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1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3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4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5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6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ink/ink7.xml" ContentType="application/inkml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49" r:id="rId6"/>
    <p:sldId id="360" r:id="rId7"/>
    <p:sldId id="366" r:id="rId8"/>
    <p:sldId id="367" r:id="rId9"/>
    <p:sldId id="368" r:id="rId10"/>
    <p:sldId id="369" r:id="rId11"/>
    <p:sldId id="370" r:id="rId12"/>
    <p:sldId id="379" r:id="rId13"/>
    <p:sldId id="375" r:id="rId14"/>
    <p:sldId id="3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49"/>
            <p14:sldId id="360"/>
            <p14:sldId id="366"/>
            <p14:sldId id="367"/>
            <p14:sldId id="368"/>
            <p14:sldId id="369"/>
            <p14:sldId id="370"/>
            <p14:sldId id="379"/>
            <p14:sldId id="375"/>
            <p14:sldId id="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BCF7E-1DB9-45A1-A388-CC7321E1B008}" v="684" dt="2023-10-25T14:11:09.005"/>
    <p1510:client id="{F473DD3E-7A17-46E6-ABD2-2F8636BEC09C}" v="1" dt="2023-10-25T15:50:4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hitambar" userId="05f873b4-a386-453d-a2e0-769001d3b38e" providerId="ADAL" clId="{C32FCD8D-8A1E-402D-9BF1-B898288B676F}"/>
    <pc:docChg chg="undo custSel addSld delSld modSld sldOrd">
      <pc:chgData name="Eric Chitambar" userId="05f873b4-a386-453d-a2e0-769001d3b38e" providerId="ADAL" clId="{C32FCD8D-8A1E-402D-9BF1-B898288B676F}" dt="2020-02-10T14:31:52.512" v="609"/>
      <pc:docMkLst>
        <pc:docMk/>
      </pc:docMkLst>
      <pc:sldChg chg="modSp">
        <pc:chgData name="Eric Chitambar" userId="05f873b4-a386-453d-a2e0-769001d3b38e" providerId="ADAL" clId="{C32FCD8D-8A1E-402D-9BF1-B898288B676F}" dt="2020-02-10T13:35:12.43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32FCD8D-8A1E-402D-9BF1-B898288B676F}" dt="2020-02-10T13:35:12.4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C32FCD8D-8A1E-402D-9BF1-B898288B676F}" dt="2020-02-10T13:48:56.444" v="159"/>
        <pc:sldMkLst>
          <pc:docMk/>
          <pc:sldMk cId="3900111483" sldId="292"/>
        </pc:sldMkLst>
        <pc:spChg chg="mod">
          <ac:chgData name="Eric Chitambar" userId="05f873b4-a386-453d-a2e0-769001d3b38e" providerId="ADAL" clId="{C32FCD8D-8A1E-402D-9BF1-B898288B676F}" dt="2020-02-10T13:38:47.294" v="27" actId="20577"/>
          <ac:spMkLst>
            <pc:docMk/>
            <pc:sldMk cId="3900111483" sldId="292"/>
            <ac:spMk id="2" creationId="{964601ED-1B70-48DE-B38A-068EEED4A7C6}"/>
          </ac:spMkLst>
        </pc:spChg>
        <pc:picChg chg="del mod">
          <ac:chgData name="Eric Chitambar" userId="05f873b4-a386-453d-a2e0-769001d3b38e" providerId="ADAL" clId="{C32FCD8D-8A1E-402D-9BF1-B898288B676F}" dt="2020-02-10T13:40:57.494" v="42" actId="478"/>
          <ac:picMkLst>
            <pc:docMk/>
            <pc:sldMk cId="3900111483" sldId="292"/>
            <ac:picMk id="4" creationId="{D203D221-86D3-49BC-BB29-EB37A55457BA}"/>
          </ac:picMkLst>
        </pc:picChg>
        <pc:picChg chg="del mod ord">
          <ac:chgData name="Eric Chitambar" userId="05f873b4-a386-453d-a2e0-769001d3b38e" providerId="ADAL" clId="{C32FCD8D-8A1E-402D-9BF1-B898288B676F}" dt="2020-02-10T13:45:54.224" v="124" actId="478"/>
          <ac:picMkLst>
            <pc:docMk/>
            <pc:sldMk cId="3900111483" sldId="292"/>
            <ac:picMk id="5" creationId="{F6E30127-70E5-4AF7-A28B-A53382F79994}"/>
          </ac:picMkLst>
        </pc:picChg>
        <pc:picChg chg="del mod ord">
          <ac:chgData name="Eric Chitambar" userId="05f873b4-a386-453d-a2e0-769001d3b38e" providerId="ADAL" clId="{C32FCD8D-8A1E-402D-9BF1-B898288B676F}" dt="2020-02-10T13:43:56.714" v="68" actId="478"/>
          <ac:picMkLst>
            <pc:docMk/>
            <pc:sldMk cId="3900111483" sldId="292"/>
            <ac:picMk id="7" creationId="{3294501C-09AF-4BDF-AA92-2B810CA30D01}"/>
          </ac:picMkLst>
        </pc:picChg>
        <pc:picChg chg="del mod">
          <ac:chgData name="Eric Chitambar" userId="05f873b4-a386-453d-a2e0-769001d3b38e" providerId="ADAL" clId="{C32FCD8D-8A1E-402D-9BF1-B898288B676F}" dt="2020-02-10T13:45:34.508" v="109" actId="478"/>
          <ac:picMkLst>
            <pc:docMk/>
            <pc:sldMk cId="3900111483" sldId="292"/>
            <ac:picMk id="8" creationId="{8CCAE263-FB8E-49DB-9646-3E2ED04B8739}"/>
          </ac:picMkLst>
        </pc:picChg>
        <pc:picChg chg="add del mod">
          <ac:chgData name="Eric Chitambar" userId="05f873b4-a386-453d-a2e0-769001d3b38e" providerId="ADAL" clId="{C32FCD8D-8A1E-402D-9BF1-B898288B676F}" dt="2020-02-10T13:43:23.264" v="56" actId="478"/>
          <ac:picMkLst>
            <pc:docMk/>
            <pc:sldMk cId="3900111483" sldId="292"/>
            <ac:picMk id="9" creationId="{5B1AAAE7-B3C6-4642-A2B0-54DDE5139597}"/>
          </ac:picMkLst>
        </pc:picChg>
        <pc:picChg chg="del mod ord">
          <ac:chgData name="Eric Chitambar" userId="05f873b4-a386-453d-a2e0-769001d3b38e" providerId="ADAL" clId="{C32FCD8D-8A1E-402D-9BF1-B898288B676F}" dt="2020-02-10T13:44:34.429" v="81" actId="478"/>
          <ac:picMkLst>
            <pc:docMk/>
            <pc:sldMk cId="3900111483" sldId="292"/>
            <ac:picMk id="11" creationId="{5B277F11-4EE0-42F3-AB26-2D74985578B1}"/>
          </ac:picMkLst>
        </pc:picChg>
        <pc:picChg chg="del mod ord">
          <ac:chgData name="Eric Chitambar" userId="05f873b4-a386-453d-a2e0-769001d3b38e" providerId="ADAL" clId="{C32FCD8D-8A1E-402D-9BF1-B898288B676F}" dt="2020-02-10T13:44:49.214" v="94" actId="478"/>
          <ac:picMkLst>
            <pc:docMk/>
            <pc:sldMk cId="3900111483" sldId="292"/>
            <ac:picMk id="13" creationId="{429FA39B-DDD1-4982-873D-3A28E4366A5A}"/>
          </ac:picMkLst>
        </pc:picChg>
        <pc:picChg chg="del">
          <ac:chgData name="Eric Chitambar" userId="05f873b4-a386-453d-a2e0-769001d3b38e" providerId="ADAL" clId="{C32FCD8D-8A1E-402D-9BF1-B898288B676F}" dt="2020-02-10T13:46:30.774" v="135" actId="478"/>
          <ac:picMkLst>
            <pc:docMk/>
            <pc:sldMk cId="3900111483" sldId="292"/>
            <ac:picMk id="14" creationId="{A655B82D-2BAD-43C8-9608-428566178A91}"/>
          </ac:picMkLst>
        </pc:picChg>
        <pc:picChg chg="del mod ord">
          <ac:chgData name="Eric Chitambar" userId="05f873b4-a386-453d-a2e0-769001d3b38e" providerId="ADAL" clId="{C32FCD8D-8A1E-402D-9BF1-B898288B676F}" dt="2020-02-10T13:46:00.408" v="134" actId="478"/>
          <ac:picMkLst>
            <pc:docMk/>
            <pc:sldMk cId="3900111483" sldId="292"/>
            <ac:picMk id="16" creationId="{09267BAD-AC55-4896-ACCD-DC4D704633AC}"/>
          </ac:picMkLst>
        </pc:picChg>
        <pc:picChg chg="del">
          <ac:chgData name="Eric Chitambar" userId="05f873b4-a386-453d-a2e0-769001d3b38e" providerId="ADAL" clId="{C32FCD8D-8A1E-402D-9BF1-B898288B676F}" dt="2020-02-10T13:46:32.624" v="136" actId="478"/>
          <ac:picMkLst>
            <pc:docMk/>
            <pc:sldMk cId="3900111483" sldId="292"/>
            <ac:picMk id="17" creationId="{1B60EFE3-0760-4A18-92B3-8C0F2E78F001}"/>
          </ac:picMkLst>
        </pc:picChg>
        <pc:picChg chg="mod ord">
          <ac:chgData name="Eric Chitambar" userId="05f873b4-a386-453d-a2e0-769001d3b38e" providerId="ADAL" clId="{C32FCD8D-8A1E-402D-9BF1-B898288B676F}" dt="2020-02-10T13:48:30.094" v="151" actId="1076"/>
          <ac:picMkLst>
            <pc:docMk/>
            <pc:sldMk cId="3900111483" sldId="292"/>
            <ac:picMk id="19" creationId="{FFD076AC-D6A7-4A25-9C8D-145425A7BAAF}"/>
          </ac:picMkLst>
        </pc:picChg>
        <pc:picChg chg="mod ord">
          <ac:chgData name="Eric Chitambar" userId="05f873b4-a386-453d-a2e0-769001d3b38e" providerId="ADAL" clId="{C32FCD8D-8A1E-402D-9BF1-B898288B676F}" dt="2020-02-10T13:45:54.224" v="123" actId="108"/>
          <ac:picMkLst>
            <pc:docMk/>
            <pc:sldMk cId="3900111483" sldId="292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3:48:35.354" v="153" actId="1076"/>
          <ac:picMkLst>
            <pc:docMk/>
            <pc:sldMk cId="3900111483" sldId="292"/>
            <ac:picMk id="23" creationId="{68A2B255-DAE3-469F-83B8-BAAF60FB1AE2}"/>
          </ac:picMkLst>
        </pc:picChg>
        <pc:picChg chg="mod">
          <ac:chgData name="Eric Chitambar" userId="05f873b4-a386-453d-a2e0-769001d3b38e" providerId="ADAL" clId="{C32FCD8D-8A1E-402D-9BF1-B898288B676F}" dt="2020-02-10T13:48:32.144" v="152" actId="1076"/>
          <ac:picMkLst>
            <pc:docMk/>
            <pc:sldMk cId="3900111483" sldId="292"/>
            <ac:picMk id="25" creationId="{8F18A180-AAC3-4083-952E-C94CD4372AF3}"/>
          </ac:picMkLst>
        </pc:picChg>
      </pc:sldChg>
      <pc:sldChg chg="del">
        <pc:chgData name="Eric Chitambar" userId="05f873b4-a386-453d-a2e0-769001d3b38e" providerId="ADAL" clId="{C32FCD8D-8A1E-402D-9BF1-B898288B676F}" dt="2020-02-10T14:31:48.642" v="607" actId="2696"/>
        <pc:sldMkLst>
          <pc:docMk/>
          <pc:sldMk cId="998080936" sldId="293"/>
        </pc:sldMkLst>
      </pc:sldChg>
      <pc:sldChg chg="del">
        <pc:chgData name="Eric Chitambar" userId="05f873b4-a386-453d-a2e0-769001d3b38e" providerId="ADAL" clId="{C32FCD8D-8A1E-402D-9BF1-B898288B676F}" dt="2020-02-10T14:31:48.642" v="608" actId="2696"/>
        <pc:sldMkLst>
          <pc:docMk/>
          <pc:sldMk cId="2248337478" sldId="294"/>
        </pc:sldMkLst>
      </pc:sldChg>
      <pc:sldChg chg="del">
        <pc:chgData name="Eric Chitambar" userId="05f873b4-a386-453d-a2e0-769001d3b38e" providerId="ADAL" clId="{C32FCD8D-8A1E-402D-9BF1-B898288B676F}" dt="2020-02-10T14:31:48.642" v="606" actId="2696"/>
        <pc:sldMkLst>
          <pc:docMk/>
          <pc:sldMk cId="3589249722" sldId="295"/>
        </pc:sldMkLst>
      </pc:sldChg>
      <pc:sldChg chg="addSp delSp modSp add delAnim modAnim">
        <pc:chgData name="Eric Chitambar" userId="05f873b4-a386-453d-a2e0-769001d3b38e" providerId="ADAL" clId="{C32FCD8D-8A1E-402D-9BF1-B898288B676F}" dt="2020-02-10T14:24:43.092" v="482" actId="478"/>
        <pc:sldMkLst>
          <pc:docMk/>
          <pc:sldMk cId="2833434850" sldId="296"/>
        </pc:sldMkLst>
        <pc:spChg chg="mod">
          <ac:chgData name="Eric Chitambar" userId="05f873b4-a386-453d-a2e0-769001d3b38e" providerId="ADAL" clId="{C32FCD8D-8A1E-402D-9BF1-B898288B676F}" dt="2020-02-10T13:49:27.254" v="167" actId="20577"/>
          <ac:spMkLst>
            <pc:docMk/>
            <pc:sldMk cId="2833434850" sldId="296"/>
            <ac:spMk id="2" creationId="{964601ED-1B70-48DE-B38A-068EEED4A7C6}"/>
          </ac:spMkLst>
        </pc:spChg>
        <pc:picChg chg="del mod ord">
          <ac:chgData name="Eric Chitambar" userId="05f873b4-a386-453d-a2e0-769001d3b38e" providerId="ADAL" clId="{C32FCD8D-8A1E-402D-9BF1-B898288B676F}" dt="2020-02-10T13:51:03.573" v="197" actId="478"/>
          <ac:picMkLst>
            <pc:docMk/>
            <pc:sldMk cId="2833434850" sldId="296"/>
            <ac:picMk id="4" creationId="{84948E60-9ED2-43A6-8587-98D5099470FE}"/>
          </ac:picMkLst>
        </pc:picChg>
        <pc:picChg chg="del mod ord">
          <ac:chgData name="Eric Chitambar" userId="05f873b4-a386-453d-a2e0-769001d3b38e" providerId="ADAL" clId="{C32FCD8D-8A1E-402D-9BF1-B898288B676F}" dt="2020-02-10T13:51:11.279" v="211" actId="478"/>
          <ac:picMkLst>
            <pc:docMk/>
            <pc:sldMk cId="2833434850" sldId="296"/>
            <ac:picMk id="6" creationId="{9F521F22-8606-4311-B3FD-FB61C92C5313}"/>
          </ac:picMkLst>
        </pc:picChg>
        <pc:picChg chg="del mod ord">
          <ac:chgData name="Eric Chitambar" userId="05f873b4-a386-453d-a2e0-769001d3b38e" providerId="ADAL" clId="{C32FCD8D-8A1E-402D-9BF1-B898288B676F}" dt="2020-02-10T13:54:32.663" v="271" actId="478"/>
          <ac:picMkLst>
            <pc:docMk/>
            <pc:sldMk cId="2833434850" sldId="296"/>
            <ac:picMk id="8" creationId="{BBD1D078-AAFF-4A54-99C1-A22ED4971902}"/>
          </ac:picMkLst>
        </pc:picChg>
        <pc:picChg chg="del mod ord">
          <ac:chgData name="Eric Chitambar" userId="05f873b4-a386-453d-a2e0-769001d3b38e" providerId="ADAL" clId="{C32FCD8D-8A1E-402D-9BF1-B898288B676F}" dt="2020-02-10T13:52:29.154" v="239" actId="478"/>
          <ac:picMkLst>
            <pc:docMk/>
            <pc:sldMk cId="2833434850" sldId="296"/>
            <ac:picMk id="10" creationId="{96FB17E8-53CD-445A-97F7-741E367DE654}"/>
          </ac:picMkLst>
        </pc:picChg>
        <pc:picChg chg="del mod ord">
          <ac:chgData name="Eric Chitambar" userId="05f873b4-a386-453d-a2e0-769001d3b38e" providerId="ADAL" clId="{C32FCD8D-8A1E-402D-9BF1-B898288B676F}" dt="2020-02-10T13:54:40.314" v="284" actId="478"/>
          <ac:picMkLst>
            <pc:docMk/>
            <pc:sldMk cId="2833434850" sldId="296"/>
            <ac:picMk id="12" creationId="{193844A3-D240-4AF6-8BAA-95F295DBFD63}"/>
          </ac:picMkLst>
        </pc:picChg>
        <pc:picChg chg="add del mod">
          <ac:chgData name="Eric Chitambar" userId="05f873b4-a386-453d-a2e0-769001d3b38e" providerId="ADAL" clId="{C32FCD8D-8A1E-402D-9BF1-B898288B676F}" dt="2020-02-10T13:52:11.777" v="225" actId="478"/>
          <ac:picMkLst>
            <pc:docMk/>
            <pc:sldMk cId="2833434850" sldId="296"/>
            <ac:picMk id="13" creationId="{B13B42C4-BC8A-44FA-ADB1-C29B669BC919}"/>
          </ac:picMkLst>
        </pc:picChg>
        <pc:picChg chg="mod ord">
          <ac:chgData name="Eric Chitambar" userId="05f873b4-a386-453d-a2e0-769001d3b38e" providerId="ADAL" clId="{C32FCD8D-8A1E-402D-9BF1-B898288B676F}" dt="2020-02-10T14:08:08.153" v="356" actId="1076"/>
          <ac:picMkLst>
            <pc:docMk/>
            <pc:sldMk cId="2833434850" sldId="296"/>
            <ac:picMk id="15" creationId="{2D6DF14B-EE58-476E-B8AB-5EBF0B2C34E6}"/>
          </ac:picMkLst>
        </pc:picChg>
        <pc:picChg chg="del mod ord">
          <ac:chgData name="Eric Chitambar" userId="05f873b4-a386-453d-a2e0-769001d3b38e" providerId="ADAL" clId="{C32FCD8D-8A1E-402D-9BF1-B898288B676F}" dt="2020-02-10T14:24:34.502" v="467" actId="478"/>
          <ac:picMkLst>
            <pc:docMk/>
            <pc:sldMk cId="2833434850" sldId="296"/>
            <ac:picMk id="17" creationId="{67A4A60C-A846-4C2C-B592-CB2FE054C5A3}"/>
          </ac:picMkLst>
        </pc:picChg>
        <pc:picChg chg="add del mod">
          <ac:chgData name="Eric Chitambar" userId="05f873b4-a386-453d-a2e0-769001d3b38e" providerId="ADAL" clId="{C32FCD8D-8A1E-402D-9BF1-B898288B676F}" dt="2020-02-10T13:54:21.233" v="255" actId="478"/>
          <ac:picMkLst>
            <pc:docMk/>
            <pc:sldMk cId="2833434850" sldId="296"/>
            <ac:picMk id="18" creationId="{DF971FF0-5FB3-45A4-A160-F3150806437C}"/>
          </ac:picMkLst>
        </pc:picChg>
        <pc:picChg chg="del">
          <ac:chgData name="Eric Chitambar" userId="05f873b4-a386-453d-a2e0-769001d3b38e" providerId="ADAL" clId="{C32FCD8D-8A1E-402D-9BF1-B898288B676F}" dt="2020-02-10T13:52:59.019" v="240" actId="478"/>
          <ac:picMkLst>
            <pc:docMk/>
            <pc:sldMk cId="2833434850" sldId="296"/>
            <ac:picMk id="19" creationId="{FFD076AC-D6A7-4A25-9C8D-145425A7BAAF}"/>
          </ac:picMkLst>
        </pc:picChg>
        <pc:picChg chg="del mod">
          <ac:chgData name="Eric Chitambar" userId="05f873b4-a386-453d-a2e0-769001d3b38e" providerId="ADAL" clId="{C32FCD8D-8A1E-402D-9BF1-B898288B676F}" dt="2020-02-10T13:50:36.843" v="182" actId="478"/>
          <ac:picMkLst>
            <pc:docMk/>
            <pc:sldMk cId="2833434850" sldId="296"/>
            <ac:picMk id="21" creationId="{A146FE65-925A-49FC-AC46-57E035EF3792}"/>
          </ac:picMkLst>
        </pc:picChg>
        <pc:picChg chg="mod ord">
          <ac:chgData name="Eric Chitambar" userId="05f873b4-a386-453d-a2e0-769001d3b38e" providerId="ADAL" clId="{C32FCD8D-8A1E-402D-9BF1-B898288B676F}" dt="2020-02-10T14:08:06.433" v="355" actId="1076"/>
          <ac:picMkLst>
            <pc:docMk/>
            <pc:sldMk cId="2833434850" sldId="296"/>
            <ac:picMk id="22" creationId="{E9EF3CF9-921B-42ED-A2C1-013149951F82}"/>
          </ac:picMkLst>
        </pc:picChg>
        <pc:picChg chg="del mod">
          <ac:chgData name="Eric Chitambar" userId="05f873b4-a386-453d-a2e0-769001d3b38e" providerId="ADAL" clId="{C32FCD8D-8A1E-402D-9BF1-B898288B676F}" dt="2020-02-10T13:50:39.674" v="183" actId="478"/>
          <ac:picMkLst>
            <pc:docMk/>
            <pc:sldMk cId="2833434850" sldId="296"/>
            <ac:picMk id="23" creationId="{68A2B255-DAE3-469F-83B8-BAAF60FB1AE2}"/>
          </ac:picMkLst>
        </pc:picChg>
        <pc:picChg chg="del">
          <ac:chgData name="Eric Chitambar" userId="05f873b4-a386-453d-a2e0-769001d3b38e" providerId="ADAL" clId="{C32FCD8D-8A1E-402D-9BF1-B898288B676F}" dt="2020-02-10T13:56:30.934" v="302" actId="478"/>
          <ac:picMkLst>
            <pc:docMk/>
            <pc:sldMk cId="2833434850" sldId="296"/>
            <ac:picMk id="25" creationId="{8F18A180-AAC3-4083-952E-C94CD4372AF3}"/>
          </ac:picMkLst>
        </pc:picChg>
        <pc:picChg chg="add del mod">
          <ac:chgData name="Eric Chitambar" userId="05f873b4-a386-453d-a2e0-769001d3b38e" providerId="ADAL" clId="{C32FCD8D-8A1E-402D-9BF1-B898288B676F}" dt="2020-02-10T13:56:26.513" v="300" actId="478"/>
          <ac:picMkLst>
            <pc:docMk/>
            <pc:sldMk cId="2833434850" sldId="296"/>
            <ac:picMk id="26" creationId="{A62CFBF8-89BB-4E9B-B331-6C48CC5DEB9A}"/>
          </ac:picMkLst>
        </pc:picChg>
        <pc:picChg chg="mod ord">
          <ac:chgData name="Eric Chitambar" userId="05f873b4-a386-453d-a2e0-769001d3b38e" providerId="ADAL" clId="{C32FCD8D-8A1E-402D-9BF1-B898288B676F}" dt="2020-02-10T14:08:10.526" v="357" actId="1076"/>
          <ac:picMkLst>
            <pc:docMk/>
            <pc:sldMk cId="2833434850" sldId="296"/>
            <ac:picMk id="27" creationId="{82B3494F-5D4C-4588-871F-FE48F589B4C2}"/>
          </ac:picMkLst>
        </pc:picChg>
        <pc:picChg chg="add del mod">
          <ac:chgData name="Eric Chitambar" userId="05f873b4-a386-453d-a2e0-769001d3b38e" providerId="ADAL" clId="{C32FCD8D-8A1E-402D-9BF1-B898288B676F}" dt="2020-02-10T13:58:43.953" v="317" actId="478"/>
          <ac:picMkLst>
            <pc:docMk/>
            <pc:sldMk cId="2833434850" sldId="296"/>
            <ac:picMk id="28" creationId="{9548A253-2387-46F8-88DC-0801BE207308}"/>
          </ac:picMkLst>
        </pc:picChg>
        <pc:picChg chg="del mod ord">
          <ac:chgData name="Eric Chitambar" userId="05f873b4-a386-453d-a2e0-769001d3b38e" providerId="ADAL" clId="{C32FCD8D-8A1E-402D-9BF1-B898288B676F}" dt="2020-02-10T14:24:43.092" v="482" actId="478"/>
          <ac:picMkLst>
            <pc:docMk/>
            <pc:sldMk cId="2833434850" sldId="296"/>
            <ac:picMk id="30" creationId="{3543AB03-8EC3-46E6-A581-60C26CF683E3}"/>
          </ac:picMkLst>
        </pc:picChg>
        <pc:picChg chg="add del mod">
          <ac:chgData name="Eric Chitambar" userId="05f873b4-a386-453d-a2e0-769001d3b38e" providerId="ADAL" clId="{C32FCD8D-8A1E-402D-9BF1-B898288B676F}" dt="2020-02-10T13:59:28.233" v="344" actId="478"/>
          <ac:picMkLst>
            <pc:docMk/>
            <pc:sldMk cId="2833434850" sldId="296"/>
            <ac:picMk id="31" creationId="{00E6AA85-5CC1-4ED7-B3E5-D8A3B25A4DA2}"/>
          </ac:picMkLst>
        </pc:picChg>
        <pc:picChg chg="mod ord">
          <ac:chgData name="Eric Chitambar" userId="05f873b4-a386-453d-a2e0-769001d3b38e" providerId="ADAL" clId="{C32FCD8D-8A1E-402D-9BF1-B898288B676F}" dt="2020-02-10T13:59:28.233" v="343" actId="108"/>
          <ac:picMkLst>
            <pc:docMk/>
            <pc:sldMk cId="2833434850" sldId="296"/>
            <ac:picMk id="33" creationId="{57E8143B-E38B-41EE-9B89-000E3EC54F76}"/>
          </ac:picMkLst>
        </pc:picChg>
        <pc:picChg chg="mod">
          <ac:chgData name="Eric Chitambar" userId="05f873b4-a386-453d-a2e0-769001d3b38e" providerId="ADAL" clId="{C32FCD8D-8A1E-402D-9BF1-B898288B676F}" dt="2020-02-10T14:08:04.163" v="354" actId="1076"/>
          <ac:picMkLst>
            <pc:docMk/>
            <pc:sldMk cId="2833434850" sldId="296"/>
            <ac:picMk id="35" creationId="{0A117281-C697-497F-9E2E-8DB913F60A27}"/>
          </ac:picMkLst>
        </pc:picChg>
        <pc:picChg chg="mod ord">
          <ac:chgData name="Eric Chitambar" userId="05f873b4-a386-453d-a2e0-769001d3b38e" providerId="ADAL" clId="{C32FCD8D-8A1E-402D-9BF1-B898288B676F}" dt="2020-02-10T14:24:34.502" v="466" actId="108"/>
          <ac:picMkLst>
            <pc:docMk/>
            <pc:sldMk cId="2833434850" sldId="296"/>
            <ac:picMk id="39" creationId="{7F0C1E7D-B7A0-4B16-AB77-84B331543796}"/>
          </ac:picMkLst>
        </pc:picChg>
        <pc:picChg chg="mod ord">
          <ac:chgData name="Eric Chitambar" userId="05f873b4-a386-453d-a2e0-769001d3b38e" providerId="ADAL" clId="{C32FCD8D-8A1E-402D-9BF1-B898288B676F}" dt="2020-02-10T14:24:43.092" v="481" actId="108"/>
          <ac:picMkLst>
            <pc:docMk/>
            <pc:sldMk cId="2833434850" sldId="296"/>
            <ac:picMk id="41" creationId="{A30AE3A4-4A7A-4DCD-A788-E0217F86A08A}"/>
          </ac:picMkLst>
        </pc:picChg>
        <pc:cxnChg chg="add mod">
          <ac:chgData name="Eric Chitambar" userId="05f873b4-a386-453d-a2e0-769001d3b38e" providerId="ADAL" clId="{C32FCD8D-8A1E-402D-9BF1-B898288B676F}" dt="2020-02-10T14:08:04.163" v="354" actId="1076"/>
          <ac:cxnSpMkLst>
            <pc:docMk/>
            <pc:sldMk cId="2833434850" sldId="296"/>
            <ac:cxnSpMk id="37" creationId="{9957E202-6AA8-4078-B8D0-C7096A3A8593}"/>
          </ac:cxnSpMkLst>
        </pc:cxnChg>
      </pc:sldChg>
      <pc:sldChg chg="addSp delSp modSp add delAnim">
        <pc:chgData name="Eric Chitambar" userId="05f873b4-a386-453d-a2e0-769001d3b38e" providerId="ADAL" clId="{C32FCD8D-8A1E-402D-9BF1-B898288B676F}" dt="2020-02-10T14:19:45.283" v="395" actId="1076"/>
        <pc:sldMkLst>
          <pc:docMk/>
          <pc:sldMk cId="1489228298" sldId="297"/>
        </pc:sldMkLst>
        <pc:picChg chg="del mod">
          <ac:chgData name="Eric Chitambar" userId="05f873b4-a386-453d-a2e0-769001d3b38e" providerId="ADAL" clId="{C32FCD8D-8A1E-402D-9BF1-B898288B676F}" dt="2020-02-10T14:19:23.648" v="387" actId="478"/>
          <ac:picMkLst>
            <pc:docMk/>
            <pc:sldMk cId="1489228298" sldId="297"/>
            <ac:picMk id="4" creationId="{9BAF89D6-3C78-4243-8B25-0036892EE2A5}"/>
          </ac:picMkLst>
        </pc:picChg>
        <pc:picChg chg="mod ord">
          <ac:chgData name="Eric Chitambar" userId="05f873b4-a386-453d-a2e0-769001d3b38e" providerId="ADAL" clId="{C32FCD8D-8A1E-402D-9BF1-B898288B676F}" dt="2020-02-10T14:19:45.283" v="395" actId="1076"/>
          <ac:picMkLst>
            <pc:docMk/>
            <pc:sldMk cId="1489228298" sldId="297"/>
            <ac:picMk id="6" creationId="{59C6D768-9F11-4C71-9257-51BA0923FD3B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5" creationId="{2D6DF14B-EE58-476E-B8AB-5EBF0B2C34E6}"/>
          </ac:picMkLst>
        </pc:picChg>
        <pc:picChg chg="add del mod">
          <ac:chgData name="Eric Chitambar" userId="05f873b4-a386-453d-a2e0-769001d3b38e" providerId="ADAL" clId="{C32FCD8D-8A1E-402D-9BF1-B898288B676F}" dt="2020-02-10T14:19:43.586" v="394" actId="478"/>
          <ac:picMkLst>
            <pc:docMk/>
            <pc:sldMk cId="1489228298" sldId="297"/>
            <ac:picMk id="16" creationId="{8F8AA949-2766-40A8-A73B-3A6A703F51FE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17" creationId="{67A4A60C-A846-4C2C-B592-CB2FE054C5A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2" creationId="{E9EF3CF9-921B-42ED-A2C1-013149951F8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27" creationId="{82B3494F-5D4C-4588-871F-FE48F589B4C2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0" creationId="{3543AB03-8EC3-46E6-A581-60C26CF683E3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3" creationId="{57E8143B-E38B-41EE-9B89-000E3EC54F76}"/>
          </ac:picMkLst>
        </pc:picChg>
        <pc:picChg chg="del">
          <ac:chgData name="Eric Chitambar" userId="05f873b4-a386-453d-a2e0-769001d3b38e" providerId="ADAL" clId="{C32FCD8D-8A1E-402D-9BF1-B898288B676F}" dt="2020-02-10T14:16:46.579" v="368" actId="478"/>
          <ac:picMkLst>
            <pc:docMk/>
            <pc:sldMk cId="1489228298" sldId="297"/>
            <ac:picMk id="35" creationId="{0A117281-C697-497F-9E2E-8DB913F60A27}"/>
          </ac:picMkLst>
        </pc:picChg>
        <pc:cxnChg chg="del">
          <ac:chgData name="Eric Chitambar" userId="05f873b4-a386-453d-a2e0-769001d3b38e" providerId="ADAL" clId="{C32FCD8D-8A1E-402D-9BF1-B898288B676F}" dt="2020-02-10T14:16:46.579" v="368" actId="478"/>
          <ac:cxnSpMkLst>
            <pc:docMk/>
            <pc:sldMk cId="1489228298" sldId="297"/>
            <ac:cxnSpMk id="37" creationId="{9957E202-6AA8-4078-B8D0-C7096A3A8593}"/>
          </ac:cxnSpMkLst>
        </pc:cxnChg>
      </pc:sldChg>
      <pc:sldChg chg="delSp modSp add">
        <pc:chgData name="Eric Chitambar" userId="05f873b4-a386-453d-a2e0-769001d3b38e" providerId="ADAL" clId="{C32FCD8D-8A1E-402D-9BF1-B898288B676F}" dt="2020-02-10T14:22:01.412" v="410" actId="1076"/>
        <pc:sldMkLst>
          <pc:docMk/>
          <pc:sldMk cId="906325945" sldId="298"/>
        </pc:sldMkLst>
        <pc:picChg chg="mod ord">
          <ac:chgData name="Eric Chitambar" userId="05f873b4-a386-453d-a2e0-769001d3b38e" providerId="ADAL" clId="{C32FCD8D-8A1E-402D-9BF1-B898288B676F}" dt="2020-02-10T14:22:01.412" v="410" actId="1076"/>
          <ac:picMkLst>
            <pc:docMk/>
            <pc:sldMk cId="906325945" sldId="298"/>
            <ac:picMk id="4" creationId="{25AC2CF4-C623-467D-B7E6-911E9B1546D8}"/>
          </ac:picMkLst>
        </pc:picChg>
        <pc:picChg chg="del">
          <ac:chgData name="Eric Chitambar" userId="05f873b4-a386-453d-a2e0-769001d3b38e" providerId="ADAL" clId="{C32FCD8D-8A1E-402D-9BF1-B898288B676F}" dt="2020-02-10T14:19:47.663" v="396" actId="478"/>
          <ac:picMkLst>
            <pc:docMk/>
            <pc:sldMk cId="906325945" sldId="298"/>
            <ac:picMk id="6" creationId="{59C6D768-9F11-4C71-9257-51BA0923FD3B}"/>
          </ac:picMkLst>
        </pc:picChg>
        <pc:picChg chg="del mod">
          <ac:chgData name="Eric Chitambar" userId="05f873b4-a386-453d-a2e0-769001d3b38e" providerId="ADAL" clId="{C32FCD8D-8A1E-402D-9BF1-B898288B676F}" dt="2020-02-10T14:21:56.462" v="409" actId="478"/>
          <ac:picMkLst>
            <pc:docMk/>
            <pc:sldMk cId="906325945" sldId="298"/>
            <ac:picMk id="16" creationId="{8F8AA949-2766-40A8-A73B-3A6A703F51FE}"/>
          </ac:picMkLst>
        </pc:picChg>
      </pc:sldChg>
      <pc:sldChg chg="addSp delSp modSp add ord modAnim">
        <pc:chgData name="Eric Chitambar" userId="05f873b4-a386-453d-a2e0-769001d3b38e" providerId="ADAL" clId="{C32FCD8D-8A1E-402D-9BF1-B898288B676F}" dt="2020-02-10T14:31:52.512" v="609"/>
        <pc:sldMkLst>
          <pc:docMk/>
          <pc:sldMk cId="3974000924" sldId="299"/>
        </pc:sldMkLst>
        <pc:spChg chg="mod">
          <ac:chgData name="Eric Chitambar" userId="05f873b4-a386-453d-a2e0-769001d3b38e" providerId="ADAL" clId="{C32FCD8D-8A1E-402D-9BF1-B898288B676F}" dt="2020-02-10T14:22:34.393" v="422" actId="20577"/>
          <ac:spMkLst>
            <pc:docMk/>
            <pc:sldMk cId="3974000924" sldId="299"/>
            <ac:spMk id="2" creationId="{964601ED-1B70-48DE-B38A-068EEED4A7C6}"/>
          </ac:spMkLst>
        </pc:spChg>
        <pc:picChg chg="add del mod">
          <ac:chgData name="Eric Chitambar" userId="05f873b4-a386-453d-a2e0-769001d3b38e" providerId="ADAL" clId="{C32FCD8D-8A1E-402D-9BF1-B898288B676F}" dt="2020-02-10T14:24:07.512" v="436" actId="478"/>
          <ac:picMkLst>
            <pc:docMk/>
            <pc:sldMk cId="3974000924" sldId="299"/>
            <ac:picMk id="4" creationId="{BC9DBDF7-7E17-4D59-B13B-4E7B4840846A}"/>
          </ac:picMkLst>
        </pc:picChg>
        <pc:picChg chg="del mod ord">
          <ac:chgData name="Eric Chitambar" userId="05f873b4-a386-453d-a2e0-769001d3b38e" providerId="ADAL" clId="{C32FCD8D-8A1E-402D-9BF1-B898288B676F}" dt="2020-02-10T14:24:14.774" v="448" actId="478"/>
          <ac:picMkLst>
            <pc:docMk/>
            <pc:sldMk cId="3974000924" sldId="299"/>
            <ac:picMk id="5" creationId="{B0F01DE7-27CB-46DD-A494-815F7FCEF663}"/>
          </ac:picMkLst>
        </pc:picChg>
        <pc:picChg chg="del">
          <ac:chgData name="Eric Chitambar" userId="05f873b4-a386-453d-a2e0-769001d3b38e" providerId="ADAL" clId="{C32FCD8D-8A1E-402D-9BF1-B898288B676F}" dt="2020-02-10T14:22:37.003" v="423" actId="478"/>
          <ac:picMkLst>
            <pc:docMk/>
            <pc:sldMk cId="3974000924" sldId="299"/>
            <ac:picMk id="6" creationId="{59C6D768-9F11-4C71-9257-51BA0923FD3B}"/>
          </ac:picMkLst>
        </pc:picChg>
        <pc:picChg chg="mod ord">
          <ac:chgData name="Eric Chitambar" userId="05f873b4-a386-453d-a2e0-769001d3b38e" providerId="ADAL" clId="{C32FCD8D-8A1E-402D-9BF1-B898288B676F}" dt="2020-02-10T14:24:14.774" v="447" actId="108"/>
          <ac:picMkLst>
            <pc:docMk/>
            <pc:sldMk cId="3974000924" sldId="299"/>
            <ac:picMk id="8" creationId="{2DB13811-1660-41BC-B586-D4E4493885AC}"/>
          </ac:picMkLst>
        </pc:picChg>
        <pc:picChg chg="del mod">
          <ac:chgData name="Eric Chitambar" userId="05f873b4-a386-453d-a2e0-769001d3b38e" providerId="ADAL" clId="{C32FCD8D-8A1E-402D-9BF1-B898288B676F}" dt="2020-02-10T14:25:39.562" v="501" actId="478"/>
          <ac:picMkLst>
            <pc:docMk/>
            <pc:sldMk cId="3974000924" sldId="299"/>
            <ac:picMk id="10" creationId="{158F9FE6-95F3-4230-96C1-B1281C41F26A}"/>
          </ac:picMkLst>
        </pc:picChg>
        <pc:picChg chg="mod ord">
          <ac:chgData name="Eric Chitambar" userId="05f873b4-a386-453d-a2e0-769001d3b38e" providerId="ADAL" clId="{C32FCD8D-8A1E-402D-9BF1-B898288B676F}" dt="2020-02-10T14:25:39.562" v="500" actId="108"/>
          <ac:picMkLst>
            <pc:docMk/>
            <pc:sldMk cId="3974000924" sldId="299"/>
            <ac:picMk id="12" creationId="{8BC6250C-8C25-41BE-9222-5AD077209140}"/>
          </ac:picMkLst>
        </pc:picChg>
        <pc:picChg chg="add del mod">
          <ac:chgData name="Eric Chitambar" userId="05f873b4-a386-453d-a2e0-769001d3b38e" providerId="ADAL" clId="{C32FCD8D-8A1E-402D-9BF1-B898288B676F}" dt="2020-02-10T14:26:33.212" v="516" actId="478"/>
          <ac:picMkLst>
            <pc:docMk/>
            <pc:sldMk cId="3974000924" sldId="299"/>
            <ac:picMk id="13" creationId="{3F0A1770-F7B3-405C-B27D-40679A08F714}"/>
          </ac:picMkLst>
        </pc:picChg>
        <pc:picChg chg="mod ord">
          <ac:chgData name="Eric Chitambar" userId="05f873b4-a386-453d-a2e0-769001d3b38e" providerId="ADAL" clId="{C32FCD8D-8A1E-402D-9BF1-B898288B676F}" dt="2020-02-10T14:26:33.212" v="515" actId="108"/>
          <ac:picMkLst>
            <pc:docMk/>
            <pc:sldMk cId="3974000924" sldId="299"/>
            <ac:picMk id="15" creationId="{C891092B-E5F6-4DA7-A427-E3E9550EA771}"/>
          </ac:picMkLst>
        </pc:picChg>
        <pc:picChg chg="del mod">
          <ac:chgData name="Eric Chitambar" userId="05f873b4-a386-453d-a2e0-769001d3b38e" providerId="ADAL" clId="{C32FCD8D-8A1E-402D-9BF1-B898288B676F}" dt="2020-02-10T14:27:22.822" v="535" actId="478"/>
          <ac:picMkLst>
            <pc:docMk/>
            <pc:sldMk cId="3974000924" sldId="299"/>
            <ac:picMk id="17" creationId="{0073F565-CA9F-41B3-8ABB-D13EF03C9881}"/>
          </ac:picMkLst>
        </pc:picChg>
        <pc:picChg chg="mod ord">
          <ac:chgData name="Eric Chitambar" userId="05f873b4-a386-453d-a2e0-769001d3b38e" providerId="ADAL" clId="{C32FCD8D-8A1E-402D-9BF1-B898288B676F}" dt="2020-02-10T14:27:25.253" v="536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C32FCD8D-8A1E-402D-9BF1-B898288B676F}" dt="2020-02-10T14:29:33.692" v="552" actId="1076"/>
          <ac:picMkLst>
            <pc:docMk/>
            <pc:sldMk cId="3974000924" sldId="299"/>
            <ac:picMk id="23" creationId="{DD2DF801-309E-4B4C-A8D4-8DCA85175A23}"/>
          </ac:picMkLst>
        </pc:picChg>
        <pc:picChg chg="del mod">
          <ac:chgData name="Eric Chitambar" userId="05f873b4-a386-453d-a2e0-769001d3b38e" providerId="ADAL" clId="{C32FCD8D-8A1E-402D-9BF1-B898288B676F}" dt="2020-02-10T14:30:11.425" v="569" actId="478"/>
          <ac:picMkLst>
            <pc:docMk/>
            <pc:sldMk cId="3974000924" sldId="299"/>
            <ac:picMk id="25" creationId="{338175BB-D3B2-4491-AF46-38BADD2DD400}"/>
          </ac:picMkLst>
        </pc:picChg>
        <pc:picChg chg="mod ord">
          <ac:chgData name="Eric Chitambar" userId="05f873b4-a386-453d-a2e0-769001d3b38e" providerId="ADAL" clId="{C32FCD8D-8A1E-402D-9BF1-B898288B676F}" dt="2020-02-10T14:30:14.912" v="570" actId="1076"/>
          <ac:picMkLst>
            <pc:docMk/>
            <pc:sldMk cId="3974000924" sldId="299"/>
            <ac:picMk id="27" creationId="{3A3D9016-A02D-4CEE-B150-66B7DD06676A}"/>
          </ac:picMkLst>
        </pc:picChg>
        <pc:picChg chg="del mod">
          <ac:chgData name="Eric Chitambar" userId="05f873b4-a386-453d-a2e0-769001d3b38e" providerId="ADAL" clId="{C32FCD8D-8A1E-402D-9BF1-B898288B676F}" dt="2020-02-10T14:31:36.302" v="593" actId="478"/>
          <ac:picMkLst>
            <pc:docMk/>
            <pc:sldMk cId="3974000924" sldId="299"/>
            <ac:picMk id="31" creationId="{A27DD8DE-BAD7-43B4-AD92-5377E360CE3C}"/>
          </ac:picMkLst>
        </pc:picChg>
        <pc:picChg chg="del mod ord">
          <ac:chgData name="Eric Chitambar" userId="05f873b4-a386-453d-a2e0-769001d3b38e" providerId="ADAL" clId="{C32FCD8D-8A1E-402D-9BF1-B898288B676F}" dt="2020-02-10T14:31:42.102" v="605" actId="478"/>
          <ac:picMkLst>
            <pc:docMk/>
            <pc:sldMk cId="3974000924" sldId="299"/>
            <ac:picMk id="33" creationId="{AC594C2C-3013-4BC9-BA2D-474310B9F4DE}"/>
          </ac:picMkLst>
        </pc:picChg>
        <pc:picChg chg="mod ord">
          <ac:chgData name="Eric Chitambar" userId="05f873b4-a386-453d-a2e0-769001d3b38e" providerId="ADAL" clId="{C32FCD8D-8A1E-402D-9BF1-B898288B676F}" dt="2020-02-10T14:31:42.102" v="604" actId="108"/>
          <ac:picMkLst>
            <pc:docMk/>
            <pc:sldMk cId="3974000924" sldId="299"/>
            <ac:picMk id="35" creationId="{DF277607-CD45-422C-AA1C-71FF6EA9A245}"/>
          </ac:picMkLst>
        </pc:picChg>
        <pc:cxnChg chg="add mod">
          <ac:chgData name="Eric Chitambar" userId="05f873b4-a386-453d-a2e0-769001d3b38e" providerId="ADAL" clId="{C32FCD8D-8A1E-402D-9BF1-B898288B676F}" dt="2020-02-10T14:30:24.422" v="572" actId="208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Eric Chitambar" userId="05f873b4-a386-453d-a2e0-769001d3b38e" providerId="ADAL" clId="{331D5E95-B1E3-4CC1-AC9C-B37C19FB6E47}"/>
    <pc:docChg chg="custSel addSld delSld modSld delSection">
      <pc:chgData name="Eric Chitambar" userId="05f873b4-a386-453d-a2e0-769001d3b38e" providerId="ADAL" clId="{331D5E95-B1E3-4CC1-AC9C-B37C19FB6E47}" dt="2020-03-13T02:31:07.490" v="626" actId="1076"/>
      <pc:docMkLst>
        <pc:docMk/>
      </pc:docMkLst>
      <pc:sldChg chg="modSp">
        <pc:chgData name="Eric Chitambar" userId="05f873b4-a386-453d-a2e0-769001d3b38e" providerId="ADAL" clId="{331D5E95-B1E3-4CC1-AC9C-B37C19FB6E47}" dt="2020-03-13T01:12:12.53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31D5E95-B1E3-4CC1-AC9C-B37C19FB6E47}" dt="2020-03-13T01:12:12.5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331D5E95-B1E3-4CC1-AC9C-B37C19FB6E47}" dt="2020-03-13T01:12:29.940" v="2" actId="2696"/>
        <pc:sldMkLst>
          <pc:docMk/>
          <pc:sldMk cId="1243226832" sldId="327"/>
        </pc:sldMkLst>
      </pc:sldChg>
      <pc:sldChg chg="del">
        <pc:chgData name="Eric Chitambar" userId="05f873b4-a386-453d-a2e0-769001d3b38e" providerId="ADAL" clId="{331D5E95-B1E3-4CC1-AC9C-B37C19FB6E47}" dt="2020-03-13T01:12:29.971" v="4" actId="2696"/>
        <pc:sldMkLst>
          <pc:docMk/>
          <pc:sldMk cId="2369770150" sldId="328"/>
        </pc:sldMkLst>
      </pc:sldChg>
      <pc:sldChg chg="del">
        <pc:chgData name="Eric Chitambar" userId="05f873b4-a386-453d-a2e0-769001d3b38e" providerId="ADAL" clId="{331D5E95-B1E3-4CC1-AC9C-B37C19FB6E47}" dt="2020-03-13T01:12:29.971" v="5" actId="2696"/>
        <pc:sldMkLst>
          <pc:docMk/>
          <pc:sldMk cId="4094310875" sldId="329"/>
        </pc:sldMkLst>
      </pc:sldChg>
      <pc:sldChg chg="del">
        <pc:chgData name="Eric Chitambar" userId="05f873b4-a386-453d-a2e0-769001d3b38e" providerId="ADAL" clId="{331D5E95-B1E3-4CC1-AC9C-B37C19FB6E47}" dt="2020-03-13T01:12:29.956" v="3" actId="2696"/>
        <pc:sldMkLst>
          <pc:docMk/>
          <pc:sldMk cId="2945813521" sldId="330"/>
        </pc:sldMkLst>
      </pc:sldChg>
      <pc:sldChg chg="addSp delSp modSp modAnim">
        <pc:chgData name="Eric Chitambar" userId="05f873b4-a386-453d-a2e0-769001d3b38e" providerId="ADAL" clId="{331D5E95-B1E3-4CC1-AC9C-B37C19FB6E47}" dt="2020-03-13T02:02:16.269" v="390" actId="478"/>
        <pc:sldMkLst>
          <pc:docMk/>
          <pc:sldMk cId="1372290748" sldId="331"/>
        </pc:sldMkLst>
        <pc:spChg chg="mod">
          <ac:chgData name="Eric Chitambar" userId="05f873b4-a386-453d-a2e0-769001d3b38e" providerId="ADAL" clId="{331D5E95-B1E3-4CC1-AC9C-B37C19FB6E47}" dt="2020-03-13T01:12:38.189" v="6" actId="1076"/>
          <ac:spMkLst>
            <pc:docMk/>
            <pc:sldMk cId="1372290748" sldId="331"/>
            <ac:spMk id="2" creationId="{1505D1A9-0CEF-4E2F-BE65-42127FA0783B}"/>
          </ac:spMkLst>
        </pc:spChg>
        <pc:spChg chg="add mod">
          <ac:chgData name="Eric Chitambar" userId="05f873b4-a386-453d-a2e0-769001d3b38e" providerId="ADAL" clId="{331D5E95-B1E3-4CC1-AC9C-B37C19FB6E47}" dt="2020-03-13T01:38:03.477" v="238" actId="207"/>
          <ac:spMkLst>
            <pc:docMk/>
            <pc:sldMk cId="1372290748" sldId="331"/>
            <ac:spMk id="40" creationId="{3E71A7F1-1610-4E5C-8164-A8FDD92F5CB0}"/>
          </ac:spMkLst>
        </pc:spChg>
        <pc:picChg chg="del mod ord">
          <ac:chgData name="Eric Chitambar" userId="05f873b4-a386-453d-a2e0-769001d3b38e" providerId="ADAL" clId="{331D5E95-B1E3-4CC1-AC9C-B37C19FB6E47}" dt="2020-03-13T01:18:48.096" v="52" actId="478"/>
          <ac:picMkLst>
            <pc:docMk/>
            <pc:sldMk cId="1372290748" sldId="331"/>
            <ac:picMk id="4" creationId="{50CF0FA1-F3E8-4F99-8B15-F964B8F23B8E}"/>
          </ac:picMkLst>
        </pc:picChg>
        <pc:picChg chg="add del mod">
          <ac:chgData name="Eric Chitambar" userId="05f873b4-a386-453d-a2e0-769001d3b38e" providerId="ADAL" clId="{331D5E95-B1E3-4CC1-AC9C-B37C19FB6E47}" dt="2020-03-13T01:14:53.788" v="21" actId="478"/>
          <ac:picMkLst>
            <pc:docMk/>
            <pc:sldMk cId="1372290748" sldId="331"/>
            <ac:picMk id="5" creationId="{886F3ADA-C7DC-4CDB-8BE3-AB9D4A91C4EB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7" creationId="{4535F75F-EE59-4453-9855-EB4702A8906D}"/>
          </ac:picMkLst>
        </pc:picChg>
        <pc:picChg chg="add mod">
          <ac:chgData name="Eric Chitambar" userId="05f873b4-a386-453d-a2e0-769001d3b38e" providerId="ADAL" clId="{331D5E95-B1E3-4CC1-AC9C-B37C19FB6E47}" dt="2020-03-13T01:18:53.359" v="53" actId="1076"/>
          <ac:picMkLst>
            <pc:docMk/>
            <pc:sldMk cId="1372290748" sldId="331"/>
            <ac:picMk id="8" creationId="{E773D84C-5FEB-4584-BA01-7E4FBB3DF9E2}"/>
          </ac:picMkLst>
        </pc:picChg>
        <pc:picChg chg="del mod">
          <ac:chgData name="Eric Chitambar" userId="05f873b4-a386-453d-a2e0-769001d3b38e" providerId="ADAL" clId="{331D5E95-B1E3-4CC1-AC9C-B37C19FB6E47}" dt="2020-03-13T01:19:14.653" v="68" actId="478"/>
          <ac:picMkLst>
            <pc:docMk/>
            <pc:sldMk cId="1372290748" sldId="331"/>
            <ac:picMk id="10" creationId="{07ADFC91-EB4D-4D56-8E02-E66CAC81F4A0}"/>
          </ac:picMkLst>
        </pc:picChg>
        <pc:picChg chg="mo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1" creationId="{CFB8D7A0-268C-4AE4-B311-E7B635F9A4C2}"/>
          </ac:picMkLst>
        </pc:picChg>
        <pc:picChg chg="mod ord">
          <ac:chgData name="Eric Chitambar" userId="05f873b4-a386-453d-a2e0-769001d3b38e" providerId="ADAL" clId="{331D5E95-B1E3-4CC1-AC9C-B37C19FB6E47}" dt="2020-03-13T01:18:48.096" v="51" actId="108"/>
          <ac:picMkLst>
            <pc:docMk/>
            <pc:sldMk cId="1372290748" sldId="331"/>
            <ac:picMk id="13" creationId="{71AAAAEC-129D-433F-BAAF-30D8AC1927BD}"/>
          </ac:picMkLst>
        </pc:picChg>
        <pc:picChg chg="mod ord">
          <ac:chgData name="Eric Chitambar" userId="05f873b4-a386-453d-a2e0-769001d3b38e" providerId="ADAL" clId="{331D5E95-B1E3-4CC1-AC9C-B37C19FB6E47}" dt="2020-03-13T01:23:26.361" v="116" actId="1035"/>
          <ac:picMkLst>
            <pc:docMk/>
            <pc:sldMk cId="1372290748" sldId="331"/>
            <ac:picMk id="15" creationId="{6FF65C2D-0964-4E84-8955-F63251426F03}"/>
          </ac:picMkLst>
        </pc:picChg>
        <pc:picChg chg="del mod">
          <ac:chgData name="Eric Chitambar" userId="05f873b4-a386-453d-a2e0-769001d3b38e" providerId="ADAL" clId="{331D5E95-B1E3-4CC1-AC9C-B37C19FB6E47}" dt="2020-03-13T01:26:19.258" v="156" actId="478"/>
          <ac:picMkLst>
            <pc:docMk/>
            <pc:sldMk cId="1372290748" sldId="331"/>
            <ac:picMk id="16" creationId="{4F7DD3E6-A28A-4D94-9FE6-8E6C26C25113}"/>
          </ac:picMkLst>
        </pc:picChg>
        <pc:picChg chg="add del mod">
          <ac:chgData name="Eric Chitambar" userId="05f873b4-a386-453d-a2e0-769001d3b38e" providerId="ADAL" clId="{331D5E95-B1E3-4CC1-AC9C-B37C19FB6E47}" dt="2020-03-13T01:24:55.205" v="128" actId="478"/>
          <ac:picMkLst>
            <pc:docMk/>
            <pc:sldMk cId="1372290748" sldId="331"/>
            <ac:picMk id="17" creationId="{41D6562C-DA69-4C47-AE8E-629AC5F89E89}"/>
          </ac:picMkLst>
        </pc:picChg>
        <pc:picChg chg="del mod ord">
          <ac:chgData name="Eric Chitambar" userId="05f873b4-a386-453d-a2e0-769001d3b38e" providerId="ADAL" clId="{331D5E95-B1E3-4CC1-AC9C-B37C19FB6E47}" dt="2020-03-13T01:25:15.893" v="140" actId="478"/>
          <ac:picMkLst>
            <pc:docMk/>
            <pc:sldMk cId="1372290748" sldId="331"/>
            <ac:picMk id="19" creationId="{86F0B979-B61E-4F37-80DC-CC92E75AB51E}"/>
          </ac:picMkLst>
        </pc:picChg>
        <pc:picChg chg="del mod ord">
          <ac:chgData name="Eric Chitambar" userId="05f873b4-a386-453d-a2e0-769001d3b38e" providerId="ADAL" clId="{331D5E95-B1E3-4CC1-AC9C-B37C19FB6E47}" dt="2020-03-13T02:02:16.269" v="390" actId="478"/>
          <ac:picMkLst>
            <pc:docMk/>
            <pc:sldMk cId="1372290748" sldId="331"/>
            <ac:picMk id="21" creationId="{B78B08E5-B965-43E5-9231-50B13F224668}"/>
          </ac:picMkLst>
        </pc:picChg>
        <pc:picChg chg="del mod ord">
          <ac:chgData name="Eric Chitambar" userId="05f873b4-a386-453d-a2e0-769001d3b38e" providerId="ADAL" clId="{331D5E95-B1E3-4CC1-AC9C-B37C19FB6E47}" dt="2020-03-13T01:26:41.545" v="173" actId="478"/>
          <ac:picMkLst>
            <pc:docMk/>
            <pc:sldMk cId="1372290748" sldId="331"/>
            <ac:picMk id="23" creationId="{769F02A1-7865-46E1-9027-A331F4EFEB04}"/>
          </ac:picMkLst>
        </pc:picChg>
        <pc:picChg chg="mod ord">
          <ac:chgData name="Eric Chitambar" userId="05f873b4-a386-453d-a2e0-769001d3b38e" providerId="ADAL" clId="{331D5E95-B1E3-4CC1-AC9C-B37C19FB6E47}" dt="2020-03-13T01:26:41.545" v="172" actId="108"/>
          <ac:picMkLst>
            <pc:docMk/>
            <pc:sldMk cId="1372290748" sldId="331"/>
            <ac:picMk id="25" creationId="{C1429696-09AB-424A-9E0F-5A6F0B13E6FE}"/>
          </ac:picMkLst>
        </pc:picChg>
        <pc:picChg chg="mod">
          <ac:chgData name="Eric Chitambar" userId="05f873b4-a386-453d-a2e0-769001d3b38e" providerId="ADAL" clId="{331D5E95-B1E3-4CC1-AC9C-B37C19FB6E47}" dt="2020-03-13T01:28:37.682" v="180" actId="1076"/>
          <ac:picMkLst>
            <pc:docMk/>
            <pc:sldMk cId="1372290748" sldId="331"/>
            <ac:picMk id="27" creationId="{A8433FF7-23F1-4A44-9218-541C491FE0A0}"/>
          </ac:picMkLst>
        </pc:picChg>
        <pc:picChg chg="mo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29" creationId="{22C28699-1660-4623-8950-003379F9D532}"/>
          </ac:picMkLst>
        </pc:picChg>
        <pc:picChg chg="del mod">
          <ac:chgData name="Eric Chitambar" userId="05f873b4-a386-453d-a2e0-769001d3b38e" providerId="ADAL" clId="{331D5E95-B1E3-4CC1-AC9C-B37C19FB6E47}" dt="2020-03-13T01:32:51.149" v="206" actId="478"/>
          <ac:picMkLst>
            <pc:docMk/>
            <pc:sldMk cId="1372290748" sldId="331"/>
            <ac:picMk id="31" creationId="{1F549567-72CE-4241-8B0C-DB28886C06C5}"/>
          </ac:picMkLst>
        </pc:picChg>
        <pc:picChg chg="mod ord">
          <ac:chgData name="Eric Chitambar" userId="05f873b4-a386-453d-a2e0-769001d3b38e" providerId="ADAL" clId="{331D5E95-B1E3-4CC1-AC9C-B37C19FB6E47}" dt="2020-03-13T01:33:03.393" v="211" actId="1036"/>
          <ac:picMkLst>
            <pc:docMk/>
            <pc:sldMk cId="1372290748" sldId="331"/>
            <ac:picMk id="33" creationId="{10DEDB9C-1663-4C47-B3BA-051246A7F903}"/>
          </ac:picMkLst>
        </pc:picChg>
        <pc:picChg chg="mod">
          <ac:chgData name="Eric Chitambar" userId="05f873b4-a386-453d-a2e0-769001d3b38e" providerId="ADAL" clId="{331D5E95-B1E3-4CC1-AC9C-B37C19FB6E47}" dt="2020-03-13T01:35:52.198" v="218" actId="1076"/>
          <ac:picMkLst>
            <pc:docMk/>
            <pc:sldMk cId="1372290748" sldId="331"/>
            <ac:picMk id="35" creationId="{0E1A2D88-1839-4DA9-9156-B020A0DCA279}"/>
          </ac:picMkLst>
        </pc:picChg>
        <pc:picChg chg="del mod">
          <ac:chgData name="Eric Chitambar" userId="05f873b4-a386-453d-a2e0-769001d3b38e" providerId="ADAL" clId="{331D5E95-B1E3-4CC1-AC9C-B37C19FB6E47}" dt="2020-03-13T01:37:38.833" v="235" actId="478"/>
          <ac:picMkLst>
            <pc:docMk/>
            <pc:sldMk cId="1372290748" sldId="331"/>
            <ac:picMk id="37" creationId="{385FCBFC-69AA-42C7-9556-28DD102BAFA5}"/>
          </ac:picMkLst>
        </pc:picChg>
        <pc:picChg chg="del mod ord">
          <ac:chgData name="Eric Chitambar" userId="05f873b4-a386-453d-a2e0-769001d3b38e" providerId="ADAL" clId="{331D5E95-B1E3-4CC1-AC9C-B37C19FB6E47}" dt="2020-03-13T01:38:24.204" v="251" actId="478"/>
          <ac:picMkLst>
            <pc:docMk/>
            <pc:sldMk cId="1372290748" sldId="331"/>
            <ac:picMk id="39" creationId="{C6AD51A7-4939-4122-89CF-099D04B6A2EF}"/>
          </ac:picMkLst>
        </pc:picChg>
        <pc:picChg chg="mod ord">
          <ac:chgData name="Eric Chitambar" userId="05f873b4-a386-453d-a2e0-769001d3b38e" providerId="ADAL" clId="{331D5E95-B1E3-4CC1-AC9C-B37C19FB6E47}" dt="2020-03-13T01:38:33.336" v="256" actId="1038"/>
          <ac:picMkLst>
            <pc:docMk/>
            <pc:sldMk cId="1372290748" sldId="331"/>
            <ac:picMk id="42" creationId="{2DD0293A-93BB-4B8A-B8DA-337F27DDFCB5}"/>
          </ac:picMkLst>
        </pc:picChg>
        <pc:picChg chg="mod ord">
          <ac:chgData name="Eric Chitambar" userId="05f873b4-a386-453d-a2e0-769001d3b38e" providerId="ADAL" clId="{331D5E95-B1E3-4CC1-AC9C-B37C19FB6E47}" dt="2020-03-13T02:02:16.269" v="389" actId="108"/>
          <ac:picMkLst>
            <pc:docMk/>
            <pc:sldMk cId="1372290748" sldId="331"/>
            <ac:picMk id="44" creationId="{3C9A182A-C76B-4B69-A696-94E181B8FF62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24:07.839" v="560" actId="1582"/>
        <pc:sldMkLst>
          <pc:docMk/>
          <pc:sldMk cId="1725162708" sldId="332"/>
        </pc:sldMkLst>
        <pc:spChg chg="mod">
          <ac:chgData name="Eric Chitambar" userId="05f873b4-a386-453d-a2e0-769001d3b38e" providerId="ADAL" clId="{331D5E95-B1E3-4CC1-AC9C-B37C19FB6E47}" dt="2020-03-13T01:50:54.232" v="281" actId="1076"/>
          <ac:spMkLst>
            <pc:docMk/>
            <pc:sldMk cId="1725162708" sldId="332"/>
            <ac:spMk id="2" creationId="{DE367F9B-C1A3-4EF8-939D-E67C1F63C252}"/>
          </ac:spMkLst>
        </pc:spChg>
        <pc:spChg chg="del">
          <ac:chgData name="Eric Chitambar" userId="05f873b4-a386-453d-a2e0-769001d3b38e" providerId="ADAL" clId="{331D5E95-B1E3-4CC1-AC9C-B37C19FB6E47}" dt="2020-03-13T01:50:56.373" v="282" actId="478"/>
          <ac:spMkLst>
            <pc:docMk/>
            <pc:sldMk cId="1725162708" sldId="332"/>
            <ac:spMk id="3" creationId="{7A5B085B-F7D2-4583-B6E9-3AD7A537B5F5}"/>
          </ac:spMkLst>
        </pc:spChg>
        <pc:spChg chg="add mod">
          <ac:chgData name="Eric Chitambar" userId="05f873b4-a386-453d-a2e0-769001d3b38e" providerId="ADAL" clId="{331D5E95-B1E3-4CC1-AC9C-B37C19FB6E47}" dt="2020-03-13T01:57:35.637" v="339" actId="14100"/>
          <ac:spMkLst>
            <pc:docMk/>
            <pc:sldMk cId="1725162708" sldId="332"/>
            <ac:spMk id="14" creationId="{44D80891-6C30-48EB-B21D-0534D43D6892}"/>
          </ac:spMkLst>
        </pc:spChg>
        <pc:spChg chg="add mod">
          <ac:chgData name="Eric Chitambar" userId="05f873b4-a386-453d-a2e0-769001d3b38e" providerId="ADAL" clId="{331D5E95-B1E3-4CC1-AC9C-B37C19FB6E47}" dt="2020-03-13T02:11:45.265" v="503" actId="14100"/>
          <ac:spMkLst>
            <pc:docMk/>
            <pc:sldMk cId="1725162708" sldId="332"/>
            <ac:spMk id="41" creationId="{AE82607E-25B1-4E6F-9459-D580C7483305}"/>
          </ac:spMkLst>
        </pc:spChg>
        <pc:spChg chg="add mod">
          <ac:chgData name="Eric Chitambar" userId="05f873b4-a386-453d-a2e0-769001d3b38e" providerId="ADAL" clId="{331D5E95-B1E3-4CC1-AC9C-B37C19FB6E47}" dt="2020-03-13T02:24:07.839" v="560" actId="1582"/>
          <ac:spMkLst>
            <pc:docMk/>
            <pc:sldMk cId="1725162708" sldId="332"/>
            <ac:spMk id="52" creationId="{33C889A8-F903-491D-ABAB-7DD4841E3719}"/>
          </ac:spMkLst>
        </pc:spChg>
        <pc:picChg chg="mod">
          <ac:chgData name="Eric Chitambar" userId="05f873b4-a386-453d-a2e0-769001d3b38e" providerId="ADAL" clId="{331D5E95-B1E3-4CC1-AC9C-B37C19FB6E47}" dt="2020-03-13T01:57:00.950" v="323" actId="1076"/>
          <ac:picMkLst>
            <pc:docMk/>
            <pc:sldMk cId="1725162708" sldId="332"/>
            <ac:picMk id="5" creationId="{70DF2BC9-B806-49BD-B053-8C0FDA614B7F}"/>
          </ac:picMkLst>
        </pc:picChg>
        <pc:picChg chg="del mod">
          <ac:chgData name="Eric Chitambar" userId="05f873b4-a386-453d-a2e0-769001d3b38e" providerId="ADAL" clId="{331D5E95-B1E3-4CC1-AC9C-B37C19FB6E47}" dt="2020-03-13T01:56:42.097" v="309" actId="478"/>
          <ac:picMkLst>
            <pc:docMk/>
            <pc:sldMk cId="1725162708" sldId="332"/>
            <ac:picMk id="7" creationId="{FBF4573C-604E-44DE-8E44-0491AEEAE5AC}"/>
          </ac:picMkLst>
        </pc:picChg>
        <pc:picChg chg="del mod ord">
          <ac:chgData name="Eric Chitambar" userId="05f873b4-a386-453d-a2e0-769001d3b38e" providerId="ADAL" clId="{331D5E95-B1E3-4CC1-AC9C-B37C19FB6E47}" dt="2020-03-13T01:56:51.495" v="321" actId="478"/>
          <ac:picMkLst>
            <pc:docMk/>
            <pc:sldMk cId="1725162708" sldId="332"/>
            <ac:picMk id="9" creationId="{DCE3D4A7-5DEC-4B07-998D-1EE392E62FEE}"/>
          </ac:picMkLst>
        </pc:picChg>
        <pc:picChg chg="del mod ord">
          <ac:chgData name="Eric Chitambar" userId="05f873b4-a386-453d-a2e0-769001d3b38e" providerId="ADAL" clId="{331D5E95-B1E3-4CC1-AC9C-B37C19FB6E47}" dt="2020-03-13T01:57:08.953" v="335" actId="478"/>
          <ac:picMkLst>
            <pc:docMk/>
            <pc:sldMk cId="1725162708" sldId="332"/>
            <ac:picMk id="11" creationId="{EA99AEB8-8F42-4B52-8C50-BB5E524309F9}"/>
          </ac:picMkLst>
        </pc:picChg>
        <pc:picChg chg="mod ord">
          <ac:chgData name="Eric Chitambar" userId="05f873b4-a386-453d-a2e0-769001d3b38e" providerId="ADAL" clId="{331D5E95-B1E3-4CC1-AC9C-B37C19FB6E47}" dt="2020-03-13T01:57:08.953" v="334" actId="108"/>
          <ac:picMkLst>
            <pc:docMk/>
            <pc:sldMk cId="1725162708" sldId="332"/>
            <ac:picMk id="13" creationId="{476DA26B-B0A3-4BAA-B6E1-9273B1AF8641}"/>
          </ac:picMkLst>
        </pc:picChg>
        <pc:picChg chg="add del mod">
          <ac:chgData name="Eric Chitambar" userId="05f873b4-a386-453d-a2e0-769001d3b38e" providerId="ADAL" clId="{331D5E95-B1E3-4CC1-AC9C-B37C19FB6E47}" dt="2020-03-13T01:59:27.132" v="353" actId="478"/>
          <ac:picMkLst>
            <pc:docMk/>
            <pc:sldMk cId="1725162708" sldId="332"/>
            <ac:picMk id="15" creationId="{91382834-E9F1-4EF9-A8B2-13DC43CE200A}"/>
          </ac:picMkLst>
        </pc:picChg>
        <pc:picChg chg="mod ord">
          <ac:chgData name="Eric Chitambar" userId="05f873b4-a386-453d-a2e0-769001d3b38e" providerId="ADAL" clId="{331D5E95-B1E3-4CC1-AC9C-B37C19FB6E47}" dt="2020-03-13T01:59:27.132" v="352" actId="108"/>
          <ac:picMkLst>
            <pc:docMk/>
            <pc:sldMk cId="1725162708" sldId="332"/>
            <ac:picMk id="17" creationId="{C675184C-D0C9-4175-B8DC-F02BEFDBF880}"/>
          </ac:picMkLst>
        </pc:picChg>
        <pc:picChg chg="del mod">
          <ac:chgData name="Eric Chitambar" userId="05f873b4-a386-453d-a2e0-769001d3b38e" providerId="ADAL" clId="{331D5E95-B1E3-4CC1-AC9C-B37C19FB6E47}" dt="2020-03-13T02:02:03.320" v="372" actId="478"/>
          <ac:picMkLst>
            <pc:docMk/>
            <pc:sldMk cId="1725162708" sldId="332"/>
            <ac:picMk id="19" creationId="{A6650B02-9A00-4A90-BC8C-C78E9344437D}"/>
          </ac:picMkLst>
        </pc:picChg>
        <pc:picChg chg="mod ord">
          <ac:chgData name="Eric Chitambar" userId="05f873b4-a386-453d-a2e0-769001d3b38e" providerId="ADAL" clId="{331D5E95-B1E3-4CC1-AC9C-B37C19FB6E47}" dt="2020-03-13T02:02:03.320" v="371" actId="108"/>
          <ac:picMkLst>
            <pc:docMk/>
            <pc:sldMk cId="1725162708" sldId="332"/>
            <ac:picMk id="21" creationId="{3B38D59B-13DD-4C0B-B0F6-C04263982937}"/>
          </ac:picMkLst>
        </pc:picChg>
        <pc:picChg chg="del mod">
          <ac:chgData name="Eric Chitambar" userId="05f873b4-a386-453d-a2e0-769001d3b38e" providerId="ADAL" clId="{331D5E95-B1E3-4CC1-AC9C-B37C19FB6E47}" dt="2020-03-13T02:03:26.562" v="409" actId="478"/>
          <ac:picMkLst>
            <pc:docMk/>
            <pc:sldMk cId="1725162708" sldId="332"/>
            <ac:picMk id="23" creationId="{4440EC84-DAF3-42D5-92EF-91AFA9789EEC}"/>
          </ac:picMkLst>
        </pc:picChg>
        <pc:picChg chg="mod ord">
          <ac:chgData name="Eric Chitambar" userId="05f873b4-a386-453d-a2e0-769001d3b38e" providerId="ADAL" clId="{331D5E95-B1E3-4CC1-AC9C-B37C19FB6E47}" dt="2020-03-13T02:03:32.750" v="430" actId="1037"/>
          <ac:picMkLst>
            <pc:docMk/>
            <pc:sldMk cId="1725162708" sldId="332"/>
            <ac:picMk id="25" creationId="{51A1B884-226E-46C3-ADD4-48EDCE335207}"/>
          </ac:picMkLst>
        </pc:picChg>
        <pc:picChg chg="add del mod">
          <ac:chgData name="Eric Chitambar" userId="05f873b4-a386-453d-a2e0-769001d3b38e" providerId="ADAL" clId="{331D5E95-B1E3-4CC1-AC9C-B37C19FB6E47}" dt="2020-03-13T02:04:05.303" v="444" actId="478"/>
          <ac:picMkLst>
            <pc:docMk/>
            <pc:sldMk cId="1725162708" sldId="332"/>
            <ac:picMk id="26" creationId="{8C9E22D3-747C-447F-B7D9-2A0EF24A582E}"/>
          </ac:picMkLst>
        </pc:picChg>
        <pc:picChg chg="del mod ord">
          <ac:chgData name="Eric Chitambar" userId="05f873b4-a386-453d-a2e0-769001d3b38e" providerId="ADAL" clId="{331D5E95-B1E3-4CC1-AC9C-B37C19FB6E47}" dt="2020-03-13T02:04:32.600" v="457" actId="478"/>
          <ac:picMkLst>
            <pc:docMk/>
            <pc:sldMk cId="1725162708" sldId="332"/>
            <ac:picMk id="28" creationId="{0ECBA18E-3ECA-49D9-A033-17FE5366C148}"/>
          </ac:picMkLst>
        </pc:picChg>
        <pc:picChg chg="mod ord">
          <ac:chgData name="Eric Chitambar" userId="05f873b4-a386-453d-a2e0-769001d3b38e" providerId="ADAL" clId="{331D5E95-B1E3-4CC1-AC9C-B37C19FB6E47}" dt="2020-03-13T02:04:32.599" v="456" actId="108"/>
          <ac:picMkLst>
            <pc:docMk/>
            <pc:sldMk cId="1725162708" sldId="332"/>
            <ac:picMk id="30" creationId="{AA3C453F-0B5D-45C3-AB26-35C2D6595941}"/>
          </ac:picMkLst>
        </pc:picChg>
        <pc:picChg chg="mod">
          <ac:chgData name="Eric Chitambar" userId="05f873b4-a386-453d-a2e0-769001d3b38e" providerId="ADAL" clId="{331D5E95-B1E3-4CC1-AC9C-B37C19FB6E47}" dt="2020-03-13T02:06:06.534" v="464" actId="1076"/>
          <ac:picMkLst>
            <pc:docMk/>
            <pc:sldMk cId="1725162708" sldId="332"/>
            <ac:picMk id="32" creationId="{D55D3911-3441-4917-954A-3584723F8B9D}"/>
          </ac:picMkLst>
        </pc:picChg>
        <pc:picChg chg="mod">
          <ac:chgData name="Eric Chitambar" userId="05f873b4-a386-453d-a2e0-769001d3b38e" providerId="ADAL" clId="{331D5E95-B1E3-4CC1-AC9C-B37C19FB6E47}" dt="2020-03-13T02:07:46.510" v="471" actId="1076"/>
          <ac:picMkLst>
            <pc:docMk/>
            <pc:sldMk cId="1725162708" sldId="332"/>
            <ac:picMk id="34" creationId="{B3833F36-C7F7-4345-8A6E-E21C18AAA71E}"/>
          </ac:picMkLst>
        </pc:picChg>
        <pc:picChg chg="del mod">
          <ac:chgData name="Eric Chitambar" userId="05f873b4-a386-453d-a2e0-769001d3b38e" providerId="ADAL" clId="{331D5E95-B1E3-4CC1-AC9C-B37C19FB6E47}" dt="2020-03-13T02:10:01.959" v="490" actId="478"/>
          <ac:picMkLst>
            <pc:docMk/>
            <pc:sldMk cId="1725162708" sldId="332"/>
            <ac:picMk id="36" creationId="{88A29A7C-F0AC-459B-BE1D-E79D5433DF8C}"/>
          </ac:picMkLst>
        </pc:picChg>
        <pc:picChg chg="mod ord">
          <ac:chgData name="Eric Chitambar" userId="05f873b4-a386-453d-a2e0-769001d3b38e" providerId="ADAL" clId="{331D5E95-B1E3-4CC1-AC9C-B37C19FB6E47}" dt="2020-03-13T02:10:12.106" v="491" actId="1076"/>
          <ac:picMkLst>
            <pc:docMk/>
            <pc:sldMk cId="1725162708" sldId="332"/>
            <ac:picMk id="38" creationId="{535206B7-DACF-401C-A3B2-6700C98CD269}"/>
          </ac:picMkLst>
        </pc:picChg>
        <pc:picChg chg="mod">
          <ac:chgData name="Eric Chitambar" userId="05f873b4-a386-453d-a2e0-769001d3b38e" providerId="ADAL" clId="{331D5E95-B1E3-4CC1-AC9C-B37C19FB6E47}" dt="2020-03-13T02:11:18.440" v="498" actId="1076"/>
          <ac:picMkLst>
            <pc:docMk/>
            <pc:sldMk cId="1725162708" sldId="332"/>
            <ac:picMk id="40" creationId="{D2D47D99-F27D-4BB5-B6A6-F9A8876A3E9F}"/>
          </ac:picMkLst>
        </pc:picChg>
        <pc:picChg chg="del mod">
          <ac:chgData name="Eric Chitambar" userId="05f873b4-a386-453d-a2e0-769001d3b38e" providerId="ADAL" clId="{331D5E95-B1E3-4CC1-AC9C-B37C19FB6E47}" dt="2020-03-13T02:20:53.924" v="520" actId="478"/>
          <ac:picMkLst>
            <pc:docMk/>
            <pc:sldMk cId="1725162708" sldId="332"/>
            <ac:picMk id="43" creationId="{070A1B73-1CD7-42E3-9AE6-B360F1D316A4}"/>
          </ac:picMkLst>
        </pc:picChg>
        <pc:picChg chg="mod ord">
          <ac:chgData name="Eric Chitambar" userId="05f873b4-a386-453d-a2e0-769001d3b38e" providerId="ADAL" clId="{331D5E95-B1E3-4CC1-AC9C-B37C19FB6E47}" dt="2020-03-13T02:20:53.924" v="519" actId="108"/>
          <ac:picMkLst>
            <pc:docMk/>
            <pc:sldMk cId="1725162708" sldId="332"/>
            <ac:picMk id="45" creationId="{2C823761-7774-4828-9BF6-C17FDCFA5F2D}"/>
          </ac:picMkLst>
        </pc:picChg>
        <pc:picChg chg="add del mod">
          <ac:chgData name="Eric Chitambar" userId="05f873b4-a386-453d-a2e0-769001d3b38e" providerId="ADAL" clId="{331D5E95-B1E3-4CC1-AC9C-B37C19FB6E47}" dt="2020-03-13T02:22:03.487" v="534" actId="478"/>
          <ac:picMkLst>
            <pc:docMk/>
            <pc:sldMk cId="1725162708" sldId="332"/>
            <ac:picMk id="46" creationId="{1A1630A0-9DF5-43EB-86E2-2881E66AE438}"/>
          </ac:picMkLst>
        </pc:picChg>
        <pc:picChg chg="mod ord">
          <ac:chgData name="Eric Chitambar" userId="05f873b4-a386-453d-a2e0-769001d3b38e" providerId="ADAL" clId="{331D5E95-B1E3-4CC1-AC9C-B37C19FB6E47}" dt="2020-03-13T02:22:19.832" v="535" actId="1076"/>
          <ac:picMkLst>
            <pc:docMk/>
            <pc:sldMk cId="1725162708" sldId="332"/>
            <ac:picMk id="48" creationId="{442FFE1E-45F9-4325-AF59-AC420F0E8A97}"/>
          </ac:picMkLst>
        </pc:picChg>
        <pc:picChg chg="add del mod">
          <ac:chgData name="Eric Chitambar" userId="05f873b4-a386-453d-a2e0-769001d3b38e" providerId="ADAL" clId="{331D5E95-B1E3-4CC1-AC9C-B37C19FB6E47}" dt="2020-03-13T02:23:21.654" v="549" actId="478"/>
          <ac:picMkLst>
            <pc:docMk/>
            <pc:sldMk cId="1725162708" sldId="332"/>
            <ac:picMk id="49" creationId="{4B611C20-5346-4269-9A71-E2DE38A9DC74}"/>
          </ac:picMkLst>
        </pc:picChg>
        <pc:picChg chg="mod ord">
          <ac:chgData name="Eric Chitambar" userId="05f873b4-a386-453d-a2e0-769001d3b38e" providerId="ADAL" clId="{331D5E95-B1E3-4CC1-AC9C-B37C19FB6E47}" dt="2020-03-13T02:23:32.980" v="557" actId="1035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add">
        <pc:chgData name="Eric Chitambar" userId="05f873b4-a386-453d-a2e0-769001d3b38e" providerId="ADAL" clId="{331D5E95-B1E3-4CC1-AC9C-B37C19FB6E47}" dt="2020-03-13T02:31:07.490" v="626" actId="1076"/>
        <pc:sldMkLst>
          <pc:docMk/>
          <pc:sldMk cId="3414401389" sldId="333"/>
        </pc:sldMkLst>
        <pc:spChg chg="mod">
          <ac:chgData name="Eric Chitambar" userId="05f873b4-a386-453d-a2e0-769001d3b38e" providerId="ADAL" clId="{331D5E95-B1E3-4CC1-AC9C-B37C19FB6E47}" dt="2020-03-13T02:27:20.590" v="585" actId="1076"/>
          <ac:spMkLst>
            <pc:docMk/>
            <pc:sldMk cId="3414401389" sldId="333"/>
            <ac:spMk id="2" creationId="{2C794B48-EB11-43C9-A747-3613EAC7D232}"/>
          </ac:spMkLst>
        </pc:spChg>
        <pc:spChg chg="del">
          <ac:chgData name="Eric Chitambar" userId="05f873b4-a386-453d-a2e0-769001d3b38e" providerId="ADAL" clId="{331D5E95-B1E3-4CC1-AC9C-B37C19FB6E47}" dt="2020-03-13T02:24:47.030" v="584" actId="478"/>
          <ac:spMkLst>
            <pc:docMk/>
            <pc:sldMk cId="3414401389" sldId="333"/>
            <ac:spMk id="3" creationId="{46BB9035-7A6A-4134-BB59-8100B5BA2B81}"/>
          </ac:spMkLst>
        </pc:spChg>
        <pc:picChg chg="del mod">
          <ac:chgData name="Eric Chitambar" userId="05f873b4-a386-453d-a2e0-769001d3b38e" providerId="ADAL" clId="{331D5E95-B1E3-4CC1-AC9C-B37C19FB6E47}" dt="2020-03-13T02:28:43.027" v="604" actId="478"/>
          <ac:picMkLst>
            <pc:docMk/>
            <pc:sldMk cId="3414401389" sldId="333"/>
            <ac:picMk id="5" creationId="{33830C21-1071-4C86-B50A-B7CCD741C34E}"/>
          </ac:picMkLst>
        </pc:picChg>
        <pc:picChg chg="del mod ord">
          <ac:chgData name="Eric Chitambar" userId="05f873b4-a386-453d-a2e0-769001d3b38e" providerId="ADAL" clId="{331D5E95-B1E3-4CC1-AC9C-B37C19FB6E47}" dt="2020-03-13T02:29:06.085" v="616" actId="478"/>
          <ac:picMkLst>
            <pc:docMk/>
            <pc:sldMk cId="3414401389" sldId="333"/>
            <ac:picMk id="7" creationId="{BCC27F1E-C1EF-460A-8495-D98591B47E97}"/>
          </ac:picMkLst>
        </pc:picChg>
        <pc:picChg chg="mod ord">
          <ac:chgData name="Eric Chitambar" userId="05f873b4-a386-453d-a2e0-769001d3b38e" providerId="ADAL" clId="{331D5E95-B1E3-4CC1-AC9C-B37C19FB6E47}" dt="2020-03-13T02:29:06.085" v="615" actId="108"/>
          <ac:picMkLst>
            <pc:docMk/>
            <pc:sldMk cId="3414401389" sldId="333"/>
            <ac:picMk id="9" creationId="{5EA6C7C7-5353-4C63-9397-A7496983171F}"/>
          </ac:picMkLst>
        </pc:picChg>
        <pc:picChg chg="add mod">
          <ac:chgData name="Eric Chitambar" userId="05f873b4-a386-453d-a2e0-769001d3b38e" providerId="ADAL" clId="{331D5E95-B1E3-4CC1-AC9C-B37C19FB6E47}" dt="2020-03-13T02:29:40.812" v="619" actId="1076"/>
          <ac:picMkLst>
            <pc:docMk/>
            <pc:sldMk cId="3414401389" sldId="333"/>
            <ac:picMk id="10" creationId="{0F6B572E-DD35-4BFC-A721-5B490B5734A8}"/>
          </ac:picMkLst>
        </pc:picChg>
        <pc:picChg chg="mod">
          <ac:chgData name="Eric Chitambar" userId="05f873b4-a386-453d-a2e0-769001d3b38e" providerId="ADAL" clId="{331D5E95-B1E3-4CC1-AC9C-B37C19FB6E47}" dt="2020-03-13T02:31:07.490" v="626" actId="1076"/>
          <ac:picMkLst>
            <pc:docMk/>
            <pc:sldMk cId="3414401389" sldId="333"/>
            <ac:picMk id="12" creationId="{3FD41F31-8EB5-44B0-B1EE-FE4FB7BABBC8}"/>
          </ac:picMkLst>
        </pc:picChg>
      </pc:sldChg>
    </pc:docChg>
  </pc:docChgLst>
  <pc:docChgLst>
    <pc:chgData name="Eric Chitambar" userId="05f873b4-a386-453d-a2e0-769001d3b38e" providerId="ADAL" clId="{AFD04378-BDB3-4AF4-84AF-805C97D6A5A3}"/>
    <pc:docChg chg="custSel modSld">
      <pc:chgData name="Eric Chitambar" userId="05f873b4-a386-453d-a2e0-769001d3b38e" providerId="ADAL" clId="{AFD04378-BDB3-4AF4-84AF-805C97D6A5A3}" dt="2020-02-10T15:45:02.149" v="53"/>
      <pc:docMkLst>
        <pc:docMk/>
      </pc:docMkLst>
      <pc:sldChg chg="addSp delSp modSp modAnim">
        <pc:chgData name="Eric Chitambar" userId="05f873b4-a386-453d-a2e0-769001d3b38e" providerId="ADAL" clId="{AFD04378-BDB3-4AF4-84AF-805C97D6A5A3}" dt="2020-02-10T15:45:02.149" v="53"/>
        <pc:sldMkLst>
          <pc:docMk/>
          <pc:sldMk cId="3974000924" sldId="299"/>
        </pc:sldMkLst>
        <pc:spChg chg="add mod">
          <ac:chgData name="Eric Chitambar" userId="05f873b4-a386-453d-a2e0-769001d3b38e" providerId="ADAL" clId="{AFD04378-BDB3-4AF4-84AF-805C97D6A5A3}" dt="2020-02-10T15:44:38.818" v="49" actId="14100"/>
          <ac:spMkLst>
            <pc:docMk/>
            <pc:sldMk cId="3974000924" sldId="299"/>
            <ac:spMk id="3" creationId="{DBB6AC0B-79E1-4129-BB5C-46469F5211D3}"/>
          </ac:spMkLst>
        </pc:spChg>
        <pc:picChg chg="mod">
          <ac:chgData name="Eric Chitambar" userId="05f873b4-a386-453d-a2e0-769001d3b38e" providerId="ADAL" clId="{AFD04378-BDB3-4AF4-84AF-805C97D6A5A3}" dt="2020-02-10T15:44:41.865" v="50" actId="1076"/>
          <ac:picMkLst>
            <pc:docMk/>
            <pc:sldMk cId="3974000924" sldId="299"/>
            <ac:picMk id="5" creationId="{5AADE1FA-9A85-4BD7-8BCE-82A7567108D3}"/>
          </ac:picMkLst>
        </pc:picChg>
        <pc:picChg chg="del mod">
          <ac:chgData name="Eric Chitambar" userId="05f873b4-a386-453d-a2e0-769001d3b38e" providerId="ADAL" clId="{AFD04378-BDB3-4AF4-84AF-805C97D6A5A3}" dt="2020-02-10T15:43:58.879" v="48" actId="478"/>
          <ac:picMkLst>
            <pc:docMk/>
            <pc:sldMk cId="3974000924" sldId="299"/>
            <ac:picMk id="7" creationId="{48D2FF5F-3AD4-4314-85D8-D8A757B54271}"/>
          </ac:picMkLst>
        </pc:picChg>
        <pc:picChg chg="mod">
          <ac:chgData name="Eric Chitambar" userId="05f873b4-a386-453d-a2e0-769001d3b38e" providerId="ADAL" clId="{AFD04378-BDB3-4AF4-84AF-805C97D6A5A3}" dt="2020-02-10T15:28:55.067" v="9" actId="1076"/>
          <ac:picMkLst>
            <pc:docMk/>
            <pc:sldMk cId="3974000924" sldId="299"/>
            <ac:picMk id="8" creationId="{2DB13811-1660-41BC-B586-D4E4493885AC}"/>
          </ac:picMkLst>
        </pc:picChg>
        <pc:picChg chg="mod ord">
          <ac:chgData name="Eric Chitambar" userId="05f873b4-a386-453d-a2e0-769001d3b38e" providerId="ADAL" clId="{AFD04378-BDB3-4AF4-84AF-805C97D6A5A3}" dt="2020-02-10T15:43:58.871" v="47" actId="108"/>
          <ac:picMkLst>
            <pc:docMk/>
            <pc:sldMk cId="3974000924" sldId="299"/>
            <ac:picMk id="10" creationId="{EC1E99CA-25BF-4EE5-9688-270149527177}"/>
          </ac:picMkLst>
        </pc:picChg>
        <pc:picChg chg="mod">
          <ac:chgData name="Eric Chitambar" userId="05f873b4-a386-453d-a2e0-769001d3b38e" providerId="ADAL" clId="{AFD04378-BDB3-4AF4-84AF-805C97D6A5A3}" dt="2020-02-10T15:28:58.380" v="10" actId="1076"/>
          <ac:picMkLst>
            <pc:docMk/>
            <pc:sldMk cId="3974000924" sldId="299"/>
            <ac:picMk id="12" creationId="{8BC6250C-8C25-41BE-9222-5AD077209140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5" creationId="{C891092B-E5F6-4DA7-A427-E3E9550EA771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19" creationId="{4A93D985-5C02-42BB-A74A-94D3D854003A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1" creationId="{61D0D501-1654-4EFE-807B-366F67A64A0F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3" creationId="{DD2DF801-309E-4B4C-A8D4-8DCA85175A23}"/>
          </ac:picMkLst>
        </pc:picChg>
        <pc:picChg chg="mod">
          <ac:chgData name="Eric Chitambar" userId="05f873b4-a386-453d-a2e0-769001d3b38e" providerId="ADAL" clId="{AFD04378-BDB3-4AF4-84AF-805C97D6A5A3}" dt="2020-02-10T15:29:05.248" v="11" actId="1076"/>
          <ac:picMkLst>
            <pc:docMk/>
            <pc:sldMk cId="3974000924" sldId="299"/>
            <ac:picMk id="27" creationId="{3A3D9016-A02D-4CEE-B150-66B7DD06676A}"/>
          </ac:picMkLst>
        </pc:picChg>
        <pc:picChg chg="mod">
          <ac:chgData name="Eric Chitambar" userId="05f873b4-a386-453d-a2e0-769001d3b38e" providerId="ADAL" clId="{AFD04378-BDB3-4AF4-84AF-805C97D6A5A3}" dt="2020-02-10T15:43:46.071" v="35" actId="1035"/>
          <ac:picMkLst>
            <pc:docMk/>
            <pc:sldMk cId="3974000924" sldId="299"/>
            <ac:picMk id="35" creationId="{DF277607-CD45-422C-AA1C-71FF6EA9A245}"/>
          </ac:picMkLst>
        </pc:picChg>
        <pc:cxnChg chg="mod">
          <ac:chgData name="Eric Chitambar" userId="05f873b4-a386-453d-a2e0-769001d3b38e" providerId="ADAL" clId="{AFD04378-BDB3-4AF4-84AF-805C97D6A5A3}" dt="2020-02-10T15:29:05.248" v="11" actId="1076"/>
          <ac:cxnSpMkLst>
            <pc:docMk/>
            <pc:sldMk cId="3974000924" sldId="299"/>
            <ac:cxnSpMk id="29" creationId="{A1E5B794-EE73-4526-A06F-806A519AFD3A}"/>
          </ac:cxnSpMkLst>
        </pc:cxnChg>
      </pc:sldChg>
    </pc:docChg>
  </pc:docChgLst>
  <pc:docChgLst>
    <pc:chgData name="Eric Chitambar" userId="05f873b4-a386-453d-a2e0-769001d3b38e" providerId="ADAL" clId="{024FFD7F-A689-4D22-ADD1-2229594887ED}"/>
    <pc:docChg chg="undo custSel addSld delSld modSld modSection">
      <pc:chgData name="Eric Chitambar" userId="05f873b4-a386-453d-a2e0-769001d3b38e" providerId="ADAL" clId="{024FFD7F-A689-4D22-ADD1-2229594887ED}" dt="2020-03-22T05:04:34.785" v="683" actId="1076"/>
      <pc:docMkLst>
        <pc:docMk/>
      </pc:docMkLst>
      <pc:sldChg chg="delSp modSp">
        <pc:chgData name="Eric Chitambar" userId="05f873b4-a386-453d-a2e0-769001d3b38e" providerId="ADAL" clId="{024FFD7F-A689-4D22-ADD1-2229594887ED}" dt="2020-03-22T04:38:51.042" v="352" actId="14100"/>
        <pc:sldMkLst>
          <pc:docMk/>
          <pc:sldMk cId="1398878898" sldId="335"/>
        </pc:sldMkLst>
        <pc:spChg chg="mod">
          <ac:chgData name="Eric Chitambar" userId="05f873b4-a386-453d-a2e0-769001d3b38e" providerId="ADAL" clId="{024FFD7F-A689-4D22-ADD1-2229594887ED}" dt="2020-03-22T04:38:51.042" v="352" actId="14100"/>
          <ac:spMkLst>
            <pc:docMk/>
            <pc:sldMk cId="1398878898" sldId="335"/>
            <ac:spMk id="34" creationId="{88D8790A-5574-49E6-869F-571981F3E7E3}"/>
          </ac:spMkLst>
        </pc:spChg>
        <pc:picChg chg="mod ord">
          <ac:chgData name="Eric Chitambar" userId="05f873b4-a386-453d-a2e0-769001d3b38e" providerId="ADAL" clId="{024FFD7F-A689-4D22-ADD1-2229594887ED}" dt="2020-03-22T04:38:11.677" v="315" actId="1076"/>
          <ac:picMkLst>
            <pc:docMk/>
            <pc:sldMk cId="1398878898" sldId="335"/>
            <ac:picMk id="4" creationId="{B897AD7E-E66B-424D-A9A7-B68707026FB0}"/>
          </ac:picMkLst>
        </pc:picChg>
        <pc:picChg chg="mod ord">
          <ac:chgData name="Eric Chitambar" userId="05f873b4-a386-453d-a2e0-769001d3b38e" providerId="ADAL" clId="{024FFD7F-A689-4D22-ADD1-2229594887ED}" dt="2020-03-22T04:38:21.219" v="331" actId="108"/>
          <ac:picMkLst>
            <pc:docMk/>
            <pc:sldMk cId="1398878898" sldId="335"/>
            <ac:picMk id="6" creationId="{15CBE66F-0397-4883-ACCB-0DFEE1B9FC71}"/>
          </ac:picMkLst>
        </pc:picChg>
        <pc:picChg chg="mod ord">
          <ac:chgData name="Eric Chitambar" userId="05f873b4-a386-453d-a2e0-769001d3b38e" providerId="ADAL" clId="{024FFD7F-A689-4D22-ADD1-2229594887ED}" dt="2020-03-22T04:38:42.447" v="348" actId="1076"/>
          <ac:picMkLst>
            <pc:docMk/>
            <pc:sldMk cId="1398878898" sldId="335"/>
            <ac:picMk id="10" creationId="{EEA08A05-CA20-4240-8BCC-4A6F91DA23CD}"/>
          </ac:picMkLst>
        </pc:picChg>
        <pc:picChg chg="del mod">
          <ac:chgData name="Eric Chitambar" userId="05f873b4-a386-453d-a2e0-769001d3b38e" providerId="ADAL" clId="{024FFD7F-A689-4D22-ADD1-2229594887ED}" dt="2020-03-22T04:38:08.686" v="314" actId="478"/>
          <ac:picMkLst>
            <pc:docMk/>
            <pc:sldMk cId="1398878898" sldId="335"/>
            <ac:picMk id="18" creationId="{2282EA4A-32EF-4226-B58A-BF117DECC927}"/>
          </ac:picMkLst>
        </pc:picChg>
        <pc:picChg chg="del mod">
          <ac:chgData name="Eric Chitambar" userId="05f873b4-a386-453d-a2e0-769001d3b38e" providerId="ADAL" clId="{024FFD7F-A689-4D22-ADD1-2229594887ED}" dt="2020-03-22T04:38:21.220" v="332" actId="478"/>
          <ac:picMkLst>
            <pc:docMk/>
            <pc:sldMk cId="1398878898" sldId="335"/>
            <ac:picMk id="20" creationId="{A6F72F62-306C-4D3A-BD8B-BD4B500C6E35}"/>
          </ac:picMkLst>
        </pc:picChg>
        <pc:picChg chg="del mod">
          <ac:chgData name="Eric Chitambar" userId="05f873b4-a386-453d-a2e0-769001d3b38e" providerId="ADAL" clId="{024FFD7F-A689-4D22-ADD1-2229594887ED}" dt="2020-03-22T04:38:39.145" v="347" actId="478"/>
          <ac:picMkLst>
            <pc:docMk/>
            <pc:sldMk cId="1398878898" sldId="335"/>
            <ac:picMk id="33" creationId="{ADFB89B5-A7A4-4494-B735-0BE9055CBD85}"/>
          </ac:picMkLst>
        </pc:picChg>
      </pc:sldChg>
      <pc:sldChg chg="delSp modSp">
        <pc:chgData name="Eric Chitambar" userId="05f873b4-a386-453d-a2e0-769001d3b38e" providerId="ADAL" clId="{024FFD7F-A689-4D22-ADD1-2229594887ED}" dt="2020-03-22T04:45:51.579" v="367" actId="478"/>
        <pc:sldMkLst>
          <pc:docMk/>
          <pc:sldMk cId="933744877" sldId="336"/>
        </pc:sldMkLst>
        <pc:picChg chg="mod ord">
          <ac:chgData name="Eric Chitambar" userId="05f873b4-a386-453d-a2e0-769001d3b38e" providerId="ADAL" clId="{024FFD7F-A689-4D22-ADD1-2229594887ED}" dt="2020-03-22T04:45:51.578" v="366" actId="108"/>
          <ac:picMkLst>
            <pc:docMk/>
            <pc:sldMk cId="933744877" sldId="336"/>
            <ac:picMk id="5" creationId="{3C5CEDFD-A803-4A74-A476-6F8DF363540D}"/>
          </ac:picMkLst>
        </pc:picChg>
        <pc:picChg chg="del mod">
          <ac:chgData name="Eric Chitambar" userId="05f873b4-a386-453d-a2e0-769001d3b38e" providerId="ADAL" clId="{024FFD7F-A689-4D22-ADD1-2229594887ED}" dt="2020-03-22T04:45:51.579" v="367" actId="478"/>
          <ac:picMkLst>
            <pc:docMk/>
            <pc:sldMk cId="933744877" sldId="336"/>
            <ac:picMk id="55" creationId="{CC1DE119-551F-4E47-A6B3-879D9056DEE1}"/>
          </ac:picMkLst>
        </pc:picChg>
      </pc:sldChg>
      <pc:sldChg chg="addSp delSp modSp add modAnim">
        <pc:chgData name="Eric Chitambar" userId="05f873b4-a386-453d-a2e0-769001d3b38e" providerId="ADAL" clId="{024FFD7F-A689-4D22-ADD1-2229594887ED}" dt="2020-03-22T03:59:07.219" v="133" actId="478"/>
        <pc:sldMkLst>
          <pc:docMk/>
          <pc:sldMk cId="648979583" sldId="337"/>
        </pc:sldMkLst>
        <pc:spChg chg="mod">
          <ac:chgData name="Eric Chitambar" userId="05f873b4-a386-453d-a2e0-769001d3b38e" providerId="ADAL" clId="{024FFD7F-A689-4D22-ADD1-2229594887ED}" dt="2020-03-22T03:51:39.612" v="50" actId="1076"/>
          <ac:spMkLst>
            <pc:docMk/>
            <pc:sldMk cId="648979583" sldId="337"/>
            <ac:spMk id="2" creationId="{CB8CA444-56DA-461F-9889-8B2DD9361A28}"/>
          </ac:spMkLst>
        </pc:spChg>
        <pc:spChg chg="del">
          <ac:chgData name="Eric Chitambar" userId="05f873b4-a386-453d-a2e0-769001d3b38e" providerId="ADAL" clId="{024FFD7F-A689-4D22-ADD1-2229594887ED}" dt="2020-03-22T03:51:31.894" v="48" actId="478"/>
          <ac:spMkLst>
            <pc:docMk/>
            <pc:sldMk cId="648979583" sldId="337"/>
            <ac:spMk id="3" creationId="{736335C4-A7FF-4740-964A-B6397691E58A}"/>
          </ac:spMkLst>
        </pc:spChg>
        <pc:picChg chg="add del mod">
          <ac:chgData name="Eric Chitambar" userId="05f873b4-a386-453d-a2e0-769001d3b38e" providerId="ADAL" clId="{024FFD7F-A689-4D22-ADD1-2229594887ED}" dt="2020-03-22T03:53:00.572" v="62" actId="478"/>
          <ac:picMkLst>
            <pc:docMk/>
            <pc:sldMk cId="648979583" sldId="337"/>
            <ac:picMk id="4" creationId="{7B95AEF1-0762-48F3-BCA3-A51B3E9A798F}"/>
          </ac:picMkLst>
        </pc:picChg>
        <pc:picChg chg="del mod ord">
          <ac:chgData name="Eric Chitambar" userId="05f873b4-a386-453d-a2e0-769001d3b38e" providerId="ADAL" clId="{024FFD7F-A689-4D22-ADD1-2229594887ED}" dt="2020-03-22T03:53:14.892" v="74" actId="478"/>
          <ac:picMkLst>
            <pc:docMk/>
            <pc:sldMk cId="648979583" sldId="337"/>
            <ac:picMk id="6" creationId="{74EA2C5A-3A35-4845-A97A-5E8A5E0E3ADC}"/>
          </ac:picMkLst>
        </pc:picChg>
        <pc:picChg chg="mod ord">
          <ac:chgData name="Eric Chitambar" userId="05f873b4-a386-453d-a2e0-769001d3b38e" providerId="ADAL" clId="{024FFD7F-A689-4D22-ADD1-2229594887ED}" dt="2020-03-22T03:53:14.892" v="73" actId="108"/>
          <ac:picMkLst>
            <pc:docMk/>
            <pc:sldMk cId="648979583" sldId="337"/>
            <ac:picMk id="8" creationId="{33148D87-4FCC-4B17-9404-04DB8EF33046}"/>
          </ac:picMkLst>
        </pc:picChg>
        <pc:picChg chg="add del mod">
          <ac:chgData name="Eric Chitambar" userId="05f873b4-a386-453d-a2e0-769001d3b38e" providerId="ADAL" clId="{024FFD7F-A689-4D22-ADD1-2229594887ED}" dt="2020-03-22T03:54:05.097" v="88" actId="478"/>
          <ac:picMkLst>
            <pc:docMk/>
            <pc:sldMk cId="648979583" sldId="337"/>
            <ac:picMk id="9" creationId="{E59BF96A-D321-46F3-B7B3-79A298AEEE4A}"/>
          </ac:picMkLst>
        </pc:picChg>
        <pc:picChg chg="mod ord">
          <ac:chgData name="Eric Chitambar" userId="05f873b4-a386-453d-a2e0-769001d3b38e" providerId="ADAL" clId="{024FFD7F-A689-4D22-ADD1-2229594887ED}" dt="2020-03-22T03:57:58.073" v="107" actId="1076"/>
          <ac:picMkLst>
            <pc:docMk/>
            <pc:sldMk cId="648979583" sldId="337"/>
            <ac:picMk id="11" creationId="{7E5E6052-9390-4E4B-8B02-28346F178759}"/>
          </ac:picMkLst>
        </pc:picChg>
        <pc:picChg chg="add del mod">
          <ac:chgData name="Eric Chitambar" userId="05f873b4-a386-453d-a2e0-769001d3b38e" providerId="ADAL" clId="{024FFD7F-A689-4D22-ADD1-2229594887ED}" dt="2020-03-22T03:54:58.042" v="102" actId="478"/>
          <ac:picMkLst>
            <pc:docMk/>
            <pc:sldMk cId="648979583" sldId="337"/>
            <ac:picMk id="12" creationId="{A3712DA1-3296-4C44-A242-B95AC716FF2C}"/>
          </ac:picMkLst>
        </pc:picChg>
        <pc:picChg chg="mod ord">
          <ac:chgData name="Eric Chitambar" userId="05f873b4-a386-453d-a2e0-769001d3b38e" providerId="ADAL" clId="{024FFD7F-A689-4D22-ADD1-2229594887ED}" dt="2020-03-22T03:57:50.908" v="105" actId="1076"/>
          <ac:picMkLst>
            <pc:docMk/>
            <pc:sldMk cId="648979583" sldId="337"/>
            <ac:picMk id="14" creationId="{7930AC3A-3EFA-45CC-946C-498EF4F61874}"/>
          </ac:picMkLst>
        </pc:picChg>
        <pc:picChg chg="add del mod">
          <ac:chgData name="Eric Chitambar" userId="05f873b4-a386-453d-a2e0-769001d3b38e" providerId="ADAL" clId="{024FFD7F-A689-4D22-ADD1-2229594887ED}" dt="2020-03-22T03:58:57.300" v="121" actId="478"/>
          <ac:picMkLst>
            <pc:docMk/>
            <pc:sldMk cId="648979583" sldId="337"/>
            <ac:picMk id="15" creationId="{4E7B9B7E-EC17-45F8-8A71-28CF7AE30B77}"/>
          </ac:picMkLst>
        </pc:picChg>
        <pc:picChg chg="del mod ord">
          <ac:chgData name="Eric Chitambar" userId="05f873b4-a386-453d-a2e0-769001d3b38e" providerId="ADAL" clId="{024FFD7F-A689-4D22-ADD1-2229594887ED}" dt="2020-03-22T03:59:07.219" v="133" actId="478"/>
          <ac:picMkLst>
            <pc:docMk/>
            <pc:sldMk cId="648979583" sldId="337"/>
            <ac:picMk id="17" creationId="{81DE2C8C-431F-43E6-8C0B-8B1B70B440E5}"/>
          </ac:picMkLst>
        </pc:picChg>
        <pc:picChg chg="mod ord">
          <ac:chgData name="Eric Chitambar" userId="05f873b4-a386-453d-a2e0-769001d3b38e" providerId="ADAL" clId="{024FFD7F-A689-4D22-ADD1-2229594887ED}" dt="2020-03-22T03:59:07.219" v="132" actId="108"/>
          <ac:picMkLst>
            <pc:docMk/>
            <pc:sldMk cId="648979583" sldId="337"/>
            <ac:picMk id="19" creationId="{119C6566-98C7-4313-866F-CA11C0BE2870}"/>
          </ac:picMkLst>
        </pc:picChg>
      </pc:sldChg>
      <pc:sldChg chg="add del">
        <pc:chgData name="Eric Chitambar" userId="05f873b4-a386-453d-a2e0-769001d3b38e" providerId="ADAL" clId="{024FFD7F-A689-4D22-ADD1-2229594887ED}" dt="2020-03-22T04:12:38.795" v="135" actId="2696"/>
        <pc:sldMkLst>
          <pc:docMk/>
          <pc:sldMk cId="2222853151" sldId="338"/>
        </pc:sldMkLst>
      </pc:sldChg>
      <pc:sldChg chg="delSp modSp add">
        <pc:chgData name="Eric Chitambar" userId="05f873b4-a386-453d-a2e0-769001d3b38e" providerId="ADAL" clId="{024FFD7F-A689-4D22-ADD1-2229594887ED}" dt="2020-03-22T04:28:45.360" v="229" actId="478"/>
        <pc:sldMkLst>
          <pc:docMk/>
          <pc:sldMk cId="2881530669" sldId="338"/>
        </pc:sldMkLst>
        <pc:spChg chg="del">
          <ac:chgData name="Eric Chitambar" userId="05f873b4-a386-453d-a2e0-769001d3b38e" providerId="ADAL" clId="{024FFD7F-A689-4D22-ADD1-2229594887ED}" dt="2020-03-22T04:14:29.648" v="186" actId="478"/>
          <ac:spMkLst>
            <pc:docMk/>
            <pc:sldMk cId="2881530669" sldId="338"/>
            <ac:spMk id="24" creationId="{C99091EF-26D2-4A3C-AD7A-4A9968DC85CB}"/>
          </ac:spMkLst>
        </pc:spChg>
        <pc:picChg chg="del mod">
          <ac:chgData name="Eric Chitambar" userId="05f873b4-a386-453d-a2e0-769001d3b38e" providerId="ADAL" clId="{024FFD7F-A689-4D22-ADD1-2229594887ED}" dt="2020-03-22T04:14:09.601" v="160" actId="478"/>
          <ac:picMkLst>
            <pc:docMk/>
            <pc:sldMk cId="2881530669" sldId="338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14:25.054" v="185" actId="478"/>
          <ac:picMkLst>
            <pc:docMk/>
            <pc:sldMk cId="2881530669" sldId="338"/>
            <ac:picMk id="5" creationId="{092FE8D5-ED75-4695-8A74-0972DE2A2A3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6" creationId="{D16AEFA5-09C9-456A-8DE2-7A978C109B10}"/>
          </ac:picMkLst>
        </pc:picChg>
        <pc:picChg chg="mod ord">
          <ac:chgData name="Eric Chitambar" userId="05f873b4-a386-453d-a2e0-769001d3b38e" providerId="ADAL" clId="{024FFD7F-A689-4D22-ADD1-2229594887ED}" dt="2020-03-22T04:14:33.130" v="187" actId="1076"/>
          <ac:picMkLst>
            <pc:docMk/>
            <pc:sldMk cId="2881530669" sldId="338"/>
            <ac:picMk id="8" creationId="{7D8F3F1E-C7C3-4F42-B8D3-0A59395D52B9}"/>
          </ac:picMkLst>
        </pc:picChg>
        <pc:picChg chg="del mod ord">
          <ac:chgData name="Eric Chitambar" userId="05f873b4-a386-453d-a2e0-769001d3b38e" providerId="ADAL" clId="{024FFD7F-A689-4D22-ADD1-2229594887ED}" dt="2020-03-22T04:15:38.183" v="215" actId="478"/>
          <ac:picMkLst>
            <pc:docMk/>
            <pc:sldMk cId="2881530669" sldId="338"/>
            <ac:picMk id="10" creationId="{4E1A444E-6291-48A1-A1B1-39CFFAA9B04B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28:45.360" v="229" actId="478"/>
          <ac:picMkLst>
            <pc:docMk/>
            <pc:sldMk cId="2881530669" sldId="338"/>
            <ac:picMk id="13" creationId="{5534914F-A824-41FB-B43B-C993746434B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4:28:45.359" v="228" actId="108"/>
          <ac:picMkLst>
            <pc:docMk/>
            <pc:sldMk cId="2881530669" sldId="338"/>
            <ac:picMk id="16" creationId="{3AB5F1FE-4529-4F40-96C9-75C065F1B102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31" creationId="{9B6667C7-1C32-465A-92CF-FD11243CBC97}"/>
          </ac:picMkLst>
        </pc:picChg>
        <pc:picChg chg="del">
          <ac:chgData name="Eric Chitambar" userId="05f873b4-a386-453d-a2e0-769001d3b38e" providerId="ADAL" clId="{024FFD7F-A689-4D22-ADD1-2229594887ED}" dt="2020-03-22T04:14:29.648" v="186" actId="478"/>
          <ac:picMkLst>
            <pc:docMk/>
            <pc:sldMk cId="2881530669" sldId="338"/>
            <ac:picMk id="41" creationId="{DE6B32D5-91E0-4397-93D5-BBCDE4583572}"/>
          </ac:picMkLst>
        </pc:picChg>
        <pc:picChg chg="del">
          <ac:chgData name="Eric Chitambar" userId="05f873b4-a386-453d-a2e0-769001d3b38e" providerId="ADAL" clId="{024FFD7F-A689-4D22-ADD1-2229594887ED}" dt="2020-03-22T04:15:05.807" v="188" actId="478"/>
          <ac:picMkLst>
            <pc:docMk/>
            <pc:sldMk cId="2881530669" sldId="338"/>
            <ac:picMk id="46" creationId="{AC5F8778-61C4-4352-803F-EC6ACB3D71EC}"/>
          </ac:picMkLst>
        </pc:picChg>
        <pc:picChg chg="del mod">
          <ac:chgData name="Eric Chitambar" userId="05f873b4-a386-453d-a2e0-769001d3b38e" providerId="ADAL" clId="{024FFD7F-A689-4D22-ADD1-2229594887ED}" dt="2020-03-22T04:15:28.853" v="202" actId="478"/>
          <ac:picMkLst>
            <pc:docMk/>
            <pc:sldMk cId="2881530669" sldId="338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5" creationId="{CC1DE119-551F-4E47-A6B3-879D9056DEE1}"/>
          </ac:picMkLst>
        </pc:picChg>
        <pc:picChg chg="del">
          <ac:chgData name="Eric Chitambar" userId="05f873b4-a386-453d-a2e0-769001d3b38e" providerId="ADAL" clId="{024FFD7F-A689-4D22-ADD1-2229594887ED}" dt="2020-03-22T04:15:43.135" v="217" actId="478"/>
          <ac:picMkLst>
            <pc:docMk/>
            <pc:sldMk cId="2881530669" sldId="338"/>
            <ac:picMk id="57" creationId="{57C7DBE9-CAE8-4086-AD56-F7C0AEFCD431}"/>
          </ac:picMkLst>
        </pc:picChg>
        <pc:cxnChg chg="del">
          <ac:chgData name="Eric Chitambar" userId="05f873b4-a386-453d-a2e0-769001d3b38e" providerId="ADAL" clId="{024FFD7F-A689-4D22-ADD1-2229594887ED}" dt="2020-03-22T04:14:29.648" v="186" actId="478"/>
          <ac:cxnSpMkLst>
            <pc:docMk/>
            <pc:sldMk cId="2881530669" sldId="338"/>
            <ac:cxnSpMk id="26" creationId="{670924B4-B500-4986-B6EA-27C2F5FD151F}"/>
          </ac:cxnSpMkLst>
        </pc:cxnChg>
      </pc:sldChg>
      <pc:sldChg chg="addSp delSp modSp add">
        <pc:chgData name="Eric Chitambar" userId="05f873b4-a386-453d-a2e0-769001d3b38e" providerId="ADAL" clId="{024FFD7F-A689-4D22-ADD1-2229594887ED}" dt="2020-03-22T05:04:34.785" v="683" actId="1076"/>
        <pc:sldMkLst>
          <pc:docMk/>
          <pc:sldMk cId="2554043694" sldId="339"/>
        </pc:sldMkLst>
        <pc:spChg chg="mod">
          <ac:chgData name="Eric Chitambar" userId="05f873b4-a386-453d-a2e0-769001d3b38e" providerId="ADAL" clId="{024FFD7F-A689-4D22-ADD1-2229594887ED}" dt="2020-03-22T04:35:50.360" v="254" actId="6549"/>
          <ac:spMkLst>
            <pc:docMk/>
            <pc:sldMk cId="2554043694" sldId="339"/>
            <ac:spMk id="2" creationId="{EFD183ED-A640-433D-A5CF-C84D0E7FD2EF}"/>
          </ac:spMkLst>
        </pc:spChg>
        <pc:spChg chg="del">
          <ac:chgData name="Eric Chitambar" userId="05f873b4-a386-453d-a2e0-769001d3b38e" providerId="ADAL" clId="{024FFD7F-A689-4D22-ADD1-2229594887ED}" dt="2020-03-22T04:36:50.364" v="275" actId="478"/>
          <ac:spMkLst>
            <pc:docMk/>
            <pc:sldMk cId="2554043694" sldId="339"/>
            <ac:spMk id="24" creationId="{C99091EF-26D2-4A3C-AD7A-4A9968DC85CB}"/>
          </ac:spMkLst>
        </pc:spChg>
        <pc:picChg chg="del">
          <ac:chgData name="Eric Chitambar" userId="05f873b4-a386-453d-a2e0-769001d3b38e" providerId="ADAL" clId="{024FFD7F-A689-4D22-ADD1-2229594887ED}" dt="2020-03-22T04:36:46.471" v="274" actId="478"/>
          <ac:picMkLst>
            <pc:docMk/>
            <pc:sldMk cId="2554043694" sldId="339"/>
            <ac:picMk id="4" creationId="{A0663132-74BA-4D8E-9B20-37ADA17C837B}"/>
          </ac:picMkLst>
        </pc:picChg>
        <pc:picChg chg="del mod ord">
          <ac:chgData name="Eric Chitambar" userId="05f873b4-a386-453d-a2e0-769001d3b38e" providerId="ADAL" clId="{024FFD7F-A689-4D22-ADD1-2229594887ED}" dt="2020-03-22T04:48:56.993" v="383" actId="478"/>
          <ac:picMkLst>
            <pc:docMk/>
            <pc:sldMk cId="2554043694" sldId="339"/>
            <ac:picMk id="5" creationId="{708BB2BB-691B-4A8C-86FE-613FCB0900C0}"/>
          </ac:picMkLst>
        </pc:picChg>
        <pc:picChg chg="del mod">
          <ac:chgData name="Eric Chitambar" userId="05f873b4-a386-453d-a2e0-769001d3b38e" providerId="ADAL" clId="{024FFD7F-A689-4D22-ADD1-2229594887ED}" dt="2020-03-22T04:37:40.023" v="296" actId="478"/>
          <ac:picMkLst>
            <pc:docMk/>
            <pc:sldMk cId="2554043694" sldId="339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024FFD7F-A689-4D22-ADD1-2229594887ED}" dt="2020-03-22T04:56:53.077" v="448" actId="478"/>
          <ac:picMkLst>
            <pc:docMk/>
            <pc:sldMk cId="2554043694" sldId="339"/>
            <ac:picMk id="8" creationId="{329700A5-EFC6-41FF-917C-A893801CA393}"/>
          </ac:picMkLst>
        </pc:picChg>
        <pc:picChg chg="del mod ord">
          <ac:chgData name="Eric Chitambar" userId="05f873b4-a386-453d-a2e0-769001d3b38e" providerId="ADAL" clId="{024FFD7F-A689-4D22-ADD1-2229594887ED}" dt="2020-03-22T04:49:07.777" v="399" actId="478"/>
          <ac:picMkLst>
            <pc:docMk/>
            <pc:sldMk cId="2554043694" sldId="339"/>
            <ac:picMk id="10" creationId="{A78297AC-90C6-4E69-916C-1310E65AEA98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12" creationId="{B2DB778D-EC47-445B-8991-ABED410944EA}"/>
          </ac:picMkLst>
        </pc:picChg>
        <pc:picChg chg="del mod ord">
          <ac:chgData name="Eric Chitambar" userId="05f873b4-a386-453d-a2e0-769001d3b38e" providerId="ADAL" clId="{024FFD7F-A689-4D22-ADD1-2229594887ED}" dt="2020-03-22T04:52:51.511" v="413" actId="478"/>
          <ac:picMkLst>
            <pc:docMk/>
            <pc:sldMk cId="2554043694" sldId="339"/>
            <ac:picMk id="13" creationId="{1DD66FFF-23F5-44DB-9A58-CA28CA186859}"/>
          </ac:picMkLst>
        </pc:picChg>
        <pc:picChg chg="del">
          <ac:chgData name="Eric Chitambar" userId="05f873b4-a386-453d-a2e0-769001d3b38e" providerId="ADAL" clId="{024FFD7F-A689-4D22-ADD1-2229594887ED}" dt="2020-03-22T04:36:50.364" v="275" actId="478"/>
          <ac:picMkLst>
            <pc:docMk/>
            <pc:sldMk cId="2554043694" sldId="339"/>
            <ac:picMk id="15" creationId="{ADDB0799-5F29-4DCE-8285-268A1D50E687}"/>
          </ac:picMkLst>
        </pc:picChg>
        <pc:picChg chg="mod ord">
          <ac:chgData name="Eric Chitambar" userId="05f873b4-a386-453d-a2e0-769001d3b38e" providerId="ADAL" clId="{024FFD7F-A689-4D22-ADD1-2229594887ED}" dt="2020-03-22T05:03:00.083" v="591" actId="1076"/>
          <ac:picMkLst>
            <pc:docMk/>
            <pc:sldMk cId="2554043694" sldId="339"/>
            <ac:picMk id="16" creationId="{9F8D61F1-1893-45EE-845B-19A4826E77E0}"/>
          </ac:picMkLst>
        </pc:picChg>
        <pc:picChg chg="del mod">
          <ac:chgData name="Eric Chitambar" userId="05f873b4-a386-453d-a2e0-769001d3b38e" providerId="ADAL" clId="{024FFD7F-A689-4D22-ADD1-2229594887ED}" dt="2020-03-22T04:56:11.245" v="433" actId="478"/>
          <ac:picMkLst>
            <pc:docMk/>
            <pc:sldMk cId="2554043694" sldId="339"/>
            <ac:picMk id="18" creationId="{EA54494D-99E1-45B6-9E98-A95C41F2408A}"/>
          </ac:picMkLst>
        </pc:picChg>
        <pc:picChg chg="add del mod ord">
          <ac:chgData name="Eric Chitambar" userId="05f873b4-a386-453d-a2e0-769001d3b38e" providerId="ADAL" clId="{024FFD7F-A689-4D22-ADD1-2229594887ED}" dt="2020-03-22T05:01:06.974" v="530" actId="478"/>
          <ac:picMkLst>
            <pc:docMk/>
            <pc:sldMk cId="2554043694" sldId="339"/>
            <ac:picMk id="20" creationId="{4C812097-8BA1-46C4-AF18-813A7E142965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2" creationId="{DB225199-FE1A-40D2-B147-F02E7CF7D05D}"/>
          </ac:picMkLst>
        </pc:picChg>
        <pc:picChg chg="del mod ord">
          <ac:chgData name="Eric Chitambar" userId="05f873b4-a386-453d-a2e0-769001d3b38e" providerId="ADAL" clId="{024FFD7F-A689-4D22-ADD1-2229594887ED}" dt="2020-03-22T04:57:11.723" v="474"/>
          <ac:picMkLst>
            <pc:docMk/>
            <pc:sldMk cId="2554043694" sldId="339"/>
            <ac:picMk id="25" creationId="{E59C247A-410D-4538-ADF4-A12F882526E8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024FFD7F-A689-4D22-ADD1-2229594887ED}" dt="2020-03-22T04:36:54.874" v="276" actId="478"/>
          <ac:picMkLst>
            <pc:docMk/>
            <pc:sldMk cId="2554043694" sldId="339"/>
            <ac:picMk id="29" creationId="{B5C58313-CF47-454D-992D-15BCFDD48C68}"/>
          </ac:picMkLst>
        </pc:picChg>
        <pc:picChg chg="del">
          <ac:chgData name="Eric Chitambar" userId="05f873b4-a386-453d-a2e0-769001d3b38e" providerId="ADAL" clId="{024FFD7F-A689-4D22-ADD1-2229594887ED}" dt="2020-03-22T04:52:24.775" v="400" actId="478"/>
          <ac:picMkLst>
            <pc:docMk/>
            <pc:sldMk cId="2554043694" sldId="339"/>
            <ac:picMk id="31" creationId="{9B6667C7-1C32-465A-92CF-FD11243CBC97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2" creationId="{F3607355-00E0-4F43-A5CC-C3B502D29A1A}"/>
          </ac:picMkLst>
        </pc:picChg>
        <pc:picChg chg="mo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4" creationId="{C5CDB37F-95FE-4383-B6E5-AC488985D696}"/>
          </ac:picMkLst>
        </pc:picChg>
        <pc:picChg chg="add del mod">
          <ac:chgData name="Eric Chitambar" userId="05f873b4-a386-453d-a2e0-769001d3b38e" providerId="ADAL" clId="{024FFD7F-A689-4D22-ADD1-2229594887ED}" dt="2020-03-22T04:59:32.272" v="495" actId="478"/>
          <ac:picMkLst>
            <pc:docMk/>
            <pc:sldMk cId="2554043694" sldId="339"/>
            <ac:picMk id="36" creationId="{A008EB7F-1ECC-4D11-A020-35FBEB716679}"/>
          </ac:picMkLst>
        </pc:picChg>
        <pc:picChg chg="mod ord">
          <ac:chgData name="Eric Chitambar" userId="05f873b4-a386-453d-a2e0-769001d3b38e" providerId="ADAL" clId="{024FFD7F-A689-4D22-ADD1-2229594887ED}" dt="2020-03-22T05:03:11.776" v="625" actId="1035"/>
          <ac:picMkLst>
            <pc:docMk/>
            <pc:sldMk cId="2554043694" sldId="339"/>
            <ac:picMk id="37" creationId="{27BF536D-6266-4BDE-9368-547AD26694B6}"/>
          </ac:picMkLst>
        </pc:picChg>
        <pc:picChg chg="mod ord">
          <ac:chgData name="Eric Chitambar" userId="05f873b4-a386-453d-a2e0-769001d3b38e" providerId="ADAL" clId="{024FFD7F-A689-4D22-ADD1-2229594887ED}" dt="2020-03-22T05:03:17.831" v="640" actId="1035"/>
          <ac:picMkLst>
            <pc:docMk/>
            <pc:sldMk cId="2554043694" sldId="339"/>
            <ac:picMk id="39" creationId="{72C92805-B1D3-4C54-BC0B-DA657CEAFB36}"/>
          </ac:picMkLst>
        </pc:picChg>
        <pc:picChg chg="add del mod">
          <ac:chgData name="Eric Chitambar" userId="05f873b4-a386-453d-a2e0-769001d3b38e" providerId="ADAL" clId="{024FFD7F-A689-4D22-ADD1-2229594887ED}" dt="2020-03-22T04:36:41.736" v="272" actId="478"/>
          <ac:picMkLst>
            <pc:docMk/>
            <pc:sldMk cId="2554043694" sldId="339"/>
            <ac:picMk id="41" creationId="{DE6B32D5-91E0-4397-93D5-BBCDE4583572}"/>
          </ac:picMkLst>
        </pc:picChg>
        <pc:picChg chg="add del mod">
          <ac:chgData name="Eric Chitambar" userId="05f873b4-a386-453d-a2e0-769001d3b38e" providerId="ADAL" clId="{024FFD7F-A689-4D22-ADD1-2229594887ED}" dt="2020-03-22T05:01:38.341" v="561" actId="478"/>
          <ac:picMkLst>
            <pc:docMk/>
            <pc:sldMk cId="2554043694" sldId="339"/>
            <ac:picMk id="42" creationId="{8FC7DBA4-2DF3-4373-AE3D-FB79533273FE}"/>
          </ac:picMkLst>
        </pc:picChg>
        <pc:picChg chg="add del mod">
          <ac:chgData name="Eric Chitambar" userId="05f873b4-a386-453d-a2e0-769001d3b38e" providerId="ADAL" clId="{024FFD7F-A689-4D22-ADD1-2229594887ED}" dt="2020-03-22T05:01:23.315" v="545" actId="478"/>
          <ac:picMkLst>
            <pc:docMk/>
            <pc:sldMk cId="2554043694" sldId="339"/>
            <ac:picMk id="43" creationId="{FC342ABA-02DA-4584-A120-B9441B32864C}"/>
          </ac:picMkLst>
        </pc:picChg>
        <pc:picChg chg="add del mod">
          <ac:chgData name="Eric Chitambar" userId="05f873b4-a386-453d-a2e0-769001d3b38e" providerId="ADAL" clId="{024FFD7F-A689-4D22-ADD1-2229594887ED}" dt="2020-03-22T05:01:59.454" v="562" actId="478"/>
          <ac:picMkLst>
            <pc:docMk/>
            <pc:sldMk cId="2554043694" sldId="339"/>
            <ac:picMk id="44" creationId="{CB047BCC-FD1D-407E-AA4D-7CA19F213D4B}"/>
          </ac:picMkLst>
        </pc:picChg>
        <pc:picChg chg="add del mod">
          <ac:chgData name="Eric Chitambar" userId="05f873b4-a386-453d-a2e0-769001d3b38e" providerId="ADAL" clId="{024FFD7F-A689-4D22-ADD1-2229594887ED}" dt="2020-03-22T05:02:18.060" v="577" actId="478"/>
          <ac:picMkLst>
            <pc:docMk/>
            <pc:sldMk cId="2554043694" sldId="339"/>
            <ac:picMk id="45" creationId="{B062AEAA-00E5-4617-BC6F-17E7D903267B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46" creationId="{AC5F8778-61C4-4352-803F-EC6ACB3D71EC}"/>
          </ac:picMkLst>
        </pc:picChg>
        <pc:picChg chg="add del mod">
          <ac:chgData name="Eric Chitambar" userId="05f873b4-a386-453d-a2e0-769001d3b38e" providerId="ADAL" clId="{024FFD7F-A689-4D22-ADD1-2229594887ED}" dt="2020-03-22T05:02:47.895" v="590" actId="478"/>
          <ac:picMkLst>
            <pc:docMk/>
            <pc:sldMk cId="2554043694" sldId="339"/>
            <ac:picMk id="47" creationId="{9E08ABE0-9E86-47D0-809A-7E3A2AAB852C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48" creationId="{FFA44579-8334-4481-A434-8F6392661690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0" creationId="{0388D4E5-B64C-48BC-BDAE-46B25B92AB40}"/>
          </ac:picMkLst>
        </pc:picChg>
        <pc:picChg chg="del mod ord">
          <ac:chgData name="Eric Chitambar" userId="05f873b4-a386-453d-a2e0-769001d3b38e" providerId="ADAL" clId="{024FFD7F-A689-4D22-ADD1-2229594887ED}" dt="2020-03-22T05:04:06.122" v="660" actId="478"/>
          <ac:picMkLst>
            <pc:docMk/>
            <pc:sldMk cId="2554043694" sldId="339"/>
            <ac:picMk id="52" creationId="{60238151-169F-4017-AB3B-C551B798B392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3" creationId="{FC163014-9088-47DA-B817-48D4C541BCB1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5" creationId="{CC1DE119-551F-4E47-A6B3-879D9056DEE1}"/>
          </ac:picMkLst>
        </pc:picChg>
        <pc:picChg chg="del mod">
          <ac:chgData name="Eric Chitambar" userId="05f873b4-a386-453d-a2e0-769001d3b38e" providerId="ADAL" clId="{024FFD7F-A689-4D22-ADD1-2229594887ED}" dt="2020-03-22T05:04:29.495" v="682" actId="478"/>
          <ac:picMkLst>
            <pc:docMk/>
            <pc:sldMk cId="2554043694" sldId="339"/>
            <ac:picMk id="56" creationId="{9C05C025-5381-4D64-8AB6-0F36BF8800BA}"/>
          </ac:picMkLst>
        </pc:picChg>
        <pc:picChg chg="del">
          <ac:chgData name="Eric Chitambar" userId="05f873b4-a386-453d-a2e0-769001d3b38e" providerId="ADAL" clId="{024FFD7F-A689-4D22-ADD1-2229594887ED}" dt="2020-03-22T04:52:28.718" v="401" actId="478"/>
          <ac:picMkLst>
            <pc:docMk/>
            <pc:sldMk cId="2554043694" sldId="339"/>
            <ac:picMk id="57" creationId="{57C7DBE9-CAE8-4086-AD56-F7C0AEFCD431}"/>
          </ac:picMkLst>
        </pc:picChg>
        <pc:picChg chg="mod ord">
          <ac:chgData name="Eric Chitambar" userId="05f873b4-a386-453d-a2e0-769001d3b38e" providerId="ADAL" clId="{024FFD7F-A689-4D22-ADD1-2229594887ED}" dt="2020-03-22T05:04:13.118" v="669" actId="1035"/>
          <ac:picMkLst>
            <pc:docMk/>
            <pc:sldMk cId="2554043694" sldId="339"/>
            <ac:picMk id="59" creationId="{40205713-649B-4B99-9322-4FC98D72CFDC}"/>
          </ac:picMkLst>
        </pc:picChg>
        <pc:picChg chg="mod ord">
          <ac:chgData name="Eric Chitambar" userId="05f873b4-a386-453d-a2e0-769001d3b38e" providerId="ADAL" clId="{024FFD7F-A689-4D22-ADD1-2229594887ED}" dt="2020-03-22T05:04:34.785" v="683" actId="1076"/>
          <ac:picMkLst>
            <pc:docMk/>
            <pc:sldMk cId="2554043694" sldId="339"/>
            <ac:picMk id="61" creationId="{215D4F57-C4F7-497C-BA37-9CB018ACE877}"/>
          </ac:picMkLst>
        </pc:picChg>
        <pc:cxnChg chg="del">
          <ac:chgData name="Eric Chitambar" userId="05f873b4-a386-453d-a2e0-769001d3b38e" providerId="ADAL" clId="{024FFD7F-A689-4D22-ADD1-2229594887ED}" dt="2020-03-22T04:36:54.874" v="276" actId="478"/>
          <ac:cxnSpMkLst>
            <pc:docMk/>
            <pc:sldMk cId="2554043694" sldId="339"/>
            <ac:cxnSpMk id="26" creationId="{670924B4-B500-4986-B6EA-27C2F5FD151F}"/>
          </ac:cxnSpMkLst>
        </pc:cxnChg>
      </pc:sldChg>
    </pc:docChg>
  </pc:docChgLst>
  <pc:docChgLst>
    <pc:chgData name="Chitambar, Eric" userId="05f873b4-a386-453d-a2e0-769001d3b38e" providerId="ADAL" clId="{849BCF7E-1DB9-45A1-A388-CC7321E1B008}"/>
    <pc:docChg chg="undo custSel addSld delSld modSld modSection">
      <pc:chgData name="Chitambar, Eric" userId="05f873b4-a386-453d-a2e0-769001d3b38e" providerId="ADAL" clId="{849BCF7E-1DB9-45A1-A388-CC7321E1B008}" dt="2023-10-25T14:11:33.038" v="1195" actId="1076"/>
      <pc:docMkLst>
        <pc:docMk/>
      </pc:docMkLst>
      <pc:sldChg chg="modSp mod">
        <pc:chgData name="Chitambar, Eric" userId="05f873b4-a386-453d-a2e0-769001d3b38e" providerId="ADAL" clId="{849BCF7E-1DB9-45A1-A388-CC7321E1B008}" dt="2023-10-25T13:00:58.285" v="9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49BCF7E-1DB9-45A1-A388-CC7321E1B008}" dt="2023-10-25T13:00:58.285" v="9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849BCF7E-1DB9-45A1-A388-CC7321E1B008}" dt="2023-10-25T13:00:51.83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add del mod">
        <pc:chgData name="Chitambar, Eric" userId="05f873b4-a386-453d-a2e0-769001d3b38e" providerId="ADAL" clId="{849BCF7E-1DB9-45A1-A388-CC7321E1B008}" dt="2023-10-25T13:38:58.190" v="175" actId="1076"/>
        <pc:sldMkLst>
          <pc:docMk/>
          <pc:sldMk cId="4209780034" sldId="349"/>
        </pc:sldMkLst>
        <pc:picChg chg="mod ord replST">
          <ac:chgData name="Chitambar, Eric" userId="05f873b4-a386-453d-a2e0-769001d3b38e" providerId="ADAL" clId="{849BCF7E-1DB9-45A1-A388-CC7321E1B008}" dt="2023-10-25T13:38:26.519" v="48" actId="962"/>
          <ac:picMkLst>
            <pc:docMk/>
            <pc:sldMk cId="4209780034" sldId="349"/>
            <ac:picMk id="5" creationId="{954423F4-D808-1065-B6A1-3647F481980F}"/>
          </ac:picMkLst>
        </pc:picChg>
        <pc:picChg chg="del">
          <ac:chgData name="Chitambar, Eric" userId="05f873b4-a386-453d-a2e0-769001d3b38e" providerId="ADAL" clId="{849BCF7E-1DB9-45A1-A388-CC7321E1B008}" dt="2023-10-25T13:38:26.519" v="46" actId="478"/>
          <ac:picMkLst>
            <pc:docMk/>
            <pc:sldMk cId="4209780034" sldId="349"/>
            <ac:picMk id="7" creationId="{86BA6EAA-CE1D-4554-9FBF-225890A79B64}"/>
          </ac:picMkLst>
        </pc:picChg>
        <pc:picChg chg="mod ord replST">
          <ac:chgData name="Chitambar, Eric" userId="05f873b4-a386-453d-a2e0-769001d3b38e" providerId="ADAL" clId="{849BCF7E-1DB9-45A1-A388-CC7321E1B008}" dt="2023-10-25T13:38:32.089" v="81" actId="962"/>
          <ac:picMkLst>
            <pc:docMk/>
            <pc:sldMk cId="4209780034" sldId="349"/>
            <ac:picMk id="8" creationId="{29EDA5C4-B3E7-F98E-0CC7-0A820FD7FF45}"/>
          </ac:picMkLst>
        </pc:picChg>
        <pc:picChg chg="mod ord replST">
          <ac:chgData name="Chitambar, Eric" userId="05f873b4-a386-453d-a2e0-769001d3b38e" providerId="ADAL" clId="{849BCF7E-1DB9-45A1-A388-CC7321E1B008}" dt="2023-10-25T13:38:38.200" v="113" actId="962"/>
          <ac:picMkLst>
            <pc:docMk/>
            <pc:sldMk cId="4209780034" sldId="349"/>
            <ac:picMk id="10" creationId="{59C24B21-0B88-8F06-9AAE-7D8377722EA1}"/>
          </ac:picMkLst>
        </pc:picChg>
        <pc:picChg chg="del">
          <ac:chgData name="Chitambar, Eric" userId="05f873b4-a386-453d-a2e0-769001d3b38e" providerId="ADAL" clId="{849BCF7E-1DB9-45A1-A388-CC7321E1B008}" dt="2023-10-25T13:38:43.804" v="142" actId="478"/>
          <ac:picMkLst>
            <pc:docMk/>
            <pc:sldMk cId="4209780034" sldId="349"/>
            <ac:picMk id="11" creationId="{26C7762B-8ECE-4604-958C-5D57B8E91AF0}"/>
          </ac:picMkLst>
        </pc:picChg>
        <pc:picChg chg="del mod">
          <ac:chgData name="Chitambar, Eric" userId="05f873b4-a386-453d-a2e0-769001d3b38e" providerId="ADAL" clId="{849BCF7E-1DB9-45A1-A388-CC7321E1B008}" dt="2023-10-25T13:38:52.609" v="171" actId="478"/>
          <ac:picMkLst>
            <pc:docMk/>
            <pc:sldMk cId="4209780034" sldId="349"/>
            <ac:picMk id="13" creationId="{7EBF7F19-73AA-4DFF-8B7D-1204DEBE69ED}"/>
          </ac:picMkLst>
        </pc:picChg>
        <pc:picChg chg="mod ord replST">
          <ac:chgData name="Chitambar, Eric" userId="05f873b4-a386-453d-a2e0-769001d3b38e" providerId="ADAL" clId="{849BCF7E-1DB9-45A1-A388-CC7321E1B008}" dt="2023-10-25T13:38:43.809" v="144" actId="962"/>
          <ac:picMkLst>
            <pc:docMk/>
            <pc:sldMk cId="4209780034" sldId="349"/>
            <ac:picMk id="14" creationId="{CE11E15D-2A32-7E25-45C9-46E70D78F308}"/>
          </ac:picMkLst>
        </pc:picChg>
        <pc:picChg chg="mod">
          <ac:chgData name="Chitambar, Eric" userId="05f873b4-a386-453d-a2e0-769001d3b38e" providerId="ADAL" clId="{849BCF7E-1DB9-45A1-A388-CC7321E1B008}" dt="2023-10-25T13:38:58.190" v="175" actId="1076"/>
          <ac:picMkLst>
            <pc:docMk/>
            <pc:sldMk cId="4209780034" sldId="349"/>
            <ac:picMk id="15" creationId="{059E4530-A289-4ED0-8646-0E4D91CB9C0F}"/>
          </ac:picMkLst>
        </pc:picChg>
        <pc:picChg chg="mod ord replST">
          <ac:chgData name="Chitambar, Eric" userId="05f873b4-a386-453d-a2e0-769001d3b38e" providerId="ADAL" clId="{849BCF7E-1DB9-45A1-A388-CC7321E1B008}" dt="2023-10-25T13:38:53.839" v="174" actId="1076"/>
          <ac:picMkLst>
            <pc:docMk/>
            <pc:sldMk cId="4209780034" sldId="349"/>
            <ac:picMk id="17" creationId="{4F152638-33BF-7EA7-729F-EE9B38F44049}"/>
          </ac:picMkLst>
        </pc:picChg>
        <pc:picChg chg="del">
          <ac:chgData name="Chitambar, Eric" userId="05f873b4-a386-453d-a2e0-769001d3b38e" providerId="ADAL" clId="{849BCF7E-1DB9-45A1-A388-CC7321E1B008}" dt="2023-10-25T13:38:32.089" v="79" actId="478"/>
          <ac:picMkLst>
            <pc:docMk/>
            <pc:sldMk cId="4209780034" sldId="349"/>
            <ac:picMk id="19" creationId="{7F187302-38A2-4314-B450-7E2D75A37CCD}"/>
          </ac:picMkLst>
        </pc:picChg>
        <pc:picChg chg="del">
          <ac:chgData name="Chitambar, Eric" userId="05f873b4-a386-453d-a2e0-769001d3b38e" providerId="ADAL" clId="{849BCF7E-1DB9-45A1-A388-CC7321E1B008}" dt="2023-10-25T13:38:38.200" v="111" actId="478"/>
          <ac:picMkLst>
            <pc:docMk/>
            <pc:sldMk cId="4209780034" sldId="349"/>
            <ac:picMk id="27" creationId="{6AC54CDD-9C6E-4B2A-B8D5-F880DF8EABE3}"/>
          </ac:picMkLst>
        </pc:picChg>
        <pc:inkChg chg="del">
          <ac:chgData name="Chitambar, Eric" userId="05f873b4-a386-453d-a2e0-769001d3b38e" providerId="ADAL" clId="{849BCF7E-1DB9-45A1-A388-CC7321E1B008}" dt="2023-10-25T13:38:17.564" v="14" actId="478"/>
          <ac:inkMkLst>
            <pc:docMk/>
            <pc:sldMk cId="4209780034" sldId="349"/>
            <ac:inkMk id="3" creationId="{F15F061F-AB86-49FE-A372-932EA826B296}"/>
          </ac:inkMkLst>
        </pc:inkChg>
        <pc:cxnChg chg="mod">
          <ac:chgData name="Chitambar, Eric" userId="05f873b4-a386-453d-a2e0-769001d3b38e" providerId="ADAL" clId="{849BCF7E-1DB9-45A1-A388-CC7321E1B008}" dt="2023-10-25T13:38:58.190" v="175" actId="1076"/>
          <ac:cxnSpMkLst>
            <pc:docMk/>
            <pc:sldMk cId="4209780034" sldId="349"/>
            <ac:cxnSpMk id="45" creationId="{F58C1A07-F7C4-4E98-BC79-12351A6D7963}"/>
          </ac:cxnSpMkLst>
        </pc:cxnChg>
      </pc:sldChg>
      <pc:sldChg chg="delSp modSp add mod delAnim">
        <pc:chgData name="Chitambar, Eric" userId="05f873b4-a386-453d-a2e0-769001d3b38e" providerId="ADAL" clId="{849BCF7E-1DB9-45A1-A388-CC7321E1B008}" dt="2023-10-25T13:42:17.609" v="325" actId="1076"/>
        <pc:sldMkLst>
          <pc:docMk/>
          <pc:sldMk cId="649635897" sldId="360"/>
        </pc:sldMkLst>
        <pc:spChg chg="mod">
          <ac:chgData name="Chitambar, Eric" userId="05f873b4-a386-453d-a2e0-769001d3b38e" providerId="ADAL" clId="{849BCF7E-1DB9-45A1-A388-CC7321E1B008}" dt="2023-10-25T13:40:54.129" v="194" actId="20577"/>
          <ac:spMkLst>
            <pc:docMk/>
            <pc:sldMk cId="649635897" sldId="360"/>
            <ac:spMk id="2" creationId="{EFD183ED-A640-433D-A5CF-C84D0E7FD2EF}"/>
          </ac:spMkLst>
        </pc:spChg>
        <pc:picChg chg="del mod">
          <ac:chgData name="Chitambar, Eric" userId="05f873b4-a386-453d-a2e0-769001d3b38e" providerId="ADAL" clId="{849BCF7E-1DB9-45A1-A388-CC7321E1B008}" dt="2023-10-25T13:42:15.204" v="322" actId="478"/>
          <ac:picMkLst>
            <pc:docMk/>
            <pc:sldMk cId="649635897" sldId="360"/>
            <ac:picMk id="4" creationId="{F8689B6D-C258-454E-B3C3-EF403665CE3C}"/>
          </ac:picMkLst>
        </pc:picChg>
        <pc:picChg chg="del">
          <ac:chgData name="Chitambar, Eric" userId="05f873b4-a386-453d-a2e0-769001d3b38e" providerId="ADAL" clId="{849BCF7E-1DB9-45A1-A388-CC7321E1B008}" dt="2023-10-25T13:41:33.369" v="223" actId="478"/>
          <ac:picMkLst>
            <pc:docMk/>
            <pc:sldMk cId="649635897" sldId="360"/>
            <ac:picMk id="6" creationId="{DFE29824-75A6-45EB-BE4F-BF1543669E3C}"/>
          </ac:picMkLst>
        </pc:picChg>
        <pc:picChg chg="del mod ord replST">
          <ac:chgData name="Chitambar, Eric" userId="05f873b4-a386-453d-a2e0-769001d3b38e" providerId="ADAL" clId="{849BCF7E-1DB9-45A1-A388-CC7321E1B008}" dt="2023-10-25T13:41:41.348" v="256" actId="478"/>
          <ac:picMkLst>
            <pc:docMk/>
            <pc:sldMk cId="649635897" sldId="360"/>
            <ac:picMk id="7" creationId="{89E1D280-4C21-1F02-C17C-EE611232C3DA}"/>
          </ac:picMkLst>
        </pc:picChg>
        <pc:picChg chg="del">
          <ac:chgData name="Chitambar, Eric" userId="05f873b4-a386-453d-a2e0-769001d3b38e" providerId="ADAL" clId="{849BCF7E-1DB9-45A1-A388-CC7321E1B008}" dt="2023-10-25T13:41:54.729" v="293" actId="478"/>
          <ac:picMkLst>
            <pc:docMk/>
            <pc:sldMk cId="649635897" sldId="360"/>
            <ac:picMk id="8" creationId="{8FDAF96E-D1B7-4C4F-8DEA-81766C5EDFA6}"/>
          </ac:picMkLst>
        </pc:picChg>
        <pc:picChg chg="del mod ord replST">
          <ac:chgData name="Chitambar, Eric" userId="05f873b4-a386-453d-a2e0-769001d3b38e" providerId="ADAL" clId="{849BCF7E-1DB9-45A1-A388-CC7321E1B008}" dt="2023-10-25T13:41:50.399" v="289" actId="478"/>
          <ac:picMkLst>
            <pc:docMk/>
            <pc:sldMk cId="649635897" sldId="360"/>
            <ac:picMk id="10" creationId="{9AA15559-1FEB-593B-6EE0-8FC93FDA3A7E}"/>
          </ac:picMkLst>
        </pc:picChg>
        <pc:picChg chg="mod ord replST">
          <ac:chgData name="Chitambar, Eric" userId="05f873b4-a386-453d-a2e0-769001d3b38e" providerId="ADAL" clId="{849BCF7E-1DB9-45A1-A388-CC7321E1B008}" dt="2023-10-25T13:41:50.399" v="291" actId="962"/>
          <ac:picMkLst>
            <pc:docMk/>
            <pc:sldMk cId="649635897" sldId="360"/>
            <ac:picMk id="12" creationId="{F0442F14-00F9-D056-ABC5-AB71D6D5C6CD}"/>
          </ac:picMkLst>
        </pc:picChg>
        <pc:picChg chg="mod ord replST">
          <ac:chgData name="Chitambar, Eric" userId="05f873b4-a386-453d-a2e0-769001d3b38e" providerId="ADAL" clId="{849BCF7E-1DB9-45A1-A388-CC7321E1B008}" dt="2023-10-25T13:42:17.609" v="325" actId="1076"/>
          <ac:picMkLst>
            <pc:docMk/>
            <pc:sldMk cId="649635897" sldId="360"/>
            <ac:picMk id="14" creationId="{718273C8-80CC-C720-AE84-D246F553E159}"/>
          </ac:picMkLst>
        </pc:picChg>
        <pc:inkChg chg="del">
          <ac:chgData name="Chitambar, Eric" userId="05f873b4-a386-453d-a2e0-769001d3b38e" providerId="ADAL" clId="{849BCF7E-1DB9-45A1-A388-CC7321E1B008}" dt="2023-10-25T13:41:53.505" v="292" actId="478"/>
          <ac:inkMkLst>
            <pc:docMk/>
            <pc:sldMk cId="649635897" sldId="360"/>
            <ac:inkMk id="3" creationId="{AB48AF85-84C6-0054-EB2E-22F61816D69D}"/>
          </ac:inkMkLst>
        </pc:inkChg>
      </pc:sldChg>
      <pc:sldChg chg="addSp delSp modSp mod delAnim modAnim">
        <pc:chgData name="Chitambar, Eric" userId="05f873b4-a386-453d-a2e0-769001d3b38e" providerId="ADAL" clId="{849BCF7E-1DB9-45A1-A388-CC7321E1B008}" dt="2023-10-25T13:50:38.770" v="613" actId="1076"/>
        <pc:sldMkLst>
          <pc:docMk/>
          <pc:sldMk cId="3294670819" sldId="366"/>
        </pc:sldMkLst>
        <pc:picChg chg="del">
          <ac:chgData name="Chitambar, Eric" userId="05f873b4-a386-453d-a2e0-769001d3b38e" providerId="ADAL" clId="{849BCF7E-1DB9-45A1-A388-CC7321E1B008}" dt="2023-10-25T13:45:13.679" v="428" actId="478"/>
          <ac:picMkLst>
            <pc:docMk/>
            <pc:sldMk cId="3294670819" sldId="366"/>
            <ac:picMk id="4" creationId="{ED6746EC-6A2E-4ACE-97A6-B86C88EAB594}"/>
          </ac:picMkLst>
        </pc:picChg>
        <pc:picChg chg="del">
          <ac:chgData name="Chitambar, Eric" userId="05f873b4-a386-453d-a2e0-769001d3b38e" providerId="ADAL" clId="{849BCF7E-1DB9-45A1-A388-CC7321E1B008}" dt="2023-10-25T13:45:21.529" v="463" actId="478"/>
          <ac:picMkLst>
            <pc:docMk/>
            <pc:sldMk cId="3294670819" sldId="366"/>
            <ac:picMk id="6" creationId="{1CEA7011-8F68-4027-84B6-0EB4AE8053A1}"/>
          </ac:picMkLst>
        </pc:picChg>
        <pc:picChg chg="mod ord replST">
          <ac:chgData name="Chitambar, Eric" userId="05f873b4-a386-453d-a2e0-769001d3b38e" providerId="ADAL" clId="{849BCF7E-1DB9-45A1-A388-CC7321E1B008}" dt="2023-10-25T13:44:57.819" v="363" actId="962"/>
          <ac:picMkLst>
            <pc:docMk/>
            <pc:sldMk cId="3294670819" sldId="366"/>
            <ac:picMk id="7" creationId="{880B09EB-C5D7-5526-FA20-C724B6FABEF7}"/>
          </ac:picMkLst>
        </pc:picChg>
        <pc:picChg chg="del mod">
          <ac:chgData name="Chitambar, Eric" userId="05f873b4-a386-453d-a2e0-769001d3b38e" providerId="ADAL" clId="{849BCF7E-1DB9-45A1-A388-CC7321E1B008}" dt="2023-10-25T13:48:50.146" v="534" actId="478"/>
          <ac:picMkLst>
            <pc:docMk/>
            <pc:sldMk cId="3294670819" sldId="366"/>
            <ac:picMk id="8" creationId="{E68DEC9A-1412-4FDE-B62C-10E98ECFB971}"/>
          </ac:picMkLst>
        </pc:picChg>
        <pc:picChg chg="del">
          <ac:chgData name="Chitambar, Eric" userId="05f873b4-a386-453d-a2e0-769001d3b38e" providerId="ADAL" clId="{849BCF7E-1DB9-45A1-A388-CC7321E1B008}" dt="2023-10-25T13:49:06.776" v="537" actId="478"/>
          <ac:picMkLst>
            <pc:docMk/>
            <pc:sldMk cId="3294670819" sldId="366"/>
            <ac:picMk id="10" creationId="{7891A80B-5D84-4784-BEE5-29E9A068402C}"/>
          </ac:picMkLst>
        </pc:picChg>
        <pc:picChg chg="del">
          <ac:chgData name="Chitambar, Eric" userId="05f873b4-a386-453d-a2e0-769001d3b38e" providerId="ADAL" clId="{849BCF7E-1DB9-45A1-A388-CC7321E1B008}" dt="2023-10-25T13:49:06.776" v="537" actId="478"/>
          <ac:picMkLst>
            <pc:docMk/>
            <pc:sldMk cId="3294670819" sldId="366"/>
            <ac:picMk id="11" creationId="{85D50868-6F62-4964-BAC5-DC3FFE10408C}"/>
          </ac:picMkLst>
        </pc:picChg>
        <pc:picChg chg="mod ord replST">
          <ac:chgData name="Chitambar, Eric" userId="05f873b4-a386-453d-a2e0-769001d3b38e" providerId="ADAL" clId="{849BCF7E-1DB9-45A1-A388-CC7321E1B008}" dt="2023-10-25T13:45:06.643" v="394" actId="962"/>
          <ac:picMkLst>
            <pc:docMk/>
            <pc:sldMk cId="3294670819" sldId="366"/>
            <ac:picMk id="12" creationId="{A31DFF87-A899-AE91-2EF7-D2CDF6206034}"/>
          </ac:picMkLst>
        </pc:picChg>
        <pc:picChg chg="del">
          <ac:chgData name="Chitambar, Eric" userId="05f873b4-a386-453d-a2e0-769001d3b38e" providerId="ADAL" clId="{849BCF7E-1DB9-45A1-A388-CC7321E1B008}" dt="2023-10-25T13:49:06.776" v="537" actId="478"/>
          <ac:picMkLst>
            <pc:docMk/>
            <pc:sldMk cId="3294670819" sldId="366"/>
            <ac:picMk id="13" creationId="{BA62030A-EA16-49D5-AA37-5E72CB40C091}"/>
          </ac:picMkLst>
        </pc:picChg>
        <pc:picChg chg="mod ord replST">
          <ac:chgData name="Chitambar, Eric" userId="05f873b4-a386-453d-a2e0-769001d3b38e" providerId="ADAL" clId="{849BCF7E-1DB9-45A1-A388-CC7321E1B008}" dt="2023-10-25T13:49:14.856" v="540" actId="1076"/>
          <ac:picMkLst>
            <pc:docMk/>
            <pc:sldMk cId="3294670819" sldId="366"/>
            <ac:picMk id="15" creationId="{C28117E0-5274-659D-D3F1-456F8399E377}"/>
          </ac:picMkLst>
        </pc:picChg>
        <pc:picChg chg="mod ord replST">
          <ac:chgData name="Chitambar, Eric" userId="05f873b4-a386-453d-a2e0-769001d3b38e" providerId="ADAL" clId="{849BCF7E-1DB9-45A1-A388-CC7321E1B008}" dt="2023-10-25T13:49:15.986" v="541" actId="1076"/>
          <ac:picMkLst>
            <pc:docMk/>
            <pc:sldMk cId="3294670819" sldId="366"/>
            <ac:picMk id="17" creationId="{6D9869C4-E44D-24BE-5577-73F67F46AF11}"/>
          </ac:picMkLst>
        </pc:picChg>
        <pc:picChg chg="del">
          <ac:chgData name="Chitambar, Eric" userId="05f873b4-a386-453d-a2e0-769001d3b38e" providerId="ADAL" clId="{849BCF7E-1DB9-45A1-A388-CC7321E1B008}" dt="2023-10-25T13:45:06.643" v="392" actId="478"/>
          <ac:picMkLst>
            <pc:docMk/>
            <pc:sldMk cId="3294670819" sldId="366"/>
            <ac:picMk id="18" creationId="{BB61F644-A7A6-449F-B564-17B4A86DE522}"/>
          </ac:picMkLst>
        </pc:picChg>
        <pc:picChg chg="add del mod">
          <ac:chgData name="Chitambar, Eric" userId="05f873b4-a386-453d-a2e0-769001d3b38e" providerId="ADAL" clId="{849BCF7E-1DB9-45A1-A388-CC7321E1B008}" dt="2023-10-25T13:47:45.451" v="498" actId="478"/>
          <ac:picMkLst>
            <pc:docMk/>
            <pc:sldMk cId="3294670819" sldId="366"/>
            <ac:picMk id="19" creationId="{4A5CD20F-8B52-53E4-54A0-BC73659DF118}"/>
          </ac:picMkLst>
        </pc:picChg>
        <pc:picChg chg="mod ord replST">
          <ac:chgData name="Chitambar, Eric" userId="05f873b4-a386-453d-a2e0-769001d3b38e" providerId="ADAL" clId="{849BCF7E-1DB9-45A1-A388-CC7321E1B008}" dt="2023-10-25T13:49:16.866" v="542" actId="1076"/>
          <ac:picMkLst>
            <pc:docMk/>
            <pc:sldMk cId="3294670819" sldId="366"/>
            <ac:picMk id="21" creationId="{EA5006AA-BE7A-E5D6-2F48-3645A42E11BA}"/>
          </ac:picMkLst>
        </pc:picChg>
        <pc:picChg chg="mod ord replST">
          <ac:chgData name="Chitambar, Eric" userId="05f873b4-a386-453d-a2e0-769001d3b38e" providerId="ADAL" clId="{849BCF7E-1DB9-45A1-A388-CC7321E1B008}" dt="2023-10-25T13:49:21.586" v="543" actId="1076"/>
          <ac:picMkLst>
            <pc:docMk/>
            <pc:sldMk cId="3294670819" sldId="366"/>
            <ac:picMk id="23" creationId="{E2692EDA-C49D-79E4-3386-37FB67A0E05A}"/>
          </ac:picMkLst>
        </pc:picChg>
        <pc:picChg chg="mod ord replST">
          <ac:chgData name="Chitambar, Eric" userId="05f873b4-a386-453d-a2e0-769001d3b38e" providerId="ADAL" clId="{849BCF7E-1DB9-45A1-A388-CC7321E1B008}" dt="2023-10-25T13:50:03.546" v="608" actId="1076"/>
          <ac:picMkLst>
            <pc:docMk/>
            <pc:sldMk cId="3294670819" sldId="366"/>
            <ac:picMk id="25" creationId="{FBBCA7A2-853B-E711-1472-5B93DE19D8C9}"/>
          </ac:picMkLst>
        </pc:picChg>
        <pc:picChg chg="add del mod">
          <ac:chgData name="Chitambar, Eric" userId="05f873b4-a386-453d-a2e0-769001d3b38e" providerId="ADAL" clId="{849BCF7E-1DB9-45A1-A388-CC7321E1B008}" dt="2023-10-25T13:50:00.566" v="605" actId="478"/>
          <ac:picMkLst>
            <pc:docMk/>
            <pc:sldMk cId="3294670819" sldId="366"/>
            <ac:picMk id="26" creationId="{01830B1F-73FC-AD93-A978-C6F8B7556A99}"/>
          </ac:picMkLst>
        </pc:picChg>
        <pc:picChg chg="mod ord replST">
          <ac:chgData name="Chitambar, Eric" userId="05f873b4-a386-453d-a2e0-769001d3b38e" providerId="ADAL" clId="{849BCF7E-1DB9-45A1-A388-CC7321E1B008}" dt="2023-10-25T13:50:00.567" v="607" actId="962"/>
          <ac:picMkLst>
            <pc:docMk/>
            <pc:sldMk cId="3294670819" sldId="366"/>
            <ac:picMk id="28" creationId="{A7860F4C-9CF9-1EAF-B208-4A7D34ABF5A6}"/>
          </ac:picMkLst>
        </pc:picChg>
        <pc:picChg chg="del">
          <ac:chgData name="Chitambar, Eric" userId="05f873b4-a386-453d-a2e0-769001d3b38e" providerId="ADAL" clId="{849BCF7E-1DB9-45A1-A388-CC7321E1B008}" dt="2023-10-25T13:44:57.817" v="361" actId="478"/>
          <ac:picMkLst>
            <pc:docMk/>
            <pc:sldMk cId="3294670819" sldId="366"/>
            <ac:picMk id="30" creationId="{EB75157C-B7FC-406E-960F-9D6480DF0BED}"/>
          </ac:picMkLst>
        </pc:picChg>
        <pc:picChg chg="del mod">
          <ac:chgData name="Chitambar, Eric" userId="05f873b4-a386-453d-a2e0-769001d3b38e" providerId="ADAL" clId="{849BCF7E-1DB9-45A1-A388-CC7321E1B008}" dt="2023-10-25T13:49:46.265" v="572" actId="478"/>
          <ac:picMkLst>
            <pc:docMk/>
            <pc:sldMk cId="3294670819" sldId="366"/>
            <ac:picMk id="64" creationId="{E33906B6-84DA-4A4F-AB8F-9B5475AE5266}"/>
          </ac:picMkLst>
        </pc:picChg>
        <pc:picChg chg="mod">
          <ac:chgData name="Chitambar, Eric" userId="05f873b4-a386-453d-a2e0-769001d3b38e" providerId="ADAL" clId="{849BCF7E-1DB9-45A1-A388-CC7321E1B008}" dt="2023-10-25T13:50:38.770" v="613" actId="1076"/>
          <ac:picMkLst>
            <pc:docMk/>
            <pc:sldMk cId="3294670819" sldId="366"/>
            <ac:picMk id="66" creationId="{BB6331ED-EF11-4357-B848-1CFF8994F865}"/>
          </ac:picMkLst>
        </pc:picChg>
        <pc:inkChg chg="add del">
          <ac:chgData name="Chitambar, Eric" userId="05f873b4-a386-453d-a2e0-769001d3b38e" providerId="ADAL" clId="{849BCF7E-1DB9-45A1-A388-CC7321E1B008}" dt="2023-10-25T13:44:47.993" v="326" actId="478"/>
          <ac:inkMkLst>
            <pc:docMk/>
            <pc:sldMk cId="3294670819" sldId="366"/>
            <ac:inkMk id="3" creationId="{9208E48C-DCDF-4A94-813D-215A54B37262}"/>
          </ac:inkMkLst>
        </pc:inkChg>
      </pc:sldChg>
      <pc:sldChg chg="delSp modSp mod">
        <pc:chgData name="Chitambar, Eric" userId="05f873b4-a386-453d-a2e0-769001d3b38e" providerId="ADAL" clId="{849BCF7E-1DB9-45A1-A388-CC7321E1B008}" dt="2023-10-25T13:52:24.016" v="843" actId="1076"/>
        <pc:sldMkLst>
          <pc:docMk/>
          <pc:sldMk cId="3339007229" sldId="367"/>
        </pc:sldMkLst>
        <pc:spChg chg="mod">
          <ac:chgData name="Chitambar, Eric" userId="05f873b4-a386-453d-a2e0-769001d3b38e" providerId="ADAL" clId="{849BCF7E-1DB9-45A1-A388-CC7321E1B008}" dt="2023-10-25T13:51:17.816" v="683" actId="1076"/>
          <ac:spMkLst>
            <pc:docMk/>
            <pc:sldMk cId="3339007229" sldId="367"/>
            <ac:spMk id="16" creationId="{F0BFF7C7-5BC7-4876-939D-12C6EB0EAE16}"/>
          </ac:spMkLst>
        </pc:spChg>
        <pc:picChg chg="del">
          <ac:chgData name="Chitambar, Eric" userId="05f873b4-a386-453d-a2e0-769001d3b38e" providerId="ADAL" clId="{849BCF7E-1DB9-45A1-A388-CC7321E1B008}" dt="2023-10-25T13:52:15.011" v="838" actId="478"/>
          <ac:picMkLst>
            <pc:docMk/>
            <pc:sldMk cId="3339007229" sldId="367"/>
            <ac:picMk id="4" creationId="{19DE6BB1-806F-4F83-A4A1-2E48DD863D92}"/>
          </ac:picMkLst>
        </pc:picChg>
        <pc:picChg chg="del">
          <ac:chgData name="Chitambar, Eric" userId="05f873b4-a386-453d-a2e0-769001d3b38e" providerId="ADAL" clId="{849BCF7E-1DB9-45A1-A388-CC7321E1B008}" dt="2023-10-25T13:51:43.396" v="780" actId="478"/>
          <ac:picMkLst>
            <pc:docMk/>
            <pc:sldMk cId="3339007229" sldId="367"/>
            <ac:picMk id="6" creationId="{AF416D08-B2FC-4224-B23E-EC8A24D06FB1}"/>
          </ac:picMkLst>
        </pc:picChg>
        <pc:picChg chg="mod ord replST">
          <ac:chgData name="Chitambar, Eric" userId="05f873b4-a386-453d-a2e0-769001d3b38e" providerId="ADAL" clId="{849BCF7E-1DB9-45A1-A388-CC7321E1B008}" dt="2023-10-25T13:50:55.685" v="649" actId="962"/>
          <ac:picMkLst>
            <pc:docMk/>
            <pc:sldMk cId="3339007229" sldId="367"/>
            <ac:picMk id="7" creationId="{49E2C35B-773D-B545-0D23-FA2F39C3043E}"/>
          </ac:picMkLst>
        </pc:picChg>
        <pc:picChg chg="del">
          <ac:chgData name="Chitambar, Eric" userId="05f873b4-a386-453d-a2e0-769001d3b38e" providerId="ADAL" clId="{849BCF7E-1DB9-45A1-A388-CC7321E1B008}" dt="2023-10-25T13:51:24.959" v="715" actId="478"/>
          <ac:picMkLst>
            <pc:docMk/>
            <pc:sldMk cId="3339007229" sldId="367"/>
            <ac:picMk id="8" creationId="{12C5B90A-9A08-4BC9-9BCC-EED77BFF76F5}"/>
          </ac:picMkLst>
        </pc:picChg>
        <pc:picChg chg="del">
          <ac:chgData name="Chitambar, Eric" userId="05f873b4-a386-453d-a2e0-769001d3b38e" providerId="ADAL" clId="{849BCF7E-1DB9-45A1-A388-CC7321E1B008}" dt="2023-10-25T13:51:31.931" v="748" actId="478"/>
          <ac:picMkLst>
            <pc:docMk/>
            <pc:sldMk cId="3339007229" sldId="367"/>
            <ac:picMk id="10" creationId="{4E7F925C-8A86-451C-9216-41188DF95967}"/>
          </ac:picMkLst>
        </pc:picChg>
        <pc:picChg chg="mod ord replST">
          <ac:chgData name="Chitambar, Eric" userId="05f873b4-a386-453d-a2e0-769001d3b38e" providerId="ADAL" clId="{849BCF7E-1DB9-45A1-A388-CC7321E1B008}" dt="2023-10-25T13:51:09.816" v="682" actId="962"/>
          <ac:picMkLst>
            <pc:docMk/>
            <pc:sldMk cId="3339007229" sldId="367"/>
            <ac:picMk id="11" creationId="{4E95ED8B-1677-0676-0709-C1FE28051D8E}"/>
          </ac:picMkLst>
        </pc:picChg>
        <pc:picChg chg="del">
          <ac:chgData name="Chitambar, Eric" userId="05f873b4-a386-453d-a2e0-769001d3b38e" providerId="ADAL" clId="{849BCF7E-1DB9-45A1-A388-CC7321E1B008}" dt="2023-10-25T13:50:55.685" v="647" actId="478"/>
          <ac:picMkLst>
            <pc:docMk/>
            <pc:sldMk cId="3339007229" sldId="367"/>
            <ac:picMk id="13" creationId="{ED663DF7-B46A-4C02-80FC-025DB4F34C7B}"/>
          </ac:picMkLst>
        </pc:picChg>
        <pc:picChg chg="mod ord replST">
          <ac:chgData name="Chitambar, Eric" userId="05f873b4-a386-453d-a2e0-769001d3b38e" providerId="ADAL" clId="{849BCF7E-1DB9-45A1-A388-CC7321E1B008}" dt="2023-10-25T13:51:34.133" v="751" actId="1076"/>
          <ac:picMkLst>
            <pc:docMk/>
            <pc:sldMk cId="3339007229" sldId="367"/>
            <ac:picMk id="14" creationId="{286CBE77-4EA8-C341-567B-1F5FF08CAAA8}"/>
          </ac:picMkLst>
        </pc:picChg>
        <pc:picChg chg="del">
          <ac:chgData name="Chitambar, Eric" userId="05f873b4-a386-453d-a2e0-769001d3b38e" providerId="ADAL" clId="{849BCF7E-1DB9-45A1-A388-CC7321E1B008}" dt="2023-10-25T13:51:09.816" v="680" actId="478"/>
          <ac:picMkLst>
            <pc:docMk/>
            <pc:sldMk cId="3339007229" sldId="367"/>
            <ac:picMk id="15" creationId="{379C2EF3-D909-410C-84C7-FBC7F6D06161}"/>
          </ac:picMkLst>
        </pc:picChg>
        <pc:picChg chg="mod ord replST">
          <ac:chgData name="Chitambar, Eric" userId="05f873b4-a386-453d-a2e0-769001d3b38e" providerId="ADAL" clId="{849BCF7E-1DB9-45A1-A388-CC7321E1B008}" dt="2023-10-25T13:51:35.786" v="752" actId="1076"/>
          <ac:picMkLst>
            <pc:docMk/>
            <pc:sldMk cId="3339007229" sldId="367"/>
            <ac:picMk id="18" creationId="{EEB4EF81-7264-E221-E454-389BC0238FDB}"/>
          </ac:picMkLst>
        </pc:picChg>
        <pc:picChg chg="mod ord replST">
          <ac:chgData name="Chitambar, Eric" userId="05f873b4-a386-453d-a2e0-769001d3b38e" providerId="ADAL" clId="{849BCF7E-1DB9-45A1-A388-CC7321E1B008}" dt="2023-10-25T13:51:45.026" v="783" actId="1076"/>
          <ac:picMkLst>
            <pc:docMk/>
            <pc:sldMk cId="3339007229" sldId="367"/>
            <ac:picMk id="20" creationId="{08EE8019-3DD0-B8BA-6E5A-3115F9AA88BC}"/>
          </ac:picMkLst>
        </pc:picChg>
        <pc:picChg chg="mod ord replST">
          <ac:chgData name="Chitambar, Eric" userId="05f873b4-a386-453d-a2e0-769001d3b38e" providerId="ADAL" clId="{849BCF7E-1DB9-45A1-A388-CC7321E1B008}" dt="2023-10-25T13:52:20.526" v="842" actId="1076"/>
          <ac:picMkLst>
            <pc:docMk/>
            <pc:sldMk cId="3339007229" sldId="367"/>
            <ac:picMk id="22" creationId="{5B18ED03-D3FA-2390-7996-586EDB201EB4}"/>
          </ac:picMkLst>
        </pc:picChg>
        <pc:picChg chg="del">
          <ac:chgData name="Chitambar, Eric" userId="05f873b4-a386-453d-a2e0-769001d3b38e" providerId="ADAL" clId="{849BCF7E-1DB9-45A1-A388-CC7321E1B008}" dt="2023-10-25T13:51:52.047" v="810" actId="478"/>
          <ac:picMkLst>
            <pc:docMk/>
            <pc:sldMk cId="3339007229" sldId="367"/>
            <ac:picMk id="23" creationId="{AB9A6815-792D-483D-A5F5-B232BE382F5A}"/>
          </ac:picMkLst>
        </pc:picChg>
        <pc:picChg chg="mod ord replST">
          <ac:chgData name="Chitambar, Eric" userId="05f873b4-a386-453d-a2e0-769001d3b38e" providerId="ADAL" clId="{849BCF7E-1DB9-45A1-A388-CC7321E1B008}" dt="2023-10-25T13:52:24.016" v="843" actId="1076"/>
          <ac:picMkLst>
            <pc:docMk/>
            <pc:sldMk cId="3339007229" sldId="367"/>
            <ac:picMk id="25" creationId="{7D9F92FC-2A6E-28B4-4BC3-6B82B50E48C0}"/>
          </ac:picMkLst>
        </pc:picChg>
        <pc:inkChg chg="del">
          <ac:chgData name="Chitambar, Eric" userId="05f873b4-a386-453d-a2e0-769001d3b38e" providerId="ADAL" clId="{849BCF7E-1DB9-45A1-A388-CC7321E1B008}" dt="2023-10-25T13:51:01.289" v="650" actId="478"/>
          <ac:inkMkLst>
            <pc:docMk/>
            <pc:sldMk cId="3339007229" sldId="367"/>
            <ac:inkMk id="3" creationId="{A02DE82C-1ADC-422A-B208-C08BD266015B}"/>
          </ac:inkMkLst>
        </pc:inkChg>
      </pc:sldChg>
      <pc:sldChg chg="delSp modSp mod modAnim">
        <pc:chgData name="Chitambar, Eric" userId="05f873b4-a386-453d-a2e0-769001d3b38e" providerId="ADAL" clId="{849BCF7E-1DB9-45A1-A388-CC7321E1B008}" dt="2023-10-25T13:54:53.659" v="938" actId="478"/>
        <pc:sldMkLst>
          <pc:docMk/>
          <pc:sldMk cId="2203481053" sldId="368"/>
        </pc:sldMkLst>
        <pc:picChg chg="del">
          <ac:chgData name="Chitambar, Eric" userId="05f873b4-a386-453d-a2e0-769001d3b38e" providerId="ADAL" clId="{849BCF7E-1DB9-45A1-A388-CC7321E1B008}" dt="2023-10-25T13:52:38.125" v="872" actId="478"/>
          <ac:picMkLst>
            <pc:docMk/>
            <pc:sldMk cId="2203481053" sldId="368"/>
            <ac:picMk id="4" creationId="{67BE62B9-2614-46F0-8FBB-D4523C44281B}"/>
          </ac:picMkLst>
        </pc:picChg>
        <pc:picChg chg="mod ord replST">
          <ac:chgData name="Chitambar, Eric" userId="05f873b4-a386-453d-a2e0-769001d3b38e" providerId="ADAL" clId="{849BCF7E-1DB9-45A1-A388-CC7321E1B008}" dt="2023-10-25T13:52:38.134" v="874" actId="962"/>
          <ac:picMkLst>
            <pc:docMk/>
            <pc:sldMk cId="2203481053" sldId="368"/>
            <ac:picMk id="6" creationId="{50C67375-A4B2-D016-DFA9-5E6E5B08D9E7}"/>
          </ac:picMkLst>
        </pc:picChg>
        <pc:picChg chg="del">
          <ac:chgData name="Chitambar, Eric" userId="05f873b4-a386-453d-a2e0-769001d3b38e" providerId="ADAL" clId="{849BCF7E-1DB9-45A1-A388-CC7321E1B008}" dt="2023-10-25T13:52:49.036" v="902" actId="478"/>
          <ac:picMkLst>
            <pc:docMk/>
            <pc:sldMk cId="2203481053" sldId="368"/>
            <ac:picMk id="8" creationId="{F61E630E-2103-4216-A506-0C796F3F7771}"/>
          </ac:picMkLst>
        </pc:picChg>
        <pc:picChg chg="mod ord replST">
          <ac:chgData name="Chitambar, Eric" userId="05f873b4-a386-453d-a2e0-769001d3b38e" providerId="ADAL" clId="{849BCF7E-1DB9-45A1-A388-CC7321E1B008}" dt="2023-10-25T13:52:51.606" v="905" actId="1076"/>
          <ac:picMkLst>
            <pc:docMk/>
            <pc:sldMk cId="2203481053" sldId="368"/>
            <ac:picMk id="9" creationId="{91A9E340-5298-B161-BE24-36C0CF13AFDA}"/>
          </ac:picMkLst>
        </pc:picChg>
        <pc:picChg chg="del">
          <ac:chgData name="Chitambar, Eric" userId="05f873b4-a386-453d-a2e0-769001d3b38e" providerId="ADAL" clId="{849BCF7E-1DB9-45A1-A388-CC7321E1B008}" dt="2023-10-25T13:53:00.431" v="932" actId="478"/>
          <ac:picMkLst>
            <pc:docMk/>
            <pc:sldMk cId="2203481053" sldId="368"/>
            <ac:picMk id="10" creationId="{392AA0A0-1052-4A40-AAEB-27AB288B702C}"/>
          </ac:picMkLst>
        </pc:picChg>
        <pc:picChg chg="mod ord replST">
          <ac:chgData name="Chitambar, Eric" userId="05f873b4-a386-453d-a2e0-769001d3b38e" providerId="ADAL" clId="{849BCF7E-1DB9-45A1-A388-CC7321E1B008}" dt="2023-10-25T13:54:48.386" v="937" actId="1076"/>
          <ac:picMkLst>
            <pc:docMk/>
            <pc:sldMk cId="2203481053" sldId="368"/>
            <ac:picMk id="12" creationId="{461C5AA0-878A-739F-5C2A-C9238729CF30}"/>
          </ac:picMkLst>
        </pc:picChg>
        <pc:inkChg chg="del">
          <ac:chgData name="Chitambar, Eric" userId="05f873b4-a386-453d-a2e0-769001d3b38e" providerId="ADAL" clId="{849BCF7E-1DB9-45A1-A388-CC7321E1B008}" dt="2023-10-25T13:54:53.659" v="938" actId="478"/>
          <ac:inkMkLst>
            <pc:docMk/>
            <pc:sldMk cId="2203481053" sldId="368"/>
            <ac:inkMk id="3" creationId="{6FF0F053-4AA6-49DE-9E74-FF9A45C4E59B}"/>
          </ac:inkMkLst>
        </pc:inkChg>
      </pc:sldChg>
      <pc:sldChg chg="addSp delSp modSp mod">
        <pc:chgData name="Chitambar, Eric" userId="05f873b4-a386-453d-a2e0-769001d3b38e" providerId="ADAL" clId="{849BCF7E-1DB9-45A1-A388-CC7321E1B008}" dt="2023-10-25T13:55:37.915" v="973" actId="478"/>
        <pc:sldMkLst>
          <pc:docMk/>
          <pc:sldMk cId="4187644772" sldId="369"/>
        </pc:sldMkLst>
        <pc:picChg chg="del">
          <ac:chgData name="Chitambar, Eric" userId="05f873b4-a386-453d-a2e0-769001d3b38e" providerId="ADAL" clId="{849BCF7E-1DB9-45A1-A388-CC7321E1B008}" dt="2023-10-25T13:55:06.303" v="939" actId="478"/>
          <ac:picMkLst>
            <pc:docMk/>
            <pc:sldMk cId="4187644772" sldId="369"/>
            <ac:picMk id="4" creationId="{67BE62B9-2614-46F0-8FBB-D4523C44281B}"/>
          </ac:picMkLst>
        </pc:picChg>
        <pc:picChg chg="add mod">
          <ac:chgData name="Chitambar, Eric" userId="05f873b4-a386-453d-a2e0-769001d3b38e" providerId="ADAL" clId="{849BCF7E-1DB9-45A1-A388-CC7321E1B008}" dt="2023-10-25T13:55:06.586" v="940"/>
          <ac:picMkLst>
            <pc:docMk/>
            <pc:sldMk cId="4187644772" sldId="369"/>
            <ac:picMk id="5" creationId="{A669A3F9-D371-2967-0490-7D9F631BE6CF}"/>
          </ac:picMkLst>
        </pc:picChg>
        <pc:picChg chg="add mod">
          <ac:chgData name="Chitambar, Eric" userId="05f873b4-a386-453d-a2e0-769001d3b38e" providerId="ADAL" clId="{849BCF7E-1DB9-45A1-A388-CC7321E1B008}" dt="2023-10-25T13:55:06.586" v="940"/>
          <ac:picMkLst>
            <pc:docMk/>
            <pc:sldMk cId="4187644772" sldId="369"/>
            <ac:picMk id="6" creationId="{1780AC35-BC88-63B0-83D0-6C1CD2465304}"/>
          </ac:picMkLst>
        </pc:picChg>
        <pc:picChg chg="del">
          <ac:chgData name="Chitambar, Eric" userId="05f873b4-a386-453d-a2e0-769001d3b38e" providerId="ADAL" clId="{849BCF7E-1DB9-45A1-A388-CC7321E1B008}" dt="2023-10-25T13:55:22.415" v="969" actId="478"/>
          <ac:picMkLst>
            <pc:docMk/>
            <pc:sldMk cId="4187644772" sldId="369"/>
            <ac:picMk id="7" creationId="{A2CE5BB4-8FE2-46D6-AE56-AD6B0C3FE4E9}"/>
          </ac:picMkLst>
        </pc:picChg>
        <pc:picChg chg="del">
          <ac:chgData name="Chitambar, Eric" userId="05f873b4-a386-453d-a2e0-769001d3b38e" providerId="ADAL" clId="{849BCF7E-1DB9-45A1-A388-CC7321E1B008}" dt="2023-10-25T13:55:06.303" v="939" actId="478"/>
          <ac:picMkLst>
            <pc:docMk/>
            <pc:sldMk cId="4187644772" sldId="369"/>
            <ac:picMk id="8" creationId="{F61E630E-2103-4216-A506-0C796F3F7771}"/>
          </ac:picMkLst>
        </pc:picChg>
        <pc:picChg chg="mod ord replST">
          <ac:chgData name="Chitambar, Eric" userId="05f873b4-a386-453d-a2e0-769001d3b38e" providerId="ADAL" clId="{849BCF7E-1DB9-45A1-A388-CC7321E1B008}" dt="2023-10-25T13:55:24.575" v="972" actId="1076"/>
          <ac:picMkLst>
            <pc:docMk/>
            <pc:sldMk cId="4187644772" sldId="369"/>
            <ac:picMk id="10" creationId="{B48853BA-079A-C7F7-5F1E-492F5FCBD560}"/>
          </ac:picMkLst>
        </pc:picChg>
        <pc:inkChg chg="del">
          <ac:chgData name="Chitambar, Eric" userId="05f873b4-a386-453d-a2e0-769001d3b38e" providerId="ADAL" clId="{849BCF7E-1DB9-45A1-A388-CC7321E1B008}" dt="2023-10-25T13:55:37.915" v="973" actId="478"/>
          <ac:inkMkLst>
            <pc:docMk/>
            <pc:sldMk cId="4187644772" sldId="369"/>
            <ac:inkMk id="3" creationId="{24F8FD5F-243E-4B92-BCEA-C253A20F210B}"/>
          </ac:inkMkLst>
        </pc:inkChg>
      </pc:sldChg>
      <pc:sldChg chg="addSp delSp modSp mod">
        <pc:chgData name="Chitambar, Eric" userId="05f873b4-a386-453d-a2e0-769001d3b38e" providerId="ADAL" clId="{849BCF7E-1DB9-45A1-A388-CC7321E1B008}" dt="2023-10-25T13:57:59.396" v="1009" actId="478"/>
        <pc:sldMkLst>
          <pc:docMk/>
          <pc:sldMk cId="3205279439" sldId="370"/>
        </pc:sldMkLst>
        <pc:picChg chg="del">
          <ac:chgData name="Chitambar, Eric" userId="05f873b4-a386-453d-a2e0-769001d3b38e" providerId="ADAL" clId="{849BCF7E-1DB9-45A1-A388-CC7321E1B008}" dt="2023-10-25T13:56:02.576" v="974" actId="478"/>
          <ac:picMkLst>
            <pc:docMk/>
            <pc:sldMk cId="3205279439" sldId="370"/>
            <ac:picMk id="4" creationId="{67BE62B9-2614-46F0-8FBB-D4523C44281B}"/>
          </ac:picMkLst>
        </pc:picChg>
        <pc:picChg chg="del mod">
          <ac:chgData name="Chitambar, Eric" userId="05f873b4-a386-453d-a2e0-769001d3b38e" providerId="ADAL" clId="{849BCF7E-1DB9-45A1-A388-CC7321E1B008}" dt="2023-10-25T13:56:15.687" v="1005" actId="478"/>
          <ac:picMkLst>
            <pc:docMk/>
            <pc:sldMk cId="3205279439" sldId="370"/>
            <ac:picMk id="5" creationId="{7232A2FA-AE47-4F41-BD89-0578627D675B}"/>
          </ac:picMkLst>
        </pc:picChg>
        <pc:picChg chg="add mod">
          <ac:chgData name="Chitambar, Eric" userId="05f873b4-a386-453d-a2e0-769001d3b38e" providerId="ADAL" clId="{849BCF7E-1DB9-45A1-A388-CC7321E1B008}" dt="2023-10-25T13:56:02.896" v="975"/>
          <ac:picMkLst>
            <pc:docMk/>
            <pc:sldMk cId="3205279439" sldId="370"/>
            <ac:picMk id="6" creationId="{121EBDE1-B3C0-8289-2693-E57DCA4D3F1C}"/>
          </ac:picMkLst>
        </pc:picChg>
        <pc:picChg chg="add mod">
          <ac:chgData name="Chitambar, Eric" userId="05f873b4-a386-453d-a2e0-769001d3b38e" providerId="ADAL" clId="{849BCF7E-1DB9-45A1-A388-CC7321E1B008}" dt="2023-10-25T13:56:02.896" v="975"/>
          <ac:picMkLst>
            <pc:docMk/>
            <pc:sldMk cId="3205279439" sldId="370"/>
            <ac:picMk id="7" creationId="{FF1D45ED-50CC-EA6D-D063-873810CB7AA8}"/>
          </ac:picMkLst>
        </pc:picChg>
        <pc:picChg chg="del">
          <ac:chgData name="Chitambar, Eric" userId="05f873b4-a386-453d-a2e0-769001d3b38e" providerId="ADAL" clId="{849BCF7E-1DB9-45A1-A388-CC7321E1B008}" dt="2023-10-25T13:56:02.576" v="974" actId="478"/>
          <ac:picMkLst>
            <pc:docMk/>
            <pc:sldMk cId="3205279439" sldId="370"/>
            <ac:picMk id="8" creationId="{F61E630E-2103-4216-A506-0C796F3F7771}"/>
          </ac:picMkLst>
        </pc:picChg>
        <pc:picChg chg="mod ord replST">
          <ac:chgData name="Chitambar, Eric" userId="05f873b4-a386-453d-a2e0-769001d3b38e" providerId="ADAL" clId="{849BCF7E-1DB9-45A1-A388-CC7321E1B008}" dt="2023-10-25T13:56:18.208" v="1008" actId="1076"/>
          <ac:picMkLst>
            <pc:docMk/>
            <pc:sldMk cId="3205279439" sldId="370"/>
            <ac:picMk id="10" creationId="{1A455075-1883-77D8-5A68-9B49C02F384D}"/>
          </ac:picMkLst>
        </pc:picChg>
        <pc:inkChg chg="del">
          <ac:chgData name="Chitambar, Eric" userId="05f873b4-a386-453d-a2e0-769001d3b38e" providerId="ADAL" clId="{849BCF7E-1DB9-45A1-A388-CC7321E1B008}" dt="2023-10-25T13:57:59.396" v="1009" actId="478"/>
          <ac:inkMkLst>
            <pc:docMk/>
            <pc:sldMk cId="3205279439" sldId="370"/>
            <ac:inkMk id="3" creationId="{A970094D-D92F-4E6B-BD98-93FD40DC27B8}"/>
          </ac:inkMkLst>
        </pc:inkChg>
      </pc:sldChg>
      <pc:sldChg chg="add del">
        <pc:chgData name="Chitambar, Eric" userId="05f873b4-a386-453d-a2e0-769001d3b38e" providerId="ADAL" clId="{849BCF7E-1DB9-45A1-A388-CC7321E1B008}" dt="2023-10-25T13:39:05.359" v="176" actId="47"/>
        <pc:sldMkLst>
          <pc:docMk/>
          <pc:sldMk cId="3444200181" sldId="371"/>
        </pc:sldMkLst>
      </pc:sldChg>
      <pc:sldChg chg="addSp delSp modSp add mod">
        <pc:chgData name="Chitambar, Eric" userId="05f873b4-a386-453d-a2e0-769001d3b38e" providerId="ADAL" clId="{849BCF7E-1DB9-45A1-A388-CC7321E1B008}" dt="2023-10-25T14:10:42.016" v="1155" actId="1076"/>
        <pc:sldMkLst>
          <pc:docMk/>
          <pc:sldMk cId="613974805" sldId="375"/>
        </pc:sldMkLst>
        <pc:spChg chg="del">
          <ac:chgData name="Chitambar, Eric" userId="05f873b4-a386-453d-a2e0-769001d3b38e" providerId="ADAL" clId="{849BCF7E-1DB9-45A1-A388-CC7321E1B008}" dt="2023-10-25T14:01:53.221" v="1111" actId="478"/>
          <ac:spMkLst>
            <pc:docMk/>
            <pc:sldMk cId="613974805" sldId="375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49BCF7E-1DB9-45A1-A388-CC7321E1B008}" dt="2023-10-25T14:01:56.026" v="1112" actId="478"/>
          <ac:spMkLst>
            <pc:docMk/>
            <pc:sldMk cId="613974805" sldId="375"/>
            <ac:spMk id="8" creationId="{73ED68FC-270E-CB59-FDAB-10FAB26CB7F8}"/>
          </ac:spMkLst>
        </pc:spChg>
        <pc:spChg chg="add mod">
          <ac:chgData name="Chitambar, Eric" userId="05f873b4-a386-453d-a2e0-769001d3b38e" providerId="ADAL" clId="{849BCF7E-1DB9-45A1-A388-CC7321E1B008}" dt="2023-10-25T14:02:07.998" v="1114"/>
          <ac:spMkLst>
            <pc:docMk/>
            <pc:sldMk cId="613974805" sldId="375"/>
            <ac:spMk id="11" creationId="{C36CF6F3-054F-0B41-83B8-7BA44FB0DC63}"/>
          </ac:spMkLst>
        </pc:spChg>
        <pc:picChg chg="del">
          <ac:chgData name="Chitambar, Eric" userId="05f873b4-a386-453d-a2e0-769001d3b38e" providerId="ADAL" clId="{849BCF7E-1DB9-45A1-A388-CC7321E1B008}" dt="2023-10-25T14:01:49.405" v="1110" actId="478"/>
          <ac:picMkLst>
            <pc:docMk/>
            <pc:sldMk cId="613974805" sldId="375"/>
            <ac:picMk id="4" creationId="{F971126F-EDA4-40C9-8F75-64B623259331}"/>
          </ac:picMkLst>
        </pc:picChg>
        <pc:picChg chg="del">
          <ac:chgData name="Chitambar, Eric" userId="05f873b4-a386-453d-a2e0-769001d3b38e" providerId="ADAL" clId="{849BCF7E-1DB9-45A1-A388-CC7321E1B008}" dt="2023-10-25T14:05:20.640" v="1144" actId="478"/>
          <ac:picMkLst>
            <pc:docMk/>
            <pc:sldMk cId="613974805" sldId="375"/>
            <ac:picMk id="5" creationId="{D32EA40E-8D5B-47B8-B8FF-4C42A2B4E8C2}"/>
          </ac:picMkLst>
        </pc:picChg>
        <pc:picChg chg="del">
          <ac:chgData name="Chitambar, Eric" userId="05f873b4-a386-453d-a2e0-769001d3b38e" providerId="ADAL" clId="{849BCF7E-1DB9-45A1-A388-CC7321E1B008}" dt="2023-10-25T14:01:49.405" v="1110" actId="478"/>
          <ac:picMkLst>
            <pc:docMk/>
            <pc:sldMk cId="613974805" sldId="375"/>
            <ac:picMk id="7" creationId="{E6565C17-2FA2-4A9A-BF60-B19A23DF4D6F}"/>
          </ac:picMkLst>
        </pc:picChg>
        <pc:picChg chg="add mod">
          <ac:chgData name="Chitambar, Eric" userId="05f873b4-a386-453d-a2e0-769001d3b38e" providerId="ADAL" clId="{849BCF7E-1DB9-45A1-A388-CC7321E1B008}" dt="2023-10-25T14:01:56.447" v="1113"/>
          <ac:picMkLst>
            <pc:docMk/>
            <pc:sldMk cId="613974805" sldId="375"/>
            <ac:picMk id="9" creationId="{5D63A858-12E6-A10B-A7BD-21EC11A6AB55}"/>
          </ac:picMkLst>
        </pc:picChg>
        <pc:picChg chg="add mod">
          <ac:chgData name="Chitambar, Eric" userId="05f873b4-a386-453d-a2e0-769001d3b38e" providerId="ADAL" clId="{849BCF7E-1DB9-45A1-A388-CC7321E1B008}" dt="2023-10-25T14:01:56.447" v="1113"/>
          <ac:picMkLst>
            <pc:docMk/>
            <pc:sldMk cId="613974805" sldId="375"/>
            <ac:picMk id="10" creationId="{7E9847CC-FBBF-377D-6D80-3B7EAEC8CC07}"/>
          </ac:picMkLst>
        </pc:picChg>
        <pc:picChg chg="mod ord replST">
          <ac:chgData name="Chitambar, Eric" userId="05f873b4-a386-453d-a2e0-769001d3b38e" providerId="ADAL" clId="{849BCF7E-1DB9-45A1-A388-CC7321E1B008}" dt="2023-10-25T14:10:42.016" v="1155" actId="1076"/>
          <ac:picMkLst>
            <pc:docMk/>
            <pc:sldMk cId="613974805" sldId="375"/>
            <ac:picMk id="13" creationId="{67268FF0-3721-9637-79EB-598EE4D2F31D}"/>
          </ac:picMkLst>
        </pc:picChg>
        <pc:inkChg chg="add del">
          <ac:chgData name="Chitambar, Eric" userId="05f873b4-a386-453d-a2e0-769001d3b38e" providerId="ADAL" clId="{849BCF7E-1DB9-45A1-A388-CC7321E1B008}" dt="2023-10-25T14:10:39.560" v="1154" actId="478"/>
          <ac:inkMkLst>
            <pc:docMk/>
            <pc:sldMk cId="613974805" sldId="375"/>
            <ac:inkMk id="3" creationId="{E89A11F3-31D2-4E68-AFE3-4AEF39022792}"/>
          </ac:inkMkLst>
        </pc:inkChg>
      </pc:sldChg>
      <pc:sldChg chg="addSp delSp modSp add mod">
        <pc:chgData name="Chitambar, Eric" userId="05f873b4-a386-453d-a2e0-769001d3b38e" providerId="ADAL" clId="{849BCF7E-1DB9-45A1-A388-CC7321E1B008}" dt="2023-10-25T14:01:36.763" v="1109" actId="962"/>
        <pc:sldMkLst>
          <pc:docMk/>
          <pc:sldMk cId="3083310471" sldId="379"/>
        </pc:sldMkLst>
        <pc:spChg chg="del">
          <ac:chgData name="Chitambar, Eric" userId="05f873b4-a386-453d-a2e0-769001d3b38e" providerId="ADAL" clId="{849BCF7E-1DB9-45A1-A388-CC7321E1B008}" dt="2023-10-25T14:00:28.619" v="1011" actId="478"/>
          <ac:spMkLst>
            <pc:docMk/>
            <pc:sldMk cId="3083310471" sldId="379"/>
            <ac:spMk id="2" creationId="{EFD183ED-A640-433D-A5CF-C84D0E7FD2EF}"/>
          </ac:spMkLst>
        </pc:spChg>
        <pc:spChg chg="add del mod">
          <ac:chgData name="Chitambar, Eric" userId="05f873b4-a386-453d-a2e0-769001d3b38e" providerId="ADAL" clId="{849BCF7E-1DB9-45A1-A388-CC7321E1B008}" dt="2023-10-25T14:00:32.689" v="1012" actId="478"/>
          <ac:spMkLst>
            <pc:docMk/>
            <pc:sldMk cId="3083310471" sldId="379"/>
            <ac:spMk id="7" creationId="{F2166B04-979F-0480-B59C-2D7286C66A06}"/>
          </ac:spMkLst>
        </pc:spChg>
        <pc:spChg chg="add mod">
          <ac:chgData name="Chitambar, Eric" userId="05f873b4-a386-453d-a2e0-769001d3b38e" providerId="ADAL" clId="{849BCF7E-1DB9-45A1-A388-CC7321E1B008}" dt="2023-10-25T14:00:33.120" v="1013"/>
          <ac:spMkLst>
            <pc:docMk/>
            <pc:sldMk cId="3083310471" sldId="379"/>
            <ac:spMk id="8" creationId="{50D9F94C-B4DC-B088-F3AF-2F0BDCDFC294}"/>
          </ac:spMkLst>
        </pc:spChg>
        <pc:picChg chg="del">
          <ac:chgData name="Chitambar, Eric" userId="05f873b4-a386-453d-a2e0-769001d3b38e" providerId="ADAL" clId="{849BCF7E-1DB9-45A1-A388-CC7321E1B008}" dt="2023-10-25T14:00:41.371" v="1043" actId="478"/>
          <ac:picMkLst>
            <pc:docMk/>
            <pc:sldMk cId="3083310471" sldId="379"/>
            <ac:picMk id="4" creationId="{F971126F-EDA4-40C9-8F75-64B623259331}"/>
          </ac:picMkLst>
        </pc:picChg>
        <pc:picChg chg="del">
          <ac:chgData name="Chitambar, Eric" userId="05f873b4-a386-453d-a2e0-769001d3b38e" providerId="ADAL" clId="{849BCF7E-1DB9-45A1-A388-CC7321E1B008}" dt="2023-10-25T14:00:47.570" v="1074" actId="478"/>
          <ac:picMkLst>
            <pc:docMk/>
            <pc:sldMk cId="3083310471" sldId="379"/>
            <ac:picMk id="5" creationId="{ED64561F-768C-4B9D-BD6F-53764ECE00CB}"/>
          </ac:picMkLst>
        </pc:picChg>
        <pc:picChg chg="mod ord replST">
          <ac:chgData name="Chitambar, Eric" userId="05f873b4-a386-453d-a2e0-769001d3b38e" providerId="ADAL" clId="{849BCF7E-1DB9-45A1-A388-CC7321E1B008}" dt="2023-10-25T14:00:53.046" v="1078" actId="1076"/>
          <ac:picMkLst>
            <pc:docMk/>
            <pc:sldMk cId="3083310471" sldId="379"/>
            <ac:picMk id="10" creationId="{624BCA49-CFF8-E2EE-35E2-8EAC0773341A}"/>
          </ac:picMkLst>
        </pc:picChg>
        <pc:picChg chg="mod ord replST">
          <ac:chgData name="Chitambar, Eric" userId="05f873b4-a386-453d-a2e0-769001d3b38e" providerId="ADAL" clId="{849BCF7E-1DB9-45A1-A388-CC7321E1B008}" dt="2023-10-25T14:00:50.746" v="1077" actId="1076"/>
          <ac:picMkLst>
            <pc:docMk/>
            <pc:sldMk cId="3083310471" sldId="379"/>
            <ac:picMk id="12" creationId="{A12E0854-AB5F-F152-9D71-8E747F96BFC0}"/>
          </ac:picMkLst>
        </pc:picChg>
        <pc:picChg chg="del mod">
          <ac:chgData name="Chitambar, Eric" userId="05f873b4-a386-453d-a2e0-769001d3b38e" providerId="ADAL" clId="{849BCF7E-1DB9-45A1-A388-CC7321E1B008}" dt="2023-10-25T14:01:36.762" v="1107" actId="478"/>
          <ac:picMkLst>
            <pc:docMk/>
            <pc:sldMk cId="3083310471" sldId="379"/>
            <ac:picMk id="14" creationId="{D4BD5FAC-D4E6-4763-B42F-E9DD3FDEC9B4}"/>
          </ac:picMkLst>
        </pc:picChg>
        <pc:picChg chg="mod ord replST">
          <ac:chgData name="Chitambar, Eric" userId="05f873b4-a386-453d-a2e0-769001d3b38e" providerId="ADAL" clId="{849BCF7E-1DB9-45A1-A388-CC7321E1B008}" dt="2023-10-25T14:01:36.763" v="1109" actId="962"/>
          <ac:picMkLst>
            <pc:docMk/>
            <pc:sldMk cId="3083310471" sldId="379"/>
            <ac:picMk id="15" creationId="{6AF7129B-2BA4-7CDD-DD7E-91C15B992191}"/>
          </ac:picMkLst>
        </pc:picChg>
        <pc:inkChg chg="del">
          <ac:chgData name="Chitambar, Eric" userId="05f873b4-a386-453d-a2e0-769001d3b38e" providerId="ADAL" clId="{849BCF7E-1DB9-45A1-A388-CC7321E1B008}" dt="2023-10-25T14:01:26.190" v="1079" actId="478"/>
          <ac:inkMkLst>
            <pc:docMk/>
            <pc:sldMk cId="3083310471" sldId="379"/>
            <ac:inkMk id="3" creationId="{3CFF183C-DEEB-4D7D-828F-8C2211CED6A9}"/>
          </ac:inkMkLst>
        </pc:inkChg>
      </pc:sldChg>
      <pc:sldChg chg="delSp modSp add mod">
        <pc:chgData name="Chitambar, Eric" userId="05f873b4-a386-453d-a2e0-769001d3b38e" providerId="ADAL" clId="{849BCF7E-1DB9-45A1-A388-CC7321E1B008}" dt="2023-10-25T14:11:33.038" v="1195" actId="1076"/>
        <pc:sldMkLst>
          <pc:docMk/>
          <pc:sldMk cId="1385453951" sldId="380"/>
        </pc:sldMkLst>
        <pc:picChg chg="mod ord replST">
          <ac:chgData name="Chitambar, Eric" userId="05f873b4-a386-453d-a2e0-769001d3b38e" providerId="ADAL" clId="{849BCF7E-1DB9-45A1-A388-CC7321E1B008}" dt="2023-10-25T14:11:33.038" v="1195" actId="1076"/>
          <ac:picMkLst>
            <pc:docMk/>
            <pc:sldMk cId="1385453951" sldId="380"/>
            <ac:picMk id="4" creationId="{E7CF91AD-B515-B37D-E464-263A1A564BDE}"/>
          </ac:picMkLst>
        </pc:picChg>
        <pc:picChg chg="del mod">
          <ac:chgData name="Chitambar, Eric" userId="05f873b4-a386-453d-a2e0-769001d3b38e" providerId="ADAL" clId="{849BCF7E-1DB9-45A1-A388-CC7321E1B008}" dt="2023-10-25T14:11:09.005" v="1187" actId="478"/>
          <ac:picMkLst>
            <pc:docMk/>
            <pc:sldMk cId="1385453951" sldId="380"/>
            <ac:picMk id="13" creationId="{67268FF0-3721-9637-79EB-598EE4D2F31D}"/>
          </ac:picMkLst>
        </pc:picChg>
        <pc:inkChg chg="del">
          <ac:chgData name="Chitambar, Eric" userId="05f873b4-a386-453d-a2e0-769001d3b38e" providerId="ADAL" clId="{849BCF7E-1DB9-45A1-A388-CC7321E1B008}" dt="2023-10-25T14:11:13.995" v="1193" actId="478"/>
          <ac:inkMkLst>
            <pc:docMk/>
            <pc:sldMk cId="1385453951" sldId="380"/>
            <ac:inkMk id="3" creationId="{E89A11F3-31D2-4E68-AFE3-4AEF39022792}"/>
          </ac:inkMkLst>
        </pc:inkChg>
      </pc:sldChg>
    </pc:docChg>
  </pc:docChgLst>
  <pc:docChgLst>
    <pc:chgData name="Eric Chitambar" userId="05f873b4-a386-453d-a2e0-769001d3b38e" providerId="ADAL" clId="{DB078F12-8E31-4D72-A4B6-5C7BB96E3BAE}"/>
    <pc:docChg chg="undo custSel addSld delSld modSld sldOrd modSection">
      <pc:chgData name="Eric Chitambar" userId="05f873b4-a386-453d-a2e0-769001d3b38e" providerId="ADAL" clId="{DB078F12-8E31-4D72-A4B6-5C7BB96E3BAE}" dt="2020-04-01T05:32:25.796" v="1384"/>
      <pc:docMkLst>
        <pc:docMk/>
      </pc:docMkLst>
      <pc:sldChg chg="modSp">
        <pc:chgData name="Eric Chitambar" userId="05f873b4-a386-453d-a2e0-769001d3b38e" providerId="ADAL" clId="{DB078F12-8E31-4D72-A4B6-5C7BB96E3BAE}" dt="2020-04-01T01:32:16.945" v="28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DB078F12-8E31-4D72-A4B6-5C7BB96E3BAE}" dt="2020-04-01T01:32:16.945" v="28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DB078F12-8E31-4D72-A4B6-5C7BB96E3BAE}" dt="2020-04-01T04:39:18.356" v="1291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DB078F12-8E31-4D72-A4B6-5C7BB96E3BAE}" dt="2020-04-01T04:39:18.356" v="1291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DB078F12-8E31-4D72-A4B6-5C7BB96E3BAE}" dt="2020-04-01T03:45:14.761" v="1081" actId="2696"/>
        <pc:sldMkLst>
          <pc:docMk/>
          <pc:sldMk cId="648979583" sldId="337"/>
        </pc:sldMkLst>
      </pc:sldChg>
      <pc:sldChg chg="addSp delSp modSp delAnim modAnim">
        <pc:chgData name="Eric Chitambar" userId="05f873b4-a386-453d-a2e0-769001d3b38e" providerId="ADAL" clId="{DB078F12-8E31-4D72-A4B6-5C7BB96E3BAE}" dt="2020-04-01T04:29:33.900" v="1177" actId="478"/>
        <pc:sldMkLst>
          <pc:docMk/>
          <pc:sldMk cId="4209780034" sldId="349"/>
        </pc:sldMkLst>
        <pc:spChg chg="mod">
          <ac:chgData name="Eric Chitambar" userId="05f873b4-a386-453d-a2e0-769001d3b38e" providerId="ADAL" clId="{DB078F12-8E31-4D72-A4B6-5C7BB96E3BAE}" dt="2020-03-31T14:24:19.980" v="47" actId="20577"/>
          <ac:spMkLst>
            <pc:docMk/>
            <pc:sldMk cId="4209780034" sldId="349"/>
            <ac:spMk id="2" creationId="{EFD183ED-A640-433D-A5CF-C84D0E7FD2EF}"/>
          </ac:spMkLst>
        </pc:spChg>
        <pc:spChg chg="add del">
          <ac:chgData name="Eric Chitambar" userId="05f873b4-a386-453d-a2e0-769001d3b38e" providerId="ADAL" clId="{DB078F12-8E31-4D72-A4B6-5C7BB96E3BAE}" dt="2020-03-31T14:50:15.276" v="79" actId="478"/>
          <ac:spMkLst>
            <pc:docMk/>
            <pc:sldMk cId="4209780034" sldId="349"/>
            <ac:spMk id="5" creationId="{1D056289-3B2D-401B-B952-43E7ABCA5100}"/>
          </ac:spMkLst>
        </pc:spChg>
        <pc:picChg chg="del mod ord">
          <ac:chgData name="Eric Chitambar" userId="05f873b4-a386-453d-a2e0-769001d3b38e" providerId="ADAL" clId="{DB078F12-8E31-4D72-A4B6-5C7BB96E3BAE}" dt="2020-04-01T04:29:00.876" v="1136" actId="478"/>
          <ac:picMkLst>
            <pc:docMk/>
            <pc:sldMk cId="4209780034" sldId="349"/>
            <ac:picMk id="4" creationId="{065F9FFC-0A6D-4488-ADA2-21184DE62EEA}"/>
          </ac:picMkLst>
        </pc:picChg>
        <pc:picChg chg="del mod ord">
          <ac:chgData name="Eric Chitambar" userId="05f873b4-a386-453d-a2e0-769001d3b38e" providerId="ADAL" clId="{DB078F12-8E31-4D72-A4B6-5C7BB96E3BAE}" dt="2020-03-31T14:50:09.788" v="77" actId="478"/>
          <ac:picMkLst>
            <pc:docMk/>
            <pc:sldMk cId="4209780034" sldId="349"/>
            <ac:picMk id="4" creationId="{64B3BEAE-7FA2-4B24-AD6D-E2BC15D03A90}"/>
          </ac:picMkLst>
        </pc:picChg>
        <pc:picChg chg="del mod">
          <ac:chgData name="Eric Chitambar" userId="05f873b4-a386-453d-a2e0-769001d3b38e" providerId="ADAL" clId="{DB078F12-8E31-4D72-A4B6-5C7BB96E3BAE}" dt="2020-04-01T04:29:24.078" v="1163" actId="478"/>
          <ac:picMkLst>
            <pc:docMk/>
            <pc:sldMk cId="4209780034" sldId="349"/>
            <ac:picMk id="6" creationId="{2D694BE0-2A09-43DE-BE86-504239CA55A8}"/>
          </ac:picMkLst>
        </pc:picChg>
        <pc:picChg chg="mod ord">
          <ac:chgData name="Eric Chitambar" userId="05f873b4-a386-453d-a2e0-769001d3b38e" providerId="ADAL" clId="{DB078F12-8E31-4D72-A4B6-5C7BB96E3BAE}" dt="2020-03-31T14:50:09.788" v="76" actId="108"/>
          <ac:picMkLst>
            <pc:docMk/>
            <pc:sldMk cId="4209780034" sldId="349"/>
            <ac:picMk id="7" creationId="{86BA6EAA-CE1D-4554-9FBF-225890A79B64}"/>
          </ac:picMkLst>
        </pc:picChg>
        <pc:picChg chg="del mod ord">
          <ac:chgData name="Eric Chitambar" userId="05f873b4-a386-453d-a2e0-769001d3b38e" providerId="ADAL" clId="{DB078F12-8E31-4D72-A4B6-5C7BB96E3BAE}" dt="2020-04-01T04:29:16.023" v="1151" actId="478"/>
          <ac:picMkLst>
            <pc:docMk/>
            <pc:sldMk cId="4209780034" sldId="349"/>
            <ac:picMk id="9" creationId="{58C0D8D0-95EA-4543-AE17-763D7A602655}"/>
          </ac:picMkLst>
        </pc:picChg>
        <pc:picChg chg="del mod ord">
          <ac:chgData name="Eric Chitambar" userId="05f873b4-a386-453d-a2e0-769001d3b38e" providerId="ADAL" clId="{DB078F12-8E31-4D72-A4B6-5C7BB96E3BAE}" dt="2020-03-31T15:01:36.612" v="105" actId="478"/>
          <ac:picMkLst>
            <pc:docMk/>
            <pc:sldMk cId="4209780034" sldId="349"/>
            <ac:picMk id="9" creationId="{62574265-2181-4B06-AFE9-ED26B23EE237}"/>
          </ac:picMkLst>
        </pc:picChg>
        <pc:picChg chg="del mod">
          <ac:chgData name="Eric Chitambar" userId="05f873b4-a386-453d-a2e0-769001d3b38e" providerId="ADAL" clId="{DB078F12-8E31-4D72-A4B6-5C7BB96E3BAE}" dt="2020-03-31T14:49:49.990" v="61" actId="478"/>
          <ac:picMkLst>
            <pc:docMk/>
            <pc:sldMk cId="4209780034" sldId="349"/>
            <ac:picMk id="10" creationId="{5380159E-9635-4880-AE4D-E7D12F2729C5}"/>
          </ac:picMkLst>
        </pc:picChg>
        <pc:picChg chg="mod ord">
          <ac:chgData name="Eric Chitambar" userId="05f873b4-a386-453d-a2e0-769001d3b38e" providerId="ADAL" clId="{DB078F12-8E31-4D72-A4B6-5C7BB96E3BAE}" dt="2020-04-01T04:29:16.023" v="1150" actId="108"/>
          <ac:picMkLst>
            <pc:docMk/>
            <pc:sldMk cId="4209780034" sldId="349"/>
            <ac:picMk id="11" creationId="{26C7762B-8ECE-4604-958C-5D57B8E91AF0}"/>
          </ac:picMkLst>
        </pc:picChg>
        <pc:picChg chg="del mod ord">
          <ac:chgData name="Eric Chitambar" userId="05f873b4-a386-453d-a2e0-769001d3b38e" providerId="ADAL" clId="{DB078F12-8E31-4D72-A4B6-5C7BB96E3BAE}" dt="2020-03-31T15:01:55.766" v="117" actId="478"/>
          <ac:picMkLst>
            <pc:docMk/>
            <pc:sldMk cId="4209780034" sldId="349"/>
            <ac:picMk id="12" creationId="{41964749-871D-4A2E-837E-58EAB14EB3F1}"/>
          </ac:picMkLst>
        </pc:picChg>
        <pc:picChg chg="mod ord">
          <ac:chgData name="Eric Chitambar" userId="05f873b4-a386-453d-a2e0-769001d3b38e" providerId="ADAL" clId="{DB078F12-8E31-4D72-A4B6-5C7BB96E3BAE}" dt="2020-04-01T04:29:24.078" v="1162" actId="108"/>
          <ac:picMkLst>
            <pc:docMk/>
            <pc:sldMk cId="4209780034" sldId="349"/>
            <ac:picMk id="13" creationId="{7EBF7F19-73AA-4DFF-8B7D-1204DEBE69ED}"/>
          </ac:picMkLst>
        </pc:picChg>
        <pc:picChg chg="del mod ord">
          <ac:chgData name="Eric Chitambar" userId="05f873b4-a386-453d-a2e0-769001d3b38e" providerId="ADAL" clId="{DB078F12-8E31-4D72-A4B6-5C7BB96E3BAE}" dt="2020-03-31T15:02:12.661" v="129" actId="478"/>
          <ac:picMkLst>
            <pc:docMk/>
            <pc:sldMk cId="4209780034" sldId="349"/>
            <ac:picMk id="14" creationId="{5060CBD8-7A2B-402C-A8B5-29EE4652A314}"/>
          </ac:picMkLst>
        </pc:picChg>
        <pc:picChg chg="mod ord">
          <ac:chgData name="Eric Chitambar" userId="05f873b4-a386-453d-a2e0-769001d3b38e" providerId="ADAL" clId="{DB078F12-8E31-4D72-A4B6-5C7BB96E3BAE}" dt="2020-04-01T04:29:33.900" v="1176" actId="108"/>
          <ac:picMkLst>
            <pc:docMk/>
            <pc:sldMk cId="4209780034" sldId="349"/>
            <ac:picMk id="15" creationId="{059E4530-A289-4ED0-8646-0E4D91CB9C0F}"/>
          </ac:picMkLst>
        </pc:picChg>
        <pc:picChg chg="del mod">
          <ac:chgData name="Eric Chitambar" userId="05f873b4-a386-453d-a2e0-769001d3b38e" providerId="ADAL" clId="{DB078F12-8E31-4D72-A4B6-5C7BB96E3BAE}" dt="2020-03-31T15:00:45.944" v="93" actId="478"/>
          <ac:picMkLst>
            <pc:docMk/>
            <pc:sldMk cId="4209780034" sldId="349"/>
            <ac:picMk id="15" creationId="{080859A4-0592-4619-B515-ED79296A1F50}"/>
          </ac:picMkLst>
        </pc:picChg>
        <pc:picChg chg="del mod ord">
          <ac:chgData name="Eric Chitambar" userId="05f873b4-a386-453d-a2e0-769001d3b38e" providerId="ADAL" clId="{DB078F12-8E31-4D72-A4B6-5C7BB96E3BAE}" dt="2020-03-31T15:02:22.583" v="141" actId="478"/>
          <ac:picMkLst>
            <pc:docMk/>
            <pc:sldMk cId="4209780034" sldId="349"/>
            <ac:picMk id="17" creationId="{047E6F1D-8686-4C0D-B4EA-AE055533198B}"/>
          </ac:picMkLst>
        </pc:picChg>
        <pc:picChg chg="mod ord">
          <ac:chgData name="Eric Chitambar" userId="05f873b4-a386-453d-a2e0-769001d3b38e" providerId="ADAL" clId="{DB078F12-8E31-4D72-A4B6-5C7BB96E3BAE}" dt="2020-03-31T15:24:04.741" v="159" actId="1076"/>
          <ac:picMkLst>
            <pc:docMk/>
            <pc:sldMk cId="4209780034" sldId="349"/>
            <ac:picMk id="19" creationId="{7F187302-38A2-4314-B450-7E2D75A37CCD}"/>
          </ac:picMkLst>
        </pc:picChg>
        <pc:picChg chg="del">
          <ac:chgData name="Eric Chitambar" userId="05f873b4-a386-453d-a2e0-769001d3b38e" providerId="ADAL" clId="{DB078F12-8E31-4D72-A4B6-5C7BB96E3BAE}" dt="2020-03-31T14:50:13.877" v="78" actId="478"/>
          <ac:picMkLst>
            <pc:docMk/>
            <pc:sldMk cId="4209780034" sldId="349"/>
            <ac:picMk id="20" creationId="{B73F4191-246C-485A-94CF-C287438D5973}"/>
          </ac:picMkLst>
        </pc:picChg>
        <pc:picChg chg="add del mod">
          <ac:chgData name="Eric Chitambar" userId="05f873b4-a386-453d-a2e0-769001d3b38e" providerId="ADAL" clId="{DB078F12-8E31-4D72-A4B6-5C7BB96E3BAE}" dt="2020-03-31T15:23:54.715" v="156" actId="478"/>
          <ac:picMkLst>
            <pc:docMk/>
            <pc:sldMk cId="4209780034" sldId="349"/>
            <ac:picMk id="21" creationId="{050BDB03-11CF-472D-85D4-8D397975B8DC}"/>
          </ac:picMkLst>
        </pc:picChg>
        <pc:picChg chg="del mod ord">
          <ac:chgData name="Eric Chitambar" userId="05f873b4-a386-453d-a2e0-769001d3b38e" providerId="ADAL" clId="{DB078F12-8E31-4D72-A4B6-5C7BB96E3BAE}" dt="2020-03-31T15:24:30.166" v="172" actId="478"/>
          <ac:picMkLst>
            <pc:docMk/>
            <pc:sldMk cId="4209780034" sldId="349"/>
            <ac:picMk id="23" creationId="{979EA78A-8497-45B2-86FC-FA759F33B0D6}"/>
          </ac:picMkLst>
        </pc:picChg>
        <pc:picChg chg="del mod ord">
          <ac:chgData name="Eric Chitambar" userId="05f873b4-a386-453d-a2e0-769001d3b38e" providerId="ADAL" clId="{DB078F12-8E31-4D72-A4B6-5C7BB96E3BAE}" dt="2020-03-31T15:25:07.682" v="184" actId="478"/>
          <ac:picMkLst>
            <pc:docMk/>
            <pc:sldMk cId="4209780034" sldId="349"/>
            <ac:picMk id="25" creationId="{239F59C4-8BCA-4446-A527-DD05B626EE71}"/>
          </ac:picMkLst>
        </pc:picChg>
        <pc:picChg chg="mod ord">
          <ac:chgData name="Eric Chitambar" userId="05f873b4-a386-453d-a2e0-769001d3b38e" providerId="ADAL" clId="{DB078F12-8E31-4D72-A4B6-5C7BB96E3BAE}" dt="2020-03-31T15:25:26.444" v="185" actId="1076"/>
          <ac:picMkLst>
            <pc:docMk/>
            <pc:sldMk cId="4209780034" sldId="349"/>
            <ac:picMk id="27" creationId="{6AC54CDD-9C6E-4B2A-B8D5-F880DF8EABE3}"/>
          </ac:picMkLst>
        </pc:picChg>
        <pc:picChg chg="add del mod">
          <ac:chgData name="Eric Chitambar" userId="05f873b4-a386-453d-a2e0-769001d3b38e" providerId="ADAL" clId="{DB078F12-8E31-4D72-A4B6-5C7BB96E3BAE}" dt="2020-03-31T15:26:31.306" v="188" actId="478"/>
          <ac:picMkLst>
            <pc:docMk/>
            <pc:sldMk cId="4209780034" sldId="349"/>
            <ac:picMk id="28" creationId="{3A2800C2-EEE1-4179-8115-5866A5486A6D}"/>
          </ac:picMkLst>
        </pc:picChg>
        <pc:picChg chg="add del mod">
          <ac:chgData name="Eric Chitambar" userId="05f873b4-a386-453d-a2e0-769001d3b38e" providerId="ADAL" clId="{DB078F12-8E31-4D72-A4B6-5C7BB96E3BAE}" dt="2020-03-31T15:27:58.702" v="202" actId="478"/>
          <ac:picMkLst>
            <pc:docMk/>
            <pc:sldMk cId="4209780034" sldId="349"/>
            <ac:picMk id="29" creationId="{8D0EF241-0FD4-405F-B1C8-62D1635DAFE2}"/>
          </ac:picMkLst>
        </pc:picChg>
        <pc:picChg chg="del mod ord">
          <ac:chgData name="Eric Chitambar" userId="05f873b4-a386-453d-a2e0-769001d3b38e" providerId="ADAL" clId="{DB078F12-8E31-4D72-A4B6-5C7BB96E3BAE}" dt="2020-03-31T15:28:51.355" v="215" actId="478"/>
          <ac:picMkLst>
            <pc:docMk/>
            <pc:sldMk cId="4209780034" sldId="349"/>
            <ac:picMk id="31" creationId="{AB80E27F-FEF3-4377-A0A4-8C3D1EFE7381}"/>
          </ac:picMkLst>
        </pc:picChg>
        <pc:picChg chg="add del mod ord">
          <ac:chgData name="Eric Chitambar" userId="05f873b4-a386-453d-a2e0-769001d3b38e" providerId="ADAL" clId="{DB078F12-8E31-4D72-A4B6-5C7BB96E3BAE}" dt="2020-03-31T15:30:05.625" v="252" actId="478"/>
          <ac:picMkLst>
            <pc:docMk/>
            <pc:sldMk cId="4209780034" sldId="349"/>
            <ac:picMk id="33" creationId="{46B719B8-E214-4E63-B918-96C72CE4E542}"/>
          </ac:picMkLst>
        </pc:picChg>
        <pc:picChg chg="del mod ord">
          <ac:chgData name="Eric Chitambar" userId="05f873b4-a386-453d-a2e0-769001d3b38e" providerId="ADAL" clId="{DB078F12-8E31-4D72-A4B6-5C7BB96E3BAE}" dt="2020-03-31T15:29:11.881" v="240"/>
          <ac:picMkLst>
            <pc:docMk/>
            <pc:sldMk cId="4209780034" sldId="349"/>
            <ac:picMk id="35" creationId="{01A31785-07C0-45F6-82A1-AE48071484D3}"/>
          </ac:picMkLst>
        </pc:picChg>
        <pc:picChg chg="del mod ord">
          <ac:chgData name="Eric Chitambar" userId="05f873b4-a386-453d-a2e0-769001d3b38e" providerId="ADAL" clId="{DB078F12-8E31-4D72-A4B6-5C7BB96E3BAE}" dt="2020-03-31T15:30:31.078" v="264" actId="478"/>
          <ac:picMkLst>
            <pc:docMk/>
            <pc:sldMk cId="4209780034" sldId="349"/>
            <ac:picMk id="37" creationId="{C3473AEF-E0A3-46FB-9F8B-E3A78B961E4C}"/>
          </ac:picMkLst>
        </pc:picChg>
        <pc:picChg chg="del mod ord">
          <ac:chgData name="Eric Chitambar" userId="05f873b4-a386-453d-a2e0-769001d3b38e" providerId="ADAL" clId="{DB078F12-8E31-4D72-A4B6-5C7BB96E3BAE}" dt="2020-04-01T04:27:03.640" v="1109" actId="478"/>
          <ac:picMkLst>
            <pc:docMk/>
            <pc:sldMk cId="4209780034" sldId="349"/>
            <ac:picMk id="39" creationId="{3F491D13-1FFA-4790-81C4-A85D4B8253E9}"/>
          </ac:picMkLst>
        </pc:picChg>
        <pc:picChg chg="del mod">
          <ac:chgData name="Eric Chitambar" userId="05f873b4-a386-453d-a2e0-769001d3b38e" providerId="ADAL" clId="{DB078F12-8E31-4D72-A4B6-5C7BB96E3BAE}" dt="2020-03-31T16:50:44.507" v="281" actId="478"/>
          <ac:picMkLst>
            <pc:docMk/>
            <pc:sldMk cId="4209780034" sldId="349"/>
            <ac:picMk id="41" creationId="{B1A1C8C8-4670-410F-B425-A90B7A959626}"/>
          </ac:picMkLst>
        </pc:picChg>
        <pc:picChg chg="del mod ord">
          <ac:chgData name="Eric Chitambar" userId="05f873b4-a386-453d-a2e0-769001d3b38e" providerId="ADAL" clId="{DB078F12-8E31-4D72-A4B6-5C7BB96E3BAE}" dt="2020-04-01T04:29:33.900" v="1177" actId="478"/>
          <ac:picMkLst>
            <pc:docMk/>
            <pc:sldMk cId="4209780034" sldId="349"/>
            <ac:picMk id="43" creationId="{F4C74FE2-F1B9-4F38-A8EC-C191F71593D2}"/>
          </ac:picMkLst>
        </pc:picChg>
        <pc:cxnChg chg="add mod">
          <ac:chgData name="Eric Chitambar" userId="05f873b4-a386-453d-a2e0-769001d3b38e" providerId="ADAL" clId="{DB078F12-8E31-4D72-A4B6-5C7BB96E3BAE}" dt="2020-03-31T16:51:08.110" v="286" actId="208"/>
          <ac:cxnSpMkLst>
            <pc:docMk/>
            <pc:sldMk cId="4209780034" sldId="349"/>
            <ac:cxnSpMk id="45" creationId="{F58C1A07-F7C4-4E98-BC79-12351A6D7963}"/>
          </ac:cxnSpMkLst>
        </pc:cxnChg>
      </pc:sldChg>
      <pc:sldChg chg="del">
        <pc:chgData name="Eric Chitambar" userId="05f873b4-a386-453d-a2e0-769001d3b38e" providerId="ADAL" clId="{DB078F12-8E31-4D72-A4B6-5C7BB96E3BAE}" dt="2020-04-01T03:45:14.746" v="1080" actId="2696"/>
        <pc:sldMkLst>
          <pc:docMk/>
          <pc:sldMk cId="649635897" sldId="360"/>
        </pc:sldMkLst>
      </pc:sldChg>
      <pc:sldChg chg="del">
        <pc:chgData name="Eric Chitambar" userId="05f873b4-a386-453d-a2e0-769001d3b38e" providerId="ADAL" clId="{DB078F12-8E31-4D72-A4B6-5C7BB96E3BAE}" dt="2020-04-01T03:45:14.730" v="1079" actId="2696"/>
        <pc:sldMkLst>
          <pc:docMk/>
          <pc:sldMk cId="709093098" sldId="361"/>
        </pc:sldMkLst>
      </pc:sldChg>
      <pc:sldChg chg="del">
        <pc:chgData name="Eric Chitambar" userId="05f873b4-a386-453d-a2e0-769001d3b38e" providerId="ADAL" clId="{DB078F12-8E31-4D72-A4B6-5C7BB96E3BAE}" dt="2020-04-01T03:45:14.778" v="1082" actId="2696"/>
        <pc:sldMkLst>
          <pc:docMk/>
          <pc:sldMk cId="2540284193" sldId="362"/>
        </pc:sldMkLst>
      </pc:sldChg>
      <pc:sldChg chg="del">
        <pc:chgData name="Eric Chitambar" userId="05f873b4-a386-453d-a2e0-769001d3b38e" providerId="ADAL" clId="{DB078F12-8E31-4D72-A4B6-5C7BB96E3BAE}" dt="2020-04-01T03:45:14.778" v="1083" actId="2696"/>
        <pc:sldMkLst>
          <pc:docMk/>
          <pc:sldMk cId="4213009670" sldId="363"/>
        </pc:sldMkLst>
      </pc:sldChg>
      <pc:sldChg chg="del">
        <pc:chgData name="Eric Chitambar" userId="05f873b4-a386-453d-a2e0-769001d3b38e" providerId="ADAL" clId="{DB078F12-8E31-4D72-A4B6-5C7BB96E3BAE}" dt="2020-04-01T03:45:14.794" v="1084" actId="2696"/>
        <pc:sldMkLst>
          <pc:docMk/>
          <pc:sldMk cId="2515353116" sldId="364"/>
        </pc:sldMkLst>
      </pc:sldChg>
      <pc:sldChg chg="del">
        <pc:chgData name="Eric Chitambar" userId="05f873b4-a386-453d-a2e0-769001d3b38e" providerId="ADAL" clId="{DB078F12-8E31-4D72-A4B6-5C7BB96E3BAE}" dt="2020-04-01T03:45:14.810" v="1085" actId="2696"/>
        <pc:sldMkLst>
          <pc:docMk/>
          <pc:sldMk cId="2970830074" sldId="365"/>
        </pc:sldMkLst>
      </pc:sldChg>
      <pc:sldChg chg="addSp delSp modSp add delAnim modAnim">
        <pc:chgData name="Eric Chitambar" userId="05f873b4-a386-453d-a2e0-769001d3b38e" providerId="ADAL" clId="{DB078F12-8E31-4D72-A4B6-5C7BB96E3BAE}" dt="2020-04-01T05:32:25.796" v="1384"/>
        <pc:sldMkLst>
          <pc:docMk/>
          <pc:sldMk cId="3294670819" sldId="366"/>
        </pc:sldMkLst>
        <pc:spChg chg="mod">
          <ac:chgData name="Eric Chitambar" userId="05f873b4-a386-453d-a2e0-769001d3b38e" providerId="ADAL" clId="{DB078F12-8E31-4D72-A4B6-5C7BB96E3BAE}" dt="2020-04-01T01:36:05.625" v="302" actId="20577"/>
          <ac:spMkLst>
            <pc:docMk/>
            <pc:sldMk cId="3294670819" sldId="366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DB078F12-8E31-4D72-A4B6-5C7BB96E3BAE}" dt="2020-04-01T01:40:19.760" v="337" actId="478"/>
          <ac:picMkLst>
            <pc:docMk/>
            <pc:sldMk cId="3294670819" sldId="366"/>
            <ac:picMk id="4" creationId="{AC44FD29-E088-4C43-A0BF-459571BEFED8}"/>
          </ac:picMkLst>
        </pc:picChg>
        <pc:picChg chg="mod ord">
          <ac:chgData name="Eric Chitambar" userId="05f873b4-a386-453d-a2e0-769001d3b38e" providerId="ADAL" clId="{DB078F12-8E31-4D72-A4B6-5C7BB96E3BAE}" dt="2020-04-01T05:14:07.618" v="1311" actId="108"/>
          <ac:picMkLst>
            <pc:docMk/>
            <pc:sldMk cId="3294670819" sldId="366"/>
            <ac:picMk id="4" creationId="{ED6746EC-6A2E-4ACE-97A6-B86C88EAB594}"/>
          </ac:picMkLst>
        </pc:picChg>
        <pc:picChg chg="mod ord">
          <ac:chgData name="Eric Chitambar" userId="05f873b4-a386-453d-a2e0-769001d3b38e" providerId="ADAL" clId="{DB078F12-8E31-4D72-A4B6-5C7BB96E3BAE}" dt="2020-04-01T05:14:13.976" v="1330" actId="108"/>
          <ac:picMkLst>
            <pc:docMk/>
            <pc:sldMk cId="3294670819" sldId="366"/>
            <ac:picMk id="6" creationId="{1CEA7011-8F68-4027-84B6-0EB4AE8053A1}"/>
          </ac:picMkLst>
        </pc:picChg>
        <pc:picChg chg="del mod">
          <ac:chgData name="Eric Chitambar" userId="05f873b4-a386-453d-a2e0-769001d3b38e" providerId="ADAL" clId="{DB078F12-8E31-4D72-A4B6-5C7BB96E3BAE}" dt="2020-04-01T01:48:44.384" v="501" actId="478"/>
          <ac:picMkLst>
            <pc:docMk/>
            <pc:sldMk cId="3294670819" sldId="366"/>
            <ac:picMk id="6" creationId="{AB6187BA-7991-4350-B571-9F17F9DFC1FF}"/>
          </ac:picMkLst>
        </pc:picChg>
        <pc:picChg chg="del mod">
          <ac:chgData name="Eric Chitambar" userId="05f873b4-a386-453d-a2e0-769001d3b38e" providerId="ADAL" clId="{DB078F12-8E31-4D72-A4B6-5C7BB96E3BAE}" dt="2020-04-01T01:38:47.460" v="318" actId="478"/>
          <ac:picMkLst>
            <pc:docMk/>
            <pc:sldMk cId="3294670819" sldId="366"/>
            <ac:picMk id="7" creationId="{86BA6EAA-CE1D-4554-9FBF-225890A79B64}"/>
          </ac:picMkLst>
        </pc:picChg>
        <pc:picChg chg="mod ord">
          <ac:chgData name="Eric Chitambar" userId="05f873b4-a386-453d-a2e0-769001d3b38e" providerId="ADAL" clId="{DB078F12-8E31-4D72-A4B6-5C7BB96E3BAE}" dt="2020-04-01T05:15:39.360" v="1349" actId="1076"/>
          <ac:picMkLst>
            <pc:docMk/>
            <pc:sldMk cId="3294670819" sldId="366"/>
            <ac:picMk id="8" creationId="{E68DEC9A-1412-4FDE-B62C-10E98ECFB971}"/>
          </ac:picMkLst>
        </pc:picChg>
        <pc:picChg chg="del mod ord">
          <ac:chgData name="Eric Chitambar" userId="05f873b4-a386-453d-a2e0-769001d3b38e" providerId="ADAL" clId="{DB078F12-8E31-4D72-A4B6-5C7BB96E3BAE}" dt="2020-04-01T01:42:19.873" v="383" actId="478"/>
          <ac:picMkLst>
            <pc:docMk/>
            <pc:sldMk cId="3294670819" sldId="366"/>
            <ac:picMk id="9" creationId="{930EBB68-B431-4171-8AD2-4071FC0797FE}"/>
          </ac:picMkLst>
        </pc:picChg>
        <pc:picChg chg="mod ord">
          <ac:chgData name="Eric Chitambar" userId="05f873b4-a386-453d-a2e0-769001d3b38e" providerId="ADAL" clId="{DB078F12-8E31-4D72-A4B6-5C7BB96E3BAE}" dt="2020-04-01T05:15:47.935" v="1365" actId="108"/>
          <ac:picMkLst>
            <pc:docMk/>
            <pc:sldMk cId="3294670819" sldId="366"/>
            <ac:picMk id="10" creationId="{7891A80B-5D84-4784-BEE5-29E9A068402C}"/>
          </ac:picMkLst>
        </pc:picChg>
        <pc:picChg chg="mod">
          <ac:chgData name="Eric Chitambar" userId="05f873b4-a386-453d-a2e0-769001d3b38e" providerId="ADAL" clId="{DB078F12-8E31-4D72-A4B6-5C7BB96E3BAE}" dt="2020-04-01T01:43:10.317" v="396" actId="1076"/>
          <ac:picMkLst>
            <pc:docMk/>
            <pc:sldMk cId="3294670819" sldId="366"/>
            <ac:picMk id="11" creationId="{85D50868-6F62-4964-BAC5-DC3FFE10408C}"/>
          </ac:picMkLst>
        </pc:picChg>
        <pc:picChg chg="del mod ord">
          <ac:chgData name="Eric Chitambar" userId="05f873b4-a386-453d-a2e0-769001d3b38e" providerId="ADAL" clId="{DB078F12-8E31-4D72-A4B6-5C7BB96E3BAE}" dt="2020-04-01T01:49:39.524" v="517" actId="478"/>
          <ac:picMkLst>
            <pc:docMk/>
            <pc:sldMk cId="3294670819" sldId="366"/>
            <ac:picMk id="13" creationId="{52B5F225-76A9-4769-9309-ADA520F3FFF4}"/>
          </ac:picMkLst>
        </pc:picChg>
        <pc:picChg chg="mod ord">
          <ac:chgData name="Eric Chitambar" userId="05f873b4-a386-453d-a2e0-769001d3b38e" providerId="ADAL" clId="{DB078F12-8E31-4D72-A4B6-5C7BB96E3BAE}" dt="2020-04-01T05:15:54.610" v="1381" actId="108"/>
          <ac:picMkLst>
            <pc:docMk/>
            <pc:sldMk cId="3294670819" sldId="366"/>
            <ac:picMk id="13" creationId="{BA62030A-EA16-49D5-AA37-5E72CB40C091}"/>
          </ac:picMkLst>
        </pc:picChg>
        <pc:picChg chg="del mod ord">
          <ac:chgData name="Eric Chitambar" userId="05f873b4-a386-453d-a2e0-769001d3b38e" providerId="ADAL" clId="{DB078F12-8E31-4D72-A4B6-5C7BB96E3BAE}" dt="2020-04-01T01:45:50.875" v="414" actId="478"/>
          <ac:picMkLst>
            <pc:docMk/>
            <pc:sldMk cId="3294670819" sldId="366"/>
            <ac:picMk id="15" creationId="{9B7BC0C1-4131-4F75-91A9-D68C7C3DE1DB}"/>
          </ac:picMkLst>
        </pc:picChg>
        <pc:picChg chg="add del mod">
          <ac:chgData name="Eric Chitambar" userId="05f873b4-a386-453d-a2e0-769001d3b38e" providerId="ADAL" clId="{DB078F12-8E31-4D72-A4B6-5C7BB96E3BAE}" dt="2020-04-01T01:41:47.137" v="363" actId="478"/>
          <ac:picMkLst>
            <pc:docMk/>
            <pc:sldMk cId="3294670819" sldId="366"/>
            <ac:picMk id="17" creationId="{078DEC5E-8826-4C1F-B392-D733D02C2016}"/>
          </ac:picMkLst>
        </pc:picChg>
        <pc:picChg chg="mod">
          <ac:chgData name="Eric Chitambar" userId="05f873b4-a386-453d-a2e0-769001d3b38e" providerId="ADAL" clId="{DB078F12-8E31-4D72-A4B6-5C7BB96E3BAE}" dt="2020-04-01T01:42:34.077" v="390" actId="1076"/>
          <ac:picMkLst>
            <pc:docMk/>
            <pc:sldMk cId="3294670819" sldId="366"/>
            <ac:picMk id="18" creationId="{BB61F644-A7A6-449F-B564-17B4A86DE522}"/>
          </ac:picMkLst>
        </pc:picChg>
        <pc:picChg chg="del">
          <ac:chgData name="Eric Chitambar" userId="05f873b4-a386-453d-a2e0-769001d3b38e" providerId="ADAL" clId="{DB078F12-8E31-4D72-A4B6-5C7BB96E3BAE}" dt="2020-04-01T01:36:31.650" v="306" actId="478"/>
          <ac:picMkLst>
            <pc:docMk/>
            <pc:sldMk cId="3294670819" sldId="366"/>
            <ac:picMk id="19" creationId="{7F187302-38A2-4314-B450-7E2D75A37CCD}"/>
          </ac:picMkLst>
        </pc:picChg>
        <pc:picChg chg="add del mod">
          <ac:chgData name="Eric Chitambar" userId="05f873b4-a386-453d-a2e0-769001d3b38e" providerId="ADAL" clId="{DB078F12-8E31-4D72-A4B6-5C7BB96E3BAE}" dt="2020-04-01T01:56:28.240" v="629" actId="478"/>
          <ac:picMkLst>
            <pc:docMk/>
            <pc:sldMk cId="3294670819" sldId="366"/>
            <ac:picMk id="20" creationId="{102000F6-DFCC-48BB-AF16-87117E137FFB}"/>
          </ac:picMkLst>
        </pc:picChg>
        <pc:picChg chg="add del mod">
          <ac:chgData name="Eric Chitambar" userId="05f873b4-a386-453d-a2e0-769001d3b38e" providerId="ADAL" clId="{DB078F12-8E31-4D72-A4B6-5C7BB96E3BAE}" dt="2020-04-01T01:57:12.359" v="660" actId="478"/>
          <ac:picMkLst>
            <pc:docMk/>
            <pc:sldMk cId="3294670819" sldId="366"/>
            <ac:picMk id="21" creationId="{493E334D-EC12-4CE6-B781-2C2C30E60DA4}"/>
          </ac:picMkLst>
        </pc:picChg>
        <pc:picChg chg="del mod ord">
          <ac:chgData name="Eric Chitambar" userId="05f873b4-a386-453d-a2e0-769001d3b38e" providerId="ADAL" clId="{DB078F12-8E31-4D72-A4B6-5C7BB96E3BAE}" dt="2020-04-01T01:46:09.080" v="432" actId="478"/>
          <ac:picMkLst>
            <pc:docMk/>
            <pc:sldMk cId="3294670819" sldId="366"/>
            <ac:picMk id="23" creationId="{6B3FBABF-C02B-43EE-B5F0-4A328FB3148C}"/>
          </ac:picMkLst>
        </pc:picChg>
        <pc:picChg chg="del mod ord">
          <ac:chgData name="Eric Chitambar" userId="05f873b4-a386-453d-a2e0-769001d3b38e" providerId="ADAL" clId="{DB078F12-8E31-4D72-A4B6-5C7BB96E3BAE}" dt="2020-04-01T01:46:19.494" v="450" actId="478"/>
          <ac:picMkLst>
            <pc:docMk/>
            <pc:sldMk cId="3294670819" sldId="366"/>
            <ac:picMk id="25" creationId="{3ED39223-A5EB-404F-80E3-F8B5DFAF0C2A}"/>
          </ac:picMkLst>
        </pc:picChg>
        <pc:picChg chg="del">
          <ac:chgData name="Eric Chitambar" userId="05f873b4-a386-453d-a2e0-769001d3b38e" providerId="ADAL" clId="{DB078F12-8E31-4D72-A4B6-5C7BB96E3BAE}" dt="2020-04-01T01:36:26.745" v="305" actId="478"/>
          <ac:picMkLst>
            <pc:docMk/>
            <pc:sldMk cId="3294670819" sldId="366"/>
            <ac:picMk id="27" creationId="{6AC54CDD-9C6E-4B2A-B8D5-F880DF8EABE3}"/>
          </ac:picMkLst>
        </pc:picChg>
        <pc:picChg chg="del mod ord">
          <ac:chgData name="Eric Chitambar" userId="05f873b4-a386-453d-a2e0-769001d3b38e" providerId="ADAL" clId="{DB078F12-8E31-4D72-A4B6-5C7BB96E3BAE}" dt="2020-04-01T01:46:28.369" v="468" actId="478"/>
          <ac:picMkLst>
            <pc:docMk/>
            <pc:sldMk cId="3294670819" sldId="366"/>
            <ac:picMk id="28" creationId="{266F5877-C942-431F-A42A-4093EC8DF406}"/>
          </ac:picMkLst>
        </pc:picChg>
        <pc:picChg chg="mod ord">
          <ac:chgData name="Eric Chitambar" userId="05f873b4-a386-453d-a2e0-769001d3b38e" providerId="ADAL" clId="{DB078F12-8E31-4D72-A4B6-5C7BB96E3BAE}" dt="2020-04-01T01:46:28.369" v="467" actId="108"/>
          <ac:picMkLst>
            <pc:docMk/>
            <pc:sldMk cId="3294670819" sldId="366"/>
            <ac:picMk id="30" creationId="{EB75157C-B7FC-406E-960F-9D6480DF0BED}"/>
          </ac:picMkLst>
        </pc:picChg>
        <pc:picChg chg="del mod ord">
          <ac:chgData name="Eric Chitambar" userId="05f873b4-a386-453d-a2e0-769001d3b38e" providerId="ADAL" clId="{DB078F12-8E31-4D72-A4B6-5C7BB96E3BAE}" dt="2020-04-01T01:51:59.544" v="529" actId="478"/>
          <ac:picMkLst>
            <pc:docMk/>
            <pc:sldMk cId="3294670819" sldId="366"/>
            <ac:picMk id="32" creationId="{4321B445-F22A-488F-8C59-0529ACA9E10E}"/>
          </ac:picMkLst>
        </pc:picChg>
        <pc:picChg chg="add del mod">
          <ac:chgData name="Eric Chitambar" userId="05f873b4-a386-453d-a2e0-769001d3b38e" providerId="ADAL" clId="{DB078F12-8E31-4D72-A4B6-5C7BB96E3BAE}" dt="2020-04-01T01:47:37.639" v="482" actId="478"/>
          <ac:picMkLst>
            <pc:docMk/>
            <pc:sldMk cId="3294670819" sldId="366"/>
            <ac:picMk id="34" creationId="{730393DA-113F-4B84-80C4-03D71B0E1E41}"/>
          </ac:picMkLst>
        </pc:picChg>
        <pc:picChg chg="del mod ord">
          <ac:chgData name="Eric Chitambar" userId="05f873b4-a386-453d-a2e0-769001d3b38e" providerId="ADAL" clId="{DB078F12-8E31-4D72-A4B6-5C7BB96E3BAE}" dt="2020-04-01T05:14:07.619" v="1312" actId="478"/>
          <ac:picMkLst>
            <pc:docMk/>
            <pc:sldMk cId="3294670819" sldId="366"/>
            <ac:picMk id="35" creationId="{E3EFEDC8-CA8C-4B91-8DBD-37504B9A1565}"/>
          </ac:picMkLst>
        </pc:picChg>
        <pc:picChg chg="del mod ord">
          <ac:chgData name="Eric Chitambar" userId="05f873b4-a386-453d-a2e0-769001d3b38e" providerId="ADAL" clId="{DB078F12-8E31-4D72-A4B6-5C7BB96E3BAE}" dt="2020-04-01T05:14:13.976" v="1331" actId="478"/>
          <ac:picMkLst>
            <pc:docMk/>
            <pc:sldMk cId="3294670819" sldId="366"/>
            <ac:picMk id="37" creationId="{D1AD222B-D2CF-4EC6-B6F2-A610E1247016}"/>
          </ac:picMkLst>
        </pc:picChg>
        <pc:picChg chg="del">
          <ac:chgData name="Eric Chitambar" userId="05f873b4-a386-453d-a2e0-769001d3b38e" providerId="ADAL" clId="{DB078F12-8E31-4D72-A4B6-5C7BB96E3BAE}" dt="2020-04-01T01:36:18.278" v="303" actId="478"/>
          <ac:picMkLst>
            <pc:docMk/>
            <pc:sldMk cId="3294670819" sldId="366"/>
            <ac:picMk id="39" creationId="{3F491D13-1FFA-4790-81C4-A85D4B8253E9}"/>
          </ac:picMkLst>
        </pc:picChg>
        <pc:picChg chg="del mod ord">
          <ac:chgData name="Eric Chitambar" userId="05f873b4-a386-453d-a2e0-769001d3b38e" providerId="ADAL" clId="{DB078F12-8E31-4D72-A4B6-5C7BB96E3BAE}" dt="2020-04-01T01:53:17.768" v="541" actId="478"/>
          <ac:picMkLst>
            <pc:docMk/>
            <pc:sldMk cId="3294670819" sldId="366"/>
            <ac:picMk id="40" creationId="{137DE60A-60AD-4048-9038-E8BE8199F306}"/>
          </ac:picMkLst>
        </pc:picChg>
        <pc:picChg chg="del mod ord">
          <ac:chgData name="Eric Chitambar" userId="05f873b4-a386-453d-a2e0-769001d3b38e" providerId="ADAL" clId="{DB078F12-8E31-4D72-A4B6-5C7BB96E3BAE}" dt="2020-04-01T01:53:53.720" v="553" actId="478"/>
          <ac:picMkLst>
            <pc:docMk/>
            <pc:sldMk cId="3294670819" sldId="366"/>
            <ac:picMk id="42" creationId="{062A3600-27D5-42FE-BE14-0FFC4A3D2A67}"/>
          </ac:picMkLst>
        </pc:picChg>
        <pc:picChg chg="del">
          <ac:chgData name="Eric Chitambar" userId="05f873b4-a386-453d-a2e0-769001d3b38e" providerId="ADAL" clId="{DB078F12-8E31-4D72-A4B6-5C7BB96E3BAE}" dt="2020-04-01T01:36:22.649" v="304" actId="478"/>
          <ac:picMkLst>
            <pc:docMk/>
            <pc:sldMk cId="3294670819" sldId="366"/>
            <ac:picMk id="43" creationId="{F4C74FE2-F1B9-4F38-A8EC-C191F71593D2}"/>
          </ac:picMkLst>
        </pc:picChg>
        <pc:picChg chg="del mod ord">
          <ac:chgData name="Eric Chitambar" userId="05f873b4-a386-453d-a2e0-769001d3b38e" providerId="ADAL" clId="{DB078F12-8E31-4D72-A4B6-5C7BB96E3BAE}" dt="2020-04-01T01:54:50.390" v="565" actId="478"/>
          <ac:picMkLst>
            <pc:docMk/>
            <pc:sldMk cId="3294670819" sldId="366"/>
            <ac:picMk id="46" creationId="{5A8B885B-C283-4C7B-84DF-EDC172530948}"/>
          </ac:picMkLst>
        </pc:picChg>
        <pc:picChg chg="del mod ord">
          <ac:chgData name="Eric Chitambar" userId="05f873b4-a386-453d-a2e0-769001d3b38e" providerId="ADAL" clId="{DB078F12-8E31-4D72-A4B6-5C7BB96E3BAE}" dt="2020-04-01T05:15:26.361" v="1333" actId="478"/>
          <ac:picMkLst>
            <pc:docMk/>
            <pc:sldMk cId="3294670819" sldId="366"/>
            <ac:picMk id="48" creationId="{3717DEC5-5896-47EA-B30A-50323556A784}"/>
          </ac:picMkLst>
        </pc:picChg>
        <pc:picChg chg="add del mod">
          <ac:chgData name="Eric Chitambar" userId="05f873b4-a386-453d-a2e0-769001d3b38e" providerId="ADAL" clId="{DB078F12-8E31-4D72-A4B6-5C7BB96E3BAE}" dt="2020-04-01T01:55:24.225" v="579" actId="478"/>
          <ac:picMkLst>
            <pc:docMk/>
            <pc:sldMk cId="3294670819" sldId="366"/>
            <ac:picMk id="49" creationId="{3C500A68-CA46-4D46-A553-7833CF820792}"/>
          </ac:picMkLst>
        </pc:picChg>
        <pc:picChg chg="del mod ord">
          <ac:chgData name="Eric Chitambar" userId="05f873b4-a386-453d-a2e0-769001d3b38e" providerId="ADAL" clId="{DB078F12-8E31-4D72-A4B6-5C7BB96E3BAE}" dt="2020-04-01T01:55:53.105" v="613" actId="478"/>
          <ac:picMkLst>
            <pc:docMk/>
            <pc:sldMk cId="3294670819" sldId="366"/>
            <ac:picMk id="51" creationId="{A138100B-5D10-4DA8-92E1-F47053DDA5A2}"/>
          </ac:picMkLst>
        </pc:picChg>
        <pc:picChg chg="del mod ord">
          <ac:chgData name="Eric Chitambar" userId="05f873b4-a386-453d-a2e0-769001d3b38e" providerId="ADAL" clId="{DB078F12-8E31-4D72-A4B6-5C7BB96E3BAE}" dt="2020-04-01T05:15:36.497" v="1348" actId="478"/>
          <ac:picMkLst>
            <pc:docMk/>
            <pc:sldMk cId="3294670819" sldId="366"/>
            <ac:picMk id="53" creationId="{1AE36029-1AB1-465D-BAF3-C165F72B3018}"/>
          </ac:picMkLst>
        </pc:picChg>
        <pc:picChg chg="del mod ord">
          <ac:chgData name="Eric Chitambar" userId="05f873b4-a386-453d-a2e0-769001d3b38e" providerId="ADAL" clId="{DB078F12-8E31-4D72-A4B6-5C7BB96E3BAE}" dt="2020-04-01T01:56:53.278" v="645" actId="478"/>
          <ac:picMkLst>
            <pc:docMk/>
            <pc:sldMk cId="3294670819" sldId="366"/>
            <ac:picMk id="55" creationId="{5E5CA99B-D9DC-4801-8F98-43F688C5749D}"/>
          </ac:picMkLst>
        </pc:picChg>
        <pc:picChg chg="del mod ord">
          <ac:chgData name="Eric Chitambar" userId="05f873b4-a386-453d-a2e0-769001d3b38e" providerId="ADAL" clId="{DB078F12-8E31-4D72-A4B6-5C7BB96E3BAE}" dt="2020-04-01T05:15:47.936" v="1366" actId="478"/>
          <ac:picMkLst>
            <pc:docMk/>
            <pc:sldMk cId="3294670819" sldId="366"/>
            <ac:picMk id="57" creationId="{F90FD497-F381-40F8-A9C2-12EF606CC602}"/>
          </ac:picMkLst>
        </pc:picChg>
        <pc:picChg chg="del mod ord">
          <ac:chgData name="Eric Chitambar" userId="05f873b4-a386-453d-a2e0-769001d3b38e" providerId="ADAL" clId="{DB078F12-8E31-4D72-A4B6-5C7BB96E3BAE}" dt="2020-04-01T05:15:54.611" v="1382" actId="478"/>
          <ac:picMkLst>
            <pc:docMk/>
            <pc:sldMk cId="3294670819" sldId="366"/>
            <ac:picMk id="59" creationId="{C0D1D368-7981-46DA-8B97-E08AAE587BB2}"/>
          </ac:picMkLst>
        </pc:picChg>
        <pc:picChg chg="add del mod">
          <ac:chgData name="Eric Chitambar" userId="05f873b4-a386-453d-a2e0-769001d3b38e" providerId="ADAL" clId="{DB078F12-8E31-4D72-A4B6-5C7BB96E3BAE}" dt="2020-04-01T01:57:53.624" v="674" actId="478"/>
          <ac:picMkLst>
            <pc:docMk/>
            <pc:sldMk cId="3294670819" sldId="366"/>
            <ac:picMk id="60" creationId="{B9334CCF-A10A-4A6D-B5F3-FAB14EFB91C5}"/>
          </ac:picMkLst>
        </pc:picChg>
        <pc:picChg chg="del mod ord">
          <ac:chgData name="Eric Chitambar" userId="05f873b4-a386-453d-a2e0-769001d3b38e" providerId="ADAL" clId="{DB078F12-8E31-4D72-A4B6-5C7BB96E3BAE}" dt="2020-04-01T01:58:13.693" v="687" actId="478"/>
          <ac:picMkLst>
            <pc:docMk/>
            <pc:sldMk cId="3294670819" sldId="366"/>
            <ac:picMk id="62" creationId="{9FFC7BC6-1151-44E4-8C3F-AEA5F0865975}"/>
          </ac:picMkLst>
        </pc:picChg>
        <pc:picChg chg="mod ord">
          <ac:chgData name="Eric Chitambar" userId="05f873b4-a386-453d-a2e0-769001d3b38e" providerId="ADAL" clId="{DB078F12-8E31-4D72-A4B6-5C7BB96E3BAE}" dt="2020-04-01T05:15:58.132" v="1383" actId="1076"/>
          <ac:picMkLst>
            <pc:docMk/>
            <pc:sldMk cId="3294670819" sldId="366"/>
            <ac:picMk id="64" creationId="{E33906B6-84DA-4A4F-AB8F-9B5475AE5266}"/>
          </ac:picMkLst>
        </pc:picChg>
        <pc:picChg chg="mod">
          <ac:chgData name="Eric Chitambar" userId="05f873b4-a386-453d-a2e0-769001d3b38e" providerId="ADAL" clId="{DB078F12-8E31-4D72-A4B6-5C7BB96E3BAE}" dt="2020-04-01T01:58:48.555" v="694" actId="1076"/>
          <ac:picMkLst>
            <pc:docMk/>
            <pc:sldMk cId="3294670819" sldId="366"/>
            <ac:picMk id="66" creationId="{BB6331ED-EF11-4357-B848-1CFF8994F865}"/>
          </ac:picMkLst>
        </pc:picChg>
        <pc:inkChg chg="add">
          <ac:chgData name="Eric Chitambar" userId="05f873b4-a386-453d-a2e0-769001d3b38e" providerId="ADAL" clId="{DB078F12-8E31-4D72-A4B6-5C7BB96E3BAE}" dt="2020-04-01T05:32:25.796" v="1384"/>
          <ac:inkMkLst>
            <pc:docMk/>
            <pc:sldMk cId="3294670819" sldId="366"/>
            <ac:inkMk id="14" creationId="{0C177E3E-61EF-47DF-89FC-F579DDDF406A}"/>
          </ac:inkMkLst>
        </pc:inkChg>
        <pc:cxnChg chg="del">
          <ac:chgData name="Eric Chitambar" userId="05f873b4-a386-453d-a2e0-769001d3b38e" providerId="ADAL" clId="{DB078F12-8E31-4D72-A4B6-5C7BB96E3BAE}" dt="2020-04-01T01:36:22.649" v="304" actId="478"/>
          <ac:cxnSpMkLst>
            <pc:docMk/>
            <pc:sldMk cId="3294670819" sldId="366"/>
            <ac:cxnSpMk id="45" creationId="{F58C1A07-F7C4-4E98-BC79-12351A6D7963}"/>
          </ac:cxnSpMkLst>
        </pc:cxnChg>
      </pc:sldChg>
      <pc:sldChg chg="addSp delSp modSp add modAnim">
        <pc:chgData name="Eric Chitambar" userId="05f873b4-a386-453d-a2e0-769001d3b38e" providerId="ADAL" clId="{DB078F12-8E31-4D72-A4B6-5C7BB96E3BAE}" dt="2020-04-01T05:32:25.796" v="1384"/>
        <pc:sldMkLst>
          <pc:docMk/>
          <pc:sldMk cId="3339007229" sldId="367"/>
        </pc:sldMkLst>
        <pc:spChg chg="mod">
          <ac:chgData name="Eric Chitambar" userId="05f873b4-a386-453d-a2e0-769001d3b38e" providerId="ADAL" clId="{DB078F12-8E31-4D72-A4B6-5C7BB96E3BAE}" dt="2020-04-01T02:00:14.032" v="721" actId="6549"/>
          <ac:spMkLst>
            <pc:docMk/>
            <pc:sldMk cId="3339007229" sldId="367"/>
            <ac:spMk id="2" creationId="{EFD183ED-A640-433D-A5CF-C84D0E7FD2EF}"/>
          </ac:spMkLst>
        </pc:spChg>
        <pc:spChg chg="add mod">
          <ac:chgData name="Eric Chitambar" userId="05f873b4-a386-453d-a2e0-769001d3b38e" providerId="ADAL" clId="{DB078F12-8E31-4D72-A4B6-5C7BB96E3BAE}" dt="2020-04-01T02:07:17.105" v="807" actId="692"/>
          <ac:spMkLst>
            <pc:docMk/>
            <pc:sldMk cId="3339007229" sldId="367"/>
            <ac:spMk id="16" creationId="{F0BFF7C7-5BC7-4876-939D-12C6EB0EAE16}"/>
          </ac:spMkLst>
        </pc:spChg>
        <pc:picChg chg="mod ord">
          <ac:chgData name="Eric Chitambar" userId="05f873b4-a386-453d-a2e0-769001d3b38e" providerId="ADAL" clId="{DB078F12-8E31-4D72-A4B6-5C7BB96E3BAE}" dt="2020-04-01T04:31:48.205" v="1205" actId="108"/>
          <ac:picMkLst>
            <pc:docMk/>
            <pc:sldMk cId="3339007229" sldId="367"/>
            <ac:picMk id="4" creationId="{19DE6BB1-806F-4F83-A4A1-2E48DD863D92}"/>
          </ac:picMkLst>
        </pc:picChg>
        <pc:picChg chg="del mod ord">
          <ac:chgData name="Eric Chitambar" userId="05f873b4-a386-453d-a2e0-769001d3b38e" providerId="ADAL" clId="{DB078F12-8E31-4D72-A4B6-5C7BB96E3BAE}" dt="2020-04-01T02:04:57.931" v="763" actId="478"/>
          <ac:picMkLst>
            <pc:docMk/>
            <pc:sldMk cId="3339007229" sldId="367"/>
            <ac:picMk id="4" creationId="{A232DED1-319A-4F7A-9A98-0C0873F0300B}"/>
          </ac:picMkLst>
        </pc:picChg>
        <pc:picChg chg="mod ord">
          <ac:chgData name="Eric Chitambar" userId="05f873b4-a386-453d-a2e0-769001d3b38e" providerId="ADAL" clId="{DB078F12-8E31-4D72-A4B6-5C7BB96E3BAE}" dt="2020-04-01T04:32:09.910" v="1219" actId="108"/>
          <ac:picMkLst>
            <pc:docMk/>
            <pc:sldMk cId="3339007229" sldId="367"/>
            <ac:picMk id="6" creationId="{AF416D08-B2FC-4224-B23E-EC8A24D06FB1}"/>
          </ac:picMkLst>
        </pc:picChg>
        <pc:picChg chg="del mod ord">
          <ac:chgData name="Eric Chitambar" userId="05f873b4-a386-453d-a2e0-769001d3b38e" providerId="ADAL" clId="{DB078F12-8E31-4D72-A4B6-5C7BB96E3BAE}" dt="2020-04-01T02:06:25.346" v="791" actId="478"/>
          <ac:picMkLst>
            <pc:docMk/>
            <pc:sldMk cId="3339007229" sldId="367"/>
            <ac:picMk id="6" creationId="{B38C46EB-55D7-4878-821A-DA21B7A49597}"/>
          </ac:picMkLst>
        </pc:picChg>
        <pc:picChg chg="mod">
          <ac:chgData name="Eric Chitambar" userId="05f873b4-a386-453d-a2e0-769001d3b38e" providerId="ADAL" clId="{DB078F12-8E31-4D72-A4B6-5C7BB96E3BAE}" dt="2020-04-01T02:06:42.814" v="799" actId="1076"/>
          <ac:picMkLst>
            <pc:docMk/>
            <pc:sldMk cId="3339007229" sldId="367"/>
            <ac:picMk id="8" creationId="{12C5B90A-9A08-4BC9-9BCC-EED77BFF76F5}"/>
          </ac:picMkLst>
        </pc:picChg>
        <pc:picChg chg="mod">
          <ac:chgData name="Eric Chitambar" userId="05f873b4-a386-453d-a2e0-769001d3b38e" providerId="ADAL" clId="{DB078F12-8E31-4D72-A4B6-5C7BB96E3BAE}" dt="2020-04-01T02:06:42.814" v="799" actId="1076"/>
          <ac:picMkLst>
            <pc:docMk/>
            <pc:sldMk cId="3339007229" sldId="367"/>
            <ac:picMk id="10" creationId="{4E7F925C-8A86-451C-9216-41188DF95967}"/>
          </ac:picMkLst>
        </pc:picChg>
        <pc:picChg chg="del">
          <ac:chgData name="Eric Chitambar" userId="05f873b4-a386-453d-a2e0-769001d3b38e" providerId="ADAL" clId="{DB078F12-8E31-4D72-A4B6-5C7BB96E3BAE}" dt="2020-04-01T02:04:06.170" v="744" actId="478"/>
          <ac:picMkLst>
            <pc:docMk/>
            <pc:sldMk cId="3339007229" sldId="367"/>
            <ac:picMk id="11" creationId="{85D50868-6F62-4964-BAC5-DC3FFE10408C}"/>
          </ac:picMkLst>
        </pc:picChg>
        <pc:picChg chg="mod ord">
          <ac:chgData name="Eric Chitambar" userId="05f873b4-a386-453d-a2e0-769001d3b38e" providerId="ADAL" clId="{DB078F12-8E31-4D72-A4B6-5C7BB96E3BAE}" dt="2020-04-01T02:06:25.346" v="790" actId="108"/>
          <ac:picMkLst>
            <pc:docMk/>
            <pc:sldMk cId="3339007229" sldId="367"/>
            <ac:picMk id="13" creationId="{ED663DF7-B46A-4C02-80FC-025DB4F34C7B}"/>
          </ac:picMkLst>
        </pc:picChg>
        <pc:picChg chg="mod">
          <ac:chgData name="Eric Chitambar" userId="05f873b4-a386-453d-a2e0-769001d3b38e" providerId="ADAL" clId="{DB078F12-8E31-4D72-A4B6-5C7BB96E3BAE}" dt="2020-04-01T02:06:44.696" v="800" actId="1076"/>
          <ac:picMkLst>
            <pc:docMk/>
            <pc:sldMk cId="3339007229" sldId="367"/>
            <ac:picMk id="15" creationId="{379C2EF3-D909-410C-84C7-FBC7F6D06161}"/>
          </ac:picMkLst>
        </pc:picChg>
        <pc:picChg chg="del">
          <ac:chgData name="Eric Chitambar" userId="05f873b4-a386-453d-a2e0-769001d3b38e" providerId="ADAL" clId="{DB078F12-8E31-4D72-A4B6-5C7BB96E3BAE}" dt="2020-04-01T02:04:10.265" v="746" actId="478"/>
          <ac:picMkLst>
            <pc:docMk/>
            <pc:sldMk cId="3339007229" sldId="367"/>
            <ac:picMk id="18" creationId="{BB61F644-A7A6-449F-B564-17B4A86DE522}"/>
          </ac:picMkLst>
        </pc:picChg>
        <pc:picChg chg="del mod ord">
          <ac:chgData name="Eric Chitambar" userId="05f873b4-a386-453d-a2e0-769001d3b38e" providerId="ADAL" clId="{DB078F12-8E31-4D72-A4B6-5C7BB96E3BAE}" dt="2020-04-01T02:36:48.838" v="887" actId="478"/>
          <ac:picMkLst>
            <pc:docMk/>
            <pc:sldMk cId="3339007229" sldId="367"/>
            <ac:picMk id="19" creationId="{88E7879F-FA5B-47B1-9030-52C03E71AB31}"/>
          </ac:picMkLst>
        </pc:picChg>
        <pc:picChg chg="del mod ord">
          <ac:chgData name="Eric Chitambar" userId="05f873b4-a386-453d-a2e0-769001d3b38e" providerId="ADAL" clId="{DB078F12-8E31-4D72-A4B6-5C7BB96E3BAE}" dt="2020-04-01T04:32:09.910" v="1220" actId="478"/>
          <ac:picMkLst>
            <pc:docMk/>
            <pc:sldMk cId="3339007229" sldId="367"/>
            <ac:picMk id="21" creationId="{15B2E48E-3B52-4E8E-B83A-0A125D8A234F}"/>
          </ac:picMkLst>
        </pc:picChg>
        <pc:picChg chg="mod">
          <ac:chgData name="Eric Chitambar" userId="05f873b4-a386-453d-a2e0-769001d3b38e" providerId="ADAL" clId="{DB078F12-8E31-4D72-A4B6-5C7BB96E3BAE}" dt="2020-04-01T02:39:01.109" v="896" actId="1076"/>
          <ac:picMkLst>
            <pc:docMk/>
            <pc:sldMk cId="3339007229" sldId="367"/>
            <ac:picMk id="23" creationId="{AB9A6815-792D-483D-A5F5-B232BE382F5A}"/>
          </ac:picMkLst>
        </pc:picChg>
        <pc:picChg chg="del mod">
          <ac:chgData name="Eric Chitambar" userId="05f873b4-a386-453d-a2e0-769001d3b38e" providerId="ADAL" clId="{DB078F12-8E31-4D72-A4B6-5C7BB96E3BAE}" dt="2020-04-01T02:41:42.651" v="915" actId="478"/>
          <ac:picMkLst>
            <pc:docMk/>
            <pc:sldMk cId="3339007229" sldId="367"/>
            <ac:picMk id="25" creationId="{C2E2DB69-7AC0-4E90-BAA0-0E070C2C74F7}"/>
          </ac:picMkLst>
        </pc:picChg>
        <pc:picChg chg="add del mod">
          <ac:chgData name="Eric Chitambar" userId="05f873b4-a386-453d-a2e0-769001d3b38e" providerId="ADAL" clId="{DB078F12-8E31-4D72-A4B6-5C7BB96E3BAE}" dt="2020-04-01T02:35:27.764" v="875" actId="478"/>
          <ac:picMkLst>
            <pc:docMk/>
            <pc:sldMk cId="3339007229" sldId="367"/>
            <ac:picMk id="27" creationId="{38C99B54-9764-4E18-B6F4-76BFFBEAB999}"/>
          </ac:picMkLst>
        </pc:picChg>
        <pc:picChg chg="del mod ord">
          <ac:chgData name="Eric Chitambar" userId="05f873b4-a386-453d-a2e0-769001d3b38e" providerId="ADAL" clId="{DB078F12-8E31-4D72-A4B6-5C7BB96E3BAE}" dt="2020-04-01T04:31:48.205" v="1206" actId="478"/>
          <ac:picMkLst>
            <pc:docMk/>
            <pc:sldMk cId="3339007229" sldId="367"/>
            <ac:picMk id="28" creationId="{EDE0275C-15A4-4D90-8F96-97804598AC91}"/>
          </ac:picMkLst>
        </pc:picChg>
        <pc:picChg chg="del mod">
          <ac:chgData name="Eric Chitambar" userId="05f873b4-a386-453d-a2e0-769001d3b38e" providerId="ADAL" clId="{DB078F12-8E31-4D72-A4B6-5C7BB96E3BAE}" dt="2020-04-01T02:04:02.175" v="743" actId="478"/>
          <ac:picMkLst>
            <pc:docMk/>
            <pc:sldMk cId="3339007229" sldId="367"/>
            <ac:picMk id="30" creationId="{EB75157C-B7FC-406E-960F-9D6480DF0BED}"/>
          </ac:picMkLst>
        </pc:picChg>
        <pc:picChg chg="del">
          <ac:chgData name="Eric Chitambar" userId="05f873b4-a386-453d-a2e0-769001d3b38e" providerId="ADAL" clId="{DB078F12-8E31-4D72-A4B6-5C7BB96E3BAE}" dt="2020-04-01T02:04:08.639" v="745" actId="478"/>
          <ac:picMkLst>
            <pc:docMk/>
            <pc:sldMk cId="3339007229" sldId="367"/>
            <ac:picMk id="35" creationId="{E3EFEDC8-CA8C-4B91-8DBD-37504B9A1565}"/>
          </ac:picMkLst>
        </pc:picChg>
        <pc:picChg chg="del">
          <ac:chgData name="Eric Chitambar" userId="05f873b4-a386-453d-a2e0-769001d3b38e" providerId="ADAL" clId="{DB078F12-8E31-4D72-A4B6-5C7BB96E3BAE}" dt="2020-04-01T02:04:24.275" v="750" actId="478"/>
          <ac:picMkLst>
            <pc:docMk/>
            <pc:sldMk cId="3339007229" sldId="367"/>
            <ac:picMk id="37" creationId="{D1AD222B-D2CF-4EC6-B6F2-A610E1247016}"/>
          </ac:picMkLst>
        </pc:picChg>
        <pc:picChg chg="del">
          <ac:chgData name="Eric Chitambar" userId="05f873b4-a386-453d-a2e0-769001d3b38e" providerId="ADAL" clId="{DB078F12-8E31-4D72-A4B6-5C7BB96E3BAE}" dt="2020-04-01T02:04:24.275" v="750" actId="478"/>
          <ac:picMkLst>
            <pc:docMk/>
            <pc:sldMk cId="3339007229" sldId="367"/>
            <ac:picMk id="48" creationId="{3717DEC5-5896-47EA-B30A-50323556A784}"/>
          </ac:picMkLst>
        </pc:picChg>
        <pc:picChg chg="del">
          <ac:chgData name="Eric Chitambar" userId="05f873b4-a386-453d-a2e0-769001d3b38e" providerId="ADAL" clId="{DB078F12-8E31-4D72-A4B6-5C7BB96E3BAE}" dt="2020-04-01T02:04:24.275" v="750" actId="478"/>
          <ac:picMkLst>
            <pc:docMk/>
            <pc:sldMk cId="3339007229" sldId="367"/>
            <ac:picMk id="53" creationId="{1AE36029-1AB1-465D-BAF3-C165F72B3018}"/>
          </ac:picMkLst>
        </pc:picChg>
        <pc:picChg chg="del mod">
          <ac:chgData name="Eric Chitambar" userId="05f873b4-a386-453d-a2e0-769001d3b38e" providerId="ADAL" clId="{DB078F12-8E31-4D72-A4B6-5C7BB96E3BAE}" dt="2020-04-01T02:04:16.320" v="748" actId="478"/>
          <ac:picMkLst>
            <pc:docMk/>
            <pc:sldMk cId="3339007229" sldId="367"/>
            <ac:picMk id="57" creationId="{F90FD497-F381-40F8-A9C2-12EF606CC602}"/>
          </ac:picMkLst>
        </pc:picChg>
        <pc:picChg chg="del">
          <ac:chgData name="Eric Chitambar" userId="05f873b4-a386-453d-a2e0-769001d3b38e" providerId="ADAL" clId="{DB078F12-8E31-4D72-A4B6-5C7BB96E3BAE}" dt="2020-04-01T02:04:18.823" v="749" actId="478"/>
          <ac:picMkLst>
            <pc:docMk/>
            <pc:sldMk cId="3339007229" sldId="367"/>
            <ac:picMk id="59" creationId="{C0D1D368-7981-46DA-8B97-E08AAE587BB2}"/>
          </ac:picMkLst>
        </pc:picChg>
        <pc:picChg chg="del">
          <ac:chgData name="Eric Chitambar" userId="05f873b4-a386-453d-a2e0-769001d3b38e" providerId="ADAL" clId="{DB078F12-8E31-4D72-A4B6-5C7BB96E3BAE}" dt="2020-04-01T02:04:24.275" v="750" actId="478"/>
          <ac:picMkLst>
            <pc:docMk/>
            <pc:sldMk cId="3339007229" sldId="367"/>
            <ac:picMk id="64" creationId="{E33906B6-84DA-4A4F-AB8F-9B5475AE5266}"/>
          </ac:picMkLst>
        </pc:picChg>
        <pc:picChg chg="del">
          <ac:chgData name="Eric Chitambar" userId="05f873b4-a386-453d-a2e0-769001d3b38e" providerId="ADAL" clId="{DB078F12-8E31-4D72-A4B6-5C7BB96E3BAE}" dt="2020-04-01T02:04:26.454" v="751" actId="478"/>
          <ac:picMkLst>
            <pc:docMk/>
            <pc:sldMk cId="3339007229" sldId="367"/>
            <ac:picMk id="66" creationId="{BB6331ED-EF11-4357-B848-1CFF8994F865}"/>
          </ac:picMkLst>
        </pc:picChg>
        <pc:inkChg chg="add">
          <ac:chgData name="Eric Chitambar" userId="05f873b4-a386-453d-a2e0-769001d3b38e" providerId="ADAL" clId="{DB078F12-8E31-4D72-A4B6-5C7BB96E3BAE}" dt="2020-04-01T05:32:25.796" v="1384"/>
          <ac:inkMkLst>
            <pc:docMk/>
            <pc:sldMk cId="3339007229" sldId="367"/>
            <ac:inkMk id="7" creationId="{12B0BA2F-41D9-46BA-8F12-6FC09ABCCB9C}"/>
          </ac:inkMkLst>
        </pc:inkChg>
      </pc:sldChg>
      <pc:sldChg chg="addSp delSp modSp add ord modAnim">
        <pc:chgData name="Eric Chitambar" userId="05f873b4-a386-453d-a2e0-769001d3b38e" providerId="ADAL" clId="{DB078F12-8E31-4D72-A4B6-5C7BB96E3BAE}" dt="2020-04-01T05:32:25.796" v="1384"/>
        <pc:sldMkLst>
          <pc:docMk/>
          <pc:sldMk cId="2203481053" sldId="368"/>
        </pc:sldMkLst>
        <pc:spChg chg="mod">
          <ac:chgData name="Eric Chitambar" userId="05f873b4-a386-453d-a2e0-769001d3b38e" providerId="ADAL" clId="{DB078F12-8E31-4D72-A4B6-5C7BB96E3BAE}" dt="2020-04-01T03:44:56.490" v="1056" actId="20577"/>
          <ac:spMkLst>
            <pc:docMk/>
            <pc:sldMk cId="2203481053" sldId="368"/>
            <ac:spMk id="2" creationId="{EFD183ED-A640-433D-A5CF-C84D0E7FD2EF}"/>
          </ac:spMkLst>
        </pc:spChg>
        <pc:picChg chg="mod ord">
          <ac:chgData name="Eric Chitambar" userId="05f873b4-a386-453d-a2e0-769001d3b38e" providerId="ADAL" clId="{DB078F12-8E31-4D72-A4B6-5C7BB96E3BAE}" dt="2020-04-01T02:15:09.827" v="829" actId="108"/>
          <ac:picMkLst>
            <pc:docMk/>
            <pc:sldMk cId="2203481053" sldId="368"/>
            <ac:picMk id="4" creationId="{67BE62B9-2614-46F0-8FBB-D4523C44281B}"/>
          </ac:picMkLst>
        </pc:picChg>
        <pc:picChg chg="del mod">
          <ac:chgData name="Eric Chitambar" userId="05f873b4-a386-453d-a2e0-769001d3b38e" providerId="ADAL" clId="{DB078F12-8E31-4D72-A4B6-5C7BB96E3BAE}" dt="2020-04-01T02:32:40.889" v="852" actId="478"/>
          <ac:picMkLst>
            <pc:docMk/>
            <pc:sldMk cId="2203481053" sldId="368"/>
            <ac:picMk id="6" creationId="{56632C36-1372-403F-9FD3-AE36E5D8C79B}"/>
          </ac:picMkLst>
        </pc:picChg>
        <pc:picChg chg="mod ord">
          <ac:chgData name="Eric Chitambar" userId="05f873b4-a386-453d-a2e0-769001d3b38e" providerId="ADAL" clId="{DB078F12-8E31-4D72-A4B6-5C7BB96E3BAE}" dt="2020-04-01T02:32:40.889" v="851" actId="108"/>
          <ac:picMkLst>
            <pc:docMk/>
            <pc:sldMk cId="2203481053" sldId="368"/>
            <ac:picMk id="8" creationId="{F61E630E-2103-4216-A506-0C796F3F7771}"/>
          </ac:picMkLst>
        </pc:picChg>
        <pc:picChg chg="mod">
          <ac:chgData name="Eric Chitambar" userId="05f873b4-a386-453d-a2e0-769001d3b38e" providerId="ADAL" clId="{DB078F12-8E31-4D72-A4B6-5C7BB96E3BAE}" dt="2020-04-01T02:33:30.939" v="859" actId="1076"/>
          <ac:picMkLst>
            <pc:docMk/>
            <pc:sldMk cId="2203481053" sldId="368"/>
            <ac:picMk id="10" creationId="{392AA0A0-1052-4A40-AAEB-27AB288B702C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11" creationId="{85D50868-6F62-4964-BAC5-DC3FFE10408C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18" creationId="{BB61F644-A7A6-449F-B564-17B4A86DE522}"/>
          </ac:picMkLst>
        </pc:picChg>
        <pc:picChg chg="del mod">
          <ac:chgData name="Eric Chitambar" userId="05f873b4-a386-453d-a2e0-769001d3b38e" providerId="ADAL" clId="{DB078F12-8E31-4D72-A4B6-5C7BB96E3BAE}" dt="2020-04-01T02:15:09.827" v="830" actId="478"/>
          <ac:picMkLst>
            <pc:docMk/>
            <pc:sldMk cId="2203481053" sldId="368"/>
            <ac:picMk id="30" creationId="{EB75157C-B7FC-406E-960F-9D6480DF0BED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35" creationId="{E3EFEDC8-CA8C-4B91-8DBD-37504B9A1565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37" creationId="{D1AD222B-D2CF-4EC6-B6F2-A610E1247016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48" creationId="{3717DEC5-5896-47EA-B30A-50323556A784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53" creationId="{1AE36029-1AB1-465D-BAF3-C165F72B3018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57" creationId="{F90FD497-F381-40F8-A9C2-12EF606CC602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59" creationId="{C0D1D368-7981-46DA-8B97-E08AAE587BB2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64" creationId="{E33906B6-84DA-4A4F-AB8F-9B5475AE5266}"/>
          </ac:picMkLst>
        </pc:picChg>
        <pc:picChg chg="del">
          <ac:chgData name="Eric Chitambar" userId="05f873b4-a386-453d-a2e0-769001d3b38e" providerId="ADAL" clId="{DB078F12-8E31-4D72-A4B6-5C7BB96E3BAE}" dt="2020-04-01T02:30:25.062" v="831" actId="478"/>
          <ac:picMkLst>
            <pc:docMk/>
            <pc:sldMk cId="2203481053" sldId="368"/>
            <ac:picMk id="66" creationId="{BB6331ED-EF11-4357-B848-1CFF8994F865}"/>
          </ac:picMkLst>
        </pc:picChg>
        <pc:inkChg chg="add">
          <ac:chgData name="Eric Chitambar" userId="05f873b4-a386-453d-a2e0-769001d3b38e" providerId="ADAL" clId="{DB078F12-8E31-4D72-A4B6-5C7BB96E3BAE}" dt="2020-04-01T05:32:25.796" v="1384"/>
          <ac:inkMkLst>
            <pc:docMk/>
            <pc:sldMk cId="2203481053" sldId="368"/>
            <ac:inkMk id="3" creationId="{E5AAF17F-4F5D-43B9-9F56-FACCB5150EC2}"/>
          </ac:inkMkLst>
        </pc:inkChg>
      </pc:sldChg>
      <pc:sldChg chg="addSp delSp modSp add modAnim">
        <pc:chgData name="Eric Chitambar" userId="05f873b4-a386-453d-a2e0-769001d3b38e" providerId="ADAL" clId="{DB078F12-8E31-4D72-A4B6-5C7BB96E3BAE}" dt="2020-04-01T05:32:25.796" v="1384"/>
        <pc:sldMkLst>
          <pc:docMk/>
          <pc:sldMk cId="4187644772" sldId="369"/>
        </pc:sldMkLst>
        <pc:spChg chg="mod">
          <ac:chgData name="Eric Chitambar" userId="05f873b4-a386-453d-a2e0-769001d3b38e" providerId="ADAL" clId="{DB078F12-8E31-4D72-A4B6-5C7BB96E3BAE}" dt="2020-04-01T03:45:02.909" v="1067" actId="20577"/>
          <ac:spMkLst>
            <pc:docMk/>
            <pc:sldMk cId="4187644772" sldId="369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DB078F12-8E31-4D72-A4B6-5C7BB96E3BAE}" dt="2020-04-01T02:44:32.708" v="940" actId="478"/>
          <ac:picMkLst>
            <pc:docMk/>
            <pc:sldMk cId="4187644772" sldId="369"/>
            <ac:picMk id="5" creationId="{ED06114B-144F-473F-A13D-1797B63D8BCD}"/>
          </ac:picMkLst>
        </pc:picChg>
        <pc:picChg chg="mod ord">
          <ac:chgData name="Eric Chitambar" userId="05f873b4-a386-453d-a2e0-769001d3b38e" providerId="ADAL" clId="{DB078F12-8E31-4D72-A4B6-5C7BB96E3BAE}" dt="2020-04-01T02:44:32.708" v="939" actId="108"/>
          <ac:picMkLst>
            <pc:docMk/>
            <pc:sldMk cId="4187644772" sldId="369"/>
            <ac:picMk id="7" creationId="{A2CE5BB4-8FE2-46D6-AE56-AD6B0C3FE4E9}"/>
          </ac:picMkLst>
        </pc:picChg>
        <pc:picChg chg="del mod">
          <ac:chgData name="Eric Chitambar" userId="05f873b4-a386-453d-a2e0-769001d3b38e" providerId="ADAL" clId="{DB078F12-8E31-4D72-A4B6-5C7BB96E3BAE}" dt="2020-04-01T02:44:18.453" v="928" actId="478"/>
          <ac:picMkLst>
            <pc:docMk/>
            <pc:sldMk cId="4187644772" sldId="369"/>
            <ac:picMk id="10" creationId="{392AA0A0-1052-4A40-AAEB-27AB288B702C}"/>
          </ac:picMkLst>
        </pc:picChg>
        <pc:inkChg chg="add">
          <ac:chgData name="Eric Chitambar" userId="05f873b4-a386-453d-a2e0-769001d3b38e" providerId="ADAL" clId="{DB078F12-8E31-4D72-A4B6-5C7BB96E3BAE}" dt="2020-04-01T05:32:25.796" v="1384"/>
          <ac:inkMkLst>
            <pc:docMk/>
            <pc:sldMk cId="4187644772" sldId="369"/>
            <ac:inkMk id="3" creationId="{2A9AEBB5-BCB4-4FB4-9506-97369D5C3BB6}"/>
          </ac:inkMkLst>
        </pc:inkChg>
      </pc:sldChg>
      <pc:sldChg chg="addSp delSp modSp add modAnim">
        <pc:chgData name="Eric Chitambar" userId="05f873b4-a386-453d-a2e0-769001d3b38e" providerId="ADAL" clId="{DB078F12-8E31-4D72-A4B6-5C7BB96E3BAE}" dt="2020-04-01T05:32:25.796" v="1384"/>
        <pc:sldMkLst>
          <pc:docMk/>
          <pc:sldMk cId="3205279439" sldId="370"/>
        </pc:sldMkLst>
        <pc:spChg chg="mod">
          <ac:chgData name="Eric Chitambar" userId="05f873b4-a386-453d-a2e0-769001d3b38e" providerId="ADAL" clId="{DB078F12-8E31-4D72-A4B6-5C7BB96E3BAE}" dt="2020-04-01T03:45:09.632" v="1078" actId="20577"/>
          <ac:spMkLst>
            <pc:docMk/>
            <pc:sldMk cId="3205279439" sldId="370"/>
            <ac:spMk id="2" creationId="{EFD183ED-A640-433D-A5CF-C84D0E7FD2EF}"/>
          </ac:spMkLst>
        </pc:spChg>
        <pc:picChg chg="mod ord">
          <ac:chgData name="Eric Chitambar" userId="05f873b4-a386-453d-a2e0-769001d3b38e" providerId="ADAL" clId="{DB078F12-8E31-4D72-A4B6-5C7BB96E3BAE}" dt="2020-04-01T02:45:31.870" v="952" actId="108"/>
          <ac:picMkLst>
            <pc:docMk/>
            <pc:sldMk cId="3205279439" sldId="370"/>
            <ac:picMk id="5" creationId="{7232A2FA-AE47-4F41-BD89-0578627D675B}"/>
          </ac:picMkLst>
        </pc:picChg>
        <pc:picChg chg="del mod">
          <ac:chgData name="Eric Chitambar" userId="05f873b4-a386-453d-a2e0-769001d3b38e" providerId="ADAL" clId="{DB078F12-8E31-4D72-A4B6-5C7BB96E3BAE}" dt="2020-04-01T02:45:31.870" v="953" actId="478"/>
          <ac:picMkLst>
            <pc:docMk/>
            <pc:sldMk cId="3205279439" sldId="370"/>
            <ac:picMk id="7" creationId="{A2CE5BB4-8FE2-46D6-AE56-AD6B0C3FE4E9}"/>
          </ac:picMkLst>
        </pc:picChg>
        <pc:inkChg chg="add">
          <ac:chgData name="Eric Chitambar" userId="05f873b4-a386-453d-a2e0-769001d3b38e" providerId="ADAL" clId="{DB078F12-8E31-4D72-A4B6-5C7BB96E3BAE}" dt="2020-04-01T05:32:25.796" v="1384"/>
          <ac:inkMkLst>
            <pc:docMk/>
            <pc:sldMk cId="3205279439" sldId="370"/>
            <ac:inkMk id="3" creationId="{A62DA108-F84F-4FDD-BC7A-93996DD57D9E}"/>
          </ac:inkMkLst>
        </pc:inkChg>
      </pc:sldChg>
      <pc:sldChg chg="addSp delSp modSp add ord modAnim">
        <pc:chgData name="Eric Chitambar" userId="05f873b4-a386-453d-a2e0-769001d3b38e" providerId="ADAL" clId="{DB078F12-8E31-4D72-A4B6-5C7BB96E3BAE}" dt="2020-04-01T04:29:49.693" v="1179"/>
        <pc:sldMkLst>
          <pc:docMk/>
          <pc:sldMk cId="816698351" sldId="371"/>
        </pc:sldMkLst>
        <pc:spChg chg="mod">
          <ac:chgData name="Eric Chitambar" userId="05f873b4-a386-453d-a2e0-769001d3b38e" providerId="ADAL" clId="{DB078F12-8E31-4D72-A4B6-5C7BB96E3BAE}" dt="2020-04-01T04:10:46.307" v="1086"/>
          <ac:spMkLst>
            <pc:docMk/>
            <pc:sldMk cId="816698351" sldId="371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DB078F12-8E31-4D72-A4B6-5C7BB96E3BAE}" dt="2020-04-01T03:41:42.362" v="981" actId="478"/>
          <ac:picMkLst>
            <pc:docMk/>
            <pc:sldMk cId="816698351" sldId="371"/>
            <ac:picMk id="5" creationId="{B25FE247-462A-4D69-8728-D681DDD58258}"/>
          </ac:picMkLst>
        </pc:picChg>
        <pc:picChg chg="add del mod ord">
          <ac:chgData name="Eric Chitambar" userId="05f873b4-a386-453d-a2e0-769001d3b38e" providerId="ADAL" clId="{DB078F12-8E31-4D72-A4B6-5C7BB96E3BAE}" dt="2020-04-01T04:27:52.562" v="1121" actId="478"/>
          <ac:picMkLst>
            <pc:docMk/>
            <pc:sldMk cId="816698351" sldId="371"/>
            <ac:picMk id="7" creationId="{9F343852-794E-4FD8-9F5B-FBC93E26BA38}"/>
          </ac:picMkLst>
        </pc:picChg>
        <pc:picChg chg="del mod">
          <ac:chgData name="Eric Chitambar" userId="05f873b4-a386-453d-a2e0-769001d3b38e" providerId="ADAL" clId="{DB078F12-8E31-4D72-A4B6-5C7BB96E3BAE}" dt="2020-04-01T03:41:02.828" v="968" actId="478"/>
          <ac:picMkLst>
            <pc:docMk/>
            <pc:sldMk cId="816698351" sldId="371"/>
            <ac:picMk id="8" creationId="{F61E630E-2103-4216-A506-0C796F3F7771}"/>
          </ac:picMkLst>
        </pc:picChg>
        <pc:picChg chg="del mod">
          <ac:chgData name="Eric Chitambar" userId="05f873b4-a386-453d-a2e0-769001d3b38e" providerId="ADAL" clId="{DB078F12-8E31-4D72-A4B6-5C7BB96E3BAE}" dt="2020-04-01T03:42:05.817" v="993" actId="478"/>
          <ac:picMkLst>
            <pc:docMk/>
            <pc:sldMk cId="816698351" sldId="371"/>
            <ac:picMk id="10" creationId="{392AA0A0-1052-4A40-AAEB-27AB288B702C}"/>
          </ac:picMkLst>
        </pc:picChg>
        <pc:picChg chg="mod ord">
          <ac:chgData name="Eric Chitambar" userId="05f873b4-a386-453d-a2e0-769001d3b38e" providerId="ADAL" clId="{DB078F12-8E31-4D72-A4B6-5C7BB96E3BAE}" dt="2020-04-01T03:42:05.817" v="992" actId="108"/>
          <ac:picMkLst>
            <pc:docMk/>
            <pc:sldMk cId="816698351" sldId="371"/>
            <ac:picMk id="11" creationId="{0C5859E3-ECE2-497B-8233-E22B004B3E95}"/>
          </ac:picMkLst>
        </pc:picChg>
      </pc:sldChg>
      <pc:sldChg chg="delSp modSp add ord modAnim">
        <pc:chgData name="Eric Chitambar" userId="05f873b4-a386-453d-a2e0-769001d3b38e" providerId="ADAL" clId="{DB078F12-8E31-4D72-A4B6-5C7BB96E3BAE}" dt="2020-04-01T04:29:54.922" v="1180"/>
        <pc:sldMkLst>
          <pc:docMk/>
          <pc:sldMk cId="611947119" sldId="372"/>
        </pc:sldMkLst>
        <pc:spChg chg="mod">
          <ac:chgData name="Eric Chitambar" userId="05f873b4-a386-453d-a2e0-769001d3b38e" providerId="ADAL" clId="{DB078F12-8E31-4D72-A4B6-5C7BB96E3BAE}" dt="2020-04-01T04:10:49.206" v="1087"/>
          <ac:spMkLst>
            <pc:docMk/>
            <pc:sldMk cId="611947119" sldId="372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DB078F12-8E31-4D72-A4B6-5C7BB96E3BAE}" dt="2020-04-01T03:43:03.703" v="1018" actId="478"/>
          <ac:picMkLst>
            <pc:docMk/>
            <pc:sldMk cId="611947119" sldId="372"/>
            <ac:picMk id="5" creationId="{3D8000DF-5F1F-4F09-87BB-174FFFDD324E}"/>
          </ac:picMkLst>
        </pc:picChg>
        <pc:picChg chg="mod ord">
          <ac:chgData name="Eric Chitambar" userId="05f873b4-a386-453d-a2e0-769001d3b38e" providerId="ADAL" clId="{DB078F12-8E31-4D72-A4B6-5C7BB96E3BAE}" dt="2020-04-01T03:43:03.703" v="1017" actId="108"/>
          <ac:picMkLst>
            <pc:docMk/>
            <pc:sldMk cId="611947119" sldId="372"/>
            <ac:picMk id="8" creationId="{70A7F830-148A-47E3-A946-4C913211BEDD}"/>
          </ac:picMkLst>
        </pc:picChg>
        <pc:picChg chg="del mod">
          <ac:chgData name="Eric Chitambar" userId="05f873b4-a386-453d-a2e0-769001d3b38e" providerId="ADAL" clId="{DB078F12-8E31-4D72-A4B6-5C7BB96E3BAE}" dt="2020-04-01T03:42:55.761" v="1006" actId="478"/>
          <ac:picMkLst>
            <pc:docMk/>
            <pc:sldMk cId="611947119" sldId="372"/>
            <ac:picMk id="11" creationId="{0C5859E3-ECE2-497B-8233-E22B004B3E95}"/>
          </ac:picMkLst>
        </pc:picChg>
      </pc:sldChg>
      <pc:sldChg chg="delSp modSp add ord modAnim">
        <pc:chgData name="Eric Chitambar" userId="05f873b4-a386-453d-a2e0-769001d3b38e" providerId="ADAL" clId="{DB078F12-8E31-4D72-A4B6-5C7BB96E3BAE}" dt="2020-04-01T04:30:08.174" v="1181"/>
        <pc:sldMkLst>
          <pc:docMk/>
          <pc:sldMk cId="230325614" sldId="373"/>
        </pc:sldMkLst>
        <pc:spChg chg="mod">
          <ac:chgData name="Eric Chitambar" userId="05f873b4-a386-453d-a2e0-769001d3b38e" providerId="ADAL" clId="{DB078F12-8E31-4D72-A4B6-5C7BB96E3BAE}" dt="2020-04-01T04:10:52.287" v="1088"/>
          <ac:spMkLst>
            <pc:docMk/>
            <pc:sldMk cId="230325614" sldId="373"/>
            <ac:spMk id="2" creationId="{EFD183ED-A640-433D-A5CF-C84D0E7FD2EF}"/>
          </ac:spMkLst>
        </pc:spChg>
        <pc:picChg chg="mod ord">
          <ac:chgData name="Eric Chitambar" userId="05f873b4-a386-453d-a2e0-769001d3b38e" providerId="ADAL" clId="{DB078F12-8E31-4D72-A4B6-5C7BB96E3BAE}" dt="2020-04-01T03:43:38.653" v="1030" actId="108"/>
          <ac:picMkLst>
            <pc:docMk/>
            <pc:sldMk cId="230325614" sldId="373"/>
            <ac:picMk id="5" creationId="{96A8AEF6-870C-4C83-A63D-98140E4AFEA1}"/>
          </ac:picMkLst>
        </pc:picChg>
        <pc:picChg chg="del mod">
          <ac:chgData name="Eric Chitambar" userId="05f873b4-a386-453d-a2e0-769001d3b38e" providerId="ADAL" clId="{DB078F12-8E31-4D72-A4B6-5C7BB96E3BAE}" dt="2020-04-01T03:43:38.653" v="1031" actId="478"/>
          <ac:picMkLst>
            <pc:docMk/>
            <pc:sldMk cId="230325614" sldId="373"/>
            <ac:picMk id="8" creationId="{70A7F830-148A-47E3-A946-4C913211BEDD}"/>
          </ac:picMkLst>
        </pc:picChg>
      </pc:sldChg>
      <pc:sldChg chg="delSp modSp add ord modAnim">
        <pc:chgData name="Eric Chitambar" userId="05f873b4-a386-453d-a2e0-769001d3b38e" providerId="ADAL" clId="{DB078F12-8E31-4D72-A4B6-5C7BB96E3BAE}" dt="2020-04-01T04:30:12.482" v="1182"/>
        <pc:sldMkLst>
          <pc:docMk/>
          <pc:sldMk cId="3230452924" sldId="374"/>
        </pc:sldMkLst>
        <pc:spChg chg="mod">
          <ac:chgData name="Eric Chitambar" userId="05f873b4-a386-453d-a2e0-769001d3b38e" providerId="ADAL" clId="{DB078F12-8E31-4D72-A4B6-5C7BB96E3BAE}" dt="2020-04-01T04:10:55.315" v="1089"/>
          <ac:spMkLst>
            <pc:docMk/>
            <pc:sldMk cId="3230452924" sldId="374"/>
            <ac:spMk id="2" creationId="{EFD183ED-A640-433D-A5CF-C84D0E7FD2EF}"/>
          </ac:spMkLst>
        </pc:spChg>
        <pc:picChg chg="del mod">
          <ac:chgData name="Eric Chitambar" userId="05f873b4-a386-453d-a2e0-769001d3b38e" providerId="ADAL" clId="{DB078F12-8E31-4D72-A4B6-5C7BB96E3BAE}" dt="2020-04-01T03:44:01.579" v="1044" actId="478"/>
          <ac:picMkLst>
            <pc:docMk/>
            <pc:sldMk cId="3230452924" sldId="374"/>
            <ac:picMk id="5" creationId="{96A8AEF6-870C-4C83-A63D-98140E4AFEA1}"/>
          </ac:picMkLst>
        </pc:picChg>
        <pc:picChg chg="mod ord">
          <ac:chgData name="Eric Chitambar" userId="05f873b4-a386-453d-a2e0-769001d3b38e" providerId="ADAL" clId="{DB078F12-8E31-4D72-A4B6-5C7BB96E3BAE}" dt="2020-04-01T03:44:01.579" v="1043" actId="108"/>
          <ac:picMkLst>
            <pc:docMk/>
            <pc:sldMk cId="3230452924" sldId="374"/>
            <ac:picMk id="6" creationId="{B9590A2E-73DF-4B37-B065-CFF13FF3943D}"/>
          </ac:picMkLst>
        </pc:picChg>
      </pc:sldChg>
    </pc:docChg>
  </pc:docChgLst>
  <pc:docChgLst>
    <pc:chgData name="Chitambar, Eric" userId="05f873b4-a386-453d-a2e0-769001d3b38e" providerId="ADAL" clId="{BA727D61-610A-4829-96F3-E8D56558311D}"/>
    <pc:docChg chg="custSel addSld modSld">
      <pc:chgData name="Chitambar, Eric" userId="05f873b4-a386-453d-a2e0-769001d3b38e" providerId="ADAL" clId="{BA727D61-610A-4829-96F3-E8D56558311D}" dt="2020-03-13T16:27:59.409" v="865" actId="478"/>
      <pc:docMkLst>
        <pc:docMk/>
      </pc:docMkLst>
      <pc:sldChg chg="modSp modAnim">
        <pc:chgData name="Chitambar, Eric" userId="05f873b4-a386-453d-a2e0-769001d3b38e" providerId="ADAL" clId="{BA727D61-610A-4829-96F3-E8D56558311D}" dt="2020-03-13T14:28:12.458" v="672"/>
        <pc:sldMkLst>
          <pc:docMk/>
          <pc:sldMk cId="1372290748" sldId="331"/>
        </pc:sldMkLst>
        <pc:spChg chg="mod">
          <ac:chgData name="Chitambar, Eric" userId="05f873b4-a386-453d-a2e0-769001d3b38e" providerId="ADAL" clId="{BA727D61-610A-4829-96F3-E8D56558311D}" dt="2020-03-13T14:28:06.378" v="671" actId="1076"/>
          <ac:spMkLst>
            <pc:docMk/>
            <pc:sldMk cId="1372290748" sldId="331"/>
            <ac:spMk id="40" creationId="{3E71A7F1-1610-4E5C-8164-A8FDD92F5CB0}"/>
          </ac:spMkLst>
        </pc:sp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8" creationId="{E773D84C-5FEB-4584-BA01-7E4FBB3DF9E2}"/>
          </ac:picMkLst>
        </pc:picChg>
        <pc:picChg chg="mod">
          <ac:chgData name="Chitambar, Eric" userId="05f873b4-a386-453d-a2e0-769001d3b38e" providerId="ADAL" clId="{BA727D61-610A-4829-96F3-E8D56558311D}" dt="2020-03-13T14:24:33.588" v="658" actId="1036"/>
          <ac:picMkLst>
            <pc:docMk/>
            <pc:sldMk cId="1372290748" sldId="331"/>
            <ac:picMk id="13" creationId="{71AAAAEC-129D-433F-BAAF-30D8AC1927BD}"/>
          </ac:picMkLst>
        </pc:picChg>
        <pc:picChg chg="mod">
          <ac:chgData name="Chitambar, Eric" userId="05f873b4-a386-453d-a2e0-769001d3b38e" providerId="ADAL" clId="{BA727D61-610A-4829-96F3-E8D56558311D}" dt="2020-03-13T14:24:27.568" v="651" actId="1036"/>
          <ac:picMkLst>
            <pc:docMk/>
            <pc:sldMk cId="1372290748" sldId="331"/>
            <ac:picMk id="15" creationId="{6FF65C2D-0964-4E84-8955-F63251426F03}"/>
          </ac:picMkLst>
        </pc:picChg>
        <pc:picChg chg="mod">
          <ac:chgData name="Chitambar, Eric" userId="05f873b4-a386-453d-a2e0-769001d3b38e" providerId="ADAL" clId="{BA727D61-610A-4829-96F3-E8D56558311D}" dt="2020-03-13T14:28:06.378" v="671" actId="1076"/>
          <ac:picMkLst>
            <pc:docMk/>
            <pc:sldMk cId="1372290748" sldId="331"/>
            <ac:picMk id="42" creationId="{2DD0293A-93BB-4B8A-B8DA-337F27DDFCB5}"/>
          </ac:picMkLst>
        </pc:picChg>
      </pc:sldChg>
      <pc:sldChg chg="delSp modSp modAnim">
        <pc:chgData name="Chitambar, Eric" userId="05f873b4-a386-453d-a2e0-769001d3b38e" providerId="ADAL" clId="{BA727D61-610A-4829-96F3-E8D56558311D}" dt="2020-03-13T16:27:36.149" v="847" actId="1035"/>
        <pc:sldMkLst>
          <pc:docMk/>
          <pc:sldMk cId="1725162708" sldId="332"/>
        </pc:sldMkLst>
        <pc:spChg chg="mod">
          <ac:chgData name="Chitambar, Eric" userId="05f873b4-a386-453d-a2e0-769001d3b38e" providerId="ADAL" clId="{BA727D61-610A-4829-96F3-E8D56558311D}" dt="2020-03-13T16:27:36.149" v="847" actId="1035"/>
          <ac:spMkLst>
            <pc:docMk/>
            <pc:sldMk cId="1725162708" sldId="332"/>
            <ac:spMk id="52" creationId="{33C889A8-F903-491D-ABAB-7DD4841E3719}"/>
          </ac:spMkLst>
        </pc:spChg>
        <pc:picChg chg="del mod ord">
          <ac:chgData name="Chitambar, Eric" userId="05f873b4-a386-453d-a2e0-769001d3b38e" providerId="ADAL" clId="{BA727D61-610A-4829-96F3-E8D56558311D}" dt="2020-03-13T16:26:41.689" v="790" actId="478"/>
          <ac:picMkLst>
            <pc:docMk/>
            <pc:sldMk cId="1725162708" sldId="332"/>
            <ac:picMk id="4" creationId="{62715AD8-AC24-4904-91B8-2F0A0F42D2F6}"/>
          </ac:picMkLst>
        </pc:picChg>
        <pc:picChg chg="del mod ord">
          <ac:chgData name="Chitambar, Eric" userId="05f873b4-a386-453d-a2e0-769001d3b38e" providerId="ADAL" clId="{BA727D61-610A-4829-96F3-E8D56558311D}" dt="2020-03-13T16:26:55.294" v="803" actId="478"/>
          <ac:picMkLst>
            <pc:docMk/>
            <pc:sldMk cId="1725162708" sldId="332"/>
            <ac:picMk id="7" creationId="{9705B752-8B89-404E-A800-24BB48F968AD}"/>
          </ac:picMkLst>
        </pc:picChg>
        <pc:picChg chg="del mod ord">
          <ac:chgData name="Chitambar, Eric" userId="05f873b4-a386-453d-a2e0-769001d3b38e" providerId="ADAL" clId="{BA727D61-610A-4829-96F3-E8D56558311D}" dt="2020-03-13T16:27:01.439" v="816" actId="478"/>
          <ac:picMkLst>
            <pc:docMk/>
            <pc:sldMk cId="1725162708" sldId="332"/>
            <ac:picMk id="9" creationId="{6E6CE677-456D-4E6F-AA58-D2C996EB7A7B}"/>
          </ac:picMkLst>
        </pc:picChg>
        <pc:picChg chg="del mod ord">
          <ac:chgData name="Chitambar, Eric" userId="05f873b4-a386-453d-a2e0-769001d3b38e" providerId="ADAL" clId="{BA727D61-610A-4829-96F3-E8D56558311D}" dt="2020-03-13T16:27:27.369" v="829" actId="478"/>
          <ac:picMkLst>
            <pc:docMk/>
            <pc:sldMk cId="1725162708" sldId="332"/>
            <ac:picMk id="11" creationId="{967DD8B0-7801-454E-B1C7-E73E8C213003}"/>
          </ac:picMkLst>
        </pc:picChg>
        <pc:picChg chg="mod or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15" creationId="{787A6F60-638D-4D48-85F0-1CEB7E1012C9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5" creationId="{2C823761-7774-4828-9BF6-C17FDCFA5F2D}"/>
          </ac:picMkLst>
        </pc:picChg>
        <pc:picChg chg="mod">
          <ac:chgData name="Chitambar, Eric" userId="05f873b4-a386-453d-a2e0-769001d3b38e" providerId="ADAL" clId="{BA727D61-610A-4829-96F3-E8D56558311D}" dt="2020-03-13T16:27:36.149" v="847" actId="1035"/>
          <ac:picMkLst>
            <pc:docMk/>
            <pc:sldMk cId="1725162708" sldId="332"/>
            <ac:picMk id="48" creationId="{442FFE1E-45F9-4325-AF59-AC420F0E8A97}"/>
          </ac:picMkLst>
        </pc:picChg>
        <pc:picChg chg="del mod">
          <ac:chgData name="Chitambar, Eric" userId="05f873b4-a386-453d-a2e0-769001d3b38e" providerId="ADAL" clId="{BA727D61-610A-4829-96F3-E8D56558311D}" dt="2020-03-13T16:26:25.949" v="777" actId="478"/>
          <ac:picMkLst>
            <pc:docMk/>
            <pc:sldMk cId="1725162708" sldId="332"/>
            <ac:picMk id="51" creationId="{2F181AEC-461B-4A22-8F0D-D4A1D28D76DC}"/>
          </ac:picMkLst>
        </pc:picChg>
      </pc:sldChg>
      <pc:sldChg chg="addSp delSp modSp modAnim">
        <pc:chgData name="Chitambar, Eric" userId="05f873b4-a386-453d-a2e0-769001d3b38e" providerId="ADAL" clId="{BA727D61-610A-4829-96F3-E8D56558311D}" dt="2020-03-13T14:57:02.537" v="764" actId="1076"/>
        <pc:sldMkLst>
          <pc:docMk/>
          <pc:sldMk cId="3414401389" sldId="333"/>
        </pc:sldMkLst>
        <pc:picChg chg="del mod ord">
          <ac:chgData name="Chitambar, Eric" userId="05f873b4-a386-453d-a2e0-769001d3b38e" providerId="ADAL" clId="{BA727D61-610A-4829-96F3-E8D56558311D}" dt="2020-03-13T14:35:17.647" v="715" actId="478"/>
          <ac:picMkLst>
            <pc:docMk/>
            <pc:sldMk cId="3414401389" sldId="333"/>
            <ac:picMk id="4" creationId="{6E33F7B6-245D-46BF-8CDC-1F937A3559E3}"/>
          </ac:picMkLst>
        </pc:picChg>
        <pc:picChg chg="add del mod">
          <ac:chgData name="Chitambar, Eric" userId="05f873b4-a386-453d-a2e0-769001d3b38e" providerId="ADAL" clId="{BA727D61-610A-4829-96F3-E8D56558311D}" dt="2020-03-13T14:34:54.787" v="702" actId="478"/>
          <ac:picMkLst>
            <pc:docMk/>
            <pc:sldMk cId="3414401389" sldId="333"/>
            <ac:picMk id="6" creationId="{7AB99B50-C69C-4C96-968C-651CEF734683}"/>
          </ac:picMkLst>
        </pc:picChg>
        <pc:picChg chg="mod ord">
          <ac:chgData name="Chitambar, Eric" userId="05f873b4-a386-453d-a2e0-769001d3b38e" providerId="ADAL" clId="{BA727D61-610A-4829-96F3-E8D56558311D}" dt="2020-03-13T14:54:39.397" v="760" actId="1076"/>
          <ac:picMkLst>
            <pc:docMk/>
            <pc:sldMk cId="3414401389" sldId="333"/>
            <ac:picMk id="7" creationId="{792387B3-DB3B-454D-B368-C0EA3B88BA20}"/>
          </ac:picMkLst>
        </pc:picChg>
        <pc:picChg chg="del mod ord">
          <ac:chgData name="Chitambar, Eric" userId="05f873b4-a386-453d-a2e0-769001d3b38e" providerId="ADAL" clId="{BA727D61-610A-4829-96F3-E8D56558311D}" dt="2020-03-13T14:54:34.351" v="757" actId="478"/>
          <ac:picMkLst>
            <pc:docMk/>
            <pc:sldMk cId="3414401389" sldId="333"/>
            <ac:picMk id="11" creationId="{5449B8F9-B484-43DA-98DC-8F314539D123}"/>
          </ac:picMkLst>
        </pc:picChg>
        <pc:picChg chg="del mod">
          <ac:chgData name="Chitambar, Eric" userId="05f873b4-a386-453d-a2e0-769001d3b38e" providerId="ADAL" clId="{BA727D61-610A-4829-96F3-E8D56558311D}" dt="2020-03-13T14:54:26.181" v="744" actId="478"/>
          <ac:picMkLst>
            <pc:docMk/>
            <pc:sldMk cId="3414401389" sldId="333"/>
            <ac:picMk id="12" creationId="{3FD41F31-8EB5-44B0-B1EE-FE4FB7BABBC8}"/>
          </ac:picMkLst>
        </pc:picChg>
        <pc:picChg chg="mod ord">
          <ac:chgData name="Chitambar, Eric" userId="05f873b4-a386-453d-a2e0-769001d3b38e" providerId="ADAL" clId="{BA727D61-610A-4829-96F3-E8D56558311D}" dt="2020-03-13T14:57:02.537" v="764" actId="1076"/>
          <ac:picMkLst>
            <pc:docMk/>
            <pc:sldMk cId="3414401389" sldId="333"/>
            <ac:picMk id="14" creationId="{45167E1C-DAB1-47AB-94E4-F473885A3255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6:27:59.409" v="865" actId="478"/>
        <pc:sldMkLst>
          <pc:docMk/>
          <pc:sldMk cId="715633031" sldId="334"/>
        </pc:sldMkLst>
        <pc:spChg chg="mod">
          <ac:chgData name="Chitambar, Eric" userId="05f873b4-a386-453d-a2e0-769001d3b38e" providerId="ADAL" clId="{BA727D61-610A-4829-96F3-E8D56558311D}" dt="2020-03-13T13:36:43.107" v="35" actId="1076"/>
          <ac:spMkLst>
            <pc:docMk/>
            <pc:sldMk cId="715633031" sldId="334"/>
            <ac:spMk id="2" creationId="{EFD183ED-A640-433D-A5CF-C84D0E7FD2EF}"/>
          </ac:spMkLst>
        </pc:spChg>
        <pc:spChg chg="del mod">
          <ac:chgData name="Chitambar, Eric" userId="05f873b4-a386-453d-a2e0-769001d3b38e" providerId="ADAL" clId="{BA727D61-610A-4829-96F3-E8D56558311D}" dt="2020-03-13T13:36:47.936" v="37" actId="478"/>
          <ac:spMkLst>
            <pc:docMk/>
            <pc:sldMk cId="715633031" sldId="334"/>
            <ac:spMk id="3" creationId="{7D429525-D810-4B4B-856F-6455F8AD6357}"/>
          </ac:spMkLst>
        </pc:spChg>
        <pc:picChg chg="del mod">
          <ac:chgData name="Chitambar, Eric" userId="05f873b4-a386-453d-a2e0-769001d3b38e" providerId="ADAL" clId="{BA727D61-610A-4829-96F3-E8D56558311D}" dt="2020-03-13T16:27:59.409" v="865" actId="478"/>
          <ac:picMkLst>
            <pc:docMk/>
            <pc:sldMk cId="715633031" sldId="334"/>
            <ac:picMk id="5" creationId="{0F6046CD-3D29-4E09-942C-26FCD41FEAC7}"/>
          </ac:picMkLst>
        </pc:picChg>
        <pc:picChg chg="del mod">
          <ac:chgData name="Chitambar, Eric" userId="05f873b4-a386-453d-a2e0-769001d3b38e" providerId="ADAL" clId="{BA727D61-610A-4829-96F3-E8D56558311D}" dt="2020-03-13T13:48:10.908" v="146" actId="478"/>
          <ac:picMkLst>
            <pc:docMk/>
            <pc:sldMk cId="715633031" sldId="334"/>
            <ac:picMk id="7" creationId="{123BB767-9665-442E-A1AE-38025E0C7355}"/>
          </ac:picMkLst>
        </pc:picChg>
        <pc:picChg chg="del mod">
          <ac:chgData name="Chitambar, Eric" userId="05f873b4-a386-453d-a2e0-769001d3b38e" providerId="ADAL" clId="{BA727D61-610A-4829-96F3-E8D56558311D}" dt="2020-03-13T13:40:18.402" v="72" actId="478"/>
          <ac:picMkLst>
            <pc:docMk/>
            <pc:sldMk cId="715633031" sldId="334"/>
            <ac:picMk id="9" creationId="{B3DEDFC4-EF74-4A42-9C40-4A57F5745307}"/>
          </ac:picMkLst>
        </pc:picChg>
        <pc:picChg chg="mod ord">
          <ac:chgData name="Chitambar, Eric" userId="05f873b4-a386-453d-a2e0-769001d3b38e" providerId="ADAL" clId="{BA727D61-610A-4829-96F3-E8D56558311D}" dt="2020-03-13T13:55:44.208" v="207" actId="1076"/>
          <ac:picMkLst>
            <pc:docMk/>
            <pc:sldMk cId="715633031" sldId="334"/>
            <ac:picMk id="11" creationId="{F71AFF03-F1A2-4FCD-AAEB-C4076DEA8705}"/>
          </ac:picMkLst>
        </pc:picChg>
        <pc:picChg chg="add del mod">
          <ac:chgData name="Chitambar, Eric" userId="05f873b4-a386-453d-a2e0-769001d3b38e" providerId="ADAL" clId="{BA727D61-610A-4829-96F3-E8D56558311D}" dt="2020-03-13T13:40:48.251" v="86" actId="478"/>
          <ac:picMkLst>
            <pc:docMk/>
            <pc:sldMk cId="715633031" sldId="334"/>
            <ac:picMk id="12" creationId="{1E294E53-18F3-4794-B934-8AB3A74BAA46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14" creationId="{89C40803-92B3-4AEC-A5C5-E6D979FA4AD7}"/>
          </ac:picMkLst>
        </pc:picChg>
        <pc:picChg chg="del mod">
          <ac:chgData name="Chitambar, Eric" userId="05f873b4-a386-453d-a2e0-769001d3b38e" providerId="ADAL" clId="{BA727D61-610A-4829-96F3-E8D56558311D}" dt="2020-03-13T13:45:09.781" v="104" actId="478"/>
          <ac:picMkLst>
            <pc:docMk/>
            <pc:sldMk cId="715633031" sldId="334"/>
            <ac:picMk id="16" creationId="{9DF04C82-E42F-4E4F-AC79-0639020A2D27}"/>
          </ac:picMkLst>
        </pc:picChg>
        <pc:picChg chg="del mod ord">
          <ac:chgData name="Chitambar, Eric" userId="05f873b4-a386-453d-a2e0-769001d3b38e" providerId="ADAL" clId="{BA727D61-610A-4829-96F3-E8D56558311D}" dt="2020-03-13T13:45:19.574" v="117" actId="478"/>
          <ac:picMkLst>
            <pc:docMk/>
            <pc:sldMk cId="715633031" sldId="334"/>
            <ac:picMk id="18" creationId="{738F0C7D-9826-4299-911A-00D8F939F51E}"/>
          </ac:picMkLst>
        </pc:picChg>
        <pc:picChg chg="del mod ord">
          <ac:chgData name="Chitambar, Eric" userId="05f873b4-a386-453d-a2e0-769001d3b38e" providerId="ADAL" clId="{BA727D61-610A-4829-96F3-E8D56558311D}" dt="2020-03-13T13:45:43.202" v="130" actId="478"/>
          <ac:picMkLst>
            <pc:docMk/>
            <pc:sldMk cId="715633031" sldId="334"/>
            <ac:picMk id="20" creationId="{87A3D201-8A35-4798-8BF1-29F95927360A}"/>
          </ac:picMkLst>
        </pc:picChg>
        <pc:picChg chg="mod ord">
          <ac:chgData name="Chitambar, Eric" userId="05f873b4-a386-453d-a2e0-769001d3b38e" providerId="ADAL" clId="{BA727D61-610A-4829-96F3-E8D56558311D}" dt="2020-03-13T13:56:14.528" v="215" actId="1076"/>
          <ac:picMkLst>
            <pc:docMk/>
            <pc:sldMk cId="715633031" sldId="334"/>
            <ac:picMk id="22" creationId="{4BDF35F9-3F04-4B19-9080-4662B59DD191}"/>
          </ac:picMkLst>
        </pc:picChg>
        <pc:picChg chg="del mod ord">
          <ac:chgData name="Chitambar, Eric" userId="05f873b4-a386-453d-a2e0-769001d3b38e" providerId="ADAL" clId="{BA727D61-610A-4829-96F3-E8D56558311D}" dt="2020-03-13T14:05:31.667" v="378" actId="478"/>
          <ac:picMkLst>
            <pc:docMk/>
            <pc:sldMk cId="715633031" sldId="334"/>
            <ac:picMk id="24" creationId="{86787BE0-2490-4FF9-BA01-C88D934E4181}"/>
          </ac:picMkLst>
        </pc:picChg>
        <pc:picChg chg="del mod">
          <ac:chgData name="Chitambar, Eric" userId="05f873b4-a386-453d-a2e0-769001d3b38e" providerId="ADAL" clId="{BA727D61-610A-4829-96F3-E8D56558311D}" dt="2020-03-13T13:50:42.238" v="167" actId="478"/>
          <ac:picMkLst>
            <pc:docMk/>
            <pc:sldMk cId="715633031" sldId="334"/>
            <ac:picMk id="26" creationId="{9A41F95A-BACE-4C81-A06E-EBA523ECEA8A}"/>
          </ac:picMkLst>
        </pc:picChg>
        <pc:picChg chg="del mod ord">
          <ac:chgData name="Chitambar, Eric" userId="05f873b4-a386-453d-a2e0-769001d3b38e" providerId="ADAL" clId="{BA727D61-610A-4829-96F3-E8D56558311D}" dt="2020-03-13T13:54:46.018" v="201" actId="478"/>
          <ac:picMkLst>
            <pc:docMk/>
            <pc:sldMk cId="715633031" sldId="334"/>
            <ac:picMk id="28" creationId="{26D4FA33-D1AA-4D9D-9AE7-C5A0A6B3BD70}"/>
          </ac:picMkLst>
        </pc:picChg>
        <pc:picChg chg="del mod">
          <ac:chgData name="Chitambar, Eric" userId="05f873b4-a386-453d-a2e0-769001d3b38e" providerId="ADAL" clId="{BA727D61-610A-4829-96F3-E8D56558311D}" dt="2020-03-13T13:52:06.733" v="187" actId="478"/>
          <ac:picMkLst>
            <pc:docMk/>
            <pc:sldMk cId="715633031" sldId="334"/>
            <ac:picMk id="30" creationId="{DD1ECD58-3E29-44B7-9575-31E86370CEF9}"/>
          </ac:picMkLst>
        </pc:picChg>
        <pc:picChg chg="del mod ord">
          <ac:chgData name="Chitambar, Eric" userId="05f873b4-a386-453d-a2e0-769001d3b38e" providerId="ADAL" clId="{BA727D61-610A-4829-96F3-E8D56558311D}" dt="2020-03-13T13:54:49.438" v="203" actId="478"/>
          <ac:picMkLst>
            <pc:docMk/>
            <pc:sldMk cId="715633031" sldId="334"/>
            <ac:picMk id="32" creationId="{42C85DDF-20DE-4A74-96BD-D5BA9FC33A29}"/>
          </ac:picMkLst>
        </pc:picChg>
        <pc:picChg chg="del mod ord">
          <ac:chgData name="Chitambar, Eric" userId="05f873b4-a386-453d-a2e0-769001d3b38e" providerId="ADAL" clId="{BA727D61-610A-4829-96F3-E8D56558311D}" dt="2020-03-13T13:55:54.168" v="209"/>
          <ac:picMkLst>
            <pc:docMk/>
            <pc:sldMk cId="715633031" sldId="334"/>
            <ac:picMk id="34" creationId="{6EBD8ED2-EC8F-4897-B708-DE241E5A9E04}"/>
          </ac:picMkLst>
        </pc:picChg>
        <pc:picChg chg="add mod">
          <ac:chgData name="Chitambar, Eric" userId="05f873b4-a386-453d-a2e0-769001d3b38e" providerId="ADAL" clId="{BA727D61-610A-4829-96F3-E8D56558311D}" dt="2020-03-13T13:56:17.758" v="216" actId="1076"/>
          <ac:picMkLst>
            <pc:docMk/>
            <pc:sldMk cId="715633031" sldId="334"/>
            <ac:picMk id="35" creationId="{A9D1E995-545C-4356-99CF-4F7CD9E9C3B1}"/>
          </ac:picMkLst>
        </pc:picChg>
        <pc:picChg chg="del mod">
          <ac:chgData name="Chitambar, Eric" userId="05f873b4-a386-453d-a2e0-769001d3b38e" providerId="ADAL" clId="{BA727D61-610A-4829-96F3-E8D56558311D}" dt="2020-03-13T13:58:16.037" v="235" actId="478"/>
          <ac:picMkLst>
            <pc:docMk/>
            <pc:sldMk cId="715633031" sldId="334"/>
            <ac:picMk id="37" creationId="{74AA8E8A-7E92-4C6B-A2C9-82E447EE0BDA}"/>
          </ac:picMkLst>
        </pc:picChg>
        <pc:picChg chg="del mod ord">
          <ac:chgData name="Chitambar, Eric" userId="05f873b4-a386-453d-a2e0-769001d3b38e" providerId="ADAL" clId="{BA727D61-610A-4829-96F3-E8D56558311D}" dt="2020-03-13T13:58:24.048" v="248" actId="478"/>
          <ac:picMkLst>
            <pc:docMk/>
            <pc:sldMk cId="715633031" sldId="334"/>
            <ac:picMk id="39" creationId="{301E86FE-5ADF-405D-A6A5-AAB3E52EFC7A}"/>
          </ac:picMkLst>
        </pc:picChg>
        <pc:picChg chg="del mod ord">
          <ac:chgData name="Chitambar, Eric" userId="05f873b4-a386-453d-a2e0-769001d3b38e" providerId="ADAL" clId="{BA727D61-610A-4829-96F3-E8D56558311D}" dt="2020-03-13T13:58:32.252" v="261" actId="478"/>
          <ac:picMkLst>
            <pc:docMk/>
            <pc:sldMk cId="715633031" sldId="334"/>
            <ac:picMk id="41" creationId="{926CF3F3-457F-4118-AED2-D91D94C212A1}"/>
          </ac:picMkLst>
        </pc:picChg>
        <pc:picChg chg="del mod ord">
          <ac:chgData name="Chitambar, Eric" userId="05f873b4-a386-453d-a2e0-769001d3b38e" providerId="ADAL" clId="{BA727D61-610A-4829-96F3-E8D56558311D}" dt="2020-03-13T13:58:58.077" v="275" actId="478"/>
          <ac:picMkLst>
            <pc:docMk/>
            <pc:sldMk cId="715633031" sldId="334"/>
            <ac:picMk id="43" creationId="{0690503C-6918-491E-B485-A92DE377FBD9}"/>
          </ac:picMkLst>
        </pc:picChg>
        <pc:picChg chg="mod ord">
          <ac:chgData name="Chitambar, Eric" userId="05f873b4-a386-453d-a2e0-769001d3b38e" providerId="ADAL" clId="{BA727D61-610A-4829-96F3-E8D56558311D}" dt="2020-03-13T13:58:58.077" v="274" actId="108"/>
          <ac:picMkLst>
            <pc:docMk/>
            <pc:sldMk cId="715633031" sldId="334"/>
            <ac:picMk id="45" creationId="{29706B9F-1581-4847-A850-421499EC243C}"/>
          </ac:picMkLst>
        </pc:picChg>
        <pc:picChg chg="mod ord">
          <ac:chgData name="Chitambar, Eric" userId="05f873b4-a386-453d-a2e0-769001d3b38e" providerId="ADAL" clId="{BA727D61-610A-4829-96F3-E8D56558311D}" dt="2020-03-13T14:05:33.007" v="379" actId="1076"/>
          <ac:picMkLst>
            <pc:docMk/>
            <pc:sldMk cId="715633031" sldId="334"/>
            <ac:picMk id="47" creationId="{DC60DAA5-5EEE-4EFB-9661-914F937C1CE4}"/>
          </ac:picMkLst>
        </pc:picChg>
        <pc:picChg chg="mod ord">
          <ac:chgData name="Chitambar, Eric" userId="05f873b4-a386-453d-a2e0-769001d3b38e" providerId="ADAL" clId="{BA727D61-610A-4829-96F3-E8D56558311D}" dt="2020-03-13T16:27:59.409" v="864" actId="108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modAnim">
        <pc:chgData name="Chitambar, Eric" userId="05f873b4-a386-453d-a2e0-769001d3b38e" providerId="ADAL" clId="{BA727D61-610A-4829-96F3-E8D56558311D}" dt="2020-03-13T14:54:05.172" v="730"/>
        <pc:sldMkLst>
          <pc:docMk/>
          <pc:sldMk cId="3282928124" sldId="335"/>
        </pc:sldMkLst>
        <pc:picChg chg="del mod">
          <ac:chgData name="Chitambar, Eric" userId="05f873b4-a386-453d-a2e0-769001d3b38e" providerId="ADAL" clId="{BA727D61-610A-4829-96F3-E8D56558311D}" dt="2020-03-13T14:00:46.027" v="295" actId="478"/>
          <ac:picMkLst>
            <pc:docMk/>
            <pc:sldMk cId="3282928124" sldId="335"/>
            <ac:picMk id="4" creationId="{6FA879AC-EF89-4643-9C80-D1D36B895CA3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5" creationId="{0F6046CD-3D29-4E09-942C-26FCD41FEAC7}"/>
          </ac:picMkLst>
        </pc:picChg>
        <pc:picChg chg="mod ord">
          <ac:chgData name="Chitambar, Eric" userId="05f873b4-a386-453d-a2e0-769001d3b38e" providerId="ADAL" clId="{BA727D61-610A-4829-96F3-E8D56558311D}" dt="2020-03-13T14:00:48.057" v="296" actId="1076"/>
          <ac:picMkLst>
            <pc:docMk/>
            <pc:sldMk cId="3282928124" sldId="335"/>
            <ac:picMk id="7" creationId="{466BD48F-71DD-4CF4-BAFC-049499BE12C1}"/>
          </ac:picMkLst>
        </pc:picChg>
        <pc:picChg chg="mod ord">
          <ac:chgData name="Chitambar, Eric" userId="05f873b4-a386-453d-a2e0-769001d3b38e" providerId="ADAL" clId="{BA727D61-610A-4829-96F3-E8D56558311D}" dt="2020-03-13T14:02:16.797" v="311" actId="1076"/>
          <ac:picMkLst>
            <pc:docMk/>
            <pc:sldMk cId="3282928124" sldId="335"/>
            <ac:picMk id="9" creationId="{1F72218B-ECB7-4DE0-905B-9A671111CABB}"/>
          </ac:picMkLst>
        </pc:picChg>
        <pc:picChg chg="add mod">
          <ac:chgData name="Chitambar, Eric" userId="05f873b4-a386-453d-a2e0-769001d3b38e" providerId="ADAL" clId="{BA727D61-610A-4829-96F3-E8D56558311D}" dt="2020-03-13T13:59:38.627" v="276" actId="1076"/>
          <ac:picMkLst>
            <pc:docMk/>
            <pc:sldMk cId="3282928124" sldId="335"/>
            <ac:picMk id="10" creationId="{DD3F1F26-BCF4-4F00-9B76-F096B1524360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1" creationId="{F71AFF03-F1A2-4FCD-AAEB-C4076DEA8705}"/>
          </ac:picMkLst>
        </pc:picChg>
        <pc:picChg chg="del mod ord">
          <ac:chgData name="Chitambar, Eric" userId="05f873b4-a386-453d-a2e0-769001d3b38e" providerId="ADAL" clId="{BA727D61-610A-4829-96F3-E8D56558311D}" dt="2020-03-13T14:08:11.277" v="395" actId="478"/>
          <ac:picMkLst>
            <pc:docMk/>
            <pc:sldMk cId="3282928124" sldId="335"/>
            <ac:picMk id="13" creationId="{B74D1B5C-4B51-47EF-928A-8409F1F14455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14" creationId="{89C40803-92B3-4AEC-A5C5-E6D979FA4AD7}"/>
          </ac:picMkLst>
        </pc:picChg>
        <pc:picChg chg="add del mod">
          <ac:chgData name="Chitambar, Eric" userId="05f873b4-a386-453d-a2e0-769001d3b38e" providerId="ADAL" clId="{BA727D61-610A-4829-96F3-E8D56558311D}" dt="2020-03-13T14:02:14.177" v="310" actId="478"/>
          <ac:picMkLst>
            <pc:docMk/>
            <pc:sldMk cId="3282928124" sldId="335"/>
            <ac:picMk id="15" creationId="{0FF2CAAD-88F0-48D2-AA50-CA08E560D679}"/>
          </ac:picMkLst>
        </pc:picChg>
        <pc:picChg chg="del mod ord">
          <ac:chgData name="Chitambar, Eric" userId="05f873b4-a386-453d-a2e0-769001d3b38e" providerId="ADAL" clId="{BA727D61-610A-4829-96F3-E8D56558311D}" dt="2020-03-13T14:05:07.117" v="360" actId="478"/>
          <ac:picMkLst>
            <pc:docMk/>
            <pc:sldMk cId="3282928124" sldId="335"/>
            <ac:picMk id="17" creationId="{F44F7D70-3839-4F00-95D3-AB57126B27C3}"/>
          </ac:picMkLst>
        </pc:picChg>
        <pc:picChg chg="mod ord">
          <ac:chgData name="Chitambar, Eric" userId="05f873b4-a386-453d-a2e0-769001d3b38e" providerId="ADAL" clId="{BA727D61-610A-4829-96F3-E8D56558311D}" dt="2020-03-13T14:22:11.308" v="605" actId="1076"/>
          <ac:picMkLst>
            <pc:docMk/>
            <pc:sldMk cId="3282928124" sldId="335"/>
            <ac:picMk id="19" creationId="{62EFB017-3878-4387-9C1B-3708D8C22571}"/>
          </ac:picMkLst>
        </pc:picChg>
        <pc:picChg chg="del mod ord">
          <ac:chgData name="Chitambar, Eric" userId="05f873b4-a386-453d-a2e0-769001d3b38e" providerId="ADAL" clId="{BA727D61-610A-4829-96F3-E8D56558311D}" dt="2020-03-13T14:21:54.558" v="604" actId="478"/>
          <ac:picMkLst>
            <pc:docMk/>
            <pc:sldMk cId="3282928124" sldId="335"/>
            <ac:picMk id="21" creationId="{8C4E2DF3-6C82-4C8C-A829-B5E4626C2B5B}"/>
          </ac:picMkLst>
        </pc:picChg>
        <pc:picChg chg="del">
          <ac:chgData name="Chitambar, Eric" userId="05f873b4-a386-453d-a2e0-769001d3b38e" providerId="ADAL" clId="{BA727D61-610A-4829-96F3-E8D56558311D}" dt="2020-03-13T13:56:04.138" v="213" actId="478"/>
          <ac:picMkLst>
            <pc:docMk/>
            <pc:sldMk cId="3282928124" sldId="335"/>
            <ac:picMk id="22" creationId="{4BDF35F9-3F04-4B19-9080-4662B59DD191}"/>
          </ac:picMkLst>
        </pc:picChg>
        <pc:picChg chg="del">
          <ac:chgData name="Chitambar, Eric" userId="05f873b4-a386-453d-a2e0-769001d3b38e" providerId="ADAL" clId="{BA727D61-610A-4829-96F3-E8D56558311D}" dt="2020-03-13T13:56:02.098" v="212" actId="478"/>
          <ac:picMkLst>
            <pc:docMk/>
            <pc:sldMk cId="3282928124" sldId="335"/>
            <ac:picMk id="24" creationId="{86787BE0-2490-4FF9-BA01-C88D934E4181}"/>
          </ac:picMkLst>
        </pc:picChg>
        <pc:picChg chg="mod">
          <ac:chgData name="Chitambar, Eric" userId="05f873b4-a386-453d-a2e0-769001d3b38e" providerId="ADAL" clId="{BA727D61-610A-4829-96F3-E8D56558311D}" dt="2020-03-13T14:18:12.819" v="492" actId="1076"/>
          <ac:picMkLst>
            <pc:docMk/>
            <pc:sldMk cId="3282928124" sldId="335"/>
            <ac:picMk id="25" creationId="{42186D50-8A3A-4C3E-9415-E26C74DE0345}"/>
          </ac:picMkLst>
        </pc:picChg>
        <pc:picChg chg="del mod ord">
          <ac:chgData name="Chitambar, Eric" userId="05f873b4-a386-453d-a2e0-769001d3b38e" providerId="ADAL" clId="{BA727D61-610A-4829-96F3-E8D56558311D}" dt="2020-03-13T14:16:12.829" v="448" actId="478"/>
          <ac:picMkLst>
            <pc:docMk/>
            <pc:sldMk cId="3282928124" sldId="335"/>
            <ac:picMk id="27" creationId="{749FCF52-73CA-4C65-8AE3-CA6DED1D03D8}"/>
          </ac:picMkLst>
        </pc:picChg>
        <pc:picChg chg="del mod">
          <ac:chgData name="Chitambar, Eric" userId="05f873b4-a386-453d-a2e0-769001d3b38e" providerId="ADAL" clId="{BA727D61-610A-4829-96F3-E8D56558311D}" dt="2020-03-13T14:03:54.017" v="329" actId="478"/>
          <ac:picMkLst>
            <pc:docMk/>
            <pc:sldMk cId="3282928124" sldId="335"/>
            <ac:picMk id="28" creationId="{26D4FA33-D1AA-4D9D-9AE7-C5A0A6B3BD70}"/>
          </ac:picMkLst>
        </pc:picChg>
        <pc:picChg chg="add del mod">
          <ac:chgData name="Chitambar, Eric" userId="05f873b4-a386-453d-a2e0-769001d3b38e" providerId="ADAL" clId="{BA727D61-610A-4829-96F3-E8D56558311D}" dt="2020-03-13T14:14:54.478" v="418" actId="478"/>
          <ac:picMkLst>
            <pc:docMk/>
            <pc:sldMk cId="3282928124" sldId="335"/>
            <ac:picMk id="29" creationId="{01A582B3-095C-4EF3-A2B8-9F25D0FC5098}"/>
          </ac:picMkLst>
        </pc:picChg>
        <pc:picChg chg="add del mod">
          <ac:chgData name="Chitambar, Eric" userId="05f873b4-a386-453d-a2e0-769001d3b38e" providerId="ADAL" clId="{BA727D61-610A-4829-96F3-E8D56558311D}" dt="2020-03-13T14:15:43.229" v="433" actId="478"/>
          <ac:picMkLst>
            <pc:docMk/>
            <pc:sldMk cId="3282928124" sldId="335"/>
            <ac:picMk id="31" creationId="{A37055FB-02A5-455B-BB2E-9B5F3DE142F9}"/>
          </ac:picMkLst>
        </pc:picChg>
        <pc:picChg chg="del mod">
          <ac:chgData name="Chitambar, Eric" userId="05f873b4-a386-453d-a2e0-769001d3b38e" providerId="ADAL" clId="{BA727D61-610A-4829-96F3-E8D56558311D}" dt="2020-03-13T14:04:32.267" v="345" actId="478"/>
          <ac:picMkLst>
            <pc:docMk/>
            <pc:sldMk cId="3282928124" sldId="335"/>
            <ac:picMk id="32" creationId="{42C85DDF-20DE-4A74-96BD-D5BA9FC33A29}"/>
          </ac:picMkLst>
        </pc:picChg>
        <pc:picChg chg="mod ord">
          <ac:chgData name="Chitambar, Eric" userId="05f873b4-a386-453d-a2e0-769001d3b38e" providerId="ADAL" clId="{BA727D61-610A-4829-96F3-E8D56558311D}" dt="2020-03-13T14:19:31.629" v="578" actId="1076"/>
          <ac:picMkLst>
            <pc:docMk/>
            <pc:sldMk cId="3282928124" sldId="335"/>
            <ac:picMk id="33" creationId="{5028D9B5-9B3A-4C2C-9B39-260D9AD2DC9B}"/>
          </ac:picMkLst>
        </pc:picChg>
        <pc:picChg chg="add del mod">
          <ac:chgData name="Chitambar, Eric" userId="05f873b4-a386-453d-a2e0-769001d3b38e" providerId="ADAL" clId="{BA727D61-610A-4829-96F3-E8D56558311D}" dt="2020-03-13T14:16:45.494" v="462" actId="478"/>
          <ac:picMkLst>
            <pc:docMk/>
            <pc:sldMk cId="3282928124" sldId="335"/>
            <ac:picMk id="34" creationId="{BC594535-BDAF-4973-BC8E-C9476CB38F51}"/>
          </ac:picMkLst>
        </pc:picChg>
        <pc:picChg chg="del mod ord">
          <ac:chgData name="Chitambar, Eric" userId="05f873b4-a386-453d-a2e0-769001d3b38e" providerId="ADAL" clId="{BA727D61-610A-4829-96F3-E8D56558311D}" dt="2020-03-13T14:18:34.918" v="511" actId="478"/>
          <ac:picMkLst>
            <pc:docMk/>
            <pc:sldMk cId="3282928124" sldId="335"/>
            <ac:picMk id="36" creationId="{A04413CA-8C63-4EA4-AA12-C129DE5DF8E0}"/>
          </ac:picMkLst>
        </pc:picChg>
        <pc:picChg chg="del mod ord">
          <ac:chgData name="Chitambar, Eric" userId="05f873b4-a386-453d-a2e0-769001d3b38e" providerId="ADAL" clId="{BA727D61-610A-4829-96F3-E8D56558311D}" dt="2020-03-13T14:16:52.139" v="472" actId="478"/>
          <ac:picMkLst>
            <pc:docMk/>
            <pc:sldMk cId="3282928124" sldId="335"/>
            <ac:picMk id="38" creationId="{CACA67D4-8D70-4B2D-88E8-7B38787C3507}"/>
          </ac:picMkLst>
        </pc:picChg>
        <pc:picChg chg="del mod ord">
          <ac:chgData name="Chitambar, Eric" userId="05f873b4-a386-453d-a2e0-769001d3b38e" providerId="ADAL" clId="{BA727D61-610A-4829-96F3-E8D56558311D}" dt="2020-03-13T14:18:38.769" v="525" actId="478"/>
          <ac:picMkLst>
            <pc:docMk/>
            <pc:sldMk cId="3282928124" sldId="335"/>
            <ac:picMk id="40" creationId="{B32AC675-2598-4F8E-BB32-FAA5B81109BF}"/>
          </ac:picMkLst>
        </pc:picChg>
        <pc:picChg chg="add del mod">
          <ac:chgData name="Chitambar, Eric" userId="05f873b4-a386-453d-a2e0-769001d3b38e" providerId="ADAL" clId="{BA727D61-610A-4829-96F3-E8D56558311D}" dt="2020-03-13T14:17:09.719" v="487" actId="478"/>
          <ac:picMkLst>
            <pc:docMk/>
            <pc:sldMk cId="3282928124" sldId="335"/>
            <ac:picMk id="41" creationId="{E3A5E2C2-DAB2-4C39-8888-E8CE7A53D32D}"/>
          </ac:picMkLst>
        </pc:picChg>
        <pc:picChg chg="mod ord">
          <ac:chgData name="Chitambar, Eric" userId="05f873b4-a386-453d-a2e0-769001d3b38e" providerId="ADAL" clId="{BA727D61-610A-4829-96F3-E8D56558311D}" dt="2020-03-13T14:19:30.169" v="577" actId="1076"/>
          <ac:picMkLst>
            <pc:docMk/>
            <pc:sldMk cId="3282928124" sldId="335"/>
            <ac:picMk id="43" creationId="{2EEDC1E8-0A18-4BD0-90CB-B94B964E72B8}"/>
          </ac:picMkLst>
        </pc:picChg>
        <pc:picChg chg="add del mod">
          <ac:chgData name="Chitambar, Eric" userId="05f873b4-a386-453d-a2e0-769001d3b38e" providerId="ADAL" clId="{BA727D61-610A-4829-96F3-E8D56558311D}" dt="2020-03-13T14:18:49.518" v="537" actId="478"/>
          <ac:picMkLst>
            <pc:docMk/>
            <pc:sldMk cId="3282928124" sldId="335"/>
            <ac:picMk id="44" creationId="{9102B3AF-C85A-4606-9C76-8A1B5BC3CCFC}"/>
          </ac:picMkLst>
        </pc:picChg>
        <pc:picChg chg="mod ord">
          <ac:chgData name="Chitambar, Eric" userId="05f873b4-a386-453d-a2e0-769001d3b38e" providerId="ADAL" clId="{BA727D61-610A-4829-96F3-E8D56558311D}" dt="2020-03-13T14:19:24.329" v="575" actId="1037"/>
          <ac:picMkLst>
            <pc:docMk/>
            <pc:sldMk cId="3282928124" sldId="335"/>
            <ac:picMk id="46" creationId="{1B2B7062-41E1-438B-A293-56DA3F0AA528}"/>
          </ac:picMkLst>
        </pc:picChg>
        <pc:picChg chg="mod ord">
          <ac:chgData name="Chitambar, Eric" userId="05f873b4-a386-453d-a2e0-769001d3b38e" providerId="ADAL" clId="{BA727D61-610A-4829-96F3-E8D56558311D}" dt="2020-03-13T14:19:29.039" v="576" actId="1076"/>
          <ac:picMkLst>
            <pc:docMk/>
            <pc:sldMk cId="3282928124" sldId="335"/>
            <ac:picMk id="48" creationId="{49E8900E-0349-43AC-B2DE-F376E77A676C}"/>
          </ac:picMkLst>
        </pc:picChg>
        <pc:picChg chg="del mod ord">
          <ac:chgData name="Chitambar, Eric" userId="05f873b4-a386-453d-a2e0-769001d3b38e" providerId="ADAL" clId="{BA727D61-610A-4829-96F3-E8D56558311D}" dt="2020-03-13T14:18:57.353" v="550" actId="478"/>
          <ac:picMkLst>
            <pc:docMk/>
            <pc:sldMk cId="3282928124" sldId="335"/>
            <ac:picMk id="50" creationId="{9767B225-A596-4D2E-A2FD-2AE1892E03C3}"/>
          </ac:picMkLst>
        </pc:picChg>
        <pc:picChg chg="mod ord">
          <ac:chgData name="Chitambar, Eric" userId="05f873b4-a386-453d-a2e0-769001d3b38e" providerId="ADAL" clId="{BA727D61-610A-4829-96F3-E8D56558311D}" dt="2020-03-13T14:19:35.699" v="579" actId="1076"/>
          <ac:picMkLst>
            <pc:docMk/>
            <pc:sldMk cId="3282928124" sldId="335"/>
            <ac:picMk id="52" creationId="{F31D20F1-4380-4640-A513-5DBC99CCA0E1}"/>
          </ac:picMkLst>
        </pc:picChg>
        <pc:picChg chg="add del mod">
          <ac:chgData name="Chitambar, Eric" userId="05f873b4-a386-453d-a2e0-769001d3b38e" providerId="ADAL" clId="{BA727D61-610A-4829-96F3-E8D56558311D}" dt="2020-03-13T14:19:17.768" v="564" actId="478"/>
          <ac:picMkLst>
            <pc:docMk/>
            <pc:sldMk cId="3282928124" sldId="335"/>
            <ac:picMk id="53" creationId="{806DC2CC-CBF0-40B9-A352-3F4F187DDF66}"/>
          </ac:picMkLst>
        </pc:picChg>
        <pc:picChg chg="mod ord">
          <ac:chgData name="Chitambar, Eric" userId="05f873b4-a386-453d-a2e0-769001d3b38e" providerId="ADAL" clId="{BA727D61-610A-4829-96F3-E8D56558311D}" dt="2020-03-13T14:19:37.599" v="580" actId="1076"/>
          <ac:picMkLst>
            <pc:docMk/>
            <pc:sldMk cId="3282928124" sldId="335"/>
            <ac:picMk id="55" creationId="{61D9CF18-3BC2-461A-AA51-6AEF335F0D24}"/>
          </ac:picMkLst>
        </pc:picChg>
        <pc:picChg chg="mod ord">
          <ac:chgData name="Chitambar, Eric" userId="05f873b4-a386-453d-a2e0-769001d3b38e" providerId="ADAL" clId="{BA727D61-610A-4829-96F3-E8D56558311D}" dt="2020-03-13T14:21:54.558" v="603" actId="108"/>
          <ac:picMkLst>
            <pc:docMk/>
            <pc:sldMk cId="3282928124" sldId="335"/>
            <ac:picMk id="57" creationId="{CA58AC6A-8D09-450F-A33F-FAA297AAF4DE}"/>
          </ac:picMkLst>
        </pc:picChg>
        <pc:picChg chg="mod">
          <ac:chgData name="Chitambar, Eric" userId="05f873b4-a386-453d-a2e0-769001d3b38e" providerId="ADAL" clId="{BA727D61-610A-4829-96F3-E8D56558311D}" dt="2020-03-13T14:22:44.708" v="613" actId="1076"/>
          <ac:picMkLst>
            <pc:docMk/>
            <pc:sldMk cId="3282928124" sldId="335"/>
            <ac:picMk id="59" creationId="{B9FE3062-C297-4AD7-B4B0-8170A95CA072}"/>
          </ac:picMkLst>
        </pc:picChg>
        <pc:picChg chg="add del mod">
          <ac:chgData name="Chitambar, Eric" userId="05f873b4-a386-453d-a2e0-769001d3b38e" providerId="ADAL" clId="{BA727D61-610A-4829-96F3-E8D56558311D}" dt="2020-03-13T14:23:40.928" v="627" actId="478"/>
          <ac:picMkLst>
            <pc:docMk/>
            <pc:sldMk cId="3282928124" sldId="335"/>
            <ac:picMk id="60" creationId="{D8EAF332-28BB-486D-AE83-F892439D0663}"/>
          </ac:picMkLst>
        </pc:picChg>
        <pc:picChg chg="del mod ord">
          <ac:chgData name="Chitambar, Eric" userId="05f873b4-a386-453d-a2e0-769001d3b38e" providerId="ADAL" clId="{BA727D61-610A-4829-96F3-E8D56558311D}" dt="2020-03-13T14:24:00.803" v="640" actId="478"/>
          <ac:picMkLst>
            <pc:docMk/>
            <pc:sldMk cId="3282928124" sldId="335"/>
            <ac:picMk id="62" creationId="{636B42DC-808D-4E3E-A73E-3088338CEC44}"/>
          </ac:picMkLst>
        </pc:picChg>
        <pc:picChg chg="mod ord">
          <ac:chgData name="Chitambar, Eric" userId="05f873b4-a386-453d-a2e0-769001d3b38e" providerId="ADAL" clId="{BA727D61-610A-4829-96F3-E8D56558311D}" dt="2020-03-13T14:24:00.803" v="639" actId="108"/>
          <ac:picMkLst>
            <pc:docMk/>
            <pc:sldMk cId="3282928124" sldId="335"/>
            <ac:picMk id="64" creationId="{DC545464-1B73-46DB-B811-FE628861D7CA}"/>
          </ac:picMkLst>
        </pc:picChg>
      </pc:sldChg>
    </pc:docChg>
  </pc:docChgLst>
  <pc:docChgLst>
    <pc:chgData name="Chitambar, Eric" userId="05f873b4-a386-453d-a2e0-769001d3b38e" providerId="ADAL" clId="{1B4D8BE9-4768-43A5-8086-BA2DB03A52DF}"/>
    <pc:docChg chg="custSel modSld">
      <pc:chgData name="Chitambar, Eric" userId="05f873b4-a386-453d-a2e0-769001d3b38e" providerId="ADAL" clId="{1B4D8BE9-4768-43A5-8086-BA2DB03A52DF}" dt="2021-04-02T19:46:57.262" v="5"/>
      <pc:docMkLst>
        <pc:docMk/>
      </pc:docMkLst>
      <pc:sldChg chg="addSp">
        <pc:chgData name="Chitambar, Eric" userId="05f873b4-a386-453d-a2e0-769001d3b38e" providerId="ADAL" clId="{1B4D8BE9-4768-43A5-8086-BA2DB03A52DF}" dt="2021-04-02T19:46:57.262" v="5"/>
        <pc:sldMkLst>
          <pc:docMk/>
          <pc:sldMk cId="4209780034" sldId="349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4209780034" sldId="349"/>
            <ac:inkMk id="3" creationId="{F15F061F-AB86-49FE-A372-932EA826B296}"/>
          </ac:inkMkLst>
        </pc:inkChg>
      </pc:sldChg>
      <pc:sldChg chg="addSp delSp mod">
        <pc:chgData name="Chitambar, Eric" userId="05f873b4-a386-453d-a2e0-769001d3b38e" providerId="ADAL" clId="{1B4D8BE9-4768-43A5-8086-BA2DB03A52DF}" dt="2021-04-02T19:46:57.262" v="5"/>
        <pc:sldMkLst>
          <pc:docMk/>
          <pc:sldMk cId="3294670819" sldId="366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3294670819" sldId="366"/>
            <ac:inkMk id="3" creationId="{9208E48C-DCDF-4A94-813D-215A54B37262}"/>
          </ac:inkMkLst>
        </pc:inkChg>
        <pc:inkChg chg="del">
          <ac:chgData name="Chitambar, Eric" userId="05f873b4-a386-453d-a2e0-769001d3b38e" providerId="ADAL" clId="{1B4D8BE9-4768-43A5-8086-BA2DB03A52DF}" dt="2021-04-02T14:27:42.519" v="0" actId="478"/>
          <ac:inkMkLst>
            <pc:docMk/>
            <pc:sldMk cId="3294670819" sldId="366"/>
            <ac:inkMk id="14" creationId="{0C177E3E-61EF-47DF-89FC-F579DDDF406A}"/>
          </ac:inkMkLst>
        </pc:inkChg>
      </pc:sldChg>
      <pc:sldChg chg="addSp delSp mod">
        <pc:chgData name="Chitambar, Eric" userId="05f873b4-a386-453d-a2e0-769001d3b38e" providerId="ADAL" clId="{1B4D8BE9-4768-43A5-8086-BA2DB03A52DF}" dt="2021-04-02T19:46:57.262" v="5"/>
        <pc:sldMkLst>
          <pc:docMk/>
          <pc:sldMk cId="3339007229" sldId="367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3339007229" sldId="367"/>
            <ac:inkMk id="3" creationId="{A02DE82C-1ADC-422A-B208-C08BD266015B}"/>
          </ac:inkMkLst>
        </pc:inkChg>
        <pc:inkChg chg="del">
          <ac:chgData name="Chitambar, Eric" userId="05f873b4-a386-453d-a2e0-769001d3b38e" providerId="ADAL" clId="{1B4D8BE9-4768-43A5-8086-BA2DB03A52DF}" dt="2021-04-02T14:27:46.985" v="1" actId="478"/>
          <ac:inkMkLst>
            <pc:docMk/>
            <pc:sldMk cId="3339007229" sldId="367"/>
            <ac:inkMk id="7" creationId="{12B0BA2F-41D9-46BA-8F12-6FC09ABCCB9C}"/>
          </ac:inkMkLst>
        </pc:inkChg>
      </pc:sldChg>
      <pc:sldChg chg="addSp delSp mod">
        <pc:chgData name="Chitambar, Eric" userId="05f873b4-a386-453d-a2e0-769001d3b38e" providerId="ADAL" clId="{1B4D8BE9-4768-43A5-8086-BA2DB03A52DF}" dt="2021-04-02T19:46:57.262" v="5"/>
        <pc:sldMkLst>
          <pc:docMk/>
          <pc:sldMk cId="2203481053" sldId="368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2203481053" sldId="368"/>
            <ac:inkMk id="3" creationId="{6FF0F053-4AA6-49DE-9E74-FF9A45C4E59B}"/>
          </ac:inkMkLst>
        </pc:inkChg>
        <pc:inkChg chg="del">
          <ac:chgData name="Chitambar, Eric" userId="05f873b4-a386-453d-a2e0-769001d3b38e" providerId="ADAL" clId="{1B4D8BE9-4768-43A5-8086-BA2DB03A52DF}" dt="2021-04-02T14:27:52.217" v="2" actId="478"/>
          <ac:inkMkLst>
            <pc:docMk/>
            <pc:sldMk cId="2203481053" sldId="368"/>
            <ac:inkMk id="3" creationId="{E5AAF17F-4F5D-43B9-9F56-FACCB5150EC2}"/>
          </ac:inkMkLst>
        </pc:inkChg>
      </pc:sldChg>
      <pc:sldChg chg="addSp delSp mod">
        <pc:chgData name="Chitambar, Eric" userId="05f873b4-a386-453d-a2e0-769001d3b38e" providerId="ADAL" clId="{1B4D8BE9-4768-43A5-8086-BA2DB03A52DF}" dt="2021-04-02T19:46:57.262" v="5"/>
        <pc:sldMkLst>
          <pc:docMk/>
          <pc:sldMk cId="4187644772" sldId="369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4187644772" sldId="369"/>
            <ac:inkMk id="3" creationId="{24F8FD5F-243E-4B92-BCEA-C253A20F210B}"/>
          </ac:inkMkLst>
        </pc:inkChg>
        <pc:inkChg chg="del">
          <ac:chgData name="Chitambar, Eric" userId="05f873b4-a386-453d-a2e0-769001d3b38e" providerId="ADAL" clId="{1B4D8BE9-4768-43A5-8086-BA2DB03A52DF}" dt="2021-04-02T14:27:57.337" v="3" actId="478"/>
          <ac:inkMkLst>
            <pc:docMk/>
            <pc:sldMk cId="4187644772" sldId="369"/>
            <ac:inkMk id="3" creationId="{2A9AEBB5-BCB4-4FB4-9506-97369D5C3BB6}"/>
          </ac:inkMkLst>
        </pc:inkChg>
      </pc:sldChg>
      <pc:sldChg chg="addSp delSp mod">
        <pc:chgData name="Chitambar, Eric" userId="05f873b4-a386-453d-a2e0-769001d3b38e" providerId="ADAL" clId="{1B4D8BE9-4768-43A5-8086-BA2DB03A52DF}" dt="2021-04-02T19:46:57.262" v="5"/>
        <pc:sldMkLst>
          <pc:docMk/>
          <pc:sldMk cId="3205279439" sldId="370"/>
        </pc:sldMkLst>
        <pc:inkChg chg="del">
          <ac:chgData name="Chitambar, Eric" userId="05f873b4-a386-453d-a2e0-769001d3b38e" providerId="ADAL" clId="{1B4D8BE9-4768-43A5-8086-BA2DB03A52DF}" dt="2021-04-02T14:28:02.115" v="4" actId="478"/>
          <ac:inkMkLst>
            <pc:docMk/>
            <pc:sldMk cId="3205279439" sldId="370"/>
            <ac:inkMk id="3" creationId="{A62DA108-F84F-4FDD-BC7A-93996DD57D9E}"/>
          </ac:inkMkLst>
        </pc:inkChg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3205279439" sldId="370"/>
            <ac:inkMk id="3" creationId="{A970094D-D92F-4E6B-BD98-93FD40DC27B8}"/>
          </ac:inkMkLst>
        </pc:inkChg>
      </pc:sldChg>
      <pc:sldChg chg="addSp">
        <pc:chgData name="Chitambar, Eric" userId="05f873b4-a386-453d-a2e0-769001d3b38e" providerId="ADAL" clId="{1B4D8BE9-4768-43A5-8086-BA2DB03A52DF}" dt="2021-04-02T19:46:57.262" v="5"/>
        <pc:sldMkLst>
          <pc:docMk/>
          <pc:sldMk cId="3444200181" sldId="371"/>
        </pc:sldMkLst>
        <pc:inkChg chg="add">
          <ac:chgData name="Chitambar, Eric" userId="05f873b4-a386-453d-a2e0-769001d3b38e" providerId="ADAL" clId="{1B4D8BE9-4768-43A5-8086-BA2DB03A52DF}" dt="2021-04-02T19:46:57.262" v="5"/>
          <ac:inkMkLst>
            <pc:docMk/>
            <pc:sldMk cId="3444200181" sldId="371"/>
            <ac:inkMk id="3" creationId="{90C48828-F012-48F6-B951-72F23C586C57}"/>
          </ac:inkMkLst>
        </pc:inkChg>
      </pc:sldChg>
    </pc:docChg>
  </pc:docChgLst>
  <pc:docChgLst>
    <pc:chgData name="Eric Chitambar" userId="05f873b4-a386-453d-a2e0-769001d3b38e" providerId="ADAL" clId="{3E09C64D-CC1D-4A9E-BC58-D1092DE27D25}"/>
    <pc:docChg chg="undo custSel addSld delSld modSld">
      <pc:chgData name="Eric Chitambar" userId="05f873b4-a386-453d-a2e0-769001d3b38e" providerId="ADAL" clId="{3E09C64D-CC1D-4A9E-BC58-D1092DE27D25}" dt="2020-02-14T05:12:58.170" v="765"/>
      <pc:docMkLst>
        <pc:docMk/>
      </pc:docMkLst>
      <pc:sldChg chg="modSp">
        <pc:chgData name="Eric Chitambar" userId="05f873b4-a386-453d-a2e0-769001d3b38e" providerId="ADAL" clId="{3E09C64D-CC1D-4A9E-BC58-D1092DE27D25}" dt="2020-02-14T03:58:11.247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3E09C64D-CC1D-4A9E-BC58-D1092DE27D25}" dt="2020-02-14T03:58:11.247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3E09C64D-CC1D-4A9E-BC58-D1092DE27D25}" dt="2020-02-14T04:58:04.095" v="624" actId="113"/>
        <pc:sldMkLst>
          <pc:docMk/>
          <pc:sldMk cId="2194429596" sldId="269"/>
        </pc:sldMkLst>
        <pc:spChg chg="mod">
          <ac:chgData name="Eric Chitambar" userId="05f873b4-a386-453d-a2e0-769001d3b38e" providerId="ADAL" clId="{3E09C64D-CC1D-4A9E-BC58-D1092DE27D25}" dt="2020-02-14T04:58:04.095" v="624" actId="11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3E09C64D-CC1D-4A9E-BC58-D1092DE27D25}" dt="2020-02-14T03:58:46.157" v="71" actId="2696"/>
        <pc:sldMkLst>
          <pc:docMk/>
          <pc:sldMk cId="3974000924" sldId="299"/>
        </pc:sldMkLst>
      </pc:sldChg>
      <pc:sldChg chg="del">
        <pc:chgData name="Eric Chitambar" userId="05f873b4-a386-453d-a2e0-769001d3b38e" providerId="ADAL" clId="{3E09C64D-CC1D-4A9E-BC58-D1092DE27D25}" dt="2020-02-14T03:58:46.142" v="70" actId="2696"/>
        <pc:sldMkLst>
          <pc:docMk/>
          <pc:sldMk cId="2692337968" sldId="300"/>
        </pc:sldMkLst>
      </pc:sldChg>
      <pc:sldChg chg="del">
        <pc:chgData name="Eric Chitambar" userId="05f873b4-a386-453d-a2e0-769001d3b38e" providerId="ADAL" clId="{3E09C64D-CC1D-4A9E-BC58-D1092DE27D25}" dt="2020-02-14T03:58:46.157" v="72" actId="2696"/>
        <pc:sldMkLst>
          <pc:docMk/>
          <pc:sldMk cId="1406779367" sldId="301"/>
        </pc:sldMkLst>
      </pc:sldChg>
      <pc:sldChg chg="del">
        <pc:chgData name="Eric Chitambar" userId="05f873b4-a386-453d-a2e0-769001d3b38e" providerId="ADAL" clId="{3E09C64D-CC1D-4A9E-BC58-D1092DE27D25}" dt="2020-02-14T03:58:46.157" v="73" actId="2696"/>
        <pc:sldMkLst>
          <pc:docMk/>
          <pc:sldMk cId="3116611456" sldId="302"/>
        </pc:sldMkLst>
      </pc:sldChg>
      <pc:sldChg chg="addSp delSp modSp add modAnim">
        <pc:chgData name="Eric Chitambar" userId="05f873b4-a386-453d-a2e0-769001d3b38e" providerId="ADAL" clId="{3E09C64D-CC1D-4A9E-BC58-D1092DE27D25}" dt="2020-02-14T05:11:51.862" v="748"/>
        <pc:sldMkLst>
          <pc:docMk/>
          <pc:sldMk cId="1719497110" sldId="304"/>
        </pc:sldMkLst>
        <pc:spChg chg="mod">
          <ac:chgData name="Eric Chitambar" userId="05f873b4-a386-453d-a2e0-769001d3b38e" providerId="ADAL" clId="{3E09C64D-CC1D-4A9E-BC58-D1092DE27D25}" dt="2020-02-14T03:59:10.085" v="96" actId="1076"/>
          <ac:spMkLst>
            <pc:docMk/>
            <pc:sldMk cId="1719497110" sldId="304"/>
            <ac:spMk id="2" creationId="{E743086F-5689-4CB9-BA42-6E7BA5D03C8B}"/>
          </ac:spMkLst>
        </pc:spChg>
        <pc:spChg chg="del">
          <ac:chgData name="Eric Chitambar" userId="05f873b4-a386-453d-a2e0-769001d3b38e" providerId="ADAL" clId="{3E09C64D-CC1D-4A9E-BC58-D1092DE27D25}" dt="2020-02-14T03:59:06.474" v="95" actId="478"/>
          <ac:spMkLst>
            <pc:docMk/>
            <pc:sldMk cId="1719497110" sldId="304"/>
            <ac:spMk id="3" creationId="{8B797A12-08FE-4332-88A0-B745F663FC52}"/>
          </ac:spMkLst>
        </pc:spChg>
        <pc:picChg chg="del mod">
          <ac:chgData name="Eric Chitambar" userId="05f873b4-a386-453d-a2e0-769001d3b38e" providerId="ADAL" clId="{3E09C64D-CC1D-4A9E-BC58-D1092DE27D25}" dt="2020-02-14T04:17:23.894" v="115" actId="478"/>
          <ac:picMkLst>
            <pc:docMk/>
            <pc:sldMk cId="1719497110" sldId="304"/>
            <ac:picMk id="5" creationId="{18FFAED8-A2BE-4A7D-A4DC-124BBA208987}"/>
          </ac:picMkLst>
        </pc:picChg>
        <pc:picChg chg="del mod ord">
          <ac:chgData name="Eric Chitambar" userId="05f873b4-a386-453d-a2e0-769001d3b38e" providerId="ADAL" clId="{3E09C64D-CC1D-4A9E-BC58-D1092DE27D25}" dt="2020-02-14T04:17:39.477" v="128" actId="478"/>
          <ac:picMkLst>
            <pc:docMk/>
            <pc:sldMk cId="1719497110" sldId="304"/>
            <ac:picMk id="7" creationId="{FAC82D75-95FF-4A0F-8B4F-4AFF8530244E}"/>
          </ac:picMkLst>
        </pc:picChg>
        <pc:picChg chg="mod ord">
          <ac:chgData name="Eric Chitambar" userId="05f873b4-a386-453d-a2e0-769001d3b38e" providerId="ADAL" clId="{3E09C64D-CC1D-4A9E-BC58-D1092DE27D25}" dt="2020-02-14T04:31:59.070" v="311" actId="1035"/>
          <ac:picMkLst>
            <pc:docMk/>
            <pc:sldMk cId="1719497110" sldId="304"/>
            <ac:picMk id="9" creationId="{11DE817D-B1BC-4611-A627-FCD4C691284B}"/>
          </ac:picMkLst>
        </pc:picChg>
        <pc:picChg chg="del mod">
          <ac:chgData name="Eric Chitambar" userId="05f873b4-a386-453d-a2e0-769001d3b38e" providerId="ADAL" clId="{3E09C64D-CC1D-4A9E-BC58-D1092DE27D25}" dt="2020-02-14T04:31:11.509" v="266" actId="478"/>
          <ac:picMkLst>
            <pc:docMk/>
            <pc:sldMk cId="1719497110" sldId="304"/>
            <ac:picMk id="11" creationId="{967DAA40-2FA6-43DB-AB10-118A6BAF3B87}"/>
          </ac:picMkLst>
        </pc:picChg>
        <pc:picChg chg="del mod">
          <ac:chgData name="Eric Chitambar" userId="05f873b4-a386-453d-a2e0-769001d3b38e" providerId="ADAL" clId="{3E09C64D-CC1D-4A9E-BC58-D1092DE27D25}" dt="2020-02-14T04:20:18.280" v="175" actId="478"/>
          <ac:picMkLst>
            <pc:docMk/>
            <pc:sldMk cId="1719497110" sldId="304"/>
            <ac:picMk id="13" creationId="{B18E97E5-E118-4C66-B157-1A8BB0A8CD24}"/>
          </ac:picMkLst>
        </pc:picChg>
        <pc:picChg chg="del mod">
          <ac:chgData name="Eric Chitambar" userId="05f873b4-a386-453d-a2e0-769001d3b38e" providerId="ADAL" clId="{3E09C64D-CC1D-4A9E-BC58-D1092DE27D25}" dt="2020-02-14T04:19:36.366" v="162" actId="478"/>
          <ac:picMkLst>
            <pc:docMk/>
            <pc:sldMk cId="1719497110" sldId="304"/>
            <ac:picMk id="15" creationId="{0F8A4207-B552-456E-AC5D-43794AF46600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17" creationId="{B19D06EE-2A73-465F-9BDD-6412E63FC182}"/>
          </ac:picMkLst>
        </pc:picChg>
        <pc:picChg chg="del mod ord">
          <ac:chgData name="Eric Chitambar" userId="05f873b4-a386-453d-a2e0-769001d3b38e" providerId="ADAL" clId="{3E09C64D-CC1D-4A9E-BC58-D1092DE27D25}" dt="2020-02-14T04:21:12.598" v="189" actId="478"/>
          <ac:picMkLst>
            <pc:docMk/>
            <pc:sldMk cId="1719497110" sldId="304"/>
            <ac:picMk id="19" creationId="{BDFBC94F-CEE8-4231-963E-5C043A5D0D97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27:17.013" v="209" actId="478"/>
          <ac:picMkLst>
            <pc:docMk/>
            <pc:sldMk cId="1719497110" sldId="304"/>
            <ac:picMk id="23" creationId="{FD8B7EE3-8066-4C1F-929C-A2BDA69AFDCA}"/>
          </ac:picMkLst>
        </pc:picChg>
        <pc:picChg chg="del mod ord">
          <ac:chgData name="Eric Chitambar" userId="05f873b4-a386-453d-a2e0-769001d3b38e" providerId="ADAL" clId="{3E09C64D-CC1D-4A9E-BC58-D1092DE27D25}" dt="2020-02-14T04:28:55.637" v="223" actId="478"/>
          <ac:picMkLst>
            <pc:docMk/>
            <pc:sldMk cId="1719497110" sldId="304"/>
            <ac:picMk id="25" creationId="{C9F53364-9E85-4150-AF5C-722CEF3B5673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Eric Chitambar" userId="05f873b4-a386-453d-a2e0-769001d3b38e" providerId="ADAL" clId="{3E09C64D-CC1D-4A9E-BC58-D1092DE27D25}" dt="2020-02-14T04:29:34.230" v="237" actId="478"/>
          <ac:picMkLst>
            <pc:docMk/>
            <pc:sldMk cId="1719497110" sldId="304"/>
            <ac:picMk id="28" creationId="{C249E768-B136-4070-8145-8DC40C56BC93}"/>
          </ac:picMkLst>
        </pc:picChg>
        <pc:picChg chg="del mod ord">
          <ac:chgData name="Eric Chitambar" userId="05f873b4-a386-453d-a2e0-769001d3b38e" providerId="ADAL" clId="{3E09C64D-CC1D-4A9E-BC58-D1092DE27D25}" dt="2020-02-14T04:29:50.675" v="250" actId="478"/>
          <ac:picMkLst>
            <pc:docMk/>
            <pc:sldMk cId="1719497110" sldId="304"/>
            <ac:picMk id="30" creationId="{02B66D9B-2892-4E8F-AA65-287148F81135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2" creationId="{F49E9323-1A9E-4EF3-ADB6-EFDA1FB1405D}"/>
          </ac:picMkLst>
        </pc:picChg>
        <pc:picChg chg="mod ord">
          <ac:chgData name="Eric Chitambar" userId="05f873b4-a386-453d-a2e0-769001d3b38e" providerId="ADAL" clId="{3E09C64D-CC1D-4A9E-BC58-D1092DE27D25}" dt="2020-02-14T04:34:50.158" v="346" actId="1035"/>
          <ac:picMkLst>
            <pc:docMk/>
            <pc:sldMk cId="1719497110" sldId="304"/>
            <ac:picMk id="34" creationId="{B5AA3CB8-90EC-4B5E-B425-7C37822D4EF8}"/>
          </ac:picMkLst>
        </pc:picChg>
        <pc:picChg chg="mod">
          <ac:chgData name="Eric Chitambar" userId="05f873b4-a386-453d-a2e0-769001d3b38e" providerId="ADAL" clId="{3E09C64D-CC1D-4A9E-BC58-D1092DE27D25}" dt="2020-02-14T04:34:57.262" v="348" actId="1076"/>
          <ac:picMkLst>
            <pc:docMk/>
            <pc:sldMk cId="1719497110" sldId="304"/>
            <ac:picMk id="36" creationId="{541B28A2-22A9-4063-A4F9-33F8FD68D1E0}"/>
          </ac:picMkLst>
        </pc:picChg>
        <pc:picChg chg="add del mod">
          <ac:chgData name="Eric Chitambar" userId="05f873b4-a386-453d-a2e0-769001d3b38e" providerId="ADAL" clId="{3E09C64D-CC1D-4A9E-BC58-D1092DE27D25}" dt="2020-02-14T04:33:09.640" v="325" actId="478"/>
          <ac:picMkLst>
            <pc:docMk/>
            <pc:sldMk cId="1719497110" sldId="304"/>
            <ac:picMk id="37" creationId="{A1388404-0253-44E4-B8FB-3AB03932C6DF}"/>
          </ac:picMkLst>
        </pc:picChg>
        <pc:picChg chg="mod ord">
          <ac:chgData name="Eric Chitambar" userId="05f873b4-a386-453d-a2e0-769001d3b38e" providerId="ADAL" clId="{3E09C64D-CC1D-4A9E-BC58-D1092DE27D25}" dt="2020-02-14T04:34:54.492" v="347" actId="1076"/>
          <ac:picMkLst>
            <pc:docMk/>
            <pc:sldMk cId="1719497110" sldId="304"/>
            <ac:picMk id="39" creationId="{05374BA9-07C9-4F6E-9F4C-6E61BE5D7592}"/>
          </ac:picMkLst>
        </pc:picChg>
        <pc:picChg chg="mod">
          <ac:chgData name="Eric Chitambar" userId="05f873b4-a386-453d-a2e0-769001d3b38e" providerId="ADAL" clId="{3E09C64D-CC1D-4A9E-BC58-D1092DE27D25}" dt="2020-02-14T04:34:59.767" v="349" actId="1076"/>
          <ac:picMkLst>
            <pc:docMk/>
            <pc:sldMk cId="1719497110" sldId="304"/>
            <ac:picMk id="41" creationId="{921E9C34-746A-4528-83AA-11802A7EEF00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35.898" v="758"/>
        <pc:sldMkLst>
          <pc:docMk/>
          <pc:sldMk cId="3179923414" sldId="305"/>
        </pc:sldMkLst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4" creationId="{81599BE1-7C8D-4AEE-B1A1-F0F4BE8E02AC}"/>
          </ac:picMkLst>
        </pc:picChg>
        <pc:picChg chg="del mod ord">
          <ac:chgData name="Eric Chitambar" userId="05f873b4-a386-453d-a2e0-769001d3b38e" providerId="ADAL" clId="{3E09C64D-CC1D-4A9E-BC58-D1092DE27D25}" dt="2020-02-14T04:36:33.478" v="398" actId="478"/>
          <ac:picMkLst>
            <pc:docMk/>
            <pc:sldMk cId="3179923414" sldId="305"/>
            <ac:picMk id="6" creationId="{27FECCB9-B31A-4F42-B50E-131DDA9FF9F4}"/>
          </ac:picMkLst>
        </pc:picChg>
        <pc:picChg chg="mod ord">
          <ac:chgData name="Eric Chitambar" userId="05f873b4-a386-453d-a2e0-769001d3b38e" providerId="ADAL" clId="{3E09C64D-CC1D-4A9E-BC58-D1092DE27D25}" dt="2020-02-14T05:11:58.981" v="749" actId="1076"/>
          <ac:picMkLst>
            <pc:docMk/>
            <pc:sldMk cId="3179923414" sldId="305"/>
            <ac:picMk id="8" creationId="{9A5A272E-7046-4C68-BCEC-4C38282E1426}"/>
          </ac:picMkLst>
        </pc:picChg>
        <pc:picChg chg="del mod">
          <ac:chgData name="Eric Chitambar" userId="05f873b4-a386-453d-a2e0-769001d3b38e" providerId="ADAL" clId="{3E09C64D-CC1D-4A9E-BC58-D1092DE27D25}" dt="2020-02-14T04:35:43.500" v="370" actId="478"/>
          <ac:picMkLst>
            <pc:docMk/>
            <pc:sldMk cId="3179923414" sldId="305"/>
            <ac:picMk id="9" creationId="{11DE817D-B1BC-4611-A627-FCD4C691284B}"/>
          </ac:picMkLst>
        </pc:picChg>
        <pc:picChg chg="del mod ord">
          <ac:chgData name="Eric Chitambar" userId="05f873b4-a386-453d-a2e0-769001d3b38e" providerId="ADAL" clId="{3E09C64D-CC1D-4A9E-BC58-D1092DE27D25}" dt="2020-02-14T04:37:25.230" v="424" actId="478"/>
          <ac:picMkLst>
            <pc:docMk/>
            <pc:sldMk cId="3179923414" sldId="305"/>
            <ac:picMk id="11" creationId="{E0824101-FCB2-4722-AC36-CB352FC3FDAF}"/>
          </ac:picMkLst>
        </pc:picChg>
        <pc:picChg chg="del mod ord">
          <ac:chgData name="Eric Chitambar" userId="05f873b4-a386-453d-a2e0-769001d3b38e" providerId="ADAL" clId="{3E09C64D-CC1D-4A9E-BC58-D1092DE27D25}" dt="2020-02-14T04:37:39.532" v="435" actId="478"/>
          <ac:picMkLst>
            <pc:docMk/>
            <pc:sldMk cId="3179923414" sldId="305"/>
            <ac:picMk id="13" creationId="{7CAE6BD0-0C75-43C8-BD25-0F505C127A43}"/>
          </ac:picMkLst>
        </pc:picChg>
        <pc:picChg chg="mod ord">
          <ac:chgData name="Eric Chitambar" userId="05f873b4-a386-453d-a2e0-769001d3b38e" providerId="ADAL" clId="{3E09C64D-CC1D-4A9E-BC58-D1092DE27D25}" dt="2020-02-14T04:37:39.532" v="434" actId="108"/>
          <ac:picMkLst>
            <pc:docMk/>
            <pc:sldMk cId="3179923414" sldId="305"/>
            <ac:picMk id="15" creationId="{F575D8F3-0B5D-49B8-9CCD-A763A492D4C1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17" creationId="{B19D06EE-2A73-465F-9BDD-6412E63FC182}"/>
          </ac:picMkLst>
        </pc:picChg>
        <pc:picChg chg="add del mod">
          <ac:chgData name="Eric Chitambar" userId="05f873b4-a386-453d-a2e0-769001d3b38e" providerId="ADAL" clId="{3E09C64D-CC1D-4A9E-BC58-D1092DE27D25}" dt="2020-02-14T04:37:14.206" v="413" actId="478"/>
          <ac:picMkLst>
            <pc:docMk/>
            <pc:sldMk cId="3179923414" sldId="305"/>
            <ac:picMk id="18" creationId="{74F2F4B0-9F61-4AFB-BDB5-3D7596E18B33}"/>
          </ac:picMkLst>
        </pc:picChg>
        <pc:picChg chg="del mod">
          <ac:chgData name="Eric Chitambar" userId="05f873b4-a386-453d-a2e0-769001d3b38e" providerId="ADAL" clId="{3E09C64D-CC1D-4A9E-BC58-D1092DE27D25}" dt="2020-02-14T04:44:44.204" v="462" actId="478"/>
          <ac:picMkLst>
            <pc:docMk/>
            <pc:sldMk cId="3179923414" sldId="305"/>
            <ac:picMk id="19" creationId="{4F71D3D6-7FD7-496A-9302-C741FC82D679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1" creationId="{483759E9-6F6B-460F-9510-45C152149449}"/>
          </ac:picMkLst>
        </pc:picChg>
        <pc:picChg chg="del mod">
          <ac:chgData name="Eric Chitambar" userId="05f873b4-a386-453d-a2e0-769001d3b38e" providerId="ADAL" clId="{3E09C64D-CC1D-4A9E-BC58-D1092DE27D25}" dt="2020-02-14T04:45:06.071" v="491" actId="478"/>
          <ac:picMkLst>
            <pc:docMk/>
            <pc:sldMk cId="3179923414" sldId="305"/>
            <ac:picMk id="22" creationId="{D5A2C121-AFF5-4DEA-AABF-7732C141245D}"/>
          </ac:picMkLst>
        </pc:picChg>
        <pc:picChg chg="del mod ord">
          <ac:chgData name="Eric Chitambar" userId="05f873b4-a386-453d-a2e0-769001d3b38e" providerId="ADAL" clId="{3E09C64D-CC1D-4A9E-BC58-D1092DE27D25}" dt="2020-02-14T04:44:55.426" v="476" actId="478"/>
          <ac:picMkLst>
            <pc:docMk/>
            <pc:sldMk cId="3179923414" sldId="305"/>
            <ac:picMk id="24" creationId="{251A378F-5F67-442D-BCF6-CA6ADE8D993F}"/>
          </ac:picMkLst>
        </pc:picChg>
        <pc:picChg chg="mod ord">
          <ac:chgData name="Eric Chitambar" userId="05f873b4-a386-453d-a2e0-769001d3b38e" providerId="ADAL" clId="{3E09C64D-CC1D-4A9E-BC58-D1092DE27D25}" dt="2020-02-14T04:44:55.411" v="475" actId="108"/>
          <ac:picMkLst>
            <pc:docMk/>
            <pc:sldMk cId="3179923414" sldId="305"/>
            <ac:picMk id="26" creationId="{83FDD1E7-288C-4C3C-93BC-4E0E41A2739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27" creationId="{EAB5FD52-EB74-49FB-9FFE-597AE671E3EB}"/>
          </ac:picMkLst>
        </pc:picChg>
        <pc:picChg chg="mod ord">
          <ac:chgData name="Eric Chitambar" userId="05f873b4-a386-453d-a2e0-769001d3b38e" providerId="ADAL" clId="{3E09C64D-CC1D-4A9E-BC58-D1092DE27D25}" dt="2020-02-14T04:45:06.071" v="490" actId="108"/>
          <ac:picMkLst>
            <pc:docMk/>
            <pc:sldMk cId="3179923414" sldId="305"/>
            <ac:picMk id="29" creationId="{92AB7B34-B240-4F80-B15C-1DB7E0F1B4FD}"/>
          </ac:picMkLst>
        </pc:picChg>
        <pc:picChg chg="mod ord">
          <ac:chgData name="Eric Chitambar" userId="05f873b4-a386-453d-a2e0-769001d3b38e" providerId="ADAL" clId="{3E09C64D-CC1D-4A9E-BC58-D1092DE27D25}" dt="2020-02-14T04:45:28.405" v="504" actId="1076"/>
          <ac:picMkLst>
            <pc:docMk/>
            <pc:sldMk cId="3179923414" sldId="305"/>
            <ac:picMk id="31" creationId="{309CD1D9-91B5-4D0D-90FE-0993BA4114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2" creationId="{F49E9323-1A9E-4EF3-ADB6-EFDA1FB1405D}"/>
          </ac:picMkLst>
        </pc:picChg>
        <pc:picChg chg="add del mod">
          <ac:chgData name="Eric Chitambar" userId="05f873b4-a386-453d-a2e0-769001d3b38e" providerId="ADAL" clId="{3E09C64D-CC1D-4A9E-BC58-D1092DE27D25}" dt="2020-02-14T04:45:24.763" v="503" actId="478"/>
          <ac:picMkLst>
            <pc:docMk/>
            <pc:sldMk cId="3179923414" sldId="305"/>
            <ac:picMk id="33" creationId="{7F1E8ABE-BB15-42A4-9923-D448B5B40B2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4" creationId="{B5AA3CB8-90EC-4B5E-B425-7C37822D4EF8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6" creationId="{541B28A2-22A9-4063-A4F9-33F8FD68D1E0}"/>
          </ac:picMkLst>
        </pc:picChg>
        <pc:picChg chg="add mod">
          <ac:chgData name="Eric Chitambar" userId="05f873b4-a386-453d-a2e0-769001d3b38e" providerId="ADAL" clId="{3E09C64D-CC1D-4A9E-BC58-D1092DE27D25}" dt="2020-02-14T05:12:34.340" v="757" actId="1076"/>
          <ac:picMkLst>
            <pc:docMk/>
            <pc:sldMk cId="3179923414" sldId="305"/>
            <ac:picMk id="38" creationId="{ADA164C3-1160-469A-98F7-00C77F532586}"/>
          </ac:picMkLst>
        </pc:picChg>
        <pc:picChg chg="del">
          <ac:chgData name="Eric Chitambar" userId="05f873b4-a386-453d-a2e0-769001d3b38e" providerId="ADAL" clId="{3E09C64D-CC1D-4A9E-BC58-D1092DE27D25}" dt="2020-02-14T04:36:17.984" v="385" actId="478"/>
          <ac:picMkLst>
            <pc:docMk/>
            <pc:sldMk cId="3179923414" sldId="305"/>
            <ac:picMk id="39" creationId="{05374BA9-07C9-4F6E-9F4C-6E61BE5D7592}"/>
          </ac:picMkLst>
        </pc:picChg>
        <pc:picChg chg="del mod">
          <ac:chgData name="Eric Chitambar" userId="05f873b4-a386-453d-a2e0-769001d3b38e" providerId="ADAL" clId="{3E09C64D-CC1D-4A9E-BC58-D1092DE27D25}" dt="2020-02-14T04:36:11.839" v="384" actId="478"/>
          <ac:picMkLst>
            <pc:docMk/>
            <pc:sldMk cId="3179923414" sldId="305"/>
            <ac:picMk id="41" creationId="{921E9C34-746A-4528-83AA-11802A7EEF00}"/>
          </ac:picMkLst>
        </pc:picChg>
      </pc:sldChg>
      <pc:sldChg chg="addSp delSp modSp add del">
        <pc:chgData name="Eric Chitambar" userId="05f873b4-a386-453d-a2e0-769001d3b38e" providerId="ADAL" clId="{3E09C64D-CC1D-4A9E-BC58-D1092DE27D25}" dt="2020-02-14T05:12:38.774" v="759" actId="2696"/>
        <pc:sldMkLst>
          <pc:docMk/>
          <pc:sldMk cId="1964961165" sldId="306"/>
        </pc:sldMkLst>
        <pc:picChg chg="del mod ord">
          <ac:chgData name="Eric Chitambar" userId="05f873b4-a386-453d-a2e0-769001d3b38e" providerId="ADAL" clId="{3E09C64D-CC1D-4A9E-BC58-D1092DE27D25}" dt="2020-02-14T05:12:29.662" v="755"/>
          <ac:picMkLst>
            <pc:docMk/>
            <pc:sldMk cId="1964961165" sldId="306"/>
            <ac:picMk id="5" creationId="{FFD7CCFA-3554-4242-ADB9-2FA7BF016858}"/>
          </ac:picMkLst>
        </pc:picChg>
        <pc:picChg chg="add del mod">
          <ac:chgData name="Eric Chitambar" userId="05f873b4-a386-453d-a2e0-769001d3b38e" providerId="ADAL" clId="{3E09C64D-CC1D-4A9E-BC58-D1092DE27D25}" dt="2020-02-14T04:56:01.711" v="529" actId="478"/>
          <ac:picMkLst>
            <pc:docMk/>
            <pc:sldMk cId="1964961165" sldId="306"/>
            <ac:picMk id="9" creationId="{983C8FD9-50D7-43C6-934D-A77955D8A06A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6" creationId="{83FDD1E7-288C-4C3C-93BC-4E0E41A27396}"/>
          </ac:picMkLst>
        </pc:picChg>
        <pc:picChg chg="mod">
          <ac:chgData name="Eric Chitambar" userId="05f873b4-a386-453d-a2e0-769001d3b38e" providerId="ADAL" clId="{3E09C64D-CC1D-4A9E-BC58-D1092DE27D25}" dt="2020-02-14T04:55:04.645" v="514" actId="1035"/>
          <ac:picMkLst>
            <pc:docMk/>
            <pc:sldMk cId="1964961165" sldId="306"/>
            <ac:picMk id="29" creationId="{92AB7B34-B240-4F80-B15C-1DB7E0F1B4FD}"/>
          </ac:picMkLst>
        </pc:picChg>
        <pc:picChg chg="mod">
          <ac:chgData name="Eric Chitambar" userId="05f873b4-a386-453d-a2e0-769001d3b38e" providerId="ADAL" clId="{3E09C64D-CC1D-4A9E-BC58-D1092DE27D25}" dt="2020-02-14T04:55:08.919" v="515" actId="1076"/>
          <ac:picMkLst>
            <pc:docMk/>
            <pc:sldMk cId="1964961165" sldId="306"/>
            <ac:picMk id="31" creationId="{309CD1D9-91B5-4D0D-90FE-0993BA4114F8}"/>
          </ac:picMkLst>
        </pc:picChg>
      </pc:sldChg>
      <pc:sldChg chg="addSp delSp modSp add modAnim">
        <pc:chgData name="Eric Chitambar" userId="05f873b4-a386-453d-a2e0-769001d3b38e" providerId="ADAL" clId="{3E09C64D-CC1D-4A9E-BC58-D1092DE27D25}" dt="2020-02-14T05:12:53.206" v="764"/>
        <pc:sldMkLst>
          <pc:docMk/>
          <pc:sldMk cId="1208440409" sldId="307"/>
        </pc:sldMkLst>
        <pc:spChg chg="mod">
          <ac:chgData name="Eric Chitambar" userId="05f873b4-a386-453d-a2e0-769001d3b38e" providerId="ADAL" clId="{3E09C64D-CC1D-4A9E-BC58-D1092DE27D25}" dt="2020-02-14T04:57:26.355" v="571" actId="20577"/>
          <ac:spMkLst>
            <pc:docMk/>
            <pc:sldMk cId="1208440409" sldId="307"/>
            <ac:spMk id="2" creationId="{49BBF681-4256-4A4B-ADF4-958242A7C93A}"/>
          </ac:spMkLst>
        </pc:spChg>
        <pc:spChg chg="del">
          <ac:chgData name="Eric Chitambar" userId="05f873b4-a386-453d-a2e0-769001d3b38e" providerId="ADAL" clId="{3E09C64D-CC1D-4A9E-BC58-D1092DE27D25}" dt="2020-02-14T04:57:29.623" v="572" actId="478"/>
          <ac:spMkLst>
            <pc:docMk/>
            <pc:sldMk cId="1208440409" sldId="307"/>
            <ac:spMk id="3" creationId="{99F9E83B-ADE7-44E9-B3D5-7F40B52701C4}"/>
          </ac:spMkLst>
        </pc:spChg>
        <pc:picChg chg="del mod">
          <ac:chgData name="Eric Chitambar" userId="05f873b4-a386-453d-a2e0-769001d3b38e" providerId="ADAL" clId="{3E09C64D-CC1D-4A9E-BC58-D1092DE27D25}" dt="2020-02-14T04:59:54.797" v="643" actId="478"/>
          <ac:picMkLst>
            <pc:docMk/>
            <pc:sldMk cId="1208440409" sldId="307"/>
            <ac:picMk id="5" creationId="{5C5D94F5-82F0-437F-9DE6-027819BF74CC}"/>
          </ac:picMkLst>
        </pc:picChg>
        <pc:picChg chg="mod ord">
          <ac:chgData name="Eric Chitambar" userId="05f873b4-a386-453d-a2e0-769001d3b38e" providerId="ADAL" clId="{3E09C64D-CC1D-4A9E-BC58-D1092DE27D25}" dt="2020-02-14T04:59:57.510" v="644" actId="1076"/>
          <ac:picMkLst>
            <pc:docMk/>
            <pc:sldMk cId="1208440409" sldId="307"/>
            <ac:picMk id="7" creationId="{80577C69-117F-4590-B5EB-226CCF3F5FAF}"/>
          </ac:picMkLst>
        </pc:picChg>
        <pc:picChg chg="add del mod">
          <ac:chgData name="Eric Chitambar" userId="05f873b4-a386-453d-a2e0-769001d3b38e" providerId="ADAL" clId="{3E09C64D-CC1D-4A9E-BC58-D1092DE27D25}" dt="2020-02-14T05:00:38.557" v="658" actId="478"/>
          <ac:picMkLst>
            <pc:docMk/>
            <pc:sldMk cId="1208440409" sldId="307"/>
            <ac:picMk id="8" creationId="{2AC99038-CEF3-4307-9DFC-C85EF8482992}"/>
          </ac:picMkLst>
        </pc:picChg>
        <pc:picChg chg="mod ord">
          <ac:chgData name="Eric Chitambar" userId="05f873b4-a386-453d-a2e0-769001d3b38e" providerId="ADAL" clId="{3E09C64D-CC1D-4A9E-BC58-D1092DE27D25}" dt="2020-02-14T05:00:49.328" v="659" actId="1076"/>
          <ac:picMkLst>
            <pc:docMk/>
            <pc:sldMk cId="1208440409" sldId="307"/>
            <ac:picMk id="10" creationId="{97556070-5AD3-4A4E-9B1C-C663B2C07DF1}"/>
          </ac:picMkLst>
        </pc:picChg>
        <pc:picChg chg="add del mod">
          <ac:chgData name="Eric Chitambar" userId="05f873b4-a386-453d-a2e0-769001d3b38e" providerId="ADAL" clId="{3E09C64D-CC1D-4A9E-BC58-D1092DE27D25}" dt="2020-02-14T05:01:07.129" v="673" actId="478"/>
          <ac:picMkLst>
            <pc:docMk/>
            <pc:sldMk cId="1208440409" sldId="307"/>
            <ac:picMk id="11" creationId="{75AE5855-23A4-4E68-B5CB-D8BD29524287}"/>
          </ac:picMkLst>
        </pc:picChg>
        <pc:picChg chg="mod ord">
          <ac:chgData name="Eric Chitambar" userId="05f873b4-a386-453d-a2e0-769001d3b38e" providerId="ADAL" clId="{3E09C64D-CC1D-4A9E-BC58-D1092DE27D25}" dt="2020-02-14T05:01:09.779" v="674" actId="1076"/>
          <ac:picMkLst>
            <pc:docMk/>
            <pc:sldMk cId="1208440409" sldId="307"/>
            <ac:picMk id="13" creationId="{E5F4A9D5-A100-4F21-9F58-4886E2B3CF88}"/>
          </ac:picMkLst>
        </pc:picChg>
        <pc:picChg chg="add del mod">
          <ac:chgData name="Eric Chitambar" userId="05f873b4-a386-453d-a2e0-769001d3b38e" providerId="ADAL" clId="{3E09C64D-CC1D-4A9E-BC58-D1092DE27D25}" dt="2020-02-14T05:02:22.089" v="688" actId="478"/>
          <ac:picMkLst>
            <pc:docMk/>
            <pc:sldMk cId="1208440409" sldId="307"/>
            <ac:picMk id="14" creationId="{0346E56F-5CC3-472B-8A01-6AA761AF77CA}"/>
          </ac:picMkLst>
        </pc:picChg>
        <pc:picChg chg="del mod ord">
          <ac:chgData name="Eric Chitambar" userId="05f873b4-a386-453d-a2e0-769001d3b38e" providerId="ADAL" clId="{3E09C64D-CC1D-4A9E-BC58-D1092DE27D25}" dt="2020-02-14T05:02:36.982" v="700" actId="478"/>
          <ac:picMkLst>
            <pc:docMk/>
            <pc:sldMk cId="1208440409" sldId="307"/>
            <ac:picMk id="16" creationId="{D6647BB3-1797-4213-B889-8170F8033777}"/>
          </ac:picMkLst>
        </pc:picChg>
        <pc:picChg chg="mod ord">
          <ac:chgData name="Eric Chitambar" userId="05f873b4-a386-453d-a2e0-769001d3b38e" providerId="ADAL" clId="{3E09C64D-CC1D-4A9E-BC58-D1092DE27D25}" dt="2020-02-14T05:02:49.374" v="701" actId="1076"/>
          <ac:picMkLst>
            <pc:docMk/>
            <pc:sldMk cId="1208440409" sldId="307"/>
            <ac:picMk id="18" creationId="{1F283D52-F955-490C-81C8-32EF104B7287}"/>
          </ac:picMkLst>
        </pc:picChg>
        <pc:picChg chg="add del mod">
          <ac:chgData name="Eric Chitambar" userId="05f873b4-a386-453d-a2e0-769001d3b38e" providerId="ADAL" clId="{3E09C64D-CC1D-4A9E-BC58-D1092DE27D25}" dt="2020-02-14T05:03:14.442" v="715" actId="478"/>
          <ac:picMkLst>
            <pc:docMk/>
            <pc:sldMk cId="1208440409" sldId="307"/>
            <ac:picMk id="19" creationId="{C7D5465C-67CD-481A-97B3-892F60DD7849}"/>
          </ac:picMkLst>
        </pc:picChg>
        <pc:picChg chg="mod ord">
          <ac:chgData name="Eric Chitambar" userId="05f873b4-a386-453d-a2e0-769001d3b38e" providerId="ADAL" clId="{3E09C64D-CC1D-4A9E-BC58-D1092DE27D25}" dt="2020-02-14T05:03:14.442" v="714" actId="108"/>
          <ac:picMkLst>
            <pc:docMk/>
            <pc:sldMk cId="1208440409" sldId="307"/>
            <ac:picMk id="21" creationId="{8B671B8F-96CD-4335-99C6-83E75B10429C}"/>
          </ac:picMkLst>
        </pc:picChg>
      </pc:sldChg>
      <pc:sldChg chg="delSp modSp add modAnim">
        <pc:chgData name="Eric Chitambar" userId="05f873b4-a386-453d-a2e0-769001d3b38e" providerId="ADAL" clId="{3E09C64D-CC1D-4A9E-BC58-D1092DE27D25}" dt="2020-02-14T05:12:58.170" v="765"/>
        <pc:sldMkLst>
          <pc:docMk/>
          <pc:sldMk cId="3118816659" sldId="308"/>
        </pc:sldMkLst>
        <pc:picChg chg="del mod ord">
          <ac:chgData name="Eric Chitambar" userId="05f873b4-a386-453d-a2e0-769001d3b38e" providerId="ADAL" clId="{3E09C64D-CC1D-4A9E-BC58-D1092DE27D25}" dt="2020-02-14T05:07:35.029" v="742" actId="478"/>
          <ac:picMkLst>
            <pc:docMk/>
            <pc:sldMk cId="3118816659" sldId="308"/>
            <ac:picMk id="4" creationId="{A49755F7-517A-4C63-8B2A-AF272036F8A9}"/>
          </ac:picMkLst>
        </pc:picChg>
        <pc:picChg chg="mod ord">
          <ac:chgData name="Eric Chitambar" userId="05f873b4-a386-453d-a2e0-769001d3b38e" providerId="ADAL" clId="{3E09C64D-CC1D-4A9E-BC58-D1092DE27D25}" dt="2020-02-14T05:07:35.029" v="741" actId="108"/>
          <ac:picMkLst>
            <pc:docMk/>
            <pc:sldMk cId="3118816659" sldId="308"/>
            <ac:picMk id="6" creationId="{373E500C-3629-45B7-8148-719AD16554E5}"/>
          </ac:picMkLst>
        </pc:picChg>
        <pc:picChg chg="del mod">
          <ac:chgData name="Eric Chitambar" userId="05f873b4-a386-453d-a2e0-769001d3b38e" providerId="ADAL" clId="{3E09C64D-CC1D-4A9E-BC58-D1092DE27D25}" dt="2020-02-14T05:07:11.611" v="730" actId="478"/>
          <ac:picMkLst>
            <pc:docMk/>
            <pc:sldMk cId="3118816659" sldId="308"/>
            <ac:picMk id="7" creationId="{80577C69-117F-4590-B5EB-226CCF3F5FAF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0" creationId="{97556070-5AD3-4A4E-9B1C-C663B2C07DF1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3" creationId="{E5F4A9D5-A100-4F21-9F58-4886E2B3CF88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18" creationId="{1F283D52-F955-490C-81C8-32EF104B7287}"/>
          </ac:picMkLst>
        </pc:picChg>
        <pc:picChg chg="del">
          <ac:chgData name="Eric Chitambar" userId="05f873b4-a386-453d-a2e0-769001d3b38e" providerId="ADAL" clId="{3E09C64D-CC1D-4A9E-BC58-D1092DE27D25}" dt="2020-02-14T05:03:33.503" v="717" actId="478"/>
          <ac:picMkLst>
            <pc:docMk/>
            <pc:sldMk cId="3118816659" sldId="308"/>
            <ac:picMk id="21" creationId="{8B671B8F-96CD-4335-99C6-83E75B10429C}"/>
          </ac:picMkLst>
        </pc:picChg>
      </pc:sldChg>
    </pc:docChg>
  </pc:docChgLst>
  <pc:docChgLst>
    <pc:chgData name="Chitambar, Eric" userId="05f873b4-a386-453d-a2e0-769001d3b38e" providerId="ADAL" clId="{585EF0BD-41B3-4A5B-9B50-F7F4A9BDBDF2}"/>
    <pc:docChg chg="undo custSel addSld delSld modSld sldOrd">
      <pc:chgData name="Chitambar, Eric" userId="05f873b4-a386-453d-a2e0-769001d3b38e" providerId="ADAL" clId="{585EF0BD-41B3-4A5B-9B50-F7F4A9BDBDF2}" dt="2020-02-26T15:20:15.715" v="832" actId="20577"/>
      <pc:docMkLst>
        <pc:docMk/>
      </pc:docMkLst>
      <pc:sldChg chg="modSp">
        <pc:chgData name="Chitambar, Eric" userId="05f873b4-a386-453d-a2e0-769001d3b38e" providerId="ADAL" clId="{585EF0BD-41B3-4A5B-9B50-F7F4A9BDBDF2}" dt="2020-02-26T15:20:15.715" v="83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85EF0BD-41B3-4A5B-9B50-F7F4A9BDBDF2}" dt="2020-02-26T15:20:15.715" v="83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85EF0BD-41B3-4A5B-9B50-F7F4A9BDBDF2}" dt="2020-02-26T14:05:05.762" v="0" actId="2696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585EF0BD-41B3-4A5B-9B50-F7F4A9BDBDF2}" dt="2020-02-26T15:18:36.795" v="796" actId="478"/>
        <pc:sldMkLst>
          <pc:docMk/>
          <pc:sldMk cId="1719497110" sldId="304"/>
        </pc:sldMkLst>
        <pc:spChg chg="add mod">
          <ac:chgData name="Chitambar, Eric" userId="05f873b4-a386-453d-a2e0-769001d3b38e" providerId="ADAL" clId="{585EF0BD-41B3-4A5B-9B50-F7F4A9BDBDF2}" dt="2020-02-26T14:19:21.086" v="218" actId="1582"/>
          <ac:spMkLst>
            <pc:docMk/>
            <pc:sldMk cId="1719497110" sldId="304"/>
            <ac:spMk id="44" creationId="{5A67C511-482D-44C3-B9F2-47B7018F1411}"/>
          </ac:spMkLst>
        </pc:spChg>
        <pc:spChg chg="add mod">
          <ac:chgData name="Chitambar, Eric" userId="05f873b4-a386-453d-a2e0-769001d3b38e" providerId="ADAL" clId="{585EF0BD-41B3-4A5B-9B50-F7F4A9BDBDF2}" dt="2020-02-26T14:19:28.986" v="221" actId="14100"/>
          <ac:spMkLst>
            <pc:docMk/>
            <pc:sldMk cId="1719497110" sldId="304"/>
            <ac:spMk id="45" creationId="{02741657-F6E5-41F3-B01A-AFFF112822DB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6" creationId="{2258A26A-CFBB-4D51-A650-23978E71F5A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7" creationId="{FFE1654B-930D-40C2-9DDE-4EDC45B5760D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8" creationId="{4A0D44DC-871C-4393-9960-496511D0A92A}"/>
          </ac:spMkLst>
        </pc:spChg>
        <pc:spChg chg="add del mod">
          <ac:chgData name="Chitambar, Eric" userId="05f873b4-a386-453d-a2e0-769001d3b38e" providerId="ADAL" clId="{585EF0BD-41B3-4A5B-9B50-F7F4A9BDBDF2}" dt="2020-02-26T14:20:10.186" v="240" actId="478"/>
          <ac:spMkLst>
            <pc:docMk/>
            <pc:sldMk cId="1719497110" sldId="304"/>
            <ac:spMk id="49" creationId="{C9B24D46-B0D8-4455-B19D-8E219CD1E2E8}"/>
          </ac:spMkLst>
        </pc:spChg>
        <pc:spChg chg="add mod">
          <ac:chgData name="Chitambar, Eric" userId="05f873b4-a386-453d-a2e0-769001d3b38e" providerId="ADAL" clId="{585EF0BD-41B3-4A5B-9B50-F7F4A9BDBDF2}" dt="2020-02-26T14:20:05.846" v="239" actId="14100"/>
          <ac:spMkLst>
            <pc:docMk/>
            <pc:sldMk cId="1719497110" sldId="304"/>
            <ac:spMk id="50" creationId="{CC1EC481-3F68-4891-B154-ADB8D139CDBE}"/>
          </ac:spMkLst>
        </pc:spChg>
        <pc:spChg chg="add mod">
          <ac:chgData name="Chitambar, Eric" userId="05f873b4-a386-453d-a2e0-769001d3b38e" providerId="ADAL" clId="{585EF0BD-41B3-4A5B-9B50-F7F4A9BDBDF2}" dt="2020-02-26T14:20:16.926" v="242" actId="1076"/>
          <ac:spMkLst>
            <pc:docMk/>
            <pc:sldMk cId="1719497110" sldId="304"/>
            <ac:spMk id="51" creationId="{A815A9E2-EF33-4834-9064-A651DF4DB92D}"/>
          </ac:spMkLst>
        </pc:spChg>
        <pc:spChg chg="add mod">
          <ac:chgData name="Chitambar, Eric" userId="05f873b4-a386-453d-a2e0-769001d3b38e" providerId="ADAL" clId="{585EF0BD-41B3-4A5B-9B50-F7F4A9BDBDF2}" dt="2020-02-26T14:20:21.436" v="244" actId="1076"/>
          <ac:spMkLst>
            <pc:docMk/>
            <pc:sldMk cId="1719497110" sldId="304"/>
            <ac:spMk id="52" creationId="{7C750823-D825-45CC-AC76-600CE0F196FD}"/>
          </ac:spMkLst>
        </pc:spChg>
        <pc:spChg chg="add mod">
          <ac:chgData name="Chitambar, Eric" userId="05f873b4-a386-453d-a2e0-769001d3b38e" providerId="ADAL" clId="{585EF0BD-41B3-4A5B-9B50-F7F4A9BDBDF2}" dt="2020-02-26T14:20:24.266" v="246" actId="1076"/>
          <ac:spMkLst>
            <pc:docMk/>
            <pc:sldMk cId="1719497110" sldId="304"/>
            <ac:spMk id="53" creationId="{79BDADD1-1850-4DAF-8272-F4A0CD7F7704}"/>
          </ac:spMkLst>
        </pc:spChg>
        <pc:spChg chg="add mod">
          <ac:chgData name="Chitambar, Eric" userId="05f873b4-a386-453d-a2e0-769001d3b38e" providerId="ADAL" clId="{585EF0BD-41B3-4A5B-9B50-F7F4A9BDBDF2}" dt="2020-02-26T14:20:27.846" v="248" actId="1076"/>
          <ac:spMkLst>
            <pc:docMk/>
            <pc:sldMk cId="1719497110" sldId="304"/>
            <ac:spMk id="54" creationId="{F810935A-39D9-4EB7-B7E5-F0DFF5432E6D}"/>
          </ac:spMkLst>
        </pc:spChg>
        <pc:spChg chg="add mod">
          <ac:chgData name="Chitambar, Eric" userId="05f873b4-a386-453d-a2e0-769001d3b38e" providerId="ADAL" clId="{585EF0BD-41B3-4A5B-9B50-F7F4A9BDBDF2}" dt="2020-02-26T14:20:36.626" v="250" actId="1076"/>
          <ac:spMkLst>
            <pc:docMk/>
            <pc:sldMk cId="1719497110" sldId="304"/>
            <ac:spMk id="55" creationId="{F29064DB-5271-4BF2-9562-2784ACCAEA87}"/>
          </ac:spMkLst>
        </pc:spChg>
        <pc:spChg chg="add mod">
          <ac:chgData name="Chitambar, Eric" userId="05f873b4-a386-453d-a2e0-769001d3b38e" providerId="ADAL" clId="{585EF0BD-41B3-4A5B-9B50-F7F4A9BDBDF2}" dt="2020-02-26T14:21:07.346" v="276" actId="14100"/>
          <ac:spMkLst>
            <pc:docMk/>
            <pc:sldMk cId="1719497110" sldId="304"/>
            <ac:spMk id="56" creationId="{4F82A092-2E87-490D-9E09-CD49C397F4E2}"/>
          </ac:spMkLst>
        </pc:spChg>
        <pc:spChg chg="add mod">
          <ac:chgData name="Chitambar, Eric" userId="05f873b4-a386-453d-a2e0-769001d3b38e" providerId="ADAL" clId="{585EF0BD-41B3-4A5B-9B50-F7F4A9BDBDF2}" dt="2020-02-26T14:59:22.504" v="626" actId="1035"/>
          <ac:spMkLst>
            <pc:docMk/>
            <pc:sldMk cId="1719497110" sldId="304"/>
            <ac:spMk id="65" creationId="{512070DF-0AB5-4B56-B0D0-812007A4AF8A}"/>
          </ac:spMkLst>
        </pc:spChg>
        <pc:picChg chg="del mod ord">
          <ac:chgData name="Chitambar, Eric" userId="05f873b4-a386-453d-a2e0-769001d3b38e" providerId="ADAL" clId="{585EF0BD-41B3-4A5B-9B50-F7F4A9BDBDF2}" dt="2020-02-26T14:08:11.530" v="35" actId="478"/>
          <ac:picMkLst>
            <pc:docMk/>
            <pc:sldMk cId="1719497110" sldId="304"/>
            <ac:picMk id="4" creationId="{94748BF4-3AEE-4428-A0C2-AC988B9B3989}"/>
          </ac:picMkLst>
        </pc:picChg>
        <pc:picChg chg="del mod ord">
          <ac:chgData name="Chitambar, Eric" userId="05f873b4-a386-453d-a2e0-769001d3b38e" providerId="ADAL" clId="{585EF0BD-41B3-4A5B-9B50-F7F4A9BDBDF2}" dt="2020-02-26T14:10:28.377" v="47" actId="478"/>
          <ac:picMkLst>
            <pc:docMk/>
            <pc:sldMk cId="1719497110" sldId="304"/>
            <ac:picMk id="7" creationId="{04CCF25D-BD9D-462C-9678-EC214EFED18A}"/>
          </ac:picMkLst>
        </pc:picChg>
        <pc:picChg chg="add del mod">
          <ac:chgData name="Chitambar, Eric" userId="05f873b4-a386-453d-a2e0-769001d3b38e" providerId="ADAL" clId="{585EF0BD-41B3-4A5B-9B50-F7F4A9BDBDF2}" dt="2020-02-26T14:06:47.779" v="23" actId="478"/>
          <ac:picMkLst>
            <pc:docMk/>
            <pc:sldMk cId="1719497110" sldId="304"/>
            <ac:picMk id="9" creationId="{D210785E-7158-4BEA-88B3-79257F3B6C16}"/>
          </ac:picMkLst>
        </pc:picChg>
        <pc:picChg chg="del mod ord">
          <ac:chgData name="Chitambar, Eric" userId="05f873b4-a386-453d-a2e0-769001d3b38e" providerId="ADAL" clId="{585EF0BD-41B3-4A5B-9B50-F7F4A9BDBDF2}" dt="2020-02-26T14:11:15.207" v="59" actId="478"/>
          <ac:picMkLst>
            <pc:docMk/>
            <pc:sldMk cId="1719497110" sldId="304"/>
            <ac:picMk id="10" creationId="{1DB56D23-1090-42C0-BA48-1A0540270C6D}"/>
          </ac:picMkLst>
        </pc:picChg>
        <pc:picChg chg="del mod ord">
          <ac:chgData name="Chitambar, Eric" userId="05f873b4-a386-453d-a2e0-769001d3b38e" providerId="ADAL" clId="{585EF0BD-41B3-4A5B-9B50-F7F4A9BDBDF2}" dt="2020-02-26T14:11:43.756" v="72" actId="478"/>
          <ac:picMkLst>
            <pc:docMk/>
            <pc:sldMk cId="1719497110" sldId="304"/>
            <ac:picMk id="14" creationId="{6347E608-3155-47E8-93B0-B6B914D97860}"/>
          </ac:picMkLst>
        </pc:picChg>
        <pc:picChg chg="del">
          <ac:chgData name="Chitambar, Eric" userId="05f873b4-a386-453d-a2e0-769001d3b38e" providerId="ADAL" clId="{585EF0BD-41B3-4A5B-9B50-F7F4A9BDBDF2}" dt="2020-02-26T14:05:41.407" v="6" actId="478"/>
          <ac:picMkLst>
            <pc:docMk/>
            <pc:sldMk cId="1719497110" sldId="304"/>
            <ac:picMk id="15" creationId="{5E0FB1B7-A8E3-4089-AE32-CB971C32CDE2}"/>
          </ac:picMkLst>
        </pc:picChg>
        <pc:picChg chg="del mod ord">
          <ac:chgData name="Chitambar, Eric" userId="05f873b4-a386-453d-a2e0-769001d3b38e" providerId="ADAL" clId="{585EF0BD-41B3-4A5B-9B50-F7F4A9BDBDF2}" dt="2020-02-26T14:11:55.016" v="84" actId="478"/>
          <ac:picMkLst>
            <pc:docMk/>
            <pc:sldMk cId="1719497110" sldId="304"/>
            <ac:picMk id="17" creationId="{6E600069-A7BA-421E-93D4-B25407DA5094}"/>
          </ac:picMkLst>
        </pc:picChg>
        <pc:picChg chg="mo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18" creationId="{E7BE0279-1B74-4298-8418-E3ED83ACAAA5}"/>
          </ac:picMkLst>
        </pc:picChg>
        <pc:picChg chg="del mod ord">
          <ac:chgData name="Chitambar, Eric" userId="05f873b4-a386-453d-a2e0-769001d3b38e" providerId="ADAL" clId="{585EF0BD-41B3-4A5B-9B50-F7F4A9BDBDF2}" dt="2020-02-26T14:12:35.736" v="96" actId="478"/>
          <ac:picMkLst>
            <pc:docMk/>
            <pc:sldMk cId="1719497110" sldId="304"/>
            <ac:picMk id="20" creationId="{28EAEC9E-9A1C-4509-AB49-DCD99AD56EE0}"/>
          </ac:picMkLst>
        </pc:picChg>
        <pc:picChg chg="del mod ord">
          <ac:chgData name="Chitambar, Eric" userId="05f873b4-a386-453d-a2e0-769001d3b38e" providerId="ADAL" clId="{585EF0BD-41B3-4A5B-9B50-F7F4A9BDBDF2}" dt="2020-02-26T14:15:27.046" v="108" actId="478"/>
          <ac:picMkLst>
            <pc:docMk/>
            <pc:sldMk cId="1719497110" sldId="304"/>
            <ac:picMk id="22" creationId="{F6C7C015-AD4A-4AFE-9BB9-A341DD5EDA58}"/>
          </ac:picMkLst>
        </pc:picChg>
        <pc:picChg chg="del mod">
          <ac:chgData name="Chitambar, Eric" userId="05f873b4-a386-453d-a2e0-769001d3b38e" providerId="ADAL" clId="{585EF0BD-41B3-4A5B-9B50-F7F4A9BDBDF2}" dt="2020-02-26T14:24:47.575" v="329" actId="478"/>
          <ac:picMkLst>
            <pc:docMk/>
            <pc:sldMk cId="1719497110" sldId="304"/>
            <ac:picMk id="24" creationId="{99330579-4B0B-4142-B6B4-FC9767AC08CE}"/>
          </ac:picMkLst>
        </pc:picChg>
        <pc:picChg chg="del mod ord">
          <ac:chgData name="Chitambar, Eric" userId="05f873b4-a386-453d-a2e0-769001d3b38e" providerId="ADAL" clId="{585EF0BD-41B3-4A5B-9B50-F7F4A9BDBDF2}" dt="2020-02-26T14:15:43.526" v="120" actId="478"/>
          <ac:picMkLst>
            <pc:docMk/>
            <pc:sldMk cId="1719497110" sldId="304"/>
            <ac:picMk id="25" creationId="{9A662C59-8CE8-4461-9E76-8B8AC7195420}"/>
          </ac:picMkLst>
        </pc:picChg>
        <pc:picChg chg="del mod ord">
          <ac:chgData name="Chitambar, Eric" userId="05f873b4-a386-453d-a2e0-769001d3b38e" providerId="ADAL" clId="{585EF0BD-41B3-4A5B-9B50-F7F4A9BDBDF2}" dt="2020-02-26T14:16:03.146" v="132" actId="478"/>
          <ac:picMkLst>
            <pc:docMk/>
            <pc:sldMk cId="1719497110" sldId="304"/>
            <ac:picMk id="27" creationId="{62BD11A8-C0A2-4E63-8D72-DC68994E638F}"/>
          </ac:picMkLst>
        </pc:picChg>
        <pc:picChg chg="del mod ord">
          <ac:chgData name="Chitambar, Eric" userId="05f873b4-a386-453d-a2e0-769001d3b38e" providerId="ADAL" clId="{585EF0BD-41B3-4A5B-9B50-F7F4A9BDBDF2}" dt="2020-02-26T14:16:26.396" v="144" actId="478"/>
          <ac:picMkLst>
            <pc:docMk/>
            <pc:sldMk cId="1719497110" sldId="304"/>
            <ac:picMk id="29" creationId="{55DDE4F0-206B-463A-A33B-62B1D182B6E1}"/>
          </ac:picMkLst>
        </pc:picChg>
        <pc:picChg chg="del mod ord">
          <ac:chgData name="Chitambar, Eric" userId="05f873b4-a386-453d-a2e0-769001d3b38e" providerId="ADAL" clId="{585EF0BD-41B3-4A5B-9B50-F7F4A9BDBDF2}" dt="2020-02-26T14:17:08.656" v="156" actId="478"/>
          <ac:picMkLst>
            <pc:docMk/>
            <pc:sldMk cId="1719497110" sldId="304"/>
            <ac:picMk id="31" creationId="{9B7B8D21-4B3C-4238-B84A-9A7290633459}"/>
          </ac:picMkLst>
        </pc:picChg>
        <pc:picChg chg="del mod ord">
          <ac:chgData name="Chitambar, Eric" userId="05f873b4-a386-453d-a2e0-769001d3b38e" providerId="ADAL" clId="{585EF0BD-41B3-4A5B-9B50-F7F4A9BDBDF2}" dt="2020-02-26T14:17:16.466" v="166" actId="478"/>
          <ac:picMkLst>
            <pc:docMk/>
            <pc:sldMk cId="1719497110" sldId="304"/>
            <ac:picMk id="33" creationId="{3CBBCE0E-20E6-40AB-B5DE-E6BC1D2D8A3A}"/>
          </ac:picMkLst>
        </pc:picChg>
        <pc:picChg chg="del mod ord">
          <ac:chgData name="Chitambar, Eric" userId="05f873b4-a386-453d-a2e0-769001d3b38e" providerId="ADAL" clId="{585EF0BD-41B3-4A5B-9B50-F7F4A9BDBDF2}" dt="2020-02-26T14:17:56.796" v="178" actId="478"/>
          <ac:picMkLst>
            <pc:docMk/>
            <pc:sldMk cId="1719497110" sldId="304"/>
            <ac:picMk id="35" creationId="{29C86CE8-3607-4DD0-AC43-F84260EBFDE1}"/>
          </ac:picMkLst>
        </pc:picChg>
        <pc:picChg chg="del mod ord">
          <ac:chgData name="Chitambar, Eric" userId="05f873b4-a386-453d-a2e0-769001d3b38e" providerId="ADAL" clId="{585EF0BD-41B3-4A5B-9B50-F7F4A9BDBDF2}" dt="2020-02-26T14:18:08.456" v="190" actId="478"/>
          <ac:picMkLst>
            <pc:docMk/>
            <pc:sldMk cId="1719497110" sldId="304"/>
            <ac:picMk id="37" creationId="{AFA10282-2FC5-458A-85D8-CCF1B27B5EBF}"/>
          </ac:picMkLst>
        </pc:picChg>
        <pc:picChg chg="del mod ord">
          <ac:chgData name="Chitambar, Eric" userId="05f873b4-a386-453d-a2e0-769001d3b38e" providerId="ADAL" clId="{585EF0BD-41B3-4A5B-9B50-F7F4A9BDBDF2}" dt="2020-02-26T14:18:19.356" v="202" actId="478"/>
          <ac:picMkLst>
            <pc:docMk/>
            <pc:sldMk cId="1719497110" sldId="304"/>
            <ac:picMk id="39" creationId="{870AD4B9-A1B1-4E96-8C53-95089FFA842C}"/>
          </ac:picMkLst>
        </pc:picChg>
        <pc:picChg chg="del mod ord">
          <ac:chgData name="Chitambar, Eric" userId="05f873b4-a386-453d-a2e0-769001d3b38e" providerId="ADAL" clId="{585EF0BD-41B3-4A5B-9B50-F7F4A9BDBDF2}" dt="2020-02-26T14:18:47.616" v="214" actId="478"/>
          <ac:picMkLst>
            <pc:docMk/>
            <pc:sldMk cId="1719497110" sldId="304"/>
            <ac:picMk id="41" creationId="{68C4FC69-EFFF-4D67-B392-BDC00374E162}"/>
          </ac:picMkLst>
        </pc:picChg>
        <pc:picChg chg="del mod ord">
          <ac:chgData name="Chitambar, Eric" userId="05f873b4-a386-453d-a2e0-769001d3b38e" providerId="ADAL" clId="{585EF0BD-41B3-4A5B-9B50-F7F4A9BDBDF2}" dt="2020-02-26T14:21:01.956" v="274" actId="478"/>
          <ac:picMkLst>
            <pc:docMk/>
            <pc:sldMk cId="1719497110" sldId="304"/>
            <ac:picMk id="43" creationId="{AA136662-D829-4FE3-937A-B10B4710043D}"/>
          </ac:picMkLst>
        </pc:picChg>
        <pc:picChg chg="mod ord">
          <ac:chgData name="Chitambar, Eric" userId="05f873b4-a386-453d-a2e0-769001d3b38e" providerId="ADAL" clId="{585EF0BD-41B3-4A5B-9B50-F7F4A9BDBDF2}" dt="2020-02-26T14:21:01.956" v="273" actId="108"/>
          <ac:picMkLst>
            <pc:docMk/>
            <pc:sldMk cId="1719497110" sldId="304"/>
            <ac:picMk id="58" creationId="{6F118401-44FF-45ED-BC16-FF006FC9ED4B}"/>
          </ac:picMkLst>
        </pc:picChg>
        <pc:picChg chg="add del mod">
          <ac:chgData name="Chitambar, Eric" userId="05f873b4-a386-453d-a2e0-769001d3b38e" providerId="ADAL" clId="{585EF0BD-41B3-4A5B-9B50-F7F4A9BDBDF2}" dt="2020-02-26T14:21:41.726" v="289" actId="478"/>
          <ac:picMkLst>
            <pc:docMk/>
            <pc:sldMk cId="1719497110" sldId="304"/>
            <ac:picMk id="59" creationId="{08577107-2D74-45A8-8AB9-A31B94AA8360}"/>
          </ac:picMkLst>
        </pc:picChg>
        <pc:picChg chg="add del mod">
          <ac:chgData name="Chitambar, Eric" userId="05f873b4-a386-453d-a2e0-769001d3b38e" providerId="ADAL" clId="{585EF0BD-41B3-4A5B-9B50-F7F4A9BDBDF2}" dt="2020-02-26T14:21:50.846" v="300" actId="478"/>
          <ac:picMkLst>
            <pc:docMk/>
            <pc:sldMk cId="1719497110" sldId="304"/>
            <ac:picMk id="60" creationId="{6702FF5F-DF78-451E-AAB9-368FD87D4CF4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2" creationId="{9E9AF798-6755-4E80-A113-E9BC5BB0D0BA}"/>
          </ac:picMkLst>
        </pc:picChg>
        <pc:picChg chg="mod ord">
          <ac:chgData name="Chitambar, Eric" userId="05f873b4-a386-453d-a2e0-769001d3b38e" providerId="ADAL" clId="{585EF0BD-41B3-4A5B-9B50-F7F4A9BDBDF2}" dt="2020-02-26T14:59:22.504" v="626" actId="1035"/>
          <ac:picMkLst>
            <pc:docMk/>
            <pc:sldMk cId="1719497110" sldId="304"/>
            <ac:picMk id="64" creationId="{8749C11D-E41C-400A-85BA-F5528DAE9805}"/>
          </ac:picMkLst>
        </pc:picChg>
        <pc:picChg chg="del mod ord">
          <ac:chgData name="Chitambar, Eric" userId="05f873b4-a386-453d-a2e0-769001d3b38e" providerId="ADAL" clId="{585EF0BD-41B3-4A5B-9B50-F7F4A9BDBDF2}" dt="2020-02-26T14:58:36.073" v="591" actId="478"/>
          <ac:picMkLst>
            <pc:docMk/>
            <pc:sldMk cId="1719497110" sldId="304"/>
            <ac:picMk id="67" creationId="{3012FA17-53E0-43F3-9813-67B2D06BDE5B}"/>
          </ac:picMkLst>
        </pc:picChg>
        <pc:picChg chg="add del mod">
          <ac:chgData name="Chitambar, Eric" userId="05f873b4-a386-453d-a2e0-769001d3b38e" providerId="ADAL" clId="{585EF0BD-41B3-4A5B-9B50-F7F4A9BDBDF2}" dt="2020-02-26T14:58:19.066" v="563" actId="478"/>
          <ac:picMkLst>
            <pc:docMk/>
            <pc:sldMk cId="1719497110" sldId="304"/>
            <ac:picMk id="68" creationId="{E970E9F3-7BA9-4415-BF78-6910AE8DE148}"/>
          </ac:picMkLst>
        </pc:picChg>
        <pc:picChg chg="del mod ord">
          <ac:chgData name="Chitambar, Eric" userId="05f873b4-a386-453d-a2e0-769001d3b38e" providerId="ADAL" clId="{585EF0BD-41B3-4A5B-9B50-F7F4A9BDBDF2}" dt="2020-02-26T14:59:01.693" v="603" actId="478"/>
          <ac:picMkLst>
            <pc:docMk/>
            <pc:sldMk cId="1719497110" sldId="304"/>
            <ac:picMk id="70" creationId="{A197BD6E-23C9-4FAD-BF13-86B7FD648435}"/>
          </ac:picMkLst>
        </pc:picChg>
        <pc:picChg chg="del mod ord">
          <ac:chgData name="Chitambar, Eric" userId="05f873b4-a386-453d-a2e0-769001d3b38e" providerId="ADAL" clId="{585EF0BD-41B3-4A5B-9B50-F7F4A9BDBDF2}" dt="2020-02-26T15:18:15.215" v="772" actId="478"/>
          <ac:picMkLst>
            <pc:docMk/>
            <pc:sldMk cId="1719497110" sldId="304"/>
            <ac:picMk id="72" creationId="{D1BCB2AB-20C2-46DD-821F-EA756C6DFDDB}"/>
          </ac:picMkLst>
        </pc:picChg>
        <pc:picChg chg="del mod ord">
          <ac:chgData name="Chitambar, Eric" userId="05f873b4-a386-453d-a2e0-769001d3b38e" providerId="ADAL" clId="{585EF0BD-41B3-4A5B-9B50-F7F4A9BDBDF2}" dt="2020-02-26T14:59:10.333" v="615" actId="478"/>
          <ac:picMkLst>
            <pc:docMk/>
            <pc:sldMk cId="1719497110" sldId="304"/>
            <ac:picMk id="74" creationId="{9EAF93A4-245A-4EC6-AC04-6303E4091FAB}"/>
          </ac:picMkLst>
        </pc:picChg>
        <pc:picChg chg="del mod ord">
          <ac:chgData name="Chitambar, Eric" userId="05f873b4-a386-453d-a2e0-769001d3b38e" providerId="ADAL" clId="{585EF0BD-41B3-4A5B-9B50-F7F4A9BDBDF2}" dt="2020-02-26T15:18:29.545" v="784" actId="478"/>
          <ac:picMkLst>
            <pc:docMk/>
            <pc:sldMk cId="1719497110" sldId="304"/>
            <ac:picMk id="76" creationId="{AE48662D-868B-4C0D-9E81-32A2EF896027}"/>
          </ac:picMkLst>
        </pc:picChg>
        <pc:picChg chg="mod ord">
          <ac:chgData name="Chitambar, Eric" userId="05f873b4-a386-453d-a2e0-769001d3b38e" providerId="ADAL" clId="{585EF0BD-41B3-4A5B-9B50-F7F4A9BDBDF2}" dt="2020-02-26T15:18:15.215" v="771" actId="108"/>
          <ac:picMkLst>
            <pc:docMk/>
            <pc:sldMk cId="1719497110" sldId="304"/>
            <ac:picMk id="78" creationId="{D85D2FDF-2104-45C9-B65B-B9302F4569B2}"/>
          </ac:picMkLst>
        </pc:picChg>
        <pc:picChg chg="del mod ord">
          <ac:chgData name="Chitambar, Eric" userId="05f873b4-a386-453d-a2e0-769001d3b38e" providerId="ADAL" clId="{585EF0BD-41B3-4A5B-9B50-F7F4A9BDBDF2}" dt="2020-02-26T15:18:36.795" v="796" actId="478"/>
          <ac:picMkLst>
            <pc:docMk/>
            <pc:sldMk cId="1719497110" sldId="304"/>
            <ac:picMk id="80" creationId="{145E40A0-2155-4F6B-A2F1-779C3C6E5DFA}"/>
          </ac:picMkLst>
        </pc:picChg>
        <pc:picChg chg="mod ord">
          <ac:chgData name="Chitambar, Eric" userId="05f873b4-a386-453d-a2e0-769001d3b38e" providerId="ADAL" clId="{585EF0BD-41B3-4A5B-9B50-F7F4A9BDBDF2}" dt="2020-02-26T15:18:36.795" v="795" actId="108"/>
          <ac:picMkLst>
            <pc:docMk/>
            <pc:sldMk cId="1719497110" sldId="304"/>
            <ac:picMk id="82" creationId="{7AB0878A-F8EE-4AF0-A38A-52DA8BECE8EE}"/>
          </ac:picMkLst>
        </pc:picChg>
      </pc:sldChg>
      <pc:sldChg chg="addSp delSp modSp add delAnim modAnim">
        <pc:chgData name="Chitambar, Eric" userId="05f873b4-a386-453d-a2e0-769001d3b38e" providerId="ADAL" clId="{585EF0BD-41B3-4A5B-9B50-F7F4A9BDBDF2}" dt="2020-02-26T15:19:47.355" v="826"/>
        <pc:sldMkLst>
          <pc:docMk/>
          <pc:sldMk cId="4045649178" sldId="305"/>
        </pc:sldMkLst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4" creationId="{5A67C511-482D-44C3-B9F2-47B7018F1411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45" creationId="{02741657-F6E5-41F3-B01A-AFFF112822DB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0" creationId="{CC1EC481-3F68-4891-B154-ADB8D139CDBE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1" creationId="{A815A9E2-EF33-4834-9064-A651DF4DB92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2" creationId="{7C750823-D825-45CC-AC76-600CE0F196F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3" creationId="{79BDADD1-1850-4DAF-8272-F4A0CD7F7704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4" creationId="{F810935A-39D9-4EB7-B7E5-F0DFF5432E6D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5" creationId="{F29064DB-5271-4BF2-9562-2784ACCAEA87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56" creationId="{4F82A092-2E87-490D-9E09-CD49C397F4E2}"/>
          </ac:spMkLst>
        </pc:spChg>
        <pc:spChg chg="del">
          <ac:chgData name="Chitambar, Eric" userId="05f873b4-a386-453d-a2e0-769001d3b38e" providerId="ADAL" clId="{585EF0BD-41B3-4A5B-9B50-F7F4A9BDBDF2}" dt="2020-02-26T14:27:18.720" v="362" actId="478"/>
          <ac:spMkLst>
            <pc:docMk/>
            <pc:sldMk cId="4045649178" sldId="305"/>
            <ac:spMk id="65" creationId="{512070DF-0AB5-4B56-B0D0-812007A4AF8A}"/>
          </ac:spMkLst>
        </pc:spChg>
        <pc:picChg chg="mod ord">
          <ac:chgData name="Chitambar, Eric" userId="05f873b4-a386-453d-a2e0-769001d3b38e" providerId="ADAL" clId="{585EF0BD-41B3-4A5B-9B50-F7F4A9BDBDF2}" dt="2020-02-26T14:27:24.501" v="363" actId="1076"/>
          <ac:picMkLst>
            <pc:docMk/>
            <pc:sldMk cId="4045649178" sldId="305"/>
            <ac:picMk id="4" creationId="{86B8C654-9821-4AF9-9356-D408C15A2824}"/>
          </ac:picMkLst>
        </pc:picChg>
        <pc:picChg chg="del mod">
          <ac:chgData name="Chitambar, Eric" userId="05f873b4-a386-453d-a2e0-769001d3b38e" providerId="ADAL" clId="{585EF0BD-41B3-4A5B-9B50-F7F4A9BDBDF2}" dt="2020-02-26T14:27:08.890" v="359" actId="478"/>
          <ac:picMkLst>
            <pc:docMk/>
            <pc:sldMk cId="4045649178" sldId="305"/>
            <ac:picMk id="6" creationId="{2023CB07-5019-4692-915C-83A5DE22DC92}"/>
          </ac:picMkLst>
        </pc:picChg>
        <pc:picChg chg="mod">
          <ac:chgData name="Chitambar, Eric" userId="05f873b4-a386-453d-a2e0-769001d3b38e" providerId="ADAL" clId="{585EF0BD-41B3-4A5B-9B50-F7F4A9BDBDF2}" dt="2020-02-26T14:28:30.740" v="370" actId="1076"/>
          <ac:picMkLst>
            <pc:docMk/>
            <pc:sldMk cId="4045649178" sldId="305"/>
            <ac:picMk id="7" creationId="{2E302ABB-E045-4B4A-BF05-0C8C0C491AB7}"/>
          </ac:picMkLst>
        </pc:picChg>
        <pc:picChg chg="mod ord">
          <ac:chgData name="Chitambar, Eric" userId="05f873b4-a386-453d-a2e0-769001d3b38e" providerId="ADAL" clId="{585EF0BD-41B3-4A5B-9B50-F7F4A9BDBDF2}" dt="2020-02-26T14:30:03.975" v="383" actId="108"/>
          <ac:picMkLst>
            <pc:docMk/>
            <pc:sldMk cId="4045649178" sldId="305"/>
            <ac:picMk id="9" creationId="{5D74A77A-84B4-49F4-BE5D-06CE4E0C4DDC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1" creationId="{5EBDF328-B2F6-41B6-AB33-543BD8698D60}"/>
          </ac:picMkLst>
        </pc:picChg>
        <pc:picChg chg="del">
          <ac:chgData name="Chitambar, Eric" userId="05f873b4-a386-453d-a2e0-769001d3b38e" providerId="ADAL" clId="{585EF0BD-41B3-4A5B-9B50-F7F4A9BDBDF2}" dt="2020-02-26T14:27:14.865" v="361" actId="478"/>
          <ac:picMkLst>
            <pc:docMk/>
            <pc:sldMk cId="4045649178" sldId="305"/>
            <ac:picMk id="13" creationId="{658B1988-68AD-4615-A8C9-2DBEF3A5E8B1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585EF0BD-41B3-4A5B-9B50-F7F4A9BDBDF2}" dt="2020-02-26T14:30:03.975" v="384" actId="478"/>
          <ac:picMkLst>
            <pc:docMk/>
            <pc:sldMk cId="4045649178" sldId="305"/>
            <ac:picMk id="25" creationId="{07C89E8B-700D-49BD-853D-943F8130F996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58" creationId="{6F118401-44FF-45ED-BC16-FF006FC9ED4B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2" creationId="{9E9AF798-6755-4E80-A113-E9BC5BB0D0BA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4" creationId="{8749C11D-E41C-400A-85BA-F5528DAE9805}"/>
          </ac:picMkLst>
        </pc:picChg>
        <pc:picChg chg="del">
          <ac:chgData name="Chitambar, Eric" userId="05f873b4-a386-453d-a2e0-769001d3b38e" providerId="ADAL" clId="{585EF0BD-41B3-4A5B-9B50-F7F4A9BDBDF2}" dt="2020-02-26T14:27:18.720" v="362" actId="478"/>
          <ac:picMkLst>
            <pc:docMk/>
            <pc:sldMk cId="4045649178" sldId="305"/>
            <ac:picMk id="67" creationId="{3012FA17-53E0-43F3-9813-67B2D06BDE5B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19:59.220" v="828"/>
        <pc:sldMkLst>
          <pc:docMk/>
          <pc:sldMk cId="1215162116" sldId="306"/>
        </pc:sldMkLst>
        <pc:spChg chg="mod">
          <ac:chgData name="Chitambar, Eric" userId="05f873b4-a386-453d-a2e0-769001d3b38e" providerId="ADAL" clId="{585EF0BD-41B3-4A5B-9B50-F7F4A9BDBDF2}" dt="2020-02-26T14:59:35.793" v="643" actId="1076"/>
          <ac:spMkLst>
            <pc:docMk/>
            <pc:sldMk cId="1215162116" sldId="306"/>
            <ac:spMk id="2" creationId="{24344CA5-2243-4E33-A803-5A0AF9D742A3}"/>
          </ac:spMkLst>
        </pc:spChg>
        <pc:spChg chg="del">
          <ac:chgData name="Chitambar, Eric" userId="05f873b4-a386-453d-a2e0-769001d3b38e" providerId="ADAL" clId="{585EF0BD-41B3-4A5B-9B50-F7F4A9BDBDF2}" dt="2020-02-26T14:59:38.053" v="644" actId="478"/>
          <ac:spMkLst>
            <pc:docMk/>
            <pc:sldMk cId="1215162116" sldId="306"/>
            <ac:spMk id="3" creationId="{849B325D-83BD-4334-976C-76EA00DE2295}"/>
          </ac:spMkLst>
        </pc:spChg>
        <pc:picChg chg="mod">
          <ac:chgData name="Chitambar, Eric" userId="05f873b4-a386-453d-a2e0-769001d3b38e" providerId="ADAL" clId="{585EF0BD-41B3-4A5B-9B50-F7F4A9BDBDF2}" dt="2020-02-26T15:01:18.573" v="651" actId="1076"/>
          <ac:picMkLst>
            <pc:docMk/>
            <pc:sldMk cId="1215162116" sldId="306"/>
            <ac:picMk id="5" creationId="{27D775BA-F6C7-42E2-8C1A-E649AB5AA67A}"/>
          </ac:picMkLst>
        </pc:picChg>
        <pc:picChg chg="mod">
          <ac:chgData name="Chitambar, Eric" userId="05f873b4-a386-453d-a2e0-769001d3b38e" providerId="ADAL" clId="{585EF0BD-41B3-4A5B-9B50-F7F4A9BDBDF2}" dt="2020-02-26T15:01:36.513" v="658" actId="1076"/>
          <ac:picMkLst>
            <pc:docMk/>
            <pc:sldMk cId="1215162116" sldId="306"/>
            <ac:picMk id="7" creationId="{CFAD7817-A26B-45EE-BFCB-4C860304E677}"/>
          </ac:picMkLst>
        </pc:picChg>
        <pc:picChg chg="mod">
          <ac:chgData name="Chitambar, Eric" userId="05f873b4-a386-453d-a2e0-769001d3b38e" providerId="ADAL" clId="{585EF0BD-41B3-4A5B-9B50-F7F4A9BDBDF2}" dt="2020-02-26T15:01:58.303" v="665" actId="1076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06:37.652" v="679" actId="478"/>
          <ac:picMkLst>
            <pc:docMk/>
            <pc:sldMk cId="1215162116" sldId="306"/>
            <ac:picMk id="10" creationId="{9DFF37AB-2A72-46A1-87AB-983C45119B67}"/>
          </ac:picMkLst>
        </pc:picChg>
        <pc:picChg chg="mod ord">
          <ac:chgData name="Chitambar, Eric" userId="05f873b4-a386-453d-a2e0-769001d3b38e" providerId="ADAL" clId="{585EF0BD-41B3-4A5B-9B50-F7F4A9BDBDF2}" dt="2020-02-26T15:06:42.303" v="680" actId="1076"/>
          <ac:picMkLst>
            <pc:docMk/>
            <pc:sldMk cId="1215162116" sldId="306"/>
            <ac:picMk id="12" creationId="{4CDB1661-2F1C-49D2-983C-2F3079935DD5}"/>
          </ac:picMkLst>
        </pc:picChg>
      </pc:sldChg>
      <pc:sldChg chg="addSp delSp modSp add ord modTransition modAnim">
        <pc:chgData name="Chitambar, Eric" userId="05f873b4-a386-453d-a2e0-769001d3b38e" providerId="ADAL" clId="{585EF0BD-41B3-4A5B-9B50-F7F4A9BDBDF2}" dt="2020-02-26T15:19:27.336" v="823"/>
        <pc:sldMkLst>
          <pc:docMk/>
          <pc:sldMk cId="648855979" sldId="307"/>
        </pc:sldMkLst>
        <pc:picChg chg="del mod">
          <ac:chgData name="Chitambar, Eric" userId="05f873b4-a386-453d-a2e0-769001d3b38e" providerId="ADAL" clId="{585EF0BD-41B3-4A5B-9B50-F7F4A9BDBDF2}" dt="2020-02-26T14:50:17.114" v="401" actId="478"/>
          <ac:picMkLst>
            <pc:docMk/>
            <pc:sldMk cId="648855979" sldId="307"/>
            <ac:picMk id="4" creationId="{86B8C654-9821-4AF9-9356-D408C15A2824}"/>
          </ac:picMkLst>
        </pc:picChg>
        <pc:picChg chg="del mod ord">
          <ac:chgData name="Chitambar, Eric" userId="05f873b4-a386-453d-a2e0-769001d3b38e" providerId="ADAL" clId="{585EF0BD-41B3-4A5B-9B50-F7F4A9BDBDF2}" dt="2020-02-26T14:50:29.664" v="416" actId="478"/>
          <ac:picMkLst>
            <pc:docMk/>
            <pc:sldMk cId="648855979" sldId="307"/>
            <ac:picMk id="5" creationId="{74E312C0-132D-4863-AE61-4F4404574ED1}"/>
          </ac:picMkLst>
        </pc:picChg>
        <pc:picChg chg="del mod">
          <ac:chgData name="Chitambar, Eric" userId="05f873b4-a386-453d-a2e0-769001d3b38e" providerId="ADAL" clId="{585EF0BD-41B3-4A5B-9B50-F7F4A9BDBDF2}" dt="2020-02-26T14:55:52.733" v="546" actId="478"/>
          <ac:picMkLst>
            <pc:docMk/>
            <pc:sldMk cId="648855979" sldId="307"/>
            <ac:picMk id="7" creationId="{2E302ABB-E045-4B4A-BF05-0C8C0C491AB7}"/>
          </ac:picMkLst>
        </pc:picChg>
        <pc:picChg chg="del mod ord">
          <ac:chgData name="Chitambar, Eric" userId="05f873b4-a386-453d-a2e0-769001d3b38e" providerId="ADAL" clId="{585EF0BD-41B3-4A5B-9B50-F7F4A9BDBDF2}" dt="2020-02-26T15:19:04.560" v="813" actId="478"/>
          <ac:picMkLst>
            <pc:docMk/>
            <pc:sldMk cId="648855979" sldId="307"/>
            <ac:picMk id="8" creationId="{11F7E69C-D218-4202-A4FB-5073B26506F0}"/>
          </ac:picMkLst>
        </pc:picChg>
        <pc:picChg chg="del mod">
          <ac:chgData name="Chitambar, Eric" userId="05f873b4-a386-453d-a2e0-769001d3b38e" providerId="ADAL" clId="{585EF0BD-41B3-4A5B-9B50-F7F4A9BDBDF2}" dt="2020-02-26T14:57:15.713" v="547" actId="478"/>
          <ac:picMkLst>
            <pc:docMk/>
            <pc:sldMk cId="648855979" sldId="307"/>
            <ac:picMk id="9" creationId="{5D74A77A-84B4-49F4-BE5D-06CE4E0C4DDC}"/>
          </ac:picMkLst>
        </pc:picChg>
        <pc:picChg chg="add del mod">
          <ac:chgData name="Chitambar, Eric" userId="05f873b4-a386-453d-a2e0-769001d3b38e" providerId="ADAL" clId="{585EF0BD-41B3-4A5B-9B50-F7F4A9BDBDF2}" dt="2020-02-26T14:53:17.934" v="509" actId="478"/>
          <ac:picMkLst>
            <pc:docMk/>
            <pc:sldMk cId="648855979" sldId="307"/>
            <ac:picMk id="10" creationId="{57B136E9-F619-4D21-9875-519E939DC1D4}"/>
          </ac:picMkLst>
        </pc:picChg>
        <pc:picChg chg="add del mod">
          <ac:chgData name="Chitambar, Eric" userId="05f873b4-a386-453d-a2e0-769001d3b38e" providerId="ADAL" clId="{585EF0BD-41B3-4A5B-9B50-F7F4A9BDBDF2}" dt="2020-02-26T14:52:30.893" v="479" actId="478"/>
          <ac:picMkLst>
            <pc:docMk/>
            <pc:sldMk cId="648855979" sldId="307"/>
            <ac:picMk id="11" creationId="{FF83E6CB-69C9-4CB6-9F98-A5736052B6AD}"/>
          </ac:picMkLst>
        </pc:picChg>
        <pc:picChg chg="del mod ord">
          <ac:chgData name="Chitambar, Eric" userId="05f873b4-a386-453d-a2e0-769001d3b38e" providerId="ADAL" clId="{585EF0BD-41B3-4A5B-9B50-F7F4A9BDBDF2}" dt="2020-02-26T14:52:45.133" v="492" actId="478"/>
          <ac:picMkLst>
            <pc:docMk/>
            <pc:sldMk cId="648855979" sldId="307"/>
            <ac:picMk id="13" creationId="{10B0130F-447D-48CE-9AD2-C8B9E41B6200}"/>
          </ac:picMkLst>
        </pc:picChg>
        <pc:picChg chg="mod ord">
          <ac:chgData name="Chitambar, Eric" userId="05f873b4-a386-453d-a2e0-769001d3b38e" providerId="ADAL" clId="{585EF0BD-41B3-4A5B-9B50-F7F4A9BDBDF2}" dt="2020-02-26T14:54:40.534" v="530" actId="1076"/>
          <ac:picMkLst>
            <pc:docMk/>
            <pc:sldMk cId="648855979" sldId="307"/>
            <ac:picMk id="15" creationId="{E3C6D7AB-5EC0-47D9-B3CA-62450A717ABD}"/>
          </ac:picMkLst>
        </pc:picChg>
        <pc:picChg chg="add del mod">
          <ac:chgData name="Chitambar, Eric" userId="05f873b4-a386-453d-a2e0-769001d3b38e" providerId="ADAL" clId="{585EF0BD-41B3-4A5B-9B50-F7F4A9BDBDF2}" dt="2020-02-26T14:53:16.013" v="508" actId="478"/>
          <ac:picMkLst>
            <pc:docMk/>
            <pc:sldMk cId="648855979" sldId="307"/>
            <ac:picMk id="16" creationId="{FCDC9D8C-A7FE-4857-BD69-47658DB97A58}"/>
          </ac:picMkLst>
        </pc:picChg>
        <pc:picChg chg="mod ord">
          <ac:chgData name="Chitambar, Eric" userId="05f873b4-a386-453d-a2e0-769001d3b38e" providerId="ADAL" clId="{585EF0BD-41B3-4A5B-9B50-F7F4A9BDBDF2}" dt="2020-02-26T14:54:38.583" v="529" actId="1076"/>
          <ac:picMkLst>
            <pc:docMk/>
            <pc:sldMk cId="648855979" sldId="307"/>
            <ac:picMk id="18" creationId="{CC64D31F-8D51-4D4F-9FC3-C875248C89A0}"/>
          </ac:picMkLst>
        </pc:picChg>
        <pc:picChg chg="del mod">
          <ac:chgData name="Chitambar, Eric" userId="05f873b4-a386-453d-a2e0-769001d3b38e" providerId="ADAL" clId="{585EF0BD-41B3-4A5B-9B50-F7F4A9BDBDF2}" dt="2020-02-26T14:54:35.013" v="528" actId="478"/>
          <ac:picMkLst>
            <pc:docMk/>
            <pc:sldMk cId="648855979" sldId="307"/>
            <ac:picMk id="20" creationId="{DD0916B0-C0C7-4054-8F73-7B079A2C1C55}"/>
          </ac:picMkLst>
        </pc:picChg>
        <pc:picChg chg="mod ord">
          <ac:chgData name="Chitambar, Eric" userId="05f873b4-a386-453d-a2e0-769001d3b38e" providerId="ADAL" clId="{585EF0BD-41B3-4A5B-9B50-F7F4A9BDBDF2}" dt="2020-02-26T14:54:35.013" v="527" actId="108"/>
          <ac:picMkLst>
            <pc:docMk/>
            <pc:sldMk cId="648855979" sldId="307"/>
            <ac:picMk id="22" creationId="{06425F6B-B3C9-4020-B26B-93C849542597}"/>
          </ac:picMkLst>
        </pc:picChg>
        <pc:picChg chg="mod ord">
          <ac:chgData name="Chitambar, Eric" userId="05f873b4-a386-453d-a2e0-769001d3b38e" providerId="ADAL" clId="{585EF0BD-41B3-4A5B-9B50-F7F4A9BDBDF2}" dt="2020-02-26T14:55:52.733" v="545" actId="108"/>
          <ac:picMkLst>
            <pc:docMk/>
            <pc:sldMk cId="648855979" sldId="307"/>
            <ac:picMk id="24" creationId="{783284CE-CA46-4B37-B023-572D2D8CECDB}"/>
          </ac:picMkLst>
        </pc:picChg>
        <pc:picChg chg="mod ord">
          <ac:chgData name="Chitambar, Eric" userId="05f873b4-a386-453d-a2e0-769001d3b38e" providerId="ADAL" clId="{585EF0BD-41B3-4A5B-9B50-F7F4A9BDBDF2}" dt="2020-02-26T15:19:04.555" v="812" actId="108"/>
          <ac:picMkLst>
            <pc:docMk/>
            <pc:sldMk cId="648855979" sldId="307"/>
            <ac:picMk id="26" creationId="{1E9CE02F-FF6C-49F8-9FC1-999F12CB7930}"/>
          </ac:picMkLst>
        </pc:picChg>
        <pc:picChg chg="mod">
          <ac:chgData name="Chitambar, Eric" userId="05f873b4-a386-453d-a2e0-769001d3b38e" providerId="ADAL" clId="{585EF0BD-41B3-4A5B-9B50-F7F4A9BDBDF2}" dt="2020-02-26T15:19:15.456" v="820" actId="1076"/>
          <ac:picMkLst>
            <pc:docMk/>
            <pc:sldMk cId="648855979" sldId="307"/>
            <ac:picMk id="28" creationId="{AF715092-C6C5-42FC-BD24-4D93FEACDCFF}"/>
          </ac:picMkLst>
        </pc:picChg>
      </pc:sldChg>
      <pc:sldChg chg="addSp delSp modSp add modAnim">
        <pc:chgData name="Chitambar, Eric" userId="05f873b4-a386-453d-a2e0-769001d3b38e" providerId="ADAL" clId="{585EF0BD-41B3-4A5B-9B50-F7F4A9BDBDF2}" dt="2020-02-26T15:20:07.990" v="830"/>
        <pc:sldMkLst>
          <pc:docMk/>
          <pc:sldMk cId="14848273" sldId="308"/>
        </pc:sldMkLst>
        <pc:picChg chg="del mod ord">
          <ac:chgData name="Chitambar, Eric" userId="05f873b4-a386-453d-a2e0-769001d3b38e" providerId="ADAL" clId="{585EF0BD-41B3-4A5B-9B50-F7F4A9BDBDF2}" dt="2020-02-26T15:15:38.765" v="711" actId="478"/>
          <ac:picMkLst>
            <pc:docMk/>
            <pc:sldMk cId="14848273" sldId="308"/>
            <ac:picMk id="4" creationId="{99A7D275-E584-4546-A4C7-5BC0739DC885}"/>
          </ac:picMkLst>
        </pc:picChg>
        <pc:picChg chg="del mod">
          <ac:chgData name="Chitambar, Eric" userId="05f873b4-a386-453d-a2e0-769001d3b38e" providerId="ADAL" clId="{585EF0BD-41B3-4A5B-9B50-F7F4A9BDBDF2}" dt="2020-02-26T15:15:26.625" v="696" actId="478"/>
          <ac:picMkLst>
            <pc:docMk/>
            <pc:sldMk cId="14848273" sldId="308"/>
            <ac:picMk id="5" creationId="{27D775BA-F6C7-42E2-8C1A-E649AB5AA67A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7" creationId="{CFAD7817-A26B-45EE-BFCB-4C860304E677}"/>
          </ac:picMkLst>
        </pc:picChg>
        <pc:picChg chg="mod ord">
          <ac:chgData name="Chitambar, Eric" userId="05f873b4-a386-453d-a2e0-769001d3b38e" providerId="ADAL" clId="{585EF0BD-41B3-4A5B-9B50-F7F4A9BDBDF2}" dt="2020-02-26T15:15:38.765" v="710" actId="108"/>
          <ac:picMkLst>
            <pc:docMk/>
            <pc:sldMk cId="14848273" sldId="308"/>
            <ac:picMk id="8" creationId="{4B21E06A-1392-462D-A25D-1921E6A48023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585EF0BD-41B3-4A5B-9B50-F7F4A9BDBDF2}" dt="2020-02-26T15:16:06.135" v="726" actId="478"/>
          <ac:picMkLst>
            <pc:docMk/>
            <pc:sldMk cId="14848273" sldId="308"/>
            <ac:picMk id="11" creationId="{1787150E-8A89-4676-9F9A-2E866C8296A2}"/>
          </ac:picMkLst>
        </pc:picChg>
        <pc:picChg chg="del">
          <ac:chgData name="Chitambar, Eric" userId="05f873b4-a386-453d-a2e0-769001d3b38e" providerId="ADAL" clId="{585EF0BD-41B3-4A5B-9B50-F7F4A9BDBDF2}" dt="2020-02-26T15:15:42.256" v="712" actId="478"/>
          <ac:picMkLst>
            <pc:docMk/>
            <pc:sldMk cId="14848273" sldId="308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585EF0BD-41B3-4A5B-9B50-F7F4A9BDBDF2}" dt="2020-02-26T15:16:06.135" v="725" actId="108"/>
          <ac:picMkLst>
            <pc:docMk/>
            <pc:sldMk cId="14848273" sldId="308"/>
            <ac:picMk id="13" creationId="{8993D274-0939-4978-93D9-EA49106E8FB4}"/>
          </ac:picMkLst>
        </pc:picChg>
        <pc:picChg chg="add del mod">
          <ac:chgData name="Chitambar, Eric" userId="05f873b4-a386-453d-a2e0-769001d3b38e" providerId="ADAL" clId="{585EF0BD-41B3-4A5B-9B50-F7F4A9BDBDF2}" dt="2020-02-26T15:16:31.245" v="740" actId="478"/>
          <ac:picMkLst>
            <pc:docMk/>
            <pc:sldMk cId="14848273" sldId="308"/>
            <ac:picMk id="14" creationId="{0B4DC039-987B-4E83-92B3-82B73F45731C}"/>
          </ac:picMkLst>
        </pc:picChg>
        <pc:picChg chg="mod ord">
          <ac:chgData name="Chitambar, Eric" userId="05f873b4-a386-453d-a2e0-769001d3b38e" providerId="ADAL" clId="{585EF0BD-41B3-4A5B-9B50-F7F4A9BDBDF2}" dt="2020-02-26T15:16:31.245" v="739" actId="108"/>
          <ac:picMkLst>
            <pc:docMk/>
            <pc:sldMk cId="14848273" sldId="308"/>
            <ac:picMk id="16" creationId="{E8378330-A1E8-406B-8537-7505DED54A50}"/>
          </ac:picMkLst>
        </pc:picChg>
      </pc:sldChg>
      <pc:sldChg chg="del">
        <pc:chgData name="Chitambar, Eric" userId="05f873b4-a386-453d-a2e0-769001d3b38e" providerId="ADAL" clId="{585EF0BD-41B3-4A5B-9B50-F7F4A9BDBDF2}" dt="2020-02-26T14:05:05.772" v="1" actId="2696"/>
        <pc:sldMkLst>
          <pc:docMk/>
          <pc:sldMk cId="1795067931" sldId="309"/>
        </pc:sldMkLst>
      </pc:sldChg>
      <pc:sldChg chg="del">
        <pc:chgData name="Chitambar, Eric" userId="05f873b4-a386-453d-a2e0-769001d3b38e" providerId="ADAL" clId="{585EF0BD-41B3-4A5B-9B50-F7F4A9BDBDF2}" dt="2020-02-26T14:05:05.777" v="2" actId="2696"/>
        <pc:sldMkLst>
          <pc:docMk/>
          <pc:sldMk cId="1439933699" sldId="310"/>
        </pc:sldMkLst>
      </pc:sldChg>
      <pc:sldChg chg="del">
        <pc:chgData name="Chitambar, Eric" userId="05f873b4-a386-453d-a2e0-769001d3b38e" providerId="ADAL" clId="{585EF0BD-41B3-4A5B-9B50-F7F4A9BDBDF2}" dt="2020-02-26T14:05:05.787" v="3" actId="2696"/>
        <pc:sldMkLst>
          <pc:docMk/>
          <pc:sldMk cId="3813733996" sldId="311"/>
        </pc:sldMkLst>
      </pc:sldChg>
      <pc:sldChg chg="del">
        <pc:chgData name="Chitambar, Eric" userId="05f873b4-a386-453d-a2e0-769001d3b38e" providerId="ADAL" clId="{585EF0BD-41B3-4A5B-9B50-F7F4A9BDBDF2}" dt="2020-02-26T14:05:05.787" v="4" actId="2696"/>
        <pc:sldMkLst>
          <pc:docMk/>
          <pc:sldMk cId="3621916970" sldId="312"/>
        </pc:sldMkLst>
      </pc:sldChg>
    </pc:docChg>
  </pc:docChgLst>
  <pc:docChgLst>
    <pc:chgData name="Eric Chitambar" userId="05f873b4-a386-453d-a2e0-769001d3b38e" providerId="ADAL" clId="{FB932E12-33CC-4EFC-AB5F-08E49D46C18C}"/>
    <pc:docChg chg="custSel addSld modSld">
      <pc:chgData name="Eric Chitambar" userId="05f873b4-a386-453d-a2e0-769001d3b38e" providerId="ADAL" clId="{FB932E12-33CC-4EFC-AB5F-08E49D46C18C}" dt="2020-03-29T19:16:55.393" v="379"/>
      <pc:docMkLst>
        <pc:docMk/>
      </pc:docMkLst>
      <pc:sldChg chg="modSp">
        <pc:chgData name="Eric Chitambar" userId="05f873b4-a386-453d-a2e0-769001d3b38e" providerId="ADAL" clId="{FB932E12-33CC-4EFC-AB5F-08E49D46C18C}" dt="2020-03-29T01:32:21.295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FB932E12-33CC-4EFC-AB5F-08E49D46C18C}" dt="2020-03-29T01:32:21.29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FB932E12-33CC-4EFC-AB5F-08E49D46C18C}" dt="2020-03-29T01:46:32.744" v="127" actId="478"/>
        <pc:sldMkLst>
          <pc:docMk/>
          <pc:sldMk cId="4209780034" sldId="349"/>
        </pc:sldMkLst>
        <pc:spChg chg="mod">
          <ac:chgData name="Eric Chitambar" userId="05f873b4-a386-453d-a2e0-769001d3b38e" providerId="ADAL" clId="{FB932E12-33CC-4EFC-AB5F-08E49D46C18C}" dt="2020-03-29T01:32:59.399" v="47" actId="20577"/>
          <ac:spMkLst>
            <pc:docMk/>
            <pc:sldMk cId="4209780034" sldId="349"/>
            <ac:spMk id="2" creationId="{EFD183ED-A640-433D-A5CF-C84D0E7FD2EF}"/>
          </ac:spMkLst>
        </pc:sp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3" creationId="{A7CB8288-963D-451F-A901-AD022B90A67F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5" creationId="{1D5C21DC-C232-4738-8AF2-4CACE5F5D7A1}"/>
          </ac:picMkLst>
        </pc:picChg>
        <pc:picChg chg="del">
          <ac:chgData name="Eric Chitambar" userId="05f873b4-a386-453d-a2e0-769001d3b38e" providerId="ADAL" clId="{FB932E12-33CC-4EFC-AB5F-08E49D46C18C}" dt="2020-03-29T01:33:10.690" v="48" actId="478"/>
          <ac:picMkLst>
            <pc:docMk/>
            <pc:sldMk cId="4209780034" sldId="349"/>
            <ac:picMk id="6" creationId="{56D93601-ECF4-416C-8BA8-AA5110C98705}"/>
          </ac:picMkLst>
        </pc:picChg>
        <pc:picChg chg="add del mod">
          <ac:chgData name="Eric Chitambar" userId="05f873b4-a386-453d-a2e0-769001d3b38e" providerId="ADAL" clId="{FB932E12-33CC-4EFC-AB5F-08E49D46C18C}" dt="2020-03-29T01:39:28.917" v="62" actId="478"/>
          <ac:picMkLst>
            <pc:docMk/>
            <pc:sldMk cId="4209780034" sldId="349"/>
            <ac:picMk id="7" creationId="{A190C3DA-7A78-4C23-ADD3-E9129050B089}"/>
          </ac:picMkLst>
        </pc:picChg>
        <pc:picChg chg="del mod ord">
          <ac:chgData name="Eric Chitambar" userId="05f873b4-a386-453d-a2e0-769001d3b38e" providerId="ADAL" clId="{FB932E12-33CC-4EFC-AB5F-08E49D46C18C}" dt="2020-03-29T01:39:49.035" v="74" actId="478"/>
          <ac:picMkLst>
            <pc:docMk/>
            <pc:sldMk cId="4209780034" sldId="349"/>
            <ac:picMk id="8" creationId="{C6106D7C-A60C-43EE-93D5-8D744062F192}"/>
          </ac:picMkLst>
        </pc:picChg>
        <pc:picChg chg="mod ord">
          <ac:chgData name="Eric Chitambar" userId="05f873b4-a386-453d-a2e0-769001d3b38e" providerId="ADAL" clId="{FB932E12-33CC-4EFC-AB5F-08E49D46C18C}" dt="2020-03-29T01:39:49.035" v="73" actId="108"/>
          <ac:picMkLst>
            <pc:docMk/>
            <pc:sldMk cId="4209780034" sldId="349"/>
            <ac:picMk id="10" creationId="{5380159E-9635-4880-AE4D-E7D12F2729C5}"/>
          </ac:picMkLst>
        </pc:picChg>
        <pc:picChg chg="add del mod">
          <ac:chgData name="Eric Chitambar" userId="05f873b4-a386-453d-a2e0-769001d3b38e" providerId="ADAL" clId="{FB932E12-33CC-4EFC-AB5F-08E49D46C18C}" dt="2020-03-29T01:41:35.984" v="88" actId="478"/>
          <ac:picMkLst>
            <pc:docMk/>
            <pc:sldMk cId="4209780034" sldId="349"/>
            <ac:picMk id="11" creationId="{E99E5743-7ACA-469E-BF5D-CAF3E2AA3817}"/>
          </ac:picMkLst>
        </pc:picChg>
        <pc:picChg chg="del mod ord">
          <ac:chgData name="Eric Chitambar" userId="05f873b4-a386-453d-a2e0-769001d3b38e" providerId="ADAL" clId="{FB932E12-33CC-4EFC-AB5F-08E49D46C18C}" dt="2020-03-29T01:41:48.844" v="101" actId="478"/>
          <ac:picMkLst>
            <pc:docMk/>
            <pc:sldMk cId="4209780034" sldId="349"/>
            <ac:picMk id="13" creationId="{93E89C2F-DE49-485C-91B4-7916440B7EBE}"/>
          </ac:picMkLst>
        </pc:picChg>
        <pc:picChg chg="mod ord">
          <ac:chgData name="Eric Chitambar" userId="05f873b4-a386-453d-a2e0-769001d3b38e" providerId="ADAL" clId="{FB932E12-33CC-4EFC-AB5F-08E49D46C18C}" dt="2020-03-29T01:41:48.843" v="100" actId="108"/>
          <ac:picMkLst>
            <pc:docMk/>
            <pc:sldMk cId="4209780034" sldId="349"/>
            <ac:picMk id="15" creationId="{080859A4-0592-4619-B515-ED79296A1F50}"/>
          </ac:picMkLst>
        </pc:picChg>
        <pc:picChg chg="add del mod">
          <ac:chgData name="Eric Chitambar" userId="05f873b4-a386-453d-a2e0-769001d3b38e" providerId="ADAL" clId="{FB932E12-33CC-4EFC-AB5F-08E49D46C18C}" dt="2020-03-29T01:46:10.173" v="115" actId="478"/>
          <ac:picMkLst>
            <pc:docMk/>
            <pc:sldMk cId="4209780034" sldId="349"/>
            <ac:picMk id="16" creationId="{27986D2C-03C3-4124-BACF-59F1F9443FBB}"/>
          </ac:picMkLst>
        </pc:picChg>
        <pc:picChg chg="del mod ord">
          <ac:chgData name="Eric Chitambar" userId="05f873b4-a386-453d-a2e0-769001d3b38e" providerId="ADAL" clId="{FB932E12-33CC-4EFC-AB5F-08E49D46C18C}" dt="2020-03-29T01:46:32.744" v="127" actId="478"/>
          <ac:picMkLst>
            <pc:docMk/>
            <pc:sldMk cId="4209780034" sldId="349"/>
            <ac:picMk id="18" creationId="{9B38692F-A381-4D35-8AC5-DF1923255CEA}"/>
          </ac:picMkLst>
        </pc:picChg>
        <pc:picChg chg="mod ord">
          <ac:chgData name="Eric Chitambar" userId="05f873b4-a386-453d-a2e0-769001d3b38e" providerId="ADAL" clId="{FB932E12-33CC-4EFC-AB5F-08E49D46C18C}" dt="2020-03-29T01:46:32.744" v="126" actId="108"/>
          <ac:picMkLst>
            <pc:docMk/>
            <pc:sldMk cId="4209780034" sldId="349"/>
            <ac:picMk id="20" creationId="{B73F4191-246C-485A-94CF-C287438D5973}"/>
          </ac:picMkLst>
        </pc:picChg>
      </pc:sldChg>
      <pc:sldChg chg="delSp modSp add delAnim">
        <pc:chgData name="Eric Chitambar" userId="05f873b4-a386-453d-a2e0-769001d3b38e" providerId="ADAL" clId="{FB932E12-33CC-4EFC-AB5F-08E49D46C18C}" dt="2020-03-29T02:14:15.813" v="204" actId="14100"/>
        <pc:sldMkLst>
          <pc:docMk/>
          <pc:sldMk cId="649635897" sldId="360"/>
        </pc:sldMkLst>
        <pc:spChg chg="mod">
          <ac:chgData name="Eric Chitambar" userId="05f873b4-a386-453d-a2e0-769001d3b38e" providerId="ADAL" clId="{FB932E12-33CC-4EFC-AB5F-08E49D46C18C}" dt="2020-03-29T01:50:05.557" v="168" actId="313"/>
          <ac:spMkLst>
            <pc:docMk/>
            <pc:sldMk cId="649635897" sldId="360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FB932E12-33CC-4EFC-AB5F-08E49D46C18C}" dt="2020-03-29T01:51:20.550" v="196" actId="478"/>
          <ac:picMkLst>
            <pc:docMk/>
            <pc:sldMk cId="649635897" sldId="360"/>
            <ac:picMk id="4" creationId="{8EB3B634-5A0A-4DFB-B164-0973857CF3D8}"/>
          </ac:picMkLst>
        </pc:picChg>
        <pc:picChg chg="mod ord">
          <ac:chgData name="Eric Chitambar" userId="05f873b4-a386-453d-a2e0-769001d3b38e" providerId="ADAL" clId="{FB932E12-33CC-4EFC-AB5F-08E49D46C18C}" dt="2020-03-29T01:51:20.550" v="195" actId="108"/>
          <ac:picMkLst>
            <pc:docMk/>
            <pc:sldMk cId="649635897" sldId="360"/>
            <ac:picMk id="6" creationId="{DFE29824-75A6-45EB-BE4F-BF1543669E3C}"/>
          </ac:picMkLst>
        </pc:picChg>
        <pc:picChg chg="mod">
          <ac:chgData name="Eric Chitambar" userId="05f873b4-a386-453d-a2e0-769001d3b38e" providerId="ADAL" clId="{FB932E12-33CC-4EFC-AB5F-08E49D46C18C}" dt="2020-03-29T02:14:15.813" v="204" actId="14100"/>
          <ac:picMkLst>
            <pc:docMk/>
            <pc:sldMk cId="649635897" sldId="360"/>
            <ac:picMk id="8" creationId="{8FDAF96E-D1B7-4C4F-8DEA-81766C5EDFA6}"/>
          </ac:picMkLst>
        </pc:picChg>
        <pc:picChg chg="del mod">
          <ac:chgData name="Eric Chitambar" userId="05f873b4-a386-453d-a2e0-769001d3b38e" providerId="ADAL" clId="{FB932E12-33CC-4EFC-AB5F-08E49D46C18C}" dt="2020-03-29T01:51:10.788" v="182" actId="478"/>
          <ac:picMkLst>
            <pc:docMk/>
            <pc:sldMk cId="649635897" sldId="360"/>
            <ac:picMk id="10" creationId="{5380159E-9635-4880-AE4D-E7D12F2729C5}"/>
          </ac:picMkLst>
        </pc:picChg>
        <pc:picChg chg="del">
          <ac:chgData name="Eric Chitambar" userId="05f873b4-a386-453d-a2e0-769001d3b38e" providerId="ADAL" clId="{FB932E12-33CC-4EFC-AB5F-08E49D46C18C}" dt="2020-03-29T02:01:35.936" v="197" actId="478"/>
          <ac:picMkLst>
            <pc:docMk/>
            <pc:sldMk cId="649635897" sldId="360"/>
            <ac:picMk id="15" creationId="{080859A4-0592-4619-B515-ED79296A1F50}"/>
          </ac:picMkLst>
        </pc:picChg>
        <pc:picChg chg="del">
          <ac:chgData name="Eric Chitambar" userId="05f873b4-a386-453d-a2e0-769001d3b38e" providerId="ADAL" clId="{FB932E12-33CC-4EFC-AB5F-08E49D46C18C}" dt="2020-03-29T02:01:52.944" v="198" actId="478"/>
          <ac:picMkLst>
            <pc:docMk/>
            <pc:sldMk cId="649635897" sldId="360"/>
            <ac:picMk id="20" creationId="{B73F4191-246C-485A-94CF-C287438D5973}"/>
          </ac:picMkLst>
        </pc:picChg>
      </pc:sldChg>
      <pc:sldChg chg="addSp delSp modSp modAnim">
        <pc:chgData name="Eric Chitambar" userId="05f873b4-a386-453d-a2e0-769001d3b38e" providerId="ADAL" clId="{FB932E12-33CC-4EFC-AB5F-08E49D46C18C}" dt="2020-03-29T19:16:55.393" v="379"/>
        <pc:sldMkLst>
          <pc:docMk/>
          <pc:sldMk cId="709093098" sldId="361"/>
        </pc:sldMkLst>
        <pc:spChg chg="add mod">
          <ac:chgData name="Eric Chitambar" userId="05f873b4-a386-453d-a2e0-769001d3b38e" providerId="ADAL" clId="{FB932E12-33CC-4EFC-AB5F-08E49D46C18C}" dt="2020-03-29T19:15:37.639" v="378" actId="14100"/>
          <ac:spMkLst>
            <pc:docMk/>
            <pc:sldMk cId="709093098" sldId="361"/>
            <ac:spMk id="36" creationId="{2AF20A54-1C22-4B8C-A02F-91A8B42EFE40}"/>
          </ac:spMkLst>
        </pc:spChg>
        <pc:picChg chg="del mod">
          <ac:chgData name="Eric Chitambar" userId="05f873b4-a386-453d-a2e0-769001d3b38e" providerId="ADAL" clId="{FB932E12-33CC-4EFC-AB5F-08E49D46C18C}" dt="2020-03-29T19:13:36.676" v="252" actId="478"/>
          <ac:picMkLst>
            <pc:docMk/>
            <pc:sldMk cId="709093098" sldId="361"/>
            <ac:picMk id="18" creationId="{5A21E29D-6E15-489A-8EA6-D5632DBC5636}"/>
          </ac:picMkLst>
        </pc:picChg>
        <pc:picChg chg="del mod ord">
          <ac:chgData name="Eric Chitambar" userId="05f873b4-a386-453d-a2e0-769001d3b38e" providerId="ADAL" clId="{FB932E12-33CC-4EFC-AB5F-08E49D46C18C}" dt="2020-03-29T19:13:49.295" v="294" actId="478"/>
          <ac:picMkLst>
            <pc:docMk/>
            <pc:sldMk cId="709093098" sldId="361"/>
            <ac:picMk id="24" creationId="{DB986B33-C36D-4EF1-8102-B828D55663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6" creationId="{F4CDD250-FC62-4D2C-AA78-403BCF249176}"/>
          </ac:picMkLst>
        </pc:picChg>
        <pc:picChg chg="add del mod">
          <ac:chgData name="Eric Chitambar" userId="05f873b4-a386-453d-a2e0-769001d3b38e" providerId="ADAL" clId="{FB932E12-33CC-4EFC-AB5F-08E49D46C18C}" dt="2020-03-29T19:14:03.451" v="309" actId="478"/>
          <ac:picMkLst>
            <pc:docMk/>
            <pc:sldMk cId="709093098" sldId="361"/>
            <ac:picMk id="27" creationId="{1B8F133E-825D-4A32-8C74-A367411264D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29" creationId="{088BECA0-D2D2-43E4-B045-B64CDE925C96}"/>
          </ac:picMkLst>
        </pc:picChg>
        <pc:picChg chg="add del mod">
          <ac:chgData name="Eric Chitambar" userId="05f873b4-a386-453d-a2e0-769001d3b38e" providerId="ADAL" clId="{FB932E12-33CC-4EFC-AB5F-08E49D46C18C}" dt="2020-03-29T19:14:18.224" v="324" actId="478"/>
          <ac:picMkLst>
            <pc:docMk/>
            <pc:sldMk cId="709093098" sldId="361"/>
            <ac:picMk id="30" creationId="{C2BB6C9E-7FAB-4BF2-B02A-569E134BE07B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2" creationId="{A3A1E5AB-91C8-451C-822B-BF1476295840}"/>
          </ac:picMkLst>
        </pc:picChg>
        <pc:picChg chg="add del mod">
          <ac:chgData name="Eric Chitambar" userId="05f873b4-a386-453d-a2e0-769001d3b38e" providerId="ADAL" clId="{FB932E12-33CC-4EFC-AB5F-08E49D46C18C}" dt="2020-03-29T19:14:39.487" v="340" actId="478"/>
          <ac:picMkLst>
            <pc:docMk/>
            <pc:sldMk cId="709093098" sldId="361"/>
            <ac:picMk id="33" creationId="{C08B153F-9D80-4426-BDA0-FB1F9D69B7FF}"/>
          </ac:picMkLst>
        </pc:picChg>
        <pc:picChg chg="mod ord">
          <ac:chgData name="Eric Chitambar" userId="05f873b4-a386-453d-a2e0-769001d3b38e" providerId="ADAL" clId="{FB932E12-33CC-4EFC-AB5F-08E49D46C18C}" dt="2020-03-29T19:15:14.576" v="373" actId="1037"/>
          <ac:picMkLst>
            <pc:docMk/>
            <pc:sldMk cId="709093098" sldId="361"/>
            <ac:picMk id="35" creationId="{4AF151A3-180E-42E0-96BC-DAB83E981CF2}"/>
          </ac:picMkLst>
        </pc:picChg>
        <pc:cxnChg chg="add del mod">
          <ac:chgData name="Eric Chitambar" userId="05f873b4-a386-453d-a2e0-769001d3b38e" providerId="ADAL" clId="{FB932E12-33CC-4EFC-AB5F-08E49D46C18C}" dt="2020-03-29T19:11:01.756" v="206" actId="11529"/>
          <ac:cxnSpMkLst>
            <pc:docMk/>
            <pc:sldMk cId="709093098" sldId="361"/>
            <ac:cxnSpMk id="6" creationId="{609A2878-A644-473F-8FEB-93CBEAF7AD4D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8" creationId="{BDD9B947-06EC-4F33-A986-D8390BBA290F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0" creationId="{578C2DEB-6189-4DA5-AB0C-31F83D7D1EA9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2" creationId="{9A167671-05B3-4C07-B781-06A33B2F9DF0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3" creationId="{EED85C66-6995-4B85-90A4-E0261B81B937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4" creationId="{E0C10849-09C5-45B8-9D6F-C03E147810DB}"/>
          </ac:cxnSpMkLst>
        </pc:cxnChg>
        <pc:cxnChg chg="add del">
          <ac:chgData name="Eric Chitambar" userId="05f873b4-a386-453d-a2e0-769001d3b38e" providerId="ADAL" clId="{FB932E12-33CC-4EFC-AB5F-08E49D46C18C}" dt="2020-03-29T19:11:56.832" v="216"/>
          <ac:cxnSpMkLst>
            <pc:docMk/>
            <pc:sldMk cId="709093098" sldId="361"/>
            <ac:cxnSpMk id="15" creationId="{B7120CCF-7DB9-45FC-8730-202FBF465C87}"/>
          </ac:cxnSpMkLst>
        </pc:cxnChg>
        <pc:cxnChg chg="add mod">
          <ac:chgData name="Eric Chitambar" userId="05f873b4-a386-453d-a2e0-769001d3b38e" providerId="ADAL" clId="{FB932E12-33CC-4EFC-AB5F-08E49D46C18C}" dt="2020-03-29T19:15:14.576" v="373" actId="1037"/>
          <ac:cxnSpMkLst>
            <pc:docMk/>
            <pc:sldMk cId="709093098" sldId="361"/>
            <ac:cxnSpMk id="16" creationId="{5AEEEFBC-0F19-4E4E-AE9B-E244BDA9C7B1}"/>
          </ac:cxnSpMkLst>
        </pc:cxnChg>
      </pc:sldChg>
    </pc:docChg>
  </pc:docChgLst>
  <pc:docChgLst>
    <pc:chgData name="Chitambar, Eric" userId="05f873b4-a386-453d-a2e0-769001d3b38e" providerId="ADAL" clId="{6F6EA86A-F618-455E-87AE-768B126640A3}"/>
    <pc:docChg chg="custSel addSld delSld modSld modSection">
      <pc:chgData name="Chitambar, Eric" userId="05f873b4-a386-453d-a2e0-769001d3b38e" providerId="ADAL" clId="{6F6EA86A-F618-455E-87AE-768B126640A3}" dt="2021-04-02T05:44:58.942" v="88"/>
      <pc:docMkLst>
        <pc:docMk/>
      </pc:docMkLst>
      <pc:sldChg chg="modSp mod">
        <pc:chgData name="Chitambar, Eric" userId="05f873b4-a386-453d-a2e0-769001d3b38e" providerId="ADAL" clId="{6F6EA86A-F618-455E-87AE-768B126640A3}" dt="2021-04-02T05:33:30.329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6F6EA86A-F618-455E-87AE-768B126640A3}" dt="2021-04-02T05:33:30.329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6F6EA86A-F618-455E-87AE-768B126640A3}" dt="2021-04-02T05:33:33.436" v="2" actId="47"/>
        <pc:sldMkLst>
          <pc:docMk/>
          <pc:sldMk cId="2194429596" sldId="269"/>
        </pc:sldMkLst>
      </pc:sldChg>
      <pc:sldChg chg="del">
        <pc:chgData name="Chitambar, Eric" userId="05f873b4-a386-453d-a2e0-769001d3b38e" providerId="ADAL" clId="{6F6EA86A-F618-455E-87AE-768B126640A3}" dt="2021-04-02T05:33:46.243" v="3" actId="47"/>
        <pc:sldMkLst>
          <pc:docMk/>
          <pc:sldMk cId="816698351" sldId="371"/>
        </pc:sldMkLst>
      </pc:sldChg>
      <pc:sldChg chg="delSp modSp add mod delAnim modAnim">
        <pc:chgData name="Chitambar, Eric" userId="05f873b4-a386-453d-a2e0-769001d3b38e" providerId="ADAL" clId="{6F6EA86A-F618-455E-87AE-768B126640A3}" dt="2021-04-02T05:44:58.942" v="88"/>
        <pc:sldMkLst>
          <pc:docMk/>
          <pc:sldMk cId="3444200181" sldId="371"/>
        </pc:sldMkLst>
        <pc:spChg chg="mod">
          <ac:chgData name="Chitambar, Eric" userId="05f873b4-a386-453d-a2e0-769001d3b38e" providerId="ADAL" clId="{6F6EA86A-F618-455E-87AE-768B126640A3}" dt="2021-04-02T05:38:30.741" v="24" actId="20577"/>
          <ac:spMkLst>
            <pc:docMk/>
            <pc:sldMk cId="3444200181" sldId="371"/>
            <ac:spMk id="2" creationId="{EFD183ED-A640-433D-A5CF-C84D0E7FD2EF}"/>
          </ac:spMkLst>
        </pc:spChg>
        <pc:picChg chg="del mod ord">
          <ac:chgData name="Chitambar, Eric" userId="05f873b4-a386-453d-a2e0-769001d3b38e" providerId="ADAL" clId="{6F6EA86A-F618-455E-87AE-768B126640A3}" dt="2021-04-02T05:41:30.597" v="55" actId="478"/>
          <ac:picMkLst>
            <pc:docMk/>
            <pc:sldMk cId="3444200181" sldId="371"/>
            <ac:picMk id="4" creationId="{A4FB9F64-210C-4E8E-A833-FD07F4006533}"/>
          </ac:picMkLst>
        </pc:picChg>
        <pc:picChg chg="del mod ord">
          <ac:chgData name="Chitambar, Eric" userId="05f873b4-a386-453d-a2e0-769001d3b38e" providerId="ADAL" clId="{6F6EA86A-F618-455E-87AE-768B126640A3}" dt="2021-04-02T05:41:42.387" v="67" actId="478"/>
          <ac:picMkLst>
            <pc:docMk/>
            <pc:sldMk cId="3444200181" sldId="371"/>
            <ac:picMk id="6" creationId="{8EEC7FA2-347D-4AF7-85B2-EEAC67ADE08B}"/>
          </ac:picMkLst>
        </pc:picChg>
        <pc:picChg chg="del mod">
          <ac:chgData name="Chitambar, Eric" userId="05f873b4-a386-453d-a2e0-769001d3b38e" providerId="ADAL" clId="{6F6EA86A-F618-455E-87AE-768B126640A3}" dt="2021-04-02T05:41:09.269" v="42" actId="478"/>
          <ac:picMkLst>
            <pc:docMk/>
            <pc:sldMk cId="3444200181" sldId="371"/>
            <ac:picMk id="7" creationId="{86BA6EAA-CE1D-4554-9FBF-225890A79B64}"/>
          </ac:picMkLst>
        </pc:picChg>
        <pc:picChg chg="mod ord">
          <ac:chgData name="Chitambar, Eric" userId="05f873b4-a386-453d-a2e0-769001d3b38e" providerId="ADAL" clId="{6F6EA86A-F618-455E-87AE-768B126640A3}" dt="2021-04-02T05:41:42.386" v="66" actId="108"/>
          <ac:picMkLst>
            <pc:docMk/>
            <pc:sldMk cId="3444200181" sldId="371"/>
            <ac:picMk id="9" creationId="{84FC10A7-739C-4B61-94D3-68F661364D2A}"/>
          </ac:picMkLst>
        </pc:picChg>
        <pc:picChg chg="del">
          <ac:chgData name="Chitambar, Eric" userId="05f873b4-a386-453d-a2e0-769001d3b38e" providerId="ADAL" clId="{6F6EA86A-F618-455E-87AE-768B126640A3}" dt="2021-04-02T05:41:15.743" v="43" actId="478"/>
          <ac:picMkLst>
            <pc:docMk/>
            <pc:sldMk cId="3444200181" sldId="371"/>
            <ac:picMk id="11" creationId="{26C7762B-8ECE-4604-958C-5D57B8E91AF0}"/>
          </ac:picMkLst>
        </pc:picChg>
        <pc:picChg chg="del mod">
          <ac:chgData name="Chitambar, Eric" userId="05f873b4-a386-453d-a2e0-769001d3b38e" providerId="ADAL" clId="{6F6EA86A-F618-455E-87AE-768B126640A3}" dt="2021-04-02T05:44:51.135" v="86" actId="478"/>
          <ac:picMkLst>
            <pc:docMk/>
            <pc:sldMk cId="3444200181" sldId="371"/>
            <ac:picMk id="12" creationId="{74A050C7-F8D2-4333-8131-C7E3FF967639}"/>
          </ac:picMkLst>
        </pc:picChg>
        <pc:picChg chg="del">
          <ac:chgData name="Chitambar, Eric" userId="05f873b4-a386-453d-a2e0-769001d3b38e" providerId="ADAL" clId="{6F6EA86A-F618-455E-87AE-768B126640A3}" dt="2021-04-02T05:41:15.743" v="43" actId="478"/>
          <ac:picMkLst>
            <pc:docMk/>
            <pc:sldMk cId="3444200181" sldId="371"/>
            <ac:picMk id="13" creationId="{7EBF7F19-73AA-4DFF-8B7D-1204DEBE69ED}"/>
          </ac:picMkLst>
        </pc:picChg>
        <pc:picChg chg="del">
          <ac:chgData name="Chitambar, Eric" userId="05f873b4-a386-453d-a2e0-769001d3b38e" providerId="ADAL" clId="{6F6EA86A-F618-455E-87AE-768B126640A3}" dt="2021-04-02T05:41:15.743" v="43" actId="478"/>
          <ac:picMkLst>
            <pc:docMk/>
            <pc:sldMk cId="3444200181" sldId="371"/>
            <ac:picMk id="15" creationId="{059E4530-A289-4ED0-8646-0E4D91CB9C0F}"/>
          </ac:picMkLst>
        </pc:picChg>
        <pc:picChg chg="mod ord">
          <ac:chgData name="Chitambar, Eric" userId="05f873b4-a386-453d-a2e0-769001d3b38e" providerId="ADAL" clId="{6F6EA86A-F618-455E-87AE-768B126640A3}" dt="2021-04-02T05:44:54.397" v="87" actId="1076"/>
          <ac:picMkLst>
            <pc:docMk/>
            <pc:sldMk cId="3444200181" sldId="371"/>
            <ac:picMk id="16" creationId="{8748521F-93FE-4707-AA47-8DDA83A420AE}"/>
          </ac:picMkLst>
        </pc:picChg>
        <pc:picChg chg="del">
          <ac:chgData name="Chitambar, Eric" userId="05f873b4-a386-453d-a2e0-769001d3b38e" providerId="ADAL" clId="{6F6EA86A-F618-455E-87AE-768B126640A3}" dt="2021-04-02T05:41:15.743" v="43" actId="478"/>
          <ac:picMkLst>
            <pc:docMk/>
            <pc:sldMk cId="3444200181" sldId="371"/>
            <ac:picMk id="19" creationId="{7F187302-38A2-4314-B450-7E2D75A37CCD}"/>
          </ac:picMkLst>
        </pc:picChg>
        <pc:picChg chg="del">
          <ac:chgData name="Chitambar, Eric" userId="05f873b4-a386-453d-a2e0-769001d3b38e" providerId="ADAL" clId="{6F6EA86A-F618-455E-87AE-768B126640A3}" dt="2021-04-02T05:41:15.743" v="43" actId="478"/>
          <ac:picMkLst>
            <pc:docMk/>
            <pc:sldMk cId="3444200181" sldId="371"/>
            <ac:picMk id="27" creationId="{6AC54CDD-9C6E-4B2A-B8D5-F880DF8EABE3}"/>
          </ac:picMkLst>
        </pc:picChg>
        <pc:cxnChg chg="del">
          <ac:chgData name="Chitambar, Eric" userId="05f873b4-a386-453d-a2e0-769001d3b38e" providerId="ADAL" clId="{6F6EA86A-F618-455E-87AE-768B126640A3}" dt="2021-04-02T05:41:15.743" v="43" actId="478"/>
          <ac:cxnSpMkLst>
            <pc:docMk/>
            <pc:sldMk cId="3444200181" sldId="371"/>
            <ac:cxnSpMk id="45" creationId="{F58C1A07-F7C4-4E98-BC79-12351A6D7963}"/>
          </ac:cxnSpMkLst>
        </pc:cxnChg>
      </pc:sldChg>
      <pc:sldChg chg="del">
        <pc:chgData name="Chitambar, Eric" userId="05f873b4-a386-453d-a2e0-769001d3b38e" providerId="ADAL" clId="{6F6EA86A-F618-455E-87AE-768B126640A3}" dt="2021-04-02T05:33:46.243" v="3" actId="47"/>
        <pc:sldMkLst>
          <pc:docMk/>
          <pc:sldMk cId="611947119" sldId="372"/>
        </pc:sldMkLst>
      </pc:sldChg>
      <pc:sldChg chg="del">
        <pc:chgData name="Chitambar, Eric" userId="05f873b4-a386-453d-a2e0-769001d3b38e" providerId="ADAL" clId="{6F6EA86A-F618-455E-87AE-768B126640A3}" dt="2021-04-02T05:33:46.243" v="3" actId="47"/>
        <pc:sldMkLst>
          <pc:docMk/>
          <pc:sldMk cId="230325614" sldId="373"/>
        </pc:sldMkLst>
      </pc:sldChg>
      <pc:sldChg chg="del">
        <pc:chgData name="Chitambar, Eric" userId="05f873b4-a386-453d-a2e0-769001d3b38e" providerId="ADAL" clId="{6F6EA86A-F618-455E-87AE-768B126640A3}" dt="2021-04-02T05:33:46.243" v="3" actId="47"/>
        <pc:sldMkLst>
          <pc:docMk/>
          <pc:sldMk cId="3230452924" sldId="374"/>
        </pc:sldMkLst>
      </pc:sldChg>
    </pc:docChg>
  </pc:docChgLst>
  <pc:docChgLst>
    <pc:chgData name="Chitambar, Eric" userId="05f873b4-a386-453d-a2e0-769001d3b38e" providerId="ADAL" clId="{FF022341-9BAE-491A-8335-FD574E9EF40D}"/>
    <pc:docChg chg="custSel addSld modSld">
      <pc:chgData name="Chitambar, Eric" userId="05f873b4-a386-453d-a2e0-769001d3b38e" providerId="ADAL" clId="{FF022341-9BAE-491A-8335-FD574E9EF40D}" dt="2020-03-11T14:58:23.687" v="537"/>
      <pc:docMkLst>
        <pc:docMk/>
      </pc:docMkLst>
      <pc:sldChg chg="modSp">
        <pc:chgData name="Chitambar, Eric" userId="05f873b4-a386-453d-a2e0-769001d3b38e" providerId="ADAL" clId="{FF022341-9BAE-491A-8335-FD574E9EF40D}" dt="2020-03-11T14:42:11.493" v="25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FF022341-9BAE-491A-8335-FD574E9EF40D}" dt="2020-03-11T14:42:11.493" v="252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Anim">
        <pc:chgData name="Chitambar, Eric" userId="05f873b4-a386-453d-a2e0-769001d3b38e" providerId="ADAL" clId="{FF022341-9BAE-491A-8335-FD574E9EF40D}" dt="2020-03-11T14:52:02.242" v="435"/>
        <pc:sldMkLst>
          <pc:docMk/>
          <pc:sldMk cId="1243226832" sldId="327"/>
        </pc:sldMkLst>
        <pc:picChg chg="mod ord">
          <ac:chgData name="Chitambar, Eric" userId="05f873b4-a386-453d-a2e0-769001d3b38e" providerId="ADAL" clId="{FF022341-9BAE-491A-8335-FD574E9EF40D}" dt="2020-03-11T14:09:52.995" v="78" actId="108"/>
          <ac:picMkLst>
            <pc:docMk/>
            <pc:sldMk cId="1243226832" sldId="327"/>
            <ac:picMk id="4" creationId="{21D9C0A4-ACB7-4C39-8D5A-06A47153B1DB}"/>
          </ac:picMkLst>
        </pc:picChg>
        <pc:picChg chg="del mod">
          <ac:chgData name="Chitambar, Eric" userId="05f873b4-a386-453d-a2e0-769001d3b38e" providerId="ADAL" clId="{FF022341-9BAE-491A-8335-FD574E9EF40D}" dt="2020-03-11T14:09:52.995" v="79" actId="478"/>
          <ac:picMkLst>
            <pc:docMk/>
            <pc:sldMk cId="1243226832" sldId="327"/>
            <ac:picMk id="13" creationId="{4BE77351-B834-4ABA-ACBF-F77334C5AAED}"/>
          </ac:picMkLst>
        </pc:picChg>
      </pc:sldChg>
      <pc:sldChg chg="addSp delSp modSp modAnim">
        <pc:chgData name="Chitambar, Eric" userId="05f873b4-a386-453d-a2e0-769001d3b38e" providerId="ADAL" clId="{FF022341-9BAE-491A-8335-FD574E9EF40D}" dt="2020-03-11T14:14:35.891" v="125" actId="1076"/>
        <pc:sldMkLst>
          <pc:docMk/>
          <pc:sldMk cId="2369770150" sldId="328"/>
        </pc:sldMkLst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13:27.355" v="81" actId="478"/>
          <ac:spMkLst>
            <pc:docMk/>
            <pc:sldMk cId="2369770150" sldId="328"/>
            <ac:spMk id="22" creationId="{15128C0C-CB3A-4720-BDA6-36E4189A3C27}"/>
          </ac:spMkLst>
        </pc:spChg>
        <pc:picChg chg="mod ord">
          <ac:chgData name="Chitambar, Eric" userId="05f873b4-a386-453d-a2e0-769001d3b38e" providerId="ADAL" clId="{FF022341-9BAE-491A-8335-FD574E9EF40D}" dt="2020-03-11T14:07:08.085" v="20" actId="108"/>
          <ac:picMkLst>
            <pc:docMk/>
            <pc:sldMk cId="2369770150" sldId="328"/>
            <ac:picMk id="4" creationId="{2FAB8904-401E-4CB5-9FB7-9381A805237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6" creationId="{F8862977-B6DB-4748-B26B-8D61561F0289}"/>
          </ac:picMkLst>
        </pc:picChg>
        <pc:picChg chg="del mod">
          <ac:chgData name="Chitambar, Eric" userId="05f873b4-a386-453d-a2e0-769001d3b38e" providerId="ADAL" clId="{FF022341-9BAE-491A-8335-FD574E9EF40D}" dt="2020-03-11T14:07:08.085" v="21" actId="478"/>
          <ac:picMkLst>
            <pc:docMk/>
            <pc:sldMk cId="2369770150" sldId="328"/>
            <ac:picMk id="7" creationId="{CE81BC6E-2FF5-4215-8861-A871655F8148}"/>
          </ac:picMkLst>
        </pc:picChg>
        <pc:picChg chg="del mod ord">
          <ac:chgData name="Chitambar, Eric" userId="05f873b4-a386-453d-a2e0-769001d3b38e" providerId="ADAL" clId="{FF022341-9BAE-491A-8335-FD574E9EF40D}" dt="2020-03-11T14:08:22.905" v="63" actId="478"/>
          <ac:picMkLst>
            <pc:docMk/>
            <pc:sldMk cId="2369770150" sldId="328"/>
            <ac:picMk id="8" creationId="{918A3C34-A208-417C-A873-5DE75B4E4EF7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0" creationId="{369E091A-3E45-453E-BABA-BDFE038D57D2}"/>
          </ac:picMkLst>
        </pc:picChg>
        <pc:picChg chg="mod ord">
          <ac:chgData name="Chitambar, Eric" userId="05f873b4-a386-453d-a2e0-769001d3b38e" providerId="ADAL" clId="{FF022341-9BAE-491A-8335-FD574E9EF40D}" dt="2020-03-11T14:08:22.905" v="62" actId="108"/>
          <ac:picMkLst>
            <pc:docMk/>
            <pc:sldMk cId="2369770150" sldId="328"/>
            <ac:picMk id="12" creationId="{E5ED1F02-475C-4F80-B411-9ECA2BBCF1AC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13:27.355" v="81" actId="478"/>
          <ac:picMkLst>
            <pc:docMk/>
            <pc:sldMk cId="2369770150" sldId="328"/>
            <ac:picMk id="15" creationId="{ED5E80D6-7895-405B-BFC9-4276689FB53E}"/>
          </ac:picMkLst>
        </pc:picChg>
        <pc:picChg chg="del">
          <ac:chgData name="Chitambar, Eric" userId="05f873b4-a386-453d-a2e0-769001d3b38e" providerId="ADAL" clId="{FF022341-9BAE-491A-8335-FD574E9EF40D}" dt="2020-03-11T14:07:12.265" v="23" actId="478"/>
          <ac:picMkLst>
            <pc:docMk/>
            <pc:sldMk cId="2369770150" sldId="328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14:07.245" v="96" actId="1076"/>
          <ac:picMkLst>
            <pc:docMk/>
            <pc:sldMk cId="2369770150" sldId="328"/>
            <ac:picMk id="19" creationId="{1C092B0C-BF78-4A42-89AB-C16C7F06358C}"/>
          </ac:picMkLst>
        </pc:picChg>
        <pc:picChg chg="del mod ord">
          <ac:chgData name="Chitambar, Eric" userId="05f873b4-a386-453d-a2e0-769001d3b38e" providerId="ADAL" clId="{FF022341-9BAE-491A-8335-FD574E9EF40D}" dt="2020-03-11T14:14:33.605" v="124" actId="478"/>
          <ac:picMkLst>
            <pc:docMk/>
            <pc:sldMk cId="2369770150" sldId="328"/>
            <ac:picMk id="21" creationId="{F9C4F29A-B577-4A79-87C3-79AB0AB148A0}"/>
          </ac:picMkLst>
        </pc:picChg>
        <pc:picChg chg="add del mod">
          <ac:chgData name="Chitambar, Eric" userId="05f873b4-a386-453d-a2e0-769001d3b38e" providerId="ADAL" clId="{FF022341-9BAE-491A-8335-FD574E9EF40D}" dt="2020-03-11T14:14:24.260" v="111" actId="478"/>
          <ac:picMkLst>
            <pc:docMk/>
            <pc:sldMk cId="2369770150" sldId="328"/>
            <ac:picMk id="23" creationId="{61691EFD-6CB4-406C-AB7E-191C8379EE0F}"/>
          </ac:picMkLst>
        </pc:picChg>
        <pc:picChg chg="mod ord">
          <ac:chgData name="Chitambar, Eric" userId="05f873b4-a386-453d-a2e0-769001d3b38e" providerId="ADAL" clId="{FF022341-9BAE-491A-8335-FD574E9EF40D}" dt="2020-03-11T14:14:35.891" v="125" actId="1076"/>
          <ac:picMkLst>
            <pc:docMk/>
            <pc:sldMk cId="2369770150" sldId="328"/>
            <ac:picMk id="25" creationId="{B6A434D8-1ACC-418D-964F-06F62BD70596}"/>
          </ac:picMkLst>
        </pc:picChg>
        <pc:picChg chg="del mod">
          <ac:chgData name="Chitambar, Eric" userId="05f873b4-a386-453d-a2e0-769001d3b38e" providerId="ADAL" clId="{FF022341-9BAE-491A-8335-FD574E9EF40D}" dt="2020-03-11T14:14:05.215" v="95" actId="478"/>
          <ac:picMkLst>
            <pc:docMk/>
            <pc:sldMk cId="2369770150" sldId="328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08:09.165" v="43" actId="478"/>
          <ac:picMkLst>
            <pc:docMk/>
            <pc:sldMk cId="2369770150" sldId="328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33:38.843" v="250" actId="478"/>
        <pc:sldMkLst>
          <pc:docMk/>
          <pc:sldMk cId="4094310875" sldId="329"/>
        </pc:sldMkLst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20:43.454" v="189" actId="478"/>
          <ac:spMkLst>
            <pc:docMk/>
            <pc:sldMk cId="4094310875" sldId="329"/>
            <ac:spMk id="22" creationId="{15128C0C-CB3A-4720-BDA6-36E4189A3C27}"/>
          </ac:spMkLst>
        </pc:spChg>
        <pc:picChg chg="del mod ord">
          <ac:chgData name="Chitambar, Eric" userId="05f873b4-a386-453d-a2e0-769001d3b38e" providerId="ADAL" clId="{FF022341-9BAE-491A-8335-FD574E9EF40D}" dt="2020-03-11T14:32:24.464" v="208" actId="478"/>
          <ac:picMkLst>
            <pc:docMk/>
            <pc:sldMk cId="4094310875" sldId="329"/>
            <ac:picMk id="4" creationId="{FA39EB7F-F831-464C-9431-8DB8B77C203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20:33.924" v="186" actId="478"/>
          <ac:picMkLst>
            <pc:docMk/>
            <pc:sldMk cId="4094310875" sldId="329"/>
            <ac:picMk id="8" creationId="{BC4D23E1-D5E6-454C-9199-BCA9ED9D50E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9" creationId="{D0E75AA7-5388-4793-B02C-2051D25A26D2}"/>
          </ac:picMkLst>
        </pc:picChg>
        <pc:picChg chg="del mod">
          <ac:chgData name="Chitambar, Eric" userId="05f873b4-a386-453d-a2e0-769001d3b38e" providerId="ADAL" clId="{FF022341-9BAE-491A-8335-FD574E9EF40D}" dt="2020-03-11T14:16:18.700" v="141" actId="478"/>
          <ac:picMkLst>
            <pc:docMk/>
            <pc:sldMk cId="4094310875" sldId="329"/>
            <ac:picMk id="10" creationId="{369E091A-3E45-453E-BABA-BDFE038D57D2}"/>
          </ac:picMkLst>
        </pc:picChg>
        <pc:picChg chg="del mod ord">
          <ac:chgData name="Chitambar, Eric" userId="05f873b4-a386-453d-a2e0-769001d3b38e" providerId="ADAL" clId="{FF022341-9BAE-491A-8335-FD574E9EF40D}" dt="2020-03-11T14:21:02.844" v="205" actId="478"/>
          <ac:picMkLst>
            <pc:docMk/>
            <pc:sldMk cId="4094310875" sldId="329"/>
            <ac:picMk id="12" creationId="{6589B54E-42EF-409B-96B1-A127CB4A2592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3" creationId="{4BE77351-B834-4ABA-ACBF-F77334C5AAED}"/>
          </ac:picMkLst>
        </pc:picChg>
        <pc:picChg chg="del">
          <ac:chgData name="Chitambar, Eric" userId="05f873b4-a386-453d-a2e0-769001d3b38e" providerId="ADAL" clId="{FF022341-9BAE-491A-8335-FD574E9EF40D}" dt="2020-03-11T14:15:53.784" v="127" actId="478"/>
          <ac:picMkLst>
            <pc:docMk/>
            <pc:sldMk cId="4094310875" sldId="329"/>
            <ac:picMk id="14" creationId="{AE1E0244-3EBB-4820-9AB2-24BE68C04A6F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15" creationId="{ED5E80D6-7895-405B-BFC9-4276689FB53E}"/>
          </ac:picMkLst>
        </pc:picChg>
        <pc:picChg chg="del mod">
          <ac:chgData name="Chitambar, Eric" userId="05f873b4-a386-453d-a2e0-769001d3b38e" providerId="ADAL" clId="{FF022341-9BAE-491A-8335-FD574E9EF40D}" dt="2020-03-11T14:32:22.734" v="207" actId="478"/>
          <ac:picMkLst>
            <pc:docMk/>
            <pc:sldMk cId="4094310875" sldId="329"/>
            <ac:picMk id="18" creationId="{E3011534-7D06-4D5D-AB4C-89D23DF83DE1}"/>
          </ac:picMkLst>
        </pc:picChg>
        <pc:picChg chg="mod ord">
          <ac:chgData name="Chitambar, Eric" userId="05f873b4-a386-453d-a2e0-769001d3b38e" providerId="ADAL" clId="{FF022341-9BAE-491A-8335-FD574E9EF40D}" dt="2020-03-11T14:32:27.294" v="209" actId="1076"/>
          <ac:picMkLst>
            <pc:docMk/>
            <pc:sldMk cId="4094310875" sldId="329"/>
            <ac:picMk id="19" creationId="{5B0DB337-1DD1-4F04-88B3-655F43024093}"/>
          </ac:picMkLst>
        </pc:picChg>
        <pc:picChg chg="del mod ord">
          <ac:chgData name="Chitambar, Eric" userId="05f873b4-a386-453d-a2e0-769001d3b38e" providerId="ADAL" clId="{FF022341-9BAE-491A-8335-FD574E9EF40D}" dt="2020-03-11T14:33:38.843" v="250" actId="478"/>
          <ac:picMkLst>
            <pc:docMk/>
            <pc:sldMk cId="4094310875" sldId="329"/>
            <ac:picMk id="21" creationId="{1B171BFA-436F-4063-96DC-3CA1FF9C5AF2}"/>
          </ac:picMkLst>
        </pc:picChg>
        <pc:picChg chg="add del mod">
          <ac:chgData name="Chitambar, Eric" userId="05f873b4-a386-453d-a2e0-769001d3b38e" providerId="ADAL" clId="{FF022341-9BAE-491A-8335-FD574E9EF40D}" dt="2020-03-11T14:32:55.653" v="223" actId="478"/>
          <ac:picMkLst>
            <pc:docMk/>
            <pc:sldMk cId="4094310875" sldId="329"/>
            <ac:picMk id="23" creationId="{ADA28099-565B-49AA-8283-B5A24102AC1F}"/>
          </ac:picMkLst>
        </pc:picChg>
        <pc:picChg chg="mod ord">
          <ac:chgData name="Chitambar, Eric" userId="05f873b4-a386-453d-a2e0-769001d3b38e" providerId="ADAL" clId="{FF022341-9BAE-491A-8335-FD574E9EF40D}" dt="2020-03-11T14:33:28.234" v="236" actId="108"/>
          <ac:picMkLst>
            <pc:docMk/>
            <pc:sldMk cId="4094310875" sldId="329"/>
            <ac:picMk id="25" creationId="{11AD54AC-E6F4-432A-8B88-3A936EA8119F}"/>
          </ac:picMkLst>
        </pc:picChg>
        <pc:picChg chg="add del mod">
          <ac:chgData name="Chitambar, Eric" userId="05f873b4-a386-453d-a2e0-769001d3b38e" providerId="ADAL" clId="{FF022341-9BAE-491A-8335-FD574E9EF40D}" dt="2020-03-11T14:33:28.234" v="237" actId="478"/>
          <ac:picMkLst>
            <pc:docMk/>
            <pc:sldMk cId="4094310875" sldId="329"/>
            <ac:picMk id="26" creationId="{11CCE167-8CB8-48F4-A916-D7FB7B4A687F}"/>
          </ac:picMkLst>
        </pc:picChg>
        <pc:picChg chg="mod ord">
          <ac:chgData name="Chitambar, Eric" userId="05f873b4-a386-453d-a2e0-769001d3b38e" providerId="ADAL" clId="{FF022341-9BAE-491A-8335-FD574E9EF40D}" dt="2020-03-11T14:33:38.843" v="249" actId="108"/>
          <ac:picMkLst>
            <pc:docMk/>
            <pc:sldMk cId="4094310875" sldId="329"/>
            <ac:picMk id="28" creationId="{9C9040A2-26A5-4F4A-9AA0-D6AE1D72AC2B}"/>
          </ac:picMkLst>
        </pc:picChg>
        <pc:picChg chg="del">
          <ac:chgData name="Chitambar, Eric" userId="05f873b4-a386-453d-a2e0-769001d3b38e" providerId="ADAL" clId="{FF022341-9BAE-491A-8335-FD574E9EF40D}" dt="2020-03-11T14:20:43.454" v="189" actId="478"/>
          <ac:picMkLst>
            <pc:docMk/>
            <pc:sldMk cId="4094310875" sldId="329"/>
            <ac:picMk id="31" creationId="{AB96614A-4377-4217-BAFF-244BA2C31B1D}"/>
          </ac:picMkLst>
        </pc:picChg>
        <pc:picChg chg="del mod">
          <ac:chgData name="Chitambar, Eric" userId="05f873b4-a386-453d-a2e0-769001d3b38e" providerId="ADAL" clId="{FF022341-9BAE-491A-8335-FD574E9EF40D}" dt="2020-03-11T14:20:01.964" v="164" actId="478"/>
          <ac:picMkLst>
            <pc:docMk/>
            <pc:sldMk cId="4094310875" sldId="329"/>
            <ac:picMk id="35" creationId="{1EBC13B2-5E69-4324-8315-62DFD58621B9}"/>
          </ac:picMkLst>
        </pc:picChg>
      </pc:sldChg>
      <pc:sldChg chg="addSp delSp modSp add delAnim modAnim">
        <pc:chgData name="Chitambar, Eric" userId="05f873b4-a386-453d-a2e0-769001d3b38e" providerId="ADAL" clId="{FF022341-9BAE-491A-8335-FD574E9EF40D}" dt="2020-03-11T14:52:19.257" v="437"/>
        <pc:sldMkLst>
          <pc:docMk/>
          <pc:sldMk cId="2945813521" sldId="330"/>
        </pc:sldMkLst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16" creationId="{FDAA61EC-6E72-4AFA-8558-F87F799B819F}"/>
          </ac:spMkLst>
        </pc:spChg>
        <pc:spChg chg="del">
          <ac:chgData name="Chitambar, Eric" userId="05f873b4-a386-453d-a2e0-769001d3b38e" providerId="ADAL" clId="{FF022341-9BAE-491A-8335-FD574E9EF40D}" dt="2020-03-11T14:42:36.037" v="254" actId="478"/>
          <ac:spMkLst>
            <pc:docMk/>
            <pc:sldMk cId="2945813521" sldId="330"/>
            <ac:spMk id="22" creationId="{15128C0C-CB3A-4720-BDA6-36E4189A3C27}"/>
          </ac:spMkLst>
        </pc:sp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4" creationId="{21D9C0A4-ACB7-4C39-8D5A-06A47153B1DB}"/>
          </ac:picMkLst>
        </pc:picChg>
        <pc:picChg chg="del mod ord">
          <ac:chgData name="Chitambar, Eric" userId="05f873b4-a386-453d-a2e0-769001d3b38e" providerId="ADAL" clId="{FF022341-9BAE-491A-8335-FD574E9EF40D}" dt="2020-03-11T14:43:38.774" v="288" actId="478"/>
          <ac:picMkLst>
            <pc:docMk/>
            <pc:sldMk cId="2945813521" sldId="330"/>
            <ac:picMk id="5" creationId="{84949964-7D55-4141-BA95-6A6631F38C5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6" creationId="{F8862977-B6DB-4748-B26B-8D61561F0289}"/>
          </ac:picMkLst>
        </pc:picChg>
        <pc:picChg chg="del mod ord">
          <ac:chgData name="Chitambar, Eric" userId="05f873b4-a386-453d-a2e0-769001d3b38e" providerId="ADAL" clId="{FF022341-9BAE-491A-8335-FD574E9EF40D}" dt="2020-03-11T14:47:31.113" v="372" actId="478"/>
          <ac:picMkLst>
            <pc:docMk/>
            <pc:sldMk cId="2945813521" sldId="330"/>
            <ac:picMk id="8" creationId="{606BE765-5C24-4163-A4AE-D6588F8E6BF9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9" creationId="{D0E75AA7-5388-4793-B02C-2051D25A26D2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1" creationId="{67206FC1-E04E-4B6E-8C9F-1BD4263922EA}"/>
          </ac:picMkLst>
        </pc:picChg>
        <pc:picChg chg="del mod ord">
          <ac:chgData name="Chitambar, Eric" userId="05f873b4-a386-453d-a2e0-769001d3b38e" providerId="ADAL" clId="{FF022341-9BAE-491A-8335-FD574E9EF40D}" dt="2020-03-11T14:45:23.513" v="314" actId="478"/>
          <ac:picMkLst>
            <pc:docMk/>
            <pc:sldMk cId="2945813521" sldId="330"/>
            <ac:picMk id="12" creationId="{97931AF0-7D88-42FA-BCBF-9D3A66F02559}"/>
          </ac:picMkLst>
        </pc:picChg>
        <pc:picChg chg="add mod">
          <ac:chgData name="Chitambar, Eric" userId="05f873b4-a386-453d-a2e0-769001d3b38e" providerId="ADAL" clId="{FF022341-9BAE-491A-8335-FD574E9EF40D}" dt="2020-03-11T14:42:44.063" v="259" actId="14100"/>
          <ac:picMkLst>
            <pc:docMk/>
            <pc:sldMk cId="2945813521" sldId="330"/>
            <ac:picMk id="14" creationId="{87315708-6F1E-406A-8591-38148BB904A5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15" creationId="{ED5E80D6-7895-405B-BFC9-4276689FB53E}"/>
          </ac:picMkLst>
        </pc:picChg>
        <pc:picChg chg="add del mod">
          <ac:chgData name="Chitambar, Eric" userId="05f873b4-a386-453d-a2e0-769001d3b38e" providerId="ADAL" clId="{FF022341-9BAE-491A-8335-FD574E9EF40D}" dt="2020-03-11T14:43:14.453" v="273" actId="478"/>
          <ac:picMkLst>
            <pc:docMk/>
            <pc:sldMk cId="2945813521" sldId="330"/>
            <ac:picMk id="17" creationId="{24D2C0E3-B9D8-41E4-B547-F8953371250D}"/>
          </ac:picMkLst>
        </pc:picChg>
        <pc:picChg chg="add del mod">
          <ac:chgData name="Chitambar, Eric" userId="05f873b4-a386-453d-a2e0-769001d3b38e" providerId="ADAL" clId="{FF022341-9BAE-491A-8335-FD574E9EF40D}" dt="2020-03-11T14:45:07.453" v="300" actId="478"/>
          <ac:picMkLst>
            <pc:docMk/>
            <pc:sldMk cId="2945813521" sldId="330"/>
            <ac:picMk id="18" creationId="{EAF849C6-AB46-45FC-AABD-402A514E8C98}"/>
          </ac:picMkLst>
        </pc:picChg>
        <pc:picChg chg="del mod ord">
          <ac:chgData name="Chitambar, Eric" userId="05f873b4-a386-453d-a2e0-769001d3b38e" providerId="ADAL" clId="{FF022341-9BAE-491A-8335-FD574E9EF40D}" dt="2020-03-11T14:46:04.953" v="329" actId="478"/>
          <ac:picMkLst>
            <pc:docMk/>
            <pc:sldMk cId="2945813521" sldId="330"/>
            <ac:picMk id="19" creationId="{E09607DF-D71C-4750-9F9E-7B96067C8518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20" creationId="{BD879274-FDFF-4772-B4A8-376116153834}"/>
          </ac:picMkLst>
        </pc:picChg>
        <pc:picChg chg="mod ord">
          <ac:chgData name="Chitambar, Eric" userId="05f873b4-a386-453d-a2e0-769001d3b38e" providerId="ADAL" clId="{FF022341-9BAE-491A-8335-FD574E9EF40D}" dt="2020-03-11T14:49:50.773" v="410" actId="1076"/>
          <ac:picMkLst>
            <pc:docMk/>
            <pc:sldMk cId="2945813521" sldId="330"/>
            <ac:picMk id="23" creationId="{817F654C-1A07-4A47-95DA-62A0C54FA409}"/>
          </ac:picMkLst>
        </pc:picChg>
        <pc:picChg chg="del mod ord">
          <ac:chgData name="Chitambar, Eric" userId="05f873b4-a386-453d-a2e0-769001d3b38e" providerId="ADAL" clId="{FF022341-9BAE-491A-8335-FD574E9EF40D}" dt="2020-03-11T14:47:02.993" v="356" actId="478"/>
          <ac:picMkLst>
            <pc:docMk/>
            <pc:sldMk cId="2945813521" sldId="330"/>
            <ac:picMk id="25" creationId="{0348F012-7B2B-4E71-830B-EB94F7988970}"/>
          </ac:picMkLst>
        </pc:picChg>
        <pc:picChg chg="add del mod">
          <ac:chgData name="Chitambar, Eric" userId="05f873b4-a386-453d-a2e0-769001d3b38e" providerId="ADAL" clId="{FF022341-9BAE-491A-8335-FD574E9EF40D}" dt="2020-03-11T14:46:51.433" v="344" actId="478"/>
          <ac:picMkLst>
            <pc:docMk/>
            <pc:sldMk cId="2945813521" sldId="330"/>
            <ac:picMk id="27" creationId="{9EF0A37B-C561-451B-9780-E2252EFBB10B}"/>
          </ac:picMkLst>
        </pc:picChg>
        <pc:picChg chg="del mod ord">
          <ac:chgData name="Chitambar, Eric" userId="05f873b4-a386-453d-a2e0-769001d3b38e" providerId="ADAL" clId="{FF022341-9BAE-491A-8335-FD574E9EF40D}" dt="2020-03-11T14:50:58.527" v="425" actId="478"/>
          <ac:picMkLst>
            <pc:docMk/>
            <pc:sldMk cId="2945813521" sldId="330"/>
            <ac:picMk id="28" creationId="{8F55D0D4-BB54-4B23-97C8-CBDAEF3230AD}"/>
          </ac:picMkLst>
        </pc:picChg>
        <pc:picChg chg="del mod ord">
          <ac:chgData name="Chitambar, Eric" userId="05f873b4-a386-453d-a2e0-769001d3b38e" providerId="ADAL" clId="{FF022341-9BAE-491A-8335-FD574E9EF40D}" dt="2020-03-11T14:47:48.818" v="388" actId="478"/>
          <ac:picMkLst>
            <pc:docMk/>
            <pc:sldMk cId="2945813521" sldId="330"/>
            <ac:picMk id="30" creationId="{3DF460DC-7F07-443F-B465-008A08B89C1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1" creationId="{AB96614A-4377-4217-BAFF-244BA2C31B1D}"/>
          </ac:picMkLst>
        </pc:picChg>
        <pc:picChg chg="mod ord">
          <ac:chgData name="Chitambar, Eric" userId="05f873b4-a386-453d-a2e0-769001d3b38e" providerId="ADAL" clId="{FF022341-9BAE-491A-8335-FD574E9EF40D}" dt="2020-03-11T14:49:49.383" v="409" actId="1076"/>
          <ac:picMkLst>
            <pc:docMk/>
            <pc:sldMk cId="2945813521" sldId="330"/>
            <ac:picMk id="33" creationId="{791C05AE-BE39-4662-80A4-68E401D1C59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5" creationId="{1EBC13B2-5E69-4324-8315-62DFD58621B9}"/>
          </ac:picMkLst>
        </pc:picChg>
        <pc:picChg chg="add del mod">
          <ac:chgData name="Chitambar, Eric" userId="05f873b4-a386-453d-a2e0-769001d3b38e" providerId="ADAL" clId="{FF022341-9BAE-491A-8335-FD574E9EF40D}" dt="2020-03-11T14:49:40.022" v="405" actId="478"/>
          <ac:picMkLst>
            <pc:docMk/>
            <pc:sldMk cId="2945813521" sldId="330"/>
            <ac:picMk id="36" creationId="{6CFAB1D0-1E94-4083-9F1D-5C868FB8B173}"/>
          </ac:picMkLst>
        </pc:picChg>
        <pc:picChg chg="del">
          <ac:chgData name="Chitambar, Eric" userId="05f873b4-a386-453d-a2e0-769001d3b38e" providerId="ADAL" clId="{FF022341-9BAE-491A-8335-FD574E9EF40D}" dt="2020-03-11T14:42:36.037" v="254" actId="478"/>
          <ac:picMkLst>
            <pc:docMk/>
            <pc:sldMk cId="2945813521" sldId="330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FF022341-9BAE-491A-8335-FD574E9EF40D}" dt="2020-03-11T14:49:54.192" v="412" actId="1076"/>
          <ac:picMkLst>
            <pc:docMk/>
            <pc:sldMk cId="2945813521" sldId="330"/>
            <ac:picMk id="38" creationId="{6AF13871-8E0C-4D82-952D-5931FBBB54B0}"/>
          </ac:picMkLst>
        </pc:picChg>
        <pc:picChg chg="mod ord">
          <ac:chgData name="Chitambar, Eric" userId="05f873b4-a386-453d-a2e0-769001d3b38e" providerId="ADAL" clId="{FF022341-9BAE-491A-8335-FD574E9EF40D}" dt="2020-03-11T14:51:03.403" v="426" actId="1076"/>
          <ac:picMkLst>
            <pc:docMk/>
            <pc:sldMk cId="2945813521" sldId="330"/>
            <ac:picMk id="40" creationId="{5410196C-808E-4736-8137-26ABF268E5CE}"/>
          </ac:picMkLst>
        </pc:picChg>
      </pc:sldChg>
      <pc:sldChg chg="addSp delSp modSp add modAnim">
        <pc:chgData name="Chitambar, Eric" userId="05f873b4-a386-453d-a2e0-769001d3b38e" providerId="ADAL" clId="{FF022341-9BAE-491A-8335-FD574E9EF40D}" dt="2020-03-11T14:58:23.687" v="537"/>
        <pc:sldMkLst>
          <pc:docMk/>
          <pc:sldMk cId="1372290748" sldId="331"/>
        </pc:sldMkLst>
        <pc:spChg chg="mod">
          <ac:chgData name="Chitambar, Eric" userId="05f873b4-a386-453d-a2e0-769001d3b38e" providerId="ADAL" clId="{FF022341-9BAE-491A-8335-FD574E9EF40D}" dt="2020-03-11T14:55:12.132" v="461" actId="20577"/>
          <ac:spMkLst>
            <pc:docMk/>
            <pc:sldMk cId="1372290748" sldId="331"/>
            <ac:spMk id="2" creationId="{1505D1A9-0CEF-4E2F-BE65-42127FA0783B}"/>
          </ac:spMkLst>
        </pc:spChg>
        <pc:spChg chg="del">
          <ac:chgData name="Chitambar, Eric" userId="05f873b4-a386-453d-a2e0-769001d3b38e" providerId="ADAL" clId="{FF022341-9BAE-491A-8335-FD574E9EF40D}" dt="2020-03-11T14:55:14.923" v="462" actId="478"/>
          <ac:spMkLst>
            <pc:docMk/>
            <pc:sldMk cId="1372290748" sldId="331"/>
            <ac:spMk id="3" creationId="{11C178A9-FB1C-479F-9E54-9C0E42318D05}"/>
          </ac:spMkLst>
        </pc:spChg>
        <pc:picChg chg="del mod">
          <ac:chgData name="Chitambar, Eric" userId="05f873b4-a386-453d-a2e0-769001d3b38e" providerId="ADAL" clId="{FF022341-9BAE-491A-8335-FD574E9EF40D}" dt="2020-03-11T14:56:02.902" v="484" actId="478"/>
          <ac:picMkLst>
            <pc:docMk/>
            <pc:sldMk cId="1372290748" sldId="331"/>
            <ac:picMk id="5" creationId="{810B8F19-F912-40D9-B905-B2F535AC1379}"/>
          </ac:picMkLst>
        </pc:picChg>
        <pc:picChg chg="add del mod">
          <ac:chgData name="Chitambar, Eric" userId="05f873b4-a386-453d-a2e0-769001d3b38e" providerId="ADAL" clId="{FF022341-9BAE-491A-8335-FD574E9EF40D}" dt="2020-03-11T14:57:03.583" v="511" actId="478"/>
          <ac:picMkLst>
            <pc:docMk/>
            <pc:sldMk cId="1372290748" sldId="331"/>
            <ac:picMk id="6" creationId="{068B1C2D-FB2A-45DF-A002-90E8433E2C39}"/>
          </ac:picMkLst>
        </pc:picChg>
        <pc:picChg chg="del mod ord">
          <ac:chgData name="Chitambar, Eric" userId="05f873b4-a386-453d-a2e0-769001d3b38e" providerId="ADAL" clId="{FF022341-9BAE-491A-8335-FD574E9EF40D}" dt="2020-03-11T14:56:10.512" v="498" actId="478"/>
          <ac:picMkLst>
            <pc:docMk/>
            <pc:sldMk cId="1372290748" sldId="331"/>
            <ac:picMk id="8" creationId="{438ECC5E-3651-4526-B97E-0C3D900C52C6}"/>
          </ac:picMkLst>
        </pc:picChg>
        <pc:picChg chg="mod ord">
          <ac:chgData name="Chitambar, Eric" userId="05f873b4-a386-453d-a2e0-769001d3b38e" providerId="ADAL" clId="{FF022341-9BAE-491A-8335-FD574E9EF40D}" dt="2020-03-11T14:56:10.512" v="497" actId="108"/>
          <ac:picMkLst>
            <pc:docMk/>
            <pc:sldMk cId="1372290748" sldId="331"/>
            <ac:picMk id="10" creationId="{07ADFC91-EB4D-4D56-8E02-E66CAC81F4A0}"/>
          </ac:picMkLst>
        </pc:picChg>
        <pc:picChg chg="del mod ord">
          <ac:chgData name="Chitambar, Eric" userId="05f873b4-a386-453d-a2e0-769001d3b38e" providerId="ADAL" clId="{FF022341-9BAE-491A-8335-FD574E9EF40D}" dt="2020-03-11T14:58:03.962" v="523" actId="478"/>
          <ac:picMkLst>
            <pc:docMk/>
            <pc:sldMk cId="1372290748" sldId="331"/>
            <ac:picMk id="12" creationId="{2A359FAB-F66D-4B49-AFD5-559CD2106019}"/>
          </ac:picMkLst>
        </pc:picChg>
        <pc:picChg chg="del mod ord">
          <ac:chgData name="Chitambar, Eric" userId="05f873b4-a386-453d-a2e0-769001d3b38e" providerId="ADAL" clId="{FF022341-9BAE-491A-8335-FD574E9EF40D}" dt="2020-03-11T14:58:15.682" v="536" actId="478"/>
          <ac:picMkLst>
            <pc:docMk/>
            <pc:sldMk cId="1372290748" sldId="331"/>
            <ac:picMk id="14" creationId="{C3B9828D-C6BA-4433-8769-813C1ADC4609}"/>
          </ac:picMkLst>
        </pc:picChg>
        <pc:picChg chg="mod ord">
          <ac:chgData name="Chitambar, Eric" userId="05f873b4-a386-453d-a2e0-769001d3b38e" providerId="ADAL" clId="{FF022341-9BAE-491A-8335-FD574E9EF40D}" dt="2020-03-11T14:58:15.682" v="535" actId="108"/>
          <ac:picMkLst>
            <pc:docMk/>
            <pc:sldMk cId="1372290748" sldId="331"/>
            <ac:picMk id="16" creationId="{4F7DD3E6-A28A-4D94-9FE6-8E6C26C25113}"/>
          </ac:picMkLst>
        </pc:picChg>
      </pc:sldChg>
    </pc:docChg>
  </pc:docChgLst>
  <pc:docChgLst>
    <pc:chgData name="Eric Chitambar" userId="05f873b4-a386-453d-a2e0-769001d3b38e" providerId="ADAL" clId="{6048E981-FB6A-464A-96ED-4703D04F36F3}"/>
    <pc:docChg chg="custSel modSld">
      <pc:chgData name="Eric Chitambar" userId="05f873b4-a386-453d-a2e0-769001d3b38e" providerId="ADAL" clId="{6048E981-FB6A-464A-96ED-4703D04F36F3}" dt="2020-03-09T15:45:55.463" v="269" actId="478"/>
      <pc:docMkLst>
        <pc:docMk/>
      </pc:docMkLst>
      <pc:sldChg chg="modSp">
        <pc:chgData name="Eric Chitambar" userId="05f873b4-a386-453d-a2e0-769001d3b38e" providerId="ADAL" clId="{6048E981-FB6A-464A-96ED-4703D04F36F3}" dt="2020-03-09T02:00:28.608" v="3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6048E981-FB6A-464A-96ED-4703D04F36F3}" dt="2020-03-09T02:00:28.608" v="3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6048E981-FB6A-464A-96ED-4703D04F36F3}" dt="2020-03-09T02:29:52.831" v="208" actId="478"/>
        <pc:sldMkLst>
          <pc:docMk/>
          <pc:sldMk cId="712036289" sldId="321"/>
        </pc:sldMkLst>
        <pc:spChg chg="mod">
          <ac:chgData name="Eric Chitambar" userId="05f873b4-a386-453d-a2e0-769001d3b38e" providerId="ADAL" clId="{6048E981-FB6A-464A-96ED-4703D04F36F3}" dt="2020-03-09T02:02:57.603" v="62" actId="20577"/>
          <ac:spMkLst>
            <pc:docMk/>
            <pc:sldMk cId="712036289" sldId="321"/>
            <ac:spMk id="2" creationId="{3B955E01-71AF-4B2A-A79E-BDDE7E3B127D}"/>
          </ac:spMkLst>
        </pc:spChg>
        <pc:picChg chg="del mod">
          <ac:chgData name="Eric Chitambar" userId="05f873b4-a386-453d-a2e0-769001d3b38e" providerId="ADAL" clId="{6048E981-FB6A-464A-96ED-4703D04F36F3}" dt="2020-03-09T02:15:50.902" v="90" actId="478"/>
          <ac:picMkLst>
            <pc:docMk/>
            <pc:sldMk cId="712036289" sldId="321"/>
            <ac:picMk id="4" creationId="{05F70587-BBA6-45C7-8719-B4ECAFA4CF48}"/>
          </ac:picMkLst>
        </pc:picChg>
        <pc:picChg chg="del mod ord">
          <ac:chgData name="Eric Chitambar" userId="05f873b4-a386-453d-a2e0-769001d3b38e" providerId="ADAL" clId="{6048E981-FB6A-464A-96ED-4703D04F36F3}" dt="2020-03-09T02:16:06.010" v="106" actId="478"/>
          <ac:picMkLst>
            <pc:docMk/>
            <pc:sldMk cId="712036289" sldId="321"/>
            <ac:picMk id="5" creationId="{D743371C-8509-4559-B829-68998EC778ED}"/>
          </ac:picMkLst>
        </pc:picChg>
        <pc:picChg chg="del mod ord">
          <ac:chgData name="Eric Chitambar" userId="05f873b4-a386-453d-a2e0-769001d3b38e" providerId="ADAL" clId="{6048E981-FB6A-464A-96ED-4703D04F36F3}" dt="2020-03-09T02:16:25.398" v="118" actId="478"/>
          <ac:picMkLst>
            <pc:docMk/>
            <pc:sldMk cId="712036289" sldId="321"/>
            <ac:picMk id="7" creationId="{0B4BC5C8-7C36-4B41-A40E-DBC39226A4BB}"/>
          </ac:picMkLst>
        </pc:picChg>
        <pc:picChg chg="del">
          <ac:chgData name="Eric Chitambar" userId="05f873b4-a386-453d-a2e0-769001d3b38e" providerId="ADAL" clId="{6048E981-FB6A-464A-96ED-4703D04F36F3}" dt="2020-03-09T02:19:49.212" v="119" actId="478"/>
          <ac:picMkLst>
            <pc:docMk/>
            <pc:sldMk cId="712036289" sldId="321"/>
            <ac:picMk id="8" creationId="{BC174715-506A-48C0-BCCF-5E4C8EF8C818}"/>
          </ac:picMkLst>
        </pc:picChg>
        <pc:picChg chg="del mod">
          <ac:chgData name="Eric Chitambar" userId="05f873b4-a386-453d-a2e0-769001d3b38e" providerId="ADAL" clId="{6048E981-FB6A-464A-96ED-4703D04F36F3}" dt="2020-03-09T02:14:03.757" v="77" actId="478"/>
          <ac:picMkLst>
            <pc:docMk/>
            <pc:sldMk cId="712036289" sldId="321"/>
            <ac:picMk id="10" creationId="{4865608E-155B-4D0C-B94E-3B4AA02F672F}"/>
          </ac:picMkLst>
        </pc:picChg>
        <pc:picChg chg="del">
          <ac:chgData name="Eric Chitambar" userId="05f873b4-a386-453d-a2e0-769001d3b38e" providerId="ADAL" clId="{6048E981-FB6A-464A-96ED-4703D04F36F3}" dt="2020-03-09T02:19:50.976" v="120" actId="478"/>
          <ac:picMkLst>
            <pc:docMk/>
            <pc:sldMk cId="712036289" sldId="321"/>
            <ac:picMk id="11" creationId="{52CD6EF4-1DC8-41FE-BA02-CB42C5CB5584}"/>
          </ac:picMkLst>
        </pc:picChg>
        <pc:picChg chg="del mod ord">
          <ac:chgData name="Eric Chitambar" userId="05f873b4-a386-453d-a2e0-769001d3b38e" providerId="ADAL" clId="{6048E981-FB6A-464A-96ED-4703D04F36F3}" dt="2020-03-09T02:29:40.875" v="194" actId="478"/>
          <ac:picMkLst>
            <pc:docMk/>
            <pc:sldMk cId="712036289" sldId="321"/>
            <ac:picMk id="12" creationId="{869987CB-B123-4DBB-9401-2C1452BF9F65}"/>
          </ac:picMkLst>
        </pc:picChg>
        <pc:picChg chg="del mod ord">
          <ac:chgData name="Eric Chitambar" userId="05f873b4-a386-453d-a2e0-769001d3b38e" providerId="ADAL" clId="{6048E981-FB6A-464A-96ED-4703D04F36F3}" dt="2020-03-09T02:20:07.782" v="131" actId="478"/>
          <ac:picMkLst>
            <pc:docMk/>
            <pc:sldMk cId="712036289" sldId="321"/>
            <ac:picMk id="14" creationId="{48E36688-AFCD-40DB-8628-D4B81F93C817}"/>
          </ac:picMkLst>
        </pc:picChg>
        <pc:picChg chg="mod ord">
          <ac:chgData name="Eric Chitambar" userId="05f873b4-a386-453d-a2e0-769001d3b38e" providerId="ADAL" clId="{6048E981-FB6A-464A-96ED-4703D04F36F3}" dt="2020-03-09T02:20:07.782" v="130" actId="108"/>
          <ac:picMkLst>
            <pc:docMk/>
            <pc:sldMk cId="712036289" sldId="321"/>
            <ac:picMk id="16" creationId="{7DE6A7EF-4F09-4FBE-B944-D1F7C500C762}"/>
          </ac:picMkLst>
        </pc:picChg>
        <pc:picChg chg="add del mod">
          <ac:chgData name="Eric Chitambar" userId="05f873b4-a386-453d-a2e0-769001d3b38e" providerId="ADAL" clId="{6048E981-FB6A-464A-96ED-4703D04F36F3}" dt="2020-03-09T02:25:18.590" v="145" actId="478"/>
          <ac:picMkLst>
            <pc:docMk/>
            <pc:sldMk cId="712036289" sldId="321"/>
            <ac:picMk id="17" creationId="{75D82E8B-A4A5-4057-9C20-71C3132BE892}"/>
          </ac:picMkLst>
        </pc:picChg>
        <pc:picChg chg="del mod ord">
          <ac:chgData name="Eric Chitambar" userId="05f873b4-a386-453d-a2e0-769001d3b38e" providerId="ADAL" clId="{6048E981-FB6A-464A-96ED-4703D04F36F3}" dt="2020-03-09T02:29:52.831" v="208" actId="478"/>
          <ac:picMkLst>
            <pc:docMk/>
            <pc:sldMk cId="712036289" sldId="321"/>
            <ac:picMk id="19" creationId="{669B1C30-9959-4D26-A0F9-BA4CE1A5FF8A}"/>
          </ac:picMkLst>
        </pc:picChg>
        <pc:picChg chg="del mod">
          <ac:chgData name="Eric Chitambar" userId="05f873b4-a386-453d-a2e0-769001d3b38e" providerId="ADAL" clId="{6048E981-FB6A-464A-96ED-4703D04F36F3}" dt="2020-03-09T02:28:04.708" v="162" actId="478"/>
          <ac:picMkLst>
            <pc:docMk/>
            <pc:sldMk cId="712036289" sldId="321"/>
            <ac:picMk id="21" creationId="{DAB47DF2-58EE-4D64-A51A-4568246AD03A}"/>
          </ac:picMkLst>
        </pc:picChg>
        <pc:picChg chg="del mod ord">
          <ac:chgData name="Eric Chitambar" userId="05f873b4-a386-453d-a2e0-769001d3b38e" providerId="ADAL" clId="{6048E981-FB6A-464A-96ED-4703D04F36F3}" dt="2020-03-09T02:28:14.677" v="175" actId="478"/>
          <ac:picMkLst>
            <pc:docMk/>
            <pc:sldMk cId="712036289" sldId="321"/>
            <ac:picMk id="23" creationId="{1072D6CA-0932-4F78-A808-ECC08F1B9409}"/>
          </ac:picMkLst>
        </pc:picChg>
        <pc:picChg chg="mod ord">
          <ac:chgData name="Eric Chitambar" userId="05f873b4-a386-453d-a2e0-769001d3b38e" providerId="ADAL" clId="{6048E981-FB6A-464A-96ED-4703D04F36F3}" dt="2020-03-09T02:28:17.775" v="176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Eric Chitambar" userId="05f873b4-a386-453d-a2e0-769001d3b38e" providerId="ADAL" clId="{6048E981-FB6A-464A-96ED-4703D04F36F3}" dt="2020-03-09T02:29:40.875" v="193" actId="108"/>
          <ac:picMkLst>
            <pc:docMk/>
            <pc:sldMk cId="712036289" sldId="321"/>
            <ac:picMk id="29" creationId="{59622A30-A176-4A6E-88DF-017A64107A4A}"/>
          </ac:picMkLst>
        </pc:picChg>
        <pc:picChg chg="mod ord">
          <ac:chgData name="Eric Chitambar" userId="05f873b4-a386-453d-a2e0-769001d3b38e" providerId="ADAL" clId="{6048E981-FB6A-464A-96ED-4703D04F36F3}" dt="2020-03-09T02:29:52.831" v="207" actId="108"/>
          <ac:picMkLst>
            <pc:docMk/>
            <pc:sldMk cId="712036289" sldId="321"/>
            <ac:picMk id="31" creationId="{37B9F948-DAD0-4A18-BB95-B51C3F2B9EBB}"/>
          </ac:picMkLst>
        </pc:picChg>
        <pc:cxnChg chg="add mod">
          <ac:chgData name="Eric Chitambar" userId="05f873b4-a386-453d-a2e0-769001d3b38e" providerId="ADAL" clId="{6048E981-FB6A-464A-96ED-4703D04F36F3}" dt="2020-03-09T02:28:27.590" v="178" actId="13822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Sp modSp">
        <pc:chgData name="Eric Chitambar" userId="05f873b4-a386-453d-a2e0-769001d3b38e" providerId="ADAL" clId="{6048E981-FB6A-464A-96ED-4703D04F36F3}" dt="2020-03-09T15:45:55.463" v="269" actId="478"/>
        <pc:sldMkLst>
          <pc:docMk/>
          <pc:sldMk cId="2266137472" sldId="326"/>
        </pc:sldMkLst>
        <pc:picChg chg="mod ord">
          <ac:chgData name="Eric Chitambar" userId="05f873b4-a386-453d-a2e0-769001d3b38e" providerId="ADAL" clId="{6048E981-FB6A-464A-96ED-4703D04F36F3}" dt="2020-03-09T15:45:55.463" v="268" actId="108"/>
          <ac:picMkLst>
            <pc:docMk/>
            <pc:sldMk cId="2266137472" sldId="326"/>
            <ac:picMk id="6" creationId="{A268678D-F3A4-42E7-8DF7-8FB27734F7FA}"/>
          </ac:picMkLst>
        </pc:picChg>
        <pc:picChg chg="del mod">
          <ac:chgData name="Eric Chitambar" userId="05f873b4-a386-453d-a2e0-769001d3b38e" providerId="ADAL" clId="{6048E981-FB6A-464A-96ED-4703D04F36F3}" dt="2020-03-09T15:45:55.463" v="269" actId="478"/>
          <ac:picMkLst>
            <pc:docMk/>
            <pc:sldMk cId="2266137472" sldId="326"/>
            <ac:picMk id="41" creationId="{6D951858-6512-434B-AD31-2F3D8CBBB742}"/>
          </ac:picMkLst>
        </pc:picChg>
      </pc:sldChg>
      <pc:sldChg chg="delSp modSp">
        <pc:chgData name="Eric Chitambar" userId="05f873b4-a386-453d-a2e0-769001d3b38e" providerId="ADAL" clId="{6048E981-FB6A-464A-96ED-4703D04F36F3}" dt="2020-03-09T15:45:13.586" v="226" actId="478"/>
        <pc:sldMkLst>
          <pc:docMk/>
          <pc:sldMk cId="3815835112" sldId="328"/>
        </pc:sldMkLst>
        <pc:picChg chg="mod ord">
          <ac:chgData name="Eric Chitambar" userId="05f873b4-a386-453d-a2e0-769001d3b38e" providerId="ADAL" clId="{6048E981-FB6A-464A-96ED-4703D04F36F3}" dt="2020-03-09T15:45:13.586" v="225" actId="108"/>
          <ac:picMkLst>
            <pc:docMk/>
            <pc:sldMk cId="3815835112" sldId="328"/>
            <ac:picMk id="5" creationId="{B0286CE2-E7EF-4CD5-BCFF-A7308F0B01B6}"/>
          </ac:picMkLst>
        </pc:picChg>
        <pc:picChg chg="del mod">
          <ac:chgData name="Eric Chitambar" userId="05f873b4-a386-453d-a2e0-769001d3b38e" providerId="ADAL" clId="{6048E981-FB6A-464A-96ED-4703D04F36F3}" dt="2020-03-09T15:45:13.586" v="226" actId="478"/>
          <ac:picMkLst>
            <pc:docMk/>
            <pc:sldMk cId="3815835112" sldId="328"/>
            <ac:picMk id="24" creationId="{1E6C3D8E-8734-4F75-9450-E53A1D3325A4}"/>
          </ac:picMkLst>
        </pc:picChg>
      </pc:sldChg>
      <pc:sldChg chg="delSp modSp">
        <pc:chgData name="Eric Chitambar" userId="05f873b4-a386-453d-a2e0-769001d3b38e" providerId="ADAL" clId="{6048E981-FB6A-464A-96ED-4703D04F36F3}" dt="2020-03-09T15:45:24.091" v="257" actId="478"/>
        <pc:sldMkLst>
          <pc:docMk/>
          <pc:sldMk cId="551470686" sldId="329"/>
        </pc:sldMkLst>
        <pc:picChg chg="mod ord">
          <ac:chgData name="Eric Chitambar" userId="05f873b4-a386-453d-a2e0-769001d3b38e" providerId="ADAL" clId="{6048E981-FB6A-464A-96ED-4703D04F36F3}" dt="2020-03-09T15:45:24.091" v="256" actId="108"/>
          <ac:picMkLst>
            <pc:docMk/>
            <pc:sldMk cId="551470686" sldId="329"/>
            <ac:picMk id="4" creationId="{8AB76F73-EE28-4129-AC76-4963E092D31D}"/>
          </ac:picMkLst>
        </pc:picChg>
        <pc:picChg chg="del mod">
          <ac:chgData name="Eric Chitambar" userId="05f873b4-a386-453d-a2e0-769001d3b38e" providerId="ADAL" clId="{6048E981-FB6A-464A-96ED-4703D04F36F3}" dt="2020-03-09T15:45:24.091" v="257" actId="478"/>
          <ac:picMkLst>
            <pc:docMk/>
            <pc:sldMk cId="551470686" sldId="329"/>
            <ac:picMk id="24" creationId="{1E6C3D8E-8734-4F75-9450-E53A1D3325A4}"/>
          </ac:picMkLst>
        </pc:picChg>
      </pc:sldChg>
    </pc:docChg>
  </pc:docChgLst>
  <pc:docChgLst>
    <pc:chgData name="Eric Chitambar" userId="05f873b4-a386-453d-a2e0-769001d3b38e" providerId="ADAL" clId="{B672BB14-5419-4F90-8160-37CFC0F22B75}"/>
    <pc:docChg chg="custSel addSld delSld modSld">
      <pc:chgData name="Eric Chitambar" userId="05f873b4-a386-453d-a2e0-769001d3b38e" providerId="ADAL" clId="{B672BB14-5419-4F90-8160-37CFC0F22B75}" dt="2020-03-04T03:27:27.242" v="211" actId="478"/>
      <pc:docMkLst>
        <pc:docMk/>
      </pc:docMkLst>
      <pc:sldChg chg="modSp">
        <pc:chgData name="Eric Chitambar" userId="05f873b4-a386-453d-a2e0-769001d3b38e" providerId="ADAL" clId="{B672BB14-5419-4F90-8160-37CFC0F22B75}" dt="2020-03-04T02:53:03.449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B672BB14-5419-4F90-8160-37CFC0F22B75}" dt="2020-03-04T02:53:03.449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B672BB14-5419-4F90-8160-37CFC0F22B75}" dt="2020-03-04T02:53:12.694" v="7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B672BB14-5419-4F90-8160-37CFC0F22B75}" dt="2020-03-04T02:53:12.694" v="7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B672BB14-5419-4F90-8160-37CFC0F22B75}" dt="2020-03-04T02:57:25.170" v="104" actId="2696"/>
        <pc:sldMkLst>
          <pc:docMk/>
          <pc:sldMk cId="1215162116" sldId="306"/>
        </pc:sldMkLst>
      </pc:sldChg>
      <pc:sldChg chg="del">
        <pc:chgData name="Eric Chitambar" userId="05f873b4-a386-453d-a2e0-769001d3b38e" providerId="ADAL" clId="{B672BB14-5419-4F90-8160-37CFC0F22B75}" dt="2020-03-04T02:57:25.185" v="105" actId="2696"/>
        <pc:sldMkLst>
          <pc:docMk/>
          <pc:sldMk cId="14848273" sldId="308"/>
        </pc:sldMkLst>
      </pc:sldChg>
      <pc:sldChg chg="del">
        <pc:chgData name="Eric Chitambar" userId="05f873b4-a386-453d-a2e0-769001d3b38e" providerId="ADAL" clId="{B672BB14-5419-4F90-8160-37CFC0F22B75}" dt="2020-03-04T02:57:25.185" v="106" actId="2696"/>
        <pc:sldMkLst>
          <pc:docMk/>
          <pc:sldMk cId="3679531687" sldId="312"/>
        </pc:sldMkLst>
      </pc:sldChg>
      <pc:sldChg chg="del">
        <pc:chgData name="Eric Chitambar" userId="05f873b4-a386-453d-a2e0-769001d3b38e" providerId="ADAL" clId="{B672BB14-5419-4F90-8160-37CFC0F22B75}" dt="2020-03-04T02:57:25.185" v="107" actId="2696"/>
        <pc:sldMkLst>
          <pc:docMk/>
          <pc:sldMk cId="2540229239" sldId="313"/>
        </pc:sldMkLst>
      </pc:sldChg>
      <pc:sldChg chg="del">
        <pc:chgData name="Eric Chitambar" userId="05f873b4-a386-453d-a2e0-769001d3b38e" providerId="ADAL" clId="{B672BB14-5419-4F90-8160-37CFC0F22B75}" dt="2020-03-04T02:57:25.170" v="103" actId="2696"/>
        <pc:sldMkLst>
          <pc:docMk/>
          <pc:sldMk cId="4200713783" sldId="314"/>
        </pc:sldMkLst>
      </pc:sldChg>
      <pc:sldChg chg="addSp delSp modSp delAnim modAnim">
        <pc:chgData name="Eric Chitambar" userId="05f873b4-a386-453d-a2e0-769001d3b38e" providerId="ADAL" clId="{B672BB14-5419-4F90-8160-37CFC0F22B75}" dt="2020-03-04T02:57:14.219" v="102" actId="1076"/>
        <pc:sldMkLst>
          <pc:docMk/>
          <pc:sldMk cId="3433335074" sldId="315"/>
        </pc:sldMkLst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4" creationId="{2D71E2BB-7F8B-4237-A494-989E3731096F}"/>
          </ac:picMkLst>
        </pc:picChg>
        <pc:picChg chg="mod ord">
          <ac:chgData name="Eric Chitambar" userId="05f873b4-a386-453d-a2e0-769001d3b38e" providerId="ADAL" clId="{B672BB14-5419-4F90-8160-37CFC0F22B75}" dt="2020-03-04T02:57:10.288" v="101" actId="1076"/>
          <ac:picMkLst>
            <pc:docMk/>
            <pc:sldMk cId="3433335074" sldId="315"/>
            <ac:picMk id="5" creationId="{7CC31DDC-57AA-4505-9EDA-CD8266876B5C}"/>
          </ac:picMkLst>
        </pc:picChg>
        <pc:picChg chg="del mod ord">
          <ac:chgData name="Eric Chitambar" userId="05f873b4-a386-453d-a2e0-769001d3b38e" providerId="ADAL" clId="{B672BB14-5419-4F90-8160-37CFC0F22B75}" dt="2020-03-04T02:55:55.819" v="100" actId="478"/>
          <ac:picMkLst>
            <pc:docMk/>
            <pc:sldMk cId="3433335074" sldId="315"/>
            <ac:picMk id="7" creationId="{25338556-FF17-4ED8-A900-58C592D05086}"/>
          </ac:picMkLst>
        </pc:picChg>
        <pc:picChg chg="mod ord">
          <ac:chgData name="Eric Chitambar" userId="05f873b4-a386-453d-a2e0-769001d3b38e" providerId="ADAL" clId="{B672BB14-5419-4F90-8160-37CFC0F22B75}" dt="2020-03-04T02:55:55.819" v="99" actId="108"/>
          <ac:picMkLst>
            <pc:docMk/>
            <pc:sldMk cId="3433335074" sldId="315"/>
            <ac:picMk id="9" creationId="{57060C7D-B37F-4E3B-AF61-B85CF444616E}"/>
          </ac:picMkLst>
        </pc:picChg>
        <pc:picChg chg="add mod">
          <ac:chgData name="Eric Chitambar" userId="05f873b4-a386-453d-a2e0-769001d3b38e" providerId="ADAL" clId="{B672BB14-5419-4F90-8160-37CFC0F22B75}" dt="2020-03-04T02:57:14.219" v="102" actId="1076"/>
          <ac:picMkLst>
            <pc:docMk/>
            <pc:sldMk cId="3433335074" sldId="315"/>
            <ac:picMk id="12" creationId="{602EFA0F-21CE-49A1-B876-A134629AF827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3" creationId="{9F3DC730-7D84-4A94-BA9F-E4F8D3140EE4}"/>
          </ac:picMkLst>
        </pc:picChg>
        <pc:picChg chg="add del mod">
          <ac:chgData name="Eric Chitambar" userId="05f873b4-a386-453d-a2e0-769001d3b38e" providerId="ADAL" clId="{B672BB14-5419-4F90-8160-37CFC0F22B75}" dt="2020-03-04T02:55:33.414" v="87" actId="478"/>
          <ac:picMkLst>
            <pc:docMk/>
            <pc:sldMk cId="3433335074" sldId="315"/>
            <ac:picMk id="14" creationId="{D88B79D3-602C-49A7-BCFF-6E052794A15F}"/>
          </ac:picMkLst>
        </pc:picChg>
        <pc:picChg chg="add del mod">
          <ac:chgData name="Eric Chitambar" userId="05f873b4-a386-453d-a2e0-769001d3b38e" providerId="ADAL" clId="{B672BB14-5419-4F90-8160-37CFC0F22B75}" dt="2020-03-04T02:55:00.924" v="73" actId="478"/>
          <ac:picMkLst>
            <pc:docMk/>
            <pc:sldMk cId="3433335074" sldId="315"/>
            <ac:picMk id="15" creationId="{8C7A08F5-7244-44B8-A935-DD646150C112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16" creationId="{806DD7DE-9A52-45C7-B899-72F7166E217B}"/>
          </ac:picMkLst>
        </pc:picChg>
        <pc:picChg chg="add del mod">
          <ac:chgData name="Eric Chitambar" userId="05f873b4-a386-453d-a2e0-769001d3b38e" providerId="ADAL" clId="{B672BB14-5419-4F90-8160-37CFC0F22B75}" dt="2020-03-04T02:55:03.423" v="74" actId="478"/>
          <ac:picMkLst>
            <pc:docMk/>
            <pc:sldMk cId="3433335074" sldId="315"/>
            <ac:picMk id="17" creationId="{45ABBE8D-8017-4DDA-9289-ABD2BCA0B39E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Eric Chitambar" userId="05f873b4-a386-453d-a2e0-769001d3b38e" providerId="ADAL" clId="{B672BB14-5419-4F90-8160-37CFC0F22B75}" dt="2020-03-04T02:53:35.628" v="57" actId="103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0" creationId="{FA209254-6DB4-438F-9A03-DEE87C286769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Eric Chitambar" userId="05f873b4-a386-453d-a2e0-769001d3b38e" providerId="ADAL" clId="{B672BB14-5419-4F90-8160-37CFC0F22B75}" dt="2020-03-04T02:53:35.628" v="57" actId="103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addSp delSp modSp add modAnim">
        <pc:chgData name="Eric Chitambar" userId="05f873b4-a386-453d-a2e0-769001d3b38e" providerId="ADAL" clId="{B672BB14-5419-4F90-8160-37CFC0F22B75}" dt="2020-03-04T03:25:44.537" v="194" actId="1076"/>
        <pc:sldMkLst>
          <pc:docMk/>
          <pc:sldMk cId="1988990728" sldId="316"/>
        </pc:sldMkLst>
        <pc:spChg chg="mod">
          <ac:chgData name="Eric Chitambar" userId="05f873b4-a386-453d-a2e0-769001d3b38e" providerId="ADAL" clId="{B672BB14-5419-4F90-8160-37CFC0F22B75}" dt="2020-03-04T03:17:05.178" v="158" actId="1076"/>
          <ac:spMkLst>
            <pc:docMk/>
            <pc:sldMk cId="1988990728" sldId="316"/>
            <ac:spMk id="2" creationId="{3B955E01-71AF-4B2A-A79E-BDDE7E3B127D}"/>
          </ac:spMkLst>
        </pc:spChg>
        <pc:spChg chg="del">
          <ac:chgData name="Eric Chitambar" userId="05f873b4-a386-453d-a2e0-769001d3b38e" providerId="ADAL" clId="{B672BB14-5419-4F90-8160-37CFC0F22B75}" dt="2020-03-04T03:01:50.554" v="154" actId="478"/>
          <ac:spMkLst>
            <pc:docMk/>
            <pc:sldMk cId="1988990728" sldId="316"/>
            <ac:spMk id="3" creationId="{C324036D-8119-4604-97FD-C8B282C2DC78}"/>
          </ac:spMkLst>
        </pc:spChg>
        <pc:picChg chg="add mod">
          <ac:chgData name="Eric Chitambar" userId="05f873b4-a386-453d-a2e0-769001d3b38e" providerId="ADAL" clId="{B672BB14-5419-4F90-8160-37CFC0F22B75}" dt="2020-03-04T03:25:44.537" v="194" actId="1076"/>
          <ac:picMkLst>
            <pc:docMk/>
            <pc:sldMk cId="1988990728" sldId="316"/>
            <ac:picMk id="4" creationId="{D50AC4FC-664E-4492-A117-3E863800F894}"/>
          </ac:picMkLst>
        </pc:picChg>
        <pc:picChg chg="add del mod">
          <ac:chgData name="Eric Chitambar" userId="05f873b4-a386-453d-a2e0-769001d3b38e" providerId="ADAL" clId="{B672BB14-5419-4F90-8160-37CFC0F22B75}" dt="2020-03-04T03:18:41.024" v="172" actId="478"/>
          <ac:picMkLst>
            <pc:docMk/>
            <pc:sldMk cId="1988990728" sldId="316"/>
            <ac:picMk id="5" creationId="{5FB97F23-E0EB-4F0F-B317-08779FEE8521}"/>
          </ac:picMkLst>
        </pc:picChg>
        <pc:picChg chg="mod ord">
          <ac:chgData name="Eric Chitambar" userId="05f873b4-a386-453d-a2e0-769001d3b38e" providerId="ADAL" clId="{B672BB14-5419-4F90-8160-37CFC0F22B75}" dt="2020-03-04T03:18:41.024" v="171" actId="108"/>
          <ac:picMkLst>
            <pc:docMk/>
            <pc:sldMk cId="1988990728" sldId="316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19:49.232" v="179" actId="1076"/>
          <ac:picMkLst>
            <pc:docMk/>
            <pc:sldMk cId="1988990728" sldId="316"/>
            <ac:picMk id="9" creationId="{5389C3E8-1F47-434E-8F0E-57A7F016A7B4}"/>
          </ac:picMkLst>
        </pc:picChg>
        <pc:picChg chg="add del mod">
          <ac:chgData name="Eric Chitambar" userId="05f873b4-a386-453d-a2e0-769001d3b38e" providerId="ADAL" clId="{B672BB14-5419-4F90-8160-37CFC0F22B75}" dt="2020-03-04T03:22:46.583" v="193" actId="478"/>
          <ac:picMkLst>
            <pc:docMk/>
            <pc:sldMk cId="1988990728" sldId="316"/>
            <ac:picMk id="10" creationId="{2169F2D4-2E78-431A-A233-24B7C7F831AF}"/>
          </ac:picMkLst>
        </pc:picChg>
        <pc:picChg chg="mod ord">
          <ac:chgData name="Eric Chitambar" userId="05f873b4-a386-453d-a2e0-769001d3b38e" providerId="ADAL" clId="{B672BB14-5419-4F90-8160-37CFC0F22B75}" dt="2020-03-04T03:22:46.583" v="192" actId="108"/>
          <ac:picMkLst>
            <pc:docMk/>
            <pc:sldMk cId="1988990728" sldId="316"/>
            <ac:picMk id="12" creationId="{FB132F67-3724-4FC2-8FF2-0F08509138B2}"/>
          </ac:picMkLst>
        </pc:picChg>
      </pc:sldChg>
      <pc:sldChg chg="delSp modSp add delAnim">
        <pc:chgData name="Eric Chitambar" userId="05f873b4-a386-453d-a2e0-769001d3b38e" providerId="ADAL" clId="{B672BB14-5419-4F90-8160-37CFC0F22B75}" dt="2020-03-04T03:27:27.242" v="211" actId="478"/>
        <pc:sldMkLst>
          <pc:docMk/>
          <pc:sldMk cId="612238157" sldId="317"/>
        </pc:sldMkLst>
        <pc:picChg chg="del">
          <ac:chgData name="Eric Chitambar" userId="05f873b4-a386-453d-a2e0-769001d3b38e" providerId="ADAL" clId="{B672BB14-5419-4F90-8160-37CFC0F22B75}" dt="2020-03-04T03:26:09.412" v="196" actId="478"/>
          <ac:picMkLst>
            <pc:docMk/>
            <pc:sldMk cId="612238157" sldId="317"/>
            <ac:picMk id="4" creationId="{D50AC4FC-664E-4492-A117-3E863800F894}"/>
          </ac:picMkLst>
        </pc:picChg>
        <pc:picChg chg="mod ord">
          <ac:chgData name="Eric Chitambar" userId="05f873b4-a386-453d-a2e0-769001d3b38e" providerId="ADAL" clId="{B672BB14-5419-4F90-8160-37CFC0F22B75}" dt="2020-03-04T03:27:27.242" v="210" actId="108"/>
          <ac:picMkLst>
            <pc:docMk/>
            <pc:sldMk cId="612238157" sldId="317"/>
            <ac:picMk id="5" creationId="{089EFC0F-FB3A-4062-A1A3-FAF35BDEC7E8}"/>
          </ac:picMkLst>
        </pc:picChg>
        <pc:picChg chg="del">
          <ac:chgData name="Eric Chitambar" userId="05f873b4-a386-453d-a2e0-769001d3b38e" providerId="ADAL" clId="{B672BB14-5419-4F90-8160-37CFC0F22B75}" dt="2020-03-04T03:26:17.303" v="197" actId="478"/>
          <ac:picMkLst>
            <pc:docMk/>
            <pc:sldMk cId="612238157" sldId="317"/>
            <ac:picMk id="7" creationId="{CAE1D61A-1FEF-462C-96D5-B855E03431C3}"/>
          </ac:picMkLst>
        </pc:picChg>
        <pc:picChg chg="mod">
          <ac:chgData name="Eric Chitambar" userId="05f873b4-a386-453d-a2e0-769001d3b38e" providerId="ADAL" clId="{B672BB14-5419-4F90-8160-37CFC0F22B75}" dt="2020-03-04T03:26:25.011" v="198" actId="1076"/>
          <ac:picMkLst>
            <pc:docMk/>
            <pc:sldMk cId="612238157" sldId="317"/>
            <ac:picMk id="9" creationId="{5389C3E8-1F47-434E-8F0E-57A7F016A7B4}"/>
          </ac:picMkLst>
        </pc:picChg>
        <pc:picChg chg="del mod">
          <ac:chgData name="Eric Chitambar" userId="05f873b4-a386-453d-a2e0-769001d3b38e" providerId="ADAL" clId="{B672BB14-5419-4F90-8160-37CFC0F22B75}" dt="2020-03-04T03:27:27.242" v="211" actId="478"/>
          <ac:picMkLst>
            <pc:docMk/>
            <pc:sldMk cId="612238157" sldId="317"/>
            <ac:picMk id="12" creationId="{FB132F67-3724-4FC2-8FF2-0F08509138B2}"/>
          </ac:picMkLst>
        </pc:picChg>
      </pc:sldChg>
    </pc:docChg>
  </pc:docChgLst>
  <pc:docChgLst>
    <pc:chgData name="Chitambar, Eric" userId="05f873b4-a386-453d-a2e0-769001d3b38e" providerId="ADAL" clId="{3264A119-786C-4B59-8A0E-364BE2B6E54C}"/>
    <pc:docChg chg="custSel addSld delSld modSld">
      <pc:chgData name="Chitambar, Eric" userId="05f873b4-a386-453d-a2e0-769001d3b38e" providerId="ADAL" clId="{3264A119-786C-4B59-8A0E-364BE2B6E54C}" dt="2020-02-28T14:57:16.474" v="184"/>
      <pc:docMkLst>
        <pc:docMk/>
      </pc:docMkLst>
      <pc:sldChg chg="modSp">
        <pc:chgData name="Chitambar, Eric" userId="05f873b4-a386-453d-a2e0-769001d3b38e" providerId="ADAL" clId="{3264A119-786C-4B59-8A0E-364BE2B6E54C}" dt="2020-02-28T14:20:54.175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264A119-786C-4B59-8A0E-364BE2B6E54C}" dt="2020-02-28T14:20:54.175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3264A119-786C-4B59-8A0E-364BE2B6E54C}" dt="2020-02-28T14:20:59.760" v="2" actId="2696"/>
        <pc:sldMkLst>
          <pc:docMk/>
          <pc:sldMk cId="1719497110" sldId="304"/>
        </pc:sldMkLst>
      </pc:sldChg>
      <pc:sldChg chg="del">
        <pc:chgData name="Chitambar, Eric" userId="05f873b4-a386-453d-a2e0-769001d3b38e" providerId="ADAL" clId="{3264A119-786C-4B59-8A0E-364BE2B6E54C}" dt="2020-02-28T14:20:59.776" v="4" actId="2696"/>
        <pc:sldMkLst>
          <pc:docMk/>
          <pc:sldMk cId="4045649178" sldId="305"/>
        </pc:sldMkLst>
      </pc:sldChg>
      <pc:sldChg chg="del">
        <pc:chgData name="Chitambar, Eric" userId="05f873b4-a386-453d-a2e0-769001d3b38e" providerId="ADAL" clId="{3264A119-786C-4B59-8A0E-364BE2B6E54C}" dt="2020-02-28T14:20:59.760" v="3" actId="2696"/>
        <pc:sldMkLst>
          <pc:docMk/>
          <pc:sldMk cId="648855979" sldId="307"/>
        </pc:sldMkLst>
      </pc:sldChg>
      <pc:sldChg chg="addSp delSp modSp add modAnim">
        <pc:chgData name="Chitambar, Eric" userId="05f873b4-a386-453d-a2e0-769001d3b38e" providerId="ADAL" clId="{3264A119-786C-4B59-8A0E-364BE2B6E54C}" dt="2020-02-28T14:57:16.474" v="184"/>
        <pc:sldMkLst>
          <pc:docMk/>
          <pc:sldMk cId="2316646948" sldId="309"/>
        </pc:sldMkLst>
        <pc:spChg chg="mod">
          <ac:chgData name="Chitambar, Eric" userId="05f873b4-a386-453d-a2e0-769001d3b38e" providerId="ADAL" clId="{3264A119-786C-4B59-8A0E-364BE2B6E54C}" dt="2020-02-28T14:24:16.237" v="26" actId="1076"/>
          <ac:spMkLst>
            <pc:docMk/>
            <pc:sldMk cId="2316646948" sldId="309"/>
            <ac:spMk id="2" creationId="{18712F73-83C9-4DCD-BA7B-56C76CFCEAAC}"/>
          </ac:spMkLst>
        </pc:spChg>
        <pc:spChg chg="del">
          <ac:chgData name="Chitambar, Eric" userId="05f873b4-a386-453d-a2e0-769001d3b38e" providerId="ADAL" clId="{3264A119-786C-4B59-8A0E-364BE2B6E54C}" dt="2020-02-28T14:24:11.382" v="25" actId="478"/>
          <ac:spMkLst>
            <pc:docMk/>
            <pc:sldMk cId="2316646948" sldId="309"/>
            <ac:spMk id="3" creationId="{DAB40BE6-F79F-428A-BCEE-0917D22EE4B3}"/>
          </ac:spMkLst>
        </pc:spChg>
        <pc:picChg chg="add del mod">
          <ac:chgData name="Chitambar, Eric" userId="05f873b4-a386-453d-a2e0-769001d3b38e" providerId="ADAL" clId="{3264A119-786C-4B59-8A0E-364BE2B6E54C}" dt="2020-02-28T14:25:55.720" v="39" actId="478"/>
          <ac:picMkLst>
            <pc:docMk/>
            <pc:sldMk cId="2316646948" sldId="309"/>
            <ac:picMk id="4" creationId="{3EB02868-2BF1-4E58-80A8-E0B379CF4C2B}"/>
          </ac:picMkLst>
        </pc:picChg>
        <pc:picChg chg="mod ord">
          <ac:chgData name="Chitambar, Eric" userId="05f873b4-a386-453d-a2e0-769001d3b38e" providerId="ADAL" clId="{3264A119-786C-4B59-8A0E-364BE2B6E54C}" dt="2020-02-28T14:57:05.994" v="180" actId="1076"/>
          <ac:picMkLst>
            <pc:docMk/>
            <pc:sldMk cId="2316646948" sldId="309"/>
            <ac:picMk id="6" creationId="{949F433D-C3AE-4F19-959C-0DF384058BD9}"/>
          </ac:picMkLst>
        </pc:picChg>
        <pc:picChg chg="add mod">
          <ac:chgData name="Chitambar, Eric" userId="05f873b4-a386-453d-a2e0-769001d3b38e" providerId="ADAL" clId="{3264A119-786C-4B59-8A0E-364BE2B6E54C}" dt="2020-02-28T14:57:07.594" v="181" actId="1076"/>
          <ac:picMkLst>
            <pc:docMk/>
            <pc:sldMk cId="2316646948" sldId="309"/>
            <ac:picMk id="7" creationId="{5670A7EB-9493-4C38-9B6E-B3A8963B1F44}"/>
          </ac:picMkLst>
        </pc:picChg>
        <pc:picChg chg="add del mod">
          <ac:chgData name="Chitambar, Eric" userId="05f873b4-a386-453d-a2e0-769001d3b38e" providerId="ADAL" clId="{3264A119-786C-4B59-8A0E-364BE2B6E54C}" dt="2020-02-28T14:27:58.776" v="55" actId="478"/>
          <ac:picMkLst>
            <pc:docMk/>
            <pc:sldMk cId="2316646948" sldId="309"/>
            <ac:picMk id="8" creationId="{C395C49F-2EE2-4EFA-AD90-C67C9940C90C}"/>
          </ac:picMkLst>
        </pc:picChg>
        <pc:picChg chg="mod ord">
          <ac:chgData name="Chitambar, Eric" userId="05f873b4-a386-453d-a2e0-769001d3b38e" providerId="ADAL" clId="{3264A119-786C-4B59-8A0E-364BE2B6E54C}" dt="2020-02-28T14:27:58.776" v="54" actId="108"/>
          <ac:picMkLst>
            <pc:docMk/>
            <pc:sldMk cId="2316646948" sldId="309"/>
            <ac:picMk id="10" creationId="{5D2D0E99-7E7A-4DF2-8FE6-EEAA26D38E6A}"/>
          </ac:picMkLst>
        </pc:picChg>
        <pc:picChg chg="add del mod">
          <ac:chgData name="Chitambar, Eric" userId="05f873b4-a386-453d-a2e0-769001d3b38e" providerId="ADAL" clId="{3264A119-786C-4B59-8A0E-364BE2B6E54C}" dt="2020-02-28T14:29:03.316" v="69" actId="478"/>
          <ac:picMkLst>
            <pc:docMk/>
            <pc:sldMk cId="2316646948" sldId="309"/>
            <ac:picMk id="11" creationId="{FA930767-64E3-4965-A9C3-3DDC03C28909}"/>
          </ac:picMkLst>
        </pc:picChg>
        <pc:picChg chg="mod ord">
          <ac:chgData name="Chitambar, Eric" userId="05f873b4-a386-453d-a2e0-769001d3b38e" providerId="ADAL" clId="{3264A119-786C-4B59-8A0E-364BE2B6E54C}" dt="2020-02-28T14:29:05.237" v="70" actId="1076"/>
          <ac:picMkLst>
            <pc:docMk/>
            <pc:sldMk cId="2316646948" sldId="309"/>
            <ac:picMk id="13" creationId="{E52E816C-EDB9-46D8-A4BB-88ED66B6E0E7}"/>
          </ac:picMkLst>
        </pc:picChg>
      </pc:sldChg>
      <pc:sldChg chg="addSp delSp modSp add">
        <pc:chgData name="Chitambar, Eric" userId="05f873b4-a386-453d-a2e0-769001d3b38e" providerId="ADAL" clId="{3264A119-786C-4B59-8A0E-364BE2B6E54C}" dt="2020-02-28T14:36:37.866" v="167" actId="478"/>
        <pc:sldMkLst>
          <pc:docMk/>
          <pc:sldMk cId="1745743784" sldId="310"/>
        </pc:sldMkLst>
        <pc:picChg chg="add mod">
          <ac:chgData name="Chitambar, Eric" userId="05f873b4-a386-453d-a2e0-769001d3b38e" providerId="ADAL" clId="{3264A119-786C-4B59-8A0E-364BE2B6E54C}" dt="2020-02-28T14:31:01.636" v="95" actId="1076"/>
          <ac:picMkLst>
            <pc:docMk/>
            <pc:sldMk cId="1745743784" sldId="310"/>
            <ac:picMk id="3" creationId="{881106C0-9A86-44F5-95E3-39E5C8676BFC}"/>
          </ac:picMkLst>
        </pc:picChg>
        <pc:picChg chg="del mod">
          <ac:chgData name="Chitambar, Eric" userId="05f873b4-a386-453d-a2e0-769001d3b38e" providerId="ADAL" clId="{3264A119-786C-4B59-8A0E-364BE2B6E54C}" dt="2020-02-28T14:30:56.136" v="93" actId="478"/>
          <ac:picMkLst>
            <pc:docMk/>
            <pc:sldMk cId="1745743784" sldId="310"/>
            <ac:picMk id="5" creationId="{1AE3E7B4-C700-46D5-8B71-B0BF800D6D75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6" creationId="{949F433D-C3AE-4F19-959C-0DF384058BD9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7" creationId="{5670A7EB-9493-4C38-9B6E-B3A8963B1F44}"/>
          </ac:picMkLst>
        </pc:picChg>
        <pc:picChg chg="del mod ord">
          <ac:chgData name="Chitambar, Eric" userId="05f873b4-a386-453d-a2e0-769001d3b38e" providerId="ADAL" clId="{3264A119-786C-4B59-8A0E-364BE2B6E54C}" dt="2020-02-28T14:36:26.981" v="155" actId="478"/>
          <ac:picMkLst>
            <pc:docMk/>
            <pc:sldMk cId="1745743784" sldId="310"/>
            <ac:picMk id="9" creationId="{941C4EC4-CB75-4F71-84DD-00F73F9B29BA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0" creationId="{5D2D0E99-7E7A-4DF2-8FE6-EEAA26D38E6A}"/>
          </ac:picMkLst>
        </pc:picChg>
        <pc:picChg chg="del mod ord">
          <ac:chgData name="Chitambar, Eric" userId="05f873b4-a386-453d-a2e0-769001d3b38e" providerId="ADAL" clId="{3264A119-786C-4B59-8A0E-364BE2B6E54C}" dt="2020-02-28T14:36:37.866" v="167" actId="478"/>
          <ac:picMkLst>
            <pc:docMk/>
            <pc:sldMk cId="1745743784" sldId="310"/>
            <ac:picMk id="12" creationId="{F0F29CD0-9752-4967-9E05-DCE1E877108F}"/>
          </ac:picMkLst>
        </pc:picChg>
        <pc:picChg chg="del">
          <ac:chgData name="Chitambar, Eric" userId="05f873b4-a386-453d-a2e0-769001d3b38e" providerId="ADAL" clId="{3264A119-786C-4B59-8A0E-364BE2B6E54C}" dt="2020-02-28T14:29:17.456" v="72" actId="478"/>
          <ac:picMkLst>
            <pc:docMk/>
            <pc:sldMk cId="1745743784" sldId="310"/>
            <ac:picMk id="13" creationId="{E52E816C-EDB9-46D8-A4BB-88ED66B6E0E7}"/>
          </ac:picMkLst>
        </pc:picChg>
        <pc:picChg chg="mod ord">
          <ac:chgData name="Chitambar, Eric" userId="05f873b4-a386-453d-a2e0-769001d3b38e" providerId="ADAL" clId="{3264A119-786C-4B59-8A0E-364BE2B6E54C}" dt="2020-02-28T14:36:37.866" v="166" actId="108"/>
          <ac:picMkLst>
            <pc:docMk/>
            <pc:sldMk cId="1745743784" sldId="310"/>
            <ac:picMk id="15" creationId="{DC6FC57C-F84B-40A3-AF46-635EF4033FBA}"/>
          </ac:picMkLst>
        </pc:picChg>
      </pc:sldChg>
      <pc:sldChg chg="delSp modSp add">
        <pc:chgData name="Chitambar, Eric" userId="05f873b4-a386-453d-a2e0-769001d3b38e" providerId="ADAL" clId="{3264A119-786C-4B59-8A0E-364BE2B6E54C}" dt="2020-02-28T14:36:59.725" v="179" actId="478"/>
        <pc:sldMkLst>
          <pc:docMk/>
          <pc:sldMk cId="2410114909" sldId="311"/>
        </pc:sldMkLst>
        <pc:spChg chg="mod">
          <ac:chgData name="Chitambar, Eric" userId="05f873b4-a386-453d-a2e0-769001d3b38e" providerId="ADAL" clId="{3264A119-786C-4B59-8A0E-364BE2B6E54C}" dt="2020-02-28T14:34:18.026" v="131" actId="20577"/>
          <ac:spMkLst>
            <pc:docMk/>
            <pc:sldMk cId="2410114909" sldId="311"/>
            <ac:spMk id="2" creationId="{18712F73-83C9-4DCD-BA7B-56C76CFCEAAC}"/>
          </ac:spMkLst>
        </pc:spChg>
        <pc:picChg chg="del mod ord">
          <ac:chgData name="Chitambar, Eric" userId="05f873b4-a386-453d-a2e0-769001d3b38e" providerId="ADAL" clId="{3264A119-786C-4B59-8A0E-364BE2B6E54C}" dt="2020-02-28T14:36:59.725" v="179" actId="478"/>
          <ac:picMkLst>
            <pc:docMk/>
            <pc:sldMk cId="2410114909" sldId="311"/>
            <ac:picMk id="5" creationId="{BAC00FA9-3E39-40E9-BE86-44D6ED90E7EE}"/>
          </ac:picMkLst>
        </pc:picChg>
        <pc:picChg chg="mod ord">
          <ac:chgData name="Chitambar, Eric" userId="05f873b4-a386-453d-a2e0-769001d3b38e" providerId="ADAL" clId="{3264A119-786C-4B59-8A0E-364BE2B6E54C}" dt="2020-02-28T14:36:59.725" v="178" actId="108"/>
          <ac:picMkLst>
            <pc:docMk/>
            <pc:sldMk cId="2410114909" sldId="311"/>
            <ac:picMk id="7" creationId="{32490D45-D79B-4310-A2D9-562111BAAFD0}"/>
          </ac:picMkLst>
        </pc:picChg>
        <pc:picChg chg="del mod">
          <ac:chgData name="Chitambar, Eric" userId="05f873b4-a386-453d-a2e0-769001d3b38e" providerId="ADAL" clId="{3264A119-786C-4B59-8A0E-364BE2B6E54C}" dt="2020-02-28T14:36:09.086" v="143" actId="478"/>
          <ac:picMkLst>
            <pc:docMk/>
            <pc:sldMk cId="2410114909" sldId="311"/>
            <ac:picMk id="9" creationId="{941C4EC4-CB75-4F71-84DD-00F73F9B29BA}"/>
          </ac:picMkLst>
        </pc:picChg>
      </pc:sldChg>
    </pc:docChg>
  </pc:docChgLst>
  <pc:docChgLst>
    <pc:chgData name="Chitambar, Eric" userId="05f873b4-a386-453d-a2e0-769001d3b38e" providerId="ADAL" clId="{D001B3D8-D43E-491B-8DB7-2331CC48D687}"/>
    <pc:docChg chg="undo custSel addSld delSld modSld">
      <pc:chgData name="Chitambar, Eric" userId="05f873b4-a386-453d-a2e0-769001d3b38e" providerId="ADAL" clId="{D001B3D8-D43E-491B-8DB7-2331CC48D687}" dt="2020-03-09T13:58:30.688" v="1049"/>
      <pc:docMkLst>
        <pc:docMk/>
      </pc:docMkLst>
      <pc:sldChg chg="addSp delSp modSp modAnim">
        <pc:chgData name="Chitambar, Eric" userId="05f873b4-a386-453d-a2e0-769001d3b38e" providerId="ADAL" clId="{D001B3D8-D43E-491B-8DB7-2331CC48D687}" dt="2020-03-09T13:54:21.379" v="972"/>
        <pc:sldMkLst>
          <pc:docMk/>
          <pc:sldMk cId="712036289" sldId="321"/>
        </pc:sldMkLst>
        <pc:spChg chg="mod">
          <ac:chgData name="Chitambar, Eric" userId="05f873b4-a386-453d-a2e0-769001d3b38e" providerId="ADAL" clId="{D001B3D8-D43E-491B-8DB7-2331CC48D687}" dt="2020-03-09T13:53:16.619" v="967" actId="1076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Chitambar, Eric" userId="05f873b4-a386-453d-a2e0-769001d3b38e" providerId="ADAL" clId="{D001B3D8-D43E-491B-8DB7-2331CC48D687}" dt="2020-03-09T13:37:15.964" v="61" actId="478"/>
          <ac:picMkLst>
            <pc:docMk/>
            <pc:sldMk cId="712036289" sldId="321"/>
            <ac:picMk id="4" creationId="{13D08090-0C75-48F0-A84B-70F934B50649}"/>
          </ac:picMkLst>
        </pc:picChg>
        <pc:picChg chg="mod ord">
          <ac:chgData name="Chitambar, Eric" userId="05f873b4-a386-453d-a2e0-769001d3b38e" providerId="ADAL" clId="{D001B3D8-D43E-491B-8DB7-2331CC48D687}" dt="2020-03-09T13:36:04.866" v="32" actId="1076"/>
          <ac:picMkLst>
            <pc:docMk/>
            <pc:sldMk cId="712036289" sldId="321"/>
            <ac:picMk id="6" creationId="{D1DF33F5-9B77-4B58-AAEF-21D470653A1B}"/>
          </ac:picMkLst>
        </pc:picChg>
        <pc:picChg chg="add del mod">
          <ac:chgData name="Chitambar, Eric" userId="05f873b4-a386-453d-a2e0-769001d3b38e" providerId="ADAL" clId="{D001B3D8-D43E-491B-8DB7-2331CC48D687}" dt="2020-03-09T13:33:48.626" v="13" actId="478"/>
          <ac:picMkLst>
            <pc:docMk/>
            <pc:sldMk cId="712036289" sldId="321"/>
            <ac:picMk id="8" creationId="{E10D6B02-0B73-4FD3-AAA0-4FFB46920E4A}"/>
          </ac:picMkLst>
        </pc:picChg>
        <pc:picChg chg="mod ord">
          <ac:chgData name="Chitambar, Eric" userId="05f873b4-a386-453d-a2e0-769001d3b38e" providerId="ADAL" clId="{D001B3D8-D43E-491B-8DB7-2331CC48D687}" dt="2020-03-09T13:36:38.014" v="47" actId="108"/>
          <ac:picMkLst>
            <pc:docMk/>
            <pc:sldMk cId="712036289" sldId="321"/>
            <ac:picMk id="9" creationId="{5CB87C7B-F71B-4194-AF6E-EEE29DF5019B}"/>
          </ac:picMkLst>
        </pc:picChg>
        <pc:picChg chg="add del mod">
          <ac:chgData name="Chitambar, Eric" userId="05f873b4-a386-453d-a2e0-769001d3b38e" providerId="ADAL" clId="{D001B3D8-D43E-491B-8DB7-2331CC48D687}" dt="2020-03-09T13:35:58.616" v="31" actId="478"/>
          <ac:picMkLst>
            <pc:docMk/>
            <pc:sldMk cId="712036289" sldId="321"/>
            <ac:picMk id="11" creationId="{3805171B-0635-47F4-BA8F-AF619115B64F}"/>
          </ac:picMkLst>
        </pc:picChg>
        <pc:picChg chg="del mod ord">
          <ac:chgData name="Chitambar, Eric" userId="05f873b4-a386-453d-a2e0-769001d3b38e" providerId="ADAL" clId="{D001B3D8-D43E-491B-8DB7-2331CC48D687}" dt="2020-03-09T13:42:28.880" v="160" actId="478"/>
          <ac:picMkLst>
            <pc:docMk/>
            <pc:sldMk cId="712036289" sldId="321"/>
            <ac:picMk id="12" creationId="{8FDDEB00-3310-4352-96FB-C7EADD63F941}"/>
          </ac:picMkLst>
        </pc:picChg>
        <pc:picChg chg="del mod ord">
          <ac:chgData name="Chitambar, Eric" userId="05f873b4-a386-453d-a2e0-769001d3b38e" providerId="ADAL" clId="{D001B3D8-D43E-491B-8DB7-2331CC48D687}" dt="2020-03-09T13:37:43.396" v="88" actId="478"/>
          <ac:picMkLst>
            <pc:docMk/>
            <pc:sldMk cId="712036289" sldId="321"/>
            <ac:picMk id="14" creationId="{A01D9BE5-E696-4A8E-9165-16415334E2A6}"/>
          </ac:picMkLst>
        </pc:picChg>
        <pc:picChg chg="mod">
          <ac:chgData name="Chitambar, Eric" userId="05f873b4-a386-453d-a2e0-769001d3b38e" providerId="ADAL" clId="{D001B3D8-D43E-491B-8DB7-2331CC48D687}" dt="2020-03-09T13:34:16.286" v="15" actId="1076"/>
          <ac:picMkLst>
            <pc:docMk/>
            <pc:sldMk cId="712036289" sldId="321"/>
            <ac:picMk id="16" creationId="{7DE6A7EF-4F09-4FBE-B944-D1F7C500C762}"/>
          </ac:picMkLst>
        </pc:picChg>
        <pc:picChg chg="del mod ord">
          <ac:chgData name="Chitambar, Eric" userId="05f873b4-a386-453d-a2e0-769001d3b38e" providerId="ADAL" clId="{D001B3D8-D43E-491B-8DB7-2331CC48D687}" dt="2020-03-09T13:42:43.716" v="174" actId="478"/>
          <ac:picMkLst>
            <pc:docMk/>
            <pc:sldMk cId="712036289" sldId="321"/>
            <ac:picMk id="17" creationId="{325E5967-96B9-472F-B9E0-2684ED4AF875}"/>
          </ac:picMkLst>
        </pc:picChg>
        <pc:picChg chg="add del mod">
          <ac:chgData name="Chitambar, Eric" userId="05f873b4-a386-453d-a2e0-769001d3b38e" providerId="ADAL" clId="{D001B3D8-D43E-491B-8DB7-2331CC48D687}" dt="2020-03-09T13:37:34.806" v="76" actId="478"/>
          <ac:picMkLst>
            <pc:docMk/>
            <pc:sldMk cId="712036289" sldId="321"/>
            <ac:picMk id="18" creationId="{91AFBA33-2484-4201-B73C-8878BC77494A}"/>
          </ac:picMkLst>
        </pc:picChg>
        <pc:picChg chg="del mod">
          <ac:chgData name="Chitambar, Eric" userId="05f873b4-a386-453d-a2e0-769001d3b38e" providerId="ADAL" clId="{D001B3D8-D43E-491B-8DB7-2331CC48D687}" dt="2020-03-09T13:40:19.416" v="116" actId="478"/>
          <ac:picMkLst>
            <pc:docMk/>
            <pc:sldMk cId="712036289" sldId="321"/>
            <ac:picMk id="20" creationId="{A03A5DE0-552A-45C6-9D86-FC4D5E3D20D2}"/>
          </ac:picMkLst>
        </pc:picChg>
        <pc:picChg chg="del mod">
          <ac:chgData name="Chitambar, Eric" userId="05f873b4-a386-453d-a2e0-769001d3b38e" providerId="ADAL" clId="{D001B3D8-D43E-491B-8DB7-2331CC48D687}" dt="2020-03-09T13:40:46.996" v="138" actId="478"/>
          <ac:picMkLst>
            <pc:docMk/>
            <pc:sldMk cId="712036289" sldId="321"/>
            <ac:picMk id="22" creationId="{C9BD90F1-6BFC-4B5E-83B5-973D22574B11}"/>
          </ac:picMkLst>
        </pc:picChg>
        <pc:picChg chg="del mod ord">
          <ac:chgData name="Chitambar, Eric" userId="05f873b4-a386-453d-a2e0-769001d3b38e" providerId="ADAL" clId="{D001B3D8-D43E-491B-8DB7-2331CC48D687}" dt="2020-03-09T13:40:37.156" v="127" actId="478"/>
          <ac:picMkLst>
            <pc:docMk/>
            <pc:sldMk cId="712036289" sldId="321"/>
            <ac:picMk id="24" creationId="{F3E6CB8E-2E91-4CEC-AC72-86D8B291EF71}"/>
          </ac:picMkLst>
        </pc:picChg>
        <pc:picChg chg="mod">
          <ac:chgData name="Chitambar, Eric" userId="05f873b4-a386-453d-a2e0-769001d3b38e" providerId="ADAL" clId="{D001B3D8-D43E-491B-8DB7-2331CC48D687}" dt="2020-03-09T13:34:21.061" v="17" actId="1076"/>
          <ac:picMkLst>
            <pc:docMk/>
            <pc:sldMk cId="712036289" sldId="321"/>
            <ac:picMk id="25" creationId="{1EE23D11-7679-449C-8B7C-A40262C70900}"/>
          </ac:picMkLst>
        </pc:picChg>
        <pc:picChg chg="mod ord">
          <ac:chgData name="Chitambar, Eric" userId="05f873b4-a386-453d-a2e0-769001d3b38e" providerId="ADAL" clId="{D001B3D8-D43E-491B-8DB7-2331CC48D687}" dt="2020-03-09T13:40:49.236" v="139" actId="1076"/>
          <ac:picMkLst>
            <pc:docMk/>
            <pc:sldMk cId="712036289" sldId="321"/>
            <ac:picMk id="28" creationId="{85220E63-B9CB-45A3-B46F-5C09A9DE55EE}"/>
          </ac:picMkLst>
        </pc:picChg>
        <pc:picChg chg="del mod">
          <ac:chgData name="Chitambar, Eric" userId="05f873b4-a386-453d-a2e0-769001d3b38e" providerId="ADAL" clId="{D001B3D8-D43E-491B-8DB7-2331CC48D687}" dt="2020-03-09T13:36:38.014" v="48" actId="478"/>
          <ac:picMkLst>
            <pc:docMk/>
            <pc:sldMk cId="712036289" sldId="321"/>
            <ac:picMk id="31" creationId="{37B9F948-DAD0-4A18-BB95-B51C3F2B9EBB}"/>
          </ac:picMkLst>
        </pc:picChg>
        <pc:picChg chg="mod ord">
          <ac:chgData name="Chitambar, Eric" userId="05f873b4-a386-453d-a2e0-769001d3b38e" providerId="ADAL" clId="{D001B3D8-D43E-491B-8DB7-2331CC48D687}" dt="2020-03-09T13:40:46.996" v="137" actId="108"/>
          <ac:picMkLst>
            <pc:docMk/>
            <pc:sldMk cId="712036289" sldId="321"/>
            <ac:picMk id="32" creationId="{11F3C33D-5D42-475C-B25D-4205881FDE10}"/>
          </ac:picMkLst>
        </pc:picChg>
        <pc:picChg chg="mod ord">
          <ac:chgData name="Chitambar, Eric" userId="05f873b4-a386-453d-a2e0-769001d3b38e" providerId="ADAL" clId="{D001B3D8-D43E-491B-8DB7-2331CC48D687}" dt="2020-03-09T13:42:28.880" v="159" actId="108"/>
          <ac:picMkLst>
            <pc:docMk/>
            <pc:sldMk cId="712036289" sldId="321"/>
            <ac:picMk id="34" creationId="{3100755E-1CD5-4A80-807D-0ED532EA8B7E}"/>
          </ac:picMkLst>
        </pc:picChg>
        <pc:picChg chg="mod ord">
          <ac:chgData name="Chitambar, Eric" userId="05f873b4-a386-453d-a2e0-769001d3b38e" providerId="ADAL" clId="{D001B3D8-D43E-491B-8DB7-2331CC48D687}" dt="2020-03-09T13:42:43.716" v="173" actId="108"/>
          <ac:picMkLst>
            <pc:docMk/>
            <pc:sldMk cId="712036289" sldId="321"/>
            <ac:picMk id="36" creationId="{E77318CC-7125-427F-AE6B-751281FE485F}"/>
          </ac:picMkLst>
        </pc:picChg>
        <pc:cxnChg chg="mod">
          <ac:chgData name="Chitambar, Eric" userId="05f873b4-a386-453d-a2e0-769001d3b38e" providerId="ADAL" clId="{D001B3D8-D43E-491B-8DB7-2331CC48D687}" dt="2020-03-09T13:34:19.386" v="16" actId="1076"/>
          <ac:cxnSpMkLst>
            <pc:docMk/>
            <pc:sldMk cId="712036289" sldId="321"/>
            <ac:cxnSpMk id="27" creationId="{CCDEC56A-8139-4CB6-9F27-0DED6EEF944A}"/>
          </ac:cxnSpMkLst>
        </pc:cxnChg>
      </pc:sldChg>
      <pc:sldChg chg="del">
        <pc:chgData name="Chitambar, Eric" userId="05f873b4-a386-453d-a2e0-769001d3b38e" providerId="ADAL" clId="{D001B3D8-D43E-491B-8DB7-2331CC48D687}" dt="2020-03-09T13:51:15.629" v="913" actId="2696"/>
        <pc:sldMkLst>
          <pc:docMk/>
          <pc:sldMk cId="3583048439" sldId="323"/>
        </pc:sldMkLst>
      </pc:sldChg>
      <pc:sldChg chg="del">
        <pc:chgData name="Chitambar, Eric" userId="05f873b4-a386-453d-a2e0-769001d3b38e" providerId="ADAL" clId="{D001B3D8-D43E-491B-8DB7-2331CC48D687}" dt="2020-03-09T13:51:15.639" v="915" actId="2696"/>
        <pc:sldMkLst>
          <pc:docMk/>
          <pc:sldMk cId="1676114684" sldId="324"/>
        </pc:sldMkLst>
      </pc:sldChg>
      <pc:sldChg chg="del">
        <pc:chgData name="Chitambar, Eric" userId="05f873b4-a386-453d-a2e0-769001d3b38e" providerId="ADAL" clId="{D001B3D8-D43E-491B-8DB7-2331CC48D687}" dt="2020-03-09T13:51:15.629" v="914" actId="2696"/>
        <pc:sldMkLst>
          <pc:docMk/>
          <pc:sldMk cId="3171462773" sldId="325"/>
        </pc:sldMkLst>
      </pc:sldChg>
      <pc:sldChg chg="addSp delSp modSp add delAnim modAnim">
        <pc:chgData name="Chitambar, Eric" userId="05f873b4-a386-453d-a2e0-769001d3b38e" providerId="ADAL" clId="{D001B3D8-D43E-491B-8DB7-2331CC48D687}" dt="2020-03-09T13:54:45.319" v="975"/>
        <pc:sldMkLst>
          <pc:docMk/>
          <pc:sldMk cId="2266137472" sldId="326"/>
        </pc:sldMkLst>
        <pc:picChg chg="add mod">
          <ac:chgData name="Chitambar, Eric" userId="05f873b4-a386-453d-a2e0-769001d3b38e" providerId="ADAL" clId="{D001B3D8-D43E-491B-8DB7-2331CC48D687}" dt="2020-03-09T13:46:22.656" v="217" actId="1076"/>
          <ac:picMkLst>
            <pc:docMk/>
            <pc:sldMk cId="2266137472" sldId="326"/>
            <ac:picMk id="3" creationId="{6ACA926A-4B80-4794-83DE-336C90BC83A5}"/>
          </ac:picMkLst>
        </pc:picChg>
        <pc:picChg chg="mod">
          <ac:chgData name="Chitambar, Eric" userId="05f873b4-a386-453d-a2e0-769001d3b38e" providerId="ADAL" clId="{D001B3D8-D43E-491B-8DB7-2331CC48D687}" dt="2020-03-09T13:49:57.246" v="307" actId="1076"/>
          <ac:picMkLst>
            <pc:docMk/>
            <pc:sldMk cId="2266137472" sldId="326"/>
            <ac:picMk id="5" creationId="{9982C6F2-72DA-4A09-93D5-CE2C6B9D001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6" creationId="{D1DF33F5-9B77-4B58-AAEF-21D470653A1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9" creationId="{5CB87C7B-F71B-4194-AF6E-EEE29DF5019B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2" creationId="{8FDDEB00-3310-4352-96FB-C7EADD63F941}"/>
          </ac:picMkLst>
        </pc:picChg>
        <pc:picChg chg="del mod">
          <ac:chgData name="Chitambar, Eric" userId="05f873b4-a386-453d-a2e0-769001d3b38e" providerId="ADAL" clId="{D001B3D8-D43E-491B-8DB7-2331CC48D687}" dt="2020-03-09T13:47:17.885" v="286" actId="478"/>
          <ac:picMkLst>
            <pc:docMk/>
            <pc:sldMk cId="2266137472" sldId="326"/>
            <ac:picMk id="14" creationId="{EF0E72EC-4093-4C7D-95BB-35AC81FE847C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6" creationId="{7DE6A7EF-4F09-4FBE-B944-D1F7C500C762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17" creationId="{325E5967-96B9-472F-B9E0-2684ED4AF875}"/>
          </ac:picMkLst>
        </pc:picChg>
        <pc:picChg chg="mod ord">
          <ac:chgData name="Chitambar, Eric" userId="05f873b4-a386-453d-a2e0-769001d3b38e" providerId="ADAL" clId="{D001B3D8-D43E-491B-8DB7-2331CC48D687}" dt="2020-03-09T13:47:23.416" v="287" actId="1076"/>
          <ac:picMkLst>
            <pc:docMk/>
            <pc:sldMk cId="2266137472" sldId="326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50:25.486" v="320" actId="478"/>
          <ac:picMkLst>
            <pc:docMk/>
            <pc:sldMk cId="2266137472" sldId="326"/>
            <ac:picMk id="21" creationId="{2C0F17DD-EBC9-4449-9292-3900023A6506}"/>
          </ac:picMkLst>
        </pc:picChg>
        <pc:picChg chg="mod ord">
          <ac:chgData name="Chitambar, Eric" userId="05f873b4-a386-453d-a2e0-769001d3b38e" providerId="ADAL" clId="{D001B3D8-D43E-491B-8DB7-2331CC48D687}" dt="2020-03-09T13:50:25.486" v="319" actId="108"/>
          <ac:picMkLst>
            <pc:docMk/>
            <pc:sldMk cId="2266137472" sldId="326"/>
            <ac:picMk id="23" creationId="{0C3740BD-8F6F-44EC-9C35-DE0EBD651270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5" creationId="{1EE23D11-7679-449C-8B7C-A40262C70900}"/>
          </ac:picMkLst>
        </pc:picChg>
        <pc:picChg chg="add del mod">
          <ac:chgData name="Chitambar, Eric" userId="05f873b4-a386-453d-a2e0-769001d3b38e" providerId="ADAL" clId="{D001B3D8-D43E-491B-8DB7-2331CC48D687}" dt="2020-03-09T13:48:25.176" v="306" actId="478"/>
          <ac:picMkLst>
            <pc:docMk/>
            <pc:sldMk cId="2266137472" sldId="326"/>
            <ac:picMk id="26" creationId="{D5DA43BC-026C-43A4-8783-2CC342A7AA78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8" creationId="{85220E63-B9CB-45A3-B46F-5C09A9DE55EE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29" creationId="{59622A30-A176-4A6E-88DF-017A64107A4A}"/>
          </ac:picMkLst>
        </pc:picChg>
        <pc:picChg chg="del mod">
          <ac:chgData name="Chitambar, Eric" userId="05f873b4-a386-453d-a2e0-769001d3b38e" providerId="ADAL" clId="{D001B3D8-D43E-491B-8DB7-2331CC48D687}" dt="2020-03-09T13:54:15.165" v="379" actId="478"/>
          <ac:picMkLst>
            <pc:docMk/>
            <pc:sldMk cId="2266137472" sldId="326"/>
            <ac:picMk id="30" creationId="{16609367-8B41-4B84-BBDF-EF339B604F14}"/>
          </ac:picMkLst>
        </pc:picChg>
        <pc:picChg chg="del">
          <ac:chgData name="Chitambar, Eric" userId="05f873b4-a386-453d-a2e0-769001d3b38e" providerId="ADAL" clId="{D001B3D8-D43E-491B-8DB7-2331CC48D687}" dt="2020-03-09T13:41:36.716" v="141" actId="478"/>
          <ac:picMkLst>
            <pc:docMk/>
            <pc:sldMk cId="2266137472" sldId="326"/>
            <ac:picMk id="32" creationId="{11F3C33D-5D42-475C-B25D-4205881FDE10}"/>
          </ac:picMkLst>
        </pc:picChg>
        <pc:picChg chg="del mod ord">
          <ac:chgData name="Chitambar, Eric" userId="05f873b4-a386-453d-a2e0-769001d3b38e" providerId="ADAL" clId="{D001B3D8-D43E-491B-8DB7-2331CC48D687}" dt="2020-03-09T13:54:25.165" v="391" actId="478"/>
          <ac:picMkLst>
            <pc:docMk/>
            <pc:sldMk cId="2266137472" sldId="326"/>
            <ac:picMk id="33" creationId="{3629AD49-E4EF-4D46-BE05-114009590E41}"/>
          </ac:picMkLst>
        </pc:picChg>
        <pc:picChg chg="mod ord">
          <ac:chgData name="Chitambar, Eric" userId="05f873b4-a386-453d-a2e0-769001d3b38e" providerId="ADAL" clId="{D001B3D8-D43E-491B-8DB7-2331CC48D687}" dt="2020-03-09T13:54:25.165" v="390" actId="108"/>
          <ac:picMkLst>
            <pc:docMk/>
            <pc:sldMk cId="2266137472" sldId="326"/>
            <ac:picMk id="35" creationId="{FA562C04-4A1B-43B9-877C-38924C718A19}"/>
          </ac:picMkLst>
        </pc:picChg>
        <pc:picChg chg="del mod">
          <ac:chgData name="Chitambar, Eric" userId="05f873b4-a386-453d-a2e0-769001d3b38e" providerId="ADAL" clId="{D001B3D8-D43E-491B-8DB7-2331CC48D687}" dt="2020-03-09T13:54:54.955" v="408" actId="478"/>
          <ac:picMkLst>
            <pc:docMk/>
            <pc:sldMk cId="2266137472" sldId="326"/>
            <ac:picMk id="37" creationId="{446958DE-0F9C-42D9-BB43-97566C1EDC3B}"/>
          </ac:picMkLst>
        </pc:picChg>
        <pc:picChg chg="del mod ord">
          <ac:chgData name="Chitambar, Eric" userId="05f873b4-a386-453d-a2e0-769001d3b38e" providerId="ADAL" clId="{D001B3D8-D43E-491B-8DB7-2331CC48D687}" dt="2020-03-09T13:55:10.545" v="419" actId="478"/>
          <ac:picMkLst>
            <pc:docMk/>
            <pc:sldMk cId="2266137472" sldId="326"/>
            <ac:picMk id="39" creationId="{95DAEC13-018F-4276-8499-60C782703BCA}"/>
          </ac:picMkLst>
        </pc:picChg>
        <pc:picChg chg="mod ord">
          <ac:chgData name="Chitambar, Eric" userId="05f873b4-a386-453d-a2e0-769001d3b38e" providerId="ADAL" clId="{D001B3D8-D43E-491B-8DB7-2331CC48D687}" dt="2020-03-09T13:55:15.056" v="420" actId="1076"/>
          <ac:picMkLst>
            <pc:docMk/>
            <pc:sldMk cId="2266137472" sldId="326"/>
            <ac:picMk id="41" creationId="{6D951858-6512-434B-AD31-2F3D8CBBB742}"/>
          </ac:picMkLst>
        </pc:pic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8" creationId="{738D9B12-80A7-41EB-AE32-4664AAF62891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11" creationId="{01CF51DE-2321-4F67-98B4-F5A179277024}"/>
          </ac:cxnSpMkLst>
        </pc:cxnChg>
        <pc:cxnChg chg="add mod">
          <ac:chgData name="Chitambar, Eric" userId="05f873b4-a386-453d-a2e0-769001d3b38e" providerId="ADAL" clId="{D001B3D8-D43E-491B-8DB7-2331CC48D687}" dt="2020-03-09T13:47:33.310" v="290" actId="692"/>
          <ac:cxnSpMkLst>
            <pc:docMk/>
            <pc:sldMk cId="2266137472" sldId="326"/>
            <ac:cxnSpMk id="20" creationId="{52385EED-B250-4582-A0BA-726B00D528F8}"/>
          </ac:cxnSpMkLst>
        </pc:cxnChg>
        <pc:cxnChg chg="del">
          <ac:chgData name="Chitambar, Eric" userId="05f873b4-a386-453d-a2e0-769001d3b38e" providerId="ADAL" clId="{D001B3D8-D43E-491B-8DB7-2331CC48D687}" dt="2020-03-09T13:41:36.716" v="141" actId="478"/>
          <ac:cxnSpMkLst>
            <pc:docMk/>
            <pc:sldMk cId="2266137472" sldId="326"/>
            <ac:cxnSpMk id="27" creationId="{CCDEC56A-8139-4CB6-9F27-0DED6EEF944A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8:30.688" v="1049"/>
        <pc:sldMkLst>
          <pc:docMk/>
          <pc:sldMk cId="1243226832" sldId="327"/>
        </pc:sldMkLst>
        <pc:spChg chg="mod">
          <ac:chgData name="Chitambar, Eric" userId="05f873b4-a386-453d-a2e0-769001d3b38e" providerId="ADAL" clId="{D001B3D8-D43E-491B-8DB7-2331CC48D687}" dt="2020-03-09T13:36:08.169" v="838" actId="1076"/>
          <ac:spMkLst>
            <pc:docMk/>
            <pc:sldMk cId="1243226832" sldId="327"/>
            <ac:spMk id="2" creationId="{3B955E01-71AF-4B2A-A79E-BDDE7E3B127D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4" creationId="{8ADA4ECF-9B31-4155-A3E3-99035E32D73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2" creationId="{D80663A5-25DD-4F8F-BC43-984CD3EC48BC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3" creationId="{39678B0A-3507-4CE7-BC1E-8773C93B96E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4" creationId="{FFA7397A-E5E2-4282-B7DB-C14F8AB9F5DB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5" creationId="{1AD6655E-E67B-4C88-8404-83D12B617CF0}"/>
          </ac:spMkLst>
        </pc:spChg>
        <pc:spChg chg="add del mod">
          <ac:chgData name="Chitambar, Eric" userId="05f873b4-a386-453d-a2e0-769001d3b38e" providerId="ADAL" clId="{D001B3D8-D43E-491B-8DB7-2331CC48D687}" dt="2020-03-09T13:36:12.789" v="840" actId="478"/>
          <ac:spMkLst>
            <pc:docMk/>
            <pc:sldMk cId="1243226832" sldId="327"/>
            <ac:spMk id="16" creationId="{AE262A9C-9767-4728-9987-2267E881B13A}"/>
          </ac:spMkLst>
        </pc:spChg>
        <pc:picChg chg="del mod">
          <ac:chgData name="Chitambar, Eric" userId="05f873b4-a386-453d-a2e0-769001d3b38e" providerId="ADAL" clId="{D001B3D8-D43E-491B-8DB7-2331CC48D687}" dt="2020-03-09T13:36:09.590" v="839" actId="478"/>
          <ac:picMkLst>
            <pc:docMk/>
            <pc:sldMk cId="1243226832" sldId="327"/>
            <ac:picMk id="3" creationId="{6ACA926A-4B80-4794-83DE-336C90BC83A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5" creationId="{9982C6F2-72DA-4A09-93D5-CE2C6B9D0018}"/>
          </ac:picMkLst>
        </pc:picChg>
        <pc:picChg chg="del mod">
          <ac:chgData name="Chitambar, Eric" userId="05f873b4-a386-453d-a2e0-769001d3b38e" providerId="ADAL" clId="{D001B3D8-D43E-491B-8DB7-2331CC48D687}" dt="2020-03-09T13:58:15.549" v="1045" actId="478"/>
          <ac:picMkLst>
            <pc:docMk/>
            <pc:sldMk cId="1243226832" sldId="327"/>
            <ac:picMk id="7" creationId="{72D0AEB8-90B0-4855-BC99-4DE5F5C0A42B}"/>
          </ac:picMkLst>
        </pc:picChg>
        <pc:picChg chg="del mod">
          <ac:chgData name="Chitambar, Eric" userId="05f873b4-a386-453d-a2e0-769001d3b38e" providerId="ADAL" clId="{D001B3D8-D43E-491B-8DB7-2331CC48D687}" dt="2020-03-09T13:49:23.889" v="883" actId="478"/>
          <ac:picMkLst>
            <pc:docMk/>
            <pc:sldMk cId="1243226832" sldId="327"/>
            <ac:picMk id="10" creationId="{C959DBDD-B191-473E-954C-20A8DB005B7B}"/>
          </ac:picMkLst>
        </pc:picChg>
        <pc:picChg chg="del">
          <ac:chgData name="Chitambar, Eric" userId="05f873b4-a386-453d-a2e0-769001d3b38e" providerId="ADAL" clId="{D001B3D8-D43E-491B-8DB7-2331CC48D687}" dt="2020-03-09T13:36:12.789" v="840" actId="478"/>
          <ac:picMkLst>
            <pc:docMk/>
            <pc:sldMk cId="1243226832" sldId="327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3:49:39.894" v="895" actId="478"/>
          <ac:picMkLst>
            <pc:docMk/>
            <pc:sldMk cId="1243226832" sldId="327"/>
            <ac:picMk id="19" creationId="{DC299A25-6D6D-4196-9D95-3E23CD50B0AA}"/>
          </ac:picMkLst>
        </pc:picChg>
        <pc:picChg chg="del mod ord">
          <ac:chgData name="Chitambar, Eric" userId="05f873b4-a386-453d-a2e0-769001d3b38e" providerId="ADAL" clId="{D001B3D8-D43E-491B-8DB7-2331CC48D687}" dt="2020-03-09T13:50:36.629" v="907" actId="478"/>
          <ac:picMkLst>
            <pc:docMk/>
            <pc:sldMk cId="1243226832" sldId="327"/>
            <ac:picMk id="22" creationId="{57663A5B-675C-450A-9742-BB95FC922055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23" creationId="{0C3740BD-8F6F-44EC-9C35-DE0EBD651270}"/>
          </ac:picMkLst>
        </pc:picChg>
        <pc:picChg chg="del mod ord">
          <ac:chgData name="Chitambar, Eric" userId="05f873b4-a386-453d-a2e0-769001d3b38e" providerId="ADAL" clId="{D001B3D8-D43E-491B-8DB7-2331CC48D687}" dt="2020-03-09T13:51:34.869" v="931" actId="478"/>
          <ac:picMkLst>
            <pc:docMk/>
            <pc:sldMk cId="1243226832" sldId="327"/>
            <ac:picMk id="25" creationId="{9FD8357D-3984-4557-9F6B-5165D32C4F52}"/>
          </ac:picMkLst>
        </pc:picChg>
        <pc:picChg chg="add mod">
          <ac:chgData name="Chitambar, Eric" userId="05f873b4-a386-453d-a2e0-769001d3b38e" providerId="ADAL" clId="{D001B3D8-D43E-491B-8DB7-2331CC48D687}" dt="2020-03-09T13:52:11.529" v="943" actId="1076"/>
          <ac:picMkLst>
            <pc:docMk/>
            <pc:sldMk cId="1243226832" sldId="327"/>
            <ac:picMk id="26" creationId="{7A6980C2-48F2-4411-9E97-3A0AE837F583}"/>
          </ac:picMkLst>
        </pc:picChg>
        <pc:picChg chg="del mod ord">
          <ac:chgData name="Chitambar, Eric" userId="05f873b4-a386-453d-a2e0-769001d3b38e" providerId="ADAL" clId="{D001B3D8-D43E-491B-8DB7-2331CC48D687}" dt="2020-03-09T13:52:21.708" v="957" actId="478"/>
          <ac:picMkLst>
            <pc:docMk/>
            <pc:sldMk cId="1243226832" sldId="327"/>
            <ac:picMk id="28" creationId="{E450EDE9-77D1-4C8F-B4D0-A435E4B6FA0D}"/>
          </ac:picMkLst>
        </pc:picChg>
        <pc:picChg chg="del">
          <ac:chgData name="Chitambar, Eric" userId="05f873b4-a386-453d-a2e0-769001d3b38e" providerId="ADAL" clId="{D001B3D8-D43E-491B-8DB7-2331CC48D687}" dt="2020-03-09T13:36:14.279" v="841" actId="478"/>
          <ac:picMkLst>
            <pc:docMk/>
            <pc:sldMk cId="1243226832" sldId="327"/>
            <ac:picMk id="30" creationId="{16609367-8B41-4B84-BBDF-EF339B604F14}"/>
          </ac:picMkLst>
        </pc:picChg>
        <pc:picChg chg="mod">
          <ac:chgData name="Chitambar, Eric" userId="05f873b4-a386-453d-a2e0-769001d3b38e" providerId="ADAL" clId="{D001B3D8-D43E-491B-8DB7-2331CC48D687}" dt="2020-03-09T13:52:07.339" v="941" actId="1076"/>
          <ac:picMkLst>
            <pc:docMk/>
            <pc:sldMk cId="1243226832" sldId="327"/>
            <ac:picMk id="31" creationId="{AB96614A-4377-4217-BAFF-244BA2C31B1D}"/>
          </ac:picMkLst>
        </pc:picChg>
        <pc:picChg chg="del mod ord">
          <ac:chgData name="Chitambar, Eric" userId="05f873b4-a386-453d-a2e0-769001d3b38e" providerId="ADAL" clId="{D001B3D8-D43E-491B-8DB7-2331CC48D687}" dt="2020-03-09T13:58:08.048" v="1029" actId="478"/>
          <ac:picMkLst>
            <pc:docMk/>
            <pc:sldMk cId="1243226832" sldId="327"/>
            <ac:picMk id="33" creationId="{AFEBA75E-FAED-4844-9054-8D5285345058}"/>
          </ac:picMkLst>
        </pc:picChg>
        <pc:picChg chg="mod">
          <ac:chgData name="Chitambar, Eric" userId="05f873b4-a386-453d-a2e0-769001d3b38e" providerId="ADAL" clId="{D001B3D8-D43E-491B-8DB7-2331CC48D687}" dt="2020-03-09T13:52:37.889" v="964" actId="1076"/>
          <ac:picMkLst>
            <pc:docMk/>
            <pc:sldMk cId="1243226832" sldId="327"/>
            <ac:picMk id="35" creationId="{1EBC13B2-5E69-4324-8315-62DFD58621B9}"/>
          </ac:picMkLst>
        </pc:picChg>
        <pc:picChg chg="mod ord">
          <ac:chgData name="Chitambar, Eric" userId="05f873b4-a386-453d-a2e0-769001d3b38e" providerId="ADAL" clId="{D001B3D8-D43E-491B-8DB7-2331CC48D687}" dt="2020-03-09T13:58:08.048" v="1028" actId="108"/>
          <ac:picMkLst>
            <pc:docMk/>
            <pc:sldMk cId="1243226832" sldId="327"/>
            <ac:picMk id="37" creationId="{16ED48BB-C2A7-4DAB-80E1-702B8BFF5379}"/>
          </ac:picMkLst>
        </pc:picChg>
        <pc:picChg chg="mod ord">
          <ac:chgData name="Chitambar, Eric" userId="05f873b4-a386-453d-a2e0-769001d3b38e" providerId="ADAL" clId="{D001B3D8-D43E-491B-8DB7-2331CC48D687}" dt="2020-03-09T13:58:15.549" v="1044" actId="108"/>
          <ac:picMkLst>
            <pc:docMk/>
            <pc:sldMk cId="1243226832" sldId="327"/>
            <ac:picMk id="39" creationId="{E3EC0DF5-0A06-436A-8F1F-D9B5EC8ED10E}"/>
          </ac:picMkLst>
        </pc:pic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36:12.789" v="840" actId="478"/>
          <ac:cxnSpMkLst>
            <pc:docMk/>
            <pc:sldMk cId="1243226832" sldId="327"/>
            <ac:cxnSpMk id="20" creationId="{52385EED-B250-4582-A0BA-726B00D528F8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5:14.184" v="980"/>
        <pc:sldMkLst>
          <pc:docMk/>
          <pc:sldMk cId="3815835112" sldId="328"/>
        </pc:sldMkLst>
        <pc:picChg chg="del">
          <ac:chgData name="Chitambar, Eric" userId="05f873b4-a386-453d-a2e0-769001d3b38e" providerId="ADAL" clId="{D001B3D8-D43E-491B-8DB7-2331CC48D687}" dt="2020-03-09T13:56:37.185" v="422" actId="478"/>
          <ac:picMkLst>
            <pc:docMk/>
            <pc:sldMk cId="3815835112" sldId="328"/>
            <ac:picMk id="3" creationId="{6ACA926A-4B80-4794-83DE-336C90BC83A5}"/>
          </ac:picMkLst>
        </pc:picChg>
        <pc:picChg chg="add mod">
          <ac:chgData name="Chitambar, Eric" userId="05f873b4-a386-453d-a2e0-769001d3b38e" providerId="ADAL" clId="{D001B3D8-D43E-491B-8DB7-2331CC48D687}" dt="2020-03-09T13:57:24.466" v="430" actId="1076"/>
          <ac:picMkLst>
            <pc:docMk/>
            <pc:sldMk cId="3815835112" sldId="328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3:57:36.515" v="443" actId="478"/>
          <ac:picMkLst>
            <pc:docMk/>
            <pc:sldMk cId="3815835112" sldId="328"/>
            <ac:picMk id="5" creationId="{9982C6F2-72DA-4A09-93D5-CE2C6B9D0018}"/>
          </ac:picMkLst>
        </pc:picChg>
        <pc:picChg chg="mod ord">
          <ac:chgData name="Chitambar, Eric" userId="05f873b4-a386-453d-a2e0-769001d3b38e" providerId="ADAL" clId="{D001B3D8-D43E-491B-8DB7-2331CC48D687}" dt="2020-03-09T13:57:36.515" v="442" actId="108"/>
          <ac:picMkLst>
            <pc:docMk/>
            <pc:sldMk cId="3815835112" sldId="328"/>
            <ac:picMk id="7" creationId="{C02706E8-1AC6-4AF4-B5EC-8427BCE2CF49}"/>
          </ac:picMkLst>
        </pc:picChg>
        <pc:picChg chg="del mod">
          <ac:chgData name="Chitambar, Eric" userId="05f873b4-a386-453d-a2e0-769001d3b38e" providerId="ADAL" clId="{D001B3D8-D43E-491B-8DB7-2331CC48D687}" dt="2020-03-09T13:59:09.875" v="462" actId="478"/>
          <ac:picMkLst>
            <pc:docMk/>
            <pc:sldMk cId="3815835112" sldId="328"/>
            <ac:picMk id="10" creationId="{C114661F-EF87-4B6D-8818-062EB5430561}"/>
          </ac:picMkLst>
        </pc:picChg>
        <pc:picChg chg="del mod ord">
          <ac:chgData name="Chitambar, Eric" userId="05f873b4-a386-453d-a2e0-769001d3b38e" providerId="ADAL" clId="{D001B3D8-D43E-491B-8DB7-2331CC48D687}" dt="2020-03-09T13:59:18.931" v="475" actId="478"/>
          <ac:picMkLst>
            <pc:docMk/>
            <pc:sldMk cId="3815835112" sldId="328"/>
            <ac:picMk id="13" creationId="{03303FF2-37E3-4C4F-B797-5A41C0851F00}"/>
          </ac:picMkLst>
        </pc:picChg>
        <pc:picChg chg="del mod ord">
          <ac:chgData name="Chitambar, Eric" userId="05f873b4-a386-453d-a2e0-769001d3b38e" providerId="ADAL" clId="{D001B3D8-D43E-491B-8DB7-2331CC48D687}" dt="2020-03-09T14:01:06.405" v="487" actId="478"/>
          <ac:picMkLst>
            <pc:docMk/>
            <pc:sldMk cId="3815835112" sldId="328"/>
            <ac:picMk id="15" creationId="{EFE5D4B8-AD80-4FC8-ACA1-39A744065FD1}"/>
          </ac:picMkLst>
        </pc:picChg>
        <pc:picChg chg="del mod ord">
          <ac:chgData name="Chitambar, Eric" userId="05f873b4-a386-453d-a2e0-769001d3b38e" providerId="ADAL" clId="{D001B3D8-D43E-491B-8DB7-2331CC48D687}" dt="2020-03-09T14:01:21.565" v="499" actId="478"/>
          <ac:picMkLst>
            <pc:docMk/>
            <pc:sldMk cId="3815835112" sldId="328"/>
            <ac:picMk id="17" creationId="{AAB38C26-1A0A-4E3A-AF13-C30D5853DB0D}"/>
          </ac:picMkLst>
        </pc:picChg>
        <pc:picChg chg="del">
          <ac:chgData name="Chitambar, Eric" userId="05f873b4-a386-453d-a2e0-769001d3b38e" providerId="ADAL" clId="{D001B3D8-D43E-491B-8DB7-2331CC48D687}" dt="2020-03-09T13:56:41.775" v="424" actId="478"/>
          <ac:picMkLst>
            <pc:docMk/>
            <pc:sldMk cId="3815835112" sldId="328"/>
            <ac:picMk id="18" creationId="{EA7C9AAA-E4CB-4955-B036-0A1A77426BDF}"/>
          </ac:picMkLst>
        </pc:picChg>
        <pc:picChg chg="del mod ord">
          <ac:chgData name="Chitambar, Eric" userId="05f873b4-a386-453d-a2e0-769001d3b38e" providerId="ADAL" clId="{D001B3D8-D43E-491B-8DB7-2331CC48D687}" dt="2020-03-09T14:01:39.325" v="509" actId="478"/>
          <ac:picMkLst>
            <pc:docMk/>
            <pc:sldMk cId="3815835112" sldId="328"/>
            <ac:picMk id="21" creationId="{86AB8497-AEEF-46FC-9DC2-26B725C4F604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23" creationId="{0C3740BD-8F6F-44EC-9C35-DE0EBD651270}"/>
          </ac:picMkLst>
        </pc:picChg>
        <pc:picChg chg="mod ord">
          <ac:chgData name="Chitambar, Eric" userId="05f873b4-a386-453d-a2e0-769001d3b38e" providerId="ADAL" clId="{D001B3D8-D43E-491B-8DB7-2331CC48D687}" dt="2020-03-09T14:01:39.325" v="508" actId="108"/>
          <ac:picMkLst>
            <pc:docMk/>
            <pc:sldMk cId="3815835112" sldId="328"/>
            <ac:picMk id="24" creationId="{1E6C3D8E-8734-4F75-9450-E53A1D3325A4}"/>
          </ac:picMkLst>
        </pc:picChg>
        <pc:picChg chg="del mod ord">
          <ac:chgData name="Chitambar, Eric" userId="05f873b4-a386-453d-a2e0-769001d3b38e" providerId="ADAL" clId="{D001B3D8-D43E-491B-8DB7-2331CC48D687}" dt="2020-03-09T14:02:40.295" v="536" actId="478"/>
          <ac:picMkLst>
            <pc:docMk/>
            <pc:sldMk cId="3815835112" sldId="328"/>
            <ac:picMk id="26" creationId="{3A3C7DBA-9DB0-44CB-910E-E468EA3636F2}"/>
          </ac:picMkLst>
        </pc:picChg>
        <pc:picChg chg="add del mod">
          <ac:chgData name="Chitambar, Eric" userId="05f873b4-a386-453d-a2e0-769001d3b38e" providerId="ADAL" clId="{D001B3D8-D43E-491B-8DB7-2331CC48D687}" dt="2020-03-09T14:02:33.515" v="525" actId="478"/>
          <ac:picMkLst>
            <pc:docMk/>
            <pc:sldMk cId="3815835112" sldId="328"/>
            <ac:picMk id="27" creationId="{CFCFF722-D6FB-46B5-8A1A-1DDD447F247B}"/>
          </ac:picMkLst>
        </pc:picChg>
        <pc:picChg chg="mod ord">
          <ac:chgData name="Chitambar, Eric" userId="05f873b4-a386-453d-a2e0-769001d3b38e" providerId="ADAL" clId="{D001B3D8-D43E-491B-8DB7-2331CC48D687}" dt="2020-03-09T14:02:44.335" v="537" actId="1076"/>
          <ac:picMkLst>
            <pc:docMk/>
            <pc:sldMk cId="3815835112" sldId="328"/>
            <ac:picMk id="30" creationId="{01576304-1B80-4175-9BA0-7A4AC9ABA9D8}"/>
          </ac:picMkLst>
        </pc:picChg>
        <pc:picChg chg="mod ord">
          <ac:chgData name="Chitambar, Eric" userId="05f873b4-a386-453d-a2e0-769001d3b38e" providerId="ADAL" clId="{D001B3D8-D43E-491B-8DB7-2331CC48D687}" dt="2020-03-09T14:03:29.706" v="555" actId="1076"/>
          <ac:picMkLst>
            <pc:docMk/>
            <pc:sldMk cId="3815835112" sldId="328"/>
            <ac:picMk id="34" creationId="{2D2B1D64-7C24-43D7-856D-7731CF6232CB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35" creationId="{FA562C04-4A1B-43B9-877C-38924C718A19}"/>
          </ac:picMkLst>
        </pc:picChg>
        <pc:picChg chg="add del mod">
          <ac:chgData name="Chitambar, Eric" userId="05f873b4-a386-453d-a2e0-769001d3b38e" providerId="ADAL" clId="{D001B3D8-D43E-491B-8DB7-2331CC48D687}" dt="2020-03-09T14:03:27.415" v="554" actId="478"/>
          <ac:picMkLst>
            <pc:docMk/>
            <pc:sldMk cId="3815835112" sldId="328"/>
            <ac:picMk id="36" creationId="{1765A60E-4C50-4942-823E-7F33E0626DD1}"/>
          </ac:picMkLst>
        </pc:picChg>
        <pc:picChg chg="add del mod">
          <ac:chgData name="Chitambar, Eric" userId="05f873b4-a386-453d-a2e0-769001d3b38e" providerId="ADAL" clId="{D001B3D8-D43E-491B-8DB7-2331CC48D687}" dt="2020-03-09T14:05:23.945" v="569" actId="478"/>
          <ac:picMkLst>
            <pc:docMk/>
            <pc:sldMk cId="3815835112" sldId="328"/>
            <ac:picMk id="39" creationId="{265516C8-4549-4D97-8022-3CD4158B2162}"/>
          </ac:picMkLst>
        </pc:picChg>
        <pc:picChg chg="mod ord">
          <ac:chgData name="Chitambar, Eric" userId="05f873b4-a386-453d-a2e0-769001d3b38e" providerId="ADAL" clId="{D001B3D8-D43E-491B-8DB7-2331CC48D687}" dt="2020-03-09T14:05:29.485" v="570" actId="1076"/>
          <ac:picMkLst>
            <pc:docMk/>
            <pc:sldMk cId="3815835112" sldId="328"/>
            <ac:picMk id="40" creationId="{2A78BE2C-64EF-4866-BC62-2876F7221E38}"/>
          </ac:picMkLst>
        </pc:picChg>
        <pc:picChg chg="del">
          <ac:chgData name="Chitambar, Eric" userId="05f873b4-a386-453d-a2e0-769001d3b38e" providerId="ADAL" clId="{D001B3D8-D43E-491B-8DB7-2331CC48D687}" dt="2020-03-09T13:57:21.204" v="429" actId="478"/>
          <ac:picMkLst>
            <pc:docMk/>
            <pc:sldMk cId="3815835112" sldId="328"/>
            <ac:picMk id="41" creationId="{6D951858-6512-434B-AD31-2F3D8CBBB742}"/>
          </ac:picMkLst>
        </pc:pic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8" creationId="{738D9B12-80A7-41EB-AE32-4664AAF62891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11" creationId="{01CF51DE-2321-4F67-98B4-F5A179277024}"/>
          </ac:cxnSpMkLst>
        </pc:cxnChg>
        <pc:cxnChg chg="del">
          <ac:chgData name="Chitambar, Eric" userId="05f873b4-a386-453d-a2e0-769001d3b38e" providerId="ADAL" clId="{D001B3D8-D43E-491B-8DB7-2331CC48D687}" dt="2020-03-09T13:56:41.775" v="424" actId="478"/>
          <ac:cxnSpMkLst>
            <pc:docMk/>
            <pc:sldMk cId="3815835112" sldId="328"/>
            <ac:cxnSpMk id="20" creationId="{52385EED-B250-4582-A0BA-726B00D528F8}"/>
          </ac:cxnSpMkLst>
        </pc:cxnChg>
        <pc:cxnChg chg="add mod">
          <ac:chgData name="Chitambar, Eric" userId="05f873b4-a386-453d-a2e0-769001d3b38e" providerId="ADAL" clId="{D001B3D8-D43E-491B-8DB7-2331CC48D687}" dt="2020-03-09T14:02:12.845" v="511" actId="1076"/>
          <ac:cxnSpMkLst>
            <pc:docMk/>
            <pc:sldMk cId="3815835112" sldId="328"/>
            <ac:cxnSpMk id="28" creationId="{1A8B0BC7-6D9F-4134-B4A6-25BD2B9695A2}"/>
          </ac:cxnSpMkLst>
        </pc:cxnChg>
        <pc:cxnChg chg="add mod">
          <ac:chgData name="Chitambar, Eric" userId="05f873b4-a386-453d-a2e0-769001d3b38e" providerId="ADAL" clId="{D001B3D8-D43E-491B-8DB7-2331CC48D687}" dt="2020-03-09T14:02:53.746" v="540" actId="14100"/>
          <ac:cxnSpMkLst>
            <pc:docMk/>
            <pc:sldMk cId="3815835112" sldId="328"/>
            <ac:cxnSpMk id="33" creationId="{38553ABD-6C21-4D7C-9E99-65B49E6A62B5}"/>
          </ac:cxnSpMkLst>
        </pc:cxnChg>
        <pc:cxnChg chg="add mod">
          <ac:chgData name="Chitambar, Eric" userId="05f873b4-a386-453d-a2e0-769001d3b38e" providerId="ADAL" clId="{D001B3D8-D43E-491B-8DB7-2331CC48D687}" dt="2020-03-09T14:04:32.405" v="557" actId="1076"/>
          <ac:cxnSpMkLst>
            <pc:docMk/>
            <pc:sldMk cId="3815835112" sldId="328"/>
            <ac:cxnSpMk id="38" creationId="{6D4C5066-13DE-48A2-9C11-E72231A0CD67}"/>
          </ac:cxnSpMkLst>
        </pc:cxnChg>
      </pc:sldChg>
      <pc:sldChg chg="addSp delSp modSp add modAnim">
        <pc:chgData name="Chitambar, Eric" userId="05f873b4-a386-453d-a2e0-769001d3b38e" providerId="ADAL" clId="{D001B3D8-D43E-491B-8DB7-2331CC48D687}" dt="2020-03-09T13:57:44.334" v="1012"/>
        <pc:sldMkLst>
          <pc:docMk/>
          <pc:sldMk cId="551470686" sldId="329"/>
        </pc:sldMkLst>
        <pc:spChg chg="mod">
          <ac:chgData name="Chitambar, Eric" userId="05f873b4-a386-453d-a2e0-769001d3b38e" providerId="ADAL" clId="{D001B3D8-D43E-491B-8DB7-2331CC48D687}" dt="2020-03-09T14:10:48.305" v="603" actId="6549"/>
          <ac:spMkLst>
            <pc:docMk/>
            <pc:sldMk cId="551470686" sldId="329"/>
            <ac:spMk id="2" creationId="{3B955E01-71AF-4B2A-A79E-BDDE7E3B127D}"/>
          </ac:spMkLst>
        </pc:spChg>
        <pc:picChg chg="del">
          <ac:chgData name="Chitambar, Eric" userId="05f873b4-a386-453d-a2e0-769001d3b38e" providerId="ADAL" clId="{D001B3D8-D43E-491B-8DB7-2331CC48D687}" dt="2020-03-09T14:10:55.065" v="604" actId="478"/>
          <ac:picMkLst>
            <pc:docMk/>
            <pc:sldMk cId="551470686" sldId="329"/>
            <ac:picMk id="4" creationId="{B0903B8A-19F2-48F6-BC56-47D2024B647E}"/>
          </ac:picMkLst>
        </pc:picChg>
        <pc:picChg chg="del mod">
          <ac:chgData name="Chitambar, Eric" userId="05f873b4-a386-453d-a2e0-769001d3b38e" providerId="ADAL" clId="{D001B3D8-D43E-491B-8DB7-2331CC48D687}" dt="2020-03-09T14:11:50.315" v="622" actId="478"/>
          <ac:picMkLst>
            <pc:docMk/>
            <pc:sldMk cId="551470686" sldId="329"/>
            <ac:picMk id="5" creationId="{3E0E58A1-17A5-4E05-9339-20F284BE40EC}"/>
          </ac:picMkLst>
        </pc:picChg>
        <pc:picChg chg="del">
          <ac:chgData name="Chitambar, Eric" userId="05f873b4-a386-453d-a2e0-769001d3b38e" providerId="ADAL" clId="{D001B3D8-D43E-491B-8DB7-2331CC48D687}" dt="2020-03-09T14:10:57.195" v="605" actId="478"/>
          <ac:picMkLst>
            <pc:docMk/>
            <pc:sldMk cId="551470686" sldId="329"/>
            <ac:picMk id="7" creationId="{C02706E8-1AC6-4AF4-B5EC-8427BCE2CF49}"/>
          </ac:picMkLst>
        </pc:picChg>
        <pc:picChg chg="del mod ord">
          <ac:chgData name="Chitambar, Eric" userId="05f873b4-a386-453d-a2e0-769001d3b38e" providerId="ADAL" clId="{D001B3D8-D43E-491B-8DB7-2331CC48D687}" dt="2020-03-09T14:12:36.635" v="635" actId="478"/>
          <ac:picMkLst>
            <pc:docMk/>
            <pc:sldMk cId="551470686" sldId="329"/>
            <ac:picMk id="8" creationId="{78AB5745-B73B-4B02-9268-4F4453ACDB83}"/>
          </ac:picMkLst>
        </pc:picChg>
        <pc:picChg chg="mod ord">
          <ac:chgData name="Chitambar, Eric" userId="05f873b4-a386-453d-a2e0-769001d3b38e" providerId="ADAL" clId="{D001B3D8-D43E-491B-8DB7-2331CC48D687}" dt="2020-03-09T14:12:36.635" v="634" actId="108"/>
          <ac:picMkLst>
            <pc:docMk/>
            <pc:sldMk cId="551470686" sldId="329"/>
            <ac:picMk id="10" creationId="{5F76085B-FB30-4EF2-8C6B-F76159B6860F}"/>
          </ac:picMkLst>
        </pc:picChg>
        <pc:picChg chg="del mod">
          <ac:chgData name="Chitambar, Eric" userId="05f873b4-a386-453d-a2e0-769001d3b38e" providerId="ADAL" clId="{D001B3D8-D43E-491B-8DB7-2331CC48D687}" dt="2020-03-09T14:13:08.100" v="654" actId="478"/>
          <ac:picMkLst>
            <pc:docMk/>
            <pc:sldMk cId="551470686" sldId="329"/>
            <ac:picMk id="12" creationId="{9C94C7A5-3216-4D8D-A8DA-0279B136E94E}"/>
          </ac:picMkLst>
        </pc:picChg>
        <pc:picChg chg="mod ord">
          <ac:chgData name="Chitambar, Eric" userId="05f873b4-a386-453d-a2e0-769001d3b38e" providerId="ADAL" clId="{D001B3D8-D43E-491B-8DB7-2331CC48D687}" dt="2020-03-09T14:13:08.100" v="653" actId="108"/>
          <ac:picMkLst>
            <pc:docMk/>
            <pc:sldMk cId="551470686" sldId="329"/>
            <ac:picMk id="14" creationId="{9FA474DC-0414-4903-ABB1-1B365215A2A1}"/>
          </ac:picMkLst>
        </pc:picChg>
        <pc:picChg chg="del mod">
          <ac:chgData name="Chitambar, Eric" userId="05f873b4-a386-453d-a2e0-769001d3b38e" providerId="ADAL" clId="{D001B3D8-D43E-491B-8DB7-2331CC48D687}" dt="2020-03-09T14:14:19.455" v="671" actId="478"/>
          <ac:picMkLst>
            <pc:docMk/>
            <pc:sldMk cId="551470686" sldId="329"/>
            <ac:picMk id="16" creationId="{3F9825B2-CDCA-440C-99F3-0DC8275BFC09}"/>
          </ac:picMkLst>
        </pc:picChg>
        <pc:picChg chg="del mod ord">
          <ac:chgData name="Chitambar, Eric" userId="05f873b4-a386-453d-a2e0-769001d3b38e" providerId="ADAL" clId="{D001B3D8-D43E-491B-8DB7-2331CC48D687}" dt="2020-03-09T13:56:52.514" v="1003" actId="478"/>
          <ac:picMkLst>
            <pc:docMk/>
            <pc:sldMk cId="551470686" sldId="329"/>
            <ac:picMk id="18" creationId="{5421356D-A7F4-4460-8C9F-7E13F90E5C6E}"/>
          </ac:picMkLst>
        </pc:picChg>
        <pc:picChg chg="mod ord">
          <ac:chgData name="Chitambar, Eric" userId="05f873b4-a386-453d-a2e0-769001d3b38e" providerId="ADAL" clId="{D001B3D8-D43E-491B-8DB7-2331CC48D687}" dt="2020-03-09T14:17:14.695" v="685" actId="108"/>
          <ac:picMkLst>
            <pc:docMk/>
            <pc:sldMk cId="551470686" sldId="329"/>
            <ac:picMk id="20" creationId="{EA52BAC1-CB06-4BC4-9E01-6453A32C571F}"/>
          </ac:picMkLst>
        </pc:picChg>
        <pc:picChg chg="del mod">
          <ac:chgData name="Chitambar, Eric" userId="05f873b4-a386-453d-a2e0-769001d3b38e" providerId="ADAL" clId="{D001B3D8-D43E-491B-8DB7-2331CC48D687}" dt="2020-03-09T13:26:54.569" v="703" actId="478"/>
          <ac:picMkLst>
            <pc:docMk/>
            <pc:sldMk cId="551470686" sldId="329"/>
            <ac:picMk id="22" creationId="{641A0D49-F95E-4674-A441-0D589D597231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24" creationId="{1E6C3D8E-8734-4F75-9450-E53A1D3325A4}"/>
          </ac:picMkLst>
        </pc:picChg>
        <pc:picChg chg="mod ord">
          <ac:chgData name="Chitambar, Eric" userId="05f873b4-a386-453d-a2e0-769001d3b38e" providerId="ADAL" clId="{D001B3D8-D43E-491B-8DB7-2331CC48D687}" dt="2020-03-09T13:32:22.159" v="760" actId="1076"/>
          <ac:picMkLst>
            <pc:docMk/>
            <pc:sldMk cId="551470686" sldId="329"/>
            <ac:picMk id="25" creationId="{E767B5B9-E27B-41B2-B99B-F04CD99E48F0}"/>
          </ac:picMkLst>
        </pc:picChg>
        <pc:picChg chg="add del mod">
          <ac:chgData name="Chitambar, Eric" userId="05f873b4-a386-453d-a2e0-769001d3b38e" providerId="ADAL" clId="{D001B3D8-D43E-491B-8DB7-2331CC48D687}" dt="2020-03-09T14:17:14.695" v="686" actId="478"/>
          <ac:picMkLst>
            <pc:docMk/>
            <pc:sldMk cId="551470686" sldId="329"/>
            <ac:picMk id="26" creationId="{DE053E40-ADF9-411D-B4F3-0A287BCA798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29" creationId="{7931C1EC-AB01-4D64-9B74-47152889379C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0" creationId="{01576304-1B80-4175-9BA0-7A4AC9ABA9D8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2" creationId="{9F8DBDBF-9287-47B7-A121-3E99133F8495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34" creationId="{2D2B1D64-7C24-43D7-856D-7731CF6232CB}"/>
          </ac:picMkLst>
        </pc:picChg>
        <pc:picChg chg="mo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36" creationId="{A7C8B9D2-2F51-4911-AA09-A793A38257F3}"/>
          </ac:picMkLst>
        </pc:picChg>
        <pc:picChg chg="del mod">
          <ac:chgData name="Chitambar, Eric" userId="05f873b4-a386-453d-a2e0-769001d3b38e" providerId="ADAL" clId="{D001B3D8-D43E-491B-8DB7-2331CC48D687}" dt="2020-03-09T13:31:24.520" v="744" actId="478"/>
          <ac:picMkLst>
            <pc:docMk/>
            <pc:sldMk cId="551470686" sldId="329"/>
            <ac:picMk id="39" creationId="{664D12AD-9EA7-4A16-953B-548B440C9D8D}"/>
          </ac:picMkLst>
        </pc:picChg>
        <pc:picChg chg="mod">
          <ac:chgData name="Chitambar, Eric" userId="05f873b4-a386-453d-a2e0-769001d3b38e" providerId="ADAL" clId="{D001B3D8-D43E-491B-8DB7-2331CC48D687}" dt="2020-03-09T14:11:03.065" v="606" actId="1076"/>
          <ac:picMkLst>
            <pc:docMk/>
            <pc:sldMk cId="551470686" sldId="329"/>
            <ac:picMk id="40" creationId="{2A78BE2C-64EF-4866-BC62-2876F7221E38}"/>
          </ac:picMkLst>
        </pc:picChg>
        <pc:picChg chg="del mod ord">
          <ac:chgData name="Chitambar, Eric" userId="05f873b4-a386-453d-a2e0-769001d3b38e" providerId="ADAL" clId="{D001B3D8-D43E-491B-8DB7-2331CC48D687}" dt="2020-03-09T13:31:50.029" v="756" actId="478"/>
          <ac:picMkLst>
            <pc:docMk/>
            <pc:sldMk cId="551470686" sldId="329"/>
            <ac:picMk id="42" creationId="{7AD52F25-2298-49F9-9FA6-9E92A126BC8B}"/>
          </ac:picMkLst>
        </pc:picChg>
        <pc:picChg chg="mod ord">
          <ac:chgData name="Chitambar, Eric" userId="05f873b4-a386-453d-a2e0-769001d3b38e" providerId="ADAL" clId="{D001B3D8-D43E-491B-8DB7-2331CC48D687}" dt="2020-03-09T13:32:19.300" v="759" actId="1076"/>
          <ac:picMkLst>
            <pc:docMk/>
            <pc:sldMk cId="551470686" sldId="329"/>
            <ac:picMk id="44" creationId="{950723BE-EC14-4EFF-9732-840250A04163}"/>
          </ac:picMkLst>
        </pc:picChg>
        <pc:picChg chg="add del mod">
          <ac:chgData name="Chitambar, Eric" userId="05f873b4-a386-453d-a2e0-769001d3b38e" providerId="ADAL" clId="{D001B3D8-D43E-491B-8DB7-2331CC48D687}" dt="2020-03-09T13:33:14.299" v="776" actId="478"/>
          <ac:picMkLst>
            <pc:docMk/>
            <pc:sldMk cId="551470686" sldId="329"/>
            <ac:picMk id="48" creationId="{BDA05C2B-4BE8-4ED6-8C72-AFE886D61C2D}"/>
          </ac:picMkLst>
        </pc:picChg>
        <pc:picChg chg="del mod ord">
          <ac:chgData name="Chitambar, Eric" userId="05f873b4-a386-453d-a2e0-769001d3b38e" providerId="ADAL" clId="{D001B3D8-D43E-491B-8DB7-2331CC48D687}" dt="2020-03-09T13:35:33.134" v="806" actId="478"/>
          <ac:picMkLst>
            <pc:docMk/>
            <pc:sldMk cId="551470686" sldId="329"/>
            <ac:picMk id="50" creationId="{852F3D0E-2512-4DAE-85EE-2740350DD8E0}"/>
          </ac:picMkLst>
        </pc:picChg>
        <pc:picChg chg="add del mod">
          <ac:chgData name="Chitambar, Eric" userId="05f873b4-a386-453d-a2e0-769001d3b38e" providerId="ADAL" clId="{D001B3D8-D43E-491B-8DB7-2331CC48D687}" dt="2020-03-09T13:34:53.739" v="792" actId="478"/>
          <ac:picMkLst>
            <pc:docMk/>
            <pc:sldMk cId="551470686" sldId="329"/>
            <ac:picMk id="51" creationId="{ACDCCF70-6FB1-427B-A585-D4E2EE9EAB1C}"/>
          </ac:picMkLst>
        </pc:picChg>
        <pc:picChg chg="mod ord">
          <ac:chgData name="Chitambar, Eric" userId="05f873b4-a386-453d-a2e0-769001d3b38e" providerId="ADAL" clId="{D001B3D8-D43E-491B-8DB7-2331CC48D687}" dt="2020-03-09T13:34:53.739" v="791" actId="108"/>
          <ac:picMkLst>
            <pc:docMk/>
            <pc:sldMk cId="551470686" sldId="329"/>
            <ac:picMk id="53" creationId="{8A9D22A1-923A-4202-B61C-66DB3114C2DE}"/>
          </ac:picMkLst>
        </pc:picChg>
        <pc:picChg chg="del mod ord">
          <ac:chgData name="Chitambar, Eric" userId="05f873b4-a386-453d-a2e0-769001d3b38e" providerId="ADAL" clId="{D001B3D8-D43E-491B-8DB7-2331CC48D687}" dt="2020-03-09T13:35:42.249" v="819" actId="478"/>
          <ac:picMkLst>
            <pc:docMk/>
            <pc:sldMk cId="551470686" sldId="329"/>
            <ac:picMk id="55" creationId="{9897E706-53C9-4763-B9A9-C469976F226A}"/>
          </ac:picMkLst>
        </pc:picChg>
        <pc:picChg chg="mod ord">
          <ac:chgData name="Chitambar, Eric" userId="05f873b4-a386-453d-a2e0-769001d3b38e" providerId="ADAL" clId="{D001B3D8-D43E-491B-8DB7-2331CC48D687}" dt="2020-03-09T13:35:44.869" v="820" actId="1076"/>
          <ac:picMkLst>
            <pc:docMk/>
            <pc:sldMk cId="551470686" sldId="329"/>
            <ac:picMk id="57" creationId="{0997C265-746F-43D1-993A-5961A879E667}"/>
          </ac:picMkLst>
        </pc:picChg>
        <pc:picChg chg="del mod">
          <ac:chgData name="Chitambar, Eric" userId="05f873b4-a386-453d-a2e0-769001d3b38e" providerId="ADAL" clId="{D001B3D8-D43E-491B-8DB7-2331CC48D687}" dt="2020-03-09T13:45:07.869" v="865" actId="478"/>
          <ac:picMkLst>
            <pc:docMk/>
            <pc:sldMk cId="551470686" sldId="329"/>
            <ac:picMk id="59" creationId="{59B055B9-FE2B-48CF-8AF6-E2846D2EE3EE}"/>
          </ac:picMkLst>
        </pc:picChg>
        <pc:picChg chg="mod ord">
          <ac:chgData name="Chitambar, Eric" userId="05f873b4-a386-453d-a2e0-769001d3b38e" providerId="ADAL" clId="{D001B3D8-D43E-491B-8DB7-2331CC48D687}" dt="2020-03-09T13:45:09.859" v="866" actId="1076"/>
          <ac:picMkLst>
            <pc:docMk/>
            <pc:sldMk cId="551470686" sldId="329"/>
            <ac:picMk id="61" creationId="{9902AD9E-F194-411C-BEA2-ABB72534A76F}"/>
          </ac:picMkLst>
        </pc:picChg>
        <pc:picChg chg="mod ord">
          <ac:chgData name="Chitambar, Eric" userId="05f873b4-a386-453d-a2e0-769001d3b38e" providerId="ADAL" clId="{D001B3D8-D43E-491B-8DB7-2331CC48D687}" dt="2020-03-09T13:56:52.514" v="1002" actId="108"/>
          <ac:picMkLst>
            <pc:docMk/>
            <pc:sldMk cId="551470686" sldId="329"/>
            <ac:picMk id="63" creationId="{9D081069-3475-4BAE-BAF4-4A9633D805AB}"/>
          </ac:picMkLst>
        </pc:pic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28" creationId="{1A8B0BC7-6D9F-4134-B4A6-25BD2B9695A2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3" creationId="{38553ABD-6C21-4D7C-9E99-65B49E6A62B5}"/>
          </ac:cxnSpMkLst>
        </pc:cxnChg>
        <pc:cxnChg chg="mod">
          <ac:chgData name="Chitambar, Eric" userId="05f873b4-a386-453d-a2e0-769001d3b38e" providerId="ADAL" clId="{D001B3D8-D43E-491B-8DB7-2331CC48D687}" dt="2020-03-09T14:11:03.065" v="606" actId="1076"/>
          <ac:cxnSpMkLst>
            <pc:docMk/>
            <pc:sldMk cId="551470686" sldId="329"/>
            <ac:cxnSpMk id="38" creationId="{6D4C5066-13DE-48A2-9C11-E72231A0CD67}"/>
          </ac:cxnSpMkLst>
        </pc:cxnChg>
        <pc:cxnChg chg="add mod">
          <ac:chgData name="Chitambar, Eric" userId="05f873b4-a386-453d-a2e0-769001d3b38e" providerId="ADAL" clId="{D001B3D8-D43E-491B-8DB7-2331CC48D687}" dt="2020-03-09T13:32:27.969" v="762" actId="14100"/>
          <ac:cxnSpMkLst>
            <pc:docMk/>
            <pc:sldMk cId="551470686" sldId="329"/>
            <ac:cxnSpMk id="46" creationId="{644E4C87-4D5F-4040-A73E-EC7CEF565FBA}"/>
          </ac:cxnSpMkLst>
        </pc:cxnChg>
      </pc:sldChg>
    </pc:docChg>
  </pc:docChgLst>
  <pc:docChgLst>
    <pc:chgData name="Eric Chitambar" userId="05f873b4-a386-453d-a2e0-769001d3b38e" providerId="ADAL" clId="{E603EA52-CB27-4E9D-88BD-448CF61BCC04}"/>
    <pc:docChg chg="custSel addSld delSld modSld sldOrd">
      <pc:chgData name="Eric Chitambar" userId="05f873b4-a386-453d-a2e0-769001d3b38e" providerId="ADAL" clId="{E603EA52-CB27-4E9D-88BD-448CF61BCC04}" dt="2020-02-12T16:03:03.726" v="348" actId="20577"/>
      <pc:docMkLst>
        <pc:docMk/>
      </pc:docMkLst>
      <pc:sldChg chg="modSp">
        <pc:chgData name="Eric Chitambar" userId="05f873b4-a386-453d-a2e0-769001d3b38e" providerId="ADAL" clId="{E603EA52-CB27-4E9D-88BD-448CF61BCC04}" dt="2020-02-12T16:03:03.726" v="348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E603EA52-CB27-4E9D-88BD-448CF61BCC04}" dt="2020-02-12T16:03:03.726" v="348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E603EA52-CB27-4E9D-88BD-448CF61BCC04}" dt="2020-02-12T03:26:51.843" v="33" actId="20577"/>
        <pc:sldMkLst>
          <pc:docMk/>
          <pc:sldMk cId="2194429596" sldId="269"/>
        </pc:sldMkLst>
        <pc:spChg chg="mod">
          <ac:chgData name="Eric Chitambar" userId="05f873b4-a386-453d-a2e0-769001d3b38e" providerId="ADAL" clId="{E603EA52-CB27-4E9D-88BD-448CF61BCC04}" dt="2020-02-12T03:26:51.843" v="33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E603EA52-CB27-4E9D-88BD-448CF61BCC04}" dt="2020-02-12T03:26:57.936" v="34" actId="2696"/>
        <pc:sldMkLst>
          <pc:docMk/>
          <pc:sldMk cId="3900111483" sldId="292"/>
        </pc:sldMkLst>
      </pc:sldChg>
      <pc:sldChg chg="del">
        <pc:chgData name="Eric Chitambar" userId="05f873b4-a386-453d-a2e0-769001d3b38e" providerId="ADAL" clId="{E603EA52-CB27-4E9D-88BD-448CF61BCC04}" dt="2020-02-12T03:26:57.936" v="35" actId="2696"/>
        <pc:sldMkLst>
          <pc:docMk/>
          <pc:sldMk cId="2833434850" sldId="296"/>
        </pc:sldMkLst>
      </pc:sldChg>
      <pc:sldChg chg="del">
        <pc:chgData name="Eric Chitambar" userId="05f873b4-a386-453d-a2e0-769001d3b38e" providerId="ADAL" clId="{E603EA52-CB27-4E9D-88BD-448CF61BCC04}" dt="2020-02-12T03:26:57.952" v="36" actId="2696"/>
        <pc:sldMkLst>
          <pc:docMk/>
          <pc:sldMk cId="1489228298" sldId="297"/>
        </pc:sldMkLst>
      </pc:sldChg>
      <pc:sldChg chg="del">
        <pc:chgData name="Eric Chitambar" userId="05f873b4-a386-453d-a2e0-769001d3b38e" providerId="ADAL" clId="{E603EA52-CB27-4E9D-88BD-448CF61BCC04}" dt="2020-02-12T03:26:57.952" v="37" actId="2696"/>
        <pc:sldMkLst>
          <pc:docMk/>
          <pc:sldMk cId="906325945" sldId="298"/>
        </pc:sldMkLst>
      </pc:sldChg>
      <pc:sldChg chg="delSp modSp add ord delAnim">
        <pc:chgData name="Eric Chitambar" userId="05f873b4-a386-453d-a2e0-769001d3b38e" providerId="ADAL" clId="{E603EA52-CB27-4E9D-88BD-448CF61BCC04}" dt="2020-02-12T05:12:05.919" v="345" actId="1076"/>
        <pc:sldMkLst>
          <pc:docMk/>
          <pc:sldMk cId="2692337968" sldId="300"/>
        </pc:sldMkLst>
        <pc:spChg chg="del">
          <ac:chgData name="Eric Chitambar" userId="05f873b4-a386-453d-a2e0-769001d3b38e" providerId="ADAL" clId="{E603EA52-CB27-4E9D-88BD-448CF61BCC04}" dt="2020-02-12T03:37:46.927" v="63" actId="478"/>
          <ac:spMkLst>
            <pc:docMk/>
            <pc:sldMk cId="2692337968" sldId="300"/>
            <ac:spMk id="3" creationId="{DBB6AC0B-79E1-4129-BB5C-46469F5211D3}"/>
          </ac:spMkLst>
        </pc:sp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5" creationId="{5AADE1FA-9A85-4BD7-8BCE-82A7567108D3}"/>
          </ac:picMkLst>
        </pc:picChg>
        <pc:picChg chg="del mod ord">
          <ac:chgData name="Eric Chitambar" userId="05f873b4-a386-453d-a2e0-769001d3b38e" providerId="ADAL" clId="{E603EA52-CB27-4E9D-88BD-448CF61BCC04}" dt="2020-02-12T05:08:02.362" v="326" actId="478"/>
          <ac:picMkLst>
            <pc:docMk/>
            <pc:sldMk cId="2692337968" sldId="300"/>
            <ac:picMk id="6" creationId="{B671A620-C6BE-4410-A3CC-1D14BE75CDE6}"/>
          </ac:picMkLst>
        </pc:picChg>
        <pc:picChg chg="del mod">
          <ac:chgData name="Eric Chitambar" userId="05f873b4-a386-453d-a2e0-769001d3b38e" providerId="ADAL" clId="{E603EA52-CB27-4E9D-88BD-448CF61BCC04}" dt="2020-02-12T03:37:36.389" v="61" actId="478"/>
          <ac:picMkLst>
            <pc:docMk/>
            <pc:sldMk cId="2692337968" sldId="300"/>
            <ac:picMk id="8" creationId="{2DB13811-1660-41BC-B586-D4E4493885AC}"/>
          </ac:picMkLst>
        </pc:picChg>
        <pc:picChg chg="del mod ord">
          <ac:chgData name="Eric Chitambar" userId="05f873b4-a386-453d-a2e0-769001d3b38e" providerId="ADAL" clId="{E603EA52-CB27-4E9D-88BD-448CF61BCC04}" dt="2020-02-12T05:08:54.637" v="338" actId="478"/>
          <ac:picMkLst>
            <pc:docMk/>
            <pc:sldMk cId="2692337968" sldId="300"/>
            <ac:picMk id="9" creationId="{18818F93-AA51-4620-91DE-2D91176966E4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0" creationId="{EC1E99CA-25BF-4EE5-9688-270149527177}"/>
          </ac:picMkLst>
        </pc:picChg>
        <pc:picChg chg="del">
          <ac:chgData name="Eric Chitambar" userId="05f873b4-a386-453d-a2e0-769001d3b38e" providerId="ADAL" clId="{E603EA52-CB27-4E9D-88BD-448CF61BCC04}" dt="2020-02-12T03:37:40.286" v="62" actId="478"/>
          <ac:picMkLst>
            <pc:docMk/>
            <pc:sldMk cId="2692337968" sldId="300"/>
            <ac:picMk id="12" creationId="{8BC6250C-8C25-41BE-9222-5AD077209140}"/>
          </ac:picMkLst>
        </pc:picChg>
        <pc:picChg chg="mod ord">
          <ac:chgData name="Eric Chitambar" userId="05f873b4-a386-453d-a2e0-769001d3b38e" providerId="ADAL" clId="{E603EA52-CB27-4E9D-88BD-448CF61BCC04}" dt="2020-02-12T05:08:54.637" v="337" actId="108"/>
          <ac:picMkLst>
            <pc:docMk/>
            <pc:sldMk cId="2692337968" sldId="300"/>
            <ac:picMk id="13" creationId="{C57FB04A-99CC-47CF-8257-93589280405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5" creationId="{C891092B-E5F6-4DA7-A427-E3E9550EA771}"/>
          </ac:picMkLst>
        </pc:picChg>
        <pc:picChg chg="mod">
          <ac:chgData name="Eric Chitambar" userId="05f873b4-a386-453d-a2e0-769001d3b38e" providerId="ADAL" clId="{E603EA52-CB27-4E9D-88BD-448CF61BCC04}" dt="2020-02-12T05:12:05.919" v="345" actId="1076"/>
          <ac:picMkLst>
            <pc:docMk/>
            <pc:sldMk cId="2692337968" sldId="300"/>
            <ac:picMk id="16" creationId="{9D01A696-B040-4453-B63D-5BE86131E7C6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19" creationId="{4A93D985-5C02-42BB-A74A-94D3D854003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1" creationId="{61D0D501-1654-4EFE-807B-366F67A64A0F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3" creationId="{DD2DF801-309E-4B4C-A8D4-8DCA85175A23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27" creationId="{3A3D9016-A02D-4CEE-B150-66B7DD06676A}"/>
          </ac:picMkLst>
        </pc:picChg>
        <pc:picChg chg="del">
          <ac:chgData name="Eric Chitambar" userId="05f873b4-a386-453d-a2e0-769001d3b38e" providerId="ADAL" clId="{E603EA52-CB27-4E9D-88BD-448CF61BCC04}" dt="2020-02-12T03:37:46.927" v="63" actId="478"/>
          <ac:picMkLst>
            <pc:docMk/>
            <pc:sldMk cId="2692337968" sldId="300"/>
            <ac:picMk id="35" creationId="{DF277607-CD45-422C-AA1C-71FF6EA9A245}"/>
          </ac:picMkLst>
        </pc:picChg>
        <pc:cxnChg chg="del">
          <ac:chgData name="Eric Chitambar" userId="05f873b4-a386-453d-a2e0-769001d3b38e" providerId="ADAL" clId="{E603EA52-CB27-4E9D-88BD-448CF61BCC04}" dt="2020-02-12T03:37:46.927" v="63" actId="478"/>
          <ac:cxnSpMkLst>
            <pc:docMk/>
            <pc:sldMk cId="2692337968" sldId="300"/>
            <ac:cxnSpMk id="29" creationId="{A1E5B794-EE73-4526-A06F-806A519AFD3A}"/>
          </ac:cxnSpMkLst>
        </pc:cxnChg>
      </pc:sldChg>
      <pc:sldChg chg="delSp modSp add ord">
        <pc:chgData name="Eric Chitambar" userId="05f873b4-a386-453d-a2e0-769001d3b38e" providerId="ADAL" clId="{E603EA52-CB27-4E9D-88BD-448CF61BCC04}" dt="2020-02-12T04:54:59.162" v="311"/>
        <pc:sldMkLst>
          <pc:docMk/>
          <pc:sldMk cId="1406779367" sldId="301"/>
        </pc:sldMkLst>
        <pc:picChg chg="del mod ord">
          <ac:chgData name="Eric Chitambar" userId="05f873b4-a386-453d-a2e0-769001d3b38e" providerId="ADAL" clId="{E603EA52-CB27-4E9D-88BD-448CF61BCC04}" dt="2020-02-12T04:54:47.552" v="310" actId="478"/>
          <ac:picMkLst>
            <pc:docMk/>
            <pc:sldMk cId="1406779367" sldId="301"/>
            <ac:picMk id="4" creationId="{1FF67BF3-8BA5-42D7-A8E8-EFF62EAFFC19}"/>
          </ac:picMkLst>
        </pc:picChg>
        <pc:picChg chg="del mod">
          <ac:chgData name="Eric Chitambar" userId="05f873b4-a386-453d-a2e0-769001d3b38e" providerId="ADAL" clId="{E603EA52-CB27-4E9D-88BD-448CF61BCC04}" dt="2020-02-12T04:54:31.908" v="298" actId="478"/>
          <ac:picMkLst>
            <pc:docMk/>
            <pc:sldMk cId="1406779367" sldId="301"/>
            <ac:picMk id="6" creationId="{B671A620-C6BE-4410-A3CC-1D14BE75CDE6}"/>
          </ac:picMkLst>
        </pc:picChg>
        <pc:picChg chg="mod ord">
          <ac:chgData name="Eric Chitambar" userId="05f873b4-a386-453d-a2e0-769001d3b38e" providerId="ADAL" clId="{E603EA52-CB27-4E9D-88BD-448CF61BCC04}" dt="2020-02-12T04:54:47.552" v="309" actId="108"/>
          <ac:picMkLst>
            <pc:docMk/>
            <pc:sldMk cId="1406779367" sldId="301"/>
            <ac:picMk id="7" creationId="{093D836D-E2CB-4F77-880B-1E42833FB1AA}"/>
          </ac:picMkLst>
        </pc:picChg>
      </pc:sldChg>
      <pc:sldChg chg="addSp delSp modSp add modAnim">
        <pc:chgData name="Eric Chitambar" userId="05f873b4-a386-453d-a2e0-769001d3b38e" providerId="ADAL" clId="{E603EA52-CB27-4E9D-88BD-448CF61BCC04}" dt="2020-02-12T04:45:26.677" v="285" actId="1076"/>
        <pc:sldMkLst>
          <pc:docMk/>
          <pc:sldMk cId="3116611456" sldId="302"/>
        </pc:sldMkLst>
        <pc:picChg chg="mod ord">
          <ac:chgData name="Eric Chitambar" userId="05f873b4-a386-453d-a2e0-769001d3b38e" providerId="ADAL" clId="{E603EA52-CB27-4E9D-88BD-448CF61BCC04}" dt="2020-02-12T04:12:23.101" v="76" actId="108"/>
          <ac:picMkLst>
            <pc:docMk/>
            <pc:sldMk cId="3116611456" sldId="302"/>
            <ac:picMk id="4" creationId="{BED3F4FC-E55E-4457-93FC-33B726BB4519}"/>
          </ac:picMkLst>
        </pc:picChg>
        <pc:picChg chg="del mod">
          <ac:chgData name="Eric Chitambar" userId="05f873b4-a386-453d-a2e0-769001d3b38e" providerId="ADAL" clId="{E603EA52-CB27-4E9D-88BD-448CF61BCC04}" dt="2020-02-12T04:12:23.101" v="77" actId="478"/>
          <ac:picMkLst>
            <pc:docMk/>
            <pc:sldMk cId="3116611456" sldId="302"/>
            <ac:picMk id="6" creationId="{B671A620-C6BE-4410-A3CC-1D14BE75CDE6}"/>
          </ac:picMkLst>
        </pc:picChg>
        <pc:picChg chg="mod">
          <ac:chgData name="Eric Chitambar" userId="05f873b4-a386-453d-a2e0-769001d3b38e" providerId="ADAL" clId="{E603EA52-CB27-4E9D-88BD-448CF61BCC04}" dt="2020-02-12T04:24:41.549" v="84" actId="1076"/>
          <ac:picMkLst>
            <pc:docMk/>
            <pc:sldMk cId="3116611456" sldId="302"/>
            <ac:picMk id="7" creationId="{B47DA85C-C81C-4765-81C2-D7E6FF0AE8E8}"/>
          </ac:picMkLst>
        </pc:picChg>
        <pc:picChg chg="del mod">
          <ac:chgData name="Eric Chitambar" userId="05f873b4-a386-453d-a2e0-769001d3b38e" providerId="ADAL" clId="{E603EA52-CB27-4E9D-88BD-448CF61BCC04}" dt="2020-02-12T04:30:26.810" v="102" actId="478"/>
          <ac:picMkLst>
            <pc:docMk/>
            <pc:sldMk cId="3116611456" sldId="302"/>
            <ac:picMk id="9" creationId="{7A212C7F-FD5C-4785-8B9B-CACA42E8600D}"/>
          </ac:picMkLst>
        </pc:picChg>
        <pc:picChg chg="del mod ord">
          <ac:chgData name="Eric Chitambar" userId="05f873b4-a386-453d-a2e0-769001d3b38e" providerId="ADAL" clId="{E603EA52-CB27-4E9D-88BD-448CF61BCC04}" dt="2020-02-12T04:32:04.833" v="138" actId="478"/>
          <ac:picMkLst>
            <pc:docMk/>
            <pc:sldMk cId="3116611456" sldId="302"/>
            <ac:picMk id="11" creationId="{C3E8A8A7-BB02-41EC-A94E-6A2298A49AFB}"/>
          </ac:picMkLst>
        </pc:picChg>
        <pc:picChg chg="add del mod">
          <ac:chgData name="Eric Chitambar" userId="05f873b4-a386-453d-a2e0-769001d3b38e" providerId="ADAL" clId="{E603EA52-CB27-4E9D-88BD-448CF61BCC04}" dt="2020-02-12T04:31:38.174" v="116" actId="478"/>
          <ac:picMkLst>
            <pc:docMk/>
            <pc:sldMk cId="3116611456" sldId="302"/>
            <ac:picMk id="12" creationId="{FC265EEC-6CE2-4A3E-B3D7-607AF15F39D2}"/>
          </ac:picMkLst>
        </pc:picChg>
        <pc:picChg chg="del mod ord">
          <ac:chgData name="Eric Chitambar" userId="05f873b4-a386-453d-a2e0-769001d3b38e" providerId="ADAL" clId="{E603EA52-CB27-4E9D-88BD-448CF61BCC04}" dt="2020-02-12T04:31:54.224" v="127" actId="478"/>
          <ac:picMkLst>
            <pc:docMk/>
            <pc:sldMk cId="3116611456" sldId="302"/>
            <ac:picMk id="14" creationId="{850ADD8E-AA91-4727-815C-F3903B931243}"/>
          </ac:picMkLst>
        </pc:picChg>
        <pc:picChg chg="del mod ord">
          <ac:chgData name="Eric Chitambar" userId="05f873b4-a386-453d-a2e0-769001d3b38e" providerId="ADAL" clId="{E603EA52-CB27-4E9D-88BD-448CF61BCC04}" dt="2020-02-12T04:37:34.759" v="207" actId="478"/>
          <ac:picMkLst>
            <pc:docMk/>
            <pc:sldMk cId="3116611456" sldId="302"/>
            <ac:picMk id="16" creationId="{B33BA3A7-ABB8-420C-8444-9CAE7C55B6D1}"/>
          </ac:picMkLst>
        </pc:picChg>
        <pc:picChg chg="del mod ord">
          <ac:chgData name="Eric Chitambar" userId="05f873b4-a386-453d-a2e0-769001d3b38e" providerId="ADAL" clId="{E603EA52-CB27-4E9D-88BD-448CF61BCC04}" dt="2020-02-12T04:37:26.150" v="192" actId="478"/>
          <ac:picMkLst>
            <pc:docMk/>
            <pc:sldMk cId="3116611456" sldId="302"/>
            <ac:picMk id="18" creationId="{40E5B5B9-2664-4890-A242-9F4E03EF50DA}"/>
          </ac:picMkLst>
        </pc:picChg>
        <pc:picChg chg="add del mod">
          <ac:chgData name="Eric Chitambar" userId="05f873b4-a386-453d-a2e0-769001d3b38e" providerId="ADAL" clId="{E603EA52-CB27-4E9D-88BD-448CF61BCC04}" dt="2020-02-12T04:34:52.403" v="153" actId="478"/>
          <ac:picMkLst>
            <pc:docMk/>
            <pc:sldMk cId="3116611456" sldId="302"/>
            <ac:picMk id="19" creationId="{F5644B52-FD90-488B-9B11-EE3B44722C63}"/>
          </ac:picMkLst>
        </pc:picChg>
        <pc:picChg chg="del mod ord">
          <ac:chgData name="Eric Chitambar" userId="05f873b4-a386-453d-a2e0-769001d3b38e" providerId="ADAL" clId="{E603EA52-CB27-4E9D-88BD-448CF61BCC04}" dt="2020-02-12T04:37:46.411" v="221" actId="478"/>
          <ac:picMkLst>
            <pc:docMk/>
            <pc:sldMk cId="3116611456" sldId="302"/>
            <ac:picMk id="21" creationId="{B65DF123-EE4A-4122-A1C6-6F445F9DB88C}"/>
          </ac:picMkLst>
        </pc:picChg>
        <pc:picChg chg="add del mod">
          <ac:chgData name="Eric Chitambar" userId="05f873b4-a386-453d-a2e0-769001d3b38e" providerId="ADAL" clId="{E603EA52-CB27-4E9D-88BD-448CF61BCC04}" dt="2020-02-12T04:35:49.641" v="168" actId="478"/>
          <ac:picMkLst>
            <pc:docMk/>
            <pc:sldMk cId="3116611456" sldId="302"/>
            <ac:picMk id="22" creationId="{97F34E12-A0C1-4C72-9411-B5D3A2CC08C1}"/>
          </ac:picMkLst>
        </pc:picChg>
        <pc:picChg chg="del mod ord">
          <ac:chgData name="Eric Chitambar" userId="05f873b4-a386-453d-a2e0-769001d3b38e" providerId="ADAL" clId="{E603EA52-CB27-4E9D-88BD-448CF61BCC04}" dt="2020-02-12T04:37:55.695" v="234" actId="478"/>
          <ac:picMkLst>
            <pc:docMk/>
            <pc:sldMk cId="3116611456" sldId="302"/>
            <ac:picMk id="24" creationId="{DBA072D0-52B5-47E3-8A52-E1069DFE6528}"/>
          </ac:picMkLst>
        </pc:picChg>
        <pc:picChg chg="del mod">
          <ac:chgData name="Eric Chitambar" userId="05f873b4-a386-453d-a2e0-769001d3b38e" providerId="ADAL" clId="{E603EA52-CB27-4E9D-88BD-448CF61BCC04}" dt="2020-02-12T04:38:05.406" v="246" actId="478"/>
          <ac:picMkLst>
            <pc:docMk/>
            <pc:sldMk cId="3116611456" sldId="302"/>
            <ac:picMk id="26" creationId="{D5699742-70F2-4616-8ACC-7373045D2CCC}"/>
          </ac:picMkLst>
        </pc:picChg>
        <pc:picChg chg="mod ord">
          <ac:chgData name="Eric Chitambar" userId="05f873b4-a386-453d-a2e0-769001d3b38e" providerId="ADAL" clId="{E603EA52-CB27-4E9D-88BD-448CF61BCC04}" dt="2020-02-12T04:37:26.150" v="191" actId="108"/>
          <ac:picMkLst>
            <pc:docMk/>
            <pc:sldMk cId="3116611456" sldId="302"/>
            <ac:picMk id="28" creationId="{BDAA4C63-087F-48E2-907D-4BF23508988B}"/>
          </ac:picMkLst>
        </pc:picChg>
        <pc:picChg chg="mod ord">
          <ac:chgData name="Eric Chitambar" userId="05f873b4-a386-453d-a2e0-769001d3b38e" providerId="ADAL" clId="{E603EA52-CB27-4E9D-88BD-448CF61BCC04}" dt="2020-02-12T04:37:34.759" v="206" actId="108"/>
          <ac:picMkLst>
            <pc:docMk/>
            <pc:sldMk cId="3116611456" sldId="302"/>
            <ac:picMk id="30" creationId="{920CE438-E656-4B28-B58E-D34D1B688B91}"/>
          </ac:picMkLst>
        </pc:picChg>
        <pc:picChg chg="mod ord">
          <ac:chgData name="Eric Chitambar" userId="05f873b4-a386-453d-a2e0-769001d3b38e" providerId="ADAL" clId="{E603EA52-CB27-4E9D-88BD-448CF61BCC04}" dt="2020-02-12T04:37:46.411" v="220" actId="108"/>
          <ac:picMkLst>
            <pc:docMk/>
            <pc:sldMk cId="3116611456" sldId="302"/>
            <ac:picMk id="32" creationId="{AB718B7C-2F10-49C8-92E0-6A35916B319A}"/>
          </ac:picMkLst>
        </pc:picChg>
        <pc:picChg chg="mod ord">
          <ac:chgData name="Eric Chitambar" userId="05f873b4-a386-453d-a2e0-769001d3b38e" providerId="ADAL" clId="{E603EA52-CB27-4E9D-88BD-448CF61BCC04}" dt="2020-02-12T04:37:55.695" v="233" actId="108"/>
          <ac:picMkLst>
            <pc:docMk/>
            <pc:sldMk cId="3116611456" sldId="302"/>
            <ac:picMk id="34" creationId="{D12A734E-BF12-4E09-94D1-1E98669D2533}"/>
          </ac:picMkLst>
        </pc:picChg>
        <pc:picChg chg="mod ord">
          <ac:chgData name="Eric Chitambar" userId="05f873b4-a386-453d-a2e0-769001d3b38e" providerId="ADAL" clId="{E603EA52-CB27-4E9D-88BD-448CF61BCC04}" dt="2020-02-12T04:38:05.406" v="245" actId="108"/>
          <ac:picMkLst>
            <pc:docMk/>
            <pc:sldMk cId="3116611456" sldId="302"/>
            <ac:picMk id="36" creationId="{F5B89302-24ED-4CA1-8DD6-C13B8D5EC682}"/>
          </ac:picMkLst>
        </pc:picChg>
        <pc:picChg chg="add del mod">
          <ac:chgData name="Eric Chitambar" userId="05f873b4-a386-453d-a2e0-769001d3b38e" providerId="ADAL" clId="{E603EA52-CB27-4E9D-88BD-448CF61BCC04}" dt="2020-02-12T04:43:41.919" v="260" actId="478"/>
          <ac:picMkLst>
            <pc:docMk/>
            <pc:sldMk cId="3116611456" sldId="302"/>
            <ac:picMk id="37" creationId="{80AE1AF6-F75F-4129-B992-FDF31BF85A41}"/>
          </ac:picMkLst>
        </pc:picChg>
        <pc:picChg chg="del mod ord">
          <ac:chgData name="Eric Chitambar" userId="05f873b4-a386-453d-a2e0-769001d3b38e" providerId="ADAL" clId="{E603EA52-CB27-4E9D-88BD-448CF61BCC04}" dt="2020-02-12T04:44:00.648" v="272" actId="478"/>
          <ac:picMkLst>
            <pc:docMk/>
            <pc:sldMk cId="3116611456" sldId="302"/>
            <ac:picMk id="39" creationId="{404D6B39-FFCC-441F-9D84-755ACD00D114}"/>
          </ac:picMkLst>
        </pc:picChg>
        <pc:picChg chg="del mod ord">
          <ac:chgData name="Eric Chitambar" userId="05f873b4-a386-453d-a2e0-769001d3b38e" providerId="ADAL" clId="{E603EA52-CB27-4E9D-88BD-448CF61BCC04}" dt="2020-02-12T04:45:20.532" v="284" actId="478"/>
          <ac:picMkLst>
            <pc:docMk/>
            <pc:sldMk cId="3116611456" sldId="302"/>
            <ac:picMk id="41" creationId="{1BFC7A62-84D8-490C-AD39-F5D75D920AFF}"/>
          </ac:picMkLst>
        </pc:picChg>
        <pc:picChg chg="mod ord">
          <ac:chgData name="Eric Chitambar" userId="05f873b4-a386-453d-a2e0-769001d3b38e" providerId="ADAL" clId="{E603EA52-CB27-4E9D-88BD-448CF61BCC04}" dt="2020-02-12T04:45:26.677" v="285" actId="1076"/>
          <ac:picMkLst>
            <pc:docMk/>
            <pc:sldMk cId="3116611456" sldId="302"/>
            <ac:picMk id="43" creationId="{4BFF1E64-8EF1-4C94-B4E9-A9CBC9929DB5}"/>
          </ac:picMkLst>
        </pc:picChg>
      </pc:sldChg>
      <pc:sldChg chg="add">
        <pc:chgData name="Eric Chitambar" userId="05f873b4-a386-453d-a2e0-769001d3b38e" providerId="ADAL" clId="{E603EA52-CB27-4E9D-88BD-448CF61BCC04}" dt="2020-02-12T05:05:29.565" v="314"/>
        <pc:sldMkLst>
          <pc:docMk/>
          <pc:sldMk cId="387403628" sldId="303"/>
        </pc:sldMkLst>
      </pc:sldChg>
    </pc:docChg>
  </pc:docChgLst>
  <pc:docChgLst>
    <pc:chgData name="Chitambar, Eric" userId="05f873b4-a386-453d-a2e0-769001d3b38e" providerId="ADAL" clId="{602C7BDD-B6BA-47C1-8024-AE7BBA74AD83}"/>
    <pc:docChg chg="custSel modSld">
      <pc:chgData name="Chitambar, Eric" userId="05f873b4-a386-453d-a2e0-769001d3b38e" providerId="ADAL" clId="{602C7BDD-B6BA-47C1-8024-AE7BBA74AD83}" dt="2020-02-12T15:06:44.736" v="125"/>
      <pc:docMkLst>
        <pc:docMk/>
      </pc:docMkLst>
      <pc:sldChg chg="addSp delSp modSp modAnim">
        <pc:chgData name="Chitambar, Eric" userId="05f873b4-a386-453d-a2e0-769001d3b38e" providerId="ADAL" clId="{602C7BDD-B6BA-47C1-8024-AE7BBA74AD83}" dt="2020-02-12T15:06:44.736" v="125"/>
        <pc:sldMkLst>
          <pc:docMk/>
          <pc:sldMk cId="3974000924" sldId="299"/>
        </pc:sldMkLst>
        <pc:picChg chg="mod ord">
          <ac:chgData name="Chitambar, Eric" userId="05f873b4-a386-453d-a2e0-769001d3b38e" providerId="ADAL" clId="{602C7BDD-B6BA-47C1-8024-AE7BBA74AD83}" dt="2020-02-12T15:00:07.621" v="89" actId="108"/>
          <ac:picMkLst>
            <pc:docMk/>
            <pc:sldMk cId="3974000924" sldId="299"/>
            <ac:picMk id="6" creationId="{93DB10FC-59DC-4E7B-9964-08DCCD142E15}"/>
          </ac:picMkLst>
        </pc:picChg>
        <pc:picChg chg="del mod">
          <ac:chgData name="Chitambar, Eric" userId="05f873b4-a386-453d-a2e0-769001d3b38e" providerId="ADAL" clId="{602C7BDD-B6BA-47C1-8024-AE7BBA74AD83}" dt="2020-02-12T15:06:18.678" v="115" actId="478"/>
          <ac:picMkLst>
            <pc:docMk/>
            <pc:sldMk cId="3974000924" sldId="299"/>
            <ac:picMk id="7" creationId="{5D03A372-E1F3-454A-86C5-F7CECDA83E7B}"/>
          </ac:picMkLst>
        </pc:picChg>
        <pc:picChg chg="mod">
          <ac:chgData name="Chitambar, Eric" userId="05f873b4-a386-453d-a2e0-769001d3b38e" providerId="ADAL" clId="{602C7BDD-B6BA-47C1-8024-AE7BBA74AD83}" dt="2020-02-12T15:00:24.037" v="97" actId="1076"/>
          <ac:picMkLst>
            <pc:docMk/>
            <pc:sldMk cId="3974000924" sldId="299"/>
            <ac:picMk id="9" creationId="{A448C871-245F-46B0-AC76-0C2CB1126000}"/>
          </ac:picMkLst>
        </pc:picChg>
        <pc:picChg chg="del mod">
          <ac:chgData name="Chitambar, Eric" userId="05f873b4-a386-453d-a2e0-769001d3b38e" providerId="ADAL" clId="{602C7BDD-B6BA-47C1-8024-AE7BBA74AD83}" dt="2020-02-12T15:00:07.621" v="90" actId="478"/>
          <ac:picMkLst>
            <pc:docMk/>
            <pc:sldMk cId="3974000924" sldId="299"/>
            <ac:picMk id="10" creationId="{EC1E99CA-25BF-4EE5-9688-270149527177}"/>
          </ac:picMkLst>
        </pc:picChg>
        <pc:picChg chg="mod ord">
          <ac:chgData name="Chitambar, Eric" userId="05f873b4-a386-453d-a2e0-769001d3b38e" providerId="ADAL" clId="{602C7BDD-B6BA-47C1-8024-AE7BBA74AD83}" dt="2020-02-12T15:06:41.388" v="124" actId="1076"/>
          <ac:picMkLst>
            <pc:docMk/>
            <pc:sldMk cId="3974000924" sldId="299"/>
            <ac:picMk id="11" creationId="{5465CC65-2D37-40E6-A966-77976811F9D0}"/>
          </ac:picMkLst>
        </pc:picChg>
        <pc:cxnChg chg="add mod">
          <ac:chgData name="Chitambar, Eric" userId="05f873b4-a386-453d-a2e0-769001d3b38e" providerId="ADAL" clId="{602C7BDD-B6BA-47C1-8024-AE7BBA74AD83}" dt="2020-02-12T15:06:39.528" v="123" actId="14100"/>
          <ac:cxnSpMkLst>
            <pc:docMk/>
            <pc:sldMk cId="3974000924" sldId="299"/>
            <ac:cxnSpMk id="20" creationId="{20A644F4-93C6-4810-ADCF-97628C175056}"/>
          </ac:cxnSpMkLst>
        </pc:cxnChg>
      </pc:sldChg>
      <pc:sldChg chg="delSp modSp">
        <pc:chgData name="Chitambar, Eric" userId="05f873b4-a386-453d-a2e0-769001d3b38e" providerId="ADAL" clId="{602C7BDD-B6BA-47C1-8024-AE7BBA74AD83}" dt="2020-02-12T14:51:39.154" v="78" actId="1036"/>
        <pc:sldMkLst>
          <pc:docMk/>
          <pc:sldMk cId="2692337968" sldId="300"/>
        </pc:sldMkLst>
        <pc:picChg chg="mod ord">
          <ac:chgData name="Chitambar, Eric" userId="05f873b4-a386-453d-a2e0-769001d3b38e" providerId="ADAL" clId="{602C7BDD-B6BA-47C1-8024-AE7BBA74AD83}" dt="2020-02-12T14:47:13.669" v="62" actId="108"/>
          <ac:picMkLst>
            <pc:docMk/>
            <pc:sldMk cId="2692337968" sldId="300"/>
            <ac:picMk id="4" creationId="{F7849C9E-BC5E-4A81-929B-13CE63E61077}"/>
          </ac:picMkLst>
        </pc:picChg>
        <pc:picChg chg="mod">
          <ac:chgData name="Chitambar, Eric" userId="05f873b4-a386-453d-a2e0-769001d3b38e" providerId="ADAL" clId="{602C7BDD-B6BA-47C1-8024-AE7BBA74AD83}" dt="2020-02-12T14:47:43.473" v="70" actId="1076"/>
          <ac:picMkLst>
            <pc:docMk/>
            <pc:sldMk cId="2692337968" sldId="300"/>
            <ac:picMk id="6" creationId="{5B4FBE62-142B-467E-BD5C-585307FFA017}"/>
          </ac:picMkLst>
        </pc:picChg>
        <pc:picChg chg="mod">
          <ac:chgData name="Chitambar, Eric" userId="05f873b4-a386-453d-a2e0-769001d3b38e" providerId="ADAL" clId="{602C7BDD-B6BA-47C1-8024-AE7BBA74AD83}" dt="2020-02-12T14:51:39.154" v="78" actId="1036"/>
          <ac:picMkLst>
            <pc:docMk/>
            <pc:sldMk cId="2692337968" sldId="300"/>
            <ac:picMk id="8" creationId="{B747E6EC-28FE-4592-A395-37E3A84597E7}"/>
          </ac:picMkLst>
        </pc:picChg>
        <pc:picChg chg="del mod">
          <ac:chgData name="Chitambar, Eric" userId="05f873b4-a386-453d-a2e0-769001d3b38e" providerId="ADAL" clId="{602C7BDD-B6BA-47C1-8024-AE7BBA74AD83}" dt="2020-02-12T14:47:13.669" v="63" actId="478"/>
          <ac:picMkLst>
            <pc:docMk/>
            <pc:sldMk cId="2692337968" sldId="300"/>
            <ac:picMk id="16" creationId="{9D01A696-B040-4453-B63D-5BE86131E7C6}"/>
          </ac:picMkLst>
        </pc:picChg>
      </pc:sldChg>
      <pc:sldChg chg="delSp modSp modAnim">
        <pc:chgData name="Chitambar, Eric" userId="05f873b4-a386-453d-a2e0-769001d3b38e" providerId="ADAL" clId="{602C7BDD-B6BA-47C1-8024-AE7BBA74AD83}" dt="2020-02-12T14:45:19.928" v="43"/>
        <pc:sldMkLst>
          <pc:docMk/>
          <pc:sldMk cId="1406779367" sldId="301"/>
        </pc:sldMkLst>
        <pc:picChg chg="mod ord">
          <ac:chgData name="Chitambar, Eric" userId="05f873b4-a386-453d-a2e0-769001d3b38e" providerId="ADAL" clId="{602C7BDD-B6BA-47C1-8024-AE7BBA74AD83}" dt="2020-02-12T14:44:15.459" v="10" actId="108"/>
          <ac:picMkLst>
            <pc:docMk/>
            <pc:sldMk cId="1406779367" sldId="301"/>
            <ac:picMk id="4" creationId="{AA77ACF8-E080-4734-841D-11A9713670D6}"/>
          </ac:picMkLst>
        </pc:picChg>
        <pc:picChg chg="del mod">
          <ac:chgData name="Chitambar, Eric" userId="05f873b4-a386-453d-a2e0-769001d3b38e" providerId="ADAL" clId="{602C7BDD-B6BA-47C1-8024-AE7BBA74AD83}" dt="2020-02-12T14:44:48.002" v="28" actId="478"/>
          <ac:picMkLst>
            <pc:docMk/>
            <pc:sldMk cId="1406779367" sldId="301"/>
            <ac:picMk id="6" creationId="{167084DD-A53E-4DF1-B89B-847A1B8A1E5B}"/>
          </ac:picMkLst>
        </pc:picChg>
        <pc:picChg chg="del mod">
          <ac:chgData name="Chitambar, Eric" userId="05f873b4-a386-453d-a2e0-769001d3b38e" providerId="ADAL" clId="{602C7BDD-B6BA-47C1-8024-AE7BBA74AD83}" dt="2020-02-12T14:44:15.459" v="11" actId="478"/>
          <ac:picMkLst>
            <pc:docMk/>
            <pc:sldMk cId="1406779367" sldId="301"/>
            <ac:picMk id="7" creationId="{093D836D-E2CB-4F77-880B-1E42833FB1AA}"/>
          </ac:picMkLst>
        </pc:picChg>
        <pc:picChg chg="del mod ord">
          <ac:chgData name="Chitambar, Eric" userId="05f873b4-a386-453d-a2e0-769001d3b38e" providerId="ADAL" clId="{602C7BDD-B6BA-47C1-8024-AE7BBA74AD83}" dt="2020-02-12T14:44:57.791" v="41" actId="478"/>
          <ac:picMkLst>
            <pc:docMk/>
            <pc:sldMk cId="1406779367" sldId="301"/>
            <ac:picMk id="9" creationId="{69062368-5A21-450C-B9CA-1DF79E6AB217}"/>
          </ac:picMkLst>
        </pc:picChg>
        <pc:picChg chg="mod ord">
          <ac:chgData name="Chitambar, Eric" userId="05f873b4-a386-453d-a2e0-769001d3b38e" providerId="ADAL" clId="{602C7BDD-B6BA-47C1-8024-AE7BBA74AD83}" dt="2020-02-12T14:45:00.527" v="42" actId="1076"/>
          <ac:picMkLst>
            <pc:docMk/>
            <pc:sldMk cId="1406779367" sldId="301"/>
            <ac:picMk id="11" creationId="{E3AFA499-7A11-48A9-922D-8E8A837C2F57}"/>
          </ac:picMkLst>
        </pc:picChg>
      </pc:sldChg>
      <pc:sldChg chg="modAnim">
        <pc:chgData name="Chitambar, Eric" userId="05f873b4-a386-453d-a2e0-769001d3b38e" providerId="ADAL" clId="{602C7BDD-B6BA-47C1-8024-AE7BBA74AD83}" dt="2020-02-12T14:46:40.702" v="51"/>
        <pc:sldMkLst>
          <pc:docMk/>
          <pc:sldMk cId="3116611456" sldId="302"/>
        </pc:sldMkLst>
      </pc:sldChg>
    </pc:docChg>
  </pc:docChgLst>
  <pc:docChgLst>
    <pc:chgData name="Eric Chitambar" userId="05f873b4-a386-453d-a2e0-769001d3b38e" providerId="ADAL" clId="{22DF3BF1-C66A-4406-9353-7C37FDD92112}"/>
    <pc:docChg chg="custSel addSld delSld modSld sldOrd">
      <pc:chgData name="Eric Chitambar" userId="05f873b4-a386-453d-a2e0-769001d3b38e" providerId="ADAL" clId="{22DF3BF1-C66A-4406-9353-7C37FDD92112}" dt="2020-03-11T03:40:56.285" v="342" actId="478"/>
      <pc:docMkLst>
        <pc:docMk/>
      </pc:docMkLst>
      <pc:sldChg chg="del">
        <pc:chgData name="Eric Chitambar" userId="05f873b4-a386-453d-a2e0-769001d3b38e" providerId="ADAL" clId="{22DF3BF1-C66A-4406-9353-7C37FDD92112}" dt="2020-03-11T02:52:16.167" v="247" actId="2696"/>
        <pc:sldMkLst>
          <pc:docMk/>
          <pc:sldMk cId="712036289" sldId="321"/>
        </pc:sldMkLst>
      </pc:sldChg>
      <pc:sldChg chg="del">
        <pc:chgData name="Eric Chitambar" userId="05f873b4-a386-453d-a2e0-769001d3b38e" providerId="ADAL" clId="{22DF3BF1-C66A-4406-9353-7C37FDD92112}" dt="2020-03-11T02:52:16.182" v="248" actId="2696"/>
        <pc:sldMkLst>
          <pc:docMk/>
          <pc:sldMk cId="2266137472" sldId="326"/>
        </pc:sldMkLst>
      </pc:sldChg>
      <pc:sldChg chg="addSp delSp modSp ord delAnim modAnim">
        <pc:chgData name="Eric Chitambar" userId="05f873b4-a386-453d-a2e0-769001d3b38e" providerId="ADAL" clId="{22DF3BF1-C66A-4406-9353-7C37FDD92112}" dt="2020-03-11T03:40:56.285" v="342" actId="478"/>
        <pc:sldMkLst>
          <pc:docMk/>
          <pc:sldMk cId="1243226832" sldId="327"/>
        </pc:sldMkLst>
        <pc:spChg chg="add mod">
          <ac:chgData name="Eric Chitambar" userId="05f873b4-a386-453d-a2e0-769001d3b38e" providerId="ADAL" clId="{22DF3BF1-C66A-4406-9353-7C37FDD92112}" dt="2020-03-11T02:51:37.835" v="129" actId="208"/>
          <ac:spMkLst>
            <pc:docMk/>
            <pc:sldMk cId="1243226832" sldId="327"/>
            <ac:spMk id="16" creationId="{FDAA61EC-6E72-4AFA-8558-F87F799B819F}"/>
          </ac:spMkLst>
        </pc:spChg>
        <pc:spChg chg="add mod">
          <ac:chgData name="Eric Chitambar" userId="05f873b4-a386-453d-a2e0-769001d3b38e" providerId="ADAL" clId="{22DF3BF1-C66A-4406-9353-7C37FDD92112}" dt="2020-03-11T02:52:05.797" v="246" actId="1076"/>
          <ac:spMkLst>
            <pc:docMk/>
            <pc:sldMk cId="1243226832" sldId="327"/>
            <ac:spMk id="22" creationId="{15128C0C-CB3A-4720-BDA6-36E4189A3C27}"/>
          </ac:spMkLst>
        </pc:spChg>
        <pc:picChg chg="del mod ord">
          <ac:chgData name="Eric Chitambar" userId="05f873b4-a386-453d-a2e0-769001d3b38e" providerId="ADAL" clId="{22DF3BF1-C66A-4406-9353-7C37FDD92112}" dt="2020-03-11T02:47:15.275" v="53" actId="478"/>
          <ac:picMkLst>
            <pc:docMk/>
            <pc:sldMk cId="1243226832" sldId="327"/>
            <ac:picMk id="4" creationId="{209EA6EA-8B41-4D29-9ECD-E2E6D1F11AB5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6" creationId="{F8862977-B6DB-4748-B26B-8D61561F0289}"/>
          </ac:picMkLst>
        </pc:picChg>
        <pc:picChg chg="add del mod">
          <ac:chgData name="Eric Chitambar" userId="05f873b4-a386-453d-a2e0-769001d3b38e" providerId="ADAL" clId="{22DF3BF1-C66A-4406-9353-7C37FDD92112}" dt="2020-03-11T02:42:54.970" v="21" actId="478"/>
          <ac:picMkLst>
            <pc:docMk/>
            <pc:sldMk cId="1243226832" sldId="327"/>
            <ac:picMk id="8" creationId="{401C86CB-8A73-4EBA-B6D5-EDFBFDBBA6F9}"/>
          </ac:picMkLst>
        </pc:picChg>
        <pc:picChg chg="mod">
          <ac:chgData name="Eric Chitambar" userId="05f873b4-a386-453d-a2e0-769001d3b38e" providerId="ADAL" clId="{22DF3BF1-C66A-4406-9353-7C37FDD92112}" dt="2020-03-11T02:50:48.814" v="118" actId="1035"/>
          <ac:picMkLst>
            <pc:docMk/>
            <pc:sldMk cId="1243226832" sldId="327"/>
            <ac:picMk id="9" creationId="{D0E75AA7-5388-4793-B02C-2051D25A26D2}"/>
          </ac:picMkLst>
        </pc:picChg>
        <pc:picChg chg="mod ord">
          <ac:chgData name="Eric Chitambar" userId="05f873b4-a386-453d-a2e0-769001d3b38e" providerId="ADAL" clId="{22DF3BF1-C66A-4406-9353-7C37FDD92112}" dt="2020-03-11T02:47:15.275" v="52" actId="108"/>
          <ac:picMkLst>
            <pc:docMk/>
            <pc:sldMk cId="1243226832" sldId="327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2:50:52.765" v="119" actId="1076"/>
          <ac:picMkLst>
            <pc:docMk/>
            <pc:sldMk cId="1243226832" sldId="327"/>
            <ac:picMk id="13" creationId="{4BE77351-B834-4ABA-ACBF-F77334C5AAED}"/>
          </ac:picMkLst>
        </pc:picChg>
        <pc:picChg chg="mod">
          <ac:chgData name="Eric Chitambar" userId="05f873b4-a386-453d-a2e0-769001d3b38e" providerId="ADAL" clId="{22DF3BF1-C66A-4406-9353-7C37FDD92112}" dt="2020-03-11T02:51:17.514" v="126" actId="1076"/>
          <ac:picMkLst>
            <pc:docMk/>
            <pc:sldMk cId="1243226832" sldId="327"/>
            <ac:picMk id="15" creationId="{ED5E80D6-7895-405B-BFC9-4276689FB53E}"/>
          </ac:picMkLst>
        </pc:picChg>
        <pc:picChg chg="del mod ord">
          <ac:chgData name="Eric Chitambar" userId="05f873b4-a386-453d-a2e0-769001d3b38e" providerId="ADAL" clId="{22DF3BF1-C66A-4406-9353-7C37FDD92112}" dt="2020-03-11T03:40:56.285" v="342" actId="478"/>
          <ac:picMkLst>
            <pc:docMk/>
            <pc:sldMk cId="1243226832" sldId="327"/>
            <ac:picMk id="18" creationId="{A2F859B8-0439-4EF8-9860-3C8EDF666C40}"/>
          </ac:picMkLst>
        </pc:picChg>
        <pc:picChg chg="mod ord">
          <ac:chgData name="Eric Chitambar" userId="05f873b4-a386-453d-a2e0-769001d3b38e" providerId="ADAL" clId="{22DF3BF1-C66A-4406-9353-7C37FDD92112}" dt="2020-03-11T03:40:56.285" v="341" actId="108"/>
          <ac:picMkLst>
            <pc:docMk/>
            <pc:sldMk cId="1243226832" sldId="327"/>
            <ac:picMk id="20" creationId="{BD879274-FDFF-4772-B4A8-376116153834}"/>
          </ac:picMkLst>
        </pc:picChg>
        <pc:picChg chg="add del mod">
          <ac:chgData name="Eric Chitambar" userId="05f873b4-a386-453d-a2e0-769001d3b38e" providerId="ADAL" clId="{22DF3BF1-C66A-4406-9353-7C37FDD92112}" dt="2020-03-11T03:40:48.182" v="330" actId="478"/>
          <ac:picMkLst>
            <pc:docMk/>
            <pc:sldMk cId="1243226832" sldId="327"/>
            <ac:picMk id="23" creationId="{984E2198-8DCF-40C1-9AB3-9147B03CB340}"/>
          </ac:picMkLst>
        </pc:picChg>
        <pc:picChg chg="del">
          <ac:chgData name="Eric Chitambar" userId="05f873b4-a386-453d-a2e0-769001d3b38e" providerId="ADAL" clId="{22DF3BF1-C66A-4406-9353-7C37FDD92112}" dt="2020-03-11T02:39:25.351" v="3" actId="478"/>
          <ac:picMkLst>
            <pc:docMk/>
            <pc:sldMk cId="1243226832" sldId="327"/>
            <ac:picMk id="26" creationId="{7A6980C2-48F2-4411-9E97-3A0AE837F583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1" creationId="{AB96614A-4377-4217-BAFF-244BA2C31B1D}"/>
          </ac:picMkLst>
        </pc:picChg>
        <pc:picChg chg="mod">
          <ac:chgData name="Eric Chitambar" userId="05f873b4-a386-453d-a2e0-769001d3b38e" providerId="ADAL" clId="{22DF3BF1-C66A-4406-9353-7C37FDD92112}" dt="2020-03-11T02:47:30.968" v="82" actId="1035"/>
          <ac:picMkLst>
            <pc:docMk/>
            <pc:sldMk cId="1243226832" sldId="327"/>
            <ac:picMk id="35" creationId="{1EBC13B2-5E69-4324-8315-62DFD58621B9}"/>
          </ac:picMkLst>
        </pc:picChg>
        <pc:picChg chg="mod">
          <ac:chgData name="Eric Chitambar" userId="05f873b4-a386-453d-a2e0-769001d3b38e" providerId="ADAL" clId="{22DF3BF1-C66A-4406-9353-7C37FDD92112}" dt="2020-03-11T02:47:22.507" v="54" actId="1076"/>
          <ac:picMkLst>
            <pc:docMk/>
            <pc:sldMk cId="1243226832" sldId="327"/>
            <ac:picMk id="37" creationId="{16ED48BB-C2A7-4DAB-80E1-702B8BFF5379}"/>
          </ac:picMkLst>
        </pc:picChg>
        <pc:picChg chg="del">
          <ac:chgData name="Eric Chitambar" userId="05f873b4-a386-453d-a2e0-769001d3b38e" providerId="ADAL" clId="{22DF3BF1-C66A-4406-9353-7C37FDD92112}" dt="2020-03-11T02:39:14.220" v="1" actId="478"/>
          <ac:picMkLst>
            <pc:docMk/>
            <pc:sldMk cId="1243226832" sldId="327"/>
            <ac:picMk id="39" creationId="{E3EC0DF5-0A06-436A-8F1F-D9B5EC8ED10E}"/>
          </ac:picMkLst>
        </pc:picChg>
      </pc:sldChg>
      <pc:sldChg chg="addSp delSp modSp add delAnim">
        <pc:chgData name="Eric Chitambar" userId="05f873b4-a386-453d-a2e0-769001d3b38e" providerId="ADAL" clId="{22DF3BF1-C66A-4406-9353-7C37FDD92112}" dt="2020-03-11T03:40:23.997" v="316" actId="478"/>
        <pc:sldMkLst>
          <pc:docMk/>
          <pc:sldMk cId="2369770150" sldId="328"/>
        </pc:sldMkLst>
        <pc:picChg chg="del mod ord">
          <ac:chgData name="Eric Chitambar" userId="05f873b4-a386-453d-a2e0-769001d3b38e" providerId="ADAL" clId="{22DF3BF1-C66A-4406-9353-7C37FDD92112}" dt="2020-03-11T03:36:21.414" v="287" actId="478"/>
          <ac:picMkLst>
            <pc:docMk/>
            <pc:sldMk cId="2369770150" sldId="328"/>
            <ac:picMk id="4" creationId="{575023E8-509E-4F71-B445-78E620F8B8FA}"/>
          </ac:picMkLst>
        </pc:picChg>
        <pc:picChg chg="mod ord">
          <ac:chgData name="Eric Chitambar" userId="05f873b4-a386-453d-a2e0-769001d3b38e" providerId="ADAL" clId="{22DF3BF1-C66A-4406-9353-7C37FDD92112}" dt="2020-03-11T03:36:21.414" v="286" actId="108"/>
          <ac:picMkLst>
            <pc:docMk/>
            <pc:sldMk cId="2369770150" sldId="328"/>
            <ac:picMk id="7" creationId="{CE81BC6E-2FF5-4215-8861-A871655F8148}"/>
          </ac:picMkLst>
        </pc:picChg>
        <pc:picChg chg="mod">
          <ac:chgData name="Eric Chitambar" userId="05f873b4-a386-453d-a2e0-769001d3b38e" providerId="ADAL" clId="{22DF3BF1-C66A-4406-9353-7C37FDD92112}" dt="2020-03-11T03:38:40.406" v="295" actId="1076"/>
          <ac:picMkLst>
            <pc:docMk/>
            <pc:sldMk cId="2369770150" sldId="328"/>
            <ac:picMk id="10" creationId="{369E091A-3E45-453E-BABA-BDFE038D57D2}"/>
          </ac:picMkLst>
        </pc:picChg>
        <pc:picChg chg="del mod">
          <ac:chgData name="Eric Chitambar" userId="05f873b4-a386-453d-a2e0-769001d3b38e" providerId="ADAL" clId="{22DF3BF1-C66A-4406-9353-7C37FDD92112}" dt="2020-03-11T03:34:49.156" v="269" actId="478"/>
          <ac:picMkLst>
            <pc:docMk/>
            <pc:sldMk cId="2369770150" sldId="328"/>
            <ac:picMk id="11" creationId="{67206FC1-E04E-4B6E-8C9F-1BD4263922EA}"/>
          </ac:picMkLst>
        </pc:picChg>
        <pc:picChg chg="mod">
          <ac:chgData name="Eric Chitambar" userId="05f873b4-a386-453d-a2e0-769001d3b38e" providerId="ADAL" clId="{22DF3BF1-C66A-4406-9353-7C37FDD92112}" dt="2020-03-11T03:39:14.352" v="302" actId="1076"/>
          <ac:picMkLst>
            <pc:docMk/>
            <pc:sldMk cId="2369770150" sldId="328"/>
            <ac:picMk id="14" creationId="{AE1E0244-3EBB-4820-9AB2-24BE68C04A6F}"/>
          </ac:picMkLst>
        </pc:picChg>
        <pc:picChg chg="mod ord">
          <ac:chgData name="Eric Chitambar" userId="05f873b4-a386-453d-a2e0-769001d3b38e" providerId="ADAL" clId="{22DF3BF1-C66A-4406-9353-7C37FDD92112}" dt="2020-03-11T03:40:23.997" v="315" actId="108"/>
          <ac:picMkLst>
            <pc:docMk/>
            <pc:sldMk cId="2369770150" sldId="328"/>
            <ac:picMk id="18" creationId="{E3011534-7D06-4D5D-AB4C-89D23DF83DE1}"/>
          </ac:picMkLst>
        </pc:picChg>
        <pc:picChg chg="add del mod">
          <ac:chgData name="Eric Chitambar" userId="05f873b4-a386-453d-a2e0-769001d3b38e" providerId="ADAL" clId="{22DF3BF1-C66A-4406-9353-7C37FDD92112}" dt="2020-03-11T03:40:23.997" v="316" actId="478"/>
          <ac:picMkLst>
            <pc:docMk/>
            <pc:sldMk cId="2369770150" sldId="328"/>
            <ac:picMk id="21" creationId="{616C01F6-EEB8-4807-BC45-7BA629A921DF}"/>
          </ac:picMkLst>
        </pc:picChg>
        <pc:picChg chg="del">
          <ac:chgData name="Eric Chitambar" userId="05f873b4-a386-453d-a2e0-769001d3b38e" providerId="ADAL" clId="{22DF3BF1-C66A-4406-9353-7C37FDD92112}" dt="2020-03-11T03:36:32.875" v="288" actId="478"/>
          <ac:picMkLst>
            <pc:docMk/>
            <pc:sldMk cId="2369770150" sldId="328"/>
            <ac:picMk id="37" creationId="{16ED48BB-C2A7-4DAB-80E1-702B8BFF5379}"/>
          </ac:picMkLst>
        </pc:picChg>
      </pc:sldChg>
      <pc:sldChg chg="del">
        <pc:chgData name="Eric Chitambar" userId="05f873b4-a386-453d-a2e0-769001d3b38e" providerId="ADAL" clId="{22DF3BF1-C66A-4406-9353-7C37FDD92112}" dt="2020-03-11T02:52:16.198" v="249" actId="2696"/>
        <pc:sldMkLst>
          <pc:docMk/>
          <pc:sldMk cId="3815835112" sldId="328"/>
        </pc:sldMkLst>
      </pc:sldChg>
      <pc:sldChg chg="del">
        <pc:chgData name="Eric Chitambar" userId="05f873b4-a386-453d-a2e0-769001d3b38e" providerId="ADAL" clId="{22DF3BF1-C66A-4406-9353-7C37FDD92112}" dt="2020-03-11T02:52:16.198" v="250" actId="2696"/>
        <pc:sldMkLst>
          <pc:docMk/>
          <pc:sldMk cId="551470686" sldId="329"/>
        </pc:sldMkLst>
      </pc:sldChg>
    </pc:docChg>
  </pc:docChgLst>
  <pc:docChgLst>
    <pc:chgData name="Eric Chitambar" userId="05f873b4-a386-453d-a2e0-769001d3b38e" providerId="ADAL" clId="{968771EC-21BB-4B0E-B7CD-9F6B90E734B2}"/>
    <pc:docChg chg="custSel addSld delSld modSld sldOrd modSection">
      <pc:chgData name="Eric Chitambar" userId="05f873b4-a386-453d-a2e0-769001d3b38e" providerId="ADAL" clId="{968771EC-21BB-4B0E-B7CD-9F6B90E734B2}" dt="2020-03-25T04:47:02.900" v="798"/>
      <pc:docMkLst>
        <pc:docMk/>
      </pc:docMkLst>
      <pc:sldChg chg="modSp">
        <pc:chgData name="Eric Chitambar" userId="05f873b4-a386-453d-a2e0-769001d3b38e" providerId="ADAL" clId="{968771EC-21BB-4B0E-B7CD-9F6B90E734B2}" dt="2020-03-24T22:04:58.124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968771EC-21BB-4B0E-B7CD-9F6B90E734B2}" dt="2020-03-24T22:04:58.12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968771EC-21BB-4B0E-B7CD-9F6B90E734B2}" dt="2020-03-24T22:05:08.382" v="21" actId="5793"/>
        <pc:sldMkLst>
          <pc:docMk/>
          <pc:sldMk cId="2194429596" sldId="269"/>
        </pc:sldMkLst>
        <pc:spChg chg="mod">
          <ac:chgData name="Eric Chitambar" userId="05f873b4-a386-453d-a2e0-769001d3b38e" providerId="ADAL" clId="{968771EC-21BB-4B0E-B7CD-9F6B90E734B2}" dt="2020-03-24T22:05:08.382" v="21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Eric Chitambar" userId="05f873b4-a386-453d-a2e0-769001d3b38e" providerId="ADAL" clId="{968771EC-21BB-4B0E-B7CD-9F6B90E734B2}" dt="2020-03-25T04:08:00.210" v="778"/>
        <pc:sldMkLst>
          <pc:docMk/>
          <pc:sldMk cId="715633031" sldId="334"/>
        </pc:sldMkLst>
        <pc:spChg chg="mod">
          <ac:chgData name="Eric Chitambar" userId="05f873b4-a386-453d-a2e0-769001d3b38e" providerId="ADAL" clId="{968771EC-21BB-4B0E-B7CD-9F6B90E734B2}" dt="2020-03-24T22:05:18.580" v="53" actId="20577"/>
          <ac:spMkLst>
            <pc:docMk/>
            <pc:sldMk cId="715633031" sldId="334"/>
            <ac:spMk id="2" creationId="{EFD183ED-A640-433D-A5CF-C84D0E7FD2EF}"/>
          </ac:spMkLst>
        </pc:spChg>
        <pc:spChg chg="del">
          <ac:chgData name="Eric Chitambar" userId="05f873b4-a386-453d-a2e0-769001d3b38e" providerId="ADAL" clId="{968771EC-21BB-4B0E-B7CD-9F6B90E734B2}" dt="2020-03-24T22:08:23.287" v="90" actId="478"/>
          <ac:spMkLst>
            <pc:docMk/>
            <pc:sldMk cId="715633031" sldId="334"/>
            <ac:spMk id="3" creationId="{C40268EE-7B84-490D-8A0E-E1C2F3CE14C7}"/>
          </ac:spMkLst>
        </pc:spChg>
        <pc:picChg chg="mod ord">
          <ac:chgData name="Eric Chitambar" userId="05f873b4-a386-453d-a2e0-769001d3b38e" providerId="ADAL" clId="{968771EC-21BB-4B0E-B7CD-9F6B90E734B2}" dt="2020-03-24T22:07:34.689" v="72" actId="108"/>
          <ac:picMkLst>
            <pc:docMk/>
            <pc:sldMk cId="715633031" sldId="334"/>
            <ac:picMk id="5" creationId="{5436A49F-71C4-41BB-92C6-03732894C644}"/>
          </ac:picMkLst>
        </pc:picChg>
        <pc:picChg chg="mod ord">
          <ac:chgData name="Eric Chitambar" userId="05f873b4-a386-453d-a2e0-769001d3b38e" providerId="ADAL" clId="{968771EC-21BB-4B0E-B7CD-9F6B90E734B2}" dt="2020-03-24T22:08:11.834" v="88" actId="108"/>
          <ac:picMkLst>
            <pc:docMk/>
            <pc:sldMk cId="715633031" sldId="334"/>
            <ac:picMk id="7" creationId="{CC4C1483-49F4-475E-9A86-51614D289852}"/>
          </ac:picMkLst>
        </pc:picChg>
        <pc:picChg chg="mod ord">
          <ac:chgData name="Eric Chitambar" userId="05f873b4-a386-453d-a2e0-769001d3b38e" providerId="ADAL" clId="{968771EC-21BB-4B0E-B7CD-9F6B90E734B2}" dt="2020-03-24T22:08:46.875" v="103" actId="108"/>
          <ac:picMkLst>
            <pc:docMk/>
            <pc:sldMk cId="715633031" sldId="334"/>
            <ac:picMk id="9" creationId="{3927555B-F844-44E4-B70F-3266425B954D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0" creationId="{45DC5990-9EA7-479B-A7CA-3E593DE429BC}"/>
          </ac:picMkLst>
        </pc:picChg>
        <pc:picChg chg="del">
          <ac:chgData name="Eric Chitambar" userId="05f873b4-a386-453d-a2e0-769001d3b38e" providerId="ADAL" clId="{968771EC-21BB-4B0E-B7CD-9F6B90E734B2}" dt="2020-03-24T22:07:45.282" v="75" actId="478"/>
          <ac:picMkLst>
            <pc:docMk/>
            <pc:sldMk cId="715633031" sldId="334"/>
            <ac:picMk id="11" creationId="{F71AFF03-F1A2-4FCD-AAEB-C4076DEA8705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2" creationId="{69609690-90A7-4202-9EEA-304C3591C089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13" creationId="{B0C74F8D-9EC4-485B-9F8B-09176CAB1A49}"/>
          </ac:picMkLst>
        </pc:picChg>
        <pc:picChg chg="add del mod">
          <ac:chgData name="Eric Chitambar" userId="05f873b4-a386-453d-a2e0-769001d3b38e" providerId="ADAL" clId="{968771EC-21BB-4B0E-B7CD-9F6B90E734B2}" dt="2020-03-24T22:08:11.835" v="89" actId="478"/>
          <ac:picMkLst>
            <pc:docMk/>
            <pc:sldMk cId="715633031" sldId="334"/>
            <ac:picMk id="14" creationId="{25333F90-E4F7-4386-9564-700374585C28}"/>
          </ac:picMkLst>
        </pc:picChg>
        <pc:picChg chg="del mod ord">
          <ac:chgData name="Eric Chitambar" userId="05f873b4-a386-453d-a2e0-769001d3b38e" providerId="ADAL" clId="{968771EC-21BB-4B0E-B7CD-9F6B90E734B2}" dt="2020-03-25T04:07:55.089" v="777" actId="478"/>
          <ac:picMkLst>
            <pc:docMk/>
            <pc:sldMk cId="715633031" sldId="334"/>
            <ac:picMk id="16" creationId="{E7F4628A-4D22-40C5-B3CC-7E5BC6FCC80F}"/>
          </ac:picMkLst>
        </pc:picChg>
        <pc:picChg chg="add del mod">
          <ac:chgData name="Eric Chitambar" userId="05f873b4-a386-453d-a2e0-769001d3b38e" providerId="ADAL" clId="{968771EC-21BB-4B0E-B7CD-9F6B90E734B2}" dt="2020-03-24T22:08:46.877" v="104" actId="478"/>
          <ac:picMkLst>
            <pc:docMk/>
            <pc:sldMk cId="715633031" sldId="334"/>
            <ac:picMk id="17" creationId="{6D956BE9-0614-4147-8571-E62CB466BD7A}"/>
          </ac:picMkLst>
        </pc:picChg>
        <pc:picChg chg="del mod">
          <ac:chgData name="Eric Chitambar" userId="05f873b4-a386-453d-a2e0-769001d3b38e" providerId="ADAL" clId="{968771EC-21BB-4B0E-B7CD-9F6B90E734B2}" dt="2020-03-24T22:16:22.368" v="138" actId="478"/>
          <ac:picMkLst>
            <pc:docMk/>
            <pc:sldMk cId="715633031" sldId="334"/>
            <ac:picMk id="19" creationId="{1F03CE16-FD0B-4106-AFBA-D5E3E87B635D}"/>
          </ac:picMkLst>
        </pc:picChg>
        <pc:picChg chg="add del mod">
          <ac:chgData name="Eric Chitambar" userId="05f873b4-a386-453d-a2e0-769001d3b38e" providerId="ADAL" clId="{968771EC-21BB-4B0E-B7CD-9F6B90E734B2}" dt="2020-03-24T22:10:40.674" v="118" actId="478"/>
          <ac:picMkLst>
            <pc:docMk/>
            <pc:sldMk cId="715633031" sldId="334"/>
            <ac:picMk id="20" creationId="{4D3064A6-D9BE-4690-B69B-D7541D4BEC6D}"/>
          </ac:picMkLst>
        </pc:picChg>
        <pc:picChg chg="mod ord">
          <ac:chgData name="Eric Chitambar" userId="05f873b4-a386-453d-a2e0-769001d3b38e" providerId="ADAL" clId="{968771EC-21BB-4B0E-B7CD-9F6B90E734B2}" dt="2020-03-24T22:16:24.611" v="139" actId="1076"/>
          <ac:picMkLst>
            <pc:docMk/>
            <pc:sldMk cId="715633031" sldId="334"/>
            <ac:picMk id="22" creationId="{5EDABD0D-9665-439E-87F5-804CBEFD7BEA}"/>
          </ac:picMkLst>
        </pc:picChg>
        <pc:picChg chg="mod">
          <ac:chgData name="Eric Chitambar" userId="05f873b4-a386-453d-a2e0-769001d3b38e" providerId="ADAL" clId="{968771EC-21BB-4B0E-B7CD-9F6B90E734B2}" dt="2020-03-24T22:22:32.141" v="155" actId="1076"/>
          <ac:picMkLst>
            <pc:docMk/>
            <pc:sldMk cId="715633031" sldId="334"/>
            <ac:picMk id="24" creationId="{AF3A0CE1-A871-4F60-A777-B9B732181765}"/>
          </ac:picMkLst>
        </pc:picChg>
        <pc:picChg chg="del mod">
          <ac:chgData name="Eric Chitambar" userId="05f873b4-a386-453d-a2e0-769001d3b38e" providerId="ADAL" clId="{968771EC-21BB-4B0E-B7CD-9F6B90E734B2}" dt="2020-03-24T22:22:29.710" v="154" actId="478"/>
          <ac:picMkLst>
            <pc:docMk/>
            <pc:sldMk cId="715633031" sldId="334"/>
            <ac:picMk id="26" creationId="{9863A299-B1D1-4718-9DF4-A2849740010E}"/>
          </ac:picMkLst>
        </pc:picChg>
        <pc:picChg chg="mod ord">
          <ac:chgData name="Eric Chitambar" userId="05f873b4-a386-453d-a2e0-769001d3b38e" providerId="ADAL" clId="{968771EC-21BB-4B0E-B7CD-9F6B90E734B2}" dt="2020-03-25T04:07:55.089" v="776" actId="108"/>
          <ac:picMkLst>
            <pc:docMk/>
            <pc:sldMk cId="715633031" sldId="334"/>
            <ac:picMk id="28" creationId="{9FAC7512-D387-43C5-A298-4BE3B462E59B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35" creationId="{A9D1E995-545C-4356-99CF-4F7CD9E9C3B1}"/>
          </ac:picMkLst>
        </pc:picChg>
        <pc:picChg chg="del">
          <ac:chgData name="Eric Chitambar" userId="05f873b4-a386-453d-a2e0-769001d3b38e" providerId="ADAL" clId="{968771EC-21BB-4B0E-B7CD-9F6B90E734B2}" dt="2020-03-24T22:08:23.287" v="90" actId="478"/>
          <ac:picMkLst>
            <pc:docMk/>
            <pc:sldMk cId="715633031" sldId="334"/>
            <ac:picMk id="45" creationId="{29706B9F-1581-4847-A850-421499EC243C}"/>
          </ac:picMkLst>
        </pc:picChg>
        <pc:picChg chg="del">
          <ac:chgData name="Eric Chitambar" userId="05f873b4-a386-453d-a2e0-769001d3b38e" providerId="ADAL" clId="{968771EC-21BB-4B0E-B7CD-9F6B90E734B2}" dt="2020-03-24T22:07:42.911" v="74" actId="478"/>
          <ac:picMkLst>
            <pc:docMk/>
            <pc:sldMk cId="715633031" sldId="334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968771EC-21BB-4B0E-B7CD-9F6B90E734B2}" dt="2020-03-24T22:07:34.690" v="73" actId="478"/>
          <ac:picMkLst>
            <pc:docMk/>
            <pc:sldMk cId="715633031" sldId="334"/>
            <ac:picMk id="49" creationId="{6C4564E1-B1F8-491E-8E53-7B4418F096EA}"/>
          </ac:picMkLst>
        </pc:picChg>
      </pc:sldChg>
      <pc:sldChg chg="del">
        <pc:chgData name="Eric Chitambar" userId="05f873b4-a386-453d-a2e0-769001d3b38e" providerId="ADAL" clId="{968771EC-21BB-4B0E-B7CD-9F6B90E734B2}" dt="2020-03-25T03:41:47.063" v="711" actId="2696"/>
        <pc:sldMkLst>
          <pc:docMk/>
          <pc:sldMk cId="1398878898" sldId="335"/>
        </pc:sldMkLst>
      </pc:sldChg>
      <pc:sldChg chg="del">
        <pc:chgData name="Eric Chitambar" userId="05f873b4-a386-453d-a2e0-769001d3b38e" providerId="ADAL" clId="{968771EC-21BB-4B0E-B7CD-9F6B90E734B2}" dt="2020-03-25T03:41:47.079" v="712" actId="2696"/>
        <pc:sldMkLst>
          <pc:docMk/>
          <pc:sldMk cId="933744877" sldId="336"/>
        </pc:sldMkLst>
      </pc:sldChg>
      <pc:sldChg chg="addSp delSp modSp ord delAnim modAnim">
        <pc:chgData name="Eric Chitambar" userId="05f873b4-a386-453d-a2e0-769001d3b38e" providerId="ADAL" clId="{968771EC-21BB-4B0E-B7CD-9F6B90E734B2}" dt="2020-03-25T04:07:14.996" v="759"/>
        <pc:sldMkLst>
          <pc:docMk/>
          <pc:sldMk cId="648979583" sldId="337"/>
        </pc:sldMkLst>
        <pc:picChg chg="del mod ord">
          <ac:chgData name="Eric Chitambar" userId="05f873b4-a386-453d-a2e0-769001d3b38e" providerId="ADAL" clId="{968771EC-21BB-4B0E-B7CD-9F6B90E734B2}" dt="2020-03-24T23:02:06.899" v="220" actId="478"/>
          <ac:picMkLst>
            <pc:docMk/>
            <pc:sldMk cId="648979583" sldId="337"/>
            <ac:picMk id="4" creationId="{724E7BE8-E7CD-4008-8303-15DF248B827B}"/>
          </ac:picMkLst>
        </pc:picChg>
        <pc:picChg chg="del mod ord">
          <ac:chgData name="Eric Chitambar" userId="05f873b4-a386-453d-a2e0-769001d3b38e" providerId="ADAL" clId="{968771EC-21BB-4B0E-B7CD-9F6B90E734B2}" dt="2020-03-24T23:02:18.632" v="232" actId="478"/>
          <ac:picMkLst>
            <pc:docMk/>
            <pc:sldMk cId="648979583" sldId="337"/>
            <ac:picMk id="6" creationId="{36AD0FA2-CFA1-4983-BA4A-9818D4AB7B3F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8" creationId="{33148D87-4FCC-4B17-9404-04DB8EF33046}"/>
          </ac:picMkLst>
        </pc:picChg>
        <pc:picChg chg="mod ord">
          <ac:chgData name="Eric Chitambar" userId="05f873b4-a386-453d-a2e0-769001d3b38e" providerId="ADAL" clId="{968771EC-21BB-4B0E-B7CD-9F6B90E734B2}" dt="2020-03-25T01:22:55.674" v="262" actId="1076"/>
          <ac:picMkLst>
            <pc:docMk/>
            <pc:sldMk cId="648979583" sldId="337"/>
            <ac:picMk id="9" creationId="{AD1F61D3-D7FB-4C76-9CC4-E6F8FABA1DB6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1" creationId="{7E5E6052-9390-4E4B-8B02-28346F178759}"/>
          </ac:picMkLst>
        </pc:picChg>
        <pc:picChg chg="del mod ord">
          <ac:chgData name="Eric Chitambar" userId="05f873b4-a386-453d-a2e0-769001d3b38e" providerId="ADAL" clId="{968771EC-21BB-4B0E-B7CD-9F6B90E734B2}" dt="2020-03-24T23:04:38.416" v="258" actId="478"/>
          <ac:picMkLst>
            <pc:docMk/>
            <pc:sldMk cId="648979583" sldId="337"/>
            <ac:picMk id="12" creationId="{2D17BF91-812B-477F-9170-3ABF6ECE4DE5}"/>
          </ac:picMkLst>
        </pc:picChg>
        <pc:picChg chg="add del mod">
          <ac:chgData name="Eric Chitambar" userId="05f873b4-a386-453d-a2e0-769001d3b38e" providerId="ADAL" clId="{968771EC-21BB-4B0E-B7CD-9F6B90E734B2}" dt="2020-03-24T23:04:29.896" v="246" actId="478"/>
          <ac:picMkLst>
            <pc:docMk/>
            <pc:sldMk cId="648979583" sldId="337"/>
            <ac:picMk id="13" creationId="{F01378AD-A360-4516-8C27-2EE88883E6D8}"/>
          </ac:picMkLst>
        </pc:picChg>
        <pc:picChg chg="del">
          <ac:chgData name="Eric Chitambar" userId="05f873b4-a386-453d-a2e0-769001d3b38e" providerId="ADAL" clId="{968771EC-21BB-4B0E-B7CD-9F6B90E734B2}" dt="2020-03-24T23:01:28.537" v="195" actId="478"/>
          <ac:picMkLst>
            <pc:docMk/>
            <pc:sldMk cId="648979583" sldId="337"/>
            <ac:picMk id="14" creationId="{7930AC3A-3EFA-45CC-946C-498EF4F61874}"/>
          </ac:picMkLst>
        </pc:picChg>
        <pc:picChg chg="mod ord">
          <ac:chgData name="Eric Chitambar" userId="05f873b4-a386-453d-a2e0-769001d3b38e" providerId="ADAL" clId="{968771EC-21BB-4B0E-B7CD-9F6B90E734B2}" dt="2020-03-25T01:23:00.165" v="263" actId="1076"/>
          <ac:picMkLst>
            <pc:docMk/>
            <pc:sldMk cId="648979583" sldId="337"/>
            <ac:picMk id="16" creationId="{63085A91-B436-48E3-9C4C-DFC1594B1140}"/>
          </ac:picMkLst>
        </pc:picChg>
        <pc:picChg chg="del mod">
          <ac:chgData name="Eric Chitambar" userId="05f873b4-a386-453d-a2e0-769001d3b38e" providerId="ADAL" clId="{968771EC-21BB-4B0E-B7CD-9F6B90E734B2}" dt="2020-03-24T23:01:58.674" v="208" actId="478"/>
          <ac:picMkLst>
            <pc:docMk/>
            <pc:sldMk cId="648979583" sldId="337"/>
            <ac:picMk id="19" creationId="{119C6566-98C7-4313-866F-CA11C0BE2870}"/>
          </ac:picMkLst>
        </pc:picChg>
      </pc:sldChg>
      <pc:sldChg chg="del">
        <pc:chgData name="Eric Chitambar" userId="05f873b4-a386-453d-a2e0-769001d3b38e" providerId="ADAL" clId="{968771EC-21BB-4B0E-B7CD-9F6B90E734B2}" dt="2020-03-25T03:41:47.143" v="716" actId="2696"/>
        <pc:sldMkLst>
          <pc:docMk/>
          <pc:sldMk cId="2881530669" sldId="338"/>
        </pc:sldMkLst>
      </pc:sldChg>
      <pc:sldChg chg="del">
        <pc:chgData name="Eric Chitambar" userId="05f873b4-a386-453d-a2e0-769001d3b38e" providerId="ADAL" clId="{968771EC-21BB-4B0E-B7CD-9F6B90E734B2}" dt="2020-03-25T03:41:47.125" v="714" actId="2696"/>
        <pc:sldMkLst>
          <pc:docMk/>
          <pc:sldMk cId="2554043694" sldId="339"/>
        </pc:sldMkLst>
      </pc:sldChg>
      <pc:sldChg chg="del">
        <pc:chgData name="Eric Chitambar" userId="05f873b4-a386-453d-a2e0-769001d3b38e" providerId="ADAL" clId="{968771EC-21BB-4B0E-B7CD-9F6B90E734B2}" dt="2020-03-25T03:41:47.125" v="715" actId="2696"/>
        <pc:sldMkLst>
          <pc:docMk/>
          <pc:sldMk cId="2260598541" sldId="340"/>
        </pc:sldMkLst>
      </pc:sldChg>
      <pc:sldChg chg="del">
        <pc:chgData name="Eric Chitambar" userId="05f873b4-a386-453d-a2e0-769001d3b38e" providerId="ADAL" clId="{968771EC-21BB-4B0E-B7CD-9F6B90E734B2}" dt="2020-03-25T03:41:47.094" v="713" actId="2696"/>
        <pc:sldMkLst>
          <pc:docMk/>
          <pc:sldMk cId="2930321678" sldId="341"/>
        </pc:sldMkLst>
      </pc:sldChg>
      <pc:sldChg chg="del">
        <pc:chgData name="Eric Chitambar" userId="05f873b4-a386-453d-a2e0-769001d3b38e" providerId="ADAL" clId="{968771EC-21BB-4B0E-B7CD-9F6B90E734B2}" dt="2020-03-25T03:41:47.159" v="717" actId="2696"/>
        <pc:sldMkLst>
          <pc:docMk/>
          <pc:sldMk cId="2127500060" sldId="342"/>
        </pc:sldMkLst>
      </pc:sldChg>
      <pc:sldChg chg="delSp modSp add">
        <pc:chgData name="Eric Chitambar" userId="05f873b4-a386-453d-a2e0-769001d3b38e" providerId="ADAL" clId="{968771EC-21BB-4B0E-B7CD-9F6B90E734B2}" dt="2020-03-25T01:24:03.829" v="278" actId="1076"/>
        <pc:sldMkLst>
          <pc:docMk/>
          <pc:sldMk cId="1760942783" sldId="343"/>
        </pc:sldMkLst>
        <pc:picChg chg="mod ord">
          <ac:chgData name="Eric Chitambar" userId="05f873b4-a386-453d-a2e0-769001d3b38e" providerId="ADAL" clId="{968771EC-21BB-4B0E-B7CD-9F6B90E734B2}" dt="2020-03-25T01:23:59.842" v="277" actId="1076"/>
          <ac:picMkLst>
            <pc:docMk/>
            <pc:sldMk cId="1760942783" sldId="343"/>
            <ac:picMk id="4" creationId="{6AA5E61C-439B-439A-B59B-14F2FC0F2226}"/>
          </ac:picMkLst>
        </pc:picChg>
        <pc:picChg chg="del mod">
          <ac:chgData name="Eric Chitambar" userId="05f873b4-a386-453d-a2e0-769001d3b38e" providerId="ADAL" clId="{968771EC-21BB-4B0E-B7CD-9F6B90E734B2}" dt="2020-03-24T22:26:25.445" v="173" actId="478"/>
          <ac:picMkLst>
            <pc:docMk/>
            <pc:sldMk cId="1760942783" sldId="343"/>
            <ac:picMk id="5" creationId="{5436A49F-71C4-41BB-92C6-03732894C64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7" creationId="{CC4C1483-49F4-475E-9A86-51614D289852}"/>
          </ac:picMkLst>
        </pc:picChg>
        <pc:picChg chg="del mod">
          <ac:chgData name="Eric Chitambar" userId="05f873b4-a386-453d-a2e0-769001d3b38e" providerId="ADAL" clId="{968771EC-21BB-4B0E-B7CD-9F6B90E734B2}" dt="2020-03-24T22:31:09.336" v="193" actId="478"/>
          <ac:picMkLst>
            <pc:docMk/>
            <pc:sldMk cId="1760942783" sldId="343"/>
            <ac:picMk id="8" creationId="{ED879810-E865-4BD5-B721-FA7FFDA1F024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9" creationId="{3927555B-F844-44E4-B70F-3266425B954D}"/>
          </ac:picMkLst>
        </pc:picChg>
        <pc:picChg chg="del mod ord">
          <ac:chgData name="Eric Chitambar" userId="05f873b4-a386-453d-a2e0-769001d3b38e" providerId="ADAL" clId="{968771EC-21BB-4B0E-B7CD-9F6B90E734B2}" dt="2020-03-25T01:23:50.929" v="275" actId="478"/>
          <ac:picMkLst>
            <pc:docMk/>
            <pc:sldMk cId="1760942783" sldId="343"/>
            <ac:picMk id="11" creationId="{822911D0-C60B-40F7-A35B-85C7151A3C8C}"/>
          </ac:picMkLst>
        </pc:picChg>
        <pc:picChg chg="mod ord">
          <ac:chgData name="Eric Chitambar" userId="05f873b4-a386-453d-a2e0-769001d3b38e" providerId="ADAL" clId="{968771EC-21BB-4B0E-B7CD-9F6B90E734B2}" dt="2020-03-25T01:24:03.829" v="278" actId="1076"/>
          <ac:picMkLst>
            <pc:docMk/>
            <pc:sldMk cId="1760942783" sldId="343"/>
            <ac:picMk id="13" creationId="{F89E19CA-9AED-488F-9BA0-61E4517A41A8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16" creationId="{E7F4628A-4D22-40C5-B3CC-7E5BC6FCC80F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2" creationId="{5EDABD0D-9665-439E-87F5-804CBEFD7BEA}"/>
          </ac:picMkLst>
        </pc:picChg>
        <pc:picChg chg="del">
          <ac:chgData name="Eric Chitambar" userId="05f873b4-a386-453d-a2e0-769001d3b38e" providerId="ADAL" clId="{968771EC-21BB-4B0E-B7CD-9F6B90E734B2}" dt="2020-03-24T22:26:28.558" v="174" actId="478"/>
          <ac:picMkLst>
            <pc:docMk/>
            <pc:sldMk cId="1760942783" sldId="343"/>
            <ac:picMk id="24" creationId="{AF3A0CE1-A871-4F60-A777-B9B732181765}"/>
          </ac:picMkLst>
        </pc:picChg>
      </pc:sldChg>
      <pc:sldChg chg="modSp add del">
        <pc:chgData name="Eric Chitambar" userId="05f873b4-a386-453d-a2e0-769001d3b38e" providerId="ADAL" clId="{968771EC-21BB-4B0E-B7CD-9F6B90E734B2}" dt="2020-03-25T01:51:14.003" v="359" actId="2696"/>
        <pc:sldMkLst>
          <pc:docMk/>
          <pc:sldMk cId="2476525513" sldId="344"/>
        </pc:sldMkLst>
        <pc:picChg chg="mod">
          <ac:chgData name="Eric Chitambar" userId="05f873b4-a386-453d-a2e0-769001d3b38e" providerId="ADAL" clId="{968771EC-21BB-4B0E-B7CD-9F6B90E734B2}" dt="2020-03-25T01:22:47.264" v="260" actId="1076"/>
          <ac:picMkLst>
            <pc:docMk/>
            <pc:sldMk cId="2476525513" sldId="344"/>
            <ac:picMk id="11" creationId="{822911D0-C60B-40F7-A35B-85C7151A3C8C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5:13.382" v="791"/>
        <pc:sldMkLst>
          <pc:docMk/>
          <pc:sldMk cId="203788709" sldId="345"/>
        </pc:sldMkLst>
        <pc:picChg chg="del mod ord">
          <ac:chgData name="Eric Chitambar" userId="05f873b4-a386-453d-a2e0-769001d3b38e" providerId="ADAL" clId="{968771EC-21BB-4B0E-B7CD-9F6B90E734B2}" dt="2020-03-25T01:25:17.919" v="303" actId="478"/>
          <ac:picMkLst>
            <pc:docMk/>
            <pc:sldMk cId="203788709" sldId="345"/>
            <ac:picMk id="5" creationId="{AE1D7441-5868-4253-9456-6B495DED7FD4}"/>
          </ac:picMkLst>
        </pc:picChg>
        <pc:picChg chg="mod ord">
          <ac:chgData name="Eric Chitambar" userId="05f873b4-a386-453d-a2e0-769001d3b38e" providerId="ADAL" clId="{968771EC-21BB-4B0E-B7CD-9F6B90E734B2}" dt="2020-03-25T01:50:49.307" v="356" actId="1076"/>
          <ac:picMkLst>
            <pc:docMk/>
            <pc:sldMk cId="203788709" sldId="345"/>
            <ac:picMk id="7" creationId="{B3D99751-B530-455F-95A2-EC89F7028D52}"/>
          </ac:picMkLst>
        </pc:picChg>
        <pc:picChg chg="del mo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9" creationId="{9885C443-00E5-4DCE-B968-31E59E4D0110}"/>
          </ac:picMkLst>
        </pc:picChg>
        <pc:picChg chg="add del mod">
          <ac:chgData name="Eric Chitambar" userId="05f873b4-a386-453d-a2e0-769001d3b38e" providerId="ADAL" clId="{968771EC-21BB-4B0E-B7CD-9F6B90E734B2}" dt="2020-03-25T01:27:12.745" v="325" actId="478"/>
          <ac:picMkLst>
            <pc:docMk/>
            <pc:sldMk cId="203788709" sldId="345"/>
            <ac:picMk id="11" creationId="{BBAD302C-F967-4498-A8A7-7E794EAE2709}"/>
          </ac:picMkLst>
        </pc:picChg>
        <pc:picChg chg="del mod ord">
          <ac:chgData name="Eric Chitambar" userId="05f873b4-a386-453d-a2e0-769001d3b38e" providerId="ADAL" clId="{968771EC-21BB-4B0E-B7CD-9F6B90E734B2}" dt="2020-03-25T01:50:32.567" v="354" actId="478"/>
          <ac:picMkLst>
            <pc:docMk/>
            <pc:sldMk cId="203788709" sldId="345"/>
            <ac:picMk id="12" creationId="{6F1B286D-4B79-4623-B805-9A2D365A2F11}"/>
          </ac:picMkLst>
        </pc:picChg>
        <pc:picChg chg="del mod">
          <ac:chgData name="Eric Chitambar" userId="05f873b4-a386-453d-a2e0-769001d3b38e" providerId="ADAL" clId="{968771EC-21BB-4B0E-B7CD-9F6B90E734B2}" dt="2020-03-25T01:25:08.197" v="291" actId="478"/>
          <ac:picMkLst>
            <pc:docMk/>
            <pc:sldMk cId="203788709" sldId="345"/>
            <ac:picMk id="13" creationId="{F89E19CA-9AED-488F-9BA0-61E4517A41A8}"/>
          </ac:picMkLst>
        </pc:picChg>
        <pc:picChg chg="add del mod">
          <ac:chgData name="Eric Chitambar" userId="05f873b4-a386-453d-a2e0-769001d3b38e" providerId="ADAL" clId="{968771EC-21BB-4B0E-B7CD-9F6B90E734B2}" dt="2020-03-25T01:28:33.033" v="339" actId="478"/>
          <ac:picMkLst>
            <pc:docMk/>
            <pc:sldMk cId="203788709" sldId="345"/>
            <ac:picMk id="14" creationId="{880549F4-3788-4365-A300-42F65DCE903D}"/>
          </ac:picMkLst>
        </pc:picChg>
        <pc:picChg chg="del mod ord">
          <ac:chgData name="Eric Chitambar" userId="05f873b4-a386-453d-a2e0-769001d3b38e" providerId="ADAL" clId="{968771EC-21BB-4B0E-B7CD-9F6B90E734B2}" dt="2020-03-25T01:50:26.223" v="353" actId="478"/>
          <ac:picMkLst>
            <pc:docMk/>
            <pc:sldMk cId="203788709" sldId="345"/>
            <ac:picMk id="16" creationId="{7FB744AC-8BDD-4B96-9540-DA507A378B3D}"/>
          </ac:picMkLst>
        </pc:picChg>
        <pc:picChg chg="del mod ord">
          <ac:chgData name="Eric Chitambar" userId="05f873b4-a386-453d-a2e0-769001d3b38e" providerId="ADAL" clId="{968771EC-21BB-4B0E-B7CD-9F6B90E734B2}" dt="2020-03-25T04:44:18.143" v="790" actId="478"/>
          <ac:picMkLst>
            <pc:docMk/>
            <pc:sldMk cId="203788709" sldId="345"/>
            <ac:picMk id="18" creationId="{105BD8B2-0764-4FF4-96FE-F85D67FB7B9D}"/>
          </ac:picMkLst>
        </pc:picChg>
        <pc:picChg chg="mod ord">
          <ac:chgData name="Eric Chitambar" userId="05f873b4-a386-453d-a2e0-769001d3b38e" providerId="ADAL" clId="{968771EC-21BB-4B0E-B7CD-9F6B90E734B2}" dt="2020-03-25T04:44:18.143" v="789" actId="108"/>
          <ac:picMkLst>
            <pc:docMk/>
            <pc:sldMk cId="203788709" sldId="345"/>
            <ac:picMk id="20" creationId="{2F0A7C68-3DD9-421E-86A6-219D027A0915}"/>
          </ac:picMkLst>
        </pc:picChg>
      </pc:sldChg>
      <pc:sldChg chg="delSp add">
        <pc:chgData name="Eric Chitambar" userId="05f873b4-a386-453d-a2e0-769001d3b38e" providerId="ADAL" clId="{968771EC-21BB-4B0E-B7CD-9F6B90E734B2}" dt="2020-03-25T01:50:59.606" v="358" actId="478"/>
        <pc:sldMkLst>
          <pc:docMk/>
          <pc:sldMk cId="510740007" sldId="346"/>
        </pc:sldMkLst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2" creationId="{FAE8C3AE-7B26-41F6-950A-39B2621CFB83}"/>
          </ac:spMkLst>
        </pc:spChg>
        <pc:spChg chg="del">
          <ac:chgData name="Eric Chitambar" userId="05f873b4-a386-453d-a2e0-769001d3b38e" providerId="ADAL" clId="{968771EC-21BB-4B0E-B7CD-9F6B90E734B2}" dt="2020-03-25T01:50:59.606" v="358" actId="478"/>
          <ac:spMkLst>
            <pc:docMk/>
            <pc:sldMk cId="510740007" sldId="346"/>
            <ac:spMk id="3" creationId="{BF5A9AF6-E5A7-4247-A08E-5C2354FF1C4C}"/>
          </ac:spMkLst>
        </pc:spChg>
      </pc:sldChg>
      <pc:sldChg chg="delSp modSp add ord">
        <pc:chgData name="Eric Chitambar" userId="05f873b4-a386-453d-a2e0-769001d3b38e" providerId="ADAL" clId="{968771EC-21BB-4B0E-B7CD-9F6B90E734B2}" dt="2020-03-25T03:10:37.967" v="387" actId="478"/>
        <pc:sldMkLst>
          <pc:docMk/>
          <pc:sldMk cId="3854257602" sldId="347"/>
        </pc:sldMkLst>
        <pc:picChg chg="mod ord">
          <ac:chgData name="Eric Chitambar" userId="05f873b4-a386-453d-a2e0-769001d3b38e" providerId="ADAL" clId="{968771EC-21BB-4B0E-B7CD-9F6B90E734B2}" dt="2020-03-25T03:09:52.890" v="373" actId="108"/>
          <ac:picMkLst>
            <pc:docMk/>
            <pc:sldMk cId="3854257602" sldId="347"/>
            <ac:picMk id="5" creationId="{E5634B3F-C2D2-474A-9076-187EB8B9C23A}"/>
          </ac:picMkLst>
        </pc:picChg>
        <pc:picChg chg="del mod">
          <ac:chgData name="Eric Chitambar" userId="05f873b4-a386-453d-a2e0-769001d3b38e" providerId="ADAL" clId="{968771EC-21BB-4B0E-B7CD-9F6B90E734B2}" dt="2020-03-25T03:09:52.890" v="374" actId="478"/>
          <ac:picMkLst>
            <pc:docMk/>
            <pc:sldMk cId="3854257602" sldId="347"/>
            <ac:picMk id="7" creationId="{B3D99751-B530-455F-95A2-EC89F7028D52}"/>
          </ac:picMkLst>
        </pc:picChg>
        <pc:picChg chg="mod ord">
          <ac:chgData name="Eric Chitambar" userId="05f873b4-a386-453d-a2e0-769001d3b38e" providerId="ADAL" clId="{968771EC-21BB-4B0E-B7CD-9F6B90E734B2}" dt="2020-03-25T03:10:37.966" v="386" actId="108"/>
          <ac:picMkLst>
            <pc:docMk/>
            <pc:sldMk cId="3854257602" sldId="347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10:37.967" v="387" actId="478"/>
          <ac:picMkLst>
            <pc:docMk/>
            <pc:sldMk cId="3854257602" sldId="347"/>
            <ac:picMk id="18" creationId="{105BD8B2-0764-4FF4-96FE-F85D67FB7B9D}"/>
          </ac:picMkLst>
        </pc:picChg>
      </pc:sldChg>
      <pc:sldChg chg="addSp delSp modSp add modAnim">
        <pc:chgData name="Eric Chitambar" userId="05f873b4-a386-453d-a2e0-769001d3b38e" providerId="ADAL" clId="{968771EC-21BB-4B0E-B7CD-9F6B90E734B2}" dt="2020-03-25T04:47:02.900" v="798"/>
        <pc:sldMkLst>
          <pc:docMk/>
          <pc:sldMk cId="4224862300" sldId="348"/>
        </pc:sldMkLst>
        <pc:spChg chg="mod">
          <ac:chgData name="Eric Chitambar" userId="05f873b4-a386-453d-a2e0-769001d3b38e" providerId="ADAL" clId="{968771EC-21BB-4B0E-B7CD-9F6B90E734B2}" dt="2020-03-25T03:11:04.155" v="439" actId="20577"/>
          <ac:spMkLst>
            <pc:docMk/>
            <pc:sldMk cId="4224862300" sldId="348"/>
            <ac:spMk id="2" creationId="{EFD183ED-A640-433D-A5CF-C84D0E7FD2EF}"/>
          </ac:spMkLst>
        </pc:spChg>
        <pc:spChg chg="add mod">
          <ac:chgData name="Eric Chitambar" userId="05f873b4-a386-453d-a2e0-769001d3b38e" providerId="ADAL" clId="{968771EC-21BB-4B0E-B7CD-9F6B90E734B2}" dt="2020-03-25T03:36:57.132" v="660" actId="1036"/>
          <ac:spMkLst>
            <pc:docMk/>
            <pc:sldMk cId="4224862300" sldId="348"/>
            <ac:spMk id="40" creationId="{B613C4F2-69CD-4AC8-9D53-CFEA82659EA2}"/>
          </ac:spMkLst>
        </pc:spChg>
        <pc:picChg chg="del mod">
          <ac:chgData name="Eric Chitambar" userId="05f873b4-a386-453d-a2e0-769001d3b38e" providerId="ADAL" clId="{968771EC-21BB-4B0E-B7CD-9F6B90E734B2}" dt="2020-03-25T03:12:13.001" v="453" actId="478"/>
          <ac:picMkLst>
            <pc:docMk/>
            <pc:sldMk cId="4224862300" sldId="348"/>
            <ac:picMk id="4" creationId="{6AA5E61C-439B-439A-B59B-14F2FC0F2226}"/>
          </ac:picMkLst>
        </pc:picChg>
        <pc:picChg chg="del">
          <ac:chgData name="Eric Chitambar" userId="05f873b4-a386-453d-a2e0-769001d3b38e" providerId="ADAL" clId="{968771EC-21BB-4B0E-B7CD-9F6B90E734B2}" dt="2020-03-25T03:11:06.754" v="440" actId="478"/>
          <ac:picMkLst>
            <pc:docMk/>
            <pc:sldMk cId="4224862300" sldId="348"/>
            <ac:picMk id="5" creationId="{E5634B3F-C2D2-474A-9076-187EB8B9C23A}"/>
          </ac:picMkLst>
        </pc:picChg>
        <pc:picChg chg="del mod ord">
          <ac:chgData name="Eric Chitambar" userId="05f873b4-a386-453d-a2e0-769001d3b38e" providerId="ADAL" clId="{968771EC-21BB-4B0E-B7CD-9F6B90E734B2}" dt="2020-03-25T03:16:47.210" v="528" actId="478"/>
          <ac:picMkLst>
            <pc:docMk/>
            <pc:sldMk cId="4224862300" sldId="348"/>
            <ac:picMk id="6" creationId="{9546F658-10B9-4E6F-883C-B54B1690AE6F}"/>
          </ac:picMkLst>
        </pc:picChg>
        <pc:picChg chg="del">
          <ac:chgData name="Eric Chitambar" userId="05f873b4-a386-453d-a2e0-769001d3b38e" providerId="ADAL" clId="{968771EC-21BB-4B0E-B7CD-9F6B90E734B2}" dt="2020-03-25T03:11:08.457" v="441" actId="478"/>
          <ac:picMkLst>
            <pc:docMk/>
            <pc:sldMk cId="4224862300" sldId="348"/>
            <ac:picMk id="8" creationId="{7FA858B5-0171-42FA-97B6-C788D4C3CF84}"/>
          </ac:picMkLst>
        </pc:picChg>
        <pc:picChg chg="del mod">
          <ac:chgData name="Eric Chitambar" userId="05f873b4-a386-453d-a2e0-769001d3b38e" providerId="ADAL" clId="{968771EC-21BB-4B0E-B7CD-9F6B90E734B2}" dt="2020-03-25T03:36:50.122" v="645" actId="478"/>
          <ac:picMkLst>
            <pc:docMk/>
            <pc:sldMk cId="4224862300" sldId="348"/>
            <ac:picMk id="9" creationId="{99CFC76E-F5AC-4FD0-8560-CD3A7AC7281A}"/>
          </ac:picMkLst>
        </pc:picChg>
        <pc:picChg chg="add del mod">
          <ac:chgData name="Eric Chitambar" userId="05f873b4-a386-453d-a2e0-769001d3b38e" providerId="ADAL" clId="{968771EC-21BB-4B0E-B7CD-9F6B90E734B2}" dt="2020-03-25T03:15:07.191" v="475" actId="478"/>
          <ac:picMkLst>
            <pc:docMk/>
            <pc:sldMk cId="4224862300" sldId="348"/>
            <ac:picMk id="10" creationId="{B9A794F7-0D8C-402B-8227-206EF34B00E6}"/>
          </ac:picMkLst>
        </pc:picChg>
        <pc:picChg chg="del mod ord">
          <ac:chgData name="Eric Chitambar" userId="05f873b4-a386-453d-a2e0-769001d3b38e" providerId="ADAL" clId="{968771EC-21BB-4B0E-B7CD-9F6B90E734B2}" dt="2020-03-25T03:16:13.714" v="490" actId="478"/>
          <ac:picMkLst>
            <pc:docMk/>
            <pc:sldMk cId="4224862300" sldId="348"/>
            <ac:picMk id="12" creationId="{572709A9-515D-4645-9FCD-24F76E2B76A1}"/>
          </ac:picMkLst>
        </pc:picChg>
        <pc:picChg chg="del mod ord">
          <ac:chgData name="Eric Chitambar" userId="05f873b4-a386-453d-a2e0-769001d3b38e" providerId="ADAL" clId="{968771EC-21BB-4B0E-B7CD-9F6B90E734B2}" dt="2020-03-25T03:16:24.710" v="502" actId="478"/>
          <ac:picMkLst>
            <pc:docMk/>
            <pc:sldMk cId="4224862300" sldId="348"/>
            <ac:picMk id="14" creationId="{36A200C6-81D0-456D-8804-A78C423542B1}"/>
          </ac:picMkLst>
        </pc:picChg>
        <pc:picChg chg="del mod ord">
          <ac:chgData name="Eric Chitambar" userId="05f873b4-a386-453d-a2e0-769001d3b38e" providerId="ADAL" clId="{968771EC-21BB-4B0E-B7CD-9F6B90E734B2}" dt="2020-03-25T03:16:34.785" v="514" actId="478"/>
          <ac:picMkLst>
            <pc:docMk/>
            <pc:sldMk cId="4224862300" sldId="348"/>
            <ac:picMk id="16" creationId="{481D6720-765F-4991-8538-139F964CE88D}"/>
          </ac:picMkLst>
        </pc:picChg>
        <pc:picChg chg="del mod ord">
          <ac:chgData name="Eric Chitambar" userId="05f873b4-a386-453d-a2e0-769001d3b38e" providerId="ADAL" clId="{968771EC-21BB-4B0E-B7CD-9F6B90E734B2}" dt="2020-03-25T03:36:52.259" v="646" actId="478"/>
          <ac:picMkLst>
            <pc:docMk/>
            <pc:sldMk cId="4224862300" sldId="348"/>
            <ac:picMk id="18" creationId="{80F88984-1C10-4AF5-B52F-D45D9BFB11B7}"/>
          </ac:picMkLst>
        </pc:picChg>
        <pc:picChg chg="del mod ord">
          <ac:chgData name="Eric Chitambar" userId="05f873b4-a386-453d-a2e0-769001d3b38e" providerId="ADAL" clId="{968771EC-21BB-4B0E-B7CD-9F6B90E734B2}" dt="2020-03-25T03:18:04.892" v="546" actId="478"/>
          <ac:picMkLst>
            <pc:docMk/>
            <pc:sldMk cId="4224862300" sldId="348"/>
            <ac:picMk id="20" creationId="{8F1BB1BA-05D7-49EE-9B11-B71869EA5600}"/>
          </ac:picMkLst>
        </pc:picChg>
        <pc:picChg chg="add del mod">
          <ac:chgData name="Eric Chitambar" userId="05f873b4-a386-453d-a2e0-769001d3b38e" providerId="ADAL" clId="{968771EC-21BB-4B0E-B7CD-9F6B90E734B2}" dt="2020-03-25T03:19:31.380" v="558" actId="478"/>
          <ac:picMkLst>
            <pc:docMk/>
            <pc:sldMk cId="4224862300" sldId="348"/>
            <ac:picMk id="21" creationId="{55C86066-F55D-4167-9FED-2A35DBAF0AC4}"/>
          </ac:picMkLst>
        </pc:picChg>
        <pc:picChg chg="del mod ord">
          <ac:chgData name="Eric Chitambar" userId="05f873b4-a386-453d-a2e0-769001d3b38e" providerId="ADAL" clId="{968771EC-21BB-4B0E-B7CD-9F6B90E734B2}" dt="2020-03-25T03:27:53.286" v="601" actId="478"/>
          <ac:picMkLst>
            <pc:docMk/>
            <pc:sldMk cId="4224862300" sldId="348"/>
            <ac:picMk id="23" creationId="{444B36E4-D9E9-4D87-A496-997D8C3BF30B}"/>
          </ac:picMkLst>
        </pc:picChg>
        <pc:picChg chg="del mod ord">
          <ac:chgData name="Eric Chitambar" userId="05f873b4-a386-453d-a2e0-769001d3b38e" providerId="ADAL" clId="{968771EC-21BB-4B0E-B7CD-9F6B90E734B2}" dt="2020-03-25T03:29:38.803" v="623" actId="478"/>
          <ac:picMkLst>
            <pc:docMk/>
            <pc:sldMk cId="4224862300" sldId="348"/>
            <ac:picMk id="25" creationId="{9D253CA6-613A-4189-9EFC-1060BE2FBA21}"/>
          </ac:picMkLst>
        </pc:picChg>
        <pc:picChg chg="add del mod">
          <ac:chgData name="Eric Chitambar" userId="05f873b4-a386-453d-a2e0-769001d3b38e" providerId="ADAL" clId="{968771EC-21BB-4B0E-B7CD-9F6B90E734B2}" dt="2020-03-25T03:27:00.582" v="573" actId="478"/>
          <ac:picMkLst>
            <pc:docMk/>
            <pc:sldMk cId="4224862300" sldId="348"/>
            <ac:picMk id="26" creationId="{4AAF6E4B-505C-4FC5-99C1-E0408554CA7D}"/>
          </ac:picMkLst>
        </pc:picChg>
        <pc:picChg chg="del mod ord">
          <ac:chgData name="Eric Chitambar" userId="05f873b4-a386-453d-a2e0-769001d3b38e" providerId="ADAL" clId="{968771EC-21BB-4B0E-B7CD-9F6B90E734B2}" dt="2020-03-25T03:27:09.478" v="585" actId="478"/>
          <ac:picMkLst>
            <pc:docMk/>
            <pc:sldMk cId="4224862300" sldId="348"/>
            <ac:picMk id="28" creationId="{6B21CFC1-6ED4-4212-ADA1-8E8611CC1578}"/>
          </ac:picMkLst>
        </pc:picChg>
        <pc:picChg chg="mod ord">
          <ac:chgData name="Eric Chitambar" userId="05f873b4-a386-453d-a2e0-769001d3b38e" providerId="ADAL" clId="{968771EC-21BB-4B0E-B7CD-9F6B90E734B2}" dt="2020-03-25T03:27:09.478" v="584" actId="108"/>
          <ac:picMkLst>
            <pc:docMk/>
            <pc:sldMk cId="4224862300" sldId="348"/>
            <ac:picMk id="30" creationId="{99B223E3-FC58-412E-941A-3E180C75960A}"/>
          </ac:picMkLst>
        </pc:picChg>
        <pc:picChg chg="mod ord">
          <ac:chgData name="Eric Chitambar" userId="05f873b4-a386-453d-a2e0-769001d3b38e" providerId="ADAL" clId="{968771EC-21BB-4B0E-B7CD-9F6B90E734B2}" dt="2020-03-25T03:27:59.278" v="602" actId="1076"/>
          <ac:picMkLst>
            <pc:docMk/>
            <pc:sldMk cId="4224862300" sldId="348"/>
            <ac:picMk id="32" creationId="{FB441AF4-BA29-4E3B-81F6-A1E1C15ECC6B}"/>
          </ac:picMkLst>
        </pc:picChg>
        <pc:picChg chg="mod">
          <ac:chgData name="Eric Chitambar" userId="05f873b4-a386-453d-a2e0-769001d3b38e" providerId="ADAL" clId="{968771EC-21BB-4B0E-B7CD-9F6B90E734B2}" dt="2020-03-25T03:28:20.921" v="609" actId="1076"/>
          <ac:picMkLst>
            <pc:docMk/>
            <pc:sldMk cId="4224862300" sldId="348"/>
            <ac:picMk id="34" creationId="{08838236-75F0-4B45-96C6-3F9DC849B5BB}"/>
          </ac:picMkLst>
        </pc:picChg>
        <pc:picChg chg="mod ord">
          <ac:chgData name="Eric Chitambar" userId="05f873b4-a386-453d-a2e0-769001d3b38e" providerId="ADAL" clId="{968771EC-21BB-4B0E-B7CD-9F6B90E734B2}" dt="2020-03-25T03:29:47.579" v="625" actId="1076"/>
          <ac:picMkLst>
            <pc:docMk/>
            <pc:sldMk cId="4224862300" sldId="348"/>
            <ac:picMk id="36" creationId="{534CCD18-1C7E-48FD-8AE5-0BA87F661058}"/>
          </ac:picMkLst>
        </pc:picChg>
        <pc:picChg chg="add del mod">
          <ac:chgData name="Eric Chitambar" userId="05f873b4-a386-453d-a2e0-769001d3b38e" providerId="ADAL" clId="{968771EC-21BB-4B0E-B7CD-9F6B90E734B2}" dt="2020-03-25T03:36:18.750" v="639" actId="478"/>
          <ac:picMkLst>
            <pc:docMk/>
            <pc:sldMk cId="4224862300" sldId="348"/>
            <ac:picMk id="37" creationId="{8A8BDBA0-B350-4A4D-8A43-175DA69F2981}"/>
          </ac:picMkLst>
        </pc:picChg>
        <pc:picChg chg="mod ord">
          <ac:chgData name="Eric Chitambar" userId="05f873b4-a386-453d-a2e0-769001d3b38e" providerId="ADAL" clId="{968771EC-21BB-4B0E-B7CD-9F6B90E734B2}" dt="2020-03-25T03:36:57.132" v="660" actId="1036"/>
          <ac:picMkLst>
            <pc:docMk/>
            <pc:sldMk cId="4224862300" sldId="348"/>
            <ac:picMk id="39" creationId="{806DB3DF-FB96-4842-967D-B1C0099BDFC4}"/>
          </ac:picMkLst>
        </pc:picChg>
        <pc:picChg chg="del mod">
          <ac:chgData name="Eric Chitambar" userId="05f873b4-a386-453d-a2e0-769001d3b38e" providerId="ADAL" clId="{968771EC-21BB-4B0E-B7CD-9F6B90E734B2}" dt="2020-03-25T03:40:14.411" v="680" actId="478"/>
          <ac:picMkLst>
            <pc:docMk/>
            <pc:sldMk cId="4224862300" sldId="348"/>
            <ac:picMk id="42" creationId="{6E9CA948-AE11-4B24-9771-C6A57DFA194D}"/>
          </ac:picMkLst>
        </pc:picChg>
        <pc:picChg chg="mod or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4" creationId="{D4EB1E71-C7C0-4E0E-8119-E7D55E218C8A}"/>
          </ac:picMkLst>
        </pc:picChg>
        <pc:picChg chg="mod">
          <ac:chgData name="Eric Chitambar" userId="05f873b4-a386-453d-a2e0-769001d3b38e" providerId="ADAL" clId="{968771EC-21BB-4B0E-B7CD-9F6B90E734B2}" dt="2020-03-25T03:41:13.780" v="697" actId="1076"/>
          <ac:picMkLst>
            <pc:docMk/>
            <pc:sldMk cId="4224862300" sldId="348"/>
            <ac:picMk id="46" creationId="{127FAAC5-BBB3-4FFE-B312-5279EEC3159B}"/>
          </ac:picMkLst>
        </pc:picChg>
        <pc:picChg chg="del mod">
          <ac:chgData name="Eric Chitambar" userId="05f873b4-a386-453d-a2e0-769001d3b38e" providerId="ADAL" clId="{968771EC-21BB-4B0E-B7CD-9F6B90E734B2}" dt="2020-03-25T03:41:30.539" v="710" actId="478"/>
          <ac:picMkLst>
            <pc:docMk/>
            <pc:sldMk cId="4224862300" sldId="348"/>
            <ac:picMk id="48" creationId="{4D72176A-B0E5-4DAB-A4F6-41DFD572B26C}"/>
          </ac:picMkLst>
        </pc:picChg>
        <pc:picChg chg="mod ord">
          <ac:chgData name="Eric Chitambar" userId="05f873b4-a386-453d-a2e0-769001d3b38e" providerId="ADAL" clId="{968771EC-21BB-4B0E-B7CD-9F6B90E734B2}" dt="2020-03-25T03:41:30.539" v="709" actId="108"/>
          <ac:picMkLst>
            <pc:docMk/>
            <pc:sldMk cId="4224862300" sldId="348"/>
            <ac:picMk id="52" creationId="{8C794FCD-2291-486D-9426-03A0F3884C86}"/>
          </ac:picMkLst>
        </pc:picChg>
        <pc:cxnChg chg="add mod">
          <ac:chgData name="Eric Chitambar" userId="05f873b4-a386-453d-a2e0-769001d3b38e" providerId="ADAL" clId="{968771EC-21BB-4B0E-B7CD-9F6B90E734B2}" dt="2020-03-25T03:41:13.780" v="697" actId="1076"/>
          <ac:cxnSpMkLst>
            <pc:docMk/>
            <pc:sldMk cId="4224862300" sldId="348"/>
            <ac:cxnSpMk id="50" creationId="{A533A17C-7E4B-41F3-9F84-FEFBD2A54411}"/>
          </ac:cxnSpMkLst>
        </pc:cxnChg>
      </pc:sldChg>
      <pc:sldChg chg="delSp modSp add">
        <pc:chgData name="Eric Chitambar" userId="05f873b4-a386-453d-a2e0-769001d3b38e" providerId="ADAL" clId="{968771EC-21BB-4B0E-B7CD-9F6B90E734B2}" dt="2020-03-25T03:47:33.812" v="757" actId="478"/>
        <pc:sldMkLst>
          <pc:docMk/>
          <pc:sldMk cId="4209780034" sldId="349"/>
        </pc:sldMkLst>
        <pc:spChg chg="del">
          <ac:chgData name="Eric Chitambar" userId="05f873b4-a386-453d-a2e0-769001d3b38e" providerId="ADAL" clId="{968771EC-21BB-4B0E-B7CD-9F6B90E734B2}" dt="2020-03-25T03:47:33.812" v="757" actId="478"/>
          <ac:spMkLst>
            <pc:docMk/>
            <pc:sldMk cId="4209780034" sldId="349"/>
            <ac:spMk id="40" creationId="{B613C4F2-69CD-4AC8-9D53-CFEA82659EA2}"/>
          </ac:spMkLst>
        </pc:spChg>
        <pc:picChg chg="del mod ord">
          <ac:chgData name="Eric Chitambar" userId="05f873b4-a386-453d-a2e0-769001d3b38e" providerId="ADAL" clId="{968771EC-21BB-4B0E-B7CD-9F6B90E734B2}" dt="2020-03-25T03:47:29.989" v="756" actId="478"/>
          <ac:picMkLst>
            <pc:docMk/>
            <pc:sldMk cId="4209780034" sldId="349"/>
            <ac:picMk id="4" creationId="{8510146A-E013-4847-AE02-82FB716A126A}"/>
          </ac:picMkLst>
        </pc:picChg>
        <pc:picChg chg="mod ord">
          <ac:chgData name="Eric Chitambar" userId="05f873b4-a386-453d-a2e0-769001d3b38e" providerId="ADAL" clId="{968771EC-21BB-4B0E-B7CD-9F6B90E734B2}" dt="2020-03-25T03:47:29.989" v="755" actId="108"/>
          <ac:picMkLst>
            <pc:docMk/>
            <pc:sldMk cId="4209780034" sldId="349"/>
            <ac:picMk id="6" creationId="{56D93601-ECF4-416C-8BA8-AA5110C98705}"/>
          </ac:picMkLst>
        </pc:picChg>
        <pc:picChg chg="del mod">
          <ac:chgData name="Eric Chitambar" userId="05f873b4-a386-453d-a2e0-769001d3b38e" providerId="ADAL" clId="{968771EC-21BB-4B0E-B7CD-9F6B90E734B2}" dt="2020-03-25T03:47:05.331" v="737" actId="478"/>
          <ac:picMkLst>
            <pc:docMk/>
            <pc:sldMk cId="4209780034" sldId="349"/>
            <ac:picMk id="30" creationId="{99B223E3-FC58-412E-941A-3E180C75960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2" creationId="{FB441AF4-BA29-4E3B-81F6-A1E1C15ECC6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4" creationId="{08838236-75F0-4B45-96C6-3F9DC849B5B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6" creationId="{534CCD18-1C7E-48FD-8AE5-0BA87F661058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39" creationId="{806DB3DF-FB96-4842-967D-B1C0099BDFC4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4" creationId="{D4EB1E71-C7C0-4E0E-8119-E7D55E218C8A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46" creationId="{127FAAC5-BBB3-4FFE-B312-5279EEC3159B}"/>
          </ac:picMkLst>
        </pc:picChg>
        <pc:picChg chg="del">
          <ac:chgData name="Eric Chitambar" userId="05f873b4-a386-453d-a2e0-769001d3b38e" providerId="ADAL" clId="{968771EC-21BB-4B0E-B7CD-9F6B90E734B2}" dt="2020-03-25T03:47:33.812" v="757" actId="478"/>
          <ac:picMkLst>
            <pc:docMk/>
            <pc:sldMk cId="4209780034" sldId="349"/>
            <ac:picMk id="52" creationId="{8C794FCD-2291-486D-9426-03A0F3884C86}"/>
          </ac:picMkLst>
        </pc:picChg>
        <pc:cxnChg chg="del">
          <ac:chgData name="Eric Chitambar" userId="05f873b4-a386-453d-a2e0-769001d3b38e" providerId="ADAL" clId="{968771EC-21BB-4B0E-B7CD-9F6B90E734B2}" dt="2020-03-25T03:47:33.812" v="757" actId="478"/>
          <ac:cxnSpMkLst>
            <pc:docMk/>
            <pc:sldMk cId="4209780034" sldId="349"/>
            <ac:cxnSpMk id="50" creationId="{A533A17C-7E4B-41F3-9F84-FEFBD2A54411}"/>
          </ac:cxnSpMkLst>
        </pc:cxnChg>
      </pc:sldChg>
    </pc:docChg>
  </pc:docChgLst>
  <pc:docChgLst>
    <pc:chgData name="Eric Chitambar" userId="05f873b4-a386-453d-a2e0-769001d3b38e" providerId="ADAL" clId="{53D4B55E-2C2E-4812-B484-A9F8186BB885}"/>
    <pc:docChg chg="custSel addSld delSld modSld sldOrd modSection">
      <pc:chgData name="Eric Chitambar" userId="05f873b4-a386-453d-a2e0-769001d3b38e" providerId="ADAL" clId="{53D4B55E-2C2E-4812-B484-A9F8186BB885}" dt="2020-03-27T04:34:51.715" v="1020"/>
      <pc:docMkLst>
        <pc:docMk/>
      </pc:docMkLst>
      <pc:sldChg chg="modSp">
        <pc:chgData name="Eric Chitambar" userId="05f873b4-a386-453d-a2e0-769001d3b38e" providerId="ADAL" clId="{53D4B55E-2C2E-4812-B484-A9F8186BB885}" dt="2020-03-26T17:05:42.31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3D4B55E-2C2E-4812-B484-A9F8186BB885}" dt="2020-03-26T17:05:42.31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3D4B55E-2C2E-4812-B484-A9F8186BB885}" dt="2020-03-26T22:10:50.715" v="502" actId="2696"/>
        <pc:sldMkLst>
          <pc:docMk/>
          <pc:sldMk cId="715633031" sldId="334"/>
        </pc:sldMkLst>
      </pc:sldChg>
      <pc:sldChg chg="addSp delSp modSp delAnim modAnim">
        <pc:chgData name="Eric Chitambar" userId="05f873b4-a386-453d-a2e0-769001d3b38e" providerId="ADAL" clId="{53D4B55E-2C2E-4812-B484-A9F8186BB885}" dt="2020-03-27T04:32:02.232" v="930"/>
        <pc:sldMkLst>
          <pc:docMk/>
          <pc:sldMk cId="648979583" sldId="337"/>
        </pc:sldMkLst>
        <pc:spChg chg="mod">
          <ac:chgData name="Eric Chitambar" userId="05f873b4-a386-453d-a2e0-769001d3b38e" providerId="ADAL" clId="{53D4B55E-2C2E-4812-B484-A9F8186BB885}" dt="2020-03-26T17:07:20.353" v="23" actId="20577"/>
          <ac:spMkLst>
            <pc:docMk/>
            <pc:sldMk cId="648979583" sldId="337"/>
            <ac:spMk id="2" creationId="{CB8CA444-56DA-461F-9889-8B2DD9361A28}"/>
          </ac:spMkLst>
        </pc:spChg>
        <pc:picChg chg="del mod">
          <ac:chgData name="Eric Chitambar" userId="05f873b4-a386-453d-a2e0-769001d3b38e" providerId="ADAL" clId="{53D4B55E-2C2E-4812-B484-A9F8186BB885}" dt="2020-03-26T17:08:20.494" v="44" actId="478"/>
          <ac:picMkLst>
            <pc:docMk/>
            <pc:sldMk cId="648979583" sldId="337"/>
            <ac:picMk id="4" creationId="{E9061CF5-6C8D-407C-99B1-A801F4A51508}"/>
          </ac:picMkLst>
        </pc:picChg>
        <pc:picChg chg="mod ord">
          <ac:chgData name="Eric Chitambar" userId="05f873b4-a386-453d-a2e0-769001d3b38e" providerId="ADAL" clId="{53D4B55E-2C2E-4812-B484-A9F8186BB885}" dt="2020-03-26T17:08:20.494" v="43" actId="108"/>
          <ac:picMkLst>
            <pc:docMk/>
            <pc:sldMk cId="648979583" sldId="337"/>
            <ac:picMk id="6" creationId="{7EC45D48-ABC5-48EE-B6BD-9B7DBBD0E2FA}"/>
          </ac:picMkLst>
        </pc:picChg>
        <pc:picChg chg="del mod ord">
          <ac:chgData name="Eric Chitambar" userId="05f873b4-a386-453d-a2e0-769001d3b38e" providerId="ADAL" clId="{53D4B55E-2C2E-4812-B484-A9F8186BB885}" dt="2020-03-26T17:51:39.258" v="168" actId="478"/>
          <ac:picMkLst>
            <pc:docMk/>
            <pc:sldMk cId="648979583" sldId="337"/>
            <ac:picMk id="8" creationId="{7A28D092-4F28-4741-8060-FABD18A2EC67}"/>
          </ac:picMkLst>
        </pc:picChg>
        <pc:picChg chg="del">
          <ac:chgData name="Eric Chitambar" userId="05f873b4-a386-453d-a2e0-769001d3b38e" providerId="ADAL" clId="{53D4B55E-2C2E-4812-B484-A9F8186BB885}" dt="2020-03-26T17:07:22.558" v="24" actId="478"/>
          <ac:picMkLst>
            <pc:docMk/>
            <pc:sldMk cId="648979583" sldId="337"/>
            <ac:picMk id="9" creationId="{AD1F61D3-D7FB-4C76-9CC4-E6F8FABA1DB6}"/>
          </ac:picMkLst>
        </pc:picChg>
        <pc:picChg chg="add del mod">
          <ac:chgData name="Eric Chitambar" userId="05f873b4-a386-453d-a2e0-769001d3b38e" providerId="ADAL" clId="{53D4B55E-2C2E-4812-B484-A9F8186BB885}" dt="2020-03-26T17:23:38.011" v="59" actId="478"/>
          <ac:picMkLst>
            <pc:docMk/>
            <pc:sldMk cId="648979583" sldId="337"/>
            <ac:picMk id="10" creationId="{BC9EEC3B-32A3-4480-B2DC-C7E261F97923}"/>
          </ac:picMkLst>
        </pc:picChg>
        <pc:picChg chg="del mod">
          <ac:chgData name="Eric Chitambar" userId="05f873b4-a386-453d-a2e0-769001d3b38e" providerId="ADAL" clId="{53D4B55E-2C2E-4812-B484-A9F8186BB885}" dt="2020-03-26T17:30:26.366" v="114" actId="478"/>
          <ac:picMkLst>
            <pc:docMk/>
            <pc:sldMk cId="648979583" sldId="337"/>
            <ac:picMk id="12" creationId="{1DE0BFF3-BD0F-466D-8218-6FB0570BC66C}"/>
          </ac:picMkLst>
        </pc:picChg>
        <pc:picChg chg="mod">
          <ac:chgData name="Eric Chitambar" userId="05f873b4-a386-453d-a2e0-769001d3b38e" providerId="ADAL" clId="{53D4B55E-2C2E-4812-B484-A9F8186BB885}" dt="2020-03-26T17:26:30.738" v="73" actId="1076"/>
          <ac:picMkLst>
            <pc:docMk/>
            <pc:sldMk cId="648979583" sldId="337"/>
            <ac:picMk id="14" creationId="{3F512F72-0F64-492D-B845-C77E6C817B5D}"/>
          </ac:picMkLst>
        </pc:picChg>
        <pc:picChg chg="del">
          <ac:chgData name="Eric Chitambar" userId="05f873b4-a386-453d-a2e0-769001d3b38e" providerId="ADAL" clId="{53D4B55E-2C2E-4812-B484-A9F8186BB885}" dt="2020-03-26T17:07:24.368" v="25" actId="478"/>
          <ac:picMkLst>
            <pc:docMk/>
            <pc:sldMk cId="648979583" sldId="337"/>
            <ac:picMk id="16" creationId="{63085A91-B436-48E3-9C4C-DFC1594B1140}"/>
          </ac:picMkLst>
        </pc:picChg>
        <pc:picChg chg="add del mod">
          <ac:chgData name="Eric Chitambar" userId="05f873b4-a386-453d-a2e0-769001d3b38e" providerId="ADAL" clId="{53D4B55E-2C2E-4812-B484-A9F8186BB885}" dt="2020-03-26T17:29:09.841" v="100" actId="478"/>
          <ac:picMkLst>
            <pc:docMk/>
            <pc:sldMk cId="648979583" sldId="337"/>
            <ac:picMk id="17" creationId="{68488B22-4C7D-45F0-B5F7-A755AF269B4A}"/>
          </ac:picMkLst>
        </pc:picChg>
        <pc:picChg chg="mod ord">
          <ac:chgData name="Eric Chitambar" userId="05f873b4-a386-453d-a2e0-769001d3b38e" providerId="ADAL" clId="{53D4B55E-2C2E-4812-B484-A9F8186BB885}" dt="2020-03-26T17:29:09.841" v="99" actId="108"/>
          <ac:picMkLst>
            <pc:docMk/>
            <pc:sldMk cId="648979583" sldId="337"/>
            <ac:picMk id="18" creationId="{879BC93A-4CAE-4376-B375-604360E6BB6A}"/>
          </ac:picMkLst>
        </pc:picChg>
        <pc:picChg chg="del mod ord">
          <ac:chgData name="Eric Chitambar" userId="05f873b4-a386-453d-a2e0-769001d3b38e" providerId="ADAL" clId="{53D4B55E-2C2E-4812-B484-A9F8186BB885}" dt="2020-03-26T17:30:41.917" v="128" actId="478"/>
          <ac:picMkLst>
            <pc:docMk/>
            <pc:sldMk cId="648979583" sldId="337"/>
            <ac:picMk id="20" creationId="{A8338FE0-3358-4986-A7A1-B6EE3FB19AC9}"/>
          </ac:picMkLst>
        </pc:picChg>
        <pc:picChg chg="mod ord">
          <ac:chgData name="Eric Chitambar" userId="05f873b4-a386-453d-a2e0-769001d3b38e" providerId="ADAL" clId="{53D4B55E-2C2E-4812-B484-A9F8186BB885}" dt="2020-03-27T04:31:53.811" v="928" actId="1076"/>
          <ac:picMkLst>
            <pc:docMk/>
            <pc:sldMk cId="648979583" sldId="337"/>
            <ac:picMk id="22" creationId="{8D1F0B7A-0FF6-40F3-A847-F9E2A6270B41}"/>
          </ac:picMkLst>
        </pc:picChg>
        <pc:picChg chg="mod">
          <ac:chgData name="Eric Chitambar" userId="05f873b4-a386-453d-a2e0-769001d3b38e" providerId="ADAL" clId="{53D4B55E-2C2E-4812-B484-A9F8186BB885}" dt="2020-03-26T17:34:43.820" v="135" actId="1076"/>
          <ac:picMkLst>
            <pc:docMk/>
            <pc:sldMk cId="648979583" sldId="337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7:51:09.242" v="150" actId="478"/>
          <ac:picMkLst>
            <pc:docMk/>
            <pc:sldMk cId="648979583" sldId="337"/>
            <ac:picMk id="25" creationId="{5513BADF-299F-41A6-9C27-C90AB387C6E9}"/>
          </ac:picMkLst>
        </pc:picChg>
        <pc:picChg chg="del mod ord">
          <ac:chgData name="Eric Chitambar" userId="05f873b4-a386-453d-a2e0-769001d3b38e" providerId="ADAL" clId="{53D4B55E-2C2E-4812-B484-A9F8186BB885}" dt="2020-03-26T17:53:05.832" v="181" actId="478"/>
          <ac:picMkLst>
            <pc:docMk/>
            <pc:sldMk cId="648979583" sldId="337"/>
            <ac:picMk id="27" creationId="{8E5A59BF-2BC7-4DA9-B656-09FCC6A6A976}"/>
          </ac:picMkLst>
        </pc:picChg>
        <pc:picChg chg="mod ord">
          <ac:chgData name="Eric Chitambar" userId="05f873b4-a386-453d-a2e0-769001d3b38e" providerId="ADAL" clId="{53D4B55E-2C2E-4812-B484-A9F8186BB885}" dt="2020-03-26T17:51:39.258" v="167" actId="108"/>
          <ac:picMkLst>
            <pc:docMk/>
            <pc:sldMk cId="648979583" sldId="337"/>
            <ac:picMk id="29" creationId="{7AEA91CC-30BE-426E-AAA1-CCC5565C5B41}"/>
          </ac:picMkLst>
        </pc:picChg>
        <pc:picChg chg="del mod ord">
          <ac:chgData name="Eric Chitambar" userId="05f873b4-a386-453d-a2e0-769001d3b38e" providerId="ADAL" clId="{53D4B55E-2C2E-4812-B484-A9F8186BB885}" dt="2020-03-26T17:53:30.517" v="193" actId="478"/>
          <ac:picMkLst>
            <pc:docMk/>
            <pc:sldMk cId="648979583" sldId="337"/>
            <ac:picMk id="31" creationId="{88A55BA5-A775-429A-9D14-2E983DAB8C76}"/>
          </ac:picMkLst>
        </pc:picChg>
        <pc:picChg chg="del mod ord">
          <ac:chgData name="Eric Chitambar" userId="05f873b4-a386-453d-a2e0-769001d3b38e" providerId="ADAL" clId="{53D4B55E-2C2E-4812-B484-A9F8186BB885}" dt="2020-03-26T17:54:14.806" v="205" actId="478"/>
          <ac:picMkLst>
            <pc:docMk/>
            <pc:sldMk cId="648979583" sldId="337"/>
            <ac:picMk id="33" creationId="{C3CA9ED9-5EAC-47A0-9457-217FB213F4F6}"/>
          </ac:picMkLst>
        </pc:picChg>
        <pc:picChg chg="mod ord">
          <ac:chgData name="Eric Chitambar" userId="05f873b4-a386-453d-a2e0-769001d3b38e" providerId="ADAL" clId="{53D4B55E-2C2E-4812-B484-A9F8186BB885}" dt="2020-03-26T17:54:14.806" v="204" actId="108"/>
          <ac:picMkLst>
            <pc:docMk/>
            <pc:sldMk cId="648979583" sldId="337"/>
            <ac:picMk id="35" creationId="{6B61532D-ADF1-4D06-AD6E-09AFA1612D57}"/>
          </ac:picMkLst>
        </pc:picChg>
      </pc:sldChg>
      <pc:sldChg chg="addSp delSp modSp">
        <pc:chgData name="Eric Chitambar" userId="05f873b4-a386-453d-a2e0-769001d3b38e" providerId="ADAL" clId="{53D4B55E-2C2E-4812-B484-A9F8186BB885}" dt="2020-03-27T04:21:13.392" v="905" actId="1035"/>
        <pc:sldMkLst>
          <pc:docMk/>
          <pc:sldMk cId="1760942783" sldId="343"/>
        </pc:sldMkLst>
        <pc:spChg chg="mod">
          <ac:chgData name="Eric Chitambar" userId="05f873b4-a386-453d-a2e0-769001d3b38e" providerId="ADAL" clId="{53D4B55E-2C2E-4812-B484-A9F8186BB885}" dt="2020-03-26T22:11:02.598" v="528" actId="20577"/>
          <ac:spMkLst>
            <pc:docMk/>
            <pc:sldMk cId="1760942783" sldId="343"/>
            <ac:spMk id="2" creationId="{EFD183ED-A640-433D-A5CF-C84D0E7FD2EF}"/>
          </ac:spMkLst>
        </pc:spChg>
        <pc:picChg chg="del mod ord">
          <ac:chgData name="Eric Chitambar" userId="05f873b4-a386-453d-a2e0-769001d3b38e" providerId="ADAL" clId="{53D4B55E-2C2E-4812-B484-A9F8186BB885}" dt="2020-03-27T03:57:07.681" v="837" actId="478"/>
          <ac:picMkLst>
            <pc:docMk/>
            <pc:sldMk cId="1760942783" sldId="343"/>
            <ac:picMk id="5" creationId="{5B7097C5-A4D5-485A-9722-7B87558552B8}"/>
          </ac:picMkLst>
        </pc:picChg>
        <pc:picChg chg="add del mod">
          <ac:chgData name="Eric Chitambar" userId="05f873b4-a386-453d-a2e0-769001d3b38e" providerId="ADAL" clId="{53D4B55E-2C2E-4812-B484-A9F8186BB885}" dt="2020-03-26T22:14:54.679" v="555" actId="478"/>
          <ac:picMkLst>
            <pc:docMk/>
            <pc:sldMk cId="1760942783" sldId="343"/>
            <ac:picMk id="7" creationId="{CF7C0A5F-2188-4557-A615-3FF0C24A330C}"/>
          </ac:picMkLst>
        </pc:picChg>
        <pc:picChg chg="mod ord">
          <ac:chgData name="Eric Chitambar" userId="05f873b4-a386-453d-a2e0-769001d3b38e" providerId="ADAL" clId="{53D4B55E-2C2E-4812-B484-A9F8186BB885}" dt="2020-03-27T04:21:13.392" v="905" actId="1035"/>
          <ac:picMkLst>
            <pc:docMk/>
            <pc:sldMk cId="1760942783" sldId="343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3:57:07.681" v="836" actId="108"/>
          <ac:picMkLst>
            <pc:docMk/>
            <pc:sldMk cId="1760942783" sldId="343"/>
            <ac:picMk id="10" creationId="{C6663EA2-00D8-4988-B767-64469A46E72B}"/>
          </ac:picMkLst>
        </pc:picChg>
        <pc:picChg chg="del mod">
          <ac:chgData name="Eric Chitambar" userId="05f873b4-a386-453d-a2e0-769001d3b38e" providerId="ADAL" clId="{53D4B55E-2C2E-4812-B484-A9F8186BB885}" dt="2020-03-26T22:13:41.043" v="540" actId="478"/>
          <ac:picMkLst>
            <pc:docMk/>
            <pc:sldMk cId="1760942783" sldId="343"/>
            <ac:picMk id="13" creationId="{F89E19CA-9AED-488F-9BA0-61E4517A41A8}"/>
          </ac:picMkLst>
        </pc:picChg>
      </pc:sldChg>
      <pc:sldChg chg="del">
        <pc:chgData name="Eric Chitambar" userId="05f873b4-a386-453d-a2e0-769001d3b38e" providerId="ADAL" clId="{53D4B55E-2C2E-4812-B484-A9F8186BB885}" dt="2020-03-27T04:21:20.860" v="907" actId="2696"/>
        <pc:sldMkLst>
          <pc:docMk/>
          <pc:sldMk cId="203788709" sldId="345"/>
        </pc:sldMkLst>
      </pc:sldChg>
      <pc:sldChg chg="del">
        <pc:chgData name="Eric Chitambar" userId="05f873b4-a386-453d-a2e0-769001d3b38e" providerId="ADAL" clId="{53D4B55E-2C2E-4812-B484-A9F8186BB885}" dt="2020-03-27T04:21:20.870" v="908" actId="2696"/>
        <pc:sldMkLst>
          <pc:docMk/>
          <pc:sldMk cId="510740007" sldId="346"/>
        </pc:sldMkLst>
      </pc:sldChg>
      <pc:sldChg chg="del">
        <pc:chgData name="Eric Chitambar" userId="05f873b4-a386-453d-a2e0-769001d3b38e" providerId="ADAL" clId="{53D4B55E-2C2E-4812-B484-A9F8186BB885}" dt="2020-03-27T04:21:20.887" v="909" actId="2696"/>
        <pc:sldMkLst>
          <pc:docMk/>
          <pc:sldMk cId="3854257602" sldId="347"/>
        </pc:sldMkLst>
      </pc:sldChg>
      <pc:sldChg chg="del">
        <pc:chgData name="Eric Chitambar" userId="05f873b4-a386-453d-a2e0-769001d3b38e" providerId="ADAL" clId="{53D4B55E-2C2E-4812-B484-A9F8186BB885}" dt="2020-03-27T04:21:20.896" v="910" actId="2696"/>
        <pc:sldMkLst>
          <pc:docMk/>
          <pc:sldMk cId="4224862300" sldId="348"/>
        </pc:sldMkLst>
      </pc:sldChg>
      <pc:sldChg chg="addSp modSp add del modAnim">
        <pc:chgData name="Eric Chitambar" userId="05f873b4-a386-453d-a2e0-769001d3b38e" providerId="ADAL" clId="{53D4B55E-2C2E-4812-B484-A9F8186BB885}" dt="2020-03-27T04:31:27.795" v="922"/>
        <pc:sldMkLst>
          <pc:docMk/>
          <pc:sldMk cId="4209780034" sldId="349"/>
        </pc:sldMkLst>
        <pc:picChg chg="add mod">
          <ac:chgData name="Eric Chitambar" userId="05f873b4-a386-453d-a2e0-769001d3b38e" providerId="ADAL" clId="{53D4B55E-2C2E-4812-B484-A9F8186BB885}" dt="2020-03-27T04:23:35.019" v="919" actId="1076"/>
          <ac:picMkLst>
            <pc:docMk/>
            <pc:sldMk cId="4209780034" sldId="349"/>
            <ac:picMk id="3" creationId="{A7CB8288-963D-451F-A901-AD022B90A67F}"/>
          </ac:picMkLst>
        </pc:picChg>
        <pc:picChg chg="add mod">
          <ac:chgData name="Eric Chitambar" userId="05f873b4-a386-453d-a2e0-769001d3b38e" providerId="ADAL" clId="{53D4B55E-2C2E-4812-B484-A9F8186BB885}" dt="2020-03-27T04:23:28.878" v="917" actId="1076"/>
          <ac:picMkLst>
            <pc:docMk/>
            <pc:sldMk cId="4209780034" sldId="349"/>
            <ac:picMk id="5" creationId="{1D5C21DC-C232-4738-8AF2-4CACE5F5D7A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30.994" v="938"/>
        <pc:sldMkLst>
          <pc:docMk/>
          <pc:sldMk cId="3917529015" sldId="350"/>
        </pc:sldMkLst>
        <pc:spChg chg="add mod">
          <ac:chgData name="Eric Chitambar" userId="05f873b4-a386-453d-a2e0-769001d3b38e" providerId="ADAL" clId="{53D4B55E-2C2E-4812-B484-A9F8186BB885}" dt="2020-03-26T18:07:06.545" v="301" actId="208"/>
          <ac:spMkLst>
            <pc:docMk/>
            <pc:sldMk cId="3917529015" sldId="350"/>
            <ac:spMk id="23" creationId="{42D3AC11-1309-4A96-83E4-1166AFE7E5A4}"/>
          </ac:spMkLst>
        </pc:spChg>
        <pc:spChg chg="add mod">
          <ac:chgData name="Eric Chitambar" userId="05f873b4-a386-453d-a2e0-769001d3b38e" providerId="ADAL" clId="{53D4B55E-2C2E-4812-B484-A9F8186BB885}" dt="2020-03-26T18:09:43.242" v="338" actId="14100"/>
          <ac:spMkLst>
            <pc:docMk/>
            <pc:sldMk cId="3917529015" sldId="350"/>
            <ac:spMk id="36" creationId="{5A28D9B6-EAB2-4548-954A-94E2F4B35425}"/>
          </ac:spMkLst>
        </pc:spChg>
        <pc:picChg chg="del mod">
          <ac:chgData name="Eric Chitambar" userId="05f873b4-a386-453d-a2e0-769001d3b38e" providerId="ADAL" clId="{53D4B55E-2C2E-4812-B484-A9F8186BB885}" dt="2020-03-26T18:00:51.211" v="242" actId="478"/>
          <ac:picMkLst>
            <pc:docMk/>
            <pc:sldMk cId="3917529015" sldId="350"/>
            <ac:picMk id="4" creationId="{68028995-C0D0-405A-814A-F95E4FE69119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6" creationId="{7EC45D48-ABC5-48EE-B6BD-9B7DBBD0E2FA}"/>
          </ac:picMkLst>
        </pc:picChg>
        <pc:picChg chg="mod ord">
          <ac:chgData name="Eric Chitambar" userId="05f873b4-a386-453d-a2e0-769001d3b38e" providerId="ADAL" clId="{53D4B55E-2C2E-4812-B484-A9F8186BB885}" dt="2020-03-26T18:00:28.880" v="228" actId="108"/>
          <ac:picMkLst>
            <pc:docMk/>
            <pc:sldMk cId="3917529015" sldId="350"/>
            <ac:picMk id="7" creationId="{B52D01FB-D52C-48E3-9201-D0DD2FAE2FB6}"/>
          </ac:picMkLst>
        </pc:picChg>
        <pc:picChg chg="mod ord">
          <ac:chgData name="Eric Chitambar" userId="05f873b4-a386-453d-a2e0-769001d3b38e" providerId="ADAL" clId="{53D4B55E-2C2E-4812-B484-A9F8186BB885}" dt="2020-03-26T18:00:51.211" v="241" actId="108"/>
          <ac:picMkLst>
            <pc:docMk/>
            <pc:sldMk cId="3917529015" sldId="350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18:01:46.517" v="268" actId="478"/>
          <ac:picMkLst>
            <pc:docMk/>
            <pc:sldMk cId="3917529015" sldId="350"/>
            <ac:picMk id="11" creationId="{F5F3E1F8-078B-495E-999C-82DE0AC786DC}"/>
          </ac:picMkLst>
        </pc:picChg>
        <pc:picChg chg="mod ord">
          <ac:chgData name="Eric Chitambar" userId="05f873b4-a386-453d-a2e0-769001d3b38e" providerId="ADAL" clId="{53D4B55E-2C2E-4812-B484-A9F8186BB885}" dt="2020-03-26T18:01:46.517" v="267" actId="108"/>
          <ac:picMkLst>
            <pc:docMk/>
            <pc:sldMk cId="3917529015" sldId="350"/>
            <ac:picMk id="13" creationId="{5DD55842-064C-4A0F-AEC0-6555B7058F55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4" creationId="{3F512F72-0F64-492D-B845-C77E6C817B5D}"/>
          </ac:picMkLst>
        </pc:picChg>
        <pc:picChg chg="add del mod">
          <ac:chgData name="Eric Chitambar" userId="05f873b4-a386-453d-a2e0-769001d3b38e" providerId="ADAL" clId="{53D4B55E-2C2E-4812-B484-A9F8186BB885}" dt="2020-03-26T18:01:33.091" v="256" actId="478"/>
          <ac:picMkLst>
            <pc:docMk/>
            <pc:sldMk cId="3917529015" sldId="350"/>
            <ac:picMk id="16" creationId="{F994B11A-CE0F-4435-ABE6-4205208AC7BB}"/>
          </ac:picMkLst>
        </pc:picChg>
        <pc:picChg chg="mod ord">
          <ac:chgData name="Eric Chitambar" userId="05f873b4-a386-453d-a2e0-769001d3b38e" providerId="ADAL" clId="{53D4B55E-2C2E-4812-B484-A9F8186BB885}" dt="2020-03-26T18:02:29.322" v="282" actId="108"/>
          <ac:picMkLst>
            <pc:docMk/>
            <pc:sldMk cId="3917529015" sldId="350"/>
            <ac:picMk id="17" creationId="{6CC5887C-C6A9-4509-83A7-D71EDFE707DD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53D4B55E-2C2E-4812-B484-A9F8186BB885}" dt="2020-03-26T18:02:47.164" v="296" actId="108"/>
          <ac:picMkLst>
            <pc:docMk/>
            <pc:sldMk cId="3917529015" sldId="350"/>
            <ac:picMk id="20" creationId="{CCC150DA-D11C-4F02-9B4B-4634EC979389}"/>
          </ac:picMkLst>
        </pc:picChg>
        <pc:picChg chg="add del mod">
          <ac:chgData name="Eric Chitambar" userId="05f873b4-a386-453d-a2e0-769001d3b38e" providerId="ADAL" clId="{53D4B55E-2C2E-4812-B484-A9F8186BB885}" dt="2020-03-26T18:02:29.322" v="283" actId="478"/>
          <ac:picMkLst>
            <pc:docMk/>
            <pc:sldMk cId="3917529015" sldId="350"/>
            <ac:picMk id="21" creationId="{82B00A66-F6AA-4257-927C-A3FD4D61F7BE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2" creationId="{8D1F0B7A-0FF6-40F3-A847-F9E2A6270B41}"/>
          </ac:picMkLst>
        </pc:picChg>
        <pc:picChg chg="del mod">
          <ac:chgData name="Eric Chitambar" userId="05f873b4-a386-453d-a2e0-769001d3b38e" providerId="ADAL" clId="{53D4B55E-2C2E-4812-B484-A9F8186BB885}" dt="2020-03-26T18:00:28.880" v="229" actId="478"/>
          <ac:picMkLst>
            <pc:docMk/>
            <pc:sldMk cId="3917529015" sldId="350"/>
            <ac:picMk id="24" creationId="{9EFC191C-C451-4826-8E41-305701CCDA18}"/>
          </ac:picMkLst>
        </pc:picChg>
        <pc:picChg chg="add del mod">
          <ac:chgData name="Eric Chitambar" userId="05f873b4-a386-453d-a2e0-769001d3b38e" providerId="ADAL" clId="{53D4B55E-2C2E-4812-B484-A9F8186BB885}" dt="2020-03-26T18:02:47.164" v="297" actId="478"/>
          <ac:picMkLst>
            <pc:docMk/>
            <pc:sldMk cId="3917529015" sldId="350"/>
            <ac:picMk id="25" creationId="{1A8BEA08-02FF-4EDE-9048-11D57E595302}"/>
          </ac:picMkLst>
        </pc:picChg>
        <pc:picChg chg="mod">
          <ac:chgData name="Eric Chitambar" userId="05f873b4-a386-453d-a2e0-769001d3b38e" providerId="ADAL" clId="{53D4B55E-2C2E-4812-B484-A9F8186BB885}" dt="2020-03-26T18:07:52.065" v="308" actId="1076"/>
          <ac:picMkLst>
            <pc:docMk/>
            <pc:sldMk cId="3917529015" sldId="350"/>
            <ac:picMk id="27" creationId="{FCBBA700-0B87-40F4-B05F-FBDE69059006}"/>
          </ac:picMkLst>
        </pc:picChg>
        <pc:picChg chg="del">
          <ac:chgData name="Eric Chitambar" userId="05f873b4-a386-453d-a2e0-769001d3b38e" providerId="ADAL" clId="{53D4B55E-2C2E-4812-B484-A9F8186BB885}" dt="2020-03-26T17:59:36.721" v="207" actId="478"/>
          <ac:picMkLst>
            <pc:docMk/>
            <pc:sldMk cId="3917529015" sldId="350"/>
            <ac:picMk id="29" creationId="{7AEA91CC-30BE-426E-AAA1-CCC5565C5B41}"/>
          </ac:picMkLst>
        </pc:picChg>
        <pc:picChg chg="del mod">
          <ac:chgData name="Eric Chitambar" userId="05f873b4-a386-453d-a2e0-769001d3b38e" providerId="ADAL" clId="{53D4B55E-2C2E-4812-B484-A9F8186BB885}" dt="2020-03-26T18:08:49.022" v="327" actId="478"/>
          <ac:picMkLst>
            <pc:docMk/>
            <pc:sldMk cId="3917529015" sldId="350"/>
            <ac:picMk id="30" creationId="{FD893FCA-2BF1-47EA-823C-C17AE50E20D0}"/>
          </ac:picMkLst>
        </pc:picChg>
        <pc:picChg chg="mod ord">
          <ac:chgData name="Eric Chitambar" userId="05f873b4-a386-453d-a2e0-769001d3b38e" providerId="ADAL" clId="{53D4B55E-2C2E-4812-B484-A9F8186BB885}" dt="2020-03-26T18:08:49.022" v="326" actId="108"/>
          <ac:picMkLst>
            <pc:docMk/>
            <pc:sldMk cId="3917529015" sldId="350"/>
            <ac:picMk id="32" creationId="{E62846FD-9833-4C28-93ED-729F57817926}"/>
          </ac:picMkLst>
        </pc:picChg>
        <pc:picChg chg="mod">
          <ac:chgData name="Eric Chitambar" userId="05f873b4-a386-453d-a2e0-769001d3b38e" providerId="ADAL" clId="{53D4B55E-2C2E-4812-B484-A9F8186BB885}" dt="2020-03-26T18:09:31.655" v="334" actId="1076"/>
          <ac:picMkLst>
            <pc:docMk/>
            <pc:sldMk cId="3917529015" sldId="350"/>
            <ac:picMk id="34" creationId="{A0EAD406-281A-4D5B-A896-485A4A25F7FA}"/>
          </ac:picMkLst>
        </pc:picChg>
        <pc:picChg chg="del">
          <ac:chgData name="Eric Chitambar" userId="05f873b4-a386-453d-a2e0-769001d3b38e" providerId="ADAL" clId="{53D4B55E-2C2E-4812-B484-A9F8186BB885}" dt="2020-03-26T18:06:48.476" v="298" actId="478"/>
          <ac:picMkLst>
            <pc:docMk/>
            <pc:sldMk cId="3917529015" sldId="350"/>
            <ac:picMk id="35" creationId="{6B61532D-ADF1-4D06-AD6E-09AFA1612D57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2:53.047" v="943"/>
        <pc:sldMkLst>
          <pc:docMk/>
          <pc:sldMk cId="2192477316" sldId="351"/>
        </pc:sldMkLst>
        <pc:spChg chg="del">
          <ac:chgData name="Eric Chitambar" userId="05f873b4-a386-453d-a2e0-769001d3b38e" providerId="ADAL" clId="{53D4B55E-2C2E-4812-B484-A9F8186BB885}" dt="2020-03-26T21:36:26.354" v="343" actId="478"/>
          <ac:spMkLst>
            <pc:docMk/>
            <pc:sldMk cId="2192477316" sldId="351"/>
            <ac:spMk id="23" creationId="{42D3AC11-1309-4A96-83E4-1166AFE7E5A4}"/>
          </ac:spMkLst>
        </pc:spChg>
        <pc:spChg chg="del">
          <ac:chgData name="Eric Chitambar" userId="05f873b4-a386-453d-a2e0-769001d3b38e" providerId="ADAL" clId="{53D4B55E-2C2E-4812-B484-A9F8186BB885}" dt="2020-03-26T21:36:32.634" v="346" actId="478"/>
          <ac:spMkLst>
            <pc:docMk/>
            <pc:sldMk cId="2192477316" sldId="351"/>
            <ac:spMk id="36" creationId="{5A28D9B6-EAB2-4548-954A-94E2F4B35425}"/>
          </ac:spMkLst>
        </pc:spChg>
        <pc:picChg chg="add mod">
          <ac:chgData name="Eric Chitambar" userId="05f873b4-a386-453d-a2e0-769001d3b38e" providerId="ADAL" clId="{53D4B55E-2C2E-4812-B484-A9F8186BB885}" dt="2020-03-26T21:37:24.821" v="364" actId="1076"/>
          <ac:picMkLst>
            <pc:docMk/>
            <pc:sldMk cId="2192477316" sldId="351"/>
            <ac:picMk id="3" creationId="{8F46F40B-D19D-4F82-9B1F-4981EC1D313A}"/>
          </ac:picMkLst>
        </pc:picChg>
        <pc:picChg chg="mod ord">
          <ac:chgData name="Eric Chitambar" userId="05f873b4-a386-453d-a2e0-769001d3b38e" providerId="ADAL" clId="{53D4B55E-2C2E-4812-B484-A9F8186BB885}" dt="2020-03-26T21:37:23.278" v="363" actId="1076"/>
          <ac:picMkLst>
            <pc:docMk/>
            <pc:sldMk cId="2192477316" sldId="351"/>
            <ac:picMk id="5" creationId="{1B400809-D625-42A3-BFC8-0EFE75708536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7" creationId="{B52D01FB-D52C-48E3-9201-D0DD2FAE2FB6}"/>
          </ac:picMkLst>
        </pc:picChg>
        <pc:picChg chg="del mod">
          <ac:chgData name="Eric Chitambar" userId="05f873b4-a386-453d-a2e0-769001d3b38e" providerId="ADAL" clId="{53D4B55E-2C2E-4812-B484-A9F8186BB885}" dt="2020-03-26T21:45:23.022" v="429" actId="478"/>
          <ac:picMkLst>
            <pc:docMk/>
            <pc:sldMk cId="2192477316" sldId="351"/>
            <ac:picMk id="8" creationId="{C463B2D4-B76A-4A79-8818-36F1D8812403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9" creationId="{0EE70182-3690-48EE-BB8A-6721127F36C3}"/>
          </ac:picMkLst>
        </pc:picChg>
        <pc:picChg chg="del mod ord">
          <ac:chgData name="Eric Chitambar" userId="05f873b4-a386-453d-a2e0-769001d3b38e" providerId="ADAL" clId="{53D4B55E-2C2E-4812-B484-A9F8186BB885}" dt="2020-03-26T21:44:56.979" v="414" actId="478"/>
          <ac:picMkLst>
            <pc:docMk/>
            <pc:sldMk cId="2192477316" sldId="351"/>
            <ac:picMk id="11" creationId="{33FCB431-7BFB-4300-8EAA-D9088860DB6E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3" creationId="{5DD55842-064C-4A0F-AEC0-6555B7058F55}"/>
          </ac:picMkLst>
        </pc:picChg>
        <pc:picChg chg="add del mod">
          <ac:chgData name="Eric Chitambar" userId="05f873b4-a386-453d-a2e0-769001d3b38e" providerId="ADAL" clId="{53D4B55E-2C2E-4812-B484-A9F8186BB885}" dt="2020-03-26T21:37:10.845" v="359" actId="478"/>
          <ac:picMkLst>
            <pc:docMk/>
            <pc:sldMk cId="2192477316" sldId="351"/>
            <ac:picMk id="14" creationId="{805B1263-7416-4DC2-B5AB-B82FD0BE136F}"/>
          </ac:picMkLst>
        </pc:picChg>
        <pc:picChg chg="del mod ord">
          <ac:chgData name="Eric Chitambar" userId="05f873b4-a386-453d-a2e0-769001d3b38e" providerId="ADAL" clId="{53D4B55E-2C2E-4812-B484-A9F8186BB885}" dt="2020-03-26T21:45:14.813" v="427" actId="478"/>
          <ac:picMkLst>
            <pc:docMk/>
            <pc:sldMk cId="2192477316" sldId="351"/>
            <ac:picMk id="15" creationId="{03F51D0D-DC10-4C3D-9524-14A38793C5C5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17" creationId="{6CC5887C-C6A9-4509-83A7-D71EDFE707DD}"/>
          </ac:picMkLst>
        </pc:picChg>
        <pc:picChg chg="mod ord">
          <ac:chgData name="Eric Chitambar" userId="05f873b4-a386-453d-a2e0-769001d3b38e" providerId="ADAL" clId="{53D4B55E-2C2E-4812-B484-A9F8186BB885}" dt="2020-03-26T21:45:18.598" v="428" actId="1076"/>
          <ac:picMkLst>
            <pc:docMk/>
            <pc:sldMk cId="2192477316" sldId="351"/>
            <ac:picMk id="18" creationId="{E53D7E3D-E0F7-40FE-A950-12CBE6D32D40}"/>
          </ac:picMkLst>
        </pc:picChg>
        <pc:picChg chg="add del mod">
          <ac:chgData name="Eric Chitambar" userId="05f873b4-a386-453d-a2e0-769001d3b38e" providerId="ADAL" clId="{53D4B55E-2C2E-4812-B484-A9F8186BB885}" dt="2020-03-26T21:39:48.043" v="385" actId="478"/>
          <ac:picMkLst>
            <pc:docMk/>
            <pc:sldMk cId="2192477316" sldId="351"/>
            <ac:picMk id="19" creationId="{CA0FFDDA-2FB9-42D8-B39D-493795CD0D4F}"/>
          </ac:picMkLst>
        </pc:picChg>
        <pc:picChg chg="del">
          <ac:chgData name="Eric Chitambar" userId="05f873b4-a386-453d-a2e0-769001d3b38e" providerId="ADAL" clId="{53D4B55E-2C2E-4812-B484-A9F8186BB885}" dt="2020-03-26T21:36:26.354" v="343" actId="478"/>
          <ac:picMkLst>
            <pc:docMk/>
            <pc:sldMk cId="2192477316" sldId="351"/>
            <ac:picMk id="20" creationId="{CCC150DA-D11C-4F02-9B4B-4634EC979389}"/>
          </ac:picMkLst>
        </pc:picChg>
        <pc:picChg chg="add mod">
          <ac:chgData name="Eric Chitambar" userId="05f873b4-a386-453d-a2e0-769001d3b38e" providerId="ADAL" clId="{53D4B55E-2C2E-4812-B484-A9F8186BB885}" dt="2020-03-26T21:45:28.048" v="432" actId="1076"/>
          <ac:picMkLst>
            <pc:docMk/>
            <pc:sldMk cId="2192477316" sldId="351"/>
            <ac:picMk id="26" creationId="{F791E209-1ED0-4F9E-AE38-42502BAD5BEE}"/>
          </ac:picMkLst>
        </pc:picChg>
        <pc:picChg chg="del">
          <ac:chgData name="Eric Chitambar" userId="05f873b4-a386-453d-a2e0-769001d3b38e" providerId="ADAL" clId="{53D4B55E-2C2E-4812-B484-A9F8186BB885}" dt="2020-03-26T21:36:28.551" v="344" actId="478"/>
          <ac:picMkLst>
            <pc:docMk/>
            <pc:sldMk cId="2192477316" sldId="351"/>
            <ac:picMk id="27" creationId="{FCBBA700-0B87-40F4-B05F-FBDE69059006}"/>
          </ac:picMkLst>
        </pc:picChg>
        <pc:picChg chg="add mod">
          <ac:chgData name="Eric Chitambar" userId="05f873b4-a386-453d-a2e0-769001d3b38e" providerId="ADAL" clId="{53D4B55E-2C2E-4812-B484-A9F8186BB885}" dt="2020-03-26T21:55:05.686" v="473" actId="1076"/>
          <ac:picMkLst>
            <pc:docMk/>
            <pc:sldMk cId="2192477316" sldId="351"/>
            <ac:picMk id="28" creationId="{C7DE98B6-4B32-4428-A7CD-339E8D89D24F}"/>
          </ac:picMkLst>
        </pc:picChg>
        <pc:picChg chg="del">
          <ac:chgData name="Eric Chitambar" userId="05f873b4-a386-453d-a2e0-769001d3b38e" providerId="ADAL" clId="{53D4B55E-2C2E-4812-B484-A9F8186BB885}" dt="2020-03-26T21:36:30.514" v="345" actId="478"/>
          <ac:picMkLst>
            <pc:docMk/>
            <pc:sldMk cId="2192477316" sldId="351"/>
            <ac:picMk id="32" creationId="{E62846FD-9833-4C28-93ED-729F57817926}"/>
          </ac:picMkLst>
        </pc:picChg>
        <pc:picChg chg="del">
          <ac:chgData name="Eric Chitambar" userId="05f873b4-a386-453d-a2e0-769001d3b38e" providerId="ADAL" clId="{53D4B55E-2C2E-4812-B484-A9F8186BB885}" dt="2020-03-26T21:36:32.634" v="346" actId="478"/>
          <ac:picMkLst>
            <pc:docMk/>
            <pc:sldMk cId="2192477316" sldId="351"/>
            <ac:picMk id="34" creationId="{A0EAD406-281A-4D5B-A896-485A4A25F7F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1:55:11.024" v="474" actId="2696"/>
        <pc:sldMkLst>
          <pc:docMk/>
          <pc:sldMk cId="414596884" sldId="352"/>
        </pc:sldMkLst>
        <pc:picChg chg="mod ord">
          <ac:chgData name="Eric Chitambar" userId="05f873b4-a386-453d-a2e0-769001d3b38e" providerId="ADAL" clId="{53D4B55E-2C2E-4812-B484-A9F8186BB885}" dt="2020-03-26T21:51:39.276" v="445" actId="108"/>
          <ac:picMkLst>
            <pc:docMk/>
            <pc:sldMk cId="414596884" sldId="352"/>
            <ac:picMk id="6" creationId="{D6D22741-0053-453C-B19B-DB1B9FD3E73D}"/>
          </ac:picMkLst>
        </pc:picChg>
        <pc:picChg chg="del mod">
          <ac:chgData name="Eric Chitambar" userId="05f873b4-a386-453d-a2e0-769001d3b38e" providerId="ADAL" clId="{53D4B55E-2C2E-4812-B484-A9F8186BB885}" dt="2020-03-26T21:51:39.277" v="446" actId="478"/>
          <ac:picMkLst>
            <pc:docMk/>
            <pc:sldMk cId="414596884" sldId="352"/>
            <ac:picMk id="26" creationId="{F791E209-1ED0-4F9E-AE38-42502BAD5BEE}"/>
          </ac:picMkLst>
        </pc:picChg>
      </pc:sldChg>
      <pc:sldChg chg="delSp modSp add del ord">
        <pc:chgData name="Eric Chitambar" userId="05f873b4-a386-453d-a2e0-769001d3b38e" providerId="ADAL" clId="{53D4B55E-2C2E-4812-B484-A9F8186BB885}" dt="2020-03-26T21:45:32.873" v="433" actId="2696"/>
        <pc:sldMkLst>
          <pc:docMk/>
          <pc:sldMk cId="687789309" sldId="352"/>
        </pc:sldMkLst>
        <pc:picChg chg="mod ord">
          <ac:chgData name="Eric Chitambar" userId="05f873b4-a386-453d-a2e0-769001d3b38e" providerId="ADAL" clId="{53D4B55E-2C2E-4812-B484-A9F8186BB885}" dt="2020-03-26T21:43:28.815" v="400" actId="108"/>
          <ac:picMkLst>
            <pc:docMk/>
            <pc:sldMk cId="687789309" sldId="352"/>
            <ac:picMk id="6" creationId="{85F5B6B6-14FE-4D86-8D56-21D07C31ECEF}"/>
          </ac:picMkLst>
        </pc:picChg>
        <pc:picChg chg="del mod">
          <ac:chgData name="Eric Chitambar" userId="05f873b4-a386-453d-a2e0-769001d3b38e" providerId="ADAL" clId="{53D4B55E-2C2E-4812-B484-A9F8186BB885}" dt="2020-03-26T21:43:28.815" v="401" actId="478"/>
          <ac:picMkLst>
            <pc:docMk/>
            <pc:sldMk cId="687789309" sldId="352"/>
            <ac:picMk id="8" creationId="{C463B2D4-B76A-4A79-8818-36F1D8812403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3:01.873" v="944"/>
        <pc:sldMkLst>
          <pc:docMk/>
          <pc:sldMk cId="3194683986" sldId="353"/>
        </pc:sldMkLst>
        <pc:picChg chg="del mod">
          <ac:chgData name="Eric Chitambar" userId="05f873b4-a386-453d-a2e0-769001d3b38e" providerId="ADAL" clId="{53D4B55E-2C2E-4812-B484-A9F8186BB885}" dt="2020-03-26T21:54:50.182" v="459" actId="478"/>
          <ac:picMkLst>
            <pc:docMk/>
            <pc:sldMk cId="3194683986" sldId="353"/>
            <ac:picMk id="6" creationId="{D6D22741-0053-453C-B19B-DB1B9FD3E73D}"/>
          </ac:picMkLst>
        </pc:picChg>
        <pc:picChg chg="del mod ord">
          <ac:chgData name="Eric Chitambar" userId="05f873b4-a386-453d-a2e0-769001d3b38e" providerId="ADAL" clId="{53D4B55E-2C2E-4812-B484-A9F8186BB885}" dt="2020-03-26T21:54:57.162" v="471" actId="478"/>
          <ac:picMkLst>
            <pc:docMk/>
            <pc:sldMk cId="3194683986" sldId="353"/>
            <ac:picMk id="7" creationId="{B04B9179-6B5B-4BBC-AC66-C97D0D24C1A8}"/>
          </ac:picMkLst>
        </pc:picChg>
        <pc:picChg chg="mod ord">
          <ac:chgData name="Eric Chitambar" userId="05f873b4-a386-453d-a2e0-769001d3b38e" providerId="ADAL" clId="{53D4B55E-2C2E-4812-B484-A9F8186BB885}" dt="2020-03-26T21:54:57.161" v="470" actId="108"/>
          <ac:picMkLst>
            <pc:docMk/>
            <pc:sldMk cId="3194683986" sldId="353"/>
            <ac:picMk id="9" creationId="{ACD473AC-7D33-4BDE-89E7-79964C8357F1}"/>
          </ac:picMkLst>
        </pc:picChg>
        <pc:picChg chg="add del">
          <ac:chgData name="Eric Chitambar" userId="05f873b4-a386-453d-a2e0-769001d3b38e" providerId="ADAL" clId="{53D4B55E-2C2E-4812-B484-A9F8186BB885}" dt="2020-03-26T22:01:59.151" v="476"/>
          <ac:picMkLst>
            <pc:docMk/>
            <pc:sldMk cId="3194683986" sldId="353"/>
            <ac:picMk id="11" creationId="{A5F9F252-F65E-4F61-BE06-2E0543662AE4}"/>
          </ac:picMkLst>
        </pc:picChg>
      </pc:sldChg>
      <pc:sldChg chg="delSp modSp add modAnim">
        <pc:chgData name="Eric Chitambar" userId="05f873b4-a386-453d-a2e0-769001d3b38e" providerId="ADAL" clId="{53D4B55E-2C2E-4812-B484-A9F8186BB885}" dt="2020-03-27T04:33:07.636" v="945"/>
        <pc:sldMkLst>
          <pc:docMk/>
          <pc:sldMk cId="3789031558" sldId="354"/>
        </pc:sldMkLst>
        <pc:picChg chg="del mod ord">
          <ac:chgData name="Eric Chitambar" userId="05f873b4-a386-453d-a2e0-769001d3b38e" providerId="ADAL" clId="{53D4B55E-2C2E-4812-B484-A9F8186BB885}" dt="2020-03-26T22:03:18.381" v="501" actId="478"/>
          <ac:picMkLst>
            <pc:docMk/>
            <pc:sldMk cId="3789031558" sldId="354"/>
            <ac:picMk id="6" creationId="{307AAA24-234D-457F-A69B-2BE675CD2C18}"/>
          </ac:picMkLst>
        </pc:picChg>
        <pc:picChg chg="mod ord">
          <ac:chgData name="Eric Chitambar" userId="05f873b4-a386-453d-a2e0-769001d3b38e" providerId="ADAL" clId="{53D4B55E-2C2E-4812-B484-A9F8186BB885}" dt="2020-03-26T22:03:18.380" v="500" actId="108"/>
          <ac:picMkLst>
            <pc:docMk/>
            <pc:sldMk cId="3789031558" sldId="354"/>
            <ac:picMk id="8" creationId="{73A18F3C-D165-419D-9EB4-EEA39F84B356}"/>
          </ac:picMkLst>
        </pc:picChg>
        <pc:picChg chg="del mod">
          <ac:chgData name="Eric Chitambar" userId="05f873b4-a386-453d-a2e0-769001d3b38e" providerId="ADAL" clId="{53D4B55E-2C2E-4812-B484-A9F8186BB885}" dt="2020-03-26T22:02:35.759" v="489" actId="478"/>
          <ac:picMkLst>
            <pc:docMk/>
            <pc:sldMk cId="3789031558" sldId="354"/>
            <ac:picMk id="9" creationId="{ACD473AC-7D33-4BDE-89E7-79964C8357F1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25.129" v="1014"/>
        <pc:sldMkLst>
          <pc:docMk/>
          <pc:sldMk cId="1045139116" sldId="355"/>
        </pc:sldMkLst>
        <pc:spChg chg="mod">
          <ac:chgData name="Eric Chitambar" userId="05f873b4-a386-453d-a2e0-769001d3b38e" providerId="ADAL" clId="{53D4B55E-2C2E-4812-B484-A9F8186BB885}" dt="2020-03-26T22:16:40.009" v="594" actId="1076"/>
          <ac:spMkLst>
            <pc:docMk/>
            <pc:sldMk cId="1045139116" sldId="355"/>
            <ac:spMk id="2" creationId="{1CAAE6A4-BE56-4F3B-82EF-9BDC74A0036A}"/>
          </ac:spMkLst>
        </pc:spChg>
        <pc:spChg chg="del">
          <ac:chgData name="Eric Chitambar" userId="05f873b4-a386-453d-a2e0-769001d3b38e" providerId="ADAL" clId="{53D4B55E-2C2E-4812-B484-A9F8186BB885}" dt="2020-03-26T22:16:35.361" v="592" actId="478"/>
          <ac:spMkLst>
            <pc:docMk/>
            <pc:sldMk cId="1045139116" sldId="355"/>
            <ac:spMk id="3" creationId="{E4C7EC5C-3DE3-4D0B-9D38-22DEF226CA2D}"/>
          </ac:spMkLst>
        </pc:spChg>
        <pc:picChg chg="add del mod">
          <ac:chgData name="Eric Chitambar" userId="05f873b4-a386-453d-a2e0-769001d3b38e" providerId="ADAL" clId="{53D4B55E-2C2E-4812-B484-A9F8186BB885}" dt="2020-03-26T22:17:16.229" v="607" actId="478"/>
          <ac:picMkLst>
            <pc:docMk/>
            <pc:sldMk cId="1045139116" sldId="355"/>
            <ac:picMk id="4" creationId="{211E7C78-41D8-4F00-B272-05DC3B6AED99}"/>
          </ac:picMkLst>
        </pc:picChg>
        <pc:picChg chg="mod ord">
          <ac:chgData name="Eric Chitambar" userId="05f873b4-a386-453d-a2e0-769001d3b38e" providerId="ADAL" clId="{53D4B55E-2C2E-4812-B484-A9F8186BB885}" dt="2020-03-26T22:17:16.229" v="606" actId="108"/>
          <ac:picMkLst>
            <pc:docMk/>
            <pc:sldMk cId="1045139116" sldId="355"/>
            <ac:picMk id="6" creationId="{D8B6714B-49FD-41F5-9B2A-E93A1A51E4F3}"/>
          </ac:picMkLst>
        </pc:picChg>
        <pc:picChg chg="add del mod">
          <ac:chgData name="Eric Chitambar" userId="05f873b4-a386-453d-a2e0-769001d3b38e" providerId="ADAL" clId="{53D4B55E-2C2E-4812-B484-A9F8186BB885}" dt="2020-03-26T22:18:33.623" v="621" actId="478"/>
          <ac:picMkLst>
            <pc:docMk/>
            <pc:sldMk cId="1045139116" sldId="355"/>
            <ac:picMk id="7" creationId="{5AAEB5B2-BF6F-41CF-AE7E-A8289A83DA72}"/>
          </ac:picMkLst>
        </pc:picChg>
        <pc:picChg chg="del mod ord">
          <ac:chgData name="Eric Chitambar" userId="05f873b4-a386-453d-a2e0-769001d3b38e" providerId="ADAL" clId="{53D4B55E-2C2E-4812-B484-A9F8186BB885}" dt="2020-03-26T22:37:10.541" v="762" actId="478"/>
          <ac:picMkLst>
            <pc:docMk/>
            <pc:sldMk cId="1045139116" sldId="355"/>
            <ac:picMk id="9" creationId="{B6E137CC-1018-43DA-AAA9-0159587FE882}"/>
          </ac:picMkLst>
        </pc:picChg>
        <pc:picChg chg="mo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1" creationId="{56569EEF-E561-4D0E-B818-1D56314C48D6}"/>
          </ac:picMkLst>
        </pc:picChg>
        <pc:picChg chg="del mod">
          <ac:chgData name="Eric Chitambar" userId="05f873b4-a386-453d-a2e0-769001d3b38e" providerId="ADAL" clId="{53D4B55E-2C2E-4812-B484-A9F8186BB885}" dt="2020-03-26T22:26:39.224" v="647" actId="478"/>
          <ac:picMkLst>
            <pc:docMk/>
            <pc:sldMk cId="1045139116" sldId="355"/>
            <ac:picMk id="13" creationId="{F9AD9329-97FF-450C-91D2-F6E418D08C4A}"/>
          </ac:picMkLst>
        </pc:picChg>
        <pc:picChg chg="mod ord">
          <ac:chgData name="Eric Chitambar" userId="05f873b4-a386-453d-a2e0-769001d3b38e" providerId="ADAL" clId="{53D4B55E-2C2E-4812-B484-A9F8186BB885}" dt="2020-03-27T04:34:01.068" v="1011" actId="1036"/>
          <ac:picMkLst>
            <pc:docMk/>
            <pc:sldMk cId="1045139116" sldId="355"/>
            <ac:picMk id="15" creationId="{A5855C9D-7A80-4D54-833E-8B78F2E484B8}"/>
          </ac:picMkLst>
        </pc:picChg>
        <pc:picChg chg="del mod">
          <ac:chgData name="Eric Chitambar" userId="05f873b4-a386-453d-a2e0-769001d3b38e" providerId="ADAL" clId="{53D4B55E-2C2E-4812-B484-A9F8186BB885}" dt="2020-03-26T22:30:35.775" v="689" actId="478"/>
          <ac:picMkLst>
            <pc:docMk/>
            <pc:sldMk cId="1045139116" sldId="355"/>
            <ac:picMk id="17" creationId="{C1BF1CCE-EE9A-402E-9899-756478153289}"/>
          </ac:picMkLst>
        </pc:picChg>
        <pc:picChg chg="del mod">
          <ac:chgData name="Eric Chitambar" userId="05f873b4-a386-453d-a2e0-769001d3b38e" providerId="ADAL" clId="{53D4B55E-2C2E-4812-B484-A9F8186BB885}" dt="2020-03-26T22:37:34.216" v="779" actId="478"/>
          <ac:picMkLst>
            <pc:docMk/>
            <pc:sldMk cId="1045139116" sldId="355"/>
            <ac:picMk id="19" creationId="{FBADBC70-2A0E-4A85-A82C-72EECFD8F388}"/>
          </ac:picMkLst>
        </pc:picChg>
        <pc:picChg chg="add del mod">
          <ac:chgData name="Eric Chitambar" userId="05f873b4-a386-453d-a2e0-769001d3b38e" providerId="ADAL" clId="{53D4B55E-2C2E-4812-B484-A9F8186BB885}" dt="2020-03-26T22:30:27.680" v="675" actId="478"/>
          <ac:picMkLst>
            <pc:docMk/>
            <pc:sldMk cId="1045139116" sldId="355"/>
            <ac:picMk id="20" creationId="{DE1A9472-36FF-4B43-B1A8-CE86F535A9B1}"/>
          </ac:picMkLst>
        </pc:picChg>
        <pc:picChg chg="mod ord">
          <ac:chgData name="Eric Chitambar" userId="05f873b4-a386-453d-a2e0-769001d3b38e" providerId="ADAL" clId="{53D4B55E-2C2E-4812-B484-A9F8186BB885}" dt="2020-03-26T22:30:27.679" v="674" actId="108"/>
          <ac:picMkLst>
            <pc:docMk/>
            <pc:sldMk cId="1045139116" sldId="355"/>
            <ac:picMk id="22" creationId="{A9F0BCDA-A3F7-407A-B950-2B12B2F96FB0}"/>
          </ac:picMkLst>
        </pc:picChg>
        <pc:picChg chg="mod ord">
          <ac:chgData name="Eric Chitambar" userId="05f873b4-a386-453d-a2e0-769001d3b38e" providerId="ADAL" clId="{53D4B55E-2C2E-4812-B484-A9F8186BB885}" dt="2020-03-26T22:30:35.774" v="688" actId="108"/>
          <ac:picMkLst>
            <pc:docMk/>
            <pc:sldMk cId="1045139116" sldId="355"/>
            <ac:picMk id="24" creationId="{E2737434-041E-4996-AF57-8545A022E05E}"/>
          </ac:picMkLst>
        </pc:picChg>
        <pc:picChg chg="mod">
          <ac:chgData name="Eric Chitambar" userId="05f873b4-a386-453d-a2e0-769001d3b38e" providerId="ADAL" clId="{53D4B55E-2C2E-4812-B484-A9F8186BB885}" dt="2020-03-26T22:31:05.116" v="696" actId="1076"/>
          <ac:picMkLst>
            <pc:docMk/>
            <pc:sldMk cId="1045139116" sldId="355"/>
            <ac:picMk id="26" creationId="{EC05D9F7-C798-40B1-AEC0-FBA89B92567D}"/>
          </ac:picMkLst>
        </pc:picChg>
        <pc:picChg chg="add del mod">
          <ac:chgData name="Eric Chitambar" userId="05f873b4-a386-453d-a2e0-769001d3b38e" providerId="ADAL" clId="{53D4B55E-2C2E-4812-B484-A9F8186BB885}" dt="2020-03-26T22:32:42.689" v="710" actId="478"/>
          <ac:picMkLst>
            <pc:docMk/>
            <pc:sldMk cId="1045139116" sldId="355"/>
            <ac:picMk id="27" creationId="{51683A4A-43C6-40C7-BEE2-C03A90971DFF}"/>
          </ac:picMkLst>
        </pc:picChg>
        <pc:picChg chg="del mod ord">
          <ac:chgData name="Eric Chitambar" userId="05f873b4-a386-453d-a2e0-769001d3b38e" providerId="ADAL" clId="{53D4B55E-2C2E-4812-B484-A9F8186BB885}" dt="2020-03-26T22:32:57.783" v="722" actId="478"/>
          <ac:picMkLst>
            <pc:docMk/>
            <pc:sldMk cId="1045139116" sldId="355"/>
            <ac:picMk id="29" creationId="{58F73764-2F1F-4B8A-A5E9-FD57DBAA7701}"/>
          </ac:picMkLst>
        </pc:picChg>
        <pc:picChg chg="del mod ord">
          <ac:chgData name="Eric Chitambar" userId="05f873b4-a386-453d-a2e0-769001d3b38e" providerId="ADAL" clId="{53D4B55E-2C2E-4812-B484-A9F8186BB885}" dt="2020-03-26T22:33:17.888" v="734" actId="478"/>
          <ac:picMkLst>
            <pc:docMk/>
            <pc:sldMk cId="1045139116" sldId="355"/>
            <ac:picMk id="31" creationId="{6E345408-39E4-4DA7-A34B-380ECD73E091}"/>
          </ac:picMkLst>
        </pc:picChg>
        <pc:picChg chg="del mod ord">
          <ac:chgData name="Eric Chitambar" userId="05f873b4-a386-453d-a2e0-769001d3b38e" providerId="ADAL" clId="{53D4B55E-2C2E-4812-B484-A9F8186BB885}" dt="2020-03-26T22:37:51.102" v="791" actId="478"/>
          <ac:picMkLst>
            <pc:docMk/>
            <pc:sldMk cId="1045139116" sldId="355"/>
            <ac:picMk id="33" creationId="{84BF6177-4861-4629-9612-B8F8137B9F81}"/>
          </ac:picMkLst>
        </pc:picChg>
        <pc:picChg chg="del mod ord">
          <ac:chgData name="Eric Chitambar" userId="05f873b4-a386-453d-a2e0-769001d3b38e" providerId="ADAL" clId="{53D4B55E-2C2E-4812-B484-A9F8186BB885}" dt="2020-03-27T04:33:30.276" v="966" actId="478"/>
          <ac:picMkLst>
            <pc:docMk/>
            <pc:sldMk cId="1045139116" sldId="355"/>
            <ac:picMk id="35" creationId="{A58AED7F-6D64-4999-B9B1-DC588AE029A9}"/>
          </ac:picMkLst>
        </pc:picChg>
        <pc:picChg chg="mod ord">
          <ac:chgData name="Eric Chitambar" userId="05f873b4-a386-453d-a2e0-769001d3b38e" providerId="ADAL" clId="{53D4B55E-2C2E-4812-B484-A9F8186BB885}" dt="2020-03-26T22:37:34.215" v="778" actId="108"/>
          <ac:picMkLst>
            <pc:docMk/>
            <pc:sldMk cId="1045139116" sldId="355"/>
            <ac:picMk id="37" creationId="{4CD10B9E-223C-4108-A32C-B46090406A03}"/>
          </ac:picMkLst>
        </pc:picChg>
        <pc:picChg chg="mod ord">
          <ac:chgData name="Eric Chitambar" userId="05f873b4-a386-453d-a2e0-769001d3b38e" providerId="ADAL" clId="{53D4B55E-2C2E-4812-B484-A9F8186BB885}" dt="2020-03-26T22:37:51.101" v="790" actId="108"/>
          <ac:picMkLst>
            <pc:docMk/>
            <pc:sldMk cId="1045139116" sldId="355"/>
            <ac:picMk id="39" creationId="{63F6CB16-299A-415A-9C2A-407C58B0C8B3}"/>
          </ac:picMkLst>
        </pc:picChg>
        <pc:picChg chg="del mod ord">
          <ac:chgData name="Eric Chitambar" userId="05f873b4-a386-453d-a2e0-769001d3b38e" providerId="ADAL" clId="{53D4B55E-2C2E-4812-B484-A9F8186BB885}" dt="2020-03-27T04:33:39.230" v="985" actId="478"/>
          <ac:picMkLst>
            <pc:docMk/>
            <pc:sldMk cId="1045139116" sldId="355"/>
            <ac:picMk id="41" creationId="{891547D6-FC84-41D9-8CD9-AF3BB86B9101}"/>
          </ac:picMkLst>
        </pc:picChg>
        <pc:picChg chg="del mod ord">
          <ac:chgData name="Eric Chitambar" userId="05f873b4-a386-453d-a2e0-769001d3b38e" providerId="ADAL" clId="{53D4B55E-2C2E-4812-B484-A9F8186BB885}" dt="2020-03-27T04:33:52.206" v="1004" actId="478"/>
          <ac:picMkLst>
            <pc:docMk/>
            <pc:sldMk cId="1045139116" sldId="355"/>
            <ac:picMk id="43" creationId="{12DF63C8-A8DF-4285-90F8-49437D37FB4D}"/>
          </ac:picMkLst>
        </pc:picChg>
        <pc:picChg chg="mod ord">
          <ac:chgData name="Eric Chitambar" userId="05f873b4-a386-453d-a2e0-769001d3b38e" providerId="ADAL" clId="{53D4B55E-2C2E-4812-B484-A9F8186BB885}" dt="2020-03-27T04:33:52.205" v="1003" actId="108"/>
          <ac:picMkLst>
            <pc:docMk/>
            <pc:sldMk cId="1045139116" sldId="355"/>
            <ac:picMk id="45" creationId="{C9D33049-BBE1-437F-894D-B6A63BC4C2B7}"/>
          </ac:picMkLst>
        </pc:picChg>
      </pc:sldChg>
      <pc:sldChg chg="delSp modSp add del">
        <pc:chgData name="Eric Chitambar" userId="05f873b4-a386-453d-a2e0-769001d3b38e" providerId="ADAL" clId="{53D4B55E-2C2E-4812-B484-A9F8186BB885}" dt="2020-03-27T04:21:20.848" v="906" actId="2696"/>
        <pc:sldMkLst>
          <pc:docMk/>
          <pc:sldMk cId="511682352" sldId="356"/>
        </pc:sldMkLst>
        <pc:picChg chg="mod ord">
          <ac:chgData name="Eric Chitambar" userId="05f873b4-a386-453d-a2e0-769001d3b38e" providerId="ADAL" clId="{53D4B55E-2C2E-4812-B484-A9F8186BB885}" dt="2020-03-26T22:15:41.405" v="590" actId="108"/>
          <ac:picMkLst>
            <pc:docMk/>
            <pc:sldMk cId="511682352" sldId="356"/>
            <ac:picMk id="6" creationId="{679170B8-154B-4837-BF5C-F21DB095630B}"/>
          </ac:picMkLst>
        </pc:picChg>
        <pc:picChg chg="del mod">
          <ac:chgData name="Eric Chitambar" userId="05f873b4-a386-453d-a2e0-769001d3b38e" providerId="ADAL" clId="{53D4B55E-2C2E-4812-B484-A9F8186BB885}" dt="2020-03-26T22:15:41.406" v="591" actId="478"/>
          <ac:picMkLst>
            <pc:docMk/>
            <pc:sldMk cId="511682352" sldId="356"/>
            <ac:picMk id="8" creationId="{A3D088E2-6E83-43F8-9DD0-7E624B4594CA}"/>
          </ac:picMkLst>
        </pc:picChg>
      </pc:sldChg>
      <pc:sldChg chg="delSp modSp add del">
        <pc:chgData name="Eric Chitambar" userId="05f873b4-a386-453d-a2e0-769001d3b38e" providerId="ADAL" clId="{53D4B55E-2C2E-4812-B484-A9F8186BB885}" dt="2020-03-26T22:39:14.659" v="824" actId="2696"/>
        <pc:sldMkLst>
          <pc:docMk/>
          <pc:sldMk cId="1297903445" sldId="357"/>
        </pc:sldMkLst>
        <pc:picChg chg="mod">
          <ac:chgData name="Eric Chitambar" userId="05f873b4-a386-453d-a2e0-769001d3b38e" providerId="ADAL" clId="{53D4B55E-2C2E-4812-B484-A9F8186BB885}" dt="2020-03-26T22:36:24.696" v="743" actId="1076"/>
          <ac:picMkLst>
            <pc:docMk/>
            <pc:sldMk cId="1297903445" sldId="357"/>
            <ac:picMk id="4" creationId="{ED5C71B5-62A8-4FD1-AD21-63E3FD0044B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6" creationId="{D8B6714B-49FD-41F5-9B2A-E93A1A51E4F3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9" creationId="{B6E137CC-1018-43DA-AAA9-0159587FE882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1" creationId="{56569EEF-E561-4D0E-B818-1D56314C48D6}"/>
          </ac:picMkLst>
        </pc:picChg>
        <pc:picChg chg="del">
          <ac:chgData name="Eric Chitambar" userId="05f873b4-a386-453d-a2e0-769001d3b38e" providerId="ADAL" clId="{53D4B55E-2C2E-4812-B484-A9F8186BB885}" dt="2020-03-26T22:33:31.998" v="736" actId="478"/>
          <ac:picMkLst>
            <pc:docMk/>
            <pc:sldMk cId="1297903445" sldId="357"/>
            <ac:picMk id="15" creationId="{A5855C9D-7A80-4D54-833E-8B78F2E484B8}"/>
          </ac:picMkLst>
        </pc:picChg>
      </pc:sldChg>
      <pc:sldChg chg="addSp delSp modSp add modAnim">
        <pc:chgData name="Eric Chitambar" userId="05f873b4-a386-453d-a2e0-769001d3b38e" providerId="ADAL" clId="{53D4B55E-2C2E-4812-B484-A9F8186BB885}" dt="2020-03-27T04:34:51.715" v="1020"/>
        <pc:sldMkLst>
          <pc:docMk/>
          <pc:sldMk cId="3418258847" sldId="358"/>
        </pc:sldMkLst>
        <pc:picChg chg="mod ord">
          <ac:chgData name="Eric Chitambar" userId="05f873b4-a386-453d-a2e0-769001d3b38e" providerId="ADAL" clId="{53D4B55E-2C2E-4812-B484-A9F8186BB885}" dt="2020-03-26T22:38:25.370" v="807" actId="108"/>
          <ac:picMkLst>
            <pc:docMk/>
            <pc:sldMk cId="3418258847" sldId="358"/>
            <ac:picMk id="4" creationId="{5D29BB18-A178-4A3F-AE94-EF24D6EBAB5A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6" creationId="{D8B6714B-49FD-41F5-9B2A-E93A1A51E4F3}"/>
          </ac:picMkLst>
        </pc:picChg>
        <pc:picChg chg="mod ord">
          <ac:chgData name="Eric Chitambar" userId="05f873b4-a386-453d-a2e0-769001d3b38e" providerId="ADAL" clId="{53D4B55E-2C2E-4812-B484-A9F8186BB885}" dt="2020-03-26T22:39:09.589" v="823" actId="1076"/>
          <ac:picMkLst>
            <pc:docMk/>
            <pc:sldMk cId="3418258847" sldId="358"/>
            <ac:picMk id="7" creationId="{2B2D6200-2A97-4C3C-B74A-01239048F226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1" creationId="{56569EEF-E561-4D0E-B818-1D56314C48D6}"/>
          </ac:picMkLst>
        </pc:picChg>
        <pc:picChg chg="add">
          <ac:chgData name="Eric Chitambar" userId="05f873b4-a386-453d-a2e0-769001d3b38e" providerId="ADAL" clId="{53D4B55E-2C2E-4812-B484-A9F8186BB885}" dt="2020-03-26T22:38:09.224" v="794"/>
          <ac:picMkLst>
            <pc:docMk/>
            <pc:sldMk cId="3418258847" sldId="358"/>
            <ac:picMk id="12" creationId="{6524A0CB-DF1A-49FF-9BE8-15FAC26F2F03}"/>
          </ac:picMkLst>
        </pc:picChg>
        <pc:picChg chg="add del mod">
          <ac:chgData name="Eric Chitambar" userId="05f873b4-a386-453d-a2e0-769001d3b38e" providerId="ADAL" clId="{53D4B55E-2C2E-4812-B484-A9F8186BB885}" dt="2020-03-26T22:38:25.370" v="808" actId="478"/>
          <ac:picMkLst>
            <pc:docMk/>
            <pc:sldMk cId="3418258847" sldId="358"/>
            <ac:picMk id="13" creationId="{8B891C4D-BBB3-4721-AC71-5F49210A7C31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15" creationId="{A5855C9D-7A80-4D54-833E-8B78F2E484B8}"/>
          </ac:picMkLst>
        </pc:picChg>
        <pc:picChg chg="add del mod">
          <ac:chgData name="Eric Chitambar" userId="05f873b4-a386-453d-a2e0-769001d3b38e" providerId="ADAL" clId="{53D4B55E-2C2E-4812-B484-A9F8186BB885}" dt="2020-03-26T22:39:04.964" v="822" actId="478"/>
          <ac:picMkLst>
            <pc:docMk/>
            <pc:sldMk cId="3418258847" sldId="358"/>
            <ac:picMk id="16" creationId="{379D7550-A586-4C05-96DD-B8B4E3AD8082}"/>
          </ac:picMkLst>
        </pc:picChg>
        <pc:picChg chg="del">
          <ac:chgData name="Eric Chitambar" userId="05f873b4-a386-453d-a2e0-769001d3b38e" providerId="ADAL" clId="{53D4B55E-2C2E-4812-B484-A9F8186BB885}" dt="2020-03-26T22:38:03.086" v="793" actId="478"/>
          <ac:picMkLst>
            <pc:docMk/>
            <pc:sldMk cId="3418258847" sldId="358"/>
            <ac:picMk id="35" creationId="{A58AED7F-6D64-4999-B9B1-DC588AE029A9}"/>
          </ac:picMkLst>
        </pc:picChg>
      </pc:sldChg>
      <pc:sldChg chg="delSp modSp add">
        <pc:chgData name="Eric Chitambar" userId="05f873b4-a386-453d-a2e0-769001d3b38e" providerId="ADAL" clId="{53D4B55E-2C2E-4812-B484-A9F8186BB885}" dt="2020-03-27T04:21:08.912" v="891" actId="1035"/>
        <pc:sldMkLst>
          <pc:docMk/>
          <pc:sldMk cId="3486414561" sldId="359"/>
        </pc:sldMkLst>
        <pc:picChg chg="del mod ord">
          <ac:chgData name="Eric Chitambar" userId="05f873b4-a386-453d-a2e0-769001d3b38e" providerId="ADAL" clId="{53D4B55E-2C2E-4812-B484-A9F8186BB885}" dt="2020-03-27T04:20:55.336" v="863" actId="478"/>
          <ac:picMkLst>
            <pc:docMk/>
            <pc:sldMk cId="3486414561" sldId="359"/>
            <ac:picMk id="5" creationId="{C3D0C833-89F9-483B-B9BA-D80EABB30D4E}"/>
          </ac:picMkLst>
        </pc:picChg>
        <pc:picChg chg="del mod ord">
          <ac:chgData name="Eric Chitambar" userId="05f873b4-a386-453d-a2e0-769001d3b38e" providerId="ADAL" clId="{53D4B55E-2C2E-4812-B484-A9F8186BB885}" dt="2020-03-27T04:21:04.883" v="875" actId="478"/>
          <ac:picMkLst>
            <pc:docMk/>
            <pc:sldMk cId="3486414561" sldId="359"/>
            <ac:picMk id="7" creationId="{201F23CA-C47F-4BF4-B230-E44AE5337FBD}"/>
          </ac:picMkLst>
        </pc:picChg>
        <pc:picChg chg="del mod">
          <ac:chgData name="Eric Chitambar" userId="05f873b4-a386-453d-a2e0-769001d3b38e" providerId="ADAL" clId="{53D4B55E-2C2E-4812-B484-A9F8186BB885}" dt="2020-03-27T04:20:46.343" v="851" actId="478"/>
          <ac:picMkLst>
            <pc:docMk/>
            <pc:sldMk cId="3486414561" sldId="359"/>
            <ac:picMk id="8" creationId="{A3D088E2-6E83-43F8-9DD0-7E624B4594CA}"/>
          </ac:picMkLst>
        </pc:picChg>
        <pc:picChg chg="mod ord">
          <ac:chgData name="Eric Chitambar" userId="05f873b4-a386-453d-a2e0-769001d3b38e" providerId="ADAL" clId="{53D4B55E-2C2E-4812-B484-A9F8186BB885}" dt="2020-03-27T04:21:08.912" v="891" actId="1035"/>
          <ac:picMkLst>
            <pc:docMk/>
            <pc:sldMk cId="3486414561" sldId="359"/>
            <ac:picMk id="11" creationId="{9C121447-2FBF-4CAF-908A-F9C3F333EBBA}"/>
          </ac:picMkLst>
        </pc:picChg>
      </pc:sldChg>
    </pc:docChg>
  </pc:docChgLst>
  <pc:docChgLst>
    <pc:chgData name="Chitambar, Eric" userId="05f873b4-a386-453d-a2e0-769001d3b38e" providerId="ADAL" clId="{03B92CC7-20AB-4596-909F-F6C24B313643}"/>
    <pc:docChg chg="custSel addSld delSld modSld">
      <pc:chgData name="Chitambar, Eric" userId="05f873b4-a386-453d-a2e0-769001d3b38e" providerId="ADAL" clId="{03B92CC7-20AB-4596-909F-F6C24B313643}" dt="2020-03-04T15:47:48.286" v="170"/>
      <pc:docMkLst>
        <pc:docMk/>
      </pc:docMkLst>
      <pc:sldChg chg="addSp delSp modSp modAnim">
        <pc:chgData name="Chitambar, Eric" userId="05f873b4-a386-453d-a2e0-769001d3b38e" providerId="ADAL" clId="{03B92CC7-20AB-4596-909F-F6C24B313643}" dt="2020-03-04T15:33:17.936" v="95" actId="478"/>
        <pc:sldMkLst>
          <pc:docMk/>
          <pc:sldMk cId="3433335074" sldId="315"/>
        </pc:sldMkLst>
        <pc:picChg chg="del mod">
          <ac:chgData name="Chitambar, Eric" userId="05f873b4-a386-453d-a2e0-769001d3b38e" providerId="ADAL" clId="{03B92CC7-20AB-4596-909F-F6C24B313643}" dt="2020-03-04T15:33:07.697" v="70" actId="478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03B92CC7-20AB-4596-909F-F6C24B313643}" dt="2020-03-04T15:31:49.806" v="25" actId="478"/>
          <ac:picMkLst>
            <pc:docMk/>
            <pc:sldMk cId="3433335074" sldId="315"/>
            <ac:picMk id="6" creationId="{A72DED85-F2B6-472F-8FBD-BBCC586182A4}"/>
          </ac:picMkLst>
        </pc:picChg>
        <pc:picChg chg="del mod ord">
          <ac:chgData name="Chitambar, Eric" userId="05f873b4-a386-453d-a2e0-769001d3b38e" providerId="ADAL" clId="{03B92CC7-20AB-4596-909F-F6C24B313643}" dt="2020-03-04T15:31:56.967" v="38" actId="478"/>
          <ac:picMkLst>
            <pc:docMk/>
            <pc:sldMk cId="3433335074" sldId="315"/>
            <ac:picMk id="8" creationId="{DD7D24FF-EF4A-4ADF-B99C-107C76326D1A}"/>
          </ac:picMkLst>
        </pc:picChg>
        <pc:picChg chg="mod ord">
          <ac:chgData name="Chitambar, Eric" userId="05f873b4-a386-453d-a2e0-769001d3b38e" providerId="ADAL" clId="{03B92CC7-20AB-4596-909F-F6C24B313643}" dt="2020-03-04T15:32:01.467" v="39" actId="1076"/>
          <ac:picMkLst>
            <pc:docMk/>
            <pc:sldMk cId="3433335074" sldId="315"/>
            <ac:picMk id="11" creationId="{948C4015-8D57-4AF9-BED7-DB402E171CF7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3" creationId="{9F3DC730-7D84-4A94-BA9F-E4F8D3140EE4}"/>
          </ac:picMkLst>
        </pc:picChg>
        <pc:picChg chg="del mod ord">
          <ac:chgData name="Chitambar, Eric" userId="05f873b4-a386-453d-a2e0-769001d3b38e" providerId="ADAL" clId="{03B92CC7-20AB-4596-909F-F6C24B313643}" dt="2020-03-04T15:33:17.936" v="95" actId="478"/>
          <ac:picMkLst>
            <pc:docMk/>
            <pc:sldMk cId="3433335074" sldId="315"/>
            <ac:picMk id="15" creationId="{01378251-9004-4921-B98F-09656688E851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16" creationId="{806DD7DE-9A52-45C7-B899-72F7166E217B}"/>
          </ac:picMkLst>
        </pc:picChg>
        <pc:picChg chg="mod ord">
          <ac:chgData name="Chitambar, Eric" userId="05f873b4-a386-453d-a2e0-769001d3b38e" providerId="ADAL" clId="{03B92CC7-20AB-4596-909F-F6C24B313643}" dt="2020-03-04T15:33:17.936" v="94" actId="108"/>
          <ac:picMkLst>
            <pc:docMk/>
            <pc:sldMk cId="3433335074" sldId="315"/>
            <ac:picMk id="18" creationId="{48C90D75-83A4-4647-BCDF-B2AF7D1A06F2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6" creationId="{29E4BA4C-A77C-4873-B8CF-5ABDA7FDAA0F}"/>
          </ac:picMkLst>
        </pc:picChg>
        <pc:picChg chg="mod">
          <ac:chgData name="Chitambar, Eric" userId="05f873b4-a386-453d-a2e0-769001d3b38e" providerId="ADAL" clId="{03B92CC7-20AB-4596-909F-F6C24B313643}" dt="2020-03-04T15:30:39.257" v="6" actId="1076"/>
          <ac:picMkLst>
            <pc:docMk/>
            <pc:sldMk cId="3433335074" sldId="315"/>
            <ac:picMk id="38" creationId="{86F5CE78-48B7-4201-9361-5E6B3A1BAB3A}"/>
          </ac:picMkLst>
        </pc:pic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03B92CC7-20AB-4596-909F-F6C24B313643}" dt="2020-03-04T15:32:09.607" v="41" actId="1076"/>
          <ac:cxnSpMkLst>
            <pc:docMk/>
            <pc:sldMk cId="3433335074" sldId="315"/>
            <ac:cxnSpMk id="21" creationId="{7125CB46-0892-4F8C-BE79-254880EFABFB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25" creationId="{D29B9CE6-B023-4D37-8AFA-2331B2F42640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0" creationId="{38BD3D47-F945-4654-9077-15EB8323D378}"/>
          </ac:cxnSpMkLst>
        </pc:cxnChg>
        <pc:cxnChg chg="mod">
          <ac:chgData name="Chitambar, Eric" userId="05f873b4-a386-453d-a2e0-769001d3b38e" providerId="ADAL" clId="{03B92CC7-20AB-4596-909F-F6C24B313643}" dt="2020-03-04T15:30:39.257" v="6" actId="1076"/>
          <ac:cxnSpMkLst>
            <pc:docMk/>
            <pc:sldMk cId="3433335074" sldId="315"/>
            <ac:cxnSpMk id="32" creationId="{3CF74A38-D5F1-4C83-9ADA-4972654F8267}"/>
          </ac:cxnSpMkLst>
        </pc:cxnChg>
      </pc:sldChg>
      <pc:sldChg chg="modAnim">
        <pc:chgData name="Chitambar, Eric" userId="05f873b4-a386-453d-a2e0-769001d3b38e" providerId="ADAL" clId="{03B92CC7-20AB-4596-909F-F6C24B313643}" dt="2020-03-04T15:33:42.527" v="98"/>
        <pc:sldMkLst>
          <pc:docMk/>
          <pc:sldMk cId="1988990728" sldId="316"/>
        </pc:sldMkLst>
      </pc:sldChg>
      <pc:sldChg chg="addSp delSp modSp modAnim">
        <pc:chgData name="Chitambar, Eric" userId="05f873b4-a386-453d-a2e0-769001d3b38e" providerId="ADAL" clId="{03B92CC7-20AB-4596-909F-F6C24B313643}" dt="2020-03-04T15:37:08.747" v="151"/>
        <pc:sldMkLst>
          <pc:docMk/>
          <pc:sldMk cId="612238157" sldId="317"/>
        </pc:sldMkLst>
        <pc:spChg chg="add del mod">
          <ac:chgData name="Chitambar, Eric" userId="05f873b4-a386-453d-a2e0-769001d3b38e" providerId="ADAL" clId="{03B92CC7-20AB-4596-909F-F6C24B313643}" dt="2020-03-04T15:35:58.956" v="127" actId="478"/>
          <ac:spMkLst>
            <pc:docMk/>
            <pc:sldMk cId="612238157" sldId="317"/>
            <ac:spMk id="9" creationId="{315F3A25-EB0F-41E4-B644-B0CF3EC60999}"/>
          </ac:spMkLst>
        </pc:spChg>
        <pc:spChg chg="add mod">
          <ac:chgData name="Chitambar, Eric" userId="05f873b4-a386-453d-a2e0-769001d3b38e" providerId="ADAL" clId="{03B92CC7-20AB-4596-909F-F6C24B313643}" dt="2020-03-04T15:36:41.846" v="142" actId="208"/>
          <ac:spMkLst>
            <pc:docMk/>
            <pc:sldMk cId="612238157" sldId="317"/>
            <ac:spMk id="16" creationId="{1797DDB9-0B5C-4EAB-9585-008966D4DEE7}"/>
          </ac:spMkLst>
        </pc:spChg>
        <pc:picChg chg="mod">
          <ac:chgData name="Chitambar, Eric" userId="05f873b4-a386-453d-a2e0-769001d3b38e" providerId="ADAL" clId="{03B92CC7-20AB-4596-909F-F6C24B313643}" dt="2020-03-04T15:28:46.557" v="2" actId="1076"/>
          <ac:picMkLst>
            <pc:docMk/>
            <pc:sldMk cId="612238157" sldId="317"/>
            <ac:picMk id="4" creationId="{EB5062BE-E775-46DE-B0EA-B559CFD6F35E}"/>
          </ac:picMkLst>
        </pc:picChg>
        <pc:picChg chg="mod ord">
          <ac:chgData name="Chitambar, Eric" userId="05f873b4-a386-453d-a2e0-769001d3b38e" providerId="ADAL" clId="{03B92CC7-20AB-4596-909F-F6C24B313643}" dt="2020-03-04T15:35:35.047" v="118" actId="1076"/>
          <ac:picMkLst>
            <pc:docMk/>
            <pc:sldMk cId="612238157" sldId="317"/>
            <ac:picMk id="6" creationId="{AB16E493-0D68-4F41-90C3-671A0826B201}"/>
          </ac:picMkLst>
        </pc:picChg>
        <pc:picChg chg="del mod">
          <ac:chgData name="Chitambar, Eric" userId="05f873b4-a386-453d-a2e0-769001d3b38e" providerId="ADAL" clId="{03B92CC7-20AB-4596-909F-F6C24B313643}" dt="2020-03-04T15:36:24.386" v="138" actId="478"/>
          <ac:picMkLst>
            <pc:docMk/>
            <pc:sldMk cId="612238157" sldId="317"/>
            <ac:picMk id="8" creationId="{654FECED-D2CF-43D8-A2A1-E5668E075A51}"/>
          </ac:picMkLst>
        </pc:picChg>
        <pc:picChg chg="add del mod">
          <ac:chgData name="Chitambar, Eric" userId="05f873b4-a386-453d-a2e0-769001d3b38e" providerId="ADAL" clId="{03B92CC7-20AB-4596-909F-F6C24B313643}" dt="2020-03-04T15:35:32.316" v="117" actId="478"/>
          <ac:picMkLst>
            <pc:docMk/>
            <pc:sldMk cId="612238157" sldId="317"/>
            <ac:picMk id="11" creationId="{1D0885B9-BADE-4866-AB00-C8066FD23436}"/>
          </ac:picMkLst>
        </pc:picChg>
        <pc:picChg chg="mod">
          <ac:chgData name="Chitambar, Eric" userId="05f873b4-a386-453d-a2e0-769001d3b38e" providerId="ADAL" clId="{03B92CC7-20AB-4596-909F-F6C24B313643}" dt="2020-03-04T15:36:46.727" v="144" actId="1076"/>
          <ac:picMkLst>
            <pc:docMk/>
            <pc:sldMk cId="612238157" sldId="317"/>
            <ac:picMk id="13" creationId="{21F289C0-0E68-4F6B-B695-794EFF1D0251}"/>
          </ac:picMkLst>
        </pc:picChg>
        <pc:picChg chg="mod ord">
          <ac:chgData name="Chitambar, Eric" userId="05f873b4-a386-453d-a2e0-769001d3b38e" providerId="ADAL" clId="{03B92CC7-20AB-4596-909F-F6C24B313643}" dt="2020-03-04T15:37:05.816" v="150" actId="1076"/>
          <ac:picMkLst>
            <pc:docMk/>
            <pc:sldMk cId="612238157" sldId="317"/>
            <ac:picMk id="14" creationId="{55DD9553-7907-4EDD-9C29-587C4F236275}"/>
          </ac:picMkLst>
        </pc:picChg>
        <pc:picChg chg="mod">
          <ac:chgData name="Chitambar, Eric" userId="05f873b4-a386-453d-a2e0-769001d3b38e" providerId="ADAL" clId="{03B92CC7-20AB-4596-909F-F6C24B313643}" dt="2020-03-04T15:36:48.537" v="145" actId="1076"/>
          <ac:picMkLst>
            <pc:docMk/>
            <pc:sldMk cId="612238157" sldId="317"/>
            <ac:picMk id="15" creationId="{F8667B74-2FCB-4B28-8AA7-7D448091ABB7}"/>
          </ac:picMkLst>
        </pc:picChg>
        <pc:picChg chg="mod">
          <ac:chgData name="Chitambar, Eric" userId="05f873b4-a386-453d-a2e0-769001d3b38e" providerId="ADAL" clId="{03B92CC7-20AB-4596-909F-F6C24B313643}" dt="2020-03-04T15:37:02.167" v="148" actId="1076"/>
          <ac:picMkLst>
            <pc:docMk/>
            <pc:sldMk cId="612238157" sldId="317"/>
            <ac:picMk id="21" creationId="{BEA48AC9-51F7-436B-8574-0F42045020D4}"/>
          </ac:picMkLst>
        </pc:picChg>
      </pc:sldChg>
      <pc:sldChg chg="modSp modAnim">
        <pc:chgData name="Chitambar, Eric" userId="05f873b4-a386-453d-a2e0-769001d3b38e" providerId="ADAL" clId="{03B92CC7-20AB-4596-909F-F6C24B313643}" dt="2020-03-04T15:38:25.411" v="159"/>
        <pc:sldMkLst>
          <pc:docMk/>
          <pc:sldMk cId="3606757187" sldId="318"/>
        </pc:sldMkLst>
        <pc:picChg chg="mod">
          <ac:chgData name="Chitambar, Eric" userId="05f873b4-a386-453d-a2e0-769001d3b38e" providerId="ADAL" clId="{03B92CC7-20AB-4596-909F-F6C24B313643}" dt="2020-03-04T15:37:53.607" v="152" actId="1076"/>
          <ac:picMkLst>
            <pc:docMk/>
            <pc:sldMk cId="3606757187" sldId="318"/>
            <ac:picMk id="8" creationId="{62F6C064-42E2-4388-8AB6-D1B83E8395AC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26" creationId="{5804B714-7920-45EA-8C2B-06EE3BE0B795}"/>
          </ac:picMkLst>
        </pc:picChg>
        <pc:picChg chg="mod">
          <ac:chgData name="Chitambar, Eric" userId="05f873b4-a386-453d-a2e0-769001d3b38e" providerId="ADAL" clId="{03B92CC7-20AB-4596-909F-F6C24B313643}" dt="2020-03-04T15:38:19.797" v="157" actId="1076"/>
          <ac:picMkLst>
            <pc:docMk/>
            <pc:sldMk cId="3606757187" sldId="318"/>
            <ac:picMk id="38" creationId="{173520A7-5183-4277-A1E2-71F3F211B543}"/>
          </ac:picMkLst>
        </pc:picChg>
      </pc:sldChg>
      <pc:sldChg chg="modAnim">
        <pc:chgData name="Chitambar, Eric" userId="05f873b4-a386-453d-a2e0-769001d3b38e" providerId="ADAL" clId="{03B92CC7-20AB-4596-909F-F6C24B313643}" dt="2020-03-04T15:46:51.766" v="167"/>
        <pc:sldMkLst>
          <pc:docMk/>
          <pc:sldMk cId="1396237624" sldId="319"/>
        </pc:sldMkLst>
      </pc:sldChg>
      <pc:sldChg chg="modAnim">
        <pc:chgData name="Chitambar, Eric" userId="05f873b4-a386-453d-a2e0-769001d3b38e" providerId="ADAL" clId="{03B92CC7-20AB-4596-909F-F6C24B313643}" dt="2020-03-04T15:46:22.741" v="162"/>
        <pc:sldMkLst>
          <pc:docMk/>
          <pc:sldMk cId="3078362113" sldId="320"/>
        </pc:sldMkLst>
      </pc:sldChg>
      <pc:sldChg chg="modAnim">
        <pc:chgData name="Chitambar, Eric" userId="05f873b4-a386-453d-a2e0-769001d3b38e" providerId="ADAL" clId="{03B92CC7-20AB-4596-909F-F6C24B313643}" dt="2020-03-04T15:47:48.286" v="170"/>
        <pc:sldMkLst>
          <pc:docMk/>
          <pc:sldMk cId="712036289" sldId="321"/>
        </pc:sldMkLst>
      </pc:sldChg>
      <pc:sldChg chg="add del">
        <pc:chgData name="Chitambar, Eric" userId="05f873b4-a386-453d-a2e0-769001d3b38e" providerId="ADAL" clId="{03B92CC7-20AB-4596-909F-F6C24B313643}" dt="2020-03-04T15:32:44.747" v="45" actId="2696"/>
        <pc:sldMkLst>
          <pc:docMk/>
          <pc:sldMk cId="2957286460" sldId="322"/>
        </pc:sldMkLst>
      </pc:sldChg>
    </pc:docChg>
  </pc:docChgLst>
  <pc:docChgLst>
    <pc:chgData name="Chitambar, Eric" userId="05f873b4-a386-453d-a2e0-769001d3b38e" providerId="ADAL" clId="{AE78211F-E5B1-408E-A488-9223BFB0E1F5}"/>
    <pc:docChg chg="custSel addSld delSld modSld">
      <pc:chgData name="Chitambar, Eric" userId="05f873b4-a386-453d-a2e0-769001d3b38e" providerId="ADAL" clId="{AE78211F-E5B1-408E-A488-9223BFB0E1F5}" dt="2020-02-24T15:04:08.808" v="629"/>
      <pc:docMkLst>
        <pc:docMk/>
      </pc:docMkLst>
      <pc:sldChg chg="modAnim">
        <pc:chgData name="Chitambar, Eric" userId="05f873b4-a386-453d-a2e0-769001d3b38e" providerId="ADAL" clId="{AE78211F-E5B1-408E-A488-9223BFB0E1F5}" dt="2020-02-24T15:02:03.968" v="604"/>
        <pc:sldMkLst>
          <pc:docMk/>
          <pc:sldMk cId="387403628" sldId="303"/>
        </pc:sldMkLst>
      </pc:sldChg>
      <pc:sldChg chg="addSp delSp modSp delAnim modAnim">
        <pc:chgData name="Chitambar, Eric" userId="05f873b4-a386-453d-a2e0-769001d3b38e" providerId="ADAL" clId="{AE78211F-E5B1-408E-A488-9223BFB0E1F5}" dt="2020-02-24T15:04:08.808" v="629"/>
        <pc:sldMkLst>
          <pc:docMk/>
          <pc:sldMk cId="1719497110" sldId="304"/>
        </pc:sldMkLst>
        <pc:spChg chg="mod">
          <ac:chgData name="Chitambar, Eric" userId="05f873b4-a386-453d-a2e0-769001d3b38e" providerId="ADAL" clId="{AE78211F-E5B1-408E-A488-9223BFB0E1F5}" dt="2020-02-24T14:50:19.518" v="498" actId="1076"/>
          <ac:spMkLst>
            <pc:docMk/>
            <pc:sldMk cId="1719497110" sldId="304"/>
            <ac:spMk id="2" creationId="{E743086F-5689-4CB9-BA42-6E7BA5D03C8B}"/>
          </ac:spMkLst>
        </pc:spChg>
        <pc:picChg chg="del mod">
          <ac:chgData name="Chitambar, Eric" userId="05f873b4-a386-453d-a2e0-769001d3b38e" providerId="ADAL" clId="{AE78211F-E5B1-408E-A488-9223BFB0E1F5}" dt="2020-02-24T14:53:11.414" v="519" actId="478"/>
          <ac:picMkLst>
            <pc:docMk/>
            <pc:sldMk cId="1719497110" sldId="304"/>
            <ac:picMk id="4" creationId="{DA56AD95-1D68-48EE-BB85-E307D8589A47}"/>
          </ac:picMkLst>
        </pc:picChg>
        <pc:picChg chg="mod ord">
          <ac:chgData name="Chitambar, Eric" userId="05f873b4-a386-453d-a2e0-769001d3b38e" providerId="ADAL" clId="{AE78211F-E5B1-408E-A488-9223BFB0E1F5}" dt="2020-02-24T14:53:15.118" v="520" actId="1076"/>
          <ac:picMkLst>
            <pc:docMk/>
            <pc:sldMk cId="1719497110" sldId="304"/>
            <ac:picMk id="6" creationId="{2023CB07-5019-4692-915C-83A5DE22DC92}"/>
          </ac:picMkLst>
        </pc:picChg>
        <pc:picChg chg="del mod">
          <ac:chgData name="Chitambar, Eric" userId="05f873b4-a386-453d-a2e0-769001d3b38e" providerId="ADAL" clId="{AE78211F-E5B1-408E-A488-9223BFB0E1F5}" dt="2020-02-24T14:54:13.618" v="537" actId="478"/>
          <ac:picMkLst>
            <pc:docMk/>
            <pc:sldMk cId="1719497110" sldId="304"/>
            <ac:picMk id="8" creationId="{9EAF54A1-D82F-4EFA-8988-A4D4E01ADB0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9" creationId="{11DE817D-B1BC-4611-A627-FCD4C691284B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1" creationId="{5EBDF328-B2F6-41B6-AB33-543BD8698D60}"/>
          </ac:picMkLst>
        </pc:picChg>
        <pc:picChg chg="mod ord">
          <ac:chgData name="Chitambar, Eric" userId="05f873b4-a386-453d-a2e0-769001d3b38e" providerId="ADAL" clId="{AE78211F-E5B1-408E-A488-9223BFB0E1F5}" dt="2020-02-24T14:55:05.958" v="552" actId="1076"/>
          <ac:picMkLst>
            <pc:docMk/>
            <pc:sldMk cId="1719497110" sldId="304"/>
            <ac:picMk id="13" creationId="{658B1988-68AD-4615-A8C9-2DBEF3A5E8B1}"/>
          </ac:picMkLst>
        </pc:picChg>
        <pc:picChg chg="mod">
          <ac:chgData name="Chitambar, Eric" userId="05f873b4-a386-453d-a2e0-769001d3b38e" providerId="ADAL" clId="{AE78211F-E5B1-408E-A488-9223BFB0E1F5}" dt="2020-02-24T14:57:06.583" v="574" actId="1076"/>
          <ac:picMkLst>
            <pc:docMk/>
            <pc:sldMk cId="1719497110" sldId="304"/>
            <ac:picMk id="15" creationId="{5E0FB1B7-A8E3-4089-AE32-CB971C32CDE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17" creationId="{B19D06EE-2A73-465F-9BDD-6412E63FC182}"/>
          </ac:picMkLst>
        </pc:picChg>
        <pc:picChg chg="mod ord">
          <ac:chgData name="Chitambar, Eric" userId="05f873b4-a386-453d-a2e0-769001d3b38e" providerId="ADAL" clId="{AE78211F-E5B1-408E-A488-9223BFB0E1F5}" dt="2020-02-24T14:57:03.108" v="572" actId="108"/>
          <ac:picMkLst>
            <pc:docMk/>
            <pc:sldMk cId="1719497110" sldId="304"/>
            <ac:picMk id="18" creationId="{E7BE0279-1B74-4298-8418-E3ED83ACAAA5}"/>
          </ac:picMkLst>
        </pc:picChg>
        <pc:picChg chg="add del mod">
          <ac:chgData name="Chitambar, Eric" userId="05f873b4-a386-453d-a2e0-769001d3b38e" providerId="ADAL" clId="{AE78211F-E5B1-408E-A488-9223BFB0E1F5}" dt="2020-02-24T14:55:00.753" v="551" actId="478"/>
          <ac:picMkLst>
            <pc:docMk/>
            <pc:sldMk cId="1719497110" sldId="304"/>
            <ac:picMk id="20" creationId="{3CCC906D-42D6-4C02-BDB1-6DCE4AB3729E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1" creationId="{483759E9-6F6B-460F-9510-45C152149449}"/>
          </ac:picMkLst>
        </pc:picChg>
        <pc:picChg chg="del mod ord">
          <ac:chgData name="Chitambar, Eric" userId="05f873b4-a386-453d-a2e0-769001d3b38e" providerId="ADAL" clId="{AE78211F-E5B1-408E-A488-9223BFB0E1F5}" dt="2020-02-24T14:59:17.123" v="601" actId="478"/>
          <ac:picMkLst>
            <pc:docMk/>
            <pc:sldMk cId="1719497110" sldId="304"/>
            <ac:picMk id="22" creationId="{F92358EA-5455-4A29-80EA-B06CAE55C2D1}"/>
          </ac:picMkLst>
        </pc:picChg>
        <pc:picChg chg="mod ord">
          <ac:chgData name="Chitambar, Eric" userId="05f873b4-a386-453d-a2e0-769001d3b38e" providerId="ADAL" clId="{AE78211F-E5B1-408E-A488-9223BFB0E1F5}" dt="2020-02-24T14:59:17.123" v="600" actId="108"/>
          <ac:picMkLst>
            <pc:docMk/>
            <pc:sldMk cId="1719497110" sldId="304"/>
            <ac:picMk id="24" creationId="{99330579-4B0B-4142-B6B4-FC9767AC08CE}"/>
          </ac:picMkLst>
        </pc:picChg>
        <pc:picChg chg="add del mod">
          <ac:chgData name="Chitambar, Eric" userId="05f873b4-a386-453d-a2e0-769001d3b38e" providerId="ADAL" clId="{AE78211F-E5B1-408E-A488-9223BFB0E1F5}" dt="2020-02-24T14:57:03.108" v="573" actId="478"/>
          <ac:picMkLst>
            <pc:docMk/>
            <pc:sldMk cId="1719497110" sldId="304"/>
            <ac:picMk id="25" creationId="{288589A1-3092-42C6-A2DC-0FE1920F5064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27" creationId="{EAB5FD52-EB74-49FB-9FFE-597AE671E3EB}"/>
          </ac:picMkLst>
        </pc:picChg>
        <pc:picChg chg="add del mod">
          <ac:chgData name="Chitambar, Eric" userId="05f873b4-a386-453d-a2e0-769001d3b38e" providerId="ADAL" clId="{AE78211F-E5B1-408E-A488-9223BFB0E1F5}" dt="2020-02-24T14:58:57.528" v="588" actId="478"/>
          <ac:picMkLst>
            <pc:docMk/>
            <pc:sldMk cId="1719497110" sldId="304"/>
            <ac:picMk id="28" creationId="{477055E6-7309-4DD2-986A-ABB28FA0490A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2" creationId="{F49E9323-1A9E-4EF3-ADB6-EFDA1FB1405D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4" creationId="{B5AA3CB8-90EC-4B5E-B425-7C37822D4EF8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6" creationId="{541B28A2-22A9-4063-A4F9-33F8FD68D1E0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39" creationId="{05374BA9-07C9-4F6E-9F4C-6E61BE5D7592}"/>
          </ac:picMkLst>
        </pc:picChg>
        <pc:picChg chg="del">
          <ac:chgData name="Chitambar, Eric" userId="05f873b4-a386-453d-a2e0-769001d3b38e" providerId="ADAL" clId="{AE78211F-E5B1-408E-A488-9223BFB0E1F5}" dt="2020-02-24T14:50:25.278" v="499" actId="478"/>
          <ac:picMkLst>
            <pc:docMk/>
            <pc:sldMk cId="1719497110" sldId="304"/>
            <ac:picMk id="41" creationId="{921E9C34-746A-4528-83AA-11802A7EEF00}"/>
          </ac:picMkLst>
        </pc:picChg>
      </pc:sldChg>
      <pc:sldChg chg="del">
        <pc:chgData name="Chitambar, Eric" userId="05f873b4-a386-453d-a2e0-769001d3b38e" providerId="ADAL" clId="{AE78211F-E5B1-408E-A488-9223BFB0E1F5}" dt="2020-02-24T14:50:29.908" v="500" actId="2696"/>
        <pc:sldMkLst>
          <pc:docMk/>
          <pc:sldMk cId="3179923414" sldId="305"/>
        </pc:sldMkLst>
      </pc:sldChg>
      <pc:sldChg chg="del">
        <pc:chgData name="Chitambar, Eric" userId="05f873b4-a386-453d-a2e0-769001d3b38e" providerId="ADAL" clId="{AE78211F-E5B1-408E-A488-9223BFB0E1F5}" dt="2020-02-24T14:50:29.908" v="501" actId="2696"/>
        <pc:sldMkLst>
          <pc:docMk/>
          <pc:sldMk cId="1208440409" sldId="307"/>
        </pc:sldMkLst>
      </pc:sldChg>
      <pc:sldChg chg="del">
        <pc:chgData name="Chitambar, Eric" userId="05f873b4-a386-453d-a2e0-769001d3b38e" providerId="ADAL" clId="{AE78211F-E5B1-408E-A488-9223BFB0E1F5}" dt="2020-02-24T14:50:29.918" v="502" actId="2696"/>
        <pc:sldMkLst>
          <pc:docMk/>
          <pc:sldMk cId="3118816659" sldId="308"/>
        </pc:sldMkLst>
      </pc:sldChg>
      <pc:sldChg chg="modAnim">
        <pc:chgData name="Chitambar, Eric" userId="05f873b4-a386-453d-a2e0-769001d3b38e" providerId="ADAL" clId="{AE78211F-E5B1-408E-A488-9223BFB0E1F5}" dt="2020-02-24T15:02:25.700" v="607"/>
        <pc:sldMkLst>
          <pc:docMk/>
          <pc:sldMk cId="1795067931" sldId="309"/>
        </pc:sldMkLst>
      </pc:sldChg>
      <pc:sldChg chg="modAnim">
        <pc:chgData name="Chitambar, Eric" userId="05f873b4-a386-453d-a2e0-769001d3b38e" providerId="ADAL" clId="{AE78211F-E5B1-408E-A488-9223BFB0E1F5}" dt="2020-02-24T15:03:04.313" v="615"/>
        <pc:sldMkLst>
          <pc:docMk/>
          <pc:sldMk cId="1439933699" sldId="310"/>
        </pc:sldMkLst>
      </pc:sldChg>
      <pc:sldChg chg="addSp delSp modSp modAnim">
        <pc:chgData name="Chitambar, Eric" userId="05f873b4-a386-453d-a2e0-769001d3b38e" providerId="ADAL" clId="{AE78211F-E5B1-408E-A488-9223BFB0E1F5}" dt="2020-02-24T15:03:27.315" v="619"/>
        <pc:sldMkLst>
          <pc:docMk/>
          <pc:sldMk cId="3813733996" sldId="311"/>
        </pc:sldMkLst>
        <pc:picChg chg="add del mod">
          <ac:chgData name="Chitambar, Eric" userId="05f873b4-a386-453d-a2e0-769001d3b38e" providerId="ADAL" clId="{AE78211F-E5B1-408E-A488-9223BFB0E1F5}" dt="2020-02-24T14:16:14.818" v="12" actId="478"/>
          <ac:picMkLst>
            <pc:docMk/>
            <pc:sldMk cId="3813733996" sldId="311"/>
            <ac:picMk id="3" creationId="{FD2C39AC-023F-4C11-B487-BC9363FBF867}"/>
          </ac:picMkLst>
        </pc:picChg>
        <pc:picChg chg="mod ord">
          <ac:chgData name="Chitambar, Eric" userId="05f873b4-a386-453d-a2e0-769001d3b38e" providerId="ADAL" clId="{AE78211F-E5B1-408E-A488-9223BFB0E1F5}" dt="2020-02-24T14:16:18.523" v="13" actId="1076"/>
          <ac:picMkLst>
            <pc:docMk/>
            <pc:sldMk cId="3813733996" sldId="311"/>
            <ac:picMk id="5" creationId="{E83ABC61-ED33-4DB9-A218-F61A0311F967}"/>
          </ac:picMkLst>
        </pc:picChg>
        <pc:picChg chg="del mod">
          <ac:chgData name="Chitambar, Eric" userId="05f873b4-a386-453d-a2e0-769001d3b38e" providerId="ADAL" clId="{AE78211F-E5B1-408E-A488-9223BFB0E1F5}" dt="2020-02-24T14:17:46.544" v="30" actId="478"/>
          <ac:picMkLst>
            <pc:docMk/>
            <pc:sldMk cId="3813733996" sldId="311"/>
            <ac:picMk id="7" creationId="{C2BFB750-7C8F-49DF-B16B-7C3DD2992D46}"/>
          </ac:picMkLst>
        </pc:picChg>
        <pc:picChg chg="mod ord">
          <ac:chgData name="Chitambar, Eric" userId="05f873b4-a386-453d-a2e0-769001d3b38e" providerId="ADAL" clId="{AE78211F-E5B1-408E-A488-9223BFB0E1F5}" dt="2020-02-24T14:22:23.678" v="49" actId="1076"/>
          <ac:picMkLst>
            <pc:docMk/>
            <pc:sldMk cId="3813733996" sldId="311"/>
            <ac:picMk id="9" creationId="{0CF681F6-648D-4EEC-8A11-E80868E42503}"/>
          </ac:picMkLst>
        </pc:picChg>
        <pc:picChg chg="del mod">
          <ac:chgData name="Chitambar, Eric" userId="05f873b4-a386-453d-a2e0-769001d3b38e" providerId="ADAL" clId="{AE78211F-E5B1-408E-A488-9223BFB0E1F5}" dt="2020-02-24T14:22:15.239" v="47" actId="478"/>
          <ac:picMkLst>
            <pc:docMk/>
            <pc:sldMk cId="3813733996" sldId="311"/>
            <ac:picMk id="11" creationId="{83C1510A-632A-41DC-AADA-D7CF18E11413}"/>
          </ac:picMkLst>
        </pc:picChg>
        <pc:picChg chg="del mod ord">
          <ac:chgData name="Chitambar, Eric" userId="05f873b4-a386-453d-a2e0-769001d3b38e" providerId="ADAL" clId="{AE78211F-E5B1-408E-A488-9223BFB0E1F5}" dt="2020-02-24T14:22:32.587" v="62" actId="478"/>
          <ac:picMkLst>
            <pc:docMk/>
            <pc:sldMk cId="3813733996" sldId="311"/>
            <ac:picMk id="13" creationId="{71841394-4C7D-403A-A678-2142BF2060AC}"/>
          </ac:picMkLst>
        </pc:picChg>
        <pc:picChg chg="mod ord">
          <ac:chgData name="Chitambar, Eric" userId="05f873b4-a386-453d-a2e0-769001d3b38e" providerId="ADAL" clId="{AE78211F-E5B1-408E-A488-9223BFB0E1F5}" dt="2020-02-24T14:22:32.587" v="61" actId="108"/>
          <ac:picMkLst>
            <pc:docMk/>
            <pc:sldMk cId="3813733996" sldId="311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23:56.507" v="77" actId="478"/>
          <ac:picMkLst>
            <pc:docMk/>
            <pc:sldMk cId="3813733996" sldId="311"/>
            <ac:picMk id="16" creationId="{097B3679-DD46-485F-BDB2-6324E5A81A82}"/>
          </ac:picMkLst>
        </pc:picChg>
        <pc:picChg chg="del mod ord">
          <ac:chgData name="Chitambar, Eric" userId="05f873b4-a386-453d-a2e0-769001d3b38e" providerId="ADAL" clId="{AE78211F-E5B1-408E-A488-9223BFB0E1F5}" dt="2020-02-24T14:25:00.478" v="97" actId="478"/>
          <ac:picMkLst>
            <pc:docMk/>
            <pc:sldMk cId="3813733996" sldId="311"/>
            <ac:picMk id="18" creationId="{023AB06D-6380-4EDC-A6CE-7420D2A40EC0}"/>
          </ac:picMkLst>
        </pc:picChg>
        <pc:picChg chg="del mod">
          <ac:chgData name="Chitambar, Eric" userId="05f873b4-a386-453d-a2e0-769001d3b38e" providerId="ADAL" clId="{AE78211F-E5B1-408E-A488-9223BFB0E1F5}" dt="2020-02-24T14:25:12.041" v="109" actId="478"/>
          <ac:picMkLst>
            <pc:docMk/>
            <pc:sldMk cId="3813733996" sldId="311"/>
            <ac:picMk id="20" creationId="{E3F3154E-ADAE-4550-9F96-2058832C0AE3}"/>
          </ac:picMkLst>
        </pc:picChg>
        <pc:picChg chg="mod ord">
          <ac:chgData name="Chitambar, Eric" userId="05f873b4-a386-453d-a2e0-769001d3b38e" providerId="ADAL" clId="{AE78211F-E5B1-408E-A488-9223BFB0E1F5}" dt="2020-02-24T14:25:00.478" v="96" actId="108"/>
          <ac:picMkLst>
            <pc:docMk/>
            <pc:sldMk cId="3813733996" sldId="311"/>
            <ac:picMk id="22" creationId="{387C0A4B-0CCD-4CFB-A351-A61E05B20344}"/>
          </ac:picMkLst>
        </pc:picChg>
        <pc:picChg chg="mod ord">
          <ac:chgData name="Chitambar, Eric" userId="05f873b4-a386-453d-a2e0-769001d3b38e" providerId="ADAL" clId="{AE78211F-E5B1-408E-A488-9223BFB0E1F5}" dt="2020-02-24T14:25:12.041" v="108" actId="108"/>
          <ac:picMkLst>
            <pc:docMk/>
            <pc:sldMk cId="3813733996" sldId="311"/>
            <ac:picMk id="24" creationId="{8A18131D-F571-4C69-AD3A-EE91A62F53DD}"/>
          </ac:picMkLst>
        </pc:picChg>
        <pc:picChg chg="add del mod">
          <ac:chgData name="Chitambar, Eric" userId="05f873b4-a386-453d-a2e0-769001d3b38e" providerId="ADAL" clId="{AE78211F-E5B1-408E-A488-9223BFB0E1F5}" dt="2020-02-24T14:25:33.999" v="123" actId="478"/>
          <ac:picMkLst>
            <pc:docMk/>
            <pc:sldMk cId="3813733996" sldId="311"/>
            <ac:picMk id="25" creationId="{CE4B4C01-E67E-4001-96D2-C4485548C96E}"/>
          </ac:picMkLst>
        </pc:picChg>
        <pc:picChg chg="mod ord">
          <ac:chgData name="Chitambar, Eric" userId="05f873b4-a386-453d-a2e0-769001d3b38e" providerId="ADAL" clId="{AE78211F-E5B1-408E-A488-9223BFB0E1F5}" dt="2020-02-24T14:25:37.953" v="124" actId="1076"/>
          <ac:picMkLst>
            <pc:docMk/>
            <pc:sldMk cId="3813733996" sldId="311"/>
            <ac:picMk id="27" creationId="{170F5F63-FF9F-4B7A-80CB-6ACA960524E8}"/>
          </ac:picMkLst>
        </pc:picChg>
        <pc:picChg chg="add del mod">
          <ac:chgData name="Chitambar, Eric" userId="05f873b4-a386-453d-a2e0-769001d3b38e" providerId="ADAL" clId="{AE78211F-E5B1-408E-A488-9223BFB0E1F5}" dt="2020-02-24T14:29:11.278" v="138" actId="478"/>
          <ac:picMkLst>
            <pc:docMk/>
            <pc:sldMk cId="3813733996" sldId="311"/>
            <ac:picMk id="28" creationId="{0252168F-89C3-4E51-8193-6D7C3ADA9CBF}"/>
          </ac:picMkLst>
        </pc:picChg>
        <pc:picChg chg="del mod ord">
          <ac:chgData name="Chitambar, Eric" userId="05f873b4-a386-453d-a2e0-769001d3b38e" providerId="ADAL" clId="{AE78211F-E5B1-408E-A488-9223BFB0E1F5}" dt="2020-02-24T14:29:21.928" v="149" actId="478"/>
          <ac:picMkLst>
            <pc:docMk/>
            <pc:sldMk cId="3813733996" sldId="311"/>
            <ac:picMk id="30" creationId="{247A0BBC-238F-4E42-9644-84743B42695A}"/>
          </ac:picMkLst>
        </pc:picChg>
        <pc:picChg chg="mod ord">
          <ac:chgData name="Chitambar, Eric" userId="05f873b4-a386-453d-a2e0-769001d3b38e" providerId="ADAL" clId="{AE78211F-E5B1-408E-A488-9223BFB0E1F5}" dt="2020-02-24T14:29:25.979" v="150" actId="1076"/>
          <ac:picMkLst>
            <pc:docMk/>
            <pc:sldMk cId="3813733996" sldId="311"/>
            <ac:picMk id="32" creationId="{7F7CE361-17FD-49F5-BF94-0E0A26A530FD}"/>
          </ac:picMkLst>
        </pc:picChg>
      </pc:sldChg>
      <pc:sldChg chg="addSp delSp modSp add modAnim">
        <pc:chgData name="Chitambar, Eric" userId="05f873b4-a386-453d-a2e0-769001d3b38e" providerId="ADAL" clId="{AE78211F-E5B1-408E-A488-9223BFB0E1F5}" dt="2020-02-24T15:03:53.972" v="625"/>
        <pc:sldMkLst>
          <pc:docMk/>
          <pc:sldMk cId="3621916970" sldId="312"/>
        </pc:sldMkLst>
        <pc:spChg chg="mod">
          <ac:chgData name="Chitambar, Eric" userId="05f873b4-a386-453d-a2e0-769001d3b38e" providerId="ADAL" clId="{AE78211F-E5B1-408E-A488-9223BFB0E1F5}" dt="2020-02-24T14:47:39.288" v="349" actId="1076"/>
          <ac:spMkLst>
            <pc:docMk/>
            <pc:sldMk cId="3621916970" sldId="312"/>
            <ac:spMk id="2" creationId="{819830D5-BA33-46F7-9FE2-BDCA0B2667C4}"/>
          </ac:spMkLst>
        </pc:spChg>
        <pc:spChg chg="add mod">
          <ac:chgData name="Chitambar, Eric" userId="05f873b4-a386-453d-a2e0-769001d3b38e" providerId="ADAL" clId="{AE78211F-E5B1-408E-A488-9223BFB0E1F5}" dt="2020-02-24T14:48:46.888" v="438" actId="14100"/>
          <ac:spMkLst>
            <pc:docMk/>
            <pc:sldMk cId="3621916970" sldId="312"/>
            <ac:spMk id="34" creationId="{C88048A9-1E7D-41D8-86F6-C78B2D3217BE}"/>
          </ac:spMkLst>
        </pc:spChg>
        <pc:spChg chg="add mod">
          <ac:chgData name="Chitambar, Eric" userId="05f873b4-a386-453d-a2e0-769001d3b38e" providerId="ADAL" clId="{AE78211F-E5B1-408E-A488-9223BFB0E1F5}" dt="2020-02-24T14:48:53.028" v="440" actId="14100"/>
          <ac:spMkLst>
            <pc:docMk/>
            <pc:sldMk cId="3621916970" sldId="312"/>
            <ac:spMk id="35" creationId="{3C3004BE-E5F0-4B3B-9982-81BE687C3AE1}"/>
          </ac:spMkLst>
        </pc:spChg>
        <pc:spChg chg="add mod">
          <ac:chgData name="Chitambar, Eric" userId="05f873b4-a386-453d-a2e0-769001d3b38e" providerId="ADAL" clId="{AE78211F-E5B1-408E-A488-9223BFB0E1F5}" dt="2020-02-24T14:48:58.278" v="442" actId="14100"/>
          <ac:spMkLst>
            <pc:docMk/>
            <pc:sldMk cId="3621916970" sldId="312"/>
            <ac:spMk id="36" creationId="{938802D3-9625-4987-AFFD-07A9B5292FD5}"/>
          </ac:spMkLst>
        </pc:spChg>
        <pc:picChg chg="del mod ord">
          <ac:chgData name="Chitambar, Eric" userId="05f873b4-a386-453d-a2e0-769001d3b38e" providerId="ADAL" clId="{AE78211F-E5B1-408E-A488-9223BFB0E1F5}" dt="2020-02-24T14:38:12.008" v="194" actId="478"/>
          <ac:picMkLst>
            <pc:docMk/>
            <pc:sldMk cId="3621916970" sldId="312"/>
            <ac:picMk id="4" creationId="{538653F9-503E-450E-9546-6B54E098701D}"/>
          </ac:picMkLst>
        </pc:picChg>
        <pc:picChg chg="del">
          <ac:chgData name="Chitambar, Eric" userId="05f873b4-a386-453d-a2e0-769001d3b38e" providerId="ADAL" clId="{AE78211F-E5B1-408E-A488-9223BFB0E1F5}" dt="2020-02-24T14:36:35.468" v="159" actId="478"/>
          <ac:picMkLst>
            <pc:docMk/>
            <pc:sldMk cId="3621916970" sldId="312"/>
            <ac:picMk id="5" creationId="{E83ABC61-ED33-4DB9-A218-F61A0311F967}"/>
          </ac:picMkLst>
        </pc:picChg>
        <pc:picChg chg="mod ord">
          <ac:chgData name="Chitambar, Eric" userId="05f873b4-a386-453d-a2e0-769001d3b38e" providerId="ADAL" clId="{AE78211F-E5B1-408E-A488-9223BFB0E1F5}" dt="2020-02-24T14:48:01.919" v="421" actId="1076"/>
          <ac:picMkLst>
            <pc:docMk/>
            <pc:sldMk cId="3621916970" sldId="312"/>
            <ac:picMk id="7" creationId="{12BEC842-410D-434E-8C0A-70ACE6CA8480}"/>
          </ac:picMkLst>
        </pc:picChg>
        <pc:picChg chg="del mod">
          <ac:chgData name="Chitambar, Eric" userId="05f873b4-a386-453d-a2e0-769001d3b38e" providerId="ADAL" clId="{AE78211F-E5B1-408E-A488-9223BFB0E1F5}" dt="2020-02-24T14:37:59.553" v="177" actId="478"/>
          <ac:picMkLst>
            <pc:docMk/>
            <pc:sldMk cId="3621916970" sldId="312"/>
            <ac:picMk id="9" creationId="{0CF681F6-648D-4EEC-8A11-E80868E42503}"/>
          </ac:picMkLst>
        </pc:picChg>
        <pc:picChg chg="del mod ord">
          <ac:chgData name="Chitambar, Eric" userId="05f873b4-a386-453d-a2e0-769001d3b38e" providerId="ADAL" clId="{AE78211F-E5B1-408E-A488-9223BFB0E1F5}" dt="2020-02-24T14:44:56.333" v="286" actId="478"/>
          <ac:picMkLst>
            <pc:docMk/>
            <pc:sldMk cId="3621916970" sldId="312"/>
            <ac:picMk id="10" creationId="{B63CE927-F672-4739-AC5F-EE8348704F4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2" creationId="{15106713-E131-442E-88AB-BC4EDC4EC75E}"/>
          </ac:picMkLst>
        </pc:picChg>
        <pc:picChg chg="del mod">
          <ac:chgData name="Chitambar, Eric" userId="05f873b4-a386-453d-a2e0-769001d3b38e" providerId="ADAL" clId="{AE78211F-E5B1-408E-A488-9223BFB0E1F5}" dt="2020-02-24T14:43:27.898" v="245" actId="478"/>
          <ac:picMkLst>
            <pc:docMk/>
            <pc:sldMk cId="3621916970" sldId="312"/>
            <ac:picMk id="14" creationId="{3A9DA857-6290-46FA-B2A6-4D6EB8EB42E0}"/>
          </ac:picMkLst>
        </pc:picChg>
        <pc:picChg chg="del">
          <ac:chgData name="Chitambar, Eric" userId="05f873b4-a386-453d-a2e0-769001d3b38e" providerId="ADAL" clId="{AE78211F-E5B1-408E-A488-9223BFB0E1F5}" dt="2020-02-24T14:38:15.229" v="195" actId="478"/>
          <ac:picMkLst>
            <pc:docMk/>
            <pc:sldMk cId="3621916970" sldId="312"/>
            <ac:picMk id="15" creationId="{8AAFBC55-BD12-493C-8D8B-1D0AD5D8A028}"/>
          </ac:picMkLst>
        </pc:picChg>
        <pc:picChg chg="add del mod">
          <ac:chgData name="Chitambar, Eric" userId="05f873b4-a386-453d-a2e0-769001d3b38e" providerId="ADAL" clId="{AE78211F-E5B1-408E-A488-9223BFB0E1F5}" dt="2020-02-24T14:40:19.138" v="228" actId="478"/>
          <ac:picMkLst>
            <pc:docMk/>
            <pc:sldMk cId="3621916970" sldId="312"/>
            <ac:picMk id="16" creationId="{1402791F-F57D-42C6-8BAE-C887B9BBBF1A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18" creationId="{F2552E64-EE2A-4D11-A582-ED754B273867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20" creationId="{6AA76812-9A69-4F17-B77C-141A71DF4E84}"/>
          </ac:picMkLst>
        </pc:picChg>
        <pc:picChg chg="del mod">
          <ac:chgData name="Chitambar, Eric" userId="05f873b4-a386-453d-a2e0-769001d3b38e" providerId="ADAL" clId="{AE78211F-E5B1-408E-A488-9223BFB0E1F5}" dt="2020-02-24T14:39:44.258" v="212" actId="478"/>
          <ac:picMkLst>
            <pc:docMk/>
            <pc:sldMk cId="3621916970" sldId="312"/>
            <ac:picMk id="22" creationId="{387C0A4B-0CCD-4CFB-A351-A61E05B20344}"/>
          </ac:picMkLst>
        </pc:picChg>
        <pc:picChg chg="add del mod">
          <ac:chgData name="Chitambar, Eric" userId="05f873b4-a386-453d-a2e0-769001d3b38e" providerId="ADAL" clId="{AE78211F-E5B1-408E-A488-9223BFB0E1F5}" dt="2020-02-24T14:43:46.508" v="259" actId="478"/>
          <ac:picMkLst>
            <pc:docMk/>
            <pc:sldMk cId="3621916970" sldId="312"/>
            <ac:picMk id="23" creationId="{1EB735FC-EF9E-495B-8FBD-90D3DAF6C43A}"/>
          </ac:picMkLst>
        </pc:picChg>
        <pc:picChg chg="del">
          <ac:chgData name="Chitambar, Eric" userId="05f873b4-a386-453d-a2e0-769001d3b38e" providerId="ADAL" clId="{AE78211F-E5B1-408E-A488-9223BFB0E1F5}" dt="2020-02-24T14:43:51.888" v="260" actId="478"/>
          <ac:picMkLst>
            <pc:docMk/>
            <pc:sldMk cId="3621916970" sldId="312"/>
            <ac:picMk id="24" creationId="{8A18131D-F571-4C69-AD3A-EE91A62F53DD}"/>
          </ac:picMkLst>
        </pc:picChg>
        <pc:picChg chg="del mod">
          <ac:chgData name="Chitambar, Eric" userId="05f873b4-a386-453d-a2e0-769001d3b38e" providerId="ADAL" clId="{AE78211F-E5B1-408E-A488-9223BFB0E1F5}" dt="2020-02-24T14:45:04.238" v="296" actId="478"/>
          <ac:picMkLst>
            <pc:docMk/>
            <pc:sldMk cId="3621916970" sldId="312"/>
            <ac:picMk id="25" creationId="{73CDFC45-1199-4040-8EC7-6467438F7D9A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27" creationId="{170F5F63-FF9F-4B7A-80CB-6ACA960524E8}"/>
          </ac:picMkLst>
        </pc:picChg>
        <pc:picChg chg="del mod ord">
          <ac:chgData name="Chitambar, Eric" userId="05f873b4-a386-453d-a2e0-769001d3b38e" providerId="ADAL" clId="{AE78211F-E5B1-408E-A488-9223BFB0E1F5}" dt="2020-02-24T14:45:55.301" v="320" actId="478"/>
          <ac:picMkLst>
            <pc:docMk/>
            <pc:sldMk cId="3621916970" sldId="312"/>
            <ac:picMk id="28" creationId="{BF4B915E-49D0-4797-8F62-A57C213865F3}"/>
          </ac:picMkLst>
        </pc:picChg>
        <pc:picChg chg="mod ord">
          <ac:chgData name="Chitambar, Eric" userId="05f873b4-a386-453d-a2e0-769001d3b38e" providerId="ADAL" clId="{AE78211F-E5B1-408E-A488-9223BFB0E1F5}" dt="2020-02-24T14:47:55.688" v="420" actId="1035"/>
          <ac:picMkLst>
            <pc:docMk/>
            <pc:sldMk cId="3621916970" sldId="312"/>
            <ac:picMk id="30" creationId="{5CCB1CF0-EA43-4BE3-892E-A86D0F9E99DD}"/>
          </ac:picMkLst>
        </pc:picChg>
        <pc:picChg chg="del">
          <ac:chgData name="Chitambar, Eric" userId="05f873b4-a386-453d-a2e0-769001d3b38e" providerId="ADAL" clId="{AE78211F-E5B1-408E-A488-9223BFB0E1F5}" dt="2020-02-24T14:44:02.818" v="262" actId="478"/>
          <ac:picMkLst>
            <pc:docMk/>
            <pc:sldMk cId="3621916970" sldId="312"/>
            <ac:picMk id="32" creationId="{7F7CE361-17FD-49F5-BF94-0E0A26A530FD}"/>
          </ac:picMkLst>
        </pc:picChg>
        <pc:picChg chg="add del mod">
          <ac:chgData name="Chitambar, Eric" userId="05f873b4-a386-453d-a2e0-769001d3b38e" providerId="ADAL" clId="{AE78211F-E5B1-408E-A488-9223BFB0E1F5}" dt="2020-02-24T14:46:42.308" v="338" actId="478"/>
          <ac:picMkLst>
            <pc:docMk/>
            <pc:sldMk cId="3621916970" sldId="312"/>
            <ac:picMk id="33" creationId="{041E6582-207B-4A01-992F-B70B05EE58CF}"/>
          </ac:picMkLst>
        </pc:picChg>
        <pc:picChg chg="mod ord">
          <ac:chgData name="Chitambar, Eric" userId="05f873b4-a386-453d-a2e0-769001d3b38e" providerId="ADAL" clId="{AE78211F-E5B1-408E-A488-9223BFB0E1F5}" dt="2020-02-24T14:47:46.548" v="380" actId="1035"/>
          <ac:picMkLst>
            <pc:docMk/>
            <pc:sldMk cId="3621916970" sldId="312"/>
            <ac:picMk id="37" creationId="{1D608A4C-BEF2-4C50-8394-22D147EEAB28}"/>
          </ac:picMkLst>
        </pc:picChg>
        <pc:picChg chg="mod ord">
          <ac:chgData name="Chitambar, Eric" userId="05f873b4-a386-453d-a2e0-769001d3b38e" providerId="ADAL" clId="{AE78211F-E5B1-408E-A488-9223BFB0E1F5}" dt="2020-02-24T14:48:38.718" v="436" actId="1076"/>
          <ac:picMkLst>
            <pc:docMk/>
            <pc:sldMk cId="3621916970" sldId="312"/>
            <ac:picMk id="39" creationId="{BDADF3ED-8DF2-48F5-9784-9E8D720B607D}"/>
          </ac:picMkLst>
        </pc:picChg>
        <pc:picChg chg="add del mod">
          <ac:chgData name="Chitambar, Eric" userId="05f873b4-a386-453d-a2e0-769001d3b38e" providerId="ADAL" clId="{AE78211F-E5B1-408E-A488-9223BFB0E1F5}" dt="2020-02-24T14:48:30.348" v="434" actId="478"/>
          <ac:picMkLst>
            <pc:docMk/>
            <pc:sldMk cId="3621916970" sldId="312"/>
            <ac:picMk id="40" creationId="{E5B00DDD-5809-4F82-8CB0-3A448BE59E4D}"/>
          </ac:picMkLst>
        </pc:picChg>
        <pc:picChg chg="mod ord">
          <ac:chgData name="Chitambar, Eric" userId="05f873b4-a386-453d-a2e0-769001d3b38e" providerId="ADAL" clId="{AE78211F-E5B1-408E-A488-9223BFB0E1F5}" dt="2020-02-24T14:48:30.348" v="433" actId="108"/>
          <ac:picMkLst>
            <pc:docMk/>
            <pc:sldMk cId="3621916970" sldId="312"/>
            <ac:picMk id="42" creationId="{7201AA73-089D-402A-95E1-9473C070B873}"/>
          </ac:picMkLst>
        </pc:picChg>
        <pc:picChg chg="add del mod">
          <ac:chgData name="Chitambar, Eric" userId="05f873b4-a386-453d-a2e0-769001d3b38e" providerId="ADAL" clId="{AE78211F-E5B1-408E-A488-9223BFB0E1F5}" dt="2020-02-24T14:49:19.758" v="456" actId="478"/>
          <ac:picMkLst>
            <pc:docMk/>
            <pc:sldMk cId="3621916970" sldId="312"/>
            <ac:picMk id="43" creationId="{A30ACF38-4799-4F09-9220-B0F91861400E}"/>
          </ac:picMkLst>
        </pc:picChg>
        <pc:picChg chg="del mod ord">
          <ac:chgData name="Chitambar, Eric" userId="05f873b4-a386-453d-a2e0-769001d3b38e" providerId="ADAL" clId="{AE78211F-E5B1-408E-A488-9223BFB0E1F5}" dt="2020-02-24T14:49:30.918" v="468" actId="478"/>
          <ac:picMkLst>
            <pc:docMk/>
            <pc:sldMk cId="3621916970" sldId="312"/>
            <ac:picMk id="45" creationId="{DBF9E5E2-BC47-416F-9D1E-1A4BF47B4FCD}"/>
          </ac:picMkLst>
        </pc:picChg>
        <pc:picChg chg="mod ord">
          <ac:chgData name="Chitambar, Eric" userId="05f873b4-a386-453d-a2e0-769001d3b38e" providerId="ADAL" clId="{AE78211F-E5B1-408E-A488-9223BFB0E1F5}" dt="2020-02-24T14:49:30.918" v="467" actId="108"/>
          <ac:picMkLst>
            <pc:docMk/>
            <pc:sldMk cId="3621916970" sldId="312"/>
            <ac:picMk id="47" creationId="{1BF802E3-2BEF-4B1E-9D25-612AE33D7B25}"/>
          </ac:picMkLst>
        </pc:picChg>
      </pc:sldChg>
    </pc:docChg>
  </pc:docChgLst>
  <pc:docChgLst>
    <pc:chgData name="Chitambar, Eric" userId="05f873b4-a386-453d-a2e0-769001d3b38e" providerId="ADAL" clId="{AD7F6BF7-BB11-423C-8957-69B24A6CEF3C}"/>
    <pc:docChg chg="custSel addSld delSld modSld">
      <pc:chgData name="Chitambar, Eric" userId="05f873b4-a386-453d-a2e0-769001d3b38e" providerId="ADAL" clId="{AD7F6BF7-BB11-423C-8957-69B24A6CEF3C}" dt="2020-03-06T15:57:59.111" v="488"/>
      <pc:docMkLst>
        <pc:docMk/>
      </pc:docMkLst>
      <pc:sldChg chg="modSp">
        <pc:chgData name="Chitambar, Eric" userId="05f873b4-a386-453d-a2e0-769001d3b38e" providerId="ADAL" clId="{AD7F6BF7-BB11-423C-8957-69B24A6CEF3C}" dt="2020-03-06T15:03:19.055" v="25" actId="5793"/>
        <pc:sldMkLst>
          <pc:docMk/>
          <pc:sldMk cId="2194429596" sldId="269"/>
        </pc:sldMkLst>
        <pc:spChg chg="mod">
          <ac:chgData name="Chitambar, Eric" userId="05f873b4-a386-453d-a2e0-769001d3b38e" providerId="ADAL" clId="{AD7F6BF7-BB11-423C-8957-69B24A6CEF3C}" dt="2020-03-06T15:03:19.055" v="25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Sp modSp modAnim">
        <pc:chgData name="Chitambar, Eric" userId="05f873b4-a386-453d-a2e0-769001d3b38e" providerId="ADAL" clId="{AD7F6BF7-BB11-423C-8957-69B24A6CEF3C}" dt="2020-03-06T15:56:31.416" v="459"/>
        <pc:sldMkLst>
          <pc:docMk/>
          <pc:sldMk cId="712036289" sldId="321"/>
        </pc:sldMkLst>
        <pc:picChg chg="mod ord">
          <ac:chgData name="Chitambar, Eric" userId="05f873b4-a386-453d-a2e0-769001d3b38e" providerId="ADAL" clId="{AD7F6BF7-BB11-423C-8957-69B24A6CEF3C}" dt="2020-03-06T15:19:53.177" v="116" actId="108"/>
          <ac:picMkLst>
            <pc:docMk/>
            <pc:sldMk cId="712036289" sldId="321"/>
            <ac:picMk id="4" creationId="{05F70587-BBA6-45C7-8719-B4ECAFA4CF48}"/>
          </ac:picMkLst>
        </pc:picChg>
        <pc:picChg chg="del mod">
          <ac:chgData name="Chitambar, Eric" userId="05f873b4-a386-453d-a2e0-769001d3b38e" providerId="ADAL" clId="{AD7F6BF7-BB11-423C-8957-69B24A6CEF3C}" dt="2020-03-06T15:19:53.177" v="117" actId="478"/>
          <ac:picMkLst>
            <pc:docMk/>
            <pc:sldMk cId="712036289" sldId="321"/>
            <ac:picMk id="14" creationId="{06D9EBA6-0424-4247-8E1D-60966F3894A1}"/>
          </ac:picMkLst>
        </pc:picChg>
      </pc:sldChg>
      <pc:sldChg chg="add del">
        <pc:chgData name="Chitambar, Eric" userId="05f873b4-a386-453d-a2e0-769001d3b38e" providerId="ADAL" clId="{AD7F6BF7-BB11-423C-8957-69B24A6CEF3C}" dt="2020-03-06T15:08:55.617" v="83" actId="2696"/>
        <pc:sldMkLst>
          <pc:docMk/>
          <pc:sldMk cId="2792065919" sldId="322"/>
        </pc:sldMkLst>
      </pc:sldChg>
      <pc:sldChg chg="addSp delSp modSp add delAnim modAnim">
        <pc:chgData name="Chitambar, Eric" userId="05f873b4-a386-453d-a2e0-769001d3b38e" providerId="ADAL" clId="{AD7F6BF7-BB11-423C-8957-69B24A6CEF3C}" dt="2020-03-06T15:57:02.995" v="465"/>
        <pc:sldMkLst>
          <pc:docMk/>
          <pc:sldMk cId="3583048439" sldId="323"/>
        </pc:sldMkLst>
        <pc:picChg chg="mod ord">
          <ac:chgData name="Chitambar, Eric" userId="05f873b4-a386-453d-a2e0-769001d3b38e" providerId="ADAL" clId="{AD7F6BF7-BB11-423C-8957-69B24A6CEF3C}" dt="2020-03-06T15:17:27.637" v="98" actId="108"/>
          <ac:picMkLst>
            <pc:docMk/>
            <pc:sldMk cId="3583048439" sldId="323"/>
            <ac:picMk id="4" creationId="{ACFA6B23-D7FE-4FB2-9A60-C72252CB2EAB}"/>
          </ac:picMkLst>
        </pc:picChg>
        <pc:picChg chg="del mod">
          <ac:chgData name="Chitambar, Eric" userId="05f873b4-a386-453d-a2e0-769001d3b38e" providerId="ADAL" clId="{AD7F6BF7-BB11-423C-8957-69B24A6CEF3C}" dt="2020-03-06T15:20:13.496" v="129" actId="478"/>
          <ac:picMkLst>
            <pc:docMk/>
            <pc:sldMk cId="3583048439" sldId="323"/>
            <ac:picMk id="6" creationId="{7C4D2115-A612-4467-8101-E76A5803C9D4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8" creationId="{BC174715-506A-48C0-BCCF-5E4C8EF8C818}"/>
          </ac:picMkLst>
        </pc:picChg>
        <pc:picChg chg="mod ord">
          <ac:chgData name="Chitambar, Eric" userId="05f873b4-a386-453d-a2e0-769001d3b38e" providerId="ADAL" clId="{AD7F6BF7-BB11-423C-8957-69B24A6CEF3C}" dt="2020-03-06T15:56:37.936" v="460" actId="1076"/>
          <ac:picMkLst>
            <pc:docMk/>
            <pc:sldMk cId="3583048439" sldId="323"/>
            <ac:picMk id="9" creationId="{6FB8F0CC-4D8D-4592-A9FB-4379F82E3FE5}"/>
          </ac:picMkLst>
        </pc:picChg>
        <pc:picChg chg="del mod">
          <ac:chgData name="Chitambar, Eric" userId="05f873b4-a386-453d-a2e0-769001d3b38e" providerId="ADAL" clId="{AD7F6BF7-BB11-423C-8957-69B24A6CEF3C}" dt="2020-03-06T15:17:27.637" v="99" actId="478"/>
          <ac:picMkLst>
            <pc:docMk/>
            <pc:sldMk cId="3583048439" sldId="323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1" creationId="{52CD6EF4-1DC8-41FE-BA02-CB42C5CB5584}"/>
          </ac:picMkLst>
        </pc:picChg>
        <pc:picChg chg="add del mod">
          <ac:chgData name="Chitambar, Eric" userId="05f873b4-a386-453d-a2e0-769001d3b38e" providerId="ADAL" clId="{AD7F6BF7-BB11-423C-8957-69B24A6CEF3C}" dt="2020-03-06T15:21:38.077" v="145" actId="478"/>
          <ac:picMkLst>
            <pc:docMk/>
            <pc:sldMk cId="3583048439" sldId="323"/>
            <ac:picMk id="13" creationId="{1430D265-EB0C-4F9B-9AF1-17887D2B53A8}"/>
          </ac:picMkLst>
        </pc:picChg>
        <pc:picChg chg="del">
          <ac:chgData name="Chitambar, Eric" userId="05f873b4-a386-453d-a2e0-769001d3b38e" providerId="ADAL" clId="{AD7F6BF7-BB11-423C-8957-69B24A6CEF3C}" dt="2020-03-06T15:20:37.187" v="131" actId="478"/>
          <ac:picMkLst>
            <pc:docMk/>
            <pc:sldMk cId="3583048439" sldId="323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21:41.737" v="146" actId="1076"/>
          <ac:picMkLst>
            <pc:docMk/>
            <pc:sldMk cId="3583048439" sldId="323"/>
            <ac:picMk id="15" creationId="{B4575B4F-5D0F-4083-892B-676C770B9B94}"/>
          </ac:picMkLst>
        </pc:picChg>
        <pc:picChg chg="add del mod">
          <ac:chgData name="Chitambar, Eric" userId="05f873b4-a386-453d-a2e0-769001d3b38e" providerId="ADAL" clId="{AD7F6BF7-BB11-423C-8957-69B24A6CEF3C}" dt="2020-03-06T15:24:38.947" v="160" actId="478"/>
          <ac:picMkLst>
            <pc:docMk/>
            <pc:sldMk cId="3583048439" sldId="323"/>
            <ac:picMk id="16" creationId="{F213AF3A-94E4-43F3-9A76-F053FE4117D2}"/>
          </ac:picMkLst>
        </pc:picChg>
        <pc:picChg chg="mod or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18" creationId="{3BC59046-E025-409C-9FA0-2D1AE07F8998}"/>
          </ac:picMkLst>
        </pc:picChg>
        <pc:picChg chg="mod">
          <ac:chgData name="Chitambar, Eric" userId="05f873b4-a386-453d-a2e0-769001d3b38e" providerId="ADAL" clId="{AD7F6BF7-BB11-423C-8957-69B24A6CEF3C}" dt="2020-03-06T15:29:01.797" v="171" actId="1076"/>
          <ac:picMkLst>
            <pc:docMk/>
            <pc:sldMk cId="3583048439" sldId="323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29:30.686" v="185" actId="478"/>
          <ac:picMkLst>
            <pc:docMk/>
            <pc:sldMk cId="3583048439" sldId="323"/>
            <ac:picMk id="21" creationId="{6FF4CAD2-3E5E-476E-86A8-6F4516C35BEF}"/>
          </ac:picMkLst>
        </pc:picChg>
        <pc:picChg chg="del mod ord">
          <ac:chgData name="Chitambar, Eric" userId="05f873b4-a386-453d-a2e0-769001d3b38e" providerId="ADAL" clId="{AD7F6BF7-BB11-423C-8957-69B24A6CEF3C}" dt="2020-03-06T15:30:03.886" v="212" actId="478"/>
          <ac:picMkLst>
            <pc:docMk/>
            <pc:sldMk cId="3583048439" sldId="323"/>
            <ac:picMk id="23" creationId="{226369CB-B09F-443A-85AC-E75F0303F9EB}"/>
          </ac:picMkLst>
        </pc:picChg>
        <pc:picChg chg="add del mod">
          <ac:chgData name="Chitambar, Eric" userId="05f873b4-a386-453d-a2e0-769001d3b38e" providerId="ADAL" clId="{AD7F6BF7-BB11-423C-8957-69B24A6CEF3C}" dt="2020-03-06T15:29:57.866" v="199" actId="478"/>
          <ac:picMkLst>
            <pc:docMk/>
            <pc:sldMk cId="3583048439" sldId="323"/>
            <ac:picMk id="24" creationId="{461A9649-5F4A-4F77-BCF6-DAAC9F26F69D}"/>
          </ac:picMkLst>
        </pc:picChg>
        <pc:picChg chg="mod ord">
          <ac:chgData name="Chitambar, Eric" userId="05f873b4-a386-453d-a2e0-769001d3b38e" providerId="ADAL" clId="{AD7F6BF7-BB11-423C-8957-69B24A6CEF3C}" dt="2020-03-06T15:29:57.866" v="198" actId="108"/>
          <ac:picMkLst>
            <pc:docMk/>
            <pc:sldMk cId="3583048439" sldId="323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30:03.886" v="211" actId="108"/>
          <ac:picMkLst>
            <pc:docMk/>
            <pc:sldMk cId="3583048439" sldId="323"/>
            <ac:picMk id="28" creationId="{A65C7DCD-FCF0-4BE8-8D69-044A3B6CBD06}"/>
          </ac:picMkLst>
        </pc:picChg>
      </pc:sldChg>
      <pc:sldChg chg="delSp modSp add delAnim modAnim">
        <pc:chgData name="Chitambar, Eric" userId="05f873b4-a386-453d-a2e0-769001d3b38e" providerId="ADAL" clId="{AD7F6BF7-BB11-423C-8957-69B24A6CEF3C}" dt="2020-03-06T15:57:59.111" v="488"/>
        <pc:sldMkLst>
          <pc:docMk/>
          <pc:sldMk cId="1676114684" sldId="324"/>
        </pc:sldMkLst>
        <pc:spChg chg="mod">
          <ac:chgData name="Chitambar, Eric" userId="05f873b4-a386-453d-a2e0-769001d3b38e" providerId="ADAL" clId="{AD7F6BF7-BB11-423C-8957-69B24A6CEF3C}" dt="2020-03-06T15:57:49.136" v="485" actId="20577"/>
          <ac:spMkLst>
            <pc:docMk/>
            <pc:sldMk cId="1676114684" sldId="324"/>
            <ac:spMk id="2" creationId="{3B955E01-71AF-4B2A-A79E-BDDE7E3B127D}"/>
          </ac:spMkLst>
        </pc:spChg>
        <pc:picChg chg="mod ord">
          <ac:chgData name="Chitambar, Eric" userId="05f873b4-a386-453d-a2e0-769001d3b38e" providerId="ADAL" clId="{AD7F6BF7-BB11-423C-8957-69B24A6CEF3C}" dt="2020-03-06T15:05:38.575" v="42" actId="108"/>
          <ac:picMkLst>
            <pc:docMk/>
            <pc:sldMk cId="1676114684" sldId="324"/>
            <ac:picMk id="4" creationId="{841B6018-A14B-4542-8405-0F1BDE0B8A31}"/>
          </ac:picMkLst>
        </pc:picChg>
        <pc:picChg chg="del mod">
          <ac:chgData name="Chitambar, Eric" userId="05f873b4-a386-453d-a2e0-769001d3b38e" providerId="ADAL" clId="{AD7F6BF7-BB11-423C-8957-69B24A6CEF3C}" dt="2020-03-06T15:08:45.880" v="79" actId="478"/>
          <ac:picMkLst>
            <pc:docMk/>
            <pc:sldMk cId="1676114684" sldId="324"/>
            <ac:picMk id="6" creationId="{949BF58C-35D2-4B1C-AB39-9F5C790DA0F3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8" creationId="{BC174715-506A-48C0-BCCF-5E4C8EF8C818}"/>
          </ac:picMkLst>
        </pc:picChg>
        <pc:picChg chg="del mod">
          <ac:chgData name="Chitambar, Eric" userId="05f873b4-a386-453d-a2e0-769001d3b38e" providerId="ADAL" clId="{AD7F6BF7-BB11-423C-8957-69B24A6CEF3C}" dt="2020-03-06T15:08:32.764" v="68" actId="478"/>
          <ac:picMkLst>
            <pc:docMk/>
            <pc:sldMk cId="1676114684" sldId="324"/>
            <ac:picMk id="9" creationId="{DD02AFFE-546E-46E2-AD53-8470C2615884}"/>
          </ac:picMkLst>
        </pc:picChg>
        <pc:picChg chg="del mod">
          <ac:chgData name="Chitambar, Eric" userId="05f873b4-a386-453d-a2e0-769001d3b38e" providerId="ADAL" clId="{AD7F6BF7-BB11-423C-8957-69B24A6CEF3C}" dt="2020-03-06T15:05:38.575" v="43" actId="478"/>
          <ac:picMkLst>
            <pc:docMk/>
            <pc:sldMk cId="1676114684" sldId="324"/>
            <ac:picMk id="10" creationId="{4865608E-155B-4D0C-B94E-3B4AA02F672F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1" creationId="{52CD6EF4-1DC8-41FE-BA02-CB42C5CB5584}"/>
          </ac:picMkLst>
        </pc:picChg>
        <pc:picChg chg="mod ord">
          <ac:chgData name="Chitambar, Eric" userId="05f873b4-a386-453d-a2e0-769001d3b38e" providerId="ADAL" clId="{AD7F6BF7-BB11-423C-8957-69B24A6CEF3C}" dt="2020-03-06T15:08:51.492" v="82" actId="1076"/>
          <ac:picMkLst>
            <pc:docMk/>
            <pc:sldMk cId="1676114684" sldId="324"/>
            <ac:picMk id="13" creationId="{83465F9B-6C94-400D-8893-026E07C353D6}"/>
          </ac:picMkLst>
        </pc:picChg>
        <pc:picChg chg="del">
          <ac:chgData name="Chitambar, Eric" userId="05f873b4-a386-453d-a2e0-769001d3b38e" providerId="ADAL" clId="{AD7F6BF7-BB11-423C-8957-69B24A6CEF3C}" dt="2020-03-06T15:07:00.035" v="51" actId="478"/>
          <ac:picMkLst>
            <pc:docMk/>
            <pc:sldMk cId="1676114684" sldId="324"/>
            <ac:picMk id="14" creationId="{06D9EBA6-0424-4247-8E1D-60966F3894A1}"/>
          </ac:picMkLst>
        </pc:picChg>
        <pc:picChg chg="mod ord">
          <ac:chgData name="Chitambar, Eric" userId="05f873b4-a386-453d-a2e0-769001d3b38e" providerId="ADAL" clId="{AD7F6BF7-BB11-423C-8957-69B24A6CEF3C}" dt="2020-03-06T15:13:36.827" v="84" actId="1076"/>
          <ac:picMkLst>
            <pc:docMk/>
            <pc:sldMk cId="1676114684" sldId="324"/>
            <ac:picMk id="16" creationId="{350197A3-0A54-40AB-90AA-347F9CDF78FF}"/>
          </ac:picMkLst>
        </pc:picChg>
      </pc:sldChg>
      <pc:sldChg chg="addSp delSp modSp add modAnim">
        <pc:chgData name="Chitambar, Eric" userId="05f873b4-a386-453d-a2e0-769001d3b38e" providerId="ADAL" clId="{AD7F6BF7-BB11-423C-8957-69B24A6CEF3C}" dt="2020-03-06T15:57:36.925" v="473"/>
        <pc:sldMkLst>
          <pc:docMk/>
          <pc:sldMk cId="3171462773" sldId="325"/>
        </pc:sldMkLst>
        <pc:spChg chg="mod">
          <ac:chgData name="Chitambar, Eric" userId="05f873b4-a386-453d-a2e0-769001d3b38e" providerId="ADAL" clId="{AD7F6BF7-BB11-423C-8957-69B24A6CEF3C}" dt="2020-03-06T15:33:51.456" v="278" actId="20577"/>
          <ac:spMkLst>
            <pc:docMk/>
            <pc:sldMk cId="3171462773" sldId="325"/>
            <ac:spMk id="2" creationId="{3B955E01-71AF-4B2A-A79E-BDDE7E3B127D}"/>
          </ac:spMkLst>
        </pc:spChg>
        <pc:picChg chg="del mod">
          <ac:chgData name="Chitambar, Eric" userId="05f873b4-a386-453d-a2e0-769001d3b38e" providerId="ADAL" clId="{AD7F6BF7-BB11-423C-8957-69B24A6CEF3C}" dt="2020-03-06T15:42:09.756" v="293" actId="478"/>
          <ac:picMkLst>
            <pc:docMk/>
            <pc:sldMk cId="3171462773" sldId="325"/>
            <ac:picMk id="4" creationId="{ACFA6B23-D7FE-4FB2-9A60-C72252CB2EAB}"/>
          </ac:picMkLst>
        </pc:picChg>
        <pc:picChg chg="del mod ord">
          <ac:chgData name="Chitambar, Eric" userId="05f873b4-a386-453d-a2e0-769001d3b38e" providerId="ADAL" clId="{AD7F6BF7-BB11-423C-8957-69B24A6CEF3C}" dt="2020-03-06T15:42:21.946" v="305" actId="478"/>
          <ac:picMkLst>
            <pc:docMk/>
            <pc:sldMk cId="3171462773" sldId="325"/>
            <ac:picMk id="5" creationId="{4A972424-2AED-471D-B411-15C7C0A5712F}"/>
          </ac:picMkLst>
        </pc:picChg>
        <pc:picChg chg="mod ord">
          <ac:chgData name="Chitambar, Eric" userId="05f873b4-a386-453d-a2e0-769001d3b38e" providerId="ADAL" clId="{AD7F6BF7-BB11-423C-8957-69B24A6CEF3C}" dt="2020-03-06T15:42:21.946" v="304" actId="108"/>
          <ac:picMkLst>
            <pc:docMk/>
            <pc:sldMk cId="3171462773" sldId="325"/>
            <ac:picMk id="7" creationId="{46A0E9C1-B5CB-45BA-ABAB-F7D1CB091404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9" creationId="{6FB8F0CC-4D8D-4592-A9FB-4379F82E3FE5}"/>
          </ac:picMkLst>
        </pc:picChg>
        <pc:picChg chg="mod ord">
          <ac:chgData name="Chitambar, Eric" userId="05f873b4-a386-453d-a2e0-769001d3b38e" providerId="ADAL" clId="{AD7F6BF7-BB11-423C-8957-69B24A6CEF3C}" dt="2020-03-06T15:43:09.815" v="320" actId="1076"/>
          <ac:picMkLst>
            <pc:docMk/>
            <pc:sldMk cId="3171462773" sldId="325"/>
            <ac:picMk id="10" creationId="{E33E5C72-7F72-4B58-9BA5-27D7ECE29324}"/>
          </ac:picMkLst>
        </pc:picChg>
        <pc:picChg chg="mod ord">
          <ac:chgData name="Chitambar, Eric" userId="05f873b4-a386-453d-a2e0-769001d3b38e" providerId="ADAL" clId="{AD7F6BF7-BB11-423C-8957-69B24A6CEF3C}" dt="2020-03-06T15:44:00.316" v="333" actId="108"/>
          <ac:picMkLst>
            <pc:docMk/>
            <pc:sldMk cId="3171462773" sldId="325"/>
            <ac:picMk id="12" creationId="{78CE1B33-7E4A-493F-86DA-99133844B3F3}"/>
          </ac:picMkLst>
        </pc:picChg>
        <pc:picChg chg="add del mod">
          <ac:chgData name="Chitambar, Eric" userId="05f873b4-a386-453d-a2e0-769001d3b38e" providerId="ADAL" clId="{AD7F6BF7-BB11-423C-8957-69B24A6CEF3C}" dt="2020-03-06T15:43:05.536" v="319" actId="478"/>
          <ac:picMkLst>
            <pc:docMk/>
            <pc:sldMk cId="3171462773" sldId="325"/>
            <ac:picMk id="14" creationId="{9FD0C96F-4CAA-4D06-B100-EAB5853C9539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5" creationId="{B4575B4F-5D0F-4083-892B-676C770B9B94}"/>
          </ac:picMkLst>
        </pc:picChg>
        <pc:picChg chg="del mod ord">
          <ac:chgData name="Chitambar, Eric" userId="05f873b4-a386-453d-a2e0-769001d3b38e" providerId="ADAL" clId="{AD7F6BF7-BB11-423C-8957-69B24A6CEF3C}" dt="2020-03-06T15:49:51.976" v="379" actId="478"/>
          <ac:picMkLst>
            <pc:docMk/>
            <pc:sldMk cId="3171462773" sldId="325"/>
            <ac:picMk id="16" creationId="{9B08252E-EEA0-4337-B888-496021319DAE}"/>
          </ac:picMkLst>
        </pc:picChg>
        <pc:picChg chg="add del mod">
          <ac:chgData name="Chitambar, Eric" userId="05f873b4-a386-453d-a2e0-769001d3b38e" providerId="ADAL" clId="{AD7F6BF7-BB11-423C-8957-69B24A6CEF3C}" dt="2020-03-06T15:44:00.318" v="334" actId="478"/>
          <ac:picMkLst>
            <pc:docMk/>
            <pc:sldMk cId="3171462773" sldId="325"/>
            <ac:picMk id="17" creationId="{08CA1A35-B2AB-43B9-8FA4-FEBC075DF045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18" creationId="{3BC59046-E025-409C-9FA0-2D1AE07F8998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0" creationId="{05F5E6A5-3825-4CF0-B739-E1608EFDB40F}"/>
          </ac:picMkLst>
        </pc:picChg>
        <pc:picChg chg="add del mod">
          <ac:chgData name="Chitambar, Eric" userId="05f873b4-a386-453d-a2e0-769001d3b38e" providerId="ADAL" clId="{AD7F6BF7-BB11-423C-8957-69B24A6CEF3C}" dt="2020-03-06T15:47:42.821" v="348" actId="478"/>
          <ac:picMkLst>
            <pc:docMk/>
            <pc:sldMk cId="3171462773" sldId="325"/>
            <ac:picMk id="21" creationId="{D6696414-D2DC-4946-B3B1-78E29BFFFFBC}"/>
          </ac:picMkLst>
        </pc:picChg>
        <pc:picChg chg="del mod">
          <ac:chgData name="Chitambar, Eric" userId="05f873b4-a386-453d-a2e0-769001d3b38e" providerId="ADAL" clId="{AD7F6BF7-BB11-423C-8957-69B24A6CEF3C}" dt="2020-03-06T15:48:35.796" v="365" actId="478"/>
          <ac:picMkLst>
            <pc:docMk/>
            <pc:sldMk cId="3171462773" sldId="325"/>
            <ac:picMk id="22" creationId="{2B6469B5-DE69-44F6-8724-49FD96AAB2AF}"/>
          </ac:picMkLst>
        </pc:picChg>
        <pc:picChg chg="mod ord">
          <ac:chgData name="Chitambar, Eric" userId="05f873b4-a386-453d-a2e0-769001d3b38e" providerId="ADAL" clId="{AD7F6BF7-BB11-423C-8957-69B24A6CEF3C}" dt="2020-03-06T15:48:38.216" v="366" actId="1076"/>
          <ac:picMkLst>
            <pc:docMk/>
            <pc:sldMk cId="3171462773" sldId="325"/>
            <ac:picMk id="24" creationId="{F9B98910-5A2D-4786-AC40-137C41A5146A}"/>
          </ac:picMkLst>
        </pc:picChg>
        <pc:picChg chg="del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6" creationId="{2EDBEA57-BEF6-4C1B-9CC5-9AB9538D2312}"/>
          </ac:picMkLst>
        </pc:picChg>
        <pc:picChg chg="mod ord">
          <ac:chgData name="Chitambar, Eric" userId="05f873b4-a386-453d-a2e0-769001d3b38e" providerId="ADAL" clId="{AD7F6BF7-BB11-423C-8957-69B24A6CEF3C}" dt="2020-03-06T15:49:51.976" v="378" actId="108"/>
          <ac:picMkLst>
            <pc:docMk/>
            <pc:sldMk cId="3171462773" sldId="325"/>
            <ac:picMk id="27" creationId="{4CDC3A1F-46BF-429D-AA09-638E40624097}"/>
          </ac:picMkLst>
        </pc:picChg>
        <pc:picChg chg="del mod">
          <ac:chgData name="Chitambar, Eric" userId="05f873b4-a386-453d-a2e0-769001d3b38e" providerId="ADAL" clId="{AD7F6BF7-BB11-423C-8957-69B24A6CEF3C}" dt="2020-03-06T15:34:00.786" v="280" actId="478"/>
          <ac:picMkLst>
            <pc:docMk/>
            <pc:sldMk cId="3171462773" sldId="325"/>
            <ac:picMk id="28" creationId="{A65C7DCD-FCF0-4BE8-8D69-044A3B6CBD06}"/>
          </ac:picMkLst>
        </pc:picChg>
        <pc:picChg chg="add del mod">
          <ac:chgData name="Chitambar, Eric" userId="05f873b4-a386-453d-a2e0-769001d3b38e" providerId="ADAL" clId="{AD7F6BF7-BB11-423C-8957-69B24A6CEF3C}" dt="2020-03-06T15:52:33.851" v="393" actId="478"/>
          <ac:picMkLst>
            <pc:docMk/>
            <pc:sldMk cId="3171462773" sldId="325"/>
            <ac:picMk id="29" creationId="{53C44021-7DAD-44EB-AD63-C3CCB2C54F22}"/>
          </ac:picMkLst>
        </pc:picChg>
        <pc:picChg chg="del mod ord">
          <ac:chgData name="Chitambar, Eric" userId="05f873b4-a386-453d-a2e0-769001d3b38e" providerId="ADAL" clId="{AD7F6BF7-BB11-423C-8957-69B24A6CEF3C}" dt="2020-03-06T15:52:45.286" v="405" actId="478"/>
          <ac:picMkLst>
            <pc:docMk/>
            <pc:sldMk cId="3171462773" sldId="325"/>
            <ac:picMk id="31" creationId="{117BDE8D-4BD2-4A3E-AFE1-5FFA0B2B4B91}"/>
          </ac:picMkLst>
        </pc:picChg>
        <pc:picChg chg="mod ord">
          <ac:chgData name="Chitambar, Eric" userId="05f873b4-a386-453d-a2e0-769001d3b38e" providerId="ADAL" clId="{AD7F6BF7-BB11-423C-8957-69B24A6CEF3C}" dt="2020-03-06T15:52:47.416" v="406" actId="1076"/>
          <ac:picMkLst>
            <pc:docMk/>
            <pc:sldMk cId="3171462773" sldId="325"/>
            <ac:picMk id="33" creationId="{3299312C-5B95-49DC-BEAF-E1AEF5B7CACC}"/>
          </ac:picMkLst>
        </pc:picChg>
        <pc:picChg chg="del mod">
          <ac:chgData name="Chitambar, Eric" userId="05f873b4-a386-453d-a2e0-769001d3b38e" providerId="ADAL" clId="{AD7F6BF7-BB11-423C-8957-69B24A6CEF3C}" dt="2020-03-06T15:53:52.575" v="425" actId="478"/>
          <ac:picMkLst>
            <pc:docMk/>
            <pc:sldMk cId="3171462773" sldId="325"/>
            <ac:picMk id="35" creationId="{59DEF29D-9FCB-4736-9200-2004EB5BCF35}"/>
          </ac:picMkLst>
        </pc:picChg>
        <pc:picChg chg="del mod ord">
          <ac:chgData name="Chitambar, Eric" userId="05f873b4-a386-453d-a2e0-769001d3b38e" providerId="ADAL" clId="{AD7F6BF7-BB11-423C-8957-69B24A6CEF3C}" dt="2020-03-06T15:54:01.346" v="435" actId="478"/>
          <ac:picMkLst>
            <pc:docMk/>
            <pc:sldMk cId="3171462773" sldId="325"/>
            <ac:picMk id="37" creationId="{9030E4B9-1B19-418D-A446-E4934AFEF3AB}"/>
          </ac:picMkLst>
        </pc:picChg>
        <pc:picChg chg="mod ord">
          <ac:chgData name="Chitambar, Eric" userId="05f873b4-a386-453d-a2e0-769001d3b38e" providerId="ADAL" clId="{AD7F6BF7-BB11-423C-8957-69B24A6CEF3C}" dt="2020-03-06T15:54:04.676" v="436" actId="1076"/>
          <ac:picMkLst>
            <pc:docMk/>
            <pc:sldMk cId="3171462773" sldId="325"/>
            <ac:picMk id="39" creationId="{7F5CDBA5-039D-4F58-BA2B-AC8157DF0911}"/>
          </ac:picMkLst>
        </pc:picChg>
        <pc:picChg chg="mod">
          <ac:chgData name="Chitambar, Eric" userId="05f873b4-a386-453d-a2e0-769001d3b38e" providerId="ADAL" clId="{AD7F6BF7-BB11-423C-8957-69B24A6CEF3C}" dt="2020-03-06T15:55:23.093" v="443" actId="1076"/>
          <ac:picMkLst>
            <pc:docMk/>
            <pc:sldMk cId="3171462773" sldId="325"/>
            <ac:picMk id="41" creationId="{38C101D2-F2E8-490B-AE22-0EF261EAF090}"/>
          </ac:picMkLst>
        </pc:picChg>
        <pc:picChg chg="mod">
          <ac:chgData name="Chitambar, Eric" userId="05f873b4-a386-453d-a2e0-769001d3b38e" providerId="ADAL" clId="{AD7F6BF7-BB11-423C-8957-69B24A6CEF3C}" dt="2020-03-06T15:55:46.265" v="450" actId="1076"/>
          <ac:picMkLst>
            <pc:docMk/>
            <pc:sldMk cId="3171462773" sldId="325"/>
            <ac:picMk id="43" creationId="{B9A9DF3C-62E8-4655-87E0-5008CBD44F36}"/>
          </ac:picMkLst>
        </pc:picChg>
        <pc:cxnChg chg="add mod">
          <ac:chgData name="Chitambar, Eric" userId="05f873b4-a386-453d-a2e0-769001d3b38e" providerId="ADAL" clId="{AD7F6BF7-BB11-423C-8957-69B24A6CEF3C}" dt="2020-03-06T15:56:01.906" v="453" actId="14100"/>
          <ac:cxnSpMkLst>
            <pc:docMk/>
            <pc:sldMk cId="3171462773" sldId="325"/>
            <ac:cxnSpMk id="45" creationId="{23BFAA46-A7F1-4E67-B930-302A848880AF}"/>
          </ac:cxnSpMkLst>
        </pc:cxnChg>
      </pc:sldChg>
    </pc:docChg>
  </pc:docChgLst>
  <pc:docChgLst>
    <pc:chgData name="Eric Chitambar" userId="05f873b4-a386-453d-a2e0-769001d3b38e" providerId="ADAL" clId="{CA2C6505-0340-41B3-B513-5BA31FFD2D4B}"/>
    <pc:docChg chg="undo custSel addSld delSld modSld modSection">
      <pc:chgData name="Eric Chitambar" userId="05f873b4-a386-453d-a2e0-769001d3b38e" providerId="ADAL" clId="{CA2C6505-0340-41B3-B513-5BA31FFD2D4B}" dt="2020-03-22T19:23:10.240" v="948" actId="478"/>
      <pc:docMkLst>
        <pc:docMk/>
      </pc:docMkLst>
      <pc:sldChg chg="modSp">
        <pc:chgData name="Eric Chitambar" userId="05f873b4-a386-453d-a2e0-769001d3b38e" providerId="ADAL" clId="{CA2C6505-0340-41B3-B513-5BA31FFD2D4B}" dt="2020-03-21T00:25:38.578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CA2C6505-0340-41B3-B513-5BA31FFD2D4B}" dt="2020-03-21T00:25:38.578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CA2C6505-0340-41B3-B513-5BA31FFD2D4B}" dt="2020-03-21T00:26:47.960" v="59" actId="5793"/>
        <pc:sldMkLst>
          <pc:docMk/>
          <pc:sldMk cId="2194429596" sldId="269"/>
        </pc:sldMkLst>
        <pc:spChg chg="mod">
          <ac:chgData name="Eric Chitambar" userId="05f873b4-a386-453d-a2e0-769001d3b38e" providerId="ADAL" clId="{CA2C6505-0340-41B3-B513-5BA31FFD2D4B}" dt="2020-03-21T00:26:47.960" v="59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CA2C6505-0340-41B3-B513-5BA31FFD2D4B}" dt="2020-03-21T00:27:46.556" v="62" actId="2696"/>
        <pc:sldMkLst>
          <pc:docMk/>
          <pc:sldMk cId="1372290748" sldId="331"/>
        </pc:sldMkLst>
      </pc:sldChg>
      <pc:sldChg chg="del">
        <pc:chgData name="Eric Chitambar" userId="05f873b4-a386-453d-a2e0-769001d3b38e" providerId="ADAL" clId="{CA2C6505-0340-41B3-B513-5BA31FFD2D4B}" dt="2020-03-21T00:27:46.556" v="61" actId="2696"/>
        <pc:sldMkLst>
          <pc:docMk/>
          <pc:sldMk cId="1725162708" sldId="332"/>
        </pc:sldMkLst>
      </pc:sldChg>
      <pc:sldChg chg="del">
        <pc:chgData name="Eric Chitambar" userId="05f873b4-a386-453d-a2e0-769001d3b38e" providerId="ADAL" clId="{CA2C6505-0340-41B3-B513-5BA31FFD2D4B}" dt="2020-03-21T00:27:46.540" v="60" actId="2696"/>
        <pc:sldMkLst>
          <pc:docMk/>
          <pc:sldMk cId="3414401389" sldId="333"/>
        </pc:sldMkLst>
      </pc:sldChg>
      <pc:sldChg chg="addSp delSp modSp delAnim modAnim">
        <pc:chgData name="Eric Chitambar" userId="05f873b4-a386-453d-a2e0-769001d3b38e" providerId="ADAL" clId="{CA2C6505-0340-41B3-B513-5BA31FFD2D4B}" dt="2020-03-22T18:35:51.043" v="768"/>
        <pc:sldMkLst>
          <pc:docMk/>
          <pc:sldMk cId="715633031" sldId="334"/>
        </pc:sldMkLst>
        <pc:spChg chg="add mod">
          <ac:chgData name="Eric Chitambar" userId="05f873b4-a386-453d-a2e0-769001d3b38e" providerId="ADAL" clId="{CA2C6505-0340-41B3-B513-5BA31FFD2D4B}" dt="2020-03-21T00:30:26.185" v="89" actId="14100"/>
          <ac:spMkLst>
            <pc:docMk/>
            <pc:sldMk cId="715633031" sldId="334"/>
            <ac:spMk id="3" creationId="{C40268EE-7B84-490D-8A0E-E1C2F3CE14C7}"/>
          </ac:spMkLst>
        </pc:spChg>
        <pc:picChg chg="add mod">
          <ac:chgData name="Eric Chitambar" userId="05f873b4-a386-453d-a2e0-769001d3b38e" providerId="ADAL" clId="{CA2C6505-0340-41B3-B513-5BA31FFD2D4B}" dt="2020-03-21T00:30:32.935" v="90" actId="1076"/>
          <ac:picMkLst>
            <pc:docMk/>
            <pc:sldMk cId="715633031" sldId="334"/>
            <ac:picMk id="10" creationId="{45DC5990-9EA7-479B-A7CA-3E593DE429B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11" creationId="{F71AFF03-F1A2-4FCD-AAEB-C4076DEA8705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2" creationId="{69609690-90A7-4202-9EEA-304C3591C089}"/>
          </ac:picMkLst>
        </pc:picChg>
        <pc:picChg chg="add mod">
          <ac:chgData name="Eric Chitambar" userId="05f873b4-a386-453d-a2e0-769001d3b38e" providerId="ADAL" clId="{CA2C6505-0340-41B3-B513-5BA31FFD2D4B}" dt="2020-03-21T00:28:35.355" v="66" actId="1076"/>
          <ac:picMkLst>
            <pc:docMk/>
            <pc:sldMk cId="715633031" sldId="334"/>
            <ac:picMk id="13" creationId="{B0C74F8D-9EC4-485B-9F8B-09176CAB1A49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14" creationId="{89C40803-92B3-4AEC-A5C5-E6D979FA4AD7}"/>
          </ac:picMkLst>
        </pc:picChg>
        <pc:picChg chg="del">
          <ac:chgData name="Eric Chitambar" userId="05f873b4-a386-453d-a2e0-769001d3b38e" providerId="ADAL" clId="{CA2C6505-0340-41B3-B513-5BA31FFD2D4B}" dt="2020-03-21T00:27:57.573" v="63" actId="478"/>
          <ac:picMkLst>
            <pc:docMk/>
            <pc:sldMk cId="715633031" sldId="334"/>
            <ac:picMk id="22" creationId="{4BDF35F9-3F04-4B19-9080-4662B59DD19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35" creationId="{A9D1E995-545C-4356-99CF-4F7CD9E9C3B1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5" creationId="{29706B9F-1581-4847-A850-421499EC243C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7" creationId="{DC60DAA5-5EEE-4EFB-9661-914F937C1CE4}"/>
          </ac:picMkLst>
        </pc:picChg>
        <pc:picChg chg="mod">
          <ac:chgData name="Eric Chitambar" userId="05f873b4-a386-453d-a2e0-769001d3b38e" providerId="ADAL" clId="{CA2C6505-0340-41B3-B513-5BA31FFD2D4B}" dt="2020-03-21T00:29:41.669" v="84" actId="1035"/>
          <ac:picMkLst>
            <pc:docMk/>
            <pc:sldMk cId="715633031" sldId="334"/>
            <ac:picMk id="49" creationId="{6C4564E1-B1F8-491E-8E53-7B4418F096EA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38:36.669" v="774"/>
        <pc:sldMkLst>
          <pc:docMk/>
          <pc:sldMk cId="1398878898" sldId="335"/>
        </pc:sldMkLst>
        <pc:spChg chg="mod">
          <ac:chgData name="Eric Chitambar" userId="05f873b4-a386-453d-a2e0-769001d3b38e" providerId="ADAL" clId="{CA2C6505-0340-41B3-B513-5BA31FFD2D4B}" dt="2020-03-21T00:35:17.952" v="137" actId="20577"/>
          <ac:spMkLst>
            <pc:docMk/>
            <pc:sldMk cId="1398878898" sldId="335"/>
            <ac:spMk id="2" creationId="{EFD183ED-A640-433D-A5CF-C84D0E7FD2EF}"/>
          </ac:spMkLst>
        </pc:spChg>
        <pc:spChg chg="del">
          <ac:chgData name="Eric Chitambar" userId="05f873b4-a386-453d-a2e0-769001d3b38e" providerId="ADAL" clId="{CA2C6505-0340-41B3-B513-5BA31FFD2D4B}" dt="2020-03-21T00:48:56.748" v="245" actId="478"/>
          <ac:spMkLst>
            <pc:docMk/>
            <pc:sldMk cId="1398878898" sldId="335"/>
            <ac:spMk id="3" creationId="{C40268EE-7B84-490D-8A0E-E1C2F3CE14C7}"/>
          </ac:spMkLst>
        </pc:spChg>
        <pc:spChg chg="add mod">
          <ac:chgData name="Eric Chitambar" userId="05f873b4-a386-453d-a2e0-769001d3b38e" providerId="ADAL" clId="{CA2C6505-0340-41B3-B513-5BA31FFD2D4B}" dt="2020-03-21T00:54:12.100" v="354" actId="14100"/>
          <ac:spMkLst>
            <pc:docMk/>
            <pc:sldMk cId="1398878898" sldId="335"/>
            <ac:spMk id="34" creationId="{88D8790A-5574-49E6-869F-571981F3E7E3}"/>
          </ac:spMkLst>
        </pc:spChg>
        <pc:picChg chg="del mod ord">
          <ac:chgData name="Eric Chitambar" userId="05f873b4-a386-453d-a2e0-769001d3b38e" providerId="ADAL" clId="{CA2C6505-0340-41B3-B513-5BA31FFD2D4B}" dt="2020-03-21T00:41:01.324" v="179" actId="478"/>
          <ac:picMkLst>
            <pc:docMk/>
            <pc:sldMk cId="1398878898" sldId="335"/>
            <ac:picMk id="5" creationId="{60C99740-280E-4370-80FA-013E2E78082B}"/>
          </ac:picMkLst>
        </pc:picChg>
        <pc:picChg chg="mod ord">
          <ac:chgData name="Eric Chitambar" userId="05f873b4-a386-453d-a2e0-769001d3b38e" providerId="ADAL" clId="{CA2C6505-0340-41B3-B513-5BA31FFD2D4B}" dt="2020-03-21T00:41:01.324" v="178" actId="108"/>
          <ac:picMkLst>
            <pc:docMk/>
            <pc:sldMk cId="1398878898" sldId="335"/>
            <ac:picMk id="7" creationId="{77F68EFA-5C56-4348-8AAB-AF1666E1ACBD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9" creationId="{4882F420-0D5D-440B-84CB-E782079C57C6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0" creationId="{45DC5990-9EA7-479B-A7CA-3E593DE429BC}"/>
          </ac:picMkLst>
        </pc:picChg>
        <pc:picChg chg="del">
          <ac:chgData name="Eric Chitambar" userId="05f873b4-a386-453d-a2e0-769001d3b38e" providerId="ADAL" clId="{CA2C6505-0340-41B3-B513-5BA31FFD2D4B}" dt="2020-03-21T00:41:14.046" v="181" actId="478"/>
          <ac:picMkLst>
            <pc:docMk/>
            <pc:sldMk cId="1398878898" sldId="335"/>
            <ac:picMk id="11" creationId="{F71AFF03-F1A2-4FCD-AAEB-C4076DEA8705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2" creationId="{69609690-90A7-4202-9EEA-304C3591C089}"/>
          </ac:picMkLst>
        </pc:picChg>
        <pc:picChg chg="del">
          <ac:chgData name="Eric Chitambar" userId="05f873b4-a386-453d-a2e0-769001d3b38e" providerId="ADAL" clId="{CA2C6505-0340-41B3-B513-5BA31FFD2D4B}" dt="2020-03-21T00:48:56.748" v="245" actId="478"/>
          <ac:picMkLst>
            <pc:docMk/>
            <pc:sldMk cId="1398878898" sldId="335"/>
            <ac:picMk id="13" creationId="{B0C74F8D-9EC4-485B-9F8B-09176CAB1A49}"/>
          </ac:picMkLst>
        </pc:picChg>
        <pc:picChg chg="del mod">
          <ac:chgData name="Eric Chitambar" userId="05f873b4-a386-453d-a2e0-769001d3b38e" providerId="ADAL" clId="{CA2C6505-0340-41B3-B513-5BA31FFD2D4B}" dt="2020-03-21T00:46:47.899" v="214" actId="478"/>
          <ac:picMkLst>
            <pc:docMk/>
            <pc:sldMk cId="1398878898" sldId="335"/>
            <ac:picMk id="15" creationId="{D8AC9736-7790-4027-9DEF-B4ED77DF027D}"/>
          </ac:picMkLst>
        </pc:picChg>
        <pc:picChg chg="add del mod">
          <ac:chgData name="Eric Chitambar" userId="05f873b4-a386-453d-a2e0-769001d3b38e" providerId="ADAL" clId="{CA2C6505-0340-41B3-B513-5BA31FFD2D4B}" dt="2020-03-21T00:42:03.350" v="195" actId="478"/>
          <ac:picMkLst>
            <pc:docMk/>
            <pc:sldMk cId="1398878898" sldId="335"/>
            <ac:picMk id="16" creationId="{C8C7C350-9349-409A-918D-81267887058A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18" creationId="{2282EA4A-32EF-4226-B58A-BF117DECC927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0" creationId="{A6F72F62-306C-4D3A-BD8B-BD4B500C6E35}"/>
          </ac:picMkLst>
        </pc:picChg>
        <pc:picChg chg="mod ord">
          <ac:chgData name="Eric Chitambar" userId="05f873b4-a386-453d-a2e0-769001d3b38e" providerId="ADAL" clId="{CA2C6505-0340-41B3-B513-5BA31FFD2D4B}" dt="2020-03-21T00:50:53.556" v="280" actId="1035"/>
          <ac:picMkLst>
            <pc:docMk/>
            <pc:sldMk cId="1398878898" sldId="335"/>
            <ac:picMk id="22" creationId="{E62C6FAD-32F5-48AE-ACFB-EFD0365C29E9}"/>
          </ac:picMkLst>
        </pc:picChg>
        <pc:picChg chg="add del mod">
          <ac:chgData name="Eric Chitambar" userId="05f873b4-a386-453d-a2e0-769001d3b38e" providerId="ADAL" clId="{CA2C6505-0340-41B3-B513-5BA31FFD2D4B}" dt="2020-03-21T00:47:27.679" v="228" actId="478"/>
          <ac:picMkLst>
            <pc:docMk/>
            <pc:sldMk cId="1398878898" sldId="335"/>
            <ac:picMk id="23" creationId="{235D96CF-1810-4C88-9822-06CD2111DD41}"/>
          </ac:picMkLst>
        </pc:picChg>
        <pc:picChg chg="del mod ord">
          <ac:chgData name="Eric Chitambar" userId="05f873b4-a386-453d-a2e0-769001d3b38e" providerId="ADAL" clId="{CA2C6505-0340-41B3-B513-5BA31FFD2D4B}" dt="2020-03-21T00:51:05.476" v="293" actId="478"/>
          <ac:picMkLst>
            <pc:docMk/>
            <pc:sldMk cId="1398878898" sldId="335"/>
            <ac:picMk id="25" creationId="{481799F8-E36B-4659-AF1D-838F7BAFCDCD}"/>
          </ac:picMkLst>
        </pc:picChg>
        <pc:picChg chg="add del mod">
          <ac:chgData name="Eric Chitambar" userId="05f873b4-a386-453d-a2e0-769001d3b38e" providerId="ADAL" clId="{CA2C6505-0340-41B3-B513-5BA31FFD2D4B}" dt="2020-03-21T00:48:43.529" v="243" actId="478"/>
          <ac:picMkLst>
            <pc:docMk/>
            <pc:sldMk cId="1398878898" sldId="335"/>
            <ac:picMk id="26" creationId="{4090E75A-594D-45A2-976B-6F88E2C300F2}"/>
          </ac:picMkLst>
        </pc:picChg>
        <pc:picChg chg="del mod ord">
          <ac:chgData name="Eric Chitambar" userId="05f873b4-a386-453d-a2e0-769001d3b38e" providerId="ADAL" clId="{CA2C6505-0340-41B3-B513-5BA31FFD2D4B}" dt="2020-03-21T00:52:15.519" v="309" actId="478"/>
          <ac:picMkLst>
            <pc:docMk/>
            <pc:sldMk cId="1398878898" sldId="335"/>
            <ac:picMk id="28" creationId="{38141A9F-C35C-4950-B77D-B0B5E5963BA1}"/>
          </ac:picMkLst>
        </pc:picChg>
        <pc:picChg chg="add del mod">
          <ac:chgData name="Eric Chitambar" userId="05f873b4-a386-453d-a2e0-769001d3b38e" providerId="ADAL" clId="{CA2C6505-0340-41B3-B513-5BA31FFD2D4B}" dt="2020-03-21T00:50:28.316" v="259" actId="478"/>
          <ac:picMkLst>
            <pc:docMk/>
            <pc:sldMk cId="1398878898" sldId="335"/>
            <ac:picMk id="29" creationId="{CDB81041-8572-4534-BD27-18A779A207E9}"/>
          </ac:picMkLst>
        </pc:picChg>
        <pc:picChg chg="del mod ord">
          <ac:chgData name="Eric Chitambar" userId="05f873b4-a386-453d-a2e0-769001d3b38e" providerId="ADAL" clId="{CA2C6505-0340-41B3-B513-5BA31FFD2D4B}" dt="2020-03-21T00:52:48.545" v="323" actId="478"/>
          <ac:picMkLst>
            <pc:docMk/>
            <pc:sldMk cId="1398878898" sldId="335"/>
            <ac:picMk id="31" creationId="{1EC13304-D4E8-49D8-A586-899D846242CB}"/>
          </ac:picMkLst>
        </pc:picChg>
        <pc:picChg chg="mod ord">
          <ac:chgData name="Eric Chitambar" userId="05f873b4-a386-453d-a2e0-769001d3b38e" providerId="ADAL" clId="{CA2C6505-0340-41B3-B513-5BA31FFD2D4B}" dt="2020-03-21T00:52:48.545" v="322" actId="108"/>
          <ac:picMkLst>
            <pc:docMk/>
            <pc:sldMk cId="1398878898" sldId="335"/>
            <ac:picMk id="33" creationId="{ADFB89B5-A7A4-4494-B735-0BE9055CBD85}"/>
          </ac:picMkLst>
        </pc:picChg>
        <pc:picChg chg="del">
          <ac:chgData name="Eric Chitambar" userId="05f873b4-a386-453d-a2e0-769001d3b38e" providerId="ADAL" clId="{CA2C6505-0340-41B3-B513-5BA31FFD2D4B}" dt="2020-03-21T00:42:07.646" v="196" actId="478"/>
          <ac:picMkLst>
            <pc:docMk/>
            <pc:sldMk cId="1398878898" sldId="335"/>
            <ac:picMk id="35" creationId="{A9D1E995-545C-4356-99CF-4F7CD9E9C3B1}"/>
          </ac:picMkLst>
        </pc:picChg>
        <pc:picChg chg="mod ord">
          <ac:chgData name="Eric Chitambar" userId="05f873b4-a386-453d-a2e0-769001d3b38e" providerId="ADAL" clId="{CA2C6505-0340-41B3-B513-5BA31FFD2D4B}" dt="2020-03-21T00:53:31.103" v="339" actId="1076"/>
          <ac:picMkLst>
            <pc:docMk/>
            <pc:sldMk cId="1398878898" sldId="335"/>
            <ac:picMk id="37" creationId="{7B0BB7F1-6037-4AD8-BE79-D9DE85193C16}"/>
          </ac:picMkLst>
        </pc:picChg>
        <pc:picChg chg="add del mod">
          <ac:chgData name="Eric Chitambar" userId="05f873b4-a386-453d-a2e0-769001d3b38e" providerId="ADAL" clId="{CA2C6505-0340-41B3-B513-5BA31FFD2D4B}" dt="2020-03-21T00:53:27.101" v="338" actId="478"/>
          <ac:picMkLst>
            <pc:docMk/>
            <pc:sldMk cId="1398878898" sldId="335"/>
            <ac:picMk id="39" creationId="{5D65CC67-79E5-45F8-BFB0-AAE280EADC43}"/>
          </ac:picMkLst>
        </pc:picChg>
        <pc:picChg chg="del mod ord">
          <ac:chgData name="Eric Chitambar" userId="05f873b4-a386-453d-a2e0-769001d3b38e" providerId="ADAL" clId="{CA2C6505-0340-41B3-B513-5BA31FFD2D4B}" dt="2020-03-21T00:54:33.644" v="366" actId="478"/>
          <ac:picMkLst>
            <pc:docMk/>
            <pc:sldMk cId="1398878898" sldId="335"/>
            <ac:picMk id="40" creationId="{DC0AA49A-1C5F-4AF2-A736-B61D93DDCFB0}"/>
          </ac:picMkLst>
        </pc:picChg>
        <pc:picChg chg="add del mod">
          <ac:chgData name="Eric Chitambar" userId="05f873b4-a386-453d-a2e0-769001d3b38e" providerId="ADAL" clId="{CA2C6505-0340-41B3-B513-5BA31FFD2D4B}" dt="2020-03-21T00:53:57.142" v="353" actId="478"/>
          <ac:picMkLst>
            <pc:docMk/>
            <pc:sldMk cId="1398878898" sldId="335"/>
            <ac:picMk id="42" creationId="{3B13B9F1-150B-424A-A739-F7C3113A9CF8}"/>
          </ac:picMkLst>
        </pc:picChg>
        <pc:picChg chg="mod ord">
          <ac:chgData name="Eric Chitambar" userId="05f873b4-a386-453d-a2e0-769001d3b38e" providerId="ADAL" clId="{CA2C6505-0340-41B3-B513-5BA31FFD2D4B}" dt="2020-03-21T00:54:37.193" v="367" actId="1076"/>
          <ac:picMkLst>
            <pc:docMk/>
            <pc:sldMk cId="1398878898" sldId="335"/>
            <ac:picMk id="43" creationId="{5A8501DE-94F0-4C0C-8FEA-09A184717C02}"/>
          </ac:picMkLst>
        </pc:picChg>
        <pc:picChg chg="del">
          <ac:chgData name="Eric Chitambar" userId="05f873b4-a386-453d-a2e0-769001d3b38e" providerId="ADAL" clId="{CA2C6505-0340-41B3-B513-5BA31FFD2D4B}" dt="2020-03-21T00:42:11.127" v="197" actId="478"/>
          <ac:picMkLst>
            <pc:docMk/>
            <pc:sldMk cId="1398878898" sldId="335"/>
            <ac:picMk id="45" creationId="{29706B9F-1581-4847-A850-421499EC243C}"/>
          </ac:picMkLst>
        </pc:picChg>
        <pc:picChg chg="del">
          <ac:chgData name="Eric Chitambar" userId="05f873b4-a386-453d-a2e0-769001d3b38e" providerId="ADAL" clId="{CA2C6505-0340-41B3-B513-5BA31FFD2D4B}" dt="2020-03-21T00:41:06.835" v="180" actId="478"/>
          <ac:picMkLst>
            <pc:docMk/>
            <pc:sldMk cId="1398878898" sldId="335"/>
            <ac:picMk id="47" creationId="{DC60DAA5-5EEE-4EFB-9661-914F937C1CE4}"/>
          </ac:picMkLst>
        </pc:picChg>
        <pc:picChg chg="del mod">
          <ac:chgData name="Eric Chitambar" userId="05f873b4-a386-453d-a2e0-769001d3b38e" providerId="ADAL" clId="{CA2C6505-0340-41B3-B513-5BA31FFD2D4B}" dt="2020-03-21T00:40:26.996" v="158" actId="478"/>
          <ac:picMkLst>
            <pc:docMk/>
            <pc:sldMk cId="1398878898" sldId="335"/>
            <ac:picMk id="49" creationId="{6C4564E1-B1F8-491E-8E53-7B4418F096EA}"/>
          </ac:picMkLst>
        </pc:picChg>
      </pc:sldChg>
      <pc:sldChg chg="delSp del modAnim">
        <pc:chgData name="Eric Chitambar" userId="05f873b4-a386-453d-a2e0-769001d3b38e" providerId="ADAL" clId="{CA2C6505-0340-41B3-B513-5BA31FFD2D4B}" dt="2020-03-21T00:28:39.417" v="67" actId="2696"/>
        <pc:sldMkLst>
          <pc:docMk/>
          <pc:sldMk cId="3282928124" sldId="335"/>
        </pc:sldMkLst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7" creationId="{466BD48F-71DD-4CF4-BAFC-049499BE12C1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9" creationId="{1F72218B-ECB7-4DE0-905B-9A671111CABB}"/>
          </ac:picMkLst>
        </pc:picChg>
        <pc:picChg chg="del">
          <ac:chgData name="Eric Chitambar" userId="05f873b4-a386-453d-a2e0-769001d3b38e" providerId="ADAL" clId="{CA2C6505-0340-41B3-B513-5BA31FFD2D4B}" dt="2020-03-21T00:28:22.462" v="64"/>
          <ac:picMkLst>
            <pc:docMk/>
            <pc:sldMk cId="3282928124" sldId="335"/>
            <ac:picMk id="10" creationId="{DD3F1F26-BCF4-4F00-9B76-F096B1524360}"/>
          </ac:picMkLst>
        </pc:picChg>
      </pc:sldChg>
      <pc:sldChg chg="addSp delSp modSp add delAnim modAnim">
        <pc:chgData name="Eric Chitambar" userId="05f873b4-a386-453d-a2e0-769001d3b38e" providerId="ADAL" clId="{CA2C6505-0340-41B3-B513-5BA31FFD2D4B}" dt="2020-03-22T18:42:45.799" v="852"/>
        <pc:sldMkLst>
          <pc:docMk/>
          <pc:sldMk cId="933744877" sldId="336"/>
        </pc:sldMkLst>
        <pc:spChg chg="add mod">
          <ac:chgData name="Eric Chitambar" userId="05f873b4-a386-453d-a2e0-769001d3b38e" providerId="ADAL" clId="{CA2C6505-0340-41B3-B513-5BA31FFD2D4B}" dt="2020-03-21T02:22:06.345" v="678" actId="1038"/>
          <ac:spMkLst>
            <pc:docMk/>
            <pc:sldMk cId="933744877" sldId="336"/>
            <ac:spMk id="24" creationId="{C99091EF-26D2-4A3C-AD7A-4A9968DC85CB}"/>
          </ac:spMkLst>
        </pc:spChg>
        <pc:spChg chg="del">
          <ac:chgData name="Eric Chitambar" userId="05f873b4-a386-453d-a2e0-769001d3b38e" providerId="ADAL" clId="{CA2C6505-0340-41B3-B513-5BA31FFD2D4B}" dt="2020-03-21T01:52:57.538" v="380" actId="478"/>
          <ac:spMkLst>
            <pc:docMk/>
            <pc:sldMk cId="933744877" sldId="336"/>
            <ac:spMk id="34" creationId="{88D8790A-5574-49E6-869F-571981F3E7E3}"/>
          </ac:spMkLst>
        </pc:spChg>
        <pc:picChg chg="mod">
          <ac:chgData name="Eric Chitambar" userId="05f873b4-a386-453d-a2e0-769001d3b38e" providerId="ADAL" clId="{CA2C6505-0340-41B3-B513-5BA31FFD2D4B}" dt="2020-03-21T01:52:30.690" v="374" actId="14100"/>
          <ac:picMkLst>
            <pc:docMk/>
            <pc:sldMk cId="933744877" sldId="336"/>
            <ac:picMk id="4" creationId="{A0663132-74BA-4D8E-9B20-37ADA17C837B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6" creationId="{D16AEFA5-09C9-456A-8DE2-7A978C109B10}"/>
          </ac:picMkLst>
        </pc:picChg>
        <pc:picChg chg="del mod ord">
          <ac:chgData name="Eric Chitambar" userId="05f873b4-a386-453d-a2e0-769001d3b38e" providerId="ADAL" clId="{CA2C6505-0340-41B3-B513-5BA31FFD2D4B}" dt="2020-03-22T18:41:43.829" v="813" actId="478"/>
          <ac:picMkLst>
            <pc:docMk/>
            <pc:sldMk cId="933744877" sldId="336"/>
            <ac:picMk id="7" creationId="{060A78B8-60A4-4E4A-B894-D2DBF03F5B41}"/>
          </ac:picMkLst>
        </pc:picChg>
        <pc:picChg chg="del">
          <ac:chgData name="Eric Chitambar" userId="05f873b4-a386-453d-a2e0-769001d3b38e" providerId="ADAL" clId="{CA2C6505-0340-41B3-B513-5BA31FFD2D4B}" dt="2020-03-21T01:52:35.425" v="375" actId="478"/>
          <ac:picMkLst>
            <pc:docMk/>
            <pc:sldMk cId="933744877" sldId="336"/>
            <ac:picMk id="7" creationId="{77F68EFA-5C56-4348-8AAB-AF1666E1ACBD}"/>
          </ac:picMkLst>
        </pc:picChg>
        <pc:picChg chg="del mod">
          <ac:chgData name="Eric Chitambar" userId="05f873b4-a386-453d-a2e0-769001d3b38e" providerId="ADAL" clId="{CA2C6505-0340-41B3-B513-5BA31FFD2D4B}" dt="2020-03-21T01:52:47.289" v="378" actId="478"/>
          <ac:picMkLst>
            <pc:docMk/>
            <pc:sldMk cId="933744877" sldId="336"/>
            <ac:picMk id="9" creationId="{4882F420-0D5D-440B-84CB-E782079C57C6}"/>
          </ac:picMkLst>
        </pc:picChg>
        <pc:picChg chg="del mod ord">
          <ac:chgData name="Eric Chitambar" userId="05f873b4-a386-453d-a2e0-769001d3b38e" providerId="ADAL" clId="{CA2C6505-0340-41B3-B513-5BA31FFD2D4B}" dt="2020-03-22T18:42:14.689" v="831" actId="478"/>
          <ac:picMkLst>
            <pc:docMk/>
            <pc:sldMk cId="933744877" sldId="336"/>
            <ac:picMk id="9" creationId="{92D1D3C2-C534-4ACF-AE31-14625EC3BBD0}"/>
          </ac:picMkLst>
        </pc:picChg>
        <pc:picChg chg="del mod">
          <ac:chgData name="Eric Chitambar" userId="05f873b4-a386-453d-a2e0-769001d3b38e" providerId="ADAL" clId="{CA2C6505-0340-41B3-B513-5BA31FFD2D4B}" dt="2020-03-21T02:02:15.808" v="415" actId="478"/>
          <ac:picMkLst>
            <pc:docMk/>
            <pc:sldMk cId="933744877" sldId="336"/>
            <ac:picMk id="10" creationId="{09B89314-C3F1-4142-A23F-F3D85B707277}"/>
          </ac:picMkLst>
        </pc:picChg>
        <pc:picChg chg="del mod ord">
          <ac:chgData name="Eric Chitambar" userId="05f873b4-a386-453d-a2e0-769001d3b38e" providerId="ADAL" clId="{CA2C6505-0340-41B3-B513-5BA31FFD2D4B}" dt="2020-03-22T18:42:30.229" v="849" actId="478"/>
          <ac:picMkLst>
            <pc:docMk/>
            <pc:sldMk cId="933744877" sldId="336"/>
            <ac:picMk id="11" creationId="{0A75C4E3-8AA7-486F-81CF-AF54FCC3CE99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2" creationId="{B2DB778D-EC47-445B-8991-ABED410944EA}"/>
          </ac:picMkLst>
        </pc:picChg>
        <pc:picChg chg="mod ord">
          <ac:chgData name="Eric Chitambar" userId="05f873b4-a386-453d-a2e0-769001d3b38e" providerId="ADAL" clId="{CA2C6505-0340-41B3-B513-5BA31FFD2D4B}" dt="2020-03-22T18:42:33.279" v="850" actId="1076"/>
          <ac:picMkLst>
            <pc:docMk/>
            <pc:sldMk cId="933744877" sldId="336"/>
            <ac:picMk id="14" creationId="{1F406D26-E295-4AF0-8E7B-A83225FAA9A3}"/>
          </ac:picMkLst>
        </pc:picChg>
        <pc:picChg chg="add del mod">
          <ac:chgData name="Eric Chitambar" userId="05f873b4-a386-453d-a2e0-769001d3b38e" providerId="ADAL" clId="{CA2C6505-0340-41B3-B513-5BA31FFD2D4B}" dt="2020-03-21T01:54:19.250" v="395" actId="478"/>
          <ac:picMkLst>
            <pc:docMk/>
            <pc:sldMk cId="933744877" sldId="336"/>
            <ac:picMk id="14" creationId="{54448E37-960D-414E-9022-73A3CA4EBDB0}"/>
          </ac:picMkLst>
        </pc:picChg>
        <pc:picChg chg="mod ord">
          <ac:chgData name="Eric Chitambar" userId="05f873b4-a386-453d-a2e0-769001d3b38e" providerId="ADAL" clId="{CA2C6505-0340-41B3-B513-5BA31FFD2D4B}" dt="2020-03-21T02:22:06.345" v="678" actId="1038"/>
          <ac:picMkLst>
            <pc:docMk/>
            <pc:sldMk cId="933744877" sldId="336"/>
            <ac:picMk id="15" creationId="{ADDB0799-5F29-4DCE-8285-268A1D50E687}"/>
          </ac:picMkLst>
        </pc:picChg>
        <pc:picChg chg="del mod">
          <ac:chgData name="Eric Chitambar" userId="05f873b4-a386-453d-a2e0-769001d3b38e" providerId="ADAL" clId="{CA2C6505-0340-41B3-B513-5BA31FFD2D4B}" dt="2020-03-21T02:05:29.872" v="452" actId="478"/>
          <ac:picMkLst>
            <pc:docMk/>
            <pc:sldMk cId="933744877" sldId="336"/>
            <ac:picMk id="17" creationId="{53785313-3557-4D27-B965-BB5B5D6D61B3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18" creationId="{2282EA4A-32EF-4226-B58A-BF117DECC927}"/>
          </ac:picMkLst>
        </pc:picChg>
        <pc:picChg chg="del">
          <ac:chgData name="Eric Chitambar" userId="05f873b4-a386-453d-a2e0-769001d3b38e" providerId="ADAL" clId="{CA2C6505-0340-41B3-B513-5BA31FFD2D4B}" dt="2020-03-21T01:52:52.436" v="379" actId="478"/>
          <ac:picMkLst>
            <pc:docMk/>
            <pc:sldMk cId="933744877" sldId="336"/>
            <ac:picMk id="20" creationId="{A6F72F62-306C-4D3A-BD8B-BD4B500C6E35}"/>
          </ac:picMkLst>
        </pc:picChg>
        <pc:picChg chg="add del mod">
          <ac:chgData name="Eric Chitambar" userId="05f873b4-a386-453d-a2e0-769001d3b38e" providerId="ADAL" clId="{CA2C6505-0340-41B3-B513-5BA31FFD2D4B}" dt="2020-03-21T02:03:19.825" v="431" actId="478"/>
          <ac:picMkLst>
            <pc:docMk/>
            <pc:sldMk cId="933744877" sldId="336"/>
            <ac:picMk id="21" creationId="{F52A6F22-0788-469C-8303-5EF0C819C4DA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22" creationId="{E62C6FAD-32F5-48AE-ACFB-EFD0365C29E9}"/>
          </ac:picMkLst>
        </pc:picChg>
        <pc:picChg chg="del mod ord">
          <ac:chgData name="Eric Chitambar" userId="05f873b4-a386-453d-a2e0-769001d3b38e" providerId="ADAL" clId="{CA2C6505-0340-41B3-B513-5BA31FFD2D4B}" dt="2020-03-21T02:11:16.500" v="484" actId="478"/>
          <ac:picMkLst>
            <pc:docMk/>
            <pc:sldMk cId="933744877" sldId="336"/>
            <ac:picMk id="23" creationId="{F20B5A16-BEAB-4E52-A768-C6D0CF0ACF77}"/>
          </ac:picMkLst>
        </pc:picChg>
        <pc:picChg chg="mod ord">
          <ac:chgData name="Eric Chitambar" userId="05f873b4-a386-453d-a2e0-769001d3b38e" providerId="ADAL" clId="{CA2C6505-0340-41B3-B513-5BA31FFD2D4B}" dt="2020-03-21T02:22:22.653" v="680" actId="1076"/>
          <ac:picMkLst>
            <pc:docMk/>
            <pc:sldMk cId="933744877" sldId="336"/>
            <ac:picMk id="29" creationId="{B5C58313-CF47-454D-992D-15BCFDD48C68}"/>
          </ac:picMkLst>
        </pc:picChg>
        <pc:picChg chg="del mod">
          <ac:chgData name="Eric Chitambar" userId="05f873b4-a386-453d-a2e0-769001d3b38e" providerId="ADAL" clId="{CA2C6505-0340-41B3-B513-5BA31FFD2D4B}" dt="2020-03-22T18:40:01.539" v="796" actId="478"/>
          <ac:picMkLst>
            <pc:docMk/>
            <pc:sldMk cId="933744877" sldId="336"/>
            <ac:picMk id="31" creationId="{9B6667C7-1C32-465A-92CF-FD11243CBC97}"/>
          </ac:picMkLst>
        </pc:picChg>
        <pc:picChg chg="del mod">
          <ac:chgData name="Eric Chitambar" userId="05f873b4-a386-453d-a2e0-769001d3b38e" providerId="ADAL" clId="{CA2C6505-0340-41B3-B513-5BA31FFD2D4B}" dt="2020-03-21T04:55:05.659" v="712" actId="478"/>
          <ac:picMkLst>
            <pc:docMk/>
            <pc:sldMk cId="933744877" sldId="336"/>
            <ac:picMk id="33" creationId="{ADFB89B5-A7A4-4494-B735-0BE9055CBD85}"/>
          </ac:picMkLst>
        </pc:picChg>
        <pc:picChg chg="del mod ord">
          <ac:chgData name="Eric Chitambar" userId="05f873b4-a386-453d-a2e0-769001d3b38e" providerId="ADAL" clId="{CA2C6505-0340-41B3-B513-5BA31FFD2D4B}" dt="2020-03-21T02:20:37.347" v="585" actId="478"/>
          <ac:picMkLst>
            <pc:docMk/>
            <pc:sldMk cId="933744877" sldId="336"/>
            <ac:picMk id="35" creationId="{EA03E131-0228-499F-94A4-E4E939E19063}"/>
          </ac:picMkLst>
        </pc:picChg>
        <pc:picChg chg="add del mod">
          <ac:chgData name="Eric Chitambar" userId="05f873b4-a386-453d-a2e0-769001d3b38e" providerId="ADAL" clId="{CA2C6505-0340-41B3-B513-5BA31FFD2D4B}" dt="2020-03-21T02:18:50.028" v="562" actId="478"/>
          <ac:picMkLst>
            <pc:docMk/>
            <pc:sldMk cId="933744877" sldId="336"/>
            <ac:picMk id="36" creationId="{BFC1F2BD-6922-4DCC-A891-F04F258CEDB1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37" creationId="{7B0BB7F1-6037-4AD8-BE79-D9DE85193C16}"/>
          </ac:picMkLst>
        </pc:picChg>
        <pc:picChg chg="del mod ord">
          <ac:chgData name="Eric Chitambar" userId="05f873b4-a386-453d-a2e0-769001d3b38e" providerId="ADAL" clId="{CA2C6505-0340-41B3-B513-5BA31FFD2D4B}" dt="2020-03-21T02:21:36.075" v="647" actId="478"/>
          <ac:picMkLst>
            <pc:docMk/>
            <pc:sldMk cId="933744877" sldId="336"/>
            <ac:picMk id="39" creationId="{B1497CC7-D60C-4DA7-A8E1-F5F0D9D94662}"/>
          </ac:picMkLst>
        </pc:picChg>
        <pc:picChg chg="mod ord">
          <ac:chgData name="Eric Chitambar" userId="05f873b4-a386-453d-a2e0-769001d3b38e" providerId="ADAL" clId="{CA2C6505-0340-41B3-B513-5BA31FFD2D4B}" dt="2020-03-21T02:22:17.034" v="679" actId="1076"/>
          <ac:picMkLst>
            <pc:docMk/>
            <pc:sldMk cId="933744877" sldId="336"/>
            <ac:picMk id="41" creationId="{DE6B32D5-91E0-4397-93D5-BBCDE4583572}"/>
          </ac:picMkLst>
        </pc:picChg>
        <pc:picChg chg="del">
          <ac:chgData name="Eric Chitambar" userId="05f873b4-a386-453d-a2e0-769001d3b38e" providerId="ADAL" clId="{CA2C6505-0340-41B3-B513-5BA31FFD2D4B}" dt="2020-03-21T01:52:57.538" v="380" actId="478"/>
          <ac:picMkLst>
            <pc:docMk/>
            <pc:sldMk cId="933744877" sldId="336"/>
            <ac:picMk id="43" creationId="{5A8501DE-94F0-4C0C-8FEA-09A184717C02}"/>
          </ac:picMkLst>
        </pc:picChg>
        <pc:picChg chg="add del mod">
          <ac:chgData name="Eric Chitambar" userId="05f873b4-a386-453d-a2e0-769001d3b38e" providerId="ADAL" clId="{CA2C6505-0340-41B3-B513-5BA31FFD2D4B}" dt="2020-03-21T04:53:14.773" v="711" actId="478"/>
          <ac:picMkLst>
            <pc:docMk/>
            <pc:sldMk cId="933744877" sldId="336"/>
            <ac:picMk id="44" creationId="{A3CF7508-B25E-4AF2-B920-4309A698C354}"/>
          </ac:picMkLst>
        </pc:picChg>
        <pc:picChg chg="add del mod">
          <ac:chgData name="Eric Chitambar" userId="05f873b4-a386-453d-a2e0-769001d3b38e" providerId="ADAL" clId="{CA2C6505-0340-41B3-B513-5BA31FFD2D4B}" dt="2020-03-21T04:52:02.952" v="697" actId="478"/>
          <ac:picMkLst>
            <pc:docMk/>
            <pc:sldMk cId="933744877" sldId="336"/>
            <ac:picMk id="45" creationId="{1724B08F-38CA-4CB3-8E53-148017A9ADE6}"/>
          </ac:picMkLst>
        </pc:picChg>
        <pc:picChg chg="mod ord">
          <ac:chgData name="Eric Chitambar" userId="05f873b4-a386-453d-a2e0-769001d3b38e" providerId="ADAL" clId="{CA2C6505-0340-41B3-B513-5BA31FFD2D4B}" dt="2020-03-21T04:52:02.951" v="696" actId="108"/>
          <ac:picMkLst>
            <pc:docMk/>
            <pc:sldMk cId="933744877" sldId="336"/>
            <ac:picMk id="46" creationId="{AC5F8778-61C4-4352-803F-EC6ACB3D71EC}"/>
          </ac:picMkLst>
        </pc:picChg>
        <pc:picChg chg="del mod ord">
          <ac:chgData name="Eric Chitambar" userId="05f873b4-a386-453d-a2e0-769001d3b38e" providerId="ADAL" clId="{CA2C6505-0340-41B3-B513-5BA31FFD2D4B}" dt="2020-03-21T04:55:34.769" v="725" actId="478"/>
          <ac:picMkLst>
            <pc:docMk/>
            <pc:sldMk cId="933744877" sldId="336"/>
            <ac:picMk id="48" creationId="{C5196821-5666-4262-8A70-6DFE7A4CF964}"/>
          </ac:picMkLst>
        </pc:picChg>
        <pc:picChg chg="del mod ord">
          <ac:chgData name="Eric Chitambar" userId="05f873b4-a386-453d-a2e0-769001d3b38e" providerId="ADAL" clId="{CA2C6505-0340-41B3-B513-5BA31FFD2D4B}" dt="2020-03-21T04:56:39.299" v="755" actId="478"/>
          <ac:picMkLst>
            <pc:docMk/>
            <pc:sldMk cId="933744877" sldId="336"/>
            <ac:picMk id="50" creationId="{EA71C7A1-6427-45C3-815D-9969169B4C2A}"/>
          </ac:picMkLst>
        </pc:picChg>
        <pc:picChg chg="add del mod">
          <ac:chgData name="Eric Chitambar" userId="05f873b4-a386-453d-a2e0-769001d3b38e" providerId="ADAL" clId="{CA2C6505-0340-41B3-B513-5BA31FFD2D4B}" dt="2020-03-21T04:56:15.270" v="740" actId="478"/>
          <ac:picMkLst>
            <pc:docMk/>
            <pc:sldMk cId="933744877" sldId="336"/>
            <ac:picMk id="51" creationId="{D6D62BFE-45BC-45A2-96AD-C94BE3F96B67}"/>
          </ac:picMkLst>
        </pc:picChg>
        <pc:picChg chg="mod ord">
          <ac:chgData name="Eric Chitambar" userId="05f873b4-a386-453d-a2e0-769001d3b38e" providerId="ADAL" clId="{CA2C6505-0340-41B3-B513-5BA31FFD2D4B}" dt="2020-03-21T04:56:15.269" v="739" actId="108"/>
          <ac:picMkLst>
            <pc:docMk/>
            <pc:sldMk cId="933744877" sldId="336"/>
            <ac:picMk id="53" creationId="{FC163014-9088-47DA-B817-48D4C541BCB1}"/>
          </ac:picMkLst>
        </pc:picChg>
        <pc:picChg chg="mod ord">
          <ac:chgData name="Eric Chitambar" userId="05f873b4-a386-453d-a2e0-769001d3b38e" providerId="ADAL" clId="{CA2C6505-0340-41B3-B513-5BA31FFD2D4B}" dt="2020-03-21T04:56:46.530" v="756" actId="1076"/>
          <ac:picMkLst>
            <pc:docMk/>
            <pc:sldMk cId="933744877" sldId="336"/>
            <ac:picMk id="55" creationId="{CC1DE119-551F-4E47-A6B3-879D9056DEE1}"/>
          </ac:picMkLst>
        </pc:picChg>
        <pc:picChg chg="mod">
          <ac:chgData name="Eric Chitambar" userId="05f873b4-a386-453d-a2e0-769001d3b38e" providerId="ADAL" clId="{CA2C6505-0340-41B3-B513-5BA31FFD2D4B}" dt="2020-03-21T04:57:15.420" v="763" actId="1076"/>
          <ac:picMkLst>
            <pc:docMk/>
            <pc:sldMk cId="933744877" sldId="336"/>
            <ac:picMk id="57" creationId="{57C7DBE9-CAE8-4086-AD56-F7C0AEFCD431}"/>
          </ac:picMkLst>
        </pc:picChg>
        <pc:cxnChg chg="add mod">
          <ac:chgData name="Eric Chitambar" userId="05f873b4-a386-453d-a2e0-769001d3b38e" providerId="ADAL" clId="{CA2C6505-0340-41B3-B513-5BA31FFD2D4B}" dt="2020-03-21T02:22:06.345" v="678" actId="1038"/>
          <ac:cxnSpMkLst>
            <pc:docMk/>
            <pc:sldMk cId="933744877" sldId="336"/>
            <ac:cxnSpMk id="26" creationId="{670924B4-B500-4986-B6EA-27C2F5FD151F}"/>
          </ac:cxnSpMkLst>
        </pc:cxnChg>
      </pc:sldChg>
      <pc:sldChg chg="modAnim">
        <pc:chgData name="Eric Chitambar" userId="05f873b4-a386-453d-a2e0-769001d3b38e" providerId="ADAL" clId="{CA2C6505-0340-41B3-B513-5BA31FFD2D4B}" dt="2020-03-22T18:45:25.209" v="934"/>
        <pc:sldMkLst>
          <pc:docMk/>
          <pc:sldMk cId="2881530669" sldId="338"/>
        </pc:sldMkLst>
      </pc:sldChg>
      <pc:sldChg chg="addSp delSp modSp delAnim modAnim">
        <pc:chgData name="Eric Chitambar" userId="05f873b4-a386-453d-a2e0-769001d3b38e" providerId="ADAL" clId="{CA2C6505-0340-41B3-B513-5BA31FFD2D4B}" dt="2020-03-22T18:48:20.360" v="942" actId="1076"/>
        <pc:sldMkLst>
          <pc:docMk/>
          <pc:sldMk cId="2554043694" sldId="339"/>
        </pc:sldMkLst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4" creationId="{E234C8EA-5276-4980-ACBE-FAC5486698E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" creationId="{117DDF92-3EA3-4C3B-A07B-AEC29B85D1CA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8" creationId="{1450EA04-BFAA-4428-85A9-9721BED8E372}"/>
          </ac:picMkLst>
        </pc:picChg>
        <pc:picChg chg="del mod ord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10" creationId="{B11A17DB-5AB5-4059-8B2A-F8FC0682857A}"/>
          </ac:picMkLst>
        </pc:picChg>
        <pc:picChg chg="add mod">
          <ac:chgData name="Eric Chitambar" userId="05f873b4-a386-453d-a2e0-769001d3b38e" providerId="ADAL" clId="{CA2C6505-0340-41B3-B513-5BA31FFD2D4B}" dt="2020-03-22T18:48:20.360" v="942" actId="1076"/>
          <ac:picMkLst>
            <pc:docMk/>
            <pc:sldMk cId="2554043694" sldId="339"/>
            <ac:picMk id="11" creationId="{6443E8D6-42EA-4D95-A67D-99E4E8E29EC8}"/>
          </ac:picMkLst>
        </pc:picChg>
        <pc:picChg chg="del mod">
          <ac:chgData name="Eric Chitambar" userId="05f873b4-a386-453d-a2e0-769001d3b38e" providerId="ADAL" clId="{CA2C6505-0340-41B3-B513-5BA31FFD2D4B}" dt="2020-03-22T18:43:48.089" v="875" actId="478"/>
          <ac:picMkLst>
            <pc:docMk/>
            <pc:sldMk cId="2554043694" sldId="339"/>
            <ac:picMk id="22" creationId="{DB225199-FE1A-40D2-B147-F02E7CF7D05D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28" creationId="{59537885-9341-48FB-AAAB-25A8F0EA2F95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2" creationId="{F3607355-00E0-4F43-A5CC-C3B502D29A1A}"/>
          </ac:picMkLst>
        </pc:picChg>
        <pc:picChg chg="del mod">
          <ac:chgData name="Eric Chitambar" userId="05f873b4-a386-453d-a2e0-769001d3b38e" providerId="ADAL" clId="{CA2C6505-0340-41B3-B513-5BA31FFD2D4B}" dt="2020-03-22T18:44:01.534" v="893" actId="478"/>
          <ac:picMkLst>
            <pc:docMk/>
            <pc:sldMk cId="2554043694" sldId="339"/>
            <ac:picMk id="34" creationId="{C5CDB37F-95FE-4383-B6E5-AC488985D69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7" creationId="{27BF536D-6266-4BDE-9368-547AD26694B6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39" creationId="{72C92805-B1D3-4C54-BC0B-DA657CEAFB36}"/>
          </ac:picMkLst>
        </pc:picChg>
        <pc:picChg chg="del mod">
          <ac:chgData name="Eric Chitambar" userId="05f873b4-a386-453d-a2e0-769001d3b38e" providerId="ADAL" clId="{CA2C6505-0340-41B3-B513-5BA31FFD2D4B}" dt="2020-03-22T18:44:12.559" v="909" actId="478"/>
          <ac:picMkLst>
            <pc:docMk/>
            <pc:sldMk cId="2554043694" sldId="339"/>
            <ac:picMk id="48" creationId="{FFA44579-8334-4481-A434-8F6392661690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50" creationId="{0388D4E5-B64C-48BC-BDAE-46B25B92AB40}"/>
          </ac:picMkLst>
        </pc:picChg>
        <pc:picChg chg="del mod">
          <ac:chgData name="Eric Chitambar" userId="05f873b4-a386-453d-a2e0-769001d3b38e" providerId="ADAL" clId="{CA2C6505-0340-41B3-B513-5BA31FFD2D4B}" dt="2020-03-22T18:44:27.969" v="923" actId="478"/>
          <ac:picMkLst>
            <pc:docMk/>
            <pc:sldMk cId="2554043694" sldId="339"/>
            <ac:picMk id="59" creationId="{40205713-649B-4B99-9322-4FC98D72CFDC}"/>
          </ac:picMkLst>
        </pc:picChg>
        <pc:picChg chg="del">
          <ac:chgData name="Eric Chitambar" userId="05f873b4-a386-453d-a2e0-769001d3b38e" providerId="ADAL" clId="{CA2C6505-0340-41B3-B513-5BA31FFD2D4B}" dt="2020-03-22T18:48:05.779" v="937" actId="478"/>
          <ac:picMkLst>
            <pc:docMk/>
            <pc:sldMk cId="2554043694" sldId="339"/>
            <ac:picMk id="61" creationId="{215D4F57-C4F7-497C-BA37-9CB018ACE877}"/>
          </ac:picMkLst>
        </pc:picChg>
      </pc:sldChg>
      <pc:sldChg chg="add modAnim">
        <pc:chgData name="Eric Chitambar" userId="05f873b4-a386-453d-a2e0-769001d3b38e" providerId="ADAL" clId="{CA2C6505-0340-41B3-B513-5BA31FFD2D4B}" dt="2020-03-22T18:47:58.939" v="936"/>
        <pc:sldMkLst>
          <pc:docMk/>
          <pc:sldMk cId="2260598541" sldId="340"/>
        </pc:sldMkLst>
      </pc:sldChg>
      <pc:sldChg chg="delSp add">
        <pc:chgData name="Eric Chitambar" userId="05f873b4-a386-453d-a2e0-769001d3b38e" providerId="ADAL" clId="{CA2C6505-0340-41B3-B513-5BA31FFD2D4B}" dt="2020-03-22T19:22:52.346" v="945" actId="478"/>
        <pc:sldMkLst>
          <pc:docMk/>
          <pc:sldMk cId="2930321678" sldId="341"/>
        </pc:sldMkLst>
        <pc:spChg chg="del">
          <ac:chgData name="Eric Chitambar" userId="05f873b4-a386-453d-a2e0-769001d3b38e" providerId="ADAL" clId="{CA2C6505-0340-41B3-B513-5BA31FFD2D4B}" dt="2020-03-22T19:22:50.310" v="944" actId="478"/>
          <ac:spMkLst>
            <pc:docMk/>
            <pc:sldMk cId="2930321678" sldId="341"/>
            <ac:spMk id="2" creationId="{FB73BEE3-B514-4495-8EDC-3E15D2876529}"/>
          </ac:spMkLst>
        </pc:spChg>
        <pc:spChg chg="del">
          <ac:chgData name="Eric Chitambar" userId="05f873b4-a386-453d-a2e0-769001d3b38e" providerId="ADAL" clId="{CA2C6505-0340-41B3-B513-5BA31FFD2D4B}" dt="2020-03-22T19:22:52.346" v="945" actId="478"/>
          <ac:spMkLst>
            <pc:docMk/>
            <pc:sldMk cId="2930321678" sldId="341"/>
            <ac:spMk id="3" creationId="{DD554360-A128-4F9C-A61D-E42F965E4EEC}"/>
          </ac:spMkLst>
        </pc:spChg>
      </pc:sldChg>
      <pc:sldChg chg="delSp add">
        <pc:chgData name="Eric Chitambar" userId="05f873b4-a386-453d-a2e0-769001d3b38e" providerId="ADAL" clId="{CA2C6505-0340-41B3-B513-5BA31FFD2D4B}" dt="2020-03-22T19:23:10.240" v="948" actId="478"/>
        <pc:sldMkLst>
          <pc:docMk/>
          <pc:sldMk cId="2127500060" sldId="342"/>
        </pc:sldMkLst>
        <pc:spChg chg="del">
          <ac:chgData name="Eric Chitambar" userId="05f873b4-a386-453d-a2e0-769001d3b38e" providerId="ADAL" clId="{CA2C6505-0340-41B3-B513-5BA31FFD2D4B}" dt="2020-03-22T19:23:10.240" v="948" actId="478"/>
          <ac:spMkLst>
            <pc:docMk/>
            <pc:sldMk cId="2127500060" sldId="342"/>
            <ac:spMk id="2" creationId="{7723E67B-0D37-4079-AC45-B5BC09A32752}"/>
          </ac:spMkLst>
        </pc:spChg>
        <pc:spChg chg="del">
          <ac:chgData name="Eric Chitambar" userId="05f873b4-a386-453d-a2e0-769001d3b38e" providerId="ADAL" clId="{CA2C6505-0340-41B3-B513-5BA31FFD2D4B}" dt="2020-03-22T19:23:07.768" v="947" actId="478"/>
          <ac:spMkLst>
            <pc:docMk/>
            <pc:sldMk cId="2127500060" sldId="342"/>
            <ac:spMk id="3" creationId="{8AAAE31B-3D12-42BC-AA0F-703C80103822}"/>
          </ac:spMkLst>
        </pc:spChg>
      </pc:sldChg>
    </pc:docChg>
  </pc:docChgLst>
  <pc:docChgLst>
    <pc:chgData name="Chitambar, Eric" userId="05f873b4-a386-453d-a2e0-769001d3b38e" providerId="ADAL" clId="{30D22AFF-6950-454C-A947-1D4AC38260B6}"/>
    <pc:docChg chg="custSel modSld">
      <pc:chgData name="Chitambar, Eric" userId="05f873b4-a386-453d-a2e0-769001d3b38e" providerId="ADAL" clId="{30D22AFF-6950-454C-A947-1D4AC38260B6}" dt="2020-02-14T15:50:29.438" v="24"/>
      <pc:docMkLst>
        <pc:docMk/>
      </pc:docMkLst>
      <pc:sldChg chg="addSp modSp modAnim">
        <pc:chgData name="Chitambar, Eric" userId="05f873b4-a386-453d-a2e0-769001d3b38e" providerId="ADAL" clId="{30D22AFF-6950-454C-A947-1D4AC38260B6}" dt="2020-02-14T15:50:29.438" v="24"/>
        <pc:sldMkLst>
          <pc:docMk/>
          <pc:sldMk cId="387403628" sldId="303"/>
        </pc:sldMkLst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4" creationId="{91EAB043-4BD3-453C-B4DC-FFB8316D1469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5" creationId="{3AA30F06-B33F-47ED-8968-E1B8DF0FDE12}"/>
          </ac:picMkLst>
        </pc:picChg>
        <pc:picChg chg="mod">
          <ac:chgData name="Chitambar, Eric" userId="05f873b4-a386-453d-a2e0-769001d3b38e" providerId="ADAL" clId="{30D22AFF-6950-454C-A947-1D4AC38260B6}" dt="2020-02-14T15:47:35.979" v="23" actId="1076"/>
          <ac:picMkLst>
            <pc:docMk/>
            <pc:sldMk cId="387403628" sldId="303"/>
            <ac:picMk id="6" creationId="{B671A620-C6BE-4410-A3CC-1D14BE75CDE6}"/>
          </ac:picMkLst>
        </pc:picChg>
        <pc:picChg chg="add mod">
          <ac:chgData name="Chitambar, Eric" userId="05f873b4-a386-453d-a2e0-769001d3b38e" providerId="ADAL" clId="{30D22AFF-6950-454C-A947-1D4AC38260B6}" dt="2020-02-14T15:47:34.559" v="22" actId="1076"/>
          <ac:picMkLst>
            <pc:docMk/>
            <pc:sldMk cId="387403628" sldId="303"/>
            <ac:picMk id="7" creationId="{2821E7AB-1BF6-463C-B633-8F9FDA02BB63}"/>
          </ac:picMkLst>
        </pc:picChg>
        <pc:picChg chg="mod">
          <ac:chgData name="Chitambar, Eric" userId="05f873b4-a386-453d-a2e0-769001d3b38e" providerId="ADAL" clId="{30D22AFF-6950-454C-A947-1D4AC38260B6}" dt="2020-02-14T15:47:26.999" v="20" actId="1076"/>
          <ac:picMkLst>
            <pc:docMk/>
            <pc:sldMk cId="387403628" sldId="303"/>
            <ac:picMk id="8" creationId="{B1747FA8-EF45-476E-B1E7-610C6AA020F9}"/>
          </ac:picMkLst>
        </pc:picChg>
      </pc:sldChg>
    </pc:docChg>
  </pc:docChgLst>
  <pc:docChgLst>
    <pc:chgData name="Eric Chitambar" userId="05f873b4-a386-453d-a2e0-769001d3b38e" providerId="ADAL" clId="{DA2A5F54-C16F-494C-926A-5B4594127449}"/>
    <pc:docChg chg="custSel modSld">
      <pc:chgData name="Eric Chitambar" userId="05f873b4-a386-453d-a2e0-769001d3b38e" providerId="ADAL" clId="{DA2A5F54-C16F-494C-926A-5B4594127449}" dt="2020-02-26T16:50:08.003" v="24" actId="478"/>
      <pc:docMkLst>
        <pc:docMk/>
      </pc:docMkLst>
      <pc:sldChg chg="delSp modSp">
        <pc:chgData name="Eric Chitambar" userId="05f873b4-a386-453d-a2e0-769001d3b38e" providerId="ADAL" clId="{DA2A5F54-C16F-494C-926A-5B4594127449}" dt="2020-02-26T16:50:08.003" v="24" actId="478"/>
        <pc:sldMkLst>
          <pc:docMk/>
          <pc:sldMk cId="1719497110" sldId="304"/>
        </pc:sldMkLst>
        <pc:picChg chg="mod ord">
          <ac:chgData name="Eric Chitambar" userId="05f873b4-a386-453d-a2e0-769001d3b38e" providerId="ADAL" clId="{DA2A5F54-C16F-494C-926A-5B4594127449}" dt="2020-02-26T16:50:08.003" v="23" actId="108"/>
          <ac:picMkLst>
            <pc:docMk/>
            <pc:sldMk cId="1719497110" sldId="304"/>
            <ac:picMk id="4" creationId="{AC048C52-E2BC-406D-B94C-14379DAD2626}"/>
          </ac:picMkLst>
        </pc:picChg>
        <pc:picChg chg="del mod">
          <ac:chgData name="Eric Chitambar" userId="05f873b4-a386-453d-a2e0-769001d3b38e" providerId="ADAL" clId="{DA2A5F54-C16F-494C-926A-5B4594127449}" dt="2020-02-26T16:50:08.003" v="24" actId="478"/>
          <ac:picMkLst>
            <pc:docMk/>
            <pc:sldMk cId="1719497110" sldId="304"/>
            <ac:picMk id="58" creationId="{6F118401-44FF-45ED-BC16-FF006FC9ED4B}"/>
          </ac:picMkLst>
        </pc:picChg>
      </pc:sldChg>
    </pc:docChg>
  </pc:docChgLst>
  <pc:docChgLst>
    <pc:chgData name="Eric Chitambar" userId="05f873b4-a386-453d-a2e0-769001d3b38e" providerId="ADAL" clId="{E3182320-F665-41C3-8954-11BB3659A580}"/>
    <pc:docChg chg="custSel addSld delSld modSld sldOrd modSection">
      <pc:chgData name="Eric Chitambar" userId="05f873b4-a386-453d-a2e0-769001d3b38e" providerId="ADAL" clId="{E3182320-F665-41C3-8954-11BB3659A580}" dt="2020-03-29T19:08:16.056" v="237"/>
      <pc:docMkLst>
        <pc:docMk/>
      </pc:docMkLst>
      <pc:sldChg chg="delSp modSp delAnim modAnim">
        <pc:chgData name="Eric Chitambar" userId="05f873b4-a386-453d-a2e0-769001d3b38e" providerId="ADAL" clId="{E3182320-F665-41C3-8954-11BB3659A580}" dt="2020-03-29T19:08:02.456" v="233"/>
        <pc:sldMkLst>
          <pc:docMk/>
          <pc:sldMk cId="648979583" sldId="337"/>
        </pc:sldMkLst>
        <pc:spChg chg="mod">
          <ac:chgData name="Eric Chitambar" userId="05f873b4-a386-453d-a2e0-769001d3b38e" providerId="ADAL" clId="{E3182320-F665-41C3-8954-11BB3659A580}" dt="2020-03-29T18:51:17.761" v="30" actId="20577"/>
          <ac:spMkLst>
            <pc:docMk/>
            <pc:sldMk cId="648979583" sldId="337"/>
            <ac:spMk id="2" creationId="{CB8CA444-56DA-461F-9889-8B2DD9361A28}"/>
          </ac:spMkLst>
        </pc:spChg>
        <pc:picChg chg="mod ord">
          <ac:chgData name="Eric Chitambar" userId="05f873b4-a386-453d-a2e0-769001d3b38e" providerId="ADAL" clId="{E3182320-F665-41C3-8954-11BB3659A580}" dt="2020-03-29T19:01:28.326" v="124" actId="1076"/>
          <ac:picMkLst>
            <pc:docMk/>
            <pc:sldMk cId="648979583" sldId="337"/>
            <ac:picMk id="4" creationId="{7F48F1D7-763D-4553-B0FB-5BA4FA2CFB3D}"/>
          </ac:picMkLst>
        </pc:picChg>
        <pc:picChg chg="del mod">
          <ac:chgData name="Eric Chitambar" userId="05f873b4-a386-453d-a2e0-769001d3b38e" providerId="ADAL" clId="{E3182320-F665-41C3-8954-11BB3659A580}" dt="2020-03-29T18:52:36.273" v="48" actId="478"/>
          <ac:picMkLst>
            <pc:docMk/>
            <pc:sldMk cId="648979583" sldId="337"/>
            <ac:picMk id="6" creationId="{7EC45D48-ABC5-48EE-B6BD-9B7DBBD0E2FA}"/>
          </ac:picMkLst>
        </pc:picChg>
        <pc:picChg chg="del mod">
          <ac:chgData name="Eric Chitambar" userId="05f873b4-a386-453d-a2e0-769001d3b38e" providerId="ADAL" clId="{E3182320-F665-41C3-8954-11BB3659A580}" dt="2020-03-29T18:53:17.300" v="68" actId="478"/>
          <ac:picMkLst>
            <pc:docMk/>
            <pc:sldMk cId="648979583" sldId="337"/>
            <ac:picMk id="7" creationId="{3D2E79EA-5002-4D66-A1C7-EB089E03073A}"/>
          </ac:picMkLst>
        </pc:picChg>
        <pc:picChg chg="mod ord">
          <ac:chgData name="Eric Chitambar" userId="05f873b4-a386-453d-a2e0-769001d3b38e" providerId="ADAL" clId="{E3182320-F665-41C3-8954-11BB3659A580}" dt="2020-03-29T18:53:19.470" v="69" actId="1076"/>
          <ac:picMkLst>
            <pc:docMk/>
            <pc:sldMk cId="648979583" sldId="337"/>
            <ac:picMk id="9" creationId="{72781EC1-1FD8-4E63-B0CF-829F99469856}"/>
          </ac:picMkLst>
        </pc:picChg>
        <pc:picChg chg="del mod">
          <ac:chgData name="Eric Chitambar" userId="05f873b4-a386-453d-a2e0-769001d3b38e" providerId="ADAL" clId="{E3182320-F665-41C3-8954-11BB3659A580}" dt="2020-03-29T18:56:34.151" v="89" actId="478"/>
          <ac:picMkLst>
            <pc:docMk/>
            <pc:sldMk cId="648979583" sldId="337"/>
            <ac:picMk id="11" creationId="{3BABB648-8C94-400E-93E3-E9A08FD450DC}"/>
          </ac:picMkLst>
        </pc:picChg>
        <pc:picChg chg="mod ord">
          <ac:chgData name="Eric Chitambar" userId="05f873b4-a386-453d-a2e0-769001d3b38e" providerId="ADAL" clId="{E3182320-F665-41C3-8954-11BB3659A580}" dt="2020-03-29T19:01:30.461" v="125" actId="1076"/>
          <ac:picMkLst>
            <pc:docMk/>
            <pc:sldMk cId="648979583" sldId="337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8:52:39.561" v="49" actId="478"/>
          <ac:picMkLst>
            <pc:docMk/>
            <pc:sldMk cId="648979583" sldId="337"/>
            <ac:picMk id="14" creationId="{3F512F72-0F64-492D-B845-C77E6C817B5D}"/>
          </ac:picMkLst>
        </pc:picChg>
        <pc:picChg chg="del mod">
          <ac:chgData name="Eric Chitambar" userId="05f873b4-a386-453d-a2e0-769001d3b38e" providerId="ADAL" clId="{E3182320-F665-41C3-8954-11BB3659A580}" dt="2020-03-29T19:00:12.504" v="108" actId="478"/>
          <ac:picMkLst>
            <pc:docMk/>
            <pc:sldMk cId="648979583" sldId="337"/>
            <ac:picMk id="16" creationId="{3519C4F7-4705-4A7E-B3DE-E53CC34C9ADB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18" creationId="{879BC93A-4CAE-4376-B375-604360E6BB6A}"/>
          </ac:picMkLst>
        </pc:picChg>
        <pc:picChg chg="mod ord">
          <ac:chgData name="Eric Chitambar" userId="05f873b4-a386-453d-a2e0-769001d3b38e" providerId="ADAL" clId="{E3182320-F665-41C3-8954-11BB3659A580}" dt="2020-03-29T19:00:16.154" v="109" actId="1076"/>
          <ac:picMkLst>
            <pc:docMk/>
            <pc:sldMk cId="648979583" sldId="337"/>
            <ac:picMk id="19" creationId="{99666925-F06F-42D5-9518-2F261C3AF98B}"/>
          </ac:picMkLst>
        </pc:picChg>
        <pc:picChg chg="mod">
          <ac:chgData name="Eric Chitambar" userId="05f873b4-a386-453d-a2e0-769001d3b38e" providerId="ADAL" clId="{E3182320-F665-41C3-8954-11BB3659A580}" dt="2020-03-29T19:00:56.962" v="116" actId="1076"/>
          <ac:picMkLst>
            <pc:docMk/>
            <pc:sldMk cId="648979583" sldId="337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2" creationId="{8D1F0B7A-0FF6-40F3-A847-F9E2A6270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4" creationId="{9EFC191C-C451-4826-8E41-305701CCDA18}"/>
          </ac:picMkLst>
        </pc:picChg>
        <pc:picChg chg="mod">
          <ac:chgData name="Eric Chitambar" userId="05f873b4-a386-453d-a2e0-769001d3b38e" providerId="ADAL" clId="{E3182320-F665-41C3-8954-11BB3659A580}" dt="2020-03-29T19:01:24.440" v="123" actId="1076"/>
          <ac:picMkLst>
            <pc:docMk/>
            <pc:sldMk cId="648979583" sldId="337"/>
            <ac:picMk id="25" creationId="{3E608BBC-B1B4-4C16-86D0-93FDEAC9CBD0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29" creationId="{7AEA91CC-30BE-426E-AAA1-CCC5565C5B41}"/>
          </ac:picMkLst>
        </pc:picChg>
        <pc:picChg chg="del">
          <ac:chgData name="Eric Chitambar" userId="05f873b4-a386-453d-a2e0-769001d3b38e" providerId="ADAL" clId="{E3182320-F665-41C3-8954-11BB3659A580}" dt="2020-03-29T18:53:22.930" v="70" actId="478"/>
          <ac:picMkLst>
            <pc:docMk/>
            <pc:sldMk cId="648979583" sldId="337"/>
            <ac:picMk id="35" creationId="{6B61532D-ADF1-4D06-AD6E-09AFA1612D57}"/>
          </ac:picMkLst>
        </pc:picChg>
      </pc:sldChg>
      <pc:sldChg chg="del">
        <pc:chgData name="Eric Chitambar" userId="05f873b4-a386-453d-a2e0-769001d3b38e" providerId="ADAL" clId="{E3182320-F665-41C3-8954-11BB3659A580}" dt="2020-03-29T19:06:21.649" v="211" actId="2696"/>
        <pc:sldMkLst>
          <pc:docMk/>
          <pc:sldMk cId="1760942783" sldId="343"/>
        </pc:sldMkLst>
      </pc:sldChg>
      <pc:sldChg chg="del">
        <pc:chgData name="Eric Chitambar" userId="05f873b4-a386-453d-a2e0-769001d3b38e" providerId="ADAL" clId="{E3182320-F665-41C3-8954-11BB3659A580}" dt="2020-03-29T19:03:46.854" v="148" actId="2696"/>
        <pc:sldMkLst>
          <pc:docMk/>
          <pc:sldMk cId="3917529015" sldId="350"/>
        </pc:sldMkLst>
      </pc:sldChg>
      <pc:sldChg chg="del">
        <pc:chgData name="Eric Chitambar" userId="05f873b4-a386-453d-a2e0-769001d3b38e" providerId="ADAL" clId="{E3182320-F665-41C3-8954-11BB3659A580}" dt="2020-03-29T19:03:46.864" v="149" actId="2696"/>
        <pc:sldMkLst>
          <pc:docMk/>
          <pc:sldMk cId="2192477316" sldId="351"/>
        </pc:sldMkLst>
      </pc:sldChg>
      <pc:sldChg chg="del">
        <pc:chgData name="Eric Chitambar" userId="05f873b4-a386-453d-a2e0-769001d3b38e" providerId="ADAL" clId="{E3182320-F665-41C3-8954-11BB3659A580}" dt="2020-03-29T19:03:46.880" v="150" actId="2696"/>
        <pc:sldMkLst>
          <pc:docMk/>
          <pc:sldMk cId="3194683986" sldId="353"/>
        </pc:sldMkLst>
      </pc:sldChg>
      <pc:sldChg chg="del">
        <pc:chgData name="Eric Chitambar" userId="05f873b4-a386-453d-a2e0-769001d3b38e" providerId="ADAL" clId="{E3182320-F665-41C3-8954-11BB3659A580}" dt="2020-03-29T19:06:21.622" v="208" actId="2696"/>
        <pc:sldMkLst>
          <pc:docMk/>
          <pc:sldMk cId="3789031558" sldId="354"/>
        </pc:sldMkLst>
      </pc:sldChg>
      <pc:sldChg chg="del">
        <pc:chgData name="Eric Chitambar" userId="05f873b4-a386-453d-a2e0-769001d3b38e" providerId="ADAL" clId="{E3182320-F665-41C3-8954-11BB3659A580}" dt="2020-03-29T19:06:21.629" v="209" actId="2696"/>
        <pc:sldMkLst>
          <pc:docMk/>
          <pc:sldMk cId="1045139116" sldId="355"/>
        </pc:sldMkLst>
      </pc:sldChg>
      <pc:sldChg chg="del">
        <pc:chgData name="Eric Chitambar" userId="05f873b4-a386-453d-a2e0-769001d3b38e" providerId="ADAL" clId="{E3182320-F665-41C3-8954-11BB3659A580}" dt="2020-03-29T19:06:21.634" v="210" actId="2696"/>
        <pc:sldMkLst>
          <pc:docMk/>
          <pc:sldMk cId="3418258847" sldId="358"/>
        </pc:sldMkLst>
      </pc:sldChg>
      <pc:sldChg chg="del">
        <pc:chgData name="Eric Chitambar" userId="05f873b4-a386-453d-a2e0-769001d3b38e" providerId="ADAL" clId="{E3182320-F665-41C3-8954-11BB3659A580}" dt="2020-03-29T19:06:21.654" v="212" actId="2696"/>
        <pc:sldMkLst>
          <pc:docMk/>
          <pc:sldMk cId="3486414561" sldId="359"/>
        </pc:sldMkLst>
      </pc:sldChg>
      <pc:sldChg chg="modSp modAnim">
        <pc:chgData name="Eric Chitambar" userId="05f873b4-a386-453d-a2e0-769001d3b38e" providerId="ADAL" clId="{E3182320-F665-41C3-8954-11BB3659A580}" dt="2020-03-29T19:07:44.084" v="228"/>
        <pc:sldMkLst>
          <pc:docMk/>
          <pc:sldMk cId="649635897" sldId="360"/>
        </pc:sldMkLst>
        <pc:picChg chg="mod">
          <ac:chgData name="Eric Chitambar" userId="05f873b4-a386-453d-a2e0-769001d3b38e" providerId="ADAL" clId="{E3182320-F665-41C3-8954-11BB3659A580}" dt="2020-03-29T19:07:40.983" v="227" actId="1076"/>
          <ac:picMkLst>
            <pc:docMk/>
            <pc:sldMk cId="649635897" sldId="360"/>
            <ac:picMk id="4" creationId="{F8689B6D-C258-454E-B3C3-EF403665CE3C}"/>
          </ac:picMkLst>
        </pc:picChg>
      </pc:sldChg>
      <pc:sldChg chg="delSp modSp ord">
        <pc:chgData name="Eric Chitambar" userId="05f873b4-a386-453d-a2e0-769001d3b38e" providerId="ADAL" clId="{E3182320-F665-41C3-8954-11BB3659A580}" dt="2020-03-29T19:06:53.073" v="226" actId="1076"/>
        <pc:sldMkLst>
          <pc:docMk/>
          <pc:sldMk cId="709093098" sldId="361"/>
        </pc:sldMkLst>
        <pc:picChg chg="mod ord">
          <ac:chgData name="Eric Chitambar" userId="05f873b4-a386-453d-a2e0-769001d3b38e" providerId="ADAL" clId="{E3182320-F665-41C3-8954-11BB3659A580}" dt="2020-03-29T19:06:50.182" v="224" actId="108"/>
          <ac:picMkLst>
            <pc:docMk/>
            <pc:sldMk cId="709093098" sldId="361"/>
            <ac:picMk id="4" creationId="{A0BBA0C1-A4F1-45ED-83F1-4DDE62D7DA6E}"/>
          </ac:picMkLst>
        </pc:picChg>
        <pc:picChg chg="mod">
          <ac:chgData name="Eric Chitambar" userId="05f873b4-a386-453d-a2e0-769001d3b38e" providerId="ADAL" clId="{E3182320-F665-41C3-8954-11BB3659A580}" dt="2020-03-29T19:06:53.073" v="226" actId="1076"/>
          <ac:picMkLst>
            <pc:docMk/>
            <pc:sldMk cId="709093098" sldId="361"/>
            <ac:picMk id="5" creationId="{D1A6A39B-F699-479D-9347-4202F626AB62}"/>
          </ac:picMkLst>
        </pc:picChg>
        <pc:picChg chg="del mod">
          <ac:chgData name="Eric Chitambar" userId="05f873b4-a386-453d-a2e0-769001d3b38e" providerId="ADAL" clId="{E3182320-F665-41C3-8954-11BB3659A580}" dt="2020-03-29T19:06:50.182" v="225" actId="478"/>
          <ac:picMkLst>
            <pc:docMk/>
            <pc:sldMk cId="709093098" sldId="361"/>
            <ac:picMk id="8" creationId="{8FDAF96E-D1B7-4C4F-8DEA-81766C5EDFA6}"/>
          </ac:picMkLst>
        </pc:picChg>
      </pc:sldChg>
      <pc:sldChg chg="addSp delSp modSp add modAnim">
        <pc:chgData name="Eric Chitambar" userId="05f873b4-a386-453d-a2e0-769001d3b38e" providerId="ADAL" clId="{E3182320-F665-41C3-8954-11BB3659A580}" dt="2020-03-29T19:08:16.056" v="237"/>
        <pc:sldMkLst>
          <pc:docMk/>
          <pc:sldMk cId="2540284193" sldId="362"/>
        </pc:sldMkLst>
        <pc:picChg chg="del mod">
          <ac:chgData name="Eric Chitambar" userId="05f873b4-a386-453d-a2e0-769001d3b38e" providerId="ADAL" clId="{E3182320-F665-41C3-8954-11BB3659A580}" dt="2020-03-29T19:03:28.434" v="143" actId="478"/>
          <ac:picMkLst>
            <pc:docMk/>
            <pc:sldMk cId="2540284193" sldId="362"/>
            <ac:picMk id="4" creationId="{7F48F1D7-763D-4553-B0FB-5BA4FA2CFB3D}"/>
          </ac:picMkLst>
        </pc:picChg>
        <pc:picChg chg="mod or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5" creationId="{FAD976CA-EA2E-4D22-8C55-94BBDA6B18A3}"/>
          </ac:picMkLst>
        </pc:picChg>
        <pc:picChg chg="add mod">
          <ac:chgData name="Eric Chitambar" userId="05f873b4-a386-453d-a2e0-769001d3b38e" providerId="ADAL" clId="{E3182320-F665-41C3-8954-11BB3659A580}" dt="2020-03-29T19:04:24.683" v="166" actId="1076"/>
          <ac:picMkLst>
            <pc:docMk/>
            <pc:sldMk cId="2540284193" sldId="362"/>
            <ac:picMk id="6" creationId="{C7CA8BF7-9A3A-431E-88B2-F167916BAE27}"/>
          </ac:picMkLst>
        </pc:picChg>
        <pc:picChg chg="mod ord">
          <ac:chgData name="Eric Chitambar" userId="05f873b4-a386-453d-a2e0-769001d3b38e" providerId="ADAL" clId="{E3182320-F665-41C3-8954-11BB3659A580}" dt="2020-03-29T19:04:27.478" v="168" actId="1076"/>
          <ac:picMkLst>
            <pc:docMk/>
            <pc:sldMk cId="2540284193" sldId="362"/>
            <ac:picMk id="8" creationId="{29D4E95E-CF72-4522-8C64-9F6931227A02}"/>
          </ac:picMkLst>
        </pc:picChg>
        <pc:picChg chg="del">
          <ac:chgData name="Eric Chitambar" userId="05f873b4-a386-453d-a2e0-769001d3b38e" providerId="ADAL" clId="{E3182320-F665-41C3-8954-11BB3659A580}" dt="2020-03-29T19:03:30.376" v="144" actId="478"/>
          <ac:picMkLst>
            <pc:docMk/>
            <pc:sldMk cId="2540284193" sldId="362"/>
            <ac:picMk id="9" creationId="{72781EC1-1FD8-4E63-B0CF-829F99469856}"/>
          </ac:picMkLst>
        </pc:picChg>
        <pc:picChg chg="add del mod">
          <ac:chgData name="Eric Chitambar" userId="05f873b4-a386-453d-a2e0-769001d3b38e" providerId="ADAL" clId="{E3182320-F665-41C3-8954-11BB3659A580}" dt="2020-03-29T19:04:17.152" v="164" actId="478"/>
          <ac:picMkLst>
            <pc:docMk/>
            <pc:sldMk cId="2540284193" sldId="362"/>
            <ac:picMk id="12" creationId="{EB2F4770-8FDE-4E7A-B10C-C6C715248A30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3" creationId="{FAFDDDB0-D0C7-4EDB-BB8A-7D0AFAE84C2A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19" creationId="{99666925-F06F-42D5-9518-2F261C3AF98B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1" creationId="{1BB5ACBB-468F-43AF-92B1-ABE5168D521E}"/>
          </ac:picMkLst>
        </pc:picChg>
        <pc:picChg chg="del">
          <ac:chgData name="Eric Chitambar" userId="05f873b4-a386-453d-a2e0-769001d3b38e" providerId="ADAL" clId="{E3182320-F665-41C3-8954-11BB3659A580}" dt="2020-03-29T19:03:33.339" v="145" actId="478"/>
          <ac:picMkLst>
            <pc:docMk/>
            <pc:sldMk cId="2540284193" sldId="362"/>
            <ac:picMk id="25" creationId="{3E608BBC-B1B4-4C16-86D0-93FDEAC9CBD0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02.175" v="181" actId="478"/>
        <pc:sldMkLst>
          <pc:docMk/>
          <pc:sldMk cId="4213009670" sldId="363"/>
        </pc:sldMkLst>
        <pc:picChg chg="mod ord">
          <ac:chgData name="Eric Chitambar" userId="05f873b4-a386-453d-a2e0-769001d3b38e" providerId="ADAL" clId="{E3182320-F665-41C3-8954-11BB3659A580}" dt="2020-03-29T19:05:02.174" v="180" actId="108"/>
          <ac:picMkLst>
            <pc:docMk/>
            <pc:sldMk cId="4213009670" sldId="363"/>
            <ac:picMk id="4" creationId="{C7F7B91B-0C16-48B3-8F1E-EC9733E3E28F}"/>
          </ac:picMkLst>
        </pc:picChg>
        <pc:picChg chg="del mod">
          <ac:chgData name="Eric Chitambar" userId="05f873b4-a386-453d-a2e0-769001d3b38e" providerId="ADAL" clId="{E3182320-F665-41C3-8954-11BB3659A580}" dt="2020-03-29T19:05:02.175" v="181" actId="478"/>
          <ac:picMkLst>
            <pc:docMk/>
            <pc:sldMk cId="4213009670" sldId="363"/>
            <ac:picMk id="8" creationId="{29D4E95E-CF72-4522-8C64-9F6931227A02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5:30.661" v="194" actId="478"/>
        <pc:sldMkLst>
          <pc:docMk/>
          <pc:sldMk cId="2515353116" sldId="364"/>
        </pc:sldMkLst>
        <pc:picChg chg="del mod">
          <ac:chgData name="Eric Chitambar" userId="05f873b4-a386-453d-a2e0-769001d3b38e" providerId="ADAL" clId="{E3182320-F665-41C3-8954-11BB3659A580}" dt="2020-03-29T19:05:30.661" v="194" actId="478"/>
          <ac:picMkLst>
            <pc:docMk/>
            <pc:sldMk cId="2515353116" sldId="364"/>
            <ac:picMk id="4" creationId="{C7F7B91B-0C16-48B3-8F1E-EC9733E3E28F}"/>
          </ac:picMkLst>
        </pc:picChg>
        <pc:picChg chg="mod ord">
          <ac:chgData name="Eric Chitambar" userId="05f873b4-a386-453d-a2e0-769001d3b38e" providerId="ADAL" clId="{E3182320-F665-41C3-8954-11BB3659A580}" dt="2020-03-29T19:05:30.661" v="193" actId="108"/>
          <ac:picMkLst>
            <pc:docMk/>
            <pc:sldMk cId="2515353116" sldId="364"/>
            <ac:picMk id="7" creationId="{E3BA4BB0-2634-4D53-A142-43F5CA08CBBF}"/>
          </ac:picMkLst>
        </pc:picChg>
      </pc:sldChg>
      <pc:sldChg chg="delSp modSp add">
        <pc:chgData name="Eric Chitambar" userId="05f873b4-a386-453d-a2e0-769001d3b38e" providerId="ADAL" clId="{E3182320-F665-41C3-8954-11BB3659A580}" dt="2020-03-29T19:06:14.150" v="207" actId="478"/>
        <pc:sldMkLst>
          <pc:docMk/>
          <pc:sldMk cId="2970830074" sldId="365"/>
        </pc:sldMkLst>
        <pc:picChg chg="mod ord">
          <ac:chgData name="Eric Chitambar" userId="05f873b4-a386-453d-a2e0-769001d3b38e" providerId="ADAL" clId="{E3182320-F665-41C3-8954-11BB3659A580}" dt="2020-03-29T19:06:14.150" v="206" actId="108"/>
          <ac:picMkLst>
            <pc:docMk/>
            <pc:sldMk cId="2970830074" sldId="365"/>
            <ac:picMk id="4" creationId="{CDFBD073-02CD-495B-96B9-82EEB45AD6D8}"/>
          </ac:picMkLst>
        </pc:picChg>
        <pc:picChg chg="del mod">
          <ac:chgData name="Eric Chitambar" userId="05f873b4-a386-453d-a2e0-769001d3b38e" providerId="ADAL" clId="{E3182320-F665-41C3-8954-11BB3659A580}" dt="2020-03-29T19:06:14.150" v="207" actId="478"/>
          <ac:picMkLst>
            <pc:docMk/>
            <pc:sldMk cId="2970830074" sldId="365"/>
            <ac:picMk id="7" creationId="{E3BA4BB0-2634-4D53-A142-43F5CA08CBBF}"/>
          </ac:picMkLst>
        </pc:picChg>
      </pc:sldChg>
    </pc:docChg>
  </pc:docChgLst>
  <pc:docChgLst>
    <pc:chgData name="Eric Chitambar" userId="05f873b4-a386-453d-a2e0-769001d3b38e" providerId="ADAL" clId="{5BA04E1F-C2A3-408C-9CAF-4762ABBC15CA}"/>
    <pc:docChg chg="custSel delSld modSld">
      <pc:chgData name="Eric Chitambar" userId="05f873b4-a386-453d-a2e0-769001d3b38e" providerId="ADAL" clId="{5BA04E1F-C2A3-408C-9CAF-4762ABBC15CA}" dt="2020-03-06T01:26:16.497" v="78" actId="1076"/>
      <pc:docMkLst>
        <pc:docMk/>
      </pc:docMkLst>
      <pc:sldChg chg="modSp">
        <pc:chgData name="Eric Chitambar" userId="05f873b4-a386-453d-a2e0-769001d3b38e" providerId="ADAL" clId="{5BA04E1F-C2A3-408C-9CAF-4762ABBC15CA}" dt="2020-03-06T01:06:34.166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BA04E1F-C2A3-408C-9CAF-4762ABBC15CA}" dt="2020-03-06T01:06:34.166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5BA04E1F-C2A3-408C-9CAF-4762ABBC15CA}" dt="2020-03-06T01:09:07.031" v="2" actId="2696"/>
        <pc:sldMkLst>
          <pc:docMk/>
          <pc:sldMk cId="3433335074" sldId="315"/>
        </pc:sldMkLst>
      </pc:sldChg>
      <pc:sldChg chg="del">
        <pc:chgData name="Eric Chitambar" userId="05f873b4-a386-453d-a2e0-769001d3b38e" providerId="ADAL" clId="{5BA04E1F-C2A3-408C-9CAF-4762ABBC15CA}" dt="2020-03-06T01:09:07.046" v="3" actId="2696"/>
        <pc:sldMkLst>
          <pc:docMk/>
          <pc:sldMk cId="1988990728" sldId="316"/>
        </pc:sldMkLst>
      </pc:sldChg>
      <pc:sldChg chg="del">
        <pc:chgData name="Eric Chitambar" userId="05f873b4-a386-453d-a2e0-769001d3b38e" providerId="ADAL" clId="{5BA04E1F-C2A3-408C-9CAF-4762ABBC15CA}" dt="2020-03-06T01:09:07.062" v="4" actId="2696"/>
        <pc:sldMkLst>
          <pc:docMk/>
          <pc:sldMk cId="612238157" sldId="317"/>
        </pc:sldMkLst>
      </pc:sldChg>
      <pc:sldChg chg="del">
        <pc:chgData name="Eric Chitambar" userId="05f873b4-a386-453d-a2e0-769001d3b38e" providerId="ADAL" clId="{5BA04E1F-C2A3-408C-9CAF-4762ABBC15CA}" dt="2020-03-06T01:09:07.062" v="5" actId="2696"/>
        <pc:sldMkLst>
          <pc:docMk/>
          <pc:sldMk cId="3606757187" sldId="318"/>
        </pc:sldMkLst>
      </pc:sldChg>
      <pc:sldChg chg="del">
        <pc:chgData name="Eric Chitambar" userId="05f873b4-a386-453d-a2e0-769001d3b38e" providerId="ADAL" clId="{5BA04E1F-C2A3-408C-9CAF-4762ABBC15CA}" dt="2020-03-06T01:09:07.078" v="7" actId="2696"/>
        <pc:sldMkLst>
          <pc:docMk/>
          <pc:sldMk cId="1396237624" sldId="319"/>
        </pc:sldMkLst>
      </pc:sldChg>
      <pc:sldChg chg="del">
        <pc:chgData name="Eric Chitambar" userId="05f873b4-a386-453d-a2e0-769001d3b38e" providerId="ADAL" clId="{5BA04E1F-C2A3-408C-9CAF-4762ABBC15CA}" dt="2020-03-06T01:09:07.078" v="6" actId="2696"/>
        <pc:sldMkLst>
          <pc:docMk/>
          <pc:sldMk cId="3078362113" sldId="320"/>
        </pc:sldMkLst>
      </pc:sldChg>
      <pc:sldChg chg="addSp delSp modSp modAnim">
        <pc:chgData name="Eric Chitambar" userId="05f873b4-a386-453d-a2e0-769001d3b38e" providerId="ADAL" clId="{5BA04E1F-C2A3-408C-9CAF-4762ABBC15CA}" dt="2020-03-06T01:26:16.497" v="78" actId="1076"/>
        <pc:sldMkLst>
          <pc:docMk/>
          <pc:sldMk cId="712036289" sldId="321"/>
        </pc:sldMkLst>
        <pc:spChg chg="mod">
          <ac:chgData name="Eric Chitambar" userId="05f873b4-a386-453d-a2e0-769001d3b38e" providerId="ADAL" clId="{5BA04E1F-C2A3-408C-9CAF-4762ABBC15CA}" dt="2020-03-06T01:09:13.983" v="18" actId="20577"/>
          <ac:spMkLst>
            <pc:docMk/>
            <pc:sldMk cId="712036289" sldId="321"/>
            <ac:spMk id="2" creationId="{3B955E01-71AF-4B2A-A79E-BDDE7E3B127D}"/>
          </ac:spMkLst>
        </pc:spChg>
        <pc:picChg chg="del mod ord">
          <ac:chgData name="Eric Chitambar" userId="05f873b4-a386-453d-a2e0-769001d3b38e" providerId="ADAL" clId="{5BA04E1F-C2A3-408C-9CAF-4762ABBC15CA}" dt="2020-03-06T01:12:33.943" v="46" actId="478"/>
          <ac:picMkLst>
            <pc:docMk/>
            <pc:sldMk cId="712036289" sldId="321"/>
            <ac:picMk id="4" creationId="{AE3A0AF4-76F6-4260-B92B-BC9F6C380896}"/>
          </ac:picMkLst>
        </pc:picChg>
        <pc:picChg chg="del mod">
          <ac:chgData name="Eric Chitambar" userId="05f873b4-a386-453d-a2e0-769001d3b38e" providerId="ADAL" clId="{5BA04E1F-C2A3-408C-9CAF-4762ABBC15CA}" dt="2020-03-06T01:12:07.267" v="32" actId="478"/>
          <ac:picMkLst>
            <pc:docMk/>
            <pc:sldMk cId="712036289" sldId="321"/>
            <ac:picMk id="5" creationId="{CA53CF49-0E8A-410D-8218-596AFEF6EDD0}"/>
          </ac:picMkLst>
        </pc:picChg>
        <pc:picChg chg="del mod ord">
          <ac:chgData name="Eric Chitambar" userId="05f873b4-a386-453d-a2e0-769001d3b38e" providerId="ADAL" clId="{5BA04E1F-C2A3-408C-9CAF-4762ABBC15CA}" dt="2020-03-06T01:13:39.895" v="60" actId="478"/>
          <ac:picMkLst>
            <pc:docMk/>
            <pc:sldMk cId="712036289" sldId="321"/>
            <ac:picMk id="7" creationId="{A07E549F-330E-4823-BECE-2F44EA189CDC}"/>
          </ac:picMkLst>
        </pc:picChg>
        <pc:picChg chg="mod">
          <ac:chgData name="Eric Chitambar" userId="05f873b4-a386-453d-a2e0-769001d3b38e" providerId="ADAL" clId="{5BA04E1F-C2A3-408C-9CAF-4762ABBC15CA}" dt="2020-03-06T01:26:16.497" v="78" actId="1076"/>
          <ac:picMkLst>
            <pc:docMk/>
            <pc:sldMk cId="712036289" sldId="321"/>
            <ac:picMk id="8" creationId="{BC174715-506A-48C0-BCCF-5E4C8EF8C818}"/>
          </ac:picMkLst>
        </pc:picChg>
        <pc:picChg chg="mod ord">
          <ac:chgData name="Eric Chitambar" userId="05f873b4-a386-453d-a2e0-769001d3b38e" providerId="ADAL" clId="{5BA04E1F-C2A3-408C-9CAF-4762ABBC15CA}" dt="2020-03-06T01:13:39.895" v="59" actId="108"/>
          <ac:picMkLst>
            <pc:docMk/>
            <pc:sldMk cId="712036289" sldId="321"/>
            <ac:picMk id="10" creationId="{4865608E-155B-4D0C-B94E-3B4AA02F672F}"/>
          </ac:picMkLst>
        </pc:picChg>
        <pc:picChg chg="mod">
          <ac:chgData name="Eric Chitambar" userId="05f873b4-a386-453d-a2e0-769001d3b38e" providerId="ADAL" clId="{5BA04E1F-C2A3-408C-9CAF-4762ABBC15CA}" dt="2020-03-06T01:25:23.442" v="62" actId="1076"/>
          <ac:picMkLst>
            <pc:docMk/>
            <pc:sldMk cId="712036289" sldId="321"/>
            <ac:picMk id="11" creationId="{52CD6EF4-1DC8-41FE-BA02-CB42C5CB5584}"/>
          </ac:picMkLst>
        </pc:picChg>
        <pc:picChg chg="add del mod">
          <ac:chgData name="Eric Chitambar" userId="05f873b4-a386-453d-a2e0-769001d3b38e" providerId="ADAL" clId="{5BA04E1F-C2A3-408C-9CAF-4762ABBC15CA}" dt="2020-03-06T01:26:11.110" v="77" actId="478"/>
          <ac:picMkLst>
            <pc:docMk/>
            <pc:sldMk cId="712036289" sldId="321"/>
            <ac:picMk id="12" creationId="{7699072E-EDF1-4DCA-915A-419AAA831815}"/>
          </ac:picMkLst>
        </pc:picChg>
        <pc:picChg chg="mod ord">
          <ac:chgData name="Eric Chitambar" userId="05f873b4-a386-453d-a2e0-769001d3b38e" providerId="ADAL" clId="{5BA04E1F-C2A3-408C-9CAF-4762ABBC15CA}" dt="2020-03-06T01:26:11.095" v="76" actId="108"/>
          <ac:picMkLst>
            <pc:docMk/>
            <pc:sldMk cId="712036289" sldId="321"/>
            <ac:picMk id="14" creationId="{06D9EBA6-0424-4247-8E1D-60966F3894A1}"/>
          </ac:picMkLst>
        </pc:picChg>
      </pc:sldChg>
    </pc:docChg>
  </pc:docChgLst>
  <pc:docChgLst>
    <pc:chgData name="Chitambar, Eric" userId="05f873b4-a386-453d-a2e0-769001d3b38e" providerId="ADAL" clId="{E9509FB9-C873-4028-A4E3-5A0E2A832CA7}"/>
    <pc:docChg chg="undo custSel addSld delSld modSld">
      <pc:chgData name="Chitambar, Eric" userId="05f873b4-a386-453d-a2e0-769001d3b38e" providerId="ADAL" clId="{E9509FB9-C873-4028-A4E3-5A0E2A832CA7}" dt="2020-03-02T15:49:34.419" v="876" actId="20577"/>
      <pc:docMkLst>
        <pc:docMk/>
      </pc:docMkLst>
      <pc:sldChg chg="modSp">
        <pc:chgData name="Chitambar, Eric" userId="05f873b4-a386-453d-a2e0-769001d3b38e" providerId="ADAL" clId="{E9509FB9-C873-4028-A4E3-5A0E2A832CA7}" dt="2020-03-02T14:22:15.403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E9509FB9-C873-4028-A4E3-5A0E2A832CA7}" dt="2020-03-02T14:22:15.4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Chitambar, Eric" userId="05f873b4-a386-453d-a2e0-769001d3b38e" providerId="ADAL" clId="{E9509FB9-C873-4028-A4E3-5A0E2A832CA7}" dt="2020-03-02T15:49:34.419" v="876" actId="20577"/>
        <pc:sldMkLst>
          <pc:docMk/>
          <pc:sldMk cId="2194429596" sldId="269"/>
        </pc:sldMkLst>
        <pc:spChg chg="mod">
          <ac:chgData name="Chitambar, Eric" userId="05f873b4-a386-453d-a2e0-769001d3b38e" providerId="ADAL" clId="{E9509FB9-C873-4028-A4E3-5A0E2A832CA7}" dt="2020-03-02T15:49:34.419" v="876" actId="20577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 modAnim">
        <pc:chgData name="Chitambar, Eric" userId="05f873b4-a386-453d-a2e0-769001d3b38e" providerId="ADAL" clId="{E9509FB9-C873-4028-A4E3-5A0E2A832CA7}" dt="2020-03-02T15:37:09.250" v="701"/>
        <pc:sldMkLst>
          <pc:docMk/>
          <pc:sldMk cId="1215162116" sldId="306"/>
        </pc:sldMkLst>
        <pc:spChg chg="mod">
          <ac:chgData name="Chitambar, Eric" userId="05f873b4-a386-453d-a2e0-769001d3b38e" providerId="ADAL" clId="{E9509FB9-C873-4028-A4E3-5A0E2A832CA7}" dt="2020-03-02T14:32:10.212" v="35" actId="20577"/>
          <ac:spMkLst>
            <pc:docMk/>
            <pc:sldMk cId="1215162116" sldId="306"/>
            <ac:spMk id="2" creationId="{24344CA5-2243-4E33-A803-5A0AF9D742A3}"/>
          </ac:spMkLst>
        </pc:spChg>
        <pc:picChg chg="mod ord">
          <ac:chgData name="Chitambar, Eric" userId="05f873b4-a386-453d-a2e0-769001d3b38e" providerId="ADAL" clId="{E9509FB9-C873-4028-A4E3-5A0E2A832CA7}" dt="2020-03-02T14:33:12.279" v="49" actId="108"/>
          <ac:picMkLst>
            <pc:docMk/>
            <pc:sldMk cId="1215162116" sldId="306"/>
            <ac:picMk id="4" creationId="{165232C7-DECD-472D-ADAF-A6222C7ED74D}"/>
          </ac:picMkLst>
        </pc:picChg>
        <pc:picChg chg="del mod">
          <ac:chgData name="Chitambar, Eric" userId="05f873b4-a386-453d-a2e0-769001d3b38e" providerId="ADAL" clId="{E9509FB9-C873-4028-A4E3-5A0E2A832CA7}" dt="2020-03-02T14:33:12.289" v="50" actId="478"/>
          <ac:picMkLst>
            <pc:docMk/>
            <pc:sldMk cId="1215162116" sldId="306"/>
            <ac:picMk id="5" creationId="{27D775BA-F6C7-42E2-8C1A-E649AB5AA67A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7" creationId="{CFAD7817-A26B-45EE-BFCB-4C860304E677}"/>
          </ac:picMkLst>
        </pc:picChg>
        <pc:picChg chg="del mod ord">
          <ac:chgData name="Chitambar, Eric" userId="05f873b4-a386-453d-a2e0-769001d3b38e" providerId="ADAL" clId="{E9509FB9-C873-4028-A4E3-5A0E2A832CA7}" dt="2020-03-02T14:34:17.939" v="77" actId="478"/>
          <ac:picMkLst>
            <pc:docMk/>
            <pc:sldMk cId="1215162116" sldId="306"/>
            <ac:picMk id="8" creationId="{CED42287-845E-4873-A4E8-315322025156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9" creationId="{7CC0FC05-9D4C-4D59-84A1-6E2110B92F7F}"/>
          </ac:picMkLst>
        </pc:picChg>
        <pc:picChg chg="add del mod">
          <ac:chgData name="Chitambar, Eric" userId="05f873b4-a386-453d-a2e0-769001d3b38e" providerId="ADAL" clId="{E9509FB9-C873-4028-A4E3-5A0E2A832CA7}" dt="2020-03-02T14:34:05.309" v="65" actId="478"/>
          <ac:picMkLst>
            <pc:docMk/>
            <pc:sldMk cId="1215162116" sldId="306"/>
            <ac:picMk id="10" creationId="{68ED9A80-AE26-47E5-AD29-95A6E44A4F8C}"/>
          </ac:picMkLst>
        </pc:picChg>
        <pc:picChg chg="del">
          <ac:chgData name="Chitambar, Eric" userId="05f873b4-a386-453d-a2e0-769001d3b38e" providerId="ADAL" clId="{E9509FB9-C873-4028-A4E3-5A0E2A832CA7}" dt="2020-03-02T14:33:32.379" v="51" actId="478"/>
          <ac:picMkLst>
            <pc:docMk/>
            <pc:sldMk cId="1215162116" sldId="306"/>
            <ac:picMk id="12" creationId="{4CDB1661-2F1C-49D2-983C-2F3079935DD5}"/>
          </ac:picMkLst>
        </pc:picChg>
        <pc:picChg chg="mod ord">
          <ac:chgData name="Chitambar, Eric" userId="05f873b4-a386-453d-a2e0-769001d3b38e" providerId="ADAL" clId="{E9509FB9-C873-4028-A4E3-5A0E2A832CA7}" dt="2020-03-02T14:34:17.939" v="76" actId="108"/>
          <ac:picMkLst>
            <pc:docMk/>
            <pc:sldMk cId="1215162116" sldId="306"/>
            <ac:picMk id="13" creationId="{CF78383D-C00F-4A5A-A87D-AC7A01F8D341}"/>
          </ac:picMkLst>
        </pc:picChg>
        <pc:picChg chg="add del mod">
          <ac:chgData name="Chitambar, Eric" userId="05f873b4-a386-453d-a2e0-769001d3b38e" providerId="ADAL" clId="{E9509FB9-C873-4028-A4E3-5A0E2A832CA7}" dt="2020-03-02T14:35:06.909" v="91" actId="478"/>
          <ac:picMkLst>
            <pc:docMk/>
            <pc:sldMk cId="1215162116" sldId="306"/>
            <ac:picMk id="14" creationId="{274A4FC5-B630-4681-AC71-974D55FA35D8}"/>
          </ac:picMkLst>
        </pc:picChg>
        <pc:picChg chg="del mod ord">
          <ac:chgData name="Chitambar, Eric" userId="05f873b4-a386-453d-a2e0-769001d3b38e" providerId="ADAL" clId="{E9509FB9-C873-4028-A4E3-5A0E2A832CA7}" dt="2020-03-02T14:35:58.409" v="104" actId="478"/>
          <ac:picMkLst>
            <pc:docMk/>
            <pc:sldMk cId="1215162116" sldId="306"/>
            <ac:picMk id="16" creationId="{62A1419A-86D8-4C8C-BEDC-CC2233D1FC09}"/>
          </ac:picMkLst>
        </pc:picChg>
        <pc:picChg chg="mod ord">
          <ac:chgData name="Chitambar, Eric" userId="05f873b4-a386-453d-a2e0-769001d3b38e" providerId="ADAL" clId="{E9509FB9-C873-4028-A4E3-5A0E2A832CA7}" dt="2020-03-02T14:38:59.720" v="134" actId="1076"/>
          <ac:picMkLst>
            <pc:docMk/>
            <pc:sldMk cId="1215162116" sldId="306"/>
            <ac:picMk id="18" creationId="{650C58C9-8BD5-4123-B476-C04AD0BF119F}"/>
          </ac:picMkLst>
        </pc:picChg>
        <pc:picChg chg="add del mod">
          <ac:chgData name="Chitambar, Eric" userId="05f873b4-a386-453d-a2e0-769001d3b38e" providerId="ADAL" clId="{E9509FB9-C873-4028-A4E3-5A0E2A832CA7}" dt="2020-03-02T14:38:03.850" v="119" actId="478"/>
          <ac:picMkLst>
            <pc:docMk/>
            <pc:sldMk cId="1215162116" sldId="306"/>
            <ac:picMk id="19" creationId="{8590F9EA-EFA9-4ED4-AA22-942616621F66}"/>
          </ac:picMkLst>
        </pc:picChg>
        <pc:picChg chg="del mod ord">
          <ac:chgData name="Chitambar, Eric" userId="05f873b4-a386-453d-a2e0-769001d3b38e" providerId="ADAL" clId="{E9509FB9-C873-4028-A4E3-5A0E2A832CA7}" dt="2020-03-02T14:38:54.064" v="133" actId="478"/>
          <ac:picMkLst>
            <pc:docMk/>
            <pc:sldMk cId="1215162116" sldId="306"/>
            <ac:picMk id="21" creationId="{C086AB1E-70F6-466A-9251-C7B328ADA380}"/>
          </ac:picMkLst>
        </pc:picChg>
        <pc:picChg chg="del mod ord">
          <ac:chgData name="Chitambar, Eric" userId="05f873b4-a386-453d-a2e0-769001d3b38e" providerId="ADAL" clId="{E9509FB9-C873-4028-A4E3-5A0E2A832CA7}" dt="2020-03-02T14:39:11.189" v="147" actId="478"/>
          <ac:picMkLst>
            <pc:docMk/>
            <pc:sldMk cId="1215162116" sldId="306"/>
            <ac:picMk id="23" creationId="{73A75B69-6BBF-43B9-9FB7-4DDDC87D49C2}"/>
          </ac:picMkLst>
        </pc:picChg>
        <pc:picChg chg="mod ord">
          <ac:chgData name="Chitambar, Eric" userId="05f873b4-a386-453d-a2e0-769001d3b38e" providerId="ADAL" clId="{E9509FB9-C873-4028-A4E3-5A0E2A832CA7}" dt="2020-03-02T14:39:13.680" v="148" actId="1076"/>
          <ac:picMkLst>
            <pc:docMk/>
            <pc:sldMk cId="1215162116" sldId="306"/>
            <ac:picMk id="25" creationId="{D8B6220F-C9E4-4C95-9481-16E6147BB067}"/>
          </ac:picMkLst>
        </pc:picChg>
      </pc:sldChg>
      <pc:sldChg chg="addSp delSp modSp delAnim modAnim">
        <pc:chgData name="Chitambar, Eric" userId="05f873b4-a386-453d-a2e0-769001d3b38e" providerId="ADAL" clId="{E9509FB9-C873-4028-A4E3-5A0E2A832CA7}" dt="2020-03-02T15:37:36.340" v="705"/>
        <pc:sldMkLst>
          <pc:docMk/>
          <pc:sldMk cId="14848273" sldId="308"/>
        </pc:sldMkLst>
        <pc:spChg chg="mod">
          <ac:chgData name="Chitambar, Eric" userId="05f873b4-a386-453d-a2e0-769001d3b38e" providerId="ADAL" clId="{E9509FB9-C873-4028-A4E3-5A0E2A832CA7}" dt="2020-03-02T14:39:31.495" v="190" actId="20577"/>
          <ac:spMkLst>
            <pc:docMk/>
            <pc:sldMk cId="14848273" sldId="308"/>
            <ac:spMk id="2" creationId="{24344CA5-2243-4E33-A803-5A0AF9D742A3}"/>
          </ac:spMkLst>
        </pc:spChg>
        <pc:picChg chg="del mod ord">
          <ac:chgData name="Chitambar, Eric" userId="05f873b4-a386-453d-a2e0-769001d3b38e" providerId="ADAL" clId="{E9509FB9-C873-4028-A4E3-5A0E2A832CA7}" dt="2020-03-02T14:41:18.970" v="218" actId="478"/>
          <ac:picMkLst>
            <pc:docMk/>
            <pc:sldMk cId="14848273" sldId="308"/>
            <ac:picMk id="4" creationId="{7E12455F-A004-4692-BEB2-BC5136393289}"/>
          </ac:picMkLst>
        </pc:picChg>
        <pc:picChg chg="add del mod">
          <ac:chgData name="Chitambar, Eric" userId="05f873b4-a386-453d-a2e0-769001d3b38e" providerId="ADAL" clId="{E9509FB9-C873-4028-A4E3-5A0E2A832CA7}" dt="2020-03-02T14:41:07.783" v="206" actId="478"/>
          <ac:picMkLst>
            <pc:docMk/>
            <pc:sldMk cId="14848273" sldId="308"/>
            <ac:picMk id="6" creationId="{9FBA9ADF-A545-4792-A6A2-5163DE3862F8}"/>
          </ac:picMkLst>
        </pc:picChg>
        <pc:picChg chg="mod ord">
          <ac:chgData name="Chitambar, Eric" userId="05f873b4-a386-453d-a2e0-769001d3b38e" providerId="ADAL" clId="{E9509FB9-C873-4028-A4E3-5A0E2A832CA7}" dt="2020-03-02T14:41:18.970" v="217" actId="108"/>
          <ac:picMkLst>
            <pc:docMk/>
            <pc:sldMk cId="14848273" sldId="308"/>
            <ac:picMk id="7" creationId="{0BBD2CB5-AE00-4CC0-946C-425704FAC3E1}"/>
          </ac:picMkLst>
        </pc:picChg>
        <pc:picChg chg="del">
          <ac:chgData name="Chitambar, Eric" userId="05f873b4-a386-453d-a2e0-769001d3b38e" providerId="ADAL" clId="{E9509FB9-C873-4028-A4E3-5A0E2A832CA7}" dt="2020-03-02T14:39:57.090" v="191" actId="478"/>
          <ac:picMkLst>
            <pc:docMk/>
            <pc:sldMk cId="14848273" sldId="308"/>
            <ac:picMk id="8" creationId="{4B21E06A-1392-462D-A25D-1921E6A48023}"/>
          </ac:picMkLst>
        </pc:picChg>
        <pc:picChg chg="del mod">
          <ac:chgData name="Chitambar, Eric" userId="05f873b4-a386-453d-a2e0-769001d3b38e" providerId="ADAL" clId="{E9509FB9-C873-4028-A4E3-5A0E2A832CA7}" dt="2020-03-02T14:42:10.909" v="237" actId="478"/>
          <ac:picMkLst>
            <pc:docMk/>
            <pc:sldMk cId="14848273" sldId="308"/>
            <ac:picMk id="10" creationId="{91DC0890-43F4-40FC-B6E5-8ADD53007215}"/>
          </ac:picMkLst>
        </pc:picChg>
        <pc:picChg chg="add 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2" creationId="{1F545CA4-0FF1-455D-BF5D-47BA97159888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3" creationId="{8993D274-0939-4978-93D9-EA49106E8FB4}"/>
          </ac:picMkLst>
        </pc:picChg>
        <pc:picChg chg="del mod ord">
          <ac:chgData name="Chitambar, Eric" userId="05f873b4-a386-453d-a2e0-769001d3b38e" providerId="ADAL" clId="{E9509FB9-C873-4028-A4E3-5A0E2A832CA7}" dt="2020-03-02T14:42:30.359" v="262"/>
          <ac:picMkLst>
            <pc:docMk/>
            <pc:sldMk cId="14848273" sldId="308"/>
            <ac:picMk id="15" creationId="{8A53DB43-87D9-4863-961A-6B5267B1F9DB}"/>
          </ac:picMkLst>
        </pc:picChg>
        <pc:picChg chg="del">
          <ac:chgData name="Chitambar, Eric" userId="05f873b4-a386-453d-a2e0-769001d3b38e" providerId="ADAL" clId="{E9509FB9-C873-4028-A4E3-5A0E2A832CA7}" dt="2020-03-02T14:40:04.010" v="194" actId="478"/>
          <ac:picMkLst>
            <pc:docMk/>
            <pc:sldMk cId="14848273" sldId="308"/>
            <ac:picMk id="16" creationId="{E8378330-A1E8-406B-8537-7505DED54A50}"/>
          </ac:picMkLst>
        </pc:picChg>
        <pc:picChg chg="add del mod">
          <ac:chgData name="Chitambar, Eric" userId="05f873b4-a386-453d-a2e0-769001d3b38e" providerId="ADAL" clId="{E9509FB9-C873-4028-A4E3-5A0E2A832CA7}" dt="2020-03-02T14:42:54.360" v="276" actId="478"/>
          <ac:picMkLst>
            <pc:docMk/>
            <pc:sldMk cId="14848273" sldId="308"/>
            <ac:picMk id="17" creationId="{E321F379-4B1F-4606-91DC-A5EC40D81EB5}"/>
          </ac:picMkLst>
        </pc:picChg>
        <pc:picChg chg="mod ord">
          <ac:chgData name="Chitambar, Eric" userId="05f873b4-a386-453d-a2e0-769001d3b38e" providerId="ADAL" clId="{E9509FB9-C873-4028-A4E3-5A0E2A832CA7}" dt="2020-03-02T14:42:57.190" v="277" actId="1076"/>
          <ac:picMkLst>
            <pc:docMk/>
            <pc:sldMk cId="14848273" sldId="308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44:08.635" v="291" actId="478"/>
          <ac:picMkLst>
            <pc:docMk/>
            <pc:sldMk cId="14848273" sldId="308"/>
            <ac:picMk id="20" creationId="{FC9F83E2-0D34-4160-8DC7-6D4ACB7467F6}"/>
          </ac:picMkLst>
        </pc:picChg>
        <pc:picChg chg="del mod ord">
          <ac:chgData name="Chitambar, Eric" userId="05f873b4-a386-453d-a2e0-769001d3b38e" providerId="ADAL" clId="{E9509FB9-C873-4028-A4E3-5A0E2A832CA7}" dt="2020-03-02T14:46:41.395" v="303" actId="478"/>
          <ac:picMkLst>
            <pc:docMk/>
            <pc:sldMk cId="14848273" sldId="308"/>
            <ac:picMk id="22" creationId="{D7FF60F2-AC40-4055-B21D-5A3646EB35AC}"/>
          </ac:picMkLst>
        </pc:picChg>
        <pc:picChg chg="mod ord">
          <ac:chgData name="Chitambar, Eric" userId="05f873b4-a386-453d-a2e0-769001d3b38e" providerId="ADAL" clId="{E9509FB9-C873-4028-A4E3-5A0E2A832CA7}" dt="2020-03-02T14:46:41.395" v="302" actId="108"/>
          <ac:picMkLst>
            <pc:docMk/>
            <pc:sldMk cId="14848273" sldId="308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48:35.970" v="317" actId="478"/>
          <ac:picMkLst>
            <pc:docMk/>
            <pc:sldMk cId="14848273" sldId="308"/>
            <ac:picMk id="25" creationId="{1C446106-4099-4195-A72C-561549A2715D}"/>
          </ac:picMkLst>
        </pc:picChg>
        <pc:picChg chg="mod ord">
          <ac:chgData name="Chitambar, Eric" userId="05f873b4-a386-453d-a2e0-769001d3b38e" providerId="ADAL" clId="{E9509FB9-C873-4028-A4E3-5A0E2A832CA7}" dt="2020-03-02T14:48:35.970" v="316" actId="108"/>
          <ac:picMkLst>
            <pc:docMk/>
            <pc:sldMk cId="14848273" sldId="308"/>
            <ac:picMk id="27" creationId="{5FCBCD0A-65D7-4CF6-9FFA-0C4FE7A0C0DA}"/>
          </ac:picMkLst>
        </pc:picChg>
      </pc:sldChg>
      <pc:sldChg chg="del">
        <pc:chgData name="Chitambar, Eric" userId="05f873b4-a386-453d-a2e0-769001d3b38e" providerId="ADAL" clId="{E9509FB9-C873-4028-A4E3-5A0E2A832CA7}" dt="2020-03-02T15:20:05.119" v="565" actId="2696"/>
        <pc:sldMkLst>
          <pc:docMk/>
          <pc:sldMk cId="2316646948" sldId="309"/>
        </pc:sldMkLst>
      </pc:sldChg>
      <pc:sldChg chg="del">
        <pc:chgData name="Chitambar, Eric" userId="05f873b4-a386-453d-a2e0-769001d3b38e" providerId="ADAL" clId="{E9509FB9-C873-4028-A4E3-5A0E2A832CA7}" dt="2020-03-02T15:20:05.134" v="566" actId="2696"/>
        <pc:sldMkLst>
          <pc:docMk/>
          <pc:sldMk cId="1745743784" sldId="310"/>
        </pc:sldMkLst>
      </pc:sldChg>
      <pc:sldChg chg="del">
        <pc:chgData name="Chitambar, Eric" userId="05f873b4-a386-453d-a2e0-769001d3b38e" providerId="ADAL" clId="{E9509FB9-C873-4028-A4E3-5A0E2A832CA7}" dt="2020-03-02T15:20:05.150" v="567" actId="2696"/>
        <pc:sldMkLst>
          <pc:docMk/>
          <pc:sldMk cId="2410114909" sldId="311"/>
        </pc:sldMkLst>
      </pc:sldChg>
      <pc:sldChg chg="addSp delSp modSp add modAnim">
        <pc:chgData name="Chitambar, Eric" userId="05f873b4-a386-453d-a2e0-769001d3b38e" providerId="ADAL" clId="{E9509FB9-C873-4028-A4E3-5A0E2A832CA7}" dt="2020-03-02T15:38:33.960" v="709"/>
        <pc:sldMkLst>
          <pc:docMk/>
          <pc:sldMk cId="3679531687" sldId="312"/>
        </pc:sldMkLst>
        <pc:picChg chg="mod ord">
          <ac:chgData name="Chitambar, Eric" userId="05f873b4-a386-453d-a2e0-769001d3b38e" providerId="ADAL" clId="{E9509FB9-C873-4028-A4E3-5A0E2A832CA7}" dt="2020-03-02T15:37:41.905" v="706" actId="1076"/>
          <ac:picMkLst>
            <pc:docMk/>
            <pc:sldMk cId="3679531687" sldId="312"/>
            <ac:picMk id="4" creationId="{9DC80911-424F-4ADA-A693-25D56C8D4EBA}"/>
          </ac:picMkLst>
        </pc:picChg>
        <pc:picChg chg="del mod ord">
          <ac:chgData name="Chitambar, Eric" userId="05f873b4-a386-453d-a2e0-769001d3b38e" providerId="ADAL" clId="{E9509FB9-C873-4028-A4E3-5A0E2A832CA7}" dt="2020-03-02T14:53:19.700" v="361" actId="478"/>
          <ac:picMkLst>
            <pc:docMk/>
            <pc:sldMk cId="3679531687" sldId="312"/>
            <ac:picMk id="6" creationId="{504F5C28-837F-4972-AF26-7A409DECCE65}"/>
          </ac:picMkLst>
        </pc:picChg>
        <pc:picChg chg="del mod">
          <ac:chgData name="Chitambar, Eric" userId="05f873b4-a386-453d-a2e0-769001d3b38e" providerId="ADAL" clId="{E9509FB9-C873-4028-A4E3-5A0E2A832CA7}" dt="2020-03-02T14:52:17.860" v="334" actId="478"/>
          <ac:picMkLst>
            <pc:docMk/>
            <pc:sldMk cId="3679531687" sldId="312"/>
            <ac:picMk id="7" creationId="{0BBD2CB5-AE00-4CC0-946C-425704FAC3E1}"/>
          </ac:picMkLst>
        </pc:picChg>
        <pc:picChg chg="mod ord">
          <ac:chgData name="Chitambar, Eric" userId="05f873b4-a386-453d-a2e0-769001d3b38e" providerId="ADAL" clId="{E9509FB9-C873-4028-A4E3-5A0E2A832CA7}" dt="2020-03-02T14:53:19.700" v="360" actId="108"/>
          <ac:picMkLst>
            <pc:docMk/>
            <pc:sldMk cId="3679531687" sldId="312"/>
            <ac:picMk id="9" creationId="{ABB1A18E-8C1D-47C7-BE3C-CDB3C9A080C8}"/>
          </ac:picMkLst>
        </pc:picChg>
        <pc:picChg chg="add del mod">
          <ac:chgData name="Chitambar, Eric" userId="05f873b4-a386-453d-a2e0-769001d3b38e" providerId="ADAL" clId="{E9509FB9-C873-4028-A4E3-5A0E2A832CA7}" dt="2020-03-02T14:53:13.150" v="349" actId="478"/>
          <ac:picMkLst>
            <pc:docMk/>
            <pc:sldMk cId="3679531687" sldId="312"/>
            <ac:picMk id="10" creationId="{938C4C1B-EE19-4CC1-8851-3840A66ABBBF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2" creationId="{1F545CA4-0FF1-455D-BF5D-47BA97159888}"/>
          </ac:picMkLst>
        </pc:picChg>
        <pc:picChg chg="del mod">
          <ac:chgData name="Chitambar, Eric" userId="05f873b4-a386-453d-a2e0-769001d3b38e" providerId="ADAL" clId="{E9509FB9-C873-4028-A4E3-5A0E2A832CA7}" dt="2020-03-02T14:55:23.380" v="381" actId="478"/>
          <ac:picMkLst>
            <pc:docMk/>
            <pc:sldMk cId="3679531687" sldId="312"/>
            <ac:picMk id="13" creationId="{6B276F13-459A-4C6D-8D2F-38114222CA4E}"/>
          </ac:picMkLst>
        </pc:picChg>
        <pc:picChg chg="mod ord">
          <ac:chgData name="Chitambar, Eric" userId="05f873b4-a386-453d-a2e0-769001d3b38e" providerId="ADAL" clId="{E9509FB9-C873-4028-A4E3-5A0E2A832CA7}" dt="2020-03-02T14:55:23.380" v="380" actId="108"/>
          <ac:picMkLst>
            <pc:docMk/>
            <pc:sldMk cId="3679531687" sldId="312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4:55:54.521" v="396" actId="1076"/>
          <ac:picMkLst>
            <pc:docMk/>
            <pc:sldMk cId="3679531687" sldId="312"/>
            <ac:picMk id="17" creationId="{D5A20093-3310-4D08-AAB5-ACFE59345580}"/>
          </ac:picMkLst>
        </pc:picChg>
        <pc:picChg chg="del">
          <ac:chgData name="Chitambar, Eric" userId="05f873b4-a386-453d-a2e0-769001d3b38e" providerId="ADAL" clId="{E9509FB9-C873-4028-A4E3-5A0E2A832CA7}" dt="2020-03-02T14:52:56.430" v="337" actId="478"/>
          <ac:picMkLst>
            <pc:docMk/>
            <pc:sldMk cId="3679531687" sldId="312"/>
            <ac:picMk id="19" creationId="{2D5F17C3-924F-47B1-A224-D111DBFFC27E}"/>
          </ac:picMkLst>
        </pc:picChg>
        <pc:picChg chg="add del mod">
          <ac:chgData name="Chitambar, Eric" userId="05f873b4-a386-453d-a2e0-769001d3b38e" providerId="ADAL" clId="{E9509FB9-C873-4028-A4E3-5A0E2A832CA7}" dt="2020-03-02T14:55:51.880" v="395" actId="478"/>
          <ac:picMkLst>
            <pc:docMk/>
            <pc:sldMk cId="3679531687" sldId="312"/>
            <ac:picMk id="20" creationId="{6DABEECE-9E18-44FB-833B-71928DDB9E9C}"/>
          </ac:picMkLst>
        </pc:picChg>
        <pc:picChg chg="mod ord">
          <ac:chgData name="Chitambar, Eric" userId="05f873b4-a386-453d-a2e0-769001d3b38e" providerId="ADAL" clId="{E9509FB9-C873-4028-A4E3-5A0E2A832CA7}" dt="2020-03-02T14:57:18.920" v="411" actId="1076"/>
          <ac:picMkLst>
            <pc:docMk/>
            <pc:sldMk cId="3679531687" sldId="312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4:56:49.486" v="410" actId="478"/>
          <ac:picMkLst>
            <pc:docMk/>
            <pc:sldMk cId="3679531687" sldId="312"/>
            <ac:picMk id="22" creationId="{459377A9-74CE-445F-A53B-2D2A852C9FE1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4" creationId="{BBE82AF6-BD05-4172-8352-D682973B9220}"/>
          </ac:picMkLst>
        </pc:picChg>
        <pc:picChg chg="add del mod">
          <ac:chgData name="Chitambar, Eric" userId="05f873b4-a386-453d-a2e0-769001d3b38e" providerId="ADAL" clId="{E9509FB9-C873-4028-A4E3-5A0E2A832CA7}" dt="2020-03-02T14:59:29.200" v="425" actId="478"/>
          <ac:picMkLst>
            <pc:docMk/>
            <pc:sldMk cId="3679531687" sldId="312"/>
            <ac:picMk id="25" creationId="{C47CC423-54F8-4FB6-83AF-FDFBE90C01B1}"/>
          </ac:picMkLst>
        </pc:picChg>
        <pc:picChg chg="del mod ord">
          <ac:chgData name="Chitambar, Eric" userId="05f873b4-a386-453d-a2e0-769001d3b38e" providerId="ADAL" clId="{E9509FB9-C873-4028-A4E3-5A0E2A832CA7}" dt="2020-03-02T14:59:57.840" v="437" actId="478"/>
          <ac:picMkLst>
            <pc:docMk/>
            <pc:sldMk cId="3679531687" sldId="312"/>
            <ac:picMk id="26" creationId="{99E7F3C1-31F5-4832-B64D-F0910CCECF83}"/>
          </ac:picMkLst>
        </pc:picChg>
        <pc:picChg chg="del">
          <ac:chgData name="Chitambar, Eric" userId="05f873b4-a386-453d-a2e0-769001d3b38e" providerId="ADAL" clId="{E9509FB9-C873-4028-A4E3-5A0E2A832CA7}" dt="2020-03-02T14:53:22.110" v="362" actId="478"/>
          <ac:picMkLst>
            <pc:docMk/>
            <pc:sldMk cId="3679531687" sldId="312"/>
            <ac:picMk id="27" creationId="{5FCBCD0A-65D7-4CF6-9FFA-0C4FE7A0C0DA}"/>
          </ac:picMkLst>
        </pc:picChg>
        <pc:picChg chg="mod ord">
          <ac:chgData name="Chitambar, Eric" userId="05f873b4-a386-453d-a2e0-769001d3b38e" providerId="ADAL" clId="{E9509FB9-C873-4028-A4E3-5A0E2A832CA7}" dt="2020-03-02T15:00:42.740" v="456" actId="1076"/>
          <ac:picMkLst>
            <pc:docMk/>
            <pc:sldMk cId="3679531687" sldId="312"/>
            <ac:picMk id="29" creationId="{87E65B27-F8B0-449C-B686-257FCD15352A}"/>
          </ac:picMkLst>
        </pc:picChg>
        <pc:picChg chg="del mod">
          <ac:chgData name="Chitambar, Eric" userId="05f873b4-a386-453d-a2e0-769001d3b38e" providerId="ADAL" clId="{E9509FB9-C873-4028-A4E3-5A0E2A832CA7}" dt="2020-03-02T15:00:38.930" v="454" actId="478"/>
          <ac:picMkLst>
            <pc:docMk/>
            <pc:sldMk cId="3679531687" sldId="312"/>
            <ac:picMk id="31" creationId="{C51E28BE-21AF-455F-899A-F617D20421D4}"/>
          </ac:picMkLst>
        </pc:picChg>
        <pc:picChg chg="mod ord">
          <ac:chgData name="Chitambar, Eric" userId="05f873b4-a386-453d-a2e0-769001d3b38e" providerId="ADAL" clId="{E9509FB9-C873-4028-A4E3-5A0E2A832CA7}" dt="2020-03-02T15:00:44.411" v="457" actId="1076"/>
          <ac:picMkLst>
            <pc:docMk/>
            <pc:sldMk cId="3679531687" sldId="312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8:57.550" v="712"/>
        <pc:sldMkLst>
          <pc:docMk/>
          <pc:sldMk cId="2540229239" sldId="313"/>
        </pc:sldMkLst>
        <pc:picChg chg="del mod">
          <ac:chgData name="Chitambar, Eric" userId="05f873b4-a386-453d-a2e0-769001d3b38e" providerId="ADAL" clId="{E9509FB9-C873-4028-A4E3-5A0E2A832CA7}" dt="2020-03-02T15:01:47.250" v="476" actId="478"/>
          <ac:picMkLst>
            <pc:docMk/>
            <pc:sldMk cId="2540229239" sldId="313"/>
            <ac:picMk id="4" creationId="{9DC80911-424F-4ADA-A693-25D56C8D4EBA}"/>
          </ac:picMkLst>
        </pc:picChg>
        <pc:picChg chg="mod ord">
          <ac:chgData name="Chitambar, Eric" userId="05f873b4-a386-453d-a2e0-769001d3b38e" providerId="ADAL" clId="{E9509FB9-C873-4028-A4E3-5A0E2A832CA7}" dt="2020-03-02T15:01:47.250" v="475" actId="108"/>
          <ac:picMkLst>
            <pc:docMk/>
            <pc:sldMk cId="2540229239" sldId="313"/>
            <ac:picMk id="5" creationId="{7CF58866-D320-4962-A99C-35C867327E25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7" creationId="{AC9E47BD-A284-4B3F-B435-55C54C9434F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9" creationId="{ABB1A18E-8C1D-47C7-BE3C-CDB3C9A080C8}"/>
          </ac:picMkLst>
        </pc:picChg>
        <pc:picChg chg="del mod">
          <ac:chgData name="Chitambar, Eric" userId="05f873b4-a386-453d-a2e0-769001d3b38e" providerId="ADAL" clId="{E9509FB9-C873-4028-A4E3-5A0E2A832CA7}" dt="2020-03-02T15:09:37.437" v="509" actId="478"/>
          <ac:picMkLst>
            <pc:docMk/>
            <pc:sldMk cId="2540229239" sldId="313"/>
            <ac:picMk id="10" creationId="{16EB1665-EE61-4954-B59A-6C67894A3387}"/>
          </ac:picMkLst>
        </pc:picChg>
        <pc:picChg chg="add del mod">
          <ac:chgData name="Chitambar, Eric" userId="05f873b4-a386-453d-a2e0-769001d3b38e" providerId="ADAL" clId="{E9509FB9-C873-4028-A4E3-5A0E2A832CA7}" dt="2020-03-02T15:08:41.232" v="491" actId="478"/>
          <ac:picMkLst>
            <pc:docMk/>
            <pc:sldMk cId="2540229239" sldId="313"/>
            <ac:picMk id="12" creationId="{FBE470DA-7175-4A4F-B71C-8ECED5DD05C0}"/>
          </ac:picMkLst>
        </pc:picChg>
        <pc:picChg chg="del mod ord">
          <ac:chgData name="Chitambar, Eric" userId="05f873b4-a386-453d-a2e0-769001d3b38e" providerId="ADAL" clId="{E9509FB9-C873-4028-A4E3-5A0E2A832CA7}" dt="2020-03-02T15:09:49.539" v="522" actId="478"/>
          <ac:picMkLst>
            <pc:docMk/>
            <pc:sldMk cId="2540229239" sldId="313"/>
            <ac:picMk id="13" creationId="{84F33697-630F-4CBC-941C-50BD257DD546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5" creationId="{6B8C3F55-B8AE-4DE0-B915-CB030B917A3B}"/>
          </ac:picMkLst>
        </pc:picChg>
        <pc:picChg chg="mod ord">
          <ac:chgData name="Chitambar, Eric" userId="05f873b4-a386-453d-a2e0-769001d3b38e" providerId="ADAL" clId="{E9509FB9-C873-4028-A4E3-5A0E2A832CA7}" dt="2020-03-02T15:14:32.444" v="541" actId="1076"/>
          <ac:picMkLst>
            <pc:docMk/>
            <pc:sldMk cId="2540229239" sldId="313"/>
            <ac:picMk id="16" creationId="{D3D956EC-64CD-4BA6-B14B-251CA8A5186A}"/>
          </ac:picMkLst>
        </pc:picChg>
        <pc:picChg chg="del">
          <ac:chgData name="Chitambar, Eric" userId="05f873b4-a386-453d-a2e0-769001d3b38e" providerId="ADAL" clId="{E9509FB9-C873-4028-A4E3-5A0E2A832CA7}" dt="2020-03-02T15:01:51.120" v="477" actId="478"/>
          <ac:picMkLst>
            <pc:docMk/>
            <pc:sldMk cId="2540229239" sldId="313"/>
            <ac:picMk id="17" creationId="{D5A20093-3310-4D08-AAB5-ACFE59345580}"/>
          </ac:picMkLst>
        </pc:picChg>
        <pc:picChg chg="mod ord">
          <ac:chgData name="Chitambar, Eric" userId="05f873b4-a386-453d-a2e0-769001d3b38e" providerId="ADAL" clId="{E9509FB9-C873-4028-A4E3-5A0E2A832CA7}" dt="2020-03-02T15:19:53.770" v="563" actId="1076"/>
          <ac:picMkLst>
            <pc:docMk/>
            <pc:sldMk cId="2540229239" sldId="313"/>
            <ac:picMk id="19" creationId="{6E606BA4-83AE-4C72-9CDF-C8B4F7A173AF}"/>
          </ac:picMkLst>
        </pc:picChg>
        <pc:picChg chg="del">
          <ac:chgData name="Chitambar, Eric" userId="05f873b4-a386-453d-a2e0-769001d3b38e" providerId="ADAL" clId="{E9509FB9-C873-4028-A4E3-5A0E2A832CA7}" dt="2020-03-02T15:12:29.210" v="523" actId="478"/>
          <ac:picMkLst>
            <pc:docMk/>
            <pc:sldMk cId="2540229239" sldId="313"/>
            <ac:picMk id="21" creationId="{CDB2E325-8C23-47C2-A681-79179D8380B2}"/>
          </ac:picMkLst>
        </pc:picChg>
        <pc:picChg chg="add del mod">
          <ac:chgData name="Chitambar, Eric" userId="05f873b4-a386-453d-a2e0-769001d3b38e" providerId="ADAL" clId="{E9509FB9-C873-4028-A4E3-5A0E2A832CA7}" dt="2020-03-02T15:14:12.769" v="538" actId="478"/>
          <ac:picMkLst>
            <pc:docMk/>
            <pc:sldMk cId="2540229239" sldId="313"/>
            <ac:picMk id="22" creationId="{4DD98D6E-2CE0-4906-8F93-FB1C2B1B751F}"/>
          </ac:picMkLst>
        </pc:picChg>
        <pc:picChg chg="del mod">
          <ac:chgData name="Chitambar, Eric" userId="05f873b4-a386-453d-a2e0-769001d3b38e" providerId="ADAL" clId="{E9509FB9-C873-4028-A4E3-5A0E2A832CA7}" dt="2020-03-02T15:16:07.169" v="562" actId="478"/>
          <ac:picMkLst>
            <pc:docMk/>
            <pc:sldMk cId="2540229239" sldId="313"/>
            <ac:picMk id="23" creationId="{55AF89F3-108D-4D4D-B445-DB24F285C3C0}"/>
          </ac:picMkLst>
        </pc:picChg>
        <pc:picChg chg="mod ord">
          <ac:chgData name="Chitambar, Eric" userId="05f873b4-a386-453d-a2e0-769001d3b38e" providerId="ADAL" clId="{E9509FB9-C873-4028-A4E3-5A0E2A832CA7}" dt="2020-03-02T15:16:07.169" v="561" actId="108"/>
          <ac:picMkLst>
            <pc:docMk/>
            <pc:sldMk cId="2540229239" sldId="313"/>
            <ac:picMk id="25" creationId="{866288AE-61B4-4E4D-9DC5-A88D7F8819E1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29" creationId="{87E65B27-F8B0-449C-B686-257FCD15352A}"/>
          </ac:picMkLst>
        </pc:picChg>
        <pc:picChg chg="del">
          <ac:chgData name="Chitambar, Eric" userId="05f873b4-a386-453d-a2e0-769001d3b38e" providerId="ADAL" clId="{E9509FB9-C873-4028-A4E3-5A0E2A832CA7}" dt="2020-03-02T15:12:32.330" v="524" actId="478"/>
          <ac:picMkLst>
            <pc:docMk/>
            <pc:sldMk cId="2540229239" sldId="313"/>
            <ac:picMk id="33" creationId="{B29B44AD-D6A6-4148-A90A-23DEFEE03253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36:50.910" v="697"/>
        <pc:sldMkLst>
          <pc:docMk/>
          <pc:sldMk cId="4200713783" sldId="314"/>
        </pc:sldMkLst>
        <pc:picChg chg="del mod ord">
          <ac:chgData name="Chitambar, Eric" userId="05f873b4-a386-453d-a2e0-769001d3b38e" providerId="ADAL" clId="{E9509FB9-C873-4028-A4E3-5A0E2A832CA7}" dt="2020-03-02T15:32:22.940" v="596" actId="478"/>
          <ac:picMkLst>
            <pc:docMk/>
            <pc:sldMk cId="4200713783" sldId="314"/>
            <ac:picMk id="4" creationId="{890CB8C7-A111-4240-91A6-329F2330E5C7}"/>
          </ac:picMkLst>
        </pc:picChg>
        <pc:picChg chg="del mod">
          <ac:chgData name="Chitambar, Eric" userId="05f873b4-a386-453d-a2e0-769001d3b38e" providerId="ADAL" clId="{E9509FB9-C873-4028-A4E3-5A0E2A832CA7}" dt="2020-03-02T15:20:25.909" v="583" actId="478"/>
          <ac:picMkLst>
            <pc:docMk/>
            <pc:sldMk cId="4200713783" sldId="314"/>
            <ac:picMk id="5" creationId="{7CF58866-D320-4962-A99C-35C867327E25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7" creationId="{AC9E47BD-A284-4B3F-B435-55C54C9434F6}"/>
          </ac:picMkLst>
        </pc:picChg>
        <pc:picChg chg="mod ord">
          <ac:chgData name="Chitambar, Eric" userId="05f873b4-a386-453d-a2e0-769001d3b38e" providerId="ADAL" clId="{E9509FB9-C873-4028-A4E3-5A0E2A832CA7}" dt="2020-03-02T15:32:22.940" v="595" actId="108"/>
          <ac:picMkLst>
            <pc:docMk/>
            <pc:sldMk cId="4200713783" sldId="314"/>
            <ac:picMk id="8" creationId="{F7AD9E36-27DF-4342-8CA2-44774CE8365B}"/>
          </ac:picMkLst>
        </pc:picChg>
        <pc:picChg chg="add mod">
          <ac:chgData name="Chitambar, Eric" userId="05f873b4-a386-453d-a2e0-769001d3b38e" providerId="ADAL" clId="{E9509FB9-C873-4028-A4E3-5A0E2A832CA7}" dt="2020-03-02T15:32:54.070" v="601" actId="1076"/>
          <ac:picMkLst>
            <pc:docMk/>
            <pc:sldMk cId="4200713783" sldId="314"/>
            <ac:picMk id="9" creationId="{DDDB069C-FC91-4D93-8E77-560A81ED5759}"/>
          </ac:picMkLst>
        </pc:picChg>
        <pc:picChg chg="mod">
          <ac:chgData name="Chitambar, Eric" userId="05f873b4-a386-453d-a2e0-769001d3b38e" providerId="ADAL" clId="{E9509FB9-C873-4028-A4E3-5A0E2A832CA7}" dt="2020-03-02T15:33:15.820" v="608" actId="1076"/>
          <ac:picMkLst>
            <pc:docMk/>
            <pc:sldMk cId="4200713783" sldId="314"/>
            <ac:picMk id="11" creationId="{2A76CAA3-A3A2-4ACF-B61B-F665F8D5E8A8}"/>
          </ac:picMkLst>
        </pc:picChg>
        <pc:picChg chg="add del mod">
          <ac:chgData name="Chitambar, Eric" userId="05f873b4-a386-453d-a2e0-769001d3b38e" providerId="ADAL" clId="{E9509FB9-C873-4028-A4E3-5A0E2A832CA7}" dt="2020-03-02T15:36:04.090" v="686" actId="478"/>
          <ac:picMkLst>
            <pc:docMk/>
            <pc:sldMk cId="4200713783" sldId="314"/>
            <ac:picMk id="12" creationId="{5E49CB94-74DA-439F-A6D0-B43A6360FDB4}"/>
          </ac:picMkLst>
        </pc:picChg>
        <pc:picChg chg="mod">
          <ac:chgData name="Chitambar, Eric" userId="05f873b4-a386-453d-a2e0-769001d3b38e" providerId="ADAL" clId="{E9509FB9-C873-4028-A4E3-5A0E2A832CA7}" dt="2020-03-02T15:34:09.190" v="617" actId="1076"/>
          <ac:picMkLst>
            <pc:docMk/>
            <pc:sldMk cId="4200713783" sldId="314"/>
            <ac:picMk id="14" creationId="{A3EFA7AD-F695-4D06-A3AA-5F25850FC567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6" creationId="{D3D956EC-64CD-4BA6-B14B-251CA8A5186A}"/>
          </ac:picMkLst>
        </pc:picChg>
        <pc:picChg chg="mod ord">
          <ac:chgData name="Chitambar, Eric" userId="05f873b4-a386-453d-a2e0-769001d3b38e" providerId="ADAL" clId="{E9509FB9-C873-4028-A4E3-5A0E2A832CA7}" dt="2020-03-02T15:34:21.770" v="630" actId="108"/>
          <ac:picMkLst>
            <pc:docMk/>
            <pc:sldMk cId="4200713783" sldId="314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34:21.770" v="631" actId="478"/>
          <ac:picMkLst>
            <pc:docMk/>
            <pc:sldMk cId="4200713783" sldId="314"/>
            <ac:picMk id="18" creationId="{18D7BC33-A430-4204-A1AA-A83FB2A9E060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19" creationId="{6E606BA4-83AE-4C72-9CDF-C8B4F7A173AF}"/>
          </ac:picMkLst>
        </pc:picChg>
        <pc:picChg chg="add del mod">
          <ac:chgData name="Chitambar, Eric" userId="05f873b4-a386-453d-a2e0-769001d3b38e" providerId="ADAL" clId="{E9509FB9-C873-4028-A4E3-5A0E2A832CA7}" dt="2020-03-02T15:34:36.932" v="645" actId="478"/>
          <ac:picMkLst>
            <pc:docMk/>
            <pc:sldMk cId="4200713783" sldId="314"/>
            <ac:picMk id="21" creationId="{980E4735-4595-402B-8429-F203BD8FAA51}"/>
          </ac:picMkLst>
        </pc:picChg>
        <pc:picChg chg="del mod ord">
          <ac:chgData name="Chitambar, Eric" userId="05f873b4-a386-453d-a2e0-769001d3b38e" providerId="ADAL" clId="{E9509FB9-C873-4028-A4E3-5A0E2A832CA7}" dt="2020-03-02T15:34:46.010" v="657" actId="478"/>
          <ac:picMkLst>
            <pc:docMk/>
            <pc:sldMk cId="4200713783" sldId="314"/>
            <ac:picMk id="22" creationId="{22CAA47F-FB93-4C8C-97E5-9A0F2C00A55A}"/>
          </ac:picMkLst>
        </pc:picChg>
        <pc:picChg chg="mod ord">
          <ac:chgData name="Chitambar, Eric" userId="05f873b4-a386-453d-a2e0-769001d3b38e" providerId="ADAL" clId="{E9509FB9-C873-4028-A4E3-5A0E2A832CA7}" dt="2020-03-02T15:36:37.760" v="691" actId="1076"/>
          <ac:picMkLst>
            <pc:docMk/>
            <pc:sldMk cId="4200713783" sldId="314"/>
            <ac:picMk id="24" creationId="{28747DAD-7C45-4E28-8707-1EB09896CBBA}"/>
          </ac:picMkLst>
        </pc:picChg>
        <pc:picChg chg="del">
          <ac:chgData name="Chitambar, Eric" userId="05f873b4-a386-453d-a2e0-769001d3b38e" providerId="ADAL" clId="{E9509FB9-C873-4028-A4E3-5A0E2A832CA7}" dt="2020-03-02T15:20:29.500" v="584" actId="478"/>
          <ac:picMkLst>
            <pc:docMk/>
            <pc:sldMk cId="4200713783" sldId="314"/>
            <ac:picMk id="25" creationId="{866288AE-61B4-4E4D-9DC5-A88D7F8819E1}"/>
          </ac:picMkLst>
        </pc:picChg>
        <pc:picChg chg="add del mod">
          <ac:chgData name="Chitambar, Eric" userId="05f873b4-a386-453d-a2e0-769001d3b38e" providerId="ADAL" clId="{E9509FB9-C873-4028-A4E3-5A0E2A832CA7}" dt="2020-03-02T15:35:00.910" v="671" actId="478"/>
          <ac:picMkLst>
            <pc:docMk/>
            <pc:sldMk cId="4200713783" sldId="314"/>
            <ac:picMk id="26" creationId="{EA678A9A-8857-4C6A-912D-DECABD702B2C}"/>
          </ac:picMkLst>
        </pc:picChg>
        <pc:picChg chg="mod ord">
          <ac:chgData name="Chitambar, Eric" userId="05f873b4-a386-453d-a2e0-769001d3b38e" providerId="ADAL" clId="{E9509FB9-C873-4028-A4E3-5A0E2A832CA7}" dt="2020-03-02T15:36:46.830" v="695" actId="1076"/>
          <ac:picMkLst>
            <pc:docMk/>
            <pc:sldMk cId="4200713783" sldId="314"/>
            <ac:picMk id="28" creationId="{51A4C123-7A51-42C1-B900-6D2B5E94CACC}"/>
          </ac:picMkLst>
        </pc:picChg>
        <pc:picChg chg="add del mod">
          <ac:chgData name="Chitambar, Eric" userId="05f873b4-a386-453d-a2e0-769001d3b38e" providerId="ADAL" clId="{E9509FB9-C873-4028-A4E3-5A0E2A832CA7}" dt="2020-03-02T15:35:27.120" v="685" actId="478"/>
          <ac:picMkLst>
            <pc:docMk/>
            <pc:sldMk cId="4200713783" sldId="314"/>
            <ac:picMk id="29" creationId="{19717063-04CE-48B5-B259-A93B510AAFB3}"/>
          </ac:picMkLst>
        </pc:picChg>
        <pc:picChg chg="mod ord">
          <ac:chgData name="Chitambar, Eric" userId="05f873b4-a386-453d-a2e0-769001d3b38e" providerId="ADAL" clId="{E9509FB9-C873-4028-A4E3-5A0E2A832CA7}" dt="2020-03-02T15:36:10.030" v="689" actId="1076"/>
          <ac:picMkLst>
            <pc:docMk/>
            <pc:sldMk cId="4200713783" sldId="314"/>
            <ac:picMk id="31" creationId="{96C0F7F2-9F0B-4B8F-B85D-E523C964FBB7}"/>
          </ac:picMkLst>
        </pc:picChg>
      </pc:sldChg>
      <pc:sldChg chg="addSp delSp modSp add modAnim">
        <pc:chgData name="Chitambar, Eric" userId="05f873b4-a386-453d-a2e0-769001d3b38e" providerId="ADAL" clId="{E9509FB9-C873-4028-A4E3-5A0E2A832CA7}" dt="2020-03-02T15:48:52.499" v="845" actId="478"/>
        <pc:sldMkLst>
          <pc:docMk/>
          <pc:sldMk cId="3433335074" sldId="315"/>
        </pc:sldMkLst>
        <pc:picChg chg="mod ord">
          <ac:chgData name="Chitambar, Eric" userId="05f873b4-a386-453d-a2e0-769001d3b38e" providerId="ADAL" clId="{E9509FB9-C873-4028-A4E3-5A0E2A832CA7}" dt="2020-03-02T15:41:44.270" v="731" actId="1076"/>
          <ac:picMkLst>
            <pc:docMk/>
            <pc:sldMk cId="3433335074" sldId="315"/>
            <ac:picMk id="4" creationId="{2D71E2BB-7F8B-4237-A494-989E3731096F}"/>
          </ac:picMkLst>
        </pc:picChg>
        <pc:picChg chg="del mod">
          <ac:chgData name="Chitambar, Eric" userId="05f873b4-a386-453d-a2e0-769001d3b38e" providerId="ADAL" clId="{E9509FB9-C873-4028-A4E3-5A0E2A832CA7}" dt="2020-03-02T15:42:27.435" v="750" actId="478"/>
          <ac:picMkLst>
            <pc:docMk/>
            <pc:sldMk cId="3433335074" sldId="315"/>
            <ac:picMk id="6" creationId="{4AED2B97-57DA-441D-B051-3E382E7285E3}"/>
          </ac:picMkLst>
        </pc:picChg>
        <pc:picChg chg="del mod">
          <ac:chgData name="Chitambar, Eric" userId="05f873b4-a386-453d-a2e0-769001d3b38e" providerId="ADAL" clId="{E9509FB9-C873-4028-A4E3-5A0E2A832CA7}" dt="2020-03-02T15:41:41.500" v="730" actId="478"/>
          <ac:picMkLst>
            <pc:docMk/>
            <pc:sldMk cId="3433335074" sldId="315"/>
            <ac:picMk id="8" creationId="{F7AD9E36-27DF-4342-8CA2-44774CE8365B}"/>
          </ac:picMkLst>
        </pc:picChg>
        <pc:picChg chg="del">
          <ac:chgData name="Chitambar, Eric" userId="05f873b4-a386-453d-a2e0-769001d3b38e" providerId="ADAL" clId="{E9509FB9-C873-4028-A4E3-5A0E2A832CA7}" dt="2020-03-02T15:40:08.240" v="716" actId="478"/>
          <ac:picMkLst>
            <pc:docMk/>
            <pc:sldMk cId="3433335074" sldId="315"/>
            <ac:picMk id="9" creationId="{DDDB069C-FC91-4D93-8E77-560A81ED5759}"/>
          </ac:picMkLst>
        </pc:picChg>
        <pc:picChg chg="del mod ord">
          <ac:chgData name="Chitambar, Eric" userId="05f873b4-a386-453d-a2e0-769001d3b38e" providerId="ADAL" clId="{E9509FB9-C873-4028-A4E3-5A0E2A832CA7}" dt="2020-03-02T15:48:46.188" v="831" actId="478"/>
          <ac:picMkLst>
            <pc:docMk/>
            <pc:sldMk cId="3433335074" sldId="315"/>
            <ac:picMk id="10" creationId="{9E5638FE-A7DC-4101-8FB4-4B886B0FD9A5}"/>
          </ac:picMkLst>
        </pc:picChg>
        <pc:picChg chg="del">
          <ac:chgData name="Chitambar, Eric" userId="05f873b4-a386-453d-a2e0-769001d3b38e" providerId="ADAL" clId="{E9509FB9-C873-4028-A4E3-5A0E2A832CA7}" dt="2020-03-02T15:40:09.220" v="717" actId="478"/>
          <ac:picMkLst>
            <pc:docMk/>
            <pc:sldMk cId="3433335074" sldId="315"/>
            <ac:picMk id="11" creationId="{2A76CAA3-A3A2-4ACF-B61B-F665F8D5E8A8}"/>
          </ac:picMkLst>
        </pc:picChg>
        <pc:picChg chg="mod">
          <ac:chgData name="Chitambar, Eric" userId="05f873b4-a386-453d-a2e0-769001d3b38e" providerId="ADAL" clId="{E9509FB9-C873-4028-A4E3-5A0E2A832CA7}" dt="2020-03-02T15:42:46.541" v="758" actId="1076"/>
          <ac:picMkLst>
            <pc:docMk/>
            <pc:sldMk cId="3433335074" sldId="315"/>
            <ac:picMk id="13" creationId="{9F3DC730-7D84-4A94-BA9F-E4F8D3140EE4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4" creationId="{A3EFA7AD-F695-4D06-A3AA-5F25850FC567}"/>
          </ac:picMkLst>
        </pc:picChg>
        <pc:picChg chg="mod ord">
          <ac:chgData name="Chitambar, Eric" userId="05f873b4-a386-453d-a2e0-769001d3b38e" providerId="ADAL" clId="{E9509FB9-C873-4028-A4E3-5A0E2A832CA7}" dt="2020-03-02T15:43:31" v="781" actId="1076"/>
          <ac:picMkLst>
            <pc:docMk/>
            <pc:sldMk cId="3433335074" sldId="315"/>
            <ac:picMk id="16" creationId="{806DD7DE-9A52-45C7-B899-72F7166E217B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17" creationId="{181D6C57-106A-4F50-99F2-1D77BEE27701}"/>
          </ac:picMkLst>
        </pc:picChg>
        <pc:picChg chg="add del mod">
          <ac:chgData name="Chitambar, Eric" userId="05f873b4-a386-453d-a2e0-769001d3b38e" providerId="ADAL" clId="{E9509FB9-C873-4028-A4E3-5A0E2A832CA7}" dt="2020-03-02T15:42:57.850" v="772" actId="478"/>
          <ac:picMkLst>
            <pc:docMk/>
            <pc:sldMk cId="3433335074" sldId="315"/>
            <ac:picMk id="19" creationId="{877D967C-0850-465B-9801-80A40E86E4B4}"/>
          </ac:picMkLst>
        </pc:picChg>
        <pc:picChg chg="del mod">
          <ac:chgData name="Chitambar, Eric" userId="05f873b4-a386-453d-a2e0-769001d3b38e" providerId="ADAL" clId="{E9509FB9-C873-4028-A4E3-5A0E2A832CA7}" dt="2020-03-02T15:45:11.720" v="801" actId="478"/>
          <ac:picMkLst>
            <pc:docMk/>
            <pc:sldMk cId="3433335074" sldId="315"/>
            <ac:picMk id="23" creationId="{1C2FB694-C1F4-417F-9C7D-DA8A7CABAFC1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4" creationId="{28747DAD-7C45-4E28-8707-1EB09896CBBA}"/>
          </ac:picMkLst>
        </pc:picChg>
        <pc:picChg chg="del mod ord">
          <ac:chgData name="Chitambar, Eric" userId="05f873b4-a386-453d-a2e0-769001d3b38e" providerId="ADAL" clId="{E9509FB9-C873-4028-A4E3-5A0E2A832CA7}" dt="2020-03-02T15:48:52.499" v="845" actId="478"/>
          <ac:picMkLst>
            <pc:docMk/>
            <pc:sldMk cId="3433335074" sldId="315"/>
            <ac:picMk id="27" creationId="{E56DABA8-A01F-4D9E-9112-2B723B6E5729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28" creationId="{51A4C123-7A51-42C1-B900-6D2B5E94CACC}"/>
          </ac:picMkLst>
        </pc:picChg>
        <pc:picChg chg="del">
          <ac:chgData name="Chitambar, Eric" userId="05f873b4-a386-453d-a2e0-769001d3b38e" providerId="ADAL" clId="{E9509FB9-C873-4028-A4E3-5A0E2A832CA7}" dt="2020-03-02T15:40:10.840" v="718" actId="478"/>
          <ac:picMkLst>
            <pc:docMk/>
            <pc:sldMk cId="3433335074" sldId="315"/>
            <ac:picMk id="31" creationId="{96C0F7F2-9F0B-4B8F-B85D-E523C964FBB7}"/>
          </ac:picMkLst>
        </pc:picChg>
        <pc:picChg chg="mod ord">
          <ac:chgData name="Chitambar, Eric" userId="05f873b4-a386-453d-a2e0-769001d3b38e" providerId="ADAL" clId="{E9509FB9-C873-4028-A4E3-5A0E2A832CA7}" dt="2020-03-02T15:48:46.179" v="830" actId="108"/>
          <ac:picMkLst>
            <pc:docMk/>
            <pc:sldMk cId="3433335074" sldId="315"/>
            <ac:picMk id="36" creationId="{29E4BA4C-A77C-4873-B8CF-5ABDA7FDAA0F}"/>
          </ac:picMkLst>
        </pc:picChg>
        <pc:picChg chg="mod ord">
          <ac:chgData name="Chitambar, Eric" userId="05f873b4-a386-453d-a2e0-769001d3b38e" providerId="ADAL" clId="{E9509FB9-C873-4028-A4E3-5A0E2A832CA7}" dt="2020-03-02T15:48:52.499" v="844" actId="108"/>
          <ac:picMkLst>
            <pc:docMk/>
            <pc:sldMk cId="3433335074" sldId="315"/>
            <ac:picMk id="38" creationId="{86F5CE78-48B7-4201-9361-5E6B3A1BAB3A}"/>
          </ac:picMkLst>
        </pc:picChg>
        <pc:cxnChg chg="add mod">
          <ac:chgData name="Chitambar, Eric" userId="05f873b4-a386-453d-a2e0-769001d3b38e" providerId="ADAL" clId="{E9509FB9-C873-4028-A4E3-5A0E2A832CA7}" dt="2020-03-02T15:43:15.930" v="775" actId="208"/>
          <ac:cxnSpMkLst>
            <pc:docMk/>
            <pc:sldMk cId="3433335074" sldId="315"/>
            <ac:cxnSpMk id="20" creationId="{FA209254-6DB4-438F-9A03-DEE87C286769}"/>
          </ac:cxnSpMkLst>
        </pc:cxnChg>
        <pc:cxnChg chg="add mod">
          <ac:chgData name="Chitambar, Eric" userId="05f873b4-a386-453d-a2e0-769001d3b38e" providerId="ADAL" clId="{E9509FB9-C873-4028-A4E3-5A0E2A832CA7}" dt="2020-03-02T15:43:33.521" v="782" actId="1076"/>
          <ac:cxnSpMkLst>
            <pc:docMk/>
            <pc:sldMk cId="3433335074" sldId="315"/>
            <ac:cxnSpMk id="25" creationId="{D29B9CE6-B023-4D37-8AFA-2331B2F42640}"/>
          </ac:cxnSpMkLst>
        </pc:cxnChg>
        <pc:cxnChg chg="add mod">
          <ac:chgData name="Chitambar, Eric" userId="05f873b4-a386-453d-a2e0-769001d3b38e" providerId="ADAL" clId="{E9509FB9-C873-4028-A4E3-5A0E2A832CA7}" dt="2020-03-02T15:45:36.765" v="806" actId="1076"/>
          <ac:cxnSpMkLst>
            <pc:docMk/>
            <pc:sldMk cId="3433335074" sldId="315"/>
            <ac:cxnSpMk id="30" creationId="{38BD3D47-F945-4654-9077-15EB8323D378}"/>
          </ac:cxnSpMkLst>
        </pc:cxnChg>
        <pc:cxnChg chg="add mod">
          <ac:chgData name="Chitambar, Eric" userId="05f873b4-a386-453d-a2e0-769001d3b38e" providerId="ADAL" clId="{E9509FB9-C873-4028-A4E3-5A0E2A832CA7}" dt="2020-03-02T15:45:48.300" v="810" actId="14100"/>
          <ac:cxnSpMkLst>
            <pc:docMk/>
            <pc:sldMk cId="3433335074" sldId="315"/>
            <ac:cxnSpMk id="32" creationId="{3CF74A38-D5F1-4C83-9ADA-4972654F8267}"/>
          </ac:cxnSpMkLst>
        </pc:cxnChg>
      </pc:sldChg>
    </pc:docChg>
  </pc:docChgLst>
  <pc:docChgLst>
    <pc:chgData name="Eric Chitambar" userId="05f873b4-a386-453d-a2e0-769001d3b38e" providerId="ADAL" clId="{4C0DB09A-81FD-45C9-85AE-72E014EB4704}"/>
    <pc:docChg chg="custSel addSld modSld">
      <pc:chgData name="Eric Chitambar" userId="05f873b4-a386-453d-a2e0-769001d3b38e" providerId="ADAL" clId="{4C0DB09A-81FD-45C9-85AE-72E014EB4704}" dt="2020-02-24T00:17:47.372" v="212" actId="478"/>
      <pc:docMkLst>
        <pc:docMk/>
      </pc:docMkLst>
      <pc:sldChg chg="modSp">
        <pc:chgData name="Eric Chitambar" userId="05f873b4-a386-453d-a2e0-769001d3b38e" providerId="ADAL" clId="{4C0DB09A-81FD-45C9-85AE-72E014EB4704}" dt="2020-02-23T23:54:34.120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4C0DB09A-81FD-45C9-85AE-72E014EB4704}" dt="2020-02-23T23:54:34.12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Sp">
        <pc:chgData name="Eric Chitambar" userId="05f873b4-a386-453d-a2e0-769001d3b38e" providerId="ADAL" clId="{4C0DB09A-81FD-45C9-85AE-72E014EB4704}" dt="2020-02-23T23:54:46.716" v="28" actId="5793"/>
        <pc:sldMkLst>
          <pc:docMk/>
          <pc:sldMk cId="2194429596" sldId="269"/>
        </pc:sldMkLst>
        <pc:spChg chg="mod">
          <ac:chgData name="Eric Chitambar" userId="05f873b4-a386-453d-a2e0-769001d3b38e" providerId="ADAL" clId="{4C0DB09A-81FD-45C9-85AE-72E014EB4704}" dt="2020-02-23T23:54:46.716" v="28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addSp delSp modSp delAnim">
        <pc:chgData name="Eric Chitambar" userId="05f873b4-a386-453d-a2e0-769001d3b38e" providerId="ADAL" clId="{4C0DB09A-81FD-45C9-85AE-72E014EB4704}" dt="2020-02-24T00:00:45.033" v="141" actId="478"/>
        <pc:sldMkLst>
          <pc:docMk/>
          <pc:sldMk cId="387403628" sldId="303"/>
        </pc:sldMkLst>
        <pc:spChg chg="mod">
          <ac:chgData name="Eric Chitambar" userId="05f873b4-a386-453d-a2e0-769001d3b38e" providerId="ADAL" clId="{4C0DB09A-81FD-45C9-85AE-72E014EB4704}" dt="2020-02-23T23:56:22.529" v="61" actId="20577"/>
          <ac:spMkLst>
            <pc:docMk/>
            <pc:sldMk cId="387403628" sldId="303"/>
            <ac:spMk id="2" creationId="{964601ED-1B70-48DE-B38A-068EEED4A7C6}"/>
          </ac:spMkLst>
        </pc:sp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4" creationId="{91EAB043-4BD3-453C-B4DC-FFB8316D1469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5" creationId="{3AA30F06-B33F-47ED-8968-E1B8DF0FDE12}"/>
          </ac:picMkLst>
        </pc:picChg>
        <pc:picChg chg="del mod">
          <ac:chgData name="Eric Chitambar" userId="05f873b4-a386-453d-a2e0-769001d3b38e" providerId="ADAL" clId="{4C0DB09A-81FD-45C9-85AE-72E014EB4704}" dt="2020-02-23T23:57:22.068" v="76" actId="478"/>
          <ac:picMkLst>
            <pc:docMk/>
            <pc:sldMk cId="387403628" sldId="303"/>
            <ac:picMk id="6" creationId="{B671A620-C6BE-4410-A3CC-1D14BE75CDE6}"/>
          </ac:picMkLst>
        </pc:picChg>
        <pc:picChg chg="del">
          <ac:chgData name="Eric Chitambar" userId="05f873b4-a386-453d-a2e0-769001d3b38e" providerId="ADAL" clId="{4C0DB09A-81FD-45C9-85AE-72E014EB4704}" dt="2020-02-23T23:56:29.579" v="63" actId="478"/>
          <ac:picMkLst>
            <pc:docMk/>
            <pc:sldMk cId="387403628" sldId="303"/>
            <ac:picMk id="7" creationId="{2821E7AB-1BF6-463C-B633-8F9FDA02BB63}"/>
          </ac:picMkLst>
        </pc:picChg>
        <pc:picChg chg="del">
          <ac:chgData name="Eric Chitambar" userId="05f873b4-a386-453d-a2e0-769001d3b38e" providerId="ADAL" clId="{4C0DB09A-81FD-45C9-85AE-72E014EB4704}" dt="2020-02-23T23:56:25.969" v="62" actId="478"/>
          <ac:picMkLst>
            <pc:docMk/>
            <pc:sldMk cId="387403628" sldId="303"/>
            <ac:picMk id="8" creationId="{B1747FA8-EF45-476E-B1E7-610C6AA020F9}"/>
          </ac:picMkLst>
        </pc:picChg>
        <pc:picChg chg="mod ord">
          <ac:chgData name="Eric Chitambar" userId="05f873b4-a386-453d-a2e0-769001d3b38e" providerId="ADAL" clId="{4C0DB09A-81FD-45C9-85AE-72E014EB4704}" dt="2020-02-23T23:57:22.068" v="75" actId="108"/>
          <ac:picMkLst>
            <pc:docMk/>
            <pc:sldMk cId="387403628" sldId="303"/>
            <ac:picMk id="9" creationId="{BC104E0C-6378-4913-BAAF-A6F4AEC8A72B}"/>
          </ac:picMkLst>
        </pc:picChg>
        <pc:picChg chg="del mod">
          <ac:chgData name="Eric Chitambar" userId="05f873b4-a386-453d-a2e0-769001d3b38e" providerId="ADAL" clId="{4C0DB09A-81FD-45C9-85AE-72E014EB4704}" dt="2020-02-23T23:58:44.646" v="95" actId="478"/>
          <ac:picMkLst>
            <pc:docMk/>
            <pc:sldMk cId="387403628" sldId="303"/>
            <ac:picMk id="11" creationId="{2ECA6459-C8A4-4445-ABEB-5923EE6D18EF}"/>
          </ac:picMkLst>
        </pc:picChg>
        <pc:picChg chg="del mod ord">
          <ac:chgData name="Eric Chitambar" userId="05f873b4-a386-453d-a2e0-769001d3b38e" providerId="ADAL" clId="{4C0DB09A-81FD-45C9-85AE-72E014EB4704}" dt="2020-02-23T23:58:52.592" v="107" actId="478"/>
          <ac:picMkLst>
            <pc:docMk/>
            <pc:sldMk cId="387403628" sldId="303"/>
            <ac:picMk id="13" creationId="{85B34E72-C259-45FA-AECE-49A1AE764735}"/>
          </ac:picMkLst>
        </pc:picChg>
        <pc:picChg chg="mod ord">
          <ac:chgData name="Eric Chitambar" userId="05f873b4-a386-453d-a2e0-769001d3b38e" providerId="ADAL" clId="{4C0DB09A-81FD-45C9-85AE-72E014EB4704}" dt="2020-02-23T23:58:52.592" v="106" actId="108"/>
          <ac:picMkLst>
            <pc:docMk/>
            <pc:sldMk cId="387403628" sldId="303"/>
            <ac:picMk id="15" creationId="{2D0E6BD0-58A7-47BE-A1A1-EAEFFC75E480}"/>
          </ac:picMkLst>
        </pc:picChg>
        <pc:picChg chg="del mod">
          <ac:chgData name="Eric Chitambar" userId="05f873b4-a386-453d-a2e0-769001d3b38e" providerId="ADAL" clId="{4C0DB09A-81FD-45C9-85AE-72E014EB4704}" dt="2020-02-24T00:00:12.803" v="126" actId="478"/>
          <ac:picMkLst>
            <pc:docMk/>
            <pc:sldMk cId="387403628" sldId="303"/>
            <ac:picMk id="17" creationId="{3AC0FABF-185D-424B-B98C-52AD3DBA9529}"/>
          </ac:picMkLst>
        </pc:picChg>
        <pc:picChg chg="mod ord">
          <ac:chgData name="Eric Chitambar" userId="05f873b4-a386-453d-a2e0-769001d3b38e" providerId="ADAL" clId="{4C0DB09A-81FD-45C9-85AE-72E014EB4704}" dt="2020-02-24T00:00:15.720" v="127" actId="1076"/>
          <ac:picMkLst>
            <pc:docMk/>
            <pc:sldMk cId="387403628" sldId="303"/>
            <ac:picMk id="19" creationId="{09AE281E-EC9F-4866-9CEB-3BA6E5A08664}"/>
          </ac:picMkLst>
        </pc:picChg>
        <pc:picChg chg="add del mod">
          <ac:chgData name="Eric Chitambar" userId="05f873b4-a386-453d-a2e0-769001d3b38e" providerId="ADAL" clId="{4C0DB09A-81FD-45C9-85AE-72E014EB4704}" dt="2020-02-24T00:00:45.033" v="141" actId="478"/>
          <ac:picMkLst>
            <pc:docMk/>
            <pc:sldMk cId="387403628" sldId="303"/>
            <ac:picMk id="20" creationId="{17EE5F20-6194-418F-B5F6-67C049774904}"/>
          </ac:picMkLst>
        </pc:picChg>
        <pc:picChg chg="mod ord">
          <ac:chgData name="Eric Chitambar" userId="05f873b4-a386-453d-a2e0-769001d3b38e" providerId="ADAL" clId="{4C0DB09A-81FD-45C9-85AE-72E014EB4704}" dt="2020-02-24T00:00:45.033" v="140" actId="108"/>
          <ac:picMkLst>
            <pc:docMk/>
            <pc:sldMk cId="387403628" sldId="303"/>
            <ac:picMk id="22" creationId="{1389289B-6393-4B95-9AD5-9005D05DE6D1}"/>
          </ac:picMkLst>
        </pc:picChg>
      </pc:sldChg>
      <pc:sldChg chg="addSp delSp modSp add">
        <pc:chgData name="Eric Chitambar" userId="05f873b4-a386-453d-a2e0-769001d3b38e" providerId="ADAL" clId="{4C0DB09A-81FD-45C9-85AE-72E014EB4704}" dt="2020-02-24T00:17:47.372" v="212" actId="478"/>
        <pc:sldMkLst>
          <pc:docMk/>
          <pc:sldMk cId="1795067931" sldId="309"/>
        </pc:sldMkLst>
        <pc:spChg chg="mod">
          <ac:chgData name="Eric Chitambar" userId="05f873b4-a386-453d-a2e0-769001d3b38e" providerId="ADAL" clId="{4C0DB09A-81FD-45C9-85AE-72E014EB4704}" dt="2020-02-24T00:07:06.916" v="161" actId="1076"/>
          <ac:spMkLst>
            <pc:docMk/>
            <pc:sldMk cId="1795067931" sldId="309"/>
            <ac:spMk id="2" creationId="{819830D5-BA33-46F7-9FE2-BDCA0B2667C4}"/>
          </ac:spMkLst>
        </pc:spChg>
        <pc:spChg chg="del">
          <ac:chgData name="Eric Chitambar" userId="05f873b4-a386-453d-a2e0-769001d3b38e" providerId="ADAL" clId="{4C0DB09A-81FD-45C9-85AE-72E014EB4704}" dt="2020-02-24T00:07:08.921" v="162" actId="478"/>
          <ac:spMkLst>
            <pc:docMk/>
            <pc:sldMk cId="1795067931" sldId="309"/>
            <ac:spMk id="3" creationId="{25F20D39-1EFF-4843-AADF-F1A05D1D8507}"/>
          </ac:spMkLst>
        </pc:spChg>
        <pc:picChg chg="add mod">
          <ac:chgData name="Eric Chitambar" userId="05f873b4-a386-453d-a2e0-769001d3b38e" providerId="ADAL" clId="{4C0DB09A-81FD-45C9-85AE-72E014EB4704}" dt="2020-02-24T00:07:47.364" v="165" actId="1076"/>
          <ac:picMkLst>
            <pc:docMk/>
            <pc:sldMk cId="1795067931" sldId="309"/>
            <ac:picMk id="4" creationId="{4D9225D7-A274-4D95-8CDD-74FBFB4AA5F6}"/>
          </ac:picMkLst>
        </pc:picChg>
        <pc:picChg chg="del mod">
          <ac:chgData name="Eric Chitambar" userId="05f873b4-a386-453d-a2e0-769001d3b38e" providerId="ADAL" clId="{4C0DB09A-81FD-45C9-85AE-72E014EB4704}" dt="2020-02-24T00:16:57.438" v="186" actId="478"/>
          <ac:picMkLst>
            <pc:docMk/>
            <pc:sldMk cId="1795067931" sldId="309"/>
            <ac:picMk id="6" creationId="{FEC8712E-9608-4860-B843-CB4B5DBD0176}"/>
          </ac:picMkLst>
        </pc:picChg>
        <pc:picChg chg="mod ord">
          <ac:chgData name="Eric Chitambar" userId="05f873b4-a386-453d-a2e0-769001d3b38e" providerId="ADAL" clId="{4C0DB09A-81FD-45C9-85AE-72E014EB4704}" dt="2020-02-24T00:16:57.438" v="185" actId="108"/>
          <ac:picMkLst>
            <pc:docMk/>
            <pc:sldMk cId="1795067931" sldId="309"/>
            <ac:picMk id="8" creationId="{B455C5D8-0486-49C4-B63F-77BD803FB39D}"/>
          </ac:picMkLst>
        </pc:picChg>
        <pc:picChg chg="add del mod">
          <ac:chgData name="Eric Chitambar" userId="05f873b4-a386-453d-a2e0-769001d3b38e" providerId="ADAL" clId="{4C0DB09A-81FD-45C9-85AE-72E014EB4704}" dt="2020-02-24T00:17:40.619" v="200" actId="478"/>
          <ac:picMkLst>
            <pc:docMk/>
            <pc:sldMk cId="1795067931" sldId="309"/>
            <ac:picMk id="9" creationId="{72AAED31-4AA7-40C5-9CB4-5C9CF56EEBA0}"/>
          </ac:picMkLst>
        </pc:picChg>
        <pc:picChg chg="del mod ord">
          <ac:chgData name="Eric Chitambar" userId="05f873b4-a386-453d-a2e0-769001d3b38e" providerId="ADAL" clId="{4C0DB09A-81FD-45C9-85AE-72E014EB4704}" dt="2020-02-24T00:17:47.372" v="212" actId="478"/>
          <ac:picMkLst>
            <pc:docMk/>
            <pc:sldMk cId="1795067931" sldId="309"/>
            <ac:picMk id="11" creationId="{60AA849D-B3EC-4A28-AF29-CFCBABFEAB4B}"/>
          </ac:picMkLst>
        </pc:picChg>
        <pc:picChg chg="mod ord">
          <ac:chgData name="Eric Chitambar" userId="05f873b4-a386-453d-a2e0-769001d3b38e" providerId="ADAL" clId="{4C0DB09A-81FD-45C9-85AE-72E014EB4704}" dt="2020-02-24T00:17:47.372" v="211" actId="108"/>
          <ac:picMkLst>
            <pc:docMk/>
            <pc:sldMk cId="1795067931" sldId="309"/>
            <ac:picMk id="13" creationId="{F9AF6391-5BF7-4D20-AEA9-8EFA681184FA}"/>
          </ac:picMkLst>
        </pc:picChg>
      </pc:sldChg>
    </pc:docChg>
  </pc:docChgLst>
  <pc:docChgLst>
    <pc:chgData name="Chitambar, Eric" userId="05f873b4-a386-453d-a2e0-769001d3b38e" providerId="ADAL" clId="{F473DD3E-7A17-46E6-ABD2-2F8636BEC09C}"/>
    <pc:docChg chg="modSld">
      <pc:chgData name="Chitambar, Eric" userId="05f873b4-a386-453d-a2e0-769001d3b38e" providerId="ADAL" clId="{F473DD3E-7A17-46E6-ABD2-2F8636BEC09C}" dt="2023-10-25T15:50:45.997" v="0"/>
      <pc:docMkLst>
        <pc:docMk/>
      </pc:docMkLst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4209780034" sldId="349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4209780034" sldId="349"/>
            <ac:inkMk id="3" creationId="{1E16C034-2A8E-0F19-50F8-04B423059AAB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649635897" sldId="360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649635897" sldId="360"/>
            <ac:inkMk id="3" creationId="{BA98D2A8-AB37-AC1B-BD66-ED5B13B5B80D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3294670819" sldId="366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3294670819" sldId="366"/>
            <ac:inkMk id="3" creationId="{EB264B77-62DA-9FD3-A56A-55B14EFDF7C0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2203481053" sldId="368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2203481053" sldId="368"/>
            <ac:inkMk id="3" creationId="{D62E9C88-7185-018C-7560-69CA7E0266F1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4187644772" sldId="369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4187644772" sldId="369"/>
            <ac:inkMk id="3" creationId="{CBA5811E-2949-CC23-2E2F-E6B921EAC9E0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3205279439" sldId="370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3205279439" sldId="370"/>
            <ac:inkMk id="3" creationId="{68CA7475-64CD-CA15-978C-5A61D26147A0}"/>
          </ac:inkMkLst>
        </pc:inkChg>
      </pc:sldChg>
      <pc:sldChg chg="addSp">
        <pc:chgData name="Chitambar, Eric" userId="05f873b4-a386-453d-a2e0-769001d3b38e" providerId="ADAL" clId="{F473DD3E-7A17-46E6-ABD2-2F8636BEC09C}" dt="2023-10-25T15:50:45.997" v="0"/>
        <pc:sldMkLst>
          <pc:docMk/>
          <pc:sldMk cId="3083310471" sldId="379"/>
        </pc:sldMkLst>
        <pc:inkChg chg="add">
          <ac:chgData name="Chitambar, Eric" userId="05f873b4-a386-453d-a2e0-769001d3b38e" providerId="ADAL" clId="{F473DD3E-7A17-46E6-ABD2-2F8636BEC09C}" dt="2023-10-25T15:50:45.997" v="0"/>
          <ac:inkMkLst>
            <pc:docMk/>
            <pc:sldMk cId="3083310471" sldId="379"/>
            <ac:inkMk id="2" creationId="{91689507-8FF4-DE55-A5A2-336544A9BE0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14:22.5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16146 10662 11967 0,'1'0'1072'16,"0"-3"-864"-16,0 2-208 0,-1 1 0 0,0 0 1552 0,2 0 272 16,-1-1 48-16,1 0 16 0,-2 1 160 0,0 0 48 15,0 0 0-15,0 0 0 0,0 0-176 0,0 0-48 16,24 12 0-16,-22-5 0 0,1 2-464 0,-1 1-112 16,2 2-16-16,0 1 0 0,-2-1-608 0,1 2-128 15,-1-2-32-15,1 4 0 0,-1-1-320 0,-1 1-192 16,-1 0 192-16,0 0-192 0,1-1 0 0,1-1 0 15,-2-2 0-15,0-2 0 0,1 0 0 0,-1-2 0 16,0-1-144-16,0-4 144 0,1 0-128 0,2-2 128 16,-1-2-128-16,1-4 128 15,-3 5-960-15,0 0-96 0,0 0-32 0,11-36-15280 0</inkml:trace>
  <inkml:trace contextRef="#ctx0" brushRef="#br0" timeOffset="937.88">16220 10694 11055 0,'1'2'976'0,"-1"0"-784"0,0 0-192 0,1-2 0 15,1 0 2496-15,-1 3 448 0,0 0 80 0,1 1 32 16,2 1 736-16,2 2 160 0,-1 2 16 0,3 1 16 16,-1 2-2288-16,-1-2-464 0,3 0-80 0,0-7-32 15,-9-3-752-15,0 0-160 0,37 7-16 0,-22 2-16 16,-15-9-176-16,0 0 192 0,54 3-192 0,-54-3 192 15,0 0-192-15,59-1 128 0,-59 1-128 0,0 0 128 16,66-9-128-16,-66 9 0 0,0 0 0 0,63-16 128 16,-63 16-128-16,48-34 0 0,-48 34 0 0,42 13 0 0,-42-13 0 15,41 11 0-15,-41-11 0 0,0 0 0 0,59 0 0 0,-59 0 0 16,0 0 0-16,55-6 0 0,-55 6 144 0,0 0-144 16,53-5 160-16,-53 5-160 0,0 0 176 0,52 0-176 0,-52 0 192 0,0 0-192 15,57 0 144-15,-57 0-144 0,36 9 0 0,-36-9 144 16,33 9-144-16,-33-9 0 0,0 0 144 0,51-15-144 15,-36 27 0-15,-2 2 144 16,0-3-144-16,-1-4 0 0,2 0 128 0,-14-7-128 16,0 0 0-16,43 9 0 0,-43-9 128 0,0 0-128 15,0 0 0-15,64-26 0 0,-64 26 0 0,35 13 0 16,-35-13 128-16,0 0-128 0,54 4 0 0,-54-4 0 16,0 0 0-16,53-8 0 0,-53 8 128 0,0 0-128 0,49-6 0 0,-49 6 0 15,0 0 128-15,47 0-128 0,-47 0 144 0,0 0-144 16,0 0 128-16,53 0-128 0,-42 6 0 0,-1-1 0 15,0 0 0-15,1 1 128 0,0 0-128 0,1 1 0 16,-12-7 0-16,24 9 0 0,-11-2 0 0,0 0 0 16,-13-7 0-16,0 0 0 0,40 12 0 0,-40-12 0 15,0 0 0-15,47 7 0 0,-47-7 0 0,0 0 0 16,55-10 0-16,-55 10 0 0,0 0 0 0,54-10 0 16,-54 10 0-16,0 0 0 0,53-9 0 0,-53 9 0 15,0 0 0-15,0 0 0 0,57-6 0 0,-57 6 0 16,0 0 0-16,0 0 0 0,45 0 0 0,-35 2 0 15,-2 2 0-15,2-1 0 0,-10-3 0 0,0 0 0 0,0 0 0 16,45 3 0-16,-45-3 0 0,0 0 0 0,43 3 0 16,-43-3 0-16,0 0 0 0,50-5 0 0,-50 5 0 0,0 0 0 15,49-4 0-15,-49 4 0 0,0 0 0 0,45-4 0 16,-45 4 0-16,0 0 0 0,0 0 0 0,49-2 0 16,-49 2 0-16,0 0 0 0,0 0 0 0,0 0 0 15,0 0 0-15,46 0 0 0,-46 0 0 0,0 0 0 16,0 0 0-16,0 0 0 0,0 0 0 0,46 0 0 15,-46 0 0-15,0 0 0 0,0 0 0 0,0 0 0 16,49-4 0-16,-49 4 0 0,0 0 0 0,0 0 0 16,0 0 0-16,51-8 0 0,-51 8 0 0,0 0 0 15,0 0 0-15,0 0 0 0,0 0 0 0,54-8 0 16,-54 8 0-16,0 0 0 0,0 0 0 0,0 0 0 16,51-6 0-16,-51 6 0 0,0 0 0 0,0 0 0 0,52 0 0 0,-52 0 0 15,0 0 0-15,0 0 0 0,44 4 0 0,-44-4 0 16,0 0 0-16,29 8 0 0,-22-4 0 0,1 0 0 15,-1-1 0-15,-2 2 0 0,1 2 0 0,-2-4 0 16,-1 3 0-16,1 1-128 0,0-1 128 0,1 0-160 16,-1-2-64-16,0 2-16 0,3-4 0 0,-2 2 0 15,2-4-16-15,-7 0-16 0,0 0 0 0,0 0 0 16,0 0-32-16,0 0 0 0,51-16 0 0,-51 16 0 16,0 0-464-1,0 0-80-15,0 0-32 0,45-35 0 0,-45 35-960 0,0 0-192 0,0 0-32 0,0 0-7760 0,0 0-1552 0</inkml:trace>
  <inkml:trace contextRef="#ctx0" brushRef="#br0" timeOffset="1232.91">18964 10606 6447 0,'-1'3'272'0,"-1"-3"80"0,1 0-352 0,0 0 0 15,0 0 0-15,1-3 0 0,0 3 1920 0,-2-1 304 16,2-2 64-16,-1 1 16 0,1 1 0 0,0-3 0 16,-1-1 0-16,2 4 0 0,-1-4-576 0,1 4-96 15,1-2-32-15,-1 1 0 0,-1 2-64 0,0 2-32 16,0 1 0-16,0 0 0 0,-1 6-16 0,1-2 0 16,-2 6 0-16,1 2 0 0,0 4-816 0,-2 1-160 15,2 7-48-15,0 2 0 0,-2 3-304 0,3 0-160 16,-1 5 160-16,1-2-160 0,1-3 0 0,1-1 0 15,-1-3 0-15,1-2 0 0,1-3 0 0,-2-4 0 0,2 2 0 0,-2-2 0 16,0-2-192-16,0-2-16 0,1-3-16 0,0-4-11920 16,-1-3-2384-16</inkml:trace>
  <inkml:trace contextRef="#ctx0" brushRef="#br0" timeOffset="7429.49">7557 15085 8287 0,'-2'-2'736'0,"1"0"-592"16,1 2-144-16,0-2 0 0,0 2 1344 0,-1 0 224 15,0-1 48-15,-3 1 16 0,-1 0 528 0,-1 1 96 16,0 1 32-16,1 2 0 0,-2 2-1120 0,3-2-208 15,-1 1-64-15,2-1 0 0,2-2-112 0,0-2-16 16,1 0-16-16,0 0 0 0,1 0-224 0,1-2-32 16,2-2-16-16,0-1 0 0,-4 5 144 0,0 0 16 0,15-14 16 0,-15 14 0 15,0 0 32-15,0 0 0 16,22-18 0-16,-22 18 0 0,0 0-48 0,0 0 0 16,27-22 0-16,-27 22 0 0,0 0-224 0,30-19-48 15,-30 19-16-15,0 0 0 0,38-20-176 0,-38 20-48 16,0 0 0-16,47-25 0 0,-47 25-128 0,37-19 0 0,-37 19 0 0,47-23 0 15,-47 23 0-15,51-22 0 0,-51 22 0 0,49-21 0 16,-49 21 0-16,44-13 0 0,-44 13 0 0,48-15 0 16,-48 15 0-16,48-14 0 0,-48 14 0 0,48-18 0 15,-48 18 0-15,44-19 0 0,-44 19 0 0,38-19 0 16,-38 19 0-16,31-19 0 0,-31 19 144 0,26-23-16 16,-18 14 80-16,2-3 32 0,-1 3 0 0,-2-1 0 15,0 1-80-15,-4 2-16 0,1-2 0 0,-2 3 0 16,1 2-144-16,-3 2 160 0,-1 0-160 0,-2 0 160 15,1 2-160-15,-2 0 0 0,-1 0 0 0,-1 2 0 16,1 0 0-16,-2 0 128 0,-2 0-128 0,0 0 0 16,-1 0 0-16,-1 1 0 0,1 0 128 0,-1-3-128 15,1 2 0-15,-1-4 0 0,-1 2 0 0,-1 0 0 16,2-2 0-16,-1 1 0 0,0 1 0 0,-2-3 0 0,2 1 0 0,-1 0 0 16,1 0 0-16,0 2 0 0,0-4 0 0,1 2 0 15,3-2 0-15,-1 2 0 0,3-1 0 0,0-1 128 16,2 3-128-16,0-1 128 0,3-2-128 0,1-1 128 0,0 1-128 0,1 2 128 15,2-2-128-15,0 0 0 0,2 1 0 0,-5 3 0 16,0 0 0-16,0 0 0 16,0 0 0-16,0 0 0 0,34-19 0 0,-34 19 0 15,0 0 0-15,0 0 0 0,0 0 0 0,0 0 0 16,47-6 0-16,-47 6 0 0,0 0 0 0,0 0 0 0,0 0 0 0,53 6 0 16,-53-6 0-16,0 0 0 0,0 0 0 0,0 0 0 15,0 0 0-15,0 0 0 0,0 0 0 0,27 32 0 16,-28-23 0-16,-2-3 0 0,2 4 0 15,-3 0 0-15,1 4 0 0,-2 0 0 0,0 3 0 0,-1 4 0 16,-1-2 0-16,0 0 0 0,1 3 0 0,-3-3 0 16,2 3 0-16,-1-2 0 0,2-2 0 0,-1 1 0 15,-1-3 0-15,3 0 0 0,-1-4 0 0,2 1 0 16,1-6-128-16,2-1 128 0,-1 0 0 0,2-3 0 16,0-3 0-16,0 0 0 0,0 0 0 0,0 0 0 15,0 0-704-15,0 0-32 16,25-19 0-16,-25 19-16864 0</inkml:trace>
  <inkml:trace contextRef="#ctx0" brushRef="#br0" timeOffset="9930.16">17200 13950 3679 0,'0'0'320'16,"-1"2"-320"-16,1-2 0 0,0 0 0 15,0 0 832-15,1 0 80 0,-2 0 32 0,0 0 0 16,1-2 336-16,-1 2 64 0,-1-4 0 0,2-1 16 16,0 2-304-16,3 0-64 0,-2-1-16 0,2 1 0 15,2-1-272-15,-2-2-64 0,4 3-16 0,-1-4 0 0,0 1 240 0,-6 6 48 0,0 0 16 0,0 0 0 16,0 0-48-16,0 0-16 15,0 0 0-15,56-29 0 0,-56 29-384 0,0 0-80 16,0 0-16-16,0 0 0 0,0 0-224 0,0 0-160 16,54-23 192-16,-54 23-192 0,0 0 0 0,0 0 0 15,0 0 0-15,47 1 0 0,-36 3 160 0,-11-4-160 16,0 0 128-16,0 0-128 0,43 0 192 0,-43 0-32 16,0 0-16-16,0 0 0 0,56-7-144 0,-56 7 0 15,0 0 0-15,52-16 0 0,-52 16 0 0,38 4 0 16,-38-4 0-16,44-2 0 0,-44 2 0 0,49-8 0 15,-49 8 0-15,48 6 128 0,-48-6 0 0,43 2 0 16,-43-2 0-16,0 0 0 0,60 5 0 0,-60-5 0 0,0 0 0 0,54 6 0 0,-36-1-128 0,-4 0 128 16,0 1-128-1,0 0 128-15,3 0 64 0,0-2 16 0,-17-4 0 0,35 6 0 16,-35-6 80-16,44 10 16 0,-44-10 0 0,45 6 0 16,-45-6-80-16,43 3-16 0,-43-3 0 15,47 1 0-15,-47-1-208 0,46 2 0 0,-46-2 128 0,0 0-128 16,63-3 0-16,-63 3 0 0,0 0 128 0,65-3-128 15,-65 3 128-15,0 0-128 0,59 3 176 0,-59-3-176 16,42 0 0-16,-42 0 0 0,45 3 0 0,-45-3 0 16,47 0 0-16,-47 0 0 0,49 0 0 0,-49 0 0 15,49-3 176-15,-49 3-176 0,48-5 160 0,-48 5-160 16,0 0 128-16,61-8-128 0,-61 8 0 0,0 0 144 16,0 0-144-16,60-12 0 0,-60 12 0 0,0 0 0 15,0 0 0-15,43 2 0 0,-37 2 0 0,-1 0 0 16,1 2 0-16,-1 0 0 0,0 0 0 0,0 1 0 15,-2 0 0-15,1 2 0 0,1-2 0 0,-1 2 0 0,-1-1 160 0,-1 2 48 16,-1 0 16-16,1-1 0 0,0 1 160 0,0 0 48 16,2-1 0-16,-2 1 0 0,2 1-240 0,0-3-64 15,-1 1 0-15,0-6 0 0,2 3-128 0,-3-3 0 16,3-3 0-16,-1 0-176 0,0 0 176 0,-2-5-208 16,1 1 80-16,-1 1 128 15,-2-4-736-15,0 4-32 0,0 0 0 0,-1-1-8752 16,-3 0-1744-16</inkml:trace>
  <inkml:trace contextRef="#ctx0" brushRef="#br0" timeOffset="11047.3">16365 13320 911 0,'-2'-3'0'0,"1"-2"0"0,0 1 0 0,0 2 0 0,1 0 560 0,-2 2 16 16,2-2 16-16,-2-4 0 0,-1 2 112 0,1-5 0 15,-3-1 16-15,1 2 0 0,2 3 192 0,-1-1 48 16,1-1 0-16,-2 1 0 0,2 4 128 0,-2-2 48 16,1 0 0-16,0 2 0 0,0-1-112 0,0 2 0 15,-2 1-16-15,0 0 0 0,0 1-144 0,0 2-32 16,1 1 0-16,0-1 0 0,1 6-304 0,-2-3-64 15,1-3-16-15,0 7 0 0,1 8-160 0,-2-1-32 16,1 4-16-16,0-2 0 0,1-2-240 0,-1 4 0 16,0-1-144-16,-1 1 144 0,-1-1-320 0,1 0 16 15,-2-2 16-15,0-3 0 16,2-3-160-16,-1 0-16 0,-1-1-16 0,-1-1 0 0,0-2 352 0,-1 0 128 0,2 0 0 0,-1-4-144 16,1 0 144-16,-1-2 0 0,4-1 0 0,0 2-128 15,0-6 128-15,3 2 0 0,0-2 0 0,2-2 0 0,0-3 0 0,0 0 0 16,-1 8 0-16,0 0 0 15,0 0 144-15,18-51-144 0,-18 51 192 0,0 0-192 16,0 0 320-16,22-47-64 0,-22 47 0 0,0 0 0 16,0 0 80-16,0 0 16 0,0 0 0 0,0 0 0 15,0 0-96-15,0 0 0 0,0 0-16 0,0 0 0 16,0 0 400-16,0 0 64 0,0 0 32 0,1-14 0 16,-5 20-192-16,1 4-32 0,-1 0-16 0,-1 0 0 15,3 1-496-15,-2-1 0 0,1 2 0 0,1-5 0 16,-1-1 0-16,2 1-160 0,1-1 32 0,-1 4 0 15,1 3 0-15,0-1 0 0,0-2 0 0,0-1 0 16,1-3-80-16,-1 1-16 0,1 2 0 0,-1-5 0 0,2-2 80 16,-1 2 16-16,1-1 0 0,2 0 0 0,0-6 128 0,0 2 0 15,3 1 0-15,0-2 0 0,-7 2 0 0,0 0-160 16,0 0 160-16,0 0-160 0,60-35-16 0,-60 35 0 16,0 0 0-16,62-51 0 0,-62 51-144 0,58-43-16 15,-58 43-16-15,53-42-6464 16,-53 42-1296-16</inkml:trace>
  <inkml:trace contextRef="#ctx0" brushRef="#br0" timeOffset="12179.99">14319 13400 1839 0,'0'2'160'0,"0"-2"-160"0,0 0 0 0,0 0 0 16,0 0 1232-16,0 1 224 0,1-1 32 0,-1 0 16 15,2 0-224-15,-1 0-32 0,1-1-16 0,0 0 0 16,0 0-128-16,-1 1-16 0,1-4-16 0,0 4 0 15,-1-3-128-15,-1 1-32 0,2 2 0 0,0-1 0 16,-1-2-176-16,-1 3-32 0,2-2-16 0,-1 1 0 16,-1 1-192-16,1 0-48 0,-1-3 0 0,0 3 0 15,0 0-80-15,0 0-32 0,0 0 0 0,0-2 0 16,0 4 0-16,0 1 0 0,0-3 0 0,0 3 0 0,0 0-144 0,0-2-48 16,-1 1 0-16,0 2 0 0,1 2 48 0,-2 3 16 15,1-2 0-15,-1 3 0 0,-1 1-80 0,1 2 0 16,-1 0-128-16,-1-3 192 0,2 0-192 0,-2 1 0 15,-1 3-192-15,0-2 192 0,0 3-224 0,0-4 64 16,-1 2 16-16,1-1 0 0,0-3 144 0,2-3 0 16,-1 0 0-16,2-2 128 0,0-3 0 0,1-1 16 15,0 0 0-15,1-1 0 0,0-3-144 0,-1 1 128 16,1 0-128-16,0-2 128 0,-2 1-128 0,1 0 0 16,0-2 0-16,-2 3 0 0,1-2 256 0,-1 1-48 15,1 0 0-15,-1 2 0 0,1-2 192 0,1 2 48 0,-2 0 0 0,2 0 0 16,0 2 0-16,1-4 16 0,0 2 0 15,0-2 0-15,1 1-144 0,0 0-16 0,1-2-16 0,0 1 0 16,0 2-128-16,0 0-32 0,-1-1 0 0,0 3 0 16,0 0 32-16,1 0 0 0,-2 1 0 0,1 1 0 15,-1 1 32-15,0 2 0 0,0 1 0 0,-1 3 0 16,1 1-16-16,-2 2 0 0,2 1 0 0,0 0 0 16,0 2-176-16,0-3 0 0,0 0 0 0,2-2 0 15,0 0 0-15,-1-4 0 0,2 1-144 0,-1-4 144 16,1 0 0-16,-1-3-128 0,1-3 128 0,0 1 0 15,1-2 0-15,0 0-128 0,-4 4 128 0,0 0 0 16,0 0 0-16,0 0 0 0,27-44 0 0,-27 44 0 16,0 0 0-16,25-43 0 0,-25 43 128 0,0 0-128 0,25-42 0 0,-25 42 0 15,0 0 0-15,0 0 0 0,27-45 0 16,-27 45 0-16,0 0 0 0,0 0 0 0,0 0 0 0,0 0 0 16,0 0 0-16,0 0 0 0,0 0 0 0,0 0 0 15,0 0 0-15,0 0 0 16,0 0-480-16,52-22-32 0,-49 22-16 0,0 1-14160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15:34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25677 4722 5519 0,'-4'3'496'0,"3"-3"-496"16,1 1 0-16,0-1 0 0,0 0 368 0,0 0-32 0,1-1 0 0,1 1 0 15,0 0 1152-15,2-3 240 0,2 0 32 0,-6 3 16 16,0 0-432-16,0 0-96 0,41-23-16 0,-41 23 0 15,0 0 64-15,40-22 16 0,-40 22 0 0,0 0 0 16,0 0-96-16,51-25 0 0,-51 25-16 0,0 0 0 16,0 0-240-16,0 0-64 0,0 0 0 0,0 0 0 15,0 0-112-15,0 0-16 0,0 0-16 0,58 7 0 16,-53-1-32-16,0-2 0 0,-5-4 0 0,0 0 0 16,0 0-400-16,0 0-96 0,40 28-16 0,-40-28 0 15,0 0-208-15,0 0 0 0,0 0 0 0,0 0 0 16,52 18 0-16,-52-18 0 0,0 0 144 0,0 0-144 15,0 0 272-15,57 4-16 0,-57-4-16 0,0 0 0 0,0 0-16 16,0 0 0-16,65-4 0 0,-65 4 0 0,0 0-224 0,0 0 144 0,59-8-144 0,-59 8 128 16,0 0-128-16,52-10 0 15,-52 10 0-15,0 0 0 0,62-10 0 0,-62 10 0 16,0 0 0-16,71-15 0 0,-71 15 0 0,0 0 0 16,70-11 0-16,-70 11 0 0,0 0 0 0,58-9 0 15,-58 9 176-15,0 0-176 0,67-9 256 0,-67 9-32 16,0 0-16-16,66-10 0 0,-66 10-64 0,0 0-16 15,58-7 0-15,-58 7 0 0,0 0-128 0,0 0 0 16,70-2 0-16,-70 2 128 0,0 0-128 0,0 0 0 16,58 0 0-16,-58 0 128 0,0 0-128 0,0 0 0 15,0 0 0-15,57 12 0 0,-57-12 0 0,0 0 0 16,0 0 0-16,0 0 0 0,50 23 0 0,-50-23 0 0,0 0 0 0,0 0 0 16,0 0 0-16,57 22 0 0,-57-22 0 0,0 0 0 15,0 0 0-15,0 0 0 0,68 9 0 0,-68-9 0 16,0 0 0-16,53 0 0 0,-53 0 0 0,0 0 0 15,57-5 0-15,-57 5 0 0,0 0 0 0,55-4 0 16,-55 4 0-16,0 0 0 0,0 0 0 0,68-3 0 16,-68 3 0-16,0 0 0 0,0 0 0 0,63 3 0 15,-63-3 0-15,0 0 0 0,0 0 0 0,62 4 0 16,-62-4 0-16,0 0 0 0,0 0 0 0,67 8 0 16,-67-8 0-16,0 0 0 0,0 0 0 0,67 6 0 15,-67-6 0-15,0 0 0 0,62 4 0 0,-62-4 0 16,0 0 0-16,59 4 0 0,-59-4 0 0,0 0 0 15,0 0 0-15,63 8 0 0,-63-8 0 0,0 0 0 0,0 0 0 16,58 4 0-16,-58-4 0 0,0 0 0 0,0 0 0 16,58 9 0-16,-58-9 128 0,0 0-128 0,0 0 0 0,58 4 0 15,-58-4 0-15,0 0 0 0,0 0 0 0,57 6 0 16,-57-6 128-16,0 0-128 0,0 0 0 0,0 0 0 16,63 6 0-16,-63-6 0 0,0 0 0 0,0 0 0 15,67-3 0-15,-67 3 0 0,0 0 0 0,66-1 0 16,-66 1 128-16,0 0-128 0,65-2 0 0,-65 2 0 15,0 0 0-15,68 0 0 0,-68 0 128 0,0 0-128 16,64 0 0-16,-64 0 128 0,0 0-128 0,60 2 160 16,-60-2-160-16,0 0 160 0,59 1-32 0,-59-1-128 15,0 0 192-15,0 0-64 0,67-1-128 0,-67 1 128 16,0 0-128-16,0 0 128 0,64-6-128 0,-64 6 160 0,0 0-160 0,60-6 160 16,-60 6-160-16,0 0 128 0,74-6-128 0,-74 6 128 15,0 0-128-15,73-4 0 0,-73 4 144 0,0 0-144 16,67 1 0-16,-67-1 144 0,0 0-144 0,71 4 0 15,-71-4 128-15,0 0-128 0,69 5 0 0,-69-5 0 16,0 0 0-16,64 0 0 0,-64 0 0 0,0 0 0 16,61 4 0-16,-61-4 0 0,0 0 0 0,62 0 0 15,-62 0 128-15,0 0-128 0,66-3 0 0,-66 3 0 16,0 0 160-16,58 3-160 0,-58-3 128 0,0 0-128 16,0 0 128-16,63 6-128 0,-63-6 128 0,0 0-128 15,0 0 0-15,54 10 128 0,-54-10-128 0,0 0 0 16,0 0 0-16,55 12 0 0,-55-12 0 0,0 0 0 15,0 0 0-15,54 9 0 0,-54-9 0 0,0 0 0 16,55 3 0-16,-55-3 0 0,0 0 0 0,58 3 0 16,-58-3 0-16,0 0 0 0,0 0 0 0,60 4 0 0,-60-4 0 0,0 0 0 15,0 0 0-15,0 0 0 0,0 0 0 16,0 0 0-16,0 0 0 0,0 0 0 0,0 0-336 0,0 0 0 16,0 0 0-16,0 0 0 15,0 0-912-15,5 3-176 0</inkml:trace>
  <inkml:trace contextRef="#ctx0" brushRef="#br0" timeOffset="2018.03">17511 4612 2815 0,'-5'3'0'0,"1"-3"128"0,0 2-128 0,2-2 144 0,1 0-144 0,-1 0 0 0,1 0 0 0,0 0 0 0,-1 0 704 0,-2 0 128 15,0-2 0-15,0-1 16 16,-1 2 64-16,3-3 16 0,1 2 0 0,0-2 0 16,-1-1 32-16,1 2 0 0,1-1 0 0,0-1 0 15,0 4 576-15,0-4 112 0,0 3 16 0,0 0 16 0,-1 1 240 0,1 1 64 16,0 0 0-16,1 0 0 0,0 1 0 15,-1 1 16-15,3 1 0 0,-1 1 0 0,1-1-656 16,0 0-128-16,1 1-16 0,1-1-16 0,-5-3-336 0,0 0-64 16,0 0-16-16,0 0 0 0,57 19-384 0,-57-19-96 15,0 0-16-15,64 12 0 0,-64-12-272 0,0 0 160 16,72 10-160-16,-72-10 128 0,0 0-128 0,67 10 0 16,-67-10 0-16,0 0 0 0,0 0 0 0,55 16 0 15,-55-16 0-15,0 0 0 16,0 0-416-16,0 0-16 0,28 24 0 0,-25-21-17440 0</inkml:trace>
  <inkml:trace contextRef="#ctx0" brushRef="#br0" timeOffset="2768.32">18906 4666 3823 0,'-2'0'336'15,"1"-2"-336"-15,1 2 0 0,0 0 0 16,0-1 1104-16,-1 1 160 0,1-1 16 0,-1 1 48 16,-1-4 1136-16,1 2 224 0,0 2 64 0,1-3 16 0,0 2-320 0,-1 1-64 15,1 0-16-15,0 0 32 0,1 0-544 0,1 0-128 0,1 0 0 0,-1 1 0 0,2 2-448 0,1-3-80 31,0 2-32-31,-5-2 32 0,0 0-400 16,0 0-80-16,0 0-16 0,54 8 32 0,-54-8-384 0,0 0-80 16,0 0-16-16,60 8 16 0,-60-8-144 0,0 0-128 15,55 1 144-15,-55-1-16 0,0 0-128 0,70-3 0 16,-70 3 0-16,0 0 0 0,63-8 0 0,-63 8 0 16,0 0 0-16,0 0 0 0,0 0 0 0,58 0 0 15,-53 2-144-15,-3 1 144 16,-1 2-624-16,-1-1-80 0,-1 0 0 0,-1 1-11008 15,1 2-2240-15</inkml:trace>
  <inkml:trace contextRef="#ctx0" brushRef="#br0" timeOffset="32049.15">2844 8675 4607 0,'-2'-4'400'16,"0"3"-400"-16,1 1 0 0,1-2 0 0,0 2 1632 0,0-1 240 15,0 1 48-15,0 0 16 0,0-2 656 0,0 0 128 16,1 2 32-16,-1-2 0 0,0 2-256 0,2 0-64 15,-2 2 0-15,0-2 0 0,0 4-256 0,0 0-64 16,0-2-16-16,-2 5 0 0,2 5-992 0,-1 4-192 16,1-2-32-16,0 4-16 0,-1 1-432 0,1-1-96 15,0 4-16-15,0-2 0 0,1 2-128 0,-1 1-16 16,1-2-16-16,1 2 0 0,-1 2-160 0,-1 0 0 16,1 1 0-16,-1-2 128 0,-1 1-128 0,0 1 0 0,-1 3 0 0,0-1 0 15,-2-3 0-15,2 1 0 0,-2-4 0 0,0 0 0 16,2-2 0-16,-1-3 0 0,3-6-144 0,0 1 144 15,2-9-320-15,0 0 0 0,2-3 0 0,-4 0-12080 16,0 0-2416 0</inkml:trace>
  <inkml:trace contextRef="#ctx0" brushRef="#br0" timeOffset="39423.29">9676 9025 14735 0,'0'2'1312'0,"-1"-2"-1056"0,0 4-256 0,1-4 0 16,0 2 1744-16,-2 2 304 0,0 2 48 0,-2 4 16 15,-1 2 320-15,0 4 64 0,2 0 0 0,-1-1 16 16,1 1-1040-16,2 0-224 0,1 1-32 0,0-1-16 16,3 2-592-16,-2 1-112 0,1 0-32 0,1 3 0 15,-1 1-160-15,-1 2-48 0,2-1 0 0,-2 2 0 16,0 3 64-16,-2-1 0 0,1 3 0 0,-4-2 0 15,3 0-32-15,-2 5 0 0,-1-2 0 0,-1 0 0 16,1 3-112-16,-1-1-32 0,0 3 0 0,0-1 0 0,3-5-144 0,-2 4 0 0,3-3 144 0,-2 3-144 16,3-5 0-16,-1 4 0 15,1 3 0-15,-2 0 0 0,0-1 0 0,0-5 0 16,0-5 0-16,0 5 0 0,0 7 0 0,-3 4 0 16,1 4 0-16,-2-2 128 0,1-2-128 0,-1 2 128 15,1-3-128-15,-3 1 128 0,2 5-128 0,-2 0 0 16,3-9 0-16,-3 3 0 0,0-1 0 0,-2 5 144 15,1 6-144-15,0-6 0 0,3 1 144 0,-1-1-144 16,2 0 0-16,0-10 144 0,2-8-16 0,0 2-128 16,0 5 192-16,0 7-64 0,-1 1-128 0,-1 2 0 15,1 4 144-15,0-4-144 0,1-9 0 0,0 2 0 16,0 1 0-16,0 1 0 0,2-1 0 0,0 0 0 16,1-1 0-16,-2 1 0 0,2-5 0 0,-1 2 0 15,1 2 0-15,-2 1 0 0,0 0 0 0,0 2 0 0,1-5 0 16,-2 3 0-16,1 4 0 0,-1-1 0 0,1-1 0 0,-1 1 0 15,1-2 0-15,1-2 0 0,2-1 0 0,-1-2 0 16,2-2 0-16,1 2 0 0,-1-1 0 0,1 2 128 16,-2-2-128-16,0 2 0 0,1 1 0 0,-1 1 0 15,0-1 0-15,0 1 0 0,0-3 0 0,-1-2 0 16,0-3 0-16,0 2 0 0,-1 3 0 0,0 1 0 16,-1-2 0-16,0 2 0 0,0 2 0 0,-1-2 0 15,2-4 0-15,0 2 0 0,1 1 0 0,0 0 0 16,0 1 0-16,0-3 0 0,1 3 0 0,0-1 0 15,-1-5 0-15,2-1 0 0,-2 2 0 0,1-3 0 16,-1-5 0-16,0 7 0 0,0 9 0 0,0-2 0 16,-1-13 0-16,1 6 0 0,-2 4 0 0,1 7 0 15,-1 2 0-15,-1 1 0 0,1-5 0 0,-2-2 0 0,0 4 0 0,1-4 0 16,-1 1 0-16,0-5 0 0,0 0 0 0,2-7 0 16,-1-5 0-16,2 1 0 0,0 1 0 0,1 6 0 15,0 4 0-15,-1 6 0 0,2-3 0 0,-1 0 0 16,0 0 0-16,2-2 0 0,0 0 0 0,-2 1 0 15,1-2 0-15,-1-1 0 0,0 1 0 0,-3-3 0 16,2-4 0-16,-2 3 0 0,0 4 0 0,-1-1 0 16,1 5 0-16,-1-2 128 0,0-3-128 0,1 1 0 15,-1 0 0-15,-1 1 0 0,0 0 0 0,0-1 0 16,1-3 0-16,1-1 0 0,-1 3 0 0,-1-3 0 0,0-2 0 0,1-1 0 0,2-5 0 0,-2 5 0 16,3-3 0-16,-2 3 0 0,2 1 0 0,0-2 0 31,0 2 0-31,-1-1 0 0,1 3 0 0,-3 5 0 0,2-3 0 0,-3-4 0 15,1-1 0-15,1 1 0 0,-4 9 0 16,2-4 0-16,2-12 0 0,-2 6 0 0,-1 5 0 0,-2 1 0 16,2 0 0-16,0-3 0 0,1 1 0 0,0-1 0 15,1 2 0-15,1-3 0 0,-1-1 0 0,0-1 0 16,3-6 0-16,-2 6 0 0,1 1 0 0,1-1 0 16,-2-3 0-16,2-2 0 0,0-3 0 0,0-3-128 15,1 1 128-15,-2-2 0 0,2-3-144 0,0-4 144 16,0-3-336-16,0-1 0 0,3 2 0 0,-2 0 0 15,1 4-1184 1,0-1-224-16,0-6-48 0,-1 1-14656 0</inkml:trace>
  <inkml:trace contextRef="#ctx0" brushRef="#br0" timeOffset="41119.56">5769 11990 11967 0,'-3'-4'1072'0,"1"2"-864"0,2 2-208 0,0 0 0 16,0-3 1408-16,-2 2 224 0,1 1 48 0,-1-5 16 16,-2 1 432-16,1 1 96 0,1 3 16 0,2-3 0 15,0 3-416-15,0 0-80 0,4 0-16 0,1 0 0 16,1 3-704-16,1-1-128 0,2 2-48 0,-9-4 0 0,0 0-128 0,0 0-16 16,46 7-16-16,-46-7 0 0,0 0-304 0,53 0-48 0,-53 0-16 0,0 0 0 15,62-1-192-15,-62 1-128 16,0 0 160-16,60 1-160 0,-60-1 0 0,46 9 128 15,-46-9-128-15,44 6 0 0,-44-6 0 0,47 4 0 16,-47-4 128-16,0 0-128 0,67 6 128 0,-67-6 0 0,51 2-128 0,-51-2 192 0,46 0-192 0,-46 0 176 31,54 0-176-31,-54 0 160 0,58 0-160 0,-58 0 0 16,63-5 0-16,-63 5 0 0,73-7 0 0,-73 7 0 16,76-2 0-16,-76 2 0 0,65 2 0 0,-65-2 0 15,63 3 0-15,-63-3 128 0,62 4-128 0,-62-4 128 16,69 12-128-16,-33-6 128 0,-36-6-128 0,43 6 192 15,-43-6-192-15,40 4 192 0,-40-4-192 0,64 6 0 0,-64-6 144 16,78 10-144-16,-36-7 0 0,-42-3 128 0,51 7-128 0,-51-7 0 16,47 6 0-16,-9 0 144 0,9-2-144 0,5 1 0 0,3 1 128 0,-2-2-128 15,-7-3 0-15,-6 7 0 16,-4 2 144-16,1-3-144 0,-37-7 0 0,83 2 144 16,-83-2-144-16,60 10 128 0,-60-10-128 0,81-4 128 15,-81 4-128-15,73 0 0 0,-28 0 0 0,-2 0 128 16,-43 0-128-16,57 1 0 0,-57-1 0 0,81 7 0 15,-34-1 0-15,-1-1 0 0,-1 0 0 0,-3 0 0 16,-42-5 0-16,79 10 0 0,-79-10 0 0,62 12 0 16,-62-12 0-16,84-5 0 0,-47 11 0 0,-3 0 0 15,-34-6 0-15,75 9 0 0,-75-9 0 0,89-12 0 16,-42 8 0-16,-47 4 0 0,89-9 0 0,-89 9 0 16,88-7 0-16,-88 7 0 0,80-5 128 0,-80 5-128 0,83 2 0 0,-46 2 0 15,-37-4 0-15,62 12 0 0,-62-12 0 0,79 0 0 16,-36 3 128-16,-2 3-128 0,-2 4 0 0,1-8 0 15,-40-2 0-15,85-11 0 0,-85 11 0 0,79-1 0 16,-79 1 0-16,81 0 0 0,-81 0 0 0,78 0 0 16,-32 1 0-16,2-2 0 0,0-1 0 0,-1-2 0 15,0 0 0-15,-3 4 0 0,0 1 0 0,-2 3 0 16,1-1 128-16,-7 5-128 0,-36-8 0 0,62 13 0 16,-62-13 0-16,83-7 0 0,-38 7 0 0,0 0 0 15,-1 0 128-15,-44 0-128 0,82 4 0 0,-82-4 0 16,84 0 0-16,-84 0 0 0,85-4 0 0,-85 4 0 15,92-8 0-15,-92 8 0 0,82-9 0 0,-82 9 0 16,91-7 0-16,-44 4 0 0,-47 3 128 0,88-3-128 0,-44 3 0 0,-44 0 128 16,73 0-128-16,-73 0 128 0,84 0-128 0,-37 0 128 15,-1 0-128-15,-1 0 0 0,-3 2 144 16,0 2-144-16,-1-3 0 0,-1 4 0 0,1-1 0 0,-1-1 0 16,-40-3 0-16,73 9 0 0,-36 3 0 0,1-4 128 15,3-3-128-15,-41-5 0 0,86-15 0 0,-86 15 0 16,86-10 0-16,-86 10 0 0,78 0 0 0,-78 0 128 15,76 2 1584-15,-76-2 320 0,72 4 64 0,-72-4 16 16,68 1-3248 0,-68-1-640-16,53 2-128 0,-53-2-16 0,57 3 1600 0,-57-3 320 0,66 7 0 0,-66-7 128 15,63 7-128-15,-63-7 0 0,57 9 128 0,-57-9-128 16,45 9 896-16,-45-9 96 0,50 7 32 0,-50-7 0 16,60 8-1648-16,-60-8-320 0,59 8-64 15,-59-8-16-15,54 18 832 0,-54-18 192 0,56 3 0 0,-56-3 0 0,55-3 0 0,-55 3 0 16,48 3 0-16,-48-3 0 0,47 5 0 0,-47-5 0 15,46 8 0-15,-46-8 0 0,45 4 0 0,-45-4 0 16,39 9 0-16,-39-9 0 0,37 6 0 0,-37-6 0 16,33 7 0-16,-33-7 0 0,0 0 0 0,40 11 0 15,-40-11 0-15,0 0 0 0,0 0 0 0,46 7 0 16,-46-7 0-16,0 0 0 16,0 0-448-16,0 0-32 0,0 0-16 0,0 0-12352 15,52-15-2464-15</inkml:trace>
  <inkml:trace contextRef="#ctx0" brushRef="#br0" timeOffset="42229.54">9707 9126 911 0,'0'-4'0'0,"0"2"0"0,0 2 0 0,0 0 0 16,0-3 896-16,0 2 112 0,1-3 16 0,-2-1 0 15,1-1 512-15,0-1 96 0,-3 1 32 0,1-3 0 16,0 2-64-16,-1 0-16 0,1-1 0 0,-2 0 0 16,0 0-368-16,2 0-64 0,-1 0 0 0,-1 1-16 15,3-1-560-15,-1 0-96 0,1 2-32 0,-1-3 0 16,1 3-160-16,0 1-32 0,1 3-16 0,0-4 0 16,0-1-96-16,0 7-16 0,0 0 0 0,0 0 0 15,0 0-128-15,6-34 160 0,-6 34-160 0,0 0 160 0,0 0 64 16,7-31 16-16,-7 31 0 0,0 0 0 15,4-30 160-15,-4 30 48 0,0 0 0 0,1-31 0 16,-1 24-64-16,0-2 0 0,-1 1 0 0,0 0 0 0,0 0-80 0,-3 0-32 16,1 3 0-16,0 0 0 0,0 3-272 0,1-2 0 0,-1 2 0 0,2-2 0 31,0-2-480-31,0 3-208 0,1-1-32 0,0-2-7280 0,0 6-1472 0</inkml:trace>
  <inkml:trace contextRef="#ctx0" brushRef="#br0" timeOffset="43785.85">12150 12104 911 0,'-1'2'0'0,"0"-2"0"0,0 0 0 0,1 0 0 16,0-2 1264-16,-2 2 160 0,2 0 48 0,-1 0 0 15,1 0 1200-15,-1 0 240 0,1 0 48 0,-1 0 16 0,1 2-160 0,1-1-16 16,-1-2-16-16,1-1 0 16,-1 4-672-16,1-2-128 0,1-5-16 0,-1 1-16 15,-1 2-608-15,1 1-112 0,-1 1-16 0,0 0-16 0,0 0-496 0,0 0-112 16,0-6-16-16,0 6 0 0,0 1-272 0,0 4-64 16,0-2-16-16,-1 0 0 0,1-3-80 0,0 1-16 15,0 4 0-15,-1 5 0 0,1 2-128 0,-2 1 0 16,2 0 0-16,-1-3 128 0,1 3-128 0,-1-1 0 15,1 4 0-15,0 0 0 0,0 3 0 0,-1-1 0 16,-1 1 0-16,1 1 0 0,0 2 0 0,0-7 0 16,0-5 0-16,-1-1 0 0,1 4 0 0,0-6 0 15,0-4 0-15,-2-1 0 0,2-1-128 0,-2 2 128 16,2-1 0-16,0-2 0 0,0-2 0 0,-1-2 0 16,1 2-144-16,0 2 144 0,0-3 0 0,-1 0-128 0,1-7 128 0,0 0 0 15,0-3 0-15,1 13 0 0,0 0 0 0,0 0 0 16,0 0 0-16,6-47 0 0,-6 47 0 0,9-48 0 15,-9 48 0-15,8-43 144 0,-8 43-144 0,0 0 192 16,11-45-192-16,-11 45 0 0,0 0 144 0,12-48-144 16,-12 48 0-16,0 0 144 0,3-33-144 0,-3 33 0 15,0 0 208-15,1-39-64 0,-1 39-16 0,-3-16 0 16,2 10 0-16,-2 0 0 0,2 2 0 0,-2 1 0 16,0 3-128-16,0 3 192 0,1 3-192 0,0-6 192 15,1 2-192-15,0 0 128 0,0 1-128 0,0-2 128 16,-1 4-128-16,1 5 0 0,0 6 0 0,-2 6 128 15,3 10-128-15,-1-1 0 0,1-2 0 0,1 1 0 0,-1 6 0 16,2-1 0-16,-2-7 0 0,1-3 0 0,-1-6-192 0,-1-2 192 16,-2 4-192-16,1-5 192 0,-2 3-304 0,0-6 64 15,0 0 16-15,0-4 0 0,1 0 32 0,-1-1 0 16,2-2 0-16,-2-1 0 0,2-2-48 0,-1-3 0 16,2 0 0-16,1-2 0 15,-1-2-880-15,1 4-176 16,0 0-48-16,0 0-15424 0</inkml:trace>
  <inkml:trace contextRef="#ctx0" brushRef="#br0" timeOffset="44724.46">12009 12970 2751 0,'-3'5'256'0,"0"-5"-256"15,2 2 0-15,0-2 0 0,1 0 1152 0,0 2 192 0,-2-2 48 0,1 0 0 16,0 1 1040-16,0-1 192 15,1 2 64-15,-1-4 0 0,2 1-96 0,-1-3-16 16,2 2 0-16,-1-4 0 0,-1 6-688 0,0 0-144 16,0 0-16-16,0 0-16 0,18-42-368 0,-18 42-64 15,0 0 0-15,0 0-16 0,16-53-384 0,-16 53-80 16,0 0-16-16,0 0 0 0,20-61-352 0,-20 61-80 0,0 0-16 0,12-43 0 0,-12 43-48 0,0 0-16 16,0 0 0-16,11-45 0 0,-8 39-48 0,-3 6-16 15,0 0 0-15,0 0 0 0,0 0-32 0,0 0-16 16,0 0 0-16,0 0 0 0,16-45-16 0,-16 45 0 15,0 0 0-15,0 0 0 16,0 0-16-16,0 0 0 0,1 7 0 0,-2-4 0 16,-2 0 0-16,2 4 0 0,-1 8 0 0,0-3 0 15,1-2-128-15,0 3 0 0,1 3 0 0,0 0 0 16,0 2 0-16,1-2 0 0,2 1 0 0,-2-3 0 16,2 0 0-16,0-5 0 0,-1 1 0 0,1-1 0 15,1 0 0-15,-1 1 0 0,2-4 0 0,1 2 0 16,-1-2 0-16,0-1 0 0,2-2 0 0,0 1 0 15,0 0 0-15,2-2 0 0,-9-2 0 0,0 0 0 16,0 0 0-16,0 0 0 0,0 0 0 0,49-12 0 16,-49 12-128-16,0 0 128 0,0 0 0 0,0 0 0 0,35-54 0 0,-35 54 0 15,0 0 0-15,0 0 0 0,0 0 0 16,20-51 0-16,-20 51 0 0,0 0 0 0,6-45 0 0,-6 45 0 16,0 0 0-16,0 0 0 0,0 0 0 0,0 0 0 15,11-43 0-15,-10 39 0 0,1 4 0 0,-1 0 0 16,-1 0 0-16,0 0 0 0,0 0 0 0,0 0 0 15,0 0 0-15,0 0 0 0,0 0 0 0,0 0 0 16,0 0 0-16,0 0 0 0,0 0 0 0,0 0 0 16,0 0 0-16,0 0 0 0,0 0 0 0,0 0 0 15,0 0 0-15,0 0 0 0,0 0 0 0,0 0 0 16,0 0 0-16,0 0 0 0,6 3 0 0,-7 8 0 16,-2 0 0-16,2-1 0 0,0 0 0 0,1 2 0 0,0 2 0 15,0 1 0-15,0 1 0 0,1-4 0 16,0 4 0-16,1-2 0 0,0-2 0 0,1 3 0 0,0-1 0 0,1 0 0 15,0-1 0-15,-2-3 0 0,1-3 0 0,-1-1 0 16,-1 0-256-16,1-1 0 0,-2-1 16 0,1 0 0 31,-1 0-240-31,0-2-48 0,-1 1-16 0,1-2 0 16,0-1-608-16,-2-1-128 0,1-2-32 0,0-1-16112 0</inkml:trace>
  <inkml:trace contextRef="#ctx0" brushRef="#br0" timeOffset="45992.43">9561 9445 10127 0,'-2'0'896'16,"-1"0"-704"-16,2 0-192 0,0 0 0 16,-1 0 1312-16,-1 0 224 0,-2 0 64 0,-1 0 0 15,-2 0 832-15,2 0 160 0,2 0 32 0,2 0 16 16,0 0-480-16,4 0-112 0,-1 0 0 0,4 0-16 16,-5 0-768-16,0 0-160 0,0 0-16 0,0 0-16 0,51-10-144 0,-51 10-32 15,0 0 0-15,0 0 0 0,56-6-352 0,-56 6-80 16,0 0-16-16,33 6 0 0,-33-6-144 0,21 7-48 15,-9 2 0-15,-12-9 0 0,27 13-112 0,-27-13-16 16,25 12-128-16,-25-12 192 0,26 7-192 0,-26-7 0 16,0 0 0-16,0 0 0 0,43 3 0 0,-43-3 0 15,0 0 0-15,0 0 0 0,0 0 0 0,0 0 0 16,0 0 0-16,0 0 0 0,52-13 0 0,-48 10 0 16,-2 3 0-16,-2 0 0 0,-1-3 0 0,0 3 0 15,0 0 0-15,-4 3 0 0,0-3 0 0,0 0 128 16,0 0-128-16,-3 0 0 0,-1 3 0 0,-3 0 0 15,6-3 0-15,-4 4 0 0,-2-4 0 0,-4 2 0 0,-4 2 0 16,0-1 0-16,1-3 0 0,1 0 0 0,3 0 0 16,-1-3 0-16,0-1 0 0,0 2 0 0,4-2 0 0,-1-1 0 15,1-1 0-15,-2 0 0 0,1 1 0 0,0 0 0 16,6 1 0-16,0 0 0 0,-2-2 0 0,3 1 0 16,0 1 0-16,1 3 0 0,1 0 0 0,1 0 0 15,1 1 0-15,0 0 0 0,0 0 0 0,2 0 0 16,0 0 0-16,2 1 176 0,0 1-48 0,2 1-128 15,-2-3 160-15,-2 0-160 0,0 0 128 0,0 0-128 16,40 7 0-16,-40-7 0 0,0 0 128 0,50 3-128 16,-50-3 0-16,0 0 0 0,52 2 0 0,-52-2 0 15,0 0 0-15,56-5 0 0,-56 5 0 0,0 0 0 16,42-1 0-16,-42 1 0 0,0 0 0 0,0 0 0 16,38 4-272-16,-33-2 16 0,-1 2 0 0,-1-2-12448 15,-2 5-2480-15</inkml:trace>
  <inkml:trace contextRef="#ctx0" brushRef="#br0" timeOffset="52630.47">12413 9477 4479 0,'1'3'0'0,"0"-2"192"0,0 1-48 0,-1 1-16 0,0-2-128 0,1 1 0 0,1 1 0 0,-1 3 0 0,0 2 1600 0,2 4 272 16,-1 4 64-16,-1 3 16 0,1 3 96 0,-4 0 32 16,1 3 0-16,0 0 0 0,-2-3-496 0,1 4-112 15,-2 0 0-15,1 1-16 0,-1-5-640 0,1 0-128 16,0 2-32-16,-1-1 0 0,0 1-656 0,0 1 0 16,1-1 0-16,0 0-176 0,2 3 176 0,0 2-192 15,0-1 192-15,1 0-192 0,0-4 192 0,0 3-128 16,0 3 128-16,-2 1-128 0,1 1 128 0,-1-1 0 15,-2 1-144-15,0 1 144 0,-1-4-128 0,0-1 128 16,0 1-160-16,-1-1 160 0,0 2-176 0,-1-2 176 0,0 1-192 0,2-5 192 0,2-5 0 0,-1 3 0 16,0 0 0-16,1 3 0 15,0-1 0-15,2 0 0 0,0-4 0 0,1 1 0 16,1 1 0-16,1-3 0 0,0 1 0 0,-1-2 0 16,0 2 0-16,-1-1 0 0,1-1-128 0,-1 2 128 15,0-1 0-15,0-3-160 0,-2 2 160 0,-1 1-128 16,1 1 128-16,-2 1 0 0,1-2 0 0,-1 4-128 15,-1-1-48-15,-1 3 0 0,1-1 0 0,0-1 0 16,2-6 176-16,1 0 0 0,-1 1-144 0,2-2 144 16,1 1 0-16,-1-3 0 0,1-2 0 0,-1 0 0 15,1 1 0-15,-2 3 0 0,2 2 0 0,0 2 0 16,-1-1 0-16,0 0 0 0,-2 0 0 0,2-1 0 0,-1 1-288 0,-1-3 16 16,1 6 0-16,-1-3 0 15,0 1-64-15,0-1-16 0,1-1 0 0,0-2 0 0,0 0 224 16,1 2 128-16,-1-1-160 0,2-1 160 0,0 0 0 0,2-1 0 15,-2-4 0-15,1 3 0 0,0 3 0 0,-1-1 0 16,1 0 0-16,-1-1 0 0,0 1 0 0,0 0 0 16,-1 6 0-16,1 3 0 0,0-3 0 0,0 3 0 15,-1-3 0-15,1-3 0 0,0-2 0 0,-1 1 0 16,-1 1 0-16,1-3 0 0,1-2 0 0,0 3 0 16,-1 0 0-16,0 2 0 0,1-1 0 0,-1 1 0 15,1-1 0-15,0-2-144 0,-2 1 144 0,2-1-192 0,-1 0 192 0,1 0-192 0,0 0 192 0,-1 0 0 31,1 1 0-31,0-1-128 0,0 3 128 0,-1-2 0 16,1 2 0-16,0 3 0 0,0-1 0 0,-2 1 0 0,2-4 0 16,0 0-128-16,-1-2 128 0,0 2 0 0,0-2 0 15,-1-3 0-15,1 2 0 0,0 1 0 0,0 0 0 0,-2 3-128 16,1 1 128-16,1-2 0 0,-2 2 0 0,1 1 128 16,-1-3-128-16,1 0 0 0,-1-1 0 0,1-1 0 15,0 0 0-15,0 3 0 0,0 3 0 0,-1-5 0 16,2 1 0-16,0-1 0 0,-1 2 0 0,1-1 0 15,1-2 0-15,-1 3 0 0,0-3 0 0,1 2 0 16,0 1 0-16,-2-3 0 0,2 0 0 0,0 0 0 0,-1 0 0 0,1 3 0 0,-1-1 0 0,1 2 0 16,-1 5 0-16,-1 0 0 15,1 0 0-15,0-2 0 16,-2-1 0-16,1 0 0 0,0 3 0 0,-2-3 0 0,1 3 0 0,0 1 0 16,-1-1 0-16,1-2 0 15,1 2 0-15,0 1 0 0,-2 5 0 0,1 0 0 0,2-3 0 0,-1-6 144 16,2-4-144-16,-2 0 160 0,2-2-16 15,0 2 0-15,0 5 0 0,0 2 0 0,2 0 48 0,-2 3 16 16,0 4 0-16,-2-3 0 0,1-5-16 0,0 0 0 16,-2 3 0-16,2 2 0 0,-1-6-64 0,0 4-128 15,1-2 176-15,-1 2-176 0,-1 4 144 0,1 0-144 16,1-5 0-16,-1-4 144 0,2-1 48 0,-1 1 0 16,0 1 0-16,0 3 0 0,1 2 0 0,-2-2 16 0,1 1 0 0,0-2 0 0,0 4 0 0,-1 0 0 15,1 2 0-15,0-2 0 0,1-1 96 0,-1-5 16 31,0-1 0-31,-2 0 0 0,2 0 16 0,0 3 16 16,-2 1 0-16,-1 0 0 0,2 5-80 0,-1 0-16 16,0 3 0-16,0-4 0 0,0 1-256 0,-1-3 128 0,1 3-128 0,1-2 0 15,1-3 0-15,-1-1 0 0,4 0 0 0,-4 0 0 16,1-2 0-16,1 5 0 0,0-2 0 0,-1-2 0 16,1-5 0-16,0 3 128 0,-1 2-128 0,-1 3 0 15,1 1 224-15,0-2-64 0,-1 3-16 0,0-3 0 0,1 2-144 0,-1-1 0 16,0 2 144-16,0-1-144 15,1 1 0-15,-2-3 0 0,2-2 0 0,0-1 0 16,-1-5 0-16,2-1 0 0,0 4 0 0,0 2 0 16,0 1 0-16,0-1 0 0,0-1 0 0,0 0 0 15,0-2 0-15,2 1 0 0,-2-1 0 0,0 1 0 16,0-1 0-16,0 2 0 0,0-2 0 0,0 3 0 16,-2-1 0-16,2 1 0 0,-1 3 0 0,0-4 0 15,0 3 0-15,1-3 0 0,-1 0 0 0,-1-2 0 0,2 2 0 16,-1-3 0-16,1-3 0 0,0 0 128 0,-1 1 0 15,1 1 16-15,-1-1 0 0,1 3 0 0,-2-2-144 0,1 1 128 16,-1 1-128-16,0-2 128 0,0 1-128 0,-1-3 0 16,0 3 0-16,0 0 128 0,0 1-128 0,-1 1 0 15,1-3 0-15,1 2 0 0,-1-4 0 0,2 0 0 16,0 3 0-16,-2-6 0 0,1 2 0 0,1-2 0 16,-2-6 0-16,1-1 0 0,1-1-160 0,-1-4 160 15,0-1-208-15,-2-3-8816 16,0-7-1776-16</inkml:trace>
  <inkml:trace contextRef="#ctx0" brushRef="#br0" timeOffset="56153.89">9359 11174 9215 0,'-4'-19'816'0,"-1"4"-656"16,0 8-160-16,0 4 0 0,2 2 928 0,-3-1 160 16,-5-8 16-16,-9-3 16 0,-7-5 864 0,-11 4 160 15,-7 3 32-15,-4 7 16 0,-3 8-1504 0,-3 7-304 16,-3 5-64-16,-7 8-16 0,-7 9-304 0,-10 8 0 16,-6 10 0-16,-7 6 0 0,-2 1 0 0,-11 11 0 0,-9 13 0 0,-17 15 0 15,-12 11-1184-15,-7 9-192 0,7-7-32 0,-17 20-16 31,-15 16-480-31,-4 5-80 0,4-4-32 0,5 2 0 0,1 4 1840 0,7-3 368 0,8-8 80 0,10-10 16 16,11-11 1088-16,17-14 224 0,17-12 32 0,3-6 16 16,6-5-560-16,16-20-96 0,13-17-32 0,17-18 0 15,12-9-320-15,12-14-80 0,7-10-16 0,10-12 0 16,4-13-48-16,10-9-16 0,7-13 0 0,7-12 0 16,6-12-480-16,11-10 0 0,6-16 0 0,11-6 0 15,1-1-208-15,12-15 64 0,9-13 16 0,6-10 0 16,6 0-128-16,6-3-32 0,3 7 0 0,-2 4 0 15,-11 14-160 1,10-8-16-16,7-2-16 0,-2 2 0 0,-6 6 480 0,3-2 0 0,5-4 0 0,-2 2 160 0,-9 16 224 0,5-6 64 16,6-6 0-16,-4 6 0 0,-6 9 192 0,-9 13 32 15,-4 11 16-15,-7 10 0 0,-9 8-432 0,-13 12-64 16,-13 12-32-16,-14 17 0 0,-13 9-160 0,-14 13-144 16,-11 12 144-16,-19 10-208 15,-14 15-416-15,-18 14-80 0,-14 12 0 0,-15 9-16 0,-4 4 320 0,-19 17 64 16,-18 19 16-16,-11 5 0 0,-2 5 320 0,-7 7 0 15,-6 8 0-15,1 3 0 0,6-6 128 0,0 4 80 16,-1 4 32-16,9-10 0 0,11-8 128 0,13-12 16 16,12-13 16-16,18-15 0 0,19-14 272 0,18-16 48 15,14-14 16-15,19-21 0 0,13-10-256 0,14-13-48 16,15-15-16-16,11-12 0 16,7-5-928-16,18-21-176 0,17-19-32 0,18-13-16 15,17-13-224-15,7-8-64 0,-9 11 0 0,18-12 0 0,15-7 624 0,-1 2 112 0,-25 20 32 0,14-8 0 16,12-5 256-16,0-1 0 0,-9 6 128 0,-5 5-128 15,-4 3 0-15,-4 5 0 0,-4 3 0 0,-9 7 0 16,-9 12 0-16,-11 5 0 0,-9 10 128 0,-10 4-128 16,-7 8 0-16,-11 7 144 0,-10 9-144 0,-12 10 128 15,-11 9 368-15,-9 7 64 0,-10 4 16 0,-7 7 0 16,-7 5 880-16,-5 6 176 0,-6 3 32 0,-11 11 16 16,-9 8-704-16,-7 7-144 0,-8 8-16 0,-6 4-16 15,-5 4-800-15,-5 5-320 0,-7 10 0 0,-6 3 16 16,1 0-224-1,-13 13-48-15,-14 15-16 0,-8 8 0 0,-4 8-144 16,-8 3-32-16,-4 6 0 0,-3 4 0 0,-2 0 608 0,11-6 160 0,10-4 0 0,18-18 0 0,15-11 0 16,20-20 128-16,19-16 0 0,19-14 0 0,20-10 256 0,17-18 32 15,0-19 16-15,49-3 0 0,-7-13-256 0,17-19-48 16,17-16-128-16,15-14 192 16,16-12-496-16,8-11-96 0,3 1-32 0,9-6 0 0,9-11 208 0,9-1 32 0,9-3 16 0,-7 4 0 0,-28 19 176 15,13-6 0 1,13-10 0-16,-2 5 0 0,-6 4 0 0,-3 2 0 15,-2 4 0-15,1 4 0 0,1-1 0 0,-1 5 0 16,-6 4 0-16,-12 6 0 0,-11 10 0 0,2-2 144 16,2 4-144-16,-7 5 0 0,-6 4 0 0,-8 11 0 15,-7 5 0-15,-9 6 0 0,-9 6 0 0,-9 3-272 16,-9 3 48-16,-5 7 16 16,-39 6-656-16,55 0-128 0,-55 0-32 0,0 0 0 0,0 0 512 0,31 63 80 15,-38-37 32-15,-8 5 0 0,-6 6 736 0,-1-1 160 16,-2-1 16-16,-10 12 16 0,-16 16 528 0,-17 17 96 15,-12 14 32-15,-7 4 0 0,4-9-320 0,-17 18-64 16,-21 22-16-16,-8 7 0 0,10-16-384 0,-17 20-80 16,-14 18 0-16,-10 9-16 0,2 1 672 0,-2 6 144 0,-2 6 32 0,0 3 0 15,-1 7-896-15,3-1-256 0,4-2 0 0,11-10 128 32,14-15-960-32,5-4-176 0,4-1-32 0,8-8-16 0,9-4 784 0,10-12 272 0,9-13-192 0,12-13 192 15,14-14-192-15,8-8 192 0,6-5-208 0,11-11 80 16,8-12 128-16,7-13-208 0,9-9 80 0,10-10 128 15,0-25-192-15,0 0 192 0,0 0-160 0,86 3 160 16,-42-25-704 0,12-15-32-16,9-9-16 0,12-13 0 0,7-14 432 0,5-6 96 0,1-4 16 0,18-17 0 0,16-12 48 0,-1-4 16 15,-5 5 0-15,6-7 0 16,7-2-480-16,1-6-80 16,-2 0-32-16,1-2 0 0,4-2 304 0,-4-1 64 0,-16 17 16 0,16-12 0 0,12-4 352 0,-2-1 0 15,-18 16 0-15,10-8 0 0,9 2 0 0,-4-2 0 16,-11 6 0-16,0 4 0 0,-2 7 0 0,-7 6 0 15,-11 8 0-15,-13 10 0 0,-10 9 0 0,-3 4-176 16,-3 8 16-16,-10 4 0 16,-10 10-368-16,-11 6-80 0,-8 9-16 0,-9 5 0 0,-8 7 400 0,-6 8 80 15,-3 2 16-15,-7 6 0 0,-4 2 128 0,-2 4 0 16,-1 2 0-16,-3 2 128 0,-2 2-128 0,-2 4-192 16,-4 4 64-16,-2 6 0 15,-5 6-784-15,-4 0-160 0,-2 7-16 0,-9 5-16 16,-5 11 368-16,-8 6 80 0,-4 6 16 0,-8 8 0 0,-7 10 640 0,-3 4 0 0,-1 1 0 0,-5 5 0 15,-5 11 176-15,-10 7-48 0,-8 10 0 0,-7 10 0 16,2-3-128-16,-11 16 0 0,-10 11 0 0,-7 7 0 16,-4 5 160-16,-5 0-160 0,-3 5 192 0,0-2-192 15,10-3 512-15,-8 5-16 0,-1 7 0 0,6-11 0 16,21-24 528-16,-5 6 96 0,1 1 32 0,8-11 0 16,11-12-160-16,10-8-32 0,10-8 0 0,6-12 0 15,8-13-672-15,7-11-144 0,6-2-16 0,5-9-128 16,7-6 0-16,5-13-304 0,6-5 48 0,7-8 0 31,5-8-240-31,6-6-32 0,6-9-16 0,5-6 0 0,4-4 128 0,9-11 32 0,7-6 0 0,10-14 0 0,7-4 384 16,7-11-160-16,3-5 160 0,13-14 0 0,14-14 272 0,11-8 176 15,8-12 16-15,3-1 16 0,-6 5-224 0,17-14-64 0,13-11 0 0,6-6 0 16,1-5-192 0,7-6 0-16,11-3 0 0,-4 0 0 0,-24 19-272 0,19-14 0 15,17-11 0-15,1-4 0 16,-1-2-128-1,-1 2-32-15,4 2 0 0,-3 3 0 0,-1 4 432 0,-2-2 0 0,2 2 0 0,-1 1 128 0,-3 3 48 0,-14 9 16 16,-8 10 0-16,9-8 0 0,5-2 32 0,-10 6 16 16,-20 19 0-16,0-1 0 0,0 2 96 0,-8 5 32 15,-8 7 0-15,-10 7 0 0,-14 12 16 0,-2 4 16 0,-2 2 0 0,-7 8 0 0,-6 4-240 0,-6 6-160 32,-5 4 192-32,-7 7-192 0,-4 6 0 0,-3 3-256 15,-3 3 32-15,-5 5 0 16,0 3-1440-16,-5 4-272 0,-2 6-64 0,-3 4-5936 0</inkml:trace>
  <inkml:trace contextRef="#ctx0" brushRef="#br0" timeOffset="57421.53">11392 10266 4607 0,'-95'121'192'0,"62"-80"64"0,19-22-256 0,7-13 0 0,1 4 0 0,-14 12 0 15,-38 47 912-15,-36 45 144 0,-36 44 32 0,-21 23 0 16,0-2-64-16,0-1 0 0,-1 8 0 0,7-12 0 0,12-16-528 0,1 3-112 16,-6 13-32-16,1 0 0 0,2-9-96 0,3 0 0 0,1 2-16 15,2-5 0-15,4-2 224 0,7-8 48 0,5-4 16 0,3-2 0 31,3-4-160-31,1-5-48 0,9-5 0 0,3-3 0 16,5-3-320-16,-2-5 0 0,5-7 0 0,3-4-128 16,5-2 128-16,8-11-160 0,7-10 160 0,-3 1-160 15,-1 3 160-15,6-8 0 0,5-7 0 0,8-10 0 16,6-6 0-16,7-10 0 0,8-5 0 0,3-4 0 0,4-7 0 0,6-5 0 0,5-7 0 0,7-8 0 16,5-8-272-1,7-7-32-15,5-8 0 0,6-7 0 16,4-6-736-16,7-13-160 0,9-10-16 0,9-11-16 15,16-16 1040-15,9-11 192 0,8-9 0 0,7-9 0 0,7-10 336 0,10-8-32 16,10-7-16-16,8-8 0 0,-2-2-80 0,8-6-16 16,12-4 0-16,-2 0 0 0,-8 8-192 0,7-4 0 15,6-3 0-15,2-1 0 0,3-5 0 0,-6 8 0 16,-17 13-128-16,13-9 128 0,8-5 0 0,-2 0 0 0,-5 6 0 0,-7 10 0 0,-5 6 0 0,-12 11 128 16,-15 15-128-16,0 0 0 0,-5 7 0 0,-7 6 144 31,-8 10-144-31,-13 10 128 0,-9 7 640 0,-8 11 112 0,-6 4 16 15,-8 6 16-15,-5 10 288 0,-8 7 48 0,-4 8 16 16,-22 10 0-16,0 0-944 0,0 0-176 0,0 0-144 0,27 43 192 31,-38-14-1776-31,-7 7-336 0,-8 11-80 0,-8 12-16 16,-5 8-608-16,-11 9-128 0,-7 9-32 0,-6 4 0 16,-6 8 1296-16,-9 8 256 0,-6 12 48 0,-3 6 16 0,8-9 992 0,-5 6 176 0,-6 10 0 0,-10 8 160 15,-5 8 336-15,-5 6 64 0,-3 9 16 0,-2 1 0 16,0 3-128-16,0 1-32 0,3-4 0 0,0 2 0 15,5-10-224-15,-1 5-32 0,3 0-16 0,1-6 0 16,8-9-16-16,0-2 0 0,0 3 0 0,6-6 0 16,3-6-128-16,6-6 0 0,5-4 0 0,6-16 0 15,9-15 0-15,7-7 0 0,7-2 0 0,10-10 0 0,7-8 0 0,9-10 128 16,7-8-128-16,8-15 0 0,9-5 0 16,-3-27 0-16,0 0-224 0,55 22 80 0,-55-22 144 0,74-24 0 15,-20-2 0-15,9-8 0 0,7-7 0 0,6-7-160 16,3-9 160-16,4-6 0 0,-7 5 0 0,14-11-160 15,13-6 160-15,3-5 0 0,2-5 1072 0,2 0 288 16,3-4 64-16,-2 3 16 0,-2 1-672 0,3 0-128 16,3-3-16-16,-4 3-16 0,-7 5-400 0,3 1-80 15,0-2 0-15,1 4-128 0,-1 8 272 0,-9 2-48 16,-9 5-16-16,-8 5 48 0,-9 5-16 0,-6 5 0 16,-5 7 0-16,-11 7 0 0,-6 5-240 0,-11 7 0 15,-10 5 0-15,-9 6 0 0,-6 6 0 0,-11 8 0 16,-4 2 0-16,-8 7 0 0,-5 5 1120 0,-2 2 128 15,-2 1 32-15,-10 11 0 0,-16 15 112 0,-15 15 16 16,-10 12 16-16,-4 6 48 0,-4 4-1024 0,-1 2-208 0,-3 0-48 0,0 5 0 16,-1 1-192-16,4 0 0 0,5-7 0 0,5-3 0 15,6-3 0-15,5-4 0 0,5-2 0 0,8-8 0 16,9-8-192-16,8-8 64 0,7-8 128 0,7-5-192 31,10-5-672-31,7-9-144 0,2-22-16 0,0 0-16 16,0 0-944-16,76 13-176 0,-35-26-32 0,7-9-16 0,10-6 976 15,5-4 192-15,7-6 32 0,3-7 16 0,0 2 1136 0,3-1 240 0,2-7 32 0,1 3 16 0,-3 2-96 0,-1 0-16 0,-4 2 0 16,1-2 0 0,0 4-144-16,-2 1-48 0,0 5 0 0,-9 2 0 15,-5 5 256-15,-10 2 64 0,-7 5 0 0,-9 6 0 0,-8 3 32 0,-7 6 16 0,-6 4 0 0,-10 6 0 32,-6 3 784-32,-9 5 144 0,-8 6 48 0,-11 9 0 0,-6 3 800 0,-7 5 160 15,0-1 48-15,-14 7 0 0,-14 9-1584 16,-8 8-304-16,-6 4-64 0,-4 2-16 0,-2 2-512 0,0-5-304 15,4 0 48-15,0-7 0 16,3 1-272-16,4-9-48 0,4-4-16 0,6-7 0 16,6-3-1440-16,8-9-272 0,7-2-64 0,7-11-16 15,7-3-544-15,7-11-96 0,9-5-32 0,9-10 0 16,7-4 2064-16,9-13 416 0,10-5 64 0,9-13 32 0,10-10 992 0,8-8 192 0,4-3 32 0,10-9 16 16,12-13 272-16,10-7 64 0,11-3 16 0,0-5 0 0,-13 17-240 0,10-14-48 31,15-12-16-31,3-3 0 0,1-1-432 0,-7 6-96 15,-9 12-16-15,-3 1 0 0,2-7-256 0,-1 2-192 16,0 0 16-16,-10 7 16 16,-7 7-624-16,-13 9-128 0,-7 5-32 0,-11 5 0 0,-7 6 944 0,-12 8 0 0,-11 10 0 0,-12 7 0 15,-7 7 2256-15,-14 7 384 0,-7 1 80 0,-9 9 16 16,-3 5 96-16,-13 7 32 0,-13 2 0 0,-8 7 0 16,-3 6-1344-16,1-1-272 0,2-2-48 0,-1 0-16 15,4-2-656-15,3-7-128 0,6-4-16 0,9-10-16 0,12-3-368 0,10-7-160 0,9-8 16 16,12-11 0 15,8-10-1312-31,13-8-256 0,7-5-48 0,11-14-13744 0</inkml:trace>
  <inkml:trace contextRef="#ctx0" brushRef="#br0" timeOffset="57604.13">11859 10390 1839 0,'32'-51'160'0,"-8"11"-160"15,-10 17 0-15,-10 11 0 0,-2 2 1680 0,4-11 304 16,9-20 64-16,6-22 16 0,-2-11 192 15,-13 4 48-15,-15 13 0 0,-15 20 0 16,-14 15-1280-16,-13 16-240 0,-13 15-48 0,-12 9-16 16,-8 8-1792-16,-11 11-352 0,-11 14-80 0,-10 6-16 0,-9 10 272 0,-5 2 48 15,2 1 16-15,0 2 0 0,7-1 672 0,5-8 144 0</inkml:trace>
  <inkml:trace contextRef="#ctx0" brushRef="#br0" timeOffset="58320.99">9968 10865 3567 0,'47'-26'0'0,"-10"5"144"0,1-2-144 0,-7 7 192 0,-9 3-192 0,-2 2 0 0,10-6 0 0,19-9 0 16,27-17 1920-16,23-11 320 0,14-7 80 0,4-1 16 15,-6 4-1184-15,-8 5-224 0,-6 6-48 0,-6 3-16 16,-6 3-704-16,-7 5-160 0,-6 4 0 0,-7 2 0 16,-4 4 0-16,-7 4-128 0,-6 2 128 0,-3 8-160 31,-3-1-448-31,-3 5-96 0,-39 8 0 0,66-4-16 15,-66 4-560-15,0 0-96 0,59 28-32 0,-59-28 0 16,8 47 304-16,-17-12 48 0,-8 12 16 0,-12 5 0 0,-4 4 1632 0,-8 0 336 0,-7 8 64 0,-15 12 16 16,-14 17 528-16,-13 13 128 0,-14 14 0 0,-6 4 16 15,-3 0 560-15,-3 4 128 0,-2 6 0 0,-1 0 16 16,3 3-256-16,8-10-48 0,9-7-16 0,5 0 0 16,8 1-1008-16,10-8-208 0,12-6-32 0,12-12-16 0,11-13-640 15,9-3-160-15,8 0 0 0,11-12 0 0,9-10 0 0,8-10-192 16,8-9 32-16,-12-38 16 15,48 51-304-15,-48-51-64 0,94 25-16 0,-29-28 0 16,8-4-400-16,8-12-80 0,10-6-16 0,6-3 0 0,10 0 688 0,0-5 128 16,1 3 16-16,-4-5 16 15,-6 5-272-15,-1 2-48 0,-2 3-16 0,-8 3 0 16,-8 3-192-16,-5 3-64 0,-3 6 0 0,-10 4 0 16,-5 6-16-16,-56 0-16 0,74 22 0 0,-74-22 0 15,26 47 64-15,-31-12 16 0,-13 9 0 0,-14 7 0 0,-12 4 1152 0,-5 1 224 16,-7 4 48-16,-21 16 16 0,-21 22 896 0,-16 6 176 15,-6 1 48-15,-11 6 0 0,-10 9 176 0,-4-1 32 16,2-4 16-16,8-9 0 0,8-4-208 0,-9 3-64 0,-3 3 0 0,8-11 0 0,12-9-976 0,12-11-208 31,9-8-32-31,13-12-16 0,10-10-416 0,14-13-144 16,6-14 0-16,14-7 144 0,12-13-336 0,10-13-80 0,9-9-16 0,9-10 0 31,5 1-1152-31,12-20-224 0,14-19-64 0,12-16 0 16,11-5 320-16,9-13 48 0,7-4 16 0,12-14 0 15,15-8 704-15,0-2 160 0,-12 14 32 0,13-14 0 0,9-8 448 0,-3 2 0 0,-13 17 0 0,4-5 160 16,2-3 224-16,-9 8 64 0,-19 21 0 0,2-6 0 16,5-10 64-16,-9 5 32 0,-9 7 0 0,-10 9 0 15,-7 6-272-15,-12 6-48 0,-9 9-16 0,-13 6 0 16,-7 8 336-16,-12 6 64 0,-6 5 16 0,-11 2 0 0,-10 4 560 0,-8 6 112 16,-10 8 32-16,-10 4 0 0,-9 5-528 0,-11 8-96 0,-8 7-32 0,-10 7 0 15,-11 11-384-15,-5-1-80 16,5 4-16-16,-15 6 0 0,-8 7-192 0,0-3 0 15,7-4 0-15,6-3 0 0,3-5 0 0,13-7-128 16,13-7 128-16,12-9-208 16,12-5-528-1,16-10-96-15,13-9-32 0,15-10-16496 0</inkml:trace>
  <inkml:trace contextRef="#ctx0" brushRef="#br0" timeOffset="58726.99">9018 10611 10191 0,'77'-85'208'0,"-40"44"48"0,-15 16 16 0,-11 12 48 0,-4 6-320 0,2-5 0 16,14-16 0-16,15-19 0 0,18-24 3216 0,-3-3 592 15,-7 7 112-15,-12 10 32 0,-9 9-1392 0,-14 10-256 16,-10 7-64-16,-9 9-16 0,-10 5-768 0,-9 8-160 16,-9 6-16-16,-10 6-16 0,-10 6-688 0,-11 8-144 15,-5 1-32-15,-3 4 0 0,-1 1-400 0,-10 8 0 0,-11 2-144 16,-2 4 144-16,-1 0-336 0,5-4 32 0,5 1 16 0,7-4 0 31,5-3-160-31,7-5-16 0,8-6-16 0,8-4 0 16,5-2-816-16,8-7-176 0,8-3-16 0,5-5-16 15,9-3-672-15,6-4-144 0,6-4-32 0,6-3 0 16,3 0 704-16,4-4 144 0,3-5 32 0,4 0 0 0,1 0 1152 0,5-1 320 0,1-5 0 0,2 2 0 16,0 0 560-16,-1 4 208 0,0-1 32 0,-2 4 16 15,-1 1 912-15,-3 4 176 0,-2 1 32 0,-3 3 16 16,-2 0-480-16,-5 4-112 0,-2-1-16 0,-2 4 0 16,-2-1-496-16,-4 0-96 0,-1 4-32 0,-5-3 0 15,-1 5-240-15,-3-1-48 0,-3 4-16 0,-5 2 0 16,-4 2-176-16,-7 5-48 0,-5 2 0 0,-5 3 0 0,-4 3 32 15,-8 3 0-15,-9 6 0 0,-9 1 0 0,-2 1 32 0,-3 6 16 16,-2 1 0-16,-5 1 0 0,-4 3-128 0,3-1-16 0,4-2-128 0,8-8 192 16,8-3-192-16,14-8 0 15,9-9 0-15,11-4 0 16,11-7-608-16,8-9-160 0,9-3-48 0,8-5-9904 16,3-1-1984-16</inkml:trace>
  <inkml:trace contextRef="#ctx0" brushRef="#br0" timeOffset="59173.24">6836 9862 18335 0,'116'-114'1632'0,"-94"92"-1312"16,-18 19-320-16,-4 3 0 0,6-6 0 0,9-8-128 15,11-7 0-15,12-13 128 0,15-11 2032 0,7-3 512 16,-5 1 96-16,-9 10 48 0,-9 7-1280 0,-10 9-256 16,-7 8-64-16,-7 1 32 0,-7 9-352 0,-6 3-64 15,-6 3 0-15,-4 4 0 0,-5 4 240 0,-6 5 48 16,-4 2 16-16,-2 5 16 0,0-1-320 0,-7 6-80 16,-8 5-16-16,-4 1 16 0,-2 4-464 0,0 1-160 15,1 0 0-15,0-3 176 16,3 1-480-16,1-4-80 0,5-1-32 0,-1-1 32 0,-1 1-736 0,0 0-144 0,1-1-16 0,1-3 0 31,4-3-592-31,-2 1-112 0,-1 0-32 0,1-1 32 16,3-1 880-16,0-1 176 0,3-1 32 0,4-7 32 0,5-2 576 0,5-4 112 0,5-8 32 0,7-2 144 15,6-1 480-15,7-11 224 0,8-3 32 0,4-9 32 16,4 2-592-16,12-12-176 0,12-12 0 0,12-6 128 16,10-1-688-1,5-7-144-15,2 2-16 0,-2 2-16 0,-9 6-192 0,-2 2-32 0,1 3-16 0,-6 3 0 16,-3 4 624-16,-7 5 128 0,-6 5 32 0,-6 1 0 15,-3 6 192-15,-6 5 0 0,-8 5 144 0,-8 3-144 0,-5 6 272 0,-8 3-32 16,-7 3-16-16,-5 6 0 0,-7 3 880 0,-8 11 176 16,-10 3 48-16,-10 7 0 0,-6 9 176 0,-10 3 32 15,-11 11 16-15,-10 5 0 0,-8 7-816 0,-9 3-160 16,-9 4-48-16,3-2 0 0,17-10 336 0,-11 6 64 16,-7 8 16-16,4-5 0 0,10-6-176 0,13-9-48 15,13-8 0-15,10-6 0 0,9-5-560 0,10-6-160 16,9-4 0-16,12-12 0 15,9-6-320-15,13-8-128 0,10-8-16 0,11-7-16 16,5-3-2656-16,17-12-544 0,20-9-96 0,19-14-8752 0</inkml:trace>
  <inkml:trace contextRef="#ctx0" brushRef="#br0" timeOffset="59387.84">6423 10203 6447 0,'381'-179'272'0,"-360"169"80"0,-19 7-352 0,5 0 0 0,11-4 0 0,23-7 0 16,34-15 1024-16,42-13 144 0,32-9 32 0,7 1 0 0,-14 6 192 0,-23 15 32 16,-23 8 16-16,-18 8 0 0,-14 8-288 0,-13 5-48 15,-51 0-16-15,75 18 0 16,-75-18-160-16,50 34-32 0,-50-34-16 0,25 54 0 15,-22-22-128-15,-6 5-32 0,-9 4 0 0,-5 1 0 16,-5 5 480-16,-10 6 80 0,-12 10 32 0,-8 5 0 16,-6 4-416-16,-3-2-96 0,-1-2-16 0,1-4 0 15,3-1-416-15,5-6-96 0,6-3-16 0,12-10 0 16,13-6-256-16,15-12 0 0,7-26 0 0,0 0 0 16,51 28-1600-1,-5-37-384-15,12-10-80 0,8-7-11008 0</inkml:trace>
  <inkml:trace contextRef="#ctx0" brushRef="#br0" timeOffset="60187.46">8430 10361 3679 0,'1'0'320'0,"4"-2"-320"15,5-2 0-15,16-8 0 0,24-11 1888 0,43-17 304 16,41-21 64-16,26-8 16 0,7 0 64 0,-16 8 16 16,-22 14 0-16,-28 15 0 0,-25 11-1328 0,-21 11-256 15,-15 6-48-15,-40 4-16 0,0 0 64 0,0 0 0 16,0 0 0-16,31 55 0 0,-39-39 656 0,-8 6 144 0,-6 5 32 0,-8 5 0 16,-4 5-64-16,-5 2-16 0,-3-1 0 0,-1 0 0 15,0 3-992-15,-1-6-192 16,5-1-32-16,3-5-16 0,4-4-416 0,5-3-96 15,4-2-16-15,6-8 0 16,7-2-832-16,4-6-160 0,7-2-48 0,5-6 0 16,8-2-1232-16,7-6-256 0,9-8-48 0,7-5-16 15,9-3 624-15,8-7 128 0,10-3 32 0,8-7 0 16,6-2 944-16,0 0 192 0,-5 5 32 0,5-5 16 0,5 0 688 0,1 3 176 16,1 6 0-16,-5 0 0 0,-2 3 192 0,-9 4 64 0,-4 2 0 0,-11 7 16 15,-7 3 336-15,-11 7 64 16,-9 5 16-16,-27 7 0 0,0 0 176 0,0 0 32 0,0 0 16 0,0 0 0 15,-2 50 1008-15,-23-27 208 0,-3 3 48 0,-10 5 0 16,-5 3 128-16,-11 11 16 0,-7 5 16 0,-7 5 0 16,-2 0-1376-16,-2 4-288 0,3 0-48 0,3-6-16 15,4 1-400-15,3-5-80 0,3 0 0 0,9-8-128 16,10-9 0-16,4 0 0 0,3-3 0 0,8-7-144 16,7-3-672-1,9-7-128-15,8-6-16 0,-2-6-16 0,0 0-1568 0,63-12-304 0,-25-4-64 0,9-7-16 16,9-5 736-16,9-5 144 0,8-3 16 15,7-3 16-15,7 2 1424 0,-1 0 272 0,-3 4 64 0,-5-1 16 0,-1 5 384 16,-4 0 80-16,-5 2 16 0,-7 7 0 16,-2 2 560-16,-6 4 112 0,-1-1 32 0,-8 5 0 0,-3 4-16 0,-4 0 0 15,-37 6 0-15,66-4 0 0,-66 4-400 0,60 0-80 16,-60 0 0-16,60 4-16 0,-60-4-432 0,56 6 128 16,-56-6-128-16,55 13 0 0,-55-13 0 0,0 0 0 15,68 32-144-15,-68-32 144 0,0 0-432 0,37 53 32 16,-37-53 0-16,2 51 0 0,-9-22 32 0,-8 6 16 15,-5 2 0-15,-7 4 0 0,-3-3 1056 0,-4 3 224 16,-4 1 32-16,-11 7 16 0,-5 5 208 0,-3 0 32 16,-1-1 16-16,5-7 0 0,3-3 384 0,11-4 80 15,9-11 16-15,11-3 0 0,11-9-592 0,10-6-112 16,-2-10-32-16,0 0 0 16,60 2-1248-16,-25-14-256 0,11-4-48 0,5-3-16 15,3-3-1616-15,4-3-320 0,6-1-64 0,-3-1-16 16,0 1-720-16,-4 0-128 0,-3-1-48 0,-3 3 0 15,-3 2 2224-15,3 0 448 0,0 0 96 0,-3 3 16 0,-2 1 1200 0,-4 1 240 0,0 3 48 0,-7 0 16 16,-2 4 848-16,-1 1 160 0,1 0 48 0,1-1 0 16,0-1-384-16,1 1-80 0,-2 2-16 0,-2 0 0 15,0 1-800-15,-3 1-176 0,-28 6-16 0,45-6-16 16,-45 6-352-16,0 0 0 0,0 0 0 0,0 0 0 31,0 0-720-31,0 0-112 0,6 41-32 0,-23-29 0 0,-8 4-688 0,-6 4-144 0,-5 4-32 0,-7 4 0 0,-4 2 1504 0,-5 2 224 16,-4 5 192-16,-4 0-48 15,-2 3 272-15,-1-1 48 0,-1-4 16 0,1-1 0 16,0 0 144-16,3 0 16 0,3 0 16 0,2 0 0 0</inkml:trace>
  <inkml:trace contextRef="#ctx0" brushRef="#br0" timeOffset="94923.98">12647 8072 3679 0,'-3'10'320'0,"1"-4"-320"0,2-2 0 0,0 0 0 15,2-2 0-15,-1 1-208 0,1 0 16 0,2 0 16 16,2 1 176-16,1-1 0 0,-7-3 0 0,0 0 144 16,0 0-144-16,0 0 0 0,0 0 0 0,0 0 0 15,0 0 0-15,0 0 0 0,0 0 0 0,0 0 0 16,53 9 0-16,-50-5 192 0,2 2-64 0,-1 4 0 16,1-2 0-16,0 0-128 0,1-2 192 0,-2 0-32 0,0 0-160 0,-2-3 0 15,1-2 0-15,-3-1 0 0,0 0 0 0,0 0 0 16,0 0-128-16,0 0 128 0,0 0 0 0,0 0 0 15,14-30 192-15,-14 28-64 16,-2 0-592-16,1 0-128 0,-2 0-32 0,2 2 16 0,1 0 608 0,-3-3 240 16,0 3-16-16,-2-1 32 0,-1 1 816 0,-3-4 160 15,2 2 48-15,-1-4 0 0,2 2 704 0,0-2 128 16,-3-3 16-16,0 2 48 0,3-4-1216 0,-1 1-224 16,1-3-48-16,-2 0 16 0,3-3-560 0,2 0-144 15,-1-2 0-15,1 1 0 0,2-2 0 0,1 3 0 16,0 0 0-16,0-5 0 0,0-7 0 0,0 6 0 0,-1 3 0 15,0 3-128-15,-2 2-224 0,1-3-32 0,-2 1-16 0,0-1-4528 32,1-6-944-32</inkml:trace>
  <inkml:trace contextRef="#ctx0" brushRef="#br0" timeOffset="96499.55">12567 7235 4607 0,'-5'-6'192'0,"3"4"64"0,-1-2-256 0,2 0 0 0,0 2 0 0,-1-1 0 15,2-1 1072-15,-1-2 160 0,0-1 48 0,-1-6 0 16,0-1-336-16,1 0-64 0,0-2-16 0,0 4 0 16,1 2 224-16,0 1 32 0,0 3 16 0,0 2 0 0,1 2 160 0,-1 2 48 15,1-2 0-15,0 6 0 0,1 2 352 0,-1 4 80 16,0-1 16-16,0 2 0 0,0 0-384 0,1 3-80 15,-1-2-16-15,1 0 0 0,0 2-400 0,1 1-80 16,0 1 0-16,-1 0-16 0,2 3-480 0,-2-1-80 16,1 2-32-16,-2-2 0 0,2 2-224 0,-2 1 144 15,0 2-144-15,-1-4 128 0,0 2-128 0,0-3 0 16,-1 0 144-16,-2 3-144 0,1 1 368 0,1-2 0 16,-2-5 0-16,2 2 0 0,0 4-32 0,-2 2 0 15,1 1 0-15,-1 2 0 0,2-1-176 0,0-1-32 0,0 3-128 0,-1-1 192 16,0 2-192-16,1 3 0 0,-1-2 128 0,1-1-128 15,0 0 0-15,0-2 0 16,1-3 0-16,-1-1 0 0,-1 5 128 0,2-3-128 0,-1 0 0 16,1 2 144-16,-1 2-144 0,0 0 0 0,1-4 0 0,-2 3 0 15,1-1 0-15,1-2 0 0,-1 1 0 0,1 1 0 16,-1-4 0-16,1 1 0 0,0-1 0 0,0 0 0 16,0-1 0-16,1 1 0 0,0 1 0 0,0-4 0 15,1 3 0-15,-1-3 0 0,1 6 0 0,0 1 0 16,0 2 0-16,-1 1 0 0,0-7 0 0,1-2 0 15,-1 1 0-15,0-1 0 0,-1 1 0 0,0-3 0 16,-1 2 0-16,0 0 0 0,-1 1 0 0,0-3 0 16,1-1 0-16,-2 1 0 0,1-2 0 0,-1 4 0 15,0 1 0-15,0-1 0 0,1-2 0 0,-1 5 0 16,1-4 0-16,1 2 0 0,-1 2 0 0,1 0 0 16,2-1 0-16,-1 2 0 0,0-4 0 0,2-1 0 0,-1 6-128 0,-1-3 128 15,1 3 0-15,-2-6 0 0,1-7 0 0,0 2 0 16,-1 1 0-16,-2-2 0 0,2-1-144 0,-2 5 144 0,1 1 0 0,-2-2 0 15,3 0-272-15,-3 3 48 0,0 3 16 0,-2 4 0 16,1-1 48-16,3-17 16 16,1 2 0-16,-2 0 0 0,2-1 144 0,0-2 0 15,-2 6 0-15,2 0 0 0,-1 6 0 0,0-1 0 16,1 1 0-16,0-1 0 0,1-1 0 0,0-4 0 16,1 2 0-16,-1-1 0 0,1-2 0 0,-1 0 0 15,0-3 0-15,2 1 0 0,-2 2 0 0,1-1 0 16,-1 0 0-16,0-1 0 0,-1-2 0 0,-1 0 0 15,1-1 0-15,-1-1 0 0,0 0 0 0,1 0 0 16,0-2 0-16,-2 2 0 0,2-2 0 0,-1 1 0 0,0 0 0 0,1 1 0 16,-1-1 0-16,0 1 128 0,2-1-128 0,-1 1 0 15,0-1 0-15,1 1 128 0,-1-2-128 0,1 0 0 16,-1-1 0-16,2 2 0 0,-1-1 0 0,-1 2 128 16,-1 0-128-16,1-2 0 0,1 2 0 0,-1 0 0 15,0 1 0-15,-1-4 0 0,1 4 0 0,-1-1-128 16,0 0 128-16,0 0-160 0,-1 0 160 0,1-2-160 15,0-2-96-15,-1 2-32 0,2-4 0 0,-3 4 0 16,2-2 96-16,-2 2 32 0,1 1 0 0,0 1 0 16,0 2 160-16,0-2 0 0,0 0 0 0,1-2-128 0,0 2 128 0,1 0 0 0,0 3 0 0,0-3 0 31,-1 1 0-31,2 2 0 0,2 1 0 0,-2-4-128 16,1 1 128-16,0 2 0 0,0-3 0 0,1 0 0 15,-1-3 0-15,-1-2 0 0,1 2 0 0,-1-3-128 0,1 0 128 0,1 0 0 16,-1 0-144-16,0 0 144 0,-1 0 0 0,-1-4 0 15,0 4 0-15,-1-5 0 0,0 1 0 0,2 1 128 16,-1 0 32-16,1-1 0 0,0-4 32 0,0-2 16 16,0-3 0-16,-2 6 0 0,2 5 16 0,0-5 0 15,0-2 0-15,2-4 0 0,-1-5 16 0,1-8 0 16,2-9 0-16,1-8 0 0,0-2-64 0,0 1-16 16,0-3 0-16,0 1 0 0,-2 0-32 0,0 2 0 15,-2 5 0-15,0 1 0 0,-2-3 32 0,0-3 0 16,-2 3 0-16,0-2 0 0,-1 1-160 0,-1-3 192 15,0 1-192-15,0 0 192 0,2 8-192 0,-2-3 0 0,1-3 144 16,1-2-144-16,1 2 0 0,2-2 0 0,0 3 0 0,-1 3 128 0,1 6-128 0,1 1 0 16,-1 0 0-16,1-1 0 0,2 0 0 15,-1-3 0-15,1 0 0 0,-1-3 0 16,2-2 0-16,1 1 0 0,0 2 0 16,0 2 0-16,-2 4 0 0,0-1 0 0,0 2 0 0,-1 2 0 15,-1 3 0-15,0-1 0 0,-1 1 0 0,0-3 0 16,-1-4 0-16,0-3 0 0,-1-8 0 0,2-5 0 15,0 1 0-15,0 0 0 0,2 2 0 0,0 7 0 16,-1 1 0-16,2 7-160 0,-1 2 160 0,-2 28 0 16,5-50-352-16,-2 25 32 0,-3 25 16 0,5-45 0 15,-5 45-96 1,2-47-32-16,-1 24 0 0,1-1 0 0,-2 1-112 0,0 1-32 16,0 0 0-16,-2 0 0 0,2-1-32 0,0-1-16 0,0-1 0 0,-1 1 0 15,1 2-144-15,0-3-48 0,0 7 0 0,0-2 0 16,-1 2 160-16,1-1 16 0,0 3 16 0,-1 0 0 0,-1 4 304 0,1-3 48 15,0 4 16-15,-1-4 0 16,-1 1-256-16,1 2-32 0,-1-1-16 0,1 1 0 16,-1-4-336-16,-1 1-80 0,2-1-16 0,0 0 0 15,-1 2 240-15,1 0 48 0,-1 0 16 0,2-2 0 0,-2 3 544 0,2-3 144 16,1 2 0-16,0-3 0 0,1 1 656 0,-1 16 208 16,5-34 32-16,-5 34 16 0,0 0-32 0,10-41-16 15,-10 41 0-15,0 0 0 0,0 0 96 0,11-37 0 16,-11 37 16-16,0 0 0 0,0 0-400 0,0 0-96 15,0 0-16-15,15-38 0 0,-15 38-336 0,0 0-128 16,0 0 0-16,13-36 0 0,-13 36 0 0,0 0 0 16,0 0 0-16,16-37 0 0,-16 37 0 0,0 0 0 0,0 0-160 0,0 0 160 15,21-39 0-15,-21 39-128 0,0 0 128 16,0 0 0 0,0 0-528-16,0 0-32 0,0 0 0 0,0 0-8256 0,0 0-1648 0</inkml:trace>
  <inkml:trace contextRef="#ctx0" brushRef="#br0" timeOffset="109920.74">13639 15429 21183 0,'0'4'1888'0,"-1"-1"-1504"0,1 0-384 0,0-1 0 0,0-2 1584 0,0 4 240 0,-1 0 48 0,1 4 16 15,-2 0 240-15,1 0 48 0,-1 0 16 0,-1-2 0 31,1-1-1072-31,-1-5-224 0,1 0-32 0,-1 0-16 16,0-3-400-16,-2 0-64 0,0 0-32 0,0-3 0 16,-1 2-80-16,2 1-16 0,0 3 0 0,1-3 0 0,-4-3-32 0,-4 0-16 15,-1-2 0-15,-4 0 0 0,1-2-64 0,-2 0-16 16,1 1 0-16,-1-1 0 0,4 1 32 0,-4-4 0 16,-2 1 0-16,-4-4 0 0,-2-3 96 0,-1 3 32 15,0 0 0-15,1-3 0 0,-1-2 16 0,1 4 0 16,1 5 0-16,-1-4 0 0,0 1-96 0,0-1-16 15,1-4 0-15,-1 1 0 0,2 1-192 0,2-1 144 16,2 3-144-16,-1-6 128 0,-1 0-128 0,0-1 0 16,5 2 0-16,-1 2 0 0,1-4 0 0,0 1 0 0,1-3 0 0,1 3 0 0,1 2 0 0,3 2 0 31,0-1 0-31,1 6 0 0,2 2 0 0,-1 1 0 0,1 0 0 0,1 1 0 16,-2 3 128-16,1 2-128 0,1 3 128 15,-2-1-128-15,2-1 128 0,0 3-128 0,1 3 128 0,0-1-128 16,0 2 192-16,0 2-64 0,0 0 0 0,1 1 0 15,2 2-128-15,-1 1 0 0,1 2 0 0,1 1 128 16,1 0-128-16,0 6 0 0,1-1 0 0,0 2 0 16,2 5 0-16,-1 3 0 0,4 7 0 0,3 0 0 15,2 1 0-15,2 1 0 0,0-2 0 0,-1 3 0 16,2-4 0-16,-2-3 0 0,1 1 0 0,-2-7 0 16,-1 1 0-16,0-7 0 0,-2-1 0 0,1-4 0 15,-2-6 0-15,1-3 0 0,-1-2 0 0,1-4 0 16,-1-2-128-16,-7 3 128 0,0 0 0 0,0 0 0 0,0 0 0 0,22-66 0 15,-22 66 0-15,3-42 0 16,-3 42 0-16,-1-44 0 0,-2 19 0 0,-1 0 0 0,2 2 0 16,-3 1 0-16,1-2 0 0,-1 1 0 0,-1-2 0 0,1 3 0 0,0 1 0 0,-1 1 0 15,1-2 0-15,-1-1 0 0,1-3 0 0,-1-1 0 16,-2 1 0-16,2 0 0 16,-1 2 0-16,1-1 0 0,-1 3 0 0,3 8 0 15,-1 3 0-15,0 3 0 0,1 2 0 0,0-4 0 16,4 10 0-16,0 0 0 0,-3-24 0 0,1 26 0 15,2 2 0-15,-1-2 0 0,2-2 0 0,-1 2 0 16,3 4 0-16,-1-4 0 0,3-2 0 0,0 0 0 16,0 0 0-16,1-2 0 0,-6 2 0 0,0 0 0 15,0 0 0-15,37 0 0 0,-37 0 0 0,0 0 0 16,35 0 0-16,-23 0 0 0,1 0 0 0,2 0 0 16,-1 0 0-16,2 0 0 0,-16 0 0 0,0 0 0 15,47-8 0-15,-32 10 0 0,1 4-128 0,-1-4 128 0,-15-2 0 16,0 0 0-16,0 0-224 0,58-18 32 0,-58 18 0 0,0 0 0 31,46-20-800-31,-46 20-160 0,0 0-16 0,0 0-18096 0</inkml:trace>
  <inkml:trace contextRef="#ctx0" brushRef="#br0" timeOffset="110887.72">13894 16134 16575 0,'0'1'1472'0,"0"1"-1168"16,0 1-304-16,0-3 0 0,0-3 1840 0,1 3 304 16,0 0 64-16,1 0 16 0,1-3 0 0,1-2 0 15,1-3 0-15,-5 8 0 0,0 0-416 0,0 0-80 16,0 0 0-16,27-57-16 0,-27 57-832 0,0 0-176 16,0 0-16-16,0 0-16 0,17-63-224 0,-17 63-64 15,0 0 0-15,10-53 0 0,-10 53-16 0,5-53-16 16,-5 53 0-16,3-48 0 0,-3 48-64 0,0 0-16 0,1-57 0 15,-1 57 0-15,-4-38-80 0,4 38 0 0,0 0-16 16,-8-47 0-16,8 47-48 0,-8-31 0 0,3 20 0 0,0 2 0 16,0-1-128-16,0 6 160 0,-1-1-160 0,1 2 160 15,2-6-160-15,-1 3 0 0,1 1 144 0,0-1-144 16,1 3 144-16,1-1-144 0,1 4 192 0,0 0-192 16,0 0 192-16,1-2-192 0,1-2 192 0,0-2-192 15,1 4 128-15,-1-2-128 0,3 4 0 0,0 0 0 16,1 0 128-16,2-4-128 0,-8 4 0 0,0 0 0 15,36-5 0-15,-22 5 0 0,5-1 0 0,-3 1 0 16,-16 0 0-16,0 0 0 0,49-10 0 0,-49 10 0 16,42-11 0-16,-42 11 0 0,0 0 0 0,52-14 0 15,-52 14 0-15,0 0 0 0,0 0 0 0,47-18 0 16,-38 18 0-16,-3-3 0 0,-2 2 0 0,0-1 0 0,-1-1 0 0,0 2 0 16,-1 1-176-16,0 0 176 15,-2 0-960-15,1 0-64 0,-1 1-32 0,-1 4-12192 16,-1-1-2448-16</inkml:trace>
  <inkml:trace contextRef="#ctx0" brushRef="#br0" timeOffset="111155.16">13914 15881 12895 0,'1'7'576'0,"0"-5"112"0,2-2-560 0,-1 1-128 0,-1 2 0 0,2-3 0 16,1 1 3088-16,3 0 592 0,4 1 112 0,5 0 32 15,3-1-736-15,3-1-144 0,-22 0-16 0,44-1-16 16,-44 1-1696-16,45-6-352 0,-45 6-64 0,0 0-16 16,48-10-464-16,-48 10-80 0,0 0-32 0,0 0 0 15,43-6-208-15,-43 6 0 0,0 0 0 0,0 0 0 16,0 0 0-16,0 0 0 0,30 3 0 0,-29 0-12064 15,2-3-2400-15</inkml:trace>
  <inkml:trace contextRef="#ctx0" brushRef="#br0" timeOffset="111429.52">14197 16273 10127 0,'-1'7'448'0,"1"-5"96"0,0-1-544 0,0 2 0 16,1-3 0-16,-1 0 0 0,2-3 2928 0,1 0 464 15,-3 3 112-15,0 0 16 0,0 0-224 0,0 0-32 16,47-55-16-16,-47 55 0 0,0 0-1520 0,41-37-288 16,-41 37-64-16,0 0-16 0,44-41-752 0,-44 41-160 15,0 0-16-15,0 0-16 0,47-42-240 0,-47 42-48 16,0 0-128-16,0 0 192 0,0 0-192 0,0 0 0 15,0 0 0-15,0 0 0 0,0 0 0 0,0 0 0 16,0 0-144-16,0 0-12064 16,0 0-2400-16</inkml:trace>
  <inkml:trace contextRef="#ctx0" brushRef="#br0" timeOffset="111671.4">14286 16021 12895 0,'-3'0'576'0,"2"0"112"0,-1 0-560 0,0 0-128 0,1 0 0 0,0 0 0 16,0 0 1872-16,0 3 352 0,-1-1 64 0,0 2 16 15,1 0-16-15,1 2 0 0,1 2 0 0,0 2 0 16,3-2-1072-16,1 3-224 0,1 5-32 0,1-4-16 16,1 1-320-16,0-2-64 0,1 4-16 0,1-2 0 0,0 2-208 0,0-3-32 15,0 4-16-15,-2-3 0 0,3 0-288 16,-2 0 0-16,-2-5 0 0,1 2 0 15,-1-2-768-15,-2 0-128 0,-1 2 0 0,0-1-14080 16</inkml:trace>
  <inkml:trace contextRef="#ctx0" brushRef="#br0" timeOffset="112120.17">14623 15632 8287 0,'0'2'736'0,"0"-2"-592"0,0-2-144 0,-1 2 0 16,1 0 2288-16,0 0 416 0,0 0 96 0,-2 0 16 16,1 0 432-16,-3 0 80 0,1 6 32 0,1-4 0 15,-1-2-1120-15,0 0-208 0,0 4-48 0,-1 3-16 16,2 8-976-16,0-5-192 0,-2-6-32 0,1 2-16 0,2 5-384 0,0-1-80 16,0 0-16-16,1 0 0 15,0 5-80-15,0-2-32 0,0 2 0 0,1 1 0 16,-1 0-160-16,0 0 128 0,1-1-128 0,-1 3 128 15,0-1-128-15,1 0 0 0,-1 4 0 0,0-5 0 0,-1-2 0 0,2 2 0 16,1 5 0-16,-1-3 0 0,1 2 0 0,1-4 0 16,-1 3 0-16,2-4 0 0,0-2 0 0,-1 0 0 15,2-1 0-15,0-2 0 0,1 2-288 0,-1-2 16 16,2-1 0-16,-1-5 0 16,1-2-912-16,1 2-176 0,0-3-48 0,1-1 0 15,1-1-1392-15,-10 1-272 0</inkml:trace>
  <inkml:trace contextRef="#ctx0" brushRef="#br0" timeOffset="112772.3">14780 16032 11055 0,'-2'8'240'0,"1"-6"48"0,0 4 16 0,1-4 16 0,0 0-320 0,0-2 0 15,0 0 0-15,0 3 0 16,1 0 1728-16,0 0 304 0,0-2 48 0,3-1 16 15,0-1 272-15,1-2 48 0,0 0 16 0,-5 3 0 16,0 0-592-16,0 0-112 0,0 0-32 0,0 0 0 16,0 0-640-16,35-44-128 0,-32 44-32 0,-1-3 0 15,0 0-336-15,0 2-80 0,1-2-16 0,-1 0 0 16,-2 3-80-16,0 0-32 0,0 0 0 0,0 0 0 16,0 0-208-16,0 0-144 0,28-50 192 0,-28 50-192 15,0 0 192-15,0 0-192 0,0 0 192 0,0 0-192 16,17-50 0-16,-17 50 0 0,0 0-160 0,0 0 160 15,0 0 0-15,0 0 0 0,0 0 144 0,0 0-16 16,0 0 80-16,0 0 32 0,0 0 0 0,0 0 0 0,0 0-80 0,0 0-16 16,0 0 0-16,0 0 0 0,-5-4-144 0,6 14 0 15,0 2 144-15,2-5-144 0,-2 2 0 0,1 0 128 16,2 4-128-16,0 6 0 0,2-1 0 0,0 0 0 16,1 0 0-16,1 1 0 0,-1-3 0 0,1-1 0 15,-1-8 0-15,-1 2 0 0,2-5 0 0,-2-1 0 16,0 2 0-16,-2-1 0 0,0-4 0 0,-2 0 0 15,2-4 0-15,-3 2 0 0,1-4 0 0,0-2 0 16,-1 2 0-16,-1 6 0 0,0 0 0 0,0 0 0 0,0 0 0 0,7-53-128 0,-7 53 128 0,0 0-160 16,0 0 160-16,0 0-160 0,5-55 160 0,-5 55 0 15,0 0 0-15,0 0 0 16,0 0 0-16,4-53 0 0,-3 47 0 0,0 2 0 0,-1-2 0 0,0 1 0 16,2 4 0-16,-1-1 0 15,-1 0 0-15,1 2 0 0,0 2 0 0,-1 0 0 16,2 2 0-16,-1-2 0 0,0 2 128 0,0 2-128 15,1-2 224-15,-1 1-32 0,0 2 0 0,0 2 0 16,1-3-64-16,-1 1 0 0,1 6-128 0,1 3 192 16,-1-1-192-16,1 1 0 0,-1 0 128 0,2 0-128 15,-2-1 0-15,1-4 0 0,0 0 0 0,1 3 0 16,0-5 0-16,-2 0 0 0,2-5 0 0,1-2 0 16,-1 2 0-16,1-1 0 0,-2-2 0 0,0-2 0 15,1-2-384-15,-1-1-32 0,1 1 0 0,-4 3 0 16,0 0-1024-16,0 0-208 0,0 0-32 0,22-56-14976 15</inkml:trace>
  <inkml:trace contextRef="#ctx0" brushRef="#br0" timeOffset="113320.37">15244 15492 4607 0,'0'0'400'0,"0"0"-400"0,0 0 0 0,0 0 0 15,0 1 1936-15,1 2 304 0,1-3 64 0,-1 2 16 16,1-2 1072-16,3 4 224 0,0-2 32 0,3 2 16 16,-1 0-688-16,2-1-144 0,2 2-16 0,-1 3-16 15,1-2-1200-15,1 3-256 0,-1 3-32 0,2 2-16 16,-2 0-688-16,1 4-144 0,-1 0-16 0,-2-3-16 0,0 1-144 0,-1 0-32 15,0 4 0-15,-1-1 0 16,1-5-128-16,-2 3-128 0,-1 1 144 0,-2 2-144 0,0-2 0 0,-3 2 128 16,0 5-128-16,-1 0 0 0,-1-3 0 0,0 1 0 15,-2 5 0-15,-1 0 0 0,-2 2 0 0,0 3 128 16,-2-1-128-16,-2-3 0 0,0-3 0 0,-1-4 0 16,0-1 0-16,1-5 0 0,0 0 0 0,0-4 128 15,0 1-128-15,-1-6 0 0,4 3 0 0,-2-1 0 16,2-1 0-16,1-4 0 0,1 0-176 0,0-2 32 15,2 2 0-15,0 0 0 0,1 1-16 0,0-4 0 16,1 4 0-16,0-5 0 0,2 0-80 0,0 0-16 16,-1 1 0-16,1-1 0 15,1-1-864-15,-1-5-176 0</inkml:trace>
  <inkml:trace contextRef="#ctx0" brushRef="#br0" timeOffset="153068.9">7059 7802 17503 0,'40'-45'1552'0,"-4"3"-1232"0,-9 11-320 0,-8 10 0 15,0 1 1040-15,19-18 160 0,31-31 16 0,33-36 16 16,18-14-672-16,5-2-144 0,-4 8-32 0,-6 12 0 15,-5 14-560-15,-12 9-112 0,-10 11-32 0,-10 4 0 16,-4 9-992-16,-2 3-208 16,0 2-32-16,-3 3-6736 0</inkml:trace>
  <inkml:trace contextRef="#ctx0" brushRef="#br0" timeOffset="155616.54">9085 6185 1839 0,'1'0'160'0,"-1"4"-160"16,-2-4 0-16,0 2 0 0,-1 2 1408 0,-8 12 240 15,-17 13 48-15,-17 15 16 0,-18 19 768 0,-23 13 144 16,-16 13 48-16,-15 11 0 0,-5 3-880 0,-8 3-192 15,-5 8-16-15,-6 3-16 0,-2-1-800 0,1 4-176 16,3 4-16-16,3-4-16 0,10-6-560 0,-2 6 0 16,-2 5-240-16,0 3 80 15,2-2-1440-15,1 0-272 0,0 6-64 0,-1-6-16 16,5-4-960-16,2-4-192 0,2-5-32 0,14-14-16 0,13-15 2368 0,-7 5 464 16,-5 5 112-16,3-3 16 0,6-11 2000 0,12-13 416 0,10-9 80 0,11-11 0 0,11-9-48 0,11-13-16 15,10-10 0-15,13-12 0 0,8-11-912 16,13-14-192-16,9-11-48 0,12-11 0 15,11-13-1088-15,12-12-416 0,14-14 16 0,13-9 0 16,-2 7-288-16,18-16-48 0,13-16-16 0,8-6 0 31,-6 9-144-31,17-12-48 0,14-10 0 0,5-4 0 0,-1 5 544 0,1 2 96 0,6-3 32 0,-5 6 0 16,-8 10 784-16,12-12 176 0,10-7 16 0,-4 8 16 16,-17 17 560-16,3-2 128 0,3 2 0 0,-8 9 16 15,-14 17-768-15,-7 1-144 0,-5 6-48 0,-12 12 0 16,-12 12-464-16,-14 10 0 0,-16 10 0 0,-14 11 0 15,-12 6 208-15,-13 9-48 0,-10 7-16 0,-10 11 0 16,-7 1 512-16,-11 12 112 0,-8 5 0 0,-7 7 16 0,-4 5 224 0,-9 8 32 16,-7 3 16-16,-14 15 0 0,-12 12-608 0,-7 11-128 15,-3-1-32-15,-1 4 0 0,-4-1-160 0,-11 13-128 16,-8 13 144-16,-4 1-144 0,-1 1 128 0,1 0-128 16,-3 8 0-16,1-4 0 0,13-12 128 0,-6 5-128 15,-1 9 0-15,1-4 0 0,4-4 0 0,8-9 0 16,17-16 0-16,3 1 0 0,2-1 0 0,10-9 0 15,9-11-160-15,12-15 160 16,10-7-576-16,7-8-48 0,11-7 0 0,9-8 0 16,10-11-384-16,8-7-80 0,-3-6 0 0,38-12-16 15,-8-7-848-15,13-9-160 0,12-8-48 0,12-15 0 16,15-12 1200-16,9-10 224 0,12-5 48 0,8-5 16 0,5-2 448 0,9-7 96 16,6-3 128-16,4-2-208 0,-5 5 208 0,6-6 0 15,7-1 0-15,2-1 0 0,-2 5 128 0,-5 4-128 0,-11 8 192 0,4-3-192 16,4 1 864-16,-3 3 64 0,2 3 16 0,-16 10 0 15,-16 8 32-15,-4 5 16 16,-4 1 0-16,-8 9 0 0,-9 8-608 0,-14 7-112 0,-15 9-16 0,-13 8-16 16,-13 6-240-16,-12 6 0 0,-11 9 0 0,-12 5 0 15,-9 10 176-15,-7 2 80 0,-4 3 32 0,-13 11 0 16,-12 7 1072-16,-12 12 224 0,-11 9 32 0,-6 7 16 16,-6 9-640-16,-5 0-128 0,-2 3-32 0,-8 8 0 15,-4 11-320-15,-6 1-64 0,1 2 0 0,-2 2-16 16,-3 6-304-16,-2 1-128 0,-3 2 128 0,-4 2-128 15,-3 3 0-15,-1 4 0 0,6-8 0 0,1-2 0 16,5 0 0-16,5-6 0 0,7-5 0 0,12-10 0 0,15-13 0 16,10-10 0-16,10-4 0 0,18-16 0 0,12-11 0 15,16-14 0-15,13-12 0 0,5-16 0 16,0 0-480-16,61-23 32 16,-17-5 0-16,5-9 0 0,6-5-688 0,19-18-128 0,19-16-16 15,14-12-16-15,9-12 832 0,10-5 160 0,12-7 48 0,8-6 0 0,9-4 96 0,3 0 32 16,-9 13 0-16,12-7 0 0,8-1 128 0,3-3 0 15,-2 6 0-15,3 0-128 0,0 0 128 16,0 3 0-16,-2 2 0 0,-8 7 0 0,-2 4 0 0,2 3 128 16,2 1-128-16,-7 5 0 0,-11 3 128 0,-8 7-128 15,-4 6 128-15,-11 10-128 0,-10 6 0 0,-14 13 0 16,-10 9 0-16,-18 10 0 0,-17 9 0 0,-15 10 0 16,-40 6 0-16,0 0 0 0,0 0 0 0,21 47 0 15,-47-15 0-15,-14 12-128 0,-14 10 576 0,-16 10 112 16,-15 10 16-16,-17 15 16 0,-16 13 48 0,-10 5 0 0,7-9 0 0,-18 17 0 15,-14 14-416-15,-7 3-80 0,11-12-16 0,-8 10 0 16,-7 12 16-16,6-8 0 0,31-24 0 0,-14 11 0 16,-11 14 16-16,-2 1 0 0,13-9 0 0,7-5 0 15,4-2-160-15,10-12 0 0,16-10 0 0,6-7 128 16,8-4-128-16,10-9 0 0,9-14 0 0,15-11 0 16,16-12 0-16,10-13 0 0,15-8 0 0,11-11 0 15,12-12-320-15,13-9 16 0,10-8 0 0,15-14 0 16,14-11-1216-1,12-11-240-15,-3-2-48 0,21-15-16 0,19-18 1056 16,19-9 192-16,14-9 64 0,4-4 0 0,-19 16 256 0,26-18 48 0,19-12 16 0,6-5 0 16,-13 15 192-16,13-9 0 0,13-8 0 0,-4 4 0 0,-19 15 0 0,5 3 0 15,6 2 0-15,-10 3 0 0,-13 11 0 16,-9 6 0-16,-5 7 0 0,-15 10 0 0,-12 10 0 0,-17 12 0 16,-15 10 128-16,-20 9-128 0,-16 7 128 0,-19 12-128 0,-13 8 192 0,-15 7-192 15,-11 8 880-15,-14 9 64 16,-10 5 16-16,-14 11 0 0,-11 9 896 15,-4 1 192-15,3 0 48 0,-19 14 0 0,-17 15-1200 0,-13 10-256 16,-7 8-32-16,-5-1-16 0,10-2-400 0,-12 13-192 16,-11 5 160-16,-1 7-160 0,3-6 128 0,2 2-128 15,-2 1 0-15,4-1 0 0,2-2 0 0,6-5 0 16,5-1 0-16,6-7 0 0,9-3 0 0,7-10 0 16,8-6 0-16,13-9 0 0,12-13 0 0,12-11 0 15,12-8 0-15,11-13 0 0,14-9 0 0,14-13 0 16,13-7 0-16,17-14 0 15,15-11-1168-15,16-16-128 0,13-11-32 0,14-14 0 0,14-13-368 0,16-8-80 0,11-5-16 0,12-8 0 32,16-9-192-32,-2 2-32 0,-15 15-16 0,14-9 0 15,11-2 880-15,-4-1 192 0,-7 5 16 0,-5 7 16 0,-2 3 736 0,-4 2 192 0,-5 7 0 0,-11 8 0 16,-14 11 304-16,-12 8 80 0,-11 9 32 0,-7 7 0 16,-10 6 656-16,-14 10 128 0,-15 12 16 0,-18 6 16 15,-28 10-160-15,0 0-48 0,0 0 0 0,-15 35 0 16,-14-9 512-16,-11 6 80 0,-3 8 32 0,-13 8 0 15,-7 11-576-15,-7 6-112 0,-5 6-32 0,-1 2 0 16,0 0-784-16,-4 6-144 0,-7 7 0 0,0 5 0 16,-2 1-224-16,-1 1 32 0,9-8 16 0,-6 5 0 0,-4 9 32 0,-1 1 0 15,3-1 0-15,5-7 0 0,8-5 144 0,-5 0 0 16,0 4-144-16,3-3 144 0,6-5 0 0,11-14 0 16,12-9 0-16,3-6 0 0,3-1 192 0,9-11 0 15,11-7 0-15,11-13 0 0,10-9 224 0,2-13 48 16,0 0 16-16,66-16 0 0,-24-7-480 0,6-8 0 15,7-7-128-15,19-15 128 0,22-18-288 0,17-10 48 16,12-8 16-16,3 1 0 0,-14 9-80 0,10-4-16 0,12-5 0 0,1-1 0 31,1 0-384-31,-8 4-64 0,-12 9-32 0,-6 3 0 16,-3 0-48-16,-5 8-16 0,-4 6 0 0,-11 7 0 0,-10 2 528 0,-13 8 96 16,-11 7 32-16,-11 8 0 0,-10 7 208 0,-9 4 0 15,-8 6 0-15,-9 6 0 0,-9 6 160 0,-8 4 32 16,-5 4 0-16,-10 9 0 0,-11 7 464 0,-11 8 112 0,-7 10 0 0,-8 4 16 15,-5 6-496-15,-10 8-96 0,-4 2-32 0,-4 8 0 0,-5 7-160 0,0 3 192 16,1-2-192-16,1-1 192 16,1 0-192-16,-4 6 160 0,-1 4-160 0,3-4 160 15,4 0-16-15,5-8 0 0,9-9 0 0,3-1 0 16,5-1 304-16,9-9 48 0,10-4 16 0,11-13 0 16,12-9-32-16,12-10 0 0,12-11 0 0,-4-10 0 15,0 0-480-15,74-16 0 0,-28-6 0 0,10-9 0 31,9-10-576-31,4-1-144 0,2-5-48 0,11-9 0 0,9-6-96 16,8-6-32-16,6 0 0 0,0 3 0 16,-3 4-304-16,-11 6-64 0,-6 3-16 0,7-2 0 0,6 1 448 0,-9 5 96 0,-10 5 16 0,-9 7 0 0,-4 5 528 15,-9 6 192-15,-10 9-144 0,-10 6 144 0,-37 10 0 0,0 0 224 16,57 9-32-16,-56 1 0 0,-7 6 784 0,-7 2 160 16,-4 5 16-16,-8 3 16 0,-6 8 272 0,-13 11 48 15,-13 12 16-15,-12 12 0 0,-13 8-752 0,-7 4-160 16,1-5-16-16,-4 5-16 0,-6 8-352 0,-5-1-64 15,-3 5-16-15,3-5 0 0,12-9-128 0,5-4 0 16,5-2 144-16,4 0-144 0,5-6 0 0,8-8 128 16,8-7-128-16,16-12 0 0,10-12 0 0,13-8 0 15,12-8 0-15,10-8 0 0,-5-4 0 0,42-14-320 16,-4-4 64-16,12-8 16 16,8-9-848-16,5-8-192 0,-1 1-16 0,13-14-16 15,14-4 608-15,5-3 112 0,1 3 16 0,-3 2 16 0,-1-1 352 0,-4 2 64 16,-3 4 16-16,-8 5 0 0,-5 6 128 0,-7 1 0 15,-7 6 0-15,-6 4 0 0,-7 1 144 0,-9 9-144 0,-8 2 192 0,-11 6-192 16,-8 7 464-16,-10 4-16 16,-7 2 0-16,-9 5 0 0,-5 5 864 0,-12 3 160 0,-7 8 48 0,-9 3 0 15,-4 7-752-15,-13 3-160 0,-11 8-32 0,-9 5 0 16,-4 3-400-16,0-2-176 0,3-4 128 0,2 0-128 0,9-10 0 0,0 2 0 16,2-1 0-16,9-7 0 0,14-6 0 0,7-7 0 0,5-5 0 15,6-6 0 1,8-8 0-16,9-8 0 0,8-8 0 0,10-8 0 15,10-9-336-15,11-10 0 0,10-8 0 0,7-8 0 32,-1 6-128-32,10-12-32 0,10-10 0 0,10-9 0 0,7-4 256 0,4 0 48 0,0 3 16 0,-5 3 0 15,0 1 176-15,1-5 0 0,4 0 0 0,1-2-128 16,0 4 128-16,-5 3 0 0,-3 8 0 0,-5 2 0 0,0-1 160 0,-7 3-32 16,-2 7-128-16,-5 3 192 15,-5 2 16-15,-1 4 0 0,-3 0 0 0,-5 4 0 0,-4 4-64 0,-8 3-16 16,-5 0 0-16,-6 6 0 0,-5 7-128 0,-6 5 0 15,-2 4 0-15,-7 2 0 0,-5 5-144 16,-6 3-64-16,-6 2-16 0,-9 8 0 16,-5 4-512-16,-9 6-96 0,-5 6-32 0,-9 8 0 15,-7 9-160-15,-13 5-48 0,-12 11 0 0,-8 2 0 0,5-3 688 0,-2 3 144 16,-3 4 32-16,5-4 0 0,11-2 448 0,2-5 80 16,5-1 32-16,14-10 0 0,14-5-112 0,16-11-32 0,13-6 0 0,14-11 0 0,10-5 32 0,9-7 0 31,5-2 0-31,13-8 0 15,17-13-1200-15,15-10-256 0,13-9-32 0,6-2-16 16,1-3 368-16,0 0 80 0,1 4 16 0,1 1 0 0,-1 2 800 0,-5 5 0 0,-4 6 224 0,-2 0-48 16,-2 6 176-16,-4 6 32 0,-4 5 16 0,-8 6 0 15,-7 2-192-15,-10 8-32 0,-7 3-16 0,-32 9 0 16,0 0-384-16,0 0-80 0,0 0-16 0,0 0-7424 16,0 0-1472-16</inkml:trace>
  <inkml:trace contextRef="#ctx0" brushRef="#br0" timeOffset="167336.37">23314 7767 8287 0,'0'0'736'0,"0"0"-592"0,0 0-144 16,0 0 0-16,0 0 704 0,0 0 128 0,0 0 0 0,0 0 16 16,0 0 1344-16,0 0 272 0,0 0 48 0,0 0 16 15,-1 2-672-15,1 5-128 0,-2-1-16 0,1 4-16 16,0-2-544-16,-1 3-96 0,0 2-32 0,0 2 0 16,1-3-64-16,-2 4-32 0,1 0 0 0,0 0 0 15,0 0-272-15,-1 3-48 0,0 3-16 0,0 0 0 16,0 3-416-16,-1-1-176 0,1 3 128 0,0-1-128 15,0 2 0-15,2 1 0 0,-2 2 0 0,1 1 0 16,1-1 0-16,-2 1 160 0,1 5-160 0,-1-1 160 16,1-5 160-16,-1 1 16 0,1-4 16 0,-1 7 0 15,1 3 32-15,-2 3 16 0,1 1 0 0,-1 4 0 16,0-2-144-16,0 1-16 0,1-1-16 0,-2 3 0 16,0-2-224-16,0-1 144 0,0 0-144 0,0-2 128 0,-1 1-128 15,0-1 0-15,-1 1 0 0,1 2 0 0,-1 9 144 0,2-6-144 16,0 2 160-16,0-3-160 0,1 1 192 0,1-1-48 15,0 0-16-15,-1 1 0 0,2-3-128 0,1 2 160 16,-1 0-160-16,1 0 160 0,0-3-160 0,0 5 0 16,0 1 0-16,-2 3 128 0,1 4-128 0,-1-3 0 15,1-4 0-15,-2-2 0 0,-1 1 0 0,0 1 0 16,-2 7 0-16,0 0 0 0,0-4 128 0,0-6-128 16,2-2 0-16,-2 2 128 0,2 6-128 0,1-1 160 15,-1-5-160-15,2 0 160 0,2 0-160 0,0-1 0 16,1-1 0-16,1 0 128 0,1-1-128 0,1-2 0 15,1 2 0-15,-1-2 0 0,1-4 0 0,0-1 0 16,1 0 128-16,-2 2-128 0,1 1 0 0,0 3 0 0,-1 1 0 16,1 1 0-16,0 0 0 0,-2-10 0 0,0-8 0 15,-1 4 0-15,1 6 0 0,0 5 0 0,-1 8 0 0,1 0 128 16,-1 1-128-16,1-4 0 0,-1-1 144 0,1 1-144 0,0-4 0 0,-1 2 128 16,3-7-128-16,-3-2 0 15,1 1 0-15,0 0 0 0,1 5 0 0,0 1 0 16,-1 3 0-16,1 1 0 0,0-4 0 0,0-1 0 0,1 3 0 0,-2-2 0 0,1-2 0 0,-1 1 0 31,0 1 0-31,1-3 0 0,-2-1 0 0,0 1 0 16,1 3 0-16,-2-1 0 0,0 4 0 0,0-1 0 15,0-5 0-15,0 2 0 0,-2-1 0 0,1-4 128 16,0 2-128-16,0-3 0 0,-2 2 0 0,1 5 128 16,1-1-128-16,-2-5 0 0,2-5 0 0,-2 6 0 15,2 2 0-15,-3 5 0 0,2 2 0 0,-1-3 0 0,1-2 0 16,0-1 0-16,-1 3 0 0,1-6 0 0,0-3 0 15,1-3 0-15,0 5 0 0,0-1 0 0,-1 4 0 0,1 1 0 16,0 0 0-16,0 0-128 0,-2-3 128 0,1-3 0 16,-1-1 0-16,1 0 0 0,-1-1 0 0,0 2 0 15,-1 3 0-15,0 3-128 0,-1 1 128 0,2 3 0 16,-2 2 0-16,0 0-128 0,1-3 128 0,0-1 0 16,-1-1-144-16,3-7 144 0,-1-4 0 0,1 1 0 15,1 13 0-15,-1-11 0 0,1-5 0 0,1-1 0 16,0 3 0-16,0 4 0 0,1 0 0 0,-1 3 0 15,-1-4 0-15,1 1 0 0,0-2 0 0,0 2 0 0,-1 4 0 0,0-5 0 16,-1 3 0-16,1-2 0 0,0-3 0 0,0 1 0 16,-1 0 0-16,1 5 0 0,0 2 0 15,-1 1 0-15,2 0 0 0,-2-5 0 0,2 1 0 16,2-5 0-16,-2-1 0 0,1-1 0 0,-1 3 0 0,0-4 0 16,1-1 0-16,-1 0 0 0,0 5 0 0,1-1 0 15,-1-1 0-15,0 1 0 0,-1-1 0 0,1 3 0 16,-1-8 0-16,1 3 0 0,-1 2 0 0,-2-3 0 15,2 1 0-15,0-2 0 0,-1 2 0 0,1-1 0 16,0-5 0-16,0-1 0 0,-1 1 0 0,0-4 0 16,1 2 0-16,-1 3 0 0,0 3 0 0,0 2 0 15,-1-3 0-15,2-2 0 0,0-1 0 0,-1-4 0 16,1 2-208-16,-1 2 80 0,0-1 128 0,1-2-208 16,0 4 16-16,-2-1 0 0,2-1 0 0,0-4 0 15,0 1 48-15,-2-2 16 0,2 2 0 0,-1-1 0 0,-1 1 128 16,1-2 0-16,-2 4 0 0,0-2 0 0,0-2 0 0,1 2 0 15,0 2 0-15,0-5 0 0,0 2 0 0,-1-4-128 16,1 1 128-16,0-4 0 0,1 1-384 0,-2-3 16 0,3-2 0 0,-2-2 0 31,2 1-928-31,-1-6-192 0,0 2-48 0,0-4-14144 16</inkml:trace>
  <inkml:trace contextRef="#ctx0" brushRef="#br0" timeOffset="169503.46">18013 11291 911 0,'-4'13'0'0,"0"-13"0"16,2-9 0-16,1 5 0 0,-1 0 720 0,0 4 64 0,-4 0 16 0,-5-4 0 15,-2-6-96-15,-2 0-32 16,2 6 0-16,-1-2 0 0,3-7-80 0,0 4-16 0,5 2 0 0,-2 1 0 0,2 0 304 0,-1 0 48 16,1 2 16-16,-2 2 0 0,3-1 320 0,2 3 64 15,0 3 16-15,1 0 0 0,-1 6 384 0,3-3 96 16,-1-6 16-16,1-2 0 0,1 4-128 0,0-1-32 15,3 2 0-15,-1 3 0 16,0 3-752-16,2-6-160 0,1 0-16 0,2-2-16 16,0 5-224-16,2-2-64 0,-10-4 0 0,0 0 0 15,0 0 64-15,46 3 16 0,-46-3 0 0,0 0 0 16,46 8-32-16,-46-8-16 0,0 0 0 0,56 10 0 16,-56-10-96-16,43 4 0 0,-43-4-16 0,47 4 0 15,-47-4-160-15,50 2-16 0,-50-2-16 0,52 4 0 16,-52-4-176-16,54 5 0 0,-54-5 0 0,50-3 128 0,-50 3-128 0,51 3 0 0,-51-3 0 0,45 6 0 15,-45-6 0-15,53 7 0 16,-53-7 0-16,62 10 0 0,-62-10 0 0,65 6 0 16,-65-6 0-16,72 0 0 0,-72 0 0 0,71 0 0 15,-71 0 0-15,68 0 0 0,-68 0 0 0,69 0 0 16,-69 0 0-16,65 0 0 0,-65 0 0 0,75 3 0 16,-75-3 0-16,81 4 0 0,-39 2 0 0,-42-6 128 15,79 2-128-15,-79-2 0 0,74 4 160 0,-74-4-160 16,73 6 192-16,-73-6-192 0,61 3 176 0,-61-3-176 15,67 0 160-15,-67 0-160 0,81 4 0 0,-81-4 0 16,85 5 0-16,-85-5 0 0,80-6 0 0,-80 6 0 16,82-3 0-16,-82 3 0 0,73 0 0 0,-73 0 0 15,76-5 0-15,-76 5 0 0,83-2 0 0,-83 2 0 0,86 0 0 0,-86 0 0 16,87 2 0-16,-87-2 0 0,83 2 0 16,-83-2 0-16,66 0 128 0,-66 0-128 0,72-4 0 0,-72 4 0 15,84 4 0-15,-84-4 0 0,86 0 0 0,-86 0 0 16,87 0 0-16,-87 0 0 0,83 3 0 0,-83-3 0 15,82 0 0-15,-82 0 0 0,80 6 0 0,-80-6 0 16,79 3 0-16,-79-3 0 0,91 0 0 0,-43 0 0 16,0 0 0-16,-2 4 0 0,0 0 0 0,-46-4 0 15,73 2 0-15,-73-2 128 0,80 0-128 0,-34 0 0 16,1 3 0-16,-2 1 0 0,2-1 0 0,-2 2 0 16,-1-1 128-16,-44-4-128 0,82 6 0 0,-82-6 0 15,82 6 128-15,-82-6-128 0,76 10 0 0,-76-10 0 16,79 8 128-16,-35-6-128 0,0 2 0 0,1-2 0 15,-45-2 128-15,89 0-128 0,-45 0 0 0,-44 0 0 0,70 0 128 0,-70 0-128 16,75 3 0-16,-75-3 144 0,90 0-144 0,-43 1 0 16,1 1 0-16,-1-2 0 0,-1 0 0 0,-46 0 0 15,86-3 128-15,-86 3-128 0,63-3 0 0,-63 3 0 16,68-2 0-16,-68 2 0 0,89 0 0 0,-42-1 0 16,3-2 0-16,-3 1 0 0,-2 4 0 0,-45-2 0 15,81 3 0-15,-81-3 0 0,81-3 0 0,-81 3 0 16,73 3 0-16,-73-3 0 0,71 0 0 0,-71 0 0 15,80 3 0-15,-80-3 0 0,81 3 0 0,-81-3 0 16,79 3 0-16,-79-3 0 0,73 3 192 0,-73-3-64 16,62 1 0-16,-62-1 0 0,66 4-128 0,-66-4-144 15,74 2 144-15,-74-2-208 0,80-2 208 0,-80 2 0 16,82-8 0-16,-82 8 0 0,80-3 0 0,-80 3 0 16,78-6 0-16,-78 6 0 0,74-7 0 0,-74 7 0 15,73 0 0-15,-73 0 0 0,81 4 0 0,-81-4 0 0,80 3 0 0,-80-3 0 16,77 1 128-16,-77-1-128 0,70-1 0 0,-70 1 0 15,69 0 128-15,-69 0-128 0,66-3 0 0,-66 3 0 16,68 0 0-16,-68 0 0 0,79 3 0 0,-79-3 0 16,84-3 128-16,-84 3-128 0,82-2 0 0,-82 2 0 15,79-5 0-15,-79 5 0 0,69-3 0 0,-69 3 0 16,71 0 0-16,-71 0 0 0,80 0 0 0,-80 0 0 16,84 1 0-16,-84-1 0 0,84 0 0 0,-84 0 0 15,79-1 0-15,-79 1 0 0,82-4 0 0,-82 4 0 16,74-6 144-16,-74 6-144 0,83-8 0 0,-83 8 144 0,97-10-144 15,-47 4 0-15,-2-1 144 0,1 1-144 16,-49 6 0-16,87-12 0 0,-87 12 0 0,76-8-128 0,-76 8 128 16,84-6 176-16,-84 6-48 0,91-2 0 0,-46 2-128 0,-45 0 0 15,84 0 0-15,-84 0 0 0,79 0 0 0,-79 0 128 16,68 0-128-16,-68 0 0 0,73 2 0 0,-73-2 0 0,89 4 128 0,-41-2-128 16,4-2 0-16,-1 2 0 0,-1 0 0 0,-2-2 0 15,2 0 0-15,-3 0 0 16,-47 0 0-16,85 3 0 0,-40-3 0 0,2 3 0 15,1-2 0-15,1 1 0 0,-2-1 0 0,-3-1 128 16,-44 0-128-16,87-3 0 0,-87 3 192 0,84-3-64 16,-84 3 0-16,77-1 0 0,-77 1-128 0,86-5 160 15,-86 5-160-15,93-4 160 0,-93 4-160 0,86-6 0 16,-86 6 144-16,84-4-144 0,-84 4 0 0,80-4 144 16,-80 4-144-16,68 0 0 0,-68 0 128 0,73 4-128 0,-73-4 0 15,77 4 0-15,-77-4 0 0,75 6 0 0,-75-6 0 0,68 6 0 16,-68-6 0-16,62 6 0 0,-62-6 0 0,59 6 0 15,-59-6 0-15,49 7 0 0,-49-7 0 0,55 7 0 16,-55-7 128-16,55 10-128 0,-55-10 0 0,54 11 0 16,-54-11 0-16,50 12 0 0,-50-12 0 0,44 12 0 15,-44-12 0-15,34 12 0 0,-34-12 0 0,27 15 0 16,-27-15 0-16,23 12 0 0,-13-8 0 0,-3 2 0 16,2 0-320-16,-3-2-64 0,1-2 0 0,-1 0-16 15,-1 0-1056-15,-5-2-208 0</inkml:trace>
  <inkml:trace contextRef="#ctx0" brushRef="#br0" timeOffset="173938.01">22990 12957 11263 0,'-3'1'0'0,"0"2"0"0,0-1 0 0,0-1-192 15,1 2 192-15,1-3-208 0,0 0 1888 0,-2 0 384 16,2 0 80-16,-1 0 16 0,-2 0-272 0,0 0-48 16,1 0-16-16,-1 0 0 0,1 0-480 0,1-3-80 15,-1 3-32-15,2-1 0 0,1 1-464 0,-1 0-80 0,1-2-32 0,-1 2 0 16,2 0-80-16,1 0-32 0,1 0 0 0,1 0 0 16,-1-3 368-16,2 2 80 0,0 1 16 0,1 0 0 0,1 0-208 0,-1 0-32 15,2 1-16-15,0-1 0 16,-8 0-336-16,0 0-64 0,0 0-16 0,0 0 0 15,54-4-160-15,-54 4-48 0,0 0 0 0,0 0 0 16,56-3-128-16,-56 3 192 0,0 0-192 0,46 0 192 16,-46 0-192-16,0 0 192 0,40 2-192 0,-40-2 192 15,0 0-192-15,36 8 0 0,-36-8 144 0,0 0-144 16,0 0 0-16,37 6 0 0,-37-6 0 0,0 0 0 16,0 0 0-16,0 0 0 0,0 0 0 0,45 0 0 15,-45 0 0-15,0 0 0 0,0 0 0 0,0 0 0 0,0 0 0 0,0 0 0 0,0 0 0 0,0 0 0 16,0 0 0-16,0 0 0 15,0 0 0-15,0 0 0 0,0 0 0 0,0 0 0 16,38 2 0-16,-39-1 0 0,-1-1 0 0,-2 3 128 16,1-3-128-16,-2 0 0 0,2 0 128 0,-3 0-128 15,1 0 160-15,-2 0-160 0,1 0 128 0,0 2-128 16,0-4 0-16,-2 2 0 0,0 0 0 0,-2-4 0 16,1 4 0-16,-2-2 0 0,0-2 0 0,0 2 0 15,-3-1 0-15,1-1 0 0,-1 3 0 0,0-4 0 16,0 4 0-16,0-4 0 0,0 4 0 0,1 1 0 15,0-3 0-15,0 0 0 0,0 3 0 0,1 0 0 16,1-3 0-16,0 1 0 0,-2 0 0 0,2 2 0 16,0-3 0-16,0 0 0 0,4 1 0 0,-1 1 128 0,1-2-128 0,-1-1 0 15,1 2 0-15,2-2 0 0,0 2 128 0,1-2-128 16,2 4 0-16,1-4 128 0,1 2-128 0,-2-2 0 16,2 4 0-16,2 0 128 0,-2-2-128 0,1-1 0 15,0 2 0-15,0 1 0 0,2 0 128 0,-2-3-128 0,2 3 0 0,-2 0 128 16,0 0-128-16,2 3 0 15,-1-2 192-15,2 2-64 0,1-1-128 0,1-2 192 16,1 4-64-16,2-2-128 0,1 2 176 0,0 0-176 16,1 2 192-16,2-2-192 0,2 2 192 0,-15-6-192 15,34 6 144-15,-34-6-144 0,37 4 0 0,-37-4 144 16,41 2-144-16,-41-2 0 0,42 0 0 0,-42 0 0 16,0 0 0-16,54 0 0 0,-54 0 0 0,0 0 0 15,42 0 0-15,-42 0 0 0,0 0 0 0,0 0 0 16,43-2 0-16,-43 2 0 0,0 0 0 0,0 0 0 0,0 0 0 0,0 0 0 15,41 5 0-15,-41-5 0 0,0 0 0 16,0 0 0-16,0 0 0 0,0 0 0 0,0 0 0 0,0 0 0 16,0 0 0-16,37 1 0 0,-33-2 0 0,0 1 0 15,-1 0 0-15,2 0 0 0,0 0 0 0,1-3 0 16,-1 3 0-16,0-2 0 0,-5 2 0 0,0 0 0 16,0 0 0-16,0 0 0 0,0 0 704 0,0 0 256 15,0 0 48-15,0 0 16 16,0 0-1664-16,0 0-320 0,0 0-64 0,0 0 0 0,0 0 544 0,0 0 112 15,0 0 32-15,0 0 0 16,0 0-432-16,0 0-64 0,0 0-32 0,0 0-17264 0</inkml:trace>
  <inkml:trace contextRef="#ctx0" brushRef="#br0" timeOffset="174985.02">22398 12808 8287 0,'0'0'736'0,"0"0"-592"16,0 0-144-16,0-2 0 0,0 1 1520 0,0 1 272 15,0-3 48-15,1 0 16 0,-1 0 832 0,1-1 160 16,0 2 32-16,-1-2 16 0,2 2-640 16,-2 2-128-16,1 0-16 0,0 2-16 0,0-1-656 0,2 4-128 15,-2-3-32-15,1 0 0 0,1 2-368 0,-1 1-80 16,2 1 0-16,0 1-16 0,-2 2-352 0,2 1-64 15,0-4-16-15,-1 0 0 0,1 2-112 0,0 3-16 16,0-1-16-16,-1 2 0 0,1-2-240 0,0 2 144 16,-1 1-144-16,1 0 128 0,0 2-128 0,-2-4 0 15,1 0 0-15,-1 3 0 0,1-4 0 0,-1 2 0 0,-1 1 0 16,1-1 0-16,-1-2 0 0,0 2 0 0,-1-4 0 0,1 0 0 0,1-1 0 0,-1-5 0 16,0 2 0-1,0-2 0-15,2-2 0 0,-2 0 0 0,-1 0 0 0,3 0 0 16,-1-5 0-16,0 2 0 0,1-4 0 0,-3 7 0 15,0 0 0-15,0 0 208 0,15-48-48 0,-15 48-16 16,0 0 96-16,12-47 16 0,-12 47 0 0,0 0 0 16,17-47-16-16,-17 47 0 0,0 0 0 0,21-48 0 15,-21 48-64-15,0 0-16 0,26-45 0 0,-26 45 0 16,0 0 32-16,0 0 0 0,38-53 0 0,-38 53 0 16,0 0-16-16,26-43 0 0,-26 43 0 0,0 0 0 15,22-41-176-15,-22 41 192 0,0 0-192 0,0 0 192 16,0 0-192-16,23-51 160 0,-23 51-160 0,0 0 160 15,4-29-160-15,-4 20 0 0,0 9 144 0,0 0-144 0,0 0 0 16,0 0 0-16,0 0 0 0,0 0 128 0,-1-1-128 16,-1 5 0-16,1-2 0 0,1 2 0 0,-1 2 0 15,0-2-256-15,0 2 64 0,-1-2 0 16,1-1-448-16,0 2-80 0,0 3-32 0,1 0 0 16,0-2-448-16,-2-2-80 0</inkml:trace>
  <inkml:trace contextRef="#ctx0" brushRef="#br0" timeOffset="176657.15">22377 12703 5519 0,'0'-1'496'0,"0"0"-496"0,0-2 0 0,0 3 0 16,0-1 816-16,0-1 64 0,0-1 16 0,-2 0 0 16,2-4 112-16,0 0 16 0,0 2 16 0,0 1 0 15,-1 1 304-15,1 0 64 0,-1-1 16 0,1 4 0 0,-1-2 48 0,-2 2 0 16,2-3 0-16,0 3 0 15,-2-1-320-15,1 1-48 0,-1 0-16 0,2-2 0 16,-1-2-272-16,0 4-64 0,1 1-16 0,0 4 0 16,0-4-80-16,-1 4-16 0,2-3 0 0,0 3 0 15,0-2-16-15,0 3-16 0,3-3 0 0,-2 1 0 0,3-1-16 0,0 1 0 16,-1 5 0-16,1-1 0 16,1 0-272-16,0 0-64 0,0 2-16 0,1 0 0 15,0-1-240-15,0 1 0 0,-1 0 0 0,0-2 0 0,0-1 0 0,0 0 0 16,0 2 0-16,-1-2 0 0,0 2 0 0,-1-3 0 15,1 1 0-15,-2-1 0 0,2 3 0 0,0-3 0 16,0 2 0-16,-2-2 0 0,-1-1 0 0,0 0 0 16,2 1 0-16,-3 0 0 0,2 0-128 0,1 1 128 15,-1-1 0-15,2 0 0 0,-1 0-144 0,-1-2 144 16,2 1 0-16,-3-2-144 0,1 1-48 0,1 0-16 16,-2 1 0-16,0-1 0 0,1-2-112 0,-1 2-32 15,0-1 0-15,-1 1 0 16,1 1-48-16,1-4-16 0,-1 4 0 0,-1-4 0 15,0 2-624-15,0-1-128 0,0 0-32 0,-1 0-7856 0,1-2-1568 16</inkml:trace>
  <inkml:trace contextRef="#ctx0" brushRef="#br0" timeOffset="180305.81">17761 12784 911 0,'-7'-1'0'0,"4"2"0"16,0 2 0-16,1 0 0 0,1-3 656 0,-1 0 48 16,0 0 16-16,-2 2 0 0,-2-2 464 0,-2 2 96 15,0 3 0-15,0-2 16 0,2-3-272 0,0 0-64 0,0 0-16 0,1 0 0 16,1-2-240-16,2 1-64 15,-1-2 0-15,2-1 0 0,0-2 96 0,0 0 16 16,1 0 0-16,0 3 0 0,0 12 128 0,0-6 16 16,0 0 16-16,0-3 0 0,0-3 160 0,1 3 16 0,-1 3 16 0,1-2 0 0,0-4-288 0,2 5-64 31,0 4-16-31,1 1 0 0,0-1-288 0,1-3-48 0,0 0-16 0,1-3 0 16,-6 0-80-16,0 0-32 0,0 0 0 0,0 0 0 15,40 11-80-15,-33-8 0 0,2-1-16 0,-9-2 0 16,0 0-48-16,0 0 0 0,0 0 0 0,48 6 0 0,-48-6 48 0,0 0 0 15,0 0 0-15,0 0 0 0,53 0 0 0,-53 0 0 0,0 0 0 0,0 0 0 32,0 0-176-32,0 0 160 0,59-11-160 0,-59 11 160 15,0 0-160-15,0 0 0 0,0 0 0 0,56 5 0 16,-56-5 0-16,0 0 128 0,0 0-128 0,48 6 0 16,-48-6 128-16,0 0-128 0,0 0 0 0,53 6 128 15,-53-6-128-15,0 0 0 0,0 0 144 0,62 8-144 16,-62-8 0-16,0 0 128 0,57 4-128 0,-57-4 0 0,0 0 0 0,54-8 0 15,-54 8 0-15,0 0 0 0,54 1 0 0,-54-1 0 16,0 0 0-16,0 0 0 0,60-3 0 0,-60 3 0 16,0 0 0-16,0 0 0 0,48 6 0 0,-40-4 0 15,-2 2 0-15,0-4 0 0,0 2 0 0,2 0 0 16,-8-2 0-16,0 0 0 0,0 0 0 0,67 2 0 16,-67-2 0-16,0 0 0 0,61-4 0 0,-61 4 0 15,0 0 0-15,59-12-128 0,-59 12 128 0,0 0 0 16,53-9 0-16,-53 9 0 0,0 0 128 0,0 0-128 15,55 0 128-15,-45 3-128 0,0 3 0 0,1-2 0 16,-1 4 0-16,0-4 128 0,-10-4-128 0,0 0 0 0,0 0 0 0,0 0 0 16,58-4 0-16,-58 4 0 15,0 0 0-15,0 0-128 0,0 0 128 0,65-12 0 0,-65 12-144 16,0 0 144-16,0 0-176 0,63-18 48 0,-63 18 0 0,0 0 0 16,0 0 128-16,59-10 0 0,-59 10 0 0,0 0 0 0,0 0 0 0,47 10 0 15,-47-10 0-15,0 0 0 16,0 0 0-16,0 0 0 0,47 6 0 0,-47-6 0 15,0 0 0-15,35 16 0 0,-35-16-144 0,0 0 144 16,39 10-320-16,-39-10 0 0,0 0 0 0,0 0 0 16,55 5 96-16,-55-5 32 0,0 0 0 0,0 0 0 15,0 0 192-15,65 0 0 0,-65 0 0 0,0 0 0 16,0 0 0-16,0 0 0 0,63-3 0 0,-63 3 0 16,0 0 208-16,0 0-64 0,0 0-16 0,56-2 0 15,-56 2-128-15,0 0 160 0,0 0-160 0,53-2 160 16,-53 2-160-16,0 0 0 0,0 0 0 0,58-6 0 15,-58 6 0-15,0 0 0 0,0 0 0 0,0 0 0 0,58 2 0 16,-58-2 0-16,0 0 0 0,0 0 0 0,48 6 0 0,-48-6 0 16,0 0 0-16,0 0 0 0,0 0 0 0,62-18 0 15,-62 18 0-15,0 0 128 0,0 0 16 0,45 5 0 16,-45-5 0-16,0 0 0 0,0 0 48 0,0 0 16 16,43 9 0-16,-43-9 0 0,0 0-80 0,0 0 0 15,0 0-128-15,0 0 192 0,58-22-192 0,-58 22 0 16,0 0 128-16,0 0-128 0,38 10 0 0,-38-10 0 15,0 0 0-15,0 0 0 0,40 12 0 0,-40-12 0 16,0 0 0-16,0 0 0 0,0 0 0 0,56-10 176 16,-56 10-176-16,0 0 160 0,32 14 48 0,-32-14 16 15,0 0 0-15,0 0 0 0,37 11-48 0,-37-11-16 16,0 0 0-16,0 0 0 0,42 10-160 0,-42-10 0 0,0 0 0 16,0 0 0-16,54 3 0 0,-54-3 0 0,0 0 0 15,0 0 0-15,62 0 0 0,-62 0 0 0,0 0 0 16,0 0 0-16,56-13 0 0,-56 13 0 0,0 0 0 0,0 0 0 15,49 4 0-15,-49-4 0 0,0 0 0 0,0 0 0 16,0 0 0-16,53-7 0 0,-53 7 0 0,0 0 0 16,0 0 128-16,0 0-128 0,41 14 0 0,-35-12 128 15,2 1-128-15,1 1 0 0,-9-4 0 0,0 0 0 16,0 0 0-16,0 0 0 0,47 10 0 0,-47-10 0 0,0 0 0 0,0 0 0 0,47 3 0 0,-47-3 0 16,0 0 0-16,0 0 0 0,0 0 0 0,61-11 0 15,-61 11 0-15,0 0 0 0,0 0 0 0,47 4 0 31,-47-4 0-31,0 0 0 0,0 0 0 0,0 0 0 0,55-9-160 16,-55 9 160-16,16 13 0 0,-10-7-10160 16,-1 0-1920-16</inkml:trace>
  <inkml:trace contextRef="#ctx0" brushRef="#br0" timeOffset="187949.71">18614 13649 3967 0,'57'-85'352'0,"-33"47"-352"0,0-1 0 0,-7 10 0 0,-4 9 0 0,-4 4 0 16,4-5 0-16,7-13 0 15,8-13 0-15,5-8 0 0,0 0 512 0,-6 5 64 16,-2 11 0-16,-7 7 32 0,-3 9 544 0,-4 5 128 16,-2 10 0-16,-4 4 64 0,-2 2-384 0,-1 4-64 15,-2 4 0-15,-2 4 0 0,0-1-224 0,-1 4-48 16,-2 2-16-16,1 5 32 0,-3 0-192 0,0 5-32 15,-2-1-16-15,-1 6 48 0,2 1-128 0,-5 7-32 16,-3 13 0-16,-2 8 32 0,-3 7-96 0,-2 4-32 16,0 9 0-16,-3 7 32 0,-1 2-224 0,-3 7-256 0,-3 2 48 0,-4 7 48 31,-2 4-944-31,-2 3-192 0,3-7-48 0,1-1 48 16,1 3-656-16,-5 5-128 0,-1 9-32 0,-1-3 32 15,1-10 736-15,4-5 160 0,2-5 32 0,2-10 32 0,4-6 784 0,2-18 144 0,7-9 48 0,0-4 144 16,0-1 0-16,4-2 176 0,1-7 0 0,4-4 0 15,0-5-48-15,4-9-128 0,2-3 192 0,2-13-64 16,3-6-128-16,2-9 0 0,1-7 0 0,2-10 0 16,3-8 0-16,3-13 0 0,3-8 0 0,3-8 0 15,2-8 768-15,3-10 128 0,5-10 48 0,3-7 16 16,0-6-144-16,4 0-48 0,-1-1 0 0,0 1 32 16,-1-1-656-16,2-5-144 0,2 0 0 0,1 7 0 31,-2 6-432-31,3 2-96 0,2 3-32 0,0 2 32 0,5 7 224 0,-4 7 48 0,2 10 16 0,-6 5 32 0,-2 8 1392 0,-5 8 288 15,-1 7 48-15,-4 7 32 0,-1 5-304 0,-23 26-64 16,37-41-16-16,-37 41 16 0,31-28-752 0,-31 28-160 16,0 0-16-16,43-29 0 0,-43 29-384 15,0 0-96-15,0 0-16 0,0 0 32 16,0 0-560-16,62 10-96 0,-57 5-32 0,-3 5 32 16,-1 5 288-16,-3 4 48 0,-4 8 16 0,-4 8 16 0,-3 6 848 0,-3 6 160 0,-2 6 48 0,-4 7 16 0,-3 14 560 0,-5 14 96 15,-3 10 32-15,-4 9 32 0,-3 7-496 0,-3 10-96 16,-4 16-32-16,-5 5 0 0,4-7-464 0,3-12-80 31,4-6-128-31,-6 15 176 0,-5 14-176 0,2 6-272 16,3-1 64-16,6-13 16 15,5-15-1824-15,8-10-352 0,4-10-80 0,6-20-16 16,4-17 592-16,5-16 112 0,3-13 32 0,2-9 0 16,6-9 880-16,3-9 176 0,1-10 32 0,2-7 16 0,4-7 976 0,1-9 192 0,3-11 32 0,3-10 16 15,1-8 864-15,2-12 160 0,1-6 48 0,7-15 0 16,3-15-480-16,3-4-96 0,1 0 0 0,5-17-16 15,9-14-384-15,6-17-80 0,6-10-16 0,-1 0 0 16,-2 7 256-16,-6 19 48 0,-5 12 16 0,8-16 0 16,6-9-144-16,3-2-16 0,2 8-16 0,-4 10 0 15,-2 6-240-15,-4 6-48 0,-3 5-16 0,-8 11 0 16,-5 13-48-16,2-6 0 0,2-1 0 0,-2 7 0 16,-1 6 96-16,-3 6 16 0,-4 8 0 0,-4 8 0 15,-4 8-256-15,-3 5-48 0,-5 6-16 0,-2 3 0 0,-2 3-320 16,-1 4-64-16,-15 22-16 0,24-31 0 15,-17 21-736-15,1 4-128 0,-5 3-48 0,0 6 0 16,-1 1-288-16,-2 4-64 0,0 8-16 0,-1 0 0 0,-1 9 976 0,-3 5 192 16,0 7 32-16,-3 7 16 0,0 7 1056 0,-4 10 192 15,-4 7 64-15,-2 12 0 0,-4 10-144 0,-6 13-32 16,-3 10 0-16,-4 8 0 0,-6 9-432 0,-5 4-96 16,-1 6 0-16,5-16-16 0,5-17-304 0,-3 16 0 15,-5 17 0-15,-1 4 0 16,3-4-416-16,3-11-32 0,5-12-16 0,3-2 0 15,1 1-688-15,5-12-128 0,3-15-16 0,4-11-16 16,6-14-32-16,2-7-16 0,2-9 0 0,4-7 0 0,3-7 1104 0,3-15 256 16,4-9 0-16,3-7 0 0,3-7 192 0,3-13 48 15,3-9 16-15,4-12 0 0,3-9 416 0,2-10 96 0,2-6 0 16,2-8 16-16,2-2 16 0,5-15 0 0,4-7 0 0,-4 0 0 16,-1 5-432-16,6-19-96 0,8-20-16 0,4-13 0 0,7-4-256 0,-1 1 0 15,1 6 128-15,-6 15-128 31,-5 16-528-31,8-12-176 0,11-8-16 0,4 0-16 0,-1 9 416 0,-3 7 64 0,-3 6 32 0,-9 11 0 16,-7 13 352-16,3-5 64 0,4 0 0 0,-2 1 16 16,-1 7 432-16,-6 12 64 0,-2 7 32 0,-8 10 0 15,-5 10-256-15,-7 11-48 0,-26 29-16 0,34-30 0 16,-34 30-224-16,0 0-64 0,10 26 0 0,-20 3 0 16,-3 12 352-16,-8 13 64 0,-5 12 16 0,-8 13 0 15,-4 4 336-15,-5 11 64 0,-3 11 0 0,1-1 16 16,2-3-464-16,-6 21-112 0,-5 18-16 0,0 5 0 0,1-2-384 0,2-1 0 0,3-3 0 0,1-7 0 31,5-8-368-31,3-7-48 0,4 0-16 16,4-16 0-16,4-8-800 0,3-5-176 0,2-3-16 0,2-6-16 15,3 3 400-15,1-9 80 0,2-4 0 0,4-11 16 0,3-7 688 0,4-12 128 16,2-7 128-16,3-9-192 0,2-11 192 0,4-6-192 16,-1-6 192-16,-7 0-192 0,0 0-64 0,40-53-32 15,-27 27 0-15,3-17 0 0,8-18 544 0,3-17 96 16,6-11 32-16,8-15 0 0,7-13-32 0,7-10 0 15,2-9 0-15,1 0 0 0,2 3-352 0,2 1 0 16,-1 11 0-16,4-2 0 16,7-3-384-16,0 9-80 0,-1 4-32 0,-6 14 0 0,-7 10 224 15,1-2 32-15,2-1 16 0,-2 3 0 0,2 1 800 0,-1 3 176 16,-3 2 16-16,-1 4 16 0,-2 4 144 0,-5 5 32 0,-5 10 0 0,-2 0 0 16,0 4-800-16,-1 2-160 0,-2 6 0 0,-1 6 0 31,-6 9-992-31,-1 3-160 0,-31 30-16 0,52-41-16 15,-52 41-128-15,0 0-32 0,0 0 0 0,0 0 0 16,0 0 608-16,53 22 112 0,-56 3 32 0,-3 5 0 0,-3 4 1488 0,-4 10 288 0,-6 13 64 0,-5 7 16 0,-6 11 576 0,-6 7 112 16,-1 3 32-1,-1 2 0-15,-1 2-832 0,-8 20-144 0,-10 24-48 0,-6 13 0 16,-1 11-576-16,-4 2-112 0,0 1-16 0,1-6-16 16,8-10-112-16,0 7-128 0,2 7 176 0,2-5-176 0,1-11 0 0,4-6 0 0,3-6 0 15,2-1-144 1,1-2-800-16,2-11-144 0,4-7-48 0,2-5 0 15,4-3-96-15,1-6-32 0,5-5 0 0,1-4 0 0,6-7 912 0,0-6 176 16,4-10 48-16,3-9 0 0,1-10 128 0,3-12 256 16,5-4-64-16,1-9-16 0,4-8 64 0,3-6 16 15,2-8 0-15,3-10 0 0,3-8 240 0,0-2 48 16,-1-1 16-16,3-15 0 0,5-14 128 0,3-20 16 16,7-16 16-16,3-22 0 0,8-15-336 0,-1 2-64 15,-11 33 0-15,8-22-16 0,12-28-80 0,3-13-16 16,0 3 0-16,0 5 0 0,-2 6-208 0,0 9 0 15,-2 6 0-15,0 5 0 0,-1 10 0 0,0 3 0 16,0 6 0-16,-6 6 0 0,-2 6 416 0,1 0-16 16,3 1 0-16,-2 5 0 0,-5 10 368 0,1-1 80 15,4-2 16-15,-2 3 0 0,1 6-432 0,-4 7-96 0,-3 7-16 16,-6 11 0-16,-1 8-320 0,-26 34 0 16,30-37 0-16,-24 29-128 0,-3 8-128 0,-4 6 0 0,-6 7-16 15,-1 6 0-15,-5 10 272 0,-4 8-192 0,-3 11 192 0,-4 5-160 16,0 2 416-16,-3 10 96 0,-5 8 16 0,3 0 0 15,1-2-80-15,-6 17-16 0,-5 22 0 0,-2 11 0 16,0 5-272-16,2 0 128 0,2 4-128 0,1-6 0 16,2-2 0-16,2-5 0 0,0 0 0 0,0-8 0 15,3-9-192-15,3-3-112 0,3 1-16 0,1-3 0 16,2-8-960 0,1-6-192-16,2-1-32 0,1-9-16 0,1-8 144 0,2-2 32 0,-1-8 0 0,2-7 0 15,3-9 912-15,4-9 192 0,5-9 48 0,1-12 0 16,5-7 336-16,2-7 80 0,-8 7 16 0,25-40 0 15,-7 1 144-15,7-14 48 0,3-13 0 0,6-13 0 0,4-8 96 16,5-13 32-16,8-11 0 0,0-11 0 0,-1-5-288 0,6-6-48 16,5-9-16-16,3-7 0 0,-1 3-80 0,6-6 0 15,8-1-128-15,-3 7 192 0,-5 16-192 0,-1 9 0 16,0 7 0-16,-1 4 0 0,0 6 0 0,-2 7 0 16,-2 8 0-16,-4 6 0 0,-5 7 576 0,-2 7 192 15,-4 6 16-15,-5 9 16 0,-3 4-96 0,-3 4-32 16,0 3 0-16,-1 7 0 0,-36 36-416 0,64-53-96 15,-64 53-16-15,54-32 0 0,-54 32-144 0,0 0 0 16,0 0 0-16,64 0 0 0,-56 13-400 0,-3 10 32 16,-1 3 16-16,-4 8 0 15,-2 6-128-15,-5 8-32 0,-1 9 0 0,-6 9 0 0,-3 8 144 0,-7 11 32 16,-4 10 0-16,-7 5 0 0,2-6 144 0,-4 3 48 0,-5 6 0 0,-6 8 0 16,-4 6 144-16,-4 3 0 0,2 0 0 0,-3 4-128 15,0 2 256-15,-1-4 48 0,2 0 16 0,4-11 0 16,5-5 160-16,-5 12 32 0,-3 10 16 0,0 0 0 15,11-18-208-15,-1 1-32 0,1 0-16 0,3-4 0 16,5-12-144-16,6-14-272 0,7-8 64 0,4-12 16 31,4-11-336-31,7-15-64 0,3-6-16 0,5-14 0 16,4-10-48-16,3-13-16 0,-7 8 0 0,33-49 0 16,-9 7-544-16,3-15-96 0,5-12-32 0,3-14 0 0,4-9 1344 0,2-8 128 0,1-5 80 0,-2 6 32 15,-2 1 176-15,4-9 32 0,5-13 16 0,6-9 0 0,5-8-160 16,3-2-48-16,1 3 0 0,-3 8 0 15,2 3-256-15,-4 11 160 0,-8 16-160 0,4-2 128 0,4-5 32 0,3 1 0 16,1-1 0-16,-1 5 0 0,-5 7 544 0,-3 9 128 0,-3 9 0 0,1 1 16 16,2-4-160-16,0 5-48 15,-1 2 0-15,-3 8 0 0,-2 4-640 0,-7 8 0 16,-4 9 0-16,-7 7 0 16,-28 35-544-16,41-49 16 0,-41 49 0 0,0 0 0 15,0 0-176 1,0 0-16-16,0 0-16 0,11 28 0 0,-23 3 272 0,-4 8 48 0,-4 8 16 0,-3 9 0 0,-5 11 816 0,-4 10 160 15,-4 11 48-15,1-3 0 0,0 0-128 0,-2 9-32 16,-3 14 0-16,-4 13 0 0,-4 15-240 0,-1 5-48 16,5-1-16-16,2-2 0 0,1-4-160 0,3-5 0 15,-1-5 0-15,3-1 0 0,5-12 0 0,1-3 0 16,1-4 0-16,4-4 0 0,3-10-160 0,2 0 160 0,3-3-208 0,1-3 80 16,2-7-288-16,2-4-48 0,1-2-16 0,1-4 0 0,3-10 96 0,2-13 32 15,3-6 0-15,4-15 0 0,1-8 352 0,4-9-176 16,0-5 176-16,-7-1-128 15,0 0 448-15,43-52 112 0,-21 12 16 0,7-16 0 16,2-8 192-16,3-14 64 0,8-9 0 0,3-8 0 16,1-9-336-16,1-4-64 0,0-3-16 0,-3 11 0 15,0 5-288-15,5-19 0 0,10-16 0 0,7-11 0 16,4 4 0-16,0 2 0 0,-4 10 0 0,-7 21-144 16,-11 19-112-16,5-6 0 0,7-5-16 0,4 0 0 15,0 3 272-15,-2 4 0 0,-4 7 0 0,-1 10 144 16,-5 0 48-16,-8 14 16 0,-6 11 0 0,-4 6 0 15,-2 6-80-15,-32 35-128 0,52-44 176 0,-52 44-176 16,0 0 160-16,0 0-160 0,0 0 128 0,47 34-128 16,-51 1 256-16,-4 10-48 0,-6 8 0 0,-2 5 0 0,-3 4 160 0,-2 8 16 15,-3 9 16-15,-9 15 0 0,-6 18-144 0,-4 5-48 16,-1 5 0-16,0 0 0 0,-1 0-208 0,2-4 128 16,2-6-128-16,4-9 0 0,4-8 0 0,3-5 0 15,3-4 0-15,5-11 0 0,2-5-256 0,4-6-64 16,2-8 0-16,4-9 0 15,3-6-352-15,3-7-80 0,3-4-16 0,2-13 0 16,2-11 224-16,3-7 32 0,-6 1 16 0,22-29 0 0,-7 1-16 0,2-13 0 0,5-12 0 0,4-14 0 0,7-15 912 0,5-15 176 31,6-17 48-31,5-7 0 0,1 1-368 0,5-6-64 16,5-7 0-16,2 3-16 0,-7 13-176 0,5-1 0 16,4-2 0-16,-1 13 0 0,-3 9-128 0,-3 7-16 15,-3 5 0-15,-7 13 0 0,-6 10 144 0,2-2 0 0,5-6 0 16,6-2 0-16,4-5 320 0,-4 5 128 0,-2 7 48 0,-5 6 0 15,-5 8-160-15,-4 9-16 0,-3 9-16 0,-35 34 0 16,50-49-304-16,-50 49 0 0,0 0 0 0,45-24-144 16,-45 24-96-16,14 18-16 0,-14 2 0 0,-4 7 0 15,-3 9 16-15,-4 8 0 0,-4 7 0 0,-6 12 0 16,-5 19 240-16,-6 9 208 0,-3 11-32 0,-3 8-16 16,-2 10-160-16,-4 1 0 0,-2 1 144 0,-1 2-144 15,2-10 0-15,3-4 128 0,1-1-128 0,1 4 0 16,-4 5 144-16,1 1-144 0,1-4 192 0,3-2-192 15,3 1 336-15,0-4-32 0,1-6-16 0,3-2 0 0,4-10-288 16,0-1 0-16,4-6 0 0,1-5 0 16,4-4 0-16,0-3-320 0,3-2 32 0,1-8 16 15,5-8-240 1,3-6-32-16,1-4-16 0,4-9 0 0,5-12-16 0,3-10 0 0,1-9 0 0,-7-5 0 0,0 0 352 0,46-51 64 16,-22 10 16-16,3-12 0 0,4-12 832 0,3-9 160 15,5-6 48-15,0-4 0 0,0-2-96 0,0-9-16 16,1-6 0-16,-3 6 0 0,-5 10-528 0,6-17-128 15,6-10 0-15,1-3-128 0,5-5 0 0,-2 10 0 16,0 11 0-16,-3 7 0 16,-6 11-352-16,-1 8-80 0,-3 6-16 0,-4 5 0 0,-2 10 448 0,4-3 0 15,5-6 0-15,7-3 128 0,4-4 448 0,1 5 112 16,-3 6 16-16,-4 6 0 0,-4 9-256 0,-4 7-32 16,-2 3-16-16,-33 32 0 0,55-43-272 0,-55 43-128 15,0 0 0-15,56-16 128 0,-56 16-128 0,0 0-272 0,23 35 64 16,-20-11 16-16,-4 8 32 0,-3 10 16 15,-5 15 0-15,-4 15 0 0,-6 10 144 0,-4 7 192 0,-6 6-32 0,-1 5-16 16,1 3-16-16,-5 3 0 0,-1 5 0 0,-3-1 0 16,4-8-128-16,-2-1 0 0,0 7 144 0,1-10-144 15,6-13 0-15,-6 10 0 0,-2 11 0 0,-3 0 128 16,2-5-128-16,2-7 0 0,3-5 0 0,2-7 0 16,4-6-256-16,3-5 0 0,3-6-16 0,4-8 0 31,3-10-128-31,4-6-32 0,6-9 0 0,2-12 0 0,4-5 96 0,5-12 16 0,-7-3 0 0,0 0 0 31,0 0-256-31,70-53-32 0,-42 17-16 0,3-8 0 0,3-13 432 0,1-4 192 0,-1-2-192 0,10-18 192 16,9-23 192-16,6-20 176 0,8-9 16 0,2-10 16 15,-1-1-176-15,-2 5-32 0,-2 7-16 0,12-15 0 0,6-16 0 0,6 2 0 16,0 9 0-16,-3 14 0 0,-3 10 64 0,-8 17 16 16,-6 15 0-16,-1 8 0 0,0 6 128 0,-4 6 16 0,-6 9 16 0,-7 11 0 15,-3 5 0-15,-8 10 0 16,-8 6 0-16,-1 5 0 0,-30 30-224 0,52-51-32 15,-52 51-16-15,42-35 0 0,-42 35-144 0,0 0 0 16,0 0 0-16,0 0 0 0,0 0 0 0,52 26 0 16,-54 3 0-16,-4 8 0 0,-4 6 144 0,-4 8 112 15,-3 7 0-15,-3 7 16 0,-2 5 64 0,-8 19 16 16,-7 18 0-16,-6 17 0 0,-4 6-224 0,0 4-128 16,1 3 160-16,2-1-160 0,0-3 0 0,5-4 0 15,5-12 0-15,3-9 0 0,4-7-272 0,2-3 0 16,1 0 0-16,4-9 0 15,1-8-704-15,3 0-144 0,0-1-32 0,1-3 0 16,3-8-96-16,2-9-32 0,4-3 0 0,0-6 0 16,3-10 448-16,2-9 64 0,2-5 32 0,2-9 0 0,3-7 480 0,3-8 112 0,-9-3 16 0,0 0 0 15,0 0-96-15,48-34-16 0,-30 5 0 0,7-12 0 16,5-12 592-16,4-15 112 0,6-17 32 0,5-13 0 16,3-12 176-16,1-12 32 0,2-6 16 0,-5 8 0 15,-6 13-384-15,10-25-80 0,7-21 0 0,8-13-16 16,10-5-240-16,-1 3 0 0,1 7 0 0,-7 19 0 15,-7 21 128-15,4-2-128 0,8-1 0 0,0 8 0 16,-1 14 0-16,-8 10-160 0,-8 13 0 0,-5 10 0 16,-7 8 160-16,-4 10 128 0,-9 11-128 0,-3 5 176 15,-2 3 208-15,-26 32 32 0,46-43 16 0,-46 43 0 16,0 0-208-16,0 0-32 0,55-17-16 0,-50 34 0 0,-1 5-176 0,-5 9 0 16,-4 11 0-16,-4 8 0 0,-2 6 160 0,-4 11-160 15,-3 12 192-15,-5 6-192 0,-3 11 0 0,-6 17-256 16,-9 23 32-16,-6 13 0 0,-1-1-144 0,-4-2-16 0,-3-1-16 0,-2-12 0 15,0-4-768-15,5-15-160 16,3-7-16-16,-5 7-16 16,0 0 272-16,0 0 64 0,2-7 16 0,1-5 0 15,4-5 1008-15,4-8 0 0,4-7 0 0,5-5 0 0,2-8 512 0,2-2-16 16,3-2 0-16,7-10 0 0,3-8 304 0,3-7 64 16,3-5 16-16,2-8 0 0,5-3-48 0,3-8 0 15,5-9 0-15,2-2 0 0,-6-5-480 0,0 0-96 16,0 0-32-16,58-59 0 0,-34 22-224 0,4-12-240 15,4-11 48-15,5-9 16 0,3-14 496 0,1-5 80 0,2-7 32 16,0-7 0-16,1-2-192 0,-2 3-48 0,-3 3 0 0,7-8 0 16,3-5-192-16,5-3 0 0,0 3 0 0,-2 13 0 15,-3 13 0-15,-8 18-192 0,-6 16 16 0,-8 14 0 32,-27 37-208-32,35-32-32 0,-35 32-16 0,13 12 0 0,-13 8 1024 0,-6 12 208 0,-3 11 32 0,-7 16 16 15,-5 12 272-15,-7 15 48 0,-5 11 16 0,-7 11 0 16,-1-3-688-16,-1 1-144 0,-1-1-32 0,-2 3 0 15,-2 3-320-15,-2 8 0 0,-4 5 0 0,0 2 0 16,2-6-1152-16,0-3-320 0,-1 0-48 0,1-16-13840 0</inkml:trace>
  <inkml:trace contextRef="#ctx0" brushRef="#br0" timeOffset="192056.65">28196 11111 9215 0,'-5'3'816'16,"1"1"-656"-16,3-1-160 0,0-1 0 15,1-2 2288-15,0 1 416 0,-2 4 96 0,1-1 16 0,-1 3 272 0,-1 2 64 16,3 0 16-16,2-2 0 0,1 2-1280 0,1-3-256 16,0 4-48-16,1-3-16 0,0 4-560 0,-1-1-112 15,0 0-32-15,1 2 0 0,-1 2-384 0,0 3-80 16,-2 3-16-16,1-1 0 0,-1 3-208 0,-1 0-48 16,-1 3-128-16,0-3 192 0,0 2-192 0,-1 0 0 15,1 1 0-15,0-3 0 0,0 1 0 0,0-5 0 16,1 0 0-16,-1-4 0 0,3-4 0 0,-2-1 0 15,0-2 0-15,0 0 0 0,1 1 0 0,-2-4 0 16,1-4 0-16,0-4 0 0,-1 4 0 0,0 0 0 0,0 0 0 0,0 0 0 16,4-28 0-16,-4 18-160 15,1-2 160-15,-1-5-128 0,1-1 128 0,-1-3-128 16,2 1 128-16,-1-5-128 0,1 2 128 0,-1-4 0 16,3 1 0-16,0-2 0 0,1 1 0 0,1-4 0 0,0 0 0 15,2 2 0-15,-1-2 0 0,-7 31 0 0,15-53 0 16,-15 53 0-16,13-47 0 0,-13 47 0 0,9-36 0 15,-9 36 0-15,5-26 0 0,-5 26 0 0,0 0 128 0,-1-19-128 16,0 17 288-16,-3 1-16 0,0 2 0 0,-1 3 0 16,-1 1 64-16,0 4 16 0,-2 1 0 0,1 5 0 15,0 1-128-15,-1 3-32 0,1 3 0 0,1 4 0 16,-1-1-192-16,2 4 144 0,1 2-144 0,0 0 128 16,0 1-128-16,2 1 0 0,0-1 0 0,0 1 0 15,2-1 0-15,-1 0 0 0,1 2 0 0,0-6 0 16,1-4-176-16,0-3-16 0,0-1 0 0,1-6 0 15,0-3 0-15,-1-2-16 0,2 0 0 0,-3-3 0 0,1-2 208 16,0-1-176-16,-1 0 176 0,0-3-160 0,0-3 160 0,0 3 0 16,0-2 0-16,0-2 0 0,0-2 0 0,0 0 0 15,0 2 0-15,0-6-128 0,0 10 128 0,3-31 0 16,-2 18-144-16,-1 13 144 0,5-34-144 0,-5 34 144 16,5-33-192-16,-5 33 192 0,5-37-160 0,-5 37 160 15,5-38-128-15,-4 16 128 0,-1 3 0 0,0 0 0 16,-2-1 0-16,-1 4 0 0,1-2 0 0,-2 2 0 15,-1 3 0-15,0 1 0 0,0 2 0 0,-1-1 0 16,1 6 0-16,1-1 0 0,1 3 160 0,-1 1-32 16,1 2-128-16,1 2 192 0,-1 1-16 0,0 0-16 15,0 4 0-15,1-1 0 0,-1 4-32 0,0 2-128 16,1 2 192-16,0 4-64 0,2-2-128 0,-1 5 128 16,1-1-128-16,0 5 128 0,1-3-128 0,0 4 0 0,2 1 0 15,-1-1 0-15,0-1 0 0,1-3 0 0,-1 4 0 16,1-3 0-16,-1-2-272 0,1-2-48 0,-2-3 0 0,0-1 0 31,1-5-400-31,-1-2-96 0,-1-2-16 0,1-1 0 16,0-5-1216-16,1 0-240 0</inkml:trace>
  <inkml:trace contextRef="#ctx0" brushRef="#br0" timeOffset="192973.73">28132 10424 8287 0,'0'2'736'0,"0"0"-592"0,1-2-144 0,-1 3 0 15,1-3 2176-15,0 3 416 0,0-2 80 0,1 4 16 16,1 3 704-16,1 0 128 0,1 5 48 0,-1-3 0 16,0-2-1072-16,-1 2-224 0,0 0-32 0,-1-1-16 15,1-2-1248-15,-2 2-240 0,0 1-48 0,0-3-16 0,-1 2-320 16,0 0-64-16,0 2-16 0,0 0 0 0,0-1-128 0,0 0-16 16,0-1-128-16,2 1 192 0,-2 2-192 0,1-3 0 15,0 0 0-15,-1 1 0 0,1 0 0 0,1-2 0 16,-1 0 0-16,0 2 0 0,0 5 0 0,0-9 0 15,2-2-160-15,-1-2 160 0,1 2 0 0,-1-1-160 16,-2-3 160-16,0 0 0 0,0 0-128 0,0 0 128 16,0 0 0-16,26-35 0 0,-26 35 0 0,0 0 0 15,18-44 0-15,-18 44 0 0,12-32 128 0,-12 32-128 16,15-34 0-16,-15 34 144 0,0 0-144 0,21-47 192 16,-21 47-192-16,0 0 192 0,0 0-64 0,27-41 0 15,-27 41 0-15,0 0 0 0,0 0 48 0,0 0 0 16,0 0 0-16,42-35 0 0,-42 35-16 0,0 0 0 0,0 0 0 0,0 0 0 15,0 0-160-15,0 0 192 0,0 0-192 16,0 0 192-16,51-16-64 0,-51 16-128 0,0 0 192 0,0 0-64 16,0 0 48-16,15 15 0 0,-13-9 0 0,2 0 0 15,-2 4-176-15,2 0 128 0,-2 0-128 0,1 0 128 16,-1 1-128-16,2 1 0 0,-1 2 0 0,-1-2 0 16,1 2 0-16,-2 1 0 0,0-3 0 0,-1 2 0 15,0 1 0-15,0 1 0 0,0 0 0 0,-1-2 0 16,-2 6 128-16,3-6-128 0,-1-3 0 0,0-4 128 15,1 2-128-15,-1-1 0 0,1-4 0 0,0 3 0 16,0-6 0-16,0 1 0 0,0 0 0 0,0 3 0 16,0-2-544-16,0-3 16 0,0-3 0 0,0-4 0 15,0 7-256-15,0 0-48 0,0-12-16 0,0 8-17968 16</inkml:trace>
  <inkml:trace contextRef="#ctx0" brushRef="#br0" timeOffset="198073.48">23460 12980 11055 0,'-1'2'976'0,"-2"-1"-784"0,2-1-192 0,0 2 0 15,-1-2 1584-15,0 2 272 0,-2 0 48 0,-3 2 16 0,-2 2 0 16,-2 0 0-16,1-1 0 0,1-1 0 16,3-3-624-16,0-1-112 0,1 0-32 0,0-1 0 15,0-3-480-15,0-1-96 0,2-1-32 0,-2 2 0 0,-1-2-160 0,1 0-16 16,-3 2-16-16,1 0 0 0,-2-1-64 0,-1 4-16 16,0-1 0-16,-1 2 0 0,0 0-272 0,-3 0 0 0,0 2 0 0,-2 2 0 15,-1-2 0-15,1 2 0 16,2 0 0-16,-3-2-144 0,0 2 16 0,1-1 0 15,0-2 0-15,1-1 0 0,3-1 128 16,-2-2-128-16,3-1 128 0,-1 1-128 0,3-2 128 0,0 1 0 0,1 0 0 0,-1-2 0 0,-1 0 0 0,0 0 0 31,0 2 128-31,0-2-128 0,-1 3 336 0,0 0 0 16,-1-2 0-16,-2 3 0 0,3 0-64 0,0 2-16 16,0 2 0-16,-1-2 0 0,-1 0-80 0,2-2-32 15,-1 2 0-15,1 0 0 0,1 2-16 0,-1-2-128 0,-1-2 192 0,1 1-64 16,1-2-128-16,0 1 128 0,1 1-128 0,-1 1 128 15,0-3-128-15,1-1 0 0,0 2 144 0,0 2-144 16,0 0 0-16,-2 0 0 0,1 2 0 0,-1 2 0 0,1-4 0 0,-1 3 128 16,0 0-128-16,-3 1 0 15,2 2 208-15,-2 0-16 0,0 3-16 0,1-3 0 16,-1 2 16-16,-1-2 0 0,1 2 0 0,-1-3 0 16,1 2-192-16,2-2 160 0,1-2-160 0,0 0 160 15,-1-3-160-15,0 0 0 0,0 0 0 0,2-3 128 16,0 0-128-16,2-2 0 0,1 1 0 0,-2 0 0 15,1 0 0-15,-1 2 128 0,2-1-128 0,-2 2 0 16,-1-1 0-16,0 2 0 0,-1 0 128 0,1 0-128 16,-1 2 0-16,0-2 0 0,0 1 0 0,-2 2 128 0,1-1-128 0,0 0 0 15,-1 0 0-15,0-1 0 0,0 1 0 16,1-2 0-16,2 0 0 0,0-2 0 0,0 1 0 0,0 1 0 16,-1-4 0-16,1 2 0 0,1-1 0 0,0 2 0 15,-2-1 0-15,1-2 0 0,-1 2 0 0,-2-1 0 16,2 2 0-16,-1-2 0 0,-1 6 0 0,2-3 0 15,-1-3 128-15,2 2-128 0,3 1 0 0,-3 0 0 16,-1 0 0-16,-3-2 0 0,-1 2 0 0,-1 0 0 16,3 0 0-16,-1 0 0 0,-1 0 0 0,-1 2 0 15,1-2 0-15,-1 0 0 0,2 0 0 0,0 0 0 16,0 0 0-16,0-2 0 0,2 2 0 0,0 0 0 16,-1 0 0-16,1-3 0 0,0 0 0 0,-1 0 0 15,0-1 0-15,-1 2 0 0,0 1 0 0,1-4 0 0,0 0 0 16,1 0 0-16,0 1 0 0,-2-2 0 0,2 2 0 0,-2-2 0 15,2 2 0-15,-2-2-144 0,1 1 144 0,-1 1 0 16,3 4-160-16,-3-3 160 0,2 0-128 0,-3 1 128 16,-1-2-160-16,0 3 160 0,-3-2-192 0,1 1 192 15,-1 2-320-15,1 2 32 0,-1 1 16 0,2-3 0 16,0 0 32-16,-1-3 16 0,1 3 0 0,1-2 0 16,0 1 224-16,1-4 0 0,0 1-160 0,0 0 160 15,0 2 0-15,2-2 0 0,0 5 0 0,-1-2 0 16,-1-5 0-16,-3 2 128 0,1 2-128 0,0 2 192 15,0-4 112-15,-1 4 16 0,1 0 16 0,0 1 0 16,1 2-144-16,-1-1-48 0,0 2 0 0,-1-2 0 16,-1 2-144-16,1 0 0 0,-1-2 0 0,0 4 0 15,2-2 0-15,1 0 0 0,1 1 0 0,0-4 0 0,2 2 0 16,2-6 0-16,1 2 0 0,-1-2-176 0,1 0 176 0,0 0 0 16,0-5 0-16,0 4-128 0,0 0 128 0,-1 0 0 15,1-2 0-15,-2 4 0 0,1-2 0 0,-2 4 0 16,2 0 0-16,-1 0 0 0,-1-2 0 0,0-1 0 15,0 2 0-15,0 1 0 0,0 4 0 0,1-2 0 16,1 2-160-16,0-1 160 16,1 0-1280-16,0-1-128 0,3 0-48 0,-1-4-13552 0</inkml:trace>
  <inkml:trace contextRef="#ctx0" brushRef="#br0" timeOffset="198857.48">21715 13978 6447 0,'-44'35'576'0,"9"-9"-576"16,2 1 0-16,10-5 0 0,11-6 2800 0,2-6 448 0,-5 9 80 0,-13 13 32 15,-16 16-2784-15,-12 14-576 16,-4 2 0-16,2-4-192 15,2-7-608-15,2-5-112 0,0-1-32 0,-1 1 0 16,0 6-1040-16,-7 9-224 0,-4 6-32 0,-7 10-16 16,-7 6 960-16,-7 8 192 0,-2 5 32 0,-2 6 16 0,-1 0 1888 0,1-3 368 15,-1-6 80-15,11-13 0 0,9-13-256 0,10-15-64 16,9-13-16-16,-11 1-2736 16,15-13-528-16,14-11-112 0</inkml:trace>
  <inkml:trace contextRef="#ctx0" brushRef="#br0" timeOffset="199508.13">19676 15514 6447 0,'2'-18'576'0,"1"2"-576"0,-1 7 0 0,1 1 0 16,1-10 1280-16,7-20 160 0,9-38 32 0,13-40 0 16,11-21-96-16,8-6-16 0,2 11 0 0,-1 8 0 15,2 11-896-15,2 9-176 0,3 6-32 0,-4 9-16 16,1 7-240-16,-7 12 0 0,-3 7 0 0,-5 10 0 16,-4 8 400-16,-4 4 96 0,-5 4 16 0,-3 8 0 15,-5 0-512-15,-5 7 0 0,-3 3 0 0,-6 5 0 31,-3 6-512-31,-5 4 0 0,-6 4 0 0,-4 7 0 0,-4 3 512 0,-4 7 304 0,-6 10-48 0,-8 8 0 16,-8 12-32-16,-8 10-16 0,-6 9 0 0,-8 13 0 16,-6 8 368-16,-4 5 80 0,3-1 16 0,-11 22 0 15,-10 10 752-15,-6 14 160 0,-8 11 16 0,-4 0 16 0,-1 10 320 16,1-3 64-16,5-3 16 0,6-9 0 0,13-11-624 16,10-14-128-16,12-5-32 0,13-16 0 0,15-17-752 0,17-17-160 15,14-19-16-15,13-15-16 0,-9-29-288 0,54 17-144 16,-54-17 16-16,91-29 0 15,-27-6-2240-15,13-16-432 0,7-16-80 0,2-2-32 16,-1-7-368-16,16-9-80 0,11-14-16 0,6-1 0 16,-7 5 1792-16,4-5 368 0,7-3 64 0,7-5 0 0,5 1 1472 0,3-3 272 15,5-1 64-15,5 0 16 0,3 5 960 0,-2 7 192 16,-1 8 32-16,-8 12 16 0,-7 9-944 0,-1 10-192 0,-2 10-32 16,-14 11-16-16,-18 8-832 0,-5 10-176 15,-5 11-16-15,-11 15-16 16,-8 8-1120-16,-15 12-240 0,-12 10-32 0,-12 9-16 15,-11 7 288-15,-12 8 64 0,-6 6 16 0,-8 10 0 0,-8 7 2464 0,-9 8 480 16,-5 6 112-16,-7 6 0 0,-6 2 1248 0,-2 3 240 16,0-5 48-16,0-5 16 0,4-4-768 0,3-1-144 0,5-5-48 0,5-10 0 15,9-10-1392-15,9-8-288 0,8-8-48 0,11-13-16 32,-9-38-896-32,45 47-176 0,-45-47-32 0,89 6-16 15,-28-22-3024-15,12-12-592 0,5-13-128 0,9-8-32 0,3-8 752 16,13-10 160-16,14-7 16 0,6-8 16 0,-3 3 2672 0,13-9 544 0,13-3 224 0,2-2-192 15,-3-4 1408-15,5 1 304 0,6 0 48 0,-4 5 16 16,-4 4-176-16,-7 7-16 0,-6 7-16 0,-12 10 0 16,-9 10-1184-16,-10 9-192 0,-9 9-144 0,-16 13 144 15,-16 12-960 1,-63 10-80-16,77 12-16 0,-77-12 0 0,20 63 1376 0,-32-12 288 0,-16 17 48 0,-12 16 16 0,-12 14 2336 16,-13 9 448-16,-6 7 112 0,-10 6 16 0,2-2-1632 0,-12 14-320 0,-8 14-64 0,1 0-16 15,4-2-1552 1</inkml:trace>
  <inkml:trace contextRef="#ctx0" brushRef="#br0" timeOffset="213151.12">25921 17823 11967 0,'-9'2'1072'0,"3"-2"-864"0,3-2-208 0,2 1 0 16,1 1 1968-16,-2-3 336 0,-2 3 80 0,-4-4 16 0,-1 2 96 0,-1-4 0 15,1 2 16-15,2-2 0 0,0 2-416 0,4 2-96 16,-1-2-16-16,3 2 0 0,0-1-736 0,-1 2-160 16,4-2-16-16,-2 3-16 0,1-3-544 0,0 3-128 15,0 0 0-15,2 0-16 0,0 0 16 0,0 3 0 16,2-3 0-16,1 4 0 0,1-1 0 0,2-1 0 16,-9-2 0-16,0 0 0 0,38 11-128 0,-38-11 0 15,0 0-16-15,45 9 0 0,-45-9-112 0,0 0-128 16,72 2 176-16,-72-2-176 0,64 0 0 0,-64 0 0 15,70 0 0-15,-70 0 0 0,73-5 128 0,-73 5-128 16,70-5 0-16,-70 5 0 0,66-2 0 0,-66 2 128 16,68-4-128-16,-68 4 0 0,56-2 144 0,-56 2-144 15,52 2 0-15,-52-2 144 0,51 1-144 0,-51-1 0 16,0 0 0-16,66 7 0 0,-66-7 0 0,0 0 0 0,52 3 0 16,-52-3 0-16,0 0 0 0,0 0 0 0,0 0 0 0,61-10 0 15,-61 10 0-15,0 0 0 0,0 0 0 0,0 0 0 16,0 0-176-16,0 0 176 0,38-38-128 0,-36 32 128 15,-2-1-256-15,-2 0 16 0,0-1 16 0,-2-1 0 16,-1 2 0-16,-2-3 0 0,-2-1 0 0,-3-1 0 16,-1 0 224-16,-1-4-192 0,-5 1 192 0,2-1-192 15,-2 1 192-15,-1-1 0 0,1-1 0 0,-4-2 0 16,2-2 0-16,2 2 0 0,-1-1 0 0,2 2 0 16,2 1-128-16,4 2 128 0,1 5 0 0,2 2-144 15,2 2 144-15,1 2 0 0,2 1 0 0,1 3 0 16,1 3 0-16,2 1 192 0,1 2 0 0,2 2-16 15,2 2 48-15,1 0 16 0,4 3 0 0,1 1 0 0,4 2-48 16,2 3-16-16,4-2 0 0,2 2 0 0,5-1-48 0,1-2-128 16,2 1 192-16,-1-3-64 0,0 0-128 0,-3-2 0 15,-27-12 0-15,49 23 128 0,-49-23-128 0,41 16 0 16,-41-16 0-16,40 15 0 0,-40-15 0 0,32 13 0 16,-32-13 0-16,25 12 0 0,-14-5 0 0,-3-4 0 15,-2 2 0-15,-1-1 128 0,-1-1 0 0,0 0-128 16,-2 1 192-16,0 0-64 0,-1 1 16 0,-2 1 0 15,-1-3 0-15,0 4 0 0,-3-1-144 0,-1 1 160 16,-3 2-160-16,-2 1 160 0,0 0-160 0,-4 1 0 16,-4 5 0-16,-4-2 0 0,-3 4 0 0,-2 1 0 15,-2-2 0-15,-4 4 0 0,1-1 0 0,0 1 0 16,1-3 0-16,3-2 0 0,2 0 0 0,2-3 0 16,4-1 0-16,3-2 0 0,3-4 0 0,4 0 0 0,3-6 0 0,3-2 0 15,5-2-192-15,3-7-112 0,-3 11-16 16,20-42-20544-16</inkml:trace>
  <inkml:trace contextRef="#ctx0" brushRef="#br0" timeOffset="-212567.11">23480 12868 1839 0,'-2'0'160'16,"0"1"-160"-16,1 2 0 0,-2-3 0 16,2 3 784-16,-1-3 128 0,-2 4 32 0,-4 2 0 15,-2 3 48-15,-1 1 16 0,-1 2 0 0,1-3 0 16,2 1-176-16,3-4-48 0,1-2 0 0,1-1 0 16,3 0-336-16,1-3-80 0,1 0-16 0,1-3 0 0,-1 2-64 0,1-1-16 15,1-1 0-15,-1 2 0 0,1-2 496 0,-2 3 112 16,0-2 16-16,0 2 0 0,-1 2 272 0,0 1 64 15,0-2 16-15,-1 4 0 0,0-1 224 0,0 2 64 16,-1 1 0-16,1 2 0 0,0-2-464 0,0 0-96 16,2-1-16-16,0-1 0 0,0-2-480 0,3 0-96 15,0-2-32-15,2 2 0 0,2-3-208 0,-8 0-144 16,0 0 192-16,0 0-192 0,0 0 384 0,58 0-16 16,-58 0-16-16,0 0 0 0,0 0 0 0,61 2 0 15,-61-2 0-15,0 0 0 0,0 0-80 0,62 7-16 16,-62-7 0-16,0 0 0 0,0 0 128 0,66 9 0 15,-66-9 16-15,0 0 0 0,0 0-240 0,74 0-160 16,-74 0 192-16,0 0-192 0,61-9 128 0,-61 9-128 0,0 0 0 16,76-18 0-16,-76 18 0 0,60-17 0 0,-60 17 0 0,55-19 0 15,-55 19 0-15,68-21 0 0,-68 21 0 0,72-20 0 16,-72 20 0-16,68-18 0 0,-68 18 160 0,59-16-160 16,-59 16 208-16,0 0-32 0,70-13-16 0,-70 13 0 15,0 0 32-15,63-10 16 0,-63 10 0 0,0 0 0 16,60-2-16-16,-60 2-16 0,0 0 0 0,66 5 0 15,-66-5-176-15,0 0 128 0,81 4-128 0,-81-4 128 16,60 3-128-16,-60-3 0 0,63 6 0 0,-63-6 128 16,59 3-128-16,-59-3 192 0,58 1-192 0,-58-1 192 15,65-1-192-15,-65 1 0 0,56-3 144 0,-56 3-144 16,62-3 0-16,-62 3 144 0,72-3-144 0,-72 3 0 16,74 0 0-16,-74 0 0 0,68 4 0 0,-68-4 0 0,0 0 0 0,83 9 0 15,-83-9 0-15,0 0 0 0,80 10 0 0,-80-10 0 16,0 0 0-16,62 8 0 0,-62-8 0 0,0 0 0 15,72 0 0-15,-72 0 0 0,0 0 128 0,83-6-128 16,-83 6 0-16,60-4 0 0,-60 4 0 0,61-2 0 16,-61 2 0-16,0 0 0 0,83 2 0 0,-83-2 0 15,0 0 0-15,79 10 0 0,-79-10 0 0,0 0 0 16,72 19 0-16,-72-19 0 0,0 0 0 0,68 22 0 16,-68-22 0-16,0 0 0 0,79 20 0 0,-79-20 0 15,58 3 0-15,-58-3 0 0,61-1 160 0,-61 1-160 16,59-6 128-16,-59 6-128 0,58-10 144 0,-58 10-144 15,56-8 160-15,-56 8-160 0,0 0 0 0,67-4 128 16,-67 4-128-16,0 0 0 0,65 4 0 0,-65-4 0 0,0 0 0 0,62 8 0 16,-62-8 0-16,0 0 0 0,64 8 128 0,-64-8-128 15,0 0 128-15,74 3-128 0,-74-3 176 16,0 0-176-16,77-3 128 0,-77 3-128 0,58-7 0 0,-58 7 0 16,0 0 0-16,74-7 0 0,-74 7 0 0,61-6 0 0,-61 6 0 0,63 0 0 15,-63 0 0-15,61 1 0 16,-61-1 128-16,0 0-128 0,76 12 0 0,-76-12 0 15,0 0 0-15,61 13 0 0,-61-13 0 0,0 0 0 16,0 0 128-16,72 8-128 0,-72-8 144 0,0 0-144 0,64-2 192 0,-64 2-64 0,0 0-128 0,64-6 192 31,-64 6-192-31,0 0 0 0,76-4 128 0,-76 4-128 16,0 0 0-16,82 0 0 0,-82 0 0 0,57-2 0 16,-57 2 0-16,57-7 0 0,-57 7 0 0,53-7 0 0,-53 7 0 0,0 0 0 0,75-15 0 0,-75 15 0 15,0 0 144 1,70-13-144-16,-70 13 128 0,0 0-128 0,64-7 0 15,-64 7 128-15,0 0-128 0,67 2 0 0,-67-2 0 0,0 0 0 16,66 11 128-16,-66-11-128 0,0 0 0 0,66 13 0 16,-66-13 0-16,0 0 0 0,70 9 0 0,-70-9 0 15,0 0 0-15,73-2 0 0,-73 2 0 0,0 0 0 16,75-10 0-16,-75 10 0 0,0 0 0 0,73-10 0 16,-73 10 0-16,56-6 0 0,-56 6 0 0,62-7 0 15,-62 7 128-15,64 0-128 0,-64 0 0 0,60 2 0 16,-60-2 0-16,0 0 0 0,78 8 0 0,-78-8 0 15,0 0 0-15,70 10 0 0,-70-10 0 0,0 0 0 16,73 13 0-16,-73-13 0 0,0 0 0 0,65 12 0 16,-65-12 0-16,0 0 0 0,82 16 0 0,-82-16 0 0,61 10 0 15,-61-10 0-15,66 12 0 0,-66-12 0 0,61 13 0 16,-61-13 0-16,0 0 0 0,81 19 0 0,-81-19 0 0,53 21 0 16,-53-21 0-16,51 20 0 0,-51-20 0 0,0 0 0 15,67 27 0-15,-67-27 0 0,0 0 0 0,75 26 0 16,-75-26 0-16,58 13 0 0,-58-13 0 0,59 12 0 15,-59-12 0-15,56 8 0 0,-56-8 0 0,0 0 0 16,80 6 0-16,-80-6 0 0,55 0 0 0,-55 0 0 16,56-4 0-16,-56 4 0 0,0 0 0 0,77-5 0 15,-77 5 0-15,0 0 0 0,79-5 128 0,-79 5-128 16,57-5 0-16,-57 5 128 0,56-4-128 0,-56 4 128 16,0 0-128-16,78-2 192 0,-78 2-192 0,0 0 192 0,81 0-192 15,-81 0 0-15,54-1 0 0,-54 1 128 0,57 0-128 16,-57 0 0-16,62 0 0 0,-62 0 0 0,65 0 0 0,-65 0 0 15,65-3 0-15,-65 3 0 0,59-3 0 0,-59 3 0 16,0 0 0-16,77 0 0 0,-77 0 0 0,0 0 0 16,75 3 0-16,-75-3 0 0,0 0 0 0,67 3 0 15,-67-3 0-15,0 0 0 0,78 3 0 0,-78-3 0 16,59 0 0-16,-59 0 0 0,59 3 0 0,-59-3 0 16,60 4 0-16,-60-4 0 0,0 0 0 0,79 6 0 15,-79-6 0-15,0 0 0 0,69 6 0 0,-69-6 0 16,0 0 0-16,67 6 0 0,-67-6 0 0,0 0-224 15,53 4 80-15,-53-4 16 16,0 0-256-16,56 2-32 0,-56-2-16 0,0 0-18576 0</inkml:trace>
  <inkml:trace contextRef="#ctx0" brushRef="#br0" timeOffset="-212200.47">27815 15498 3791 0</inkml:trace>
  <inkml:trace contextRef="#ctx0" brushRef="#br0" timeOffset="-212050.48">27853 15268 6447 0,'3'-18'576'0,"1"1"-576"15,-1 5 0-15,1 2 0 0,1 2 1488 0,4-10 192 0,5-15 48 0,10-19 0 16,9-20-656-16,11-14-128 0,11-17-32 0,8-6 0 31,5 2-1184-31,1-3-240 0,-2 6-64 0,-4 8 0 16,-12 15-1280-16,-2 4-272 0,-2 2-48 0,-2 8-16 15,-7 6 1216-15,-6 8 240 0,-4 10 48 0,-4 7 16 0,0 1 1632 0,-2 3 336 0,2-1 64 0,-1 1 16 0,1 0-1056 0,-2-1-192 16,-1 2-128-16,-9 1 128 16,-10 1-128-16</inkml:trace>
  <inkml:trace contextRef="#ctx0" brushRef="#br0" timeOffset="-210667.21">28552 13688 13823 0,'-79'75'608'0,"19"-18"128"15,4 0-592-15,12-13-144 0,15-9 0 0,4-3 0 0,-12 15 1600 16,-27 39 304-16,-38 47 48 0,-23 38 16 0,-1 6 416 0,6-1 96 15,9 1 16-15,12-10 0 0,12-15-960 0,14-18-176 16,9-14-32-16,12-20-16 0,13-20-768 0,9-18-160 16,10-17-16-16,8-17-16 0,8-9-48 0,5-16-16 15,7-6 0-15,5-10 0 0,3-9-432 0,5-13-96 16,3-9-16-16,3-13 0 0,4-6 256 0,2-10 0 16,2-6 0-16,2-9-144 0,5-7 336 0,-2 3 64 15,-3 5 0-15,6-11 16 0,7-16-272 0,5-7 0 16,7-8 0-16,4-1 0 0,3 3 0 0,0 8 0 15,-2 12 0-15,6-2 0 16,5-4-592-16,-2 8-32 0,-3 8 0 0,-7 11 0 16,-6 10-1616-16,-9 14-320 0,-9 10-64 0,-2 7 0 15,-6 6-160-15,-5 10-32 0,-7 12 0 0,-10 6 0 16,-5 11 1216-16,-10 6 256 0,-5 10 32 0,-7 8 16 0,-5 3 3536 0,-9 14 720 0,-8 14 144 0,-11 15 32 16,-5 12-400-16,-8 10-80 0,-4 7-16 0,2 2 0 15,5-7-1456-15,-12 20-288 0,-15 28-64 0,-9 19-16 16,-5 16-400-16,0-2-80 0,10-15-16 0,-5 12 0 15,-5 13-128-15,3-7-48 0,4-11 0 0,13-25 0 16,12-24-144-16,12-24 0 0,12-21 0 0,13-26-176 31,14-21-208-31,12-20-32 0,10-12-16 0,8-14 0 0,2-5-576 0,14-19-112 16,14-29-32-16,15-25 0 0,14-18 256 16,12-11 64-16,5-9 0 0,10-5 0 0,9-5 832 0,9-13 240 0,9-8 16 0,5-1 0 15,6-2 240-15,2 5 48 0,1 8 16 0,-14 20 0 16,-16 23 96-16,-10 19 32 0,-10 17 0 0,-14 14 0 15,-11 12-688-15,-16 12-224 0,-8 9 0 0,-8 11 0 16,-34 20 224-16,0 0 160 0,58-2-32 0,-52 20 0 0,-5 8 704 0,-7 9 128 16,-5 6 16-16,-8 13 16 0,-9 18 32 0,-9 17 0 15,-9 12 0-15,-7 19 0 0,-8 16-560 0,-8 9-96 16,4-9-32-16,-12 24 0 0,-11 25-336 0,-6 14 128 16,0 4-128-16,1-8 0 0,9-20 0 0,-1 4-160 15,0-1 16-15,6-17 0 16,8-19-848-16,7-28-160 0,4-25-48 0,13-26 0 15,12-18-224-15,7-21-48 0,14-21-16 0,9-18 0 16,11-20 624-16,12-19 128 0,12-24 32 0,12-20 0 16,10-14-224-16,12-14-32 0,12-10-16 0,10-9 0 0,7-4 720 0,10-5 256 15,5-8-144-15,0 4 144 0,-2 3-192 0,14-12 64 16,10-7 0-16,5 1 0 0,-4 13 704 0,-2 15 128 0,-4 19 48 16,-18 25 0-16,-22 22 784 0,-9 16 176 0,-9 14 16 0,-10 12 16 15,-12 15-608-15,-45 22-128 0,0 0-32 0,63 0 0 16,-60 15-32-16,-8 12-16 0,-7 13 0 0,-8 8 0 15,-1 3-320-15,-8 9-64 0,-8 18-16 0,-11 20 0 16,-10 23-288-16,-8 21-64 0,-3 13-16 0,-4 12 0 16,-2 7-160-16,3-6 0 0,10-19 0 0,-7 20 0 15,-4 15 0-15,0 2 0 0,5-6 0 0,5-15 0 16,5-19-768 0,5-23-64-16,4-22-32 0,9-22 0 0,5-19-752 0,9-19-160 0,7-11-16 0,8-18-16 15,10-12 608-15,8-16 128 0,11-16 32 0,10-19 0 16,15-22 160-16,14-15 48 0,15-19 0 0,10-11 0 15,-6 11 832-15,21-23 208 0,26-30 32 0,11-9 0 16,-21 27-240-16,18-21 0 0,19-22 0 0,6-4 0 0,-17 15 0 0,-1 1 0 16,1 0 0-16,-12 14 0 15,-24 32-448-15,-8 11-144 0,-7 17-32 0,-15 20 0 16,-13 23-752-16,-16 24-160 0,-44 32-16 0,0 0-16 0,0 0 2336 0,0 0 448 16,32 59 112-16,-58-4 16 0,-8 10 1088 0,-5 8 240 15,-4 4 32-15,-12 23 16 0,-9 20-1248 0,-8 13-256 0,-2 7-64 0,-3 5 0 16,4-5-576-16,5-8-128 0,4-5-32 0,-4 14 0 15,-3 14-240-15,2-3-48 16,6-6-128-16,6-18 192 16,7-20-656-16,8-23-144 0,9-17-32 0,9-18 0 15,8-19-624-15,7-15-128 0,10-15-16 0,13-18-16 16,12-17-464-16,11-16-96 0,12-17 0 0,14-18-16 16,13-17 240-16,10-9 48 0,6-3 16 0,8-6 0 15,8-10 352-15,3-5 64 0,1-1 0 0,3-6 16 16,3 0 400-16,-12 12 80 0,-12 16 16 0,5 1 0 0,4 5 1408 0,-10 14 304 0,-12 24 48 0,-15 16 16 15,-12 16 768-15,-12 12 144 0,-42 26 48 0,51-25 0 16,-51 25 176-16,0 0 32 0,0 0 16 0,0 31 0 16,-25 5 176-16,-10 17 48 0,-8 14 0 0,-9 16 0 15,-10 13-1328-15,-2 6-256 0,4-4-48 0,-17 25-16 16,-16 33-544-16,-10 25-224 0,0 7 176 0,11-20-176 16,20-35 0-16,-3 3 0 0,-4 3 0 0,6-16 0 15,12-16-352-15,13-27-64 0,11-18-16 0,12-22 0 16,13-16-832-16,11-15-160 0,8-14-48 0,12-15 0 15,7-14-2816 1,11-20-576-16,11-16-128 0,5-12 0 0,4 3 1888 0,18-22 384 0,22-19 80 0,7-10 16 16,1 1 1728-16,-3 2 368 0,1-5 64 0,-2-2 16 0,0-2 448 0,-14 14 0 15,-9 17 128-15,4-3-128 0,2 4 960 0,-2 15 96 16,-4 14 16-16,-13 14 0 0,-11 17 1728 0,-11 15 336 16,-43 29 80-16,56-25 16 0,-56 25-480 0,0 0-112 15,5 36-16-15,-24-2 0 0,-6 8-112 0,-11 17-16 16,-11 18-16-16,-10 13 0 0,4-5-1600 0,-14 23-320 15,-13 23-64-15,-8 16-16 0,-1 5-480 0,1-3 0 16,2 3 0-16,13-26 0 0,15-24-352 0,-7 9-160 0,-6 8-48 0,-6 4 0 31,3-4-1424-31,2-16-304 0,9-15-48 0,8-15-12640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20:09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8866 6642 911 0,'-4'2'0'0,"2"1"0"0,1-3 0 0,-1 1 0 16,1 1 992-16,1-2 112 0,0 0 32 0,-1 0 0 0,0 1 1008 0,-1 1 208 16,1 1 32-16,0-1 16 15,0 0-640-15,0-2-128 0,-1 3-32 0,2-3 0 16,-1 0-128-16,1 0-16 0,0 1-16 0,0-1 0 0,0 2-624 0,0 1-128 16,0 1-32-16,0 2 0 0,0 0 176 0,0 0 48 15,-1 0 0-15,1 4 0 0,0-2-128 0,0-2-32 16,-3-4 0-16,1 4 0 0,-1 7-208 0,1-1-32 15,-2-1-16-15,2 0 0 0,-2-3-144 0,0 0-48 16,1-1 0-16,-1-1 0 0,1 0-96 0,1-2-32 16,1 2 0-16,-1-2 0 0,2-2-16 0,0 2 0 15,2-4 0-15,0 0 0 0,1 0 32 0,0-3 0 16,2 2 0-16,2-1 0 0,-3-1 32 0,3 2 16 0,-1-2 0 16,0 2 0-16,-1-1 80 0,0-2 16 0,1 4 0 0,0-2 0 15,0 2 16-15,1-3 16 0,-1 3 0 16,-6 0 0-16,0 0-64 0,0 0-16 0,0 0 0 0,0 0 0 15,0 0-128-15,53-1-128 0,-43 5 192 0,-10-4-192 0,0 0 144 0,0 0-144 16,41 12 0-16,-41-12 144 16,0 0-144-16,40 12 0 0,-25-8 0 15,-15-4 0-15,0 0 0 0,49 9 0 0,-49-9 0 0,0 0 0 16,49 3 0-16,-49-3 0 0,0 0 0 0,0 0 0 0,64-3 0 0,-64 3 0 0,0 0 0 0,0 0 0 31,61-5 0-31,-61 5 0 0,0 0 0 0,0 0 0 16,60-4 0-16,-60 4 0 0,0 0 0 0,0 0 0 15,64-10 0-15,-64 10 0 0,0 0 0 0,0 0 0 16,69-12 0-16,-69 12 0 0,0 0 0 0,0 0 0 0,65-10 0 0,-65 10 0 16,0 0 0-16,0 0 0 0,71-9 0 15,-71 9 0-15,0 0 0 0,0 0 0 0,62 0 0 0,-62 0 0 16,0 0 0-16,0 0 0 0,49 6 0 0,-49-6 0 16,0 0 0-16,0 0 0 0,0 0 0 0,61-2 0 15,-61 2 0-15,0 0 0 0,0 0 0 0,0 0 0 16,64-4 0-16,-64 4 0 0,0 0 0 0,0 0 0 15,61-10 0-15,-61 10 0 0,0 0 0 0,0 0 0 0,60-12 0 0,-60 12 0 0,0 0 0 16,0 0 0 0,66-10 0-16,-66 10 0 0,0 0 0 0,0 0 0 15,59 4 0-15,-59-4 0 0,0 0 0 0,0 0 0 16,54 0 0-16,-54 0 0 0,0 0 0 0,0 0 0 0,0 0 0 16,61-6 0-16,-61 6 0 0,0 0 0 0,0 0 0 15,53-2 0-15,-53 2 0 0,0 0 0 16,0 0 0-16,46 10 0 0,-46-10 0 0,0 0 0 0,0 0 0 15,51 13 0-15,-51-13 0 0,0 0 0 0,0 0 0 0,47 9 0 16,-39-7 0-16,-8-2 0 0,0 0 0 0,0 0 0 16,50 0-128-16,-50 0 128 0,0 0 0 0,0 0 0 15,53-10 0-15,-53 10 0 0,0 0 0 0,0 0 0 16,0 0 0-16,63-14 0 0,-63 14 0 0,0 0 0 0,0 0 0 0,0 0 0 0,56-2 0 0,-46 8 0 16,-1 0 0-16,0-3 0 0,-9-3 0 0,0 0 0 15,0 0 0-15,34 13 0 16,-26-10 0-16,2-2 0 15,0 4 0-15,1-1 0 0,-2 2 0 0,1-4 0 16,0-1 0-16,-2 2 0 0,2 1 0 0,-10-4 0 0,0 0 0 16,0 0 0-16,0 0 0 0,45 3 0 15,-45-3 0-15,0 0 0 0,0 0 0 0,0 0 0 0,0 0 0 16,0 0 0-16,0 0 0 0,55-3 0 0,-49 5 0 0,1-2 0 16,0 0 0-16,0 0 0 0,1 0 0 0,-2 1 0 15,1 2 0-15,-7-3 0 0,0 0 0 0,0 0 0 16,36 8 0-16,-36-8 0 0,0 0 0 0,0 0 0 15,0 0 0-15,53 2 0 0,-53-2 0 0,0 0 0 16,0 0 0-16,0 0 0 0,55 5 0 0,-55-5 0 16,0 0 0-16,0 0 0 0,0 0 0 0,0 0 0 15,57-28 0-15,-57 28 0 0,0 0 128 0,0 0-128 16,0 0 0-16,0 0 128 0,0 0-128 0,59-13 0 16,-59 13 0-16,0 0 0 0,0 0 0 0,0 0 0 15,0 0 0-15,59-16 0 0,-59 16 0 0,0 0 0 0,0 0 0 0,0 0 0 16,55-13 0-16,-55 13 0 0,0 0 0 0,0 0 0 15,0 0 0-15,0 0 0 0,0 0 0 0,53-12 0 16,-47 12 0-16,-1 0 0 0,1-2 0 0,1 2 0 16,-1 0 0-16,0-2 0 0,0 2 128 0,-6 0-128 0,0 0 0 0,0 0 0 0,0 0 0 15,0 0 0-15,0 0 0 0,0 0 0 0,52-2 0 0,-45 2 0 32,1 0 0-32,-1 0 0 0,1 0 0 0,-8 0 0 15,0 0 0-15,0 0 0 0,0 0 0 0,0 0 0 16,0 0 0-16,0 0 0 0,0 0 0 0,0 0 0 15,52-22 0-15,-50 15 0 0,1 5 0 0,-1-4 128 16,1-2-128-16,-2 2 160 0,0-4-160 0,0 4 160 16,0-3-160-16,-1 2 128 0,0-2-128 0,0-1 128 15,-1-2-128-15,0 0 0 0,-1 6 0 0,-1-1 0 0,1 4 0 16,0 0 0-16,0 2 0 0,-1-2 0 0,1 0 0 16,-1 3-144-16,0-3 144 0,-1 3-12560 15,0 0-2400-15</inkml:trace>
  <inkml:trace contextRef="#ctx0" brushRef="#br0" timeOffset="3165.7">8914 7944 2751 0,'-1'0'256'0,"0"0"-256"15,1 0 0-15,0 0 0 0,0 0 1152 0,-1 0 192 16,-1 0 48-16,0-3 0 0,-2 2 720 0,0 1 160 16,0-2 32-16,0 0 0 0,0 0-560 0,-1-2-96 15,3 2-32-15,-2-2 0 0,1-1-512 0,0 1-96 16,-1 1-32-16,2-1 0 0,-1-2-208 0,2 3-64 16,-2-1 0-16,2 2 0 0,1-2 144 0,-1 2 32 15,0 1 0-15,1-2 0 0,0-1-96 0,1-1-16 16,0 2 0-16,0-3 0 0,1-3-144 0,0 2-48 15,1-2 0-15,0-1 0 0,0 0-256 0,0 0-48 16,1-2-16-16,-1 2 0 0,0-2-48 0,0 2-16 0,-1-3 0 0,0 1 0 16,-1 0-16-16,-1-1-16 0,0 3 0 15,-1 2 0-15,1-2 48 0,-3 2 16 0,2 0 0 0,-2 1 0 16,1 0 16-16,1 1 0 0,-2 1 0 0,1 1 0 0,0 1-48 0,1 0-16 16,1 1 0-16,-1 0 0 15,1 2-48-15,0 0 0 0,0 0 0 0,1 0 0 16,-1 0-128-16,0 0 128 0,1 0-128 0,-1 2 128 15,2-2-128-15,0 2 0 0,3-2 0 0,0 3 128 16,3-3-128-16,-1 0 0 0,2 0 0 0,-1 0 0 16,1-3 0-16,-9 3 0 0,0 0 0 0,0 0 0 15,0 0 0-15,56-14 0 0,-56 14 0 0,0 0 0 16,0 0 0-16,0 0 0 0,64-18 0 0,-64 18 0 0,0 0 0 0,0 0 0 16,0 0 0-16,58-12 0 0,-49 12 0 15,-1 0 0-15,1 0 0 0,1 0 0 0,-10 0 0 0,0 0 0 16,0 0 0-16,0 0 0 0,53-3 0 0,-53 3 0 15,0 0 0-15,0 0 0 0,0 0 0 0,62-10 0 16,-62 10 0-16,0 0 0 0,0 0 0 0,54-13 0 16,-54 13 0-16,0 0 0 0,0 0 0 0,62-9 0 15,-52 6 0-15,-10 3 0 0,0 0 0 0,0 0 0 16,49 0 0-16,-49 0 0 0,0 0 0 0,44 3 0 16,-44-3 0-16,0 0 0 0,0 0 0 0,52 2 0 15,-52-2 0-15,0 0 0 0,0 0 0 0,61-2 0 16,-61 2 0-16,0 0 0 0,51-6 0 0,-51 6 0 15,0 0 0-15,0 0 0 0,61-8 0 0,-61 8 0 16,0 0 0-16,0 0 0 0,55 2 0 0,-45 0 0 0,-1-2 0 0,1 1 0 16,1 2 0-16,1-1 0 0,-12-2 0 0,0 0 0 15,42 4 0-15,-42-4 0 0,0 0 0 0,45 2 0 16,-45-2 0-16,0 0 0 0,0 0 0 0,62-5 0 16,-62 5 0-16,0 0 0 0,50-6 0 0,-50 6 0 15,0 0 0-15,59-7 0 0,-59 7 0 0,0 0 0 16,0 0 0-16,49 0 0 0,-43 0 0 0,2 0 0 15,-1 2 0-15,4 0 0 0,3 0 0 0,1 2 0 16,1 2 0-16,1-2 0 0,0 1 0 0,-1-2 0 16,-16-3 0-16,0 0 0 0,51 8 0 0,-51-8 0 15,0 0 0-15,0 0 0 0,62-2 0 0,-62 2 0 16,0 0 0-16,54-9 0 0,-54 9 0 0,0 0 0 16,57-9 0-16,-57 9 0 0,0 0 0 0,55-4 0 0,-55 4 0 0,0 0 0 0,45 1 0 0,-45-1 0 15,0 0 0-15,42 9 0 0,-29-5 0 0,-7-2 0 16,-1-2 0-16,1 0 0 15,0 3 0-15,0-2 0 0,2 1 0 0,2 2 0 16,2-1 0-16,3 0 0 0,-15-3 0 0,0 0 0 16,51 9 0-16,-51-9 0 0,0 0 0 0,50 4 0 15,-50-4 0-15,0 0 0 0,46 2 0 0,-46-2 0 16,0 0 0-16,42 5 0 0,-42-5 0 0,0 0 0 16,0 0 0-16,48 9 0 0,-35-5 0 0,-1 0 0 0,-1 0 0 0,2-1 0 0,0 0 0 0,-13-3 0 31,0 0 0-31,42 4 0 0,-42-4 0 0,0 0 0 15,48-4 0-15,-48 4 0 0,0 0 0 0,0 0 0 16,70-14 0-16,-70 14 0 0,0 0-128 0,55-18 128 16,-55 18 0-16,0 0 0 0,55-15 0 0,-55 15 0 0,0 0 0 0,54-12 0 15,-54 12 0-15,0 0 0 0,52-6 0 0,-52 6 0 16,0 0 0-16,46 2 0 0,-46-2 0 0,0 0 0 16,39 8 0-16,-26-6 0 0,0 2 0 0,0-2 0 15,-2 1 0-15,1 1 0 0,1-2 0 0,-13-2 0 16,0 0 0-16,44 1 0 0,-44-1 0 0,0 0 0 15,0 0 0-15,0 0 0 0,50-3 0 0,-43 3 0 16,2 0 0-16,-2-3 0 0,3 2 0 0,0 1 0 16,-10 0 0-16,0 0 0 0,0 0 0 0,58-5 0 15,-58 5 0-15,0 0 0 0,61 2 0 0,-61-2 0 16,0 0 0-16,53 9 0 0,-53-9 0 0,33 6 0 16,-33-6 0-16,31 8 0 0,-16-5 0 0,0 2 0 15,0-1 0-15,-15-4 0 0,0 0 0 0,40 4 0 0,-40-4 0 16,0 0 0-16,46 2 0 0,-46-2 0 0,0 0 0 0,51 0 0 15,-51 0 0-15,0 0 0 0,52 3 0 0,-52-3 0 16,0 0 0-16,49 3 0 0,-49-3 0 0,0 0 0 16,40 8 0-16,-40-8 0 0,0 0 0 0,43 8 0 15,-31-5 0-15,1 1 0 0,0-2 0 0,-13-2 0 16,0 0 0-16,44 1 0 0,-44-1 0 0,0 0 0 16,47-1 0-16,-47 1 0 0,0 0 0 0,0 0 0 15,60-5 0-15,-60 5 0 0,0 0 0 0,0 0 0 16,52-4 0-16,-52 4 0 0,0 0 0 0,0 0 0 15,51 3 0-15,-51-3 0 0,0 0 0 0,49 7 0 16,-49-7 0-16,0 0 0 0,47 6 0 0,-47-6 0 0,0 0 0 16,50 7 0-16,-50-7 0 0,0 0 0 0,0 0 0 15,54 0 0-15,-54 0 0 0,0 0 0 0,48 0 0 0,-48 0 0 16,0 0 0-16,54 0 0 0,-54 0 0 0,0 0 0 16,50 3 0-16,-50-3 0 0,0 0 0 0,45 9 0 15,-45-9 0-15,0 0 0 0,39 7 0 0,-39-7 0 16,0 0 0-16,42 7 0 0,-42-7 0 0,0 0 0 15,45 6 0-15,-45-6 0 0,0 0 0 0,49-4 0 16,-49 4 0-16,0 0 0 0,45 3 0 0,-45-3 0 16,0 0 0-16,43 3 0 0,-43-3 0 0,0 0 0 15,0 0 0-15,58 0 0 0,-58 0 0 0,0 0 0 16,45 3 0-16,-45-3 0 0,0 0 0 0,43 0 0 16,-43 0 0-16,0 0 0 0,0 0 0 0,52 1 0 0,-52-1 0 15,0 0 0-15,50 2 0 0,-34 2 0 0,-16-4 0 0,0 0 0 16,44 10 0-16,-44-10 0 0,0 0 0 0,45 6 0 15,-45-6 0-15,0 0 0 0,50 3 0 0,-50-3 0 16,0 0 0-16,47 0 0 0,-47 0 0 0,0 0 0 16,50 2 0-16,-50-2 0 0,0 0 0 0,44 4 0 15,-44-4 0-15,0 0 0 0,41 7 0 0,-27-2 0 16,-14-5 0-16,0 0 0 0,43 10 0 0,-43-10 0 16,0 0 0-16,47 8 0 0,-47-8 0 0,0 0 0 15,51 5 0-15,-51-5 0 0,0 0 0 0,54-10 0 16,-38 13 0-16,-16-3 0 0,31 8 0 0,-31-8 0 15,0 0 0-15,50 5 0 0,-50-5 0 0,0 0 0 16,49 1 0-16,-49-1 0 0,0 0 0 0,46 5 0 16,-46-5 0-16,28 6 0 0,-14 8 0 0,-1-8 0 15,-13-6 0-15,0 0 0 0,0 0 0 0,55-6 0 0,-55 6 0 16,0 0 0-16,0 0 0 0,60-3 0 0,-60 3 0 0,0 0 0 16,49-3 0-16,-49 3 0 0,0 0 0 0,53-7 0 15,-53 7 0-15,0 0 0 0,52-6 0 0,-52 6 0 16,0 0 0-16,0 0 0 0,63-4 0 0,-63 4 0 15,0 0 0-15,0 0 0 0,53 7 0 0,-41 1 0 16,1 12 0-16,-1-11 0 0,-12-9 0 0,0 0 0 16,0 0 0-16,0 0 0 0,62-15 0 0,-62 15 0 0,0 0 0 0,0 0 0 15,53 0 0-15,-53 0 0 16,0 0 0-16,42 2 0 0,-42-2 0 0,0 0 0 16,0 0 0-16,51 0 0 0,-51 0 0 0,0 0 0 0,0 0 0 0,52 2 0 15,-52-2 0-15,0 0 0 0,0 0 0 16,47 0 0-16,-47 0 0 0,0 0 0 0,0 0 0 15,44 2 0-15,-44-2 0 0,0 0 0 16,0 0 0-16,0 0 0 0,60-4 0 0,-60 4 0 0,0 0 0 0,0 0 0 16,53-8 0-16,-53 8 0 0,0 0 0 0,0 0 0 15,52-9 0-15,-52 9 0 0,0 0 0 0,0 0 0 16,0 0 0-16,48 5 0 0,-39-4 0 0,-2 4 0 16,2-1 0-16,-2-2 0 0,0 2 0 0,1-1 0 15,-1 0 0-15,1 0 0 0,-2 0 0 0,0-3 0 16,2 4 0-16,-1-4 0 0,0 3 0 0,1-3 0 15,0 0 0-15,-8 0 0 0,0 0 0 0,0 0 0 16,0 0 0-16,54-7 0 0,-54 7 0 0,0 0 0 16,0 0 0-16,0 0 0 0,58-5 0 0,-58 5 0 15,0 0 0-15,0 0 0 0,44 5 0 0,-34-5 0 0,0 4 0 0,-1-1 0 16,1 0 0-16,-3 0 0 16,2 1 0-16,-2-2 0 0,2-2 0 0,-1 4 0 0,1-4 0 0,0 1 0 15,-9-1 0-15,0 0 0 0,0 0 0 0,0 0 0 16,0 0 0-16,49 0 0 0,-49 0 0 15,0 0 0-15,0 0 0 0,0 0 0 0,0 0 128 0,0 0-128 16,0 0 0-16,52-11 0 0,-46 11 0 0,-1-3 0 16,0 3 0-16,0 0 0 0,0-2 128 0,-1 2-128 15,-1 0 0-15,0 0 0 0,1 2 0 0,-2-2 0 16,2 0 0-16,-2 0 0 0,1 0 0 0,-1 0 0 16,1 0 0-16,-1-2 0 0,-1 2 0 0,2-1 0 15,-1 1 0-15,0 0 0 0,0 0 0 0,1-3 0 16,-1 3 0-16,1 0 0 0,-2 0 0 0,1 0 0 15,1 0 0-15,-2 3 0 0,1-2 0 0,0 1 0 0,0 2 0 0,-1 1 0 16,2-1 0-16,-1 2 0 0,2 0 0 0,-2 1 0 16,1 2 0-16,-1 1 0 0,0-1 0 0,0 2 0 15,-1 1 0-15,-1-1 0 0,0 3 0 0,0-4 0 16,0 5 0-16,0-3 0 0,0-2 0 0,-1 2 0 16,0-2 128-16,0 3-128 0,1-4 0 0,0 0 0 15,0-2 0-15,0 0 0 0,0-4 0 0,0 2-144 16,1-3 144-16,-1-2-160 15,1-2-1120-15,0-4-208 0,1 0-48 0,0 0-15200 0</inkml:trace>
  <inkml:trace contextRef="#ctx0" brushRef="#br0" timeOffset="47653.25">9111 15173 8287 0,'0'-3'736'0,"0"1"-592"0,0 1-144 0,0 1 0 16,0 0 1312-16,0-3 224 15,0 2 64-15,0-1 0 0,0-2 336 0,0 1 80 0,0 0 16 0,0 0 0 0,0 3-112 0,0-2-32 32,0 0 0-32,0 2 0 0,0 2-400 0,0-2-80 0,1 2 0 15,-1 1-16-15,1 0-368 0,-1 0-64 0,0 1 0 0,0-2-16 16,0 2-240-16,0 2-64 0,0-2 0 0,0-2 0 16,-1 2-128-16,1-2-48 0,-1 2 0 0,1 0 0 15,-1-1-208-15,-1 2-64 0,2-1 0 0,0-4 0 16,0-4-192-16,0 4 144 0,2 4-144 0,-1 8 128 15,0 7-128-15,0 1 0 0,1-5 144 0,-1 1-144 16,0-3 0-16,0 2 0 0,-1-3 0 0,0 0 128 16,0-1-128-16,-1-1 0 0,0-1 0 0,0-2 0 15,-1 1 0-15,1-4 0 0,1 2 0 0,0-2 128 16,0-2-128-16,0 0 0 0,0 0 0 0,0 1 0 0,0 0 0 16,0-3 0-16,0-2 0 0,0 2 128 0,0 5-128 0,0-2 0 15,0-1 128-15,1 0-128 0,-1 1 128 16,0-2-128-16,0 1 128 0,0-2-128 0,2 0 0 0,-1 0 144 15,-1 0-144-15,0 0 0 0,1 0 128 0,-1 0-128 16,1 0 0-16,2 0 0 0,-1 0 128 0,1 3-128 0,0-2 0 0,1 2 0 16,1-1 160-16,1-1-160 15,0 2 128-15,1 0-128 0,-1 0 128 0,-1-1-128 16,1 2 0-16,0 0 128 0,0-2-128 0,1 0 0 16,-1 0 0-16,0 0 0 0,0 2 0 0,0-1 0 15,2-3 0-15,-1 1 0 0,2 1 0 0,-2-2 0 16,-7 0 128-16,0 0-128 0,25 0 0 0,-18 0 0 15,1-2 0-15,-1 2 0 0,2-1 0 0,-2 1 0 16,-7 0 0-16,0 0 0 0,0 0 0 0,0 0 0 0,40-7 0 0,-35 7 0 0,-3 0 0 0,3 0 0 16,1 0 0-16,3 0 0 15,-2 0 0-15,2 0 0 0,1 0 0 0,-1 0 0 16,-4 0 0-16,2 0 0 0,0-2 0 0,3 2 0 16,0 2 0-16,0-2 0 0,0 0 0 0,-1 2 0 15,-1 0 0-15,1 1 0 0,0 0 0 0,-2-1 0 16,2 0 0-16,-1 1 0 0,1 0 0 0,0-3 0 15,-1 0 0-15,1 3 0 0,-9-3 0 0,0 0 0 16,0 0 0-16,0 0 0 0,46-15 0 0,-46 15 0 16,0 0 0-16,0 0 0 0,0 0 0 0,44-22 0 15,-44 22 0-15,0 0 0 0,0 0 0 0,0 0 0 16,41-8 0-16,-34 8 0 0,1 1 0 0,-2 2 0 16,0-3 0-16,0 1 0 0,1 4 0 0,-2-4 0 0,-2 2 0 15,0-3 0-15,2 2 0 0,1 2 0 0,3 0 0 0,0 1 0 16,3-2 0-16,0 1 0 0,0-1 0 0,-1-2 0 15,-11-1 0-15,0 0 0 0,35-1 0 0,-24-2 0 16,-11 3 0-16,0 0 0 0,0 0 0 0,47-7 0 16,-41 7 0-16,3-3 0 0,1 3 0 0,2 0 0 15,1 3 0-15,-1-2 0 0,-1 3 0 0,-1-2 0 16,1 4 0-16,-1-2 0 0,1 1 0 0,-1 1 0 16,0-2 0-16,-1 2 0 0,0-2 0 0,1-1 0 15,-1 2 0-15,0-3 0 0,-2 0-128 0,1-2 128 16,1 3 0-16,-9-3 0 0,0 0 0 0,0 0 0 15,45-7 0-15,-35 7 0 0,1 0 0 0,-2 0 0 0,-9 0 0 0,0 0 0 16,0 0 0-16,38-2 0 0,-29 2 0 0,-1 2 0 16,-8-2 0-16,0 0 0 0,29 4 0 0,-21-1 0 15,2-2 0-15,-2 1 0 0,0 1 0 0,0 0 0 16,0-1 0-16,2 0 0 0,0-2 0 0,-1 0 0 0,-2 0 0 0,2 0 0 16,1 0 0-16,0-2 0 0,-10 2 0 0,0 0 0 15,0 0 0-15,45-11 0 16,-45 11 0-16,0 0 0 0,0 0 0 0,45-15 0 15,-36 12 0-15,1 2 0 0,-1-1 0 0,3 2 0 16,-1 0 0-16,-1 2 0 0,1-2 0 0,0 1 0 16,0 2 0-16,0-1 0 0,0 2 0 0,0-2 0 15,-1 2 0-15,1-1 0 0,-1-2 0 0,0 1 0 16,1-2-128-16,-1 0 128 0,1 1 0 0,0-1 0 16,1 0 0-16,-1-1 0 0,-11 1 0 0,0 0 0 0,33-3 0 15,-22 3 0-15,-11 0 0 0,0 0 0 0,37-7 0 0,-37 7 0 16,0 0 0-16,0 0 0 0,44-6 0 0,-35 4 0 15,1 2 0-15,1 0 0 0,1-3 0 0,-3 2 0 16,0 1 0-16,-1 0 0 0,-3 0 0 0,1 0 0 16,0 1 0-16,1-1 0 0,3 3 0 0,1-3 0 15,2 2 0-15,-2-1 0 0,0 2 0 0,0-1 0 16,0-2 0-16,0 0 0 0,-1 0-144 0,1 0 144 16,-1 0 0-16,1-2 0 0,-1 2-176 0,-10 0 176 15,0 0-160-15,0 0 160 0,0 0 0 0,46-12-144 16,-46 12 144-16,0 0 0 0,0 0 0 0,0 0 0 15,47-17 0-15,-47 17 0 0,0 0 0 0,0 0 0 16,43-12 0-16,-43 12 0 0,0 0 0 0,40-7 0 16,-40 7 0-16,0 0 0 0,34 0 0 0,-34 0 0 15,0 0 0-15,34 0 0 0,-23 0 0 0,-2 0 0 0,-2 0 0 0,0 0 0 16,2-3 0-16,2 3 0 0,0 0 0 0,3 0-128 16,-2 0 128-16,1 0 0 0,-13 0 0 0,0 0 0 15,39-4 0-15,-39 4 0 0,0 0 0 0,36-4 0 16,-25 2 0-16,0 2 0 0,1-2 0 0,-12 2 0 15,0 0 0-15,33-4 0 0,-26 4 0 0,2 0 0 16,1-2 0-16,0 2 0 0,-5 0 0 0,1 0 0 16,3 0 0-16,-9 0 0 0,0 0 0 0,35-4 0 15,-35 4 0-15,0 0 0 0,38 0 0 0,-38 0 0 16,0 0 0-16,35 0 0 0,-35 0 0 0,0 0 0 16,35-3 0-16,-24 3 0 0,-11 0 0 0,0 0 0 0,0 0 0 15,38-3 0-15,-29 3 0 0,0 0 0 0,-9 0 0 0,0 0 0 16,0 0 0-16,46-10 0 0,-46 10 0 0,0 0 0 15,0 0 0-15,45-10 0 0,-34 9 0 0,-1-1 0 16,-1 2 0-16,1 0 0 0,1 0 0 16,1 0 0-16,-1 0 0 0,-1 0 0 0,2 2 0 0,-3-1 0 15,0-1 0-15,1 1 0 0,0 2 0 0,-3-3 0 16,1 1 0-16,-1-1 0 0,2 0 0 0,1 0 0 16,1 0 0-16,-11 0 0 0,0 0 0 0,0 0 0 15,38-5 0-15,-38 5 0 0,0 0 0 0,0 0 0 16,0 0 0-16,42-11 0 0,-42 11 0 0,0 0 0 15,0 0 0-15,0 0 0 0,47-14 0 0,-39 15 0 16,-1 2 0-16,2-1 0 0,-2-2 0 0,0 2 0 0,1 0 0 16,-1-2 0-16,1 3 0 0,-1-3 0 0,-1 1 0 15,2 1 0-15,0-2 0 0,2 0 0 0,-1 0 0 0,0 0 0 16,-1 0 0-16,1-2 0 0,0 1 0 0,-1-2 0 16,1 3 0-16,-2 0 0 0,0-2 0 0,0 0 0 15,2 0 0-15,0 2 0 0,1-3 0 0,0 2 0 16,-4 1 0-16,3 0 0 0,0 0 0 0,1 0 0 15,0 0 0-15,1 0 0 0,-1 1 0 0,-2 4 0 16,0-1 0-16,0 0 0 0,2-2 0 0,1-4 0 16,-3 2 0-16,-2-1 0 0,3 1 0 0,-1 0 0 15,2 1 0-15,1 1 0 0,-11-2 0 0,22 0 0 16,-10 0 0-16,-4 0 0 0,0 0 0 0,-2 0 0 16,3 3 0-16,-1-3 0 0,3 0 0 0,-3 0 0 15,-1 0 0-15,-1 0 0 0,2 0 0 0,0 0 0 16,1 1 0-16,-1 1 0 0,0 0 0 0,1 0 0 0,-1 1 0 0,1-3 0 15,0 3 0-15,-2-3 0 0,2 3 0 0,-3-3 0 16,1 1 0-16,1-1 0 0,1 3 0 0,0-6 0 16,1 3 0-16,-10 0 0 0,0 0 0 0,0 0 0 15,37-4 0-15,-28 4 0 0,0 0 0 0,-3 0 0 16,0-2 0-16,0 2 0 0,0 0 0 0,2 0 0 16,1 2 0-16,-2-2 0 0,2 0 0 0,-3 0 0 15,0 0 0-15,0 3 0 0,2-3 0 0,0 0 0 16,-2 1 0-16,1-1 0 0,0 3 0 0,0-3 0 15,2 0 0-15,0 0 0 0,-2 0 0 0,1 0 0 16,-1 0 0-16,0 0 0 0,0-3 0 0,0 3 0 16,0 0 0-16,2-1 0 0,-1 1 0 0,-2 0 0 15,1 0 0-15,2 0 0 0,-2 0 0 0,2 1 0 0,1 2 0 0,-2-3 0 16,0 2 0-16,-8-2 0 0,12 1 0 0,-7-1 0 16,1 3 0-16,2-3 0 0,-2 2 0 0,-1-2 0 15,0 0 0-15,1 0 0 0,1 1 0 0,2-1 0 16,-2 3 0-16,2-3 0 0,0 1 0 0,-2 0 0 15,2 1 0-15,0 0 0 0,-2-2 0 0,0 1 0 16,1 2 0-16,0-1 0 0,1-2 0 0,0 4 0 16,-3-4 0-16,1 2 0 0,2-2 0 0,-2 0 0 15,1 2 0-15,-1 0 0 0,-2-2 0 0,1 0 0 16,2 0 0-16,-1 0 0 0,-1 3 0 0,2-3 0 16,-2 0 0-16,1 0 0 0,1 0 0 0,1 0 0 15,-1 0 0-15,0-3 0 0,-2 3 0 0,0 0 128 16,-6 0-128-16,0 0 0 0,25 0 0 0,-18 0 0 0,2 3 0 15,-1-3 0-15,-1 0 0 0,-2 0 128 0,1 1-128 0,0 1 0 16,1 0 0-16,1 0 0 0,0 1 0 0,1 0 0 16,0-3 0-16,-3 3 0 0,-1-3 0 0,1 0 0 15,0 1 0-15,0-1 0 0,2 0 0 0,0-1 0 16,1 1 0-16,0 0 0 0,-9 0 0 0,0 0 0 0,0 0 0 0,0 0 0 16,0 0 0-16,39-11 128 15,-32 9-128-15,-1 2 0 0,1 0 0 0,-1 0 0 16,1 0 0-16,-1 0 128 0,1 0-128 0,1 2 0 15,-2 0 0-15,0-2 0 0,-6 0 0 0,0 0 0 16,20 3 0-16,-12 0 0 0,-1 0 0 0,0 0 0 16,0-3 0-16,1 3 0 0,-1-3 0 0,-2 1 0 15,0-1 0-15,-1 0 0 0,1 0 0 0,1 0 0 0,1 0 0 0,2 0 0 16,-2 3 0-16,1-3 0 0,-2 0 0 0,0 0 0 16,0 0 0-16,1 0 0 0,-4 0 0 0,2 0 0 15,-2 0 0-15,0 0 0 0,0 0 0 0,1 0 0 16,-2 2 0-16,2-2 0 0,-2 0 0 0,-1 0 0 15,2 0 0-15,-1 0 0 0,1 0 0 0,-2 0 0 16,2-2 0-16,-2 2 0 0,1 0 0 0,0-3 0 16,0 2 0-16,-1-2 0 0,1 3 0 0,0-2-128 15,-1 1 128-15,0-2 0 0,1 3 0 0,-1-3 0 16,0 3 0-16,0-3 0 0,1 2 0 0,0 0-128 16,-1 1 128-16,1-2 0 0,-1 2 0 0,0 0 0 15,0 0 0-15,2-2 0 0,-1 2 0 0,-1-1 0 16,1 1 0-16,-1 0 0 0,1 0 0 0,0 0 0 0,0-3 0 15,-1 3 0-15,2 0 0 0,-2 0 0 0,0 0 0 0,2-2 0 16,-2 2 0-16,0 0 0 0,2 0 0 0,-1 0 0 16,1 0 0-16,-2 0 0 0,1 0 0 0,1 0 0 15,-1 2 0-15,0-2 0 0,0 0 0 0,-1 0 0 16,1 0 0-16,-1 3 0 0,0-6 0 0,1 3 0 16,0-2 0-16,-1 0 0 0,-1 2 0 0,1-2 0 15,0 2 0-15,1-2 0 0,-1 0 0 0,0 0 0 16,2-2 0-16,-2 2 0 0,0 0 0 0,0 1 0 15,-1 0 0-15,2-3 0 0,-1 2 0 0,-1-2 0 16,1-1 0-16,-1 1 0 0,0 1 0 0,0-2 0 16,0 1 0-16,-1 0 0 0,0 1 0 0,-1-4 0 15,1 1 0-15,0 0 0 0,-2 2 0 0,2-2 144 0,-1 0-144 16,0 0 0-16,1 2 128 0,0-1-128 16,0 1 0-16,-1-2 0 0,2 3 128 0,-1-2-128 15,0 1 0-15,1 0 0 0,0 0 0 0,0-2 0 0,0 6 0 0,0 0 0 16,0 0 0-16,0 0 0 0,0 0 128 0,0 0-128 15,0 0 0-15,4-44 0 0,-6 38 128 0,2-3-128 16,0 3 0-16,0-2 0 0,0 8 128 0,0 0-128 16,0 0 0-16,0 0 128 0,0 0-128 0,0 0 0 15,0 0 144-15,3-43-144 0,-3 37 0 0,1-2 144 16,-1 2-144-16,0 0 0 0,0 0 144 0,0 0-144 16,0 0 128-16,0 2-128 0,0 1 128 0,-1 0-128 15,0 0 0-15,-1 1 144 0,2 0-144 0,-1 2 0 16,1 0 128-16,0 2-128 0,-1 0 0 0,0-2 0 0,0 0 0 0,1 3 0 15,-3-3 0-15,3 0 0 0,0 0 0 16,0-3 0-16,0-1 0 0,0 1-144 0,0-2-208 0,0 1-32 16,-1-2-16-16,1 2 0 0,-1-1 64 0,-1 2 16 15,2-1 0-15,-1 0 0 0,0-1 64 16,1 4 32-16,0 1 0 0,0 0 0 0,-1 4-96 0,1-2-32 16,-2 2 0-16,2-2 0 15,-1 2-608-15,0 2-112 0,-2-2-16 0,1 0-15328 16</inkml:trace>
  <inkml:trace contextRef="#ctx0" brushRef="#br0" timeOffset="60470.99">3335 6628 18431 0,'-2'0'1632'0,"-1"1"-1312"16,2 2-320-16,1-3 0 0,0 0 1520 0,0 0 224 15,0 0 48-15,-3 2 16 0,2-1 176 0,-1 2 48 16,-1-1 0-16,3-2 0 0,1 2-688 0,2-2-128 16,1-2-16-16,-1 2-16 0,2-2-352 0,0-2-80 15,-1 2-16-15,1-4 0 0,0-1-208 0,0 4-32 0,0-1-16 16,0 1 0-16,-2 0-160 0,1 0-48 0,1 1 0 0,0 1 0 15,0-2-16-15,1 2 0 0,1 0 0 0,1-1 0 16,-1 2-48-16,-7 0-16 0,0 0 0 0,0 0 0 16,0 0-192-16,62-21 144 0,-62 21-144 0,0 0 128 15,51-16-128-15,-51 16 0 0,0 0 144 0,63-20-144 16,-63 20 128-16,0 0-128 0,67-24 128 0,-67 24-128 16,0 0 128-16,50-14-128 0,-50 14 128 0,0 0-128 15,51-12 0-15,-51 12 0 0,0 0 0 0,50-10 128 16,-50 10-128-16,0 0 0 0,49-6 0 0,-49 6 0 15,0 0 0-15,53-11 0 0,-53 11 0 0,0 0 0 16,53-8 0-16,-53 8 0 0,0 0 0 0,45-2 128 16,-45 2-128-16,0 0 0 0,42 5 0 0,-42-5 128 0,0 0-128 15,35 5 0-15,-26-3 0 0,1-2 0 0,-1 3 0 16,-9-3 0-16,0 0 0 0,0 0 0 0,0 0 0 0,0 0 0 16,49-3 0-16,-40 3 0 0,-2 0 0 0,0 0 0 15,-1 0 0-15,-1-2 0 0,0 4 0 0,0-2 0 16,-2 0 0-16,0 3 0 0,-1-3 0 0,1 0 0 15,-1 1 0-15,0 1 0 0,-1-2 0 0,0 0 0 16,0 3 0-16,0-3 0 0,2 0 0 0,-2-3 0 16,0 3 0-16,1 0 128 0,-1-2-128 0,1 1 0 15,0 1 0-15,-1-3 0 0,1 1 0 0,0 0 0 16,-2-1 0-16,1 0 0 0,-1 1 0 0,1 0 0 0,-1 0 0 16,0-2 0-16,0 2 0 0,-1-2 0 15,1 2 0-15,-1-2 0 0,1 0 0 0,-2 2 0 0,2-2 0 0,-1-1 0 16,0 1 0-16,0 1 0 0,-1-4 0 0,0 4 0 15,-1 0 0-15,-2 0 0 0,2-4 0 0,-2 5 0 16,-1-2 0-16,-2-2 0 0,1 2 0 0,-3-2 0 16,0 0 0-16,-1 0 0 0,0 1 0 0,-2 0 0 15,2-1 0-15,-2-1 0 0,0-1 0 0,2 2 0 16,-1-1 0-16,1 4 0 0,1 3 0 0,0-3 0 16,1-4 0-16,3 1 0 0,0 2 0 0,2 2 0 15,0 2 0-15,3-3 0 0,0 3 0 0,0 3 0 16,2-3 0-16,-1 2 0 0,1-1 0 0,2 3 0 15,-1 1 0-15,3-1 128 0,0-2-128 0,2 2 0 16,1-1 0-16,1 2 144 0,0-1-144 0,3 2 0 16,-1-2 128-16,-11-4-128 0,26 9 0 0,-13-3 0 0,1-2 128 15,-1 2-128-15,1-3 0 0,0 4 0 0,-1-5 128 0,-2 2-128 16,2 2 0-16,-2-2 0 0,-1-2 0 0,0 2 128 16,0-2-128-16,-2 2 0 0,1-1 144 0,0-2-144 15,-1 4 0-15,-8-5 144 0,0 0-144 0,0 0 0 16,37 7 144-16,-28-7-144 0,0 3 0 0,-2 0 128 15,0 0-128-15,0-2 0 0,-2 2 128 0,0-1-128 16,-1 2 128-16,0-2-128 0,0 2 128 0,-2-3-128 16,1 4 128-16,-2-4-128 0,0 2 128 0,1-1-128 15,-2-1 160-15,0 2-160 0,0-1 192 0,0 0-64 16,-2 0-128-16,1 1 192 0,0-3-192 0,0 1 176 16,-2 1-176-16,1-2 160 0,-1 2-160 0,1 0 0 15,-2-2 0-15,0 3 0 0,1-2 0 0,-1 1 0 16,-1-2 128-16,-3 3-128 0,2 0 0 0,-1 0 0 0,-2 1 0 0,-1-1 0 15,0 1 0-15,-1 2 0 0,0 0 0 0,0 3 0 16,1-3 0-16,0 0 0 0,2 1 0 0,1-1 0 16,4-3 528-16,-2 0 80 0,0 2 16 0,-1 4 0 31,-1-3-1008-31,0 0-192 0,2 0-32 0,0 0-16 0,3 0 496 0,-2-2 128 0,2-1 0 0,0 0 0 16,0-1 0-16,1 0 0 0,-2 1 0 0,1-3 0 15,0 1 0-15,0 1 0 0,-1-2 0 0,1 3 0 16,1-3 0-16,-1 1 0 0,1 1 0 0,0-2 0 15,0 3 0-15,1-3 0 0,0 0 0 0,1 0 0 16,0 0-128-16,0 0 128 0,1 0 0 0,0 0 0 16,-1-3 0-16,2 3-176 0,-2-2 176 0,2 2-128 15,-2-1 128-15,1 1-192 0,0-3 192 0,-1 3-192 0,-1-2 192 0,1 1 0 16,-1 1-144-16,-1-4 144 0,1 1 0 0,0 0 0 16,-1-4-144-16,-1 1 144 0,1 0 0 0,0-3 0 15,1 2 0-15,-1-5 0 0,-1-1-128 0,1-3 128 16,1 0 0-16,-1-2 0 0,0-3-160 0,-1 1 160 15,1-2-128-15,0 2 128 0,0 1-128 0,-2-2 128 16,2 4-128-16,0 2 128 0,0-1 0 0,-1 4-128 16,2 2 128-16,0 1 0 0,0 3 0 0,2 2 0 15,-2 2 0-15,0 0-128 0,0 6 128 0,0-1 0 16,1 0 0-16,-1 6 0 0,0 1 0 0,1 3 176 16,-1 6-176-16,0 0 192 0,0-1-192 0,1 4 128 15,-1 1-128-15,1-4 128 0,1 2-128 0,-1-4 0 16,0-1 0-16,2 2 0 0,-1 2 0 0,2-2 0 0,-2-1 0 0,2-3 0 15,0 0 0-15,-3-2 0 0,1-5 0 0,-2-4 0 16,2 1 0-16,-2-4 0 0,1 0 0 0,-2-4 0 0,-1-2 0 0,1-4 0 16,-2 0 0-16,0 0 0 15,1 2 0-15,-1-5-176 0,-1 0 176 0,-1-5-128 16,2 1 128-16,-2-1 0 0,1-1 0 0,0-1 0 16,2 2 0-16,-2-1 0 0,3-1 0 0,0 2 0 15,1 2 0-15,0 3 0 0,0 13 0 0,0 0-128 16,0 0 128-16,0 0 0 0,0 0 0 0,0 0 0 15,0 0 0-15,0 0 0 0,0 0 0 0,0 0 0 16,0 0 0-16,0 0 0 0,0 0 0 0,34 4 0 16,-31 5 128-16,-1 3-128 0,2 2 128 0,-2 1-128 15,1 2 0-15,1 1 0 0,-2 3 0 0,1-1 0 16,-1 0 0-16,1-1 0 0,-2-1 0 0,0-4-192 0,0 1 16 0,0-3 0 16,2-5 0-16,-3 2 0 0,1-5 16 15,0 1 0-15,-1-5 0 0,2 0 0 0,-2-3-48 0,1-1-16 16,-1-2 0-16,0 0 0 0,-1-4 96 0,1-1 128 15,-2-1-208-15,1-2 80 0,-3-4 128 0,2-1 0 16,0-1 0-16,-1-2 0 0,-1 2 0 0,1-1 0 16,0 1 128-16,-1-1-128 0,1 5 0 0,-1-2 144 15,2 2-144-15,-2 2 0 0,1-1 128 0,1 5-128 16,-1 2 0-16,1 0 0 0,1-2 0 0,-1 8 160 16,1 2-160-16,0 4 128 0,1 1 96 0,0 1 16 15,0 4 0-15,0 0 0 0,0 2-48 0,1 0 0 16,2 4 0-16,-2 3 0 0,0-3-192 0,2 0 128 0,-1 3-128 15,1 3 0-15,0-2 0 0,0 1 128 0,1-4-128 0,-2 1 0 16,-1-5 0-16,2-4 0 0,-2-2-144 0,0 2 144 31,0-6-528-31,1 0-16 0,-1-2 0 0,0-2 0 16,-1-2-288-16,1-3-64 0,-2 0-16 0,1-3-17648 0</inkml:trace>
  <inkml:trace contextRef="#ctx0" brushRef="#br0" timeOffset="64754.67">10992 16517 7359 0,'1'4'656'16,"0"1"-528"-16,0-5-128 0,-1 0 0 15,0 1 1136-15,2 4 192 0,-1 1 32 0,0 5 16 16,2 0 640-16,-1 3 128 0,-1 1 32 0,2-5 0 16,-3-4-32-16,1-2 0 0,-1-2 0 0,0 4 0 0,1 0-96 0,-1-2-32 15,0-4 0-15,1-5 0 16,-1 4-608-16,2-3-112 0,-2 2-16 0,0-2-16 0,-2 4-640 0,2-5-128 16,-1-1-32-16,0-4 0 0,0 0-144 0,-2-6-48 15,1-5 0-15,-1 5 0 0,2 4-64 0,-1-2-16 16,-1-5 0-16,-1-3 0 0,-2 0 16 0,0-7 0 15,1 1 0-15,1 0 0 0,-3 5 32 0,1-3 0 16,1-5 0-16,0 5 0 0,1 4 16 0,-1-1 0 16,2-1 0-16,-2-3 0 0,2 4-16 0,-1 0 0 15,0 1 0-15,0 0 0 0,1 7-64 0,1-1-16 16,-2-3 0-16,2 3 0 0,2 16-32 0,0 0 0 16,2-44 0-16,-2 44 0 0,0 0-128 0,0 0 192 0,0 0-192 0,32-51 192 15,-32 51-192-15,0 0 192 0,0 0-192 0,0 0 192 16,55-22-192-16,-55 22 128 0,0 0-128 0,0 0 128 15,45-6-128-15,-45 6 0 0,0 0 0 0,51-15 0 16,-35 17 0-16,-16-2 0 0,0 0 0 0,44-4 0 16,-44 4-144-16,0 0-16 0,0 0 0 0,0 0 0 31,48-24-352-31,-41 26-80 0,-2 2-16 0,0-3 0 16,-1 4-112-16,-2-4-32 0,-1 2 0 0,-1 1 0 0,0 0-400 15,-1 0-96-15,-2-4-16 0,-1 3-16528 0</inkml:trace>
  <inkml:trace contextRef="#ctx0" brushRef="#br0" timeOffset="65088.79">10763 16204 15999 0,'-1'-4'352'0,"1"4"80"0,0 2 16 0,0-4 0 0,2-1-448 0,-1 3 0 15,1 1 0-15,3 3 0 0,1 1 3968 0,2 1 720 16,4-2 144-16,-3-2 32 0,4-2-2304 0,-2 1-448 16,-1 2-80-16,0-3-32 0,-2 0-1168 0,2-6-256 15,-10 6-32-15,0 0-16 0,53-20-80 0,-33 20-32 0,-20 0 0 0,0 0 0 16,53-11-112-16,-53 11-32 0,0 0 0 0,42-2 0 15,-29 4-96-15,-2 0-32 0,0-2 0 0,-1 3 0 16,1 0-144-16,-2 0 0 0,-1-2 0 16,-8-1 0-16,0 0 0 0,0 0-272 0,0 0 32 0,36-4 16 31,-28 4-640-31,-2-3-128 0,0 0-32 0,-2-1-17888 0</inkml:trace>
  <inkml:trace contextRef="#ctx0" brushRef="#br0" timeOffset="65587.09">11249 16852 20271 0,'0'0'896'0,"0"0"192"0,0 0-880 0,0 0-208 0,0 0 0 0,0 0 0 16,0 0 2288-16,0 0 400 0,0 0 96 0,0 0 16 15,31-57-64-15,-31 57-16 0,0 0 0 0,23-57 0 16,-23 57-1568-16,0 0-304 0,28-48-64 0,-28 48-16 16,0 0-128-16,28-51-16 0,-28 51-16 0,0 0 0 0,0 0-192 0,33-59-32 0,-33 59-16 0,0 0 0 31,0 0-128-31,0 0-32 0,0 0 0 0,0 0 0 15,0 0-208-15,0 0 144 0,0 0-144 0,36-47 128 16,-35 46-128-16,-1-2 0 0,2 1 0 0,-4-2 0 16,2 1-352-1,-1 0-48-15,-1-1-16 0,-1 2 0 0,2 1-752 16,-1-2-160-16,-1 3-16 0,-2 3-17680 0</inkml:trace>
  <inkml:trace contextRef="#ctx0" brushRef="#br0" timeOffset="65821.31">11230 16507 14735 0,'2'3'640'0,"-2"-2"160"0,1 1-640 0,0 0-160 15,0-2 0-15,-1 2 0 0,3 1 2816 0,0 0 544 16,4 3 96-16,1 4 32 0,3 5-112 0,1 1-32 16,-3 3 0-16,3 1 0 0,-1-1-2064 0,-1-1-400 15,2-8-96-15,-1 3-16 0,0 8-384 0,0-4-96 16,-1 1-16-16,0-8 0 0,-1-10-272 0,-1 6 0 15,1 12 0-15,-3-4 0 0,0-4 0 0,1-8 0 16,-7-2 0-16,0 0 0 16,0 0-512-16,0 0-16 0,0 0 0 0,0 0-11872 0,0 0-2368 15</inkml:trace>
  <inkml:trace contextRef="#ctx0" brushRef="#br0" timeOffset="66504.44">11758 16074 2751 0,'-2'-2'256'0,"1"1"-256"0,-1 1 0 0,1-3 0 16,0 3 1104-16,1-4 176 0,-1 4 48 0,-2-3 0 15,1 0 1536-15,-2 0 304 0,0-2 64 0,1 1 16 16,0 0-144-16,1 2-32 0,-1-4 0 0,2 4 0 15,0 0-752-15,-2 2-144 0,2 0-48 0,-1 0 0 16,0 0-1008-16,0 2-208 0,-1 2-32 0,1 0-16 16,-1-1-416-16,2 4-96 0,-1-1-16 0,-1 2 0 15,1-1-80-15,-1 0 0 0,1 4-16 0,-2 3 0 16,0-2-16-16,-1 1 0 0,2-1 0 0,-1 1 0 0,-2 6-32 0,0 0 0 16,-1-6 0-16,1 6 0 0,3 5-48 0,-2 5-16 15,2-7 0-15,2 0 0 0,1 1 16 0,1-5 0 0,2 2 0 0,-1-5 0 16,1-2-16-16,-2 0-128 15,1-6 192-15,1 4-64 0,2-4-128 0,-2 2 0 16,0-2 0-16,-1-4 0 0,2 4 0 0,4 1 0 16,0 2 0-16,5 2 0 0,3 0-368 0,-2-1 48 0,3-4 16 0,-3-2 0 31,1-1-208-31,-15-4-32 0,0 0-16 0,0 0 0 16,47-19-160-16,-47 19-48 0,0 0 0 0,0 0-11424 0,0 0-2288 0</inkml:trace>
  <inkml:trace contextRef="#ctx0" brushRef="#br0" timeOffset="66853.48">11892 16428 9215 0,'-3'1'400'0,"2"-1"96"0,1-1-496 0,0 1 0 0,0 1 0 0,0-2 0 15,0-3 2944-15,1 2 512 0,2-4 80 0,-1-1 32 16,-2 7 304-16,0 0 64 0,0 0 16 0,0 0 0 15,33-53-2064-15,-33 53-416 0,0 0-64 0,0 0-32 16,0 0-736-16,34-48-160 0,-34 48-32 0,0 0 0 16,0 0-64-16,0 0 0 0,0 0-16 0,0 0 0 15,0 0-64-15,0 0-16 0,45-32 0 0,-42 36 0 16,1-1-96-16,1 4 0 0,0 1-16 0,0 2 0 16,1 2-176-16,0 5 192 0,2 5-192 0,-1-4 192 0,-2-8-192 0,0 0 128 15,1 6-128-15,0 0 128 0,1-1-128 16,-2-6 0-16,-2-2 144 0,2-1-144 0,0 3 0 0,3-3 0 15,-1 2 0-15,3-2 0 0,0 0 0 0,0 0 0 16,-2 0 0-16,0-6 0 0,-2 0 0 0,-2 0-192 16,-1-2 64-16,0 2 0 15,-2 0-432-15,0 0-80 0,-1-1 0 0,2 1-16 16,-2-3-208-16,0-1-32 0,-2 2-16 0,1-4-11504 16,0 0-2288-16</inkml:trace>
  <inkml:trace contextRef="#ctx0" brushRef="#br0" timeOffset="67153.55">11938 16568 13823 0,'-3'0'608'0,"2"0"128"0,0 2-592 0,1-2-144 0,0 0 0 0,0 0 0 15,0 0 2560-15,1 0 496 0,0 0 80 0,0 0 32 16,3-3-224-16,-4 3-64 0,0 0 0 0,0 0 0 15,0 0-1280-15,0 0-256 0,36-50-48 0,-31 43-16 16,-5 7-624-16,0 0-128 0,0 0-16 0,36-54-16 16,-36 54 16-16,0 0 16 0,41-59 0 0,-41 59 0 15,0 0-176-15,33-54-32 0,-33 54-16 0,0 0 0 16,0 0-304-16,41-41 128 0,-41 41-128 0,0 0 0 0,0 0 0 0,36-45 0 16,-36 45 0-16,0 0 0 15,0 0 0-15,0 0-272 0,33-50 48 0,-33 50 16 16,0 0-560-16,0 0-128 0,0 0 0 0,0 0-11712 15,0 0-2320-15</inkml:trace>
  <inkml:trace contextRef="#ctx0" brushRef="#br0" timeOffset="67551.73">12262 15991 18431 0,'2'4'816'0,"-1"-1"160"0,2 0-784 0,-2-3-192 0,2 3 0 0,-2-2 0 16,1 2 3600-16,3 3 688 0,3 1 128 0,3 4 16 15,0 3-1872-15,1-2-384 0,2 2-80 0,-2-2-16 16,1 1-1184-16,-2-5-224 0,0 5-48 0,1-2-16 16,-1 1-272-16,0 0-48 0,1 1-16 0,-3-1 0 15,1 1-272-15,0 0 0 0,-1 2 128 0,1-3-128 16,-2 4 0-16,-1-2 160 0,-1 1-160 0,-2 1 128 15,-2 3 0-15,-1-2 0 0,-2-2 0 0,0 3 0 16,0 2 16-16,-4-4 0 0,1-1 0 0,-1-3 0 16,0 6-144-16,-2 0 160 0,-2 1-160 0,0-3 160 15,2-1-32-15,-1-2-128 0,1 0 192 0,0-1-64 16,-1-6-128-16,1 2 0 0,-1 1 0 0,2 0 0 0,1-3 0 16,0-3 0-16,3 0 0 0,-1-3 0 0,1 3 0 0,-1 1 0 15,1 3 0-15,-2-1 0 0,0-3 0 0,1-1 0 16,-2 3 0-16,0 0 0 0,1-4-240 0,-1 4-80 15,1 3 0-15,1-3-16 16,-1-5-432-16,0-5-96 0,3 1-16 16,-1 0-12192-16,2 4-2448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25:31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 9831 7359 0,'0'2'656'0,"0"-2"-528"0,0 0-128 0,0 0 0 16,0 0 1872-16,1-2 352 0,-1 2 64 0,2-4 16 16,-1-2 816-16,-1 0 160 0,1-4 48 0,-1-1 0 15,-1 0-608-15,0-2-112 0,-1-2-32 0,0 2 0 16,-2-3-1168-16,1 1-256 0,-2-4-32 0,-2 2-16 15,3 2-608-15,-3-3-128 0,-1-2-32 0,0-2 0 16,2 1-48-16,2-2-16 0,1 3 0 0,-1-4 0 16,0-2-128-16,2-6-16 0,-1 1-128 0,1 0 192 15,-1 5-192-15,2 0 144 0,1 26-144 0,0-46 128 16,0 46 64-16,1-39 0 0,-1 39 0 0,0 0 0 16,4-44-16-16,-4 44 0 0,0 0 0 0,0 0 0 15,0 0-48-15,15-48-128 0,-10 43 192 0,-5 5-64 16,0 0 0-16,0 0 0 0,0 0 0 0,0 0 0 15,48-10-128-15,-37 13 160 0,-11-3-160 0,0 0 160 0,42 0-160 0,-42 0 0 16,0 0 0-16,50 0 0 0,-50 0 0 0,0 0 0 16,45 0 0-16,-45 0 0 0,0 0 0 0,41 0 0 15,-30 3 0-15,-2-3 0 0,1 3-128 0,-3 1 128 16,0-2-160-16,-1 2 160 16,-3-2-496-16,0 2 0 0,-1-3 0 0,0 2 0 15,-1-1-176-15,-1-1-32 0,0 2-16 0,-1-3 0 16,1 0-864-16,-2 2-160 0,0-2-48 0,-1-2-14816 0</inkml:trace>
  <inkml:trace contextRef="#ctx0" brushRef="#br0" timeOffset="333.42">1667 9512 6447 0,'1'2'576'0,"2"-2"-576"0,-1 1 0 0,1-1 0 16,-1 0 2832-16,3 3 464 0,4-1 96 0,3 0 0 16,7 3 576-16,-19-5 128 0,39 1 0 0,-25-1 16 15,-6-1-1872-15,1 1-384 0,-9 0-80 0,0 0-16 16,0 0-1072-16,68-23-224 0,-68 23-32 0,0 0-16 0,54-21-176 0,-54 21-48 15,0 0 0-15,0 0 0 16,0 0-192-16,54-16 144 0,-48 16-144 0,-1 0 128 0,0 3-128 0,-2 0 0 16,1 0 0-16,0-2 0 0,-2 2-160 0,2 0-16 15,0 3 0-15,-2-2 0 16,2 2-1776-16,0 1-352 0,1-1-80 0,-2 0-13696 16</inkml:trace>
  <inkml:trace contextRef="#ctx0" brushRef="#br0" timeOffset="801.36">2089 9987 19343 0,'1'2'848'0,"-1"-2"192"0,1-2-832 0,-1 2-208 0,0-2 0 0,0 2 0 16,0 0 2240-16,1-3 384 0,2-2 96 0,-1-1 16 15,-2 6 112-15,0 0 32 0,0 0 0 0,0 0 0 16,30-52-1728-16,-30 52-320 0,0 0-80 0,0 0-16 0,34-54-192 16,-34 54-32-16,0 0-16 0,0 0 0 0,40-53-176 15,-40 53-16-15,0 0-16 0,0 0 0 0,0 0-160 0,35-54-128 16,-35 54 144-16,0 0-144 0,0 0 0 0,0 0 128 16,0 0-128-16,0 0 0 0,0 0 0 0,0 0 0 15,24-50 0-15,-22 49 0 0,-2 1-192 0,0 0 32 16,0 0 0-16,-2 0 0 15,2 0-432-15,0 0-96 0,-1 1-16 0,-1 2 0 16,0-1-512-16,-1 2-96 0,0-2-32 0,0 2-16048 0</inkml:trace>
  <inkml:trace contextRef="#ctx0" brushRef="#br0" timeOffset="1058.1">2086 9752 11055 0,'1'2'480'0,"-1"-1"112"0,0-1-464 0,2 0-128 0,-2 3 0 0,1-3 0 16,0 0 2752-16,1 1 512 0,2 2 128 0,1 0 0 15,1 2 224-15,1-1 32 0,-1 2 16 0,-1 0 0 16,1 0-2016-16,0 2-416 0,0 1-80 0,0-1 0 16,1 2-688-16,-1 0-128 0,0 2-16 0,0 1-16 15,0-1-144-15,-1 2-32 0,1-2 0 0,-1 0 0 16,0 1-128-16,0-3 0 0,-1 0 0 0,-2-2 128 15,2 0-128-15,0 0 0 0,-2-2 0 0,0-2 0 16,0 0-160-16,-1 2-16 0,1-3 0 0,-1-3-12224 16,-1 1-2448-16</inkml:trace>
  <inkml:trace contextRef="#ctx0" brushRef="#br0" timeOffset="2081.04">2620 9303 4607 0,'0'-3'400'0,"0"3"-400"16,0 0 0-16,0-1 0 0,0 1 1632 0,-1 0 240 15,1-2 48-15,-1-2 16 0,-2 1 912 0,2 1 176 16,-1 1 48-16,-1-2 0 0,1 2-688 0,-1-2-128 15,-1 0-16-15,1 3-16 0,-1 0-512 0,-1 1-112 16,0 1 0-16,0 1-16 0,-1 1-464 0,0 2-96 16,0 0 0-16,-1 1-16 0,1 2-528 0,1 1-96 15,-1 0-32-15,0 2 0 0,1-2-192 0,1 3-32 16,-1-1-128-16,3 0 192 0,1-2-192 0,-1 3 144 16,1-1-144-16,1 4 128 0,1-2-128 0,1 3 0 15,0 0 0-15,2 2 128 0,0-1-128 0,1 2 0 0,-1 2 0 0,3-1 0 16,-1 2 0-16,1-4 0 0,1 2 128 0,-2-5-128 15,2 3 0-15,0-7 0 0,1-2 0 0,-2-2 0 16,0-2 0-16,1-4 0 0,2 1 0 0,-10-3 0 16,0 0 0-16,0 0 0 0,0 0 0 0,0 0 0 15,0 0-256-15,49-29-16 0,-49 29-16 0,0 0 0 16,0 0-1744 0,0 0-336-16</inkml:trace>
  <inkml:trace contextRef="#ctx0" brushRef="#br0" timeOffset="7846.33">2868 9815 8287 0,'0'0'736'15,"0"-3"-592"-15,0 6-144 0,-2-3 0 16,2 0 1360-16,0 0 240 0,-1 1 64 0,0 0 0 16,0 0 432-16,-1 2 80 0,1-3 32 0,0 1 0 0,0 2-384 0,-1-3-80 15,2 0-16-15,0 0 0 0,0 0-80 0,0 0-32 16,-1-3 0-16,1 2 0 0,-1-2-416 0,0 1-96 16,1-2-16-16,1 1 0 0,0-1-336 0,0-1-80 15,2-1-16-15,-1-1 0 0,2 0-336 0,-4 7-64 16,0 0 0-16,0 0-16 0,0 0-96 0,21-49-16 15,-21 49 0-15,0 0 0 0,0 0-128 0,0 0 128 16,16-52-128-16,-16 52 128 0,0 0-128 0,0 0 0 16,8-44 0-16,-7 37 128 0,-1-2-128 0,1 2 0 15,-1 1 0-15,0-3 0 0,0 2 0 0,0 0 0 16,1 1 0-16,-1 0 0 0,0 0 0 0,0 0 0 16,-1 2 128-16,1 2-128 0,0-2 0 0,-1 4 0 0,1-3 0 15,-1 3 0-15,-1 0 0 0,2 0 0 0,-1 3 128 0,1-3-128 16,-1 4 0-16,1-2 192 0,-1 4-192 0,-1 2 192 15,2-2-192-15,0 2 192 0,-1 4-192 0,1 0 192 0,0-1-192 0,0 3 0 16,1-2 0-16,1 0 128 0,-1 4-128 0,0-3 0 16,2 3 0-16,-1-2 0 15,1 0 0-15,0-1 0 0,0-3 0 0,0-2 0 16,1 2 0-16,0-4 0 0,1 1 0 0,0-3 0 16,0 1 0-16,1-3 0 0,-1 3 0 0,1-5 0 15,1 0 0-15,0 0 0 0,0 0 0 0,-1-3 0 16,-6 3 0-16,0 0 0 0,0 0 0 0,0 0 0 15,0 0 0-15,45-36 0 0,-45 36 0 0,0 0 0 16,0 0 0-16,0 0 0 0,0 0 0 0,28-53 0 16,-28 53 0-16,0 0 0 0,0 0 0 0,0 0 0 0,15-47-128 0,-15 47 128 15,0 0 0-15,0 0 0 0,0 0 0 0,0 0 0 16,9-44 0-16,-9 37 0 0,1 1 0 0,-2 0 0 16,-1 2 0-16,1-2 0 0,1 0 0 0,-1 0 0 15,0 0 0-15,1 2 0 0,0 0 0 0,-2-2 0 16,2 4 0-16,-1-2 0 0,1 1 0 0,0 1 0 15,0 1 0-15,1-2 0 0,-1 1 0 0,2 0 0 16,-1 0 0-16,-1 1 0 0,0-2 0 0,1 3 0 16,-1 0 0-16,1 0 0 0,-1 0 0 0,2 0 0 15,-2 3 0-15,1 0 128 0,0 1-128 0,2-1 160 16,-2 0-160-16,0 4 160 0,2-1-160 0,-1 0 128 16,1 0-128-16,0 4 128 0,1-1-128 0,0-2 0 15,-2 2 0-15,2 1 0 0,0-1 0 0,-2 4 0 16,3-3 0-16,-1 2 0 0,-1 0 0 0,1 2 128 0,0 1-128 0,-1-3 0 15,0-2 128-15,1 3-128 0,-1-1 0 0,1 2 128 16,-1-2-128-16,0-2 0 0,0 0 0 0,-2-2 0 16,1-1 0-16,0-4 0 0,-1 0 0 0,-1-2 0 15,1-1 0-15,0-4 0 0,1 1 0 0,-2-4 0 32,0 7-544-32,0 0 16 0,0 0 0 0,1-42 0 15,-1 42-688-15,0 0-144 0,0 0-32 0</inkml:trace>
  <inkml:trace contextRef="#ctx0" brushRef="#br0" timeOffset="8379.34">3237 9226 19583 0,'-1'0'864'0,"0"1"176"0,0-1-832 16,1 3-208-16,0-3 0 0,0 0 0 0,0 0 1952 0,0 1 352 15,1 1 64-15,1-2 0 0,1 3 80 0,0-3 16 0,2 4 0 0,0-4 0 16,2 2-1120-16,-1 2-208 15,0-2-48-15,1 2-16 0,2 2-496 0,-2 0-80 0,0-2-32 0,0 5 0 16,2-2-64-16,-1 3-16 0,0 1 0 0,0 3 0 16,0-2-48-16,-1 4-16 0,1 3 0 0,-1-3 0 15,0 2-16-15,1 1-16 0,-2-2 0 16,0-1 0-16,-1 2-128 0,0-2-32 0,-1 2 0 0,1-2 0 16,-1 0-128-16,-2-2 0 0,2 1 0 0,-3-1 0 15,1-2 0-15,-2 0 0 0,0 3 0 0,-2-4 0 16,1 4 0-16,-2-1 0 0,0 0 0 0,-1 3 0 15,-1-3 0-15,-1 2 0 0,0 2 0 0,-2-1 0 16,1-3 0-16,-1 1 0 0,1 1 0 0,-2-4 0 16,2 2 0-16,-1-6 0 0,1 2 0 0,0-4 0 15,0 2 0-15,0-3 0 0,1 1 0 0,0-1 0 0,-1 0 0 0,2 1 0 16,0-2 0-16,2-2 0 0,0 2-192 0,1-2 192 16,1 0-160-16,-1 0 160 0,2-2-352 0,0 0 32 0,0 0 0 0,2 0 0 31,-1-2-336-31,0 0-64 0,0 2-16 15,2-2-12144-15,-1 2-2432 0</inkml:trace>
  <inkml:trace contextRef="#ctx0" brushRef="#br0" timeOffset="9676.54">2594 9259 2751 0,'0'3'256'0,"0"-3"-256"15,0 0 0-15,0 0 0 0,-1 0 1328 0,1 2 208 16,-1-2 64-16,0 4 0 0,-1 0 416 0,1 1 96 0,-1-2 0 0,0 4 16 15,0-4-448-15,-1 1-80 0,1 1-32 0,-1-1 0 16,1 2-320-16,0-4-64 0,-2 3-16 0,1 0 0 16,0 1-160-16,-1-2-48 0,1 2 0 0,0-2 0 15,0 2-32-15,1-2-16 0,-1 2 0 0,1-1 0 16,1-1-208-16,-2 2-64 0,2 0 0 0,0 0 0 16,-1 1-352-16,2-3-80 0,0 5-16 0,0-3 0 15,0 3-48-15,0-2-16 0,2 2 0 0,-1 1 0 16,-1-3 128-16,0 2 32 0,0 0 0 15,0 1 0-15,0-1 48 0,0 1 16 0,0-1 0 0,0 1 0 16,0 2-16-16,0-4 0 0,0 0 0 0,1 1 0 16,0-2-160-16,1 2-48 0,-1 1 0 0,0-4 0 15,3 4-128-15,-2-4 128 0,1 3-128 0,-1-2 128 16,1 2-128-16,-1-3 0 0,2 2 0 0,-2 0 128 0,1-2-128 0,-1 2 0 16,1 0 0-16,-2-1 0 0,0-1 0 0,0 0 0 15,1 1 0-15,-1 0 128 0,0 1-128 0,0-2 128 16,2 2-128-16,-2 1 128 0,2-3-128 0,-1 0 0 15,2 0 0-15,-2 0 128 0,2 2-128 0,0-5 0 16,-1 2 0-16,1 2 0 0,0-4 0 0,-2 3 0 16,2-2 0-16,-2-1 0 0,1 0 0 0,-2 1 0 15,2 1 128-15,-3-4-128 0,1 3 0 0,-1-2 0 16,0 2 0-16,0 1 0 0,0-1 0 0,-1-2 0 16,1 2 0-16,-2 0 0 0,1-1 0 0,0 2 0 15,0-1 128-15,1-1-128 0,-2 0 0 0,2 0 0 16,0 0 0-16,0 0 0 0,0-2 0 0,0 2 0 15,0-2 0-15,2 1 0 0,-2 1 0 0,1-3 0 0,0 0 128 0,0 1-128 16,2 1 0-16,-3-2 0 16,1 0 0-16,0 3 0 0,1-3 0 0,-2 1 0 0,1 2 0 0,0-3 0 15,-1 2 0-15,0-2 0 0,0 1 0 0,0 2 0 16,0-3 0-16,0 2 0 0,-1 2 0 0,0-3 0 0,1 2 0 0,-2-1 0 16,2 2 0-16,-1-2 0 0,1-2 0 0,0 2 0 0,-1-2 0 15,1 0 0-15,0 0 0 0,1-2 0 0,-1 0 0 0,1-1 0 31,-1 0 0-31,0-1 0 0,0 0 0 0,0-2 0 16,0 0 0-16,0 0 0 0,-1-4 0 0,1 4 0 16,-1-5 0-16,0 1 0 0,-1 0 0 0,1-3 0 15,-1 4 0-15,-1-4 0 0,0-3 0 0,-1-2 0 16,0 1 0-16,-1-2 128 0,0 0-128 0,-1-2 0 16,1 1 0-16,0 1 0 0,0 0 0 0,0-2 0 15,2 4 0-15,-1-1 0 0,1 7 0 0,2-4 0 0,0-1 0 0,1 16 0 16,0-32 0-16,0 32 0 0,0-31 0 0,0 31 0 15,0 0 0-15,0 0 0 0,6-43 0 0,-5 33 0 0,1 0 0 0,-1 0 0 0,0 2 0 0,0-2 0 32,-1 10 0-32,0 0 0 0,0 0 0 0,0 0 0 15,10-45 0-15,-9 39 0 0,1 0 0 0,-1 2 0 16,1-2 0-16,0 0 0 0,0 0 0 0,-1 2 0 16,1-1 0-16,-2 0 0 0,2 2 0 0,0 0 0 15,0-2 0-15,-1-1 0 0,0 2 0 0,-1 0 0 0,1 1 0 0,-1-2 0 0,0 3 0 0,0 0 0 31,0-1 0-31,0 2 0 0,0 1-192 0,0 0 48 16,-1 1 0-16,1 2 0 16,-1-1-464-16,1-2-96 0,-1 2 0 0,-1-2-16 15,2 2-1232-15,2-4-240 0</inkml:trace>
  <inkml:trace contextRef="#ctx0" brushRef="#br0" timeOffset="21662.95">3727 9648 9215 0,'0'-1'816'0,"-1"-2"-656"16,1 3-160-16,0-2 0 0,0 2 1488 0,-2-2 272 16,2 0 48-16,-2-2 16 0,1-1 992 0,0 1 192 15,1 1 32-15,0-1 16 0,0 2-816 0,0 2-176 16,1 0-16-16,0 0-16 0,1 0-544 0,1 2-96 15,1-2-32-15,1 0 0 0,0 1-592 0,1-1-112 16,0 0-16-16,0 0-16 0,3 0-208 0,-2-1-32 16,1 1-16-16,0-2 0 0,0 2-48 0,0-3 0 0,1 2 0 15,-9 1 0-15,0 0-128 0,0 0-16 0,0 0-16 0,48-6 0 16,-38 6-160-16,-1 0 0 16,-9 0 0-16,0 0 0 0,0 0 0 0,0 0 0 0,0 0 0 15,46-6 0-15,-46 6 0 0,0 0 0 0,0 0 0 0,0 0 0 16,0 0-224-16,0 0 32 0,0 0 0 0,0 0 0 31,0 0-752-31,0 0-144 0,0 0-16 0,0 0-17104 0</inkml:trace>
  <inkml:trace contextRef="#ctx0" brushRef="#br0" timeOffset="22095.37">3731 9774 7359 0,'-3'4'160'0,"2"-2"32"0,0-2 16 0,-1 3 0 0,1-3-208 0,0 0 0 15,1 0 0-15,-1 0 0 0,0 1 3488 0,-1-1 656 16,2 2 128-16,-1-2 16 0,1 0-832 0,1 0-192 16,1 0-16-16,-1 1-16 0,1-1-1264 0,2 2-256 15,1-2-48-15,0 1-16 0,1 1-928 0,-1-2-176 16,2 0-32-16,1 2-16 0,-8-2-176 0,0 0-16 16,0 0-16-16,42 2 0 0,-33 1-112 0,0-3-32 15,1 1 0-15,-10-1 0 0,0 0-144 0,30 5 160 0,-21-4-160 16,-1-1 160-16,0 3-160 0,0-3 0 0,-8 0 0 0,0 0 0 15,0 0 0-15,0 0 0 0,0 0 0 0,0 0 0 16,47-7 0-16,-40 7 0 0,-1 0 0 0,-1 0 0 16,0 0 0-16,0 3-224 0,0-2 80 0,-2 2 16 31,1-1-336-31,-2-1-64 0,2 2-16 0,-3-1 0 0,2-1-416 16,-2 2-64-16,2-3-32 0,-3 0-16368 0</inkml:trace>
  <inkml:trace contextRef="#ctx0" brushRef="#br0" timeOffset="23163.08">4392 10690 12895 0,'1'0'1152'0,"-1"0"-928"15,2 0-224-15,-2 1 0 0,0-1 1328 0,1 3 208 16,0-3 64-16,2 0 0 0,2 2 832 0,0-2 160 16,2 0 32-16,0-2 16 0,-7 2-624 0,0 0-128 15,0 0-32-15,0 0 0 0,51-26-512 0,-51 26-96 16,0 0-32-16,0 0 0 0,48-43-560 0,-48 43-112 16,0 0-32-16,40-45 0 0,-40 45-224 0,0 0-48 0,37-59-16 0,-37 59 0 15,0 0-96-15,31-65-128 16,-31 65 176-16,18-44-176 0,-18 44 176 0,20-53-176 0,-20 53 160 0,15-51-160 15,-15 51 224-15,12-51-48 0,-12 51-16 0,9-49 0 16,-9 49 112-16,6-42 32 0,-6 42 0 0,0 0 0 16,4-55-48-16,-4 55-16 0,-3-37 0 0,3 37 0 15,-3-32-96-15,3 32-16 0,-6-37 0 0,6 37 0 16,-9-36 0-16,3 18 0 0,-2-1 0 0,1-3 0 16,0 2-128-16,-2-1 160 0,-1-2-160 0,1-2 160 15,2 0-160-15,-2-1 0 0,2 1 0 0,-2-1 0 16,2 2 0-16,-2-1 0 0,0 3 0 0,0-1 0 15,0 4 0-15,-1-4 0 0,0 5 0 0,0 2 0 16,2 0 0-16,-1-3 0 0,0 1 0 0,1-2 0 16,0 1 0-16,1-2 0 0,2 2 0 0,-1-3 0 0,6 22 0 0,-7-42 0 15,7 42 0-15,-1-42 0 0,1 42 0 0,0 0 0 16,1-53 0-16,-1 53 0 0,0 0 0 0,4-50 0 16,-4 50 0-16,0 0 0 0,8-51 0 0,-8 51 0 15,0 0 0-15,6-47 0 0,-6 47 0 0,0 0 160 16,11-55-160-16,-11 55 160 0,0 0-160 0,16-59 128 15,-16 59-128-15,0 0 128 0,21-57-128 0,-21 57 0 16,0 0 0-16,23-57 0 0,-23 57 0 0,0 0 0 16,0 0 0-16,25-47 0 0,-25 47 0 0,0 0 0 15,0 0 128-15,0 0-128 0,0 0 0 0,0 0 0 0,0 0 0 0,42-29 128 0,-42 29-128 0,0 0 0 16,0 0 144-16,0 0-144 0,41 0 0 0,-41 0 0 16,0 0 0-16,0 0 0 0,40 3 0 0,-40-3 0 15,0 0 0-15,0 0 0 16,40-3-256-16,-40 3-64 0,0 0 0 0,0 0-16 31,0 0-624-31,0 0-128 0,46-9-32 0,-40 9-18160 0</inkml:trace>
  <inkml:trace contextRef="#ctx0" brushRef="#br0" timeOffset="23670.04">4691 10703 15663 0,'-2'-3'1392'0,"1"3"-1120"0,0 0-272 0,-1 0 0 16,2 0 1616-16,-1 0 272 0,0 0 48 0,0 0 16 16,-2 0 1248-16,2 0 240 0,0 0 48 0,2 3 16 15,1 0-1616-15,2 0-320 0,1 0-64 0,1-1-16 16,2 3-848-16,1-4-160 0,3 4-32 0,-1-4-16 16,1 2-48-16,-1-1-16 0,0 2 0 0,2-2 0 15,-1-2-192-15,0 1-48 0,0-1 0 0,-3 0 0 16,3 0-128-16,-4 0 0 0,2 0 0 0,-2-1 0 15,0 1 0-15,-8 0 0 0,0 0 0 0,0 0 0 16,0 0-704 0,0 0 0-16,0 0-16 0,0 0-18048 0</inkml:trace>
  <inkml:trace contextRef="#ctx0" brushRef="#br0" timeOffset="24362.66">5164 10694 3679 0,'1'0'320'0,"-1"2"-320"15,1-2 0-15,-1 0 0 0,2 0 2352 0,-2 0 400 16,2 2 64-16,-1 0 32 0,3 2 736 0,-2 1 160 16,2-2 32-16,-1 4 0 0,0-4-1152 0,0 4-208 15,-2 1-48-15,0 0-16 0,1 0-1136 0,-1 2-208 0,-2 4-48 0,-1-2-16 16,1-2-432-16,0 1-96 0,-2 2-16 0,0 0 0 15,-1-1-256-15,0 5-144 0,-1-3 160 0,-2 2-160 16,1-2 0-16,-2 1 128 0,1-3-128 0,-2-2 0 16,2 0 0-16,-2-4 0 0,-1 0 0 15,0-4 0-15,0 0 0 0,-1-6-160 0,1-2 160 0,-1 0-128 16,3-4 128-16,-1 0-208 0,2-2 80 16,-1 0 128-16,8 12-128 0,-12-38 128 0,12 38 0 0,0 0 0 15,-6-48 0-15,6 48 0 0,0 0 160 0,0 0-160 16,0 0 240-16,13-47-64 0,-13 47-16 0,0 0 0 15,0 0 32-15,0 0 0 0,41-8 0 0,-30 10 0 16,-1 1-16-16,1 3 0 0,0 0 0 0,2 0 0 16,-1 2-48-16,-1-2 0 0,1 4 0 0,0-2 0 15,-1 2-128-15,0-1 0 0,0 1 144 0,-1-3-144 0,-1 2 0 16,-1-1 144-16,2 2-144 0,-1 0 0 0,-1-1 160 0,0-4-160 16,0 1 128-16,0-1-128 0,-1-1 0 0,1-2 0 15,-1-1 128-15,-1-2-128 0,-6 1 0 0,0 0 0 16,0 0 0-16,0 0 0 0,0 0 0 0,0 0 0 15,0 0 0-15,44-31 0 0,-44 31 0 0,0 0 0 16,0 0 0-16,0 0 0 0,0 0-384 0,21-53 64 16,-21 53 0-16,0 0 0 0,0 0-16 0,7-47 0 15,-7 47 0-15,0 0 0 0,0 0 336 0,-1-46-144 16,1 46 144-16,0 0 0 0,0 0 0 0,-11-41 0 16,5 32 0-16,-1-3 0 0,1 5 0 0,-1-3 0 15,-1 1 0-15,-2 2 0 0,2 2 128 0,-2 1 16 16,0-2 16-16,-1 3 0 0,1 3 144 0,1-3 16 0,1 3 16 0,-1 0 0 15,-1 0-16-15,0 0-16 0,0 3 0 0,2 0 0 16,-2 0-128-16,1 3-32 0,2-1 0 0,-1 0 0 16,2-2-144-16,1 4 128 0,3-4-128 0,-2 2 128 15,3-1-128-15,-1-2 0 0,1 2 0 0,1 0 0 16,1-2 0-16,-1 0 0 0,2 0 0 0,0-2 0 16,2 0-576-16,-4 0-64 0,0 0 0 0,0 0-18560 0</inkml:trace>
  <inkml:trace contextRef="#ctx0" brushRef="#br0" timeOffset="25234.39">5119 8828 16575 0,'0'1'1472'15,"0"-1"-1168"-15,0 3-304 0,0-3 0 16,-1 0 2240-16,1 2 384 0,-1 2 64 0,-2-1 32 16,1 6 432-16,-3-1 96 0,1 0 16 0,-2 2 0 15,1-1-1856-15,-1-2-352 0,0 2-80 0,0 1-16 16,-2-2-464-16,-1 0-112 0,2-2 0 0,-3 0-16 16,2 0-208-16,-2 1-32 0,0-1-128 0,-1-5 192 0,1 1-192 0,-3 1 0 15,2-2 0-15,1-1 0 16,0-1 0-16,2-2 0 0,-1 1 0 0,3-2 0 0,1 1 0 15,1-4 0-15,2 1-128 0,1 0 128 0,1-3 0 0,0 9 0 16,0 0-128-16,0 0 128 0,0 0 0 0,0 0 0 16,28-50 0-16,-28 50 0 0,0 0 0 0,0 0 0 15,0 0 0-15,48-36 0 16,-48 36 0-16,0 0-128 0,0 0 128 0,0 0 0 0,55-22 0 0,-55 22 0 16,0 0 0-16,0 0 0 0,39 7 0 0,-29-1 0 15,1 3 0-15,-1-3 0 0,0 4 0 0,0-1 0 0,-1 0 0 0,-1-1 0 0,1 3 0 0,-2-1 0 16,2 0 0-16,0-4 0 15,-2 0 0-15,2 0 0 0,-2-2 0 0,1-2 0 16,-1 2 0-16,-7-4 0 0,0 0 0 0,0 0 0 16,0 0 0-16,0 0 0 0,0 0 0 0,0 0 0 15,49-16 0-15,-49 16 0 0,0 0 0 0,0 0 0 16,0 0-176-16,0 0 176 0,12-44-160 0,-14 35 160 16,2 9-256-16,-5-20 32 0,0 8 16 0,-1 2 0 15,0-2 208-15,-1-1 0 0,-2 1-160 0,0-1 160 16,-1 4 0-16,-1-4 0 0,0 3 0 0,0 0 0 0,0 2 0 0,0 0 0 15,-2 2 0-15,1 1 0 0,1 4 0 0,-1-2 128 0,0 6-128 0,3 1 192 32,0-1 128-32,0 4 48 0,1 1 0 0,0 0 0 15,2 0-48-15,1 2-16 0,3-1 0 0,0-2 0 16,2 2-176-16,2-2-128 0,0 2 192 0,0-3-192 16,2 0 0-16,1 2 0 0,1-2 0 0,2 3 0 15,-1 0-752-15,3 1-96 0</inkml:trace>
  <inkml:trace contextRef="#ctx0" brushRef="#br0" timeOffset="26128.96">5287 9719 5519 0,'-3'0'496'0,"0"0"-496"0,1 0 0 0,-2-2 0 0,2 2 1360 0,0 0 176 16,0 0 48-16,-3 0 0 0,-1 0 960 0,-4-2 192 15,-1 2 32-15,0 0 16 0,0 2-416 0,1-2-96 16,-1 2-16-16,1 2 0 0,-2-1-544 0,3 2-112 16,-1 1-32-16,0 0 0 0,2 3-480 0,1-3-112 15,-2 4-16-15,3 2 0 0,0-2-416 0,2 2-96 16,1 1 0-16,-1-1-16 0,3 0-176 0,-2 2-16 16,3-2-16-16,-1 2 0 0,2 1-80 0,0-2-16 15,1 2 0-15,0-2 0 0,2-3-128 0,1-2 0 16,0-4 0-16,1 0 0 0,0-4 0 0,-6 0 0 15,0 0 0-15,0 0 0 0,0 0 0 0,49-39 0 16,-49 39 0-16,0 0 0 0,28-50 0 0,-28 50 0 16,13-47 0-16,-13 47 0 0,8-49-128 0,-8 49 128 0,3-47 0 0,-3 47 0 15,-1-47 0-15,1 47 0 0,-6-42 0 0,6 42 0 16,-7-40 0-16,7 40 0 0,-10-35 0 0,10 35 128 16,-9-32 32-16,9 32 0 0,-7-25 0 0,7 25 0 15,0 0-32-15,-8-32 0 0,8 32 0 0,0 0 0 16,0 0-128-16,-4-37 192 0,4 37-192 0,0 0 192 15,0 0-192-15,0 0 0 0,0 0 0 0,-1-39 128 16,1 39-128-16,0 0 0 0,0 0 144 0,0 0-144 16,0 0 144-16,0 0-144 0,0 0 192 0,-6-12-192 15,5 15 288-15,0 0-48 0,-1 0-16 0,2 2 0 16,0 0-16-16,0 2 0 0,2 3 0 0,-1 1 0 16,1 1-208-16,1 2 128 0,0-2-128 0,2 4 0 15,0 4 0-15,2 1 0 0,-1-2 0 0,1 3 0 0,1 0 0 0,-1 1 0 16,3 5 0-16,0 0 0 0,-2 1 0 0,1-1 0 15,0-2 0-15,-3 2 0 0,0 0 0 0,-1-5 0 16,0 0 0-16,-1-2 0 0,-1-3 0 0,1-2 0 16,-1-3 0-16,0-2 0 0,0 0 0 0,-2-5 0 15,2 2 0-15,-2-6 0 0,0-1 0 0,-1 2 0 16,0-3-128-16,0-3 128 0,1 2-384 0,-1-4 0 16,0 5-16-16,0 0 0 15,0 0-240-15,0 0-32 0,0 0-16 0,-2-39 0 16,2 39-1152-16,0 0-224 0,0 0-48 0,-1-38-13920 0</inkml:trace>
  <inkml:trace contextRef="#ctx0" brushRef="#br0" timeOffset="27833.92">5503 10231 12895 0,'0'0'1152'0,"0"0"-928"16,0 0-224-16,0 0 0 0,0 0 1968 0,0 0 336 15,1 0 80-15,0 0 16 0,0 0 416 0,2 0 64 16,1 0 32-16,-1-2 0 0,1-2-992 0,-4 4-192 16,0 0-32-16,0 0-16 0,0 0-688 0,0 0-144 15,33-55-16-15,-33 55-16 0,0 0-304 0,21-52-64 16,-21 52-16-16,0 0 0 0,18-50-16 0,-18 50 0 0,0 0 0 16,21-54 0-16,-21 54-32 0,0 0 0 0,21-51 0 0,-21 51 0 15,0 0-112-15,0 0-16 0,26-57-16 0,-26 57 0 16,0 0-240-16,0 0 176 0,0 0-176 0,24-50 160 15,-24 50-160-15,0 0 0 0,0 0 0 0,0 0 0 16,0 0 0-16,0 0 0 0,0 0 0 0,0 0 0 16,19-51 0-16,-19 51 0 0,0 0 0 0,0 0 0 31,0 0-640-31,0 0-64 0,-7-25-16 0,3 21 0 0,0 2-576 16,0-2-112-16,-1 2-32 0</inkml:trace>
  <inkml:trace contextRef="#ctx0" brushRef="#br0" timeOffset="28199.57">5487 9715 7359 0,'-4'2'320'0,"1"0"80"16,2-2-400-16,0 0 0 0,1 0 0 0,0 0 0 0,-1 2 3104 0,1 0 544 15,-2-2 96-15,2 3 32 0,-1 0 256 0,1 0 48 16,0 2 16-16,1 0 0 0,2-2-2048 0,-1 1-416 16,1 2-80-16,1 1-16 0,2-1-832 0,0 2-192 15,1 0-16-15,1 0-16 0,0 5-112 0,2-3-32 16,0 0 0-16,0 2 0 0,0 0-160 0,-1 1-48 16,-2-1 0-16,1-1 0 0,-2 2-128 0,-1-4 0 0,1 3 0 0,-2-1 128 15,-1 0-128-15,0-1 0 16,-1 0 0-16,1 2 0 0,-2-3 0 0,1 1 0 0,0-1 0 0,-1 0 0 15,0-4 0-15,-1 0 0 0,1-1 0 0,-1-2 0 16,2-1 0-16,-2-1 0 0,0 3-144 0,0-6 144 16,0 3-256-16,0-1 16 0,0 1 0 0,-2-2 0 31,0-2-464-31,1-2-80 0,-2 2-32 0,3 4-17776 0</inkml:trace>
  <inkml:trace contextRef="#ctx0" brushRef="#br0" timeOffset="33801.61">6282 10078 9215 0,'1'5'816'0,"-1"-4"-656"0,0 2-160 0,1-3 0 16,-1 0 1504-16,0 0 272 0,0 2 48 0,1-2 16 15,1 4 1168-15,-1-2 224 0,0-2 48 0,-1 0 16 16,0-2-800-16,-1-2-144 0,0-4-48 0,-1 1 0 15,2 0-752-15,-2-2-144 0,2 9-48 0,-6-32 0 16,6 32-704-16,-6-43-144 0,6 43-16 0,-7-45-16 16,7 45-48-16,-2-48-16 0,2 48 0 0,-4-56 0 15,4 56-144-15,-4-54-16 0,4 54-16 0,-6-53 0 16,3 33-96-16,-1-5-16 0,-1-1 0 0,0 2 0 16,-1-1 64-16,2 3 0 0,0 2 0 0,4 20 0 15,-3-38 0-15,3 38 16 0,0 0 0 0,0-47 0 16,0 47-48-16,0 0-16 0,7-45 0 0,-7 45 0 15,0 0-144-15,0 0 0 0,22-57 144 0,-22 57-144 16,0 0 0-16,0 0 144 0,36-53-144 0,-36 53 0 0,0 0 0 0,0 0 0 16,43-48 0-16,-43 48 0 0,0 0 0 0,0 0 0 15,51-22 0-15,-51 22 0 0,0 0 128 0,41 0-128 16,-41 0 0-16,27 4 0 0,-12 3 0 0,-3-1 0 16,2 0 128-16,-2 3-128 0,1-3 0 0,-1 0 0 15,-1 0 0-15,-1 0 0 0,1 2 0 0,-1-4 0 16,-10-4 0-16,17 8 0 0,-12-2 0 0,0 1 0 15,-1-4-128-15,0 0 128 16,-2-3-816-16,-1 1-64 0,-1 1-16 0,-1-2 0 0,1 0-64 0,-2 0-32 0,-2 0 0 0,-1 0-17760 16</inkml:trace>
  <inkml:trace contextRef="#ctx0" brushRef="#br0" timeOffset="34201.58">6115 9780 13823 0,'1'7'608'0,"-1"-4"128"0,1 1-592 0,0-2-144 0,1 1 0 0,-1-3 0 0,1 1 2240 0,2 1 432 15,4 2 80-15,0-1 0 0,-8-3 864 0,0 0 160 16,0 0 48-16,50-3 0 0,-50 3-2096 0,0 0-432 16,0 0-80-16,59-14 0 0,-59 14-560 0,0 0-96 15,0 0-32-15,59-12 0 0,-59 12-144 0,0 0-16 16,0 0-16-16,51-10 0 0,-51 10-208 0,0 0-144 15,0 0 192-15,0 0-192 0,54-18 0 0,-54 18 0 16,0 0 0-16,0 0 0 0,0 0 0 0,0 0 0 16,0 0 0-16,0 0 0 0,0 0-208 0,0 0-112 15,0 0 0-15,0 0-16 16,0 0-880-16,0 0-160 0</inkml:trace>
  <inkml:trace contextRef="#ctx0" brushRef="#br0" timeOffset="34520.44">6430 10261 15663 0,'0'3'688'0,"1"-6"144"0,2 2-656 0,-1-2-176 0,-1 1 0 0,1 1 0 16,-2 1 3200-16,0 0 592 0,0 0 128 0,0 0 32 0,37-45-896 16,-37 45-176-16,0 0-48 0,37-52 0 0,-37 52-1824 15,0 0-368-15,35-48-80 0,-35 48-16 0,0 0-288 0,0 0-64 16,38-51-16-16,-38 51 0 0,0 0-176 0,0 0 0 16,0 0 144-16,0 0-144 0,0 0 0 0,0 0 0 15,0 0 0-15,0 0 0 0,0 0 0 0,0 0-288 16,0 0 48-16,0 0-18576 15</inkml:trace>
  <inkml:trace contextRef="#ctx0" brushRef="#br0" timeOffset="34724.48">6442 10055 12207 0,'7'6'256'0,"-5"-3"64"0,1 0 16 0,2 1 16 0,-2-3-352 0,0 1 0 0,0 2 0 0,4 1 0 15,2 5 3888-15,5 2 704 0,1 2 144 16,0 4 16-16,0-4-1616 0,-2 3-320 0,0-1-64 0,-4 1 0 16,1-1-1728-16,-1-2-320 0,-2 0-80 0,0-4-16 15,-1 0-368-15,-3-2-80 0,1 1-16 0,0-5 0 16,-2 0-144-16,1-2 0 0,1-2 0 0,-4 0 0 31,0 0-640-31,0 0-128 0</inkml:trace>
  <inkml:trace contextRef="#ctx0" brushRef="#br0" timeOffset="35185.91">6773 10090 10703 0,'0'-1'224'0,"0"-1"48"0,0-1 16 0,-2 2 32 0,2-1-320 0,0 2 0 16,0-3 0-16,0 2 0 0,-1-4 4096 0,0 1 768 15,1 0 128-15,0 1 48 0,0 0-2032 0,0 3-384 16,0 0-96-16,0 0-16 0,1 0-1392 0,0 3-288 0,2 0-48 0,-1 0-16 15,1 1-416-15,-2-1-96 16,3 4 0-16,-2-1-16 0,1 0-80 0,0 0-16 0,0 0 0 0,1 2 0 16,-1 0-144-16,2 0 160 0,0 0-160 0,0-1 160 15,0-1-160-15,0-2 0 0,0-1 0 0,0 2 0 16,0-4 0-16,0 2 0 0,2-3 0 0,-1 0 0 16,-2 0 0-16,1 0 0 0,-5 0 0 0,0 0 0 15,0 0 0-15,0 0 0 0,0 0 0 0,48-35 0 16,-48 35 0-16,0 0 0 0,0 0 0 0,0 0 0 15,0 0 0-15,0 0 0 0,0 0 0 0,0 0 0 16,0 0 0-16,0 0 0 0,23-50-144 0,-26 47 144 16,2 2-320-16,-2-2 0 0,0 3 0 0,0-2 0 15,-1 2-1280-15,0 0-272 0</inkml:trace>
  <inkml:trace contextRef="#ctx0" brushRef="#br0" timeOffset="35399.87">6853 10160 11055 0,'0'8'480'0,"0"-4"112"0,0-1-464 0,0-2-128 16,0 1 0-16,0-2 0 0,1 3 2944 0,0 0 560 15,1 1 112-15,-1 2 32 0,1 1-16 0,1 0 0 16,-1 2 0-16,1-1 0 0,-1 2-1984 0,0 0-400 16,0 2-80-16,-2-2-16 0,1 5-656 0,0-1-144 0,1 1-32 0,-2-4 0 0,0 4-176 0,0-7-144 31,1 3 192-31,-1-2-192 0,0 0 0 0,0-4 0 15,0 1 0-15,0-1 0 16,0-4-320-16,0 1-80 0,-1-2-16 0,1 0-18192 0</inkml:trace>
  <inkml:trace contextRef="#ctx0" brushRef="#br0" timeOffset="36001.56">7193 9566 8287 0,'0'-1'736'0,"0"-2"-592"0,0 2-144 0,0 1 0 16,0 0 1952-16,0 0 352 0,0-2 80 0,0-4 16 15,-1-1 592-15,1 7 112 0,0 0 32 0,0 0 0 16,0 0-672-16,0 0-128 0,0 0-32 0,0 0 0 16,0 0-864-16,-8-22-176 0,7 25-48 0,-1-2 0 15,-2 1-608-15,0 1-128 0,2 0-32 0,-2 1 0 16,-1 2-128-16,0 1-48 0,1 1 0 0,0 2 0 16,0-2-80-16,0 0-32 0,-1 5 0 0,1-1 0 15,-2 1-160-15,1 2 0 0,0 1 0 0,0 3 128 16,2-2-128-16,-1 2 0 0,0-1 0 0,2 1 0 15,1 3 0-15,-1-3 0 0,1 3 0 0,1 0 0 16,0 1 0-16,0-4 0 0,3 6 0 0,-2-6 0 16,3 3 0-16,-2-6 0 0,3 0 128 0,0-2-128 15,2 0 0-15,2 0 0 0,0-2 0 0,1 0 0 0,-2-3 0 0,1 1 0 16,1-1 0-16,0 1 0 0,-2-3 0 16,1-1 0-16,-3 1 0 0,0-4 0 0,0 2-320 0,1-5 64 15,-2 0 16-15,-2-2 0 16,-3 2-976-16,0 0-192 0</inkml:trace>
  <inkml:trace contextRef="#ctx0" brushRef="#br0" timeOffset="36884.66">7354 10052 11055 0,'0'3'480'0,"0"-3"112"16,0 0-464-16,0 0-128 0,0 0 0 0,0 0 0 0,0 0 2176 16,1-3 400-16,0 3 96 0,0-4 16 0,2 2 816 0,-3 2 160 15,0 0 48-15,0 0 0 0,0 0-1600 0,0 0-304 16,0 0-64-16,0 0-16 0,20-54-976 0,-20 54-208 15,0 0-32-15,0 0-16 0,0 0-176 0,13-54-16 16,-13 54-16-16,0 0 0 0,0 0-96 0,0 0-32 16,10-59 0-16,-10 59 0 0,0 0-160 0,0 0 160 15,0 0-160-15,0 0 160 0,4-46-160 0,-5 41 0 16,1 4 0-16,-2-1 0 0,2-2 0 0,-1 4 128 16,0-3-128-16,1 2 0 0,-1 2 144 0,0-1-144 15,1 3 160-15,0-2-160 0,0 4 192 0,0-1-48 16,1 2-16-16,0 1 0 0,0 2-128 0,0 1 0 15,1 1 144-15,0 3-144 0,1 2 0 0,0 0 0 16,0 0 0-16,-1 1 0 0,2 3 0 0,0-1 0 0,-1 0 0 0,2-3 0 16,2-1 0-16,0-2 0 15,-2-6 0-15,1 2-128 0,2-3 128 0,0-2 0 0,1-1 0 0,0-3 0 16,0 0 0-16,-9 0-128 0,0 0 128 0,0 0 0 16,0 0-192-16,50-26 64 0,-50 26 0 0,0 0 0 15,0 0-224-15,34-48-32 0,-34 48-16 0,0 0 0 16,0 0 16-16,18-53 0 0,-18 53 0 0,0 0 0 15,0 0 160-15,0 0 32 0,0-50 16 0,0 50 0 16,0 0 176-16,-9-26 0 0,7 19 0 0,-2 1-128 16,1 0 128-16,1 0 0 0,0 3 0 0,-1-3 0 15,2 3 144-15,0 0-144 0,-1 1 192 0,2 0-192 16,0-1 256-16,0 2-48 0,2 1-16 0,0-2 0 16,-1 2-16-16,2-3-16 0,-2 3 0 0,1 0 0 0,1 0-160 0,-1 0 128 15,1 3-128-15,-2-1 128 0,2 2-128 16,-1-2 160-16,2 3-160 0,-2 0 160 0,1 2-32 0,-1-1-128 15,2 0 192-15,-3 0-64 0,2 1 0 0,-2 2 0 16,1-1 0-16,0 1 0 0,0 3-128 0,1-3 160 16,-1 1-160-16,0 3 160 0,2-1-160 0,-1 0 0 15,2 2 0-15,-3-2 0 0,2 1 0 0,-1-1 0 16,1 1 0-16,1-2 0 0,-1 0 0 0,0-1 0 16,-1-3 0-16,1-1 0 0,0 0-144 0,-1-3-16 15,0-1 0-15,-1 0 0 16,1-2-480-16,-1-2-112 0,1 0-16 0,-3 2-11632 15,0 0-2320-15</inkml:trace>
  <inkml:trace contextRef="#ctx0" brushRef="#br0" timeOffset="37251.94">7780 10083 11055 0,'0'0'240'0,"0"0"48"0,0 0 16 0,-1 0 16 0,1 1-320 0,0 2 0 0,0-3 0 0,0 2 0 15,1 2 2528-15,1 0 448 0,-1 2 96 0,1 0 0 16,2 3 224-16,-1-3 32 0,0 1 16 0,1-1 0 0,0 3-1424 0,-1-4-272 15,2 4-64-15,0-3-16 16,0 3-944-16,0-5-192 0,0 3-48 0,0-1 0 0,-1 0-192 0,-1-1-64 16,0 1 0-16,-1 2 0 0,0-2-128 0,-1 2 0 15,-1-1 144-15,-1 0-144 0,-1-1 0 0,-1 0 0 16,0 1 0-16,-1-4 0 0,1 3 0 0,-2-3 0 16,1 1 0-16,0-4-128 15,2-3-608-15,-1 2-112 0,2-2-32 0,1 0-10928 16,-1-3-2192-16</inkml:trace>
  <inkml:trace contextRef="#ctx0" brushRef="#br0" timeOffset="38136.71">8033 10513 3679 0,'0'3'320'0,"0"-3"-320"16,0 0 0-16,-2 0 0 0,2 1 1792 0,0 2 272 15,0-2 64-15,0 4 16 0,0-2 1216 0,-1 1 240 16,1-1 48-16,-1-1 16 0,2-2-496 0,-1-5-96 16,1 1-32-16,-1 4 0 0,0 0-1344 0,0 0-272 15,0 0-48-15,10-56-16 0,-10 56-592 0,0 0-128 16,20-63-32-16,-20 63 0 0,20-54-64 0,-20 54-16 16,25-64 0-16,-25 64 0 0,27-69-144 0,-27 69-48 15,25-69 0-15,-25 69 0 0,23-67-176 0,-23 67-32 16,20-63-128-16,-20 63 192 0,16-53-192 0,-16 53 0 15,0 0 0-15,16-61 0 0,-16 61 0 0,0 0 0 16,0 0 0-16,14-51 0 0,-14 51 0 0,0 0 0 16,0 0 0-16,0 0 0 0,0 0 0 0,0 0 0 15,0 0 0-15,0 0 0 0,0 0 0 0,0 0 0 0,0 0 0 0,0 0 0 16,0 0 0-16,0 0 0 0,0 0 0 0,0 0 0 16,0 0-208-16,0 0 16 0,0 0 0 0,0 0 0 31,0 0-320-31,0 0-48 0,-12-25-16 0,7 28 0 15,2-1-320-15,-2-2-64 0,0 4 0 0,-1-3-17296 0</inkml:trace>
  <inkml:trace contextRef="#ctx0" brushRef="#br0" timeOffset="38454.4">7997 9868 15311 0,'-1'5'320'0,"1"-3"80"0,0 1 16 16,0 0 32-16,0 0-448 0,0-3 0 0,1 4 0 0,1-2 0 0,1 4 4352 0,0 4 768 15,2 0 144-15,2-1 48 0,0 1-2816 0,0-4-544 16,1 4-112-16,-1-3-32 0,2 2-1072 0,-2-1-224 16,1 0-32-16,-2 1-16 0,1 0-144 0,0 0-16 15,-3-2-16-15,1 2 0 0,0-1-112 0,0 0-32 16,-1 2 0-16,0-1 0 0,1 1-144 0,-2-3 0 15,0 2 0-15,-1-1 128 0,1 2-128 0,-1-4 0 16,0 1 0-16,-1-1 0 0,1-2 0 0,-2-1 0 16,1-3 0-16,-1 3 0 15,0-3-432-15,0-3-16 0,2 0 0 0,-2 3 0 16,0 0-832-16,0 0-160 0,0 0-32 0,0 0-15968 0</inkml:trace>
  <inkml:trace contextRef="#ctx0" brushRef="#br0" timeOffset="39384.92">8460 9577 5519 0,'-1'0'496'0,"1"0"-496"0,0 0 0 0,0 0 0 0,0 0 1696 0,0-2 240 0,0 2 48 0,-1 0 16 31,1-3 848-31,0 2 160 0,1-1 48 0,0-2 0 15,1 1-656-15,0 2-128 0,2 1-32 0,-3-2 0 16,2 2-560-16,-1 2-112 0,2-2-32 0,-2 4 0 16,2 0-480-16,0-1-96 0,1 4-32 0,0 1 0 0,2-2-432 0,-1 4-96 15,2-1-16-15,-1 1 0 0,0 0-64 0,1 2 0 16,1-2-16-16,0 2 0 0,0 1-96 0,1-1-16 16,0 0 0-16,-1 2 0 0,-1 0-48 0,1 0-16 15,-2-1 0-15,-1-1 0 0,-1 4 16 0,0-2 0 16,-1 1 0-16,0 1 0 0,-2-3-144 0,-2 2 0 15,0-1 0-15,-1 1 128 0,-2 1-128 0,1 0 0 16,-2-1 0-16,1 1 0 0,-2 0 0 0,0-1 0 16,-1-2 0-16,-1 2 0 0,1-1 0 0,-1 1 0 15,-1-2 0-15,1 2 0 0,1-1 0 0,-2-2 0 16,1 0 0-16,-1 1 0 0,2-3-128 0,0-3 128 0,1 2 0 16,0-3 0-16,1 0 0 0,0 0 0 0,0 2-144 0,-1-2 144 0,2 2 0 0,-2-1-160 15,2-1 160-15,-1-2-128 0,2-1 128 0,-2 1 0 16,0 1 0-16,2-1-128 15,-2-2 128-15,0-1 0 0,2 2 0 0,-1-1 0 16,1-1 0-16,-1 2-160 0,2-3 160 0,-1 2 0 16,-1 0-192-16,1 0 64 0,0 1 128 0,1 0-208 15,0-1 64-15,0 3 16 0,1-2 0 0,-1 0 0 16,1 0-128-16,-2 4 0 0,1-4-16 0,1 3 0 16,-1 1-144-16,0-1-32 0,-2 0 0 15,1 0 0-15,-2-2-912 0,1 2-192 0,0 0-48 0,-1-2 0 16,0 1-928-1,-1-1-192-15,2-1-32 0,-1 0-9952 0</inkml:trace>
  <inkml:trace contextRef="#ctx0" brushRef="#br0" timeOffset="55111.46">9078 9816 6447 0,'-2'-4'576'0,"1"3"-576"16,0-1 0-16,1 2 0 0,0-3 1712 0,0 2 224 15,0 1 48-15,-1-3 16 0,1 1 1632 0,0 1 320 16,-2-2 64-16,2 1 16 0,0 0-976 0,2 4-192 16,-2-2-48-16,1 2 0 0,1 1-1536 0,0-2-320 0,0 1-64 0,2 1-16 15,-1-2-448-15,2 2-96 16,0-3-16-16,1 0 0 0,1 0-96 0,-2 0-32 16,1 0 0-16,1 0 0 0,-7 0-16 0,0 0-16 0,0 0 0 0,0 0 0 15,42 2-16-15,-34-1 0 16,0 2 0-16,1-1 0 0,1 2-16 0,-3 0 0 0,2-2 0 0,-2 2 0 15,1-2 752-15,-2-2 144 0,0 1 16 0,0-1 16 16,1-1-848-16,-3 1-208 0,3 0 0 0,-2-2 0 16,0 2 0-16,-2-4 0 0,1 4 0 0,0 0 0 15,-2-2-224-15,-1 2 16 0,2 0 0 0,-2 0 0 32,2 2-1264-32,-2-2-240 0,0 4-48 0,0-2-16 0,1 2 144 0,-2 2 32 0,0 0 0 0,-2 1-15216 15</inkml:trace>
  <inkml:trace contextRef="#ctx0" brushRef="#br0" timeOffset="55744.77">9105 10001 4607 0,'-2'0'400'0,"1"-2"-400"0,1 2 0 0,0 0 0 15,0 0 1296-15,0-1 176 0,-1 1 48 0,0 0 0 16,-2-3 1040-16,2 3 192 0,-1 0 64 0,0-2 0 15,2 2-64-15,0 2-16 0,0-2 0 0,0 0 0 16,2 0-528-16,-1 3-96 0,0-2-32 0,2 1 0 16,-2-2-928-16,1 3-192 0,2-3-48 0,0 1 0 0,-1 2-448 0,2-3-80 15,2 2-32-15,-3-2 0 0,1 0-96 0,2 1 0 16,0-1-16-16,-1 3 0 0,2-2-48 0,0 1-16 16,0-2 0-16,0 3 0 0,1 1-176 0,1-2 192 15,-3-2-192-15,2 4 192 0,2-2-192 0,-2 2 128 16,-1-4-128-16,1 3 128 0,0-2-128 15,1 1 0-15,-2-2 0 0,0 0 0 0,-3 0 832 0,0-2 144 16,1 2 32-16,-1-1 0 0,1-2-816 0,-2 3-192 16,1-2 0-16,-3 0 0 0,0 2 0 0,1 0 0 15,-1-2 0-15,1 2 0 16,-2 0-1280-16,0 2-160 0,1-2-32 0,-2 2 0 0,1 0 1472 0,-1-2 0 16,1 3 288-16,-1-3-32 15,0 1-3184-15,0-1-624 0,0-1-128 0,0 1-11808 0</inkml:trace>
  <inkml:trace contextRef="#ctx0" brushRef="#br0" timeOffset="59412.86">9822 10759 2751 0,'-1'0'256'15,"-1"0"-256"-15,2 0 0 0,0 0 0 16,-1 0 1360-16,0 0 240 0,0 2 32 0,-2 0 16 16,1 1 912-16,-1-3 176 0,2 3 32 0,0-1 16 0,1 0-64 0,1 1-16 15,2 0 0-15,0 1 0 16,2 1-928-16,0-4-192 0,3 2-48 0,-1-1 0 0,0-2-400 0,-7 0-96 15,0 0-16-15,0 0 0 0,52-9-384 0,-52 9-96 16,0 0-16-16,55-26 0 0,-55 26-208 0,0 0-32 0,53-40-16 0,-53 40 0 16,37-44-96-16,-37 44-32 15,32-45 0-15,-32 45 0 0,29-50-144 0,-29 50 0 16,19-48 144-16,-19 48-144 0,14-45 192 0,-14 45-48 16,7-43 0-16,-7 43 0 0,3-42 96 0,-3 42 16 15,1-46 0-15,-1 46 0 0,0-48 32 0,-2 26 16 16,0 0 0-16,0-1 0 0,-1 1-80 0,0 0-16 15,-1-3 0-15,0-1 0 0,1 1-80 0,-2-1-128 16,0-1 176-16,-3 1-176 0,1 1 0 0,-1 1 0 0,-1-2 0 16,-3 1 0-16,1 2 0 0,0 0 0 0,0 0 0 15,-1 3 0-15,1 0 0 0,-2 2 0 0,2-3 0 0,0 1 0 16,1 1 0-16,0 3 0 0,3-4 0 0,1 2 0 16,-1-3 0-16,4-1 0 0,0 2 0 0,3-2 0 15,0-1 0-15,0 2 0 0,0 21 0 0,5-42 0 16,-5 42 0-16,6-44 0 0,-6 44 0 0,8-39 0 15,-8 39 0-15,0 0 0 0,11-52 0 0,-11 52 0 16,0 0 208-16,0 0-64 0,21-48-16 0,-21 48 0 16,0 0-128-16,0 0 128 0,36-50-128 0,-36 50 128 15,0 0-128-15,0 0 0 0,48-49 0 0,-48 49 0 16,0 0 0-16,38-37 0 0,-38 37 0 0,0 0 0 0,0 0 0 0,0 0 0 0,51-32 0 0,-51 32 0 16,0 0 0-16,0 0 0 0,0 0 0 0,0 0 0 15,45-2 0-15,-45 2-176 0,0 0 176 0,0 0-192 31,0 0-288-31,33 8-64 0,-33-8-16 16,0 0 0-16,0 0-272 0,0 0-48 0,35 6-16 0,-29-2-17376 16</inkml:trace>
  <inkml:trace contextRef="#ctx0" brushRef="#br0" timeOffset="61663.17">10690 9198 15663 0,'0'-7'1392'0,"-1"5"-1120"0,1-2-272 0,-1 4 0 16,1 0 2208-16,-2-2 384 0,1-1 80 0,0 0 16 16,0-5 80-16,-2 3 32 0,1 2 0 0,-1 0 0 15,2 2-1248-15,-2 1-240 0,1 4-48 0,-2-4-16 16,1 3-672-16,-2 0-144 0,0 3-32 0,-2 0 0 16,0 0-176-16,-2 0-32 0,0 2-16 0,-1 1 0 15,-2-2-176-15,0 4 128 0,-1-1-128 0,-2 2 128 0,-1-2-128 0,0 3 0 0,-1-1 0 0,1-1 0 31,2-2 0-31,-1-1 0 0,1-4 0 0,2 2 0 16,1-4 0-16,1 0 0 0,1-2 0 0,0-2 0 16,3 0 0-16,1 0 0 0,2-2 0 0,-1-2 0 0,3 2 0 0,1-2 0 15,1 0 0-15,0-4 0 0,-1 10 0 0,0 0 0 16,0 0 0-16,30-41 0 0,-30 41 0 0,0 0 0 16,41-39 0-16,-41 39 0 0,0 0 0 0,53-36 0 0,-53 36 0 0,0 0 0 15,49-16 0-15,-49 16 0 0,0 0 0 0,45 6 0 0,-32 0 0 16,0 4 0-1,-1 0 0-15,-2 2 0 0,0 1 208 0,-2-1-32 16,2-1-16-16,0 0 0 0,0 2-32 0,-2-4-128 16,0-2 192-16,0 0-64 0,-1-2-128 0,2 0 0 0,-2 0 0 0,1-1 128 0,0-2-128 0,-8-2 0 15,0 0 0-15,0 0 0 0,0 0 0 0,0 0 0 32,52-2 0-32,-52 2 0 0,0 0 0 0,0 0 0 0,0 0 0 0,0 0 0 15,41-41 0-15,-41 41 0 0,0 0-160 0,12-36 160 16,-12 21-352-16,0 3 32 0,0-2 0 0,-2 2 0 0,-2 2 144 0,-2-3 48 15,-1 1 0-15,-1 2 0 0,-1 0 128 0,0 2 0 16,-3-2 0-16,3 0 0 16,-3 1 0-16,3 3 0 0,-1 0 0 0,-1 0 128 15,-1 2 0-15,0 0 16 0,2 2 0 0,-2-1 0 16,1 3 112-16,-2 3 0 0,2-1 16 0,-1 4 0 16,1-1 16-16,-2 4 0 0,5 0 0 0,-1 1 0 15,2-1-80-15,-1 1-16 0,3 3 0 0,0-5 0 16,3 2-192-16,1 0 144 0,1-4-144 0,1 1 128 15,2-1-128-15,1 1 0 0,4-1 0 0,0 1 0 16,2-1-912-16,-10-6-64 16</inkml:trace>
  <inkml:trace contextRef="#ctx0" brushRef="#br0" timeOffset="62346.45">10718 9992 1839 0,'3'-5'160'0,"-2"1"-160"0,0 0 0 0,-1 2 0 16,2 0 1296-16,-2 0 240 0,0 0 32 0,0-2 16 16,0 0 1296-16,0-2 256 0,0-3 48 0,-2 2 16 15,1 2 192-15,-3 1 64 0,2 2 0 0,-1 0 0 16,0 2-912-16,-1 0-176 0,-1 4-48 0,0-1 0 16,0 0-1328-16,-1 0-272 0,1 3-48 0,0 1-16 15,-1 2-288-15,1 1-64 0,-1 0-16 0,0 2 0 16,1 3-144-16,0-1-16 0,0 1-128 0,0-2 192 15,1 6-192-15,2-3 0 0,-1 0 0 0,2-1 0 16,3 1 0-16,1-4 0 0,2-2 0 16,1-3 0-16,3-2 0 0,-9-5-128 0,0 0 128 0,0 0 0 0,47-21-256 15,-47 21 48-15,0 0 16 0,49-60 0 0,-49 60-48 0,32-55 0 16,-32 55 0-16,28-59 0 0,-28 59-64 0,18-57-16 16,-18 57 0-16,10-51 0 0,-10 51 48 0,5-44 0 15,-6 25 0-15,-1 1 0 0,0 4 272 0,-1-1 0 16,0 5 0-16,-1 1 0 0,0-1 192 0,1 1-48 15,-2 3-16-15,1 2 0 0,-1 0 128 0,1-1 32 16,1 4 0-16,0-1 0 0,1 2 16 0,-1 0 0 16,3-3 0-16,-1 3 0 0,1 0-48 0,-1 0 0 15,1 3 0-15,-2-3 0 0,2 0-16 0,0 2-16 16,0-2 0-16,0 4 0 0,0-2-224 0,0 2 176 16,0 0-176-16,2 2 160 0,-2 0-160 0,1 2 0 0,0 3 0 15,0 1 128-15,2 4-128 0,1 1 0 0,-2 5 0 16,1 0 128-16,-1 3-128 0,1 0 128 0,0 0-128 0,0 1 128 15,-1 0-128-15,2 3 128 0,0 1-128 0,-1-1 128 16,2-1-128-16,0-7 0 0,0-1 0 0,0-4 0 16,0-1 0-16,0-4 0 0,0 2 0 0,0-4 0 0,0 3 0 0,-1-5-144 15,-1 2 144-15,1-3 0 16,1 4-672-16,-1-2-32 0,-1-1 0 0,1 0 0 31,0 2-864-31,-2-3-176 0</inkml:trace>
  <inkml:trace contextRef="#ctx0" brushRef="#br0" timeOffset="62698.34">11051 10345 6447 0,'1'-5'272'0,"1"2"80"0,-1 0-352 0,0 2 0 16,-1 1 0-16,1-3 0 0,0 1 2832 0,-1 2 496 15,0 0 112-15,0 0 16 0,0 0 640 0,24-51 144 16,-24 51 32-16,0 0 0 0,20-46-1936 0,-20 46-384 16,0 0-80-16,26-55-16 0,-26 55-1072 0,0 0-208 15,31-63-64-15,-31 63 0 0,0 0-176 0,33-61-32 16,-33 61-16-16,0 0 0 0,30-51-160 0,-30 51-128 15,0 0 144-15,29-43-144 0,-29 43 0 0,0 0 0 16,0 0 0-16,0 0 0 0,34-42 0 0,-34 42 0 16,0 0 0-16,0 0 0 0,0 0 0 0,0 0 0 0,0 0-176 0,16-44 176 31,-16 37-880-31,-3 4-48 0,1 0-16 0,-3 0-17552 0</inkml:trace>
  <inkml:trace contextRef="#ctx0" brushRef="#br0" timeOffset="62946.94">11042 9853 17503 0,'3'3'768'0,"-2"-3"176"0,0 3-752 0,1-3-192 0,-1 3 0 0,0 0 0 0,0 0 2880 0,2 1 560 16,0 5 96-16,2 1 32 0,2 5-640 0,0-1-128 15,0 1-32-15,1-2 0 0,-2 2-1712 0,1-1-352 16,0 1-64-16,-1-3 0 0,-1 1-288 15,0-4-48-15,-2 1-16 0,2 0 0 0,0-1-288 0,-1-2 0 16,0 3 0-16,-2 1 0 0,3 1 0 0,-2 2-224 16,-1-4 16-16,1 5 0 15,-1-2-1088-15,-1 2-224 0,2 1-32 0,-2-3-15952 16</inkml:trace>
  <inkml:trace contextRef="#ctx0" brushRef="#br0" timeOffset="63480.59">10727 9961 3679 0,'-4'-3'320'0,"2"2"-320"15,1 1 0-15,1 0 0 0,0 0 704 0,-2-3 80 16,0 2 16-16,-2-1 0 0,1-1 640 0,0 0 128 15,2 3 32-15,0-3 0 0,2 3 112 0,0 0 16 0,2 3 16 0,0-3 0 16,2 2 352-16,1-2 64 0,1 1 16 0,0-1 0 16,0 0-448-16,-7 0-96 15,0 0-16-15,0 0 0 0,0 0-912 0,0 0-192 0,57-13-48 0,-57 13 0 16,0 0-464-16,0 0 0 0,0 0-176 16,0 0-14800-16</inkml:trace>
  <inkml:trace contextRef="#ctx0" brushRef="#br0" timeOffset="66383.23">11805 10466 3679 0,'-2'3'320'0,"-1"-3"-320"0,3 0 0 0,0 0 0 16,0 0 1968-16,0 0 320 0,0 0 64 0,-1 0 16 16,1 0 576-16,1 0 112 0,2 0 16 0,1-3 16 15,-4 3-304-15,0 0-64 0,0 0-16 0,0 0 0 16,0 0-720-16,40-40-160 0,-40 40-32 0,0 0 0 16,0 0-912-16,40-59-192 0,-40 59-48 0,23-44 0 15,-23 44-160-15,29-59-32 0,-29 59-16 0,30-72 0 16,-30 72-48-16,30-73 0 0,-30 73 0 0,26-69 0 15,-26 69-128-15,20-58-16 0,-20 58-16 0,14-44 0 0,-14 44-32 0,0 0-16 16,13-48 0-16,-13 48 0 0,0 0-32 0,0 0 0 16,13-44 0-16,-13 44 0 0,0 0-144 0,0 0 0 15,0 0 0-15,0 0 128 0,0 0-128 0,0 0 0 16,13-41 0-16,-13 37 0 0,0 2 0 0,0-2 0 16,0 1 0-16,-1 1 0 0,0-2-768 15,1 0-48-15,0 4 0 0,0 0 0 16,0 0-928-16,0 0-192 0,0 0-48 0,2-38-15456 15</inkml:trace>
  <inkml:trace contextRef="#ctx0" brushRef="#br0" timeOffset="66752.64">11768 9796 13823 0,'0'0'608'0,"0"0"128"0,0 0-592 0,0 0-144 0,1 0 0 0,-1 0 0 16,2 0 3008-16,-1 0 576 0,1 3 128 0,2 0 0 16,1 1-192-16,0 2-32 0,1 0-16 0,-1 3 0 15,1-2-2144-15,1 2-432 0,0 4-96 0,0-4-16 16,0 4-272-16,0-3-64 0,2 2-16 0,-2 2 0 15,2 0-240-15,-1-1-32 0,2 0-16 0,-2 0 0 16,0-1-144-16,-1 1 0 0,-1-1 0 0,0-1 0 16,-1 0 0-16,-1 2 0 0,-1-2 0 0,0 1 0 15,-1-2 0-15,-1 1 0 0,-1-4 0 0,2 2 0 16,-2-3-192-16,0 0 192 0,0-2-192 0,-2 2 192 16,1-2-592-16,0 2 0 0,0-2 0 0,-2 1 0 15,1-1-112-15,-2-2 0 0,2 2-16 0,-2 0 0 16,1-2-1200-16,1 2-256 0,-1-4-32 0,2 2-13088 15</inkml:trace>
  <inkml:trace contextRef="#ctx0" brushRef="#br0" timeOffset="67783.17">12359 10083 10127 0,'-5'1'896'0,"3"2"-704"0,-1-1-192 0,2-2 0 15,1 1 1600-15,0-1 304 0,0 3 48 0,0-3 16 16,1 2 1328-16,1 2 272 0,0 2 48 0,3-2 16 0,1-4-1120 0,2 0-208 15,-8 0-64-15,0 0 0 16,0 0-1168-16,48-12-240 0,-48 12-64 0,0 0 0 16,49-30-384-16,-49 30-64 0,0 0-32 0,51-43 0 15,-51 43-96-15,0 0 0 0,45-41-16 0,-45 41 0 0,0 0-176 16,0 0 160-16,44-48-160 0,-44 48 160 0,0 0-160 0,0 0 0 16,0 0 0-16,0 0 0 0,32-50 0 0,-32 50 0 15,0 0 0-15,0 0 0 0,0 0 0 0,9-42 0 16,-9 42 0-16,-5-16 0 0,0 7 0 0,0 2 0 15,-1-2 0-15,-2 3 0 0,0 2 0 0,-2 1 0 16,0 0 0-16,0 3 0 0,-1 0 0 0,-1 0 0 16,-2 0 0-16,-1 3 0 0,2 0 0 0,-1 4 0 0,2-4 0 0,-1 1 0 15,2 1 0-15,1 0 0 16,2 1 0-16,0 0 0 0,2 3 0 0,-1-2 192 16,3 5-192-16,0 0 192 0,3 1 0 0,0-3 16 0,-1 1 0 0,4 3 0 15,-1 2-80-15,1 0 0 0,2 3-128 0,0-1 192 16,1-2-192-16,1 0 0 0,0 3 128 0,3-3-128 15,-1-1 0-15,1-1 0 0,2 0 128 0,0 0-128 16,0-2 0-16,2-2 0 0,-1-4 128 0,1 3-128 16,0-5 0-16,-13-4 0 0,32 7 0 0,-32-7 0 15,0 0 0-15,51-1 0 0,-51 1 0 0,0 0 0 16,49-16 0-16,-49 16 0 0,0 0 0 0,0 0 0 16,56-27 0-16,-56 27 0 0,0 0 0 0,0 0 0 15,0 0 0-15,0 0 0 0,53-32 0 0,-53 32 0 16,0 0-384-1,0 0-64-15,0 0 0 0,0 0-16 0,0 0-512 16,0 0-112-16,31-45 0 0,-31 45-11056 0,0 0-2192 0</inkml:trace>
  <inkml:trace contextRef="#ctx0" brushRef="#br0" timeOffset="68232.61">12685 9439 17503 0,'-7'0'768'0,"4"0"176"0,-1 0-752 0,3 0-192 0,-1 0 0 0,2-3 0 16,0 3 2320-16,-1-1 432 0,0 1 96 0,1 0 16 15,0-2 224-15,1 2 48 0,-1 0 16 0,0 0 0 16,0 0-1808-16,0 0-352 0,0 0-80 0,0 0-16 15,0 0-320-15,53-8-80 0,-53 8-16 0,0 0 0 16,0 0-144-16,0 0-16 0,49 0-16 0,-49 0 0 16,0 0-176-16,0 0-128 0,47 4 192 0,-47-4-192 15,0 0 912-15,0 0 80 0,42 4 16 0,-42-4 0 16,0 0-816-16,0 0-192 0,32 6 0 0,-25-4 0 16,-1-2-1344-16,-1 1-256 0,0-1-48 15,0 0-18512-15</inkml:trace>
  <inkml:trace contextRef="#ctx0" brushRef="#br0" timeOffset="68652.98">13159 9032 9951 0,'0'0'208'0,"0"0"48"0,0 0 16 0,0 0 32 0,0 0-304 0,0 0 0 0,0 0 0 0,0 0 0 16,0 0 3520-16,0 0 656 0,0 0 128 0,0 0 32 16,0 0-1136-16,0 0-240 0,0 0-32 0,0 0-16 15,0 0-1392-15,0 1-288 0,-2 4-48 0,-2 1-16 16,0 0-656-16,0 3-128 0,0 1-16 0,0 2-16 15,0 1-128-15,-1-1-32 0,1 4 0 0,-1-2 0 16,0 2 0-16,1 1-16 0,-1 1 0 0,0 0 0 16,1 1 16-16,1-1 0 0,0 2 0 0,-1-5 0 0,2 2-64 0,-1 0-128 15,1-1 192-15,0 1-64 0,0-1-128 0,2-3 0 16,0 5 0-16,2-5 128 0,-1 2-128 0,2-1 0 16,1 0 0-16,0 0 0 0,2-2 0 0,0 1 0 15,4-1 0-15,0-1 0 0,4 0 0 0,-2-1 0 16,2-6 0-16,-14-4 0 0,26 9-208 0,-26-9 16 15,0 0 16-15,0 0 0 16,52-3-912-16,-52 3-192 0</inkml:trace>
  <inkml:trace contextRef="#ctx0" brushRef="#br0" timeOffset="68975.67">13375 9022 5519 0,'0'0'496'16,"1"0"-496"-16,-1 3 0 0,1-3 0 0,-1 2 3280 0,0-1 560 0,1 3 128 0,0 5 0 15,1 3 384-15,0 4 80 0,1 4 16 0,-1 1 0 16,2-1-2368-16,0 2-480 0,-1-1-80 0,0-1-32 15,0-2-864-15,1 1-176 0,-1-1-48 0,-1 2 0 16,1 2-224-16,-1-1-48 0,-1-1-128 0,1-1 192 16,-1-6-192-16,-1 3 0 0,-1-1 0 0,1-2 0 15,-2-3 0-15,1-2 0 0,1 2 0 0,-2-3 0 16,0 0-256-16,1-2 64 0,-1-2 16 0,2-3 0 16,-2 0-832-16,2-3-160 0</inkml:trace>
  <inkml:trace contextRef="#ctx0" brushRef="#br0" timeOffset="69300.28">13562 9262 11055 0,'-3'2'480'0,"0"-2"112"0,1 0-464 0,1 0-128 0,1 0 0 0,0 0 0 16,0 0 2816-16,0 0 560 0,0 2 96 0,1 0 32 15,3 1-208-15,0-3-32 0,3 3-16 0,-1-3 0 16,-6 0-1488-16,0 0-288 0,0 0-64 0,0 0-16 16,47-3-768-16,-47 3-160 0,0 0-16 0,0 0-16 15,47-3-176-15,-47 3-48 0,0 0 0 0,0 0 0 16,0 0-208-16,47-4 128 0,-47 4-128 0,0 0 0 15,0 0 0-15,0 0 0 0,0 0 0 0,42 0 0 16,-42 0-288-16,0 0-48 0,0 0-16 0,0 0-18288 16</inkml:trace>
  <inkml:trace contextRef="#ctx0" brushRef="#br0" timeOffset="69583.25">13708 9169 15711 0,'-1'-2'704'0,"0"2"128"0,0 0-656 15,-1-3-176-15,2 3 0 0,0 0 0 0,0 3 2336 0,-1-3 432 16,1 2 96-16,-1 2 16 0,1 0 144 0,0 2 48 31,0 0 0-31,1 3 0 0,0 1-1600 0,1-1-320 16,-1 4-64-16,0-3-16 0,2 2-640 0,-2-2-128 15,1 2-32-15,1-3 0 0,-1 1-272 0,1 0 0 0,-1-4 128 16,1 1-128-16,-1 0 0 0,1-1 0 0,-2 2 0 0,0-1 0 16,-1-4-224-16,0 3 0 0,1 1 0 0,-1-4 0 31,0 4-1056-31,0-4-192 0,2 2-64 0,-2-4-15232 0</inkml:trace>
  <inkml:trace contextRef="#ctx0" brushRef="#br0" timeOffset="70916.82">13935 9470 11967 0,'0'-3'1072'0,"0"3"-864"0,0 0-208 0,0 0 0 16,0 0 1168-16,0-2 192 0,0 1 48 0,0-2 0 16,1-1 912-16,0-1 192 0,0 0 48 0,-1 5 0 15,0 0-368-15,0 0-64 0,0 0-16 0,0 0 0 16,20-50-832-16,-20 50-192 0,0 0-16 0,0 0-16 16,0 0-288-16,20-46-48 0,-20 46-16 0,0 0 0 15,0 0-368-15,0 0-80 0,16-45 0 0,-16 45-16 16,0 0-112-16,0 0-128 0,0 0 176 0,12-44-176 15,-12 44 128-15,0 0-128 0,0 0 0 0,0 0 0 0,7-38 0 0,-7 38 0 16,0 0 0-16,0 0 0 0,0 0 0 0,0 0 0 0,0 0 0 0,0 0 0 16,0 0 0-16,0 0 0 15,0 0 0-15,0 0 0 0,1-3 144 0,-2 12-16 16,1 1-128-16,-2 2 192 0,2 0-48 0,2 1-16 16,-2 0 0-16,1 2 0 0,0-4-128 0,0 4 0 15,1-2 144-15,0 3-144 0,0 0 0 0,1-1 0 16,-1-2 0-16,2 0 128 0,1-4-128 0,1 1 0 15,0-1 0-15,1-3 0 0,-1-3 0 0,0 0 0 16,3 1 0-16,-9-4 0 0,0 0 0 0,0 0 0 16,0 0 0-16,49-10 0 0,-49 10 0 0,0 0 0 0,0 0 0 15,0 0-128-15,51-34 128 0,-51 34 0 16,0 0 0-16,0 0-128 0,0 0-128 0,26-51 0 0,-26 51-16 0,0 0 0 16,6-37 48-16,-6 37 16 0,0 0 0 0,1-36 0 15,-1 36 208-15,0 0-144 0,-2-34 144 0,2 34-128 16,0 0 128-16,-4-23 0 0,2 20 0 0,-1 0 0 0,2-1 0 0,1 2 144 15,0 2-144-15,-1 0 160 16,1 0 48-16,-2 2 16 0,2-2 0 0,0 0 0 16,0 1-32-16,0 2 0 0,0 0 0 0,0 4 0 15,2-4-64-15,-2 4-128 0,1 1 176 0,0-2-176 16,0 4 144-16,2-1-144 0,-1 1 0 0,1 0 144 16,-2-4-144-16,1 4 0 0,2 0 0 0,-1 0 0 15,0 1 0-15,1-1 0 0,-1-2 0 0,-1 2 0 0,2-4 0 0,-2 4 0 16,1-4 0-16,-1 1 0 0,1-1 0 0,-1 0 0 15,2-2 0-15,1 2 0 16,-2-2-544 0,2-2-32-16,0-2-16 0,-1 0-17744 0</inkml:trace>
  <inkml:trace contextRef="#ctx0" brushRef="#br0" timeOffset="71366.16">14314 8974 9215 0,'0'0'816'0,"0"-3"-656"0,2 2-160 0,-2 1 0 16,0 1 2176-16,1-1 384 0,0 3 96 0,0-3 16 15,2 0 1280-15,-3 0 256 0,0 0 48 0,16 7 16 16,-9-2-2160-16,1-1-448 0,-1 2-64 0,0-2-32 15,2 4-912-15,-1-1-176 0,-1 3-32 0,0-2-16 16,2 6-112-16,0-2-32 0,-1 2 0 0,1 1 0 16,-2 1-96-16,1 0-32 0,-1-1 0 0,-2 1 0 15,0 0-160-15,-1 0 0 0,0 2 144 0,-2-2-144 16,1 3 0-16,-1-3 128 0,0 0-128 0,0-1 0 16,0-1 0-16,-1-2 0 0,1 2 0 0,-2-2 0 0,0 0 0 15,-2-2 0-15,0 0 0 0,-1 1 0 16,1 2 0-16,-2-2 0 0,-1 0 0 0,0-1 0 0,-1 2 0 0,-2-2-128 15,-1 2 128-15,-2-2 0 0,1 3-160 0,-1-4 160 16,0 0-192-16,1-1 192 0,-1 0-192 0,1-2 64 16,4 1 128-16,-1-6-208 0,2 1 208 0,3-2 0 15,1 0-160-15,-1 0 160 0,2 0-192 0,2 0 16 16,-1-2 16-16,1 1 0 16,-2 1-288-16,0 0-64 0,0 0-16 0,0 0 0 15,0 0-1200-15,42-41-256 0,-42 41-32 0,0 0-13568 0</inkml:trace>
  <inkml:trace contextRef="#ctx0" brushRef="#br0" timeOffset="71899.67">14627 9890 7359 0,'1'-2'656'0,"-1"2"-528"15,0 0-128-15,2-3 0 0,-2 2 1824 0,1 1 336 16,0-3 64-16,-1 3 16 0,0 0 1248 0,0 0 256 16,0 0 48-16,15-53 16 0,-15 53-832 0,0 0-160 15,14-52-48-15,-14 52 0 0,0 0-1488 0,17-61-320 16,-17 61-48-16,0 0-16 0,21-65-240 0,-21 65-48 15,0 0-16-15,22-60 0 0,-22 60-80 0,0 0 0 16,22-54-16-16,-22 54 0 0,0 0-192 0,33-56-48 16,-33 56 0-16,27-45 0 0,-27 45-256 0,31-51 128 15,-31 51-128-15,29-47 0 0,-29 47 0 0,0 0 0 16,34-59 0-16,-34 59 0 0,0 0 0 0,0 0 0 0,18-52 0 0,-18 52 0 16,0 0-272-16,0 0-64 0,0 0-16 0,0 0 0 31,-7-27-288-31,2 26-48 0,0 1-16 0,-1 1 0 15,-2 1-368-15,1 0-80 0,-2 0 0 0,2 1-16992 0</inkml:trace>
  <inkml:trace contextRef="#ctx0" brushRef="#br0" timeOffset="72201.41">14657 9177 7359 0,'1'2'320'0,"-1"-2"80"0,1 0-400 0,-1 0 0 16,0 0 0-16,0 0 0 0,0 1 3072 0,0-1 544 15,2 3 96-15,-2-1 32 0,0 0-32 0,1 2-16 0,-1 0 0 0,0 2 0 16,1-2-1664-16,0 0-336 0,2 4-64 0,-1-1-16 16,1 2-912-16,0 0-176 15,1 1-32-15,0 0-16 0,0 2-128 0,0 1-32 16,0-1 0-16,0 0 0 0,1 2-160 0,-1-2-32 15,-1-2-128-15,2 3 192 0,-1-1-192 0,0-2 0 16,-1-1 0-16,2 0 0 0,-1 1 0 0,-2-1 0 16,2-2 0-16,-3 0 0 0,2-4-384 0,-1 2 0 15,1-4-16-15,-2 2-12144 16,2-1-2432-16</inkml:trace>
  <inkml:trace contextRef="#ctx0" brushRef="#br0" timeOffset="90531.66">15292 9975 11967 0,'-1'-2'1072'0,"0"-2"-864"0,0 4-208 0,1-2 0 16,0 2 1328-16,-2-3 208 0,1 2 64 0,0-1 0 15,0-2 1280-15,-3 0 256 0,3 4 48 0,0 0 16 16,1 0-384-16,-2 0-80 0,4 4-16 0,-1 0 0 16,1-2-1472-16,1 2-288 0,2-2-64 0,0 2-16 0,2 0-272 0,1-2-48 15,-2-2-16-15,-6 0 0 16,0 0-144-16,0 0-16 0,0 0-16 0,44-4 0 15,-44 4-112-15,0 0-32 0,0 0 0 0,0 0 0 16,0 0-48-16,47-14-16 0,-39 14 0 0,-8 0 0 16,0 0-160-16,0 0 0 0,0 0 144 0,34 2-144 15,-25-1 0-15,-2 2 0 0,1-3 0 0,-1 0 0 16,-7 0 0-16,0 0 0 0,0 0 0 0,0 0 0 0,0 0 0 0,0 0 0 16,0 0 0-16,0 0 0 0,0 0 0 0,47-20-128 15,-46 20 128-15,-1 1 0 0,0 2-384 0,0-1 0 16,-1 2 0-16,0 2 0 15,0-2-448-15,-1 2-64 0,0-2-32 0,1 1 0 16,-2 0-1184-16,1 0-224 0</inkml:trace>
  <inkml:trace contextRef="#ctx0" brushRef="#br0" timeOffset="91130.82">15322 10134 9215 0,'0'0'400'0,"0"0"96"16,0 0-496-16,-1 0 0 0,1 0 0 0,0 0 0 0,0 0 1280 0,0 0 176 15,0 0 16-15,0 0 16 0,0 0 960 0,0 0 192 16,0 0 48-16,0 0 0 0,0 0-192 0,0-3-16 15,1 3-16-15,0 0 0 0,-1 3-608 0,2-3-128 16,0 3-32-16,1 0 0 0,-1-2-768 0,0 4-160 16,2-1-16-16,0 0-16 0,1-1-240 0,0 2-48 15,1 1-16-15,1-2 0 0,0-1-144 0,0 0-32 16,0 0 0-16,0-2 0 0,-1 1-128 0,-1-2-128 16,1 0 192-16,-6 0-192 0,0 0 144 0,0 0-144 15,0 0 0-15,0 0 144 0,0 0-144 0,53-22 0 16,-53 22 144-16,0 0-144 0,0 0 0 0,0 0 144 15,0 0-144-15,0 0 0 0,41-2 144 0,-36 4-144 0,0 2 0 0,-2-2 144 16,1 2-144-16,0-1 0 0,0-2 0 0,-2 1 0 16,1-1 0-16,-1 2 0 0,-1-1 0 0,1-2 0 15,-1 0 0-15,-1 0 0 0,0 0 0 0,0 0 0 16,0 0 0-16,0 0 0 0,0 0 0 0,-1 0 0 16,1 0-208-16,-2 0 80 0,2 0 128 0,-1 0-208 31,0-2-400-31,0 2-80 0,-1 0-16 0,0 0 0 15,1 0-736-15,-2 0-160 0</inkml:trace>
  <inkml:trace contextRef="#ctx0" brushRef="#br0" timeOffset="95374.12">16722 9454 5519 0,'1'-3'0'0,"-1"1"224"0,1 0-64 0,-1 0 32 0,2-1-192 0,-2 2 0 16,1 1 0-16,-1 0 0 0,0 0 1840 0,0 0 336 0,0 0 64 0,0 0 0 0,0 0 320 0,8-46 64 31,-8 42 16-31,0 1 0 0,0-1-288 0,-1 4-64 16,1 0-16-16,-1 2 0 0,1 3-384 0,0-2-80 0,0 3-16 0,1 1 0 15,-1-1-720-15,0 4-160 0,1 0-16 16,1 2-16-16,-1-2-480 0,-1 2-80 0,1 3-32 0,0 2 0 16,-1 4-128-16,2-3-32 0,-1-1 0 15,0-1 0-15,2 3-128 0,-1-3 0 0,2 3 0 0,0 0 0 16,-1-3 0-16,0 0 0 0,-1-1 0 0,-1-1 0 16,1-2-480-16,-2-2-32 0,0 0 0 0,0-4 0 15,0-1-1296-15,-2-1-272 0,2-2-48 0,-1-1-13728 0</inkml:trace>
  <inkml:trace contextRef="#ctx0" brushRef="#br0" timeOffset="95924.59">16256 9881 7775 0,'-5'-3'160'0,"1"0"32"0,2 2 16 0,-2-1 32 0,3 2-240 0,1-3 0 0,-2 2 0 0,1-2 0 15,0 0 2400-15,-2 0 432 0,2 0 96 0,0 0 16 16,2 3-16-16,0 3 0 0,2 0 0 0,-1 0 0 16,2 0-688-16,1 1-128 0,0 1-16 0,0 2-16 15,1-4-800-15,2 3-176 0,-1-2-16 0,2-2-16 16,1 2-528-16,1-3-96 0,0 2-32 0,-11-3 0 16,0 0-80-16,44 0-16 0,-44 0 0 0,40-3 0 15,-40 3-16-15,41-5-16 0,-41 5 0 0,47-8 0 16,-47 8-64-16,45-9-16 0,-45 9 0 0,60-11 0 15,-60 11-64-15,63-6-16 0,-63 6 0 0,58-6 0 16,-58 6-128-16,48-3 0 0,-48 3 0 0,45 0 128 16,-45 0-128-16,42-4 0 0,-42 4 0 0,42-2 128 15,-42 2-128-15,0 0 0 0,55-8 0 0,-55 8 0 0,40-2 0 16,-40 2 0-16,42-6 0 0,-42 6 0 0,48-4 0 0,-48 4 0 16,45-6 0-16,-45 6 0 0,43-9 0 0,-43 9 0 15,0 0 0-15,53-10 0 0,-53 10 0 0,0 0 0 16,0 0 0-16,53-15 0 0,-53 15 0 0,0 0 0 15,0 0 0-15,0 0 0 0,0 0 0 0,46-13 0 16,-46 13 0-16,0 0 0 16,0 0-512-16,0 0-16 0,0 0-16 0,0 0-12544 15,0 0-2512-15</inkml:trace>
  <inkml:trace contextRef="#ctx0" brushRef="#br0" timeOffset="96641.14">16186 10322 7359 0,'-1'0'656'0,"0"0"-528"16,1 0-128-16,0 0 0 0,0 1 1888 0,-1-1 352 16,1 0 64-16,-1 1 0 0,1 2 1200 0,0-3 224 15,2 0 48-15,0 1 16 0,2 1-992 0,1-2-208 16,1 3-32-16,0-3-16 0,2 4-1392 0,-8-4-256 15,0 0-64-15,0 0-16 0,33 0-384 0,-33 0-80 16,0 0-16-16,0 0 0 0,42-3-112 0,-42 3-32 0,0 0 0 0,0 0 0 16,41-4-192-16,-41 4 144 0,0 0-144 0,0 0 128 15,0 0-128-15,0 0 0 0,0 0 0 0,46-12 0 16,-46 12 0-16,0 0 0 0,0 0 0 0,0 0 0 16,0 0 0-16,0 0 0 0,0 0 0 0,0 0 0 15,0 0 0-15,-10-19 0 0,4 19 0 0,-4 0 0 16,-1 3 0-16,-3-1 0 0,1 0 0 0,-1 3 0 15,0-2 0-15,2 1 0 0,0 0 0 0,-1 1 0 16,2 1 0-16,0-2 128 0,2 2-128 0,2-4 128 16,2 2-128-16,0 0 128 0,1-2-128 0,3-1 128 15,0 2-128-15,0-3 128 0,2 2-128 0,-1-2 128 16,2 2-128-16,0 0 0 0,1 0 0 0,1-2 128 16,0 2-128-16,1-2 0 0,-5 0 0 0,0 0 0 15,0 0-176-15,0 0 48 0,42-6 0 0,-42 6 0 16,0 0-720-16,0 0-144 0,54-14-32 0,-54 14-17424 15</inkml:trace>
  <inkml:trace contextRef="#ctx0" brushRef="#br0" timeOffset="97006.68">16651 10188 7359 0,'0'0'656'0,"-1"-4"-528"16,1 4-128-16,0 0 0 0,0 0 2352 0,-1-3 432 0,1 1 96 0,-1 1 0 16,-2-2 928-16,1 0 176 0,-1 1 48 0,1 0 0 15,-2 4-1632-15,-1 0-320 16,0 1-64-16,0 0-16 0,0 1-1104 0,-2 2-240 0,-1 3-32 0,0-2-16 16,-1 3-224-16,0 1-64 0,1-1 0 0,-1 3 0 15,3-4-128-15,-3 4-48 0,1-1 0 0,-1 2 0 16,2 1-144-16,0 1 0 0,4-4 0 0,-1 4 128 15,2-4-128-15,2 2 0 0,-2-2 144 0,4 5-144 16,-1-1 0-16,1 5 0 0,1-2 0 0,-1 0 128 16,2 3-128-16,0-3 0 0,-1 1 0 0,2 1 0 15,0-2 0-15,0-3 0 0,1 0 0 0,1-1 0 16,-1-2 0-16,1-3 0 0,1-1 0 0,-1-2 0 16,2 1 0-16,1-4-128 0,-1-2 128 0,-9-2 0 0,0 0-272 0,36-2 16 15,-36 2 16-15,0 0 0 16,0 0-1088-1,48-32-208-15</inkml:trace>
  <inkml:trace contextRef="#ctx0" brushRef="#br0" timeOffset="97256.91">16785 10298 1839 0,'1'1'160'0,"-1"-2"-160"16,0 1 0-16,0 0 0 0,0 0 3024 0,0 0 576 0,1 0 112 0,1 1 32 15,-1 2 848-15,0-1 160 16,2 2 48-16,-1 2 0 0,1 2-2144 0,-1 0-416 0,0 2-96 0,1 3-16 16,-1 1-1296-16,1 0-256 15,-2 2-48-15,0 3-16 0,1-3-144 0,-1 2-48 16,-1-2 0-16,0 3 0 0,0-1-176 0,0 2-144 0,0-4 192 0,0-1-192 16,0 1 0-16,0-3 0 0,0-3 0 0,1-2 0 15,0 0 0-15,1-2-272 0,-1-4 48 0,0-2 16 31,2 0-944-31,-3 0-176 0</inkml:trace>
  <inkml:trace contextRef="#ctx0" brushRef="#br0" timeOffset="97475.05">16902 10442 21183 0,'2'6'944'0,"-1"-1"192"0,0-4-912 0,0 1-224 0,2 1 0 0,-2-3 0 16,0 0 2240-16,2 0 416 15,2 1 80-15,-5-1 16 0,0 0-336 0,0 0-64 16,33-1-16-16,-33 1 0 0,0 0-1424 0,0 0-272 16,0 0-64-16,38-9-16 0,-38 9-336 0,0 0-64 15,0 0-16-15,0 0 0 0,38-6-144 0,-32 6 0 16,-1 0 0-16,-2 0 0 0,0 0 0 0,-1 3-192 16,1-3 32-16,-3 0-12208 15,1 0-2448-15</inkml:trace>
  <inkml:trace contextRef="#ctx0" brushRef="#br0" timeOffset="97716.78">17015 10379 2751 0,'0'2'256'0,"0"-2"-256"0,0 0 0 0,0 0 0 16,0 0 2880-16,0 0 512 0,0 3 128 0,1-3 0 15,0 0 544-15,1 0 96 0,0 3 32 0,1 0 0 16,-1 0-1504-16,1 4-288 0,-2-1-64 0,1 0-16 15,-1 0-1328-15,2 4-272 0,-1 0-48 0,0 0-16 16,0 1-320-16,-1 0-64 0,1 0-16 0,-1-1 0 16,0 0-256-16,-1 0 128 0,1-1-128 0,1-2 0 15,-1-2 0-15,1-1 0 0,0-1 0 0,0 0 0 16,0-2-512-16,1 0-128 16,1 1 0-16,-2 0-17504 0</inkml:trace>
  <inkml:trace contextRef="#ctx0" brushRef="#br0" timeOffset="98239.81">17171 10595 15663 0,'3'0'688'0,"0"0"144"0,-1-2-656 0,1-1-176 16,-1 2 0-16,0-2 0 0,-1 0 2064 0,-1 3 384 16,0 0 80-16,0 0 16 0,0 0-400 0,28-51-80 15,-28 51-16-15,0 0 0 0,0 0-1136 0,19-50-224 16,-19 50-48-16,0 0-16 0,0 0-368 0,0 0-64 15,0 0 0-15,0 0-16 0,0 0 208 0,0 0 32 16,0 0 16-16,7-48 0 0,-7 45 144 0,-1 3 48 16,1-3 0-16,-1 3 0 0,0 0-144 0,1 0-32 15,-2 0 0-15,1 3 0 0,0-2-192 0,1 5-64 16,0-2 0-16,0 4 0 0,1 1-48 0,-1 1-16 16,1 0 0-16,2 2 0 0,-2 0-128 0,1 2 0 0,2-2 144 0,-1 2-144 15,2-2 0-15,0 1 0 16,-1-1 0-16,3-3 0 0,-1 1 0 0,-1-4 0 0,2 0 0 0,-1-2 0 15,-1-2 0-15,2-2 0 0,-7 0 0 0,0 0 0 16,0 0 0-16,0 0 0 0,0 0 0 0,0 0 0 16,40-34-144-16,-40 34 144 0,0 0-160 0,0 0 160 15,0 0-384-15,11-51 0 0,-11 51 16 0,0 0 0 16,0 0 32-16,-2-41 0 0,2 41 0 0,0 0 0 16,0 0 176-16,0 0 160 0,0 0-208 0,0 0 80 15,0 0 128-15,-1-44 0 0,1 44 0 0,0-3 0 0,1 6 0 0,0-2 128 16,0 1-128-16,1 2 176 0,-1 1 176 0,1 2 32 15,0 0 16-15,0 1 0 0,-1 2-144 0,2-2-16 16,-2 3-16-16,2-1 0 0,-1-1-96 0,2 0-128 16,-2 1 176-16,1 0-176 0,2-1 128 0,-2 0-128 15,1-1 0-15,0 1 0 0,-1-3 0 0,2 1 0 16,0-1 0-16,-1-1 0 0,0-1 0 0,-2 0 0 16,1-2 0-16,-1-1 0 15,2 1-896 1,-2-4-128-16,1 1-16 0,-3 1-16256 0</inkml:trace>
  <inkml:trace contextRef="#ctx0" brushRef="#br0" timeOffset="98640.5">17430 10226 11679 0,'0'0'512'0,"0"0"128"0,0 0-512 0,0 0-128 0,0 0 0 0,0 0 0 15,0 0 1856-15,0 0 368 0,0 0 64 0,0 0 16 16,0 0 1280-16,33 3 272 0,-25-1 48 0,0 5 16 16,0-2-1600-16,1 3-320 0,0 1-64 0,-1-2-16 15,2 6-1104-15,0-1-240 0,-1 4-32 0,-1-2-16 16,2 3-144-16,-2-1-16 0,0 4-16 0,0 1 0 15,-1-1-80-15,-1 2-16 0,1-1 0 0,-3-1 0 0,0 2-96 16,0-2-32-16,0 1 0 0,-2 1 0 16,-1-3-128-16,1 0 0 0,-2 0 0 0,0 0 0 0,-2-3 0 0,0-4 0 15,-1 2 0-15,1 0 0 0,-3-1 0 0,0-2 0 16,0 0 0-16,-1-1 0 0,0-3 0 0,-2 2-176 16,2-3 176-16,-1-2-128 0,1 0-128 0,1-2-32 15,0-2 0-15,1-2 0 16,1 0-128-16,2 0-32 0,-1 1 0 0,0-6 0 15,2 3-160-15,0 4-32 0,0 0-16 0,0 0-17616 0</inkml:trace>
  <inkml:trace contextRef="#ctx0" brushRef="#br0" timeOffset="100024.83">17251 9792 11967 0,'0'0'1072'0,"0"0"-864"16,0 0-208-16,0 0 0 0,0 0 1456 0,0 0 240 15,0-2 48-15,1 2 16 0,2 2 688 0,1-2 144 16,-1 0 32-16,2 4 0 0,0-1-320 0,1-2-48 16,-1 1-16-16,1 1 0 0,1-2-864 0,-1 2-176 15,1-3-48-15,-7 0 0 0,0 0-640 0,0 0-128 16,0 0-16-16,0 0-16 0,0 0-160 0,48-4-48 16,-48 4 0-16,0 0 0 0,0 0 0 0,0 0 0 15,0 0 0-15,50-13 0 0,-50 13-16 0,0 0-128 0,0 0 192 0,0 0-64 16,49-8-128-16,-49 8 0 0,0 0 0 0,0 0 128 15,0 0-128-15,0 0 0 0,45-1 0 0,-39 1 0 16,-6 0 0-16,0 0 128 0,0 0-128 0,0 0 0 16,0 0 0-16,0 0 0 0,0 0 128 0,0 0-128 15,0 0 0-15,37 3 0 0,-33-3 0 0,-2-2 0 16,2 1 0-16,-1 1 0 0,0-3 0 0,0 3 0 16,0-2 0-16,1 0 0 0,0 2 0 0,-2 0 0 15,1-2 0-15,-1 2 0 0,1 0 0 0,-2 0 0 16,0-3 0-16,-1 3-144 0,1 0 144 0,-1 0-160 15,0 3-672-15,-1-3-144 0</inkml:trace>
  <inkml:trace contextRef="#ctx0" brushRef="#br0" timeOffset="101006.5">18154 10447 4831 0,'0'0'0'0,"-1"0"192"0,1 0-48 0,0-3 16 0,0 3-160 0,0-2 0 0,0 0 0 0,0 0 0 0,0-4 2400 0,0 6 448 16,0 0 96-16,0 0 0 0,0 0 896 16,13-51 160-16,-13 51 32 0,0 0 16 0,17-48-1232 0,-17 48-240 15,0 0-48-15,23-67-16 0,-23 67-1264 0,22-53-256 16,-22 53-48-16,21-56-16 0,-21 56-256 0,22-58-48 15,-22 58-16-15,25-60 0 0,-25 60-224 0,26-66-64 16,-26 66 0-16,23-61 0 0,-23 61-128 0,21-56-16 16,-21 56-16-16,18-51 0 0,-18 51-160 0,0 0 160 15,17-53-160-15,-17 53 160 0,0 0-160 0,0 0 0 16,0 0 0-16,14-49 0 0,-14 49 0 0,0 0 0 16,0 0 0-16,0 0 0 0,0 0 0 0,0 0 0 15,0 0 0-15,-10-21 0 16,5 21-608-16,0 0-96 0,-1 3-32 0,-2-3-12640 15,1 1-2512-15</inkml:trace>
  <inkml:trace contextRef="#ctx0" brushRef="#br0" timeOffset="101306.73">18065 9703 17503 0,'0'0'768'0,"0"0"176"0,1 0-752 0,-1-2-192 0,1 2 0 0,-1 0 0 16,1 2 2512-16,1-2 480 0,0 4 80 0,2 0 32 16,0 2 80-16,1 3 16 0,0-2 0 0,1 2 0 0,-1 3-1920 0,1-1-384 15,0 0-80-15,1 2-16 0,2 0-240 0,0 1-48 16,-3 1-16-16,3-2 0 0,-2 2-240 0,0-2-32 16,1 0-16-16,-1 2 0 0,1-3-208 0,-1 1 0 15,-1-3 128-15,2 2-128 0,-2 2 0 0,0-2 0 16,-1 0 0-16,1 1 0 15,-1-1 0-15,0-1 0 0,0 0 0 0,-3-1 0 0,2 0 0 0,0-1-208 16,-2-3 64-16,1-2 16 16,-2-1-640-16,2 0-128 0,-2-3-32 0,-1 0 0 15,0 0-1360-15,0 0-272 0</inkml:trace>
  <inkml:trace contextRef="#ctx0" brushRef="#br0" timeOffset="102308.47">18687 10026 7359 0,'-1'0'656'15,"-2"0"-528"-15,2 1-128 0,0-1 0 0,1 0 1968 0,-2 0 352 16,0 3 80-16,-3-3 16 16,1 2 656-16,-1-2 128 0,3 2 16 0,1 0 16 0,1-2-928 0,1 0-192 15,3 3-48-15,0-3 0 0,-4 0-784 0,0 0-144 16,0 0-48-16,0 0 0 0,42-15-384 0,-42 15-96 15,0 0-16-15,0 0 0 0,47-35-240 0,-47 35-48 16,0 0-16-16,40-38 0 0,-40 38-96 0,0 0 0 16,41-41-16-16,-41 41 0 0,0 0-176 0,33-48 0 15,-33 48 144-15,0 0-144 0,0 0 0 0,23-51 0 16,-23 51 0-16,0 0 128 0,0 0-128 0,0 0 0 16,4-47 0-16,-4 47 0 0,0 0 0 0,0 0 0 15,-11-28 0-15,5 23-128 0,0 1 128 0,-1 0-192 16,-2 4 192-16,0-2-192 0,-2 2 192 0,0 2 0 0,-1 1 0 15,0 0-128-15,0 0 128 0,1 2 0 16,-1 1 0-16,0 3 0 0,3-2 0 0,-1 4 0 0,0 2 0 0,2 0 0 16,2 0 0-16,1 0 0 0,3 2 0 0,1-1 0 15,1 0 0-15,1 2 0 0,2-1 128 0,2-1-128 16,2-2 128-16,-1 1-128 0,2-3 128 0,2-1-128 16,0 1 144-16,1-1-144 0,2 0 192 0,0-2-192 15,2-1 288-15,1-3-48 0,2 3-16 0,-18-6 0 16,35 0-32-16,-35 0-16 0,38-3 0 0,-38 3 0 15,0 0-176-15,47-12 0 0,-47 12 0 0,0 0 0 16,0 0 0-16,48-22 0 0,-48 22 0 0,0 0 0 31,0 0-640-31,0 0-64 0,0 0-16 0,0 0-12064 0,0 0-2400 0</inkml:trace>
  <inkml:trace contextRef="#ctx0" brushRef="#br0" timeOffset="102641.59">18813 9419 8287 0,'-4'0'368'0,"3"-2"80"0,0 2-448 0,1-3 0 16,0 2 0-16,1 1 0 0,0 0 3104 0,-1 0 544 0,0 0 96 0,0 0 32 16,0 0 496-16,0 0 96 15,0 0 32-15,47-9 0 0,-47 9-2544 0,0 0-512 0,35 0-112 0,-35 0-16 16,0 0-720-16,0 0-160 0,50-7-16 0,-50 7-16 16,0 0-304-16,0 0 160 0,45-6-160 0,-45 6 128 15,0 0-128-15,0 0 0 0,0 0 0 0,0 0 0 31,0 0-464-31,45-19-32 0,-45 19 0 0,0 0-18256 0</inkml:trace>
  <inkml:trace contextRef="#ctx0" brushRef="#br0" timeOffset="103143.48">19369 9006 11967 0,'-7'-1'528'0,"2"-1"112"0,0 1-512 0,1 1-128 0,2-2 0 0,-1 1 0 16,2 1 1680-16,-3 0 304 0,-2-3 64 0,-4 1 16 15,0 0 1008-15,-1 0 192 0,1 2 32 0,1 0 16 16,-1 0-1120-16,1 2-208 0,0 0-64 0,1 3 0 15,-1-2-944-15,2 1-192 0,-2 2-32 0,2 3-16 16,0-3-368-16,1 1-80 0,1 3-16 0,0 1 0 16,3 3-96-16,-1-2-32 0,2 4 0 0,1-1 0 15,1 3-144-15,1 0 192 0,0 3-192 0,1-1 192 16,0 0-192-16,1 1 0 0,1 4 0 0,0-3 0 16,2 4 0-16,-1-4 0 0,2 3 0 0,1-3 0 0,-2-3 0 15,2-2 0-15,-1-1 0 0,1-1 0 0,1-3-144 0,0-4-16 16,-2-2 0-16,2-1 0 15,1-2-656-15,-11-3-128 0,0 0-16 0,0 0-16784 16</inkml:trace>
  <inkml:trace contextRef="#ctx0" brushRef="#br0" timeOffset="103390.86">19442 9100 6447 0,'0'0'576'0,"0"4"-576"16,0-4 0-16,0 2 0 0,2-2 3040 0,-2 4 496 0,1 0 112 0,0 4 0 0,0 2 512 0,2 4 112 16,-2 3 16-16,1-1 0 15,0 3-2096-15,-1-2-400 16,0 1-96-16,0 1-16 0,1 1-992 0,-2 1-208 0,1-3-32 16,0 0-16-16,0 0-240 0,1-3-64 15,0 1 0-15,1-3 0 0,-1-4-128 0,0 1 0 0,1-3 0 0,-1-4-176 16,1 0-400-16,-1-3-96 0,2-4-16 0,-4 4-17696 15</inkml:trace>
  <inkml:trace contextRef="#ctx0" brushRef="#br0" timeOffset="103593.62">19547 9255 18431 0,'2'7'816'0,"-2"-5"160"16,1 0-784-16,0 0-192 0,-1 1 0 0,0-3 0 0,1 0 2576 0,2 1 480 15,2 1 80-15,2 1 32 16,2-2-656-16,-9-1-128 0,0 0-16 0,0 0-16 0,41-1-1344 0,-41 1-272 16,0 0-48-16,0 0-16 0,48-13-464 0,-48 13-80 15,0 0-128-15,0 0 176 0,49-14-176 0,-49 14 0 16,0 0 0-16,0 0-176 16,0 0-1264-16,0 0-256 0</inkml:trace>
  <inkml:trace contextRef="#ctx0" brushRef="#br0" timeOffset="103791.21">19671 9179 1839 0,'-1'1'160'0,"0"2"-160"0,1-3 0 0,0 2 0 16,0-2 3056-16,0 4 576 0,0-2 112 0,-2 5 32 16,2 0 400-16,0 3 96 0,2 1 16 0,0 0 0 15,1 2-1728-15,-1-1-352 0,0 0-64 0,2 1-16 16,-1-1-1248-16,0 0-256 0,1 0-48 0,1-1-16 15,-1-4-432-15,-1 2-128 0,1-3 0 16,1 0 0 0,-1-2-512-16,1 2-144 0,0 0-48 0,0 0-16640 0</inkml:trace>
  <inkml:trace contextRef="#ctx0" brushRef="#br0" timeOffset="104376.83">19822 9414 5519 0,'0'3'496'16,"0"-3"-496"-16,1 0 0 0,0 0 0 0,1 0 2672 0,-1 0 432 16,0 0 96-16,3 0 0 0,-4 0 80 0,0 0 16 15,0 0 0-15,0 0 0 0,0 0-1264 0,39-39-256 16,-39 39-48-16,0 0-16 0,0 0-752 0,0 0-128 16,25-47-48-16,-25 47 0 0,0 0-240 0,0 0-48 15,0 0-16-15,0 0 0 0,0 0-208 0,0 0-32 16,0 0-16-16,0 0 0 0,0 0-96 0,12-47-128 15,-12 46 176-15,-1 1-176 0,1 0 160 0,0 0-160 16,0 1 128-16,0-1-128 0,0 3 0 0,0-3 0 16,0 3 0-16,0 0 0 0,-1-2 0 0,1 2 0 15,0-1 128-15,-1 2-128 0,0-2 0 0,-1 2 0 16,1-2 0-16,1 2 0 0,-1 2 0 0,1-2 0 16,-1 0 128-16,1 1-128 0,0 1 0 0,1 1 0 0,0-1 0 0,0 1 0 15,2 0 0-15,0 2 0 0,1-3 0 0,-1 3 0 0,2-3 0 0,0 4 0 16,1-4 0-16,0 0 0 15,-1-1-176-15,0 0 176 0,1-1-128 0,-1-2 128 16,1-1-288-16,0 2 32 0,-1-6 0 0,-5 3 0 16,0 0-64-16,0 0 0 0,0 0 0 0,0 0 0 31,0 0-80-31,0 0-32 0,30-54 0 0,-30 54 0 0,0 0-112 0,0 0-32 16,0 0 0-16,0 0 0 0,9-51 304 0,-9 51 48 0,0 0 16 0,0 0 0 15,0 0 208-15,0 0 0 0,0 0 0 0,0 0 0 16,0 0 0-16,0 0 128 0,0 0-128 0,0 0 0 0,0 0 288 15,0 0-48-15,0 0-16 0,0 0 0 0,8 3 208 0,-7 3 32 16,2-1 16-16,-1 1 0 0,1 3-176 0,-1-3-48 0,1 4 0 0,-1-2 0 16,1-1-64-16,-2-1 0 15,1 1-16-15,0-1 0 0,0 1-176 0,-1-4 128 16,2 2-128-16,-2 0 128 0,2 0-128 0,-3-1 0 0,2-1 0 0,-1 0 0 16,2-1-384-16,-1-2 0 15,1 0 0-15,-1-2-10896 16,-2 2-2192-16</inkml:trace>
  <inkml:trace contextRef="#ctx0" brushRef="#br0" timeOffset="104959.9">20089 9025 6447 0,'0'0'576'0,"0"0"-576"16,0 0 0-16,0 0 0 0,1 0 2128 0,0 0 320 15,1 0 64-15,-1 0 16 0,3 0 1056 0,2 2 192 16,0-2 64-16,1 1 0 0,1 2-1296 0,1 0-256 15,-1 1-48-15,2 1-16 0,2 1-992 0,1 2-192 16,-1 2-32-16,-1 1-16 0,0-1-496 0,-1 2-112 16,-1 2 0-16,-2 0-16 0,1 2-128 0,-3-2-32 15,1 2 0-15,-1-1 0 0,0 1-80 0,-3 0-128 16,1-1 176-16,-2-1-176 0,0-2 128 0,0 0-128 16,-1 4 0-16,-1 3 0 0,0-3 0 0,-1-2 0 0,-1 0 0 0,1 0 0 15,-1-2 0-15,-1 1 0 0,-1-1 0 0,1 1-144 16,-1-1-176-16,-2-2-48 0,2-2 0 0,-1-1 0 31,1 0-48-31,0-1-16 0,0-2 0 0,2-2 0 0,-1 1 96 0,2-3 16 0,-1 1 0 16,2-2 0-16,1-2-64 0,0 1 0 0,1 1 0 15,-1 1 0-15,0 0-320 0,0 0-80 0,0 0-16 0,0 0 0 32,0 0-1088-32,26-57-224 0</inkml:trace>
  <inkml:trace contextRef="#ctx0" brushRef="#br0" timeOffset="105377.33">20401 9713 8287 0,'-3'-2'368'0,"1"-1"80"0,-1 2-448 0,2-3 0 16,1 4 0-16,0 0 0 0,0-2 2208 0,-1 2 352 15,1-4 80-15,0 2 16 0,0 2 688 0,0 0 144 16,0 0 32-16,0 0 0 0,0 0-1472 0,0 0-272 16,0 0-64-16,18-55-16 0,-18 55-624 0,0 0-128 15,0 0-32-15,20-63 0 0,-20 63-448 0,0 0-80 16,19-59-32-16,-19 59 0 0,17-53-80 0,-17 53-16 15,18-52 0-15,-18 52 0 0,0 0-32 0,28-68-16 0,-28 68 0 0,0 0 0 16,23-48-64-16,-23 48-16 0,0 0 0 0,0 0 0 16,0 0-128-16,32-55 192 0,-32 55-192 0,0 0 192 15,0 0-192-15,0 0 0 0,25-51 0 0,-25 51 0 16,0 0 0-16,0 0 0 0,0 0 0 0,0 0 0 16,0 0-352-16,0 0 0 0,0 0 0 0,0 0 0 15,0 0-288-15,0 0-64 0,0 0-16 0,-5-43 0 16,0 46-1584-1,0 0-320-15</inkml:trace>
  <inkml:trace contextRef="#ctx0" brushRef="#br0" timeOffset="105777.06">20350 9117 6383 0,'-3'3'272'0,"2"-3"80"0,0 0-352 0,0 0 0 0,1 2 0 0,0-2 0 15,1 1 3200-15,0 2 576 0,0-1 128 0,1 2 0 16,0 2-528-16,2-2-112 0,1 5-32 0,-1-3 0 15,0 0-1264-15,3 1-256 0,-2 2-48 0,0 1-16 16,-1 0-656-16,1 2-128 0,0-2-32 0,0 2 0 16,0 1-448-16,-1-1-112 0,0 4-16 0,-1-2 0 15,0 1-128-15,-1-3-128 0,1-2 192 0,-1 2-192 16,2-2 144-16,-2-4-144 0,2 1 0 0,-1-4 144 16,-2 1-144-16,1-1 0 0,1-1 0 0,-2-2 0 15,2 0-384-15,-2-2-16 0,1 2 0 0,0-3 0 16,-1 2-1440-16,-1 1-272 0,0 0-64 0,0 0-13840 0</inkml:trace>
  <inkml:trace contextRef="#ctx0" brushRef="#br0" timeOffset="108081.01">20939 8980 4607 0,'-2'-2'400'0,"1"-1"-400"0,1 2 0 0,-1-2 0 16,1 3 1648-16,0-1 240 0,-1-1 48 0,-2-2 16 16,1-2 912-16,-1 0 176 0,1 2 32 0,-1 1 16 15,2 0-720-15,0 3-160 0,0 0-32 0,-1 1 0 16,1 3-416-16,0 2-96 0,1 2 0 0,0 1-16 15,0 1-512-15,1 2-112 0,0 4 0 0,1 3-16 16,0 3-400-16,0 1-80 0,1 2-16 0,-1 0 0 16,2 4-64-16,-1-3-32 0,0 2 0 0,1 0 0 15,0-2-96-15,-2-1 0 0,1-3-16 0,-1 1 0 16,1 1-304-16,-1 1 160 0,1 1-160 0,-2 0 128 0,0-1-128 0,-1 2 0 16,-1 0 0-16,1 2 0 0,0-2 0 0,0-1 0 15,-1-1 0-15,1-1 0 0,0-1 0 0,0-1 0 16,0 0 0-16,0-2 0 0,0-2 0 0,0-1 0 15,0-1 0-15,1 0 0 0,0-1 0 0,0 1 0 16,0-2 128-16,1 0-128 0,-1 1 0 0,-1 1 0 16,1 0 0-16,-1-2 0 0,0 0 0 0,-1-1 0 15,1 3 0-15,-1-2 0 0,1 2 0 0,-2-2 0 16,2 5 0-16,2-5 0 0,-2 2 0 0,0-2 0 16,1 3 0-16,-1-5 0 0,1 2 0 0,0-2 0 15,1 0 0-15,-1 1 0 0,0-3 0 0,-1-1 0 16,1 3 0-16,1-5 0 0,-2 2 0 0,1-3 0 15,-1 1 0-15,0 2 0 0,0-3 0 0,0 0 128 16,0 0-128-16,0-1 0 0,0 0 144 0,1 2-144 0,-1-1 160 0,0 0-160 16,0 0 144-16,1 1-144 0,-1 2 128 0,0 1-128 15,0 0 0-15,2-1 0 0,-2 0 128 16,0 1-128-16,0-3 0 0,0 1 0 0,0 2 0 0,0-2 0 16,0 0 0-16,-2-2 0 0,2 1 0 0,0-1 0 15,0 0 0-15,0-2 0 0,0 2 0 0,0-2 0 16,-1-2 0-16,1-1 0 0,0 2 0 0,-1-1 0 15,1-1 0-15,0-1 0 0,-1 3 0 0,1-3 0 16,0 0 0-16,-2 0 0 0,2 0 0 0,0-3 0 16,0 2 0-16,0-1 0 0,2-4-128 0,-2 2 128 15,0 4-528 1,0 0-48-16,0 0 0 0,0 0-12544 0,6-53-2496 0</inkml:trace>
  <inkml:trace contextRef="#ctx0" brushRef="#br0" timeOffset="109647.85">21259 8689 3679 0,'-1'3'320'0,"1"-3"-320"0,0 0 0 0,0 1 0 15,0-1 1984-15,0 0 320 0,0 0 64 0,0 0 0 16,0 0 768-16,0 0 128 0,2 3 48 0,-1-1 0 15,-1 2-304-15,0-1-48 0,-1 0-16 0,-1 1 0 16,-1 2-1216-16,-1-2-240 0,1 2-48 0,-2-3-16 16,-1 4-848-16,-2-2-160 0,-1 2-32 0,-2-1-16 15,1 3-176-15,-2-3-16 0,0 0-16 0,-2-2 0 16,2 0-160-16,-1-1 0 0,0 2 144 0,0-5-144 16,1 4 0-16,0-4 0 0,-2-2 0 0,2 0 0 15,-1 2 0-15,2-2 0 0,0-2 0 0,1-1 0 0,3 0 0 16,1 0 0-16,-2-1 0 0,4 0 0 0,2-2 0 0,1 2 0 15,0 0 0-15,1 6-128 0,0 0 128 0,0 0 0 16,0 0 0-16,0 0 0 0,0 0 0 0,0 0 0 16,0 0 0-16,33-47 0 0,-33 47 0 0,0 0 0 15,0 0 0-15,0 0 0 0,49-20 0 0,-49 20 0 16,0 0 0-16,0 0 0 0,46 0 0 0,-46 0 0 0,24 8 0 0,-24-8 0 0,23 12 0 0,-9-3 0 16,-3-3 0-16,0 4 0 15,1-3 0-15,-1 2 0 0,1 0 128 0,-3-2-128 16,1-1 0-16,0 0 0 15,0 1 0-15,-10-7 128 0,19 9-128 0,-19-9 0 16,19 9 0-16,-19-9 0 0,0 0 0 0,29 10 0 16,-29-10 0-16,0 0 0 0,0 0 0 0,33 6 0 0,-33-6 0 15,0 0 0-15,0 0 0 0,0 0 0 0,0 0 0 0,0 0 0 16,0 0-224-16,45-22 32 0,-45 22 16 0,0 0 0 16,0 0-96-16,0 0-32 0,2-45 0 0,-2 45 0 15,0 0 144-15,-7-34 32 0,7 34 0 0,-10-27 0 16,4 15 128-16,-2 0 0 0,0 0 128 0,-1 2-128 15,0-3 256-15,0 4-32 0,0 0 0 0,-1-1 0 16,1 4-48-16,-1 0-16 0,1 2 0 0,-1-1 0 16,1 4 16-16,-1-2 0 0,1 3 0 0,0 0 0 15,-1 3-16-15,0 0 0 0,0 1 0 0,0 1 0 16,1 0-32-16,-1 4 0 0,2-3 0 0,-1 3 0 16,2 0-128-16,-1 1 192 0,2-1-192 0,1 1 192 0,1 2-192 0,2-4 192 0,1 0-192 0,1-1 192 15,1-4-192-15,1 1 0 0,3-2 0 0,0 1 0 31,-5-3-384-15,0 0-48-16,0 0-16 0,0 0-18496 0</inkml:trace>
  <inkml:trace contextRef="#ctx0" brushRef="#br0" timeOffset="112570.5">22304 9731 1839 0,'-2'-2'160'0,"1"0"-160"16,1 2 0-16,-1 0 0 0,1 0 1376 0,-1 0 240 15,-2-1 48-15,0 1 16 0,-2-3 1264 0,-2 3 256 16,0-2 64-16,1 0 0 0,1 0-432 0,-1 2-80 16,1 0 0-16,0-2-16 0,1 4-752 0,2-2-128 15,-1 0-48-15,2 0 0 0,1 0-528 0,0 0-128 16,0 0 0-16,1 0-16 0,2 0-576 0,-1 0-112 16,1 0-32-16,0 0 0 0,-3 0-64 0,0 0-16 15,0 0 0-15,0 0 0 0,0 0 16 0,0 0 0 16,0 0 0-16,36 2 0 0,-36-2-64 0,0 0-16 15,0 0 0-15,32 4 0 0,-32-4-144 0,0 0-128 16,36 6 144-16,-36-6-144 0,0 0 0 0,40 0 0 16,-40 0 0-16,0 0 0 0,36 0 0 0,-36 0 0 0,0 0 0 0,0 0 0 15,0 0 0-15,0 0 0 0,38 0 0 0,-37 0 0 16,0 0 0-16,-1 0 0 0,0-2 0 0,-1 1 0 16,0-2 0-16,-3 1 0 0,-1 0 0 0,-1-2 0 15,-3 2 0-15,-2-3 0 0,0 4 0 0,-1 1 0 16,-1-2 0-16,0 2 0 0,-1 2 0 0,-2-2 0 15,1 4 0-15,0-2 0 0,1 0 0 0,0 2 0 16,2-2 0-16,-1 3 0 0,2-4 0 0,1 1 0 16,2 0 0-16,0-1 0 0,2 0 0 0,1-1 0 15,1-1 0-15,2 1 0 0,-1-1 0 0,3-1 0 16,0 2 0-16,2-2 0 0,0 2 0 0,-2 0 0 0,0 0 0 0,0 0 0 16,0 0 0-16,0 0 0 0,0 0 0 0,42-4 0 15,-42 4 0-15,0 0 0 0,0 0 0 16,42 3 0-16,-42-3 0 0,0 0 0 0,0 0 0 15,48-3 0-15,-48 3 0 0,0 0 0 0,40-6 0 0,-40 6 0 16,0 0 0-16,0 0 0 0,45-10 0 0,-45 10 0 16,0 0 0-16,0 0 0 0,0 0 0 0,0 0 0 15,0 0 0-15,0 0 0 0,0 0 0 0,0 0 0 16,39-6 0-16,-40 8 0 0,-2-2 0 0,1 2 0 16,-2 0 0-16,-1 2 0 0,-1-2 0 0,-3 0 0 15,0 0-128-15,-1 0 128 0,-2 2 0 0,0-1-192 16,-3-2 192-16,0 1-160 0,-2 1 160 0,1-2 0 0,0 2-144 0,0-3 144 15,0 3-192-15,1-3 16 0,3 3 16 16,1-2 0-16,2 1-144 0,1 1-16 0,3-2-16 0,3-1 0 16,1 3-32-16,1-6 0 0,0 3 0 0,0 0 0 31,0 0-1136-31,0 0-224 0</inkml:trace>
  <inkml:trace contextRef="#ctx0" brushRef="#br0" timeOffset="114423.93">23634 9198 8287 0,'0'0'736'0,"0"0"-592"16,0 0-144-16,0 0 0 0,0 0 1360 0,0 0 240 15,0 0 64-15,9-41 0 0,-9 41 320 0,0 0 80 0,9-37 16 0,-9 37 0 16,0 0-48-16,0 0-16 15,6-36 0-15,-8 33 0 0,2 3-160 0,-1-3-48 16,0 3 0-16,1 0 0 16,0 1-336-16,-1 1-64 0,1 2 0 0,1 0-16 0,-1 4-736 0,1-1-144 15,0 3-16-15,-1 2-16 0,2 0-96 0,-1 4-32 16,1 0 0-16,0 3 0 0,0 1-32 0,1 1-16 16,0-3 0-16,1 5 0 0,0-4-176 0,-1 2-128 0,2-1 144 0,-1-1-144 15,0-2 0-15,-2 0 0 16,0-1 0-16,-1 1 0 0,0-5 0 0,-2 0 0 15,1-2 0-15,-1 0 0 16,-1-1-560-16,1-2 0 0,-1 2 0 0,-1-3 0 16,2 0-528-16,-2-2-96 0,1 0-32 0,-1-1-16528 0</inkml:trace>
  <inkml:trace contextRef="#ctx0" brushRef="#br0" timeOffset="114873.55">23386 9590 11967 0,'-7'3'256'0,"5"-1"64"0,0 0 16 0,0-2 0 0,2 3-336 0,0-3 0 0,0 0 0 0,0 0 0 0,0 1 2128 0,2 1 368 15,0-2 64-15,0 3 0 0,2 0 576 0,0 0 128 16,1-3 0-16,1 4 16 0,0-2-1120 0,-6-2-240 16,0 0-32-16,0 0-16 0,37 7-1040 0,-37-7-192 15,0 0-64-15,0 0 0 0,50 3-96 0,-50-3-32 16,37 1 0-16,-37-1 0 0,43 5-96 0,-43-5-32 16,48 8 0-16,-48-8 0 0,51 8-96 0,-51-8-32 15,52 4 0-15,-52-4 0 0,51 0-192 0,-51 0 144 16,48-4-144-16,-48 4 128 0,49-8-128 0,-49 8 0 15,47-10 0-15,-47 10 0 0,0 0 0 0,52-13 0 16,-52 13 0-16,0 0 0 0,46-3 0 0,-46 3 0 0,0 0 0 0,0 0 0 0,42 6 0 0,-33-3 0 16,-2 0 0-1,1 1 0-15,-2 2-192 0,0-4 16 0,0 2 16 16,-1-1 0 0,-1-2-288-16,0 1-64 0,-1-2-16 0,0 0 0 15,-3 0-208-15,0 0-32 0,0 0-16 0,0 0 0 16,0 0-1424-16,19-43-288 0,-19 43-48 0,0 0-12736 0</inkml:trace>
  <inkml:trace contextRef="#ctx0" brushRef="#br0" timeOffset="115858.45">23512 9953 3679 0,'1'-5'320'0,"-1"2"-320"0,0 0 0 0,-1 2 0 15,1 1 1552-15,0 0 240 0,0-3 64 0,0 0 0 16,0 3 1248-16,0 0 256 0,0 0 48 0,-4-23 16 16,3 21-624-16,-2-1-128 0,0 2-32 0,-1 1 0 15,0 0-992-15,-2 0-208 0,0 1-32 0,0 4-16 16,0-5-560-16,-1 7-96 0,-1-4-32 0,0 3 0 0,0 2-256 0,0 1-64 0,0 0-16 0,-1 1 0 31,0 3-112-31,1-1-32 0,0 4 0 0,-1 0 0 16,1 3-16-16,0-1 0 0,2 2 0 0,0 1 0 15,2-1-48-15,-1 1-16 0,3-1 0 0,1-1 0 0,-1 3-16 0,2-4 0 16,3-1 0-16,1 1 0 0,1-2-128 0,1-3 0 16,4 2 144-16,0-2-144 0,-1-4 0 0,3 1 0 15,0-1 0-15,0 1 0 0,1-4 0 0,-3 0 0 16,-1 2-128-16,1-2 128 16,0 0-560-16,-1 0-16 0,0-3-16 0,-2 0 0 15,0 0-1392-15,0 1-256 0</inkml:trace>
  <inkml:trace contextRef="#ctx0" brushRef="#br0" timeOffset="116184.17">23660 10024 11519 0,'1'0'256'0,"-1"0"48"0,0 0 16 0,0 0 0 0,0 0-320 0,0 0 0 0,0 2 0 0,0-2 0 15,0 4 4224-15,0 2 800 0,0 0 160 0,-1 4 16 16,0 2-2096-16,0 1-416 0,-1-3-96 0,1 6-16 16,0-1-1520-16,0 1-304 0,0 0-64 0,-1 2-16 0,1-2-272 0,0-2-48 0,0 2-16 0,1-1 0 31,0-3-192-31,0 1-144 0,0-2 192 0,0 0-192 15,1-1 0-15,0-2 0 0,0 2 0 0,1-3 0 16,-1-1-384-16,0 0-96 0,1-1-16 0,0-3-12064 16,0 1-2416-16</inkml:trace>
  <inkml:trace contextRef="#ctx0" brushRef="#br0" timeOffset="116390.51">23754 10179 10127 0,'0'5'896'0,"0"-5"-704"16,1 2-192-16,1-2 0 0,-1 0 2816 0,0 0 512 16,2 2 128-16,0-2 0 0,-3 0-208 0,0 0-48 15,0 0-16-15,35 4 0 0,-35-4-1408 0,0 0-288 16,0 0-48-16,0 0-16 0,47-8-816 0,-47 8-160 16,0 0-48-16,0 0 0 0,0 0-400 0,42-2 0 0,-42 2 128 0,0 0-128 31,0 0-320-31,0 0-112 0,33 2-16 0,-33-2-17200 0</inkml:trace>
  <inkml:trace contextRef="#ctx0" brushRef="#br0" timeOffset="116623.69">23842 10115 15663 0,'-1'0'688'0,"-1"0"144"0,1 0-656 0,1 3-176 0,0-3 0 0,0 0 0 15,0 1 2256-15,0 1 432 0,0 2 64 0,-1 2 32 16,2 0 32-16,-1 3 0 0,1 1 0 0,1 0 0 0,-1 0-1344 16,1 2-272-16,0 1-48 0,-1 0-16 0,1-1-688 0,0 3-144 15,0-2-32-15,1-2 0 0,-2 0-272 0,1 1 0 16,1-4 0-16,-1 0 0 0,2 0 0 0,-2-3 0 16,2-2 0-16,1 0 0 15,-5-3-880-15,0 0-128 0,0 0-16 0,0 0-16064 16</inkml:trace>
  <inkml:trace contextRef="#ctx0" brushRef="#br0" timeOffset="117375.29">24055 10367 11055 0,'1'-2'976'0,"0"0"-784"16,0 0-192-16,-1 0 0 0,2-1 1632 0,-2 3 288 15,0 0 48-15,0 0 16 0,0 0 576 0,0 0 112 16,29-57 16-16,-29 57 16 0,0 0-576 0,0 0-112 15,23-58-32-15,-23 58 0 0,0 0-832 0,0 0-192 16,12-44-16-16,-12 44-16 0,0 0-576 0,0 0-112 16,0 0-32-16,0 0 0 0,0 0-208 0,0 0 176 15,0 0-176-15,0 0 160 0,0 0-16 0,0 0 0 16,0 0 0-16,0 0 0 0,0 0 16 0,7 7 0 16,-7 6 0-16,0-4 0 0,0 3-160 0,2 1 0 15,-2 0 0-15,1-1 0 0,1-2 0 0,1 2 0 0,-2-2 0 0,1 0 0 16,2-1 0-16,-1-2 0 0,2-1 0 0,-2-1 0 15,2-1 0-15,-1-3 0 0,-4-1 128 0,0 0-128 16,0 0 0-16,0 0 0 0,0 0 0 0,0 0 0 16,0 0 0-16,48-23 0 0,-48 23 0 0,0 0 0 15,0 0 0-15,0 0-176 0,0 0 176 0,22-45-128 16,-22 45-192-16,0 0-16 0,0 0-16 0,0 0 0 31,4-41-96-31,-4 41-32 0,0 0 0 0,0 0 0 0,0 0 96 0,0 0 0 0,-2-38 16 0,0 33 0 16,1 1 368-16,1 4-144 0,0 0 144 0,0 0 0 15,0 0 0-15,0 0 0 0,0 0 128 0,0 0-128 16,0 0 688-16,1 0 32 0,1 7 16 0,-1-1 0 16,0 1-224-16,0 2-32 0,1 1-16 0,-1 0 0 0,0 1-288 0,0 0-176 15,1 1 192-15,-1 3-192 0,0-3 128 16,0 2-128-16,2 1 0 0,-2-3 0 0,1-1 0 0,1 0 0 16,-1-1 0-16,1-2 0 0,1-2-128 0,-2-1-48 15,2-1 0-15,-4-4 0 16,0 0-1200-16,0 0-240 0,0 0-48 0</inkml:trace>
  <inkml:trace contextRef="#ctx0" brushRef="#br0" timeOffset="117708.66">24355 10001 8687 0,'-1'3'192'0,"0"-3"32"0,1 0 16 0,0-3 16 0,0 3-256 15,1 0 0-15,0 3 0 0,0-3 0 0,2 0 3728 0,2 1 704 0,0 4 144 0,1-1 32 16,0 2-992-16,2 0-192 0,-1 4-32 0,0 0-16 16,2 2-1808-16,0 2-352 0,-1 1-80 0,2 1-16 15,1 2-592-15,-2-2-112 0,0-2-32 0,-2 1 0 16,0 3-176-16,1-1-32 0,-2 1-16 0,-2-1 0 15,0 2-160-15,-2-1 128 0,-1 1-128 0,-2 0 128 16,0-2-128-16,-3 0 0 0,2-1 0 0,-3 0 128 16,0 0-128-16,-2-2 0 0,0-2 0 0,0 0 0 0,-1-5-240 0,0-1-16 15,0-3-16-15,-1-3 0 16,3 0-624-16,0-7-112 0,1 1-16 0,5 6-16944 16</inkml:trace>
  <inkml:trace contextRef="#ctx0" brushRef="#br0" timeOffset="118500.02">24145 9619 911 0,'-3'0'0'0,"2"0"0"0,0 0 0 0,0-1 0 0,1 1 1056 0,0 0 128 16,0 0 32-16,-2 0 0 0,2 0 800 0,0-2 160 15,0 2 48-15,-1-3 0 0,1 2 768 0,1 1 144 16,1 0 48-16,-1 0 0 0,1 1-304 0,1 2-64 15,-1-1-16-15,1-1 0 0,-1 2-976 0,2-2-192 16,0 1-32-16,-1 1-16 0,2-2-944 0,0 2-192 16,2-1-48-16,-7-2 0 0,0 0-160 0,0 0-48 15,0 0 0-15,43-6 0 0,-43 6-64 0,0 0-128 16,0 0 176-16,0 0-176 0,49-16 160 0,-49 16-160 16,0 0 128-16,0 0-128 0,0 0 0 0,46 0 128 15,-37 4-128-15,-9-4 0 0,0 0 0 0,27 6 0 16,-27-6 0-16,16 7 0 0,-16-7 0 0,0 0 0 15,22 9 0-15,-22-9 0 0,0 0 0 0,0 0 0 0,0 0 0 0,0 0 0 16,30 6-192-16,-28-6 48 0,-2 0 0 0,0 0 0 16,0 0 144-16,0 0-208 0,0 0 80 15,0 0 128-15,0 0-144 0,0 0 144 0,0 0 0 16,0 0 0-16,0 0 0 0,0-4-128 0,-1 4 128 0,0 0 0 0,0 0 0 0,-1 0 0 0,1 0 0 16,-1 0 0-16,-1 0 0 0,0 0 0 0,0 2 0 0,1-2 0 15,-2 2 0-15,0-2 0 16,-1 3 0-16,0-3 0 15,-1 3 0-15,-1-3-128 0,0 1 128 0,-1 2 0 16,-1 1 0-16,-1-2 0 0,0 1 0 0,-1 0 0 16,0 0 0-16,-1 0 0 0,-2 0 0 0,1-3 0 15,-2 4-128-15,0-3 128 0,0 1 0 0,-1 1 0 0,1-2-160 16,2 2 160-16,0-3-128 0,2 2 128 0,0-1-192 16,2 2 32-16,2-3 16 0,-1 0 0 15,3 0-224-15,2 2-32 0,0-2-16 0,2-2-11504 16,0 2-2304-16</inkml:trace>
  <inkml:trace contextRef="#ctx0" brushRef="#br0" timeOffset="124249.79">24947 10600 17503 0,'2'2'1552'0,"-1"1"-1232"0,-1-2-320 0,0 2 0 16,0-3 1600-16,0 2 272 0,1-1 48 0,0 4 16 16,1-1 368-16,-1 2 64 0,1 0 0 0,1-4 16 15,-1 0-720-15,1-2-160 0,0-2-32 0,-3 2 0 16,0 0-608-16,0 0-128 0,0 0-32 0,0 0 0 16,0 0-272-16,44-52-64 0,-44 52-16 0,0 0 0 15,36-57-80-15,-36 57-16 0,0 0 0 0,38-60 0 16,-38 60-64-16,33-54 0 0,-33 54-16 0,36-57 0 15,-36 57-176-15,31-59 192 0,-31 59-192 0,26-60 192 16,-26 60-64-16,22-58 0 0,-22 58 0 0,18-54 0 16,-18 54 16-16,13-53 0 0,-13 53 0 0,9-51 0 0,-9 51 16 15,5-47 0-15,-5 47 0 0,2-47 0 16,-2 47 32-16,-2-45 0 0,2 45 0 0,-6-42 0 0,6 42-192 16,-10-47 192-16,10 47-192 0,-13-49 192 0,13 49-192 0,-13-51 0 15,13 51 0-15,-16-54 128 0,16 54-128 0,-15-53 0 0,6 27 0 0,9 26 0 16,-16-55 0-16,16 55 0 15,-16-50 0-15,7 25 0 0,1 3 0 0,-1-1 0 16,9 23 0-16,-16-37 0 0,7 21 0 0,-1-2 0 16,1 2 0-16,-1-1 0 0,-1 1 0 0,-1-2 0 15,0-1 0-15,1 1 0 0,-1 2 0 0,-1 0 0 16,0-4 0-16,-3 1 0 0,1 1-176 0,-1-1 176 16,2-1-128-16,0 2 128 0,2 2-176 0,0 0 176 15,2 0-208-15,-1-3 80 0,2 3 128 0,0 0 0 16,9 16 0-16,-13-31-128 0,13 31 128 0,-10-32 0 15,10 32 0-15,-6-34 0 0,6 34 0 0,-5-35 0 16,5 35 0-16,-2-44 0 0,2 44 0 0,3-42 0 0,-3 42 0 0,2-43 128 16,-2 43-128-16,5-42 0 0,-5 42 0 0,8-45 0 15,-8 45 0-15,7-47 128 0,-7 47-128 0,11-47 0 16,-11 47 0-16,15-47 128 0,-15 47-128 0,17-42 0 16,-17 42 0-16,19-43 128 0,-19 43-128 0,21-42 0 15,-21 42 0-15,0 0 144 0,32-59-144 0,-32 59 0 16,0 0 128-16,21-42-128 0,-21 42 0 0,0 0 0 15,0 0 128-15,24-57-128 0,-24 57 0 0,0 0 0 16,0 0 0-16,22-53 0 0,-22 53 0 0,0 0 0 16,0 0 0-16,23-49 0 0,-23 49 0 0,0 0 0 15,0 0 0-15,0 0 0 0,28-44 0 0,-28 44 0 16,0 0 0-16,0 0 0 0,0 0 0 0,0 0 0 0,0 0 0 0,43-33 0 16,-43 33-144-16,0 0 144 15,0 0-448-15,0 0 0 0,51-8 0 16,-51 8 0-16,0 0-496 0,31 10-96 0</inkml:trace>
  <inkml:trace contextRef="#ctx0" brushRef="#br0" timeOffset="126589.26">25616 8092 10127 0,'0'0'896'0,"0"0"-704"0,0 0-192 0,-1 0 0 15,1 0 1792-15,0 3 336 0,0-3 64 0,0 0 16 16,-2 1 416-16,2 4 96 0,0-2 16 0,1 1 0 16,-1 2-384-16,0 1-80 0,1-4-16 0,-1 3 0 15,-1-1-912-15,0 3-192 0,1-2-48 0,-3 3 0 16,2-3-576-16,-3 1-112 0,1 2-32 0,-1-2 0 15,-1 2-160-15,0-3-32 0,-1 2-16 0,0 0 0 16,-2-2-176-16,1 1 0 0,-1-1 0 0,2-2 128 0,-1 2-128 0,-2-4 0 16,0 2 0-16,0-3 0 15,-1 2 0-15,0-3 0 0,0 0 0 0,0-3 0 0,0 2 0 0,0-4 0 16,3 1 0-16,-1 1 0 0,2-4 0 0,1 1 0 16,1 0 0-16,2-1 0 0,2 7 0 0,-2-15 0 15,2 15 0-15,0 0 0 0,0 0 0 0,4-32 0 16,-4 32 0-16,0 0 0 0,0 0-128 0,0 0 128 15,0 0 0-15,22-39 0 0,-22 39 0 0,0 0 0 16,0 0 0-16,0 0 0 0,0 0 0 0,0 0 0 16,0 0 0-16,0 0 0 0,0 0 0 0,51-5 0 15,-44 14 0-15,0 1 0 0,-1 0 0 0,0 5 0 16,2-3 128-16,0 4-128 0,1 0 192 0,1 0-64 0,0-1 0 0,1 1 0 0,1-4-128 0,-12-12 0 16,26 20 0-16,-26-20 128 15,0 0-128-15,44 16 0 0,-44-16 0 0,0 0 0 16,48 3 0-16,-48-3 0 0,0 0 0 0,0 0 0 15,60-19 0-15,-60 19 0 0,0 0 0 0,0 0 0 16,44-31-128-16,-44 31-16 0,0 0 0 0,0 0 0 16,0 0-176-16,27-39-16 0,-27 39-16 0,0 0 0 15,0 0 160-15,2-35 16 0,-2 35 16 0,-6-21 0 16,6 21 160-16,-8-22 0 0,1 9 0 0,-1 4 0 16,0-1 192-16,-2 0-16 0,1 1-16 0,-3-1 0 15,0 4 96-15,-2 0 32 0,2 0 0 0,-1 2 0 16,0 1 96-16,1 1 0 0,-1 2 16 0,1 2 0 0,-2-2-48 15,1 3-16-15,-1 1 0 0,2-1 0 0,1 2-144 0,1-1-48 16,0 0 0-16,3-1 0 0,0 4-144 0,2-2 0 16,0-2 0-16,3 0 128 0,2 0-128 0,0 1 0 15,1 0 0-15,2-2 0 0,-3-2-320 0,0 0 16 16,0 0 0-16,23 16 0 0,-23-16-640 0,0 0-128 0</inkml:trace>
  <inkml:trace contextRef="#ctx0" brushRef="#br0" timeOffset="128821.76">23032 10203 6447 0,'-7'1'576'0,"2"-1"-576"0,1 0 0 0,1-1 0 15,1 1 2368-15,1 0 352 0,0-2 80 0,-1-1 16 16,0 2 640 0,-1 1 128-16,0-3 16 0,0 1 16 0,-1 1-1024 0,3 1-208 15,0 0-32-15,1 0-16 0,1 1-1152 0,2-1-224 16,-1 2-64-16,3-2 0 0,-1 0-448 0,1 3-80 15,1-2-32-15,1 2 0 0,-7-3-32 0,0 0-16 16,0 0 0-16,45 2 0 0,-45-2-112 0,0 0-32 16,0 0 0-16,46-6 0 0,-46 6-144 0,0 0 0 15,0 0 144-15,0 0-144 0,48-16 0 0,-48 16 0 16,0 0 0-16,0 0 0 0,0 0 0 0,0 0 0 16,0 0 0-16,0 0 0 0,0 0 0 0,0 0 0 15,0 0 0-15,0 0 0 0,0 0 0 0,0 0 0 16,0 0 0-16,0 0 0 0,-5-25 0 0,-5 29 0 15,-1-2 128-15,0 2-128 0,-2 0 272 0,0 1-16 16,-1-2 0-16,1 1 0 0,0 0-96 0,0 1-32 0,-1-2 0 0,2 1 0 16,1-1-128-16,1 0 0 0,1 0 0 0,2-1 0 15,2-1 0-15,1 2 0 0,0-3 0 0,2 1 0 16,3 2 0-16,0-3 0 0,3 0 0 0,0 2 0 16,2-1 0-16,1 2 0 0,1-1 0 0,0-2 0 15,-8 0 0-15,0 0 0 0,0 0 0 0,42 6 0 16,-42-6 0-16,0 0 0 0,0 0 0 0,42 4 0 15,-42-4 0-15,0 0 0 0,0 0 0 0,0 0 0 16,0 0 0-16,46-10 0 0,-46 10 0 0,0 0 0 0,0 0-208 0,0 0 80 0,0 0 128 0,0 0-208 31,0 0-544-31,20-50-96 0,-20 50-32 0,0 0-18288 16</inkml:trace>
  <inkml:trace contextRef="#ctx0" brushRef="#br0" timeOffset="129683.32">23219 9613 1839 0,'-4'-1'160'0,"0"-2"-160"16,3 1 0-16,0 2 0 0,1 0 816 0,-3-1 128 15,1 1 16-15,-3-3 16 0,-1 0 656 0,-2 0 128 16,2 1 32-16,0 0 0 0,2 2-32 0,1 0 0 0,0 0 0 0,2 0 0 0,0 0-64 0,1 0-16 16,0 2 0-16,0 0 0 0,1-2 0 0,-1 0 0 15,1 3 0-15,-1-3 0 0,1 1-240 0,1 1-48 31,-1-2-16-31,1 3 0 0,1-3-240 0,-1 1-48 16,1 1-16-16,0-2 0 0,-3 0-448 0,0 0-96 0,0 0-16 0,0 0 0 16,0 0-256-16,0 0-48 0,50-6-16 15,-50 6 0-15,0 0-64 0,0 0 0 0,0 0-128 0,51-6 192 16,-51 6-192-16,0 0 0 0,0 0 128 0,44 0-128 16,-44 0 0-16,0 0 0 0,0 0 0 0,41 3 0 15,-41-3 0-15,0 0 128 0,0 0-128 0,0 0 0 16,0 0 0-16,51-5 0 0,-51 5 0 0,0 0 0 15,0 0 0-15,0 0 0 0,0 0 0 0,0 0 0 16,0 0 0-16,50-8 0 0,-46 8 0 0,0 3 0 16,1 0 0-16,-2-1 0 0,1 3 0 0,0-2 0 15,-1 0 0-15,0 0 0 0,1 0 0 0,-1 1 0 16,1-2 0-16,0 2 0 0,-2-3 0 0,1 1 0 16,0 1 0-16,0-2 0 0,-1 2 0 0,0-3 0 0,0 2 0 0,1-2 0 0,-1 0 0 0,-1 0 0 15,2 0 0-15,-1-2 0 16,1 2 0-16,-1 0 0 0,1-4 0 0,-1 1 0 15,-2 3 0-15,0 0 0 0,0 0-176 0,0 0-16 16,0 0-16-16,0 0 0 16,0 0-992-16,0 0-192 0,0 0-32 0,0 0-15536 15</inkml:trace>
  <inkml:trace contextRef="#ctx0" brushRef="#br0" timeOffset="136160">26064 9881 15663 0,'1'0'1392'0,"-1"0"-1120"15,2 0-272-15,-2-2 0 0,1 2 1024 0,-1-1 160 16,2 1 32-16,1-4 0 0,-3 4 1632 0,0 0 336 15,0 0 64-15,0 0 16 0,0 0-1328 0,0 0-256 16,39-41-48-16,-39 41-16 0,0 0-608 0,0 0-128 16,0 0-32-16,42-44 0 0,-42 44-384 0,0 0-80 15,41-37 0-15,-41 37-16 0,0 0-128 0,43-41-32 16,-43 41 0-16,0 0 0 0,39-39-80 0,-39 39-128 16,0 0 176-16,0 0-176 0,37-47 128 0,-37 47-128 15,0 0 0-15,0 0 0 0,23-42 0 0,-23 42 0 16,0 0 0-16,0 0 0 0,11-43 0 0,-11 43 0 15,0 0 0-15,0 0 0 0,0-42 0 0,0 42 0 16,-6-18 0-16,6 18 0 0,-7-19 0 0,1 12 0 16,-2 0 0-16,0 1 0 0,-2 1 0 0,0 2 0 0,-1-1 0 0,-2 4-144 15,0-3 144-15,0 2 0 0,0 1-144 0,0 0 144 16,2 1 0-16,-1 2 0 0,2-2-144 0,0 4 144 16,1-1 0-16,1 2 0 0,-1 0 0 0,2 2 0 15,-2 0 0-15,3 2 0 0,0 2 0 0,1 3 0 16,0-4 160-16,1 4-16 0,2-2 0 0,-1-1 0 15,2 2-16-15,0 0-128 0,2 0 192 0,-1-2-64 16,2 1 32-16,2 0 0 0,0 0 0 0,2 2 0 16,1 1 32-16,1 0 0 0,2-3 0 0,1 2 0 15,1-2-64-15,2-1 0 0,-1 0 0 0,2-1 0 16,1 1-128-16,-1-5 0 0,1 2 0 0,-16-9 128 16,32 10-128-16,-32-10 0 0,0 0 0 0,46 2 0 0,-46-2 0 15,0 0 0-15,43-9 0 0,-43 9 0 0,0 0-160 0,0 0-16 16,52-19 0-16,-52 19 0 15,0 0-592-15,0 0-112 0,0 0-16 0,41-31-16 16,-41 31-1184-16,0 0-224 0,0 0-48 16,0 0-13712-16</inkml:trace>
  <inkml:trace contextRef="#ctx0" brushRef="#br0" timeOffset="136874.69">26454 9110 15663 0,'-4'0'1392'0,"0"-3"-1120"0,3 2-272 0,0 1 0 16,1 0 1856-16,0 0 304 0,-2-2 64 0,0 2 16 15,1-4 640-15,-1 1 128 0,2 3 16 16,0 0 16-16,0 0-1184 0,0 0-224 0,0 0-48 0,0 0-16 16,43 0-800-16,-43 0-144 0,0 0-48 0,0 0 0 15,45 9-128-15,-45-9-48 0,0 0 0 0,41 4 0 16,-41-4-256-16,0 0-144 0,41 2 160 0,-41-2-160 16,0 0 0-16,47-6 0 0,-47 6 0 0,0 0 0 15,0 0-208-15,59-18-96 0,-59 18-16 0,0 0-12544 16,0 0-2496-16</inkml:trace>
  <inkml:trace contextRef="#ctx0" brushRef="#br0" timeOffset="137277.21">27010 8782 10127 0,'0'0'448'0,"0"0"96"0,0 0-544 0,0 0 0 15,0 0 0-15,0 0 0 0,0 0 2336 0,0 0 352 16,0 0 80-16,0 0 16 0,0 0 336 0,-5-22 64 0,4 21 16 0,-2 1 0 16,2 0-1088-16,-1 0-224 0,-2 0-32 0,1 0-16 15,0 3-848-15,-1-3-160 0,2 4-48 0,-2 1 0 16,0-4-336-16,-1 4-64 0,0-1 0 0,2 2-16 15,-2 0-48-15,0 4-16 0,0-2 0 0,-1 3 0 16,1 1-96-16,0-1-16 0,-2 2 0 0,1-1 0 16,1 3-32-16,-1 1-16 0,0 2 0 0,1 0 0 15,0 3-144-15,0-4 0 0,3 2 0 16,-1-1 128-16,2 1-128 0,1-3 0 0,2 0 0 0,0-1 0 16,1-2 0-16,1 0 0 0,2 3 0 0,0-4 0 15,3 0 0-15,-2 1 0 0,2-3 0 0,-1-3 0 16,0 2-160-16,-8-9 160 0,19 10-208 0,-19-10 80 15,0 0-640-15,0 0-128 16,0 0-32-16,44-8-17856 0</inkml:trace>
  <inkml:trace contextRef="#ctx0" brushRef="#br0" timeOffset="137523.53">27167 8799 4607 0,'-1'2'400'0,"0"-2"-400"16,1 2 0-16,-2-2 0 0,2 3 3440 0,-1-2 592 16,1 1 128-16,-1 2 32 0,0 2 320 0,-2 4 64 15,1 2 16-15,-1 1 0 0,2 0-2480 0,0 2-512 0,-1 1-80 0,2-1-32 16,0 1-896-16,2 0-176 16,-1 3-32-16,0-2-16 0,0 2-368 0,2-1 144 15,-2 1-144-15,2-3 0 0,-2-2 0 0,0-2 0 16,0 0 0-16,1-2 0 15,-1-1-576-15,0-2-64 0,2-2 0 0,-2-1-11680 16,-1-4-2336-16</inkml:trace>
  <inkml:trace contextRef="#ctx0" brushRef="#br0" timeOffset="137751.09">27271 8992 22111 0,'0'0'976'0,"0"0"208"0,0 0-944 16,0 0-240-16,0 0 0 0,0 0 0 0,0 0 2048 0,0 0 352 16,0 0 80-16,0 0 16 0,41 2-368 0,-41-2-64 15,0 0-16-15,0 0 0 0,44-2-1280 0,-44 2-256 16,0 0-48-16,0 0-16 0,46-2-448 0,-46 2 0 16,0 0 0-16,0 0 0 0,42-4 0 0,-42 4 0 15,0 0-128-15,0 0-11712 16,0 0-2320-16</inkml:trace>
  <inkml:trace contextRef="#ctx0" brushRef="#br0" timeOffset="137992.5">27424 8860 911 0,'-2'0'0'0,"2"0"0"0,-3-2 0 0,2 2 0 16,1 0 2624-16,0 0 432 0,0 0 80 0,0 0 32 15,0 0 1264-15,3 5 256 0,-2-2 48 0,0 1 16 16,0 0-1584-16,-1 1-320 0,1 2-64 0,-1 2-16 16,0 1-1680-16,0 2-320 0,-1 0-80 0,0 1-16 15,0 0-304-15,0 2-64 0,-1 1-16 0,1 0 0 16,1-2-288-16,-1 1 0 0,2-3 128 0,-1-2-128 16,3-1 0-16,-1-2 0 0,2-1-208 0,-1-2 80 15,-3-4-1136 1,0 0-208-16</inkml:trace>
  <inkml:trace contextRef="#ctx0" brushRef="#br0" timeOffset="138675.15">27658 9126 6495 0,'-3'0'128'0,"1"2"48"0,1-2 0 0,0 2 16 0,1 0-192 0,0-2 0 16,-2 0 0-16,1 3 0 0,-1 0 2336 0,-1 0 416 0,2 0 96 0,1-3 16 15,0 2 192-15,2-2 32 16,1 0 16-16,-3 0 0 0,0 0-688 0,0 0-144 0,0 0-32 0,0 0 0 15,0 0-800-15,44-39-160 0,-44 39-48 0,0 0 0 16,0 0-720-16,34-42-128 0,-34 42-48 0,0 0 0 16,0 0-48-16,0 0-16 0,31-47 0 0,-31 47 0 15,0 0-80-15,0 0 0 0,0 0-16 0,0 0 0 16,0 0-176-16,14-47 160 0,-14 47-160 0,0 0 160 16,0 0-160-16,0 0 0 0,0 0 144 0,-6-29-144 15,4 26 0-15,1 3 0 0,-1 0 0 0,1 0 128 0,0 0-128 0,-2 3 0 16,2-2 0-16,0 4 0 15,0 0 0-15,-1 3 0 0,1 1 128 0,0 1-128 0,1 0 0 16,-1 2 144-16,1 2-144 0,0 1 0 0,1-3 128 0,0 2-128 0,0-2 0 0,3 0 0 16,0-2 0-16,0-1 0 15,2 1 0-15,-1-4 0 0,1 0 0 0,0-2 0 16,1-2 0-16,-7-2 0 0,0 0 0 0,0 0 0 16,0 0 0-16,38 0 0 0,-38 0-320 0,0 0 48 15,0 0 0-15,0 0 0 0,0 0-96 0,0 0-16 16,37-37 0-16,-37 37 0 15,0 0-48-15,0 0-16 0,0 0 0 0,0 0 0 0,19-44 256 0,-19 44 64 16,0 0 0-16,0 0 0 0,0 0-160 0,0 0-32 16,13-48 0-16,-13 48 0 0,0 0 320 0,0 0 0 15,0 0 0-15,0 0 0 0,0 0 208 0,0 0 112 16,0 0 0-16,0 0 16 0,0 0 80 0,0 0 16 16,-8-13 0-16,7 19 0 0,0 1-192 0,0-1-48 15,-1 4 0-15,2 0 0 0,-1-2-64 0,1 2-128 0,0 2 176 16,1-2-176-16,1 0 0 0,0 0 0 0,1 0 0 15,-1 1 0-15,1-1 0 0,-1-3 0 0,1 2 0 0,0-3 0 32,2-2-512-32,-1-2-48 0,-4-2-16 0,0 0-11552 0,0 0-2320 0</inkml:trace>
  <inkml:trace contextRef="#ctx0" brushRef="#br0" timeOffset="139141.25">28061 8762 9215 0,'-1'-2'400'0,"1"1"96"0,0 1-496 0,0-3 0 15,0 3 0-15,0 0 0 0,1 0 1456 0,-1 0 192 16,1 0 32-16,2 3 16 0,-1-3 1584 0,2 3 320 16,1 0 64-16,0 1 16 0,1-2-672 0,0 4-144 15,0-2-32-15,2 2 0 0,-3 0-1536 0,1 0-304 16,0 1-64-16,0 3-16 0,0-1-320 0,1 1-64 15,-1 3-16-15,0-1 0 0,3 4-224 0,-3-1-48 0,1-1-16 0,1 2 0 16,-1 0-224-16,-1 2 128 0,-1-3-128 0,-1 2 0 16,-2 1 0-16,1-1 0 0,-3-1 0 0,-1 1 0 15,-1 1 0-15,0-3 0 0,-2 1 0 0,-1-3 0 16,-1 2 0-16,0-3 0 0,-1-2 0 0,-1 0 0 16,1 0 0-16,-1-4-192 0,1 3 48 0,1-7 0 15,-1 2-480 1,3-1-80-16,-1-3-32 0,0-3 0 0,1 1-880 15,0 0-176-15,2-2-48 0,-1 0-14832 0</inkml:trace>
  <inkml:trace contextRef="#ctx0" brushRef="#br0" timeOffset="139792">28245 9543 12895 0,'2'0'1152'0,"-1"-3"-928"0,0 3-224 0,0 0 0 0,0-2 2240 0,1 0 384 16,-2 2 96-16,0 0 16 0,0 0 592 0,37-40 112 15,-37 40 16-15,0 0 16 0,46-57-1584 0,-46 57-320 16,32-48-64-16,-32 48-16 0,33-56-768 0,-33 56-144 0,36-57-48 0,-36 57 0 16,32-54-80-16,-32 54-32 15,26-45 0-15,-26 45 0 0,0 0-112 0,35-65-32 16,-35 65 0-16,19-45 0 0,-19 45-80 0,0 0-32 16,26-57 0-16,-26 57 0 0,0 0-160 0,0 0 128 15,23-54-128-15,-23 54 128 0,0 0-128 0,0 0 0 0,0 0 0 0,0 0 0 16,0 0 0-16,0-39-176 0,-2 37 48 0,-1-2 0 31,0 4-528-31,0-2-112 0,0-1 0 0,-2 2-16 16,1 1-992-16,0 0-192 0</inkml:trace>
  <inkml:trace contextRef="#ctx0" brushRef="#br0" timeOffset="140059.67">28334 8839 6447 0,'-2'2'272'0,"1"-2"80"16,-1 0-352-16,2 0 0 0,0 3 0 0,0-3 0 15,2 0 3008-15,-1 4 512 0,1-1 128 0,2 6 0 0,1-2 736 0,-1 5 144 16,1 0 16-16,1-1 16 16,-1 1-2432-16,0 3-480 0,0-1-112 0,0 1 0 0,0 1-912 0,-2 0-176 15,1 2-48-15,0-1 0 0,-1-1-192 0,0-2-32 16,-1 0-16-16,1-2 0 0,-1-2-160 0,0-1 0 15,-1-2 0-15,1-2 0 0,-1 0 0 0,2-2-256 16,-2-1 64-16,0-1 16 16,-1-1-800-16,0 0-176 0,0 0-16 0,0 0-16720 15</inkml:trace>
  <inkml:trace contextRef="#ctx0" brushRef="#br0" timeOffset="141024.72">28894 10105 7359 0,'2'0'656'0,"-1"-2"-528"0,0 2-128 0,0 0 0 15,-1-3 1600-15,0 3 304 0,2-1 48 0,-2-1 16 16,1 0 736-16,-1 2 160 0,0 0 16 0,0 0 16 16,0 0-528-16,0 0-128 0,0 0 0 0,-16-18-16 15,8 18-752-15,1-3-160 0,0 3-32 0,-3 0 0 16,1 0-544-16,-1 0-112 0,-1 3-32 0,1-3 0 15,0 4-336-15,-1 2-64 0,1 0 0 0,-1 1-16 16,2 2-176-16,0 3 192 0,0-2-192 0,1 3 192 16,1-1-192-16,1 4 0 0,1-4 144 0,0 2-144 15,2 1 0-15,2-5 0 0,1 2 0 0,1-2-192 16,3-4 192-16,0 0 0 0,3-2-144 0,2-1 144 0,2-3 0 16,-11 0-144-16,0 0 144 0,38-19 0 0,-38 19 0 0,0 0-128 15,46-41 128-15,-46 41 0 0,0 0 0 0,50-63 0 16,-50 63-128-16,32-54 128 0,-32 54 0 0,28-60 0 15,-28 60-128-15,25-60 128 0,-25 60 0 0,16-60-128 16,-16 60 128-16,11-56 0 0,-11 56-192 0,5-52 192 16,-5 52-192-16,-1-47 192 0,1 47-176 0,-5-45 176 15,5 45-160-15,-9-41 160 0,9 41-128 0,0 0 128 16,-13-44 0-16,13 44-144 0,0 0 144 0,-11-35 0 16,11 35 0-16,0 0 0 0,0 0 128 0,0 0 0 15,0 0 0-15,0 0 0 0,-3-44 176 0,3 44 32 16,1-3 16-16,-1 3 0 0,0 0-96 0,0 3-32 0,-1 0 0 15,1 4 0-15,0 1 16 0,1 0 0 16,-1 4 0-16,2 2 0 0,-1 0-240 0,0 5 128 0,0 0-128 0,2 3 0 16,-2 0 128-16,0 4-128 0,0 2 0 0,2 5 0 15,-2 1 0-15,-1 3 128 0,0 4-128 0,0-3 0 16,0 1 0-16,0 2 0 0,0-3 0 0,1 0 0 16,1-3 0-16,-1-3 0 0,0-4 0 0,2 0 0 15,-2-6 0-15,1-3 0 0,1-3 0 0,-1-4 0 16,1-2-304-16,-1-4 48 0,2-4 16 0,-2 0 0 31,2-4-816-31,-4 2-160 0,0 0-48 0,0 0-15984 0</inkml:trace>
  <inkml:trace contextRef="#ctx0" brushRef="#br0" timeOffset="141408.04">29199 10731 12895 0,'-3'14'576'0,"1"-8"112"0,1 0-560 0,1-4-128 16,0-2 0-16,1 0 0 0,0-2 640 0,0 2 80 15,2-4 32-15,-3 4 0 0,0 0 864 0,0 0 176 16,0 0 48-16,33-63 0 0,-33 63 784 0,0 0 144 15,33-73 48-15,-33 73 0 0,25-63-704 0,-25 63-144 16,26-69-32-16,-26 69 0 0,29-78-976 0,-29 78-208 16,29-79-48-16,-29 79 0 0,31-73-288 0,-31 73-64 15,30-64-16-15,-30 64 0 0,28-60-144 0,-28 60-16 16,29-53-16-16,-29 53 0 0,0 0-16 0,31-63 0 0,-31 63 0 0,0 0 0 16,33-62-144-16,-33 62 0 0,0 0 0 0,21-52 128 15,-21 52-128-15,0 0 0 0,0 0 0 0,0 0 0 0,0 0-208 0,-9-42-32 16,4 40 0-16,-3 2 0 31,-1 2-416-31,-1 1-96 0,-1 0-16 0,0 1-11616 0,0 1-2336 0</inkml:trace>
  <inkml:trace contextRef="#ctx0" brushRef="#br0" timeOffset="141705.29">29174 9938 5519 0,'1'0'496'0,"0"0"-496"15,2 0 0-15,-2 0 0 0,0 0 2512 0,1 0 416 16,-1 3 80-16,3-3 0 0,2 4 1040 0,0 2 208 16,1 1 32-16,1 4 16 0,-1 2-1488 0,1 0-288 15,0 3-64-15,0 3-16 0,2-1-1488 0,-1 2-320 16,3 1-48-16,-3 1-16 0,3-2-192 0,-1-1-64 15,-1-1 0-15,0 0 0 0,-1-1-128 0,1-3-48 16,-1-2 0-16,0-2 0 0,-2-1-144 0,-1-3 0 16,-1-3 0-16,0 0 0 15,0-3-576-15,-2 0-32 0,-3 0-16 0,0 0 0 16,0 0-1360-16,0 0-256 0</inkml:trace>
  <inkml:trace contextRef="#ctx0" brushRef="#br0" timeOffset="162783.48">20474 4251 3679 0,'0'0'320'0,"0"0"-320"0,0 0 0 0,0 0 0 16,0 0 1408-16,0 0 192 0,0 0 64 0,0 0 0 16,0 0 1168-16,0 0 240 0,0 0 64 0,0 0 0 15,38-38-576-15,-38 38-128 0,0 0 0 0,0 0-16 16,0 0-592-16,0 0-112 0,-4-16-32 0,-1 17 0 16,-1 2-352-16,-1-1-80 0,-3 2-16 0,-3-1 0 15,1 6-656-15,-3 1-128 0,-2 0-16 0,-2 2-16 0,0 3-144 0,-4 2-16 16,1 2-16-16,0 2 0 0,0 1-48 0,-1 4 0 15,1 3 0-15,0-5 0 0,4-1-48 16,1-1-16-16,1 3 0 0,-3 3 0 0,0 8-128 0,-2 5 0 16,-2 0 0-16,1-3 128 0,0-4-128 0,2-1 0 15,0-2 0-15,2-3 0 0,-1 0 0 0,2-3 0 16,0-3 0-16,1-2 0 0,2-1 0 0,-1-3 0 16,3 0 144-16,-2-1-144 0,4-5 128 0,0 0-128 0,2-2 160 0,-1-2-160 15,0 2 0-15,2 0 128 0,0-1-128 0,0-2 0 16,1 0 0-16,1 1 0 15,0-3 0-15,0 0 0 0,2 1 0 0,-1-4 0 16,1 0 0-16,1 0 0 0,1-4 0 0,0 1 0 0,-1-3 0 0,2-1 0 16,-1-2 0-16,1 9 0 0,0 0 0 0,4-51 0 15,-4 51 0-15,5-40-128 0,-5 40 128 0,7-47 0 0,-7 47 0 0,6-45 0 16,-6 45 0-16,5-42 0 16,-5 42 0-16,4-37 0 0,-4 37 0 0,2-32 0 15,-2 32 0-15,0 0 0 0,0 0 0 0,7-45 0 16,-6 37 0-16,0 0 0 0,0 3 0 0,1 2 0 15,-1 0 0-15,-1 2 0 0,0 2 0 0,0 2 0 16,0 0 0-16,0 4 0 0,-1 2 0 0,-2 3 0 16,1 1 256-16,-2 6-32 0,0-1-16 0,-1 4 0 15,2 4-208-15,-2-1 144 0,0 4-144 0,0-1 128 16,1-6-128-16,2 3 0 0,-2 1 0 0,1-1 0 16,2-3 0-16,1-5 0 0,-1 1 0 0,1-7 0 0,1 0 0 0,0-1 0 15,1-6 0-15,-1-1 0 0,3 0 0 0,-2-6 0 16,0 2 0-16,2-4 0 0,-4 5 0 0,0 0 0 15,0 0 0-15,0 0 0 0,32-44 0 0,-32 44 0 16,0 0 0-16,0 0 0 0,0 0 0 0,51-49 0 16,-51 49 0-16,0 0 0 0,0 0 0 0,51-31 0 15,-51 31 0-15,0 0 0 0,0 0 0 0,55-18 0 16,-55 18 0-16,0 0 0 0,0 0 0 0,55-5 0 16,-55 5 0-16,0 0 0 0,0 0 0 0,52-3 0 15,-52 3 0-15,0 0 0 0,0 0 0 0,0 0 0 16,53-12 0-16,-53 12 0 0,0 0 0 0,0 0 0 15,0 0-144-15,0 0 144 16,0 0-608-16,0 0-64 0,0 0-16 0,0 0-12224 0,0 0-2448 16</inkml:trace>
  <inkml:trace contextRef="#ctx0" brushRef="#br0" timeOffset="170781.42">10333 10688 14735 0,'0'2'1312'0,"0"-2"-1056"0,0 1-256 0,0-1 0 16,0-1 976-16,0 1 144 0,0 0 32 0,0 1 0 15,0-1 256-15,-2 0 48 0,2-1 16 0,-1-1 0 16,0-1-112-16,-2 2-16 0,2-1 0 0,-1 0 0 15,-1 2 416-15,0 0 80 0,0 2 16 0,-1 0 0 16,1 0-464-16,-2 2-96 0,1 2-16 0,0 1 0 0,2-4-768 0,-2 3-176 16,0 1-16-16,1 0-16 15,-1 2-160-15,0-3-16 0,1 0-128 0,-1 4 192 16,3-1-192-16,-1-2 144 0,0-1-144 0,1 0 128 16,-1 1 0-16,0-1-128 0,1 0 192 0,1 1-64 15,0 2-128-15,0-2 192 0,0 5-192 0,0-3 192 16,0 1-192-16,0 0 192 0,0 3-192 0,1-1 192 15,-1-2-192-15,1 0 128 0,0 5-128 0,2-5 128 0,-2-1-128 16,0 3 128-16,1-6-128 0,-1 1 128 0,1 2-128 0,0-5 0 16,0 2 144-16,1 0-144 0,-1-2 0 0,0-2 128 15,2 2-128-15,0-1 0 0,-2 0 0 0,1-1 0 16,2 2 0-16,1-1 0 0,3 0 0 0,-1 1 0 16,1-1 0-16,-2 0 0 0,1 1 0 0,-1-2 0 0,-1-2 0 0,1 3 0 15,0-3 0-15,0 0 0 16,1-3 0-16,-1 1 0 0,-2 1 0 0,1-2 0 15,3 0 0-15,0-4 0 0,-9 7 0 0,0 0 0 16,0 0 0-16,0 0 0 0,47-34 0 0,-47 34 0 16,0 0 0-16,0 0 0 0,0 0 0 0,0 0 0 15,44-45 0-15,-44 45 0 0,0 0 0 0,0 0 0 16,0 0 0-16,0 0 128 0,30-59-128 0,-30 59 0 0,0 0 128 16,0 0-128-16,11-51 128 0,-11 51-128 0,0 0 128 15,0 0-128-15,10-54 0 0,-10 54 144 0,0 0-144 0,0 0 0 16,0 0 128-16,7-51-128 0,-7 45 0 0,0 0 0 15,0 1 160-15,-1 1-160 0,0 3 128 0,0-4-128 16,-1 1 144-16,0 0-144 0,1-1 160 0,-2 2-160 16,1-1 144-16,-1 0-144 0,-1-1 128 0,1 2-128 15,-1-4 128-15,0 1-128 0,1 0 0 0,-2 0 128 16,1 0-128-16,-1 2 0 0,1 0 0 0,1 1 128 16,-1 0-128-16,0 1 0 0,1 0 144 0,-1 2-144 15,1 0 128-15,0 0-128 0,0 0 160 0,-1 0-160 16,1 2 224-16,-1 0-48 0,-1-2-16 0,1 3 0 15,-1 0-160-15,-1-3 192 0,1 4-192 0,0-1 192 16,-1-3-192-16,0 3 128 0,-1 0-128 0,-1-2 128 0,2 1-128 16,-3 1 0-16,2 1 0 0,-1-3 128 0,1 1-128 0,0 2 128 15,-1 1-128-15,1 2 128 0,1 2-128 0,-2-3 0 16,3 4 144-16,-1-4-144 0,1 3 0 0,-1-2 0 16,1 3 0-16,0-1 128 0,0 1-128 0,1-4 0 15,-1 3 0-15,0-2 0 0,1-1 0 0,0 0 0 16,0-3 0-16,2 1 0 0,-1-4 0 0,2-3 0 15,-2-1-144-15,3-2 144 16,-1 0-448-16,1-4-32 0,0 10 0 0,4-41-20208 0</inkml:trace>
  <inkml:trace contextRef="#ctx0" brushRef="#br0" timeOffset="174021.65">21272 10454 2751 0,'-2'-1'256'0,"1"1"-256"0,1-3 0 0,-2 3 0 16,2 0 2320-16,0 0 432 0,0-2 64 0,0 1 32 15,0-2-272-15,0 1-48 0,0 0-16 0,-1 2 0 16,0-2 368-16,0 2 64 0,-1 0 0 0,0 2 16 16,1 0-976-16,-3 3-192 0,2-2-32 0,-3 1-16 15,1 2-912-15,-2 3-176 0,0-3-32 0,-1 4-16 16,0-3-240-16,1 4-48 0,-3 2-16 0,0-3 0 16,1 3-112-16,-1 2-32 0,1 1 0 0,0 0 0 0,1-2-160 15,2 3 160-15,1-1-160 0,3 0 160 16,0 0-160-16,1 1 160 0,2-1-160 0,2 0 160 0,1 1-160 0,1-3 160 15,4 0-160-15,-2 0 160 0,5-2-160 0,-1-2 192 16,3-1-192-16,0-3 192 0,1-2-192 0,-16-4 0 16,33-3 144-16,-33 3-144 0,0 0 0 0,57-17 0 15,-57 17 0-15,46-25 0 0,-46 25 0 0,44-32 0 16,-44 32 0-16,44-41 0 0,-44 41 0 0,37-43 0 16,-37 43 0-16,0 0 128 0,39-58-128 0,-39 58 0 15,0 0 0-15,21-51 0 0,-21 51 0 0,0 0 0 16,0 0-176-16,3-47 176 0,-3 47-256 0,-8-22 32 15,4 13 16-15,-3-1 0 0,0 1 208 0,-2 0 0 16,1-1 0-16,-2 4 0 0,-3-3 0 0,2 3 160 16,-1 1-32-16,-3 0 0 0,-2 1 48 0,-2-2 0 0,1 3 0 0,-1 3 0 15,0 0-32-15,1 0 0 0,2 3 0 16,0 0 0-16,2 3-16 0,2-2-128 0,3-1 192 0,2 1-64 16,3 1-128-16,2-4 0 0,2 2 0 0,1-3 128 15,-1 0-288-15,0 0-64 0,0 0-16 0,0 0 0 31,0 0-768-31,0 0-144 0</inkml:trace>
  <inkml:trace contextRef="#ctx0" brushRef="#br0" timeOffset="176983.34">14583 7027 16575 0,'-2'0'1472'0,"1"0"-1168"16,0 3-304-16,1-3 0 0,-1 0 1552 0,-1 0 256 15,0 2 48-15,-2-2 16 0,-1 4 432 0,0-1 96 16,2-2 16-16,1 2 0 0,1-1-752 0,2 1-128 16,3 1-48-16,0-1 0 0,2-3-608 0,0 3-128 15,3-3-32-15,1 3 0 0,-10-3-272 0,0 0-48 16,38 0-16-16,-38 0 0 0,0 0-64 0,0 0 0 16,47-6-16-16,-47 6 0 0,0 0 0 0,0 0 0 0,56-9 0 0,-56 9 0 15,0 0-48-15,0 0 0 0,57-4 0 0,-57 4 0 16,0 0-64-16,47 0-32 0,-47 0 0 0,0 0 0 15,40 0-160-15,-40 0 192 0,0 0-192 0,45 3 192 16,-45-3-192-16,35 3 0 0,-35-3 144 0,34 4-144 16,-34-4 0-16,0 0 0 0,47 6 0 0,-47-6 0 15,35 4 0-15,-35-4 0 0,34 5 0 0,-34-5 0 16,31 4 0-16,-31-4 0 0,30 6 0 0,-30-6 0 16,26 6 0-16,-15-2 0 0,-11-4 0 0,25 3 0 15,-13 0 0-15,-12-3 0 0,0 0 0 0,36 2 128 16,-36-2-128-16,0 0 0 0,41 0 0 0,-41 0 0 15,0 0 0-15,0 0 0 0,54-6 0 0,-54 6 0 16,0 0 0-16,44-2 0 0,-44 2 0 0,0 0 0 0,42 0 0 0,-42 0 0 16,0 0 0-16,43 2 0 0,-43-2 0 0,0 0 0 15,43 0 0-15,-43 0 0 0,0 0 0 0,45-6 0 16,-45 6 0-16,0 0 0 0,54-15 0 0,-54 15 0 16,0 0 0-16,51-13 0 0,-51 13 0 0,0 0 0 15,0 0 0-15,55-16 0 0,-55 16 0 0,0 0 0 16,0 0 0-16,51-9 0 0,-51 9 0 0,0 0 0 15,48-3 0-15,-48 3 0 0,0 0 0 0,50 3 0 16,-50-3 0-16,32 2 0 0,-32-2 0 0,36 0 0 16,-36 0 0-16,36 4 0 0,-36-4 0 0,0 0 0 15,52 0 0-15,-52 0 0 0,0 0 0 0,58-4 0 16,-58 4 0-16,0 0 0 0,62-8 0 0,-62 8 0 0,0 0 0 16,56-10 0-16,-56 10 0 0,0 0 0 0,55-13 0 15,-55 13 0-15,0 0 0 0,58-16 0 0,-58 16 0 0,0 0 0 16,53-16 0-16,-53 16 0 0,0 0 0 0,51-11 0 15,-51 11 0-15,0 0 0 0,48-5 0 0,-48 5 0 16,35 1 0-16,-35-1 0 0,37 4 0 0,-37-4 0 16,39 5 0-16,-19-1 0 0,-20-4 0 0,41 4 0 15,-41-4 0-15,36 2 0 0,-36-2 0 0,0 0 0 16,49 0 0-16,-49 0 0 0,0 0 0 0,46-6 0 16,-46 6 0-16,0 0 0 0,53-6 0 0,-53 6 0 0,0 0 0 0,57-8 0 15,-57 8 0-15,0 0 0 0,51-6 0 0,-51 6 0 16,0 0 0-16,57-5 128 15,-57 5-128-15,39 3 0 0,-39-3 0 0,39 2 0 16,-39-2 0-16,35 1 0 0,-35-1 0 0,40 5 0 0,-40-5 0 0,40-2 0 0,-40 2 0 0,0 0 0 16,55-4 0-16,-55 4 0 15,0 0 0-15,55-6 0 0,-55 6 0 0,0 0 0 16,49-3 0-16,-49 3 0 0,32 3 0 0,-32-3 128 16,32 4-128-16,-16-2 0 0,-1 2 0 0,1 2 0 15,0-2 0-15,1 2 128 0,1-2-128 0,-1 0 0 16,1 0 0-16,-18-4 0 0,38 6 0 0,-38-6 0 15,36 0 0-15,-36 0 0 0,38-2 0 0,-38 2 0 16,41-4 0-16,-41 4 0 0,0 0 0 0,54-10 0 16,-54 10 0-16,0 0 0 0,50-6 0 0,-50 6 144 15,0 0-144-15,39 0 0 0,-24 4 128 0,0-2-128 16,0 2 0-16,1 0 0 0,-1 1 128 0,0-2-128 16,2 4 0-16,-1-4 0 0,3 3 128 0,-2-3-128 0,3 1 0 15,-2-2 0-15,-18-2 0 0,36 0 0 0,-36 0 0 0,0 0 0 16,55-9 0-16,-55 9 0 0,0 0 0 0,49-16 0 15,-49 16 144-15,0 0-144 0,49-22 0 0,-49 22 144 16,0 0-144-16,54-18 128 0,-54 18-128 0,0 0 128 16,54-9-128-16,-54 9 0 0,0 0 144 0,46-1-144 15,-46 1 0-15,33 3 0 0,-33-3 0 0,32 3 0 16,-21-2 0-16,2 2 0 0,-2-1 0 0,0-1 128 16,0 4-128-16,0-4 0 0,1 2 0 0,-1-3 0 15,1 1 0-15,-1-1 0 0,-11 0 0 0,0 0 0 16,0 0 0-16,48-5 0 0,-48 5 0 0,0 0 0 15,0 0 0-15,42-6 0 0,-42 6 0 0,0 0 128 16,0 0-128-16,0 0 0 0,40-5 0 0,-34 5 128 0,0 0-128 16,1 3 0-16,-3-1 0 0,1 2 0 0,0-2 0 15,0 2 0-15,0 0 0 0,0-1 128 0,1 4-128 0,2-3 0 16,-1 3 0-16,2-4 0 0,0 1 0 0,-1-1 0 16,0 0 0-16,0 0 0 0,1-2 0 0,0 1 0 15,-1-2 0-15,0 3 0 0,-2-3 0 0,-1 0 0 16,0 0 0-16,-2 0 0 0,0 0 0 0,-1-3 0 15,1 3 0-15,-3-2 0 0,1 1 0 0,0-2 0 16,-1 0 0-16,2-1 0 0,-1 1 0 0,0 1-160 16,0 1 160-16,2-2 0 0,-2-1 0 0,1 2-128 15,1 0 128-15,-1 0 0 0,2 2 0 0,0 0-160 16,0 0 160-16,-2 0-128 16,2 0-256-16,-2 0-64 0,2 0 0 0,-3 0 0 15,0 0-192-15,1 0-32 0,-1 0-16 0,0 0-12320 16,0-2-2480-16</inkml:trace>
  <inkml:trace contextRef="#ctx0" brushRef="#br0" timeOffset="177998.54">19330 7001 16575 0,'1'-3'1472'0,"0"0"-1168"0,0 0-304 0,-1 3 0 16,2-3 2144-16,-2 2 368 0,1-2 80 0,1 0 16 16,-2 3 432-16,0 0 96 0,0 0 0 0,0 0 16 15,0 0-1520-15,0 0-304 0,0 0-64 0,0 0-16 16,0 0-512-16,0 0-96 0,0 0-32 0,0 0 0 15,0 0-128-15,18 10-32 0,-17-3 0 0,-1 2 0 16,1-1-176-16,-1 2-32 0,1 6-16 0,1 0 0 16,-1 3-96-16,0 1 0 0,0 2-128 0,1 3 192 15,0-3-192-15,-1 3 0 0,2-3 0 0,-1-4 0 0,1 2 0 0,-1-5 0 16,-1 1 0-16,2-6 0 0,-2 2 0 0,0-5-208 16,1-1 64-16,-1-3 16 15,0 0-816-15,0-2-144 0,-1 2-48 0,0-3-18320 16</inkml:trace>
  <inkml:trace contextRef="#ctx0" brushRef="#br0" timeOffset="178232.03">19354 7568 16575 0,'-7'12'736'0,"2"-3"160"0,1-2-720 0,2-2-176 16,1-1 0-16,-1-4 0 0,1 1 2560 0,0 2 496 0,0 3 80 15,-2-4 32-15,1 2-768 0,1-2-160 16,1-4-16-16,0-2-16 0,0 4-1264 0,0 0-256 0,0 0-48 16,0 0-16-16,0 0-416 0,22-50-80 0,-22 50 0 15,0 0-128-15,0 0 0 0,0 0 0 0,0 0 0 0,0 0 0 16,0 0 0-16,0 0 0 0,0 0 0 0,0 0 0 31,0 0-432-31,0 0-32 0,25 3-16 0,-23-3-16112 0</inkml:trace>
  <inkml:trace contextRef="#ctx0" brushRef="#br0" timeOffset="178581.14">19659 6906 17503 0,'-5'-2'768'0,"1"-2"176"0,2 0-752 16,-1 2-192-16,2 2 0 0,1 0 0 0,-1-3 2640 0,-1 2 496 16,0-1 112-16,-2-1 16 0,2 2-448 0,-2 1-96 15,3 1-16-15,-2 2 0 0,3 3-1504 0,-1 0-304 16,2 1-64-16,-1 5-16 0,2-1-352 0,0 4-64 16,-1-2-16-16,2 4 0 0,-1 0-32 0,2 1-16 15,1 2 0-15,-1 2 0 0,1-1-176 0,-1 1-32 16,1-2-128-16,0-1 192 0,0-1-192 0,-1-2 0 15,1 0 0-15,-1 1 0 0,-2-4 0 0,2 2 0 16,-2-1 0-16,0 0 0 0,0-1 0 0,-2-1 0 0,1-2-128 0,-1 2 128 16,1-2-368-16,-1 3-16 0,-1-3 0 0,0-2 0 31,1 2-288-31,-1-4-64 0,0 0-16 0,1 1 0 16,-2-4-1424-16,2-1-272 0</inkml:trace>
  <inkml:trace contextRef="#ctx0" brushRef="#br0" timeOffset="178822.77">19690 7633 21183 0,'-2'0'1888'0,"2"0"-1504"15,0 0-384-15,0 0 0 0,0 0 3008 0,0 0 544 16,0 0 96-16,2 0 32 0,-2 0-1424 0,1 0-272 15,0-2-64-15,2 1-16 0,0 1-1184 0,1-3-224 16,0 1-48-16,-4 2-16 0,0 0-304 0,0 0-128 16,0 0 0-16,0 0 128 0,0 0-128 0,0 0-192 15,37-42 32-15,-37 42-12512 16,0 0-2496-16</inkml:trace>
  <inkml:trace contextRef="#ctx0" brushRef="#br0" timeOffset="-201134.71">19615 8102 10127 0,'-2'0'896'0,"1"0"-704"16,-1 0-192-16,2 0 0 0,0 0 1344 0,-1 0 224 16,-1 0 48-16,-2 2 16 0,0-2 208 0,-2 3 32 15,0 1 16-15,0-1 0 0,0 1-368 0,-1 2-80 16,1 3-16-16,0-3 0 0,0 6-400 0,-2 0-96 15,0 2-16-15,-2 3 0 0,0 1-144 0,-1 1-16 0,0-1-16 0,-2 4 0 16,1 1-160-16,-4 5-48 16,-1 2 0-16,-1 3 0 0,1 3-192 0,0-4-32 0,-2 5-16 0,-2-2 0 15,1 3-144-15,-2 1-16 0,-1 4-128 0,-1-1 192 16,-2 5-192-16,0 0 144 0,-2 1-144 0,3-3 128 16,6-8 0-16,0 4 0 0,-4 6 0 0,2 1 0 15,0 0 32-15,2 1 0 0,1 2 0 0,0 0 0 16,2-3-32-16,0 2-128 0,1-3 192 0,-1 3-64 15,1 5-128-15,0-1 0 0,0 2 0 0,-1 1 128 16,2-3-128-16,-2 0 0 0,2 3 0 0,-3-4 0 16,3-2 0-16,-1-4 0 0,-1 1 0 0,0 2 0 15,0 1 0-15,-2-1 0 0,1-3 0 0,0-1 128 16,1-3 64-16,-1-2 16 0,3-3 0 0,0 0 0 0,0-3-48 0,2 2-16 16,0-2 0-16,1-3 0 0,-2 3-144 0,1 0 0 15,-1 3 0-15,0-1 128 0,2-1-128 0,-2 2 0 16,0 3 0-16,-1-3 128 15,2-1-128-15,1 2 0 0,-2-1 144 0,3 2-144 0,2-1 144 0,0-2-144 16,2-2 192-16,0-3-192 0,1-1 144 0,0-3-144 0,1-2 0 0,1-1 144 0,0 0-144 0,-1-2 0 31,2 5 0-31,-2-2 0 0,2-2 0 0,-2 0 0 16,2 0 0-16,-2 1 0 0,-1 4 0 0,0-1 0 16,0-2 0-16,0 0 0 0,-1-2 0 0,0-2 0 15,-2-2 0-15,2-1 0 0,0 5 0 0,1-13 0 16,0-6 0-16,1-1 0 0,2-2 0 0,-1-2 0 15,0 0 0-15,0-6 0 0,0-3 0 0,-2-1 0 0,-2-2 128 0,1-4-128 16,1 0 0-16,-2-5 0 0,-1-1 0 0,1-2 0 16,0 3 0-16,-3-4 0 0,1 2 0 0,-1-2 0 15,3 3 0-15,-2 0 128 0,0-1-128 0,0 1 0 16,1 0 0-16,1 1 0 0,-1 2 128 0,1 2-128 16,2-2 0-16,-1 1 0 0,1-2 0 0,0 4 0 15,2 1 0-15,0-1 0 0,0 4 0 0,1-1 0 16,-1 6 128-16,1-2-128 0,1 6 0 0,-2 3 128 15,2 0-128-15,0 0 128 0,-1 6-128 0,1 0 128 16,1 1 48-16,-1 6 0 0,1-1 0 0,0 4 0 16,-1 3-176-16,1 3 0 0,1 3 0 0,-1-2 128 15,2 4-128-15,0-3 0 0,0 1 0 0,1-1 0 16,0 0 0-16,2 1-192 0,0 2 64 0,3-4 128 0,-2-2-192 16,1-3 192-16,1-1-192 0,0-3 192 0,1-5-176 0,1 3 176 15,-2-3-128-15,2-2 128 0,1-1-160 0,-1-3 160 16,-10-3-192-16,0 0 192 0,0 0-208 0,0 0 64 15,66-9 16-15,-66 9 0 0,0 0 128 0,53-34-128 16,-53 34 128-16,0 0-128 0,63-52 128 0,-63 52 0 16,47-44 0-16,-47 44 0 0,45-51 0 0,-45 51 0 0,43-49 128 0,-43 49-128 15,38-47 0-15,-38 47 0 16,0 0 0-16,46-51 128 0,-46 51-128 0,0 0 0 16,0 0 0-16,35-38 0 15,-32 34-1088-15,0 1-128 0,-2 6-16 0,-1-3-15728 0</inkml:trace>
  <inkml:trace contextRef="#ctx0" brushRef="#br0" timeOffset="-200488.02">18119 11885 19343 0,'-5'0'848'0,"2"-3"192"0,-1 0-832 0,0 3-208 15,2 0 0-15,-1 0 0 0,-1 0 2016 0,-2 0 352 16,-4 1 80-16,-2 1 16 0,-2 1-48 0,0 3-16 16,0 4 0-16,2 0 0 0,0 2-1120 0,1 2-208 15,3 1-48-15,-1 3-16 0,0 4-608 0,1 2-112 16,0 4-32-16,0 3 0 0,0 0-64 0,1 1 0 16,2 3-16-16,0 0 0 0,0-1-176 0,2-2 192 15,2-3-192-15,2-1 192 0,2 1-192 0,1-5 0 16,2-1 0-16,0-1 0 0,1-6 0 0,1-2 0 15,1-2 0-15,3 0 0 0,3-2 0 0,2-4 0 16,-17-6 0-16,41 5 0 0,-41-5 0 0,0 0 0 0,68-17 0 0,-68 17 0 16,0 0 0-16,67-36 0 0,-67 36 128 15,0 0-128-15,60-47 0 0,-60 47 128 0,0 0-128 0,48-48 0 16,-48 48 0-16,0 0 0 0,30-50 0 0,-30 50 0 16,0 0 0-16,15-54 0 0,-13 35-192 0,-2 0 192 15,0-4-176-15,-2 0 176 0,0 1-128 0,-3-2 128 16,0-3 0-16,-2 1 0 0,1 4 0 0,-1-4 0 15,-3-5 0-15,-1 0 0 0,0-1 0 0,-3 3 0 16,0 1 0-16,1 6 0 0,-2 2 128 0,0 5-128 16,0 1 128-16,1 8-128 0,-1 4 128 0,1 4-128 15,0 2 256-15,2 3 0 0,-1 2-16 0,1 1 0 16,1-1 0-16,1 0 0 0,3 0 0 0,-2 1 0 16,1 4-112-16,-1 2-128 0,0 1 176 0,1 3-176 15,-1-2 0-15,3-2 0 0,0-2 0 0,2-3 0 16,1-1-368-16,1-4-128 0,2-2-16 0,1-2-18784 15</inkml:trace>
  <inkml:trace contextRef="#ctx0" brushRef="#br0" timeOffset="-192894.13">25443 10704 2751 0,'-2'0'256'0,"1"-1"-256"0,-1 1 0 0,1 0 0 16,1 0 1072-16,-1 0 160 0,0 0 48 0,-2-3 0 16,-1 1 832-16,-1 0 160 0,2 0 32 0,-1-2 16 15,0 0 112-15,1 2 0 0,0-2 16 0,1-1 0 16,-1 2-208-16,-2 0-64 0,3 2 0 0,-1-2 0 16,1 0-480-16,-2 3-96 0,2 0-32 0,-2 0 0 15,0 0-608-15,1 1-128 0,-1 1-32 0,-1 1 0 16,1 1-384-16,0-1-80 0,2 2-16 0,0-1 0 15,-1 2-16-15,1-2-16 0,-1 2 0 0,1 0 0 16,0 0-48-16,0 2-16 0,-1 1 0 0,1 0 0 16,1 4-48-16,0-3-16 0,1 2 0 0,0 0 0 15,1 1-32-15,-1-1 0 0,1 2 0 0,0-2 0 0,2 0 16 0,-1 1 0 16,1-1 0-16,-1-1 0 0,1 0-144 0,0-1 160 16,2-2-160-16,-5-8 160 0,13 12-160 0,-13-12 0 15,0 0 0-15,0 0 0 0,38 11 0 0,-38-11 0 16,0 0 0-16,0 0 0 0,53-8 0 0,-53 8 0 15,0 0 0-15,0 0 0 0,51-26 0 0,-51 26 0 16,0 0 0-16,0 0 0 0,42-34 0 0,-42 34 0 16,0 0 0-16,0 0 0 0,28-38 0 0,-28 38 0 15,0 0 0-15,0 0 0 0,15-38 0 0,-15 38 0 16,0 0 0-16,1-33 0 0,-1 33 208 0,-3-21-32 0,-1 12-16 16,-1 0 0-16,0 1 96 0,-1 2 32 0,-3-2 0 0,-1 0 0 15,0 3 0-15,-1 0 0 0,0 3 0 0,-1-2 0 16,-2 4-48-16,1-2-16 0,-2 2 0 0,0 0 0 15,1 2-96-15,2-2 0 0,0 1-128 0,2 2 192 16,-1-1-192-16,2 0 128 0,2 0-128 0,-1 0 0 16,3 2 0-16,0 0 0 0,1 0 0 0,2 1 0 15,0-2 0-15,0 1 0 0,1 1 0 0,1-1 0 16,1-3-176-16,-1-1-80 0,0 0 0 0,0 0-14336 16,0 0-2848-16</inkml:trace>
  <inkml:trace contextRef="#ctx0" brushRef="#br0" timeOffset="-188066.83">24408 11975 4607 0,'-2'0'400'0,"1"-1"-400"16,-1 1 0-16,1 0 0 0,1 0 1152 0,-1 0 160 16,-2 0 32-16,0 0 0 0,-2 0 1344 0,-1-4 288 15,-1 4 48-15,2-2 16 0,0-1 16 0,3 2 0 16,0-2 0-16,-1 3 0 0,2-3-816 0,1 3-144 16,0 0-48-16,0-3 0 0,1 3-1040 0,2 0-224 15,-1-2-32-15,0 2-16 0,1 0-288 0,1 0-48 0,1 0-16 16,0 0 0-16,0 2-112 0,2-2-16 0,0 0-16 0,-7 0 0 15,0 0-64-15,0 0-16 0,0 0 0 0,51 3 0 16,-51-3-160-16,0 0 160 0,0 0-160 0,0 0 160 16,58 0-160-16,-58 0 0 0,0 0 0 0,0 0 0 15,0 0 0-15,0 0 0 0,56-9 0 0,-56 9 0 16,0 0 0-16,0 0 0 0,0 0 0 0,0 0 0 16,0 0 0-16,0 0 0 0,0 0 0 0,0 0 0 15,0 0 0-15,1-10 0 0,-7 8 0 0,-2 2 0 16,0 0 0-16,-1-2 0 0,0 2 0 0,0 0 0 0,-4 0 0 15,0 0 0-15,-3 0 176 0,-1-2-176 0,0 2 192 0,1-2-64 16,0 2-128-16,2-2 192 0,1 2-192 0,0 0 0 16,4 0 128-16,0 0-128 0,3 0 0 0,0 0 0 15,3 2 128-15,-1 0-128 0,3-2 0 0,0 2 176 16,2 0-176-16,0 0 160 0,1 1-32 0,0 0 0 16,2 1 0-16,-1-1 0 0,2 0-128 0,2 0 128 15,0-2-128-15,-1 1 128 0,3 1-128 0,-9-3 0 0,0 0 144 0,0 0-144 16,0 0 0-16,52-5 0 15,-52 5 0-15,0 0 0 0,0 0 0 0,0 0 0 16,63-20 0-16,-63 20 0 0,0 0-256 0,0 0 0 16,58-32-16-16,-58 32 0 15,0 0-928-15,0 0-176 0</inkml:trace>
  <inkml:trace contextRef="#ctx0" brushRef="#br0" timeOffset="-187400.39">25384 11607 6447 0,'0'0'576'0,"0"-3"-576"0,0 3 0 0,0 0 0 15,0 0 2000-15,-1-2 304 0,1 0 48 0,0 0 16 16,-2 2 1152-16,2-4 224 0,0 4 48 0,-1-2 16 16,1 2-1056-16,0 0-224 0,1 0-32 0,-1 2-16 15,2 2-1200-15,-1-2-224 0,0 5-48 0,0 0-16 16,2-3-432-16,-2 4-96 0,0 2-16 0,-1 0 0 15,2 1-64-15,-1 0-32 0,-1 4 0 0,0-2 0 16,0-1-144-16,-1 4-16 0,1-4-16 0,-2 4 0 16,2-2-176-16,-1 1 0 0,0 1 0 0,0 0 0 0,-1-1 0 15,0-2 0-15,1 2 0 0,-2 1 0 0,1-3-144 16,-1-3-64-16,2 0-16 0,0-2 0 16,0 0-544-16,1-2-96 0,-2-2-32 0,2-2-17712 15</inkml:trace>
  <inkml:trace contextRef="#ctx0" brushRef="#br0" timeOffset="-186874.92">24905 11961 2751 0,'-6'7'256'0,"2"-5"-256"0,1 2 0 0,0-3 0 15,2 2 2304-15,0-3 432 0,0 0 80 0,-2 2 0 16,1 2 992-16,-3-2 192 0,1 2 32 0,0-2 16 16,1 2-1168-16,0-1-256 0,3 0-32 0,0-2-16 15,1 2-1264-15,2-1-256 0,1 2-48 0,2-1-16 16,0 0-496-16,1 0-112 0,-7-3 0 0,0 0-16 15,34 13 16-15,-34-13 0 0,0 0 0 0,36 13 0 16,-36-13-48-16,0 0 0 0,55 8 0 0,-55-8 0 16,50 8-80-16,-50-8 0 0,59 2-16 0,-59-2 0 0,63 2-80 0,-63-2-16 15,62 4 0-15,-62-4 0 0,53 4-144 0,-53-4 0 16,47 6 144-16,-47-6-144 0,43 10 0 0,-43-10 128 16,45 9-128-16,-45-9 0 0,0 0 0 0,52 6 0 15,-52-6 0-15,0 0 128 0,64 4-128 0,-64-4 0 16,0 0 128-16,69 0-128 0,-69 0 0 0,50-4 144 15,-50 4-144-15,51-2 0 0,-51 2 0 0,0 0 0 16,69-4 0-16,-69 4 0 0,0 0 0 0,59-5 0 16,-59 5 0-16,0 0 0 0,51-1 0 0,-51 1 0 15,0 0 0-15,0 0 0 0,0 0 0 0,53 3 0 16,-47 0 0-16,0 1 0 0,-1 2-128 0,-1 0-48 16,0 0 0-16,-3 0 0 15,0 4-256-15,0-4-48 0,-1 1-16 0,0-4 0 16,0 4-224-16,-1-4-48 0,0 1-16 0,0-3-17920 0</inkml:trace>
  <inkml:trace contextRef="#ctx0" brushRef="#br0" timeOffset="-186266.53">25001 12376 7359 0,'-2'-3'656'0,"1"2"-528"0,1 1-128 0,0 0 0 16,0-2 1792-16,-1 2 336 0,0 0 64 0,-2-3 16 16,1 2 992-16,-2 1 192 0,-1 0 32 0,-1 0 16 15,0 1-880-15,-2 4-192 0,2-1-16 0,-1 2-16 16,-1 3-992-16,0 2-208 0,-1 1-48 0,0 3 0 16,-2 1-576-16,1 2-128 0,2 0-32 0,-2 3 0 15,1-3-112-15,0 2-32 0,3 1 0 0,-1-1 0 16,2 0-16-16,1 1 0 0,0-3 0 0,2-2 0 15,1 2-48-15,-1-1-16 0,4 0 0 0,0 1 0 16,1-2-128-16,2 0 0 0,0 2 0 0,1-4 128 16,1 1-128-16,2-4 0 0,-1 0 0 0,2-1 0 0,0 0 0 15,0-4 0-15,3 0 0 0,-1-2 0 0,-12-4-160 0,0 0 160 16,0 0 0-16,46 5-144 16,-46-5-336-1,0 0-64-15,0 0-16 0,0 0-11840 0,54-37-2368 0</inkml:trace>
  <inkml:trace contextRef="#ctx0" brushRef="#br0" timeOffset="-185983.04">25180 12489 15663 0,'2'0'688'0,"0"0"144"0,0 3-656 0,-1-3-176 0,1 1 0 15,-1-1 0-15,-1 3 2848 0,1-1 544 0,0 2 96 0,0 2 32 16,2 1-368-16,-2 5-64 0,-1-3-16 0,1 4 0 16,-1 0-1856-16,-1 2-384 0,1-2-80 0,-2 3-16 15,0-4-352-15,0 4-80 0,0 0-16 0,-1 3 0 16,2-3-160-16,-2 0-128 0,1-2 192 0,1 0-192 16,-1 0 0-16,2 1 0 0,-1-3 0 0,0 1 0 15,1 0 0-15,-1-1 0 0,1-2 0 0,0-1-144 16,0-2-432-1,0 0-96-15,0-1-16 0,1-6-17808 0</inkml:trace>
  <inkml:trace contextRef="#ctx0" brushRef="#br0" timeOffset="-185681.23">25357 12635 911 0,'-2'3'0'0,"2"-1"0"16,0-4 0-16,0 2 0 0,2 0 2832 0,-2 0 496 15,1 0 80-15,0 0 32 0,2 2 656 0,-1 0 128 16,2 0 16-16,1-2 16 0,0 0-1424 0,0 1-272 16,1 1-64-16,-1-2-16 0,3 1-1264 0,-1 1-256 15,-1-2-64-15,1 1 0 0,-7-1-448 0,0 0-112 16,0 0-16-16,0 0 0 0,0 0-176 0,50-1-144 15,-50 1 192-15,0 0-192 0,0 0 0 0,0 0 0 16,0 0 0-16,0 0 0 0,47-2-192 0,-42 1-80 0,-3-1-32 0,1 1 0 31,-1 1-1520-31,-2 0-304 0</inkml:trace>
  <inkml:trace contextRef="#ctx0" brushRef="#br0" timeOffset="-185388.97">25478 12553 15599 0,'0'-4'688'0,"0"1"144"16,0 1-656-16,0 1-176 0,0 1 0 0,0-3 0 0,0 3 1616 0,0 0 304 15,0-2 48-15,0 0 16 0,0 2 512 0,0 0 128 16,0 2 0-16,0 0 16 0,1 2-784 0,-1 2-144 15,0 3-48-15,0 1 0 0,1-2-720 0,-1 3-160 16,-1 4-16-16,1-2-16 0,0 5-432 0,0-1-96 16,-1 2-16-16,0-3 0 0,-1 1-80 0,2-1-128 15,-1 1 176-15,0-5-176 0,1-2 0 0,-1 0 0 16,1 0 0-16,0-4 0 0,0 2 0 0,0-4 0 16,1 0 0-16,0-2-192 15,0 1-544-15,-1-3-96 0,2 0-32 0,-1 0-16800 16</inkml:trace>
  <inkml:trace contextRef="#ctx0" brushRef="#br0" timeOffset="-184644.7">25642 12855 9215 0,'-1'2'400'0,"1"-2"96"15,0 0-496-15,-1 0 0 0,1 0 0 0,1 0 0 0,-1-2 2336 0,1 2 368 16,-1 0 80-16,3-2 16 0,-2 2 592 0,2-4 112 15,0 2 16-15,1-2 16 0,0-2-1328 0,-4 6-272 0,0 0-48 0,0 0-16 16,0 0-1008-16,0 0-208 16,28-43-32-16,-28 43-16 0,0 0-336 0,0 0-64 15,0 0-16-15,21-51 0 0,-21 51-48 0,0 0-16 16,0 0 0-16,0 0 0 0,11-40-128 0,-9 34 128 16,-1 4-128-16,-1-4 128 0,1 2-128 0,-1 1 0 15,0 0 0-15,0 0 0 0,0 2 0 0,0 0 0 16,0 1 0-16,0 0 0 0,0 1 0 0,0 3 0 15,0-1 0-15,0 0 0 0,-1 1 0 0,0 2 0 16,1 1 176-16,-2-1-176 0,1 3 128 0,0 1-128 0,0 2 0 0,1 1 0 16,0-1 0-16,0 0 0 0,0 2 0 0,2-2 0 15,1 1 0-15,-1-1 0 0,0-2 0 0,2 0 0 16,1-2 0-16,1 0 0 0,0-2 0 0,2 0 0 16,-1-3 0-16,-1-2 0 0,-6-1 0 0,0 0 0 15,0 0 0-15,0 0 0 0,0 0 0 0,0 0 0 16,52-30 0-16,-52 30 0 0,0 0 0 0,0 0-160 15,0 0 160-15,28-50-160 0,-28 50 160 0,0 0-160 16,0 0 160-16,11-41-208 0,-10 31 80 0,-1 1 128 16,1-1-176-16,-1 4 176 0,0 0-128 0,0 0 128 15,0 0 0-15,-1 2 0 0,2 0 0 0,-1-1-128 16,0 4 128-16,0-1 0 0,0 2 0 0,1-3 0 0,-1 2 0 0,0 1 0 16,2 0 0-16,-2 1 0 0,1 2 192 0,-1-1-48 15,1 4 0-15,0-2 0 0,-1 2 32 0,2 0 0 16,-2 4 0-16,1-4 0 0,0 4-176 0,-1-1 192 15,1 2-192-15,-1 0 192 0,0 2-192 0,2-2 0 16,-2 1 144-16,0-2-144 0,1 1 0 0,0-4 0 16,2 2 0-16,-2-3 128 0,0 0-128 0,1-2 0 15,1 0 0-15,-2-2 0 0,3-2 0 0,-2 0 0 16,1 0-128-16,1-3 128 16,-1 0-464-16,1-3-16 0,-4 6 0 0,0 0-11984 15,0 0-2384-15</inkml:trace>
  <inkml:trace contextRef="#ctx0" brushRef="#br0" timeOffset="-183632.19">26048 12530 11055 0,'0'0'976'0,"0"0"-784"16,0 0-192-16,0 0 0 0,0 0 2112 0,0 0 384 15,0 0 80-15,1 3 16 0,-1-2 624 0,3 1 128 16,-1 2 32-16,1-1 0 0,0 0-1024 0,2 1-208 15,0 1-32-15,1 0-16 0,2 1-1136 0,-1 0-208 16,1 0-48-16,0 3-16 0,0-3-128 0,0 4-32 16,1-1 0-16,0-2 0 0,-2 3-144 0,1 1-48 15,0-1 0-15,-2 0 0 0,2 2-160 0,-3 2-48 0,0 1 0 16,0-3 0-16,-2 2-128 0,1 1 0 0,-4 1 0 16,0 0 0-16,-1 2 0 0,-3-2 0 0,0 1 0 0,-1-3 0 15,1 2 0-15,-1 1-176 0,-2-1 48 0,0-4 0 16,1-2-192-16,0 0-48 0,-2-2 0 0,2-1 0 0,0-1-16 0,-2 0 0 15,2-2 0-15,0-2 0 0,0-1 128 0,0 2 32 0,2-2 0 0,-1-1 0 32,1-1 16-32,2 1 0 0,-2-3 0 0,2 2 0 15,0-1-48-15,1-1-16 0,1 2 0 0,-1-1 0 16,2-2-432 0,0-2-64-16,1 1-32 0,0 0 0 0,-2 5-1152 0,0 0-224 0,0 0-64 0,0 0-12208 15</inkml:trace>
  <inkml:trace contextRef="#ctx0" brushRef="#br0" timeOffset="-182947.93">26294 12331 2751 0,'0'-2'256'0,"-1"0"-256"0,0 2 0 16,1 0 0-16,0 0 2816 0,0-2 528 0,-2 2 112 0,2 0 0 15,0 0 832-15,-1-2 176 0,0 0 16 0,1 0 16 16,1-1-1936-16,0 2-384 0,1-4-64 0,0 1-32 15,-2 4-1120-15,0 0-240 0,0 0-32 0,0 0-16 16,0 0-224-16,0 0-64 0,0 0 0 0,0 0 0 16,0 0-16-16,49-26-16 0,-49 26 0 0,0 0 0 15,0 0-80-15,0 0-16 0,36 3 0 0,-28-2 0 16,0 2-112-16,-8-3-16 0,0 0-128 0,0 0 192 16,0 0-192-16,0 0 0 0,0 0 0 0,50-7 0 15,-46 5 0-15,-1 1 0 0,1 1 0 0,-2 0 0 16,0 0 0-16,-1 0 0 0,0 3 0 0,-1 0 0 15,0 1 0-15,-1 2 0 0,0 0 0 0,-2 0-160 0,2 2 32 0,-3 0 0 16,2 0 0-16,-3 0 0 0,1 5-48 0,-1-3 0 16,0 0 0-16,-1-1 0 0,0 3-48 0,-2-1-16 15,0 0 0-15,-1 0 0 0,1-2-16 0,-1-1 0 16,0 2 0-16,1-4 0 0,-1 2 64 0,0-2 0 16,1 0 0-16,0 0 0 0,1-3 64 0,1 0 128 0,-1 0-208 0,2-3 80 0,2 0 128 0,0 0 0 31,2-3 0-31,1 1 0 0,0 1 0 0,1-4 0 15,3 1 0-15,0 0 0 0,-1-2 128 0,-3 6-128 16,0 0 160-16,0 0-160 0,0 0 256 0,0 0-64 16,0 0 0-16,55-34 0 0,-55 34 96 0,0 0 16 15,0 0 0-15,0 0 0 0,50-7-64 0,-40 7-16 16,-1 0 0-16,1 3 0 0,-3 1-80 0,1-2-16 16,-1 2 0-16,-2-2 0 0,1 2-128 0,-2 2 0 0,-1-2 0 15,-2 2 128-15,0 0-128 0,0 0 0 0,-1 1 0 16,-1-1 0-16,-1 0 0 0,0 1 0 0,0 0 0 0,-1-1 0 31,2 0-496-31,-1-4-16 0,0 2-16 0,1-1 0 16,-1 0-752-16,-1 0-160 0,2 0-32 0,-2-1-16016 0</inkml:trace>
  <inkml:trace contextRef="#ctx0" brushRef="#br0" timeOffset="-182282.41">25911 12120 911 0,'-2'0'0'0,"1"0"0"0,0 0 0 0,1 0 0 16,0 0 720-16,0-3 64 0,1 3 16 0,-2-1 0 16,1 1 864-16,0-4 160 0,0 4 32 0,1-2 16 15,0-1 448-15,1 2 96 0,-1-1 16 0,0-1 0 16,2 2 96-16,-1 1 32 0,1-3 0 0,0 3 0 15,1 0-464-15,0 0-96 0,1 3-16 0,0-3 0 16,1 1-624-16,0-1-128 0,1 3-16 0,1-1-16 16,-2-1-624-16,0 2-112 0,2-1-16 0,-1 0-16 0,-7-2-144 0,0 0-32 15,0 0 0-15,37 12 0 0,-37-12-96 0,0 0-32 16,0 0 0-16,42 10 0 16,-42-10-128-16,0 0 128 0,0 0-128 0,41 8 128 0,-41-8-128 0,0 0 0 15,0 0 0-15,0 0 128 0,46 4-128 0,-46-4 0 16,0 0 0-16,0 0 128 0,0 0-128 0,0 0 0 15,37 10 0-15,-32-7 0 0,-2 0 0 0,2 0 0 16,-2 0 0-16,-1 0 0 0,1 1 0 0,1-4 0 16,-2 2-176-16,0-2 176 0,1 0-368 0,-1 0 16 15,1-2 0-15,-1-1 0 16,1 2-368-16,-1-4-80 0,-2 5-16 0,0 0 0 16,0 0-1696-16,0 0-352 0</inkml:trace>
  <inkml:trace contextRef="#ctx0" brushRef="#br0" timeOffset="-179238.85">27077 12470 10127 0,'0'0'896'0,"0"0"-704"16,0 0-192-16,0 0 0 0,0 0 1728 0,0 0 320 16,0 0 64-16,0-3 16 0,1 3-400 0,-1-2-96 15,1 0-16-15,0 0 0 0,-1 0-592 0,3 0-128 16,-2 0-32-16,-1 2 0 0,0 0-400 0,0 0-80 16,0 0 0-16,0 0-16 0,0 0 16 0,0 0 16 15,0 0 0-15,0 0 0 0,0 0 752 0,0 0 128 0,0 0 48 0,0 0 0 16,0 0 80-16,40-35 0 15,-40 35 16-15,0 0 0 0,0 0-768 0,0 0-144 16,0 0-48-16,0 0 0 0,48-36-240 0,-48 36-48 0,0 0-16 0,0 0 0 16,43-39-160-16,-43 39 160 0,0 0-160 0,37-39 160 15,-37 39-32-15,0 0-128 0,36-42 192 0,-36 42-64 16,0 0-128-16,0 0 128 0,31-47-128 0,-31 47 128 16,0 0-128-16,0 0 0 0,0 0 0 0,19-40 128 15,-19 40-128-15,0 0 0 0,0 0 0 0,0-33 0 16,0 33 0-16,-7-16 0 0,4 8 0 0,-2 0 0 15,-1 2 0-15,-2-3 0 0,1 3 0 0,-3-1 0 16,0 4 0-16,-2 0 0 0,-1 0 0 0,1 3 0 16,-2 0 144-16,1 3-144 0,0-2 160 0,2 4-160 15,0-1 192-15,0 2-48 0,0 0-16 0,1 0 0 16,3 2 0-16,-1 0-128 0,1 2 192 0,1-1-64 0,1 1 0 0,1 2-128 16,1-1 192-16,2 4-64 0,0-3 0 0,1 4-128 15,0-2 192-15,1 3-64 0,2-3 0 0,-1 2-128 16,4 0 192-16,0 0-64 0,2-1-128 0,2-3 192 15,0 1-192-15,1-1 192 0,2-2-64 0,-13-10 0 16,30 19 0-16,-30-19 0 0,33 13 0 0,-33-13 0 16,38 9 0-16,-38-9 0 0,0 0-128 0,53 6 128 15,-53-6-128-15,0 0 128 0,52 0-128 0,-52 0 0 16,0 0 0-16,0 0 0 0,53-5 0 0,-53 5 0 16,0 0 0-16,0 0 0 0,0 0-192 0,0 0-80 15,0 0-16-15,0 0 0 16,0 0-480-16,0 0-80 0,0 0-32 0,0 0 0 15,0 0-864-15,0 0-176 0</inkml:trace>
  <inkml:trace contextRef="#ctx0" brushRef="#br0" timeOffset="-178670.26">27475 11738 8287 0,'-1'-2'736'0,"1"2"-592"0,1 0-144 0,-1 0 0 15,1 0 1616-15,-1 0 304 0,1 0 48 0,2 0 16 16,-1 0 1504-16,-2 0 304 0,0 0 64 0,0 0 16 16,0 0-832-16,0 0-160 0,0 0-48 0,36 16 0 15,-36-16-1600-15,0 0-320 0,0 0-64 0,0 0-16 16,42 13-288-16,-42-13-64 0,0 0-16 0,0 0 0 15,50 0-208-15,-50 0-32 0,0 0-16 0,0 0 0 16,49-5-208-16,-49 5 0 0,0 0 0 0,0 0 0 16,0 0 0-16,0 0 0 0,0 0 0 0,0 0 0 15,46-1-496-15,-46 1-80 0,0 0-32 0,1 6-12336 16,-1-2-2480-16</inkml:trace>
  <inkml:trace contextRef="#ctx0" brushRef="#br0" timeOffset="-178022.16">28051 11487 22111 0,'-1'1'1968'0,"0"1"-1584"15,-1-2-384-15,1 0 0 0,0 0 1936 0,0 3 304 16,-2-2 64-16,0 1 16 0,-2 2 64 0,-2 2 16 16,0 1 0-16,-2 1 0 0,1 0-1408 0,-2 0-288 15,1 2-48-15,0 0-16 0,1-1-320 0,0 3-80 16,1-1-16-16,-2 2 0 0,3 1-96 0,0-1 0 15,0 3-128-15,1 0 192 0,0 0-192 0,1 3 144 16,2 3-144-16,0 0 128 0,2 0-128 0,0 1 0 16,2-1 0-16,0-1 128 0,2 1-128 0,1-2 0 15,2-2 0-15,1 1 0 0,0-3 0 0,2-2 0 0,1-2 0 0,-11-12 0 32,0 0-512-32,34 19-48 0,-34-19 0 0,0 0-17936 0</inkml:trace>
  <inkml:trace contextRef="#ctx0" brushRef="#br0" timeOffset="-177804.91">28201 11537 10127 0,'-1'4'896'0,"-1"-2"-704"0,1 0-192 0,1 0 0 16,0 1 3200-16,0 0 592 0,-1 4 128 0,-2 2 32 15,2 5 0-15,-1 3 0 0,-1-1 0 0,2 0 0 16,0 1-2384-16,-1 1-480 0,1-2-80 0,0 3-32 0,0-3-560 0,0 0-112 15,-1-1-32-15,1-2 0 0,0 1-272 0,1-2 0 16,0-1 0-16,0-4 0 0,0 0-176 0,1-1-144 16,-1-3-16-16,1-2-12240 15,1-1-2448-15</inkml:trace>
  <inkml:trace contextRef="#ctx0" brushRef="#br0" timeOffset="-177602.79">28317 11703 14735 0,'-1'5'640'0,"1"-5"160"0,0 0-640 0,0 0-160 0,0 0 0 0,0 0 0 15,0 0 2496-15,0 0 480 16,0 0 96-16,0 0 0 0,0 0-288 0,54 1-64 0,-54-1-16 16,0 0 0-16,0 0-1232 0,43 3-256 0,-43-3-64 0,0 0 0 15,0 0-768-15,0 0-144 0,43 12-48 0,-43-12 0 16,0 0-192-16,0 0-240 0,0 0 48 0,0 0-11680 15,0 0-2336-15</inkml:trace>
  <inkml:trace contextRef="#ctx0" brushRef="#br0" timeOffset="-177376.6">28464 11602 12895 0,'-2'0'576'15,"0"0"112"-15,2 0-560 0,0 0-128 0,2 0 0 0,-2 0 0 0,1 2 2816 0,-1-2 512 16,1 4 128-16,0-1 0 0,1 2 80 0,-1 3 16 16,1 0 0-16,0 0 0 0,-1 3-2112 0,0-1-416 15,-1 0-96-15,1 2-16 0,-1 1-528 0,0-1-128 16,0 0 0-16,2-1-16 0,-2 1-240 0,0 1 0 16,0-3 0-16,1 0 0 0,-1 1-208 0,2-1-96 15,-1-1-16-15,3 1-12032 16,0-7-2400-16</inkml:trace>
  <inkml:trace contextRef="#ctx0" brushRef="#br0" timeOffset="-176854.86">28605 11828 14735 0,'1'1'640'0,"1"-1"160"0,-2 0-640 0,0 0-160 0,0 0 0 0,0 0 0 16,0 0 2544-16,0 0 464 0,0 0 112 0,0 0 16 15,0 0-320-15,0 0-64 0,0 0-16 0,42-30 0 16,-42 30-1328-16,0 0-256 0,0 0-48 0,0 0-16 16,0 0-608-16,28-40-128 0,-28 40-32 0,0 0 0 15,0 0-192-15,0 0-128 0,0 0 160 0,0 0-160 16,0 0 176-16,0 0-176 0,0 0 192 0,0 0-192 16,0 0 240-16,0 0-64 0,0 0-16 0,0 0 0 15,0 0-32-15,0 0-128 0,0 0 192 0,0 0-64 0,11 12-128 0,-12-5 0 16,0 2 0-16,-2 1 0 15,2-1 0-15,0-2 0 0,0 3 128 0,1-1-128 16,-2-3 0-16,4 0 0 0,-2 0 0 0,2 0 0 16,-1-2 0-16,-1-4 0 0,0 0 0 0,0 0 0 15,0 0 0-15,0 0 0 0,0 0 0 0,0 0 0 0,41 6-192 0,-41-6 16 16,0 0 16-16,0 0 0 0,0 0-80 0,0 0-16 16,0 0 0-16,36-38 0 0,-36 38 32 0,0 0 0 15,0 0 0-15,0 0 0 0,15-40 224 0,-15 40-192 16,0 0 192-16,0 0-192 0,0 0 192 0,8-38 0 15,-8 38 0-15,0 0 0 0,0 0 368 0,0 0-48 16,0 0 0-16,0 0 0 0,0 0 16 0,0 0 0 16,0 0 0-16,0 0 0 0,0 0-80 0,0 0 0 15,0 0-16-15,9 16 0 0,-9-6-112 0,-1-1 0 16,1 3-128-16,-1-2 192 0,1 0-192 0,-2 1 0 0,2-1 0 0,0 0 0 16,0 0 0-16,0-2 0 0,2 0 0 0,-1 0 0 15,1-2 0-15,1-2-240 0,-1 0 32 0,-2-4 0 31,0 0-512-31,0 0-112 0,0 0 0 0,0 0-17456 0</inkml:trace>
  <inkml:trace contextRef="#ctx0" brushRef="#br0" timeOffset="-176470.24">28916 11515 911 0,'0'0'0'0,"0"0"0"15,0 0 0-15,0 0 0 0,0 0 2640 0,0 0 448 16,0 0 96-16,0 0 16 0,0 0 928 0,0 0 192 16,0 0 32-16,42 16 16 0,-36-6-1296 0,0 0-256 15,0 2-48-15,0 1-16 0,2-1-1552 0,-2 0-320 16,-1-2-64-16,0 0-16 0,-2 2-416 0,1 1-96 15,0-1-16-15,-2 4 0 0,0-2-80 0,-1 2 0 16,-1 1-16-16,-1-1 0 0,-1 0-176 0,1 1 160 16,-1 1-160-16,-2-2 160 0,0 0-160 0,-1-1 0 15,0 1 0-15,0-3 128 0,0 0-128 0,2-1 0 16,-2-2 0-16,1-1 0 0,0-3 0 0,2 2 0 0,-1-2 0 0,1-4 0 16,1 2-144-16,0-4-16 0,1 2 0 0,0-4 0 15,0 2-144-15,1-2-16 0,-1 0-16 0,1 0 0 31,-1 2-704-31,0 0-144 0,0 0-32 0,0 0-15840 0</inkml:trace>
  <inkml:trace contextRef="#ctx0" brushRef="#br0" timeOffset="-175788.95">29144 12264 11055 0,'2'0'976'16,"-1"-2"-784"-16,0-2-192 0,0 4 0 15,-1 0 1776-15,0 0 304 0,0 0 64 0,0 0 16 16,0 0 1008-16,32-47 208 0,-32 47 32 0,0 0 16 0,33-53-928 0,-33 53-192 16,23-38-48-16,-23 38 0 15,22-41-1184-15,-22 41-240 0,0 0-64 0,31-55 0 0,-31 55-128 0,0 0-48 16,27-50 0-16,-27 50 0 0,0 0-80 0,26-51-32 16,-26 51 0-16,0 0 0 0,25-44-160 0,-25 44-16 15,0 0-16-15,24-40 0 0,-24 40-112 0,0 0-32 16,0 0 0-16,19-40 0 0,-19 40-144 0,0 0 128 15,0 0-128-15,0 0 128 0,0 0-128 0,9-40 0 16,-9 40 0-16,0 0 0 0,0 0 0 0,-5-16-176 16,3 13 176-16,-1-1-192 15,1 2-416-15,-1-1-96 0,-1 2 0 0,1 1-16 16,-1 0-304-16,0 0-48 0,1 1-16 0,-2 2-17680 0</inkml:trace>
  <inkml:trace contextRef="#ctx0" brushRef="#br0" timeOffset="-175471.13">29231 11718 3679 0,'-1'-3'160'0,"-1"2"32"0,2 1-192 0,0 0 0 0,0 0 0 0,0 0 0 16,0 0 2672-16,0 0 480 0,2 0 112 0,-2 1 0 15,1 2 912-15,-1-3 176 0,1 4 48 0,-1 2 0 16,1-3-1808-16,2 4-352 0,-1 1-80 0,2-2-16 16,1 4-1120-16,-1-1-240 0,2 1-32 0,-1 0-16 15,1-2-160-15,0 2-16 0,-1 0-16 0,1-1 0 0,0 1-208 16,-1 0-32-16,0-2-16 0,0 2 0 0,-1 0-288 0,0-1 128 16,-2 1-128-16,-1-4 0 0,1 4 0 0,-1-4 0 15,-1 4 0-15,0-4 0 0,-1 0-160 16,-1 0-96-16,2 1 0 0,-1-4-16 15,1 0-432-15,-1-2-96 0,2-1-16 0,-1-1-17856 16</inkml:trace>
  <inkml:trace contextRef="#ctx0" brushRef="#br0" timeOffset="-173981.14">29973 11624 1839 0,'-3'-6'160'0,"2"2"-160"0,0 0 0 0,0-2 0 16,-1 6 848-16,2 0 144 0,-1-2 32 0,0 0 0 15,0 0 1280-15,-2-2 256 0,1 4 48 0,-1-2 16 16,1 2 288-16,-2 0 64 0,2 2 16 0,-1 2 0 16,2-2-448-16,0 2-96 0,-1 0-16 0,2 2 0 0,2 0-720 0,-1 3-160 15,0-3-16-15,2 4-16 0,-1-3-864 0,1 4-160 16,-1-1-48-16,0 3 0 0,0 0-144 0,-1 2-48 15,0-1 0-15,0 4 0 0,-1 1-64 0,0 3-32 16,0 0 0-16,-1 1 0 0,1 1-160 0,-1-1 128 16,1 3-128-16,-1-2 128 0,-1 2-128 0,2-1 128 15,-1 1-128-15,1-1 128 0,0-1-128 0,1 0 192 16,1 1-192-16,-1-6 192 0,1 0-192 0,2 2 160 16,0-4-160-16,0 2 160 0,0-1-160 0,0-2 0 15,0-1 0-15,0 1 0 0,-2 2 0 0,-1-1 0 16,1-1 0-16,-2 3 0 0,-2 0 0 0,0 0 0 0,-1 3 0 0,-2-3 0 15,2 1 0-15,-1-1 0 16,-1 2 0-16,0-5 0 0,1 3 0 0,1-3 0 0,-1 0 0 0,0 0 0 16,2-1 192-16,-1-3-32 15,1 2-16-15,1-2 0 0,-1-2-16 0,1 3 0 0,0-3 0 0,1 2 0 16,-1-2-128-16,1 1 0 0,-2-1 144 0,2 2-144 0,-1-4 0 0,0 2 128 16,1 1-128-16,-1-1 0 0,-1-3 0 0,1 4 0 0,-1-3 0 15,1 1 0-15,-2 0 0 0,2-2 0 16,-2 2 0-16,1 0 0 15,1-3 0-15,-1-1 0 0,1 1 0 0,0 0 0 16,0-1 0-16,-1 1 0 0,2-2 0 0,-1 0 128 16,1-2-128-16,-1 2 0 0,1-2 0 0,-1 2 0 15,0-1 0-15,1-2 0 0,-2 1 0 0,1 1 128 0,0-2-128 16,0 2 0-16,-1 0 0 0,0 0 0 0,1-2 0 16,-1 1 0-16,1 1 0 0,1-3 0 15,-1 4-368-15,1-4 16 0,-1 0 0 0,1 2 0 16,1-2-320-16,-1-2-64 0,0 2-16 0,1-4 0 15,0 1-1040-15,1 1-192 0</inkml:trace>
  <inkml:trace contextRef="#ctx0" brushRef="#br0" timeOffset="-172294.02">30464 11279 17503 0,'0'0'1552'0,"0"0"-1232"16,0 0-320-16,0 0 0 0,0 0 1920 0,0 0 336 15,0 0 64-15,0 0 16 0,0 0 704 0,0 0 144 16,0 0 16-16,0 0 16 0,0 0-1712 0,0 0-352 16,0 0-64-16,0 0 0 0,0 0-512 0,8 15-80 15,-10-12-32-15,-3 1 0 0,0 0-176 0,-1 1-32 16,0-2-16-16,-2 0 0 0,0 1-112 0,-2-1 0 15,-1 2-128-15,-1-1 192 0,-1 0-192 0,-2-2 0 16,-1 2 0-16,-3 2 0 0,0-3 0 0,-1 0 0 16,-1 0 0-16,2 0 0 0,3-3 0 0,0 0 0 0,1 0 0 15,3 0 0-15,1-2-176 0,1-1 176 0,2 0-160 0,2-1 160 16,2-2-176-16,2 2 176 0,2-2-192 0,0 6 192 16,0 0-160-16,0 0 160 0,0 0-128 0,27-38 128 15,-27 38 0-15,0 0-128 0,40-28 128 0,-40 28 0 16,0 0 0-16,47-26 0 0,-47 26 0 0,0 0-128 15,0 0 128-15,58-18 0 0,-58 18 0 0,0 0 0 16,0 0 0-16,47 4 0 0,-47-4 128 0,0 0-128 16,0 0 208-16,36 21-16 0,-36-21-16 0,15 16 0 15,-9-8-176-15,0 2 128 0,0 3-128 0,0-3 128 16,0-1-128-16,1 0 0 0,-7-9 0 0,13 16 0 0,-13-16 0 16,0 0 0-16,21 19 0 0,-21-19 0 15,0 0 896-15,0 0 80 0,0 0 32 0,0 0 0 16,0 0-1680-16,47 13-336 0,-47-13-64 0,0 0-16 15,0 0 576-15,0 0 128 0,0 0 0 0,45-22 16 0,-45 22 16 0,0 0 0 16,0 0 0-16,0 0 0 0,25-41 160 0,-25 41 16 16,2-18 16-16,-3 8 0 0,0 0 160 0,-2-2 0 15,-1 2 0-15,1 0 0 0,-4-3 0 0,1 4 0 16,0 0 160-16,-1-1-160 0,-3 0 288 0,0 1-32 16,-2 1-16-16,-2 0 0 0,-1 2 0 0,0 0 0 15,0 2 0-15,2 2 0 0,-1 2 16 0,1-3 0 16,1 6 0-16,1-3 0 0,1 2-64 0,1 2 0 15,0-2 0-15,1 5 0 0,4-4 0 0,-1 4-16 16,1-4 0-16,3 3 0 0,-1 1-176 0,1-1 0 16,2 0 0-16,1 0 128 0,0 0-288 0,2 1-64 15,1 0-16-15,-5-7 0 16,13 18-464-16,-13-18-112 0,20 23-16 0,-7-10-18016 16</inkml:trace>
  <inkml:trace contextRef="#ctx0" brushRef="#br0" timeOffset="-171538.83">30270 12796 12895 0,'0'0'1152'0,"0"-2"-928"0,0 2-224 0,0 0 0 15,0 0 1360-15,0-2 240 0,0 2 32 0,0 0 16 16,0 0 976-16,0 0 192 0,0 0 32 0,0 0 16 15,0 0-672-15,0 0-128 0,-4-14-16 0,3 14-16 16,-2 2-720-16,1 1-144 0,-1 0-16 0,-1 3-16 16,1 1-576-16,-2-1-112 0,0 1-32 0,0 2 0 15,0-2-112-15,-1 2-32 0,0 3 0 0,1-2 0 16,-2 0-64-16,1 2-16 0,1 1 0 0,0-1 0 16,0 1-48-16,3 0-16 0,0 0 0 0,0-1 0 15,2 0-128-15,2-1 128 0,0 2-128 0,2-2 128 16,-1 0-128-16,4 0 0 0,-1-1 0 0,1 0 0 0,2-4 0 0,-1 3 0 15,-8-9 0-15,20 10 0 0,-20-10 0 0,0 0 0 16,0 0 0-16,42 6 0 0,-42-6-192 0,0 0 192 16,0 0-192-16,0 0 192 0,50-25-336 0,-50 25 48 15,0 0 16-15,0 0 0 0,33-38 32 0,-33 38 16 16,0 0 0-16,20-41 0 0,-20 41 224 0,0 0-144 16,12-45 144-16,-12 45-128 0,0 0 128 0,3-47 0 15,-3 47 0-15,-4-26 0 0,0 12 0 0,-1 4 0 16,-1-3 160-16,-1 3-160 0,-1 4 192 0,0 0-64 15,-2 0-128-15,0 3 192 0,-1 2-48 0,0 1-16 16,0 4 0-16,-1-2 0 0,3 2-128 0,0 2 0 16,0 0 144-16,3 1-144 0,1-1 0 0,3 0 0 15,-1 0-192-15,2-2 64 16,2-2-304-16,2 2-48 0,-3-4-16 0,0 0-18032 0</inkml:trace>
  <inkml:trace contextRef="#ctx0" brushRef="#br0" timeOffset="-169294.51">30936 12063 11967 0,'-6'0'1072'0,"2"-3"-864"0,2 3-208 0,2 0 0 16,-3-1 2416-16,3 1 432 0,0 0 96 0,0 0 0 16,0 0 800-16,0 0 160 0,0 0 16 0,0 0 16 15,0 0-2096-15,0 0-432 0,0 0-64 0,0 0-32 0,42 10-608 0,-42-10-128 16,0 0-32-16,0 0 0 0,48 2-16 16,-48-2 0-16,0 0 0 0,0 0 0 0,0 0-144 0,57 0-48 15,-57 0 0-15,0 0 0 0,0 0-176 16,0 0-32-16,42 8-128 0,-42-8 192 0,0 0-192 0,0 0 0 15,0 0 0-15,44 12 0 0,-44-12 0 0,0 0 0 16,0 0 0-16,0 0 0 0,0 0-160 0,0 0-80 16,50-7-16-16,-50 7 0 15,0 0-544-15,0 0-112 0,0 0-32 0,0 0 0 16,0 0-480-16,0 0-112 0,34-35 0 0,-34 35-15888 0</inkml:trace>
  <inkml:trace contextRef="#ctx0" brushRef="#br0" timeOffset="-168895.3">30896 12211 4607 0,'0'0'400'0,"0"0"-400"0,0 0 0 0,0 0 0 15,0 0 2192-15,0 0 368 0,0 0 64 0,0 0 0 16,0 0 2176-16,0 0 416 0,0 0 96 0,0 0 0 0,0 0-2496 0,0 0-512 16,0 0-112-16,0 0-16 0,46 9-1216 0,-46-9-240 15,0 0-48-15,0 0-16 0,0 0-64 0,39 16-16 16,-39-16 0-16,0 0 0 0,0 0-160 0,0 0-32 15,44 4-16-15,-44-4 0 0,0 0-176 0,0 0-16 16,0 0-16-16,53-4 0 0,-53 4-160 0,0 0 0 16,0 0 0-16,0 0 128 0,47 1-128 0,-47-1 0 15,0 0 0-15,0 0 0 16,0 0-480-16,0 0-32 0,0 0 0 0,0 0 0 16,35 15-416-16,-35-15-96 0,0 0 0 0,0 0-18224 0</inkml:trace>
  <inkml:trace contextRef="#ctx0" brushRef="#br0" timeOffset="-167878.31">32351 11468 21183 0,'0'0'1888'0,"0"0"-1504"0,0 0-384 0,0 0 0 16,0 0 2000-16,0 0 336 0,0 0 64 0,0 0 16 15,0 0 224-15,0 0 48 0,0 0 16 0,0 0 0 16,0 0-1552-16,0 0-320 0,0 0-64 0,5 16-16 15,-7-4-304-15,0 1-64 0,1-1-16 0,-2 4 0 16,-1 2 64-16,2 3 16 0,0-3 0 0,-2 2 0 16,1 1-256-16,1-1-32 0,1-2-16 0,-2 1 0 15,2-3-144-15,0 0 0 0,-1-4 0 0,2 1 0 16,0-2 0-16,0 0-144 0,2-1 144 0,-2-10-160 16,3 12-480-16,-3-12-80 0,3 11-32 0,-3-11 0 15,1 12-848-15,-1-12-192 0,-1 9-16 16,0-5-15360-16</inkml:trace>
  <inkml:trace contextRef="#ctx0" brushRef="#br0" timeOffset="-167394.72">31914 11984 1839 0,'-2'-3'160'0,"0"2"-160"0,1 1 0 0,1 0 0 16,0 0 1536-16,0 0 288 0,0 0 48 0,0 0 16 16,-1-5 1136-16,1 5 240 0,0 0 32 0,0 0 16 15,0 0-176-15,0 0-16 0,0 0-16 0,0 0 0 16,0 0-640-16,0 0-128 0,0 0-32 0,0 0 0 15,0 0-1152-15,43 12-256 0,-43-12-32 0,0 0-16 16,0 0-96-16,39 23-32 0,-39-23 0 0,0 0 0 16,40 12-240-16,-40-12-48 0,0 0-16 0,71 9 0 15,-71-9-144-15,65 3-16 0,-65-3-16 0,76 0 0 16,-76 0-80-16,70-3-16 0,-70 3 0 0,71 0 0 0,-71 0-144 0,65-3 192 16,-65 3-192-16,52 0 192 0,-52 0-192 15,58-1 0 1,-58 1 0-16,59-3 128 0,-59 3-128 0,53-2 0 0,-53 2 0 0,0 0 0 0,62-1 0 0,-62 1 0 15,0 0 0-15,0 0 0 0,59-3 0 0,-59 3 0 16,0 0 0-16,0 0 0 0,0 0-400 0,0 0 32 16,0 0 16-16,0 0 0 15,48 3-256-15,-48-3-48 0,0 0-16 0,0 6 0 16,-2-2-32-16,-1-1 0 0,1 0 0 0,-3 1 0 16,1-2-448-16,-1 2-80 0,0-4-32 0</inkml:trace>
  <inkml:trace contextRef="#ctx0" brushRef="#br0" timeOffset="-166073.27">31949 12407 5519 0,'0'0'496'16,"0"0"-496"-16,0 0 0 0,0 0 0 0,0 0 1536 0,0 0 192 16,0 0 64-16,0 0 0 0,0 0 1200 0,0 0 240 15,-3-16 48-15,1 16 16 0,-1-3-672 0,1 3-144 16,-2 0-32-16,0 0 0 0,1 3-640 0,-1-3-128 15,-1 3-16-15,0 1-16 0,0 0-768 0,-1 2-160 16,0 2-16-16,0-1-16 0,-2 3-320 0,2 2-64 16,-1 0-16-16,-1 1 0 0,1 3-96 0,-1 2 0 15,1 0-16-15,0 0 0 0,0 3-48 0,1 1 0 16,-1 1 0-16,1-1 0 0,-1 1-128 0,2 1 0 16,2-1 144-16,-1 0-144 0,2-2 0 0,2 1 0 0,0 0 0 0,1-3 0 15,1 1 0-15,1-2 0 0,-1-2 0 0,2 0 0 0,1-3 0 0,0-1-160 16,0 0 160-16,1-4-160 15,0 0-160-15,-6-8-48 0,0 0 0 0,0 0 0 32,0 0-304-32,37 10-64 0,-37-10-16 0,0 0-11136 0,0 0-2224 0</inkml:trace>
  <inkml:trace contextRef="#ctx0" brushRef="#br0" timeOffset="-165806.28">32064 12496 13823 0,'0'0'1216'0,"0"-3"-960"15,1 2-256-15,0 1 0 0,0 0 1392 0,-1 1 224 16,0 2 48-16,2-1 16 0,-1-1 2096 0,0 4 400 16,2 0 96-16,-2 4 16 0,0 3-1984 0,0 1-384 15,1 0-64-15,-2 3-32 0,-2 0-992 0,0 3-192 16,-1 2-32-16,0-2-16 0,-2 0-192 0,1 1-32 15,0-1-16-15,2-1 0 0,1-2-224 0,-1-1-128 16,1 1 160-16,1-3-160 0,1-4 0 0,1 1 0 16,0-4-208-16,1 1 64 15,0-4-544-15,1 0-96 0,0 1-32 0,-4-4-12048 16,0 0-2432-16</inkml:trace>
  <inkml:trace contextRef="#ctx0" brushRef="#br0" timeOffset="-165517.7">32206 12642 11055 0,'0'0'480'0,"0"0"112"0,0 0-464 0,0 0-128 0,0 0 0 0,0 0 0 15,0 0 2544-15,0 0 480 0,0 0 112 0,0 0 0 16,0 0 528-16,0 0 112 0,49-13 0 0,-49 13 16 0,0 0-1984 0,0 0-400 15,46-4-64-15,-46 4-32 0,0 0-784 0,0 0-144 16,46 0-48-16,-46 0 0 16,0 0-128-16,0 0-16 0,41 3-16 0,-41-3 0 0,0 0-176 0,0 0 0 15,0 0 144-15,36 6-144 0,-36-6 0 0,0 0 0 16,0 0-160-16,0 0 160 16,0 0-704-16,0 0-16 0,0 0-16 0,0 0-17392 15</inkml:trace>
  <inkml:trace contextRef="#ctx0" brushRef="#br0" timeOffset="-165206.84">32332 12546 6447 0,'0'0'576'0,"0"0"-576"15,0 0 0-15,0 0 0 0,0 0 2416 0,0 0 368 0,0 0 80 0,0 0 16 16,0 0 1072-16,0 0 208 0,0 0 64 0,0 0 0 15,0 0-1760-15,0 0-352 0,0 0-64 0,0 0 0 16,0 0-1200-16,0 0-224 0,9 13-48 0,-12-7-16 16,3 0-176-16,-1 0-48 0,1 0 0 0,-1 2 0 15,0 1-96-15,1 0-32 0,-2 4 0 0,2-1 0 16,0 2 0-16,0 1 0 0,0-4 0 0,0 0 0 16,0 1-80-16,0 2 0 0,0-2-128 0,0-2 192 15,-1 2-192-15,1 1 144 0,-1-1-144 16,1 1 128-16,-1-4-384 0,-1 1-64 0,0 0-32 0,1-1 0 31,-1-3-416-31,2 0-64 0,0-2-32 0,0-2 0 0,0-2-1568 0,0 0-304 0,0 0-64 0,0 0-16 0</inkml:trace>
  <inkml:trace contextRef="#ctx0" brushRef="#br0" timeOffset="-164505.08">32435 12831 8751 0,'0'0'192'0,"5"6"32"0,-5-6 16 0,0 0 16 0,2 2-256 0,-2-2 0 0,0 0 0 16,0 0 0-16,0 0 2832 0,0 0 528 0,0 0 96 0,0 0 32 15,0 0-864-15,0 0-192 0,0 0-16 0,46-6-16 16,-46 6-480-16,0 0-80 0,0 0-32 0,0 0 0 15,42-28-704-15,-42 28-144 0,0 0-16 0,0 0-16 16,0 0-480-16,36-37-112 0,-36 37-16 0,0 0 0 16,0 0-128-16,0 0-48 0,26-45 0 0,-26 45 0 15,0 0 32-15,0 0 0 0,0 0 0 0,0 0 0 16,2-37 32-16,-2 37 16 0,-3-7 0 0,0 2 0 16,1 3-96-16,-2-1-128 0,1 0 176 0,1 0-176 15,-1 3 128-15,1-3-128 0,1 3 0 0,-2 0 0 16,2-2 0-16,-1 4 0 0,0-2 0 0,0 3 0 15,1-2 0-15,-2 1 0 0,2 2 0 0,0 0 0 16,-1 1 0-16,1 1 0 0,0 0 0 0,1 1 0 16,-1 2 0-16,2-3 0 0,-1 4 0 0,1-1 0 15,0 1 0-15,2-3 0 0,1 2 0 0,-2 1 0 16,2-2 0-16,0-1 0 0,-1 0 0 0,1-1 0 0,1 0 0 0,0-2 0 16,0 1 0-16,0-1 0 0,-2-3 0 0,-3-1 0 15,0 0 0-15,0 0 0 0,0 0-320 0,0 0 48 16,0 0 0-16,0 0 0 0,0 0-80 0,52-14-16 15,-52 14 0-15,0 0 0 16,0 0-176-16,0 0-32 0,31-38-16 0,-31 38 0 0,0 0 256 0,0 0 48 16,0 0 16-16,27-43 0 0,-27 43 272 0,0 0-192 0,0 0 192 0,0 0-160 0,0 0 160 0,0 0 176 31,13-41-48-31,-14 40 0 0,1 1 448 0,-2-5 64 16,1 3 32-16,0 2 0 0,0 0-224 0,-1 0-64 15,1 2 0-15,0-1 0 0,1 3-112 0,0-3-16 0,0 1-16 0,0 1 0 16,1 1-240-16,-1 2 144 0,1-3-144 0,-1 4 128 15,0-1-128-15,0 2 0 0,2 0 144 0,-2 2-144 16,1-2 0-16,-1 5 144 0,1-3-144 0,-1 0 0 16,0 2 0-16,0-3 0 0,1 0 0 0,1-1 0 15,-2 1 0-15,1-3 0 0,0 0 0 0,0-2 0 16,2-1-192-16,-2 0-112 0,2-1-16 0,-2 0 0 16,1 0-480-1,-1 0-96-15,-1-2-32 0</inkml:trace>
  <inkml:trace contextRef="#ctx0" brushRef="#br0" timeOffset="-164023.62">32817 12509 6271 0,'0'0'128'0,"0"0"48"0,0 0 0 0,0 0 0 0,0 0-176 16,0 0 0-16,0 0 0 0,0 0 0 0,0 0 3344 0,0 0 640 16,0 0 128-16,0 0 32 0,0 0-416 0,0 0-80 15,15 11 0-15,-12-7-16 0,0-1-1520 0,1 3-320 0,1-1-48 0,-2 1-16 16,2 3-912-16,0-3-192 0,0 1-48 15,1 4 0-15,-1-3-176 0,0 2-32 0,1 1-16 0,-1-1 0 16,1-1-112-16,-1 1-32 0,2 3 0 0,-2-1 0 16,-1-2-208-16,1 2 144 0,-1 1-144 15,0-1 128-15,-2 0-128 0,1 2 0 0,-2 1 0 0,0-1 0 16,-1 0 0-16,-1 0 0 0,0 1 0 0,0-2 0 16,-2 2-208-16,1-1-32 0,-2-2 0 0,1 1 0 15,0-1-176-15,-1 0-32 0,0-1-16 0,1-2 0 16,-1 0 96-16,0 1 32 0,2-4 0 0,-2 0 0 15,0 0-128-15,1-1-32 0,-1 0 0 0,-1-1 0 16,0-1-176-16,0 2-32 0,0-1-16 0,0-3 0 0,0 4 272 0,0-5 64 16,0 4 16-16,2-4 0 0,0 3 96 0,1-3 16 15,-1 0 0-15,2 0 0 16,1-3-320-16,0 3-64 16,0 0-16-16,0 0 0 0,0 0-560 0,0 0-96 0,0 0-32 0</inkml:trace>
  <inkml:trace contextRef="#ctx0" brushRef="#br0" timeOffset="-163056.39">32976 12407 10127 0,'-1'0'896'0,"1"0"-704"0,0 0-192 15,0 0 0-15,0 0 992 0,0 0 160 0,0 0 48 0,0 0 0 16,0 0 688-16,0 0 144 0,0 0 16 0,-2-25 16 16,-1 22 528-16,2 2 96 0,-2-1 32 0,1 2 0 15,1-3-976-15,-2 2-192 0,2 1-32 0,0-2-16 16,0 2-544-16,1 0-96 0,0 0-32 0,0 0 0 16,0 0-384-16,0 0-64 0,0 0-32 0,0 0 0 0,0 0-112 0,0 0-32 15,0 0 0-15,0 0 0 0,0 0 16 0,0 0 0 16,48-29 0-16,-48 29 0 0,0 0-48 0,0 0-16 15,0 0 0-15,0 0 0 0,0 0-160 0,0 0 128 16,0 0-128-16,0 0 128 0,0 0 0 0,0 0 0 16,0 0 0-16,47-12 0 0,-47 12 0 0,0 0 0 15,0 0 0-15,0 0 0 0,0 0-128 0,0 0 160 16,0 0-160-16,26 12 160 0,-24-9-160 0,-2-3 0 16,6 6 0-16,-3-3 0 0,-1 1 0 0,1 1 0 15,-1-1 0-15,0 2 0 0,-1-2 0 0,0 2 0 0,0 0 0 16,-1 0 0-16,0 0-144 0,0 1 144 0,0 0-192 15,0 2 192-15,0-3-192 0,-1 4 64 0,1-4 128 0,0 1-208 16,-1 2 208-16,1-3-192 0,0 0 192 0,-1 1-192 16,-1-1 192-16,1 0 0 0,0 0-160 15,0 0 160-15,-2 2-192 0,1-5 48 0,-1 2 0 0,2-1 0 16,-2-1-112-16,1 0 0 0,0 0-16 0,-2 0 0 16,0 1 32-16,-1 0 16 0,1-2 0 0,-1 2 0 15,1-1 64-15,-3-1 16 0,1 2 0 0,-1-2 0 16,-1 2-48-16,1-4 0 0,1 4 0 0,-2-4 0 15,3 0 32-15,-1 0 0 0,2 0 0 0,0 0 0 16,0-3 160-16,1 2 0 0,1-2 0 0,-1 0-128 16,2-1 128-16,0 2 0 0,1 2 0 0,0 0 0 0,0 0 0 15,0 0 0-15,0 0 192 0,0-29-64 0,0 29 32 0,0 0 16 16,0 0 0-16,0 0 0 0,0 0-16 16,0 0 0-16,0 0 0 0,0 0 0 0,26-41 0 0,-26 41 0 15,0 0 0-15,0 0 0 0,0 0 96 0,0 0 0 16,0 0 16-16,0 0 0 0,0 0-64 0,37 6-16 15,-37-6 0-15,0 0 0 0,0 0-192 0,0 0 144 16,19 13-144-16,-19-13 128 0,0 0-128 0,0 0 0 16,18 12 0-16,-14-8 0 0,-4-4 0 0,7 6 0 15,-3-3 0-15,-2 0 0 0,1 3 0 0,-1-2 0 16,0 2 0-16,0-2 0 0,-1 1 0 0,1 0 0 16,0 1 0-16,-1-1 0 0,0 1 0 0,2-2 0 0,-3 2 0 0,1-2 0 15,0 0 0-15,1 1 0 16,-1-2 0-16,0 1 0 0,-1-2 0 0,1 2 0 15,-1-1 0-15,2-1 0 0,-2 2-128 0,1-4-16 16,0 3 0-16,-1-3 0 16,0 0-240-16,0 0-64 0,0 0 0 0,0 0 0 15,0 0-512-15,0 0-128 0,0 0 0 0</inkml:trace>
  <inkml:trace contextRef="#ctx0" brushRef="#br0" timeOffset="-160439.36">32294 10966 13823 0,'-5'0'1216'16,"0"0"-960"-16,1 2-256 0,3-2 0 0,0 2 2208 0,-2 0 400 15,-2 1 80-15,-1 0 0 0,-5 1 336 0,-1 5 64 16,-3-3 16-16,1 1 0 0,2 2-1216 0,-1-3-240 16,4 0-48-16,-1 1-16 0,1-1-1040 0,2-5-208 15,0 4-32-15,2-5-16 0,-1 1-160 0,3-1-128 16,-2 0 144-16,-2-1-144 0,1-2 0 0,0-3 0 15,-1 3 0-15,-1-2 0 0,0 0 0 0,-2-2 128 16,-4-1-128-16,-1-1 0 0,-2 2 0 0,0-3 0 16,-2 4 0-16,2-4 0 0,-1 4 0 0,2-1 0 0,0 2 128 15,1 2-128-15,3-3 0 0,0 4 176 0,2-3-176 0,0 4 160 16,1-1-32-16,-1 2 0 0,2 0 0 0,-2 0 0 16,0 0-128-16,0 0 128 0,-1 3-128 0,-1 0 128 15,-2 1-128-15,2 2 160 0,-1-3-160 0,1 4 160 16,-1 1-160-16,0 0 128 0,1 3-128 0,-1-1 128 15,2 0-128-15,-1-1 0 0,1 6 144 0,1-1-144 16,0 1 0-16,0 1 0 0,1 2 0 0,-1 0 128 16,3 3-128-16,-2 3 0 0,2-1 0 0,1 0 0 15,-1 2 0-15,1 3 0 0,-1 3 0 0,-1 4 0 16,0 7 0-16,-2 7 0 0,-1 2 0 0,0 1 0 16,-1 4 0-16,1-4 0 0,1 1 0 0,1-2-128 0,-1-1 128 0,2 0 0 15,1-2 0-15,2-1 0 0,2-3 0 0,2 3 0 0,2-5 0 0,2-1 0 16,-1 0 0-16,1-6 0 0,-1-1 0 15,1 1 0-15,-1-3 0 0,-2-3 0 16,0-1 0-16,-1 0-128 0,0 1 128 0,-2-1 0 16,1 1 0-16,-2-1 0 0,2 1 0 0,-2 2 0 15,0-3 0-15,1 2 0 0,-1-2 128 0,-1 1-128 16,1-2 128-16,0-1-128 0,1 0 0 0,-1 1 0 0,0-4 0 0,1 2 128 16,-1-3-128-16,0 1 0 15,-1 1 0-15,2-4 0 0,-1-1 0 0,1-1 0 16,1 1 0-16,1-2 0 0,1 0 0 0,0-3-128 15,1 1 128-15,0 1 0 0,2-4 0 0,-2 2 0 16,1 1 0-16,1-2 0 0,-2 0 0 0,1 3 0 16,0-1 0-16,-2 1 0 0,0 0 0 0,0 2 0 0,-2 2 0 15,0-4 0-15,1 3 0 0,0-3 0 0,-1 2 0 16,1-4 0-16,1 1 0 0,0-3 0 0,1-4 0 0,1 0-128 16,0-2 128-16,0 1-160 0,2-4 160 0,0 1-160 15,-4-4 160-15,0 0 0 0,0 0 0 0,0 0-128 16,0 0 128-16,0 0 0 0,0 0 0 0,53 15 0 15,-53-15 0-15,0 0 0 0,0 0 128 0,0 0-128 16,0 0 0-16,62-9 0 0,-62 9 0 0,0 0 128 16,0 0-128-16,0 0 0 0,72-12 0 0,-72 12 0 15,0 0 0-15,81-11 0 0,-81 11 0 0,69-3 0 16,-69 3 0-16,72 3-128 0,-72-3 128 0,68 3 0 16,-68-3-240-16,67 4 48 0,-67-4 0 0,63 6 0 15,-63-6-96-15,52 3-16 0,-52-3 0 0,61 1 0 0,-61-1 128 0,68 0 32 16,-68 0 0-16,69 0 0 0,-69 0 144 0,65 3-160 15,-65-3 160-15,58 2-160 0,-58-2 160 0,0 0 0 16,80 4 0-16,-80-4 0 16,53 6 0-16,-53-6 0 0,0 0 0 0,69 10 0 0,-69-10 0 0,0 0 0 15,73 18 0-15,-73-18 0 0,48 13 128 0,-48-13-128 16,0 0 128-16,63 19-128 0,-63-19 128 0,0 0-128 16,55 15 128-16,-55-15-128 0,0 0 176 0,0 0-48 15,57 14 0-15,-57-14 0 0,0 0 16 0,0 0 0 16,55 2 0-16,-55-2 0 0,0 0-16 0,0 0-128 15,58-6 192-15,-58 6-64 0,0 0-128 0,0 0 128 16,0 0-128-16,60-10 128 0,-60 10-128 0,0 0 0 0,0 0 0 16,57-12 0-16,-57 12 0 0,0 0 0 0,0 0 0 0,61-9 0 15,-61 9 0-15,0 0 0 0,0 0 0 0,60 3 0 16,-60-3 0-16,0 0 0 0,0 0 0 0,60 6 0 16,-60-6 0-16,0 0 0 0,0 0 128 0,55 6-128 15,-55-6 0-15,0 0 0 0,0 0 0 0,0 0 0 0,64-5 0 0,-64 5 0 16,0 0-128-16,0 0 128 0,57-16-224 0,-57 16 32 15,0 0 0-15,0 0 0 16,0 0 32-16,53-20 16 0,-53 20 0 0,0 0 0 16,0 0 144-16,0 0 0 0,0 0-144 0,0 0 144 15,0 0 0-15,0 0 0 0,0 0 0 0,0 0 0 16,0 0 0-16,0 0 0 0,0 0 0 0,0 0 0 16,0 0 0-16,0 0 0 0,0 0 0 0,0 0 0 15,37-32-128-15,-34 24 128 0,-2 1-160 0,0 1 160 0,-1-4-256 16,-1 2 32-16,0-2 16 0,-3 0 0 0,2 1 208 0,-2-1-176 15,-2-3 176-15,-2-2-160 0,1 1 160 0,-2-4 176 16,2-1-48-16,-1-1 0 0,2 2 64 0,0-4 0 16,2-1 0-16,2-1 0 0,-1-5-192 0,3 1 128 15,0-4-128-15,1-3 128 0,1 3-128 0,0 1 0 16,-1-4 0-16,1 1 0 0,-1-1 0 0,-1 3 0 16,-3 0 0-16,1 1 0 0,-2 0-192 0,-1 1 192 15,0-1-160-15,0 3 160 0,-1 2 0 0,1-3 0 16,-1-2 0-16,1 1 0 0,1 0 0 0,0-4 0 15,0 1 0-15,1-2 0 0,1 1 0 0,1-1 0 16,-1 1 160-16,1-1-160 0,1 0 128 0,0 3-128 16,0-5 0-16,3 2 128 0,-1 1-128 0,2 2 0 0,0 0 0 15,-2-1 0-15,2 2 0 0,-3 3 0 16,0 0 0-16,-2-1 128 0,0 4-128 0,-3 1 0 0,0 1 0 0,-1 4 0 16,0-1 208-16,-1-1-32 0,0 5-16 0,0-3 0 15,1 3 16-15,0 0 0 0,0-2 0 0,1 1 0 16,1 1-176-16,-1 2 128 0,1 0-128 0,2-2 128 15,0 0-128-15,1-2 0 0,0 2 0 0,0 0 128 16,0 3-128-16,0-3 0 0,0 1 0 0,0 0 0 16,0 1 0-16,-1-2 0 0,1 1 0 0,-2 2 0 15,2-2 160-15,-1 1-160 0,1 0 192 0,-1 0-192 16,2 2 208-16,-1-1-64 0,0 3-16 0,0 0 0 16,0 1 0-16,0 0 0 0,0 0 0 0,0 2 0 15,1 1-128-15,1-1 160 0,-1-1-160 0,0 2 160 16,0-2-160-16,2 2 0 0,-2 0 0 0,0 0 0 0,1-2 0 0,-1 2 0 0,0 0 0 0,0 0 0 15,-1-3 0-15,0 3 0 16,0 0 0-16,-1 2 0 0,-1-4 0 0,0 4 0 0,0 0 128 0,-1 0-128 16,1 2 128-16,-2-2 0 15,0 1 0-15,-2 0 0 0,0 3 48 16,-1-3 0-16,-2 2 0 0,0 0 0 0,0 0-176 0,-3 1 160 16,2 0-160-16,1-3 160 0,-3 2-160 0,1-2 0 15,1 3 0-15,1-3 128 0,-1 0-128 0,0 1 0 16,1 1 0-16,-2-2 0 0,1-1 0 0,-2 1 0 15,1-2 0-15,-1 1 0 0,3 0 0 0,-3-1 0 16,-1 2 0-16,-1-1 0 0,2 0 0 0,-3 2 0 16,-2-2 0-16,-3 2 0 0,-1-2 0 0,1 1 0 15,2 0 0-15,0 0 0 0,1 1 0 0,2 0 0 0,2-3 0 16,0 2 0-16,2-1 0 0,1-2 0 0,0 2 0 0,-1-2 0 16,1 0-160-16,0 0 160 0,-1-1 0 0,-1 1-144 15,-1 3 144-15,-1-4-192 0,0 4 192 0,-1 0-192 16,0-1 192-16,-1 2 0 0,3 2-144 0,-3 0 144 15,0 0 0-15,-2 0 0 0,-2 2 0 0,2 0 0 16,3 0 0-16,1 1 0 0,1 0 0 0,-1 0 0 16,3-3 736-16,-1 4 224 0,2-4 32 0,0 1 16 15,0 1-1648-15,0-2-320 16,2 3-64-16,-2-3 0 0,1-3 784 0,0 3 240 0,-1 3 0 0,1-3 0 16,-3 0-128-16,3 0 128 0,-3 3 0 0,1 0 0 15,0 1 0-15,0-1 0 0,-1 2 0 0,0-1 0 16,3 2 0-16,-3 0 0 15,4-2 0-15,-1 2 0 0,3-2 0 0,0 2 0 0,1-3 0 0,1 0 0 0,0-3 0 16,2 3 0-16,-1-2-144 0,1-1 144 0,0 0 0 16,-2 3-192-16,0-3 192 0,0-3-160 0,-1 3 160 0,-1 0-192 15,0-1 192-15,-1 1-192 0,-1 0 192 0,1 0 0 16,-2 0 0-16,-1 0-128 0,0 0 128 0,2 1 0 16,-2 2 0-16,0-3 0 0,1 2 0 0,2-1 0 15,-1 2 0-15,2-2 0 0,1 0-192 0,2 3 32 16,-1-4 16-16,1 4 0 0,1-4-160 0,1 2-16 15,1-2-16-15,-2 0 0 0,2 1-48 0,0-1 0 16,0-1 0-16,0 1 0 16,2 0-624-16,-1-2-128 0,0-1-16 0,0 2-15968 0</inkml:trace>
  <inkml:trace contextRef="#ctx0" brushRef="#br0" timeOffset="-159073.41">31755 12012 3327 0,'-2'0'0'0,"1"-2"144"0,1 0-144 0,0 2 192 0,0 0-192 0,0 0 0 0,0-2 0 0,0 2 0 15,0-4 1376-15,-1 2 240 0,1-2 48 0,0-2 16 16,0 2-336-16,0-2-64 0,0 1 0 0,0 0-16 16,0 3-240-16,-1-5-64 0,1 4 0 0,-2 0 0 15,1 0-32-15,0 0-16 0,0 1 0 0,0 0 0 16,-1 0 496-16,2 1 112 0,-1 1 16 0,1 0 0 16,0 0 16-16,1 0 16 0,1 0 0 0,-1 0 0 15,0 0-480-15,-1 0-112 0,0 0-16 0,0 0 0 16,0 0-112-16,0 0-16 0,0 0-16 0,0 0 0 0,0 0-336 0,0 0-64 15,0 0-16-15,48 10 0 0,-48-10-80 0,0 0 0 0,0 0-16 0,0 0 0 32,0 0-128-32,34 19-32 0,-34-19 0 0,0 0 0 0,0 0-144 0,0 0 192 15,0 0-192-15,43 19 192 0,-43-19-192 0,0 0 160 16,0 0-160-16,0 0 160 0,53 2-160 16,-53-2 0-16,0 0 144 0,0 0-144 0,0 0 0 0,63-5 128 15,-63 5-128-15,0 0 0 0,0 0 0 0,0 0 128 16,0 0-128-16,0 0 0 0,52 0 144 0,-52 0-144 15,0 0 192-15,0 0-192 0,0 0 192 0,0 0-64 0,0 0 0 0,0 0-128 0,50 5 144 0,-50-5-144 32,0 0 0-32,0 0 144 0,0 0-144 0,0 0 0 15,56-11 0-15,-56 11 0 0,0 0 0 0,0 0 0 16,0 0 0-16,55-3 0 0,-55 3 0 0,0 0 0 16,0 0 0-16,0 0 0 0,0 0 0 0,53 0 0 0,-53 0 0 15,0 0 0-15,0 0 0 0,0 0 0 0,0 0 0 0,0 0 128 16,0 0-128-16,0 0 0 0,43 12 0 0,-43-12 128 15,0 0-128-15,0 0 0 0,0 0 0 0,0 0 0 16,0 0 0-16,0 0 0 0,0 0 0 0,46 16 0 0,-46-16 0 0,0 0 0 16,0 0 0-16,0 0 0 0,0 0 0 0,0 0 0 15,0 0 0-15,52 10 0 16,-52-10 0-16,0 0 0 0,0 0 0 0,0 0 0 16,0 0 0-16,0 0 0 0,53 2 0 0,-53-2 0 15,0 0 0-15,0 0 0 0,0 0 0 0,0 0 0 16,55 0 0-16,-55 0 0 0,0 0 0 0,0 0 0 15,0 0 0-15,0 0 0 0,0 0 0 0,0 0 0 16,0 0 0-16,50 13 0 0,-50-13 0 0,0 0 0 16,0 0 0-16,0 0 0 0,0 0 0 0,0 0 0 0,0 0 0 0,47 16 0 15,-47-16 0-15,0 0 0 0,0 0 0 0,0 0 0 16,56 2 0-16,-56-2 0 0,0 0 0 0,0 0 0 16,0 0 0-16,55-5 0 0,-55 5 0 0,0 0 0 15,0 0 0-15,0 0 0 0,0 0-128 0,0 0 128 16,0 0 0-16,52 3 0 0,-52-3 0 0,0 0 0 15,0 0 0-15,0 0 0 0,0 0 0 0,0 0 0 16,0 0 0-16,0 0 0 0,0 0 0 0,0 0 0 16,57 3 0-16,-57-3 0 0,0 0 0 0,0 0 0 15,0 0-144-15,0 0 144 0,58-7-144 0,-58 7 144 16,0 0-208-16,0 0 80 0,0 0 128 0,0 0-128 16,51 4 128-16,-51-4-128 0,0 0 128 0,0 0 0 0,0 0 0 15,0 0 0-15,0 0 0 0,26 18 0 0,-23-14 0 0,-1-2 0 16,1 0 0-16,-1 0 0 0,0 1 0 15,-2-3 0-15,0 0 0 0,0 0 0 0,0 0 0 0,0 0 0 16,0 0 0-16,0 0 0 0,0 0 0 0,54 0 0 16,-54 0 0-16,0 0 0 0,0 0 0 0,0 0 0 15,0 0 0-15,0 0 0 0,0 0 0 0,0 0 0 16,0 0 0-16,0 0 0 0,0 0 0 0,0 0-128 0,0 0 128 0,0 0 0 0,0 0 0 16,0 0 0-16,0 0-144 0,0 0 0 15,0 0 0-15,0 0 0 16,0 0-304-16,0 0-48 0,0 0-16 0,0 0 0 15,0 0-576-15,0 0-128 0,0 0-32 0,0 0 0 16,49 6-608-16,-48-6-128 16,-1 0-32-16</inkml:trace>
  <inkml:trace contextRef="#ctx0" brushRef="#br0" timeOffset="-143372.28">2144 14521 11055 0,'1'14'976'16,"-1"-6"-784"-16,2 0-192 0,-1-4 0 0,-1-2 1440 0,1-2 240 15,-1 3 48-15,1-3 16 0,2 3 1136 0,-1 0 240 16,2-3 32-16,-2 0 16 0,1 0-736 0,-2-3-160 16,0 0-32-16,-1-2 0 0,0 0-864 0,0 0-176 15,0 3-48-15,-1-3 0 0,0-1-496 0,-3-1-96 16,2-2-32-16,-2-1 0 0,-1 0-16 0,0-4 0 15,-1 0 0-15,-1-2 0 0,0-5-144 0,-1 1-48 16,-1-7 0-16,-1 1 0 0,-1-4-64 0,0-3-32 16,-1-2 0-16,-1-1 0 0,2 3-224 0,-1 0 176 15,-1-1-176-15,2 5 160 0,1-2-160 0,2 2 128 16,-1 1-128-16,3-1 128 0,0 1 0 0,1-1-128 16,1 1 192-16,4 28-64 0,-4-54 64 0,4 54 0 0,2-46 0 15,-2 46 0-15,0 0 16 0,9-56 16 0,-9 56 0 0,0 0 0 16,0 0-16-16,30-59 0 0,-30 59 0 0,0 0 0 15,0 0-16-15,54-51-16 0,-54 51 0 0,0 0 0 16,52-21-176-16,-52 21 160 0,39-6-160 0,-39 6 160 16,42 0-160-16,-22 2 0 0,-1 1 0 0,0 1 0 15,-1 2 0-15,-1 0 0 0,-1 1 0 0,-5 2 0 16,-1-5 0-16,-3 4-224 0,0-1 48 0,0 2 16 31,-1 0-912-31,-4 1-176 0,1-4-32 0,-2-2-16 0,0-2-176 0,-1 2-16 0,-1-4-16 0,-1 3-17216 16</inkml:trace>
  <inkml:trace contextRef="#ctx0" brushRef="#br0" timeOffset="-143005.3">1824 14240 5519 0,'1'0'496'0,"0"3"-496"16,1-2 0-16,-1 2 0 0,1-3 3328 0,1 3 560 16,1 0 112-16,2 3 32 0,5 4 448 0,1-4 112 0,2 0 16 0,1-2 0 15,1-2-2592-15,-16-2-512 0,0 0-96 0,54-12-32 16,-54 12-640-16,0 0-128 0,63-25-32 0,-63 25 0 15,0 0-32-15,68-28-16 0,-68 28 0 0,0 0 0 16,58-19-208-16,-58 19-32 0,0 0-16 0,50-12 0 0,-50 12-272 0,0 0 160 16,37-5-160-16,-26 5 128 15,-1 0-128-15,-1 0 0 0,-1 1 0 16,-2 2 0-16,1-3 0 0,-2 1 0 0,1-2-128 0,-1-2 128 16,0 2-896-1,-2-1-128-15,1-2 0 0,0 1-12144 0,-1 3-2416 0</inkml:trace>
  <inkml:trace contextRef="#ctx0" brushRef="#br0" timeOffset="-142322.52">2409 14651 17503 0,'-4'0'768'0,"2"0"176"0,0-2-752 0,1 2-192 0,1 0 0 0,0-3 0 15,0 3 2656-15,-1-1 496 0,1-2 112 0,-1 0 0 16,1-1-240-16,-2 1-48 0,2 0-16 0,2-2 0 16,-2 1-1840-16,1 0-368 0,0-1-80 0,0 2-16 15,2 0-176-15,-2 2-32 0,0-1-16 0,-1 2 0 16,2 0-16-16,-1 0 0 0,1 2 0 0,0-1 0 15,0 4-32-15,0-1 0 0,1 0 0 0,-2 1 0 16,2-2-96-16,-1 3-32 0,1 1 0 0,-2-1 0 16,1 0-112-16,1 0-16 0,0 2-128 0,1 0 192 15,1-2-192-15,-1 2 0 0,1 2 128 0,-1 1-128 16,2-1 0-16,-1 2 0 0,0 2 0 0,1 1 0 0,-1-3 0 0,0 2 0 16,0 0 0-16,0-2 0 0,-2 0 0 0,2 0 0 15,-1-3 0-15,0 1 0 0,-1-4 0 0,0 0 0 16,-1-2 0-16,1-2 0 0,-1 0 0 0,1-4 0 15,-1 0 0-15,1-1 0 0,0 0 0 0,0-3 0 16,-3 6 0-16,0 0 0 0,0 0 0 0,0 0 0 16,0 0 0-16,29-61 0 0,-29 61 0 0,0 0 0 15,0 0 0-15,30-53 144 0,-30 53 32 0,0 0 0 16,0 0 0-16,0 0 0 0,30-55-32 0,-30 55 0 16,0 0 0-16,0 0 0 0,0 0-144 0,0 0 128 15,0 0-128-15,26-55 128 0,-25 50-128 0,0 2 0 0,1 0 0 16,-1 3 0-16,-1-3 0 0,0 3 0 0,0 0 0 0,-3 0 0 31,2 3-672-31,-3 0-16 0,2 0 0 0,-2 0 0 16,0 4-560-16,1-4-112 0,-1 4-32 0,-1-1-18128 0</inkml:trace>
  <inkml:trace contextRef="#ctx0" brushRef="#br0" timeOffset="-141982.78">2526 14888 18431 0,'3'4'816'0,"-2"-4"160"0,1 3-784 0,0-2-192 16,-2 1 0-16,1-2 0 0,0 3 2832 0,0-2 528 16,2 4 96-16,-1-1 32 0,1 2-608 0,1 0-128 15,-2 0-32-15,0 0 0 0,0-2-1664 0,-1 2-336 16,0 2-64-16,0 0-16 0,1 1-192 0,-1-2-32 15,0 3-16-15,0 2 0 0,1 1-192 0,0-3-32 16,-1 2-16-16,2 1 0 0,0-1-160 0,0 2 0 16,1 1 0-16,-2-2 128 0,3 3-128 0,-1-1 0 15,-3-3 0-15,2 1 0 0,0 3 0 0,0 0 0 16,-1-2 0-16,1 0 0 0,-1-1 0 0,-1-1 0 16,2-2 0-16,-2-3 0 0,0 0-176 0,-1-1-16 15,0-1 0-15,-1-2 0 16,1-1-320-16,-1-2-64 0,-2 0 0 0,2-2-16 15,-1-4-336-15,-2 0-64 0,-1 0-16 0,0-4-16800 0</inkml:trace>
  <inkml:trace contextRef="#ctx0" brushRef="#br0" timeOffset="-141202.41">2887 13842 3679 0,'-2'0'320'0,"-1"-3"-320"0,2 3 0 0,0-3 0 15,-2 1 1296-15,2 0 192 0,1 2 48 0,-1-2 0 16,-3-1 1456-16,2 0 288 0,-2-1 64 0,0 2 16 16,-1 0-192-16,2 0-32 0,-1-2-16 0,-1 4 0 15,1-2-864-15,-2 2-160 0,1 0-48 0,-1 0 0 0,0 0-1152 0,0 2-256 16,-1-1-32-16,0 2-16 16,1 1-256-16,0 2-48 0,-2 0-16 0,1 3 0 0,2 2-80 0,-1 4-32 15,1-1 0-15,0 6 0 0,1-1-160 0,0 7 192 16,2-2-192-16,-1 5 192 0,3 1-192 0,-1-2 0 15,2-1 0-15,1-1 128 0,0 0-128 0,1-2 0 16,-1-2 0-16,2-2 0 0,-2-4 0 0,2 2 0 16,0 1 0-16,1-3 0 0,1 2 0 0,0-1 0 15,1-1 0-15,-2 0 0 0,0-4 0 0,2 0 0 16,-1 1 0-16,1 0 0 0,1 0 0 0,-1-3 0 16,2 2 0-16,-1-3 0 0,2 1 0 0,1-4 0 15,-1 0 0-15,1 0 0 0,2-2 0 0,-1 2 0 16,-1-2 0-16,2-2 0 0,-1 2 0 0,-1-2 0 0,0 0 0 15,-1-2 0-15,0 0-176 0,-1-2 48 0,1 2 0 0,-3-5 0 32,-7 5-640-32,0 0-112 0,0 0-16 0,0 0-17536 0</inkml:trace>
  <inkml:trace contextRef="#ctx0" brushRef="#br0" timeOffset="-140505.86">3098 14129 7359 0,'0'0'656'0,"0"0"-528"16,0-2-128-16,0 2 0 0,0 0 2464 0,-2 0 464 15,2 0 80-15,0 0 32 0,0 0 1280 0,2 0 256 16,-1 0 48-16,1 0 16 0,1 0-2288 0,0 2-464 16,1-1-96-16,0 2 0 0,0 3-880 0,1-2-160 15,-1 2-48-15,1 0 0 0,0 0-16 0,0 1-16 16,0 0 0-16,0-1 0 0,1 3-160 0,-2-3-48 15,1 4 0-15,0-3 0 0,-1 2-240 0,1 0-48 16,-2-3-16-16,1 0 0 0,0 1-160 0,-1 2 0 16,1 1 144-16,1-3-144 0,-1 4 0 0,-2-1 0 0,1-2 0 0,1 0 0 15,-2 1 0-15,0 1 0 0,1 0 0 16,-2-1 0-16,0 0 0 0,1-2 0 0,-1 3 0 0,-1-4 0 16,1 1 0-16,-1-1 0 0,1-1 0 0,-1-1 0 15,0-2 0-15,2-2 0 0,-2 2 0 0,1-4 0 16,-1 2 0-16,1 0 0 0,-1-2 0 0,1-2 0 15,-1 2 0-15,2-4 0 0,-1 2 0 0,-1 4 0 16,0 0 0-16,0 0 0 0,0 0 0 0,0 0 128 16,10-56 0-16,-10 56 0 0,0 0 0 0,0 0 0 15,0 0 48-15,13-58 16 0,-13 58 0 0,0 0 0 16,0 0-32-16,20-51 0 0,-20 51 0 0,0 0 0 16,0 0-32-16,0 0 0 0,30-59 0 0,-30 59 0 0,0 0-128 0,0 0 192 15,0 0-192-15,29-54 192 0,-29 54-192 16,0 0 0-16,0 0 0 0,0 0 128 0,0 0-128 0,23-51 0 15,-21 42 0-15,-2 6 0 0,1-4 0 0,-1 4 0 16,2-2 0-16,-4 3 0 0,1 0 0 0,1 0 0 16,-1 0 0-16,0 2 0 0,-1 0 0 0,1 0 0 15,-1 0 0-15,-1 2 0 0,1 0-128 0,1 0-16 16,-2 2 0-16,1 0 0 16,0 1-544-16,1 0-96 0,0 0-32 15,0 1 0-15,-1-2-288 0,2-1-64 0,-1 2-16 0,1-1-18960 0</inkml:trace>
  <inkml:trace contextRef="#ctx0" brushRef="#br0" timeOffset="-139835.79">3540 13801 8287 0,'0'0'736'0,"0"0"-592"16,-1-2-144-16,1 2 0 0,0 0 2368 0,-1-1 448 0,0 1 96 0,-1-5 16 0,1 1 1184 0,0 0 240 15,0 1 64-15,1 0 0 0,0 0-2192 0,1-2-432 31,1 3-96-31,2 2-16 0,1 0-976 0,0 0-192 16,1 2-32-16,2 0-16 0,-1 2 128 0,0 2 32 16,1 3 0-16,0 0 0 0,2 1-32 0,-1 2 0 15,1 1 0-15,-1 1 0 0,-1 1-160 0,1-1-48 16,-2 2 0-16,2 1 0 0,-3-1-160 0,2 0-32 16,-1 3-16-16,0 2 0 0,0-2-176 0,-3 1 160 0,1 1-160 15,0-4 160-15,-1 2-160 0,-3-3 0 0,1 0 0 0,-2-1 0 16,0 1 0-16,-3-1 0 0,-1 1 0 0,-1-3 0 15,0 2 0-15,-1-1 0 0,0 1 0 0,-3-2 0 16,1 2 0-16,-1-3 0 0,-1 2 0 0,0-2 0 16,-1 2 0-16,0 1 0 0,1-3 0 0,-2 1 0 15,1-4-304-15,0 4 64 0,-1-3 16 0,4-3 0 16,-1 2-32-16,2-3 0 0,2 1 0 0,1 2 0 16,2-3 48-16,0 3 0 0,2-2 0 0,0-1 0 15,3 1-32-15,-1-1 0 0,1 0 0 0,0 0 0 16,4 0-176-16,-1-2-32 15,-1 0-16-15,1-2 0 0,1 1-384 0,1-3-80 0,-1 0-16 0,2 0-17648 16</inkml:trace>
  <inkml:trace contextRef="#ctx0" brushRef="#br0" timeOffset="-139037.87">4058 14025 8287 0,'-3'4'736'0,"0"-4"-592"0,3 0-144 0,0 0 0 16,0 0 2448-16,-1 2 464 0,-2-2 96 0,-1 2 0 16,1 0 640-16,1 1 128 0,0-2 32 0,4 1 0 15,0-2-1328-15,2-2-272 0,2 2-48 0,1-1-16 16,2 1-1136-16,0-3-240 0,1 3-32 0,-1 0-16 16,3 3 32-16,-1 0 0 0,-1 0 0 0,1 1 0 0,1-1-240 0,2 1-64 0,-1 1 0 0,1-1 0 31,2-1-256-31,-1 2-64 0,0-3-128 0,-2-2 192 15,-2 2-192-15,1-4 0 0,-3 0 0 0,0 0 0 0,-2-1 0 0,0 0 0 16,-1-1 0-16,-2-1 0 0,-1 4-384 0,0-2 0 16,-2 0-16-16,0-1 0 15,0 1-512-15,-1 1-112 0,0 1 0 0,-1 1-16 16,-1 0 16-16,-1 0 16 0,1 1 0 0,-3 1-11024 16,0 1-2192-16</inkml:trace>
  <inkml:trace contextRef="#ctx0" brushRef="#br0" timeOffset="-138637.85">4014 14169 7359 0,'-3'2'160'0,"1"1"32"0,1-3 16 0,-2 0 0 0,3 0-208 0,0 1 0 0,0 1 0 0,-1-2 0 16,0 4 2672-16,-2 1 480 0,3-1 112 0,-1 2 0 16,2 0 624-16,-1 0 112 0,3-1 32 0,-1 1 0 15,1 1-1728-15,2-1-320 0,0-1-80 0,1 0-16 16,0 0-1152-16,3-2-224 0,0 0-64 0,1-3 0 16,-10 0-128-16,0 0-48 0,37 0 0 0,-37 0 0 15,0 0-80-15,0 0 0 0,47-13-16 0,-47 13 0 16,0 0-16-16,0 0 0 0,0 0 0 0,52-25 0 15,-52 25-32-15,0 0-128 0,0 0 192 0,0 0-64 0,0 0-128 0,47-12 0 16,-39 12 0-16,-2 0 128 0,1 0-128 0,0 0 0 16,0 0 0-16,-2 3 0 0,0-3 0 0,-1 0-192 0,1 0 64 0,-3 2 128 31,2-2-736-31,-2 2-32 0,-1-2 0 0,-1 2 0 16,0 1-928-16,-1 0-192 0,0 1-32 0,-2 0-14640 15</inkml:trace>
  <inkml:trace contextRef="#ctx0" brushRef="#br0" timeOffset="-133569.28">4878 15303 9215 0,'-1'2'816'16,"0"2"-656"-16,1-4-160 0,-2 0 0 0,2 1 1808 0,0 2 336 0,0-1 64 0,0 2 16 15,2 2 512-15,0-4 96 0,1 5 32 0,0-4 0 31,2 1-704-31,0-1-144 0,0-3-32 0,1 0 0 16,1 0-640-16,-4 0-144 0,3-3-32 0,-1 1 0 0,0 0-400 0,0 0-96 16,0 1-16-16,-1-2 0 0,1-1-208 0,-1 2-64 15,1-4 0-15,-2 2 0 0,-3 4-64 0,0 0-32 16,0 0 0-16,0 0 0 0,34-57-80 0,-34 57-16 16,0 0 0-16,31-59 0 0,-31 59-32 0,24-51-16 15,-24 51 0-15,25-53 0 0,-25 53-144 0,22-52 192 16,-22 52-192-16,21-53 192 0,-21 53-192 0,15-53 192 15,-15 53-192-15,11-52 192 0,-11 52-48 0,9-52 0 16,-9 52 0-16,5-52 0 0,-5 52 16 0,2-51 0 16,-2 51 0-16,-1-47 0 0,1 47-32 0,-1-49 0 0,1 49 0 15,-5-49 0-15,5 49-128 0,-6-47 160 16,6 47-160-16,-6-44 160 0,6 44-160 0,-8-48 128 16,8 48-128-16,-8-53 128 0,8 53-128 0,-10-57 0 0,3 28 0 0,1 1 0 15,-1-1 0-15,-2 1 0 0,2 6 0 16,-3-3 0-16,0 3 0 0,-1 2 0 0,0-2 128 0,0-3-128 15,-2 3 0-15,1-4 0 0,-2-2 0 0,2 2 0 16,-2-2 0-16,2 2 0 0,0-1 0 0,-1 1 0 16,2-1 0-16,-1 3 0 0,1-1 0 0,-2 1 0 15,3 1 0-15,-1 4 0 0,1-2 0 0,0 3 0 16,2 2 0-16,-1-1 0 0,0 0 0 0,1-2 0 16,2 1 0-16,-1-2 0 0,1-2 0 0,1 1 0 15,2 1 0-15,3 20 0 0,-5-50 0 0,5 50 0 16,-3-52 0-16,3 52 0 0,0-55 0 0,0 55 0 0,-1-55 0 0,1 55 0 15,0-49 0-15,0 49 0 0,-1-45 0 16,1 45 0-16,-3-34 0 0,3 34 0 0,0 0 0 0,0-45 0 16,0 45 0-16,0 0 0 0,0 0 0 0,13-52 0 15,-13 52 0-15,0 0 0 0,26-53 0 0,-26 53 0 16,0 0 0-16,33-57 0 0,-33 57 0 0,0 0 0 16,37-49 0-16,-37 49 0 0,0 0 0 0,0 0 0 15,45-45 0-15,-45 45 0 0,0 0 0 0,0 0 0 16,0 0 0-16,45-28 0 0,-45 28-144 0,0 0 144 15,0 0-192-15,0 0 192 16,0 0-480-16,44-8 16 0,-44 8 0 0,0 0 0 16,0 0-336-16,0 0-64 0,0 0-16 0,47-15-12112 15,-47 15-2416-15</inkml:trace>
  <inkml:trace contextRef="#ctx0" brushRef="#br0" timeOffset="-132718.1">5342 15400 7359 0,'-4'4'656'0,"2"-4"-528"0,0 0-128 0,1 0 0 16,0-2 1600-16,-1 2 304 0,-2 0 48 0,-2-2 16 15,-4 2 1152-15,0-2 224 0,-1 2 48 0,1-3 16 16,0 2-848-16,1 1-160 0,2 0-32 0,-1 4-16 15,1-2-976-15,1 5-192 0,1-1-32 0,1 0-16 16,0 4-544-16,1 0-96 0,2 0-32 0,-1 2 0 0,4 0-208 0,0 2-32 16,2 1-16-16,1 1 0 15,1 0-64-15,1-1-16 0,-1-2 0 0,3 0 0 0,3 3-128 0,1-4 0 16,0-2 0-16,2 0 128 0,0-1-128 0,1-3 0 0,-2-2 0 0,-1-2 0 16,0 2 0-16,0-4 0 0,-13 0 0 0,0 0 0 15,50-19-128-15,-50 19 128 16,0 0 0-16,46-38 0 0,-46 38 0 0,0 0 0 15,32-55 0-15,-32 55 0 0,0 0-208 0,17-63 80 16,-17 63 128-16,4-43-208 0,-4 43 48 0,-5-38 16 16,1 22 0-16,-2 0 0 0,-2 3 144 0,-1 3 0 15,0 0-144-15,-2 4 144 0,-2 1 0 0,0 4 0 16,-2 1 0-16,-1 0 128 0,1 4 192 0,-1-1 16 0,0 4 16 0,0 1 0 16,0 2-80-16,0 0-16 15,1 2 0-15,0 1 0 0,3-3-128 0,1 0-128 0,3-2 192 0,2-5-192 16,3 0 128-16,2-1-128 0,0-4 0 0,2-1 0 15,-1 3-176-15,0 0-80 0,0 0-32 0,0 0-18848 16</inkml:trace>
  <inkml:trace contextRef="#ctx0" brushRef="#br0" timeOffset="-131600.06">5420 12771 19343 0,'1'3'1728'0,"0"-1"-1392"15,1 2-336-15,-1-4 0 0,0 3 1840 0,0 0 288 16,3 3 64-16,1 4 16 0,1 4 96 0,-2 1 32 16,-1-2 0-16,-1 0 0 0,-1-2-1184 0,-2-1-224 15,-2 0-48-15,0-2-16 0,-1 2-416 0,-1-2-64 0,-1 0-32 0,-2 2 0 16,2-1-128-16,-3 1-32 15,1 0 0-15,-1-2 0 0,0 0-192 0,-2 0 144 16,0 0-144-16,-2 0 128 0,0-4-128 0,1 1 0 16,0-1 0-16,-2-4 128 0,3 1-128 0,0-2 0 15,0 1 0-15,-2-4 128 0,1 2-128 16,-1-5 0-16,1 1 0 0,0 0 0 0,2-1 0 0,2 0 0 16,2-1 0-16,2-2 0 0,2 1 0 0,1-1 0 15,1-2 0-15,1 2 0 0,-1 10 0 0,0 0 0 0,0 0 0 16,15-51 0-16,-15 51 0 0,0 0 0 0,0 0 0 0,0 0 0 15,0 0 0-15,33-44 0 0,-27 41 0 16,1 0 0-16,-1 3 0 0,0 0 0 0,3 1 0 0,-1 1 0 16,1 1 0-16,0 3 0 0,0-2 176 0,1 2-176 15,2 1 176-15,-4 0-176 0,-2 1 192 0,-1-2-192 16,3 1 192-16,0 5-64 0,5 0 0 0,-2 2-128 16,1-4 240-16,-2 0-64 0,1 1-16 0,0-1 0 15,1-4-160-15,-3 1 128 0,3-1-128 0,-3-1 128 16,3-1-128-16,-3 0 0 0,-9-4 0 0,0 0 0 15,0 0 0-15,50 0 0 0,-50 0 0 0,0 0 0 16,0 0 0-16,58-16 0 0,-58 16 0 0,0 0 0 16,0 0 0-16,54-31-144 0,-54 31 144 0,0 0 0 0,0 0-208 0,44-38 64 15,-44 38 16-15,0 0 0 0,0 0 128 0,0 0-128 16,0 0 128-16,29-43-128 0,-27 37 128 0,-2 1 0 16,0 0 0-16,-2-1 0 0,1 0 0 0,-1-3 0 15,0 2 0-15,0-2 0 0,-2-1 0 0,2 1 0 16,-2-4 0-16,-1 5 0 0,1-2 0 0,-2 3 0 15,0 1 0-15,0-1 0 0,-3 2 0 0,-1 4 144 16,-1-2-144-16,0 3 0 0,-3 0 176 0,0 4-176 16,-1 0 160-16,-1 1-160 0,0 1 208 0,0 0-48 15,-2 0-16-15,1 4 0 0,1 0-16 0,0 0-128 16,1 2 192-16,3 0-64 0,-1-2 0 0,2 0-128 16,1 3 192-16,2-1-64 0,-1 0 0 0,3-2 0 15,1-1 0-15,1-3 0 0,2-2-128 0,2-2 0 16,0 0 0-16,0-2 0 0,0 2 0 0,2-6 0 0,-2 4 0 0,0 0 0 31,0 0-736-31,0 0-80 0</inkml:trace>
  <inkml:trace contextRef="#ctx0" brushRef="#br0" timeOffset="-129966.12">5937 14232 911 0,'-2'-4'0'0,"1"0"0"15,0 2 0-15,0-1 0 0,-2 2 928 0,2 1 96 0,0-3 32 0,-2 0 0 16,1-3 688-16,-3 0 144 0,0-1 32 0,-1 0 0 16,0 1 1008-16,-1 3 208 0,0 1 32 0,0 2 16 15,-2 2 336-15,-1 1 64 0,-2 1 0 0,-1 2 16 16,1 0-1744-16,-3 0-336 0,0 4-80 0,-1 0-16 16,1 0-864-16,2 0-176 0,-1 1-48 0,3-1 0 15,0 0-144-15,2 2-48 0,3-2 0 0,0 2 0 16,2-2-144-16,2 3 0 0,0-1 144 0,2 1-144 15,3 2 0-15,-1-2 0 0,3 0 0 0,0 0 128 16,1-1-128-16,2 0 0 0,2-2 0 0,-2-1 0 16,2 1-240-16,1-4 48 0,2-2 0 0,-1-2 0 15,-12-2-128-15,0 0 0 0,0 0-16 0,50-12 0 16,-50 12 48-16,0 0 16 0,43-39 0 0,-43 39 0 16,0 0 48-16,38-59 16 0,-38 59 0 0,0 0 0 0,25-70 16 15,-25 70 16-15,7-50 0 0,-7 50 0 0,2-47 176 16,-2 47 0-16,-3-46 0 0,3 46-128 0,-5-43 128 0,0 23 224 15,2-2-48-15,-2 4-16 0,-2 1-16 0,2 1 0 16,-1-1 0-16,-1 1 0 0,1 0-16 0,-2-3 0 16,2 3 0-16,0 0 0 0,1 0-128 0,-1 0 128 15,1 1-128-15,5 15 128 0,-5-26-128 0,5 26 0 16,-5-26 144-16,5 26-144 0,0 0 240 0,0 0-32 16,-3-37 0-16,3 34 0 0,0-2 112 0,2 3 32 0,-2 2 0 0,0 0 0 15,1 2 0-15,0 0 0 16,0 4 0-16,1 0 0 0,-1 2-32 0,0 0-16 15,0 1 0-15,1 4 0 0,-1 3-144 0,0 3-32 0,2 1 0 0,-1 4 0 0,0 2-128 0,2 2 128 16,0 4-128 0,1 5 128-16,-1-2 0 0,1 3 0 0,1 3 0 0,-1 0 0 15,0 1 64-15,-2-5 16 0,1-1 0 0,0-3 0 16,-2 1-208-16,1-6 144 0,-1-3-144 0,1-4 128 16,-1-5-128-16,1-4 0 0,0-2 0 0,-2-2 0 15,2-3 0-15,-2-4 0 0,2-1-128 0,-1-4 128 31,-2 4-432-31,0 0-16 0,0 0 0 0,0 0 0 16,15-51-512-16,-15 51-128 0,0 0 0 0,10-47-11664 0,-10 47-2336 0</inkml:trace>
  <inkml:trace contextRef="#ctx0" brushRef="#br0" timeOffset="-129634.92">6182 14177 4607 0,'0'0'400'0,"0"0"-400"15,0 0 0-15,0 0 0 0,0 0 2752 0,0 0 480 16,1 0 96-16,0-2 0 0,1 2 1328 0,2-1 256 16,0 2 48-16,1 1 16 0,1 1-2480 0,-1 1-512 15,2 2-80-15,1 1-32 0,-1 4-912 0,2 0-176 16,1 4-32-16,0 1-16 0,0 0-176 0,-1 1-48 15,3 1 0-15,-3 1 0 0,3-1-176 0,-3-2-32 16,1 3-16-16,-1-3 0 0,0-4-288 0,1 4 0 0,-1-2 128 0,0-2-128 16,-1 1 0-16,-2-1 0 0,0-5 0 0,-1 2 0 15,-3-3 0-15,1-2-144 0,1 0 144 0,-2-2-128 32,-1 1-384-32,0-3-80 0,-1-3-16 0,0 1 0 15,0 0-480-15,-1-1-112 0,-1 0-16 0,-2 0-17296 0</inkml:trace>
  <inkml:trace contextRef="#ctx0" brushRef="#br0" timeOffset="-129284.52">6116 14560 911 0,'-1'0'0'0,"0"-3"0"15,2 3 0-15,0-2 0 0,0 0 3168 0,0-1 544 16,2 0 128-16,-3 3 0 0,0 0 1760 0,0 0 352 16,0 0 64-16,48-54 0 0,-48 54-3584 0,0 0-704 15,52-52-160-15,-52 52-32 0,0 0-656 0,51-48-144 16,-51 48-32-16,41-42 0 0,-41 42-144 0,37-40-48 16,-37 40 0-16,0 0 0 0,44-52-256 0,-44 52-64 15,0 0-16-15,0 0 0 0,45-56-176 0,-45 56 0 16,0 0 0-16,0 0 0 0,0 0 0 0,42-48 0 15,-42 48 0-15,0 0 0 0,0 0 0 0,0 0 0 0,0 0 0 0,0 0 0 16,0 0-256-16,0 0 32 0,0 0 0 0,0 0 0 31,0 0-480-31,0 0-80 0,0 0-32 0,0 0 0 16,0 0-464-16,0 0-112 0</inkml:trace>
  <inkml:trace contextRef="#ctx0" brushRef="#br0" timeOffset="-122730.42">6958 14212 4399 0,'-1'-2'0'0,"0"0"176"0,1 2-48 0,0 0 16 0,0-2-144 0,0 2 0 16,0-3 0-16,0 2 0 0,0-4 2592 0,0 1 480 15,0-3 112-15,1 1 32 0,0 1 272 0,0 1 48 16,-1-2 16-16,2 2 0 0,-1 1-768 0,-1 0-160 15,1-1-16-15,0 4-16 0,-1 0-1280 0,1 0-256 16,-1 0-48-16,2 0-16 0,-1 0-400 0,0 2-80 16,0 0 0-16,1 1-16 0,-1-2-48 0,1 1 0 15,1 0 0-15,-1 0 0 0,1-2-128 0,-2 3-16 0,2-3-16 0,-1 1 0 16,0 1-112-16,0 1-32 16,0 0 0-16,1 4 0 0,-1-4 48 0,1 3 16 0,-1 3 0 0,1-3 0 15,0 2-32-15,0 0-16 0,0 2 0 0,0 3 0 0,-1-3-32 0,2 2 0 16,-1 0 0-1,0 1 0-15,1-2-128 0,-2 1 160 0,2-1-160 0,0 0 160 16,-2 1-160-16,2-1 0 0,-1 1 0 0,0-2 128 16,0 1-128-16,0-4 0 0,2 6 0 0,-1-5 0 15,1 2 0-15,-3 0 0 0,2 0 0 0,0 1 0 16,0-1 0-16,-2 0 0 0,1-4 0 0,-2 2 0 16,1 0 0-16,0-4 0 0,0 1 0 0,-1-1 0 15,0-2 0-15,1 2 0 0,-1-4 0 0,-1 1 0 0,1-1 0 0,-1 0 0 0,0 0 0 0,0-1 0 16,1 1 0-16,-1 0 0 15,2-3 0-15,-1 2 0 0,0-1 0 0,0-1 0 16,-1 2 0-16,2-4 0 0,-2 5 0 0,0 0 0 16,0 0 0-16,0 0 0 0,0 0 128 0,0 0-128 15,24-57 192-15,-24 57-64 0,0 0 0 0,0 0 0 16,23-60 0-16,-23 60 0 0,0 0 16 0,19-57 0 16,-19 57 0-16,0 0 0 0,19-55-144 0,-19 55 192 15,0 0-192-15,16-44 192 0,-16 44-192 0,0 0 160 16,0 0-160-16,22-53 160 0,-22 53-160 0,0 0 0 15,0 0 0-15,0 0 128 0,27-47-128 0,-27 47 0 16,0 0 0-16,0 0 0 0,0 0 0 0,0 0 0 16,0 0 0-16,18-49 0 0,-18 49 0 0,0 0 128 15,0 0-128-15,0 0 0 0,0 0 0 0,0 0 0 16,0 0 128-16,0 0-128 0,0 0 0 0,0 0 0 0,0 0 0 0,-8-11 0 16,6 16 0-16,1-1 0 0,-2 2 128 0,1-2-128 15,-1 1 0-15,2-2 0 0,-1 1 0 0,-1-1 0 31,1 0-720-31,2-3-80 0,0 0-16 0,-2-2-13840 0,4 1-2784 0</inkml:trace>
  <inkml:trace contextRef="#ctx0" brushRef="#br0" timeOffset="-121512.73">7564 14478 3679 0,'-4'0'320'0,"1"0"-320"16,0 0 0-16,1 0 0 0,0-3 1088 0,1 3 128 16,-1 0 48-16,-1-1 0 0,-2 1 1104 0,0-2 240 0,0 2 32 0,-1 0 16 15,2 0-160-15,2 2-16 0,0 2-16 0,2-2 0 16,0 0-432-16,1 3-96 0,1-2-16 0,1 0 0 15,0 0-384-15,1-3-96 0,2 2-16 0,-1 0 0 16,1-2-592-16,1-4-112 0,-7 4-16 0,0 0-16 16,0 0-288-16,0 0-48 0,0 0-16 0,53-24 0 15,-53 24-16-15,0 0 0 0,0 0 0 0,44-26 0 16,-44 26 16-16,0 0 0 0,0 0 0 0,49-34 0 16,-49 34-112-16,0 0-32 0,0 0 0 0,51-42 0 15,-51 42-192-15,0 0 144 0,0 0-144 0,41-48 128 16,-41 48-128-16,0 0 0 0,0 0 0 0,0 0 0 15,30-53 0-15,-30 53 0 0,0 0 128 0,0 0-128 0,0 0 0 16,10-53 128-16,-10 53-128 0,0 0 128 0,0 0-128 0,-10-39 192 16,5 31-192-16,-1 0 192 0,-2 0-16 0,1 0 0 15,0 0 0-15,-2 1 0 0,0 1-48 0,1 3-128 16,-2-4 192-16,0 4-64 0,0-2-128 0,1 3 128 16,-1-1-128-16,0 3 128 0,-1 0-128 0,3 0 0 15,-2 3 0-15,0-1 128 0,0 3-128 0,-1 1 128 16,-1 0-128-16,0 0 128 0,2 2-128 0,1 0 192 15,0 2-192-15,0 0 192 0,3 0-192 0,0 1 160 16,1 3-160-16,3-2 160 0,-1 2-160 0,2 0 0 16,1 3 144-16,-1-4-144 0,2 4 0 0,1 0 0 15,1-1 0-15,0-3 128 0,2 2-128 0,0 1 0 16,3-3 0-16,-2 0 0 0,1-1 0 0,3 1 0 16,1-3 0-16,-2 1 0 0,0-6 0 0,-1 3 0 15,6 1 0-15,1 1 0 0,1-3 0 0,-1 2 0 0,1-3 0 0,0-2 0 16,0 0 0-16,0 1 0 0,0-4 0 0,-1 1 0 15,-15-2 0-15,30 3 0 0,-30-3 0 0,0 0 0 16,40 0 0-16,-40 0 0 0,24 1 0 0,-14-1 0 16,-10 0 0-16,0 0 0 0,0 0 0 0,0 0 0 15,0 0 0-15,42-7-128 0,-37 4 128 0,-2 1 0 32,0 0-608-32,-1-1-32 0,1 0-16 0,-3 1 0 0,1 1-304 0,-1-4-48 0,0 3-16 0,-1-3 0 15,1 4-576-15,-1-4-128 0</inkml:trace>
  <inkml:trace contextRef="#ctx0" brushRef="#br0" timeOffset="-119846.56">7804 13665 4607 0,'-5'7'400'0,"1"-5"-400"15,1 2 0-15,0-2 0 0,2 0 1920 0,1 0 288 16,0-2 64-16,-1 1 16 0,-2 4 480 0,1 1 112 16,-1-2 0-16,2 2 16 0,1-3-304 0,1 0-64 15,2 1-16-15,0-1 0 0,1-3-672 0,0 1-144 16,1 1-32-16,1-2 0 0,-1 0-640 0,1 0-144 15,0 3-32-15,0-3 0 0,2 0-320 0,-1 1-64 16,-1 2-16-16,1-3 0 0,1 2-64 0,0-2 0 0,-2 0-16 16,0 1 0-16,1 2 688 0,0-3 144 0,-1 0 16 15,0 0 16 1,0 0-1760-16,-1 0-368 0,-1 0-64 0,0 0 0 0,-2-3 1568 0,2 2 320 0,-2 1 64 0,-1-2 16 31,1-2-1648-31,-2 4-320 0,0-3-64 0,-2 1 0 0,0 1 816 0,-3-2 208 0,1 3 0 0,-2-2 0 16,0 0 768-16,-3 2 208 0,1-2 48 0,-2 1 0 15,1 1-816-15,-2 0-208 0,0-3 0 0,0 3 0 16,0-3 128-16,1 3-128 0,-1-3 0 0,1 1 128 16,2 0-128-16,1 0 0 0,2-1 144 0,0 2-144 15,4-1-688 1,-1-1-208-16,2 2-32 0,2-1-16 0,-1 0 944 0,1 2 0 0,2 0 0 0,0-2 128 0,1 2-128 0,0 0 0 16,1 0 0-16,-6 0 128 15,0 0-128-15,0 0 0 0,0 0 0 0,43-6 0 0,-43 6-128 0,0 0 0 16,0 0 0-16,45-7 0 15,-45 7-592-15,0 0-112 0,0 0-32 0,49-13-18592 16</inkml:trace>
  <inkml:trace contextRef="#ctx0" brushRef="#br0" timeOffset="-119413.89">8260 13369 11967 0,'1'2'528'0,"-1"-2"112"0,0 0-512 0,0 0-128 0,0 0 0 0,0 0 0 16,0 0 3344-16,-1-2 640 0,1 2 128 0,-1 0 32 15,0 0-624-15,-1-2-128 0,0 4-32 0,0 0 0 16,-1-2-2096-16,-1 1-432 0,1 1-64 0,-1 1-32 15,-1-1-240-15,0 3-48 0,-1 1-16 0,-2 0 0 16,1 0-48-16,0 1 0 0,-1 3 0 0,1 0 0 16,-1 1-128-16,2-1-48 0,0 3 0 0,1 0 0 0,1 2-48 0,1-1-16 15,0-2 0-15,-1 3 0 16,2-1-144-16,-1 0 160 0,3 0-160 0,-1-2 160 16,0 4-160-16,0-1 0 0,1 1 144 0,-1 3-144 0,1-3 0 0,0 0 128 15,1 0-128-15,0 0 0 0,1-1 0 0,1-1 0 16,2 0 0-16,0 0 0 0,0 1 0 0,1-4 0 15,1 1 0-15,2-2 0 0,-2-1 0 0,1 0 0 16,1 0 0-16,-1-2 0 0,0-1 0 0,0-5 0 16,0 2 0-16,-8-3 0 0,0 0-384 0,0 0 0 15,0 0 0-15,0 0 0 16,49-31-464-16,-49 31-96 0,0 0-16 0,0 0-18016 16</inkml:trace>
  <inkml:trace contextRef="#ctx0" brushRef="#br0" timeOffset="-119078.83">8418 13475 8287 0,'2'0'736'0,"-1"-2"-592"0,-1-1-144 0,1 3 0 15,-1 0 2816-15,0-1 512 0,1-2 128 0,2 0 0 16,-2-1 688-16,2 1 128 0,-3 3 16 0,0 0 16 15,6-2-2240-15,-4 4-448 0,-1 5-80 0,1 0-32 16,-1 4-608-16,0-1-128 0,0 0-32 0,-1 4 0 16,2 3-128-16,-1 0-32 0,-1 1 0 0,0 1 0 15,1 0-128-15,-1 1-16 0,0 1-16 0,0-2 0 16,0 0-208-16,0 1-32 0,0 1-16 0,0-4 0 0,-1 2-160 0,0-1 0 0,-1-2 0 16,1-1 0-1,0-2 0-15,1-4 0 0,0-1 0 0,0-2 0 0,0-1 0 0,-1-1 0 16,1-1-128-16,0-3 128 15,0 0-464-15,0-3-32 0,0 0 0 16,0-1 0-16,0-4-368 0,0 8-80 0,0 0-16 0,0 0-12224 16,10-52-2464-16</inkml:trace>
  <inkml:trace contextRef="#ctx0" brushRef="#br0" timeOffset="-118274.84">8708 13647 6447 0,'-3'0'576'0,"1"0"-576"0,1 0 0 0,1 0 0 15,-2 2 1936-15,1-2 288 0,-1 0 48 0,-2 0 16 16,0 0 976-16,2-2 208 0,-1 2 48 0,2-1 0 16,2 1-864-16,2-3-160 0,0 3-48 0,1-2 0 15,-4 2-976-15,0 0-208 0,0 0-48 0,29 2 0 16,-22-2-512-16,-7 0-96 0,17 6-32 0,-7-6 0 0,-1 3-112 0,1 1-16 15,-10-4-16-15,21 1 0 0,-21-1-208 0,0 0-32 16,34 2-16-16,-34-2 0 0,0 0-176 0,0 0 0 0,42-7 0 0,-42 7 0 16,0 0 0-16,0 0 0 15,0 0 0-15,40-3 0 0,-35 3-160 0,-1 0-16 16,-2 3 0-16,-1-3 0 16,1 0-592-16,-1 0-112 0,-1 1-16 0,0-2-17808 0</inkml:trace>
  <inkml:trace contextRef="#ctx0" brushRef="#br0" timeOffset="-117997.08">8829 13513 9663 0,'-2'3'208'0,"0"-2"48"0,1 2 16 0,1-3 0 0,0 0-272 0,0 0 0 0,-1 1 0 0,1 1 0 0,0 2 4288 0,-1 1 784 15,1-1 176-15,1 2 16 16,0 0-1872-16,0-2-368 0,1 2-80 0,-1-2 0 15,0 1-1728-15,1-2-352 0,0 3-64 0,-2-2-16 16,1 2-352-16,-1 0-80 0,1 2-16 0,-1 1 0 16,0-3-208-16,0 2-128 0,0 2 160 0,-1 0-160 15,1-1 0-15,-1 2 0 0,-1 0 0 0,2-1 0 16,0 2 0-16,0-2-192 0,0 0 48 0,2-1 0 16,-1 1-336-16,0-4-64 15,0 1-16-15,1-1 0 0,-1-1-1024 0,1-1-208 16,1 0-32-16,-1-2-14544 0</inkml:trace>
  <inkml:trace contextRef="#ctx0" brushRef="#br0" timeOffset="-117343.77">9123 13766 4607 0,'-1'-3'400'0,"0"3"-400"0,1 0 0 0,-1 0 0 0,1-2 2432 0,-2 0 384 16,1 0 96-16,-1-4 16 0,-1 0 1072 0,3 6 224 16,0 0 32-16,0 0 16 0,0 0-1488 0,0 0-288 15,0 0-64-15,17-49-16 0,-17 49-1392 0,0 0-288 16,0 0-48-16,0 0-16 0,0 0-224 0,45-37-32 16,-45 37-16-16,0 0 0 0,0 0 0 0,0 0 0 15,0 0 0-15,31-3 0 0,-27 6-80 0,-1 1 0 16,1 2-16-16,0 3 0 0,-1-3-80 0,1 4-16 15,0 2 0-15,0-2 0 0,-1 3-80 0,1-1 0 16,1 0-128-16,1 1 192 0,-1-2-192 0,0 0 0 16,1 0 128-16,-1 0-128 0,0-5 0 0,1 2 0 15,-1-2 0-15,0 0 0 0,1-2 0 0,-1 1 0 0,0-2 0 0,0-1 0 16,0 0 0-16,-1 1 0 0,-2-3 0 0,1 0 0 16,-2 0 320-16,1-4 160 0,-2 4 32 0,0 0 16 31,0 0-1920-31,0 0-384 0,0 0-80 0,0 0 0 15,0 0-192-15,0 0-16 0,-6-41-16 0,4 35-14448 0</inkml:trace>
  <inkml:trace contextRef="#ctx0" brushRef="#br0" timeOffset="-117035.08">9117 13899 2751 0,'-2'0'256'0,"0"-2"-256"0,1 0 0 0,0 2 0 0,1 0 2720 0,0-2 496 16,0 2 112-16,0-2 0 0,1 0 784 0,-1 2 160 16,0 0 16-16,0 0 16 0,0 0-1312 0,0 0-272 15,0 0-48-15,46-44-16 0,-46 44-1472 0,0 0-288 16,0 0-64-16,42-50-16 0,-42 50-224 0,0 0-32 16,37-50-16-16,-37 50 0 0,0 0-144 0,37-51-16 15,-37 51-16-15,0 0 0 0,31-42-176 0,-31 42-16 16,0 0-16-16,0 0 0 0,0 0-160 0,32-50 0 15,-32 50 0-15,0 0 0 0,0 0 0 0,0 0 0 16,0 0 0-16,0 0 0 0,0 0 0 0,0 0 0 16,0 0-192-16,0 0 192 15,0 0-640-15,0 0 0 0,0 0 0 0,0 0 0 16,0 0-144-16,39-10-48 0,-38 10 0 0,-1 0-17888 0</inkml:trace>
  <inkml:trace contextRef="#ctx0" brushRef="#br0" timeOffset="-116413.9">9453 13379 911 0,'-1'-4'0'0,"0"1"0"15,1 2 0-15,0 1 0 0,0 0 1648 0,0 0 240 0,0 0 48 0,1 0 16 0,3 1 1728 0,0 2 352 32,1 1 64-32,0 1 0 0,2 1-464 0,-1 0-112 0,3 1 0 0,-2 2-16 15,2-3-1568-15,1 4-304 0,0-4-64 0,0 0-16 16,-2 2-880-16,1 0-176 0,3 2-48 0,-1 0 0 15,-1 1-64-15,0 1-32 0,0-1 0 0,-3 0 0 16,0 0-112-16,-2-1-32 0,-1 6 0 16,1-3 0-16,-1 2-48 0,-3 1-16 0,1-1 0 15,-1 1 0-15,-1-2-144 0,0 1 0 0,-1-3 0 0,-1-2 0 16,1 2 0-16,-1-2 0 0,-1 0 0 0,-2-1 0 16,2 1 0-16,-2 0 0 0,-2-2 0 0,2 5 0 15,-1-3-352-15,0-3 0 0,-1 3 0 0,1-2 0 16,-1 1-64-1,2 1-16-15,0-4 0 0,0 2 0 0,2-3 192 0,-2 1 48 0,1-1 0 0,2 1 0 0,-2-1 192 16,1-1-192-16,1-2 192 0,1 2-192 0,0-2 64 0,1-2 128 16,-2 1-208-16,4-1 80 0,-1 0-112 0,1 0-16 15,1-1 0-15,-3 1 0 16,0 0-704-16,0 0-128 0,0 0-48 0,0 0-15424 16</inkml:trace>
  <inkml:trace contextRef="#ctx0" brushRef="#br0" timeOffset="-114931.52">9843 13637 9215 0,'-1'-4'816'0,"-1"4"-656"0,2-2-160 0,0 2 0 16,0 0 2288-16,0 0 416 0,-1 0 96 0,0-4 16 15,0 4 832-15,0-4 192 0,-1 4 16 0,2-2 16 16,-1 2-1440-16,1 0-272 0,0 0-64 0,0 0-16 15,0 2-1136-15,0 2-240 0,1-3-32 0,1 4-16 16,0 1-128-16,0-2-16 0,1 2-16 0,1 1 0 16,-1-1-112-16,2 0 0 0,0 1-16 0,-1 0 0 15,1 1-176-15,1-2-16 0,-1 2-16 0,0 0 0 0,1 2-160 0,0-1 0 16,-2-2 0-16,1 2 128 0,0 1-128 0,-1-1 0 16,1 1 0-16,-2-1 0 15,2 1 0-15,-2 0 128 0,0 1-128 0,0-3 0 0,-1 2 0 0,2 1 0 16,-1-1 128-16,-2-3-128 0,1 2 0 0,0-2 0 15,0 2 0-15,-1-3 0 0,0-2 0 0,1 1 0 16,-1 0 0-16,0 0 0 0,0-2 0 0,1 0 0 16,-1-2 0-16,0 1 0 0,0-2 0 0,1 3 0 15,-2-3 0-15,1 0 0 0,-1 0 0 0,0 0 0 16,1 0 0-16,0-3 0 0,-1 3 0 0,2-2 0 16,0 1 0-16,0-2 0 0,1-3 0 0,-1 2 0 15,-2 4 0-15,0 0 0 0,0 0 0 0,0 0 0 0,24-47 0 0,-24 47 0 16,0 0 176-16,0 0-48 0,30-59-128 15,-30 59 192-15,0 0-64 0,24-58 0 0,-24 58-128 0,0 0 192 16,25-56-192-16,-25 56 176 0,0 0-176 0,19-52 160 16,-19 52-160-16,0 0 0 0,17-49 144 0,-17 49-144 15,0 0 0-15,0 0 0 0,18-48 0 0,-18 48 128 16,0 0-128-16,0 0 0 0,0 0 0 0,0 0 0 16,0 0 0-16,0 0 0 0,22-47 0 0,-22 47 0 15,0 0 0-15,0 0 0 0,0 0 0 0,0 0 0 16,0 0 0-16,0 0 0 0,0 0 0 0,0 0 0 15,0 0-192-15,0 0 32 0,0 0 16 0,0 0 0 16,0 0-304-16,0 0-64 16,0 0-16-16,0 0 0 15,0 0-192-15,0 0-48 0,0 0 0 0,0 0 0 0,0 0-320 0,-3-4-64 0</inkml:trace>
  <inkml:trace contextRef="#ctx0" brushRef="#br0" timeOffset="-107090.65">10388 14326 3679 0,'-3'6'320'0,"0"-5"-320"0,1 2 0 0,0-3 0 16,1 0 1680-16,1 0 272 0,0 0 48 0,-1 0 16 16,0 0 1024-16,-1 0 208 0,1 0 32 0,0-4 16 15,0 2-528-15,1-2-96 0,1 1-32 0,0 2 0 16,0-1-656-16,2 2-128 0,-1-3-16 0,1 3-16 16,1 3-864-16,-1-1-160 0,2 2-32 0,0 0-16 15,0 2-176-15,0 0-16 0,1 3-16 0,0-2 0 16,2-1-112-16,-1-2-32 0,-1 1 0 0,1-1 0 0,-1-1-208 0,0 0-32 15,1-3-16-15,1 0 0 16,-2 0-144-16,0-3 0 0,0 2 144 0,1-1-144 0,-2-1 0 0,-1-1 0 16,3 2 0-16,-2 1 0 0,1-2 0 0,0 3 0 15,1 0 0-15,-2 0 128 0,1 3-128 0,1 0 0 16,-2 1 0-16,0 2 0 0,0 0 0 0,-2-2 0 16,1 1 0-16,0-1 0 0,-2 2 0 0,1-4 0 0,-2 0 0 0,-1 0-128 31,1-2-368-31,-2 0-64 0,0 0-16 0,-2-4 0 15,1 2-304-15,-2-1-64 0,-1 0-16 0,-1-1 0 16,-2-2-1632-16,2 3-336 0,0 1-64 0,1 1-11792 0</inkml:trace>
  <inkml:trace contextRef="#ctx0" brushRef="#br0" timeOffset="-106423.47">10386 14519 8287 0,'-1'0'368'0,"-1"0"80"0,2 0-448 16,-1 0 0-16,2 0 0 0,-1 0 0 0,0 0 1600 0,-1 0 256 15,0 0 32-15,0 2 16 0,-2-2 848 0,1 1 192 16,-1 2 16-16,2-3 16 0,-2 1-672 0,2-1-128 16,1 3-16-16,0-3-16 0,1 0-480 0,1 0-80 15,-1 0-32-15,1 0 0 0,1 0-752 0,-1 0-160 16,1 0-16-16,-1 0-16 0,2 0-112 0,0 2-32 15,1-2 0-15,-2 4 0 0,1-2-16 0,1-1-16 16,-1 2 0-16,1-1 0 0,0 2-96 0,1 0-16 16,1 0 0-16,-1-2 0 0,2 2-112 0,-2-2-16 15,3-2-16-15,-2 3 0 0,2-3-176 0,-2 0 160 0,-1 0-160 16,1-3 160-16,1 3-160 0,1-2 0 16,1 1 0-16,-3-2 0 0,2 1 0 0,-2 0 0 0,2-1 0 0,-3 0 0 15,2 3 0-15,-4-2 0 0,1 0 0 0,0 2 0 16,0 0 0-16,-1 0 0 0,1 0 0 0,-1 2 0 15,-2 0 0-15,1-2 0 0,-1 3 0 0,-1-2 0 16,1 1 0-16,-1 2 0 0,-1-4 0 0,1 0 0 16,-1 3 0-16,0-3 0 0,-1 0 0 0,1 0 0 15,0-3 0-15,-1 3 0 0,-1-2 0 0,2 0 0 16,-1 2 0-16,1 0 0 0,0 0 0 0,0 0 0 16,0 0 0-16,0 0 0 0,-1 0 0 0,1 2 0 15,0 0 0-15,0-2 0 0,0 3 0 0,-1-3 0 16,1 3 0-16,-3 0 0 0,2-2 0 0,0 1 0 15,1 1 0-15,-2-3 0 0,0 1 0 0,1 2 0 0,-2-3-320 0,0 0 48 16,0 0 16-16,-1-4 0 16,2 1-544-16,-1 0-96 0,2 0-32 15,0 0-12016-15,1-4-2416 0</inkml:trace>
  <inkml:trace contextRef="#ctx0" brushRef="#br0" timeOffset="-106050.84">10432 14360 3791 0,'1'2'160'0,"-1"-2"48"0,0 0-208 0,0 0 0 0,0 0 0 0,0 0 0 16,1 0 320-16,-1 0 0 0,0-2 16 0,1 2 0 16,-1 0 2272-16,0-2 448 0,1 2 80 0,-1-4 32 15,2 2-928-15,-1 1-176 0,0-4-32 0,0 3-16 16,1 0-544-16,0-2-96 0,-1 4-32 0,2 0 0 0,-1 0-352 0,2 0-80 15,1 1-16-15,0 2 0 16,0-1-448-16,0 0-80 0,1 0-32 0,0-2 0 0,2 0-496 0,-2 3-96 16,1-3-32-16,-1 0-9312 15,2 0-1856-15</inkml:trace>
  <inkml:trace contextRef="#ctx0" brushRef="#br0" timeOffset="-103809.58">11146 14323 7359 0,'-1'0'656'0,"1"-1"-528"0,0 1-128 0,0 0 0 16,0 0 1632-16,0 0 288 0,-1-2 64 0,1 2 16 15,0-4 912-15,-1-1 176 0,1 1 48 0,0 1 0 16,1-1-272-16,-1 1-48 0,1 3-16 0,0-2 0 16,-1 1-1136-16,2 1-208 0,-1 1-48 0,0 1-16 15,0 0-704-15,2 3-144 0,-1-2-32 0,1 1 0 16,0 1-80-16,0 1-32 0,1-1 0 0,-2 1 0 15,2 0-80-15,-1 1 0 0,2 1-16 0,0-2 0 16,-1 1-96-16,1-1-16 0,-1 1 0 0,1 2 0 16,-2-2-64-16,2 2 0 0,-1-3-128 0,1 4 192 15,-1-1-192-15,-1 1 144 0,1-4-144 0,0 4 128 16,-1 2-128-16,2 2 128 0,2 0-128 0,-2 3 128 0,0-4-128 0,1 2 0 16,1 1 0-16,-1-1 128 0,0 1-128 0,1-4 0 0,-2 2 0 0,0-4 0 15,-2 0 0-15,1-2 0 16,-2 2 128-16,2 0-128 0,-1-1 0 0,-1-3 0 15,-1 0 0-15,1 0 0 0,-1 1 0 0,0-4 0 16,-1 0 0-16,0 0 0 0,1 0 0 0,1-3 0 16,-2 0 0-16,0 0 0 0,1 0 0 0,0-3 0 15,0 1 0-15,-1 2 0 0,0 0 0 0,0 0 0 0,0 0 0 0,0 0 0 0,0 0 0 0,20-58 128 32,-20 58-128-32,0 0 0 0,0 0 128 0,21-56-128 15,-21 56 0-15,0 0 128 0,19-54-128 0,-19 54 0 0,0 0 0 16,23-61 128-16,-23 61-128 0,0 0 0 0,24-59 0 0,-24 59 0 15,0 0 0-15,22-48 0 0,-22 48 0 0,0 0 0 16,0 0 0-16,27-51 0 0,-27 51 0 0,0 0 0 16,0 0 0-16,0 0 0 0,0 0 0 0,0 0 0 15,25-50 0-15,-25 50 0 0,0 0 0 0,0 0 0 16,0 0 0-16,0 0 0 0,0 0 0 0,0 0 0 16,0 0 0-16,0 0 0 0,0 0 0 0,0 0 0 15,0 0 0-15,0 0 0 0,0 0 0 0,0 0 0 16,0 0 0-16,0 0 0 0,0 0 0 0,0 0 0 15,0 0 0-15,0 0 0 0,0 0 0 0,0 0 0 16,0 0 0-16,0 0 0 0,-1-6-224 0,-2 9 80 16,1-1-496-16,-2-1-112 0,1 2-16 0,0-3 0 15,0 0-432-15,1-3-80 0</inkml:trace>
  <inkml:trace contextRef="#ctx0" brushRef="#br0" timeOffset="-101116.92">11816 14673 8287 0,'-3'6'736'0,"0"-4"-592"0,1 0-144 0,1-2 0 16,-1 3 1472-16,2-3 272 0,0-3 48 0,-2 6 16 15,1-3 1808-15,-2 3 352 0,1-1 80 0,2-1 16 0,0 0-1312 0,2-1-272 16,2 3-48-16,1-3-16 15,2 0-1264-15,3 0-240 0,3 0-48 0,-1 0-16 0,-12 0-320 0,31-5-64 16,-31 5-16-16,31-5 0 0,-31 5-32 0,0 0-16 16,50-15 0-16,-50 15 0 0,0 0-192 15,54-32-32-15,-54 32-16 0,0 0 0 0,47-54-160 0,-47 54 0 16,30-47 0-16,-30 47 0 0,0 0 0 0,34-64 0 16,-34 64 0-16,0 0 0 0,0 0 0 0,22-59 0 15,-22 59-128-15,0 0 128 0,0 0-176 0,0 0 48 16,0 0 0-16,9-51 0 0,-10 47-32 0,-2-1 0 15,-1 1 0-15,1 1 0 0,-1-1 160 0,-1-1-128 16,-1 2 128-16,-2-1-128 0,1-2 128 0,-2 2 0 16,1 2 0-16,-2-2 0 0,0 4 0 0,-1-3 0 0,0 6 0 0,-2-2 0 15,1 4 0-15,-2 0 0 0,2 4 0 16,0-3 0-16,-1 3 128 0,1 2 0 0,1 4 0 0,0-3 0 16,1 1 64-16,2 2 0 0,1 1 16 0,1-2 0 15,1 1-32-15,1-2-16 0,2 2 0 0,0 1 0 16,2-1-160-16,3 1 192 0,-1 2-192 0,2-4 192 15,1 2-192-15,1-3 128 0,3-3-128 0,1 0 128 16,2 1-128-16,2-4 0 0,2 2 0 0,1-3 0 16,0 0 0-16,3-2 0 0,0-3 128 0,1 2-128 15,0-1 0-15,-1-2 0 0,1 0 0 0,-3 0 0 16,-18 0 0-16,34-6 0 0,-34 6 0 0,0 0 0 16,0 0-256-16,47-22 80 0,-47 22 16 0,0 0 0 15,0 0-640 1,0 0-128-16,0 0-32 0,35-51-18112 0</inkml:trace>
  <inkml:trace contextRef="#ctx0" brushRef="#br0" timeOffset="-100684.53">12103 13987 7359 0,'-3'1'656'0,"0"-1"-528"0,2 0-128 0,0 3 0 16,1-3 2048-16,0 0 368 0,-2 0 80 0,0 3 0 16,1-3 1216-16,0 3 224 0,2-2 48 0,2-1 16 15,4-1-1376-15,0 1-288 0,-7 0-48 0,0 0-16 16,0 0-1088-16,41-16-224 0,-41 16-32 0,0 0-16 16,0 0-128-16,46-13-16 0,-46 13-16 0,0 0 0 15,42-2-224-15,-30 4-32 0,2-2-16 0,-3 2 0 0,0 0-224 0,0 1-64 0,-1 0 0 0,-1 0 0 31,-9-3-192-31,16 1 0 0,-9 1 0 0,-2-2 0 16,1 0 0-16,-1 0-128 0,0-2 128 0,-1 1-208 16,-2 1-640-16,1 0-128 0,-2-3-32 0,0 1-12304 15,-1 1-2480-15</inkml:trace>
  <inkml:trace contextRef="#ctx0" brushRef="#br0" timeOffset="-99967.23">12482 13887 16575 0,'1'0'736'0,"0"0"160"0,0 0-720 0,1 0-176 0,-1 0 0 0,0 0 0 15,0 0 2064-15,2 0 384 0,1 0 80 0,1 0 16 16,-1 0 336-16,3 0 80 0,-2 2 16 0,1-2 0 15,-1 2-1376-15,-2 0-288 0,2 0-48 0,2 0-16 16,-2 0-672-16,-1 1-128 0,1 0-16 0,0-1-16 16,-1 3-96-16,1-2 0 0,0 3-16 0,-1-2 0 0,-1 1-16 0,0 1 0 15,2 2 0-15,-1-2 0 0,-1 0-64 0,1 4-16 16,0-1 0-16,-2-2 0 0,2 3-80 16,-2 1 0-16,3-4-128 0,-1 3 192 0,0-1-192 0,-1 0 0 15,1 1 128-15,-1-3-128 0,0 2 0 0,0-1 0 16,-1 0 0-16,1-2 0 0,-2 0 0 0,0 0 0 15,2-2 0-15,-2 0 0 0,-1-2 0 0,1 1 0 16,0-3 0-16,-1 0 0 0,2 0 0 0,-2 0 0 16,0 0 0-16,1 0 0 0,0-3 0 0,-1 3 0 15,1-2-128-15,1 0 128 0,-1-1 0 0,1-2-128 16,-1 4 128-16,1-6 0 0,-2 7 0 0,0 0-128 16,0 0 128-16,0 0 0 0,0 0 0 0,0 0 0 0,0 0 0 15,21-57 0-15,-21 57 0 0,0 0 176 0,0 0-176 0,0 0 160 16,0 0-160-16,27-56 160 0,-27 56-160 0,0 0 160 15,0 0-160-15,0 0 0 0,25-51 0 0,-25 51 128 16,0 0-128-16,0 0 0 0,0 0 0 0,0 0 0 16,0 0 0-16,23-51 0 0,-23 51 0 0,0 0 0 15,0 0 0-15,0 0 0 0,0 0 0 0,0 0 0 16,0 0 0-16,0 0 0 0,0 0 0 0,0 0 0 16,0 0 0-16,0 0 0 0,0 0 0 0,0 0 0 15,0 0 0-15,13 0-144 0,-13 1 144 0,-2 2-208 16,1-2-240-16,0 0-64 15,0 1 0-15,-1-2 0 0,1 2-208 0,0-2-48 0,0 0-16 0,-1 0-11760 16,1 0-2368-16</inkml:trace>
  <inkml:trace contextRef="#ctx0" brushRef="#br0" timeOffset="-94443.03">12952 15277 10127 0,'0'3'896'0,"0"-1"-704"0,1 0-192 0,-1-2 0 16,1 0 384-16,-1 3 32 0,1-3 16 0,2 0 0 15,-1 1 1472-15,2 1 288 0,2-2 64 0,-1 0 16 16,1-3-32-16,0-2-16 0,-6 5 0 0,0 0 0 16,0 0-432-16,0 0-64 0,40-52-32 0,-40 52 0 15,0 0-304-15,0 0-64 0,47-56-16 0,-47 56 0 0,0 0-544 0,0 0-96 16,51-46-32-16,-51 46 0 0,0 0-320 15,0 0-64-15,53-34 0 0,-53 34-16 16,0 0-112-16,0 0-128 0,47-41 176 0,-47 41-176 0,0 0 128 16,33-47-128-16,-33 47 0 0,0 0 0 0,36-64 0 0,-36 64 0 15,0 0 0-15,30-76 0 0,-30 76 128 0,15-51-128 16,-15 51 0-16,11-50 0 0,-11 50 160 0,0 0-160 16,13-68 128-16,-13 68-128 0,5-46 128 0,-5 46-128 15,0 0 0-15,5-63 128 0,-5 63-128 0,2-45 0 16,-2 45 0-16,1-47 0 0,-1 47 0 0,-1-49 0 15,1 49 0-15,-3-48 0 0,3 48 0 0,-5-48 0 16,5 48 0-16,-6-46 0 0,6 46 0 0,-9-42 0 16,9 42 0-16,-10-39 0 0,4 21 0 0,-1-1 0 15,-1 3 0-15,0 0 0 0,-1 1 0 0,0 2 0 16,1 0 0-16,0 0 0 0,1 0 0 0,-1 1 0 0,1 0 128 0,-2-1-128 16,3 0 128-16,-1 0-128 0,1 1 192 15,1 0-64-15,0-2-128 0,-1-1 160 0,1 2-160 0,-2-2 160 16,1 1-160-16,-1-1 0 0,-1 3 0 0,1-2 0 15,-2-1 0-15,2 2 0 0,-2-2 0 0,-1 1 0 16,2 0 0-16,-2 0 0 0,0-2 0 0,1 1 0 16,2 1 0-16,-1 0 0 0,1 0 0 0,2 2 0 15,-1-1 0-15,2-3 0 0,4 16 0 0,-4-33 0 16,4 33 128-16,0 0-128 0,0-48 0 0,0 48 128 16,0 0-128-16,9-51 192 0,-9 51-192 0,0 0 192 15,0 0-192-15,15-57 192 0,-15 57-192 0,0 0 192 16,0 0-64-16,23-51 0 0,-23 51 0 0,0 0 0 15,0 0-128-15,31-48 160 0,-31 48-160 0,0 0 160 16,0 0-160-16,35-53 0 0,-35 53 0 0,0 0 0 0,25-50 0 0,-25 50 0 16,0 0 0-16,27-48 0 0,-27 48 0 0,0 0 0 15,0 0 0-15,41-48 0 0,-41 48 0 0,0 0 0 16,0 0 0-16,0 0 0 0,47-37 0 0,-47 37 0 16,0 0 0-16,0 0 0 0,0 0 0 0,0 0 0 15,0 0 0-15,42-9 0 0,-37 8 0 0,0 1 0 16,0 0 0-16,-2 0 0 0,2-2-256 0,0 2 0 15,-1-4 16-15,0 4 0 16,-1-4-272-16,2 2-48 0,1-5-16 0,-1 4 0 16,2-2-544-16,-4 4-112 0,2-3-32 0,-1 3-16272 0</inkml:trace>
  <inkml:trace contextRef="#ctx0" brushRef="#br0" timeOffset="-93786.11">13372 15508 11967 0,'-1'-5'1072'0,"-2"4"-864"16,2-3-208-16,0 4 0 0,1-2 1584 0,-3-1 272 16,0-1 48-16,-3-2 16 0,-1-1 752 0,-1 1 144 0,0 1 48 0,1 1 0 0,-1 4-528 0,2 0-96 31,-1 2-32-31,-1 2 0 0,2-1-880 0,0 2-176 0,1 1-48 16,0 0 0-16,1 3-544 0,1-2-112 15,1 4-32-15,1-3 0 0,1 4-128 0,1 0-32 16,1-2 0-16,0 3 0 0,3-1-80 0,1 0-32 0,2 1 0 15,0-2 0-15,4 0-144 0,-1-1 0 0,0 0 0 0,2-4 128 16,2-2-128-16,1 1 0 0,0-5 0 16,0 0 0-16,2-3 0 0,-1-1 0 0,-17 4-128 0,0 0 128 15,51-24-192-15,-51 24 48 0,0 0 0 0,42-41 0 16,-42 41-160-16,0 0-16 0,0 0-16 0,25-63 0 16,-25 63 32-16,0 0 16 0,-8-47 0 0,1 33 0 15,-1 2 112-15,-2-2 32 0,1 2 0 0,-1-1 0 16,-3 4 144-16,0-3 0 0,-1 3 0 0,2 1-128 15,2 2 128-15,-3 1 0 0,0 0 0 0,-2 3 128 16,1-2 0-16,1 4 16 0,-1 0 0 0,2 0 0 0,1 4-16 0,1-2-128 16,1 2 192-16,0 2-64 0,2-2-128 0,2-2 0 15,1-2 0-15,3 0 128 0,0 0-256 0,1-5-64 16,1-1-16-16,-1 6-18160 16</inkml:trace>
  <inkml:trace contextRef="#ctx0" brushRef="#br0" timeOffset="-92842.74">13853 13135 11967 0,'0'-1'1072'0,"0"1"-864"16,1 0-208-16,-1 0 0 0,0 0 1760 0,-1 0 304 15,1 0 64-15,0 0 16 0,-1 0 800 0,0 0 144 16,-1 3 48-16,0 0 0 0,-2 1-1152 0,0-2-240 16,0 6-32-16,-3-5-16 0,1 3-704 0,-2 1-144 15,-1 1-16-15,-1 0-16 0,-1 0-416 0,-2 1-80 16,1-2 0-16,0 2-16 0,-2 1-304 0,2-3 160 0,-2 6-160 15,1-2 128-15,-1-1-128 0,0 0 0 16,2-2 0-16,1-4 0 0,2 0 0 0,1-2 0 16,3-4 0-16,-2-1 0 0,4 0 0 0,-1-4 0 0,2 1 0 0,0-1 0 15,2-2 0-15,0 2 0 0,0 7 0 0,0 0 0 16,0 0 0-16,0 0 0 0,20-54 0 0,-20 54 0 0,0 0 128 0,0 0-128 16,35-49 0-16,-35 49 128 0,0 0-128 0,0 0 192 0,42-36-192 0,-42 36 192 31,0 0-64-31,0 0 0 0,0 0 0 0,48-6 0 15,-38 10 0-15,0 4-128 0,0 0 192 0,0 4-64 16,2 3-128-16,0 1 192 0,2 3-192 0,-1-2 192 16,1 0-192-16,0-1 0 0,-2-2 144 0,3-2-144 15,2 1 0-15,-2-3 0 0,-1-2 0 0,0-2 128 0,1-2-128 0,-1-1 0 0,1 0 0 0,-15-3 0 16,0 0 0-16,0 0 0 16,50-12 0-16,-50 12 0 0,0 0 0 0,0 0 0 15,44-38 0-15,-44 38-128 0,0 0-64 0,0 0-16 16,31-54 0-16,-31 54 0 0,0 0-64 0,0 0-16 15,18-54 0-15,-18 54 0 0,0 0 48 0,0 0 16 16,0-47 0-16,-4 38 0 0,-2 2 96 0,-1 1 128 16,-1-3-208-16,-1 3 80 0,-3 1 128 0,0 0 144 15,-2 1-16-15,0 2-128 0,-1 1 288 0,0-2-48 16,-1 3-16-16,-1 0 0 0,-2 0 48 0,0 3 16 16,1-2 0-16,1 4 0 0,-2-2-96 0,2 4 0 15,2-1-16-15,1 0 0 0,3-2-176 0,3 2 160 16,3-4-160-16,0 3 160 0,3 0-160 0,2-1 0 0,2-2 0 15,0 2 0 1,3-1-576-16,1-3-32 0,4 1-16 0,0-1-17984 0</inkml:trace>
  <inkml:trace contextRef="#ctx0" brushRef="#br0" timeOffset="-91858.06">13979 14550 11967 0,'-3'0'1072'0,"-1"0"-864"0,0 0-208 0,3 0 0 0,0 0 1584 0,-3-3 272 16,-1 3 48-16,-4 0 16 0,-2 0 576 0,-2 3 112 15,-1-3 16-15,0 0 16 0,2 3-256 0,0-1-48 16,1 0-16-16,1 2 0 15,0 1-1088-15,0-2-208 0,1 4-64 0,2-1 0 0,-1-3-512 0,1 4-96 16,2 1-32-16,0 0 0 0,3 2-176 0,0 1-144 16,2-1 192-16,0 2-192 0,3-2 0 0,0 0 0 15,4 0 0-15,3 0 0 0,-1-2 0 0,4 1 0 16,0-5-192-16,1-2 48 0,1-1-128 0,-15-1-32 16,0 0 0-16,46-16 0 0,-46 16-112 0,0 0-32 0,47-34 0 0,-47 34 0 0,0 0 128 15,42-65 0 1,-42 65 16-16,22-57 0 0,-22 57 16 0,15-65 0 15,-15 65 0-15,6-66 0 0,-6 66 288 0,1-60-128 0,-1 60 128 16,-6-55 0-16,2 29 0 0,-1 3 0 0,0 3 128 0,-2 0-128 16,1 5 352-16,-3 2-32 0,0 1 0 0,1-1 0 15,-1 7 32-15,-1-3 0 0,2 2 0 0,-1 1 0 16,3 2-16-16,0 2 0 0,1-2 0 0,1 1 0 16,0 3-48-16,2 0-16 0,1 0 0 0,1 0 0 15,0 0-16-15,0 3 0 0,0 1 0 0,2-1 0 16,-1 6 0-16,2-3-16 0,0 6 0 0,1 0 0 15,1 2-112-15,0 0 0 0,1 3-128 0,2 3 192 16,0-1-64-16,1 3-128 0,0 0 176 0,0 0-176 0,3 3 128 0,-1 4-128 0,1-1 0 0,-1 0 0 31,0 1 128-31,-2-1-128 0,0 1 0 0,-2-3 0 16,-1-4 0-16,-2-3 0 0,-2-3 0 0,2-1 0 0,-1 1 0 16,-1-5 0-16,-1 0 0 0,2-5 0 0,-1-2-176 0,1-2-32 15,-1-1-16-15,2-2 0 16,0-1-672-16,-1-2-128 0,-3 4-16 0,0 0-17024 15</inkml:trace>
  <inkml:trace contextRef="#ctx0" brushRef="#br0" timeOffset="-91608.5">14335 14411 11967 0,'0'4'1072'0,"-1"-2"-864"16,1 0-208-16,0 0 0 0,0-2 2192 0,0 2 400 15,0 2 80-15,1 0 16 0,1 5 1200 0,-1 0 240 16,1 4 48-16,2 3 16 0,0-1-2240 0,1 1-448 0,0 4-96 0,2-6 0 16,0 4-768-16,2-3-160 0,-1 1-32 15,0-4 0-15,1 0-272 0,1 1-176 16,-2-3 192-16,2 0-192 0,-1-2 0 0,-2 2 0 0,2-2 0 0,0 0 0 16,-2 1 0-16,0 1 0 0,1-3-176 0,-2 2 176 31,0-3-480-31,-1-2 16 0,0 2 0 0,-2-4 0 15,-1 2-768-15,-1-4-160 0,1 0-16 0,-2 0-15680 0</inkml:trace>
  <inkml:trace contextRef="#ctx0" brushRef="#br0" timeOffset="-91297.07">14255 14797 1839 0,'0'0'160'0,"0"0"-160"16,0-3 0-16,1 2 0 0,0 1 2688 0,1-2 496 16,1-4 96-16,-3 6 32 0,0 0 1472 0,0 0 288 15,37-49 64-15,-37 49 16 0,0 0-2160 0,43-47-432 16,-43 47-96-16,0 0-16 0,44-57-1360 0,-44 57-288 16,0 0-48-16,42-44-16 0,-42 44-192 0,0 0-32 15,36-45-16-15,-36 45 0 0,0 0-240 0,0 0-64 16,38-53 0-16,-38 53 0 0,0 0-192 0,0 0 0 15,0 0 0-15,0 0 0 0,32-47 0 0,-29 41 0 16,-1 5 0-16,1-2 0 0,-1 0-208 0,0 3-96 0,-1-3-16 0,0 3 0 31,0 0-416-31,0 0-96 0,-1 0 0 0,0 3-12032 16,0-3-2384-16</inkml:trace>
  <inkml:trace contextRef="#ctx0" brushRef="#br0" timeOffset="-89412.06">14994 14730 1839 0,'3'0'160'0,"-2"0"-160"16,0 0 0-16,1 0 0 0,-2 0 1536 0,0 0 288 15,1 0 48-15,1 0 16 0,2 0 1184 0,0-2 256 16,1 2 32-16,1 0 16 0,-1-3-464 0,1 2-96 16,0-1 0-16,-1 0-16 0,3 0-816 0,-2-1-144 15,0 2-48-15,1-1 0 0,1-1-672 0,-1 2-144 16,-7 1-16-16,0 0-16 0,0 0-464 0,0 0-96 16,0 0 0-16,51-31-16 0,-51 31-96 0,0 0-16 0,0 0 0 0,42-42 0 0,-42 42-32 0,0 0-16 15,37-41 0 1,-37 41 0-16,0 0-48 0,33-44-16 0,-33 44 0 0,0 0 0 15,0 0-144-15,34-54 0 0,-34 54 0 0,0 0 128 16,0 0-128-16,0 0 0 0,21-53 0 0,-21 53 0 16,0 0 0-16,0 0 0 0,0 0 0 0,0-44 0 15,0 44 0-15,0 0 0 0,-9-20 0 0,4 11 0 16,0 3 0-16,-1 0 0 0,0 2 0 0,-2-2 0 16,2 2 0-16,-2 2 0 0,0-2 0 0,0 2 0 15,-1-2 0-15,-1 4 0 0,0 0 0 0,0-2 0 16,0 4 0-16,-1-2 0 0,0 4 0 0,0-4 0 0,1 2 0 15,0 2 0-15,0 2 0 0,2-2 0 16,-1 2 0-16,2 3 192 0,-2 1-192 0,0-1 192 0,3 4-16 16,-1 0 0-16,2 2 0 0,0-1 0 0,2 3 16 0,2-1 0 15,1 0 0-15,0 0 0 0,4 0-16 0,-1-1 0 16,2 1 0-16,2-3 0 0,2 0-176 0,1 0 0 16,3-1 144-16,0-2-144 0,1 2 0 0,2-4 0 15,0 0 0-15,-1-1 0 0,1 1 0 0,0-4 0 16,1 2 0-16,-1 0 0 0,2-2 0 0,-1 0 0 15,-1-2 0-15,-1 1 0 0,0-3 0 0,-15 0 0 16,0 0 0-16,39-9 0 0,-39 9-176 0,0 0 176 16,0 0-208-16,45-22 80 15,-45 22-256-15,0 0-64 0,0 0 0 0,0 0 0 16,36-41-208-16,-36 41-48 0,0 0-16 0,0 0 0 16,0 0-960-16,0 0-192 0</inkml:trace>
  <inkml:trace contextRef="#ctx0" brushRef="#br0" timeOffset="-88734.23">15438 13930 8287 0,'-2'0'736'16,"-1"0"-592"-16,2 0-144 0,0 0 0 0,0 0 1952 0,-1 1 352 15,1 2 80-15,-1-3 16 0,-2 1 976 0,0 2 192 16,3-1 32-16,1-1 16 0,3 2-1008 0,0-1-208 16,2-2-32-16,0 0-16 0,3 0-1216 0,-1 0-240 15,0 0-64-15,2 0 0 0,-9 0-320 0,0 0-64 16,0 0 0-16,38-8-16 0,-38 8-112 0,0 0 0 0,0 0-16 0,0 0 0 15,46-10-160-15,-46 10-16 0,0 0-128 0,0 0 192 16,0 0-192-16,0 0 0 0,0 0 0 0,0 0 0 16,0 0 0-16,0 0 0 0,0 0 0 0,0 0 0 15,0 0 0-15,0 0 0 0,0 0-144 0,0 0 144 16,-15-25-240-16,5 24 48 0,-2 1 16 0,0 0 0 16,-1 0 176-16,1 0-128 0,0 1 128 0,-2 1-128 15,3 0 128-15,-3-1 0 0,3 3 0 0,-2-4 0 16,-1 1 0-16,2-1 0 0,2 0 0 0,1 0 0 15,2 2 0-15,2-2 128 0,1 3-128 0,1-3 0 16,3 0 240-16,2 0-32 0,0 0 0 0,3 0 0 0,0 1-32 16,2 1-16-16,2-2 0 0,2 3 0 0,3-3-160 15,-1 4 192-15,-1-4-192 0,1 2 192 0,-13-2-192 0,31-2 0 16,-31 2 0-16,0 0 128 0,45-7-128 0,-45 7 0 16,0 0 0-16,48-12 0 0,-48 12-288 0,0 0 16 15,41-10 0-15,-41 10 0 16,0 0-384-16,0 0-80 0,0 0-16 0,42-15 0 15,-42 15-1296-15,0 0-256 0</inkml:trace>
  <inkml:trace contextRef="#ctx0" brushRef="#br0" timeOffset="-88183.31">15862 13769 16575 0,'0'0'1472'0,"0"0"-1168"16,2 0-304-16,-1 0 0 0,0 2 1792 0,2 0 320 15,0-2 48-15,5 4 16 0,2 1 832 0,1 2 160 16,1 2 32-16,1-2 16 0,-1 4-1456 0,-1-1-288 16,0 3-64-16,-1-2-16 0,-1 1-800 0,-1 0-144 0,1 1-48 0,-3-1 0 15,-1-6-128-15,0 4-16 16,1 3-16-16,-1-1 0 0,1 0-240 0,-1-2 128 0,0 0-128 0,0-1 0 15,-1-2 0-15,0-1 0 0,-2-2 0 0,1-1 0 16,-1 0 0-16,-1-3 0 0,1 0-208 0,-1-1 64 31,-1-1-416-31,0-1-80 0,-1-1 0 0,-2 1-11712 0,1-4-2352 0</inkml:trace>
  <inkml:trace contextRef="#ctx0" brushRef="#br0" timeOffset="-87883.46">15843 14051 5519 0,'-3'0'496'0,"2"0"-496"0,-1 0 0 0,0 0 0 0,2 0 1632 0,0 0 224 16,0 0 64-16,2-2 0 0,-2 1 2000 0,1-6 416 16,0 4 80-16,-1 3 0 0,0 0-1408 0,0 0-304 15,0 0-48-15,0 0-16 0,27-60-1392 0,-27 60-288 16,0 0-48-16,35-53-16 0,-35 53-320 0,0 0-80 15,41-54-16-15,-41 54 0 0,0 0-64 0,43-50-16 16,-43 50 0-16,0 0 0 0,0 0-128 0,49-42-16 16,-49 42-16-16,0 0 0 0,0 0-240 0,0 0 0 15,0 0 0-15,42-44 0 0,-42 44 0 0,0 0 0 16,0 0 0-16,0 0 0 16,0 0-384-16,31-55-128 0,-31 55-32 0,0 0 0 15,0 0-288-15,0 0-64 0,0 0-16 0,0 0 0 16,0 0-1808-16,0 0-352 0</inkml:trace>
  <inkml:trace contextRef="#ctx0" brushRef="#br0" timeOffset="-87198.86">16272 13830 16575 0,'-4'2'736'0,"2"-2"160"0,0 0-720 0,1 0-176 15,1 0 0-15,0 0 0 0,0 0 2688 0,0 0 512 16,1 0 112-16,1-2 16 0,-1 2-352 0,1 0-64 15,1 0-16-15,0 0 0 0,1 0-1616 0,-1 0-336 16,0 0-64-16,1 2-16 0,-1-2-272 0,0 4-48 16,1-1-16-16,0 0 0 0,-1 1-96 0,1 1-32 15,0 2 0-15,1 0 0 0,-2-1-64 0,1 0-16 0,1 4 0 0,0 0 0 0,0 0-128 0,0-2-16 32,0 5-16-32,0-5 0 0,0 2-160 0,0 0 0 15,0 2 144-15,-2-2-144 0,2-1 0 0,-1-2 0 16,1 2 0-16,-1-2 0 0,-1 2 0 0,1-3 0 0,0 0 0 0,-2 1 0 15,1-1 0-15,-1-2 0 0,1-1 0 0,-2 0 0 16,1 0 0-16,0-3-208 0,-2 0 80 0,1 0 128 16,0 0-256-16,0-3 64 0,2 0 0 0,-2 0 16 15,2-1 32-15,-3 4 0 0,0 0 0 0,0 0 0 16,0 0 144-16,0 0 0 0,0 0 0 0,0 0-128 16,17-56 128-16,-17 56 0 0,0 0 0 0,0 0 0 15,0 0 0-15,0 0 0 0,20-57 128 0,-20 57-128 16,0 0 224-16,0 0-32 0,0 0 0 0,0 0 0 15,27-47-48-15,-27 47-16 0,0 0 0 0,0 0 0 16,0 0-128-16,0 0 0 0,33-45 144 0,-33 45-144 16,0 0 0-16,0 0 0 0,0 0 0 0,0 0 0 15,0 0 0-15,0 0 0 0,32-51 0 0,-29 45 0 0,-1 0 0 16,1-1 0-16,-1 1 0 0,0 0 0 0,0 2 0 0,-1-2 0 16,0 1 0-16,-1 1 0 0,0 3 0 0,-1-1 0 15,1 2 0-15,-1-3 0 0,0 3 0 0,0 0-208 16,-1 0 80-16,0 0 128 0,1 0-432 0,-2 0 48 15,2 3 0-15,0-3 0 16,-2 2-128-16,2-2-32 0,0 0 0 0,1 4 0 16,-2-4-272-16,1 1-48 0,1 2-16 0,0-3-17472 0</inkml:trace>
  <inkml:trace contextRef="#ctx0" brushRef="#br0" timeOffset="-79861.26">16958 14515 11055 0,'-1'1'976'0,"0"-1"-784"0,1 0-192 0,0 0 0 15,0 0 2144-15,1 0 384 0,-1-1 80 0,1 1 16 16,0-2 416-16,3-1 96 0,0-1 0 0,1 1 16 16,1 0-832-16,0-1-160 0,-6 4-48 0,0 0 0 15,0 0-1072-15,0 0-208 0,0 0-64 0,43-6 0 16,-35 9-48-16,-2 0-16 0,1 1 0 0,0 2 0 0,0 1-64 0,0-4-32 15,2 2 0-15,0 0 0 0,-2 0-256 0,1-1-48 16,-1-4-16-16,0 2 0 0,2-2-288 16,-2 0 128-16,0-2-128 0,-7 2 0 0,0 0 0 0,0 0 0 15,0 0 0-15,0 0 0 0,0 0 0 0,47-20 0 16,-44 18 0-16,2-1 0 0,-4 2 0 0,1 1-160 0,-2 0 160 16,1 0-560-16,-1 0-32 0,0 0-16 0,-1 0 0 31,1 0-432-31,-2-3-96 0,1 1-16 0,0 1-17968 0</inkml:trace>
  <inkml:trace contextRef="#ctx0" brushRef="#br0" timeOffset="-79286.29">16964 14683 5519 0,'-3'0'240'0,"0"-2"64"0,1 2-304 0,0 0 0 16,1 0 0-16,0 0 0 0,1 0 1216 0,-1-2 192 16,-2 2 48-16,-1 0 0 0,2 0 1008 0,0 0 208 15,0 0 32-15,2-2 16 0,0 2 64 0,0 0 16 16,2 0 0-16,0 2 0 0,2-2-608 0,-1 2-112 15,1 3-32-15,0-4 0 0,2 3-896 0,-1 1-176 16,0-2-32-16,1 3-16 0,0-3-336 0,-1 3-64 16,1-2-16-16,1-2 0 0,-1 2-96 0,1 0-32 15,-1-4 0-15,1 2 0 0,-1-2-128 0,0 0-16 0,1 0-16 16,0 0 0-16,1-2-32 0,0 2-16 16,-8 0 0-16,0 0 0 0,0 0-32 0,0 0 0 0,44-10 0 15,-35 10 0-15,-1 0-144 0,1 0 128 0,1 1-128 16,-1 0 128-16,-2 3-128 0,0-4 0 0,0 0 0 0,-1 1 0 15,-1 2 0-15,0-3 0 0,-2 0 0 0,1 0 0 16,-1 0-208-16,-1 0 16 0,1 0 16 0,-2 0 0 31,0 0-400-31,-1-3-96 0,1 3-16 0,-1 0 0 0,0-1-16 16,-1 1 0-16,1-2 0 0,-1 0 0 0,1 2-992 16,-3 0-208-16,2 0-32 0,0-1-14336 0</inkml:trace>
  <inkml:trace contextRef="#ctx0" brushRef="#br0" timeOffset="-70672.24">18091 14819 11967 0,'-1'3'1072'0,"-1"-2"-864"15,1-1-208-15,0 2 0 0,0-2 1648 0,1 0 272 16,-2 3 64-16,1 1 16 0,-1-1 816 0,-1 3 144 16,3-2 48-16,0 1 0 0,1-1-1024 0,2-2-208 15,1 0-48-15,-1 0 0 0,2-2-672 0,0 0-144 16,-1-2-16-16,2 0-16 0,0 0-336 0,-1-4-64 16,-1 2-16-16,-4 4 0 0,0 0-144 0,0 0-16 15,0 0-16-15,42-31 0 0,-42 31-16 0,0 0 0 16,44-35 0-16,-44 35 0 0,0 0-32 0,51-44-16 15,-51 44 0-15,0 0 0 0,52-51-96 0,-52 51 0 16,0 0-128-16,45-54 192 0,-45 54-192 0,0 0 0 0,29-53 0 0,-29 53 0 16,0 0 0-16,0 0 0 0,14-57 0 0,-14 57 0 15,0 0 0-15,0 0 0 0,-8-45 0 0,4 35 0 16,-3 4 160-16,1 0-160 0,0 1 160 0,-1 1-160 16,0 4 256-16,0-3-64 0,-2 3 0 0,-2 0 0 15,1 0-64-15,-1 1-128 0,0 1 176 0,-3 1-176 16,2 3 128-16,0-2-128 0,-1 2 0 0,0 0 0 15,-1 0 128-15,-1 2-128 0,3 0 0 0,-3 0 0 16,3 0 128-16,-1 1-128 0,2-2 0 0,3 2 0 16,0 1 176-16,2 2-176 0,2 1 160 0,2-1-160 15,1 2 192-15,2-1-64 0,1 2-128 0,2-3 192 0,3 5-192 16,3-4 128-16,3 2-128 0,-1 0 0 0,3 1 0 0,1-4 128 16,1 2-128-16,2-1 0 0,-1 2 0 0,1-2 0 15,-1-1 0-15,1-2 0 0,0 0 0 0,0-2 0 16,-1-4 0-16,0-1 0 0,1-3 0 0,-19 0 0 15,32-3 0-15,-32 3 0 0,0 0 0 0,41-10-192 16,-41 10 192-16,0 0-160 16,0 0-224-16,40-34-64 0,-40 34 0 0,0 0 0 15,0 0-448-15,29-60-80 0,-29 60-32 0,0 0-17952 16</inkml:trace>
  <inkml:trace contextRef="#ctx0" brushRef="#br0" timeOffset="-70318.54">18318 14184 10127 0,'-5'3'448'0,"2"0"96"0,-1-3-544 0,3 1 0 0,-1-1 0 0,2 0 0 16,0 2 3072-16,2-2 496 0,-2 0 96 0,1 3 32 15,3-2-32-15,-1-1 0 0,4 3 0 0,-1-3 0 16,2 0-1840-16,-8 0-368 0,0 0-80 0,0 0-16 16,42-7-528-16,-42 7-128 0,0 0 0 0,36-9-16 0,-36 9-176 15,0 0-48-15,0 0 0 0,40-10 0 0,-40 10-272 0,0 0-64 16,0 0-128-16,38-9 192 0,-30 7-192 0,-8 2 0 15,0 0 0-15,0 0 0 0,30-5-256 0,-22 5-64 16,-3 0 0-16,0 0 0 16,0 0-576-16,0-3-128 0,0 3-32 0,-2 0-17824 15</inkml:trace>
  <inkml:trace contextRef="#ctx0" brushRef="#br0" timeOffset="-69688.91">18683 14051 3679 0,'1'-3'320'0,"1"0"-320"0,-2 2 0 0,0 1 0 16,0 0 2464-16,0 0 416 0,1 0 96 0,-1-3 16 16,1 0 976-16,0 3 208 0,2-3 48 0,-2 1 0 15,0 2-1280-15,0-2-256 0,1 2-64 0,-1 0 0 16,1 2-1440-16,1 0-288 0,-2-2-64 0,0 3-16 0,2 0-240 0,-1 0-32 16,1 1-16-16,0-3 0 15,2 4-80-15,-1-2-32 0,1 1 0 0,0 1 0 0,1 1-80 0,-1 2-16 16,0-2 0-16,0 3 0 0,1-2-80 0,-1 3-32 15,1-1 0-15,-1 0 0 0,0 1-208 0,0 1 144 16,0-1-144-16,0 3 128 16,0-3-128-16,0-1 0 0,0 4 0 0,-1-6 0 0,1 2 0 0,-2 0 0 15,2-2 0-15,0-1 0 0,0-2 0 0,0 1 0 16,0-4 0-16,0-1 0 0,-1-1 0 0,-4 1-176 16,0 0 176-16,0 0-192 0,0 0 48 0,0 0 0 15,0 0 0-15,31-45 0 0,-31 45 144 0,0 0 0 16,0 0 0-16,0 0-128 0,0 0 128 0,0 0 0 15,18-55 0-15,-18 55 0 0,0 0 128 0,0 0-128 16,0 0 160-16,0 0-160 0,24-49 192 0,-24 49-48 0,0 0-16 0,0 0 0 16,0 0-128-16,0 0 160 0,0 0-160 0,22-49 160 15,-22 49-160-15,0 0 0 0,0 0 144 0,0 0-144 16,0 0 0-16,0 0 0 0,0 0 0 0,0 0 0 16,0 0 0-16,0 0 0 0,0 0 0 0,0 0 128 15,0 0-128-15,0 0 0 0,0 0 0 0,0 0 0 16,0 0 0-16,0 0 0 0,0 0 0 0,0 0 0 31,0 0-480-31,0 0-16 0,0 0 0 0,0 0 0 16,0 0-208-16,0 0-64 0,0 0 0 0,0 0 0 0,0 0-64 0,0 0-32 0,0 0 0 0,0 0-17504 15</inkml:trace>
  <inkml:trace contextRef="#ctx0" brushRef="#br0" timeOffset="-67350.88">19508 14828 3679 0,'1'0'320'0,"-1"0"-320"0,1-3 0 0,-1 3 0 16,0 3 1536-16,0-3 256 0,0 0 32 0,2 1 16 15,-1 2 1168-15,0-3 256 0,0 3 32 0,0 0 16 16,1-3-240-16,0 3-64 0,1-3 0 0,0 3 0 15,1-3-1072-15,2-3-208 0,0 1-64 0,-6 2 0 16,0 0-816-16,0 0-160 0,0 0-48 0,57-32 0 16,-57 32-224-16,0 0-48 0,54-36-16 0,-54 36 0 0,42-28-64 0,-42 28-16 15,43-31 0-15,-43 31 0 0,0 0-80 0,59-41-32 16,-59 41 0-16,0 0 0 0,48-39-160 0,-48 39 128 16,0 0-128-16,0 0 128 0,44-44-128 0,-44 44 0 15,0 0 0-15,0 0 0 0,0 0 0 0,21-51 0 16,-21 51 0-16,0 0 0 0,0 0 0 0,0-47 0 15,0 47 0-15,0 0 0 0,-10-34 0 0,5 24 0 16,-1 1 0-16,-2-1 0 0,0 4 0 0,-2 0 0 16,0 0 0-16,-1-1 128 0,-2 1-128 0,0 0 0 15,-1 2 0-15,-1 1 128 0,0 3-128 0,1-3 0 16,-1 6 0-16,-1-3 0 0,2 3 0 0,-1 1 0 0,2 5 128 16,0-3-128-16,3 4 0 0,1-2 128 0,0 2-128 0,0 3 128 15,2 3 0-15,-1 0-128 0,2 2 192 0,1-1-64 16,3-1-128-16,-2 0 128 0,3 2-128 0,1-3 128 15,0 1-128-15,1 0 0 0,2 0 0 0,0 0 0 16,2 0 0-16,1 1 0 0,2-1 128 0,0 1-128 16,4-3 0-16,0 0 0 0,2 0 0 0,0 1 0 0,2-2 0 0,1 0 128 15,0-3-128-15,1 0 0 16,1-2 0-16,-2-2 0 0,1-3 0 0,0 1 0 16,1-4 0-16,-19 0 0 0,34-7 0 0,-34 7 0 15,0 0 0-15,48-18 0 0,-48 18 0 0,0 0 0 16,0 0-432-16,41-35 48 0,-41 35 0 0,0 0 0 15,0 0-448-15,30-52-64 0,-30 52-32 16,0 0-17824-16</inkml:trace>
  <inkml:trace contextRef="#ctx0" brushRef="#br0" timeOffset="-67031.12">19876 14044 11967 0,'-10'-3'528'0,"4"3"112"0,1-2-512 0,2 2-128 0,0 0 0 0,3 0 0 0,-1 0 3168 0,0 0 608 16,-2 0 112-16,1 2 16 0,0-2-80 0,4 3-32 15,0-2 0-15,2 2 0 16,2 0-2288-16,1 0-464 0,1-2-80 0,2 1-32 15,1 1-272-15,1 1-48 0,3-4-16 0,-3 2 0 16,1-2-272-16,-1 0-64 0,2 0-16 0,-2 0 0 16,2 0-240-16,-3 0 0 0,0 0 0 0,1 1 0 15,1-1 0-15,-2 3-288 0,0-3 64 0,-1 2 16 32,0 0-688-32,-2 0-144 0,0-1-32 0,-2 2-18000 0</inkml:trace>
  <inkml:trace contextRef="#ctx0" brushRef="#br0" timeOffset="-66501.92">20293 13976 12895 0,'1'-1'1152'0,"1"1"-928"0,-1 0-224 0,0 0 0 16,0 0 2096-16,-1 0 368 0,3 0 80 0,0 0 16 16,2 3 448-16,2 0 80 0,-1 0 32 0,1 0 0 15,1 2-976-15,-1 1-192 0,3 3-32 0,-1-1-16 16,0 2-1040-16,1 3-208 0,0-2-32 0,0 4-16 15,0-3-32-15,0 0 0 0,0 2 0 0,-3-4 0 16,-1-1-272-16,1-1-64 0,0 2-16 0,-1-4 0 16,0 2-224-16,-1-2 0 0,1 0 0 0,-2-2 0 0,1-2-144 0,-1 1-32 15,-2-3 0-15,1 0 0 16,-1-3-352-16,-1 1-80 0,-1 1-16 0,0-4 0 16,0 3-720-16,-2-1-160 0,1-4-32 0,-3 1-15744 15</inkml:trace>
  <inkml:trace contextRef="#ctx0" brushRef="#br0" timeOffset="-66269.74">20320 14186 3679 0,'-2'0'320'0,"1"-1"-320"16,1 0 0-16,0 1 0 0,1 0 3264 0,0-3 576 16,0 2 112-16,0-4 16 0,3 1 528 0,-4 4 112 15,0 0 0-15,0 0 16 0,0 0-2192 0,48-34-448 0,-48 34-96 0,0 0-16 16,0 0-1024-16,52-42-208 0,-52 42-32 0,0 0-16 15,0 0-208-15,45-47-64 0,-45 47 0 0,0 0 0 16,0 0-192-16,38-54-128 0,-38 54 160 0,0 0-160 16,0 0 0-16,0 0 0 0,29-47 0 0,-29 47 0 15,0 0-192-15,0 0-16 0,0 0-16 0,0 0 0 32,0 0-496-32,0 0-112 0,0 0 0 0,0 0-17920 0</inkml:trace>
  <inkml:trace contextRef="#ctx0" brushRef="#br0" timeOffset="-65820.29">20664 13984 3679 0,'0'3'320'0,"0"-3"-320"0,0 0 0 0,0 1 0 15,0-1 3664-15,0 0 672 0,0 0 128 0,1 0 16 0,0 0-224 0,2 3-48 16,-1-3-16-16,2 1 0 0,-1 1-2016 0,0 1-384 31,1-3-96-31,1 4-16 0,-1-1-912 0,1 2-192 16,0-1-48-16,0 2 0 0,1 2-16 0,-1 0-16 15,1-2 0-15,-1 4 0 0,1-4-112 0,-1 3-32 16,0-3 0-16,-1 2 0 0,1 0-224 0,-2-1-128 16,1-1 160-16,0-1-160 0,-1 0 0 0,0-2 0 15,1 0 0-15,-2-2 0 0,0 2 0 0,2-6 0 16,-1 2 0-16,-1-2 0 0,1 1-256 0,-1-2 16 15,-2 4 0-15,0 0 0 0,0 0 80 0,0 0 16 16,0 0 0-16,0 0 0 0,27-51 144 0,-27 51 0 16,0 0 0-16,0 0 0 0,0 0 0 0,0 0 0 0,24-56 0 0,-24 56 0 15,0 0 0-15,0 0 0 0,0 0 0 0,0 0 0 16,22-49 0-16,-22 49 128 0,0 0-128 0,0 0 128 16,0 0-128-16,0 0 0 0,0 0 128 0,0 0-128 15,0 0 0-15,0 0 0 0,0 0 0 0,0 0 128 16,0 0-128-16,0 0 0 0,0 0 0 0,0 0 0 15,0 0-416 1,0 0 0-16,0 0 0 0,0 0 0 0,19-50-176 16,-19 50-48-16,0 1 0 0,-2 1 0 0,4 0-896 0,-2-1-192 0</inkml:trace>
  <inkml:trace contextRef="#ctx0" brushRef="#br0" timeOffset="-64325.13">21331 13830 5519 0,'0'-3'496'15,"0"2"-496"-15,0 1 0 0,0 0 0 0,0-2 1584 0,0 2 208 16,0-3 64-16,0 2 0 0,-2-1 1088 0,2 0 208 15,0 6 48-15,0-1 16 0,-2 1-112 0,2 5-32 16,-1 0 0-16,-1 2 0 0,2 1-1168 0,-1 3-240 16,0 1-64-16,0 0 0 0,-1 3-896 0,2-1-176 15,-1 5-32-15,1 0-16 0,1 4-96 0,2-1 0 16,-1 3-16-16,2 2 0 0,0 3-48 0,-1 2 0 16,1 5 0-16,0 0 0 0,0 3-128 0,-1 1-16 15,0-1-16-15,-1 0 0 0,-1 0-160 0,2 1 128 16,-2 2-128-16,-1-3 128 0,0 1-128 0,0-5 0 0,-1 1 0 15,0-6 0-15,-1 1 0 0,1-3 0 0,0-4 0 0,0-1 0 16,0-2 0-16,1-1 0 0,0-2 0 0,0 2 0 16,1-4 0-16,0 1 0 0,0-2 0 0,-1-1 0 0,1-1 0 0,1-2 0 15,-2-3 0-15,0 0 0 16,-2 0 0-16,1-1 0 0,0-2 128 0,-1-2-128 16,-1 0 0-16,1-4 0 0,-1 2 0 0,-1-1 0 15,2-2 0-15,-1 0 0 0,1-3 0 0,0 4 0 16,0-4 0-16,0 1 0 0,-1 1 0 0,2-2 0 15,-1 0-272-15,0-2 64 0,1 1 16 0,0-3 0 16,-2 1-352 0,2-3-64-16,1 6-16 0,0 0 0 0,0 0-560 0,-1-48-112 0,1 48-32 0</inkml:trace>
  <inkml:trace contextRef="#ctx0" brushRef="#br0" timeOffset="-63475.72">21678 13570 6447 0,'-1'1'576'0,"0"2"-576"0,1-3 0 0,-2 2 0 16,2-2 1984-16,-1 4 272 0,-1-1 64 0,-3 3 16 15,0 1 960-15,-4 3 192 0,0 1 32 0,-1-1 16 16,1 0-720-16,-4 0-128 0,2 0-48 0,-3 1 0 16,2-4-1264-16,-1 2-256 0,-1-2-48 0,-2 0-16 15,2-1-608-15,1-1-128 0,-2-2-32 0,1-1 0 16,-1 0-96-16,2-2-32 0,0 0 0 0,1-6 0 15,1 2-160-15,2-2 128 0,2-3-128 0,2 2 128 0,1-3-128 0,2-2 0 16,2 12 0-16,0 0 0 0,0 0 0 0,7-45 0 16,-7 45 0-16,0 0 0 0,0 0 0 0,0 0 0 15,32-57 0-15,-32 57 0 0,0 0 0 0,0 0 128 0,0 0-128 0,53-47 128 16,-53 47 0 0,0 0-128-16,0 0 192 0,59-28-64 0,-59 28-128 0,0 0 160 15,42-4-160-15,-30 5 160 0,-1 4-160 0,0 3 0 16,-1 0 0-16,-1 4 128 0,-1 0-128 0,1 3 0 15,-2 1 144-15,2 0-144 0,0-1 0 0,-1 1 0 16,0 0 0-16,1-2 128 0,0-2-128 0,0 0 0 16,1-3 0-16,0-3 0 0,0 0 0 0,0-2 0 0,0-3 0 15,-2 2 0-15,-8-3 0 0,0 0 0 0,0 0 0 0,40-8 0 16,-40 8 0-16,0 0 0 0,0 0 0 16,0 0 0-16,44-28 0 0,-44 28 0 0,0 0-144 0,0 0 144 15,0 0-240-15,31-47 32 0,-31 47 0 0,0 0 0 16,0 0 0-16,8-45 0 0,-8 45 0 0,0 0 0 15,0 0 208-15,-5-43 0 0,1 33-160 0,-1-2 160 16,-1-1 0-16,-2 4 0 0,0-4 0 0,-1 3 0 16,-2 0 0-16,0 1 0 0,-2 0 128 0,0 3-128 15,-1-1 192-15,-2 4-64 0,1-1 0 0,-2 2 0 16,2 2 64-16,-1 1 0 0,1 1 0 0,0 2 0 16,3 1-32-16,-2 1 0 0,3 2 0 0,0 1 0 15,1 0-160-15,2 3 160 0,0-2-160 0,2 3 160 16,2-5-160-16,3 2 0 0,0 0-160 0,1 0 160 15,2-1-640 1,2-2-16-16,1 2-16 0,1 1-18272 0</inkml:trace>
  <inkml:trace contextRef="#ctx0" brushRef="#br0" timeOffset="-62777.9">21729 15253 14735 0,'-2'-1'1312'0,"1"1"-1056"0,0 0-256 0,0 0 0 0,-1 0 1744 0,-1 0 304 16,-2 0 48-16,-3 0 16 0,0 1 896 0,-3 2 192 16,0 3 48-16,-1 0 0 0,1 4-1296 0,0 0-256 15,1 2-48-15,-1 3-16 0,2-3-976 0,1 5-192 16,-2-1-32-16,2 2-16 0,2 2-160 0,0 1-48 15,2 1 0-15,2 0 0 0,2 1-16 0,2-3-16 16,3 2 0-16,2-1 0 0,1-1-16 0,2-4 0 16,2-2 0-16,1 0 0 0,2-4-160 0,-1-4 0 15,1-1 0-15,1-5 128 0,-16 0-128 0,0 0 0 0,54-22 0 16,-54 22 0-16,0 0 0 0,50-53 0 0,-50 53-144 0,31-51 144 16,-31 51 0-16,24-56-192 0,-24 56 192 0,16-54-160 0,-16 54-48 0,7-51-16 15,-7 51 0-15,0 0 0 16,-2-63-32-16,2 63-16 0,-13-36 0 0,5 18 0 15,-2 2 272-15,-3-3 0 0,1 4-128 0,-2 2 128 16,1 0 0-16,-1 3 0 0,1 4 176 0,-1 3-176 16,0 4 256-16,2 2-64 0,-2 4-16 0,1 1 0 15,2 5 64-15,-2-1 16 0,2 4 0 0,0-2 0 16,1 1-256-16,3-3-128 0,2-2 128 0,2-3-208 16,3-2-480-16,2-5-80 0</inkml:trace>
  <inkml:trace contextRef="#ctx0" brushRef="#br0" timeOffset="-59150.88">22776 14712 17503 0,'0'0'1552'15,"0"-4"-1232"-15,0 4-320 0,0-3 0 0,0 3 2128 0,1 0 368 16,1-3 80-16,0-2 16 16,-2 5 448-16,0 0 96 0,0 0 0 0,0 0 16 0,0 0-1776 0,0 0-352 15,51-18-80-15,-43 20-16 0,3 0-400 0,-11-2-80 16,0 0 0-16,0 0-16 0,49 3-176 0,-49-3-16 15,0 0-16-15,0 0 0 0,48-7-224 0,-38 7 176 16,-10 0-176-16,0 0 160 0,0 0-160 0,43 2 0 16,-33 0 0-16,-3-2 0 0,1 3-144 0,-2-3 144 15,0 1-192-15,-1 1 192 16,-1-2-768-16,-2 0-64 0,1 0 0 0,-2 0-11616 16,-1 0-2336-16</inkml:trace>
  <inkml:trace contextRef="#ctx0" brushRef="#br0" timeOffset="-58820.54">22823 14791 9615 0,'-5'6'192'0,"3"-4"64"0,0 0 0 0,1 0 32 0,1-2-288 0,0 1 0 0,0 2 0 0,1-3 0 16,1 2 3424-16,0 0 624 0,2 0 128 0,0-2 32 16,2 0-960-16,0 0-192 0,-6 0-48 0,0 0 0 15,0 0-1264-15,0 0-256 0,51-10-48 0,-51 10-16 16,0 0-784-16,0 0-176 0,49 0-16 0,-39 4-16 16,0-2-128-16,-2 0-32 0,2 2 0 0,0 0 0 0,-1-1-144 0,-2 0-128 15,1 0 192-15,-1 1-192 0,-1-3 0 0,2 1 0 16,-2-2 0-16,0-2 0 15,-6 2 0-15,0 0 0 0,0 0 0 0,0 0 0 16,0 0-448-16,0 0-64 0,0 0 0 0,0 0 0 16,0 0-896-16,46-29-192 0,-45 28-48 0,-1 1-15184 15</inkml:trace>
  <inkml:trace contextRef="#ctx0" brushRef="#br0" timeOffset="-57754.26">23841 15224 10127 0,'-2'0'896'16,"2"-3"-704"-16,0 2-192 0,0 1 0 0,0 0 1984 0,0 0 384 0,0 0 64 0,2-3 0 15,-1 3 832-15,1-3 144 16,2 3 48-16,0-3 0 0,2 3-1024 0,-6 0-208 15,0 0-48-15,0 0 0 0,0 0-1168 16,49-20-240-16,-49 20-64 0,0 0 0 0,0 0-256 0,54-30-48 16,-54 30-16-16,0 0 0 0,48-39-64 0,-48 39-32 15,0 0 0-15,54-47 0 0,-54 47-128 0,0 0-32 16,44-44 0-16,-44 44 0 0,0 0-128 0,0 0 0 16,35-50 0-16,-35 50 0 0,0 0 0 0,0 0 0 15,15-46 0-15,-15 46 0 0,0 0 0 0,0 0 0 16,2-45 0-16,-6 34 0 0,1-1 0 0,0 3-144 15,-4 1 144-15,0-1-160 0,0 1 160 0,-3 3 0 16,0 2 0-16,-1 0-128 0,0 0 128 0,-1 3 0 0,-1 0 0 0,-1 3 0 0,3-2 0 0,-1 4 0 16,-4 2 0-16,1 2 0 15,-1 1 128-15,0 3-128 0,1 2 128 0,1-1-128 16,2 1 144-16,2 1-144 0,1 2 192 0,2-2-192 16,1 3 176-16,2-3-176 0,0-2 160 0,4 2-160 0,0 1 0 0,3-1 128 15,0-2-128-15,4 2 0 16,0-1 0-16,3-2 128 0,2 2-128 0,-1-5 0 15,1-1 160-15,0 1-160 0,4-4 160 0,3 4-160 16,-1-4 160-16,2 0-160 0,2-2 160 0,-1-1-160 16,-21-3 128-16,46 3-128 0,-46-3 0 0,44-8 144 15,-44 8-144-15,0 0 0 0,62-21 0 0,-62 21 0 16,0 0 0-16,51-26 0 0,-51 26 0 0,0 0 0 0,0 0-144 16,0 0-64-16,0 0-16 0,47-32 0 15,-47 32-448 1,0 0-96-16,0 0 0 0,0 0-12192 0,0 0-2432 0</inkml:trace>
  <inkml:trace contextRef="#ctx0" brushRef="#br0" timeOffset="-57387.39">24299 14532 10127 0,'-2'3'448'0,"1"-3"96"0,0 0-544 0,1-3 0 0,0 3 0 0,0 0 0 16,0 0 3232-16,1-1 544 0,0 1 96 0,0 0 32 15,2 0 128-15,-1 0 16 0,2 1 16 0,1 2 0 16,1-3-2432-16,0 2-480 0,-1-1-112 0,3 2-16 15,0-3-464-15,-8 0-112 0,0 0 0 0,41 4-16 16,-41-4-176-16,0 0-48 0,46 0 0 0,-46 0 0 16,0 0-208-16,36 0 144 0,-36 0-144 0,0 0 128 15,0 0-128-15,34 2 0 0,-30-2 0 0,0 0 0 16,-1 3 0-16,1-3-176 0,0 3 48 0,0-3 0 16,-2 4-624-16,0-4-112 0,0 3-32 15,-1-3-18016-15</inkml:trace>
  <inkml:trace contextRef="#ctx0" brushRef="#br0" timeOffset="-56678.58">24737 14389 14735 0,'-1'0'640'0,"1"0"160"0,0 0-640 0,0 1-160 0,1-1 0 0,-1 0 0 0,1 3 2496 0,1-3 448 15,0 2 112-15,2-1 16 0,0 2 256 0,1 0 64 16,-1 0 16-16,1 1 0 15,0-1-1936-15,0 2-384 0,1-1-64 0,-1 2-32 16,0 0-432-16,-1-2-96 0,1 5-16 0,0-3 0 16,-1 0-80-16,-1 0-32 0,2 2 0 0,-1 0 0 15,0 0-128-15,-2-2-16 0,2 0-16 0,-2 3 0 16,1-2-176-16,-1 2 0 0,1 1 144 0,-2-2-144 16,2 0 0-16,-2 1 0 0,0-2 0 0,0-1 0 15,0 0 0-15,1 0 0 0,-1-2 0 0,0 1 0 0,0-1 0 16,1-2 0-16,0 0 0 0,-1 0 0 0,2-2 0 0,-1 1 0 15,1 1 0-15,-1-1 0 0,2-1 0 0,0 0 0 16,-1 0 0-16,1-3 0 0,0 2 0 0,0 1 0 16,-4 0 0-16,0 0 0 0,0 0 0 0,0 0 0 15,0 0 0-15,0 0 128 0,0 0-128 0,0 0 176 16,44-44-176-16,-44 44 192 0,0 0-48 0,0 0 0 16,0 0 0-16,0 0 0 0,28-50 0 0,-28 50 0 15,0 0 0-15,0 0 0 0,28-51-16 0,-28 51 0 16,0 0 0-16,0 0 0 0,0 0 0 0,29-48-128 15,-29 48 192-15,0 0-64 0,0 0 0 0,0 0 0 16,0 0 0-16,0 0 0 0,0 0 16 0,36-47 0 16,-36 47 0-16,0 0 0 0,0 0-144 0,0 0 128 15,0 0-128-15,0 0 128 0,0 0-128 0,0 0 0 0,0 0 0 16,0 0 0-16,0 0 0 0,0 0 0 0,0 0 0 0,0 0 0 16,0 0 0-16,0 0 0 0,0 0 0 0,0 0 0 15,0 0 0-15,0 0 0 0,0 0 0 16,0 0 0-16,0 0 0 0,0 0-144 0,0 0 144 0,0 0-208 0,0 0-112 0,47-31-32 15,-46 31 0-15,2-1 0 32,-2 1-48-32,0 0-16 0,-1 0 0 0,0 0 0 0,0 0-80 0,-2 0-16 0,1 1 0 0,-2 2 0 15,1-3-192-15,-1 0-32 0,0 0-16 0,0 0-17952 16</inkml:trace>
  <inkml:trace contextRef="#ctx0" brushRef="#br0" timeOffset="-54287.09">24382 13905 10127 0,'-5'0'896'0,"2"0"-704"15,0-3-192-15,2 3 0 0,0-3 1344 0,-2 1 256 16,-2-2 32-16,-3 0 16 0,-6-2 720 0,-2 0 160 16,-3 0 32-16,0 0 0 0,-2 2-432 0,-3-1-80 15,1 1 0-15,-1 0-16 0,2 1-608 0,0-3-112 16,-1-1-32-16,2 5 0 0,-1-2-480 0,2-1-96 15,2 2-32-15,-1 1 0 0,-1 0-272 0,1 2-48 16,-6 0-16-16,0 0 0 0,0 0-144 0,1 0-48 16,-2 2 0-16,1 0 0 0,-1 1-144 0,0 2 0 15,1 1 144-15,1 1-144 0,-1-1 0 0,1-1 0 16,3 0 0-16,2-2 0 0,1 0 0 0,2 3 144 0,3-2-144 0,-1-1 0 16,3 1 160-16,1 1-160 0,3 1 128 0,-1-2-128 15,2 2 128-15,0 2-128 0,1 0 0 16,0 1 128-16,1 1-128 0,0 2 0 0,2 1 0 0,-2 0 0 15,1 2 0-15,0-1 0 0,-1 2 0 0,1 2 0 16,-2 2 0-16,0 1 0 0,0 1 128 0,0-2-128 16,-1 2 0-16,0 1 0 0,-1 4 0 0,0-1 0 15,-1 5 0-15,1 1 128 0,0-1-128 0,0-2 0 16,0 2 128-16,2 0-128 0,3 4 0 0,-1-5 128 16,2 2-128-16,1-1 0 0,1 3 0 0,0-3 0 15,2-1 0-15,-1 1 0 0,3 0 0 0,-1 1 0 16,1 4 0-16,0 3 0 0,0 0 0 0,-1-1 0 15,0 6 0-15,0 3 0 0,-1 4 0 0,-1 0 0 0,-1-4 0 0,-1-3 0 16,-2 3 0-16,-1-8 0 0,1-2 0 16,-2 1 0-16,-1 3 0 0,0-3 0 0,-1 1 0 0,2-5 0 15,2-2 0-15,1-3 0 0,0-2 0 0,1-1 0 16,2-4 128-16,-1-3-128 0,2-3 0 0,-1 0 0 16,1 0 0-16,0-1 128 0,0-3-128 0,-1 2 0 15,2-2 0-15,-2 1 128 0,0-1-128 0,0-1 0 16,1 4 0-16,-2-5 0 0,1 0 0 0,1-2 0 15,-2 1 0-15,3-2 0 0,0 0 0 0,2-5 0 16,1 2 128-16,-7-4-128 0,0 0 0 0,0 0 0 16,0 0 0-16,58-9 0 0,-58 9 0 0,0 0 0 15,53-14 128-15,-53 14-128 0,0 0 0 0,70-12 0 16,-70 12 0-16,52-4 0 0,-52 4 0 0,53 4 0 16,-53-4 0-16,49 4 0 0,-49-4 0 0,51 8 0 0,-51-8 0 15,54 10 0-15,-54-10 0 0,51 7 0 0,-51-7 0 0,61 2 0 16,-61-2 0-16,69 0 0 0,-69 0 0 0,77-11 0 15,-77 11 0-15,82-17 0 0,-82 17 0 0,86-21 0 16,-86 21 0-16,91-19 0 0,-91 19 0 0,87-11 0 16,-40 8-128-16,1 1 128 0,0 4 0 0,-5 1 0 15,-3 1-208-15,-5 2 16 0,-3 0 16 0,-32-6 0 16,57 16-16-16,-57-16-16 0,52 12 0 0,-52-12 0 16,44 7 208-16,-44-7-176 0,0 0 176 0,58 0-160 15,-58 0 160-15,0 0 0 0,61-9 0 0,-61 9 0 16,0 0 0-16,68-22 0 0,-68 22 0 0,51-19 0 15,-51 19 0-15,0 0 128 0,71-23-128 0,-71 23 0 16,0 0 0-16,66-15 0 0,-66 15 0 0,43 0 0 0,-43 0 0 0,41 2 0 16,-41-2 0-16,31 6 0 0,-19-2 0 0,-1-1 0 15,0 0 0-15,1 1 0 0,-1-1 0 0,-1 0 0 16,1 0 0-16,0-3 0 0,-11 0 0 0,0 0 0 16,0 0 0-16,0 0 0 0,59-19 0 0,-59 19 0 15,0 0 0-15,0 0 0 0,56-32 0 0,-56 32 0 16,0 0 0-16,0 0 128 0,49-31-128 0,-49 31 0 15,0 0 0-15,0 0 128 0,0 0-128 0,0 0 0 16,53-22 0-16,-46 22 0 0,-1 0 0 0,-1 2 0 16,0-2 0-16,-2 2 0 0,1 0 0 0,0-1 0 15,0 2 0-15,-2-1 0 0,1-1 0 0,-2 2 0 16,1-3 0-16,-1 0 0 0,-1 0 0 0,0 0 0 16,0-3 0-16,-1 2 0 0,0-1 0 0,-3-4 0 15,1 2 0-15,-2-5 0 0,0 2 0 0,-3-3 0 0,1 1 0 16,-2-3 0-16,1-4-128 0,-2 0 128 0,1-3-128 15,-1-3 128-15,1-4-144 0,2-1 144 0,1-3-160 0,2-3 160 16,2-3 0-16,-1-5 0 0,2 0-128 0,1 0 128 0,0 1 0 0,0-2 0 0,2 3 0 16,0 0 0-1,-1 0 0-15,-1 1 0 0,1-3 0 0,-1 0 0 16,-1 2 0-16,1-2 0 0,0 0 0 0,0 3 0 16,0 3 0-16,0 1 0 0,0-1 0 0,1 3 0 15,-1 32 0-15,4-62 0 0,-4 62 0 0,2-64 0 16,0 27 0-16,-1-2 0 0,1 1 0 0,2-3 0 15,0-2 0-15,-1 3 0 0,0-1 0 0,-1 3 0 16,-2 38 0-16,5-65 0 0,-5 65 0 0,3-55 0 0,-3 55 176 16,2-41-176-16,-2 41 160 0,0-34-160 0,0 34 192 0,-1-29-48 15,1 29-16-15,0 0 0 0,-2-32 0 16,2 32 0-16,0 0 0 0,-2-28 0 0,2 28 16 0,0 0 0 16,0 0 0-16,2-35 0 0,-2 35-16 0,0 0 0 15,0 0 0-15,0 0 0 0,1-40-128 0,-1 33 128 16,-1 3-128-16,-2-2 128 0,2 4-128 0,-2-2 0 15,0 1 144-15,0-3-144 0,-1 4 160 0,1 1-32 16,-1-3-128-16,-1 1 192 0,0 3-48 0,-1-3-16 16,1 3 0-16,-1-3 0 0,0 3 16 0,-1-2 0 15,1 2 0-15,-1 0 0 0,1 0 0 0,-3 0 0 16,2 2 0-16,-2-2 0 0,0 3-16 0,-1-3 0 16,-1 3 0-16,0-3 0 0,-1 3-128 0,1-2 128 15,0 2-128-15,-2-3 128 0,1 1-128 0,-2 1 0 0,-2 1 0 0,-2 0 0 16,-1 0 0-16,2-2 0 0,-2 4 0 0,2-4 0 15,-3 4 0-15,3-1 0 0,2-1 0 0,-1 1 0 16,0 1 0-16,0-1 0 0,1 0 0 0,0 1 0 16,1-2 0-16,2-1 0 0,0 0 128 0,1 1-128 15,1-3 0-15,0 0 0 0,1-3 0 0,-1 2 0 16,2-2 0-16,-1 1 0 0,-1 1 0 0,-1 1 0 16,0-3 0-16,-2 3 0 0,0 0 0 0,-1 0 0 15,1 0 0-15,-2 0 0 0,-1 3 128 0,1 0-128 16,1 0 0-16,-1 1 0 0,2-1 0 0,-3 4 0 15,0-4 0-15,0 2 0 0,-1 1 0 0,3-2 0 16,0 0 0-16,0-2 0 0,2 2 0 0,1-4 0 0,0 0 0 16,2 0 0-16,0-2 0 0,1 0 0 15,0 0 0-15,0-1 0 0,0 0 0 0,1 1 0 0,0 2 0 16,-1-1 0-16,-1 0 0 0,2 1 0 0,-2 0 0 0,1 1 0 16,-1 0 0-16,0 3 0 0,1-3 0 0,-2 2 0 15,1-1 0-15,1-2 0 0,0 4 0 0,2-4 0 16,-1 0 0-16,0 0 0 0,1 0 0 0,1-4 0 15,-1 2 0-15,0-1 0 0,0-2-128 0,-1 3 128 16,1-4 0-16,1 2 0 0,-1-2 0 0,1 1 0 16,-1 0 0-16,-1 0 0 0,0 1 0 0,1 1 0 15,-1 0 0-15,1 1 0 0,-2 0-160 0,0 2 160 0,0 0 0 0,-1 2-144 0,1 0 144 0,-1 1-192 32,-1-2 192-32,0 1-192 0,1 2 192 0,0-2-128 15,0 1 128-15,-1-2-128 0,3 2 128 0,-1-3 0 16,1 0 0-16,0 0 0 0,0 0 0 0,1 0 0 0,1-3 0 15,-1 2 0-15,1 0 0 0,0-1 0 0,-1 2 0 0,1-2 0 16,0 2 0-16,-1 0 0 0,-1 0 0 16,0 0 0-16,0 2 0 0,-2 0 0 0,2 0 0 0,-1 1-128 15,0 0 128-15,0 1 0 0,0-1-144 0,-1 3 144 16,2-3 0-16,-2 1-144 0,0 1 144 0,2-1 0 16,-2 0-176-16,2-2 176 0,1 2-160 0,-2-2 160 15,3 1-160-15,0-2 160 0,0-1-160 0,2 0 160 0,-1 0-192 16,2-1 48-16,-1 1 16 0,-1-3 0 15,2-1-96-15,-1 2-16 0,1-2 0 0,-2 2 0 16,2-2 0-16,-3 0 0 0,1 2 0 0,-1-2 0 16,1 4 48-16,-2-2 16 0,1-1 0 0,0 2 0 0,-1 1-16 15,0 0 0-15,0 0 0 0,0 0 0 16,-1 1-336-16,2-1-80 0,1 0-16 0,-1-1-11136 16,1 1-2224-16</inkml:trace>
  <inkml:trace contextRef="#ctx0" brushRef="#br0" timeOffset="-22497.76">17574 14602 10127 0,'-1'2'896'0,"1"-1"-704"16,0-2-192-16,-2 1 0 0,2 0 1360 0,0 0 240 15,-1 0 64-15,-1 0 0 0,0 0 640 0,0 0 144 16,0-2 32-16,-1 0 0 0,2 2-336 0,-2-2-64 15,1-1-16-15,-1 2 0 0,1 1-384 0,-1 0-80 16,1 1 0-16,1 2-16 0,-1-1-640 0,2 0-128 16,-1 0-32-16,2 1 0 0,1-2-416 0,-1 1-96 15,1 2-16-15,1-2 0 0,-1 0 0 0,2 0-16 16,1 1 0-16,-1-3 0 0,1 0-48 0,-2 0 0 16,1 0 0-16,1 3 0 0,0-3 16 0,0 3 0 15,1-2 0-15,0-1 0 0,0 2-16 0,1-2 0 16,0 0 0-16,-1 0 0 0,3 0-16 0,-2 2-16 15,2-1 0-15,-2-1 0 0,1 1-160 0,-2-1 192 0,-1 0-192 0,0 0 192 16,1 3-192-16,-1-3 0 0,0 0 0 0,-1 0 128 16,-1-3-128-16,0 2 0 0,1-2 0 0,-3 0 0 15,0 0 0-15,-1 0 0 0,0-2 0 0,-1 1 0 16,0 0 0-16,-3 1 0 0,0 0 0 0,-1-1 0 16,-1 2 0-16,-1 2 0 0,0 2 0 0,-1 0 0 15,0 0 0-15,0 1 0 0,-1 0 0 0,-1-2 0 16,3 2 0-16,-2-1 0 0,-1 0 0 0,0 0 0 15,2 1 0-15,-2-3 0 0,1 0 0 0,0-3 0 16,3-1 0-16,0 2 0 0,0-2 0 0,1 2 0 16,1-1 0-16,1 2 0 0,-1-3 0 0,3 4 0 0,-1 0 144 15,2 0-144-15,0 0 160 0,0 0-160 0,2 0 352 0,-1 2-32 16,1 0 0-16,2-2 0 0,0 1-32 0,-1 1-16 16,1-1 0-16,1-1 0 0,1 0-112 0,0-1-32 15,2 1 0-15,-1-2 0 0,2 2-128 0,1 0 192 16,-2-1-192-16,2 1 192 0,0 0-192 0,-1 1 0 15,1-1 0-15,-2 2 128 0,0-1-128 0,-1 1 0 16,-1-2 0-16,1 1 0 0,-2 2 0 0,0 1 0 16,-2-2 0-16,1 2 0 0,-2 1 0 0,2-4 0 15,-1 1 0-15,-1 1 0 0,1-2 0 0,-1 2 0 16,-2-3 0-16,1 0 0 0,-1 0 0 0,0 0 0 16,0 0 0-16,0 0 0 0,0-3 0 0,0 1 0 0,-1 0 0 0,0 0 0 15,-2-2 0-15,1 1 0 0,-1 0 0 16,0-1 0-16,-1-2 0 0,0 3 0 0,-1 0 0 15,2-1 0-15,-1 2 0 0,0-1 0 0,0 2 0 0,1 1 0 16,-1 0 0-16,0 0 0 0,1 1 0 16,-1 2 0-16,1-1 0 0,0 2 0 0,-1 2 0 0,0-2 0 15,1 2 0-15,0 0 0 0,-1 0 0 0,2-2 0 16,1 2-224-16,0-3 32 0,-2 1 0 0,2-2 0 31,-2-1-288-31,2-2-48 0,1-1-16 0,-1-2 0 16,1-1-256-16,-1-3-48 0,-1 0-16 0,2-2-18976 0</inkml:trace>
  <inkml:trace contextRef="#ctx0" brushRef="#br0" timeOffset="-21581.45">17006 14696 3679 0,'-1'0'320'0,"0"0"-320"0,0 0 0 0,-1 0 0 16,1 1 928-16,0-1 112 0,-2 2 32 0,0-2 0 16,-3 3 496-16,-1-3 96 0,1 0 32 0,1 1 0 15,1-1 80-15,1-1 16 0,0 1 0 0,0-3 0 16,1 3-128-16,1-2-32 0,0 1 0 0,1 1 0 16,0-3 192-16,1 2 32 0,0 2 16 0,1-1 0 15,1 3-144-15,1 0-48 0,-2 0 0 0,2 0 0 16,1 0-768-16,-1 1-144 0,0-2-48 0,-1 2 0 15,2-3-304-15,-1 0-64 0,0 1-16 0,1 0 0 16,-2-2-112-16,1 0-32 0,1 0 0 0,1-2 0 16,0 0-32-16,0 0-16 0,1-1 0 0,0 0 0 15,2-1-144-15,-1-1 192 0,-8 5-192 0,0 0 192 16,0 0-192-16,0 0 0 0,47-16 0 0,-37 15 0 16,0 1 0-16,-1 0 0 0,-1 1 0 0,1 1 0 15,-1-2 0-15,-3 2 0 0,1-2 0 0,-3 1 0 0,1 0-432 0,-1 2 48 16,-1-3 0-16,-1 0 0 15,1 0-160-15,-1 0-32 0,-1-3 0 0,0 1 0 16,-1 0-960-16,-1-1-192 0,1 0-32 0,0-3-9168 16,-3 2-1824-16</inkml:trace>
  <inkml:trace contextRef="#ctx0" brushRef="#br0" timeOffset="-21213.73">17047 14535 1839 0,'1'0'160'0,"-1"0"-160"0,0 0 0 0,0 0 0 16,0 0 2288-16,-1 0 416 0,1 0 96 0,-1 0 16 16,0 0 944-16,-2-3 192 0,2 2 32 0,-2-4 16 15,1 0-1632-15,1 0-320 0,-2-1-64 0,1 0 0 16,-1 2-576-16,1-2-96 0,-1 2-32 0,2 1 0 15,-1 0-480-15,0 1-96 0,2 2-32 0,-1 0 0 16,0 0-304-16,0-2-64 0,-2 2-16 0,1 0 0 16,-1 0-96-16,0 0-32 0,0 2 0 0,-2 0 0 15,0 1-32-15,0-2 0 0,0 1 0 0,-1-2 0 16,0 3 32-16,-1 0 0 0,-1-1 0 0,1 0 0 16,1 1-160-16,1-3 160 0,-3 1-160 0,3 1 160 0,1-2-160 15,3 0 0-15,0-2 0 0,1 1 0 0,2-2 0 16,0 1-192-16,1 0 32 0,1-1 16 15,2-3-768-15,-1-1-160 16</inkml:trace>
  <inkml:trace contextRef="#ctx0" brushRef="#br0" timeOffset="-1366.28">22473 3967 9215 0,'3'0'816'0,"-2"-3"-656"15,1 3-160-15,0-1 0 0,-1 1 1216 0,0 0 192 16,3 0 64-16,1-4 0 0,-5 4 800 0,0 0 160 16,0 0 48-16,0 0 0 0,53-14-128 0,-53 14-32 15,0 0 0-15,0 0 0 0,0 0-560 0,54-20-112 0,-54 20-32 0,0 0 0 16,0 0-624-16,0 0-128 0,50-31-32 0,-50 31 0 16,0 0-400-16,0 0-96 0,48-51-16 0,-48 51 0 15,0 0-48-15,37-48-16 0,-37 48 0 0,0 0 0 16,33-43-48-16,-33 43-16 0,0 0 0 0,0 0 0 15,36-51-16-15,-36 51-16 0,0 0 0 0,23-45 0 16,-23 45 64-16,0 0 16 0,0 0 0 0,19-53 0 16,-19 53-48-16,0 0 0 0,19-60 0 0,-19 60 0 15,12-50 0-15,-12 50 0 0,10-46 0 0,-10 46 0 16,8-45-16-16,-8 45-16 0,3-45 0 0,-3 45 0 16,0-42-160-16,-2 21 192 0,1 1-192 0,-3 1 192 15,0 0-192-15,-2-2 0 0,0 1 0 0,0-2 0 0,-4 0 0 16,2 1 0-16,1 1 0 0,-1-2 0 0,1 1 0 0,1-3 0 15,-3 2 0-15,0-5 0 0,-2 1 0 0,1-3 0 16,-1 1 0-16,1-1 0 0,2 1 0 0,-1 2 0 16,0-1 0-16,0 1 0 0,-1 0 0 0,-1-1 0 15,1 3 0-15,1-1 0 0,2 4 0 0,-1 2 0 16,2 0 128-16,-1 0-128 0,-2 2 0 0,0 0 0 16,1 0 0-16,-4-2 0 0,3 3 0 0,-1-3 0 15,2 0 144-15,2 1-144 0,1 1 144 0,1 1-144 16,2-1 192-16,-1 0-192 0,1 4 0 0,1-6 0 15,0 4 0-15,1 15 0 0,1-29 0 0,-1 29 0 16,0 0 0-16,7-39 0 0,-7 39 0 0,0 0 0 16,21-50 0-16,-21 50 0 0,0 0 0 0,35-53 0 15,-35 53 0-15,0 0 0 0,43-50 128 0,-43 50-128 16,0 0 0-16,42-36 0 0,-42 36 0 0,0 0 0 0,48-32 0 0,-48 32 0 0,0 0 0 0,51-31 0 16,-51 31 0-1,0 0 0-15,64-38 0 0,-64 38 0 0,47-29 0 0,-47 29 0 16,47-28 0-16,-47 28 0 0,45-27 0 0,-45 27 0 15,0 0 0-15,62-40 0 0,-62 40 0 0,0 0 0 16,50-31 0-16,-50 31 0 0,0 0 0 0,0 0 0 16,0 0 0-16,50-28 0 0,-50 28 0 0,0 0 0 15,0 0 0-15,0 0 0 0,0 0 0 0,0 0 0 16,0 0 0-16,0 0 0 0,0 0 0 0,0 0 0 16,0 0-256-16,38 10 32 0,-38-10 16 0,0 0 0 15,0 0-400-15,0 0-80 0,0 0-16 0,0 0 0 16,0 0-192-16,0 0-32 0,0 0-16 0,0 0-17824 15</inkml:trace>
  <inkml:trace contextRef="#ctx0" brushRef="#br0" timeOffset="1924.62">22934 4231 5519 0,'0'0'496'0,"-1"-2"-496"0,0 2 0 0,1 0 0 16,-1 0 1808-16,1-2 272 0,-2 2 48 0,0-2 16 15,1 0 1504-15,-2-1 320 0,-1 2 48 0,0-3 16 16,-3 3-1136-16,2 0-208 0,-1 1-64 0,-1 0 0 16,-1 0-1296-16,0 2-272 0,-1 2-48 0,2-3-16 15,-2 6-592-15,0-1-112 0,2 2-32 0,1 2 0 16,0-1-64-16,1 1-32 0,1 2 0 0,1 2 0 16,2 1-160-16,0 1 192 0,1 0-192 0,1 0 192 0,2 0-192 0,0-1 128 15,4 1-128-15,-1-4 128 0,2 1-128 16,2-6 0-16,3-1 0 0,-13-6 0 0,0 0 0 0,45 0 0 15,-45 0 0-15,0 0 0 0,56-26 0 0,-56 26-176 16,0 0 176-16,57-38-128 0,-57 38-64 0,0 0 0 16,51-43 0-16,-51 43 0 0,0 0-128 0,0 0-16 15,34-49-16-15,-34 49 0 0,0 0 32 0,0 0 0 16,0 0 0-16,1-40 0 0,-5 33 320 0,-3 1 192 16,-1 0-32-16,-2 2 0 0,-1-1 272 0,0 0 48 15,-2 3 16-15,-2-2 0 0,2 2-176 0,-3 2-16 16,-2-3-16-16,1 2 0 0,-2 1-288 0,3 0 128 15,0 0-128-15,4-5 0 0,2 1 0 0,4 1-272 16,2-6 16-16,4 9 16 16,0 0-800-16,5-45-176 0</inkml:trace>
  <inkml:trace contextRef="#ctx0" brushRef="#br0" timeOffset="2824.02">23624 1785 21183 0,'-1'0'1888'0,"0"3"-1504"0,0-2-384 0,1-1 0 15,0 3 1792-15,-2-3 304 0,0 2 48 0,-2 4 16 16,-1 0-288-16,-1 2-48 0,-1 1-16 0,-1-2 0 15,2-1-848-15,-3 0-192 0,2 1-16 0,-2-1-16 16,2 0-432-16,-3-2-96 0,0-1-16 0,-1 2 0 16,1-1 48-16,-2-2 0 0,-2 2 0 0,-1-1 0 15,-1-2 0-15,1 1 0 0,1-2 0 0,0 0 0 16,0-2-80-16,3-2-16 0,0 0 0 0,2 2 0 16,3-4-16-16,1 0 0 0,3-2 0 0,1 2 0 0,1-3-128 0,2-1 0 15,-2 10 144-15,0 0-144 16,15-28 0-16,-15 28 144 0,0 0-144 0,34-28 0 15,-34 28 144-15,0 0-144 0,55-38 0 0,-55 38 144 0,0 0-144 16,56-23 0-16,-56 23 144 0,0 0-144 0,0 0 128 0,64-6-128 16,-64 6 160-16,0 0-160 0,39 16 144 15,-39-16-144-15,0 0 128 0,31 32-128 0,-31-32 128 0,18 25-128 16,-11-9 0-16,2-3 128 0,-2 2-128 0,2 1 0 0,-9-16 0 16,20 25 128-16,-20-25-128 0,0 0 0 15,30 22 0-15,-30-22 0 0,0 0 0 0,0 0 0 16,0 0 0-16,56 4 0 0,-56-4 0 0,0 0 0 15,0 0 0-15,0 0 0 0,50-26 0 0,-50 26 0 16,0 0 0-16,0 0 0 0,33-38-240 0,-33 38 80 16,0 0 16-16,11-31 0 0,-10 18 144 0,-1 1-160 0,-2 2 160 15,-1-5-160-15,-2 2 160 0,-1-1 0 0,0 3 0 0,-1 1 0 16,-2-3 0-16,-1 0 0 0,-1 3 128 0,-3-1-128 16,2 4 176-16,-3 1-48 0,2-1 0 0,-2 5 0 15,-1 1 128-15,-2 1 32 0,0 3 0 0,-1 0 0 16,2 4 32-16,0-1 0 0,-1 3 0 0,3-1 0 15,3 0-128-15,2 0 0 0,2 0-16 0,3-2 0 16,1 1-176-16,3-1 0 0,1-2 0 0,1 2 0 16,-1-6 0-16,0 0-144 0,0 0 144 0,0 0-208 31,41 24-672-31,-41-24-128 0</inkml:trace>
  <inkml:trace contextRef="#ctx0" brushRef="#br0" timeOffset="4624.31">23538 3208 1839 0,'-3'0'160'0,"2"-3"-160"0,0 2 0 0,0 1 0 15,-1-3 3216-15,2 3 624 0,-1 0 112 0,0-2 16 16,-2 1-208-16,0-2-48 0,-2-1-16 0,-1 2 0 16,-2-2-1232-16,1 2-240 0,-2 2-48 0,-1-4-16 15,2 4-1056-15,-2-2-208 0,0 2-32 0,-1-2-16 16,1 4-512-16,-3-2-96 0,1 2-32 0,-2 2 0 15,1 2-80-15,0 0 0 0,1 0-128 0,0 4 192 16,1-1-192-16,-2 3 176 0,3 2-176 0,0 1 160 16,3-2-160-16,1 1 0 0,2 3 0 0,3-3 128 0,1 1-128 15,2-5 0-15,3 2 0 0,1-5 0 0,3 2 0 0,-9-9 0 16,0 0 0-16,0 0 0 0,51 6 0 0,-51-6 0 16,0 0 0-16,57-15 0 0,-57 15 0 0,0 0-176 15,54-23 176-15,-54 23-128 0,0 0-16 0,0 0 0 16,54-43 0-16,-54 43 0 0,0 0 144 0,31-39 0 15,-31 39 0-15,0 0-128 0,0 0 128 0,24-47 0 16,-24 47 128-16,0 0-128 0,6-32 160 0,-7 22-32 16,1 10-128-16,-1-18 192 0,-2 8-48 0,-1-1-16 15,2 0 0-15,-2-1 0 0,2 3-128 0,-2-4 0 0,0 0 144 0,1-4-144 16,-1-1 128-16,0-4-128 0,1-1 128 0,-1 2-128 16,0 2 128-16,-1 0-128 0,3 0 128 15,-1 6-128-15,1 1 128 0,-1 2-128 0,2 3 128 0,1 4-128 16,-1 0 288-16,1 3-16 0,0 0 0 0,0 0 0 15,0 3 16-15,1 0 0 0,0 1 0 0,0-1 0 16,1 0 656-16,-1 4 128 0,1-4 16 0,2 2 16 16,-1 0-880-16,-1 0-224 0,1-4 0 0,-2 2 0 31,-1-6-784-31,0 3-208 0,0 0-32 0,0 0-16 0,-1-16 848 0,-2 9 192 0,-1-2 0 0,1-1 0 16,-1 0 0-16,1-1 0 0,-1 0 0 0,0-1 0 15,0-1 0-15,0 1 0 0,-1 2 0 0,2-2 0 16,0 2 0-16,1 0 0 0,-1-1 0 0,1 1-160 15,-1 0 32-15,1-2 0 0,1 2 0 0,-2 0 0 16,2 1 128-16,-1-1 0 0,2 10-144 0,-2-12 144 16,2 12 0-16,0 0 0 0,0 0 0 0,0 0 0 0,0 0 0 15,0 0 0-15,0-2 0 0,2 10 128 0,-1 2 0 0,0 5-128 16,3 1 192-16,-2 3-64 0,1-2 784 0,0 5 160 16,2 5 16-16,0 5 16 15,1 1-1632-15,1 1-336 0,0 1-64 0,-2-1-16 0,1 1 768 0,0 2 176 16,1 2 0-16,-1 1 0 0,0-1 0 0,0-5 0 15,-1-5 0-15,0-3 0 0,0-4 0 0,-1-1 0 16,-1-4 0-16,2-2 0 0,-1-1 0 0,-2-3 0 16,2-1 0-16,-1 0 0 0,0-4 0 0,1 0 0 15,-1-3 0-15,-1 0 0 0,0-2-128 0,0 2 128 16,-1-3 0-16,0 0-144 16,0 0-240-16,-2 0-32 0,1-4-16 0,-1 2 0 15,-2-2-208-15,1-2-64 0,0 2 0 0,-3-2 0 16,2 1-1312-16,-1 1-272 0</inkml:trace>
  <inkml:trace contextRef="#ctx0" brushRef="#br0" timeOffset="5358.3">23792 3408 21183 0,'-3'2'944'0,"-1"1"192"0,2-3-912 0,2 0-224 16,0 0 0-16,0 0 0 0,0 0 1536 0,0 0 272 15,0 0 48-15,1-3 16 0,-1 3 112 0,0 0 32 16,0 0 0-16,0 0 0 0,0 0-496 0,0 0-112 16,38-38 0-16,-38 38-16 0,0 0-752 0,0 0-160 15,30-41-32-15,-30 41 0 0,0 0-48 0,0 0-16 16,23-41 0-16,-23 41 0 0,0 0-96 0,0 0-32 16,0 0 0-16,19-42 0 0,-19 42-96 0,0 0-32 15,0 0 0-15,0 0 0 0,0 0-128 0,9-40 0 16,-9 40 144-16,0 0-144 0,0 0 0 0,0 0 144 15,-3-21-144-15,3 19 0 0,-1 2 208 0,0 0-64 0,1 4-16 0,-2 2 0 16,1 0 64-16,0 4 0 0,-2 0 0 0,2 3 0 16,0 3-192-16,0 0 160 0,1 1-160 0,-2 3 160 15,2-2-160-15,0 2 0 0,2-1 0 0,0-4 0 16,1 1 0-16,0-4 0 0,1-1 0 16,1 0 0-16,1-5 0 0,0 2 0 0,2-2 0 0,-8-6 0 15,0 0-160-15,0 0 160 0,0 0 0 0,0 0-144 16,49-4 0-16,-49 4 0 0,0 0 0 0,0 0 0 15,0 0-128-15,40-50-32 0,-40 50 0 0,0 0 0 16,15-45-16-16,-15 45 0 0,0 0 0 0,10-43 0 0,-10 43 128 16,0 0 0-16,3-37 16 0,-3 37 0 0,0 0 176 0,2-30 0 15,-2 30 0-15,0 0 0 0,0 0 0 0,0 0 0 16,0 0 144-16,0 0-144 0,0 0 256 0,0 0-48 16,0 0-16-16,0 0 0 0,0 0 32 0,0 0 0 15,0 0 0-15,0 0 0 0,0 0 80 0,0 0 16 16,0 0 0-16,28 16 0 0,-26-7-96 0,0 2-16 15,-1 1 0-15,0 1 0 0,0-1-208 0,1 0 176 16,-1 4-176-16,-1-3 160 0,1 3-160 0,0 0 0 16,1-4 0-16,-1 1 0 0,0-1 0 0,0-2 0 15,2 0 0-15,-1-2 0 0,-1-1 0 0,2-4 0 16,1 1 0-16,-2-1 0 16,-2-3-640-16,0 0-48 0,0 0-16 0,0 0-19248 0</inkml:trace>
  <inkml:trace contextRef="#ctx0" brushRef="#br0" timeOffset="6841.11">24557 3524 16575 0,'1'-2'1472'0,"0"0"-1168"0,-1 2-304 0,0 0 0 15,0 0 1072-15,0 0 144 0,0 0 48 0,0 0 0 16,0 0 2000-16,0 0 384 0,25-38 96 0,-25 38 16 16,0 0-1728-16,21-53-352 0,-21 53-64 0,11-43-16 15,-11 43-1008-15,6-46-208 0,-6 46-32 0,1-51-16 16,-2 30 32-16,-1-1 0 0,-2 0 0 0,-1-3 0 15,-1 3-32-15,0-1 0 0,1 1 0 0,-3-3 0 16,2 3-80-16,1 2-32 0,2-1 0 0,-1 2 0 16,4 19-96-16,-1-39 0 0,1 39-128 0,6-37 192 15,-6 37-64-15,0 0-128 0,18-47 176 0,-18 47-176 0,0 0 240 0,0 0-64 16,39-42-16-16,-39 42 0 0,0 0 16 0,0 0 0 16,55-26 0-16,-55 26 0 0,0 0-32 0,57-6 0 15,-57 6 0-15,0 0 0 0,61 0-144 0,-61 0 0 16,0 0 144-16,60 6-144 0,-60-6 0 0,0 0 0 15,54 6 0-15,-54-6 0 0,0 0 0 0,37 10 0 16,-37-10 0-16,0 0-128 16,0 0-368-16,23 13-64 0,-20-10-16 0,-3 1 0 15,0-2-288-15,-2 2-64 0,0-1-16 0,-2-2 0 16,0 1-592-16,-1-2-112 0,-1 3-16 0,-1-3-9760 16,-1 4-1952-16</inkml:trace>
  <inkml:trace contextRef="#ctx0" brushRef="#br0" timeOffset="7134.01">24392 3157 14735 0,'-2'6'640'0,"1"-2"160"0,1-2-640 0,1 2-160 0,1-2 0 0,-1-2 0 16,2 0 2496-16,-3 0 480 0,0 0 96 0,0 0 0 15,36 14 288-15,-36-14 48 0,0 0 16 0,55 4 0 16,-55-4-1920-16,0 0-384 0,70-4-80 0,-70 4-16 16,49-10-480-16,-49 10-96 0,50-9-32 0,-50 9 0 15,0 0-160-15,66-7-48 0,-66 7 0 0,0 0 0 16,51-5-208-16,-51 5 0 0,0 0 128 0,0 0-128 16,0 0 0-16,48 9 0 0,-48-9 0 0,0 0 0 15,0 0-480-15,0 0-32 0,0 0-16 16,0 0 0-16,34 12-1392 15,-34-12-256-15</inkml:trace>
  <inkml:trace contextRef="#ctx0" brushRef="#br0" timeOffset="7527.62">24803 3811 12895 0,'-1'-2'1152'0,"-1"-2"-928"0,2 4-224 0,0 0 0 15,0 0 2080-15,0 0 368 0,0 0 80 0,0 0 16 16,0 0 1312-16,26-41 272 0,-26 41 48 0,0 0 16 16,37-44-2336-16,-37 44-448 0,0 0-112 0,44-51-16 15,-44 51-640-15,0 0-128 0,42-47-16 0,-42 47-16 16,0 0-192-16,0 0-32 0,36-43-16 0,-36 43 0 16,0 0-112-16,0 0-128 0,0 0 176 0,0 0-176 15,0 0 0-15,0 0 0 0,0 0 0 0,0 0 0 16,0 0 0-16,0 0-352 0,0 0 48 0,0 0 16 15,0 0-544-15,0 0-96 0,0 0-32 0,0 0-17472 16</inkml:trace>
  <inkml:trace contextRef="#ctx0" brushRef="#br0" timeOffset="7743.23">24820 3565 6447 0,'-1'6'272'0,"1"-5"80"0,1 2-352 0,0-1 0 15,-1-2 0-15,0 0 0 0,0 0 3120 0,8 8 544 16,-2-2 112-16,3 3 32 0,0 3 128 0,3 0 32 0,-1 2 0 0,0-2 0 16,0 1-1936-16,-1 0-384 15,0 2-80-15,-2-1-16 0,2 1-1040 0,-1-3-192 0,0 1-64 0,-2-3 0 16,0 2-256-16,-2-5 0 0,-2 2 0 0,-1-3 0 16,1-3 0-16,-1 0-144 0,1 1 144 0,-2-4-12160 15,1 0-2304 1</inkml:trace>
  <inkml:trace contextRef="#ctx0" brushRef="#br0" timeOffset="8074.7">25445 2976 16575 0,'-2'0'736'0,"1"-2"160"0,0 2-720 0,0 0-176 16,-1 0 0-16,1 0 0 0,1 0 2496 0,-2 0 480 15,-3 0 96-15,0 2 0 0,-3 2-384 0,0 2-64 16,-1 0-32-16,-2 1 0 0,1 2-1184 0,1 1-256 16,1 3-32-16,-1-1-16 0,0 2-560 0,1 4-112 15,0 1-32-15,1-1 0 0,1 6-96 0,-1 1-32 16,3-1 0-16,0 5 0 0,1-1-272 0,1 1 128 15,1 0-128-15,1 2 0 0,0-2 0 0,1-1 0 16,1 1 0-16,1-7 0 0,1 0-176 0,0-1-80 16,1-4-32-16,3-1 0 0,1-3-624 0,-1-2-128 15,-8-11-32-15,20 11-16752 0</inkml:trace>
  <inkml:trace contextRef="#ctx0" brushRef="#br0" timeOffset="8591.48">25503 3482 11055 0,'-3'8'976'0,"2"-6"-784"0,1-1-192 0,0-1 0 15,1 0 2720-15,0-1 496 0,1 1 112 0,-2 0 0 16,0 0 256-16,0 0 64 0,0 0 0 0,0 0 0 16,34-45-1936-16,-34 45-384 0,0 0-80 0,26-40-16 15,-26 40-752-15,0 0-160 0,22-41-16 0,-22 41-16 16,0 0-96-16,0 0-32 0,19-47 0 0,-19 47 0 0,0 0 0 0,0 0 0 15,0 0 0-15,0 0 0 0,10-38-32 0,-10 38-128 16,0 0 192-16,0 0-64 0,0 0-128 0,0 0 0 16,0 0 144-16,0 0-144 0,0 0 128 0,1 0-128 15,-1 6 160-15,-1 1-160 0,1 4 144 0,-1 2-144 16,1 3 128-16,-2 0-128 0,2 0 0 0,-1 0 0 16,1-1 128-16,1 1-128 0,1 0 0 0,0-4 0 15,2-2 0-15,1 0 0 0,1-1 0 0,0-6 0 16,-6-3 0-16,0 0 0 0,0 0 0 0,41 7 0 15,-41-7 0-15,0 0 0 0,0 0 0 0,0 0-176 16,52-16 176-16,-52 16-128 0,0 0-48 0,0 0 0 16,0 0 0-16,0 0 0 0,30-39-16 0,-30 39-16 15,0 0 0-15,0 0 0 0,0 0 32 0,9-47 16 0,-9 47 0 16,0 0 0-16,0 0 160 0,5-43 0 0,-5 43 0 0,0 0-128 16,0 0 128-16,0 0 0 0,0 0 0 0,0 0 0 15,0 0 0-15,0 0 0 0,0 0 128 0,0 0-128 16,0 0 256-16,0 2-32 0,2 11 0 0,-2-3 0 15,0 0-96-15,0-1 0 0,-2 3-128 0,2-1 192 16,2 0-192-16,-2-1 0 0,1-2 128 0,0 2-128 16,0 0 0-16,2-2 0 0,-2 3 0 0,2-4 0 15,-2 3 0-15,1 1-208 0,1-1 32 0,-1 0 16 16,2-1-384 0,-2 0-80-16,1 1-16 0,2-3-17632 0</inkml:trace>
  <inkml:trace contextRef="#ctx0" brushRef="#br0" timeOffset="8975.25">25979 3002 22111 0,'1'4'976'0,"0"-2"208"0,0 2-944 0,1-1-240 15,-2-3 0-15,0 0 0 0,0 0 2224 0,0 0 400 16,12 12 64-16,-5-5 32 0,3 6-592 0,1-1-112 16,2 1-32-16,-1 0 0 0,2 2-1088 0,-1 1-240 15,2 0-32-15,-2 0-16 0,-1 3-288 0,0-3-48 16,-2 5-16-16,0-4 0 0,-1 4-64 0,-3-1 0 16,0 1-16-16,-2-1 0 0,-2 0-176 0,-2 1 0 15,0-3 0-15,-2 2 0 0,-2-2 0 0,0 1 0 0,-2-2 0 0,0 1 0 16,1-2 0-16,-2 0 0 0,-2 0 0 0,0 0 0 15,-1 2 0-15,1-4 0 0,-1 1 0 0,-1-3 0 16,1 1-160-16,1-3-64 0,2-3-16 0,0-1 0 31,2-1-192-31,3-5-32 0,0 0-16 0,0-2 0 16,4-1-1056-16,-2 3-224 0,0 0-32 0,0 0-14272 0</inkml:trace>
  <inkml:trace contextRef="#ctx0" brushRef="#br0" timeOffset="9458.53">26483 3256 12895 0,'0'-1'1152'0,"0"1"-928"0,0 0-224 0,0 0 0 16,0 0 2560-16,0 0 448 0,0 0 112 0,0 0 16 16,0 0 192-16,0 0 64 0,0 0 0 0,0 0 0 15,0 0-1600-15,0 0-304 0,0 0-64 0,51-21-16 16,-51 21-576-16,0 0-112 0,0 0-16 0,0 0-16 16,43 2-112-16,-43-2-32 0,0 0 0 0,0 0 0 15,43 1-240-15,-43-1-48 0,0 0-16 0,0 0 0 16,50-5-240-16,-50 5 0 0,0 0 128 0,0 0-128 15,49-15 0-15,-49 15 0 0,0 0 0 0,0 0 0 16,0 0-272-16,0 0 0 0,0 0 0 0,46-13 0 16,-46 13-304-16,0 0-48 0,0 0-16 0,0 0 0 15,0 0-112-15,0 0-16 0,0 0-16 0,-1 7-11632 16,-4-4-2336-16</inkml:trace>
  <inkml:trace contextRef="#ctx0" brushRef="#br0" timeOffset="9980.03">26484 3340 1839 0,'0'0'160'0,"0"0"-160"0,0 0 0 0,0 0 0 16,0 0 2720-16,0 0 512 0,0 0 96 0,0 0 32 16,0 0 736-16,0 0 160 0,0 0 32 0,0 0 0 15,0 0-1232-15,0 0-240 0,0 0-64 0,0 0 0 16,50 0-1536-16,-50 0-320 0,0 0-64 0,0 0-16 15,0 0-176-15,44 1-48 0,-44-1 0 0,0 0 0 0,0 0-144 0,46 4-16 16,-46-4-16-16,0 0 0 16,0 0-64-16,41 6-16 0,-41-6 0 0,0 0 0 15,0 0-128-15,0 0-16 0,43 2-16 0,-43-2 0 0,0 0-176 0,0 0 0 16,0 0 144-16,0 0-144 0,0 0 0 16,47-9 0-16,-47 9 0 0,0 0 128 0,0 0-128 0,0 0 0 15,0 0 0-15,0 0 0 0,0 0 0 0,0 0 0 16,36 9 0-16,-36-9 0 0,0 0 0 0,5 10 0 15,-5-10 0-15,0 0 0 0,5 9 0 0,-5-9 0 16,0 0 0-16,0 0 0 0,2 6-144 0,-2-6 144 16,0 4-160-16,0-4 160 0,0 0-320 0,0 0 16 15,-1 0 16-15,1 0 0 16,0 0-144-16,0 0-16 0,-2 0-16 0,2 0 0 16,-1 0-224-16,1 0-32 0,-4 2-16 0,1 0 0 15,1 0-736-15,1-2-160 0</inkml:trace>
  <inkml:trace contextRef="#ctx0" brushRef="#br0" timeOffset="17734.53">27328 2943 2751 0,'1'-1'256'16,"0"-2"-256"-16,0 1 0 0,-1 1 0 16,2 1 1040-16,-2 0 176 0,2-5 16 0,-1 1 16 15,2 0 528-15,-1-2 96 0,0 0 32 0,-1 2 0 16,-1 2 848-16,0-2 160 0,0-1 32 0,0 1 16 0,0 3-368 0,-1-1-80 16,1-1-16-16,0 2 0 0,0 1-784 0,0-3-176 15,0 3-16-15,0 3-16 0,0 1-800 0,0-2-144 16,0 4-48-16,0 2 0 0,-2 1-192 0,0 3-64 15,1 1 0-15,-2 3 0 0,1-1 0 0,-1 2 0 16,0 4 0-16,0 2 0 0,-1 1-96 0,2 2-32 16,-1 3 0-16,1 2 0 0,-1-3-128 0,2 4 0 15,0-3 0-15,1 2 0 0,0-4 0 0,0 0 0 16,0-2 0-16,-1-3 0 0,1 4 0 0,0-4 0 16,-1 3 0-16,1-5 0 0,-2 1 0 0,0-1 0 15,1-2 0-15,-2-2 0 0,1-2 0 0,-1 1 0 16,1-3 0-16,-1-2 0 0,1-1 0 0,1-3 0 0,-1 1 0 15,1-4 0-15,1-2 128 0,0 1-128 0,0-4 128 0,0 1-128 16,0-2 128-16,0-4-128 0,0 1 128 0,0-3-128 16,1-1 160-16,1 1-160 0,-2 9 192 0,3-22-192 15,-3 22 144-15,5-25-144 0,-2 12 0 0,-1-2 144 16,1 1-144-16,-1-4 192 0,1 2-192 0,-1-4 192 16,0-2 0-16,1 0 0 0,1-2 0 0,-2 1 0 15,1-5-64-15,0 2 0 0,0-2 0 0,-1 2 0 16,1-3-128-16,-1 1 128 0,-1 0-128 0,2-3 128 15,-2 2-128-15,0 1 0 0,-1-1 0 0,0 1 0 16,2 2 0-16,-1 1 0 0,-1-1 0 0,0 4 0 16,0 0 0-16,-1 1 0 0,-1 1 0 0,1-1 0 15,-1 2 0-15,-1 3 0 0,1 0 128 0,-1 3-128 16,2-3 0-16,-1 3 128 0,2 2-128 0,-2 0 128 0,4 2-128 16,-2 1 128-16,0 3-128 0,0-2 128 0,-2 3-128 15,1 2 0-15,1 0 144 0,-1 2-144 0,-2 0 128 0,1 4-128 16,-1 2 160-16,1 2-160 0,-2 2 128 0,2 3-128 15,-2 0 0-15,0 5 144 0,3-1-144 0,0 1 0 16,0 5 0-16,2 1 0 0,0 1 0 0,2 1 0 16,0 3 0-16,1-4 0 0,0 6 0 15,-1-2 0-15,1 3 0 0,0 0 0 0,0 3 0 16,-1 2 0-16,0 0 0 0,-2-1 0 0,0-2 0 0,-1-1 0 16,0-2 0-16,-1-7 0 0,0-1 0 0,-1-1 0 15,0 3 0-15,0 0 0 0,-1-5 0 0,1-1 0 16,0-1 0-16,1-5 0 0,0-1 0 0,1-1 0 15,0 0 0-15,1-1 0 0,-1-4 0 0,1 1-176 0,1-4 176 16,-1 3-128-16,0-2-256 0,0 2-64 16,2 1 0-16,-2-1 0 15,-1-3-112-15,0 2-16 0,0 0-16 0,0 0 0 16,0 1 96-16,0 1 32 0,-1-1 0 0,1 4 0 16,-1-4-176-16,-1 1-48 0,2 0 0 0,-1-1 0 15,1 0-1008-15,-1 0-208 0,1-2-32 0,-1-2-13472 0</inkml:trace>
  <inkml:trace contextRef="#ctx0" brushRef="#br0" timeOffset="27566.19">24769 6309 11055 0,'0'6'976'0,"0"-2"-784"15,0-4-192-15,2 0 0 0,-1 0 1488 0,0 2 256 16,2 2 48-16,0 0 16 0,2 1 656 0,-5-5 128 16,0 0 32-16,0 0 0 0,0 0-384 0,43 6-80 15,-43-6-16-15,0 0 0 0,0 0-672 0,0 0-144 16,0 0-32-16,52-15 0 0,-52 15-576 0,0 0-112 15,0 0-32-15,0 0 0 0,47-32-160 0,-47 32-32 16,0 0-16-16,0 0 0 0,42-41-96 0,-42 41-16 16,0 0 0-16,34-41 0 0,-34 41-48 0,0 0-16 15,34-54 0-15,-34 54 0 0,23-41-48 0,-23 41-16 16,21-44 0-16,-21 44 0 0,18-41-128 0,-18 41 160 16,14-39-160-16,-14 39 160 0,10-34-16 0,-10 34 0 0,6-35 0 15,-6 35 0-15,6-37 16 0,-6 37 0 16,4-36 0-16,-4 36 0 0,0-39-160 0,-3 19 160 0,3 20-160 15,-3-32 160-15,-1 17-160 0,0-1 0 0,-1 0 0 0,0-3 128 16,-1 3-128-16,0-3 0 0,0 2 0 0,-3-1 0 16,0-5 0-16,0 1 0 0,-1 0 0 0,0 1 0 15,0 1 0-15,0 2 0 0,-1-4 0 0,0 3 0 16,0-1 0-16,0-1 0 0,-1 1 0 0,2-2 0 16,1 3 0-16,0-2 0 0,0 4 0 0,1-2 0 15,1 3 0-15,4 0 128 0,-1 0-128 0,2 1 0 16,2-1 192-16,0 1-64 0,0 15 0 0,2-28 0 15,-2 28-128-15,0 0 0 0,12-45 0 0,-12 45 128 16,0 0-128-16,18-44 0 0,-18 44 0 0,0 0 0 16,21-38 0-16,-21 38 0 0,0 0 0 0,24-44 0 0,-24 44 0 0,0 0 0 15,30-39 0-15,-30 39 0 0,0 0 0 0,38-41 0 16,-38 41 128-16,0 0-128 0,51-43 0 0,-51 43 0 16,0 0 0-16,58-41 0 0,-58 41 0 0,42-29 0 15,-42 29 0-15,0 0 0 0,56-42 0 0,-56 42 0 16,0 0 0-16,41-32 0 0,-41 32 0 0,0 0 0 15,0 0 0-15,0 0 0 0,0 0-192 0,0 0-32 16,0 0 0-16,48-15 0 0,-47 18-112 0,0-2-32 0,1 4 0 0,-2-1 0 31,0 2-416-31,0-2-96 0,-2 2-16 0,1-2-18352 0</inkml:trace>
  <inkml:trace contextRef="#ctx0" brushRef="#br0" timeOffset="28216.94">25301 6316 11967 0,'-5'3'1072'0,"3"-3"-864"15,-1 0-208-15,2 2 0 0,0-2 1408 0,-1 0 224 16,2 2 48-16,-1 0 16 0,-1-2 1440 0,-2 4 272 16,-1 1 64-16,0-2 16 0,0 4-1136 0,0-4-240 15,0 3-32-15,2-2-16 0,-2 2-1024 0,1 1-208 16,0 1-32-16,2 0-16 0,2 3-352 0,-1-1-80 15,2 0-16-15,1 2 0 0,1 0-128 0,0 1-16 16,2-2-16-16,2 1 0 0,0 0-176 0,2 1 0 0,1-6 0 0,-10-7 0 16,23 15 0-16,-23-15 0 0,0 0 0 0,46 3 0 15,-46-3 0-15,0 0-144 0,52-15 144 0,-52 15-160 16,0 0-80-16,0 0-16 0,55-35 0 0,-55 35 0 16,0 0 32-16,0 0 0 0,24-38 0 0,-24 38 0 15,0 0 224-15,1-31 0 0,-3 20 0 0,-3 2 0 16,0-1 192-16,-3 2 64 0,1 0 32 0,-3-1 0 15,1 1 96-15,-1 0 32 0,-1 2 0 0,-1 0 0 16,-2 2-80-16,0 2-16 0,0-2 0 0,-1 4 0 16,0 0-112-16,3 0-16 0,-1 0-16 0,4 1 0 15,2 2-176-15,2-6 0 0,2 2 0 0,3 1 0 16,0 0-320-16,0 0-112 16,0 0-16-16,22-37-12608 0,-22 37-2512 0</inkml:trace>
  <inkml:trace contextRef="#ctx0" brushRef="#br0" timeOffset="29017.45">25767 4800 12895 0,'-2'0'1152'15,"1"0"-928"-15,-1 0-224 0,2 0 0 16,0 0 1984-16,-1 0 336 0,0 0 80 0,-3 0 16 16,-1 4 528-16,-1 0 128 0,0-1 0 0,-2 2 16 0,2 2-1216 0,-2-1-240 15,0 1-48-15,1 2-16 0,-2-2-768 0,-1 2-160 16,0-2-16-16,0 2-16 0,-1 0-368 0,1-2-80 15,-2 2-16-15,1-3 0 0,-1 0-144 0,0-1 0 16,1-3 0-16,1 1 0 0,2-3 0 0,-1 0 0 16,2 0 128-16,0-5-128 0,2-1 0 15,2 1 0-15,0-4 144 0,2 1-144 0,1-2 128 0,0 0-128 16,0 10 160-16,0 0-160 0,11-32 176 0,-11 32-176 16,0 0 192-16,20-31-192 0,-20 31 224 0,0 0-64 15,0 0-16-15,0 0 0 0,41-32 16 0,-41 32 0 16,0 0 0-16,0 0 0 0,0 0 0 0,0 0 0 15,55 12 0-15,-55-12 0 0,0 0-160 0,29 20 192 0,-29-20-192 0,17 21 192 16,-17-21-192-16,18 22 0 0,-18-22 0 0,18 23 128 16,-18-23-128-16,20 22 0 0,-20-22 0 15,0 0 0-15,31 19 0 0,-31-19 0 0,0 0 0 0,0 0 0 16,0 0 0-16,54 13 0 0,-54-13 0 0,0 0 0 16,0 0 0-16,0 0 0 0,55-7-144 0,-55 7 144 15,0 0-144-15,0 0 144 0,0 0-208 0,0 0 80 16,38-34-64-16,-38 34-16 0,0 0 0 0,5-22 0 15,-6 12 208-15,-2-3 0 0,1 3-160 0,-3-2 160 16,0 2 0-16,-3-2 0 0,1-3 0 0,-2 4 0 16,-1 0 0-16,-2 1 0 0,0 0 0 0,-3 0 0 15,0 4 160-15,-1 0 0 0,0 2 0 0,-1 1 0 16,0 3 48-16,1 0 16 0,2 3 0 0,-1-2 0 16,2 3-80-16,3 1-16 0,1-1 0 0,1-1 0 15,3 2-128-15,3 1 0 0,0-1 144 0,2 2-144 0,3-1 0 0,-3-6 0 16,0 0 0-16,18 21-128 15,-18-21-576-15,24 18-128 0</inkml:trace>
  <inkml:trace contextRef="#ctx0" brushRef="#br0" timeOffset="29716.08">25867 5825 10127 0,'0'-2'896'0,"0"1"-704"0,0-2-192 0,0 3 0 16,0-2 1856-16,0 1 320 0,-1-4 80 0,0 0 16 15,0-4 896-15,-2 0 176 0,0 2 48 0,-1 1 0 16,-1 0-816-16,1 2-144 0,-2 1-48 0,0 0 0 16,1 3-1264-16,-3-3-256 0,1 2-48 0,-2 1-16 15,1 0-256-15,-2 1-48 0,0 3-16 0,-1 1 0 0,-2-1-192 0,1 2-32 16,0 2-16-16,-1 4 0 0,1-1-240 0,1 2 176 15,2 0-176-15,2-3 160 0,1 2-160 0,2 0 0 16,1-2 0-16,3 0 0 0,2-1 0 0,3-2 0 16,-5-7-160-16,0 0 160 15,0 0-256-15,43 12 32 0,-43-12 16 0,0 0 0 0,57-13-80 0,-57 13-16 16,0 0 0-16,62-41 0 0,-62 41 64 0,0 0 16 16,58-44 0-16,-58 44 0 0,28-38 80 0,-28 38 16 15,19-35 0-15,-19 35 0 0,11-38 128 0,-11 38 0 16,5-40 0-16,-4 17 0 0,-2 1 0 0,0 0 0 15,-1 0 0-15,-1-3 0 0,0 1 144 0,-1 1 16 16,-1-1 0-16,2 2 0 0,-2 0 0 0,1 1 0 0,0 2 0 16,1 3 0-16,0 3-16 0,1 0 0 0,-1 3 0 0,2 1 0 15,0 2 128-15,1 2 32 0,-1 4 0 0,1-1 0 16,0 2-48-16,0 2 0 0,1-1 0 0,-1 4 0 16,0 0 16-16,1 4 0 0,0 1 0 0,0 5 0 15,2-3-144-15,-2 5-128 0,0 6 144 0,2 1-144 16,-2 4 128-16,2 1-128 0,-1 3 0 0,1-1 0 15,-1 1 0-15,2-3 0 0,-2-2 0 0,1 2 0 16,0-1 0-16,1-6 0 0,1-3 0 0,0-3 0 16,1 0 0-16,2-6 0 0,-8-10-144 0,12 15 144 31,-7-12-752-31,-5-3-48 0,0 0-16 0,0 0 0 0,0 0-784 0,0 0-144 0</inkml:trace>
  <inkml:trace contextRef="#ctx0" brushRef="#br0" timeOffset="30249.45">26180 5665 13119 0,'-1'0'288'0,"1"0"64"0,0 0 16 0,0 0 0 0,0 0-368 0,0 0 0 16,0 2 0-16,0-2 0 0,1 3 4720 0,1-2 864 16,-2-1 176-16,3 10 48 0,1-2-2960 0,-2 1-592 15,2-2-112-15,0 2-32 0,0-3-1072 0,0 4-208 0,1-2-64 16,-1 0 0-16,1 1-224 0,-5-9-48 0,0 0-16 0,15 20 0 16,-11-10-192-16,-1 2-32 0,1-3-16 15,-1 1 0-15,-1-1-112 0,0-2 0 0,1-1-128 0,-2 0 192 16,2 1-192-16,-2 5 144 0,0-3-144 0,2 1 128 15,-2-1-128-15,0-2 0 0,2 0 0 0,-3-7 0 16,0 0 0-16,0 0 0 0,0 0 0 0,0 0 0 16,0 0 0-16,0 0 0 0,0 0 0 0,0 0 0 15,0 0-144-15,0 0 144 0,0 0 0 0,37-38 0 16,-37 38 0-16,0 0 0 0,0 0 0 0,19-38 0 16,-19 38 0-16,0 0 224 0,0 0-64 0,25-38-16 15,-25 38 48-15,0 0 16 0,24-42 0 0,-24 42 0 16,0 0-208-16,26-35 176 0,-26 35-176 0,0 0 160 0,26-41-160 0,-26 41 0 15,0 0 0-15,24-40 0 0,-24 40 0 0,0 0 0 16,0 0 0-16,23-35 0 0,-23 35 0 0,0 0 0 16,0 0 128-16,0 0-128 0,0 0 0 0,0 0 160 15,0 0-160-15,0 0 160 0,0 0-160 0,0 0 128 16,0 0-128-16,0 0 128 0,2 0-128 0,-3 2 0 16,0 2 0-16,-1-1 0 15,1 0-784-15,0 0-48 0,0 2 0 0,-1-3-13312 16,1 2-2688-16</inkml:trace>
  <inkml:trace contextRef="#ctx0" brushRef="#br0" timeOffset="31932.79">26871 6000 8287 0,'0'2'736'15,"0"-2"-592"-15,0 0-144 0,0 0 0 16,0 0 1600-16,0 0 272 0,0 0 64 0,0 0 16 15,0 0 1248-15,0 0 240 0,0 0 48 0,0 0 16 16,0 0-672-16,0 0-128 0,0 0-16 0,25-43-16 16,-25 43-1264-16,0 0-256 0,11-38-64 0,-11 38 0 0,0 0-512 0,9-45-128 15,-9 45 0-15,0 0-16 0,2-44-96 0,-2 44-16 16,0-39 0-16,0 39 0 0,-2-41-32 16,2 41-16-16,-5-40 0 0,1 17 0 0,4 23-64 15,-7-44-16-15,7 44 0 0,-6-47 0 0,2 25-64 0,-2-1-128 16,6 23 176-16,-6-47-176 0,6 47 192 0,-4-44-192 15,4 44 192-15,-1-37-192 0,1 37 224 0,0 0-64 16,6-42-16-16,-6 42 0 0,0 0 32 0,0 0 0 16,18-39 0-16,-18 39 0 0,0 0-16 0,0 0 0 15,0 0 0-15,45-37 0 0,-45 37 16 0,0 0 0 16,0 0 0-16,47-22 0 0,-47 22-176 0,0 0 128 0,0 0-128 16,61-20 128-16,-61 20-128 0,0 0 0 0,51-15 0 0,-51 15 0 15,0 0 0-15,0 0 0 0,52-3 0 0,-52 3 0 16,0 0-304-16,0 0 64 0,0 0 16 0,28 16 0 31,-28-16-208-31,0 10-32 0,0-4-16 0,-3 0 0 0,2 3-368 0,-2-6-80 0,0 4-16 0,-1-1 0 31,0-3-864-31,1 1-176 0</inkml:trace>
  <inkml:trace contextRef="#ctx0" brushRef="#br0" timeOffset="32266.04">26708 5586 17503 0,'-2'6'768'0,"2"-6"176"0,0 6-752 0,0-6-192 15,0 0 0-15,0 0 0 0,0 0 2320 0,0 0 432 16,0 0 96-16,0 0 16 0,0 0 80 0,32 18 0 15,-32-18 16-15,0 0 0 0,0 0-1616 0,48 4-336 16,-48-4-64-16,0 0-16 0,51 3-288 0,-51-3-64 16,0 0-16-16,62 6 0 0,-62-6-96 0,0 0-16 15,57 6 0-15,-57-6 0 0,0 0-240 0,52 4-48 16,-52-4-16-16,0 0 0 0,47 0-144 0,-47 0 0 16,0 0 0-16,0 0 0 0,0 0 0 0,0 0-176 15,0 0 176-15,0 0-192 16,53-6-448-16,-53 6-80 0,0 0-32 0,0 0 0 15,0 0-608-15,0 0-128 0,0 0-32 0,12-31-16016 0</inkml:trace>
  <inkml:trace contextRef="#ctx0" brushRef="#br0" timeOffset="33693.55">27194 6037 9215 0,'-2'0'816'0,"1"-3"-656"15,1 3-160-15,0 0 0 0,0 0 1408 0,0 0 256 0,-3-3 64 0,4 0 0 16,-1 3 1536-16,0 0 304 16,0 0 64-16,0 0 16 0,0 0-736 0,0 0-144 0,0 0-16 0,0 0-16 15,0 0-1408-15,0 0-288 0,0 0-48 0,0 0-16 16,0 0-384-16,0 0-80 0,0 0 0 0,0 0-16 16,46 0-48-16,-46 0-16 0,5 15 0 0,-3-9 0 15,0 2-144-15,0 0-32 0,-1 5 0 0,2-3 0 16,-2 2-256-16,2 0 160 0,-2-1-160 0,0 1 128 15,2-3-128-15,-2-1 0 0,0 1 0 0,1-3 0 16,1-3 0-16,-1 2 0 0,0-1 0 0,-2-4 0 16,0 0 0-16,0 0 0 0,0 0 0 0,0 0 0 15,0 0 0-15,0 0 0 0,0 0-144 0,43-18 144 0,-43 18 0 0,0 0 0 16,0 0 0-16,0 0 0 0,33-38 0 0,-33 38 0 16,0 0 0-16,40-39 0 0,-40 39 0 0,0 0 176 15,38-47-176-15,-38 47 160 0,0 0-160 0,0 0 128 16,30-41-128-16,-30 41 128 0,0 0-128 0,0 0 0 15,0 0 0-15,0 0 128 0,0 0-128 0,0 0 0 16,0 0 0-16,-5 3 0 16,-1 3-512-16,0-1-144 0,-2 3-32 0,1-1-12816 15,-2 1-2560-15</inkml:trace>
  <inkml:trace contextRef="#ctx0" brushRef="#br0" timeOffset="33906.78">27289 6148 7359 0,'-2'4'656'0,"1"-2"-528"0,1 1-128 16,0-2 0-16,0-1 2688 0,0 3 496 0,0-1 96 0,0-2 32 16,2 7 784-16,-1 2 144 0,1 3 48 0,-1 1 0 15,0 0-2048-15,0 0-416 0,1 0-80 0,-1 2-16 16,0-1-1120-16,2 1-224 0,-2-2-64 0,1 3 0 16,0-1-320-16,-1 4 0 0,-1-3 0 0,0 0 128 15,0-6-128-15,-1-2-128 0,-1 0 128 0,1 1-192 31,-1-3-288-31,0-4-64 0,2 2-16 0,-1-4 0 16,1 0-848-16,0 0-192 0,0 0-16 0,0 0-14448 0</inkml:trace>
  <inkml:trace contextRef="#ctx0" brushRef="#br0" timeOffset="34286.27">27749 5458 11967 0,'-1'0'528'0,"0"0"112"0,1 0-512 0,0 0-128 16,-4 0 0-16,4 0 0 0,0 0 3024 0,-5 1 576 15,0 2 112-15,-2-1 32 0,0 5-480 0,-2-4-80 16,1 5-32-16,0 0 0 0,-1 2-1552 0,0 3-320 16,1 1-64-16,0 4-16 0,0 0-688 0,2 3-128 15,-1 2-16-15,1-1-16 0,1 1-80 0,2 2-16 0,-1 0 0 0,0 1 0 16,2-2-80-16,-1 1-32 0,-1-1 0 0,3 0 0 16,0 1-144-16,1-3 0 0,0 1 0 0,0-4 0 15,1 2 0-15,2-3 0 0,0 0 0 0,2-3 0 16,0 1 0-16,2-3-176 0,-1-3 48 0,1-2 0 31,-7-8-448-31,0 0-64 0,0 0-32 0,33 14-17936 0</inkml:trace>
  <inkml:trace contextRef="#ctx0" brushRef="#br0" timeOffset="34556.02">27822 5935 6447 0,'0'4'272'0,"0"-4"80"0,0 0-352 0,0 3 0 15,0-3 0-15,0 0 0 0,0 0 3040 0,0 0 544 16,0 0 96-16,0 0 32 0,0 0 496 0,0 0 96 16,0 0 32-16,0 0 0 0,0 0-2288 0,0 0-448 15,0 0-80-15,0 0-32 0,0 0-960 0,0 0-192 16,0 0-32-16,0 0-16 0,0 0-160 0,28-37-128 15,-28 37 144-15,0 0-144 0,-2 2 0 0,1 2 0 16,-1 2 0-16,0 0 0 16,0-2-304-16,1-2-96 0,-2 2-32 0,1 0-17824 0</inkml:trace>
  <inkml:trace contextRef="#ctx0" brushRef="#br0" timeOffset="35056.63">27831 5714 23039 0,'0'0'1024'0,"0"0"192"0,-4-2-960 0,4 2-256 0,0 0 0 0,0 0 0 15,0 0 2704-15,-1 2 496 0,1-2 112 0,-1 4 16 0,1-4-1216 0,0 0-256 16,2 12-32-16,-2-12-16 0,0 0-896 0,0 0-176 15,10 14-32-15,-10-14-16 0,6 18-240 0,-2-5-64 16,-1-1 0-16,-1 0 0 0,2 0-176 0,-2 2-32 16,2-1-16-16,-2 0 0 0,2 2-32 0,-1-1-128 15,0 1 192-15,0-2-64 0,-1 2-128 0,1-3 0 16,-1 1 0-16,-1-3 128 0,2 2-128 0,-1-2 0 16,0 0 0-16,-1-1 0 0,0-2 0 0,0-1 0 15,-1-6 0-15,0 0 0 0,5 9 0 0,-5-9 0 16,0 0 0-16,0 0 0 0,0 0 0 0,0 0 0 15,0 0 0-15,0 0 0 0,0 0-144 0,0 0 144 0,29-37 0 16,-29 37 0-16,0 0 0 0,0 0 0 16,13-36 0-16,-13 36 0 0,0 0 0 0,11-37 0 0,-11 37 176 0,0 0-176 15,15-39 208-15,-15 39-64 0,10-34-16 0,-10 34 0 16,0 0 0-16,0 0-128 0,20-43 192 0,-20 43-64 16,0 0-128-16,0 0 160 0,0 0-160 0,20-43 160 15,-20 43-160-15,0 0 0 0,0 0 0 0,0 0 128 16,0 0-128-16,0 0 0 0,0 0 0 0,0 0 0 15,0 0-176-15,21-37-16 0,-21 37 0 0,0 0 0 16,0 0-528 0,0 0-112-16,0 3-32 0,0-3-12576 0,0 2-2528 0</inkml:trace>
  <inkml:trace contextRef="#ctx0" brushRef="#br0" timeOffset="35518.29">28251 5547 11967 0,'-6'4'256'0,"3"-2"64"0,0-2 16 0,3 0 0 0,-2 0-336 0,2 0 0 15,0 0 0-15,0 4 0 0,0-4 2368 0,3 9 416 16,1-3 80-16,-4-6 16 0,10 16 864 0,-5-6 176 16,1-1 48-16,0 0 0 0,0 5-2048 0,1 1-384 15,-1-2-96-15,0 2-16 0,0 1-704 0,-1 0-144 0,0 3-16 0,0-3-16 16,0 3-224-16,-1-6-64 0,-1 3 0 0,1 2 0 16,-1-2-112-16,0 0-16 0,0 0-128 0,-2 0 192 15,0-1-192-15,-1 1 144 0,-1-3-144 16,0 2 128-16,0-2-128 0,-1 0 0 0,0 0 0 0,-2-1 128 15,2 0-128-15,-2 1 0 0,-1-3 0 0,-1 2 0 16,0-2 0-16,-2 0-144 0,1 0 144 0,-2-2-208 31,0 0-208-31,1 0-32 0,-2 1-16 0,1-2 0 0,1-3-64 0,-2 1-16 0,4-1 0 0,-1-2 0 16,2-2 208-16,0 0 32 0,2 2 16 0,0-4 0 16,2 2 144-16,0-2 144 0,1 2-208 0,0 0 80 15,0 0-528-15,0 0-112 0,0 0 0 16,0 0-16192-16</inkml:trace>
  <inkml:trace contextRef="#ctx0" brushRef="#br0" timeOffset="36060.96">28614 5769 12895 0,'0'0'1152'0,"0"0"-928"16,0 0-224-16,0 0 0 0,0 0 1840 0,0 0 320 16,0 0 64-16,0 0 16 0,0 0 576 0,0 0 128 15,26-38 32-15,-26 38 0 0,0 0-704 0,0 0-144 16,0 0-16-16,0 0-16 0,41 5-1024 0,-41-5-208 16,0 0-32-16,0 0-16 0,30 16-240 0,-30-16-32 15,0 0-16-15,0 0 0 0,0 0-272 0,49 7-64 0,-49-7-16 0,0 0 0 16,0 0-176-16,0 0 0 0,0 0 0 0,0 0 0 15,43-3 0-15,-43 3 0 16,0 0 0-16,0 0 0 16,0 0-624-16,0 0 0 0,0 0 0 0,0 0 0 15,0 0-1136-15,0 0-224 0</inkml:trace>
  <inkml:trace contextRef="#ctx0" brushRef="#br0" timeOffset="36345.98">28618 5885 6447 0,'-2'6'272'0,"2"-5"80"0,0-1-352 0,0 0 0 0,0 0 0 0,0 0 0 16,0 0 2752-16,0 0 464 0,0 0 112 0,0 0 0 15,0 0 768-15,47 3 128 0,-47-3 48 0,0 0 0 16,0 0-1808-16,51 0-352 0,-51 0-80 0,0 0-16 15,0 0-1104-15,53-4-208 0,-53 4-64 0,0 0 0 0,0 0-288 0,0 0-64 16,52-9-16-16,-52 9 0 0,0 0-272 0,0 0 128 16,0 0-128-16,36 10 0 0,-36-10 0 0,0 0 0 15,0 0 0-15,0 0 0 16,0 0-560-16,0 0-16 0,0 0 0 0,0 0 0 16,28 15-1008-16,-28-15-208 0</inkml:trace>
  <inkml:trace contextRef="#ctx0" brushRef="#br0" timeOffset="37506.28">29288 6430 20271 0,'0'0'1792'0,"2"-1"-1424"16,1 1-368-16,-2 0 0 0,0 0 1744 0,-1 0 288 15,0 0 48-15,0 0 16 0,0 0 256 0,47-25 48 16,-47 25 16-16,0 0 0 0,56-32-1024 0,-56 32-208 16,0 0-32-16,59-38-16 0,-59 38-624 0,0 0-112 15,51-53-16-15,-51 53-16 0,0 0 0 0,34-45 0 16,-34 45 0-16,0 0 0 0,24-53 816 0,-24 53 160 16,10-42 48-16,-10 42 0 15,6-41-1760-15,-6 41-336 0,1-41-80 0,-1 41-16 0,-1-43 800 0,0 21 0 0,-2-1 224 0,1 0-48 16,-2-1-176-16,0 1 0 0,-1-2 144 0,-1 0-144 15,1 3 0-15,-2-1 0 0,-3-8 0 0,-2-1 0 16,-2-2 0-16,0 5 0 0,0 0 0 0,-1 1 0 16,1-1 0-16,-1 1 0 0,2-3 0 0,0 2 0 15,3-2 0-15,-1 3 0 0,3-2 0 0,-1 2 0 16,2 1 0-16,0-2 0 0,2 3 0 0,1 2 0 16,-1 1 0-16,1 1 0 0,1 0 0 0,1 2-128 15,2 20 128-15,-4-41 0 0,4 41 0 0,-1-38 0 16,1 38 0-16,4-38-128 0,-4 38 128 0,7-44-128 15,-7 44 128-15,12-42 0 0,-12 42 0 0,17-41 0 0,-17 41 0 16,19-37 0-16,-19 37 0 0,0 0 0 16,36-44 0-16,-36 44 0 0,0 0 0 0,39-37 0 15,-39 37 0-15,0 0 0 0,0 0 0 0,47-32 0 0,-47 32 0 0,0 0-128 16,0 0 128-16,55-35 0 0,-55 35-160 0,0 0 160 16,42-24-192-16,-42 24 192 0,0 0-352 0,0 0 32 15,0 0 16-15,52-21 0 16,-52 21-288-16,0 0-64 0,0 0-16 0,0 0-11984 15,0 0-2384-15</inkml:trace>
  <inkml:trace contextRef="#ctx0" brushRef="#br0" timeOffset="38073.08">29640 6549 5519 0,'-2'-5'496'0,"0"1"-496"0,1 0 0 0,0 1 0 0,1 3 2112 0,-3-3 320 15,3 1 64-15,-1-2 0 0,0 0 688 0,0-2 128 16,-3 0 16-16,0 0 16 0,-1 2-528 0,0 2-96 16,1 2-32-16,-1 0 0 0,1 2-1312 0,-1 2-272 15,1 0-48-15,0 1-16 0,2 2-576 0,0 2-112 16,-1 0-32-16,3 1 0 0,0 3-144 0,1-1-48 15,3 2 0-15,0 1 0 0,2-2-128 0,1 2 0 16,3-5 0-16,0-1 0 0,-10-9 0 0,0 0 0 16,46 11 0-16,-46-11 0 0,0 0 0 0,54-5 0 15,-54 5 0-15,0 0 0 0,52-24 0 0,-52 24 0 16,0 0 0-16,0 0 0 0,46-38 0 0,-46 38 0 16,0 0 0-16,0 0 0 0,17-51-128 0,-17 51 128 0,-3-26 0 15,-2 16 0-15,-2-1 0 0,-1 0 0 0,-3 2 192 16,-3 1-64-16,-1-2 128 0,0 4 32 0,-2 4 0 0,0 0 0 15,1-1-64-15,-3 2-16 0,2 1 0 0,-1 1 0 16,5-1-208-16,-2-1 0 0,3-1 0 0,2-2 0 31,2-5-528-31,6 0-48 0,2 9-16 0,0 0-18160 0</inkml:trace>
  <inkml:trace contextRef="#ctx0" brushRef="#br0" timeOffset="39114.1">30130 4684 7359 0,'0'0'656'0,"0"0"-528"16,0 0-128-16,0 0 0 0,0 0 2112 0,0 0 384 15,0 0 64-15,0 3 32 0,-1-2 800 0,-3 2 176 16,0 2 16-16,-1 2 16 0,-1-1-1232 0,-1 0-240 16,0 1-48-16,-1 2-16 0,0-3-1008 0,-2 2-208 15,1 0-32-15,-3-2-16 0,5 1-464 0,-3-4-80 16,-1 4-32-16,-1-4 0 0,-2 1-224 0,0-2 0 16,1-2 0-16,-2 0 0 0,0 0 0 0,-1 0 128 15,1 0-128-15,0-2 0 0,1 1 0 0,-1 1 0 16,1-3 0-16,3 3 0 0,0-3 0 0,2 0 128 15,4 2-128-15,2-2 0 0,1 0 224 0,2 3-48 0,0 0-16 0,0 0 0 16,0 0-160-16,0 0 192 0,0 0-192 0,0 0 192 16,53-25-192-16,-53 25 0 0,0 0 0 0,0 0 128 15,55-4-128-15,-55 4 0 0,0 0 144 0,48 10-144 16,-48-10 0-16,0 0 144 0,42 16-144 0,-42-16 0 0,0 0 128 0,35 19-128 0,-35-19 0 0,0 0 0 31,38 22 0-31,-38-22 0 0,0 0 0 0,42 19 0 16,-42-19 0-16,0 0 0 0,45 13 0 0,-45-13 0 15,0 0 0-15,0 0 0 0,48 9 0 0,-48-9 0 16,0 0-144-16,0 0 144 0,0 0-128 0,0 0 128 16,0 0 0-16,0 0-128 0,0 0 128 0,0 0 0 0,0 0 0 0,43-25-128 15,-43 25 128-15,0 0 0 16,0-22-128-16,-2 12 128 0,0-2-128 0,-1 2 128 0,-1-3 0 0,-1 1-128 16,0 0 128-16,-2-2 0 0,-1 2 0 0,0-1 0 15,-2 3 0-15,-1-1 0 0,-3 1 0 0,-1 0 0 16,2 4 0-16,-2-2 0 0,1 3 0 0,-1 2 128 15,2-1-128-15,-1 2 176 0,2 2 48 0,-1 0 16 16,2 2 0-16,0 2 0 0,1 2 16 0,0-2 0 0,3 5 0 0,-1-3 0 16,2 1-256-16,1 2 176 15,0-3-176-15,2 2 160 0,0 0-160 0,2-2 0 16,0-2 0-16,1 2 0 0,1-2 0 0,0 1 0 16,-1-5-160-16,0 0 160 15,0 0-672-15,0 0-32 0,25 22-16 0,-25-22-18000 0</inkml:trace>
  <inkml:trace contextRef="#ctx0" brushRef="#br0" timeOffset="39977.08">29983 5816 14735 0,'-2'3'1312'0,"1"-3"-1056"0,1-2-256 0,-1-2 0 16,1 4 2336-16,0 0 416 0,-4-14 64 0,-1 8 32 15,-1-5 96-15,-3 0 32 0,3 0 0 0,-2 1 0 16,-1 3-1376-16,0 0-288 0,1 1-48 0,0 4-16 15,0-1-736-15,-1 2-128 0,1 1-48 0,1 3 0 16,-2 0-144-16,2 3-48 0,1 2 0 0,1 0 0 16,0 2-144-16,0 0 0 0,1 5 0 0,1-3 128 15,1 2-128-15,1-2 0 0,4 1 0 0,-1-1 0 16,4-2 0-16,0-4-144 0,-6-6 144 0,0 0-160 16,0 0-48-16,44 8-16 0,-44-8 0 0,0 0 0 15,0 0-176-15,59-34-48 16,-59 34 0-16,0 0 0 0,45-43-96 0,-45 43-32 0,24-38 0 15,-24 38 0-15,24-45 432 0,-24 45 144 0,17-44 0 0,-17 44-144 0,11-47 464 0,-11 47 112 16,9-51 16-16,-9 51 0 0,4-50 32 0,-4 27 16 16,0-1 0-16,-2 1 0 0,1 1-256 0,-1 3-48 15,-1 1-16-15,-1 2 0 0,1-1-176 0,-1 5 192 16,2 0-192-16,-1 2 192 0,1 1-64 0,2 9 0 16,-3-11 0-16,1 9 0 0,0-2 64 0,2 4 0 15,-1 0 0-15,0 4 0 0,0-2 64 0,-1 5 0 16,1 2 16-16,0 1 0 0,0 2-96 0,0 1-32 15,-1 7 0-15,1-2 0 0,0 4-144 0,1 3 0 0,0 4 0 0,1-1 128 0,2 4-128 0,0 0 0 16,1-3 0-16,1-1 0 16,1 1 0-16,0-3 0 0,3-3 0 0,-2-1 0 15,1-2 0-15,-2-5 0 0,1-1-144 0,-2-2 144 32,0-5-576-32,-1 2-16 0,-2 0 0 0,0-6 0 15,0 1-1008-15,-1-1-192 0</inkml:trace>
  <inkml:trace contextRef="#ctx0" brushRef="#br0" timeOffset="40383.34">30262 5686 27647 0,'-1'1'1216'0,"1"-1"256"15,0 0-1168-15,0 0-304 0,0 0 0 0,0 0 0 0,0 0 2432 16,0 0 416-16,0 2 96 0,0-2 0 0,1 4-1408 0,0 1-304 15,1-1-48-15,-1-1-16 0,-1-3-640 0,4 9-128 16,-2-3-16-16,0 1-16 0,1 0-176 0,-1-1-16 16,1 3-16-16,-2 1 0 0,2-3-160 0,-1 4 0 15,-1-1 0-15,1 0 128 0,-1 2-128 0,0-2 0 16,0 0 0-16,-1-1 0 0,2 1-208 0,-2-2 16 16,1-1 16-16,-1-1 0 0,2-1 16 0,-1 0 0 15,1-4 0-15,-2-1 0 0,0 0 32 0,0 0 0 16,0 0 0-16,0 0 0 0,0 0 0 0,0 0 0 15,43-40 0-15,-43 40 0 0,0 0 128 0,25-45 0 16,-25 45 0-16,0 0 0 0,22-46 208 0,-22 46-16 16,0 0-16-16,16-50 0 0,-16 50 80 0,0 0 0 0,12-38 16 15,-12 38 0-15,0 0-80 0,0 0 0 16,0 0-16-16,14-37 0 0,-14 37-176 0,0 0 160 0,0 0-160 0,0 0 160 16,0 0-160-16,0 0 0 0,0 0 0 0,0 0 0 31,0 0-448-31,0 0-64 0,0 0 0 0,0 0-12480 0,0 0-2480 0</inkml:trace>
  <inkml:trace contextRef="#ctx0" brushRef="#br0" timeOffset="41205.8">30705 5866 19343 0,'1'0'1728'16,"-1"0"-1392"-16,0 0-336 0,0 0 0 0,0 0 1872 0,0 0 304 0,0 0 64 0,0 0 16 15,0 0 400-15,37 8 80 16,-37-8 16-16,0 0 0 0,0 0-1408 0,53-2-288 15,-53 2-48-15,0 0-16 0,0 0-528 16,55-12-96-16,-55 12-32 0,0 0 0 0,43-22-48 0,-43 22-16 16,0 0 0-16,45-29 0 0,-45 29-144 0,0 0-128 0,35-32 192 0,-35 32-192 15,0 0 0 1,0 0 0-16,29-41 0 0,-29 41 0 0,0 0 0 0,0 0 0 16,10-34 0-16,-10 34 0 0,0 0 0 0,-2-25 0 15,2 25-176-15,-4-14 176 0,0 8 0 0,-1 0-128 16,0 0 128-16,-1 0 0 0,0 0 0 0,-2-1 0 15,2 1 0-15,-1 0 0 0,-2 2 0 0,-1 1 0 0,1-2 0 0,1 3 0 16,-2 2 0-16,1 0 128 16,0 2-128-16,1 3 0 0,0 1 160 0,1-1-160 15,1 3 160-15,0 2-160 0,2 3 128 0,-1-1-128 16,2 2 0-16,1 0 144 0,1 2-144 0,0-1 128 0,2 1-128 0,-1-2 128 16,2 1-128-16,-1 1 192 0,3-2-192 0,0 0 192 15,0-1-16-15,1 0 0 0,1 0 0 0,0-3 0 16,0-1-176-16,-6-9 192 0,16 18-192 0,-16-18 192 15,0 0-192-15,30 16 0 0,-30-16 0 0,0 0 0 16,0 0 0-16,43 1-192 0,-43-1 32 0,0 0 16 31,0 0-288-31,0 0-48 0,47-26-16 0,-47 26 0 16,0 0-400-16,0 0-64 0,0 0-32 0,32-41-17136 0</inkml:trace>
  <inkml:trace contextRef="#ctx0" brushRef="#br0" timeOffset="41556.14">31076 5285 13823 0,'0'3'1216'0,"0"-3"-960"15,0 0-256-15,0 0 0 0,0 0 3056 0,0 0 560 0,0 0 112 0,0 0 32 16,0 0-256-16,0 0-48 0,0 0-16 0,0 0 0 16,39 9-2160-16,-39-9-448 0,0 0-64 0,0 0-32 15,0 0-336-15,44 10-64 0,-44-10-16 0,0 0 0 16,0 0-144-16,0 0-48 0,38 16 0 0,-38-16 0 15,0 0-128-15,0 0-272 0,0 0 64 0,35 16 16 32,-35-16-768-32,0 0-160 0,0 0-32 0,0 0 0 0</inkml:trace>
  <inkml:trace contextRef="#ctx0" brushRef="#br0" timeOffset="42028.76">31423 5194 4607 0,'0'0'400'0,"0"0"-400"15,0 0 0-15,0 0 0 0,0 0 2608 0,0 0 432 16,0 0 96-16,0 0 0 0,0 0 1296 0,0 0 256 16,0 0 48-16,0 0 16 0,0 0-2048 0,0 0-400 15,26 18-96-15,-26-18-16 0,4 9-1248 0,-3-6-256 16,-1-3-48-16,4 13-16 0,-3-7-160 0,0 1-16 15,1 2-16-15,-1 1 0 0,1-1-208 0,0 1-32 16,0-1-16-16,-1 1 0 0,-1 3-176 0,1-5 0 16,1 3 0-16,-1 1 0 0,0-3 0 0,0-1 0 0,2 1 0 0,-2-1 0 0,2-3 0 0,-1 4 0 31,-2-9 0-31,6 8 0 0,-6-8-192 0,0 0 48 16,0 0 0-16,0 0 0 0,0 0-48 0,0 0 0 0,0 0 0 0,0 0 0 15,0 0 192-15,0 0-208 0,0 0 80 0,51-8 128 16,-51 8-128-16,0 0 128 0,0 0 0 0,0 0 0 15,33-41 0-15,-33 41 0 0,0 0 0 0,0 0 0 16,30-45 128-16,-30 45 0 0,0 0 0 0,22-38 0 16,-22 38 48-16,0 0 0 0,0 0 0 0,29-38 0 15,-29 38-48-15,0 0 0 0,0 0 0 0,0 0 0 16,31-43-128-16,-31 43 128 0,0 0-128 0,0 0 128 16,0 0-128-16,0 0 0 0,0 0 0 0,0 0 0 15,0 0 0-15,0 0 0 0,0 0 0 0,0 0 0 16,0 0 768-16,0 0 64 0,0 0 0 0,0 0 16 15,0 0-2080-15,0 0-432 0,0 0-64 16,0 0-11616-16,0 0-2320 0</inkml:trace>
  <inkml:trace contextRef="#ctx0" brushRef="#br0" timeOffset="43395.46">31896 5762 1839 0,'-3'0'160'0,"3"0"-160"16,-2-2 0-16,2 2 0 0,-3-4 1232 0,3 4 224 16,0 0 32-16,-2-4 16 0,2 4 1248 0,-3-3 240 15,1 0 48-15,2 3 16 0,0 0-32 0,0 0 0 16,0 0 0-16,0 0 0 0,0 0-432 0,0 0-96 15,0 0 0-15,0 0-16 0,0 0-1200 0,0 0-224 16,0 0-48-16,0 0-16 0,0 0-416 0,44 14-96 16,-44-14-16-16,0 0 0 0,0 0-112 0,0 0-32 15,0 0 0-15,55 2 0 0,-55-2-160 0,0 0-32 16,0 0-128-16,0 0 192 0,49-6-192 0,-49 6 0 16,0 0 0-16,0 0 0 0,0 0 0 0,0 0-160 15,0 0 160-15,0 0-192 16,0 0-304-16,0 0-64 0,0 0-16 0,0 0 0 15,0 0-560-15,0 0-112 0,0 0-32 0,0 0-16272 0</inkml:trace>
  <inkml:trace contextRef="#ctx0" brushRef="#br0" timeOffset="43761.65">31814 5902 1839 0,'0'0'160'0,"0"0"-160"0,0 0 0 0,0 0 0 0,0 0 2688 0,0 0 496 15,0 0 96-15,0 0 32 0,0 0 1264 0,0 0 256 16,0 0 48-16,0 0 16 0,54 0-2080 0,-54 0-432 15,0 0-80-15,0 0 0 0,0 0-1392 0,47-1-272 16,-47 1-48-16,0 0-16 0,0 0-160 0,0 0-32 16,46 10-16-16,-46-10 0 0,0 0-176 0,0 0-48 15,0 0 0-15,43 6 0 0,-43-6-144 0,0 0 0 16,0 0 0-16,0 0 0 0,0 0 0 0,47 0 0 16,-47 0 0-16,0 0 0 0,0 0-320 0,0 0 0 15,0 0 0-15,0 0 0 16,49-10-576-16,-49 10-128 0,0 0 0 0,0 0-10880 0,0 0-2176 0</inkml:trace>
  <inkml:trace contextRef="#ctx0" brushRef="#br0" timeOffset="44906.73">32651 5630 7135 0,'0'0'144'0,"0"0"48"0,0 0 0 0,0 0 16 0,0 0-208 0,0 0 0 0,0 0 0 0,0 0 0 15,0 0 768-15,0 0 96 0,0 0 32 0,43-23 0 16,-43 23 704-16,0 0 128 0,0 0 48 0,0 0 0 15,0 0 416-15,0 0 96 0,0 0 16 0,0 0 0 16,4-23 0-16,-5 23 16 0,-2 0 0 0,1 4 0 16,1-3-528-16,1 2-96 0,0 3-32 0,1 0 0 0,0 3-864 15,0-2-176-15,1 6-48 0,0-1 0 16,-1 0-128-16,1 2-16 0,0 4-16 0,-1-2 0 0,-1 3-32 0,0 1 0 16,-1 5 0-16,-1-3 0 0,-1 4-240 0,-2 1-144 15,-1-2 160-15,1 1-160 0,-2-2 0 0,-1 2 0 16,1-3 0-16,-2-1 0 0,2-4 0 0,1-1 0 15,1 1 0-15,1-6 0 0,0 2 0 0,2-4 0 16,2-1 0-16,-2-3 0 0,2 0 0 0,0-2-128 16,0-4 128-16,0 0-160 0,0 0-96 0,0 0-32 15,0 0 0-15,0 0 0 0,0 0 112 0,0 0 32 16,0 0 0-16,0 0 0 0,0 0 144 0,0 0-192 16,0 0 192-16,0 0-192 0,21-35 192 0,-21 35 0 15,0-20 0-15,0 20 0 0,3-27 0 0,-3 27 0 16,2-28 0-16,-2 28 0 0,7-33 0 0,-7 33 0 0,8-38 0 15,-8 38 0-15,8-41 0 0,-5 19 128 0,0 1-128 0,-1 1 0 16,0 0 0-16,-2-2 0 0,-2 4 0 16,1-1 128-16,0 4-128 0,-2 2 0 0,1-1 0 0,-2-1 128 15,1-1 0-15,0 4 0 0,-1-2 0 0,1 2 0 16,0 3 16-16,2-1 16 0,-2 0 0 0,2 2 0 16,1 8-32-16,-1-19-128 0,1 19 192 0,0 0-64 15,0 0-128-15,1-20 0 0,-1 20 144 0,0 0-144 16,0 0 128-16,0 0-128 0,0 0 128 0,0 0-128 15,0 0 176-15,0 0-48 0,0 0 0 0,3 8 0 16,-3 0-128-16,0 1 160 0,0 1-160 0,0 0 160 16,1 2-160-16,-1 4 0 0,1-1 0 0,-1 2 0 15,1 2 0-15,1 2 0 0,-4-1 0 0,2 2 0 0,-1 4 0 0,1 1 0 16,0-1 128-16,0-1-128 16,1 1 0-16,1-1 0 0,1-1 0 0,0 2 0 0,-1-3 0 0,0-1 0 15,-1-2 0-15,0-2 0 0,-1 1 0 0,-1-3 0 16,0 0 0-16,-1-1 0 0,0-3-128 0,-1-2 128 15,2 0 0-15,0-4 0 0,0 3 0 0,-1-4-144 16,2 0 144-16,-1-2 0 0,1 1-256 0,0-1 48 16,0-3 16-16,0 0 0 0,0 0 0 0,1 6 0 15,-1-6 0-15,0 0 0 0,0 0-64 0,0 0 0 16,0 0 0-16,0 0 0 0,-1-3 64 0,0 2 16 16,0-1 0-16,-1-1 0 0,2 3 176 0,-2-4-160 15,1 1 160-15,-1 0-160 0,1 1 160 0,0-2-128 16,1 4 128-16,-1-6-128 15,0 5-272-15,1 1-48 0,0 0-16 0,-2-12 0 16,2 12-1328-16</inkml:trace>
  <inkml:trace contextRef="#ctx0" brushRef="#br0" timeOffset="69274.31">30088 3900 4607 0,'-9'-2'400'0,"0"0"-400"0,2 2 0 0,2 0 0 15,1 2 816-15,-2 0 80 0,-5-2 0 16,-7 0 16-16,-11 3 240 0,-7-3 64 0,-6 3 0 0,0 1 0 16,1-2 0-16,2 2 16 0,4-1 0 15,4 0 0-15,4 0-512 0,1 0-96 0,5 1-32 0,0 0 0 16,4 1 176-16,2-1 48 0,2-1 0 0,0 2 0 15,2 1-112-15,-2 2 0 0,1-2-16 0,0 3 0 16,-3-2-208-16,0 5-32 0,-1-2-16 0,-1 3 0 16,1-3-224-16,-2 1-32 0,1-1-16 0,1 0 0 15,-1 2 96-15,0-2 32 0,3 2 0 0,0-2 0 16,2 2-160-16,-1 1-128 0,3 0 192 0,2 2-192 16,-1 4 272-16,0 1-48 0,2-1-16 0,0 6 0 0,0 4 32 0,1 3 0 15,-1 5 0-15,2 0 0 0,-1 5-240 0,1 1 176 16,-1 2-176-16,-2 3 160 0,1 3-160 0,-2-1 0 15,-1 0 0-15,0-2 0 0,0 3 0 0,0-7 0 16,2-3 0-16,-1-3 0 0,2-1 0 0,2-2 0 0,0 0 0 0,2-3 0 16,1-4 256-16,2 1-16 0,1-3-16 0,0 1 0 15,1-1-32-15,-1 2-16 16,-1 1 0-16,-1-1 0 0,-2 7-176 0,-1-1 160 16,-1 5-160-16,-1-1 160 0,0 3-160 0,0 0 0 15,0 0 0-15,1-1 128 0,0 2-128 0,1 3 128 16,2-1-128-16,3 2 128 0,0-4-128 0,4-1 0 15,1 0 0-15,0 0 0 0,3-2 0 0,-1 1 0 16,-1-6 0-16,0 1 0 0,0-2 0 0,-4 1 0 16,0-2-160-16,-2-4 160 0,-1 1-128 0,-1-1 128 0,-3-2 0 0,-1 1-144 15,1-4 144-15,-2 0 0 0,1 4 160 16,-1-4-160-16,1-1 240 0,0 0-48 0,1 0-16 0,2 0 0 16,2-3-32-16,0 0 0 0,2-1 0 0,1 0 0 15,2-2-144-15,0 1 0 0,0-1 0 0,2 1 0 16,-1 5 0-16,2-4 0 0,-2 2-128 0,1-2 128 15,-2 2-208-15,0 1 16 0,0-1 16 0,-1 1 0 16,0-1-16-16,-2-4 0 0,-1 2 0 0,2-4 0 16,-2-2 192-16,0 1-128 0,2-3 128 0,-1-2-128 0,1-2 128 0,-1 1 0 0,1-4 0 0,-2 1 128 31,3-1-128-31,-2-1 0 0,-1 2-128 0,2-2 128 16,-1 2-176-16,1-2 176 0,-1 3-208 0,2 0 80 15,0 1 128-15,-1-2 0 0,4 2-144 0,-1 1 144 16,1-4 0-16,2 3 0 0,-9-6 0 0,0 0 0 0,0 0 0 0,58 17 0 15,-58-17 0-15,0 0 0 0,59 14 128 0,-59-14-128 16,0 0 128-16,77 20-128 0,-77-20 960 0,0 0 128 16,84 19 0-16,-84-19 16 15,80 13-1552-15,-80-13-320 0,99 11-64 0,-99-11-16 0,98 10 976 0,-98-10 192 16,93 10 32-16,-93-10 16 0,76 14-160 0,-76-14-16 16,77 17-16-16,-77-17 0 0,93 26-176 0,-93-26 0 15,97 29 0-15,-97-29 0 0,93 26 0 0,-93-26 0 16,94 27 128-16,-94-27-128 0,86 23 0 0,-86-23 0 15,91 18 0-15,-91-18 0 0,110 9-192 0,-110-9 192 16,111-2-192-16,-111 2 192 0,104-10-272 0,-104 10 64 16,87-10 16-16,-87 10 0 0,89-16 192 0,-89 16-192 15,99-17 192-15,-99 17-192 0,97-20 192 0,-97 20-144 0,91-15 144 0,-91 15-128 16,85-10 128-16,-85 10 0 0,66-6 0 0,-66 6 0 16,0 0 0-16,92-7 0 0,-92 7 0 0,70 0 128 15,-70 0-128-15,70 0 0 0,-70 0 0 0,63 3 128 16,-63-3 64-16,59 9 0 0,-59-9 16 0,59 10 0 15,-59-10-208-15,0 0 144 0,75 10-144 0,-75-10 128 16,0 0-128-16,72 4 0 0,-72-4 0 0,0 0 0 16,83 2 0-16,-83-2 0 0,0 0 0 0,79 0 0 15,-79 0 0-15,0 0-176 0,63 2 48 0,-63-2 0 16,0 0-16-16,0 0 0 0,70 2 0 0,-70-2 0 16,0 0 144-16,0 0 0 0,82-2 0 0,-82 2 0 0,0 0 176 15,0 0-48-15,79-14 0 0,-79 14 0 0,0 0-128 0,77-16 0 16,-77 16 0-16,0 0 0 0,79-20 0 0,-79 20-176 0,0 0 16 0,67-15 0 15,-67 15-160-15,0 0-48 16,0 0 0-16,0 0 0 0,64-6 368 0,-54 6-144 16,-2-3 144-16,1 2 0 0,0-1 0 0,-1 0 0 15,2 0 0-15,-10 2 0 0,0 0 240 0,0 0-48 16,0 0-16-16,58-31 0 0,-58 31-48 0,0 0 0 16,46-30 0-16,-46 30 0 0,0 0-128 0,0 0 0 15,41-34 0-15,-41 34 0 0,0 0 0 0,33-39-176 16,-21 24 48-16,-4 1 0 0,0-2-64 0,-2-1 0 15,0 1 0-15,-2-3 0 0,-3-2 192 0,0 1 144 16,-2-2-16-16,0-1-128 0,-3-1 832 0,1-5 64 16,0 1 16-16,-1-3 0 0,2-5-128 0,-1-2-16 15,3-3-16-15,0-6 0 0,1 2-544 0,2-4-208 0,2 1 176 0,0-3-176 16,2-2 0-16,1 4 0 0,-1 0 0 0,0 3 0 16,1 3 0-16,-2-2 0 0,1 1 0 0,-2-1 0 15,0 5 0-15,-1-5 0 0,-2 1-128 0,-2-2 128 0,0 4 0 0,0-3 0 16,-1-2 0-16,1-3 0 0,0-1 0 0,3-4 128 15,0 2-128-15,2-1 0 16,2-2 192-16,0 3-64 0,3 2-128 0,-1 3 192 16,-2 1-192-16,0 6 144 0,0 5-144 0,-4 4 128 15,-2 4-128-15,-2 3 0 0,-2 4 144 0,-4 4-144 16,-1-2 128-16,-2 3-128 0,-1-1 160 0,-2 1-160 16,1 2 320-16,0-4-16 0,-2 2-16 0,0-7 0 15,1 5-32-15,-1-5-16 0,2 4 0 0,1-6 0 0,0 3-240 0,-1-1 0 16,1-5 128-16,-1 0-128 0,0-1 0 15,-2 4 0-15,-1 1 0 0,0 1 0 0,-1 4 0 0,-2 3 0 16,-1-1 0-16,-3 5-160 0,-2 0 160 0,-2 2-192 16,-3-1 192-16,-2 1-192 0,1 2 192 0,0 0 0 0,1-2 128 0,-1 4-128 15,2-4 192-15,-3 1-16 0,-6-1-16 0,-3 0 0 16,3-2-16-16,1 0 0 16,3-1 0-16,1 1 0 0,2-1-144 0,-1 2 0 15,0-1 0-15,0 2 128 0,4-1-128 0,-1 1 0 16,-2 0 0-16,0 0 0 0,-2-2 0 0,-5 0 0 15,-4-2-128-15,-6 2 128 0,-2-3 0 0,-3 1-144 16,0 2 144-16,0-1 0 0,4 1 0 0,4 0 0 16,5 4 0-16,-2-4 0 0,-5 2 0 0,0-5 0 15,2 2 0-15,3 0 0 0,4 3 0 0,1-2 176 0,3 0-176 0,-1-1 160 16,1 1-160-16,0-4 0 0,1 3 0 0,2 3 0 16,3-2 0-16,-1 2 0 0,0 0 0 15,-7-2 0-15,-4 2 0 0,-7 1 0 0,-2 1 0 0,1 2 0 16,-1 2-160-16,2 3 160 0,4-2 0 0,6 1-144 15,5 0 144-15,0 2 0 0,1 0 0 0,3 2 0 16,4-2 0-16,-2 2 0 0,-1-2 0 0,-2 3 0 16,2-3 0-16,0 0 0 0,1-3 0 0,1 3 0 15,2-4 0-15,0 2 0 0,0 0 0 0,-2 0 0 16,1-3 0-16,-1 4 0 0,2-1 0 0,0 0-128 16,1 2-64-16,0 2 0 0,-3 0 0 0,2 2 0 15,1-2-224-15,-3 4-48 0,-3 2-16 0,-4 4 0 16,2 1-352-16,1-1-64 0,4 0 0 0,1-1-16 15,6 1-1056-15,3-3-208 0</inkml:trace>
  <inkml:trace contextRef="#ctx0" brushRef="#br0" timeOffset="72844.64">28251 3520 3679 0,'-1'-2'320'0,"0"-1"-320"0,0 2 0 0,0 1 0 16,1 0 1392-16,-2-2 208 0,1 1 32 0,-3-2 16 15,1-1 960-15,-2-1 192 0,-1 2 32 0,1-1 16 16,0 2-208-16,1-1-32 0,1 2-16 0,1 1 0 15,1 0-592-15,-1 0-112 0,2 0-32 0,0 1 0 16,2 2-624-16,-1-1-128 0,3 2-16 0,1-2-16 16,0 4-560-16,2-2-128 0,-7-4 0 0,0 0-16 15,0 0-128-15,47 31-32 0,-47-31 0 0,0 0 0 16,52 32-80-16,-52-32-128 0,36 26 176 0,-36-26-176 16,38 29 160-16,-38-29-160 0,40 28 128 0,-40-28-128 0,32 25 160 0,-32-25-160 15,0 0 192-15,49 31-192 0,-49-31 192 16,0 0-64-16,60 29 0 0,-60-29-128 0,0 0 144 0,65 25-144 15,-65-25 0-15,0 0 144 0,60 16-144 0,-60-16 0 16,0 0 0-16,0 0 0 0,56 25 0 0,-56-25 0 16,0 0 0-16,0 0 0 0,0 0 0 0,45 26-192 15,-38-22 64-15,0-2 128 16,0 0-512-16,-1 0 0 0,0 0 16 0,1-2 0 16,-1-2-848-16,1 0-192 0,-7 2-16 0,0 0-9680 15,0 0-1936-15</inkml:trace>
  <inkml:trace contextRef="#ctx0" brushRef="#br0" timeOffset="73365.32">28133 3745 4607 0,'-4'0'192'0,"2"0"64"0,0 0-256 0,2-2 0 0,2 2 0 0,-1 0 0 0,0 0 1824 0,0 0 320 15,1-1 64-15,0 1 16 0,2 0 880 0,-1 0 176 16,1 0 48-16,0 0 0 0,1 0-720 0,0 0-144 15,0 0-32-15,0 0 0 0,1 3-752 16,1 0-144-16,1 1-48 0,-8-4 0 0,0 0-672 0,0 0-144 16,43 28-32-16,-43-28 0 0,0 0-336 0,41 35-80 15,-41-35-16-15,0 0 0 0,44 34-80 0,-44-34 0 16,0 0-128-16,55 35 192 0,-55-35-48 16,0 0-16-16,65 28 0 0,-65-28 0 0,0 0 32 0,61 23 0 15,-61-23 0-15,0 0 0 0,70 24 0 0,-70-24 0 16,0 0 0-16,63 24 0 0,-63-24-32 0,0 0-128 15,0 0 192-15,56 27-64 0,-56-27-128 0,0 0 128 16,0 0-128-16,0 0 128 0,33 29-128 0,-29-26 0 16,-1 1 0-16,0-2 0 0,0 2 0 0,-2-1 0 0,1-2 0 15,1 1 0-15,-2-2 0 0,0 0 0 0,1 0 0 0,-1-2 0 32,0 1-512-32,0-2-16 0,-1-1-16 0,0 1 0 15,-1-3-480-15,-1-1-112 0,-1 1-16 0,-2 0-16512 0</inkml:trace>
  <inkml:trace contextRef="#ctx0" brushRef="#br0" timeOffset="74899.35">27926 3597 9215 0,'-2'0'816'0,"1"0"-656"15,1 0-160-15,0 0 0 0,0 0 1408 0,0 0 256 16,-2 0 64-16,1 0 0 0,-1 3 560 0,-1-3 112 0,1 3 32 0,-2 0 0 16,1 0-544-16,1 4-96 0,1-1-32 0,0 0 0 15,1 4-384-15,1 0-80 0,0 2-16 0,1 3 0 16,2-1-352-16,0 2-80 0,1 0-16 0,0 0 0 15,0 1-352-15,1-1-80 0,1-2-16 0,0 1 0 16,-1 1-144-16,1-4-48 0,-1 0 0 0,2 0 0 16,-2 0 16-16,0-3 0 0,-2 1 0 0,1-2 0 15,0 2-64-15,1-3-16 0,1 5 0 0,-1-3 0 16,2 4-128-16,-2-3 160 0,0 0-160 0,0 0 160 16,-1-2-160-16,0 1 0 0,-1-2 0 0,-1-1 0 15,0 1 0-15,-2-4 0 0,2 2 128 0,-2-3-128 0,0 0 0 16,-1-2 0-16,0 0 0 0,0-4 0 0,-1 2 0 0,0-2 128 15,-2-2-128-15,2-3 128 0,-1 2-128 0,-2-4 160 16,0 1-160-16,1-6 160 0,-2 3-160 0,0-3 0 16,0 0 0-16,-1 0 128 0,-1-2-128 0,1-1 0 15,0 1 0-15,0 0 0 0,-2-3 0 0,1 1 128 16,0 2-128-16,0-1 0 0,1 3 0 0,1 1 0 16,-1 2 128-16,2-1-128 0,-1 3 0 0,3 1 0 15,-2-2 144-15,2 2-144 0,1 0 0 0,-1 0 128 16,2 1-128-16,0 0 0 0,0-1 0 0,2 1 128 15,-1 0-128-15,0 2 0 0,0 1 0 0,1 0 128 16,-1 2-128-16,0-2 0 0,-1 2 0 0,1 1 128 16,-1 0-128-16,1 0 0 0,-1 1 0 0,0 1 144 0,0 1-144 15,0-3 0-15,0 3 128 0,0-2-128 0,0 2 0 16,-1-2 0-16,1 0 128 0,0-1-128 0,-1 2 0 0,1-2 0 16,0 0 0-16,-1 1 0 0,1 0 0 0,-1 0 0 15,1-1 0-15,-2 2 0 0,2-1 0 0,-1-1 0 16,0 2 0-16,1 1 0 0,-1 0 0 0,1-2 0 15,-2 2 0-15,2 0 0 0,-1 0 0 0,1 0 0 16,0 0 0-16,0 0 0 0,0 0 0 0,0 0 0 16,1 0 0-16,1-3 0 0,-1 2 0 0,0-2 0 15,2 2 0-15,-1-1 0 0,0-2 0 0,1 1 0 16,1 1 0-16,-1 1 0 0,0-2 0 0,1 1 0 16,-1 1 0-16,0 1 0 0,0-3 0 0,0 2 0 15,-1 1 0-15,2 0 0 0,-1 0 0 0,0 0 0 16,1 1 0-16,2-2 0 0,-6 1 0 0,0 0 0 15,0 0 0-15,0 0 0 0,68-11 0 0,-68 11 0 0,0 0 0 0,71-20 0 16,-71 20 0-16,54-15 0 0,-54 15 0 0,0 0 0 16,74-20 0-16,-74 20 0 0,0 0 0 0,56-15 0 15,-56 15 0-15,0 0 0 0,0 0 0 0,0 0 0 16,62-11 0-16,-62 11 0 0,0 0 0 0,0 0 0 16,0 0 0-16,0 0 0 0,0 0 144 0,0 0-144 15,58 0 0-15,-53 0 144 0,0 2-144 0,-2 0 0 16,2-1 0-16,-1 1 128 0,0-2-128 0,0 1 0 15,-1-1 0-15,0 0 128 0,-1 0-128 0,-1 0 0 16,1 0 0-16,-1-1 0 0,-1 1 0 0,-1-2 0 16,-1 1 0-16,1 1 128 0,-1-2-128 0,-2 0 128 15,2 2-128-15,-3-2 128 0,0 2-128 0,-2-3 128 16,0 3-128-16,-2-1 128 0,1 2-128 0,-3-1 0 0,-1 3 0 16,-1-1 128-16,-1 2-128 0,-2-1 0 0,0 1 0 0,-2 1 0 15,-1-1 0-15,0 2 0 0,0-3 0 0,-1 2 0 16,1 0 0-16,2-4 0 0,0 1 0 0,-1 1 0 15,2 1 0-15,0-4 0 0,1 2 0 0,1-2 0 16,-1 1 0-16,0 2 0 0,-1-3 0 0,1 2 0 16,3-1 0-16,1 2 0 0,1-2 0 0,0 0 0 15,-1 3-128-15,1 0 128 0,0-2 0 0,2 2 0 16,2-2 0-16,0 2 0 0,4-1 0 0,-1 0 0 16,1 0 0-16,0 2 0 0,1 1 0 0,0 0 0 15,0 3 0-15,-1-2 0 0,2 2 0 0,0 3 0 16,0-2 0-16,0 2 0 0,2-2 0 0,-1 0 0 0,0 3 0 0,3 1 0 15,0 3 0-15,-1 1 0 0,1-4-128 0,1 1 128 16,1 2 0-16,0 4 0 0,2-3 0 0,-1 5 0 16,2-4 0-16,-1 4 0 0,2-1 0 0,-1 0 0 15,1 1 0-15,-1-2 0 0,-1 1 0 0,0-2 0 16,-2-2 0-16,1 2 0 0,-1 1 0 0,1-3 0 16,-1 2 0-16,-1-1 0 0,-2-1 0 0,0-2 0 15,-1-2 0-15,1 1 0 0,-2-5 0 0,2 2 0 16,-2-4 0-16,0 0 0 0,0-2 0 0,0-3 0 15,1 1 0-15,-1-2 0 0,0-1 0 0,2-1 0 16,-2-1 0-16,0 0 0 0,2-3-160 0,-2 0 160 16,1-2 0-16,1 0-144 0,-2-3-16 0,0 2 0 15,-1-2 0-15,0-1 0 0,0 1 160 0,-1 0-192 0,-1 1 192 16,0-1-192-16,0 2 192 0,-2 2 0 0,2 2-144 16,-2-1 144-16,1 0-160 0,0 4 160 0,0 0-208 0,1-2 80 15,1 2-64-15,-1 0-16 0,2 2 0 0,-1-2 0 31,2 0-256-31,-1 0-48 0,0 0-16 0,0 0 0 16,2 0-1424-16,-1 0-288 0</inkml:trace>
  <inkml:trace contextRef="#ctx0" brushRef="#br0" timeOffset="76754.92">28228 3951 5583 0,'-10'0'0'0,"4"-4"224"0,1 2-64 0,1-1 32 0,3 2-192 0,1-2 0 0,0 0 0 0,0-4 0 0,0-2 2656 0,1-4 496 16,2-5 112-16,0-5 0 0,5 1-1056 0,1-4-224 15,3 1-32-15,0-3-16 0,1 2-144 0,1 1-48 16,0-2 0-16,0 1 0 0,0 0-464 0,0 1-112 16,-2-1-16-16,1 4 0 0,-1 0-656 15,-1 1-144-15,-1 1-32 0,-1 2 0 0,0 2-192 0,-2 3-128 16,-2 1 128-16,-1 3-128 0,-2 2 128 0,-2 3-128 15,0 4 128-15,-2 0-128 0,-2 4 368 0,-1 3 0 16,-1 4 0-16,-4 2 0 0,0 6-48 0,0 0 0 16,-1 3 0-16,-1 7 0 0,-2 3-112 0,-2 5-16 15,-1 5-16-15,-1 5 0 0,-1 0-48 0,-1 4-128 16,1-4 192-16,1-3-64 0,2-3-128 0,-2-1 0 16,3-1 0-16,1-4 128 0,1-7-128 0,3-4 0 0,4-3 144 0,1-5-144 15,1-4 0-15,4-6 144 0,2-2-144 0,0-4 0 16,3-2 128-16,3-6-128 0,1-3 0 0,3-5 0 15,1-4 144-15,3-6-16 0,2-5-128 0,1-3 192 16,4-7-192-16,0-1 128 0,-1-5-128 0,-1 2 0 16,-1 2 0-16,-1 2 0 0,-2 2 0 0,0 2 0 15,-1 2 0-15,-1 4 0 0,-1 5 0 0,-3 1 0 16,-1 8 0-16,-3 2 0 0,-2 2 0 0,-1 4 0 16,-3 5 0-16,-1-1-128 0,0 4 128 0,-2 1 0 15,-2 4 0-15,-1-1 176 0,-2 9-32 0,-2-1 0 16,-2 3 32-16,-3 5 0 0,-2 5 0 0,-1 3 0 15,0 5-176-15,-3 0 128 0,0 5-128 0,-1-1 128 16,1 4-128-16,-1-2 0 0,3 0 0 0,0-3 0 16,3-4 0-16,2-5 0 0,2-2 0 0,2-4 0 0,3-5 0 0,1-1 0 15,2-6 0-15,2-4 0 0,2-1 0 0,2-6 0 16,2-3 0-16,1-4 0 0,3-5 0 0,1-5 0 16,3-2-160-16,2-6 160 0,2-1 0 0,2-5 0 15,-1-3-128-15,0 1 128 0,-1-3 0 0,-1 2 0 16,-1 3 0-16,-1-2-144 0,-1 1 144 0,1 0-128 15,-2 1 128-15,-1 3-128 0,-1 5-16 0,-2 4 0 16,-2 6 0-16,-3 3 0 0,-1 3-16 0,-2 5 0 16,-3 4 0-16,-2 2 0 0,-1 4 160 0,-4 5 128 15,-1 3-128-15,-4 4 176 0,0 4-48 0,-2 5-128 16,-4 5 192-16,-2 5-64 0,-3 5-128 0,-2 2 0 16,0 1 144-16,3-3-144 0,3-3 128 0,1-3-128 0,1-3 128 0,5-1-128 15,4-7 0-15,3-6 0 0,3-3 0 0,2-5 128 16,4-4-128-16,2-5 0 0,2-2 0 0,1-5 0 15,-6 6 0-15,21-25 0 0,-6 7 0 0,1-5-128 0,1-3 128 0,2-4 0 16,1-3-144-16,1 1 144 0,-2-2 0 0,0 1 0 16,-2 3-144-16,-1-3 144 15,0 2 0-15,-1-3 0 0,0 3 0 0,-1 1 0 16,-3 3-160-16,-3 4 160 0,-1 6-128 0,-5 3 128 16,-2 6-192-16,-4 3 32 0,-1 4 16 0,-2 5 0 15,-3 2 144-15,-2 6 256 0,-2 1-64 0,-2 6-16 16,0 0-32-16,-4 7 0 0,-1 2 0 0,-1 3 0 15,2-2-144-15,-1 3 192 0,-1 3-192 0,1-5 192 16,1 3-192-16,4-9 160 0,2-1-160 0,3-7 160 0,4-4-160 0,3-2 0 16,0-6 0-16,4-2 128 0,2-2-128 0,0-2 0 15,2-5 0-15,2 0 0 0,4-5 0 0,1-4 0 16,3-3 0-16,2-3 0 0,1 0 0 0,2-3 0 16,0-1 0-16,0 1-176 0,-3 3 32 0,0-4 0 0,1-1 0 0,-2 1 0 15,-1 1 0-15,-2-1 0 16,-3 4 0-16,-2 3 0 0,-3 3-48 0,-3 4-16 15,-2 3 0-15,-4 5 0 0,-1 4 208 0,-4 3 0 16,-2 3-160-16,-3 5 160 0,0 2 128 0,-4 4 80 0,1 5 32 0,-3 2 0 0,2 0-112 0,-1 1 0 31,-1 3-128-31,3 1 192 0,1-6-192 0,1 0 176 16,-1-2-176-16,5-3 160 0,2-2-160 0,3-6 0 16,2-4 144-16,1-2-144 0,2-1 0 0,2-6 128 0,1-3-128 0,3-1 0 0,1-6 0 0,2-3 144 31,2-2-144-31,2-2 0 0,1-1 0 0,2-2 0 0,2-1 0 0,-1 0 0 15,-2 2 0-15,1-2 0 0,-3 5 0 0,-1 0-192 16,-2 3 16-16,-1 4 16 0,-5 2 0 0,-1 1 0 0,-1 5 160 0,-2 3-208 16,-2 1 80-16,-2 4 128 15,-1 2 0-15,-2 4 0 0,-2 2 0 0,-2 1 0 16,0 3 0-16,-2 2 0 0,0 2 0 0,0 0 0 16,2-2 0-16,0 1 128 0,1-3-128 0,2-1 0 15,0-3 0-15,3-2 128 0,-1-2-128 0,3-3 0 16,2-2 192-16,0 0-64 0,1-3 0 0,2-5 0 15,1 1-128-15,1-5 192 0,2 0-192 0,1-1 192 16,1-3-192-16,3-3 0 0,1 0 0 0,2-2 128 16,2-2-128-16,-1 1 0 0,2 1 0 0,0-1 0 15,-15 19 0-15,26-30 0 0,-15 16 0 0,-2 4 0 0,-3 1 0 16,-1 5 0-16,-3 1 0 0,-2 3 0 0,-2 1 0 0,-2 4 0 0,-2 1 0 0,-1 4 0 16,-1 0 0-16,-2-2 0 15,0 5 0-15,-2 0 0 0,1-3 0 0,-1 3 0 16,-1 2 0-16,1-4 0 0,0 0 0 0,-1 0 0 15,1 0 0-15,-1-1 0 0,1-3 128 0,0 2-128 16,2-5 0-16,2 1 128 0,3-5-128 0,2-3 0 16,1-1 144-16,5 0-144 0,-2 0 0 0,3-4 0 15,2 0 0-15,4-2 128 0,-10 10-128 0,28-29 0 16,-28 29 0-16,39-34 0 0,-39 34 0 0,42-35 0 16,-42 35 0-16,37-26-128 0,-37 26 128 0,0 0 0 15,38-25 0-15,-30 22-128 0,-5 0 128 0,0 3 0 0,-3 0 0 16,-1 3 0-16,-3 0 0 0,0 4 0 0,-2-1 0 0,-1 1 0 15,-3 2 0-15,0 1 0 0,-1 0 0 0,-2 1 128 16,1 0-128-16,0 0 0 0,-1-1 0 0,0 2 128 16,0-2-128-16,1-2 144 0,0 3-144 0,-1-5 160 15,2 1-160-15,2 0 160 0,3-5-160 0,1 2 160 16,3-4-160-16,3-3 0 0,1 2 0 0,2-5 0 16,4 0 0-16,1-4 0 0,-9 10 0 0,0 0 0 15,44-35 0-15,-44 35-144 0,38-27 144 0,-38 27 0 16,41-24-208-16,-41 24 64 0,0 0 16 0,53-30 0 15,-53 30-80-15,0 0-16 0,0 0 0 0,0 0 0 16,0 0 48-16,0 0 16 0,0 0 0 0,0 0 0 16,0 0 160-16,0 0 0 0,0 0 0 0,0 0-128 0,0 0 128 0,10 9 0 15,-17 0 0-15,-1-3 0 0,1 2 0 0,1 0 144 16,-2 0-144-16,3-2 0 0,0 0 128 0,2-1-128 16,-1 0 0-16,1-2 0 0,2-1 0 0,1-1 0 15,0-1 0-15,1-1 0 0,2-1 0 0,1-2 0 16,-1 0 0-16,3-2 0 0,1 0 0 0,-1 0 0 15,2-1 0-15,-8 7 0 0,0 0 0 0,0 0-176 16,35-28 176-16,-28 22-160 0,1 0-48 0,-3 2-16 16,0 1 0-16,-2 0 0 0,0 3 32 0,-4 1 0 0,1 1 0 0,-4 5 0 0,0-4 192 0,-2 6-192 31,-3 1 192-31,-2 5-192 0,-2 1 192 0,-1 0 0 16,-2 0 0-16,1 2-144 0,0-2 144 0,1 1-128 15,-1-3 128-15,2 0-128 0,3-5-320 0,4-3-48 0,3-2-16 0,5-7-16128 16</inkml:trace>
  <inkml:trace contextRef="#ctx0" brushRef="#br0" timeOffset="81335.8">27454 1965 911 0,'0'-3'0'0,"0"1"0"15,0 1 0-15,1 1 0 0,-1-3 176 0,0 3-48 16,0 0-128-16,1 0 192 0,1-2 32 0,-1 0 0 0,-1 2 0 0,1-2 0 16,-1 2 0-16,0-3 0 15,0 3 0-15,-1 0 32 0,0 0 1552 0,-1 0 320 16,1 3 64-16,-1-3 48 0,0 0-144 0,0 2-32 15,1-2 0-15,-2 4 0 0,2-4-544 0,0 0-112 16,1 3-32-16,0-3 0 0,1 0-64 0,-1 0-16 16,0 0 0-16,0 0 0 0,0 0 352 0,0 0 64 15,0 0 16-15,0 0 0 0,0 0-272 0,0 0-48 16,37-35-16-16,-37 35 0 0,0 0-704 0,0 0-144 16,0 0-32-16,40-41 0 0,-40 41-256 0,0 0-48 15,47-48-16-15,-47 48 0 0,32-35-32 0,-32 35-16 0,32-37 0 0,-32 37 0 16,30-37-16-16,-30 37 0 0,26-36 0 0,-26 36 0 15,24-32 0-15,-24 32 0 0,18-33 0 0,-18 33 0 16,15-30 0-16,-15 30 0 0,11-33 0 0,-11 33 0 16,6-32 0-16,-6 32-128 0,2-33 192 0,-3 17-64 0,-1-2-128 0,-3 2 160 15,-2 0-160-15,0-1 160 0,-3 3-160 0,-1-2 0 16,-1 0 0-16,-3-1 128 16,1 3-128-16,-1 0 0 0,-1-1 0 0,1 2 128 0,2-2-128 0,-3-1 0 15,1 0 0-15,0-3 0 16,1 0 0-16,1 1 0 0,1 1 0 0,0-2 0 15,3 3 0-15,-1-3 0 0,1 0 0 0,2 0 0 16,0 1 0-16,1-5 0 0,1 3 0 0,3 2 0 0,-2-3 0 0,3 2 0 16,1 0 0-16,0 0 0 0,2 2 0 0,-2 17 128 15,8-34-128-15,-8 34 0 0,10-26 0 0,-10 26 0 16,0 0 0-16,14-32 0 0,-14 32 0 0,0 0 0 16,0 0 128-16,36-28-128 0,-36 28 0 0,0 0 0 15,45-22 0-15,-45 22 0 0,0 0 0 0,55-22 0 16,-55 22 0-16,0 0 0 0,70-22 0 0,-70 22 0 15,48-12 0-15,-48 12 0 0,0 0 0 0,64-16 0 16,-64 16-176-16,0 0 176 0,0 0-320 0,58-10 32 16,-58 10 0-16,0 0 0 15,0 0-128-15,0 0-32 0,0 0 0 0,20 28 0 16,-22-18-96-16,-2 3-32 0,-1 0 0 0,0 2-17456 0</inkml:trace>
  <inkml:trace contextRef="#ctx0" brushRef="#br0" timeOffset="81878.2">27913 1993 24879 0,'-3'-6'1088'0,"2"0"256"0,0 1-1088 0,-1 1-256 16,2 3 0-16,-1-2 0 0,0 1 1984 0,0 1 352 15,-3-5 64-15,-1 1 16 0,0 1-560 0,-2-2-96 16,-1 5-32-16,0 1 0 0,0 3-960 0,1 1-208 0,1 2-48 0,-1 0 0 0,1 4-176 0,1 3-32 31,2-1-16-31,0 0 0 0,1 2-128 0,0 1-32 16,1 1 0-16,2-3 0 0,1 0-128 0,1-1 0 16,2 1 0-16,2-4 0 0,-7-9 0 0,17 19 0 15,-17-19 0-15,0 0 0 0,0 0 0 0,49 12-192 16,-49-12 64-16,0 0 128 0,0 0-448 0,61-18 48 15,-61 18 0-15,0 0 0 16,0 0-272-16,49-35-48 0,-49 35-16 0,0 0 0 16,26-38 96-16,-26 38 32 0,7-26 0 0,-7 13 0 0,-2 2 608 0,-1 0 240 0,-4 0-16 0,0 0 0 15,-3 0 592-15,-2 1 112 0,-2 0 32 0,-1 0 0 16,-1 2-512-16,1 0-112 0,-1 2-16 0,0 0 0 16,1 1-320-16,3 1 128 0,2 0-128 0,3 2 0 15,2-2 0-15,2 0-208 0,3 0 16 0,0 4-12128 16,0 0-2432-16</inkml:trace>
  <inkml:trace contextRef="#ctx0" brushRef="#br0" timeOffset="82603.06">28300 784 8863 0,'-2'2'192'0,"1"-2"32"0,0 0 16 0,1 3 16 0,0-3-256 0,0 0 0 15,0 1 0-15,0 1 0 0,0-2 2880 0,0 0 512 0,2 10 96 0,-2-3 32 16,0-7-928-16,3 12-176 16,-3-12-48-16,1 10 0 0,-2-4-1120 0,0 0-224 0,-2 0-64 15,0 1 0-15,-2-1-240 0,-2-3-48 0,0 4-16 0,-3-1 0 16,0 0-48-16,-2 0-16 0,-1 0 0 0,-1 1 0 16,-2-4-208-16,-1 3-64 0,0-2 0 0,-1-1 0 15,0-2 64-15,2-1 0 0,0 0 0 0,1 0 0 16,2-1-160-16,-1-2-32 0,3-1 0 0,0-2 0 15,3 0-192-15,1 0 128 0,2 0-128 0,1 0 0 16,3-1 128-16,0 0-128 0,2 1 0 0,-1 6 0 16,0 0 128-16,0 0-128 0,22-29 0 0,-22 29 0 0,0 0 128 15,0 0-128-15,46-22 0 0,-46 22 0 0,0 0 160 16,51-6-160-16,-51 6 160 0,0 0-160 0,58 4 128 0,-58-4-128 16,0 0 0-16,51 14 144 0,-51-14-144 0,0 0 0 15,36 23 0-15,-36-23 128 0,0 0-128 0,25 28 0 16,-25-28 144-16,0 0-144 0,20 24 0 0,-20-24 128 15,0 0-128-15,0 0 0 0,29 27 0 0,-29-27 0 16,0 0 0-16,0 0 0 0,0 0 0 0,0 0 0 16,54 13 0-16,-54-13 0 0,0 0 0 0,0 0-192 15,46-16 64-15,-46 16 0 0,0 0-144 0,0 0-32 16,38-28 0-16,-38 28 0 0,0 0 304 0,16-31-160 16,-14 21 160-16,-5 0-128 0,2 2 128 0,-4 0 0 15,-4-2 0-15,-1-2 0 0,-2 2 0 0,-4 1 0 0,0-1 128 16,-3 4-128-16,1-2 272 0,-1 1-16 0,-2 4 0 0,1-1 0 15,-1 1-64-15,2 3 0 0,-1 0-16 0,1 3 0 16,3 3-176-16,1-2 128 0,3 2-128 0,2-2 128 16,3-1-128-16,2 2 0 0,1 2 0 0,1-4 0 15,3-3 0-15,0 0 0 0,8 19 0 0,-8-19-176 32,0 0-272-32,30 22-48 0,-30-22-16 0,35 22-17888 0</inkml:trace>
  <inkml:trace contextRef="#ctx0" brushRef="#br0" timeOffset="83023.4">28956 884 21183 0,'-3'0'944'0,"0"-2"192"0,1 2-912 0,0 0-224 16,1 0 0-16,0 0 0 0,1 0 2176 0,-1 2 384 0,-1-1 64 0,0 4 32 16,-2-1-272-16,1 5-48 0,-2-2-16 0,0 3 0 15,1 2-1280-15,0 1-256 0,-2 1-48 0,2 3-16 16,1 0-416-16,0 0-96 0,1 3-16 0,0-2 0 16,2 1-192-16,0-2 0 0,0 4 0 0,2-2 0 15,-1-2-160-15,1 1-80 0,1-7-16 0,-1 1 0 31,1-2-1776-31,-2-1-352 0</inkml:trace>
  <inkml:trace contextRef="#ctx0" brushRef="#br0" timeOffset="83388.3">28501 1323 8287 0,'0'0'368'0,"0"0"80"0,0 0-448 0,2-2 0 15,-1 2 0-15,0 0 0 0,0 0 2288 0,-1 0 368 16,0 0 80-16,0 0 16 0,0 0 816 0,0 0 160 16,0 0 48-16,0 0 0 0,62-10-1264 0,-62 10-240 15,0 0-48-15,0 0-16 0,63 0-1248 0,-63 0-240 16,0 0-48-16,66 6-16 0,-66-6-256 0,53 10-48 15,-53-10-16-15,53 10 0 0,-53-10-128 0,54 12-16 16,-54-12-16-16,59 12 0 0,-59-12-176 0,55 10 0 16,-55-10 0-16,52 6 128 0,-52-6-128 0,56 4 0 0,-56-4 0 0,64 4 0 15,-64-4 0-15,58 5 0 0,-58-5 0 0,48 0 0 16,-48 0 0-16,0 0 0 0,51 1 0 0,-51-1 0 16,0 0 0-16,0 0 0 0,0 0 0 0,0 0 0 15,0 0-384-15,0 0 0 0,0 0 0 0,0 0 0 31,0 0-672-31,0 0-144 0,0 0-16 0,0 0-16480 0</inkml:trace>
  <inkml:trace contextRef="#ctx0" brushRef="#br0" timeOffset="83877.95">28540 1567 1839 0,'-4'-3'160'0,"1"-1"-160"0,1 2 0 0,1-1 0 16,-1 2 2640-16,1 1 496 0,1-2 112 0,-2 1 16 15,-1-2 128-15,1-1 16 0,-3 2 16 0,-1-2 0 16,-2 2-1120-16,0 2-208 0,-1 2-48 0,-1 2-16 15,1 5-528-15,-2-2-96 0,0 5-32 0,-1 1 0 16,1 0-736-16,-3 3-128 0,2 2-48 0,1-1 0 16,1 0-192-16,0 1-32 0,0 3-16 0,1-3 0 15,2 2-224-15,1 0 176 0,1 1-176 0,2-3 160 16,3 2-160-16,0 0 0 0,4 1 0 0,2-5 0 16,2-4 0-16,-8-12 0 0,19 23 0 0,-19-23 0 0,0 0-288 0,41 22-32 0,-41-22-16 0,0 0-11584 31,50 2-2320-31</inkml:trace>
  <inkml:trace contextRef="#ctx0" brushRef="#br0" timeOffset="84205.21">28643 1684 15663 0,'0'0'688'0,"0"0"144"0,0 0-656 0,0 0-176 0,0 0 0 0,0 0 0 16,0 0 2320-16,0 0 432 0,0 0 96 0,0 0 16 15,0 0-48-15,0 0-16 0,0 0 0 0,0 0 0 16,0 0-1360-16,0 0-272 0,10 29-48 0,-13-17-16 15,-1 0-688-15,-1 2-144 0,-1 4-16 0,1 1-16 16,0-3-240-16,-1 4 0 0,1 1 128 0,-1-4-128 16,2-2 0-16,0 1-160 0,2-6 32 0,-1 1 0 31,1-3-832-31,1-2-144 0,2-3-48 0,0 0-15712 0</inkml:trace>
  <inkml:trace contextRef="#ctx0" brushRef="#br0" timeOffset="84419.27">28719 1785 8287 0,'-3'3'736'0,"3"-3"-592"15,0 1-144-15,0 2 0 0,0-3 2736 0,0 0 512 16,0 0 96-16,0 0 32 0,0 0 80 0,0 0 32 16,0 0 0-16,49 2 0 0,-49-2-1712 0,0 0-352 15,0 0-64-15,0 0-16 0,58-9-736 0,-58 9-160 16,0 0-16-16,0 0-16 0,0 0-416 0,0 0 0 15,52 4-224-15,-52-4 80 16,0 0-1296-16,0 0-256 0,0 0-48 0,0 0-13776 0</inkml:trace>
  <inkml:trace contextRef="#ctx0" brushRef="#br0" timeOffset="84636.03">28830 1729 11055 0,'0'0'480'0,"0"-3"112"0,0 2-464 0,0 1-128 0,1 1 0 0,-1 2 0 16,0-3 2080-16,2 2 400 0,-1-1 80 0,-1 4 0 15,1 1 464-15,-1 1 96 0,0 3 16 0,0 2 0 16,0-2-1392-16,-1 2-272 0,1-2-48 0,0 2-16 16,-1-2-928-16,1 3-192 0,1-3-32 0,-1-2-16 15,1 2-240-15,2 0-208 0,-1-1 32 0,1-2 16 16,-1 2-1760-16,2-3-368 15</inkml:trace>
  <inkml:trace contextRef="#ctx0" brushRef="#br0" timeOffset="85152.3">28923 1934 11967 0,'0'0'528'0,"0"0"112"0,0 0-512 0,0 0-128 16,0 0 0-16,0 0 0 0,0 0 2496 0,0 0 480 15,0 0 96-15,0 0 0 0,0 0-128 0,0 0-48 16,0 0 0-16,52-25 0 0,-52 25-1296 0,0 0-256 16,0 0-48-16,0 0-16 0,27-32-736 0,-27 32-160 15,0 0-16-15,0 0-16 0,7-26-144 0,-7 17-16 0,2 3-16 16,-2 0 0-16,0 2 16 0,-2-2 0 16,2 2 0-16,-1-1 0 0,0 4-192 0,1-1 160 0,-1 2-160 0,1 0 160 15,0 2-160-15,0-1 192 0,0 4-192 0,0 2 192 16,-1-1-192-16,1 1 160 0,-2 2-160 0,1 1 160 15,0-3-160-15,-2 4 0 0,3-1 0 0,-1-2 0 16,0 3 0-16,1-1 0 0,0 0 0 0,1-2 0 16,0 0 0-16,1 0 0 0,-1-2 0 0,1 1 0 15,0-4 0-15,0 0 0 0,0 0 0 0,-2-3 0 16,0 0 0-16,0 0 0 0,0 0 0 0,0 0 0 16,0 0-176-16,0 0 48 0,0 0 0 0,0 0 0 15,46-30-112-15,-46 30-16 0,0 0 0 0,0 0 0 0,0 0-96 0,24-39-32 16,-24 39 0-16,0 0 0 0,0 0 176 0,12-28 16 15,-12 28 16-15,0 0 0 0,0 0 176 0,0 0 128 16,0 0-128-16,0 0 176 0,0 0 224 0,0 0 48 16,0 0 16-16,0 0 0 0,0 0-176 0,0 0-32 15,0 0-16-15,0 0 0 0,0 0-96 0,0 0-16 16,0 0 0-16,0 0 0 0,0 0-128 0,11 15 0 16,-11-8 144-16,0-1-144 0,0 3 0 0,-1 1 0 15,1-3 0-15,-1 2 0 0,1 0-208 0,-1 0-16 16,-1-2 0-16,2-1 0 15,0 0-992-15,2-1-208 0,-1 0-48 0,1-4-9712 16,-2-1-1936-16</inkml:trace>
  <inkml:trace contextRef="#ctx0" brushRef="#br0" timeOffset="85504.38">29294 1668 17503 0,'-3'6'768'0,"2"-2"176"0,1-2-752 0,0 2-192 0,0-1 0 0,0-3 0 15,0 3 2592-15,0 1 480 0,1 2 112 0,2 4 16 16,-1 2-464-16,2 3-96 0,0-4-16 0,0 4 0 16,-1-2-1552-16,2-1-320 0,-1 0-64 0,1 2-16 15,-1-2-416-15,0 4-64 0,-1-3-32 0,1 0 0 16,-2 2-160-16,-1-2 0 0,-1 0 144 0,0 2-144 15,-1-3 0-15,-1 2 128 0,-1-2-128 0,-1 1 0 0,1-1 0 0,-2-2 0 16,0 2 0-16,0 1 0 0,1-6 0 0,-1 2 0 16,-1 1 0-16,0-4-192 15,1 1-384-15,-1-2-64 0,0-1-32 0,-1-2 0 16,1-2-1072-16,0 0-224 0,-1-2-32 0,0-2-16 16,1 2-304-16,1-2-64 0,0-2-16 0,3 2 0 15,-1-2 144-15,2 0 16 0,1 0 16 0,0 6-5840 0</inkml:trace>
  <inkml:trace contextRef="#ctx0" brushRef="#br0" timeOffset="86101.79">29420 1637 2751 0,'0'-1'256'0,"0"1"-256"0,1-3 0 0,-1 3 0 16,2 0 2048-16,-2-2 384 0,1 1 64 0,-1 1 0 15,0 0 1360-15,0 0 272 0,0 0 48 0,0 0 16 16,0 0-928-16,0 0-192 0,0 0-48 0,36-31 0 0,-36 31-1664 16,0 0-336-16,0 0-64 0,0 0 0 0,0 0-544 0,0 0-96 15,0 0-32-15,0 0 0 0,44-23-112 0,-44 23-32 16,0 0 0-16,0 0 0 0,0 0-144 0,0 0 128 16,0 0-128-16,0 0 128 0,36 19-128 0,-36-19 0 0,7 12 0 0,-4-4 128 0,-1-2-128 0,1 3 0 15,-2-2 0-15,0 2 0 16,-1-3 0-16,0 1 0 15,0 2 0-15,-1-3 0 0,0 0 0 0,-2 1 0 16,1-1 0-16,-2 1 0 0,0-1 0 0,0 1 0 16,-1-1-176-16,-2 0 176 0,1 1-256 0,0-1 48 15,-3 3 0-15,1-3 0 0,-1 1-48 0,0-4-16 16,2 3 0-16,0-3 0 0,0-3-16 0,2 0 0 16,2 0 0-16,0-5 0 0,2 1 112 0,1-2 32 0,1 0 0 15,0 0 0-15,-1 6 144 0,0 0 0 0,0 0 0 0,13-26 128 16,-13 26-128-16,0 0 176 0,0 0-176 0,0 0 192 15,0 0-64-15,0 0 0 0,0 0 0 0,0 0 0 16,0 0-128-16,0 0 192 0,0 0-192 0,0 0 192 16,0 0-192-16,0 0 128 0,0 0-128 0,38 22 128 15,-35-16-128-15,-1 0 0 0,-2-6 0 0,10 16 0 16,-5-9-464-16,-5-7 16 16,0 0 16-16,17 18 0 0,-17-18-1056 0,0 0-224 15</inkml:trace>
  <inkml:trace contextRef="#ctx0" brushRef="#br0" timeOffset="86685.46">30028 1447 2751 0,'0'0'128'0,"0"0"16"0,0 0-144 0,0 0 0 16,0 0 0-16,0 0 0 0,0 0 2560 0,5-19 464 15,-5 19 112-15,-2-4 0 0,-2 2 800 0,-1-2 160 16,-2 4 16-16,-3 0 16 0,0 0-1248 0,-1 1-240 16,-3 4-48-16,-1 2-16 0,1-1-1408 0,-4 4-272 15,1 0-64-15,0 2-16 0,-1 4-528 0,1 0-96 0,0 3-32 0,2 0 0 0,0 2-160 0,3-1 0 16,1 1 0-16,2-1 0 15,4-5 0-15,1 1 0 0,3-4 0 16,2-2 0-16,-1-10 0 0,0 0-144 0,0 0 144 0,0 0 0 16,47 14-272-16,-47-14 48 0,0 0 16 0,60-26 0 15,-60 26-32-15,45-35 0 0,-45 35 0 0,47-43 0 32,-47 43-176-32,35-40-32 0,-35 40-16 0,36-55 0 0,-20 25 80 0,-1-3 0 0,-3 0 16 0,-2 3 0 15,-3 0 512-15,1-2 112 0,-4 1 0 0,-2-1 16 16,-1 3 176-16,-1 4 16 0,-2-3 16 0,-2 2 0 15,-1 3-192-15,-1 3-32 0,-1 1-16 0,-2 3 0 16,1 6 16-16,1 0 16 0,1 5 0 0,0 2 0 0,-1 3 96 16,3 2 16-16,0-1 0 0,-1 6 0 0,0 1-144 0,0 5-32 15,1 3 0-15,1 0 0 0,-1 2-208 0,0 2 0 16,2 2 128-16,0 6-128 0,0 0 0 0,1 2 0 16,1 3 0-16,0-1 0 0,1 3 0 0,0 0 0 15,3-6 0-15,-2 0 0 0,2-2 0 0,-1-5 0 16,0 0 0-16,2 1 0 0,-1-1 0 0,1 0-128 15,0 0 128-15,0-3-160 0,-2-3-96 0,1-1 0 16,-1-5-16-16,-1 0 0 16,-1-2-272-16,1-4-48 0,-2-4-16 0,0 0-11568 15,0 0-2320-15</inkml:trace>
  <inkml:trace contextRef="#ctx0" brushRef="#br0" timeOffset="87268.66">30202 1690 12783 0,'-2'0'272'0,"2"0"64"0,0 0 16 0,0 0 16 0,0 0-368 0,0 0 0 0,0 0 0 0,0 0 0 16,0 0 3456-16,0 0 640 0,0 0 112 0,0 0 16 0,45-28-1408 0,-45 28-304 0,0 0-48 0,34-32-16 31,-34 32-1168-31,0 0-224 0,33-35-48 0,-33 35-16 15,0 0-528-15,24-33-96 0,-24 33-32 0,0 0 0 16,18-32-112-16,-18 32-32 0,0 0 0 0,0 0 0 16,7-31-48-16,-7 27-16 0,0 0 0 0,-1 2 0 15,1 2 0-15,-1-2-128 0,1 2 192 0,-2 2-64 16,2 0-128-16,-1 1 160 0,0 2-160 0,1 0 160 0,-1 1-160 0,-1 1 0 16,1 2 0-16,-1-3 128 0,0 4-128 0,1-1 0 15,-1 2 0-15,-1 0 0 0,2-1 0 0,0 0 0 16,0-2 0-16,1 2 0 0,0 2 0 0,1-2 0 15,1 3 0-15,1-3 0 0,-1-2 0 0,2 2 0 16,-4-10 0-16,11 16 0 0,-11-16-128 0,0 0 128 16,0 0-160-16,0 0 160 0,36 16-384 0,-36-16 32 15,0 0 0-15,0 0 0 0,0 0 32 0,0 0 0 16,54-26 0-16,-54 26 0 16,0 0-256-16,29-33-64 0,-29 33 0 0,0 0 0 15,23-35 64-15,-23 35 0 0,0 0 0 0,16-33 0 0,-16 33 576 0,0 0 0 0,11-31 0 0,-11 31 0 16,0 0 672-16,0 0 48 0,9-28 16 0,-9 28 0 15,1-7-288-15,-1 7-64 0,0 0-16 0,-1 0 0 16,1 4-128-16,-1 1-32 0,0 0 0 0,-1 1 0 16,1 0-80-16,1 3 0 0,-1 1-128 0,0 2 192 15,-1 1-192-15,1-1 176 0,-1 0-176 0,1 2 160 0,-1 1-160 0,0-2 0 0,1 0 144 16,-2-1-144 0,2-2 0-16,0 0 128 0,-1-1-128 0,1-2 0 15,1-1 0-15,-1 0 0 0,1 1 0 0,0-4 0 16,0 0 0-16,0-1-320 0,1-1 64 0,0-1-12144 15,-1 0-2432-15</inkml:trace>
  <inkml:trace contextRef="#ctx0" brushRef="#br0" timeOffset="87794.25">30882 1466 15663 0,'0'0'1392'0,"0"-1"-1120"0,0 1-272 0,0 0 0 16,0-2 2528-16,0 2 448 0,0 0 96 0,0 0 0 15,0 0-96-15,0 0-32 0,0 0 0 0,0 0 0 16,0 0-1552-16,39-26-320 0,-39 26-64 0,0 0-16 0,0 0-592 0,0 0-112 16,56-6-32-16,-56 6 0 0,0 0-128 0,0 0-128 15,0 0 192-15,52 9-192 0,-52-9 128 0,0 0-128 16,0 0 0-16,0 0 0 0,50 19 0 0,-50-19-256 0,0 0 64 0,0 0 0 31,0 0-864-31,0 0-160 0,50 10-48 0,-50-10-15952 16</inkml:trace>
  <inkml:trace contextRef="#ctx0" brushRef="#br0" timeOffset="88169.28">30864 1546 1839 0,'0'0'160'0,"-1"2"-160"0,1-2 0 0,0 0 0 15,0 0 2304-15,0 0 448 0,0 0 64 0,0 0 32 16,0 0 1360-16,0 0 272 0,0 0 48 0,0 0 16 16,0 0-1424-16,0 0-288 0,0 0-48 0,0 0-16 15,25 22-1584-15,-25-22-320 0,0 0-64 0,0 0-16 16,0 0-416-16,0 0-96 0,43 16-16 0,-43-16 0 16,0 0-128-16,0 0-128 0,48 9 144 0,-48-9-144 0,0 0 0 0,0 0 128 15,0 0-128-15,57 0 0 0,-57 0 0 0,0 0 0 16,0 0 0-16,0 0 0 0,50-12-208 0,-50 12-48 15,0 0 0-15,0 0 0 16,0 0-1120-16,40-23-224 0</inkml:trace>
  <inkml:trace contextRef="#ctx0" brushRef="#br0" timeOffset="88581.76">31526 1144 21183 0,'-6'-4'944'0,"3"4"192"0,2-3-912 0,0 3-224 0,1 0 0 0,0 0 0 16,0 0 1504-16,0 0 256 0,0 3 48 0,-1-3 16 16,-1 6 128-16,0 0 32 0,-1 2 0 0,0 4 0 15,-1 4-512-15,0 3-112 0,0 1-16 0,1 2 0 16,2 3-736-16,-3 0-160 0,3 3-16 0,-2 0-16 16,2 1-80-16,0-1-16 0,-1 2 0 0,1 1 0 0,0-3-80 0,0 3-32 15,-2 4 0-15,1-3 0 16,-2 0-64-16,-1-1-16 0,0-2 0 0,0-1 0 0,0-4 0 0,0-4 0 15,2 0 0-15,0-3 0 0,2-1-128 0,0-3 0 16,-1-3 144-16,1-3-144 0,1 2 0 0,0-6 0 16,0 1 0-16,0-1-128 0,0-1-192 0,0-2-48 15,0 0 0-15,0 0 0 16,0 0-464-16,0 0-112 0,0 0-16 0,4-25-17040 16</inkml:trace>
  <inkml:trace contextRef="#ctx0" brushRef="#br0" timeOffset="89421.83">30951 1444 4607 0,'-4'-1'192'0,"2"-2"64"0,0 1-256 16,1 1 0-16,1 1 0 0,0-3 0 0,0 3 848 0,0-3 128 15,0 0 32-15,0-3 0 0,1 2 832 0,1-2 160 16,-2 2 48-16,1-2 0 0,0 4 176 16,0-1 32-16,-1 2 16 0,0 1 0 0,0-3-288 0,0 6-48 15,0-3-16-15,0 0 0 0,0 1-112 0,0 2-16 16,2-1-16-16,-2-2 0 0,0 0-752 0,0 0-160 16,0 0-32-16,0 0 0 0,0 0-464 0,0 0-112 15,0 0 0-15,0 0-16 0,0 0-240 0,50 8 144 16,-50-8-144-16,0 0 128 0,0 0-128 0,0 0 0 15,0 0 144-15,0 0-144 0,52 2 0 0,-52-2 0 16,0 0 0-16,0 0 0 0,0 0 0 0,0 0 0 16,0 0 0-16,0 0 0 0,0 0 0 0,0 0 0 15,34 22 0-15,-34-22 0 0,0 0 0 0,0 0 0 0,0 0 0 0,0 0 0 16,0 0 0-16,0 0 0 0,0 0 0 0,0 0 0 16,0 0 0-16,-2 0 128 0,1 0-128 0,-1-2 0 15,-2 1 0-15,0-2 128 0,1 1-128 0,-2 0 0 16,0 0 160-16,-1-2-32 0,-2 4-128 0,-1-4 192 15,0 3-48-15,-1 0-16 0,-1 1 0 0,-1 0 0 16,0 1-128-16,1 2 128 0,1-1-128 0,-1-1 128 16,1 2-128-16,1-1 0 0,2 2 0 0,-2-1 0 15,3-3 0-15,1 1 0 0,0 1 0 0,3-2 0 16,-2 3 0-16,2-3 0 0,0 1 0 0,1-1 0 0,0 0 0 0,1 0 0 16,0 0 0-16,0-1 0 0,0 1 0 0,0 0 0 15,0 0 0-15,0 0 0 16,0 0 0-16,0 0 0 0,0 0 0 0,0 0 0 0,0 0 0 0,0 0 0 15,0 0 144-15,0 0-144 0,58-9 160 0,-58 9-32 16,0 0-128-16,0 0 192 0,0 0-192 0,0 0 176 16,53 12-176-16,-53-12 160 0,0 0-160 0,0 0 0 15,0 0 0-15,48 19 128 0,-48-19-128 0,0 0 0 16,0 0 0-16,0 0 0 0,0 0 0 0,49 10 0 16,-49-10-144-16,0 0 144 0,0 0-192 0,0 0 0 15,0 0 16-15,0 0 0 0,0 0-80 0,0 0 0 16,39-25-16-16,-40 21 0 0,-2 1 16 0,0-2 0 15,-2 4 0-15,-1-4 0 0,-2 1 64 0,0 1 32 16,-2 2 0-16,-2 1 0 16,1-2-688-16,1 2-144 0,-2 2-32 0,1-1-15872 0</inkml:trace>
  <inkml:trace contextRef="#ctx0" brushRef="#br0" timeOffset="89851.78">30930 1621 5519 0,'-1'0'496'0,"1"-2"-496"16,0 2 0-16,0 0 0 0,0 0 1792 0,-2-2 256 15,2 2 48-15,-1 0 16 0,1 0 800 0,-1-2 160 16,1 2 48-16,-1 0 0 0,1 0-1184 0,0 0-224 15,0 0-48-15,0 0-16 0,0 0-560 0,0 0-128 16,0 0 0-16,0 0-16 0,0 0-464 0,0 0-96 16,0 0 0-16,40 16-16 0,-40-16-368 0,0 0 0 15,0 0 0-15,0 0 0 16,0 0-448-16,55 5-48 0,-55-5-16 0,0 0 0 16,0 0-1808-16,0 0-368 0</inkml:trace>
  <inkml:trace contextRef="#ctx0" brushRef="#br0" timeOffset="125678.32">28460 378 13823 0,'-8'6'1216'0,"0"-2"-960"15,3-1-256-15,3-3 0 0,1 1 1088 0,-2-1 192 0,-2 2 16 16,-3 2 16-16,-5 1-128 0,0 0-32 0,-2 0 0 0,2-4 0 16,2-1 0-16,0-1-16 0,3-2 0 0,0 0 0 15,-1-4-432-15,2 1-64 0,0-2-32 0,-2 0 0 16,2-2-336-16,-3 2-64 0,1-1-16 0,-2 2 0 15,0 0 48-15,-2 4 0 0,0-2 0 0,-1 4 0 16,1 1 496-16,-3 1 96 0,-2 1 32 0,0 1 0 16,-1 0-48-16,1 1-16 0,-2 1 0 0,1-1 0 15,1-1-304-15,-2 1-64 0,0 1-16 0,-1-1 0 16,3 0-160-16,0-2-16 0,2-2-16 0,1 0 0 16,2-2-96-16,-1 0-128 0,3-4 176 0,-1 0-176 15,-1 0 144-15,0 0-144 0,0-4 0 0,-2 1 144 0,1-1 16 0,-4 2 0 0,0 0 0 0,-1 2 0 31,-2 0-160-31,3 2 192 0,0-1-192 0,0 4 192 0,2-2-192 0,-2 1 0 16,2 1 144-16,1 1-144 0,2-3 0 0,1 3 0 16,2 0 0-16,0-2 0 0,2 0 0 0,1 2 0 15,1 0 0-15,0-3 0 0,-1 3 0 0,1-3 0 16,1 0 0-16,-1 0 0 0,1 1 0 0,-1 0 0 16,-2 0 0-16,1-2 0 0,-2 4 0 0,2-2 0 15,0 2 0-15,0 2 0 0,2-1 0 0,0 4 0 0,1-1 0 0,0 5 0 16,0-2 0-16,0 6 0 0,1 3 0 0,-2 2-128 15,1 2 128-15,-1 5 0 16,-1-1 0-16,1 2 0 0,-2 3 0 0,-1 2 0 16,-1 5 0-16,-2 2 0 0,0 2 0 0,-1 0 0 15,-1 0 0-15,0 3-128 0,-2-2 128 0,0 1 0 16,0 1 0-16,2-4 0 0,0-2 0 0,2-1 0 0,0 1 0 16,2 1 0-16,2-2 0 0,0 3 0 0,0 6 0 0,1-1 0 15,1 3 0-15,0-1 0 0,0 4 0 0,1-6 0 16,-1 1 0-16,0-2 0 0,-2 5 0 0,2-7 0 15,1-6 0-15,-1 1 0 0,0 3 0 0,0-1 0 16,1-3 0-16,2-3 0 0,0-3 0 0,4-5 0 16,0-1 0-16,0-5 0 0,2-2 0 0,0 2-128 15,0-1 128-15,-2-1 0 0,2 0 0 0,-2-2 0 16,-1 3 0-16,1-1 0 0,-2 0 0 0,0 3 0 16,-2-2 0-16,0 2 0 0,0 2 0 0,-3-2 0 15,1 0 0-15,-1-1 0 0,0 2 0 0,0-5 0 16,1 1 0-16,1-5 0 0,0 0 0 0,2-1 0 0,0-2 0 0,1-2 0 15,1-1 0-15,0-1 0 0,0-1 0 0,2 0 0 16,-1-1 0-16,1-1 0 0,1 2 0 0,0-2 0 16,0 0 0-16,0 1-128 0,1 1 128 0,0 0 0 15,0-1 0-15,0 2 0 0,1-2 0 0,0 5 0 16,0-4 0-16,0 4 0 0,1-1 0 0,0 1 0 16,0 2 0-16,2-2 0 0,0 2 0 0,2 0 0 15,-11-9 0-15,0 0-128 0,0 0 128 0,54 35 0 16,-54-35 0-16,0 0 0 0,0 0 0 0,74 29 0 15,-74-29 0-15,0 0-128 0,71 18 128 0,-71-18 0 16,0 0 0-16,62 14 0 0,-62-14 0 0,0 0 0 16,83 21 0-16,-83-21-128 0,61 12 128 0,-61-12 0 0,61 10 0 0,-61-10 0 0,0 0 0 15,87 10 0 1,-87-10 0-16,0 0 0 0,80 3 0 0,-80-3 0 0,61-9 0 16,-61 9 0-16,61-10 0 0,-61 10 128 0,77-15-128 0,-77 15 0 15,98-20 0-15,-98 20 144 0,101-16-144 0,-101 16 0 16,99-10 0-16,-99 10 0 0,69-2 0 0,-69 2 0 15,60 2 0-15,-60-2 0 0,64 10 0 0,-64-10 0 16,62 16 0-16,-62-16 0 0,57 23 0 0,-57-23 0 16,0 0 0-16,79 32 0 0,-79-32 0 0,57 17 0 15,-57-17 0-15,63 10 0 0,-63-10 0 0,71 4 0 16,-71-4 0-16,76-4 0 0,-76 4 0 0,105-11 0 16,-47 6 0-16,0-1 0 0,-1 0 0 0,-57 6 0 15,109-10 0-15,-109 10 0 0,88-6 0 0,-88 6 0 16,83 0 0-16,-83 0 0 0,84 3 0 0,-84-3 0 15,74 8 0-15,-74-8 0 0,64 12 0 0,-64-12 0 16,0 0 128-16,85 19-128 0,-85-19 0 0,0 0 0 0,85 12 0 0,-85-12 0 16,63 2 0-16,-63-2 0 0,85 0 0 0,-85 0 0 15,101-8 0-15,-101 8 0 0,103-13 192 0,-103 13-192 16,101-13 192-16,-101 13-192 0,86-9 128 0,-86 9-128 16,85-6 0-16,-85 6 0 0,92 2 128 0,-92-2-128 15,81 7 0-15,-81-7 0 0,66 10 0 0,-66-10 0 16,0 0 0-16,78 13 0 0,-78-13 0 0,0 0 0 15,61 9 0-15,-61-9 0 0,0 0 0 0,0 0 0 0,80 8 0 0,-80-8 0 0,0 0 0 16,89 0 0-16,-89 0 0 0,63 0 0 16,-63 0 0-16,63 0 0 15,-63 0 0-15,0 0 0 0,83 4 0 0,-83-4 0 16,0 0 0-16,69 13 0 0,-69-13 0 0,0 0 0 0,59 19 0 16,-59-19 0-16,0 0 0 0,0 0 0 0,51 25 0 15,-51-25 0-15,0 0 0 0,0 0 0 0,63 32 0 0,-63-32 0 16,0 0 0-16,64 19 0 0,-64-19 0 0,0 0 0 15,77 0 128-15,-77 0-128 0,0 0 0 0,70-6 0 16,-70 6 0-16,0 0 0 0,56-13 128 0,-56 13-128 16,0 0 0-16,0 0 128 0,0 0-128 0,0 0 0 15,58-16 128-15,-53 14-128 0,-1 0 0 0,-2 0 0 16,0 2 144-16,0-4-16 0,-1-1-128 0,0 2 192 16,2-1-16-16,-1-2-16 0,1-1 0 0,-1-1 0 0,3-3-160 0,-1-2 128 0,1 1-128 0,1-4 128 31,0-3-128-31,1 0 0 0,0-2 0 0,2-2 0 15,-2-1 0-15,-1 4 0 0,-2 5 0 0,1-2 0 16,-1-4 0-16,0-3 0 0,1-7 128 0,0-3-128 0,2-5 0 16,-1-2 0-16,0-2 0 0,1 1 0 0,1-2 0 15,0-1 0-15,1 1 0 0,1-3 0 0,0 0 0 16,1-2 0-16,0 0 0 0,0-2 0 0,0 0 0 0,-2 3 0 16,0-2 0-16,-4 0 0 0,0 6 0 0,-4 5 0 15,-1 5 0-15,-1 1 0 0,-3 5 0 0,0 0 0 16,-1 3 0-16,0-1 0 0,2 2 144 0,-1 2-144 15,0-1 160-15,0-2-160 0,1 0 160 0,-1-1-160 16,2 0 160-16,-2-5-160 0,1 3 0 0,1-1 128 16,-2-2-128-16,0 3 0 0,1 5 0 0,-2 0 0 15,0 2 0-15,-3 1 0 0,1 4 144 0,-3-1-144 16,-1 3 128-16,-3 2-128 0,0-1 208 0,-5 0-32 16,-1 2-16-16,-1 4 0 0,-1-2-32 0,1 3-128 0,-1 0 192 0,-3 1-64 15,0 2-128-15,-1-1 128 0,0 0-128 0,-1 2 128 16,2-3-128-16,1 2 0 0,-1 0 0 0,-2-2 0 15,1 3 0-15,-1-2 0 0,2-2 0 0,-5 1 0 16,-2-1 0-16,-6-2 0 0,-2 0 0 0,-2 0 0 16,1-2 0-16,0-1 0 0,-1 1 0 0,2 3 0 15,2-2 0-15,0 3 0 0,1-1 0 0,-5 0 0 16,-3 5 0-16,0-2 0 0,-2 2 0 0,2-1 0 0,2 2 0 0,0-1 0 0,1-1 0 16,0-1 0-1,6 1 0-15,1-1 0 0,4-2 0 0,-3 1 0 16,-5 1 0-16,1-3 0 0,0 2 0 0,0-1 0 15,1-1 0-15,3 0 0 0,-1 1 0 0,3-3 0 16,1 2 0-16,0-2 0 0,4 2 0 0,1 0 0 0,1 1 0 0,0 4 0 16,2-2 0-16,-4 2 0 0,-4 2 800 15,-4 0 176-15,1 2 48 0,-1-1 0 16,3 2-1664-16,0-1-320 0,3 2-64 0,2-2 0 0,1-2 800 16,3 0 224-16,0 0 0 0,2 0 0 0,2 0 0 0,0-2 0 15,3 0 0-15,-1 0-128 0,1 0 128 0,-2 2 0 0,0-3 0 0,-1 3 0 16,2 0 0-16,-3 0 0 15,-2 0 0-15,-3 3 0 0,-2-3 0 0,-2 2 0 16,2-2 0-16,1 2 0 0,1-2 0 0,3 0 0 16,0 0 0-16,2-2 0 0,0 2 0 0,2-2 0 15,-1-1 0-15,1 2 0 0,-1-1 0 0,2 0 0 16,-2 0 0-16,1-1 0 0,0 2 0 0,0 1 0 16,-3 0 0-16,1 0-128 0,3 0 128 0,1 0 0 15,1 1 0-15,-2-1 0 0,-2 0 0 0,-2 0 0 16,0-1 0-16,2 1 0 0,1-2 0 0,1 2 0 0,1-4 0 15,1 2 0-15,0-1 0 0,-1 2 0 0,0 1 0 0,-2-3 0 16,0 3 0-16,-3 0 0 0,0 3 0 0,-1-3 0 16,2 1 0-16,1 2 0 0,-1-3 0 0,2 2 0 15,-1-2 0-15,2 1 0 0,1 2 0 0,0-3 0 16,2 2 0-16,1-2 0 0,0 1 0 0,1 2 0 16,0-3 0-16,-1 2 0 0,-2 0 0 0,-2 0-128 15,0 2 128-15,-1-2 0 0,1 0 0 0,1 0-128 16,2 0 128-16,1-2-192 0,3 0 192 0,3 0-192 15,0-2 0-15,2-2-16 0,4-2 0 0,1-3 0 16,3 0-336-16,0-8-64 16,6-1-16-16,3-7-17808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35:27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 10119 13823 0,'0'2'1216'0,"1"1"-960"0,-1-3-256 0,0 0 0 16,0 0 2192-16,2 1 400 0,-2 2 80 0,1-2 16 15,0 1 448-15,0-2 112 0,0 0 16 0,-1 0 0 16,0-3-1600-16,-1-1-304 0,0-5-64 0,-3 1-16 15,2-2-544-15,-2 0-112 0,0-3-32 0,-1 0 0 16,1-2-144-16,-1-1-48 0,-2 0 0 0,1-3 0 16,1 1-96-16,0-1-32 0,0 2 0 0,-2-5 0 15,1-7-96-15,-2-5-32 0,1-1 0 0,1 0 0 16,0 1 16-16,1-1 0 0,1 4 0 0,0 1 0 16,4 30 32-16,-2-49 16 0,2 49 0 0,3-45 0 15,-3 45 32-15,0 0 0 0,8-47 0 0,-8 47 0 0,0 0-48 16,15-45 0-16,-15 45 0 0,0 0 0 0,23-46 0 0,-23 46 0 15,0 0 0-15,32-48 0 0,-32 48-48 0,0 0-16 16,41-45 0-16,-41 45 0 0,0 0-128 0,45-41 0 16,-45 41 0-16,0 0 0 0,43-28 0 0,-43 28 0 15,0 0 0-15,0 0 0 16,0 0-768-16,49-14-224 0,-42 18-48 0,-2-1-16 0,-2 4 1408 0,1-3 288 16,-2 1 48-16,0 1 16 15,-2-3-1392-15,1 4-272 0,-1-1-48 0,0-2-16 16,0 2-720-16,-1 0-160 0,-1-2-16 0,1 4-15744 0</inkml:trace>
  <inkml:trace contextRef="#ctx0" brushRef="#br0" timeOffset="321.47">1422 9796 11967 0,'1'0'1072'15,"-1"3"-864"-15,2-3-208 0,-2 0 0 16,1 1 2224-16,0 1 400 0,1 1 64 0,5-2 32 16,0 2 528-16,-7-3 96 0,0 0 32 0,0 0 0 15,52-4-1328-15,-52 4-272 0,0 0-48 0,51-18-16 16,-51 18-992-16,0 0-192 0,52-19-32 0,-52 19-16 0,0 0-112 0,49-10-32 15,-49 10 0-15,0 0 0 0,0 0-192 0,54-10-144 16,-54 10 192-16,0 0-192 0,0 0 0 0,0 0 0 16,46-3 0-16,-40 6-144 15,1-3-592-15,-1 4-112 0,-1-2-32 0,0 2-17392 16</inkml:trace>
  <inkml:trace contextRef="#ctx0" brushRef="#br0" timeOffset="765.92">1826 10030 16575 0,'0'0'736'0,"0"0"160"0,0 0-720 0,0 0-176 0,0 0 0 0,2 0 0 16,-2 0 3120-16,1 0 592 0,0 0 112 0,0 2 16 16,2 2-768-16,1-1-144 0,-1 1-48 0,2 3 0 15,0-1-1920-15,0 2-400 0,1 0-80 0,0 1-16 16,1-1-176-16,-1 2-32 0,1 0-16 0,1 0 0 16,-1 0-64-16,-1 1-16 0,2-1 0 0,-2 2 0 15,1-2-160-15,-2 0 0 0,0 0 144 0,0-1-144 16,1-2 0-16,-1 2 0 0,0-7 0 0,0 4 128 0,1-5-128 0,0 2 0 15,1-1 0-15,-7-2 0 16,0 0 0-16,0 0 0 0,0 0 0 0,0 0 0 16,47-22 0-16,-47 22 0 0,0 0 0 0,0 0 128 0,0 0-128 0,40-43 192 15,-40 43-64-15,0 0 0 0,0 0-128 0,0 0 192 16,29-51-64-16,-29 51 0 0,0 0-128 0,0 0 128 16,0 0-128-16,0 0 128 0,0 0-128 0,0 0 0 15,0 0 0-15,6-41 0 0,-7 41-352 0,-2-2-32 16,0 2-16-16,0 0 0 15,-1 2-752-15,0 1-128 0</inkml:trace>
  <inkml:trace contextRef="#ctx0" brushRef="#br0" timeOffset="996.96">2003 10220 12895 0,'-2'5'576'0,"1"-4"112"0,1 2-560 0,0-3-128 0,1 0 0 0,-1 2 0 15,0 0 2864-15,1 1 528 0,0 4 128 0,0 1 0 16,1 5-320-16,-1-1-80 0,1 4-16 0,0 0 0 16,0-2-1696-16,-1 1-352 0,1-3-64 0,-2 0-16 15,1 1-624-15,0-3-128 0,0 3-32 0,1 2 0 16,-1-3-192-16,0 2 0 0,-1-4 0 0,0-2 0 0,1 0 0 0,-1-2 0 0,0 3 0 0,1-6 0 31,-1 2-912-31,0-1-80 0,2-3-16 0,-1-1-16144 16</inkml:trace>
  <inkml:trace contextRef="#ctx0" brushRef="#br0" timeOffset="1296.75">2290 9998 17503 0,'1'-3'768'0,"1"0"176"0,-1 0-752 0,-1 3-192 16,0-2 0-16,0 2 0 0,0 2 3200 0,1-2 624 16,-1 0 112-16,1 0 32 0,-1 3-1136 0,2-2-208 15,-1 4-64-15,0 1 0 0,0 0-1440 0,2 4-288 16,-2 2-64-16,1 2-16 0,1 4-240 0,-1-1-32 0,0 2-16 0,0 2 0 16,-1-7-176-16,1 5-32 15,-1 3-16-15,0 5 0 0,0 1-240 0,0 1 128 0,-1-1-128 0,0 1 0 0,2-6 0 0,-2 0 0 16,0-2 0-16,0-2 0 15,0 0-336-15,1-7-16 0,0 1 0 0,0-4 0 32,1-1-288-32,-1-2-48 0,0-1-16 0,0-1 0 15,2-4-784-15,-1 0-176 0</inkml:trace>
  <inkml:trace contextRef="#ctx0" brushRef="#br0" timeOffset="1629.27">2468 10479 911 0,'1'0'0'0,"1"0"0"16,-1-3 0-16,0 2 0 0,0 1 2976 0,2-5 512 15,-3 5 96-15,0 0 32 0,0 0 1088 0,0 0 224 16,39-58 32-16,-39 58 16 0,0 0-2112 0,42-66-432 15,-42 66-64-15,35-48-32 0,-35 48-1376 0,33-44-288 16,-33 44-48-16,0 0-16 0,42-51-224 0,-42 51-32 16,0 0-16-16,0 0 0 0,44-43-96 0,-44 43-32 15,0 0 0-15,0 0 0 0,0 0-80 0,0 0-128 16,0 0 176-16,0 0-176 0,0 0 0 0,0 0 0 16,0 0 0-16,0 0 0 0,0 0-192 0,0 0-160 15,0 0-32-15,0 0 0 16,15 2-1056-16,-20 6-224 0,0 0-32 0,-3 2-15872 0</inkml:trace>
  <inkml:trace contextRef="#ctx0" brushRef="#br0" timeOffset="1881.23">2485 10201 13823 0,'2'0'1216'15,"-1"0"-960"-15,0 0-256 0,0 0 0 16,2 2 3504-16,-2-2 656 0,2 1 128 0,2 2 16 15,2 3-768-15,3 4-144 0,1 0-48 0,0 5 0 16,1-2-1952-16,0 6-400 0,0-1-80 0,-1 1-16 16,0-2-240-16,-1 2-48 0,0-1-16 0,-1 1 0 0,-1-2-224 0,0 0-48 15,-2-1-16-15,0-2 0 0,0 1-304 0,0 1 160 16,1 0-160-16,-2-4 128 0,-2 1-128 0,1-3 0 16,1 2 0-16,-1-2 0 0,1 0-272 0,0-2-48 15,-2-1 0-15,1-1 0 16,0-5-672-16,-2-1-144 0,1-1-16 0,-3 1-18528 15</inkml:trace>
  <inkml:trace contextRef="#ctx0" brushRef="#br0" timeOffset="9849.89">2917 10302 4079 0,'-5'-4'368'0,"3"4"-368"16,-1 0 0-16,2 0 0 0,0 0 0 0,-1 0 0 0,1 0 0 15,0 0 0-15,-2 4 0 0,0-4 0 16,0 2 0-16,0-2 0 0,-1 0 0 0,1 0 0 0,2 2 224 0,-1-2 80 0,0-2 16 0,0 0 16 16,1 2 1744-16,0-3 352 0,-1 2 64 15,1 1 32-15,1-2 608 0,0 2 128 0,0 0 32 0,0 0 0 16,1 0-432-16,1 2-96 0,-1-2-16 0,1 1 0 16,1 2-1056-16,-1-3-224 0,2 2-32 0,0-2-16 15,1 0-720-15,-2 0-160 0,2 0-32 0,-5 0 0 16,0 0-128-16,0 0-48 0,0 0 0 0,0 0 0 15,0 0-80-15,45-5 0 0,-45 5-16 0,0 0 0 16,0 0-80-16,0 0-16 0,0 0 0 0,0 0 0 16,0 0-144-16,47-7 0 0,-44 5 0 0,1 0 128 15,-4 2-128-15,0 0 0 0,0 0 0 0,0 0 0 16,0 0-288-16,0 0-32 0,0 0-16 0,0 0 0 16,0 0-672-1,0 0-128-15,0 0-16 0,0 0-17424 0</inkml:trace>
  <inkml:trace contextRef="#ctx0" brushRef="#br0" timeOffset="10300.89">2891 10426 11743 0,'0'0'512'0,"0"0"128"0,0 0-512 0,0 0-128 0,-1 0 0 0,1 0 0 15,0 0 1840-15,0 2 336 0,0-2 80 0,0 0 16 0,1 0 608 0,0 0 128 16,1-2 32-16,0 4 0 15,3-2-1024-15,-3 0-208 0,2 0-32 0,0 0-16 16,1 0-576-16,-2 0-112 0,2 3-32 0,-1-2 0 16,1 1-464-16,0 2-80 0,0-2-32 0,-1 0 0 15,1 0-96-15,0 1-32 0,-2-2 0 0,2 1 0 16,-1 1-112-16,1-3-32 0,0 0 0 0,-1 1 0 16,1-1-192-16,-2-1 176 0,1 1-176 0,1 0 160 15,-5 0-160-15,0 0 0 0,0 0 0 0,0 0 128 0,0 0-128 0,0 0 0 16,0 0 0-16,0 0 0 0,0 0 0 0,0 0 0 15,0 0 0-15,0 0 0 16,48-25-496-16,-47 25-16 0,1 3-16 0,0-2 0 16,-1-2-1008-16,1 2-192 0</inkml:trace>
  <inkml:trace contextRef="#ctx0" brushRef="#br0" timeOffset="11172.79">3154 10533 7359 0,'2'0'160'0,"-1"0"32"0,-1 0 16 0,1 0 0 0,-1 0-208 0,0 0 0 0,1 0 0 0,1 3 0 16,-1-3 1888-16,1 0 336 0,1 0 64 0,-1 0 16 16,1 0 960-16,-1 0 192 0,1 0 32 0,-1 0 16 15,-1 0-736-15,2 0-144 0,1-3-16 0,-2 2-16 16,-1-2-1264-16,-1 3-256 0,0 0-48 0,0 0-16 16,0 0-496-16,0 0-80 0,0 0-32 0,0 0 0 15,0 0-128-15,0 0-16 0,25-50-16 0,-25 50 0 16,0 0-240-16,0 0 176 0,12-45-176 0,-12 45 160 0,0 0-160 15,0 0 0-15,12-47 0 0,-12 47 0 16,0 0 0-16,0 0 0 0,0 0 0 0,7-48 0 0,-7 42 0 0,0 6 0 16,0 0 0-16,0 0 0 0,0 0 0 0,0 0 0 15,0 0 0-15,0 0 0 0,0 0 0 0,0 0 0 16,0 0 0-16,0 0 0 0,0 0 0 0,0 0 0 16,0 0 0-16,0 0 0 0,0 0 0 0,-3-11 0 15,5 16 0-15,-1-2 0 0,0 1 0 0,-1 2 0 16,1 0 0-16,1 1 128 0,-1 1-128 0,0-2 0 15,0 4 0-15,1-2 0 0,-1 3 0 0,0-1 0 16,0 0 0-16,1 2 0 0,-1-2 0 0,-1 2 0 0,1 1 0 0,1-3 0 0,-2-4 0 0,2 0 0 31,-1-2 0-31,0-2 0 0,-1 2 0 0,0-2 0 0,0 0 0 0,1 0 0 16,1-2 0-16,0 2 0 0,2-2 0 0,0 0 0 16,1 0-128-16,-1 0 128 0,1-2 0 0,0-2 0 15,-5 4 0-15,0 0-144 0,0 0 144 0,0 0 0 0,0 0-192 0,0 0 192 16,41-37-192-16,-41 37 192 15,0 0-192-15,0 0 64 0,0 0 128 0,0 0-208 16,24-47 80-16,-24 47 128 0,0 0-208 0,0 0 80 16,0 0 0-16,3-39 0 0,-3 39 0 0,0 0 0 15,0 0-32-15,0 0 0 0,2-40 0 0,-2 40 0 16,0 0 160-16,0 0-208 0,0 0 80 0,0 0 128 16,0 0-128-16,0 0 128 0,0 0 0 0,0 0 0 0,0 0 0 15,0 0 0-15,7-41 0 0,-6 40 0 16,-1 1 0-16,1-2 0 0,-1 2 0 0,2-2 128 15,-2 2-128-15,1 2 160 0,-1-2-160 0,0 0 160 0,0 2-32 0,0-2-128 16,1 1 192-16,-1 2-64 0,0 0 0 0,1 2-128 16,-1-1 192-16,0 2-64 0,2 0-128 0,-1 2 192 15,0 3-192-15,0-1 192 0,2 0-192 0,-2 2 192 16,2 1-192-16,-2 0 192 0,3 0-192 0,-1 1 160 16,1 2-160-16,0-3 160 0,-2-2-160 0,1 0 0 15,0-1 0-15,2 2 128 0,-1 1-128 0,1-2 0 16,0 0 0-16,0-5 0 0,-1-1 0 0,0 0 0 15,-1-1 0-15,1-2 0 0,-2-1 0 0,1 2 0 16,-2-3-192-16,0 0 192 16,-1 0-720-16,-1 0-32 0,1 0 0 0,-3-3-11536 15,2 2-2304-15</inkml:trace>
  <inkml:trace contextRef="#ctx0" brushRef="#br0" timeOffset="12385.07">3741 9496 9215 0,'0'0'816'0,"0"-3"-656"0,0 2-160 0,0 1 0 16,0 0 1472-16,0 0 272 0,0-3 48 0,-2 1 16 16,2 1 944-16,-1-3 176 0,0 2 32 0,-2 2 16 15,2-3-544-15,0 2-128 0,0 2 0 0,-2-1-16 16,2 3-880-16,-2-3-160 0,1 2-32 0,0 2-16 15,-1-1-544-15,2 0-96 0,-3 1-32 0,2-2 0 16,-1 4-272-16,-1-2-64 0,1 2-16 0,0-2 0 16,0 5-48-16,-1-3 0 0,-1 1 0 0,1 2 0 0,1-2 0 0,-2 6-128 15,1-3 192-15,0 2-64 0,0 0 0 0,1 1-128 16,-1 0 192-16,2 2-64 0,-1-3-128 16,1 2 192-16,0 1-192 0,1-2 192 0,2 2-64 0,-2 1 0 15,2-3 0-15,1 3 0 0,-1 0-128 0,1-1 192 16,1 1-192-16,-1-4 192 0,2 4-192 0,1 0 0 15,-1 0 0-15,1 0 0 0,-2-3 0 0,2-1 0 16,1 1 0-16,1 0 0 0,-1 2 0 0,-3-1 0 16,4 0 0-16,-1 0 0 0,0 1 0 0,1 1 0 15,1 0 0-15,1-2 0 0,-2 0 0 0,2-1 0 16,-1 0 0-16,0 0 0 0,0-5 0 0,0-1 0 16,-2 0 0-16,1-1 0 0,0-2-208 0,0 1 80 0,-1-5 128 0,-1 0-208 31,0 0-448-31,0-3-96 0,-1-3-16 0,-1 0-17728 0</inkml:trace>
  <inkml:trace contextRef="#ctx0" brushRef="#br0" timeOffset="13033.24">3962 9783 10079 0,'0'-5'208'16,"0"1"48"-16,0 0 16 0,0 2 32 0,0 2-304 0,0 0 0 0,0 0 0 0,0-3 0 0,0 2 4288 0,0-1 816 15,0 0 144-15,0 4 48 0,1 0-1856 0,-1 4-368 16,1-2-80-16,1 0-16 0,-1 1-1808 0,1 1-352 15,1 1-80-15,1 2-16 0,-1-3-208 0,2 0-64 16,0-1 0-16,0 0 0 0,0 5-128 0,1-1-16 16,0 1-16-16,2-4 0 0,-3 1-160 0,0 2-128 15,1-2 144-15,0 2-144 0,-1-2 128 0,0 2-128 16,0-3 0-16,-1 3 0 0,1-2 0 0,-2-1 128 16,0 1-128-16,-1-1 0 0,2 1 0 0,-2 2 0 15,1-3 0-15,-2-2 0 0,2 1 0 0,-2-2 0 0,1 1 0 16,0 0 0-16,0 1 0 0,-1-5 0 0,0 3 0 0,1-3 0 15,-1 3 0-15,0-2 0 0,0-1 0 0,1-1 0 16,-1 1 0-16,0 0 0 0,2-3 0 0,-2 1 0 16,0 1 0-16,0-2 128 0,-1 3-128 0,0 0 0 15,0 0 176-15,0 0-176 0,0 0 192 0,0 0-192 16,0 0 192-16,15-44-64 0,-15 44 0 0,0 0-128 16,0 0 224-16,0 0-64 0,14-50-16 0,-14 50 0 15,0 0 0-15,0 0 0 0,13-52 0 0,-13 52 0 16,0 0 32-16,0 0 0 0,0 0 0 0,20-53 0 0,-20 53-48 0,0 0-128 15,0 0 192-15,0 0-64 16,0 0-128-16,0 0 128 0,21-44-128 0,-21 44 128 0,0 0-128 16,0 0 0-16,0 0 0 0,0 0 0 0,0 0 0 0,0 0 0 15,0 0 0-15,0 0 0 0,0 0 0 0,0 0 0 16,0 0 0-16,0 0 0 0,0 0 0 0,0 0-192 16,0 0 64-16,0 0 128 15,0 0-528-15,0 0 16 0,0 0 0 0,0 0 0 16,0 0 0-16,0 0 0 0,0 0 0 0,0 0 0 15,0 0 16-15,0 0 16 0,0 0 0 0,0 0 0 16,0 0-304-16,0 0-64 0</inkml:trace>
  <inkml:trace contextRef="#ctx0" brushRef="#br0" timeOffset="13717.19">4359 9527 8287 0,'-1'0'736'0,"-1"0"-592"15,2 0-144-15,0 0 0 0,0 0 2448 0,0 0 464 16,-1-3 96-16,1 1 0 0,-1 0 560 0,1 2 96 16,1 0 32-16,0 0 0 0,1 0-1440 0,0 0-272 15,2 4-64-15,-1-1-16 0,2 0-1056 0,2 1-208 16,-1 5-32-16,1-3-16 0,2 4-160 0,1 2-48 16,0 0 0-16,1 2 0 0,-1-2-96 0,0 4-32 15,-1-3 0-15,0 0 0 0,-1 2 16 0,-1 1 0 0,-1-1 0 0,0 1 0 16,-1 0-16-16,-1 0-16 15,0-2 0-15,-2 1 0 0,-1-3-112 0,2 2 0 0,-2 1-128 0,-1-3 192 16,0 0-192-16,-1 2 0 0,1-2 128 0,-3 2-128 16,2 1 0-16,-1-3 0 0,-1 1 0 0,0 0 0 15,0-3 0-15,-1 1 0 0,2-1 0 0,-2 0 0 16,0-1 0-16,1 1 0 0,-2-1 0 0,-1 1 0 16,1 0 0-16,-2-1 0 0,1 0 0 0,0 0 0 15,0-2 0-15,0-1 0 0,1 1 0 0,-1 2 0 16,1-3 0-16,0 1 0 0,0 0 0 0,0-1 0 15,1 0 0-15,0-2 0 0,1 1 0 0,0-2 0 16,1 0 0-16,1 1 0 0,-2-1 0 0,2 0 0 16,0-2 0-16,-1 1 0 0,1 1 0 0,0 1 0 15,0-4 0-15,1 2-208 0,0-1 64 0,0 2 16 16,0-3-496-16,0-3-80 0,0 2-32 0,0-1-12336 16,1 2-2480-16</inkml:trace>
  <inkml:trace contextRef="#ctx0" brushRef="#br0" timeOffset="15547.73">4987 9783 6447 0,'-1'0'576'0,"0"0"-576"16,-1-3 0-16,1 3 0 0,0 0 2416 0,0 0 368 0,-2 0 80 0,1 0 16 0,-2 0 864 0,3 0 176 15,-1 0 48-15,4 0 0 0,-1 3-1472 0,3-3-272 31,1 0-64-31,-5 0-16 0,0 0-1136 0,0 0-240 16,0 0-32-16,0 0-16 0,48-13-240 0,-48 13-48 16,0 0-16-16,0 0 0 0,42-2-16 0,-42 2 0 0,20 6 0 0,-12-4 0 15,-8-2-64-15,0 0-16 0,25 7 0 16,-19-6 0-16,2 1-96 0,-2-1-32 0,-1 2 0 0,1-1 0 16,-1-2-192-16,1 2 128 0,-6-2-128 0,0 0 0 15,0 0 0-15,0 0 0 0,0 0 0 0,0 0 0 16,0 0 0-16,0 0-128 0,0 0 128 0,0 0-208 31,0 0-496-31,0 0-80 0,0 0-32 0,0 0 0 0,0 0-240 0,0 0-48 0,0 0-16 0,0 0-16864 0</inkml:trace>
  <inkml:trace contextRef="#ctx0" brushRef="#br0" timeOffset="15981.19">4993 9890 4607 0,'0'0'400'0,"0"1"-400"15,0 2 0-15,0-3 0 0,0 0 3328 0,1 0 576 16,1 0 112-16,-1 2 16 0,0 2 144 0,2-2 32 0,-1 2 0 16,1-3 0-16,0 2-2032 0,0-1-384 0,-2 0-96 0,0 0-16 15,2-2-1008-15,0-2-208 0,2 2-32 0,0-2-16 16,-5 2-32-16,0 0 0 0,0 0 0 0,0 0 0 16,0 0 16-16,0 0 0 0,52-12 0 0,-52 12 0 15,0 0-80-15,0 0-32 0,0 0 0 0,44 0 0 16,-37 0-128-16,0 1-32 0,1 2 0 0,-1-1 0 15,2 6-128-15,-2-6 0 0,-7-2 144 0,0 0-144 16,0 0 0-16,0 0 0 0,0 0 0 0,42-4 0 16,-42 4 0-16,0 0 0 0,0 0 0 0,0 0 0 15,0 0 0-15,0 0 0 0,41-2 0 0,-37 2-128 16,0-3-240-16,-2 3-32 0,0 3-16 0,1-6 0 16,-3 3-416-16,0 0-96 0,0 0-16 0,0 0 0 15,0 0-1456-15,0 0-288 0</inkml:trace>
  <inkml:trace contextRef="#ctx0" brushRef="#br0" timeOffset="18084.74">6114 9493 4607 0,'0'3'400'0,"-2"-3"-400"0,4 2 0 0,-2-2 0 16,0 1 1024-16,0 2 128 0,0-1 32 0,0 2 0 15,1 0 928-15,-1 4 176 0,1-1 32 0,-1-4 16 16,0 3-48-16,1-2-16 0,-1-1 0 0,0-2 0 15,1 1 32-15,-1-2 16 0,2-2 0 0,-1 1 0 16,0-2-608-16,-1-1-128 0,1-2-32 0,-1 0 0 16,0-3-800-16,-1 0-176 0,1 9-16 0,0 0-16 15,-5-39-160-15,2 23-48 0,-1 0 0 0,-1-5 0 16,0 1-16-16,-1-1-16 0,0 1 0 0,-2-4 0 16,2 0-48-16,-1 2-16 0,0-2 0 0,1 1 0 15,2 4-64-15,-1-3-16 0,2 1 0 0,3 21 0 16,-5-42-160-16,5 42 128 0,-3-43-128 0,3 43 128 15,-1-40 0-15,1 40-128 0,0-34 192 0,0 34-64 16,0 0 64-16,3-44 0 0,-3 44 0 0,0 0 0 0,0 0-48 16,0 0 0-16,19-52 0 0,-19 52 0 0,0 0-144 15,0 0 160-15,0 0-160 0,42-43 160 0,-42 43-160 0,0 0 128 16,0 0-128-16,46-26 128 0,-46 26-128 0,0 0 0 16,0 0 0-16,51-31 128 0,-51 31-128 0,0 0 0 15,0 0 0-15,51-22 0 0,-51 22 0 0,0 0 0 16,0 0 0-16,45-19 0 0,-45 19 0 0,0 0 0 15,0 0 0-15,0 0 0 0,0 0-192 0,0 0 48 16,42-3 0-16,-40 5 0 16,-2-1-288-16,0 3-48 0,1 1-16 0,-2 1 0 15,-1-2-144-15,0 2-16 0,-1 2-16 0,0-2 0 16,0 2-576-16,0-1-112 0,-1 2-32 0,0-2-16208 0</inkml:trace>
  <inkml:trace contextRef="#ctx0" brushRef="#br0" timeOffset="18467.05">5898 9230 8863 0,'2'0'192'0,"-1"0"32"0,1 0 16 0,1 0 16 0,-1 0-256 15,-1 0 0-15,2-3 0 0,-3 3 0 0,0 0 4288 0,0 0 816 16,0 0 144-16,59-7 48 0,-59 7-1744 0,0 0-352 16,50-9-64-16,-50 9 0 0,0 0-1872 0,47-8-368 15,-47 8-80-15,0 0-16 0,46-10-272 0,-46 10-48 16,0 0-16-16,0 0 0 0,53-8-160 0,-53 8-48 15,0 0 0-15,0 0 0 0,45-5-128 0,-45 5-128 16,0 0 144-16,0 0-144 0,0 0 0 0,49-1 0 16,-49 1 0-16,0 0 0 0,0 0 0 0,0 0 0 15,0 0 0-15,0 0 0 16,48-6-384-16,-48 6-32 0,0 0 0 0,0 0 0 16,0 0-880-16,0 0-176 0,0 0-48 0,0 0-16192 0</inkml:trace>
  <inkml:trace contextRef="#ctx0" brushRef="#br0" timeOffset="19051.03">6749 8952 7359 0,'-1'-4'656'0,"0"1"-528"16,-1 0-128-16,2 0 0 0,0 1 1536 0,-1 0 288 15,1 0 48-15,-1-2 16 0,0 2 1056 0,1 2 224 16,0 0 32-16,-5-20 16 0,2 14-768 0,1 3-144 16,-1 1-48-16,1 4 0 0,-1-2-624 0,0 3-128 15,-1 1-32-15,-1-1 0 0,0 2-704 0,-1 3-160 0,-2 0-32 0,1 5 0 16,0-3-224-16,-2 2-48 0,2-2-16 15,-1 3 0-15,1 0-80 0,-1 2-16 0,1-2 0 0,-1 2 0 16,2-3-192-16,0 5 128 0,1-4-128 0,0 2 0 16,0 1 0-16,2 3 128 0,-1-3-128 0,1 2 0 15,2-2 0-15,0 2 0 0,1 0 0 0,1 1 0 16,2-1 128-16,-2 1-128 0,3 1 0 0,-1-2 144 16,2 1-144-16,0-2 0 0,1-1 0 0,0 1 0 15,1-4 0-15,-1 0 0 0,-1-3 0 0,1 0 0 16,0-1 0-16,3-1 0 0,-2 2 0 0,2-3 0 15,0-1-208-15,-3 1-32 0,1 2 0 0,-1-3 0 16,-1-5-496-16,0 2-96 0,0-1-32 16,0-2-17168-16</inkml:trace>
  <inkml:trace contextRef="#ctx0" brushRef="#br0" timeOffset="19916.03">6889 9215 5519 0,'1'-1'496'0,"-1"1"-496"0,0-3 0 0,0 3 0 16,1 0 1536-16,-1 0 192 0,2-3 64 0,-1 0 0 16,0-1 976-16,1 1 208 0,0-4 32 0,0 5 16 15,-2-2-208-15,1 2-32 0,-1-1-16 0,0 2 0 16,0 1-704-16,0-2-144 0,0 2-16 0,0 0-16 0,0 0-1008 0,-1 0-208 16,1 0-32-16,0 0-16 0,0 0-192 0,-1 0-48 15,1 0 0-15,-1 2 0 0,2-1-96 0,-1 2-32 16,1-1 0-16,-1 0 0 0,0 0-64 0,1 2-32 15,-1 1 0-15,2 5 0 0,-2-1-32 16,1 1 0-16,-1 5 0 0,0-2 0 0,-1 3-128 0,1 0 0 16,0 0 144-16,-2-4-144 0,4-2 0 0,-1 2 0 15,-2 7 0-15,2 1 0 0,1-4 0 0,1-1 0 16,1 1 0-16,-1-4 0 0,2 0 0 0,0-2 0 16,1 0 0-16,-1-1 0 0,3-4 0 0,-2 1 0 15,3-1-128-15,-2-1 128 0,2-2-208 0,-2-2 32 0,-7 0 16 16,0 0 0-16,0 0-32 0,0 0 0 15,0 0 0-15,50-25 0 0,-50 25 48 0,0 0 0 0,0 0 0 16,33-48 0-16,-33 48 144 0,0 0 0 0,22-43-144 0,-22 43 144 16,0 0 0-16,0 0-144 0,21-51 144 0,-21 51 0 0,0 0-160 0,0 0 160 15,0 0-128-15,17-43 128 16,-17 43-192-16,0 0 32 0,0 0 16 0,0 0 0 16,0 0 144-16,9-45 0 0,-9 42-144 0,0 3 144 15,0 0 0-15,0 0 0 0,0 0 0 0,0 0 0 16,0 0 0-16,0 0 0 0,-5-14 0 0,5 14 128 15,-1 0 112-15,1 1 16 0,-1 2 0 0,1-2 0 16,0 4-32-16,0-4 0 0,1 4 0 0,-1-1 0 16,1 2-224-16,-1 0 176 0,3 2-176 0,-2 0 160 15,0 1-160-15,-1 1 0 0,1 0 0 0,1 2 128 16,-1 0-128-16,0 1 0 0,0 3 0 0,-1 0 128 0,2 0-128 0,-2-2 0 16,0 3 0-16,0-1 0 0,1 0 0 0,-1-2 128 15,1-3-128-15,0-1 0 0,1 0 0 0,-1-4 0 16,1 0 0-16,-1-4 0 0,3 2 0 0,-1-4-256 15,0 0 48-15,-3 0 0 16,0 0-608-16,0 0-112 0,0 0-32 0,0 0-17600 16</inkml:trace>
  <inkml:trace contextRef="#ctx0" brushRef="#br0" timeOffset="20250.56">7275 9457 11231 0,'-2'2'240'0,"1"-2"48"0,1 2 16 0,0-2 16 0,0 0-320 0,0 3 0 0,0-3 0 0,0 3 0 16,1 0 4144-16,2 3 752 0,-2 0 160 0,2 1 16 15,-2 2-2064-15,1 1-400 0,1 0-96 0,-1 2-16 16,1-4-1456-16,-1 3-288 0,1 1-64 0,-1-2-16 16,-1 0-384-16,1-1-80 0,-2-2-16 0,0 2 0 15,-2 1-192-15,1-3 176 0,-1 2-176 0,-1-1 160 16,1-1-160-16,0-3 0 0,0 3 0 0,1-1 0 16,-2 2-240-16,2-4-80 0,0 0 0 0,0-2-16 15,-1 1-1328-15,2 1-256 0,-1-4-48 0,0 0-14144 16</inkml:trace>
  <inkml:trace contextRef="#ctx0" brushRef="#br0" timeOffset="21232.75">7487 9319 5519 0,'0'0'496'0,"-1"-3"-496"0,1 2 0 0,-1-1 0 15,0 0 2176-15,-1 0 320 0,1-4 80 0,-1-3 16 16,-1-1 832-16,2 0 160 0,0 4 48 0,-1 0 0 16,2 0-1072-16,-1 2-224 0,1 0-32 0,1 4-16 15,2 0-848-15,-1 2-160 0,1 3-48 0,1-4 0 16,1 5-608-16,1 0-128 0,0 3-32 0,1-2 0 15,1-1 16-15,-1 3 0 0,1 1 0 0,0 0 0 16,0-2-32-16,-2 2-16 0,1 3 0 0,-1-3 0 16,2-2-176-16,-3 3-16 0,1 1-16 0,-1-1 0 15,0 0-224-15,0-1 128 0,-1-3-128 0,-1 2 0 16,0-1 0-16,0-1 128 0,0 3-128 0,-1-4 0 0,1 0 0 16,-2 0 0-16,3 1 0 0,0 0 0 0,-1 1 0 0,1-2 0 15,-2-1 0-15,1 0 0 0,1-1 0 0,-3 0 0 16,1-2 0-16,1 1 0 0,-1-3 0 0,-1 0 0 15,2 0 0-15,-1-3 0 0,-2 3 0 0,0 0 0 16,0 0 0-16,0 0 0 0,0 0 0 0,0 0 0 0,29-44 0 0,-29 44 0 16,0 0 0-16,0 0 144 15,26-53-144-15,-26 53 128 0,0 0 32 0,20-51 0 16,-20 51 0-16,0 0 0 0,22-45 32 0,-22 45 16 16,0 0 0-16,0 0 0 0,26-53-80 0,-26 53 0 15,0 0-128-15,0 0 192 0,21-42-192 0,-21 42 0 16,0 0 128-16,0 0-128 0,16-44 0 0,-16 44 0 0,0 0 0 0,0 0 0 15,0 0 128-15,0 0-128 16,0 0 0-16,0 0 0 0,0 0 160 0,0 0-160 0,0 0 160 16,0 0-160-16,0 0 144 0,-4-21-144 0,3 23 128 0,-1-1-128 0,0 2 0 0,1-1 0 15,0 0 0-15,0 0 0 32,-1 0-384-32,1-2-48 0,1 2-16 0,0 0 0 0,0-2 288 0,0 3 160 0,0-3-192 0,0 0-20896 15</inkml:trace>
  <inkml:trace contextRef="#ctx0" brushRef="#br0" timeOffset="21767.8">7899 8901 6447 0,'-2'-3'272'0,"0"0"80"16,2 0-352-16,0 2 0 0,0 1 0 0,0-3 0 0,0 3 3024 0,0 0 544 15,3-3 96-15,-2 3 32 0,3-3 496 0,0 1 96 16,0 1 32-16,3 2 0 0,-7-1-2192 0,0 0-432 16,0 0-96-16,28 8 0 0,-19-1-816 0,1 0-144 15,-2 2-48-15,2 1 0 0,-1 0-192 0,1 1-32 16,1 2-16-16,0 0 0 0,0 0-128 0,-1 2-32 15,1 1 0-15,-1-1 0 0,-1-1-48 0,-1 0-16 16,1 3 0-16,-2-1 0 0,1-3-128 0,-1 3 0 16,-1 2 144-16,-1-2-144 0,0 0 0 0,-1 0 128 0,-1-1-128 0,-1 1 0 15,-1 1 0-15,0 0 0 0,-1 1 0 0,-1-1 0 16,-1-1 0-16,-1 0 144 0,0 0-144 0,-1-2 0 16,-1-2 208-16,1 1-64 0,-1 1-16 0,-1-3 0 15,1 2-128-15,-1-2 192 0,-1 3-192 0,0-5 192 16,1 1-192-16,0 2 0 0,0-5 0 0,-2 3 0 15,2 1 0-15,-1-1 0 0,2-4 0 0,0 0 0 16,-1 0 0-16,1 4 0 0,-1-4 0 0,-1 1 0 16,1 3 0-16,0-2 0 0,1-3 0 0,0 4 0 15,0-1 0-15,0 0 0 0,0 1 0 0,2-2 0 16,-1 2 0-16,1-7 0 0,2 2 0 0,0-4 0 16,1 0 0-16,0 0 0 0,0 1 0 0,1-1 0 15,0 2-320-15,1-2 16 0,0-2 0 0,1 1 0 16,-1-2-336-16,-2 3-80 0,0 0-16 0,0 0 0 15,0 0-672-15,0 0-128 0</inkml:trace>
  <inkml:trace contextRef="#ctx0" brushRef="#br0" timeOffset="23599.94">5945 9759 12895 0,'0'0'1152'0,"-1"0"-928"15,1 0-224-15,-2 0 0 0,2 0 1888 0,-2 1 336 16,1-1 64-16,0 4 16 0,0-3 608 0,-1 2 128 15,2 0 32-15,0 2 0 0,0 2-1216 0,2-4-224 16,0-2-48-16,2 4-16 0,0-3-656 0,1 0-128 16,1 1-16-16,0 0-16 0,1 0-432 0,2-3-64 15,-9 0-32-15,0 0 0 0,0 0-96 0,40 4 0 16,-40-4-128-16,0 0 192 0,0 0-32 0,47-3-16 16,-47 3 0-16,0 0 0 0,0 0 32 0,53-10 0 0,-53 10 0 0,0 0 0 15,0 0-48-15,50-13-128 0,-50 13 192 0,0 0-64 16,0 0-128-16,49-12 0 0,-49 12 0 0,0 0 128 15,0 0-128-15,52-7 0 0,-52 7 0 0,0 0 0 16,0 0 0-16,56-9 0 0,-56 9 0 0,0 0 0 16,0 0 0-16,57-7 0 0,-57 7 0 0,0 0 0 15,0 0 0-15,55-3 0 0,-55 3 0 0,0 0 0 16,38 0 0-16,-38 0 0 0,0 0 0 0,32 7 0 16,-23-5 0-16,-2 2 0 0,2-2 0 0,-3 2 0 15,2 0 0-15,-1-2 0 0,0-1 0 0,1 2 0 16,-8-3 0-16,0 0 0 0,0 0 0 0,34 2 0 15,-34-2 0-15,0 0 0 0,0 0 0 0,36 4 0 16,-36-4 0-16,0 0 0 0,0 0 0 0,39 6 0 0,-39-6 0 0,0 0 0 16,0 0 0-16,38 8 0 0,-38-8 0 0,0 0 0 15,0 0 0-15,37 8 0 0,-27-5 0 0,-10-3 0 16,0 0 0-16,0 0 0 0,0 0 0 0,46-3 0 16,-46 3 0-16,0 0 0 0,0 0-128 0,0 0 128 15,45-10 0-15,-36 14 0 0,0-1 0 0,-1-3 0 16,-8 0 0-16,0 0 0 0,0 0 0 0,0 0 0 15,45 0 0-15,-36 1 0 0,-9-1 0 0,0 0 0 16,28 6 0-16,-28-6 0 0,0 0 0 0,28 6 0 16,-28-6 0-16,0 0 0 0,0 0 0 0,43 4 0 15,-43-4 0-15,0 0 0 0,0 0-128 0,45-7 128 16,-45 7 0-16,0 0 0 0,0 0 0 0,0 0 0 0,55-17-144 16,-55 17 144-16,0 0 0 0,0 0 0 0,0 0-128 0,44-8 128 15,-44 8 0-15,0 0 0 0,0 0 0 0,0 0 0 16,36 2 0-16,-36-2 0 0,0 0 0 0,0 0 0 15,0 0 0-15,42-2 0 0,-42 2 0 0,0 0 0 16,0 0 0-16,0 0 0 0,52-10 0 0,-52 10 0 16,0 0 0-16,0 0 0 0,0 0 0 0,54-10 0 15,-54 10 0-15,0 0 0 0,0 0 0 0,42-2 0 16,-42 2 0-16,0 0 0 0,0 0 0 0,47 2 0 16,-47-2 0-16,24 6 0 0,-24-6 0 0,0 0 0 15,32 4 0-15,-32-4 0 0,0 0 0 0,0 0 0 16,45 0 0-16,-45 0 0 0,0 0 0 0,0 0 0 0,49-4 0 0,-49 4 0 15,0 0 0-15,0 0 0 0,46 0 0 16,-46 0 0-16,0 0 0 0,32 1 0 0,-32-1 0 0,0 0 0 16,0 0 0-16,36 0 0 0,-36 0 0 0,0 0 0 15,0 0 0-15,0 0 0 0,41-3 0 0,-41 3 0 16,0 0 128-16,0 0-128 0,0 0 0 0,0 0 128 16,45-8-128-16,-45 8 0 0,0 0 0 0,0 0 128 15,39-1-128-15,-39 1 0 0,0 0 0 0,0 0 0 0,41 1 0 0,-41-1 0 0,0 0 0 16,0 0 0-1,35 2 0-15,-35-2 0 0,0 0 0 0,0 0 0 16,0 0 0-16,41-4 0 0,-33 4 0 0,-8 0 0 16,0 0 0-16,0 0 0 0,0 0 0 0,0 0-128 15,43 0 128-15,-36 0 0 0,1 1 0 0,-1 0 0 16,1 1 0-16,0 0 0 0,1-1 0 0,1 2 0 16,-10-3 0-16,0 0 0 0,34 2 0 0,-34-2-192 0,0 0 192 0,39-2-160 15,-39 2-160-15,0 0-48 0,0 0 0 0,50-10 0 16,-50 10 144-16,0 0 32 0,0 0 0 0,0 0 0 15,47-9 192-15,-47 9 0 0,0 0 0 0,0 0 0 16,0 0 0-16,35 3 0 0,-30-1 0 0,1-2 0 16,-1 4 0-16,-1-4 0 0,1 1 0 0,-2 0 0 15,0 3 0-15,1-4 0 0,-2 4-128 0,1-4 128 16,-1 0-704 0,-1 2-80-16,1-2-32 0,-1 1-16464 0</inkml:trace>
  <inkml:trace contextRef="#ctx0" brushRef="#br0" timeOffset="24802.45">6548 10674 10127 0,'1'0'896'0,"0"0"-704"16,0 0-192-16,-1 0 0 0,0 0 1680 0,1 0 304 15,1 0 64-15,1 0 16 0,1-2 1008 0,0 2 208 16,0-3 48-16,-1-1 0 0,1 2-592 0,-4 2-112 16,0 0-32-16,0 0 0 0,0 0-1376 0,0 0-288 15,11-46-48-15,-11 46-16 0,0 0-352 0,0 0-80 16,5-47-16-16,-5 47 0 0,0 0-160 0,-1-34-48 16,1 34 0-16,-4-35 0 0,4 35 96 0,-5-37 16 15,1 20 0-15,0 1 0 0,0-2-112 0,-2 1-16 16,1-5 0-16,-2 1 0 0,3 1-32 0,-3 1-16 0,1-2 0 15,-1 4 0-15,2-2-144 0,0 5 128 0,0 0-128 0,1-1 128 16,0 2-128-16,2 0 0 0,0 1 0 0,2 12 0 16,0 0 128-16,-2-39-128 0,2 39 0 0,0 0 128 15,0 0 0-15,0 0-128 0,0 0 192 0,0 0-64 16,25-54-128-16,-25 54 128 0,0 0-128 0,0 0 128 16,0 0-128-16,0 0 0 0,48-40 144 0,-48 40-144 15,0 0 0-15,0 0 0 0,44-9 0 0,-44 9 128 16,0 0-128-16,0 0 0 0,42 2 0 0,-42-2 0 15,0 0 0-15,24 6-128 0,-16-2 128 0,-2-2-192 16,-1 5-416-16,0-4-96 0,-3 3 0 16,1 1-16-16,-2-4-464 0,0 0-96 0,-1 3 0 0,0-2-17424 15</inkml:trace>
  <inkml:trace contextRef="#ctx0" brushRef="#br0" timeOffset="25150.17">6363 10422 12895 0,'-1'2'576'0,"1"-2"112"0,1 0-560 0,2 0-128 0,-1-2 0 0,1 2 0 15,0 0 2880-15,-3 0 560 0,0 0 96 0,0 0 32 16,52-16-160-16,-52 16-16 0,0 0-16 0,61-19 0 16,-61 19-1920-16,0 0-384 0,56-13-80 0,-56 13-16 15,0 0-496-15,52-5-96 0,-52 5-32 0,0 0 0 16,44-2-128-16,-44 2-32 0,0 0 0 0,0 0 0 16,42-2-192-16,-42 2 0 0,0 0 128 0,0 0-128 15,0 0 0-15,29 4 0 0,-26-2 0 0,3 1-160 31,-2-3-448-31,0 1-96 0,-2 1 0 0,2 0-17808 0</inkml:trace>
  <inkml:trace contextRef="#ctx0" brushRef="#br0" timeOffset="25549.94">6757 10858 20271 0,'2'-3'896'0,"-1"0"192"0,0 2-880 0,1-4-208 0,-1 4 0 0,0-2 0 0,0 0 2096 0,-1 3 368 16,0 0 80-16,0 0 16 15,0 0 80-15,35-57 32 0,-35 57 0 0,0 0 0 16,0 0-1536-16,33-47-304 0,-33 47-64 0,0 0-16 16,0 0-304-16,0 0-48 0,39-45-16 0,-39 45 0 15,0 0-208-15,0 0-48 0,0 0-128 0,0 0 192 16,0 0-192-16,24-47 0 0,-22 41 0 0,-2 2 0 15,0 1 0-15,0 0 0 0,-2 1-176 0,1 0 176 16,0 0-704-16,0 2-32 0,-2 0 0 0,1 0-17760 16</inkml:trace>
  <inkml:trace contextRef="#ctx0" brushRef="#br0" timeOffset="25799.54">6752 10672 911 0,'0'2'0'0,"1"-1"0"16,0 2 0-16,0-3 0 0,1 0 3152 0,-1 2 560 15,2 2 96-15,4 2 32 0,0 0 528 0,2 4 112 16,2-1 32-16,-1 1 0 0,1 0-1792 0,-1 0-352 16,0-4-80-16,-2 2-16 0,0 0-1456 0,-1 1-304 15,-1-2-48-15,1-1-16 0,-3 3-304 0,0-3-144 16,0 0 128-16,-2-2-128 0,1 2 0 0,-1-3 0 15,1 0 0-15,-2 1 0 0,0-2 0 0,0-2-176 0,1 4 16 0,-1-4 0 32,-1 3-1760-32,0-3-368 0</inkml:trace>
  <inkml:trace contextRef="#ctx0" brushRef="#br0" timeOffset="26499.9">7278 10141 6447 0,'-2'0'576'0,"1"0"-576"0,-1 3 0 0,1-3 0 15,0 0 1968-15,0 0 272 0,-2 0 64 0,-2 0 16 16,0 2 608-16,-1-1 112 0,1 2 32 0,-1-3 0 16,2 1-544-16,-1 0-96 0,2 1-32 0,-1 0 0 15,0 2-800-15,1 2-144 0,-1-2-48 0,0 1 0 16,0-1-688-16,-1 5-144 0,2 0-16 0,-2 1-16 16,0 0-224-16,0 2-32 0,1-3-16 0,0 1 0 15,2-4-80-15,0 4-32 0,-1 2 0 0,2 0 0 16,0 4-160-16,-2 0 160 0,3-2-160 0,-1 2 160 15,1-1-160-15,0 4 128 0,1 0-128 0,0 0 128 0,2-3-128 0,-1-1 0 16,2 1 0-16,0 0 128 0,-2-2-128 0,3 3 0 16,1 0 0-16,0 2 128 0,2-1-128 0,-1-4 0 15,0 1 144-15,0-3-144 0,2 0 0 0,-2 0 0 16,3 0 0-16,-1-3 0 0,-1-2 0 0,1-2 0 16,1 1 0-16,-2 0 0 0,1-2 0 0,1-3-208 15,-1 0 80-15,-2-1 128 16,0 0-704-16,-7 0 0 0,0 0-16 0,0 0-17904 0</inkml:trace>
  <inkml:trace contextRef="#ctx0" brushRef="#br0" timeOffset="27650.38">7522 10501 4607 0,'0'-2'400'0,"0"0"-400"0,0 2 0 0,0 0 0 16,0-2 848-16,0 2 96 0,1-3 16 0,-1 2 0 16,1-3 384-16,1-1 64 0,-1 4 32 0,-1-1 0 15,1-2-368-15,0 4-80 0,-1-2-16 0,0-1 0 16,2 3-112-16,-2-1-32 0,0 1 0 0,-2 0 0 16,2-3 64-16,0 3 16 0,-1 0 0 0,0-2 0 15,0 1-80-15,-1 1-32 0,1-4 0 0,0 1 0 16,0 3 16-16,1-3 0 0,-2 3 0 0,1-3 0 15,0 1 288-15,1 1 64 0,-1 1 16 0,1 0 0 16,0 0-96-16,0 1 0 0,-1-2-16 0,1 1 0 0,0 0-352 16,0 0-64-16,-2-3-16 0,2 3 0 0,0 3-256 15,0-3-48-15,0 1-16 0,0 1 0 0,2 1-128 0,-1 0-48 16,-1 0 0-16,1 1 0 0,-1 2-144 0,0 0 192 16,1 0-192-16,-1 2 192 0,1 0-192 0,1 2 160 15,0-1-160-15,-1-2 160 0,2 2-160 0,-1-2 0 16,1 3 0-16,-1 1 128 0,2-1-128 0,0-2 0 15,-1 3 0-15,1-4 0 0,1 3 0 0,-1-1 0 16,1-1 0-16,0-3 0 0,-2 4 0 0,2-3 0 0,0 0 0 0,0 1 0 16,0-5 0-16,-1 3 0 0,1 0 0 0,-1-4 0 15,0 2 0-15,1-1 0 0,2-2 0 0,-2-2 0 16,1 2 0-16,-6 0 0 0,0 0 0 0,0 0 0 16,0 0-176-16,0 0 176 0,0 0-128 0,46-42 128 0,-46 42-128 0,0 0 128 15,0 0-128-15,0 0 128 0,30-54 0 0,-30 54-160 16,0 0 160-1,0 0 0-15,0 0-176 0,0 0 176 0,16-53-160 0,-16 53 160 16,0 0 0-16,0 0 0 0,0 0-128 0,0 0 128 16,0 0 0-16,5-44 0 0,-5 44 0 0,0 0 0 15,0 0 0-15,0 0 0 0,0 0 0 0,0 0 160 16,0 0-16-16,0 0 0 0,0 0 0 0,0 0 0 16,0 0 0-16,0 0 0 0,0 0 0 0,0 0 0 15,0 0-144-15,0 0 128 0,0 0-128 0,0 0 128 16,0 0-128-16,0 0 192 0,0 0-192 0,0 0 192 15,0 0-192-15,0 0 192 0,7 0-192 0,-6 8 192 0,1 0-192 16,1 0 0-16,1 2 0 0,-2 0 128 0,3 3-128 0,-1 0 0 16,-1 2 0-16,1-3 128 0,0 1-128 0,-2-1 0 15,1-1 0-15,-1 0 0 0,1-1 0 0,-2-3 0 16,0 0 0-16,0-1 0 0,1-1 0 0,-1 0 0 16,-1-3 0-16,1 1 0 0,-1-2 0 0,1-1-272 15,1 0 64-15,-2-1 16 16,1-2-224-16,-1 1-32 0,1 1-16 0,0-4 0 15,-1 0-1248-15,2 2-240 0,-2-3-48 0,0 6-14032 0</inkml:trace>
  <inkml:trace contextRef="#ctx0" brushRef="#br0" timeOffset="28439.24">7908 10214 9215 0,'-1'-1'816'0,"-1"1"-656"0,4 0-160 0,-2 0 0 15,0 0 1600-15,0 0 272 0,0 0 64 0,1-3 16 16,0 3 976-16,1-1 192 0,2 1 32 0,1 1 16 16,0-1-160-16,0 3-48 0,0-2 0 0,0 2 0 15,0-1-1552-15,1 2-320 0,0 2-64 0,0 0-16 16,2 0-384-16,-1 1-80 0,1-1-16 0,-1 4 0 16,0-3-144-16,2 4-16 0,0-1-16 0,-1 0 0 15,1-1-144-15,-1 2-16 0,0 1-16 0,-2-1 0 16,2 0-176-16,-3 2 192 0,1 2-192 0,-2-3 192 15,1-1-192-15,-2 1 128 0,0 1-128 0,-1-1 128 0,-1 0-128 16,1 1 0-16,-1-1 144 0,-1 2-144 0,-1-2 0 0,-1 1 0 16,0 0 0-16,0 2 0 0,-1-5 0 0,-1 2 0 15,1 1 0-15,-2-1 128 0,0-2-128 0,0 0 0 16,0 2 0-16,0-4 0 0,1 0 0 0,-1-2 0 16,2 1 0-16,-2 0 0 0,1-2 0 0,0 1-208 15,0 0 80-15,1-2 128 0,-1-2-256 0,0 3 80 16,2 0 16-16,-2-3 0 0,2 3 160 0,-2-5-192 15,0 3 192-15,2 0-192 0,-1-3 192 0,1 0-160 16,-1 0 160-16,2 0-160 0,0 0-64 0,1 0-16 16,-1-3 0-16,1 3 0 15,0-3-336-15,0 0-80 0,0 1-16 0,0 0-11968 16,0-3-2400-16</inkml:trace>
  <inkml:trace contextRef="#ctx0" brushRef="#br0" timeOffset="35938.33">9038 9776 8287 0,'-1'0'736'0,"1"0"-592"0,0 0-144 0,0-2 0 15,-2 2 1984-15,1 0 384 16,0-4 64-16,0 2 0 0,-2-2 832 0,1-2 144 0,2 2 48 0,0-2 0 0,0 6-784 0,0 0-160 31,0 0-16-31,0 0-16 0,0 0-1280 0,0 0-256 0,0 0-48 0,0 0-16 16,0 0-240-16,0 0-64 0,0 0 0 0,0 0 0 15,0 0-80-15,0 0-32 0,48-6 0 0,-48 6 0 16,0 0-128-16,0 0-16 0,37 1-16 0,-37-1 0 16,0 0-160-16,0 0-16 0,40-1-128 0,-40 1 192 15,0 0-192-15,0 0 0 0,0 0 0 0,47-3 0 0,-47 3 0 0,0 0 0 0,0 0 0 0,0 0 0 31,33 3 0-31,-28-3 0 0,0 3 0 0,-1-3 0 16,-1 3-224-16,0-2 16 0,-1 2 0 0,0-1 0 16,0 2-576-16,-2-3-112 15,0 2-32-15,-1-1 0 0,1-1-800 0,-3 2-144 0</inkml:trace>
  <inkml:trace contextRef="#ctx0" brushRef="#br0" timeOffset="36363.91">9045 9922 5519 0,'0'0'496'0,"0"-2"-496"0,0 2 0 16,0-1 0-16,0 1 2032 0,2 0 304 0,-1-5 64 0,0 1 16 15,-1 4 976-15,0 0 192 0,0 0 32 0,0 0 16 16,0 0-704-16,0 0-144 0,0 0-32 0,0 0 0 16,46-26-1280-16,-40 26-256 0,1 1-48 0,0 2-16 15,1 0-464-15,0 2-112 0,0 1 0 0,1 2-16 16,-2-2-112-16,1-2 0 0,-1 1-16 0,1-4 0 15,-8-1-176-15,0 0-48 0,22 6 0 0,-22-6 0 16,0 0-208-16,0 0 176 0,31 3-176 0,-31-3 160 16,0 0-160-16,0 0 0 0,0 0 144 0,0 0-144 15,34 0 0-15,-27 1 0 0,-2-1 0 0,-2 2 0 16,2-2 0-16,0 0 0 0,-1 3 0 0,0-3 0 16,-1 1-608-16,1-1-32 0,-1 3-16 0,-1-3 0 0,0 0-496 0,1 0-112 0,-2 0-16 0,0 0-16816 31</inkml:trace>
  <inkml:trace contextRef="#ctx0" brushRef="#br0" timeOffset="40006.93">9952 9266 9215 0,'0'-2'816'0,"0"0"-656"15,-1-2-160-15,1 2 0 0,0 1 1856 0,-2-2 352 0,2-1 64 0,-2-2 16 16,1 0 912-16,-1 0 192 16,1 0 48-16,0 2 0 0,1 1-960 0,-1 0-192 0,1 3-48 0,0-3 0 15,0 3-1088-15,0 0-240 0,1 0-32 0,0 0-16 16,0 3-400-16,1-3-80 0,-1 3 0 0,1 0-16 15,2 1-80-15,0-2-16 0,1 5 0 0,-2 0 0 16,1-1-96-16,1 0-32 0,1 4 0 0,0 2 0 16,1 1-144-16,0-1 160 0,0 4-160 0,1 0 160 15,-1 0-160-15,1 0 0 0,-1 3 0 0,-1-3 0 16,-1-6 0-16,0 2 0 0,1 3 0 0,1 1 0 16,-1 0 0-16,0-2 0 0,0 1 0 0,-1-2 0 15,1 2 0-15,-2-5 128 0,1 0-128 0,-1 1 0 16,-1-4 0-16,1 2 0 0,1-3 128 0,-3 0-128 15,2 1 0-15,-1-6 0 0,-1 3 0 0,1-2 0 0,-1-2 0 16,-1 0 0-16,0 0 0 0,1 0 0 0,0 0 0 16,-1-4 128-16,2 4-128 0,-2-3 128 0,2-2 0 0,-2 1-128 15,-1 4 192-15,0 0-64 0,0 0 0 0,0 0-128 16,0 0 192-16,17-48-64 0,-17 48 16 0,0 0 0 16,16-47 0-16,-16 47 0 0,18-47 32 0,-18 47 0 15,17-51 0-15,-17 51 0 0,17-51-176 0,-17 51 192 16,0 0-192-16,19-54 192 0,-19 54-192 0,0 0 128 15,20-47-128-15,-20 47 128 0,0 0-128 0,0 0 192 16,0 0-192-16,21-45 192 0,-19 41-64 0,-1 2 0 16,2-3 0-16,-1 4 0 0,1 1-128 0,-1-2 160 15,2 2-160-15,-2-3 160 0,2 2-160 0,0-3 0 16,-4 4 0-16,0 0 0 0,0 0 0 0,0 0 0 16,0 0-128-16,0 0 128 0,0 0-384 0,0 0 0 0,0 0 0 15,0 0 0 1,0 0-432-16,0 0-80 0,0 0-32 0,0 0 0 15,0 0-240-15,0 0-48 0</inkml:trace>
  <inkml:trace contextRef="#ctx0" brushRef="#br0" timeOffset="41708.57">10628 9575 9215 0,'0'0'816'0,"-1"0"-656"0,1 0-160 0,0 0 0 16,1 0 2384-16,0 0 448 0,1 0 96 0,-1 0 16 15,1 0 304-15,2 0 64 0,1 2 16 0,1-2 0 16,0 0-1104-16,1 0-224 0,-1 0-32 0,-6 0-16 16,0 0-1056-16,0 0-224 0,0 0-32 0,50-15-16 15,-50 15-384-15,0 0-80 0,0 0-16 0,56-29 0 16,-56 29-144-16,0 0 128 0,0 0-128 0,48-41 128 0,-48 41-128 0,0 0 0 16,0 0 144-16,37-45-144 0,-37 45 0 0,0 0 128 15,0 0-128-15,0 0 0 0,0 0 160 0,20-49-32 0,-20 43-128 16,0 0 192-16,-1 2-48 15,1-2-16-15,-1 2 0 0,-2-2 0 0,1 0-128 0,-1-1 192 16,1 1-192-16,-2 0 192 0,0 0-192 0,-1-2 0 16,-1 2 144-16,-1 0-144 0,-2 0 0 0,1 2 0 15,-1-1 0-15,-2 4 0 0,1-1 0 0,-1 2 0 16,-2 0 0-16,0 0 0 0,0 2 0 0,2 2 0 16,-1-1 0-16,1 2 128 0,1 0-128 0,1 0 0 15,2 1 0-15,-2 2 128 0,3-2-128 0,1 3 192 0,0-3-64 16,0 4 0-16,3-3-128 0,0 2 192 0,1 1-64 0,1-2 0 15,1 2-128-15,1-1 144 0,-1 1-144 0,1 0 160 16,2 0-160-16,0 2 160 0,1-2-160 0,-2 1 160 16,4 0-32-16,-1 2-128 0,1-1 192 0,1-2-64 15,-1-2-128-15,2 0 192 0,1 1-192 0,1-1 192 16,1 0-192-16,2-2 128 0,-2 0-128 0,2 0 128 16,-1-2-128-16,3 2 160 0,2-2-160 0,-18-4 160 15,32 8-160-15,-32-8 0 0,0 0 0 0,42 7 128 0,-42-7-128 0,0 0 0 16,41 2 0-16,-41-2 0 15,0 0 0-15,0 0 0 0,0 0 0 0,54-11 0 16,-54 11-176-16,0 0 48 0,0 0 0 0,0 0 0 16,0 0-416-16,0 0-80 0,51-32-16 15,-51 32 0-15,0 0 0 0,0 0-16 0,0 0 0 0,0 0 0 16,0 0-432-16,0 0-64 0,0 0-32 0,0 0-10304 16,0 0-2064-16</inkml:trace>
  <inkml:trace contextRef="#ctx0" brushRef="#br0" timeOffset="42347.71">11057 8945 13823 0,'-2'3'1216'0,"1"-3"-960"16,-1 1-256-16,1-1 0 0,1 0 2368 0,0 3 416 16,-2-3 96-16,-1 3 0 0,2 0 288 0,1-3 48 15,1 3 16-15,4-3 0 0,1 3-1568 0,2-2-320 16,-8-1-64-16,0 0-16 0,0 0-624 0,48 6-112 15,-48-6-16-15,0 0-16 0,37 9-112 0,-37-9 0 16,0 0-16-16,40 7 0 0,-40-7-224 0,0 0-144 16,38 5 192-16,-38-5-192 0,0 0 0 0,0 0 0 15,0 0 0-15,44 0 0 0,-39 2 0 0,0-4 0 0,-5 2 0 0,0 0 0 32,0 0-752-32,0 0-48 0,0 0-16 0,0 0-17776 0</inkml:trace>
  <inkml:trace contextRef="#ctx0" brushRef="#br0" timeOffset="42873.38">11641 8641 10527 0,'1'-1'224'0,"-1"1"48"0,0 0 16 0,0-1 32 0,0 1-320 0,0 0 0 15,0 0 0-15,-1 0 0 0,0 0 3344 0,-1 2 624 0,-1 2 112 0,0 0 16 16,0-4-896-16,-1 0-192 0,0 2-48 0,0-1 0 16,1 2-1408-16,-2-1-272 0,0-1-64 0,-1 2-16 15,1-1-688-15,-2 2-144 16,1 0-32-16,-1 2 0 0,1 0-48 0,-2 0-16 0,1 1 0 0,-2-1 0 16,3 0-48-16,-1 1-16 0,-2 3 0 0,0 3 0 15,1-1-64-15,-1 3-16 0,2-3 0 0,0 2 0 16,4-2-128-16,-2 2 0 0,1 1 144 15,2 1-144-15,-1-1 144 0,2 1-144 0,0 1 192 0,-2 0-192 16,3-1 192-16,0 2-64 0,1 0 0 0,2 3-128 16,-1-5 176-16,3 3-176 0,1 1 160 0,3-1-160 15,-1 0 0-15,-1-4 128 0,-1-3-128 0,2-2 0 16,0 2 0-16,2 1 0 0,1-3 0 0,0 0 0 0,-1-2 0 16,0-3 0-16,-10-5-160 0,0 0 160 15,0 0-608-15,36 9-32 0,-36-9-16 16,0 0 0-16,0 0-1104 0,0 0-224 0</inkml:trace>
  <inkml:trace contextRef="#ctx0" brushRef="#br0" timeOffset="43127.09">11755 8772 2751 0,'0'5'256'0,"0"-4"-256"15,0 2 0-15,0 1 0 0,0-4 3424 0,0 2 640 0,0 2 128 0,1 2 32 16,0 4 464-16,0 5 112 16,-1 1 0-16,2-3 16 0,-1 6-2768 0,-1-4-544 0,1 5-112 0,0-4-32 15,1 2-912-15,-2-2-192 0,1-1-48 16,0 1 0-16,0-3-208 0,-1-2 0 0,0 1 0 0,1-2 0 16,-1 1 0-16,0-4 0 0,-1 0 0 0,1-2 0 15,-1 0-160-15,0 0-80 0,0-2-16 0,1 1-11712 16,-2-2-2368-16</inkml:trace>
  <inkml:trace contextRef="#ctx0" brushRef="#br0" timeOffset="43390.73">11845 8958 7359 0,'0'0'656'0,"1"0"-528"15,2 0-128-15,-2 0 0 0,0 0 2688 0,2 0 496 16,0 0 96-16,2 0 32 0,-5 0 768 0,0 0 144 16,0 0 48-16,0 0 0 0,48-3-2112 0,-48 3-432 15,0 0-64-15,0 0-32 0,0 0-1024 0,41 6-208 16,-41-6-32-16,0 0-16 0,0 0-176 0,0 0-48 16,0 0 0-16,45 0 0 0,-45 0-128 0,0 0 0 15,0 0 0-15,0 0 0 0,0 0 0 0,0 0 0 16,0 0 0-16,0 0-176 15,0 0-1024-15,0 0-208 0</inkml:trace>
  <inkml:trace contextRef="#ctx0" brushRef="#br0" timeOffset="43706.78">12004 8816 12895 0,'-1'0'576'0,"1"0"112"0,-1 0-560 0,0 0-128 0,1 0 0 0,0 0 0 15,-2 0 2768-15,1 0 528 0,0 3 96 0,0-3 32 16,-2 4-336-16,3 1-64 0,-1-1-16 0,1-2 0 16,1 3-1584-16,-1 0-320 0,2 1-64 0,-2-2-16 0,2 2-544 0,-1-2-112 15,0 2-32-15,2 0 0 16,-2 3-336-16,2-3 144 0,-1 1-144 0,-1 2 0 0,2-2 128 0,-3 2-128 15,1 1 0-15,0 0 0 0,-1 2 0 0,0-2 0 16,0 3 0-16,0-4 0 0,0 0 0 0,0 1 0 16,2 2 0-16,-1-3 0 0,-1-3 0 0,1 2 0 15,0-2 0-15,2-3 0 16,-2 2-1232-16,0-1-160 0,0-1-16 16,2 0-15408-16</inkml:trace>
  <inkml:trace contextRef="#ctx0" brushRef="#br0" timeOffset="44824.21">12237 9141 16575 0,'0'0'1472'16,"0"0"-1168"-16,0 0-304 0,1-3 0 0,-1 3 1504 0,1-2 240 15,2 1 48-15,-3 1 16 0,0 0 544 0,0 0 96 16,0 0 32-16,0 0 0 0,41-56-912 0,-41 56-176 16,0 0-48-16,0 0 0 0,0 0-480 0,34-54-96 15,-34 54-32-15,0 0 0 0,0 0-256 0,0 0-48 16,0 0-16-16,0 0 0 0,18-50-192 0,-17 45-32 16,-1-4-16-16,0 9 0 0,0 0-48 0,0 0 0 15,-1-30 0-15,-1 23 0 0,1 2-128 0,-1-1 160 16,0 0-160-16,1 0 160 0,2 3-160 0,-2 0 160 15,0 3-160-15,0 0 160 0,1 3-160 0,-2 1 128 16,1 5-128-16,0-1 128 0,1 6-128 0,-1-2 192 16,2 1-192-16,-1 3 192 0,2-4-192 0,0 2 0 15,1 1 0-15,1 1 128 0,2 0-128 0,0-1 0 16,2 1 0-16,-1-5 0 0,0-3 0 0,1 1 0 16,0-1 0-16,0-2 0 0,2-4 0 0,0-1 0 0,0-1 0 0,-10 0 0 15,0 0-128-15,0 0 128 0,0 0 0 0,0 0 0 16,54-38-128-16,-54 38 128 0,0 0-160 0,0 0 160 15,0 0-368-15,25-57 32 0,-25 57 0 0,0 0 0 16,11-44-112-16,-11 44-32 0,0 0 0 0,0 0 0 31,8-47-112-31,-8 47-32 0,0 0 0 0,0 0 0 0,0 0 432 0,0 0 192 0,0-32-160 0,-3 29 160 16,2 3 432-16,0 0 176 0,-1 3 32 0,0 0 16 16,2 2-80-16,-1-1 0 0,1 2-16 0,0 0 0 15,1 2-272-15,-1 0-48 0,1 5-16 0,2-1 0 16,-1 2-48-16,1 1-16 0,0 1 0 0,1 0 0 0,0 0-160 15,-2-1 192-15,3 1-192 0,-2 0 192 0,2 0-192 0,-2-6 0 16,0 0 0-16,-1-2 0 0,1 0 0 0,-2-2 0 16,1-1-160-16,0-1 160 15,-1-2-576-15,-1-2-32 0,1 0 0 0,-1 0-17984 16</inkml:trace>
  <inkml:trace contextRef="#ctx0" brushRef="#br0" timeOffset="45290.24">12028 8976 6447 0,'1'-2'272'0,"-1"-1"80"16,1 2-352-16,-1-1 0 0,0 2 0 0,2-3 0 15,-2 2 704-15,1-2 80 0,1 1 16 0,1-2 0 0,-1 1 800 0,1 3 176 16,-2 0 16-16,1 0 16 16,1 3 672-16,-2 0 128 0,0 0 16 0,1 1 16 0,0 1-176 0,1 1-32 15,0 2-16-15,1-5 0 0,1 2-848 0,1-1-160 16,3-1-48-16,-1 0 0 16,0-3-704-16,-8 0-144 0,0 0-16 0,0 0-16 0,0 0-352 0,0 0-128 15,53-8 0-15,-53 8 144 0,0 0-144 0,0 0 0 16,0 0 0-16,0 0 0 0,0 0 0 0,0 0 0 15,0 0 0-15,0 0 0 0,0 0-192 0,0 0-32 16,0 0 0-16,0 0-17680 0</inkml:trace>
  <inkml:trace contextRef="#ctx0" brushRef="#br0" timeOffset="45858.81">12594 8705 9215 0,'0'-3'816'0,"0"3"-656"15,0 0-160-15,0 0 0 0,0 0 2176 0,2 0 384 16,0 0 96-16,2 0 16 0,2 3 640 0,1 1 128 16,-7-4 16-16,20 9 16 0,-20-9-1168 0,24 16-256 15,-12-7-32-15,-1 2-16 0,3 4-944 0,-2 1-192 16,0-2-32-16,0 3-16 0,-1 1-352 0,0-2-64 16,0 0-16-16,-1 0 0 0,0 3-144 0,-2-3-48 15,1 2 0-15,-3-1 0 0,-1-1-192 0,0-3 128 16,-2 5-128-16,-1-1 0 0,-2 1 0 0,0 1 0 0,-1-7 0 15,0 2 0-15,-1-2 0 0,-1 3 0 0,-1-4 0 0,0 2 0 0,0-5 0 0,0 2 0 16,-3-4-192 0,1 1 192-1,0-1-544-15,0 0 0 0,-2-2 0 0,1 2 0 16,0-4-320-16,-2 2-64 0,1-2-16 0,2 0 0 16,0 0-320-16,1-2-64 0,1 0-16 0,2-2 0 0,0 0 112 0,0 0 16 15,2 0 0-15,2-2-7872 0,-2 4-1584 0</inkml:trace>
  <inkml:trace contextRef="#ctx0" brushRef="#br0" timeOffset="46466.21">12992 8958 10127 0,'-1'0'896'0,"1"0"-704"16,0 0-192-16,0 0 0 0,0 0 3424 0,-1 1 656 0,0 1 128 0,-1-2 16 0,1 3-320 0,0 1-64 31,0-2 0-31,1 3-16 0,1 1-2400 0,-1-1-464 16,1 1-112-16,2 1-16 0,-2 2-384 0,1-2-96 16,2 3-16-16,0-1 0 0,0 1-144 0,1 1-16 15,-1-1-16-15,0-2 0 0,1 0-160 0,-1 0 0 16,0 0 144-16,-1-1-144 0,0-1 0 0,-1 0 128 0,1-2-128 0,-2-2 0 15,1 2 0-15,0 2 0 0,0-3 0 0,-1 0 128 16,2 1-128-16,-2-2 0 0,0 2 0 0,2-1 0 16,-2 0 0-16,0 0 0 0,0 1 0 0,1-2 0 0,-2-2 0 0,1 0-160 15,1 1 160 1,0 2 0-16,-2-1 0 0,0-1-128 0,1-2 128 0,-1 1 0 16,0-2 0-16,1 2 0 0,0-3 0 0,1 2 0 15,-1-1 0-15,1-2 0 0,0-1 0 0,0 1 0 16,0 0 0-16,1 1 0 0,-2 3 0 0,2-3 0 15,-3 3 0-15,0 0 0 0,0 0 0 0,0 0 0 16,0 0 0-16,0 0 0 0,0 0 0 0,28-47 0 16,-28 47 0-16,0 0 0 0,0 0 0 0,0 0 144 15,0 0-144-15,0 0 160 0,0 0-160 0,22-47 160 16,-22 47 16-16,0 0 0 0,0 0 0 0,0 0 0 0,0 0-48 0,24-48-128 16,-24 48 192-16,0 0-64 0,0 0-128 0,0 0 0 15,0 0 0-15,32-49 128 0,-32 49-128 0,0 0 0 16,0 0 0-16,0 0 0 0,0 0 0 0,0 0 0 15,0 0 0-15,33-40 0 0,-33 40 0 0,0 0 0 16,0 0 0-16,0 0 0 0,0 0 0 0,0 0 0 16,0 0 0-16,0 0 0 0,0 0 0 0,0 0 0 15,0 0 0-15,0 0 0 16,0 0-464-16,0 0-32 0,0 0 0 0,0 0 0 16,0 0-640-16,0 0-128 0</inkml:trace>
  <inkml:trace contextRef="#ctx0" brushRef="#br0" timeOffset="48107.05">9943 9868 4607 0,'-1'-3'400'0,"-2"1"-400"16,2 1 0-16,1-2 0 0,0 3 880 0,-1-3 80 15,0 3 32-15,-1-7 0 0,0 2 560 0,0 0 112 16,0 3 32-16,1-2 0 0,0 2 304 0,1 2 64 15,0 0 16-15,0 0 0 0,0 0 256 0,0 0 48 16,1 2 16-16,0-1 0 0,2 2-592 0,-1-1-112 16,3 2-32-16,-1 0 0 0,2 0-688 0,1 1-144 15,2-2-16-15,2 0-16 0,2 0-368 0,-13-3-80 16,0 0-16-16,45 7 0 0,-45-7-144 0,0 0-48 16,55 3 0-16,-55-3 0 0,0 0 0 0,58 6 0 15,-58-6 0-15,0 0 0 0,51 4 48 0,-51-4 0 16,0 0 0-16,42 5 0 0,-42-5-48 0,0 0 0 15,54 4 0-15,-54-4 0 0,0 0-144 0,58 2 0 0,-58-2 144 16,0 0-144-16,68-11 0 0,-68 11 0 0,0 0 0 0,77-11 0 16,-77 11 0-16,54-2 0 0,-54 2 0 0,52 0 0 15,-52 0 0-15,45 1 0 0,-45-1 0 0,0 0 0 16,50 6 0-16,-50-6 0 0,0 0 0 0,47 6 0 16,-47-6 0-16,0 0 0 0,46 5 0 0,-46-5 0 15,0 0 0-15,48-5 0 0,-48 5 0 0,0 0 0 16,52-4 0-16,-52 4 0 0,0 0 0 0,56-3 0 15,-56 3 0-15,0 0 0 0,62-3 0 0,-62 3 0 16,0 0 0-16,62 3 0 0,-62-3 0 0,49 1-128 0,-49-1 128 0,47-1 0 0,-47 1 0 0,0 0 0 31,58 1 0-31,-58-1 0 0,0 0 0 0,46 2 0 0,-46-2 0 16,0 0 0-16,0 0 0 0,61 0 0 0,-61 0 0 0,0 0 0 16,50-6 0-16,-50 6 0 0,0 0 0 0,0 0 0 15,66-16 0-15,-66 16 0 0,0 0 0 0,52-10 0 16,-52 10 0-16,0 0 0 0,48 0 0 0,-48 0 0 15,30 7 0-15,-16-1 0 0,1 0 0 0,-1 0 0 16,-1-1 0-16,1 1 0 0,0 0 0 0,1-1 0 16,-2 0 0-16,-13-5 0 0,0 0 0 0,40 5 0 15,-40-5 0-15,0 0 0 0,0 0 0 0,62-8 0 16,-62 8 0-16,0 0 0 0,50-10 0 0,-50 10 0 16,0 0 0-16,53-10-128 0,-53 10 128 0,0 0 0 15,52-5 0-15,-52 5 0 0,0 0 0 0,45 6 0 16,-32-1 0-16,0 1 0 0,0-2 0 0,-1 2 0 0,0 0 0 15,-1-2 0-15,1 2 0 0,1-3 0 0,-2-2 0 0,-11-1 0 16,0 0 0-16,0 0 0 0,57-6 0 0,-57 6 0 16,0 0 0-16,0 0 0 0,57-18 0 0,-57 18 0 15,0 0 0-15,0 0 0 0,63-12 0 0,-63 12 0 16,0 0 0-16,47 1 0 0,-47-1 0 0,0 0 0 16,41 9 0-16,-29-3 0 0,1 0 0 0,0 0 0 15,-2-2 0-15,0 2 0 0,0 0 0 0,0-2 0 16,-1-1 0-16,-10-3 0 0,0 0 0 0,40 1 0 15,-40-1 0-15,0 0 0 0,0 0 0 0,62-11-128 16,-62 11 128-16,0 0 0 0,50-11 0 0,-50 11 0 16,0 0 0-16,0 0 0 0,60-7 0 0,-60 7-128 15,0 0 128-15,39 9 0 0,-26-6 0 0,-2 3 0 16,-1-3 0-16,1 4 0 0,1 0 0 0,1 2 0 16,0-3 0-16,1 0 0 0,-1 0 0 0,1-2 0 0,2-2 0 0,-16-2 0 15,0 0-144-15,48 2 144 0,-48-2-160 0,0 0 160 16,48-8-208-16,-48 8 80 0,0 0 128 0,0 0 0 15,65-21-144-15,-65 21 144 0,0 0 0 0,0 0 0 16,50-12 0-16,-50 12 0 0,0 0-128 0,0 0 128 16,45 2 0-16,-35 1 0 0,-1 1 0 0,-2-1 0 15,2 2 0-15,-1 0 0 0,2 0 0 0,-1-1 0 16,1-2-144-16,-10-2 144 0,0 0-224 0,0 0 16 16,39 0 0-16,-39 0 0 0,0 0 16 0,0 0 16 15,0 0 0-15,0 0 0 0,55-21 176 0,-55 21 0 16,0 0 0-16,0 0 0 0,0 0 0 0,0 0 0 0,0 0 0 15,53-16 0-15,-47 19 0 0,-1-3 0 16,1 1 0-16,-1 1 128 0,0 1-128 0,1 1 0 0,0-2 0 16,1-1 128-16,-2 2-128 0,1-3 0 0,1 0 0 15,1 0 0-15,0-3 0 0,-8 3 0 0,0 0 0 0,0 0-128 32,0 0-256-32,0 0-64 0,50-32 0 0,-50 32 0 15,0 0-832-15,0 0-192 0,0 0-16 0,34-47-9008 0,-34 47-1808 0</inkml:trace>
  <inkml:trace contextRef="#ctx0" brushRef="#br0" timeOffset="54296.03">11604 10115 3679 0,'-3'-2'320'0,"1"0"-320"16,-1 2 0-16,2 0 0 0,1 0 1568 0,0-2 240 15,-1 2 48-15,0 0 16 0,-1 0 1488 0,0-2 288 16,1 0 64-16,1 2 16 0,0 0-592 0,1 0-128 16,1 0-32-16,1 2 0 0,2 0-1296 0,0 0-256 15,1 2-48-15,0-1-16 0,2 3-656 0,-1 1-128 16,-1-1-16-16,0 1-16 0,2 3-96 0,-1 2-32 0,2 1 0 0,-2 2 0 16,2 0-64-16,-3 1-16 0,0-2 0 0,-1 1 0 15,0-2-208-15,0 0-128 0,0-1 128 0,0-2-128 16,-1 0 0-16,-1-4 0 0,1 0 0 0,-1 0 0 31,-1-3-448-31,2-3 0 0,-2 0 0 0,0-3 0 0,-1 3-960 16,-1-2-192-16,0 1-32 0,-1-4-15648 0</inkml:trace>
  <inkml:trace contextRef="#ctx0" brushRef="#br0" timeOffset="54800.25">11313 10567 8287 0,'-2'0'736'0,"-1"1"-592"16,3-1-144-16,1 0 0 0,-1 0 2144 0,0 2 400 0,0-2 80 0,2 1 0 15,-1 1 576-15,3 1 96 0,2-3 32 0,1 2 0 0,3-2-1024 0,0-2-192 16,-10 2-32-16,0 0-16 0,43-5-912 0,-43 5-176 16,0 0-32-16,54-9-16 15,-54 9-416-15,0 0-96 0,64-14-16 0,-64 14 0 16,0 0-64-16,67-16-16 0,-67 16 0 0,49-12 0 15,-49 12-32-15,47-13-16 0,-47 13 0 0,0 0 0 16,66-18-64-16,-66 18-16 0,0 0 0 16,64-14 0-16,-64 14-64 0,47-9 0 0,-47 9-128 0,49-10 192 15,-49 10-192-15,52-9 144 0,-52 9-144 0,58-13 128 16,-58 13-128-16,55-16 160 0,-55 16-160 0,46-12 160 16,-46 12-160-16,0 0 128 0,58-22-128 0,-58 22 128 0,0 0-128 15,48-29 0-15,-48 29 0 0,0 0 0 16,43-28 0-16,-43 28 0 0,0 0 0 0,0 0 0 0,51-34 0 0,-51 34 0 15,0 0 0-15,0 0 0 16,0 0-512-16,0 0 0 0,48-23 16 0,-44 23 0 16,0 0-336-16,-3 3-64 0,-1 4 0 0,0 1-17760 15</inkml:trace>
  <inkml:trace contextRef="#ctx0" brushRef="#br0" timeOffset="55263.25">11572 10656 9215 0,'2'-3'400'0,"-1"2"96"0,1 1-496 0,-1-3 0 0,0 3 0 0,0 0 0 16,1 0 1968-16,0 0 288 0,2-2 64 0,-1 1 16 16,2 2 464-16,-2 1 80 0,-1 1 32 0,0 1 0 15,-2 2-704-15,0 0-144 0,-2 4-16 0,0-2-16 16,-1 4-752-16,0 0-160 0,-1 3-32 0,1 1 0 0,0 0-480 0,-1 4-96 15,0 1-32-15,1 1 0 0,0-3-192 16,1 0-32-16,0 2-16 0,1-1 0 16,0-1-64-16,1-1-16 0,1 0 0 0,0 0 0 15,2-2-160-15,-1 0 160 0,2 2-160 0,0-2 160 0,1-5-160 0,1 0 0 16,3 1 0-16,1-2 0 0,-1-4 0 0,3 2 0 16,0-3 0-16,3-2 0 0,-15-3 0 0,31 3-176 15,-31-3 176-15,0 0-128 16,47-3-320-16,-47 3-48 0,0 0-16 0,0 0-11760 15,53-24-2352-15</inkml:trace>
  <inkml:trace contextRef="#ctx0" brushRef="#br0" timeOffset="55480.65">11804 10782 7359 0,'0'1'656'0,"0"1"-528"16,0 1-128-16,0 1 0 15,0-2 3280-15,0 2 624 0,1 3 128 0,1 8 32 16,0 1-192-16,2 4-32 0,-2 1-16 0,2-3 0 0,0-1-2032 0,-1-5-384 0,0 2-96 0,-1-2-16 31,2 0-880-31,-1-6-176 0,0 2-48 0,1-2 0 16,-2-1-192-16,2-5 0 0,0 0 0 0,1 0 0 16,-2-2-1168-16,2-2-176 0</inkml:trace>
  <inkml:trace contextRef="#ctx0" brushRef="#br0" timeOffset="55701.51">11978 10846 20959 0,'2'2'448'0,"-1"-2"112"15,0-2 16-15,0 1 16 0,1 1-464 0,-1-3-128 0,1 3 0 0,2-3 0 0,-4 3 3808 0,0 0 736 16,0 0 160-16,0 0 32 0,46-34-2976 0,-46 34-592 15,0 0-112-15,0 0-32 0,0 0-576 0,47-23-112 16,-47 23-16-16,0 0-16 0,0 0-304 0,0 0 0 16,0 0 128-16,48-13-128 0,-43 13 0 0,-1-2 0 15,-1 4-128-15,-1 0 128 16,-2 0-656-16,-2 1-48 0,1-2 0 0,-1 1-17536 0</inkml:trace>
  <inkml:trace contextRef="#ctx0" brushRef="#br0" timeOffset="55946.98">12021 10686 5519 0,'0'2'496'0,"0"-2"-496"0,0 0 0 0,0 0 0 32,1 0 2944-32,-1 2 512 0,1-1 80 0,1 4 32 15,1 2 656-15,1-1 144 0,1 4 32 0,0 0 0 16,-1 2-2032-16,1 0-416 0,2 4-80 0,-2-2-16 15,0 2-1200-15,-1-1-240 0,1 1-48 0,-1-4-16 0,1 1-208 0,-1-3-144 16,-1-1 192-16,1 0-192 0,-1-3 0 0,0 0 0 16,0 1 0-16,-1-4 0 15,1 0-432-15,-1-3-32 0,1 4-16 0,-1-4-11776 16,1 0-2352-16</inkml:trace>
  <inkml:trace contextRef="#ctx0" brushRef="#br0" timeOffset="56497.31">12218 10968 11055 0,'2'7'480'0,"-2"-7"112"0,1 1-464 0,0-1-128 16,0-1 0-16,1 1 0 0,-1-3 2688 0,-1 3 528 16,0 0 112-16,0 0 0 0,0 0 64 0,0 0 16 0,0 0 0 0,38-51 0 15,-38 51-1808-15,0 0-352 16,0 0-80-16,0 0-16 0,0 0-704 0,16-48-160 0,-16 48-32 0,0 0 0 15,0 0-128-15,0 0-128 0,-7-37 144 0,4 31-144 16,1-1 0-16,-1 0 0 0,1 1 0 0,-1 1 0 16,1 4 0-16,-1-4 0 0,2 1 0 0,0 3 0 15,0-1 128-15,1 2-128 0,0 0 0 0,0 2 0 16,0 2 144-16,2 0-144 0,1 2 128 0,-1 2-128 16,2 2 176-16,1 0-48 0,-1 2-128 0,0-2 192 15,1 3-192-15,-1-1 0 0,2 0 128 0,-1-2-128 0,-1-3 0 0,1 2 0 16,0-2 0-16,0 1 0 15,0-3 0-15,0 0 0 0,0-1 0 0,-2-4 0 0,1 2 0 0,-1-2 0 16,1-2 0-16,-4 2 0 0,0 0 0 0,0 0 0 16,0 0 0-16,0 0 0 0,0 0 0 0,0 0-208 15,36-47 64-15,-36 47 16 0,0 0-192 0,0 0-48 16,0 0 0-16,0 0 0 16,0 0-144-16,3-48-48 0,-3 48 0 0,0 0 0 0,0 0 208 0,0 0 32 0,0 0 16 0,0 0 0 15,-5-41 432-15,4 38 64 16,-1 2 32-16,1-1 0 0,1-1 368 0,0 2 80 15,-1-1 16-15,0 2 0 0,2 0-304 0,-1 0-48 16,1 0-16-16,0 0 0 0,1 0-80 0,-1 2-32 16,0-1 0-16,0 4 0 0,3-1 0 0,-1 0 0 15,0 2 0-15,1 0 0 0,1 3-32 0,0 0-16 16,0 1 0-16,0 3 0 0,0-3-160 0,1 2 0 0,-1 0 0 16,0 1 0-16,0-1 0 0,0-2 0 0,0 0 0 0,-2-4-176 31,1 0-256-31,0-5-48 0,-1 1-16 0,1-5-11920 0,0 1-2368 0</inkml:trace>
  <inkml:trace contextRef="#ctx0" brushRef="#br0" timeOffset="56846.08">12448 10646 15663 0,'0'1'688'0,"0"-1"144"0,2 0-656 0,-1 0-176 0,0 0 0 0,0 0 0 0,2 0 2720 0,-1-1 512 15,3 1 96-15,1 0 32 0,2 1-240 0,2 1-48 16,-2 1-16-16,2 2 0 0,0 3-1760 0,-1-1-336 16,1 1-80-16,0 2-16 0,1 0-416 0,-3 0-64 15,2 2-32-15,-1 1 0 0,-2-1-96 0,1 0-32 16,-2 5 0-16,0-4 0 0,-1 3-80 0,-2 2-16 15,0-1 0-15,-2-1 0 0,2 1-128 0,-2-1 0 16,-2 0 0-16,-2 0 0 0,2-3 0 0,0-1 0 0,-1-2 0 0,0-4 0 31,0 4-384-31,-1-4-64 0,1 1-16 16,-1-5 0-16,2-1-560 0,-1-1-128 0,-1-3 0 0,1-1-16 16,1-2-1536-16,1 6-304 0,0 0-64 0,0 0-10944 0</inkml:trace>
  <inkml:trace contextRef="#ctx0" brushRef="#br0" timeOffset="57480.07">12639 10517 11055 0,'-3'-1'480'0,"2"1"112"0,0-3-464 0,1 3-128 15,0 0 0-15,0 0 0 0,0-2 2720 0,-1 2 528 16,1-1 96-16,1 1 32 0,-1-3 0 0,1 1 0 16,2 0 0-16,-1 2 0 0,2-2-1520 0,1 0-320 15,0 0-48-15,0 0-16 0,-5 2-736 0,0 0-160 16,0 0-16-16,0 0-16 0,0 0-96 0,0 0-32 15,0 0 0-15,45-22 0 0,-45 22-160 0,0 0-16 16,0 0-16-16,0 0 0 0,37-7-64 0,-30 5-16 16,-4 2 0-16,2 0 0 0,-1 2-144 0,0 1 192 15,-1-2-192-15,1 2 192 0,0 0-192 0,-2 2 0 16,1-1 0-16,-1-2 0 0,1 3 0 0,-1 2 0 16,-1-1 0-16,1 0 0 0,-1 0-256 0,-1 0 32 15,1 0 0-15,-1 1 0 0,0 0-64 0,0 2-16 16,0-1 0-16,-1-1 0 0,0 2 80 0,-1-1 16 15,0 3 0-15,-1-1 0 0,1 0-32 0,-2-2 0 0,1 2 0 0,-1-2 0 16,-1 0 16-16,1-1 0 0,-1-1 0 0,0-3 0 16,0 1 48-16,2-1 16 0,-1-3 0 0,0-4 0 15,1 1 160-15,0-3-160 0,1 3 160 0,-1-4-160 16,2 1 160-16,0 0 128 0,1 6-128 0,0 0 176 0,0 0 0 0,0 0 0 0,0 0 0 16,0 0 0-16,10-48 0 0,-10 48 0 0,0 0 0 15,0 0 0 1,0 0-16-16,0 0 0 0,0 0 0 0,0 0 0 15,0 0 0-15,0 0 0 0,43-19 0 0,-36 22 0 16,2 0-160-16,-2-1 128 0,2 3-128 0,-2-2 128 16,2 0-128-16,-2 3 0 0,2-1 0 0,-1 0 0 15,-2 1 0-15,0 0 0 0,0 0 0 0,-1 1 0 16,-1-4 0-16,-2 1 0 0,2 2 0 0,-2-6 0 16,1 3-544-16,-2-2 16 0,2-1 0 0,-3 0-12000 15,0-1-2384-15</inkml:trace>
  <inkml:trace contextRef="#ctx0" brushRef="#br0" timeOffset="58914.79">14016 9910 1839 0,'0'2'160'0,"-1"-2"-160"16,-1 0 0-16,2 0 0 0,0 0 1328 0,0 0 224 16,0 0 48-16,-2 0 16 0,2-2 1440 0,-1-1 272 15,1 2 64-15,0-1 16 0,1-1 192 0,-1 2 48 16,3-1 0-16,-3 0 0 0,2 2-1168 0,1 0-240 15,-1 0-32-15,2 2-16 0,0 0-1120 0,1-2-240 0,0 1-32 0,1 2-16 16,0-1-144-16,0-1-16 0,2 2-16 0,-1-1 0 16,-7-2-192-16,0 0-32 0,0 0-16 0,0 0 0 15,41 0-128-15,-41 0-32 0,0 0 0 0,0 0 0 16,0 0-208-16,44-2 144 0,-44 2-144 0,0 0 128 16,0 0-128-16,0 0 0 0,0 0 0 0,42-4 0 15,-42 4 0-15,0 0 0 0,0 0 0 0,0 0 0 16,0 0-288-16,0 0 16 0,34 1 0 0,-34-1 0 31,0 0-544-31,0 0-96 0,0 0-32 0,0 0 0 0,0 0-144 16,0 0-48-16,0 0 0 0,0 0-11152 0,0 0-2224 0</inkml:trace>
  <inkml:trace contextRef="#ctx0" brushRef="#br0" timeOffset="59290.32">14003 10071 6447 0,'0'0'576'0,"0"0"-576"16,0 0 0-16,-2 0 0 0,2 0 3056 0,0 1 496 15,0 1 96-15,0-2 32 0,0 3 528 0,2 1 96 0,0-2 32 0,2 2 0 16,0-2-2224-16,2-1-448 0,1 2-96 16,1-3-16-16,-8 0-864 0,0 0-176 0,0 0-48 0,43-10 0 15,-43 10-80-15,0 0 0 0,0 0-16 0,49-16 0 16,-49 16-112-16,0 0 0 16,0 0-16-16,46-9 0 0,-46 9-80 0,0 0-16 0,0 0 0 0,37 9 0 15,-28-8-144-15,0 3 0 0,-9-4 0 0,0 0 0 16,21 9 0-16,-17-7 0 0,1-2 0 0,-5 0 0 15,0 0-448 1,0 0-64-16,0 0 0 0,0 0-16 0,0 0-704 0,0 0-144 0</inkml:trace>
  <inkml:trace contextRef="#ctx0" brushRef="#br0" timeOffset="63145.73">15002 9833 12895 0,'0'-2'1152'16,"0"-1"-928"-16,-1 2-224 0,1 1 0 15,-2-2 2592-15,1-1 480 0,0-1 80 0,0 1 32 16,-3-3 304-16,1-1 64 0,2 4 16 0,0 0 0 16,0-1-1888-16,1 4-368 0,1 2-80 0,1 0-16 15,1 1-624-15,-1 3-128 0,3-2-16 0,0 3-16 16,1 2 0-16,2 0 0 0,-1 3 0 0,2-1 0 0,1 4-48 0,-1-3 0 16,-1 5 0-16,0 1 0 0,0-2-160 0,0 0-32 15,0 4-16-15,0 1 0 0,0-2-176 0,1 2 160 16,-2-5-160-16,1 0 160 0,-2 3-160 0,0-3 0 15,0 0 0-15,1-2 0 0,-2-3 0 0,-2 0 0 16,1 0 0-16,0-1 0 0,-1-1 0 0,-1-2 0 16,0-1 0-16,-1-3 0 0,2-2 0 0,-2 2 0 15,2-3 0-15,-2 0 0 0,1-3 0 0,1 2 0 16,-3 1 0-16,0 0 0 0,0 0 0 0,0 0 0 16,0 0 0-16,0 0 0 0,27-45 0 0,-27 45 0 15,0 0 0-15,0 0 0 0,18-43 0 0,-18 43 0 0,0 0 0 16,0 0 128-16,23-59 0 0,-23 59 0 0,15-45 0 0,-15 45 0 15,16-42 16-15,-16 42 0 0,17-44 0 0,-17 44 0 16,0 0-144-16,25-62 192 0,-25 62-192 0,0 0 192 16,17-45-192-16,-17 45 128 0,0 0-128 15,0 0 128-15,0 0-128 0,0 0 0 0,0 0 144 0,0 0-144 16,0 0 0-16,17-42 144 0,-17 42-144 0,-1 0 0 16,1 0 0-16,-1 1 0 0,0 2 0 0,-1-1 0 15,1 2 0-15,0 0 0 0,-2 1 0 0,1 2 0 16,-1-1-480-1,1 1-96-15,1-1-32 0,0-3 0 16,1 4-624-16,0-4-128 0</inkml:trace>
  <inkml:trace contextRef="#ctx0" brushRef="#br0" timeOffset="63583.36">15872 9648 10127 0,'0'-1'448'0,"0"1"96"0,0-3-544 0,-1 3 0 0,1-2 0 0,-1 2 0 16,1 0 2880-16,-1 0 448 0,-2-2 112 0,1 2 16 15,0 0 304-15,-1 0 64 0,-1 0 16 0,0 0 0 16,1 0-1952-16,-2 2-384 0,0 0-80 16,0 1-16-16,0 0-688 0,-3-2-144 0,2 4-16 0,-1 2-16 15,-2-1-80-15,1 1-16 0,-1 3 0 0,-1 1 0 16,3-1-160-16,-2 2-32 0,-1 5-16 0,1-1 0 16,2 3-80-16,-2 2-16 0,3 2 0 0,-1-1 0 15,2 0-144-15,0-2 0 0,2 1 144 0,1 1-144 16,1-2 0-16,1 1 0 0,0-2 0 0,1-3 0 15,0 1 0-15,0 2 0 0,2 2 0 0,0-2 0 16,2 2 0-16,2-1 0 0,0 0 0 0,0 1 0 16,2-2 0-16,0 0 0 0,1 0 0 0,0-3 0 15,-1-4-384-15,3 1 16 0,0-3 0 0,3-3 0 16,0-2-528 0,-15-5-96-16,0 0-32 0,43-6-17984 0</inkml:trace>
  <inkml:trace contextRef="#ctx0" brushRef="#br0" timeOffset="63899.65">16099 9715 22111 0,'-2'2'976'0,"1"-2"208"0,2 0-944 0,-2 2-240 16,1-2 0-16,0 0 0 0,-1 0 2624 0,1 2 496 15,0 3 80-15,0 0 32 0,0 3-976 0,1 1-192 0,0 2-32 0,1 4-16 16,-1 3-1120-16,1 2-240 0,1 2-32 16,-1 3-16-16,0 4-128 0,0-1-32 0,-1 1 0 15,1-1 0-15,0 0-160 0,-1-3-32 0,0-1-16 0,1-2 0 16,-1-1-240-16,0-3 128 0,0-1-128 0,1-1 0 16,-1-6 0-16,0 2 0 0,-1-2 0 0,0-2 0 15,0-1 0-15,0-1 0 0,0 0 0 0,0-5 0 31,0 2-384-31,0-2-64 0,-1-1 0 0,1-1-16 0,0-3-496 16,1-2-112-16,-1 6-16 0,0 0-17408 0</inkml:trace>
  <inkml:trace contextRef="#ctx0" brushRef="#br0" timeOffset="64637.87">16393 10014 15663 0,'0'-3'1392'0,"0"2"-1120"16,1-1-272-16,-1 4 0 0,0-2 2544 0,1-2 448 15,-1 2 80-15,2 0 32 0,0 2 128 0,2-2 32 0,0 4 0 0,1-1 0 16,-1 1-1920-16,3-1-384 0,0 3-80 0,2-6-16 16,1 4-448-16,-1-2-96 0,-9-2 0 0,0 0-16 15,0 0-176-15,45-4-128 0,-45 4 144 0,0 0-144 16,0 0 0-16,49-12 128 0,-49 12-128 0,0 0 0 16,0 0 0-16,0 0 0 0,0 0 0 0,56-15 0 15,-56 15 0-15,0 0 0 0,0 0-144 0,0 0 144 31,40 5-1088-31,-40-5-112 0,0 0-16 0,0 0-16608 0</inkml:trace>
  <inkml:trace contextRef="#ctx0" brushRef="#br0" timeOffset="64926.63">16535 9875 15663 0,'-1'3'688'0,"1"-3"144"0,0 0-656 0,-1 1-176 16,1 1 0-16,0-2 0 0,0 3 2848 0,0-2 544 0,1 2 96 0,0 3 32 16,0 0-576-16,1 0-96 15,0 4-32-15,1-1 0 0,0-2-1632 0,1 2-336 16,0-3-64-16,-1 4-16 0,1 0-432 0,1 0-80 16,-1 2-32-16,1 0 0 0,-3 1-96 0,1-1-128 15,-1 1 176-15,1 0-176 0,-2 2 0 0,-1-1 0 16,1 0 0-16,-1-2 0 0,3 2 0 0,-3-1 0 0,1-1 0 0,-1-2 0 15,0 0-288-15,1 0-112 0,-1 2-32 0,1-6 0 32,1 3-1904-32,-1-3-384 0,0-2-80 0,0 0-12496 0</inkml:trace>
  <inkml:trace contextRef="#ctx0" brushRef="#br0" timeOffset="66116.03">17041 10210 9215 0,'0'3'816'0,"0"-3"-656"31,1 1-160-31,-1-1 0 0,0 0 2048 0,0 0 384 15,1 0 80-15,1 0 16 0,-1-1 1056 0,1 1 192 16,1-5 64-16,-2 0 0 0,-1 5-1392 0,0 0-272 16,0 0-48-16,0 0-16 0,14-46-1184 0,-14 46-240 15,0 0-48-15,0 0-16 0,0 0-112 0,10-50 0 16,-10 50-16-16,0 0 0 0,0 0-176 0,7-43-48 0,-7 43 0 0,0 0 0 16,0 0-112-16,4-40-32 0,-4 40 0 0,0 0 0 15,0 0-128-15,-3-35 0 0,2 29 0 0,0 0 0 16,-2 2 0-16,2 0 0 0,-1 2 128 0,0-1-128 15,2 6 0-15,-1-3 0 0,0 2 0 0,1 2 0 16,-1 0 0-16,-1 2 0 0,1 4 144 0,0 1-144 16,1 0 0-16,-1 1 144 0,1 3-144 0,1-2 0 15,0-1 0-15,0 4 0 0,2-2 0 0,-1 0 0 16,2 3 0-16,0-1 0 0,1 0 0 0,0-4 0 16,1 0 0-16,0 1 0 0,3-3 0 0,-2-3 0 15,2-2 0-15,-1-1 0 0,2-2 0 0,-10-2 0 0,0 0-128 0,0 0 128 0,47-12 0 0,-47 12-144 16,0 0 144-16,0 0-208 0,45-38 80 0,-45 38 128 15,0 0-320-15,0 0 48 16,29-54 16-16,-29 54 0 0,0 0-80 16,0 0-16-16,14-57 0 0,-14 57 0 0,0 0 80 0,3-38 16 15,-3 38 0-15,0 0 0 0,-3-34 256 0,1 25 0 16,2 9-128-16,0 0 128 0,-5-22 0 0,5 18 0 16,0 0 176-16,0-1-176 0,0 4 384 0,0 1-16 15,0 0-16-15,0 4 0 0,0-2 32 0,1 2 16 16,0 2 0-16,0 4 0 0,1 0-16 0,0 2 0 15,-1-2 0-15,1 2 0 0,-1 1-176 0,1-1-32 16,1 2-16-16,-1 1 0 0,2-3-160 0,-2 0 0 16,2 2 144-16,0-2-144 0,-1 1 0 0,1-1 0 15,0-1 0-15,0 0 0 0,-2-3 0 0,2 0 0 0,1-1 0 0,-2-1 0 16,2-2 0-16,0-4-320 0,2 2 64 16,-3-4 16-1,3 2-640-15,-7 0-128 0,0 0-16 0,0 0-18368 0</inkml:trace>
  <inkml:trace contextRef="#ctx0" brushRef="#br0" timeOffset="66549.53">17471 9743 7359 0,'0'0'656'0,"0"0"-528"15,0 0-128-15,0 0 0 0,0 0 2720 0,0 0 512 16,1 2 96-16,-1-2 32 0,3 3 320 0,-1-2 64 0,2 4 16 0,1-1 0 16,0 2-1328-16,1 0-256 0,-2-2-48 0,2 5-16 15,3 0-1152-15,2 4-224 16,0-2-48-16,3 4-16 0,-2-2-80 0,0 2-16 15,2 0 0-15,-2 1 0 0,-1 1-192 0,1 2-64 16,-1 0 0-16,-1 0 0 0,-2-1-160 0,1-1-32 0,1 4-128 0,-3-2 192 0,-1 0-192 0,-1 0 144 31,-1-1-144-31,-1-2 128 0,-2 1-128 0,-2 1 0 16,-2-2 0-16,-1 0 128 0,1 3-128 0,-4-3 0 0,0 2 0 16,-2-1 0-16,2-4 0 0,-2 2 0 0,1-3 0 0,-1-2 0 15,2-2-176-15,-1-3-64 0,2-2-16 0,0 0 0 31,1-3-384-31,0 0-96 0,1-3-16 0,2 0 0 16,-1-2 80-16,1 1 16 0,1-4 0 0,1 4 0 16,0 0-464-16,0-2-96 0,1 2 0 0,-1 1-16 0,1 0-1440 0,0-1-272 0</inkml:trace>
  <inkml:trace contextRef="#ctx0" brushRef="#br0" timeOffset="67349.14">17709 9527 22111 0,'-4'0'1968'15,"1"0"-1584"-15,3 0-384 0,0 0 0 16,0 0 2256-16,0 0 368 0,-1 0 80 0,-1 0 16 15,1 0-304-15,-1-3-64 0,4-1-16 0,-2 4 0 16,0 0-1472-16,0 0-288 0,0 0-64 0,0 0-16 16,30-43-16-16,-30 43 0 0,0 0 0 0,0 0 0 15,0 0 96-15,39-36 32 0,-39 36 0 0,0 0 0 16,0 0-160-16,0 0-48 0,0 0 0 0,50-11 0 0,-50 11-208 0,0 0-32 16,26 9-16-16,-17-3 0 0,-3-2-144 0,2 4 0 15,-2-1 0-15,-1 2 128 0,0 0-128 16,-2 5 0-16,1-2 0 0,-1 0 0 0,-2 4-256 15,-1-3-48-15,-1 0 0 0,-2 2 0 16,-1-2-320-16,1 0-64 0,-2 0-16 0,-1-4 0 0,-1 0 256 0,0-1 64 16,0 0 0-16,-3-2 0 0,-1-2 192 0,1 2 32 15,-1-3 16-15,1-2 0 0,-1 1 144 0,1-4-160 16,0 1 160-16,2 1-160 0,3-3 160 0,0-3 0 0,2 2 0 16,2-2 0-16,1 6 0 0,0 0 0 0,0 0 0 0,0 0 0 15,0 0 0-15,0 0 224 0,22-44-48 0,-22 44-16 16,0 0 112-16,0 0 32 0,0 0 0 0,0 0 0 15,0 0 16-15,50-11 16 0,-50 11 0 0,21 6 0 16,-8-1-112-16,-2 1-32 0,3 1 0 16,-2 2 0-16,-1-2-192 0,0 2 144 0,-1 1-144 0,0-1 128 15,0 0-128-15,-1-1 0 0,-1 3 0 0,1-4 0 16,-3 2 0-16,0-3-272 0,-1 2 64 0,0-2 16 16,-1 0-432-16,0-2-80 0,-2-2 0 0,0 1-18736 0</inkml:trace>
  <inkml:trace contextRef="#ctx0" brushRef="#br0" timeOffset="68683.28">18503 10179 14735 0,'3'0'1312'0,"1"0"-1056"16,-2 0-256-16,1 0 0 0,-1-1 2352 0,1 1 400 16,-3 0 96-16,0 0 16 0,0 0 480 0,44-12 112 15,-44 12 0-15,0 0 16 0,51-20-1952 0,-51 20-400 16,0 0-80-16,53-33-16 0,-53 33-528 0,0 0-112 16,53-45-32-16,-53 45 0 0,0 0-96 0,44-47 0 15,-44 47-16-15,0 0 0 0,0 0-48 0,37-54-16 0,-37 54 0 0,0 0 0 16,0 0 0-16,23-48 0 0,-23 48 0 0,0 0 0 15,0 0-176-15,6-46 160 0,-6 46-160 0,0 0 160 16,-6-22-160-16,1 14 128 0,0 2-128 16,-1 0 128-16,0 0-128 0,-3 2 192 0,1-1-192 15,-3 1 192-15,1 3-192 0,-4-1 0 0,0 2 144 0,-2 2-144 16,-1 2 0-16,-1-3 0 0,-1 4 0 0,0-1 128 16,1-1-128-16,1 2 0 0,-1 1 0 0,2-2 0 15,3 2 0-15,0-2 0 0,2 5 0 0,2-3 0 16,3 0 0-16,-1 4 0 0,3-3 0 0,2 3 0 15,0 1 0-15,1-1 0 0,2 3 0 0,1-1 0 16,0 2 0-16,2 0 0 0,1 3 0 0,2-1 0 16,1 0 128-16,2 2-128 0,2-2 128 0,0 0-128 0,3-1 128 0,0 1-128 15,1-2 160-15,0-2-160 0,1-3 160 16,1 1-160-16,-3-4 160 0,3 0-160 0,2-2 192 0,-20-4-64 16,42 6-128-16,-42-6 192 0,39 0-64 0,-39 0-128 15,40-6 176-15,-40 6-176 0,0 0 128 0,51-9-128 16,-51 9 0-16,0 0 0 0,0 0 0 0,49-13 0 15,-49 13 0-15,0 0 0 16,0 0-288-16,0 0-112 0,48-20-32 0,-48 20 0 16,0 0-528-16,0 0-96 0,0 0-32 0,0 0 0 15,0 0-976-15,0 0-208 0</inkml:trace>
  <inkml:trace contextRef="#ctx0" brushRef="#br0" timeOffset="69147.85">18938 9378 14735 0,'-4'0'640'0,"3"0"160"0,0-2-640 0,-1 2-160 15,2 0 0-15,0 0 0 0,2 0 2480 0,-1 0 464 16,0 0 80-16,3 0 32 0,1 0 592 0,-5 0 112 16,0 0 16-16,0 0 16 0,31 6-2256 0,-31-6-448 15,21 6-80-15,-21-6-32 0,22 6-272 0,-22-6-64 16,0 0-16-16,38 8 0 0,-38-8-272 0,0 0-48 16,40 8-16-16,-40-8 0 0,0 0-288 0,36 3 0 15,-36-3 0-15,0 0 0 0,0 0 0 0,48-11 0 16,-48 11 0-16,0 0-192 15,0 0-576-15,0 0-128 0,0 0 0 0,0 0-18608 0</inkml:trace>
  <inkml:trace contextRef="#ctx0" brushRef="#br0" timeOffset="69614.53">19589 9002 14735 0,'-2'0'640'0,"-1"-2"160"0,1 1-640 0,0 1-160 15,0 0 0-15,1 0 0 0,-1 0 2432 0,-2 0 464 16,-1-3 96-16,-2 3 16 0,-3 0 128 0,0 3 48 16,0-3 0-16,0 3 0 0,1-2-1648 0,1 4-336 15,0-1-64-15,2 2-16 0,0-2-576 0,-2 2-112 16,0 3-32-16,-1 3 0 0,0 4-16 0,1 0 0 15,0 7 0-15,0-4 0 0,2 4-80 0,-1 0-32 16,2-1 0-16,2 1 0 0,1 0-96 0,1-1-32 0,2 3 0 16,2-4 0-16,1-3-144 0,1 0 160 15,3 3-160-15,0-1 160 0,-1-2-160 0,1-1 0 16,1 1 0-16,0-2 0 0,2-2 0 0,0 1-144 0,0-2 144 0,1 0-160 31,-1-1-416-31,1-3-96 0,0-3-16 0,-2-3-12320 0,1 4-2480 0</inkml:trace>
  <inkml:trace contextRef="#ctx0" brushRef="#br0" timeOffset="69901">19713 9072 1839 0,'3'0'160'0,"-2"0"-160"15,0 0 0-15,0 0 0 0,1 1 4336 0,-2 1 832 16,1 1 160-16,0 0 48 0,3 5-192 0,-2 4-16 16,3 3-16-16,-1 4 0 0,-2 3-3424 0,1 0-672 15,-2 0-144-15,0 7-16 0,-1-3-272 0,1 2-48 16,-1 3-16-16,0-5 0 0,2 0-304 0,-2-1-48 16,-2-3-16-16,2-1 0 0,0-5-192 0,0-3 0 15,2-1 0-15,-2-6 0 0,2-2 0 0,-1-1-288 16,-1-3 64-16,0 0 16 15,0 0-624-15,0 0-128 0,0 0-32 0,29-48-17952 0</inkml:trace>
  <inkml:trace contextRef="#ctx0" brushRef="#br0" timeOffset="70182.07">19887 9272 9215 0,'0'0'192'0,"0"0"64"0,0 0 0 0,0 0 0 0,0 0-256 0,0 0 0 0,0 0 0 0,0 0 0 15,0 0 2720-15,0 0 496 0,46-8 112 0,-46 8 0 16,0 0 464-16,0 0 96 0,0 0 16 0,46-2 0 16,-46 2-1840-16,0 0-352 0,0 0-80 0,41-3-16 15,-41 3-960-15,0 0-192 0,0 0-32 0,47-3-16 0,-47 3-240 0,0 0-48 16,38-4-128-16,-38 4 192 0,0 0-192 0,0 0 0 15,52-12 0-15,-52 12 0 0,0 0-320 0,0 0 0 16,0 0 0-16,0 0 0 16,0 0-768-16,43-20-176 0,-41 17-16 0,-2 3-16000 15</inkml:trace>
  <inkml:trace contextRef="#ctx0" brushRef="#br0" timeOffset="70403.89">20042 9161 15663 0,'-2'0'688'0,"-1"0"144"0,2 0-656 0,1-3-176 0,0 3 0 0,0 0 0 0,0 0 2464 0,0 0 464 16,0 0 80-16,0 0 32 16,1 3-160-16,0-3-16 0,2 2-16 0,-1-1 0 15,1 4-1280-15,-1-1-256 0,2 2-48 0,0 0-16 16,1 2-608-16,-3 2-128 0,3 2-32 0,-1 3 0 16,-1-3-208-16,2 4-32 0,0-2-16 0,-1 2 0 15,1 1-224-15,0-3 0 0,-1 1 0 0,-1 1 0 16,4-4-224-16,-4-1-96 0,1 2 0 0,1-4-16 31,-1 0-752-31,-1-3-128 0,1-2-48 0,0-1-16448 0</inkml:trace>
  <inkml:trace contextRef="#ctx0" brushRef="#br0" timeOffset="70980.81">20244 9417 1839 0,'0'2'160'0,"0"-2"-160"16,0 0 0-16,0 0 0 0,1-2 3648 0,-1 2 688 16,1 0 144-16,0-3 16 0,-1 3 224 0,0 0 32 15,0 0 16-15,0 0 0 0,0 0-2544 0,0 0-512 16,0 0-112-16,0 0 0 0,36-42-912 0,-36 42-176 16,0 0-48-16,0 0 0 0,0 0-112 0,0 0-32 15,26-47 0-15,-26 47 0 0,0 0-112 0,0 0-16 0,0 0-16 0,0 0 0 16,0 0-176-16,20-48 0 15,-20 48 0-15,0 0 0 0,0 0 0 0,0 0 0 16,0 0 0-16,0 0 0 0,0 0 0 0,0 0 0 0,0 0 0 0,0 0 0 16,0 0 0-16,0 0 0 15,0 0 0-15,0 0 0 0,0 0-160 0,0 0 160 0,9 11 0 0,-8 0-144 16,-1 3 144-16,2 0 0 0,0 0 0 16,-1 1 0-16,1-1 0 0,2 0 0 0,0-1 0 0,-1-2 0 15,2 0 0-15,0-4-160 0,0 0 160 0,1-4 0 16,-1 2-144-16,1-5 144 0,-6 0 0 0,0 0-144 15,0 0 144-15,0 0-160 0,0 0 160 0,46-21-160 16,-46 21-48-16,0 0-16 0,0 0 0 0,0 0 0 16,0 0-112-16,35-44-32 0,-35 44 0 0,0 0 0 15,0 0 112-15,0 0 32 0,0 0 0 0,12-51 0 0,-12 51 224 0,0 0 0 0,0 0-160 0,0 0 160 32,-3-32 0-32,1 27 208 0,2 5-16 0,0 0-16 15,0 0 16-15,0 0 16 0,0 0 0 0,0 0 0 0,0 0-16 0,-3-8-16 16,4 11 0-16,-1 2 0 0,1 1-48 0,0 3 0 15,1-3 0-15,0 4 0 0,-1 0-128 16,2 0 0-16,-1 1 0 0,2-1 0 0,-2 0 0 0,1 2 0 16,1-3 0-16,-1 2 0 0,1 0-144 0,0-1-16 15,1 0 0-15,-2-2 0 16,1 2-352-16,0-2-64 0,-1 0 0 0,1 1-17552 16</inkml:trace>
  <inkml:trace contextRef="#ctx0" brushRef="#br0" timeOffset="71383.92">20554 9050 8287 0,'1'-3'176'0,"-1"-1"32"0,0 2 16 0,1-2 32 0,1 1-256 0,-1 2 0 0,0 1 0 0,2-2 0 16,-3 2 2576-16,0 0 480 0,0 0 80 0,0 0 32 16,0 0 336-16,0 0 64 0,42-3 16 0,-35 7 0 15,2 2-1216-15,1 3-256 0,0-1-32 0,1 0-16 16,1 2-1056-16,0 1-224 0,1-1-32 0,0 2-16 16,-2-2-176-16,2 2-48 0,0 2 0 0,0 1 0 15,-2 1-112-15,-1 2-16 0,-2-1-16 0,1 1 0 16,-3 2-192-16,2-2-48 0,-3 2 0 0,0 1 0 0,-3-1-128 0,1-1 0 15,-3-1 0-15,0-1 128 0,-2 1-128 0,0-2 0 16,-1 0 0-16,0-3 0 0,-1 2-144 0,0-2-16 16,-1-2 0-16,0 0 0 15,0-4-352-15,-1 0-64 0,-1-1 0 0,-1 0-16 16,0-4-112-16,-2 2-32 0,2-1 0 16,0-3 0-16,0-3-352 0,1-1-64 0,2-1 0 0,3-1-16 15,-1-1-1008-15,3 7-192 0,0 0-32 0,0 0-11552 0</inkml:trace>
  <inkml:trace contextRef="#ctx0" brushRef="#br0" timeOffset="71964.44">21005 9221 14735 0,'-1'0'640'0,"0"-1"160"0,1-2-640 0,-1 1-160 0,1 2 0 0,1-1 0 16,-1 1 3008-16,1 0 576 0,0-3 128 0,1 1 0 15,-1 1-240-15,2 1-48 0,1 1-16 0,0 4 0 16,1-2-1984-16,-1 1-400 0,2 5-64 0,-1-2-32 15,1 2-224-15,0 1-32 0,0 0-16 0,0 2 0 0,1 0-176 0,0 3-32 16,-1-1-16-16,2 1 0 0,-1-4-176 0,-1 1-48 16,2 3 0-16,-1-3 0 0,0-2-208 0,0 3 0 15,0-1 128-15,-1-1-128 0,-1 0 0 0,0 0 0 16,0 1 0-16,-1-5 0 0,2 2 0 0,-2-2 0 16,-1 2 0-16,1-6 0 0,-1 2 0 0,-1-1-128 15,1-4 128-15,-1 1-160 0,0-2-32 0,1 1-16 16,-2-4 0-16,-1 4 0 0,0 0 32 0,0 0 16 15,0 0 0-15,0 0 0 0,0 0 160 0,15-53 0 16,-15 53-144-16,0 0 144 0,0 0 0 0,22-57 0 16,-22 57 0-16,0 0 0 0,0 0 0 0,31-57 0 0,-31 57 0 15,0 0 0-15,0 0 0 0,36-54 0 0,-36 54 0 16,0 0 0-16,0 0 0 0,31-43 0 0,-31 43 0 0,0 0 0 16,0 0 0-16,32-45 0 0,-32 45 144 0,0 0-144 15,0 0 0-15,0 0 0 0,27-44 0 0,-27 44 128 16,0 0-128-16,0 0 0 0,0 0 0 0,0 0 0 15,0 0 0-15,0 0 0 0,0 0 0 0,0 0 0 16,0 0 0-16,0 0 0 0,0 0 0 0,0 0 0 16,0 0-368-16,0 0 16 0,0 0 0 0,0 0 0 31,0 0-368-31,0 0-80 0,0 0-16 0,0 0 0 0,0 0-688 16,0 0-144-16</inkml:trace>
  <inkml:trace contextRef="#ctx0" brushRef="#br0" timeOffset="73180.52">22917 9698 9215 0,'-5'-3'816'0,"1"-3"-656"16,2 2-160-16,1 1 0 0,1 0 1488 0,0 0 272 16,0 2 48-16,1-4 16 0,-1 5 1408 0,0 0 288 15,0 0 48-15,0 0 16 0,0 0-960 0,0 0-176 16,0 0-32-16,0 0-16 0,0 0-1120 0,48-23-208 16,-39 30-48-16,-1-1-16 0,0 3-560 0,-1 2-96 15,2 4-32-15,0 1 0 0,-1-1-64 0,1 4-32 0,-2 0 0 0,1 0 0 16,-1 0-224-16,-1 1 0 0,-1 1 128 0,0-2-128 15,0-3 0-15,-1 0 0 0,-2 0 0 0,2-4 0 16,1 1 0-16,-1-6 0 0,1-1 0 0,0-1 0 16,1-5-144-16,-6 0 144 0,0 0 0 0,0 0-144 15,0 0 144-15,57-37 0 0,-57 37 0 0,0 0-128 16,61-47 288-16,-61 47 64 0,51-48 16 0,-51 48 0 16,63-59 304-16,-24 23 64 0,5-8 16 0,4-4 0 15,1 1-64-15,5-10-16 0,9-8 0 0,4-2 0 16,1 0-304-16,-3 4-64 0,-3 6-16 0,-6 7 0 15,-8 6-160-15,-1 2 0 0,-1 0 0 0,-3 3 0 16,-5 4-448 0,-2 3-32-16,-36 32 0 0,65-61 0 0,-65 61-544 0,60-60-128 0</inkml:trace>
  <inkml:trace contextRef="#ctx0" brushRef="#br0" timeOffset="76722.52">2170 14171 13823 0,'-1'9'1216'0,"0"-5"-960"16,2-2-256-16,-1-2 0 0,1-1 1456 0,-1 2 240 0,1 0 48 0,1 3 16 15,0 1 448-15,1-1 96 0,0-2 0 0,-1-2 16 16,0 0-368-16,-1-2-80 0,0-1-16 0,-1-1 0 16,0 1-512-16,-1-2-128 0,-1 0 0 0,-1-1-16 15,-2-7-576-15,-1 3-112 0,0-4-32 0,-3-5 0 16,-1-1-160-16,1-2-16 0,-3-5-16 0,0-3 0 15,1-2-80-15,0-1-16 0,1-2 0 16,-1-5 0-16,-2-3-48 0,1-4-16 0,0-1 0 0,-1 1 0 16,1 0-128-16,1 2 160 0,1 3-160 0,0 2 160 15,1 1-160-15,1 0 0 0,0 3 0 0,3 2 128 16,2 1 0-16,0-2 0 0,1 2 0 0,2 33 0 0,1-67 80 0,-1 67 16 16,5-58 0-16,-5 58 0 0,9-47-16 15,-9 47 0-15,0 0 0 0,12-57 0 0,-12 57-64 0,0 0-16 16,23-50 0-16,-23 50 0 0,0 0-128 0,46-41 192 15,-46 41-192-15,0 0 192 0,59-16-32 0,-59 16 0 16,43 0 0-16,-21 3 0 0,-1 1-160 0,-1 5 0 16,-1-2 144-16,0 2-144 0,1 3 0 0,-4-2 0 15,-3-1 0-15,1-2 0 16,0 2-368-16,-1 1-32 0,0-2-16 0,-4-3 0 16,0 1-912-16,-3-1-176 0</inkml:trace>
  <inkml:trace contextRef="#ctx0" brushRef="#br0" timeOffset="77123.48">1799 13688 26719 0,'0'6'1184'0,"0"-2"240"0,0-2-1136 0,0-2-288 0,1 3 0 0,1-3 0 0,0 0 1648 0,2 1 272 16,2-1 48-16,4 0 16 0,-10 0-64 0,0 0-16 15,44-4 0-15,-44 4 0 0,0 0-1104 0,51-6-224 16,-51 6-32-16,0 0-16 0,50-6-96 0,-50 6-32 16,0 0 0-16,48-4 0 0,-48 4-96 0,0 0-32 15,47-6 0-15,-47 6 0 0,0 0-144 0,49-9-128 16,-49 9 144-16,0 0-144 0,51-7 0 0,-51 7 0 16,0 0 0-16,51-6 0 0,-51 6 0 0,0 0-208 15,42 1 64-15,-30-1 16 16,-1 0-880-16,-11 0-160 0</inkml:trace>
  <inkml:trace contextRef="#ctx0" brushRef="#br0" timeOffset="78347.77">2427 14566 7359 0,'0'0'656'0,"0"1"-528"16,0 1-128-16,0-2 0 0,0 0 1840 0,0 0 336 16,2 0 64-16,-2 3 0 0,1-3 240 0,0 1 32 15,0 2 16-15,1-3 0 0,-2 1-592 0,1-2-112 16,1 1-32-16,-1 0 0 0,1 0-368 0,0-3-80 16,-1 2 0-16,2-2-16 0,1 0-176 0,-1-3-48 15,-3 6 0-15,0 0 0 0,0 0-400 0,0 0-96 16,32-60-16-16,-32 60 0 0,0 0-160 0,28-59-48 15,-28 59 0-15,0 0 0 0,38-73-160 0,-38 73-32 16,27-48-16-16,-27 48 0 0,0 0-176 0,35-63 0 16,-35 63 0-16,0 0 0 0,0 0 0 0,36-49 0 15,-36 49 0-15,0 0 0 0,0 0 0 0,0 0 0 16,0 0 0-16,0 0 0 16,0 0-544-16,0 0 16 0,0 0 0 0,0 0-12128 15,0 0-2416-15</inkml:trace>
  <inkml:trace contextRef="#ctx0" brushRef="#br0" timeOffset="78673.7">2390 14197 15487 0,'1'0'336'0,"1"0"80"0,-2 0 16 0,1 3 0 0,0-3-432 0,0 0 0 0,1 2 0 0,0 2 0 0,3 0 3840 0,1 4 672 15,2 0 144-15,-1 3 16 16,2 0-1984-16,1 1-384 0,1 4-96 0,1-1-16 0,2 1-1232 0,-1-1-240 16,2 1-48-16,0 0-16 0,-1 3-96 0,-2-3-32 15,0 2 0-15,1-4 0 16,-2 1-160-16,-1-2-48 0,-3-4 0 0,2 1 0 0,-2 0-192 0,1-1-128 16,-2 0 128-16,1-2-128 0,-1-1 0 0,-1-2 0 15,0-1 0-15,2 2 0 0,-5-1 0 0,2 2 0 16,-2-2 0-16,1-1 0 0,-2 2-320 0,-1-1 0 15,1 2 16-15,-1-2 0 16,1 0-416-16,-1 1-96 0,0-2-16 0,0 0 0 16,0 1-512-16,0-4-96 0,0 1-32 0,2-2-15552 0</inkml:trace>
  <inkml:trace contextRef="#ctx0" brushRef="#br0" timeOffset="82923.47">2873 14067 15663 0,'-2'0'1392'0,"1"0"-1120"0,0 0-272 0,1 0 0 15,0 3 2256-15,-1-3 400 0,-1 0 80 0,1 0 16 16,-1 2 272-16,0 0 64 0,1 0 16 0,0 2 0 16,0-2-1600-16,-1 2-320 0,4-2-64 0,-2 2-16 15,1 2-592-15,0 0-128 0,0 1-32 0,2 3 0 16,-2-1-64-16,2 4-16 0,-1 2 0 0,2-2 0 0,-1 2-64 0,1 5-16 15,0 0 0-15,1 1 0 0,0 2-192 0,0 1 176 16,0 2-176-16,0-2 160 0,0 5-160 0,-1-3 0 16,1 0 0-16,0-2 128 0,2 1-128 0,-2-3 128 15,-1-2-128-15,1 1 128 0,2-3-128 0,-4-1 0 16,2-4 0-16,-1 2 0 0,-2-1 0 0,2-2 0 16,-1-2 0-16,-1 0 0 0,1 1 0 0,-3-3 0 15,0 0 0-15,-2 0 0 0,1-2-288 0,0-1 16 16,0 0 0-16,-3-3 0 15,1 1-176-15,0-6-16 0,0 1-16 0,1-3 0 16,-1-1-288-16,1-3-64 0,1-6-16 0,-1-2 0 16,2 17-1312-16,2-38-256 0</inkml:trace>
  <inkml:trace contextRef="#ctx0" brushRef="#br0" timeOffset="83380.89">3125 14118 4607 0,'-5'-1'400'0,"1"1"-400"0,0-3 0 0,3 3 0 0,0 0 3520 0,1 0 608 16,-1 0 128-16,-1 0 32 0,1 3 464 0,-1-2 112 15,-1 4 0-15,2-1 16 0,1-1-2944 0,1 6-592 16,1-3-112-16,0 4-16 0,3 0-528 0,0-1-112 16,0 3 0-16,2-1-16 0,-1 2-176 0,2 1-48 15,-1 2 0-15,1 1 0 16,-1-3-144-16,1 2-16 0,-2 1-16 0,1-1 0 0,-1-3-160 0,-1 0 0 16,3 1 0-16,-2-4 128 0,1-1-128 0,1-2 0 15,-1 0 0-15,2-4 0 0,-2 0 0 0,1-6 0 16,0 2 0-16,-8 1 0 0,0 0 0 0,0 0 0 15,42-40 0-15,-42 40 0 0,0 0 0 0,34-48 0 16,-34 48 0-16,0 0 0 0,36-65 0 0,-36 65 0 16,0 0 0-16,26-56 0 0,-26 56 0 0,0 0 0 15,0 0 0-15,19-53 0 0,-19 53 0 0,0 0 0 0,0 0 0 0,0 0 0 16,0 0 0-16,4-41 0 0,-5 37 0 16,-2 2 0-16,0-1 0 0,-1 2 0 0,0 1 0 0,-1 1 0 31,0 2-816-31,-1-1-32 0,-1 5-16 0,0-4-12144 0,0 3-2432 0</inkml:trace>
  <inkml:trace contextRef="#ctx0" brushRef="#br0" timeOffset="83644.42">3219 14326 23039 0,'0'2'1024'0,"0"2"192"0,1-3-960 0,0 2-256 0,0-1 0 0,1-1 0 0,-1 2 2368 0,1 3 416 15,2 4 96-15,1 2 0 0,1 7-624 0,2-1-128 16,-2 2-16-16,0-1-16 0,-1 1-1232 0,0 1-240 16,1-2-48-16,-1 4-16 0,-1-2-256 0,-1-5-48 15,0 3-16-15,-1-4 0 0,0-1-240 0,-2-2 176 16,1-2-176-16,-1 3 160 0,0-4-160 0,0 1 0 16,0 1 0-16,-1-1 0 0,1 0 0 0,0-4 0 15,0 3 0-15,0-1 0 16,0-2-448-16,0-4 0 0,0-1-16 0,1-2 0 15,1-1-768-15,0-6-160 0,-1 2-16 0,-1 6-16016 16</inkml:trace>
  <inkml:trace contextRef="#ctx0" brushRef="#br0" timeOffset="83907.07">3518 14393 9215 0,'-1'2'816'0,"0"-2"-656"0,1 0-160 0,0 0 0 16,1 0 3456-16,-1 0 672 0,1-2 128 0,0 2 32 15,3-3-704-15,0 2-144 0,2-4-32 0,-6 5 0 16,0 0-1808-16,0 0-384 0,0 0-64 0,0 0 0 16,0 0-640-16,47-26-112 0,-42 23-16 0,-2 3-16 15,2 0-112-15,-1 3 0 0,0-1-16 0,0 2 0 16,-1-1-240-16,1 0 0 0,0 0 0 0,-1-3 0 15,0 1-288-15,1-1-96 0,-2 3-32 0,2-3-12128 16,-2 2-2432-16</inkml:trace>
  <inkml:trace contextRef="#ctx0" brushRef="#br0" timeOffset="84166.05">3494 14526 6447 0,'-2'5'272'0,"0"-1"80"0,0-2-352 0,2-2 0 16,0 0 0-16,0 0 0 0,0 0 3232 0,0 0 576 15,2 0 112-15,0 0 32 0,3 0 0 0,0-2 0 16,1-2 0-16,2 2 0 0,-8 2-1824 0,0 0-352 0,0 0-80 0,0 0-16 16,49-16-880-16,-49 16-176 0,0 0-48 0,0 0 0 15,0 0-160-15,46-4-32 0,-36 4-16 16,-10 0 0-16,0 0-240 0,0 0-128 0,0 0 128 0,43-9-128 15,-43 9 0-15,0 0 0 0,0 0 0 0,0 0 0 32,0 0-464-32,0 0-64 0,0 0-16 0,0 0-18672 0</inkml:trace>
  <inkml:trace contextRef="#ctx0" brushRef="#br0" timeOffset="84656.48">3793 14364 13823 0,'-2'0'608'0,"1"-2"128"0,1 0-592 0,0 2-144 15,0-2 0-15,0 2 0 0,0 0 2944 0,1 0 544 16,1-4 112-16,0 2 32 0,0 1-112 0,2-2 0 0,0 3-16 0,0 0 0 16,-1 3-2096-16,2 0-400 15,0 3-96-15,0 1-16 0,0 0-224 0,0 2-48 16,0 1-16-16,1-1 0 0,0 4-160 0,-1-1-48 15,1 4 0-15,1-1 0 0,-2-1-192 0,0-2-32 16,1 4-16-16,-1-3 0 0,1-1-160 0,0 0 0 16,-1-2 0-16,0 0 0 0,1-1 0 0,-1-3 0 15,0 0 0-15,-1-2 0 0,-1 2 0 0,0-2 0 16,1-2 0-16,-2-1 0 0,1 2 0 0,-2-1-176 16,1-2 176-16,1-2-128 0,-2 2-96 0,0-3-16 15,0 2 0-15,1-1 0 0,-1-2 112 0,0-1 128 0,2 0-208 0,-2-1 80 16,0-3 128-16,0 1 0 0,-1 8 0 0,0 0 0 15,0 0 192-15,0 0-48 0,8-55 0 0,-8 55 0 16,0 0 112-16,0 0 0 0,11-54 16 0,-11 54 0 16,0 0-80-16,0 0-32 0,0 0 0 0,17-51 0 15,-17 51-160-15,0 0 192 0,0 0-192 0,0 0 192 16,0 0-192-16,0 0 160 0,31-53-160 0,-28 49 160 16,-1-2-160-16,1 2 0 0,-2 2 0 0,0-2 0 15,-1-1 0-15,1 4 0 0,-1-2 0 0,-1 0 0 16,1 3 0-16,0-3-304 0,0 3 48 0,-1-2 16 15,0 1-624-15,-1-3-128 16,0 1-32-16,1 0-12384 0,-1 0-2480 0</inkml:trace>
  <inkml:trace contextRef="#ctx0" brushRef="#br0" timeOffset="85394.63">4397 13466 14735 0,'-1'0'1312'0,"0"-2"-1056"16,1 2-256-16,-2-1 0 0,2 1 2320 0,-1 0 416 15,-2 0 80-15,-2 0 0 0,0 0 304 0,-3-3 48 16,1 3 16-16,-1 3 0 0,1 0-1520 0,0 0-320 16,-2 3-48-16,0 1-16 0,1 2-688 0,0 1-144 15,-1 2-16-15,1 2-16 0,-2 2-160 0,3 1-48 16,0 1 0-16,1-1 0 0,1 3-80 0,0 0-128 0,0 1 176 0,2 1-176 15,0 0 128-15,1-2-128 16,0 1 0-16,1 1 0 0,1 0 0 0,0 1 0 0,1-1 128 0,2-1-128 16,1 2 144-16,1-2-16 0,-1 2-128 0,3-3 192 15,0 1-192-15,1-2 176 0,0 0-176 0,2-3 160 16,1 2-160-16,0-1 0 0,0-5 0 0,-1 0 0 16,0-2 0-16,0 0 0 0,-1-4 0 0,1-2 0 0,-2 0 0 0,2-2 0 0,0 1-128 15,0-2 128 16,-10-1-448-31,0 0 0 0,0 0-16 0,0 0 0 0,51-16-896 0,-51 16-176 0</inkml:trace>
  <inkml:trace contextRef="#ctx0" brushRef="#br0" timeOffset="86206">4623 13712 15199 0,'-3'0'320'0,"0"-2"80"0,1 1 16 0,-1 1 32 0,2 0-448 0,1 0 0 15,-1 0 0-15,0-3 0 0,-2 3 4352 0,1-3 768 16,-1 3 176-16,1-3 16 0,0 3-2720 0,1 0-544 16,0 3-128-16,1-3 0 0,0 3-1040 0,0 0-208 15,1 0-32-15,-1 4-16 0,1-1-208 0,1 1-32 16,-2 2-16-16,1 1 0 0,-1 0-112 0,0 2 0 15,0-2-16-15,0 1 0 0,-1 0 16 0,-1 0 16 16,1-1 0-16,1 0 0 0,-1 2-16 0,1-2 0 0,-1-1 0 0,1 1 0 16,1 0-256-16,-1-4 160 0,1 0-160 0,-1 0 128 15,3 2-128-15,-2 0 0 0,1-1 0 16,0-1 0-16,-1-4 0 0,0 6 0 0,-1-5 0 0,0 4 0 16,1-1 0-16,1 0 0 0,-2 3 0 0,0-3 0 15,1 0 0-15,-1-1 0 0,1 4 0 0,0-1 0 16,-1-2 0-16,0-1 0 0,2 0 0 0,-1-1 0 15,0-2-128-15,-1 2 128 0,1-1 0 0,1-2 0 16,-1 1 0-16,0-2 0 0,1 0 0 0,0 0 0 16,0 3-224-16,1-3 80 0,-2 0 16 0,3 0 0 15,-2 0 128-15,1 0-208 0,-1 0 80 0,2 1 128 0,-1 2-128 0,2-3 128 16,0 0 0-16,2 1 0 0,0-1 0 16,0 0 0-16,2 0 0 0,-2 0 0 0,1-1 0 0,-8 1 0 15,0 0 0-15,0 0 0 0,0 0-144 0,51-23 144 16,-51 23 0-16,0 0 0 0,0 0-304 0,0 0 48 15,43-55 16-15,-43 55 0 0,0 0-16 0,0 0 0 16,23-62 0-16,-23 62 0 0,0 0 256 0,0 0-192 16,11-47 192-16,-11 47-192 0,0 0 192 0,0 0 0 15,4-45 0-15,-4 39 0 0,0-3 0 0,-1 3 0 16,0-1 0-16,-2-2 0 0,1 3 0 0,-1-1 0 16,1 0 144-16,-1-1-144 0,3-1 224 0,-1 2-48 15,0 1-16-15,0-1 0 0,1 1-160 0,0-1 128 16,0 1-128-16,0-1 128 0,1 1-128 0,-1 4 0 0,1-2 0 15,0 2 128-15,1 0-128 0,-4 2 160 0,2 0-160 16,-1 4 160-16,1-3 16 0,0 4 0 0,1 1 0 16,1 1 0-16,0 2 0 0,0 4 0 0,1-1 0 0,1 2 0 15,-2-2-176-15,2 2 0 0,0 3 144 0,-1-1-144 16,2 1 0-16,0 1 0 0,0-1 0 0,0-1 128 16,0 1-128-16,0 0 0 0,-1-1 0 0,-1-4 0 15,2 0 0-15,-2-2 0 0,1 3 0 0,-2-4 0 16,0 4 0-16,2-1 0 0,-1-2 0 0,-1 0 0 15,1-1 0-15,-2 1 0 0,1-1 0 0,0-2 0 16,-1-1 0-16,0 0-208 0,0 0 80 0,0-2 128 16,1-2-576-16,0 2 0 0,-1-1 0 0,1-3 0 15,0 0-112-15,-1-3-16 0,2-1 0 0,-3 4 0 16,0 0-768-16,0 0-176 0</inkml:trace>
  <inkml:trace contextRef="#ctx0" brushRef="#br0" timeOffset="86742.99">5004 13499 5519 0,'-6'4'496'0,"2"0"-496"0,3-4 0 0,0 3 0 15,1-3 1728-15,1 1 240 0,0 1 48 0,1 0 16 16,1 3 1728-16,4 1 336 0,1 1 80 0,1-1 16 15,3 3-864-15,2-3-192 0,-1 0-16 0,1 2-16 16,1 0-1760-16,-3 0-336 0,2 0-80 0,-2 2-16 16,1 3-208-16,0-1-32 0,0 0-16 0,-1 5 0 15,2-4-224-15,-2 3-48 0,0-1-16 0,-2 4 0 16,0-1-208-16,-3 2-32 0,1 0-128 0,-4 2 192 16,-1 2-192-16,-1-2 0 0,-2 0 0 0,-2-2 0 0,1 2 0 15,-3-1 0-15,1 1 0 0,-2-2 0 0,0-1 0 0,0-3 0 16,-1 0 0-16,-2-1 0 0,1 1 0 0,-2-4 0 15,2-1 0-15,-2 0 0 0,-1-1-128 0,0 0-32 16,3-4 0-16,-1 1 0 0,0-4-32 0,0 2-16 16,1-1 0-16,1-3 0 0,0 2 64 0,1-1 16 15,1-2 0-15,1 4 0 0,1-4-128 0,1 0 0 16,1 2-16-16,0-2 0 16,1-2-336-16,-1 2-64 0,2-4-16 0,2 2-11840 15,-4 2-2368-15</inkml:trace>
  <inkml:trace contextRef="#ctx0" brushRef="#br0" timeOffset="87426.21">5770 13757 6447 0,'0'0'576'0,"0"0"-576"0,0 0 0 0,0 0 0 15,1 0 2016-15,-1 0 288 0,2 0 64 0,1 0 16 16,3-3 1072-16,0 2 224 0,2 1 32 0,-1-2 16 16,1-1-896-16,-8 3-176 0,0 0-32 0,0 0-16 15,0 0-1296-15,50-7-256 0,-40 7-48 0,0 0-16 16,0 1-496-16,-1 2-112 0,-2-1 0 0,2-2-16 16,-1 4-160-16,0-2-16 0,-2-2-16 0,1 1 0 0,0-1-176 0,-1 3 0 15,0-1 144-15,0-2-144 0,0-2 0 0,-1 2 0 16,0-3 0-16,0 2 0 0,-1 1-256 0,0 0-32 15,-2 0 0-15,0 0 0 16,0 0-1168-16,-2 0-224 0,0 0-48 0,-2 1-15376 16</inkml:trace>
  <inkml:trace contextRef="#ctx0" brushRef="#br0" timeOffset="87706.68">5778 13848 6447 0,'-2'4'272'0,"1"-1"80"0,1-2-352 0,1 1 0 0,0-2 0 0,0 0 0 16,2 3 3552-16,-1-3 640 16,5 0 128-16,0 1 32 0,3-1-32 0,0 0 0 0,-10 0 0 0,0 0 0 15,0 0-2464-15,47-6-512 0,-47 6-80 0,0 0-32 16,0 0-544-16,45 0-112 0,-32 2-32 0,-3 1 0 15,1-2-240-15,-1 4-48 0,1-1-16 0,-1-2 0 16,0 2-240-16,-2 0 0 0,0 2 0 0,-2 0 0 16,1-4 0-16,1 2 0 0,-2-1 0 0,-1-3 0 15,1 1-288-15,-1-1-48 0,0-1-16 0,-3 1 0 16,1-3-848-16,-1 1-160 0</inkml:trace>
  <inkml:trace contextRef="#ctx0" brushRef="#br0" timeOffset="88606.66">6954 13646 7359 0,'0'3'656'16,"2"-3"-528"-16,-2 3-128 0,1-3 0 0,0 0 2304 0,0 0 448 0,1 0 64 0,1 0 32 16,2 0 624-16,0-5 128 0,-5 5 32 0,0 0 0 15,0 0-1088-15,0 0-224 0,26-63-32 0,-26 63-16 16,6-41-1280-16,-6 41-256 0,3-48-48 0,-3 48-16 15,-3-51-288-15,1 25-48 0,-2-1-16 0,-1 1 0 16,-1 0-32-16,-1 1-16 0,-1-1 0 0,1 2 0 16,-1 3-64-16,0-2-16 0,0 1 0 0,1 0 0 15,-1 0-16-15,2-1-16 0,3 1 0 0,-1-3 0 16,4 25-160-16,1-42 0 0,-1 42 0 0,0 0 128 16,11-63-128-16,-11 63 160 0,0 0-160 0,21-57 160 15,-21 57 64-15,0 0 16 0,0 0 0 0,30-47 0 16,-30 47 0-16,0 0 0 0,0 0 0 0,52-31 0 0,-52 31-64 15,0 0-16-15,49-7 0 0,-49 7 0 0,36 0-160 0,-36 0 0 16,38 2 0-16,-38-2 128 0,38 8-128 0,-20-4 0 16,1 0 0-16,-3 3 0 0,0 0 0 0,-3-1 0 15,1 3 0-15,-3-2 0 16,-1 0-704-16,-1-1-32 0,-2 2 0 0,-1-4 0 16,-1 2-384-16,-2-3-80 0,-1 0-16 0,-2-1-17424 15</inkml:trace>
  <inkml:trace contextRef="#ctx0" brushRef="#br0" timeOffset="88881.28">6776 13304 3679 0,'3'0'320'0,"-1"0"-320"0,1 0 0 0,-1 0 0 16,2 0 3408-16,1-2 624 0,-5 2 112 0,0 0 16 16,44-4 528-16,-44 4 112 0,0 0 0 0,67-12 16 15,-67 12-2624-15,0 0-528 0,62-10-96 0,-62 10-32 16,0 0-896-16,52-6-176 0,-52 6-32 0,0 0-16 16,47-3-288-16,-47 3-128 0,0 0 0 0,44-3 128 15,-44 3-128-15,0 0 0 0,45-3 0 0,-45 3 0 16,0 0-560-16,48 0-32 0,-48 0-16 0</inkml:trace>
  <inkml:trace contextRef="#ctx0" brushRef="#br0" timeOffset="89234.53">7652 12979 7359 0,'-11'6'656'0,"3"-4"-528"0,1 0-128 0,-2 1 0 0,4-2 3424 0,1-1 656 15,0 2 128-15,-5-2 16 0,-3 3 0 0,-6-2 0 0,-2 1 0 0,2 1 0 16,2 1-2608-16,2-3-528 16,2 4-96-16,1-2-32 0,1 4-512 0,1 1-128 0,2 2 0 0,-1 3-16 15,1 0-16-15,1 3 0 0,1 3 0 0,1 1 0 16,0 1-112-16,2 1-32 0,-1 4 0 0,1 1 0 15,-1 1-144-15,3 1 192 0,-1-1-192 0,1-2 192 16,0-3-192-16,1 1 128 0,2 0-128 0,-1-1 128 16,3-5-128-16,2-1 0 0,-1-1 0 0,1-4 0 15,2 0 0-15,1-4 0 0,-2 0 0 0,0-3 0 16,2 1-128-16,-2-5-16 0,3 1 0 0,1-2 0 16,-12 0-480-1,0 0-80-15,0 0-32 0,45-6-18064 0</inkml:trace>
  <inkml:trace contextRef="#ctx0" brushRef="#br0" timeOffset="90106.7">7790 13369 10127 0,'0'2'896'0,"0"-2"-704"15,0-2-192-15,0 0 0 0,0 2 2192 0,-1-2 416 16,1 2 80-16,-1-4 0 0,-2-1 960 0,1 2 192 16,-1 0 48-16,1 2 0 0,-1-2-1648 0,1 2-320 15,-1 1-64-15,2 0 0 0,-1 1-1104 0,1 2-224 16,-1 1-32-16,1-2-16 0,1 2-176 0,-1-1-48 16,1 2 0-16,0-1 0 0,0 2-256 0,0 4 160 15,0 0-160-15,2 0 128 0,0 1-128 0,-1-1 0 16,1 0 0-16,1-1 0 0,0-3 0 0,1 0 0 0,1 1 0 0,1-3 0 15,0 2-144-15,1-1 144 0,-2-1-192 0,2-2 192 16,2 2-208-16,1-4 64 0,-1 0 16 0,1 0 0 16,-10 0-144-16,0 0-32 0,0 0 0 0,0 0 0 31,55-35-128-31,-55 35-16 0,0 0-16 0,0 0 0 16,32-44-336-16,-32 44-64 0,0 0-16 0,0 0 0 0,0 0 432 0,20-57 64 0,-20 47 32 0,0 2 0 15,0 4 352-15,-2-2 256 0,1 3-32 0,0 1-16 16,-2 0 624-16,2 2 112 0,-1 2 16 0,-1 0 16 15,2 1-256-15,0-2-48 0,1 4-16 0,-1 1 0 16,1 0-256-16,0 2-48 0,1 0-16 0,0 3 0 16,0 1-128-16,2 0-16 0,-1 1-16 0,1 0 0 0,-1-1-176 15,1 1 0-15,0-2 0 0,0 0 128 0,-1-1-128 0,2-3 0 16,1 2 0-16,-1-3 0 0,1 0-256 0,0-2-48 16,0-2 0-16,-1-2 0 15,1-2-816-15,0-2-160 0</inkml:trace>
  <inkml:trace contextRef="#ctx0" brushRef="#br0" timeOffset="90356.92">8140 13482 24879 0,'-3'9'1088'0,"1"-8"256"0,1 2-1088 0,0-1-256 0,1 0 0 0,0 0 0 15,-1 0 1648-15,1 2 272 16,0 0 48-16,-2 2 16 0,4 0-496 0,-2 0-80 0,2 1-32 15,-1 0 0-15,1 2-720 0,0-3-144 0,-1 3-16 0,0 0-16 16,1-1-208-16,-1 0-32 0,-1 2-16 0,-1-1 0 16,-1 3-224-16,0-2 0 0,-2 3 0 0,1-2 0 31,-2 0-320-31,-2 1-128 0,1 2 0 0,-2-4-16 0,0 0-880 0,0-2-192 0,0 1-16 0,1-3-8720 16,0-2-1744-16</inkml:trace>
  <inkml:trace contextRef="#ctx0" brushRef="#br0" timeOffset="91055.59">8329 13317 10127 0,'-2'0'896'0,"1"0"-704"0,-1 0-192 0,1 0 0 16,1 1 2000-16,0-1 368 0,0 0 80 0,0 2 16 15,0 2 1680-15,1-1 336 0,1 3 64 0,-1 0 0 16,1 1-2336-16,2 2-480 0,0-2-80 0,0 2-32 16,-1 1-912-16,1-1-176 0,0 1-32 0,1-1-16 15,-2-2 672-15,2 1 144 0,0 2 32 0,0 3 0 16,1-4-1728-16,1 1-352 0,-3-1-64 0,1 2-16 0,0 0 688 16,-1-1 144-16,-1-2 0 0,0 0 0 0,0-2 0 0,0-2 0 15,0 2 0-15,-2-2 0 0,2-1 0 0,-2-1 0 0,0 2 0 0,0-4 0 16,1 0 0-16,0 0 0 15,2-4-128-15,-3 0 128 0,3-1 0 0,-4 5 0 16,0 0-160-16,0 0 160 0,0 0 0 0,33-58 0 16,-33 58 0-16,0 0 0 0,31-52 0 0,-31 52 0 15,0 0 0-15,35-52 192 0,-35 52 0 0,0 0 0 16,32-53 0-16,-32 53 0 0,0 0 32 0,27-47 16 16,-27 47 0-16,0 0 0 0,0 0-96 0,25-48-16 15,-25 48 0-15,0 0 0 0,0 0-128 0,0 0 0 16,0 0 0-16,0 0 0 0,0 0 0 0,0 0 0 0,0 0 0 0,0 0 0 0,-6-12 0 0,1 15-272 15,-2 2 32-15,2-1 16 32,2 0-640-32,-1-2-128 0,0-1-32 0,1 2-11984 0,1-3-2416 0</inkml:trace>
  <inkml:trace contextRef="#ctx0" brushRef="#br0" timeOffset="91489.73">8707 12930 10127 0,'-3'0'448'0,"1"-2"96"0,0 2-544 0,1 0 0 16,2 0 0-16,-1 0 0 0,2 0 3312 0,-1 2 544 15,1 0 112-15,2 1 32 0,1 0 32 0,1 4 0 16,2-1 0-16,-1 6 0 0,2 0-2448 0,-1 2-496 15,2 5-80-15,0-1-32 0,0 4-320 0,0 1-64 16,0 0-16-16,0-2 0 0,-2 1-192 0,1 1-64 16,1 1 0-16,0-1 0 0,-2-1-176 0,1 3-144 15,-2-3 192-15,1 1-192 0,1 2 128 16,-3-4-128-16,-3-1 0 0,1 2 0 0,0 3 0 0,-3 5 0 16,0-2 0-16,-1-1 0 0,0-3 0 0,-1-2 0 15,-1 2 0-15,-1-5 0 0,-1 1 0 0,0-1 0 0,-3-1 0 0,1-4 0 16,0-2 0-16,0-1 0 15,-3-3 0-15,0 0 0 0,1-1-144 0,-3-1 144 0,0-1-128 0,-1 0 128 16,0-4-176-16,0-1 176 0,1 2-208 0,-2-2 80 16,1 0-144-16,1-2-32 0,1 2 0 0,-1 0 0 31,2 2-144-31,2-2-16 0,-1 3-16 0,2-2 0 16,2 4 48-16,-1-1 16 0,3-2 0 0,1-1 0 15,-1 2-560-15,2-2-112 0,0 2-32 0,0-1-16016 0</inkml:trace>
  <inkml:trace contextRef="#ctx0" brushRef="#br0" timeOffset="92406.86">6786 13992 4191 0,'-1'-1'0'0,"0"-3"176"0,1 1-48 0,-2 1 0 0,1 2-128 0,1-1 0 16,0 1 0-16,0-5 0 0,0 1 1728 0,0-2 320 16,0 2 64-16,1 1 16 0,2-4 320 0,-1 5 64 15,2 2 16-15,0 0 0 0,2 0 288 0,0 0 64 16,0 2 16-16,3 0 0 0,1 3-752 0,0-4-160 16,2 2-16-16,2 2-16 0,2-3-912 0,1 0-176 15,-17-2-32-15,37 3-16 0,-14 0-368 0,-23-3-80 16,53 0-16-16,-53 0 0 0,60 0-128 0,-60 0-32 15,47 0 0-15,-47 0 0 0,56 4-48 0,-23-2-16 0,-3 2 0 0,2-1 0 16,4 0-128-16,-1 1 0 0,-3-1 0 16,-32-3 0-16,59 2 0 0,-59-2 0 0,60-2 0 0,-60 2 0 15,63-4 0-15,-63 4 0 0,65-6 0 0,-65 6 0 16,71-10 0-16,-71 10 0 0,76-13 0 0,-76 13 0 16,71-12 0-16,-71 12 0 0,75-6 0 0,-38 2 0 15,2 4 0-15,-2 0 0 0,0-2 0 0,-1 2 0 16,1 2 0-16,-1-2 0 0,-36 0 0 0,59 1 0 15,-59-1 0-15,47 5 0 0,-15-3 0 0,4 3 0 16,0-2 0-16,-2-2 0 0,-5 2 0 0,2-1 0 16,-31-2 0-16,60 4 0 0,-60-4 0 0,59 3 0 15,-59-3 0-15,56 0 0 0,-56 0 0 0,54-3 0 16,-54 3 0-16,49-2 0 0,-49 2 0 0,43-2 0 0,-43 2 0 0,45 2 128 0,-45-2-128 0,36 2 0 16,-19 2 0-16,-1-2 0 0,-2 2 0 0,-1-2 0 15,0 2 0-15,-3 0 0 16,1-2 0-16,-4 2 0 15,2 1-496-15,-4-5-16 0,-2 1-16 0,0-1 0 16,-2 3-1136-16,-2-6-208 0</inkml:trace>
  <inkml:trace contextRef="#ctx0" brushRef="#br0" timeOffset="93107.32">7443 15081 9215 0,'0'0'816'15,"0"2"-656"-15,0-2-160 0,1 0 0 0,0 0 2064 0,-1-2 384 16,2 2 80-16,0-3 16 0,2 0 880 0,-1-3 176 15,-3 6 48-15,0 0 0 0,0 0-1120 0,18-53-224 16,-18 53-32-16,0 0-16 0,5-58-1200 0,-5 58-240 16,-4-47-48-16,0 21-16 0,1-3-192 0,-2-2-48 15,-2-1 0-15,0 1 0 0,1 3-80 0,-4-4-32 16,0 1 0-16,-1 0 0 0,2 5-96 0,-1 0-32 16,0-1 0-16,1 3 0 0,0 3-80 0,1 5 0 0,2 0-16 0,1 4 0 15,3 2-16-15,-1 0 0 0,5 1 0 0,-2 9 0 16,0 0 80-16,0 0 16 0,0 0 0 0,0 0 0 15,0 0-64-15,50-47 0 0,-50 47 0 0,0 0 0 16,0 0-192-16,56-12 144 0,-56 12-144 0,0 0 128 16,48-1-128-16,-32 1 0 0,2 3 0 0,-2 0 0 15,-1-2 0-15,-1 4 0 0,-1-1-128 0,-2 2 128 16,-1 0-480 0,-2 0-32-16,0 0 0 0,-2 1 0 0,-1-1-496 0,-1-2-96 0,-2-1-32 0,-1 0 0 15,1-3-640-15,-2 1-128 0</inkml:trace>
  <inkml:trace contextRef="#ctx0" brushRef="#br0" timeOffset="93406.07">7095 14754 8287 0,'2'11'368'0,"-1"-5"80"0,1-2-448 0,1-1 0 16,-1 0 0-16,1 1 0 0,2-2 3072 0,3 4 512 16,7 4 128-16,6 0 0 0,3-1 144 0,0-3 32 15,1-2 0-15,-25-4 0 0,50 1-1936 0,-50-1-384 16,50-8-80-16,-50 8-16 0,49-6-768 0,-49 6-176 16,43-6-16-16,-43 6-16 0,34 0-240 0,-34 0-64 0,0 0 0 0,40 0 0 15,-29 2-192-15,-2 0 0 0,-1 0 0 0,0 1 0 0,-1-2 0 0,-2 1 0 16,1 1-128-16,-1-2 128 31,0 2-880-31,0 0-64 0</inkml:trace>
  <inkml:trace contextRef="#ctx0" brushRef="#br0" timeOffset="93782.28">7610 15059 9215 0,'1'0'816'0,"0"0"-656"16,0 0-160-16,-1 0 0 0,2 0 2896 0,-1 0 560 16,0 0 96-16,2 0 32 0,2 0-16 0,0 1 0 15,-1 2 0-15,1-1 0 0,0 2-1696 0,-1-2-336 16,1 2-64-16,0 0 0 0,0 1-784 0,0 2-160 16,-1-1-16-16,-1 3-16 0,2 1-32 0,-1 0 0 15,1-1 0-15,0 0 0 0,1 1-192 0,0-1-32 16,3 1-16-16,-1-4 0 0,0 0-224 0,1-2 0 15,0 0 0-15,0-1 0 0,0 0 0 0,-2-3 0 16,2 0 0-16,-3 0 0 0,0-3 832 0,-6 3 112 16,0 0 16-16,0 0 16 0,0 0-976 0,0 0 0 15,0 0-224-15,0 0 32 16,39-42-768-16,-39 42-144 0,0 0-48 0,0 0 0 0,0 0 896 0,0 0 256 0,0 0-128 16,0 0 128-16,0 0 1552 0,13-50 384 0,-13 46 80 0,0 1 16 31,1 0-3296-31,-1 3-656 0,0 0-128 0,-1-3-16 0,1 6 1456 0,-1-3 288 0,0 1 64 0,-2 1 16 31,1 1-416-31,-2-2-96 0,-1 2-16 0,1-1-17120 0</inkml:trace>
  <inkml:trace contextRef="#ctx0" brushRef="#br0" timeOffset="93990.07">7732 15246 8287 0,'1'12'368'0,"-1"-8"80"31,2 2-448-31,-1 0 0 0,-1-3 0 0,1 0 0 0,-1 4 3488 0,1 3 608 16,2 3 128-16,-1 8 32 0,1 1-480 0,-2-3-112 16,0-2-16-16,0-2 0 0,1-5-2176 0,-1 0-448 15,0 1-96-15,0-1-16 0,2 0-720 0,-2-4-192 16,2 0 0-16,-1-3 0 0,-1 0-192 0,2-3-112 16,-2 2-16-16,1-4-16 15,0-1-528-15,-1 0-96 0</inkml:trace>
  <inkml:trace contextRef="#ctx0" brushRef="#br0" timeOffset="94606.87">8148 14582 10127 0,'1'-3'896'15,"0"2"-704"-15,0 0-192 0,1 0 0 0,-1 1 1648 0,0-3 288 16,2-1 64-16,-3 4 16 0,0 0 208 0,0 0 32 15,0 0 16-15,0 0 0 0,0 0-288 0,0 0-64 16,30-48-16-16,-28 43 0 0,-1 2-272 0,-2-1-48 16,-1 1-16-16,0 3 0 0,-1-2-576 0,-1 2-112 15,-3 5-32-15,1-4 0 0,1 4-320 0,-2-1-64 16,-2 6-16-16,-2-1 0 0,2 4-144 0,-1-1-48 16,1 3 0-16,0 1 0 0,-1 4-112 0,3-2-16 15,-1 5-128-15,2 1 192 0,1 5-192 0,1-1 0 0,1 5 0 0,0-3 0 16,2 3 0-16,1-4 0 0,-1 2 0 0,1-2 0 15,0-5 0-15,2 1 128 0,2-1-128 0,0-3 0 16,2-2 0-16,0-3 0 0,3-1 0 0,-2-2 0 16,2-3 0-16,-1-3-160 0,2-1 160 0,0-1-192 15,1-5-128-15,-11 0-48 0,0 0 0 0,36-5 0 32,-36 5-80-32,0 0 0 0,0 0-16 0,55-20 0 0,-55 20-1232 0,0 0-240 0</inkml:trace>
  <inkml:trace contextRef="#ctx0" brushRef="#br0" timeOffset="94989.55">8348 14850 7359 0,'-3'4'656'0,"2"-2"-528"16,1 0-128-16,-1-2 0 0,1 2 3456 0,0-2 640 15,1 0 144-15,-1 1 32 0,1 2-192 0,1 0-48 16,0 2 0-16,2 2 0 0,0-1-2320 0,-1-1-480 15,1 1-80-15,0 3-32 0,1-3-624 0,-2 4-128 16,2-2-32-16,-1 2 0 0,0 0-80 0,-2 2-32 16,2-2 0-16,-2 3 0 0,1-3-224 0,-2 2 128 15,2-3-128-15,-2 0 0 0,1 1 0 0,1-3 0 16,-1 1 0-16,1-4 0 0,0 2 0 0,0-5 0 16,2 2 0-16,-1-1 0 0,1-4 0 0,-1 2 0 15,1-4 0-15,0-1-160 0,-5 5 160 0,0 0-128 0,0 0 128 16,0 0-128-16,35-64 128 0,-35 64 0 0,0 0 0 0,0 0-128 15,26-61 128-15,-26 61 0 0,0 0 0 0,0 0 128 16,0 0 32-16,28-57 16 0,-28 57 0 16,0 0 0-16,0 0 16 0,0 0 16 0,0 0 0 0,0 0 0 15,0 0-80-15,0 0-128 0,0 0 176 0,0 0-176 16,0 0 0-16,0 0 0 0,0 0 0 0,20-50-144 31,-20 50-400-31,0-3-80 0,-1 3-16 0,0-2-12144 0,-1 0-2432 0</inkml:trace>
  <inkml:trace contextRef="#ctx0" brushRef="#br0" timeOffset="95337.04">8635 14469 11055 0,'-3'3'976'0,"2"-1"-784"16,1-2-192-16,0 1 0 0,0 2 2816 0,1-3 528 15,1 2 112-15,-1 2 0 0,3 2 944 0,0 2 176 16,3 3 32-16,-1 1 16 0,1-2-2960 0,1 2-608 16,-1 2-112-16,2-2-32 0,2 4-400 0,-1 1-96 15,1 1-16-15,0 2 0 0,0 1-224 0,0-3-48 16,-1 2-128-16,0-1 192 0,1 3-64 0,0 3-128 16,-1-3 176-16,0 0-176 0,-1 1 144 0,-2-1-144 15,-1 0 0-15,1 0 144 0,-2 3-144 0,-3-3 0 0,0 4 0 16,0-1 0-16,-1-5 0 0,-1 1 0 0,-1 1 0 0,-1 0 0 15,1-3 0-15,-1 1 0 0,-1-5 0 0,-2-2 0 16,0 0 0-16,-2-4 0 0,0 1 0 0,-3-1 0 16,-1-2-144-16,-2 2-16 0,0-5 0 0,-1 2 0 15,-1-1-112-15,0 0-32 0,2 0 0 0,2-4 0 32,1 1-256-32,2-2-48 0,1 3-16 0,2-6 0 0,0 3-400 0,2-3-96 0,2 0-16 0</inkml:trace>
  <inkml:trace contextRef="#ctx0" brushRef="#br0" timeOffset="95973.82">9714 13978 18431 0,'2'3'1632'0,"-1"-3"-1312"0,0 1-320 0,0 1 0 0,1-2 1872 0,0 3 304 15,4 1 64-15,4 2 16 0,4 1 48 0,3-1 16 16,0-1 0-16,2-1 0 0,-19-4-1104 0,39 0-208 15,-39 0-48-15,0 0-16 0,55-6-384 0,-55 6-80 16,0 0-16-16,0 0 0 0,59-15-208 0,-59 15-32 16,0 0-16-16,0 0 0 0,0 0-208 0,0 0 0 15,47-7 0-15,-41 7 0 0,-1 0 0 0,-1 0-320 16,0 0 64-16,-2 0 0 16,1 1-1536-16,-3 1-320 0,0 2-48 0,-3 1-13376 0</inkml:trace>
  <inkml:trace contextRef="#ctx0" brushRef="#br0" timeOffset="96262.6">9780 14153 911 0,'1'0'0'15,"0"-2"0"-15,1 2 0 0,-1 0 0 16,0 0 2832-16,2 0 496 0,0 2 80 0,2 0 32 15,4 1 1232-15,0-2 240 0,0 3 48 0,1 1 16 16,0-2-1968-16,0 3-400 0,-1 1-80 0,1 0-16 16,0-1-1520-16,-1 0-304 0,3 1-64 0,-1-2-16 15,1-2-256-15,0-2-48 0,-12-1-16 0,0 0 0 16,42-3-288-16,-42 3 160 0,0 0-160 0,46-16 128 16,-46 16-128-16,0 0 0 0,0 0 0 0,56-20 0 0,-56 20 0 0,0 0 0 15,0 0 0-15,0 0-176 16,38-5-272-16,-34 5-64 0,-2 2-16 0,0-2-12048 15,0 3-2400-15</inkml:trace>
  <inkml:trace contextRef="#ctx0" brushRef="#br0" timeOffset="97640.65">10778 13536 911 0,'0'-7'0'0,"0"4"0"0,0 0 0 0,0 1 0 15,0 1 1216-15,-1 1 144 0,1-3 48 0,-2-1 0 16,0 1 1824-16,-1-6 368 0,1 3 80 0,-2-2 16 16,2 2 480-16,-2 4 112 0,3-2 0 0,0-1 16 15,-1 4-2000-15,2-2-384 0,0 3-96 0,0 0-16 16,2-2-880-16,-1 2-176 0,1 2-48 0,1-2 0 16,-1 3-128-16,-1-3-48 0,2 4 0 0,-1-2 0 0,2 2-80 0,0 2-32 15,-1 1 0-15,1 2 0 0,1 0-96 0,0-2-32 16,0 3 0-16,1 1 0 0,0 3-288 0,1-2 160 15,0 2-160-15,-1 0 128 0,2-1-128 0,-2 3 0 16,1-4 0-16,1 4 0 0,-2-2 0 0,0 1 0 16,0-3 0-16,-1 1 0 0,0 0 0 0,0 0 0 15,0-1 0-15,0 0 0 0,0 1 0 0,-1-3 0 16,1-1 0-16,-3 0 0 0,2 1 0 0,-2-4 0 16,1-2 0-16,-2 0 0 0,1-2-176 0,0-2 176 15,0 0-128-15,1-4 128 0,-1 2-208 0,-2 2 32 16,0 0 16-16,0 0 0 0,0 0 160 0,0 0-128 15,35-60 128-15,-35 60-128 0,0 0 128 0,26-50 0 16,-26 50 0-16,0 0 0 0,28-61 0 0,-28 61 0 16,0 0 0-16,26-54 0 0,-26 54 0 0,0 0 0 0,0 0 128 15,35-60-128-15,-35 60 0 0,0 0 144 0,0 0-144 0,0 0 0 16,35-54 0-16,-35 54 0 0,0 0 0 0,0 0 0 16,0 0 0-16,0 0 0 0,0 0 0 0,0 0 0 15,0 0-192-15,0 0-80 0,0 0-32 0,0 0 0 31,0 0-512-31,0 0-96 0,0 0-32 0,0 0-18800 0</inkml:trace>
  <inkml:trace contextRef="#ctx0" brushRef="#br0" timeOffset="98475.42">11437 13798 6447 0,'-3'3'576'0,"1"-3"-576"0,1 3 0 0,1-3 0 15,0 1 1280-15,0 2 160 0,1-3 32 0,0 2 0 0,2-1 1968 0,-1 4 400 16,3-1 64-16,0 0 32 0,0-1-656 0,1 0-128 15,0-1-16-15,0 0-16 0,2 0-1600 0,-2-4-320 16,-6 2-64-16,0 0-16 0,0 0-608 0,0 0-128 16,0 0-32-16,52-46 0 0,-52 46-64 0,0 0-16 15,35-51 0-15,-35 51 0 0,0 0-64 0,33-57-16 16,-33 57 0-16,0 0 0 0,24-53-192 0,-24 53 144 16,0 0-144-16,0 0 128 0,11-49-128 0,-11 49 0 15,0 0 0-15,0 0 0 0,0 0 0 0,-4-36 0 16,0 30 0-16,-2 2 0 0,-1 1 0 0,-2 0 0 15,0 3 0-15,-2 0 0 0,-1 0 0 0,1 1 0 16,-2 1 0-16,0 1 0 0,-2 3 0 0,-1-1 0 16,1 4 0-16,0-1 0 0,0 0 0 0,4 0 0 15,1-1 0-15,0-1 128 0,2 4 0 0,-2 0-128 0,0 2 192 0,3 0-64 16,0-2 816-16,4 0 144 0,-1 2 48 0,1-2 0 16,3 3-880-16,2-1-256 0,1 0 0 0,2-2 128 15,3 3-912-15,0-3-176 16,4 2-48-16,0-3 0 0,2 1 1648 0,0 2 320 0,5-1 64 0,-1 1 0 15,2 0-1616 1,1-1-336-16,0 0-64 0,2-5-16 0,-1 1 816 0,0-4 192 0,-22-3 0 0,42-3 0 16,-42 3 0-16,0 0 0 0,57-19 0 0,-57 19 0 15,0 0-144-15,46-25 144 0,-46 25-128 0,0 0 128 16,0 0-528-16,45-38-32 16,-45 38 0-16,0 0 0 0,0 0-448 15,0 0-80-15,0 0-32 0,41-47-11024 0,-41 47-2192 0</inkml:trace>
  <inkml:trace contextRef="#ctx0" brushRef="#br0" timeOffset="98823.18">11716 13146 11967 0,'-5'4'528'0,"3"-3"112"0,-1 2-512 0,3-3-128 0,0 0 0 0,2 0 0 16,-1 2 2784-16,1-2 528 0,3 1 96 0,3 2 32 16,0-1 176-16,4 2 32 0,-1-2 16 0,0-2 0 15,1 4-2000-15,-12-4-384 0,26 3-96 0,-26-3-16 16,25 3-624-16,-14-2-128 0,0 2-32 0,-1-1 0 15,0 2-208-15,-1-1-48 0,0-2-128 0,0 4 192 16,1-4-192-16,0 1 0 0,-3 1 0 0,1-2 0 31,0-1-624-31,0-1-16 0,-1 1 0 0,-7 0-17984 0</inkml:trace>
  <inkml:trace contextRef="#ctx0" brushRef="#br0" timeOffset="99357.55">12268 12841 4607 0,'1'-2'400'0,"0"0"-400"0,1 2 0 0,-1-3 0 16,-1 3 1728-16,0-1 256 0,0 1 48 0,1 0 16 16,0-2 2000-16,-1 2 416 0,1-3 80 0,-2 3 0 15,-1 3-1216-15,-1-3-240 0,-2 2-48 0,0-1-16 16,-1 4-1776-16,-1-1-352 0,-2 2-80 0,-1 0-16 16,0 1-288-16,-1 3-48 0,0-1-16 0,0 4 0 15,0-1-80-15,0 2-32 0,1 1 0 0,-1 1 0 16,2 2-208-16,2 2-128 0,0 1 160 0,1-1-160 15,1 0 0-15,3 1 128 0,-1-2-128 0,3 2 0 16,3 2 0-16,1-3 0 0,2 1 0 0,1-2 0 16,1 1 0-16,1-1 0 0,0 2 0 0,1-5 0 0,1 2 0 0,0-4 0 15,0 1 0-15,2-5-160 16,0-4-208-16,1 0-32 0,1-2-16 0,-15-4 0 16,0 0-304-16,44-10-64 0,-44 10-16 0,0 0-17776 15</inkml:trace>
  <inkml:trace contextRef="#ctx0" brushRef="#br0" timeOffset="99592.02">12419 12916 3679 0,'-2'0'320'0,"1"0"-320"16,1 0 0-16,0 0 0 0,0 0 2320 0,0 3 400 0,0-3 80 0,1 1 16 15,1 1 1968-15,-1 4 400 0,1 1 64 0,0 3 32 16,0 2-2416-16,1 0-496 0,-1 4-80 0,-1 3-32 15,2 1-1328-15,-3-1-272 0,0 4-48 0,-1 0-16 16,-1-1-224-16,1-2-48 0,0-1-16 0,0-3 0 16,-1 0-304-16,1-4 0 0,0 1 0 0,1-1 0 15,0-5 0-15,0 2-320 0,1-5 32 0,2-2 16 32,-2-2-560-32,0-2-128 0,0 2 0 0,2-4-17296 0</inkml:trace>
  <inkml:trace contextRef="#ctx0" brushRef="#br0" timeOffset="99808.34">12506 13123 22111 0,'4'2'976'0,"-1"1"208"0,0-3-944 0,0 0-240 0,-1 0 0 0,1 0 0 0,1 0 2368 0,0 1 416 16,6-1 96-16,4 2 0 0,-14-2-720 0,0 0-160 15,48 0-16-15,-48 0-16 0,31 0-1248 0,-31 0-240 16,0 0-48-16,37-2-16 0,-37 2-288 0,0 0-128 15,0 0 0-15,0 0 128 0,47-10-128 0,-47 10 0 16,0 0 0-16,0 0-176 16,0 0-816-16,0 0-160 0,0 0-48 0,0 0-15856 0</inkml:trace>
  <inkml:trace contextRef="#ctx0" brushRef="#br0" timeOffset="100036.63">12655 13004 16575 0,'-3'-3'736'0,"2"3"160"0,0-2-720 0,0 1-176 0,-1 1 0 0,2 1 0 16,0-1 2880-16,-1 2 528 0,0-2 112 0,0 4 32 15,1 1-672-15,0 0-128 0,1 0-16 0,0 2-16 16,2 2-1568-16,-1 1-304 0,1 2-64 0,-2 1-16 16,1-1-224-16,1 4-48 0,-2 0-16 0,0 0 0 15,1-1-208-15,-2-1-32 0,1 2-16 0,-1-1 0 16,2-3-224-16,-1-1 0 0,1 0 0 0,-1-3 0 15,0 0-448 1,0-4-48-16,1 0 0 0,-1-2 0 0,0-4-752 0,0 0-160 0</inkml:trace>
  <inkml:trace contextRef="#ctx0" brushRef="#br0" timeOffset="100955.85">12924 13349 9215 0,'-1'1'816'16,"1"2"-656"-16,0-3-160 0,0 0 0 0,1 0 2368 0,-1 0 448 15,2 0 96-15,-1 0 16 0,0-3 272 0,3-1 48 0,0 1 16 0,-4 3 0 16,0 0-1136-16,0 0-208 15,0 0-64-15,29-51 0 0,-29 51-928 0,0 0-192 16,0 0-32-16,21-47-16 0,-21 47-304 0,0 0-48 16,0 0-16-16,0 0 0 0,14-48-128 0,-13 42-16 15,0-1-16-15,-1 1 0 0,-1 3-160 0,1-2 128 16,0 1-128-16,0 0 128 0,-1 2-128 0,1-2 0 16,-1 2 0-16,1-1 0 0,-2 2 0 0,2 1 0 15,0 0 128-15,2 0-128 0,-2 0 0 0,0 0 0 16,0 0 0-16,1 1 0 0,-1 2 0 0,1-1 0 15,-1-1 0-15,1 4 128 0,-1-1-128 0,0-2 0 0,0 5 144 0,0-4-144 16,0 5 0-16,2 0 0 0,-1-2 0 16,-1 4 128-16,2-1-128 0,0 1 0 0,0 0 0 0,2 0 0 15,-2 1 0-15,2-4 0 0,-2 2 0 0,2-3-128 16,1 0 128-16,-1-2 0 0,1-4-144 0,0 1 144 16,0-2 0-16,0-1 0 0,1 0-144 0,-6 2 144 15,0 0-144-15,0 0 144 0,0 0-208 0,0 0 80 16,38-41 128-16,-38 41-192 0,0 0 192 0,0 0-192 0,0 0 192 0,0 0 0 15,40-49 0-15,-40 49-128 16,0 0 128-16,0 0 0 0,0 0 0 0,0 0 0 0,0 0 0 0,23-48 0 16,-22 42 0-16,-1-1 0 0,0 4 0 0,-1-3 0 15,1 2 0-15,-1 1 0 0,0 0 0 0,-2 0 144 16,1-1-144-16,-1 2 0 0,2 2 192 0,0 0-64 16,1 0 0-16,-2 2-128 0,2 2 224 0,0-1-64 15,0 2-16-15,0 0 0 0,0 2 0 0,0 2 0 16,3 1 0-16,-2-2 0 0,0 5-144 0,3-4 160 15,0 1-160-15,0 3 160 0,1-1-160 0,-2-2 0 16,2 0 0-16,1 0 0 0,-1-2 0 0,0 0 0 16,1-2 0-16,1-1 0 0,-2-1-288 0,-1-2 16 15,1-2 0-15,0 0 0 16,0-2-256-16,-5 2-48 0,0 0-16 0,0 0-11696 16,0 0-2352-16</inkml:trace>
  <inkml:trace contextRef="#ctx0" brushRef="#br0" timeOffset="101289.21">13279 12828 1839 0,'-1'5'160'0,"0"-4"-160"0,1 2 0 0,0-1 0 15,0-2 2560-15,1 2 496 0,0 0 80 0,1-1 32 16,0 4 2080-16,3-1 432 0,2 2 80 0,1 3 0 15,0-2-2960-15,2-1-608 0,-1 3-112 0,1-3-32 16,-1 2-1184-16,-1 2-240 0,1 1-48 0,0 2-16 16,-1 0-224-16,0 3-32 0,0-1-16 0,1 2 0 15,0 4-144-15,-1-1-16 0,2 2-128 0,-2 0 192 16,-1 1-192-16,-1-1 0 0,-1 0 0 0,0 2 0 0,-2-2 0 0,-1 0 0 16,-2 0 0-16,0-3 0 0,0 1 0 0,-2-2 128 15,-1 2-128-15,-2-1 0 0,1-3 0 0,-1-2 0 16,0-4-144-16,1 0 144 15,-1-4-544-15,-2-2-16 0,2-1 0 0,1-3 0 16,0-4-704-16,0-2-144 0,2 0-16 0,0-7-10352 16,2 13-2080-16</inkml:trace>
  <inkml:trace contextRef="#ctx0" brushRef="#br0" timeOffset="101739.43">13613 13147 7359 0,'-1'3'656'0,"1"-3"-528"0,0-3-128 0,-1 3 0 16,1 0 2720-16,0 3 512 0,0-3 96 0,1 0 32 16,0 4 1120-16,2-2 240 0,-1 2 32 0,2 2 16 15,1 3-2720-15,0-2-560 0,0 5-96 0,-2 1-32 16,2-1-768-16,0 2-144 0,-1 0-48 0,1 0 0 15,0 1-192-15,-1 1-32 0,1-2-16 0,-2-2 0 16,1 0-160-16,0 1 0 0,-2-3 0 0,1-1 0 16,-2 0 0-16,0-1 0 0,0 0 0 0,1-5 0 15,-1 0 0-15,-1 0 0 0,2-2 0 0,0-2 0 16,1 1 0-16,0-5 0 0,0 1 0 0,-3 4 0 0,0 0 0 16,0 0 0-16,0 0-176 0,0 0 176 0,24-57 0 0,-24 57 0 15,0 0 0-15,0 0 0 0,18-54 0 0,-18 54 256 16,0 0-64-16,0 0-16 0,23-51 64 0,-23 51 16 15,0 0 0-15,0 0 0 0,24-50-96 0,-24 50-16 16,0 0 0-16,0 0 0 0,0 0-144 0,31-54 192 16,-31 54-192-16,0 0 192 0,0 0-192 0,0 0 0 15,0 0 0-15,0 0 0 0,0 0 0 0,0 0 0 16,0 0 0-16,0 0 0 0,0 0 0 0,0 0-144 16,0 0 0-16,0 0 0 15,0 0-464-15,0 0-96 0,0 0 0 0,0 0-18704 0</inkml:trace>
  <inkml:trace contextRef="#ctx0" brushRef="#br0" timeOffset="102973.38">10753 14297 6447 0,'-1'0'576'0,"1"0"-576"0,0 0 0 0,0 0 0 15,0 0 1840-15,0-2 256 0,0 1 48 0,1-4 16 16,2 1 720-16,0-2 160 0,-3 6 32 0,0 0 0 16,0 0-192-16,0 0-48 0,0 0 0 0,55-10 0 15,-42 14-1184-15,1-1-240 0,1 4-64 0,0-1 0 16,1 2-768-16,0 0-144 0,-1 0-48 0,-1-1 0 16,2-1-160-16,0 1-32 0,2-1-16 0,-1-1 0 0,3-1-176 15,-20-4 0-15,37 0 144 0,-37 0-144 0,49-9 0 16,-49 9 0-16,62-12 0 0,-62 12 0 0,58-14 0 0,-58 14 0 15,57-16 0-15,-57 16 0 0,51-10 0 0,-51 10 128 16,45-6-128-16,-45 6 0 0,38 4 0 0,-21-2 128 16,-1 2-128-16,0-1 0 0,0 2 0 0,0-3 128 15,-16-2-128-15,35 3 0 0,-35-3 0 0,0 0 0 16,61-9 0-16,-61 9 0 0,44-8 0 0,-44 8 0 16,47-8 0-16,-47 8 0 0,46-9 0 0,-46 9 0 15,51-7 0-15,-51 7 0 0,58-6 0 0,-58 6 0 16,60-9 0-16,-60 9 0 0,58-10 0 0,-58 10 0 0,55-7 0 15,-55 7 0-15,52-7 0 0,-52 7 0 0,53-11 0 16,-53 11 0-16,52-11 0 0,-52 11 0 0,51-12 0 0,-51 12 0 16,50-10 0-16,-50 10 0 0,53-9 0 0,-53 9 0 15,50-8 0-15,-50 8 0 0,51-5 0 16,-51 5 0-16,52-3 0 0,-52 3 0 0,50 3 0 0,-50-3 0 16,47 0 0-16,-24 3 0 0,-4 1 0 0,1 0 0 15,-1 2 0-15,-1 0 128 0,-1 3-128 0,1-3 0 16,-2 1 0-16,0 0 144 0,0-1-144 0,1 0 0 15,1-2 176-15,-1 1-176 0,0-2 160 0,1 3-160 16,-1-3 128-16,0 1-128 0,-1-1 0 0,2 1 144 16,-1 1-144-16,1-1 0 0,0 2 0 0,-1-2 128 15,0 2-128-15,-1 0 0 0,2 0 0 0,-1 0 0 0,-1 1 0 0,0-4 0 16,0 3 128-16,-1 1-128 0,2-1 0 0,0-2 0 16,-3-1 0-16,2 2 0 0,-16-5 0 0,34 1 0 15,-34-1 128-15,34 0-128 0,-34 0 0 0,0 0 0 16,57-6 0-16,-57 6 0 0,0 0 0 0,60-10 0 15,-60 10 0-15,0 0 0 0,58-7 0 0,-58 7 0 16,37-5 0-16,-37 5 0 0,35 0 0 0,-19 2 128 16,-2-2-128-16,0 3 0 0,0-3 0 0,-1 1 0 15,0 2 128-15,-1-3-128 0,2 2 0 0,-2-2 0 16,0 4 0-16,1-4 0 0,-1 0 0 0,-12 0 128 16,0 0-128-16,41-3 0 0,-41 3 0 0,0 0 128 15,47-13-128-15,-47 13 0 0,0 0 0 0,53-16 0 16,-53 16 0-16,0 0 0 0,49-15 896 0,-49 15 112 0,0 0 16 15,39-6 0-15,-29 6-832 0,-3 2-192 0,2 2 0 0,-3-2 0 32,0 2-800-32,-1 2-208 0,0-3-32 0,-1 0-16 0,-1 0 640 0,1 1 128 0,1-3 32 15,-1 1 0 1,0 1-256-16,-1-2-32 0,2 1-16 0,-1-2 0 16,0 0-400-16,-1 0-96 0,1 0-16 0,0 0-16272 0</inkml:trace>
  <inkml:trace contextRef="#ctx0" brushRef="#br0" timeOffset="106712.31">11922 15313 1839 0,'-2'0'160'0,"1"0"-160"15,0 0 0-15,1 0 0 0,0 0 1056 0,-1 0 176 16,-1 0 48-16,0 2 0 0,1-2 1568 0,-2 4 320 0,0-2 64 0,0-2 16 0,1 4-80 0,-2-2-16 16,1 2 0-16,2-4 0 0,0 3-672 0,2-3-144 15,2-3-32-15,0 3 0 16,2-2-1184-16,1-2-240 0,-6 4-48 0,0 0-16 15,0 0-368-15,47-28-80 16,-47 28-16-16,0 0 0 0,52-44-32 0,-52 44 0 0,0 0 0 0,56-57 0 16,-56 57-160-16,0 0-32 0,47-57-128 0,-47 57 192 15,0 0-192-15,0 0 0 0,38-58 0 0,-38 58 0 16,0 0 0-16,0 0 0 0,15-47 0 0,-15 47 0 16,0 0 0-16,0 0 0 0,0 0 0 0,-1-40 0 15,1 36 0-15,-3-2 0 0,0 2 0 0,-5-5 0 16,-2 6 0-16,-2-4-128 0,-2 4 128 0,0 3 0 15,-2 0 0-15,-2 0 0 0,0 6 0 0,0-2 0 0,0 2 0 0,1 0 0 16,-2 4 0-16,2-3 0 0,2 4 0 16,1-1 0-16,1 3 0 0,0-1 0 0,5 2 0 0,-1 0 0 15,4 3 0-15,0-4 0 0,3 2 160 0,0 1-16 16,4 0 0-16,0-1 0 0,2 5-16 0,2-7 0 16,1 5 0-16,2-5 0 0,2 2-128 0,2-4 128 15,-1 2-128-15,2-2 128 0,0-1-128 0,2 0 160 16,0-2-160-16,2 0 160 0,0-2-160 0,0 0 128 15,0 0-128-15,2-2 128 0,1 2-128 0,0-3 192 16,-1 0-192-16,-20-3 192 0,37-3-192 0,-37 3 0 16,0 0 0-16,47-10 0 0,-47 10 0 0,0 0 0 15,0 0-224-15,48-29 80 16,-48 29-656-16,0 0-128 0,0 0-32 0,38-46-18112 0</inkml:trace>
  <inkml:trace contextRef="#ctx0" brushRef="#br0" timeOffset="107146.11">12257 14778 4607 0,'-3'0'192'16,"2"0"64"-16,0-2-256 0,0 2 0 0,1 0 0 0,-2 0 0 0,2 0 1440 0,-1-1 240 15,-1 1 48-15,0-3 16 0,0 3 816 0,-1 0 144 16,2 0 48-16,0 0 0 0,0 3-496 0,1-2-80 15,1 1-32-15,0 2 0 0,2 1-256 0,0-1-48 16,1-2-16-16,0 2 0 0,1-2-416 0,0 0-96 0,1 0-16 0,1 2 0 16,2-4-608-16,1 0-128 15,1 2-32-15,0-2 0 0,1 2-128 0,1 0-16 16,0 0-16-16,0 0 0 0,-2 0-112 0,1 1-32 16,2-2 0-16,-2 1 0 0,-12-2-224 0,0 0 0 0,35 0 0 15,-35 0 0-15,0 0 0 0,0 0-160 0,36-3 32 0,-29 0 0 31,1 1-512-31,-4 0-80 0,3-2-32 0,-4 2-17744 0</inkml:trace>
  <inkml:trace contextRef="#ctx0" brushRef="#br0" timeOffset="107813.06">12677 14679 11967 0,'-4'-2'528'0,"2"0"112"0,-1 0-512 0,2 0-128 16,0 2 0-16,1-3 0 0,0 2 2272 0,-1-1 416 0,0-2 96 0,-1-2 16 0,2 2 608 0,-1 2 128 31,0-2 32-31,1 4 0 0,-1 0-1456 0,2 0-304 16,-1 0-48-16,2 0-16 0,1 0-848 0,-1 4-160 15,3-1-32-15,0 2-16 0,1 0-144 0,-1 1-32 16,1 1 0-16,2 1 0 0,-2 0-32 0,1 0-16 15,0 2 0-15,-1-1 0 0,0 1-176 0,1 0-32 0,0-1-16 16,0 3 0-16,0-2-240 0,0-1 0 0,-1 0 0 0,0-3 0 16,0 0 0-16,-1 2 0 0,0-2 0 15,0 0 0-15,-1 0 0 0,-1 1 0 0,0-1 0 0,-1 1 0 16,1 2 0-16,-1-3 0 0,1 4 0 0,-2-1 0 16,2-2 0-16,-2 2 0 0,1-3 0 0,-1-2 0 15,2-1 0-15,-2 0 0 0,2-3 0 0,-1-3 0 16,1 2 0-16,-3 1 0 0,0 0 0 0,0 0 0 15,0 0 0-15,0 0 0 0,0 0 0 0,34-47 0 16,-34 47 0-16,0 0 0 0,0 0 0 0,0 0 0 16,27-49 0-16,-27 49 0 0,0 0 0 0,0 0 144 15,0 0-16-15,30-51 0 0,-30 51 0 0,0 0 0 0,0 0 0 16,0 0-128-16,0 0 192 0,30-55-64 0,-30 55-128 0,0 0 0 16,0 0 0-16,0 0 0 0,0 0 0 0,0 0 0 15,0 0 0-15,0 0 0 0,0 0 0 0,0 0 0 16,0 0 0-16,0 0 0 15,0 0-416-15,0 0-64 0,37-44-16 0,-35 44 0 16,0 0-208-16,-1 0-32 0,0 0-16 0,-1 0 0 16,-1 1 112-16,0 0 32 0,-1 3 0 0,0-4 0 15,-1 4-720-15,-2-2-144 0</inkml:trace>
  <inkml:trace contextRef="#ctx0" brushRef="#br0" timeOffset="108776.54">14701 14310 4607 0,'-2'-3'400'0,"-1"1"-400"16,2 1 0-16,0-3 0 0,1 1 1264 0,-4 0 160 15,-1-4 48-15,-1-1 0 0,-1-2 1536 0,-1 0 304 16,1 5 64-16,2 4 16 0,0-2 544 0,2 3 112 15,2 0 32-15,1 3 0 0,0-3-2096 0,1 1-400 16,3-1-96-16,1 3-16 0,4-1-672 0,1-2-144 0,-10 0-16 0,0 0-16 16,38 0-64-16,-38 0-16 0,0 0 0 15,45 0 0-15,-45 0-224 0,0 0-64 0,43 4 0 0,-43-4 0 16,0 0-256-16,42 2 160 16,-42-2-160-16,23 4 128 0,-23-4-128 0,0 0 0 0,31 6 0 0,-23-6 0 15,-2 0 0-15,-1 1 0 0,0 2 0 0,-2-3 0 31,2 0-672-31,-2 0-16 0,1 0 0 0,-3 0 0 16,1-3-576-16,-2 3-112 0,0-1-32 0,-1 2-17088 0</inkml:trace>
  <inkml:trace contextRef="#ctx0" brushRef="#br0" timeOffset="109143.18">14633 14417 1839 0,'0'0'160'0,"0"-2"-160"16,0 2 0-16,0-3 0 0,0 2 2752 0,0 1 512 15,0 0 96-15,0 0 32 0,0 0 864 0,2-2 176 16,0 4 48-16,1-2 0 0,0 0-1760 0,1 1-352 15,1 2-64-15,2-3 0 0,-1 2-1216 0,-6-2-224 16,0 0-48-16,0 0-16 0,40 2-240 0,-40-2-48 16,0 0-16-16,35 0 0 0,-35 0-96 0,0 0-16 15,39-2 0-15,-39 2 0 0,0 0-208 0,45 0-48 0,-45 0-128 16,0 0 192-16,38 2 672 0,-28 0 128 0,-10-2 32 16,0 0 0-16,28 4-848 0,-21-2-176 15,-1 1 0-15,0-3 0 16,-1 3-1168-16,-1-3-192 0,1 3-48 0,0-2 0 15,-2 2 480-15,0 0 96 0,-2 0 0 0,1-3-11520 0,0 1-2320 0</inkml:trace>
  <inkml:trace contextRef="#ctx0" brushRef="#br0" timeOffset="110076.5">15714 14019 6447 0,'-2'-4'576'0,"-1"2"-576"16,1 2 0-16,0 0 0 0,1-4 1552 0,-1 4 208 16,-3-5 32-16,-1-1 16 0,-3-1 960 0,2 0 192 15,2 1 48-15,2 0 0 0,1 2-64 0,2-1-16 16,0 2 0-16,1 2 0 0,0-2-880 0,2 3-192 15,0 0-16-15,1 3-16 0,1 0-928 0,1 3-176 16,0 2-32-16,2 3-16 0,-2-1-32 0,0 3-16 16,2 2 0-16,-2 1 0 0,1 3-112 0,1-2 0 15,-1 4-16-15,0-2 0 0,1-2-176 0,-1 0-48 0,2 3 0 0,0 0 0 16,0 1-144-16,0-5-128 0,1 0 144 0,-1-1-144 16,1-3 0-16,-2 2 0 0,0-5 0 0,-2-2 0 15,0 2 0-15,0-6 0 0,-1 1 0 0,-1-1 0 16,0-1 0-16,-2-2 0 0,0 0 0 0,1-2 0 15,-1 2 0-15,1-4 0 0,-3 4 0 0,0 0 0 16,0 0 0-16,0 0 0 0,0 0 0 0,28-51 0 16,-28 51 0-16,0 0 0 0,35-57 0 0,-35 57 0 15,31-53 0-15,-31 53 128 0,33-57-128 0,-33 57 0 16,31-60 128-16,-31 60-128 0,24-54 0 0,-24 54 0 16,17-46 128-16,-17 46-128 0,0 0 0 0,12-45 144 15,-12 45-144-15,0 0 0 0,0 0 144 0,0 0-144 16,0 0 0-16,-2-32 128 0,1 32-128 0,-2 0 0 0,1 0 0 0,-1 4 0 15,-1-2 0-15,1-1 128 16,-1 4-128-16,0-1-256 0,2-3 64 0,-2 4 0 16,2-1-576-16,-2-2-128 0,2 2-32 0,-1 0 0 15,1 1-96-15,-1 0-32 0,-1 0 0 0,3 1-18064 0</inkml:trace>
  <inkml:trace contextRef="#ctx0" brushRef="#br0" timeOffset="114840.81">16580 14295 15663 0,'-2'0'1392'0,"1"0"-1120"0,0 0-272 0,0 0 0 16,1 0 2208-16,-2 0 384 0,1-1 80 0,0 1 16 15,1-3 608-15,2 3 128 0,2-2 32 0,4 0 0 16,-8 2-1968-16,0 0-384 0,0 0-80 0,55-18 0 16,-55 18-432-16,0 0-80 0,65-31 0 0,-65 31-16 15,44-30-176-15,-44 30-48 0,48-37 0 0,-48 37 0 16,45-41-272-16,-45 41 160 0,41-40-160 0,-41 40 128 16,0 0-128-16,42-49 0 0,-42 49 0 0,0 0 0 15,0 0 0-15,32-57 0 0,-32 57 0 0,0 0 0 0,0 0-256 0,0 0 80 16,-5-34 16-16,0 30 0 0,-1 4-48 0,0-2-16 15,-4 2 0-15,-1 0 0 0,-1 3 224 0,-1 2-176 16,-1 2 176-16,-2 0-160 0,1 2 160 0,-2 3-128 16,-2-1 128-16,1 1-128 0,-2 3 128 0,2-1 0 15,0 2 0-15,1-1 0 0,1 3 208 0,2-2-16 16,2 1-16-16,3-1 0 0,2-2 80 0,2 0 32 16,2 1 0-16,3-4 0 0,4 1-80 0,2 0-16 15,3-1 0-15,3 0 0 0,2-4-48 0,1 2-16 16,3-2 0-16,1-2 0 0,2 0 0 0,1 0 0 15,3-1 0-15,0-2 0 0,-1 4-128 0,1-2 0 16,-3-1 0-16,1 0 128 0,-4 4-128 0,2-4 0 0,0 0 0 16,-1-2 0-16,-3 1-336 0,-17-2-48 0,0 0-16 0,45-6 0 31,-45 6-608-31,0 0-112 0,0 0-32 0,0 0-17408 0</inkml:trace>
  <inkml:trace contextRef="#ctx0" brushRef="#br0" timeOffset="115266.71">16943 13523 10127 0,'-3'-2'896'0,"0"1"-704"31,2 1-192-31,1 0 0 0,0 0 2080 0,0 0 384 16,0 0 80-16,-1 0 16 0,-1 1 1152 0,4 1 224 16,0-2 48-16,2 4 16 0,2-2-1632 0,1 2-320 0,2 1-64 0,1-1 0 15,1-3-1104-15,0 4-224 0,2-1-32 0,0-2-16 16,1-1-208-16,-14-1-32 0,0 0-16 0,43 0 0 16,-43 0-352-16,0 0 128 0,41-3-128 0,-41 3 0 15,0 0 0-15,0 0 0 0,46-10 0 0,-46 10-128 31,0 0-512-31,0 0-80 0,0 0-32 0,34 0-18128 0</inkml:trace>
  <inkml:trace contextRef="#ctx0" brushRef="#br0" timeOffset="116173.65">17376 13397 7359 0,'2'-4'656'0,"1"2"-528"0,-2 1-128 0,-1 1 0 16,0 0 1472-16,1-3 272 0,2 0 48 0,-1-2 16 0,-2 5 1328 0,0 0 272 15,0 0 48-15,0 0 16 0,0 0-496 0,0 0-96 16,0 0-32-16,0 0 0 0,0 0-1248 0,0 0-240 16,0 0-48-16,3-2-16 0,-6 15-704 15,1-3-144-15,-1 3-16 0,2 2-16 0,0-1-144 0,0 0-16 16,1 0-16-16,-2 1 0 0,4-1-112 0,-1 0 0 16,1 0-128-16,1 1 192 0,-1-3-192 0,2 1 0 15,0-2 0-15,0-3 0 0,-1 1 0 0,1-2 0 16,1 2 0-16,0-3 0 0,0-2 0 0,0-2 0 15,1 2 0-15,1-4 0 0,1 1 0 0,0-1 0 16,1 0 0-16,-9 0 0 0,0 0 0 0,0 0-128 16,0 0 128-16,58-23 0 0,-58 23 0 0,0 0 0 15,0 0 0-15,58-47 0 0,-58 47-160 0,0 0 160 0,47-48-128 16,-47 48 128-16,0 0-192 0,40-47 64 0,-40 47 0 0,0 0 0 16,0 0 128-16,33-54 0 0,-33 54 0 0,0 0-128 15,0 0 128-15,0 0 0 0,19-44 0 0,-19 44 0 16,0 0 0-16,0 0 0 0,0 0 0 0,0 0 0 15,0 0 192-15,-5-28-16 0,4 28-16 0,-1-3 0 16,0 6 96-16,1-3 0 0,-1 2 16 0,1-2 0 16,0 6-16-16,0-1-16 0,-1 4 0 0,1-3 0 15,1 4-96-15,0-1-16 0,0 3 0 0,0-2 0 16,0 2-128-16,0-2 0 0,0 2 144 0,1 1-144 16,-1 0 0-16,2 0 0 0,-2-1 0 0,0-2 0 15,0 2 0-15,0-4 0 0,0 0 0 0,0 1 0 16,-2-1 0-16,2 0 0 0,-1 0 0 0,1 0 0 15,0-2 0-15,0 1-320 0,0-1 64 0,1 0 16 16,1-1-400-16,-1 0-64 0,0-1-32 0,0-2 0 16,1 2-288-16,-1-4-48 0,0-3-16 0,2 2-16768 15</inkml:trace>
  <inkml:trace contextRef="#ctx0" brushRef="#br0" timeOffset="117075.35">18024 13324 911 0,'-3'0'0'0,"2"-2"0"0,-1 0 0 0,1 2 0 0,-1 0 944 0,2 0 96 15,-1 0 32-15,-1 0 0 0,-2 2 272 0,0 0 64 16,0-2 16-16,1 3 0 0,-1-2-384 0,0 1-80 15,2 1 0-15,-1-3-16 0,1 1-176 0,1 2-16 16,-2-3-16-16,2 0 0 0,0 0 800 0,1 0 176 16,-1-3 16-16,-1 2 16 0,1-2 256 0,1 1 48 15,-1 1 16-15,1 1 0 0,0 0-80 0,-1 0 0 16,1 0-16-16,0 0 0 0,0 0-656 0,0 0-128 16,0 0-32-16,0 0 0 0,0-3-560 0,0 3-112 15,0 0-32-15,0 3 0 0,1-3 96 0,0 1 16 16,0 1 0-16,3 1 0 0,0 1-112 0,-1-1-32 15,1 2 0-15,1 0 0 0,0 1-96 0,0 3-32 0,0-3 0 0,1 4 0 16,-1-1-64-16,0 2-16 0,1 1 0 0,-1 1 0 16,-1-1-208-16,1 3 144 15,-2 1-144-15,1 0 128 0,-1 2-128 0,-1-1 0 0,2-1 0 0,-3 0 0 16,0-1 0-16,2-2 0 0,-1-1 0 0,1-2 0 16,-1-1 0-16,1-2 0 0,-1 0 0 0,2-4 0 15,-2 2 0-15,2-5 0 0,-1 2 0 0,-1-2 0 16,0 0 0-16,1-2-176 0,-1 2 176 0,1-5-128 15,-1 4 128-15,1-3-128 0,-3 4 128 0,0 0-128 16,0 0 128-16,0 0 0 0,0 0 0 0,0 0 0 0,28-55 0 0,-28 55 0 16,0 0 0-16,0 0 0 0,29-45 0 15,-29 45 0-15,0 0 0 0,0 0 0 0,31-47 0 0,-31 47 128 0,0 0-128 0,0 0 0 16,29-48 0-16,-29 48 128 16,0 0-128-16,0 0 0 0,31-61 0 0,-31 61 0 15,0 0 0-15,0 0 128 0,20-45-128 0,-20 45 0 16,0 0 0-16,0 0 0 0,0 0 0 0,0 0 0 15,0 0 0-15,0 0 0 0,0 0 0 0,0 0 0 16,0 0 0-16,0 0-128 16,0 0-400-16,0 0-80 0,0 0-16 0,-7-23 0 15,4 28-208-15,-1 2-64 0,1-4 0 0,-1 1-18400 0</inkml:trace>
  <inkml:trace contextRef="#ctx0" brushRef="#br0" timeOffset="117758.36">17357 13406 2751 0,'0'0'256'0,"0"-3"-256"0,0 2 0 0,0 1 0 15,0-1 1248-15,0 0 208 0,0 1 32 0,0-4 16 0,2-2 592 0,-2 0 112 16,1-1 32-16,0 2 0 15,0 0-208-15,1 0-48 0,-1 2 0 0,0-1 0 16,2-1-320-16,-3 4-80 0,1-3-16 0,-1 4 0 0,0-2-336 0,-1 2-64 16,-1-3-16-1,1 3 0-15,-1 3-80 0,-1-3-32 0,1 2 0 0,-2-1 0 16,2 2-224-16,-2 1-48 0,1-2-16 0,0 2 0 16,0-1-416-16,1 0-80 0,0-1 0 0,2 2-16 15,-1-1-112-15,1 0-128 0,1 1 176 0,2 0-176 16,-1 1 144-16,2-2-144 0,0 4 0 0,1-4 144 15,0 3-144-15,0 1 0 0,1-1 144 0,-1 1-144 16,0-1 0-16,-2 3 0 0,2-3 0 0,-2 2 128 16,1 0-128-16,-2-1 0 0,-1 1 0 0,1-2 0 0,-2 2 0 15,-2-2 0-15,1 0 0 0,-1 2 0 0,-1-2 0 0,2-1 0 16,-2 1 0-16,1-2 0 0,1 2 0 0,-1-2 0 16,2-2 0-16,0 2 0 0,0-2 0 0,2-2 0 15,-1 1 0-15,1-1 0 16,2 3-704-16,0-6-64 15,1 3-16-15,-5 0-16720 0</inkml:trace>
  <inkml:trace contextRef="#ctx0" brushRef="#br0" timeOffset="120706.81">16159 13050 6047 0,'-3'-2'528'0,"-2"2"-528"0,0 0 0 0,2 0 0 16,1 0 2144-16,-3 0 320 0,-3 0 64 0,-4 0 16 15,-5 0-288-15,-4 0-48 0,-2-2-16 0,2-2 0 16,0-2-368-16,0 0-80 0,3-3-16 0,-1-1 0 16,4 3-480-16,-2-4-96 0,-4-3-32 0,-1-1 0 15,0 4-496-15,-1 3-112 0,1-2 0 0,-1 3-16 16,2 5-48-16,-2 1 0 0,1 2 0 0,-2 3 0 0,2 1 96 16,-1 1 16-16,-2 0 0 0,2 0 0 15,0 2-192-15,1-2-48 0,0 0 0 0,2 0 0 0,3-3-112 0,1 0-16 16,-2 1-16-16,2-1 0 0,3-3-48 0,-2 1-128 15,2 1 192-15,1-4-64 0,1 4-128 0,1 1 128 16,0 0-128-16,1 4 128 0,2-1-128 0,0 6 0 16,0 1 0-16,2 4 128 0,1 4-128 0,1 1 0 15,1 2 144-15,2 3-144 0,1 1 0 0,0 1 144 16,3-1-144-16,-1 1 0 0,4-1 128 0,-2-2-128 16,2 1 0-16,0-1 0 0,0 0 0 0,-1 1 0 15,-1 3 0-15,1 1 0 0,-2 1 0 0,-1 0 0 16,0 2 0-16,-1 0 0 0,0 1 0 0,-1 3 0 0,0 3 0 15,-1 4 0-15,0-1 0 0,-2-2 0 0,-1 3 0 16,1 0 0-16,0-3 0 0,1 2 0 0,0-2 0 0,0-1 0 16,-1-3 0-16,1-1 0 0,0-2 0 0,1-3 0 15,0 0 0-15,0 0 0 0,1 1 0 0,-1 0 0 16,0-5 0-16,0 0 0 0,0 1 0 0,0-1 0 16,0-2 0-16,0-1 0 0,0-5 0 0,1-3 0 15,1-1 0-15,-1-3 0 0,0-4 0 0,2 1 0 16,-2-3 0-16,1 1 0 0,1-2 0 0,0 2 0 15,1-2 0-15,1 0 0 0,0 0 0 0,1 1 0 0,0 0 0 0,2 2 0 0,-1-2 0 16,1 2 0 0,0 1 0-16,-1-1 0 0,0 0 0 0,0 1 0 15,-2-1 0-15,3-2 0 0,-2 4 0 0,1-5 0 16,1 2 0-16,-1-2 0 0,3 0 0 0,1 0 0 0,3-3 0 0,-1 1 0 16,2-4 0-16,-15 0 0 0,0 0 0 0,56 1 0 15,-56-1 0-15,0 0 0 0,64-1 0 0,-64 1 0 16,0 0 0-16,66 0 0 0,-66 0 0 0,45 1 0 15,-45-1-128-15,43 5 128 0,-26-2 0 0,0 0 0 16,4 1 0-16,-21-4 0 0,43 6 0 0,-22-2 0 16,-21-4 0-16,43 3 0 0,-43-3 0 0,42 3-144 15,-42-3 144-15,0 0 0 0,68-3 0 0,-68 3-160 16,0 0 160-16,71-16 0 0,-71 16-128 0,0 0 128 16,73-22 0-16,-73 22 0 0,0 0-176 0,73-19 176 0,-73 19-160 0,57-7 160 0,-57 7-160 0,51-6 160 31,-51 6-160-31,50 0 160 0,-50 0-128 0,51 0 128 0,-51 0 0 15,50 2-144-15,-50-2 144 0,45 6 0 16,-21-2 0-16,-3 0 0 0,-1 0 0 0,-1 0 0 0,1 0 0 0,-1-1 0 16,-19-3 0-16,0 0 0 0,60 0 0 0,-60 0 0 15,0 0 0-15,63-5 0 0,-63 5 0 0,0 0 0 16,56-4 0-16,-56 4 0 0,0 0 0 0,66-2 0 16,-66 2 0-16,45 2 0 0,-45-2 0 0,49 4 0 15,-49-4 0-15,47 8 0 0,-25-5 0 0,0 2 0 16,0 0 0-16,-1-2 0 0,2 0 0 0,-23-3 0 15,45 4 0-15,-45-4 0 0,50 0 0 0,-50 0 0 16,0 0 0-16,72-9 0 0,-72 9 0 0,56-10 0 16,-56 10 0-16,57-10 0 0,-57 10 0 0,62-10 0 15,-62 10 0-15,61-10 0 0,-61 10 0 0,54-6 0 16,-54 6 0-16,50-2 0 0,-50 2 0 0,47 2 0 0,-47-2 0 0,44 1 0 16,-23 2 0-16,-21-3 128 0,37 2-128 15,-37-2 0-15,40 2 0 0,-40-2 0 0,43 0 0 0,-43 0 0 16,0 0 0-16,63-2 0 0,-63 2 0 0,0 0 0 15,61-5 0-15,-61 5 0 0,0 0 0 0,57-7 0 16,-57 7 0-16,0 0 0 0,50-9 0 0,-35 7 0 16,-1 1 0-16,-1-3-128 0,0 4 128 0,-1-2 0 15,1 2 0-15,-1 0 0 0,-1 0 0 0,-1 0 0 16,-1 0 0-16,-1 0 0 0,0 2 0 0,0-1 0 16,0 2 0-16,-2-3 0 0,1 3 0 0,-1 0 0 15,1-2 0-15,-2 2 0 0,1-1 0 0,1-1 0 16,1 2 0-16,-1-1 0 0,2-2 0 0,-1 0 0 15,1 0 0-15,0 0 0 0,1 0 0 0,-2-2 0 16,2 2 0-16,0-4 0 0,-1 2 0 0,1-2 0 0,-2 1 0 0,1 0-128 16,-2-1 128-16,-1 2-128 15,1 2 128-15,-4-4-128 0,2 4 128 0,-2 0 0 0,0 0 0 0,-1-3-128 16,0 3 128-16,-1 0 0 0,2 0 0 0,-2 0 0 16,2-3 0-16,-1 0 0 0,1 1 0 0,-1-3 0 15,-1 0 0-15,2-1 0 0,-1-2-144 0,1-2 144 0,-1 2-320 0,-1-2 0 16,3-3 0-16,-1 1 0 15,0-4-64-15,1 1 0 0,0-1 0 0,-4 16 0 16,0 0 80-16,15-54 16 0,-15 54 0 0,9-41 0 16,-9 41-32-16,10-47 0 0,-5 23 0 0,-5 24 0 15,11-53 160-15,-6 25 32 0,-1-1 0 0,0 1 0 16,-1-1 128-16,1 1 0 0,-4 28 0 0,9-54 0 16,-5 30 0-16,-4 24 0 0,8-46 0 0,-4 24 0 0,0 0 0 15,1-3 0-15,-2 0 0 0,2-1 0 0,-5 26 0 0,13-57 0 16,-7 24 0-16,0-3 0 0,-1-2 0 0,-1-3 0 15,-1 0 0-15,-1-3 0 0,-1 3 0 0,-1-1 0 16,-1 1 0-16,-2 0 0 0,1 7 0 0,-2-5 0 16,1 2 0-16,0-1 128 0,-1 1 64 0,2 1 0 15,-1 1 16-15,1 3 0 0,2-3 144 0,-2 5 32 16,2-1 0-16,-1 1 0 0,1 5-64 0,0-3-16 16,0-1 0-16,-1 5 0 0,1 0-80 0,0-1-16 15,-1-1 0-15,-1-1 0 0,0 4-208 0,-1-2 0 16,1 3 128-16,0-1-128 0,-2 5 128 0,0-1 0 15,0 3-128-15,1-2 192 0,-1 2-32 0,0 3-16 16,1 3 0-16,-1 2 0 0,-1 0 32 0,0 2 0 0,0 0 0 0,0 2 0 16,-1-1 16-16,-2 4 0 0,1 1 0 0,-2-2 0 15,1 4-64-15,-2-2-128 0,1 4 192 0,1-2-64 16,-1 2-128-16,-1 0 0 0,1 1 144 0,-2-2-144 16,-1 4 0-16,-1-1 144 0,0 0-144 0,-2 0 0 15,3 2 128-15,-3-5-128 0,0 3 0 0,-1 1 0 16,0-2 160-16,-1 2-160 0,-3-5 128 0,-1 2-128 15,0 2 144-15,-2-3-144 0,1 0 160 0,-1 1-160 16,0 0 128-16,-3 1-128 0,0-1 0 0,-2 2 144 16,-3 0-144-16,-1 0 0 0,0 2 0 0,-2 0 128 15,5 1-128-15,-2 1 0 0,0 0 0 0,-4 2 0 16,-1 0 0-16,-2 1 0 0,1-2 0 0,0 1 0 16,2-2 0-16,3-1 0 0,2-6 0 0,2 0 0 0,3-3 0 0,-1-3 0 0,2 0 0 0,0-1 0 15,1-1 0-15,-2 1 0 0,1 1 0 0,2-3 0 16,1 2 0-16,-1 1 0 15,-2 0 0-15,0 0 0 0,0 1 0 0,-2 2 0 16,1 0 0-16,1 0 0 0,-1 2 0 0,1 1 0 16,2-3 0-16,0 0 0 0,1 0 0 0,0-3 0 15,0 1 128-15,2 0-128 0,2-1 0 0,0-2 0 16,-2 1 0-16,1-2 0 0,-1 0 0 0,2 0 0 16,-1 2 0-16,1 0 0 0,0 2 0 0,-2-2 0 15,-2 1 0-15,0 3 0 0,-2 0 0 0,-1 0 0 16,0 3 0-16,0 1 0 0,-1 2 0 0,1 0 0 15,0 1 0-15,-1 2 0 0,1 0 0 0,-2 1 0 16,0-3 0-16,1 2 0 0,4-3 0 0,-1-2 0 16,-2-1 0-16,3 0 0 0,4-1 0 0,0-2 0 0,-1-2 0 15,0 2 0-15,0-4 0 0,0 2 0 16,1 2 0-16,-3-4 0 0,1 4 0 0,1-3 0 0,-1 3 0 0,-1 3 0 16,2-3 0-16,0 4 0 0,0 2 0 0,-1-3 0 15,0 6 0-15,-2-3 0 0,0 1 0 0,-1 2 0 16,-1-1 0-16,1 0 0 0,1 1 0 0,0 1 0 15,1-3-128-15,0 2 128 0,0 0 0 0,2-3 0 16,2 1-128-16,-4 2 128 0,-1-3-160 0,-1 2 160 16,1-2-240-16,0 0 48 0,2-4 16 0,2 0 0 15,1-4-64-15,2 0-16 0,0-4 0 0,3-8-11904 16,5-1-2400-16</inkml:trace>
  <inkml:trace contextRef="#ctx0" brushRef="#br0" timeOffset="123454.31">16588 9055 9215 0,'-8'-2'816'0,"-1"-2"-656"0,4-1-160 0,1 2 0 16,3-1 576-16,-4-1 64 0,-5-2 32 0,-7-8 0 15,-5-3 496-15,-5-4 112 0,-3 4 0 0,-1 1 16 16,1 5 0-16,-2 2 0 0,1 2 0 0,-1 5 0 15,-1 3 176-15,-2 3 48 0,-1-1 0 0,-1 2 0 16,0-1-272-16,1 0-48 0,0-1-16 0,5-2 0 16,5 0-672-16,-2 0-128 0,-4-5-16 0,-3-1-16 15,-1 3-224-15,-1-4-128 0,3 0 128 0,-2 1-128 16,1 0 144-16,0-1-144 0,1 2 192 0,-1 1-192 16,-1-1 592-16,-1 3 16 0,3 0 0 0,-1-1 0 15,3 3 208-15,-2 3 32 0,2-1 16 0,-1 2 0 16,1-1-144-16,1-2-16 0,1 2-16 0,-1 0 0 15,2-3-400-15,-2 0-80 0,1 0-16 0,0-3 0 0,6 2-192 0,-2-1 0 16,1 1 0-16,0-2 0 0,4 3 0 0,0-2 0 0,1 0 0 0,3 2 0 16,2 0 0-16,0 0 0 15,2 2 0-15,0 0 0 0,2 1 0 0,0 0 0 16,2 3 0-16,0 1 0 0,1 0 0 0,1 2 0 16,1 3 0-16,2 0 0 0,0 2 128 0,2 5-128 15,0 0 0-15,4 6 144 0,-1 4-144 0,4 1 0 16,1 5 0-16,1 1 0 0,2-1 0 0,0 3 0 15,1 3 0-15,0-1 0 0,-1-1 0 0,3 4 0 16,-3 2 0-16,1-1 0 0,-1-2 0 0,1 1 0 16,1 4 0-16,0 2 0 0,0 1 0 0,-2 1 0 15,0 2 0-15,-3 2 0 0,-1-6 0 0,-3 2 0 16,1 1 0-16,-2 3 0 0,1 0 0 0,0-4 0 0,-1-1 0 16,1 0 0-16,1-6 0 0,1 1 0 0,0-7 0 0,3-1 0 15,0-5-384-15,0-3 32 0,3-3 16 0,2-2 0 16,1-1-48-16,1-4 0 0,-1 3 0 0,3-6 0 15,2 2 96-15,1-2 16 0,3-1 0 0,-1 1 0 16,1 0 80-16,1-2 0 0,2 1 16 0,1-2 0 16,0 2 176-16,2 1 0 0,1-2-144 0,-2 1 144 15,0-3 0-15,2 0 0 0,0 2 0 0,5 1 0 16,0-2-144-16,2 2 144 0,1 1 0 0,3-6 0 16,2 3-128-16,0-7 128 0,-42-6 0 0,84 7 0 15,-84-7-208-15,95-1 64 0,-33-2 16 0,6 0 0 16,5-2 128-16,3 0-160 0,1 2 160 0,3 0-160 15,-9 0 160-15,8 3 0 0,7 3 0 0,-2 3 0 0,-3-2 0 16,1-1 0-16,1 1 0 0,-1 1-128 0,-1 1 128 16,-1-2-128-16,-3-2 128 0,-3-2-128 0,-1 0 128 15,5 0 0-15,4-5 0 0,2-1-128 0,2-1 128 0,-1-6 0 16,-6 1 0-16,4-2-128 0,6 0 128 0,3-3 0 16,1 1 0-16,-1 2-128 0,-13 4 128 0,7 0 0 0,7 0-144 0,2 4 144 15,-2 1 0-15,-6 4 0 16,-8 1 0-16,0 3 0 0,1 3 0 0,1 3 0 15,-2 2 0-15,-6 0 0 0,-9-1 0 0,1 0 0 16,5 0 0-16,-1-1 0 0,3 1 0 0,-4-7 0 16,0 0 0-16,-5-6 0 0,-5 2 0 0,2-1 0 15,5-5 0-15,0 1 0 0,3 0 0 0,-1 0 0 16,-4-2 128-16,-3 2-128 0,-60 6 144 0,103-10-144 16,-47 5 160-16,2 4-160 0,-1-1 128 0,-3 2-128 0,-3 0 0 0,-51 0 0 15,88 8 0-15,-88-8 0 0,75 11 0 0,-75-11 0 16,65 12 0-16,-65-12 0 0,65 12 0 0,-65-12 0 15,69 10 0-15,-69-10 128 0,70 4-128 0,-70-4 0 16,62 2 0-16,-62-2 0 0,0 0 0 0,69-2 0 16,-69 2 0-16,0 0 0 0,52-4 0 0,-52 4 0 15,0 0 0-15,0 0 128 0,0 0-128 0,47 6 0 16,-42-6 0-16,-3 1 0 0,1-1 128 0,-2 0-128 16,-1 0 0-16,0 0 144 0,1 0-144 0,-1-1 128 15,0 1 96-15,0-2 16 0,0-2 0 0,0-1 0 0,1 0 16 16,1-1 0-16,-1-3 0 0,1-3 0 15,2-2-256-15,-2 2 128 0,2-3-128 0,0-1 0 16,-4 16 0-16,12-42 0 0,-12 42 0 0,18-60 0 0,-9 32-224 0,1-7 64 16,3 0 16-16,-1-5 0 0,0 2 144 0,2-1-192 15,0-1 192-15,-1-1-192 0,1 0 192 0,-1 1 0 16,1 0 0-16,0-4 0 0,-1 2 0 0,1-1 0 16,-1-2 0-16,1-3 128 0,0-3 16 0,0 1 16 15,3-3 0-15,0-1 0 0,1 0 48 0,1-2 16 0,0 4 0 0,-1 3 0 16,1 3-64-16,0-5-16 15,2 5 0-15,-1-1 0 0,-1 2-144 0,-4 7 0 16,-1 1 0-16,-2 2 128 0,-4 6-128 0,-3 7 0 16,-2 0 0-16,-2 0 128 0,-1-3-128 0,-3-1 160 15,1-1-160-15,-1-2 160 0,0 6 16 0,0-4 0 16,2-2 0-16,-3 0 0 0,1-4-16 0,-1 2 0 16,0 3 0-16,-1 2 0 0,0-1-160 0,0 5 192 15,0 2-192-15,-1 1 192 0,0 1-192 0,-1 4 192 16,-2-1-192-16,-1 5 192 0,-1-2-192 0,-3 5 0 0,-1 0 0 0,-2 2 128 15,-3 4-128-15,-3 1 0 0,-3 4 0 0,-4 2 0 16,2 2 0-16,-4 3 0 0,-4-1 0 0,-1 2 0 16,0-2-128-16,-2 0 128 0,-3 0 0 0,0-2 0 15,3-2 0-15,-1-2 0 0,-1 0 0 0,-1 1 0 16,-1-1 0-16,-3-1 0 0,2 2 0 0,2-1 0 16,2 0 0-16,-4-2 0 0,-7 2 0 0,-4 0 0 15,1 0 0-15,-2 3 0 0,-2 3 0 0,-2-3 0 16,2 2 0-16,2-2 0 0,1 2 0 0,-5 3 0 15,-8 0 0-15,-5 2 0 0,0 1 0 0,1-3 0 16,7-2 0-16,-2 0 0 0,-1-1 0 0,2-4 0 0,3 0 0 0,2-2 0 16,-3-3 0-16,4 0 0 0,4-3-224 0,2 3 32 15,-3-3 0-15,-1 2 0 0,0 0-64 0,-3 2-16 16,2 3 0-16,-2-1 0 0,6 1 96 0,-2 1 32 16,0 1 0-16,-4 2 0 0,1 0 144 0,-2 2 0 15,0 2 0-15,-2-2 0 0,1 4 0 0,1-3 144 16,6-1-144-16,0 0 0 0,1-1 176 0,3-6-176 15,1-3 160-15,5 0-160 0,3-2 128 0,2 1-128 16,2-2 0-16,0-1 144 0,4 2-144 0,-4-2 0 16,1 2 0-16,0-2 0 0,-1 0 0 0,1-1 0 15,1 2 0-15,1 0 0 0,1-1-128 0,3 2 128 16,0 1 0-16,-3-3 0 0,-3 2 0 0,-2-2 0 16,3-2 0-16,4-1 0 0,5 2 0 0,-2-2 0 15,-2-2 0-15,-2 0 0 0,3-1 0 0,1 0 0 0,1 0 0 16,1 1 0-16,-1 1 0 0,0 0 0 0,-1-1 0 0,0 3 0 15,-1 3 0-15,2-4 0 0,-1 5 0 0,3 1 0 16,1 1-160-16,0 0 160 0,-1 1 0 0,-1 1-144 0,-1 1 144 0,1-2 0 16,1 2 0-16,0-3 0 15,2 0 0-15,2-3 0 0,1 2 0 0,-1-4 0 16,1 1 0-16,-1 0 0 0,-2 1 0 0,0-2 0 16,2 1 0-16,-2 0 0 0,0-2 0 0,0 3 0 0,3 0 0 0,0 3 0 0,-2-2 0 0,0 0-128 31,-1 4-64-31,0-2 0 0,-1 2 0 0,0 2 0 15,2 2-64-15,-1-2-32 0,1 1 0 0,1 1 0 16,-2-3 32-16,2 1 0 0,-1 0 0 0,1 1 0 16,0-1-64-16,2-2-16 0,2 4 0 0,-1-2 0 15,1-2-368-15,1 2-80 0,-1 2-16 0,2 0-9200 16,3 1-1840-16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38:19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1615 9679 18431 0,'0'0'1632'0,"0"0"-1312"0,0 0-320 0,0 0 0 15,0 1 2464-15,0-2 416 0,0 2 96 0,0 1 16 16,0 1 272-16,1 1 64 0,2 2 16 0,-1 0 0 16,1 4-2016-16,-1-2-416 0,1 4-80 0,-1 0 0 15,2 3-192-15,-1 1-16 0,1-1-16 0,1 2 0 16,0 2-176-16,0-1-48 0,0-2 0 0,0 3 0 16,0-1-160-16,-1 0-32 0,-1 4-16 0,1 0 0 15,-2-1-176-15,2 4 0 0,0 1 144 0,-2 0-144 16,2 2 0-16,-2-1 0 0,0-1 0 0,-1 0 128 15,-1 2-128-15,-1-2 0 0,-1-2 0 0,1 0 0 16,-1-3 0-16,1-3 0 0,-2 0 0 0,1-1 0 16,0-3 0-16,1-4 128 0,0 1-128 0,-2-1 0 0,2-4 176 0,0 1-48 15,0-2 0-15,-1 0 0 0,1 0-128 0,0-1 192 16,0-1-192-16,0 0 192 0,-1 1-192 0,1-2 0 16,-1 2 0-16,0-2 128 0,1 2-128 0,-1 0 0 15,0-2 0-15,0 2 0 0,1 1 0 0,-2-4 0 16,2 4 0-16,0-4 0 0,0 2 0 0,1-2 0 15,0 1 0-15,0-2 0 0,0 0-208 0,0-2 16 16,1 1 16-16,0-2 0 16,0-1-1040-16,2-4-224 0,-3 8-32 0,0 0-18816 0</inkml:trace>
  <inkml:trace contextRef="#ctx0" brushRef="#br0" timeOffset="316.29">1682 9778 11055 0,'-11'0'480'0,"6"0"112"0,0-2-464 0,1 2-128 0,0-2 0 0,2-1 0 16,1 2 2336-16,-3-5 448 0,-1-3 96 0,-1-3 0 16,1-2 688-16,1 2 128 0,3 2 16 0,1 0 16 15,0 10-1584-15,0 0-320 0,0 0-64 0,0 0-16 16,0 0-784-16,0 0-176 0,0 0-16 0,0 0-16 15,55-28-112-15,-42 31-32 0,-13-3 0 0,28 4 0 16,-15-1-224-16,-13-3-64 0,0 0 0 0,48 6 0 16,-48-6-176-16,47 1-144 0,-47-1 192 0,52-4-192 15,-52 4 0-15,0 0 0 0,64-7 0 0,-64 7 0 0,0 0 0 0,47-9 0 16,-47 9 0-16,0 0 0 0,0 0 0 0,0 0 0 16,43-2 0-16,-38 2-144 15,-2 0-752-15,-1 0-128 0,-1-1-48 0,-1 1-12304 16,0 0-2448-16</inkml:trace>
  <inkml:trace contextRef="#ctx0" brushRef="#br0" timeOffset="651.35">1664 10068 16575 0,'3'6'1472'0,"-1"-3"-1168"0,0-3-304 0,-1 0 0 16,1 0 2512-16,1 0 448 0,2 4 96 0,2-2 16 16,4-1 48-16,-11-1 16 0,0 0 0 0,47 3 0 15,-47-3-1904-15,0 0-368 0,53-9-80 0,-53 9-16 16,0 0-432-16,57-7-80 0,-57 7-32 0,0 0 0 15,52-4-96-15,-52 4 0 0,0 0-128 0,41 4 192 16,-29-1-192-16,-3 0 0 0,0 1 0 0,-2-2 0 16,-1 2 0-16,1-2 0 0,-3-1-176 0,1 2 176 15,-2-1-1616-15,-1-2-208 0</inkml:trace>
  <inkml:trace contextRef="#ctx0" brushRef="#br0" timeOffset="1083.91">2004 10798 24879 0,'3'-4'1088'0,"-2"-1"256"0,0-1-1088 0,1 2-256 0,-1 1 0 0,1 0 0 16,-2 3 2048-16,0 0 368 0,0 0 64 0,26-54 16 15,-26 54-416-15,0 0-80 0,35-61-16 0,-35 61 0 16,0 0-1200-16,35-47-240 0,-35 47-48 0,0 0-16 16,0 0-128-16,39-47-32 0,-39 47 0 0,0 0 0 15,0 0-96-15,0 0-32 0,38-47 0 0,-38 47 0 16,0 0-192-16,0 0 128 0,0 0-128 0,0 0 0 16,0 0 0-16,0 0 0 0,14-48 0 0,-16 43 0 15,-1 1-256-15,-1 0-112 0,2 1-16 0,-2 0 0 16,-1 1-1280-16,0 1-272 0</inkml:trace>
  <inkml:trace contextRef="#ctx0" brushRef="#br0" timeOffset="1293.02">1997 10463 6447 0,'3'3'576'0,"-1"4"-576"15,-2-7 0-15,1 2 0 0,0-2 3328 0,3 4 544 16,4 6 112-16,3 4 32 0,2 9 320 0,3-1 64 0,0 1 16 0,1-1 0 15,-4 0-2432-15,1-4-496 16,-1 1-80-16,0-3-32 0,-1-2-880 0,-1-2-176 0,0-2-48 0,-1-2 0 16,1-1-272-16,-1-1 0 0,0-2 0 15,-1-2 0-15,-1-1 0 0,-8-1-176 0,0 0 32 0,0 0 0 32,0 0-1200-32,0 0-224 0</inkml:trace>
  <inkml:trace contextRef="#ctx0" brushRef="#br0" timeOffset="1636.02">2359 10526 31327 0,'-1'6'1392'0,"0"-6"272"0,1 4-1328 0,0-4-336 0,0 2 0 0,0-2 0 0,0 0 1392 0,0 1 208 15,0 2 32-15,1-2 16 0,0 2-512 0,2-1-112 16,-1 2 0-16,2-2-16 0,0-1-720 0,-1 4-144 15,2-1-16-15,-1 2-128 0,1 0 144 0,0 1-144 16,0 0 0-16,0 2 144 0,0-3-144 0,0 0 0 16,0 0 144-16,0-2-144 0,0 2 0 0,1-3 0 15,0-2 0-15,0 1 128 0,-6-2-128 0,0 0 0 16,0 0 0-16,0 0 0 0,50-21 0 0,-50 21 0 16,0 0 0-16,0 0 0 0,45-36 0 0,-45 36 0 15,0 0 0-15,0 0 0 0,0 0 0 0,44-38 0 16,-44 38 0-16,0 0 128 0,0 0-128 0,0 0 0 15,0 0 0-15,0 0 128 0,0 0-128 0,0 0 0 0,0 0 0 0,0 0 0 16,0 0 0-16,0 0 0 0,0 0 0 0,0 0 0 31,0 0-544-31,0 0-128 0,0 0-32 0,0 0-17216 0</inkml:trace>
  <inkml:trace contextRef="#ctx0" brushRef="#br0" timeOffset="1870.7">2493 10568 3679 0,'-4'3'320'0,"2"0"-320"0,0-1 0 0,2-2 0 16,0 2 3440-16,0 0 608 0,0-2 128 0,0 3 32 15,2 3 400-15,-1 0 96 0,0 1 16 0,0 3 0 16,2 1-2512-16,-1 3-496 0,2-2-112 0,-1 1 0 16,-1 0-1008-16,0 2-192 0,1 1-32 0,-1 0-16 0,3 0-352 0,-2 3 144 15,-1 1-144-15,0-2 0 16,0 3 0-16,-1-1 0 0,1-1 0 0,-2 0 0 15,0 0-144-15,0-3-48 0,0-1 0 0,-2-3 0 16,1-1-704-16,1 1-160 0,-1-6-32 0,1-1-16560 16</inkml:trace>
  <inkml:trace contextRef="#ctx0" brushRef="#br0" timeOffset="2933.34">2936 9745 6447 0,'0'0'576'0,"0"0"-576"15,0 0 0-15,0 0 0 0,0 3 1184 0,0-3 128 16,0 0 32-16,0 0 0 0,0 1 752 0,-2-1 144 16,2 0 48-16,-1 0 0 0,0-1-240 0,-2 1-64 15,2 0 0-15,0-3 0 0,-2 3 16 0,1 0 0 16,-1-2 0-16,0 2 0 0,0 2-336 0,0-2-80 16,0 3-16-16,-1 1 0 0,1-2-800 0,-1 2-176 15,-1 2-16-15,0-2-16 0,0-1-240 0,0 2-64 16,-1 2 0-16,1-3 0 0,0 3-64 0,-1-1-32 15,0 3 0-15,0 0 0 0,-2 1-32 0,1 1-128 16,-2 3 192-16,0-2-64 0,2 4-128 0,-2 1 0 16,2-1 0-16,1 0 128 0,1 1-128 0,0-1 0 0,1 3 144 0,2 3-144 15,0 0 0-15,2 0 0 0,3 1 0 0,-1 1 128 16,2-1-128-16,1-1 0 0,1 0 0 0,-1-2 0 16,0-4 0-16,1 3 0 0,3-3 0 0,1 2 0 15,1-2 0-15,0 0 0 0,0 0 0 0,0-1 0 16,2-1 0-16,-1 1 0 0,-1-2 0 0,0 2 0 15,0-2 0-15,1-1 0 0,-1 2 0 0,0-5 0 16,-2 0 0-16,-1 1 0 0,2-1 0 0,-1 0 0 16,-1-1 0-16,1 1 0 0,0-3 0 0,-2 2 0 15,1 0 0-15,-2-4 0 0,-3 0 0 0,2 0 0 16,2 0-144-16,-2-2 144 0,-2 1-160 0,1-6 160 16,0 3-736-16,-1-6-48 0,0 2-16 15,-3 4-17680-15</inkml:trace>
  <inkml:trace contextRef="#ctx0" brushRef="#br0" timeOffset="4500.7">3226 10160 9215 0,'0'0'816'0,"0"0"-656"16,0 0-160-16,0-3 0 0,-1 6 1568 0,1-3 288 16,0 0 48-16,1 0 16 0,0 2 1792 0,1-1 384 15,0 4 64-15,-1-1 0 0,-1-1-1504 0,2 1-304 16,-2 1-64-16,1-1-16 0,-1 2-1360 16,0-2-272-16,1 1-48 0,-2 0-16 0,1 0-272 0,0 1-64 15,0 4-16-15,0-1 0 0,0 1-64 0,0 2-16 16,-1 1 0-16,2 0 0 0,0 3-144 0,2 2 0 15,-1-1 0-15,2-1 128 0,1-2-128 0,0 0 0 16,2 1 0-16,0-1 0 0,2-2 0 0,0-3 0 16,-3-5 0-16,3 1 0 0,0-3-128 0,-9-2 128 15,0 0 0-15,0 0 0 0,47-11 0 0,-47 11 0 16,0 0-144-16,0 0 144 0,49-52 0 0,-49 52-192 0,0 0 192 0,29-52-160 16,-29 52 160-16,0 0-128 0,20-54 128 0,-20 54-128 15,0 0 128-15,10-47 0 0,-10 47 0 0,0 0 0 16,0 0 0-16,6-47 0 0,-6 47 0 0,0 0 0 15,0 0 0-15,0 0 0 0,0 0 0 0,-2-29 128 16,2 29 0-16,-1 1 0 0,-1 2 0 0,2 0 0 16,-1 2 96-16,0 1 32 0,1 1 0 0,0 2 0 15,0-1-64-15,1 3-16 0,0 0 0 0,1 0 0 16,0 2-176-16,0 0 0 0,2 0 144 0,0 3-144 16,1-4 0-16,-1 4 0 0,-1-4 0 0,1 2 0 15,1-2 0-15,-1 1 0 0,1-5 0 0,-2 0 0 16,1-2-128-16,1 0 0 0,-1 0 0 0,-1-2 0 15,1 1-400-15,0-1-80 16,-2 2-16-16,1-2 0 0,0 2-768 0,1 0-144 0,-1-2-48 0,-1 2-15296 16</inkml:trace>
  <inkml:trace contextRef="#ctx0" brushRef="#br0" timeOffset="4749.89">3687 10387 9215 0,'3'4'816'0,"-2"-2"-656"15,0-2-160-15,1 3 0 0,-1-3 3360 0,0 1 640 16,0 2 128-16,1-1 32 0,1 3-256 0,1 1-32 0,1 3-16 0,0 0 0 16,0-2-2384-16,-2 2-464 15,1-2-112-15,0-1 0 0,-2 3-640 0,1-3-128 0,-2 4-128 0,0 0 176 16,-1 0-176-16,0 1 0 0,-1 2 0 0,-1 1 0 15,-1 1 0-15,-1 0 0 0,1-2 0 0,-1 1 0 32,-1 1-512-32,0-3-48 0,1 1 0 0,2-6-11392 0,-1-1-2272 0</inkml:trace>
  <inkml:trace contextRef="#ctx0" brushRef="#br0" timeOffset="5266.78">3933 10163 13823 0,'0'3'608'0,"-1"-3"128"0,1 0-592 0,0 2-144 15,0-2 0-15,0 0 0 0,0 0 3216 0,1 2 624 16,1 0 112-16,-1 2 16 0,1-1-480 0,1 4-96 15,-1 1-32-15,0-1 0 0,0 0-2064 0,-1 2-400 16,3 0-96-16,0 1-16 0,-2 3-224 0,1-2-48 16,0 2-16-16,1 0 0 0,0 0-256 0,0 2-48 15,-1-2-16-15,2 0 0 0,0 2-176 0,0-3 0 16,1 0 0-16,-1-1 0 0,0 1 0 0,0-4 0 16,0 1 0-16,0 0 0 0,1-3 0 0,-1 0 0 0,0 1-144 0,0-1 144 15,1 0 0-15,-2-2 0 0,1 2 0 0,-1-5 0 0,-1 2 0 0,0-3 0 16,-1 0 0-16,1 0 0 15,-1-3 0-15,-1 2 0 0,-1 1 0 0,0 0 0 16,0 0 0-16,0 0 0 0,0 0 0 0,0 0 0 16,0 0 0-16,23-50 0 0,-23 50 0 0,0 0 0 15,0 0 0-15,0 0 0 0,18-54 0 0,-18 54 0 16,0 0 128-16,0 0 0 0,18-57-128 0,-18 57 192 16,0 0-48-16,0 0-16 0,22-57 0 0,-22 57 0 15,0 0-128-15,0 0 160 0,23-47-160 0,-23 47 160 0,0 0-160 0,0 0 0 16,0 0 0-16,0 0 0 15,0 0 0-15,0 0 0 0,0 0 0 0,0 0 0 16,25-44 0-16,-26 44 0 0,0 0 0 0,-2 0 0 0,1 2-384 16,-1-2 0-16,-1 1 0 0,2 2 0 15,-1-3-640-15,1 2-144 16</inkml:trace>
  <inkml:trace contextRef="#ctx0" brushRef="#br0" timeOffset="5732.99">4282 9786 4607 0,'-5'-3'192'0,"3"0"64"0,1-1-256 0,-1 4 0 0,1-2 0 0,1 2 0 16,0 0 3040-16,0 0 560 0,0-3 112 0,0 3 32 16,3 0 560-16,0 3 112 0,2-1 32 0,1 0 0 15,2 3-2016-15,0-1-416 0,1 3-80 0,1 1-16 16,1 1-1056-16,1 5-224 0,2 0-32 0,1 3-16 16,0 2-96-16,1 4-32 0,1 1 0 0,-1 1 0 15,-1 1-160-15,-1 2-48 0,-2 3 0 0,-2 1 0 16,0-1-48-16,-4-2-16 0,0 1 0 0,-1-3 0 15,-1-1 0-15,-2-2-16 0,1 2 0 0,-2-3 0 16,-1-1-176-16,0-1 192 0,0 1-192 0,-2-2 192 16,-1 0-192-16,1-3 0 0,-2 0 0 0,0-1 0 15,0 2 0-15,-2-5 0 0,1 2-128 0,-2-1 128 16,-1 1-400-16,0-2-16 16,-2 0 0-16,0-3 0 0,1-2 32 0,-2 0 0 0,4 0 0 0,-2-5 0 0,2 0 176 0,1-1 32 15,1 0 16-15,1-2 0 0,1 0-96 0,2-4-32 16,0 1 0-16,1-2 0 15,0 5-176-15,0 0-48 0,0 0 0 0,0 0-17936 16</inkml:trace>
  <inkml:trace contextRef="#ctx0" brushRef="#br0" timeOffset="6433.03">4844 10213 11967 0,'-2'0'1072'0,"2"1"-864"0,0-1-208 0,0 0 0 15,0-1 2224-15,0 1 400 0,-1 0 64 0,1 0 32 16,1 1 288-16,2-1 64 0,1 0 16 0,0 0 0 16,3-1-848-16,-1 1-160 0,0 0-32 0,1 0-16 15,-7 0-1104-15,0 0-224 0,0 0-32 0,41 4-16 16,-41-4-144-16,0 0-16 0,0 0-16 0,46 2 0 15,-46-2-176-15,0 0-48 0,0 0 0 0,45-6 0 16,-45 6-128-16,0 0-128 0,0 0 144 0,0 0-144 16,46-10 0-16,-46 10 0 0,0 0 0 0,0 0 0 15,0 0 0-15,0 0 0 0,0 0 0 0,0 0 0 16,50-15-176-16,-48 15-128 0,1 0-16 0,-1 0-16 16,0 0-848-16,-1 0-160 0,-1 3-48 0,0-2-16912 15</inkml:trace>
  <inkml:trace contextRef="#ctx0" brushRef="#br0" timeOffset="6799.97">4881 10359 10527 0,'-3'-4'224'0,"2"4"48"0,1-2 16 0,-1 2 32 0,1-3-320 0,0 3 0 0,0 0 0 0,0-1 0 15,0 1 4688-15,1-3 880 0,-1 2 192 0,1 1 16 16,2-2-2496-16,-1 2-496 0,1 0-96 0,2 0-32 16,1 0-1760-16,-6 0-368 0,0 0-64 0,0 0-16 15,0 0-192-15,39 0-32 0,-39 0-16 0,0 0 0 16,34 2-208-16,-24 2 176 0,-10-4-176 0,0 0 160 15,0 0-160-15,35 6 160 0,-27-2-160 0,-2 0 160 16,1 0-32-16,1-2 0 0,-2 0 0 0,0 1 0 16,0-2-128-16,-6-1 128 0,0 0-128 0,0 0 128 15,0 0-128-15,0 0 0 0,46-8 0 0,-46 8 0 16,0 0-192-16,0 0 0 0,0 0-16 0,45-33 0 16,-45 33-1248-16,0 0-240 0</inkml:trace>
  <inkml:trace contextRef="#ctx0" brushRef="#br0" timeOffset="7966.35">5537 11553 8287 0,'0'-2'736'0,"0"1"-592"0,2 1-144 0,-2 0 0 15,0 0 1600-15,0 0 272 0,1 0 64 0,-1-3 16 16,1 3 800-16,1-4 176 0,0 4 16 0,0-2 16 16,2 2-672-16,0-2-144 0,1 0-32 0,-5 2 0 15,0 0-576-15,0 0-112 0,0 0-16 0,0 0-16 16,48-41-544-16,-48 41-96 0,0 0-32 0,0 0 0 15,50-50-400-15,-50 50-64 0,0 0-32 0,47-57 0 16,-47 57-96-16,41-45-128 0,-41 45 176 0,39-50-176 16,-39 50 128-16,35-47-128 0,-35 47 0 0,33-45 0 15,-33 45 128-15,31-51-128 0,-31 51 0 0,27-59 0 16,-27 59 144-16,23-63-16 0,-23 63-128 0,22-70 192 0,-22 70-16 16,19-64-16-16,-19 64 0 0,16-63 0 0,-16 63-160 0,12-59 0 15,-12 59 0-15,12-51 128 0,-12 51-128 0,6-44 0 16,-6 44 144-16,0 0-144 0,0-57 224 0,0 57-32 15,-8-32 0-15,2 14 0 0,-1 1 128 0,-2-1 0 16,-1-2 16-16,0-1 0 0,0-1-80 0,-1-1 0 16,-1-3-16-16,-2-1 0 0,3 1-112 0,-1 0 0 15,-1 1-128-15,1 3 192 0,0-3-192 0,-2 0 0 16,1 0 128-16,-2-4-128 0,0-2 0 0,1 3 0 16,2 2 0-16,0 0 0 0,-1 1 0 0,1 3 0 15,1-4 0-15,-2 5 0 0,1-1 0 0,-2 0 0 16,3 2 0-16,-1-1 0 0,1 5 0 0,0-3 0 15,1 1 0-15,-1-2 0 0,-1 0 0 0,3-1 0 16,-1-1 0-16,1-1 0 0,3 4 0 0,0-6 0 0,-1 4 0 0,7 21 0 16,-8-42 0-16,8 42 0 0,-6-45 0 0,6 45 0 15,-5-40 0-15,5 40 0 0,-5-49 0 0,5 49 0 16,-3-45 0-16,3 45-128 0,-5-40 128 0,5 40 0 16,0 0 0-16,-1-47 0 0,1 47 0 0,0 0 0 15,4-51 0-15,-4 51 0 0,0 0 0 0,11-63 0 16,-11 63 0-16,0 0 0 0,16-57 0 0,-16 57 0 15,0 0 0-15,21-50 0 0,-21 50 0 0,0 0 0 16,23-47 0-16,-23 47 0 0,0 0 0 0,0 0 0 16,41-49 0-16,-41 49 0 0,0 0 128 0,0 0-128 15,49-37 0-15,-49 37 0 0,0 0 0 0,0 0 0 16,59-34 0-16,-59 34 0 0,0 0 0 0,0 0 0 0,57-32 0 16,-57 32 0-16,0 0 0 0,0 0 0 0,48-17-128 15,-48 17-80-15,0 0-16 0,0 0 0 16,36 0-608-16,-29 2-112 15,-1 0-16-15,-1 1-12160 0,2 0-2432 0</inkml:trace>
  <inkml:trace contextRef="#ctx0" brushRef="#br0" timeOffset="10449.7">6195 8929 2751 0,'0'-2'256'0,"0"-1"-256"0,0 2 0 0,-1-1 0 0,1 0 1040 0,0 2 176 16,0-2 16-16,1-2 16 0,-1 2 1184 0,0 2 256 16,0 0 32-16,0 0 16 0,0 0 80 0,0 0 32 15,0 0 0-15,0 0 0 0,0 0-512 0,0 0-96 16,0 0-32-16,0 0 0 0,0 0-752 0,0 0-160 15,0 0-16-15,0 0-16 0,0 0-640 0,0 0-128 16,0 0-32-16,0 0 0 0,0 0-208 0,0 0-32 16,0 0-16-16,0 0 0 0,10 6-80 0,-11 4 0 15,0-2-128-15,1 0 192 0,0 1-192 0,0 3 128 16,0-2-128-16,-2 2 0 0,2-2 0 0,0-1 0 16,-1 2 0-16,1 0 0 0,0 0 0 0,0 0 0 0,0-3 0 0,0 4 0 15,0 0 0-15,0 1 0 0,1-1 0 0,1 2 0 16,-1-2 0-16,1 0 0 0,1 1 0 0,-1-1 0 15,3-1 0-15,-1 0 0 0,1-3 0 0,0 1 0 16,0-6 0-16,0 1 0 0,1-2-128 0,-1-2 128 16,0 0 0-16,-5 0 0 0,0 0 0 0,0 0 0 0,0 0 0 0,45-28 0 15,-45 28 0-15,0 0 0 16,0 0 0-16,45-51 0 0,-45 51 0 0,0 0 0 16,31-44 0-16,-31 44 0 0,0 0 0 0,23-45 0 15,-23 45 0-15,0 0 0 0,0 0 0 0,19-59 0 16,-19 59 0-16,0 0 0 0,0 0 0 0,10-48 0 15,-10 48 0-15,0 0 0 0,0 0 0 0,4-41 0 16,-4 41 0-16,0 0 0 0,0 0 0 0,3-38 0 0,-3 33 128 0,0 1-128 16,0 1 0-16,0 2 0 0,0 1 160 0,0 0-160 15,0 0 160-15,0 0-160 0,0 0 384 0,0 0-32 16,0 4 0-16,-1-2 0 0,2 2-96 0,-1-1-32 16,0 0 0-16,1 1 0 0,1 0-224 0,-1 1 128 15,0 1-128-15,2 0 0 0,-2 1 128 0,1 2-128 16,1-3 0-16,-1 4 0 0,1 2 0 0,1 2 0 15,0 1 0-15,0 1 0 0,0-4 0 0,0 2 0 16,-1 1 0-16,0-2 0 0,0 2 0 0,-1-4 0 16,0 4 0-16,-1-2 0 0,1-4 0 0,-2 4 0 15,0-1 0-15,0-2 0 0,-2 0 0 0,1-1 0 16,0 1 0-16,-2-2 0 0,1 2-272 0,0-2 0 0,0-2 0 16,0-1 0-1,1-2-256-15,1-3-48 0,-2 2-16 0,1-6 0 16,1 4-448-16,0 0-96 0</inkml:trace>
  <inkml:trace contextRef="#ctx0" brushRef="#br0" timeOffset="11887.34">6587 10412 17503 0,'-1'0'1552'0,"0"-2"-1232"16,-1 2-320-16,1 0 0 0,0 0 1984 0,-3 0 352 15,1 0 64-15,-4-3 16 0,-1 2 112 0,-2-3 32 16,0 2 0-16,2-2 0 0,0-1-1264 0,-1 4-240 16,0-2-48-16,1 1-16 0,-1 2-480 0,1 2-112 15,0-2-16-15,-3 4 0 0,2 1-176 0,1-1-32 16,-1 2-16-16,0 4 0 0,1-2-160 0,0 6 0 16,2-2 0-16,2 1 0 0,1-1 0 0,1 4 0 15,2-2 0-15,0 2 0 0,2 2 0 0,0 1 0 16,1-4 0-16,0-2 0 0,1-3 0 0,2 0 0 0,4-1 0 0,1-3 0 15,2-4 0-15,-13-2 0 0,0 0 0 16,45-12 0-16,-45 12 0 0,0 0 0 0,51-47 0 0,-51 47 0 16,37-54-256-16,-37 54 64 0,34-63 0 0,-34 63 16 15,24-72-128-15,-24 72-16 0,15-67-16 0,-15 67 0 16,8-63 144-16,-8 63 16 0,0-61 16 0,0 61 0 16,-5-49 160-16,5 49 0 0,-9-48 128 0,9 48-128 15,-12-44 160-15,3 27-32 0,1 1-128 0,0 4 192 16,0 1-192-16,0 3 128 0,2 0-128 0,-2 4 0 15,2 0 208-15,0 4-48 0,1 0-16 0,1 1 0 16,2 2 224-16,-1-1 32 0,2 4 16 0,-2 1 0 16,3 0-96-16,-1-1 0 0,1-2-16 0,0 1 0 0,0 5-64 15,1 6-16-15,3 6 0 0,1 3 0 0,3-2-64 0,-1 2-16 16,2 0 0-16,-1 1 0 0,3 1-144 16,1 1 160-16,0 1-160 0,-1 1 160 0,0 0-160 0,-1 0 0 15,0 1 0-15,-3-5 0 0,1 1 0 0,-3-5 0 16,1-3 0-16,-1-2 0 0,-1-2 0 0,-1-5 0 15,0 0 0-15,-1-5 0 0,1-1 0 0,-2-2-144 16,0-2 144-16,0-2-160 16,-1 2-448-16,0 0-96 0,0 0 0 0,0 0-11776 15,5-51-2336-15</inkml:trace>
  <inkml:trace contextRef="#ctx0" brushRef="#br0" timeOffset="12171.4">6889 10276 18431 0,'0'4'816'0,"0"-4"160"0,0 2-784 0,1-2-192 0,-1 1 0 0,1 2 0 16,1-1 2688-16,0 4 480 0,2 4 96 0,1 3 32 16,2 4-400-16,1 2-80 0,0-1 0 0,1 1-16 0,-1-2-1728 0,2 0-352 15,-1-1-64-15,1 0-16 16,1 1-192-16,0-3-64 0,0 2 0 0,0 1 0 15,-1-5-128-15,-1 0-16 0,0-1-16 0,-1 1 0 16,-2-3-224-16,1-1 144 0,-1 1-144 0,-1-2 128 16,-2-1-128-16,1-1 0 0,-1-1 0 0,-2-1 0 15,0 0 0-15,0-1-192 0,1-2 32 0,-2 0 16 16,0-2-672-16,0-1-128 0,0 2-16 0,0-4-11664 16,-2 2-2336-16</inkml:trace>
  <inkml:trace contextRef="#ctx0" brushRef="#br0" timeOffset="12455.37">6876 10731 29487 0,'0'0'1296'0,"0"0"288"0,0 0-1264 0,0 0-320 16,0 0 0-16,0 0 0 0,13-49 2272 0,-13 49 400 15,0 0 80-15,26-67 0 0,-26 67-1232 0,31-77-256 16,-31 77-48-16,32-65-16 0,-32 65-352 0,31-51-64 16,-31 51-16-16,0 0 0 0,38-55-336 0,-38 55-80 0,0 0-16 0,0 0 0 15,45-43-208-15,-45 43-128 0,0 0 160 0,0 0-160 16,0 0 0-16,0 0 0 0,38-32 0 0,-38 32 0 16,0 0 0-16,0 0-208 0,0 0 32 0,5 1 16 31,-5 4-816-31,-1-1-176 0,-1-2-16 0,2 2-18720 0</inkml:trace>
  <inkml:trace contextRef="#ctx0" brushRef="#br0" timeOffset="13938.37">7477 11696 10127 0,'0'0'896'16,"0"1"-704"-16,2 1-192 0,-2-2 0 16,0-2 1600-16,1 4 304 0,1-2 48 0,1 3 16 15,1 0 560-15,1 1 112 0,-1 1 32 0,1-4 0 0,2 2-496 0,-1-3-112 16,1 0-16-16,1 0 0 0,-8 0-704 0,0 0-160 15,0 0-32-15,0 0 0 0,49-35-384 16,-49 35-64-16,0 0-32 0,42-44 0 0,-42 44-336 0,0 0-64 16,42-51-16-16,-42 51 0 0,31-45-128 0,-31 45-128 15,33-50 192-15,-33 50-192 0,33-52 160 0,-33 52-160 16,26-52 128-16,-26 52-128 0,21-51 0 0,-21 51 128 16,0 0-128-16,22-63 0 0,-22 63 176 0,0 0-48 15,13-53-128-15,-13 53 192 0,0 0 1648 0,5-48 320 16,-5 48 64-16,0 0 16 15,7-47-2560-15,-7 47-496 0,0 0-96 0,6-57-32 0,-6 57 784 0,0 0 160 16,2-61 0-16,-2 61 0 16,0-39-768-16,0 39-208 0,-3-42-48 0,3 42 0 0,-8-45 1664 0,8 45 320 0,-10-44 64 0,10 44 0 31,-11-47-1600-31,5 24-336 0,0 1-64 0,0-3-16 0,-1-1 800 0,7 26 192 0,-10-53 0 0,10 53 0 16,-6-54 0-16,6 54 0 0,-7-62 0 0,7 62 0 15,-5-54 0-15,5 54 0 0,-5-61 0 0,0 30 0 16,5 31 0-16,-9-61 0 0,9 61 0 0,-11-53 0 15,4 29 0-15,-1 1 0 0,0 1-128 0,-2 2 128 16,0 2 0-16,0 4 0 0,-1-1 0 0,1 2 0 16,0 0 0-16,1 1 0 0,1 0-128 0,-1-2 128 15,2 2 0-15,-1-3 0 0,2-1 0 0,-1-3 0 16,1 1 0-16,-2 0 0 0,2-3 0 0,0 1 0 16,-2-1 0-16,1 2 0 0,0-6 0 0,0-1 0 15,1 0 0-15,0-1 0 0,0 2-128 0,-2 2 128 0,2 2 0 0,-1 3-176 16,-1 0 176-16,0 2-160 0,-1 0 160 0,0-2 0 15,1 2-144-15,0 0 144 0,1-4 0 0,2 4 0 16,0-1 0-16,5 17 0 0,-4-34 0 0,4 34 0 16,0-39 0-16,0 39 0 0,0 0 0 0,10-58 0 15,-10 58 0-15,0 0 0 0,20-57 0 0,-20 57 0 16,0 0 0-16,25-51 0 0,-25 51 0 0,0 0 0 16,24-50 0-16,-24 50 0 0,0 0 0 0,25-44 0 15,-25 44 0-15,0 0 0 0,0 0 0 0,37-50 0 16,-37 50 0-16,0 0 0 0,36-45 128 0,-36 45-128 15,0 0 128-15,33-41-128 0,-33 41 128 0,0 0-128 16,0 0 128-16,0 0-128 0,40-38 0 0,-40 38 0 16,0 0 128-16,0 0-128 0,0 0 0 0,53-38 0 0,-53 38 0 15,0 0 0-15,0 0 0 0,0 0 0 0,0 0 0 0,0 0 0 16,0 0 0-16,0 0-144 0,0 0 144 0,44-3-160 31,-46 13-544-31,0 5-96 0,-2 2-32 0,-1 7-17712 0</inkml:trace>
  <inkml:trace contextRef="#ctx0" brushRef="#br0" timeOffset="16153.93">8090 8952 11967 0,'-2'0'1072'0,"2"0"-864"0,0-3-208 16,0 2 0-16,-1 1 2464 0,0-1 448 0,1-1 96 0,0 2 0 15,-1-2 784-15,1 1 160 0,-2-2 16 0,2 3 16 16,-1-2-2160-16,1 0-432 0,1 2-96 15,1 0-16-15,0 0-768 0,2 2-176 0,-1 0-16 16,2 1-16-16,2 0-16 0,0 5 0 0,0 0 0 0,0 2 0 16,1 3-16-16,-2 2 0 0,1-2 0 0,-1 2 0 15,-1-1-144-15,0 0-128 0,-2 3 192 0,1-4-192 16,-1 2 128-16,-1-3-128 0,2 2 0 0,-2-4 0 16,1 0 0-16,0 1 0 0,1-1 0 0,0 2 0 15,0 0 0-15,1-2 0 0,-1 3 0 0,1-3 0 16,0 2 0-16,0-6 0 0,1 2 0 0,-1-3 0 15,2-2 0-15,-4-2 0 0,2 2 0 0,-5-3 0 16,0 0 0-16,0 0 0 0,0 0 0 0,0 0 0 16,0 0 0-16,0 0 0 0,40-42 0 0,-40 42 0 0,0 0 0 15,17-47 0-15,-17 47 0 0,0 0 0 0,20-51 0 0,-20 51 0 16,0 0 0-16,22-62 160 0,-22 62-16 0,0 0 0 16,27-60 0-16,-27 60 0 0,0 0 48 0,28-51 0 15,-28 51 0-15,0 0 0 0,0 0 48 0,0 0 16 0,29-48 0 0,-29 48 0 16,0 0-112-16,0 0-16 15,0 0 0-15,0 0 0 0,0 0-128 0,0 0 0 16,0 0 144-16,0 0-144 0,0 0 0 0,0 0 0 16,0 0 0-16,0 0 0 0,0 0 0 0,0 0 0 15,0 0-160-15,0 0 160 16,0 0-1040-16,0 0-112 0,0 0 0 0,0 0-18960 0</inkml:trace>
  <inkml:trace contextRef="#ctx0" brushRef="#br0" timeOffset="16987.59">8392 10422 14735 0,'0'0'640'0,"0"0"160"0,0 0-640 0,0 0-160 16,0 0 0-16,4-43 0 0,-4 41 1648 0,0 2 288 15,0 0 64-15,0 0 16 0,0 0 496 0,0 0 112 16,0 0 0-16,0 0 16 0,-4-37-608 0,1 40-128 16,-1-3-32-16,-1 2 0 0,-1-2-912 0,0 4-176 15,-3 0-32-15,0-1-16 0,1 2-304 0,-2 1-64 16,-1 4-16-16,-2 0 0 0,1 3-144 0,-2 0-16 15,3 5-16-15,0-1 0 0,3 1-176 0,0 1 0 0,2-1 0 16,2 2 0-16,3-1 0 0,0-1 0 0,3-2 0 0,-1-2 0 16,2 1 0-16,2-5 0 0,0 2-128 0,2-2 128 15,2-6 0-15,1 1-176 0,-10-5 176 0,0 0-128 16,39-9 128-16,-39 9-192 0,0 0 192 0,49-38-192 16,-49 38 192-16,40-47 0 0,-40 47 0 0,33-45-128 15,-33 45 128-15,39-63 0 0,-39 63 0 0,29-63-128 16,-29 63 128-16,17-57 0 0,-17 57 0 0,5-51-128 15,-5 51 0-15,-3-44 0 0,3 44 0 0,-10-45 0 16,4 24-16-16,-2-1 0 0,-1 2 0 0,-1-2 0 16,0 4-48-16,-1-1-16 0,1 3 0 0,0 2 0 15,3 3 32-15,-2 1 16 0,0 0 0 0,1 4 0 0,-1 0 160 0,2-1 0 16,1 4 0-16,1-1 0 0,2 2 144 0,1 0 16 16,0 0 0-16,1 2 0 0,1 0 96 0,0 0 32 15,1 0 0-15,-1 0 0 0,2 2-64 0,0 0-16 16,1 4 0-16,2 0 0 0,1 1 0 0,1 2 0 15,-1 1 0-15,2 3 0 0,-1 2-64 0,-1-2-16 16,1 2 0-16,-1-1 0 0,0 4 0 0,1 2-128 16,0 5 192-16,0-1-64 0,0 2-128 0,1 3 192 15,-1-1-192-15,-1-2 192 0,1 1-192 0,-1-1 0 16,0 3 0-16,-1-3 0 0,0 1 0 0,-1-1 0 16,-2-1 0-16,0-1 0 0,1-1 0 0,-1-1 0 15,0-2 0-15,-2-2 0 0,1-4 0 0,-1-2 0 0,1 1 0 0,0-5 0 16,2-2 0-16,-2-1 0 0,2-2-160 0,-1-1 160 31,1-2-768-31,0 0-48 0,-3 0-16 0,0 0-17632 0</inkml:trace>
  <inkml:trace contextRef="#ctx0" brushRef="#br0" timeOffset="17365.52">8740 10895 14735 0,'0'0'640'0,"0"0"160"0,0 0-640 0,0 0-160 15,0 0 0-15,0 0 0 0,0 0 3232 0,16-47 608 16,-16 47 128-16,0 0 32 0,31-71-624 0,-31 71-128 16,26-52-32-16,-26 52 0 0,26-51-1984 0,-26 51-400 15,28-51-64-15,-28 51-32 0,30-53 592 0,-30 53 112 16,33-54 32-16,-33 54 0 16,35-56-1776-16,-35 56-336 0,30-44-80 0,-30 44-16 0,0 0 736 0,31-42 0 15,-31 42 0-15,0 0 0 0,0 0 0 0,0 0 0 16,0 0 0-16,0 0 0 0,0 0 688 0,0 0 128 15,0 0 16-15,0 0 16 16,0 0-2256-16,17-51-448 0,-20 48-80 0,1-3-11472 16,-1 3-2288-16</inkml:trace>
  <inkml:trace contextRef="#ctx0" brushRef="#br0" timeOffset="17648.39">8736 10299 1839 0,'0'5'160'0,"-1"-1"-160"0,1-4 0 0,0 3 0 0,0-3 2928 15,0 0 544-15,0 1 112 0,1 1 32 0,0 1 896 0,1 0 176 16,0 0 48-16,1 2 0 16,-1 0-2000-16,2 1-400 0,0 0-80 0,0 2-16 0,3 2-1344 0,-2 2-256 15,2 3-64-15,-1-2-16 0,0 2-144 16,1 1-32-16,0 3 0 0,0 1 0 0,0 2-144 15,-1-4-48-15,1-2 0 0,-1 1 0 0,2 1 688 0,-3-4 128 16,0-2 16-16,-2 0 16 0,1 1-912 0,0-5-128 16,0 2 0-16,-3-3-192 15,1-1-1312-15,-2-3-256 0,1-3-48 0,-2 0-17456 16</inkml:trace>
  <inkml:trace contextRef="#ctx0" brushRef="#br0" timeOffset="19906.58">9839 11045 13823 0,'0'-1'1216'0,"0"1"-960"0,1-3-256 0,-1 3 0 15,0-2 2176-15,2 1 384 0,-2 1 64 0,0 0 32 16,0 0 768-16,17-47 160 0,-17 47 16 0,0 0 16 16,27-61-1776-16,-27 61-368 0,22-53-64 0,-22 53 0 15,26-63-640-15,-26 63-128 0,31-69-32 0,-31 69 0 16,34-73-208-16,-34 73-32 0,33-76-16 0,-33 76 0 16,31-73-112-16,-31 73-32 0,30-64 0 0,-30 64 0 15,23-49-16-15,-23 49-16 0,0 0 0 0,21-57 0 16,-21 57-176-16,0 0 160 0,0 0-160 0,14-47 160 0,-14 47-160 0,0 0 0 15,0 0 0-15,6-42 0 0,-6 42 0 0,0 0 0 16,0 0 0-16,3-50 0 16,-3 50-448-16,0 0-80 0,-4-33-16 0,4 33 0 15,0 0-608-15,-11-25-112 0,6 20-16 0,-3 1-17216 16</inkml:trace>
  <inkml:trace contextRef="#ctx0" brushRef="#br0" timeOffset="20223.18">9750 10192 16927 0,'-1'2'368'0,"1"1"80"0,0-3 0 0,-1 1 48 0,1 2-496 0,1-3 0 0,0 0 0 0,0 2 0 16,1 2 4160-16,0-1 752 0,3 4 144 0,0 1 16 15,0-2-2704-15,1 4-560 0,2 0-96 0,0-1-32 16,1 4-912-16,1 0-192 0,-2-1-48 0,4 2 0 16,1 2-192-16,0 1-32 0,-1-1-16 0,0 4 0 15,2 1-288-15,-1-1 128 0,1 0-128 0,-2-2 0 16,1 3 0-16,-3-5 0 0,0 0 0 0,-4-2 0 16,0 1 0-16,-2-3 0 0,-1 1 0 0,0-4 0 0,-1 1-144 15,-2 0 16-15,0 0 0 0,0-1 0 16,0-6-304-16,-1 2-48 0,0-3-16 0,0 0 0 15,-2-4-256-15,2 0-48 0,-2-3-16 0,1-1-11136 16,-1-1-2224-16</inkml:trace>
  <inkml:trace contextRef="#ctx0" brushRef="#br0" timeOffset="21305.45">10385 10580 12895 0,'-3'3'1152'16,"2"0"-928"-16,1-3-224 0,0 0 0 15,1 3 1952-15,-1-3 352 0,0 1 64 0,1 2 0 0,1 0 448 0,1 1 96 16,1-2 16-16,2 1 0 15,0-3-1008-15,-6 0-208 0,0 0-48 0,0 0 0 0,0 0-656 0,52-12-144 16,-52 12-32-16,0 0 0 0,46-26-448 0,-46 26-80 16,0 0-32-16,49-41 0 0,-49 41-128 0,0 0-16 15,49-47-128-15,-49 47 192 0,0 0-192 0,38-48 0 16,-38 48 0-16,0 0 0 0,24-46 0 0,-24 46 0 16,0 0 0-16,0 0 0 0,12-42 0 0,-12 42 0 15,0 0 0-15,0 0 0 0,-3-35 0 0,3 35-160 16,-6-16 0-16,1 10 0 0,-1 0-16 0,-1-1 0 15,-3 5 0-15,-3 2 0 0,1 0 176 0,-2 0 0 16,0 2 0-16,-1 1 0 0,1 1 0 0,-1-1 0 16,1 2 0-16,-1-1 0 0,1 2 160 0,2-2-32 15,-1 0-128-15,3 1 192 0,1 1-16 0,-1 1-16 16,2 2 0-16,0 1 0 0,1 2 16 0,1 0 0 0,3 0 0 0,-1 0 0 16,1 3 16-16,2 1 0 0,1-4 0 0,1 4 0 15,2 0-48-15,1-1 0 0,-2-1 0 0,3 1 0 16,1-2-144-16,2 0 128 0,0-1-128 0,1-2 128 15,1 0-128-15,1 0 0 0,0 1 0 0,1-1 0 16,2-4 0-16,0 1 0 0,-1-1 0 0,1-1 0 16,1 0 0-16,-15-5 0 0,27 7 0 0,-27-7 0 15,28 5 0-15,-28-5 0 0,0 0 0 0,36 1 0 16,-36-1-192-16,0 0 0 0,0 0-16 0,0 0 0 16,48-8-576-16,-48 8-112 0,0 0-32 0,0 0-17520 15</inkml:trace>
  <inkml:trace contextRef="#ctx0" brushRef="#br0" timeOffset="21823.54">10638 10020 11967 0,'-5'-3'1072'0,"1"0"-864"0,2-1-208 0,1 4 0 16,1-2 1376-16,0-1 224 0,0 2 64 0,0-4 0 15,0 1 1984-15,0 4 384 0,0 0 96 0,0 0 16 16,0 0-1648-16,0 0-320 0,0 0-64 0,0 0 0 16,0 0-1280-16,0 0-240 0,45-12-48 0,-45 12-16 15,0 0-160-15,30 9-48 0,-30-9 0 0,24 6 0 16,-24-6-320-16,0 0 144 0,40 3-144 0,-40-3 0 16,0 0 0-16,0 0 0 0,45-3 0 0,-45 3 0 15,0 0-496-15,0 0-96 0,0 0-32 0,46-25-18112 16</inkml:trace>
  <inkml:trace contextRef="#ctx0" brushRef="#br0" timeOffset="22373.62">11152 9585 9215 0,'0'-2'816'0,"0"0"-656"15,0 0-160-15,0 0 0 0,-1 2 2432 0,1-2 448 16,-1-2 80-16,0-1 32 0,0 0 368 0,-2-1 80 16,1 1 16-16,-1 1 0 0,-1 1-1488 0,1 0-304 15,0 3-48-15,-1-2-16 0,1 2-640 0,-2 2-144 16,-1 1-32-16,-2 0 0 0,0 4-336 0,-1 1-80 15,-1 2-16-15,1 2 0 0,-1 0-48 0,1 2-16 16,-1 0 0-16,0 1 0 0,1 1-96 0,0 0-32 16,1 3 0-16,-1 0 0 0,2 2-160 0,2-2 0 15,0 1 0-15,1-2 0 0,2 2 0 0,0 1 0 16,0 1 0-16,2 1 0 0,1-1 0 0,3 0 0 16,0 3 0-16,1-5 0 0,0 2 0 0,1-4 0 15,1 1 0-15,1-3 0 0,1-2 0 0,0-3 0 0,1 0 0 0,0-2 0 16,1-1-256-16,0-4 64 0,-11-4 0 0,24 6 16 31,-24-6-432-31,0 0-96 0,0 0 0 0,45-12-17728 0</inkml:trace>
  <inkml:trace contextRef="#ctx0" brushRef="#br0" timeOffset="22623.53">11276 9675 11967 0,'3'1'528'0,"-2"2"112"0,0-2-512 0,0 1-128 0,1-2 0 0,-2 3 0 0,1 1 3040 0,0-1 576 15,3 8 112-15,-2 1 32 0,2 2-560 0,0 2-96 16,-1 3-32-16,0 0 0 0,-2 0-1600 0,0 4-320 16,0-5-64-16,-1 4 0 0,0-2-656 0,-1 1-128 15,0-2-32-15,1-3 0 0,-1 0-272 16,1-4 160-16,0-2-160 0,0 0 128 0,0-1-128 0,0-3 0 15,0 0 0-15,1-2 0 0,-1-1-288 0,1 0 16 16,2-2 0-16,-2 2-11872 16,0-3-2368-16</inkml:trace>
  <inkml:trace contextRef="#ctx0" brushRef="#br0" timeOffset="23289.83">11486 9914 17503 0,'-1'0'1552'0,"0"0"-1232"0,1 0-320 0,0 0 0 15,0 0 2032-15,0 2 336 0,0-2 80 0,-1 0 16 16,2 3 512-16,0-3 96 0,0 1 32 0,3-1 0 16,0 2-1728-16,-4-2-352 0,0 0-64 0,0 0 0 15,0 0-608-15,0 0-112 0,43-8-32 0,-43 8 0 16,0 0 0-16,0 0 0 0,46-10 0 0,-46 10 0 15,0 0-80-15,0 0 0 0,48-2-128 0,-48 2 192 16,0 0-192-16,0 0 0 0,31 8 0 0,-26-6 0 16,-1 2 0-16,-2-1 0 0,1 0 0 0,-2-3 0 15,1 3-704-15,-1-3-144 0,-1 0-32 16,0 0-17264-16</inkml:trace>
  <inkml:trace contextRef="#ctx0" brushRef="#br0" timeOffset="23572.99">11589 9758 16575 0,'0'4'736'0,"0"-2"160"0,0-1-720 0,0 2-176 31,1-1 0-31,-1-1 0 0,1 2 2800 0,1 3 528 0,1 1 96 16,1 5 32-16,0 0-512 0,0-5-112 15,-1 3-16-15,1-1 0 0,-2-3-1776 0,1 0-352 0,-2 1-80 16,0 0-16-16,1 2-304 0,-1-2-64 0,0 2-16 0,-1-1 0 16,0 3-208-16,0 1 176 0,1 1-176 0,-1 0 160 15,2-1-160-15,-2 0 0 0,0 1 0 0,0 0 0 16,1-4 0-16,-2 1 0 0,1-4 0 0,0 0 0 16,1 0-432-16,-1-2 48 0,0-1 0 0,1-3 0 31,0 0-1344-31,-1 0-272 0,0 0-48 0,0 0-8800 0,0 0-1760 0</inkml:trace>
  <inkml:trace contextRef="#ctx0" brushRef="#br0" timeOffset="24325.18">11878 9961 911 0,'0'0'0'0,"0"0"0"16,0 0 0-16,0 0 0 0,0 0 1856 0,0 0 304 15,0 0 48-15,0 0 16 0,0 2 176 0,2-2 32 16,-2-2 16-16,0 2 0 0,0 0-1056 0,1-3-224 15,-1 2-32-15,0 1-16 0,0-3 224 0,0 3 64 16,0 0 0-16,0 0 0 0,0-1 320 0,1 1 64 0,0 0 0 0,0 0 16 16,1 0-400-16,-1 0-64 0,0 0-32 0,-1 0 0 15,1 0-672-15,1 0-128 0,-2 0-16 0,1 0-16 16,-1 0-352-16,0 1-128 0,1-1 0 0,-1 0 144 16,0 0-144-16,0 0 0 0,0 0 0 0,-1 0 0 15,0 3 0-15,-1-3 0 0,1 0 0 0,-1 1 0 0,0 2 0 0,0-3 0 16,1 2-144-16,-2-2 144 15,2 4-128-15,0-4 128 0,1 2-192 0,0-2 192 16,0 2-704-16,0-2-48 0,0 2 0 0,-1-2 0 16,1 0 304-16,0 0 64 0,-2 0 16 0,2 0 0 31,0 0-1872-31,0 0-384 0,-1 0-80 0,1 0-16 0,0 0 976 0,0 0 192 0,-1 0 32 0,1 2 16 16,0-2 816-16,0 0 176 15,-1 2 16-15,1-2 16 0,0 2 480 0,0-2 208 0,-2 3-16 0,2-3 0 0,0 1 240 0,-1 1 32 16,0 0 16-16,0 0 0 0,-1-2 48 0,2 0 16 15,-1 0 0-15,1-2 0 0,1 0 224 0,-1 2 32 16,0 0 16-16,0 0 0 0,0 0 1360 0,0 0 288 16,18-53 48-16,-18 53 16 0,0 0-1504 0,0 0-288 15,26-51-64-15,-26 51-16 0,0 0 304 0,0 0 64 16,0 0 16-16,0 0 0 0,34-42-592 0,-30 42-128 16,1-2-32-16,0 2 0 0,0 2-64 0,0 0-16 15,1 1 0-15,-1 4 0 0,1-1-16 0,0 2-16 16,-1 0 0-16,1 3 0 0,1 1-48 0,-1 4 0 15,0-3 0-15,-1 3 0 0,2 0 64 0,-2 0 0 0,2-2 0 16,-3 0 0-16,3 0 0 0,-1-3 0 0,0 2 0 16,-1-6 0-16,1 2-192 0,-1-3 128 0,1 0-128 0,-1-5 128 15,1 2-128-15,-1-2 0 0,-5-1 0 0,0 0 0 16,0 0 0-16,0 0 0 0,0 0 0 0,0 0 0 31,0 0-448-31,0 0 0 0,0 0-16 0,0 0 0 16,36-42-656-16,-38 36-128 0,1 2-32 0,-3-2-16832 0</inkml:trace>
  <inkml:trace contextRef="#ctx0" brushRef="#br0" timeOffset="24624.26">11912 10134 13247 0,'-4'6'288'0,"3"-5"64"0,0 2 16 0,1-1 0 0,0-2-368 0,1-2 0 16,0 2 0-16,1 0 0 0,-2 0 3872 0,0 0 704 16,0 0 144-16,0 0 16 0,40-44-1744 0,-40 44-368 15,0 0-64-15,41-61 0 0,-41 61-1536 0,28-46-288 16,-28 46-64-16,0 0-16 0,41-61-160 0,-41 61-48 16,0 0 0-16,0 0 0 0,35-47-176 0,-35 47-32 15,0 0-16-15,0 0 0 0,0 0-224 0,0 0 128 16,0 0-128-16,0 0 0 0,0 0 0 0,42-32 0 15,-42 32 0-15,0 0 0 0,0 0-160 0,0 0-80 16,0 0-16-16,0 0-12736 0,0 0-2560 16</inkml:trace>
  <inkml:trace contextRef="#ctx0" brushRef="#br0" timeOffset="24990.87">12263 9518 19343 0,'-1'2'848'0,"1"2"192"0,0-1-832 0,0 0-208 0,1-3 0 0,-1 3 0 16,2-2 3040-16,1 3 560 0,1 4 112 0,0 1 32 16,4 5-1152-16,2-2-224 0,0 4-64 0,1-4 0 15,0 4-1472-15,0-1-288 0,1 1-64 0,1 3-16 0,-1-2 1424 0,1 2 288 16,-1-1 48-16,0-2 16 15,-2 3-3376-15,-1 0-656 0,-2 0-144 0,-1 0-32 16,-2 1 1600-16,-1-2 368 0,-2-2 0 0,-2 0 0 0,-2-1 0 0,1 4 0 16,-3-3 160-16,1 0-160 0,0-4 128 0,1 1-128 15,-1-3 0-15,-1-3 128 0,0 2-128 0,0-3 0 16,0 0 0-16,-2 0 0 0,0 0-272 0,-1 1 16 16,0 0 0-16,0-3 0 15,0 2-128-15,1-1-32 16,1 1 0-16,0-2 0 0,1 2 192 0,0-2 32 0,2-1 16 0,-1 2 0 0,2-1-112 0,1 0-32 15,0-2 0-15,1 2 0 16,0-2-544-16,1-2-112 0,0 2-32 0,1-2-10224 16,2 0-2048-16</inkml:trace>
  <inkml:trace contextRef="#ctx0" brushRef="#br0" timeOffset="26389.97">12610 10536 13823 0,'0'0'1216'0,"0"0"-960"0,0 0-256 0,0 0 0 16,2 0 1600-16,-2-3 288 0,0 3 48 0,0 0 16 16,0 0 480-16,0 0 80 15,0 0 32-15,12-48 0 0,-12 48-624 0,0 0-128 0,0 0-32 0,20-50 0 16,-20 50-448-16,0 0-96 0,29-44 0 0,-29 44-16 15,0 0-512-15,35-51-112 0,-35 51 0 0,0 0-16 16,40-58 16-16,-40 58 0 0,0 0 0 0,43-63 0 16,-43 63-256-16,31-44-32 0,-31 44-16 0,0 0 0 15,42-62-272-15,-42 62 160 0,0 0-160 0,31-58 128 16,-31 58-128-16,0 0 0 0,23-54 0 0,-23 54 0 16,0 0 0-16,18-44 0 0,-18 44 0 0,0 0 0 15,0 0 0-15,12-50 0 0,-12 50 0 0,0 0 0 16,0 0 0-16,5-39 0 0,-5 39 0 0,0 0 0 15,0 0-448-15,0 0-32 0,0 0 0 0,4-43 0 16,-4 39-160-16,-3-2-16 0,2 3-16 0,-3 2 0 16,2-1-544-16,-1 2-96 0,-2-3-32 0,2 3-15840 15</inkml:trace>
  <inkml:trace contextRef="#ctx0" brushRef="#br0" timeOffset="26759.61">12634 9776 8287 0,'-3'2'368'0,"2"0"80"0,0-2-448 0,0 0 0 0,1 3 0 0,0-3 0 15,0 0 3040-15,0 1 528 0,0 1 96 0,1 2 32 16,1 0-16-16,2 1 0 0,0 1 0 0,1 0 0 16,2-1-1920-16,1 4-384 0,-1-1-80 0,2 0-16 15,1 2-720-15,-2 1-160 0,3 0-16 0,-2 1-16 16,0 3-176-16,-1-3-16 0,0 2-16 0,-2-2 0 16,-1 1-160-16,-1-1 0 0,-1-2 144 0,-1 2-144 15,0 1 128-15,-2-1-128 0,0-2 128 0,-1 0-128 16,0-1 128-16,-1 0-128 0,1 1 128 0,-1-4-128 15,0 1 0-15,1-1 0 0,1-5 0 0,0 2 0 0,1-1 0 0,-1-2 0 16,2 0-128-16,0 0 128 16,-1-2-736-16,-1 2-64 0,0 0-16 0,0 0-11040 15,0 0-2224-15</inkml:trace>
  <inkml:trace contextRef="#ctx0" brushRef="#br0" timeOffset="28474.03">12822 9942 911 0,'0'0'0'0,"0"0"0"0,-6-23 0 0,3 18 0 15,2 3 816-15,0 0 80 0,-3-2 0 0,1-1 16 16,-3-2 432-16,-1-3 96 0,-2 4 16 0,1 0 0 15,-1-1 480-15,0 5 112 0,2 1 0 0,-2 2 16 16,2 1-64-16,1 1-16 0,1-2 0 0,-3 2 0 16,5-1-368-16,-1-1-80 0,1 2 0 0,1-3-16 0,-2 0-624 0,3-3-128 15,0 2-32-15,1 0 0 0,0 1-160 0,0-1-16 16,1 1-16-16,0-3 0 0,3 6-48 0,0-3-16 16,-1 1 0-16,1 1 0 0,2 4 272 0,-1 1 48 15,0-1 16-15,0 0 0 16,0 4-224-16,0-1-32 0,0 0-16 0,-1 1 0 0,1-1-288 0,-1 2-48 15,0 0-16-15,0-1 0 0,0 3-32 0,-1-6-16 16,-1 2 0-16,2 0 0 0,0-2-144 0,1 1 192 0,0-1-192 0,0-3 192 0,0 1-192 16,-1-1 0-1,-1-1 144-15,1 0-144 0,0 0 0 0,-3-2 0 16,2 1 0-16,-2 1 0 0,0-2 0 0,-1-1 0 16,1 0 0-16,-1 0 0 0,-1 0 0 0,1-1 0 0,-1-2 0 0,0 1 0 0,-2-2 0 0,1-2 0 15,-1 0 0-15,-1-1 0 16,2 0 0-16,2 7 0 15,-6-17 0-15,2 6 0 0,0 2 0 0,1-3 0 0,-2 2 0 0,0 1 128 16,-1-1-128-16,1 3 0 0,0-2 0 0,-2 3 0 16,3-1 0-16,-1-2 0 0,0 0 0 0,0 2 0 15,1-2 0-15,0 2 0 0,1 1 0 0,3 6 0 16,0 0 0-16,-8-25 0 0,8 25 0 0,0 0 0 16,0 0 0-16,-6-25 0 0,6 25 0 0,0 0 0 15,0 0 0-15,0 0 0 0,0 0 0 0,0 0 0 16,0 0 0-16,0 0 0 0,-6-11 0 0,6 12 0 15,-1 2 0-15,1 1 0 0,-2-2 0 0,2 2 0 0,-1 2 0 0,1-2 0 0,-1 2 0 0,0 0 0 32,1 0 0-32,0 0 0 0,1 2 0 0,0 0 0 15,0 1 0-15,3 1 0 0,0 0 0 0,-1-1 0 16,1 0 0-16,1 4 0 0,0-3 0 0,0 0 0 0,-1-2 0 0,1 5 0 16,0-3 0-16,0 2 0 0,-1-2 0 0,0 0 0 15,1-2 0-15,-1 0-128 0,1 0 128 0,-2-4 0 16,1 2 0-16,0 0 0 0,0-2 0 0,-2 2 0 15,2-2 0-15,-2-1 0 0,2 0 0 0,-3 0 0 16,0-3 0-16,2 2 0 0,-2-2 0 0,-1-2 0 16,1 2 0-16,-1-3 0 0,0 2 0 0,-1 1 0 15,1-2 0-15,-1-1 0 0,1 2-128 0,-3-4 128 16,2 4-128-16,-1-3 128 0,-1-1-224 0,1 1 32 16,-1-2 16-16,1 0 0 0,-2 2 32 0,2-2 0 15,-2 2 0-15,0-2 0 16,1 1-224-16,-1 1-32 0,0 1-16 0,0-1 0 15,2-1-416-15,-1 1-96 0,1 4-16 0,0-2-10160 0,-1 1-2032 0</inkml:trace>
  <inkml:trace contextRef="#ctx0" brushRef="#br0" timeOffset="64215.5">13475 10526 10127 0,'-9'1'896'0,"4"1"-704"0,3-2-192 0,-1 0 0 16,2 0 2512-16,-2 0 480 0,2 0 80 0,-3 0 32 0,1 0 320 0,-2 3 64 31,1-3 16-31,0 1 0 0,3-1-1392 0,0 3-256 15,2-3-64-15,0 0-16 0,3 0-1104 0,0-3-224 16,2 3-32-16,0-1-16 0,-6 1 32 0,0 0 0 16,0 0 0-16,0 0 0 0,0 0 16 0,48 0 0 15,-39 4 0-15,1-2 0 0,1 2-192 0,0 0-16 16,-11-4-16-16,25 6 0 0,-25-6-224 0,0 0 0 16,38 0 0-16,-38 0 0 0,0 0 0 0,0 0 0 0,45-10 0 0,-45 10 0 15,0 0-256-15,0 0-64 0,0 0 0 0,0 0 0 31,0 0-624-31,0 0-128 0,48-19-16 0,-47 19-11456 0,1 0-2272 0</inkml:trace>
  <inkml:trace contextRef="#ctx0" brushRef="#br0" timeOffset="64565.74">13436 10688 2751 0,'0'2'256'0,"0"-2"-256"16,0 0 0-16,2 0 0 0,-1 0 2464 0,0 0 448 15,2 0 96-15,1 0 0 0,-4 0 1344 0,0 0 272 16,0 0 48-16,0 0 16 0,52-2-1456 0,-52 2-288 16,0 0-64-16,40 2-16 0,-40-2-1680 0,0 0-336 15,43 6-64-15,-43-6-16 0,0 0-192 0,46 4-64 16,-46-4 0-16,0 0 0 0,42 3-224 0,-42-3-48 15,0 0-16-15,0 0 0 0,43-3-96 0,-43 3 0 16,0 0-128-16,0 0 192 0,0 0-192 0,0 0 0 0,47-10 0 0,-47 10 0 16,0 0 0-16,0 0 0 15,0 0 0-15,0 0 0 0,0 0 0 0,0 0-288 16,0 0 64-16,45-6 16 16,-43 6-624-16,0 1-128 0,0 2-32 0,-1-1 0 15,1-1-720-15,-1 2-144 0,0-3-16 0,0 2-15056 0</inkml:trace>
  <inkml:trace contextRef="#ctx0" brushRef="#br0" timeOffset="66644.24">14377 11809 8287 0,'0'0'736'0,"0"2"-592"0,-1-2-144 0,1 0 0 15,0 2 1536-15,0-2 256 0,0 3 64 0,1-2 16 16,1 4 496-16,1-5 80 0,2 3 32 0,0-3 0 16,0 0 544-16,1 0 112 0,2-3 32 0,0 0 0 15,-8 3-2144-15,0 0-416 0,0 0-96 0,0 0 0 16,56-22 240-16,-56 22 48 0,0 0 16 0,0 0 0 15,53-32-400-15,-53 32-80 0,0 0-16 0,44-41 0 16,-44 41-128-16,0 0-48 0,45-66 0 0,-45 66 0 16,35-64-144-16,-35 64 0 0,33-75 144 0,-33 75-144 15,35-89 0-15,-17 39 0 0,1 0 0 0,0 1 128 0,-2-1-128 0,-17 50 0 16,31-88 0-16,-31 88 0 0,23-89 0 0,-23 89 0 16,15-79 0-16,-15 79 0 0,8-72 0 0,-8 72 0 15,1-64 0-15,-1 64 0 0,-6-57 144 0,6 57-144 16,-12-53 192-16,4 27-192 0,-1-2 176 0,-3 2-176 15,-1 0 160-15,0-2-160 0,-1 3 0 0,-1 1 128 16,-1 1-128-16,0-1 0 0,-1 0 0 0,-2 2 0 16,1 1 128-16,-3 1-128 0,1-1 128 0,-1 1 0 15,2-1-128-15,0 1 192 0,0 2 0 0,1-2-16 16,0-2 0-16,2 0 0 0,0-1-176 0,0-1 128 16,2-1-128-16,1 0 128 0,0-1-128 0,2 0 0 15,-1-2 0-15,0-1 0 0,0 2 0 0,3 4 0 0,0 0 0 16,0 1 0-16,2 0 0 0,1-1 0 15,2 2 0-15,0-1 128 0,4 22-128 0,-3-44 192 0,3 44-192 0,-2-44 192 16,2 44-64-16,-1-39 0 0,1 39 0 0,0 0 0 16,6-57-128-16,-6 57 0 0,0 0 144 0,14-59-144 15,-14 59 0-15,0 0 0 0,25-67 0 0,-25 67 0 16,0 0 0-16,30-63 0 0,-30 63 0 0,0 0 0 16,38-63 0-16,-38 63 0 0,29-47 0 0,-29 47 128 15,35-42-128-15,-35 42 0 0,0 0 0 0,49-46 0 16,-49 46 0-16,0 0 0 0,0 0 0 0,52-22 0 15,-52 22 0-15,0 0-128 0,35 2 128 0,-35-2-128 16,0 0-384 0,39 6-64-16,-39-6 0 0,0 0-16 0,39 3-1104 0,-39-3-224 0,0 0-32 15,0 0-15136-15</inkml:trace>
  <inkml:trace contextRef="#ctx0" brushRef="#br0" timeOffset="69307.6">14939 9078 23039 0,'-3'0'2048'0,"1"0"-1648"16,1 0-400-16,1 0 0 0,0 0 2224 0,0 0 352 16,-2 1 80-16,1-1 16 0,0 2-432 0,0 1-96 15,-1-2-16-15,5 2 0 0,-1 0-1296 0,2 1-272 16,1 1-48-16,0 1-16 0,1 0-112 0,2 2 0 16,-2 0-16-16,1 0 0 0,1 0-48 0,-2 2-16 15,1-1 0-15,-1 2 0 0,-1 0-112 0,1 2 0 16,-1 0-16-16,0-3 0 0,0 2-176 0,0 1 128 15,3-1-128-15,-5-2 128 0,2-1-128 0,-1-2 0 16,1 2 0-16,-1-3 0 0,-2 1 0 0,2 0 0 16,0-1 0-16,-1-2 0 0,1 0 0 0,-1 0 0 0,0 0 0 0,0 0 0 15,0-2 0-15,1 1 0 0,0-3 0 0,1 0 0 16,-5 0 0-16,0 0 0 0,0 0 0 0,0 0 0 16,0 0 0-16,0 0 0 0,55-41 0 0,-55 41 0 15,0 0 0-15,36-53 0 0,-36 53 0 0,26-42 0 16,-26 42 128-16,26-45-128 0,-26 45 192 0,24-51-64 15,-24 51-128-15,18-47 128 0,-18 47-128 0,0 0 128 16,18-50-128-16,-18 50 0 0,0 0 0 0,0 0 128 16,8-41-128-16,-8 41 0 0,0 0 0 0,0 0 0 15,0 0 0-15,0 0 0 0,0 0 0 0,0 0 0 16,0 0 0-16,-3-13 0 0,-1 16 0 0,0 3 0 16,-1 2-320-16,0 0-112 0,-1 5-16 0,-1 0-19600 15</inkml:trace>
  <inkml:trace contextRef="#ctx0" brushRef="#br0" timeOffset="70188.36">15475 10513 11967 0,'-3'0'1072'0,"0"-2"-864"16,2 2-208-16,0 0 0 0,0 0 1632 0,-2 0 288 15,1 0 48-15,-3 0 16 0,-2 0 1072 0,-4 0 208 16,-1 2 64-16,-2 1 0 0,0 1-1232 0,1 2-240 15,6-5-64-15,-2 4 0 0,-3 1-896 0,-3 4-176 16,-1 2-32-16,0 1-16 0,1 0-384 0,3 1-80 16,0 3-16-16,5-3 0 0,1 2-192 0,2-1 128 15,3 3-128-15,2-2 0 0,3 0 0 0,2 1 128 16,0-4-128-16,2 2 0 0,1-3 0 0,1-4 0 16,2 0 0-16,0-5 0 0,-12-3 0 0,0 0 0 0,44-12 0 0,-44 12 0 15,0 0 0-15,47-45 0 0,-47 45 0 0,31-46 0 16,-31 46 0-16,27-58 0 0,-27 58 0 0,20-69 0 15,-20 69 0-15,11-67 0 0,-11 67 0 0,4-60 0 16,-4 60 0-16,-5-56-128 0,5 56 128 0,-10-48 0 16,4 25 0-16,-1 2 0 0,-1 2 0 0,0 0 0 15,0 3 0-15,0 4 0 0,0-2 0 0,1 5 0 16,-1 1 0-16,2 1 144 0,1 4-144 0,1 2 128 16,2-2 64-16,1 3 0 0,-1 0 0 0,2 3 0 0,0 1 48 0,0 3 16 0,3 1 0 0,-2 5 0 31,0 0-16-31,2 3 0 0,1 2 0 0,1 4 0 15,1 0-80-15,-1-3-16 0,0-3 0 0,0 6 0 16,2 7-144-16,2 6 0 0,1 5 144 0,-2-2-144 0,1 1 0 0,0-5 128 16,-1 1-128-16,1-7 0 0,-2 1 0 0,1-6 0 15,-1-2 0-15,-1-5 0 0,0-3 0 0,-1-6 0 16,0-2 0-16,0-4 0 0,0-1-320 0,-1-1-16 16,-4 1-16-16,0 0 0 15,0 0-1200-15,0 0-240 0</inkml:trace>
  <inkml:trace contextRef="#ctx0" brushRef="#br0" timeOffset="70539.7">15754 11139 5519 0,'1'0'496'0,"0"-2"-496"0,0-1 0 0,1 2 0 16,-1-3 2112-16,0-2 320 0,-1 6 64 0,0 0 0 15,0 0 1296-15,26-66 256 0,-26 66 48 0,25-64 16 16,-25 64-1072-16,26-63-224 0,-26 63-32 0,27-59-16 16,-27 59-1552-16,27-53-304 0,-27 53-64 0,0 0-16 15,37-61-256-15,-37 61-64 0,0 0-16 0,40-53 0 16,-40 53-208-16,0 0-32 0,37-52-16 0,-37 52 0 15,0 0-240-15,32-52 128 0,-32 52-128 0,0 0 0 16,0 0 0-16,30-56 0 0,-30 56 0 0,0 0 0 0,0 0 0 0,0 0 0 16,0 0 0-16,1-45 0 15,-5 41-448 1,-3 0-144-16,-2 4-32 0,-2-2 0 0,-1 0-1104 0,-1 2-240 0</inkml:trace>
  <inkml:trace contextRef="#ctx0" brushRef="#br0" timeOffset="70756.05">15771 10487 5519 0,'0'8'496'0,"0"-6"-496"15,1 0 0-15,0 0 0 0,1-2 2512 0,-1 2 416 16,0 0 80-16,3 3 0 0,2 1 1040 0,3 4 208 16,2 2 32-16,-1-1 16 0,0 4-1504 0,0-3-304 15,-1 1-64-15,0-3-16 0,0 2-1648 0,-1-2-320 0,0 0-64 0,-3 0 0 16,1-2-384-16,-2-1 144 0,1-1-144 0,-3 0 0 15,2-2 0-15,-2-1 0 0,1 2 0 0,-2-3 0 16,0 0-160-16,0-2-144 0,1 1-16 0,0 0-18064 16</inkml:trace>
  <inkml:trace contextRef="#ctx0" brushRef="#br0" timeOffset="80308.46">16787 11332 13823 0,'0'0'1216'0,"0"0"-960"0,0 0-256 0,0 0 0 15,0 0 1632-15,0-2 288 0,0 2 48 0,0-2 16 0,0 2 880 0,0 0 176 16,0 0 32-16,0 0 16 15,0 0-1008-15,13-47-208 0,-13 47-32 0,0 0-16 0,0 0-832 0,23-59-160 16,-23 59-48-16,0 0 0 0,26-61-272 0,-26 61-48 16,19-53-16-16,-19 53 0 0,18-57-48 0,-18 57-16 15,21-64 0-15,-21 64 0 0,19-59-112 0,-19 59-16 16,20-61-16-16,-20 61 0 0,23-68-112 0,-23 68-128 16,22-64 176-16,-22 64-176 0,21-55 192 0,-21 55-64 15,0 0 0-15,26-63-128 0,-26 63 256 0,0 0-48 16,0 0-16-16,23-57 0 0,-23 57-192 0,0 0 176 15,0 0-176-15,0 0 160 0,10-44-160 0,-10 44 0 16,0 0 0-16,0 0 0 0,0 0 0 0,0 0 0 16,0 0 0-16,-2-37 0 0,1 33-304 0,1 2 16 15,-1-2 0-15,0-1 0 16,-1 1-288-16,2 0-64 0,-1 1-16 0,1-2 0 16,0 1-48-16,0 0 0 0,1 2 0 0,-1-1 0 15,0 2-640-15,-1 1-144 0,0 0-32 0,0 0-15184 0</inkml:trace>
  <inkml:trace contextRef="#ctx0" brushRef="#br0" timeOffset="80762.71">16732 10434 9215 0,'-1'0'192'0,"-1"0"64"0,1 0 0 0,0-2 0 0,1 2-256 0,0 0 0 15,0 0 0-15,0 0 0 0,1 0 2576 0,-1 2 480 16,3-2 80-16,-1 1 32 0,0 2 640 0,3-1 128 16,0 2 32-16,3-1 0 0,-1 0-1776 0,1 1-336 15,2 1-80-15,-1-1-16 0,1 2-848 0,0 0-160 16,1 0-48-16,-1 4 0 0,0 0-240 0,-1 2-48 15,-2 1-16-15,1-1 0 0,-2 4-208 0,0 0-32 16,-2 3-16-16,-1-2 0 0,0 2 16 0,1-1 0 16,-2-2 0-16,2 0 0 0,-2 3 0 0,1-4 0 15,0 1 0-15,1-4 0 0,1-2-160 0,-2 0 160 16,-1 0-160-16,0-1 160 0,2-3-160 0,0 0 0 0,0 0 0 0,-1-1 0 16,1 0 0-16,-3-1 0 0,2-2 0 0,-1 2 0 15,2-4 0-15,-2 2 0 0,1-2 0 0,-2 0 0 16,0 0 0-16,1 0 0 0,-2 0 0 0,0-2 0 15,1 2-240-15,0-3 80 0,-1 2 16 0,1-1 0 32,-1-1-448-32,2 2-96 0,-1-1-16 0,1-2 0 15,-1 0-80-15,1 2-32 0,-1-2 0 0,0 1-11712 0,0 1-2336 0</inkml:trace>
  <inkml:trace contextRef="#ctx0" brushRef="#br0" timeOffset="82446.31">17318 10788 3679 0,'0'4'320'0,"0"-2"-320"0,1-2 0 0,-1 0 0 0,0 0 1632 0,1 1 256 16,1-2 48-16,-1 2 16 0,1-1 1488 0,1 3 288 15,-1-3 64-15,2 0 16 0,-2 0-736 0,1-3-128 16,1 2-48-16,-4 1 0 0,0 0-1216 0,0 0-240 15,0 0-48-15,0 0-16 0,0 0-656 0,47-41-128 16,-47 41-16-16,0 0-16 0,0 0-208 0,48-38-32 16,-48 38-16-16,0 0 0 0,42-41-128 0,-42 41-32 15,0 0 0-15,42-47 0 0,-42 47-144 0,0 0 0 16,36-54 0-16,-36 54 0 0,0 0 0 0,18-47 0 16,-18 47 0-16,0 0 0 0,0 0 0 0,4-51 0 15,-6 42 0-15,-2-1 0 0,0 2 0 0,-2 2 0 0,-1 2 0 16,-2-2 0-16,0 2 0 0,-1 2 0 0,-1 0 0 0,0 2 0 15,0 0 0-15,-1 0 0 0,-2 2 0 0,0 0 0 16,1 1 0-16,-1 0 0 0,1 3 0 0,0 1 0 16,2-4 0-16,0 6 0 0,1 1 0 0,1 0 0 15,2 2 0-15,-2 0 0 0,2 5 0 0,1-1 0 16,1-4 0-16,0 2 128 0,1 0-128 0,0 0 192 16,2 1-16-16,1-3 0 0,1 1 0 0,1-2 0 15,0 0 16-15,3-1 0 0,2 0 0 0,3-2 0 16,-1 2-16-16,4 0 0 0,0-1 0 0,1 1 0 15,4 0 0-15,-1-2 0 0,0 0 0 0,0-2 0 16,1 0-176-16,2-2 192 0,-1-2-192 0,-18-2 192 0,37 0-192 16,-37 0 0-16,0 0 0 0,52-10 0 15,-52 10 0-15,0 0 0 0,48-18 0 0,-48 18 0 0,0 0 0 0,0 0 0 16,52-25 0-16,-52 25 0 0,0 0-128 0,0 0-64 16,0 0-16-16,0 0 0 15,49-20-720-15,-49 20-144 0,0 0-16 0,0 0-18224 16</inkml:trace>
  <inkml:trace contextRef="#ctx0" brushRef="#br0" timeOffset="82849.98">17558 10040 14735 0,'-4'0'640'0,"0"0"160"0,2-1-640 0,1 1-160 0,1 0 0 0,0 0 0 16,-2 0 1920-16,2 0 336 0,-1 0 80 0,0-3 16 15,1 3 800-15,0 0 176 0,2 0 16 0,2 3 16 16,0-3-1440-16,2 0-272 0,1 3-64 0,2-2-16 16,1 2-784-16,0-1-144 0,1 2-48 0,-11-4 0 15,25 6-128-15,-13-2-16 0,-12-4-16 0,0 0 0 16,37 6-240-16,-37-6-32 0,0 0-16 0,0 0 0 0,41-1-144 0,-41 1 0 16,0 0 0-16,0 0 0 0,0 0 0 0,41-6 0 15,-41 6 0-15,0 0 0 0,0 0 0 0,0 0 0 16,0 0 0-16,34 3 0 15,-29-3-528-15,-2 3-144 0,1-2-32 0,-2 3-12240 16,1-2-2464-16</inkml:trace>
  <inkml:trace contextRef="#ctx0" brushRef="#br0" timeOffset="83763.08">17987 10322 8287 0,'0'-2'736'0,"1"0"-592"15,0 1-144-15,-1-2 0 0,2 1 1760 0,-1-2 320 16,-1 4 64-16,0 0 16 0,0 0 1296 0,25-51 256 16,-25 51 48-16,0 0 16 0,27-54-1040 0,-27 54-208 15,0 0-32-15,27-56-16 0,-27 56-1328 0,0 0-256 16,33-54-48-16,-33 54-16 0,0 0-272 0,42-61-64 16,-42 61-16-16,0 0 0 0,44-53-192 0,-44 53-32 15,0 0-16-15,39-43 0 0,-39 43-112 0,0 0-128 16,0 0 176-16,0 0-176 0,32-42 128 0,-32 42-128 15,0 0 0-15,0 0 0 0,0 0 0 0,0 0 0 16,0 0 0-16,-6-25 0 0,1 24 0 0,0-2 0 16,-2 3-176-16,-2 0 176 15,-1 0-944-15,-2 0-80 0</inkml:trace>
  <inkml:trace contextRef="#ctx0" brushRef="#br0" timeOffset="84030.15">17950 9784 11103 0,'0'2'240'0,"0"-1"48"0,0-1 16 0,1 0 16 0,0 2-320 0,0-1 0 0,2 1 0 0,1 0 0 0,1 3 4544 0,2 1 832 16,2 1 160-16,-1 3 32 0,0 1-2352 0,0-1-464 16,0 3-112-16,-1-1-16 15,1 1-1664-15,-2 0-352 0,0-1-64 0,0-2-16 0,-2 2-208 16,1 1-32-16,0-3-16 0,-1 2 0 0,-1-4-144 15,0 3-128-15,0-1 144 0,1-1-144 0,-1 0 0 0,0 1 0 16,1 0 0-16,-1 2 0 0,0 1 0 0,1-1 0 16,0-1 0-16,-2 0 0 15,3-1-432-15,-2-2-16 0,0-2-16 0,1-4 0 16,0 1-1200-16,-4-3-256 0</inkml:trace>
  <inkml:trace contextRef="#ctx0" brushRef="#br0" timeOffset="85696.58">18540 11803 7359 0,'0'0'656'0,"0"1"-528"0,0 1-128 0,0-2 0 16,0 0 960-16,1 0 144 0,-1 1 48 0,1 1 0 15,3 2 800-15,0-4 160 0,2 3 48 0,0-6 0 16,0-1 32-16,-6 4 16 0,0 0 0 0,0 0 0 16,0 0-576-16,43-34-112 0,-43 34-32 0,0 0 0 15,0 0-464-15,49-50-80 0,-49 50-32 0,0 0 0 0,42-46-240 0,-42 46-48 16,0 0-16-16,38-55 0 15,-38 55-128-15,0 0-32 0,41-67 0 0,-41 67 0 0,27-48-112 16,-27 48-16-16,27-45-16 0,-27 45 0 0,0 0-144 0,35-65-32 16,-35 65 0-16,0 0 0 0,23-57-128 0,-23 57 160 15,0 0-160-15,16-57 160 0,-16 57 0 0,0 0 0 16,10-51 0-16,-10 51 0 0,0 0 16 0,4-54 0 16,-4 54 0-16,-1-41 0 0,1 41-176 0,-3-41 192 15,3 41-192-15,-5-44 192 0,5 44-192 0,-6-45 0 16,2 23 0-16,4 22 0 0,-5-41 0 0,5 41 128 15,-3-41-128-15,3 41 0 0,-3-38 0 0,3 38 0 16,-2-41 0-16,2 41 0 0,-5-34 128 0,5 34-128 16,-8-35 128-16,3 16-128 0,1 3 128 0,-3-2-128 0,0 0 128 15,0 0-128-15,-2-1 0 0,1 0 0 16,0 0 128-16,-1-2-128 0,2 1 0 0,-1 2 0 0,2-2 0 0,0-2 0 16,6 22 0-16,-7-41 0 0,7 41 0 0,-4-41 0 15,4 41 0-15,0-41 0 0,0 41 0 0,-1-38 0 16,1 38 0-16,-4-35 0 0,4 35 0 0,-6-34 0 15,6 34-128-15,-9-29 128 0,4 16 0 0,0 0 0 16,-1 1 0-16,0 0 0 0,-2-1-144 0,2 0 144 16,-1 1-144-16,2 0 144 0,-1 1-208 0,1-1 80 15,1 2-64-15,4 10 0 0,-5-25 0 0,3 13 0 16,2 12 192-16,0 0-160 0,-4-35 160 0,4 35-160 16,0 0 160-16,-1-38 0 0,1 38 0 0,0 0 0 15,-2-45 0-15,2 45 0 0,0 0 0 0,0-47 0 16,0 47 0-16,0 0 0 0,3-44 0 0,-3 44 0 0,0 0 0 0,4-47 0 15,-4 47 0-15,0 0 0 0,9-57 0 16,-9 57 0-16,0 0 0 0,16-57 0 0,-16 57 0 0,0 0 0 16,17-51 0-16,-17 51 0 0,0 0 0 0,16-48 0 15,-16 48 0-15,0 0 0 0,16-47 0 0,-16 47 0 16,0 0 0-16,16-50 0 0,-16 50 128 0,0 0-128 16,17-48 160-16,-17 48-160 0,0 0 160 0,16-43-160 15,-16 43 160-15,0 0-160 0,0 0 144 0,25-52-144 16,-25 52 128-16,0 0-128 0,0 0 128 0,32-45-128 15,-32 45 0-15,0 0 128 0,0 0-128 0,0 0 128 16,51-39-128-16,-51 39 128 0,0 0-128 0,0 0 128 16,0 0-128-16,57-16 128 0,-57 16-128 0,0 0 0 0,47-8 0 15,-47 8 128-15,0 0-128 0,0 0 0 0,49 0 0 16,-49 0 0-16,0 0 0 0,26 7 0 0,-19-4 0 0,-2 3 0 31,0-3-416-31,0 1-64 0,-1-1-16 0,0 0-18416 0</inkml:trace>
  <inkml:trace contextRef="#ctx0" brushRef="#br0" timeOffset="88313.56">19387 9504 6447 0,'-2'0'576'0,"2"0"-576"16,2 0 0-16,-1 0 0 0,0 0 2064 0,0 0 304 15,1-2 64-15,0 2 16 0,-2 0 976 0,0 0 192 16,0 0 32-16,0 0 16 0,0 0-1120 0,46-38-240 16,-46 38-32-16,0 0-16 0,0 0-1056 0,34-57-224 15,-34 57-32-15,0 0-16 0,21-51-480 0,-21 51-112 16,0 0-16-16,15-53 0 0,-15 53-176 0,0 0-144 15,10-45 192-15,-10 45-192 0,0 0 160 0,0 0-160 0,5-43 128 0,-5 36-128 16,0 0 0-16,0 1 128 0,0 2-128 0,-1 2 0 16,1-2 128-16,-1 2-128 0,-1 2 0 0,1-3 128 15,0 6 0-15,-2-3-128 0,2 2 192 0,-1 2-64 16,-1 5 0-16,1-2 0 0,-1 2 0 0,2 3 0 16,-1 2-128-16,0-2 0 0,2 4 0 0,0-1 128 0,2 1-128 0,0 0 0 0,2 3 0 0,1-3 0 31,1 1 0-31,1-2 0 0,2 1 0 0,1-4 0 15,0-2 0-15,2-4 0 0,1 1 0 0,-13-7 0 16,0 0 0-16,35 0 0 0,-35 0 0 0,0 0 0 16,0 0 0-16,47-33 0 0,-47 33 0 0,0 0 0 15,0 0-176-15,40-50 176 0,-40 50-128 0,0 0 128 0,0 0-256 0,17-51 16 16,-17 51 16-16,0 0 0 0,0 0 224 0,6-47-192 16,-6 47 192-16,0 0-192 0,0 0 192 0,0 0 0 15,0 0 0-15,0 0 0 0,0 0 0 0,5-41 0 0,-5 41 0 0,0 0 0 16,0 0 0-16,0 0 0 15,0 0 0-15,0 0 0 0,0 0 0 0,0 3 128 16,-1-3-128-16,1 3 0 0,-1 0 288 0,0 1-48 16,1 2-16-16,-2 0 0 0,0 0-96 0,1 4-128 15,1-3 176-15,-1 5-176 0,-1 0 128 0,2 2-128 16,0 0 0-16,0 2 0 0,2 1 0 0,-1 1 0 16,0 4 0-16,1-2 0 15,1 5-512-15,-1-3-64 0,2 3-16 0,0-3-17824 0</inkml:trace>
  <inkml:trace contextRef="#ctx0" brushRef="#br0" timeOffset="89097.18">19546 10688 911 0,'-4'0'0'0,"2"-2"0"16,0 2 0-16,-1-1 0 0,2 1 2656 0,0 0 448 16,-2 0 96-16,1 0 0 0,-3 0 640 0,-3 1 128 15,0 1 32-15,-2 0 0 0,1-1-1056 0,-3 4-224 16,1-1-32-16,-3 0-16 0,0 4-1328 0,0 0-256 0,-3 3-48 0,1-1-16 15,0 4-608-15,0 0-128 0,3 2-32 0,-1 3 0 16,2 1-256-16,3 1 160 0,2-1-160 0,2-2 128 0,3-2-128 0,2 0 0 16,4 0 0-16,2-1 0 15,3-5 0-15,3-4 0 0,3 0 0 0,-15-6 0 16,36-5 0-16,-36 5 0 0,0 0-144 0,59-32 144 16,-59 32 0-16,50-47 0 0,-50 47 0 0,49-60 0 15,-49 60-160-15,42-65 160 0,-42 65-128 0,34-68 128 16,-34 68-272-16,19-60 16 0,-19 60 16 0,8-55 0 15,-8 55 240-15,0-47-144 0,0 47 144 0,-6-38-128 16,6 38 128-16,-13-32 0 0,6 17 0 0,0 5 0 16,-2-2 160-16,-1 2-32 0,1 0-128 0,-1 1 192 15,2 1 16-15,-1 0 0 0,2 2 0 0,1 0 0 16,-1 0-16-16,2 0-16 0,2 2 0 0,-1-2 0 16,1 2-48-16,1-1-128 0,1 4 192 0,0 1-64 0,1-3-128 0,0 6 128 15,1-2-128-15,0 4 128 0,0 1 0 0,2-1 0 16,0 4 0-16,1-1 0 0,0 6-128 15,2 1 160-15,1 1-160 0,0 3 160 0,0 3-160 0,0 0 160 16,2 4-160-16,-1-1 160 0,-2 3-160 0,0 1 160 16,1-1-160-16,-2 2 160 0,0 1-160 0,0-3 0 15,-1 1 0-15,0-5 0 0,-1 2 0 0,2-3 0 16,-1-1 0-16,0-1 0 0,1-5 0 0,-2-4 0 16,1-1 0-16,0-2 0 0,-2-3 0 0,1-2 0 0,-1-2 0 0,-1-2 0 31,2 0-432-31,-2 0-64 0,0-2-16 15,-1 1 0-15,0-4-1376 0,0 1-288 0,0-2-48 0,0 0-14064 0</inkml:trace>
  <inkml:trace contextRef="#ctx0" brushRef="#br0" timeOffset="89386.82">19889 10658 12255 0,'1'1'256'0,"-1"-1"64"0,0 0 16 0,1-1 32 0,0 1-368 0,-1 1 0 0,2-1 0 0,-1 3 0 15,1 0 4000-15,2 4 736 0,0 1 128 0,2 2 48 16,0 3-1632-16,2 0-320 0,-1 2-64 0,0 1-16 16,0 0-1776-16,-1 0-352 0,0-1-80 0,1 1-16 15,0 0-192-15,0-2-32 0,-1 1-16 0,-1-2 0 0,1 0-208 0,0-1-32 16,-1-3-16-16,2 1 0 0,-2-4-160 0,-1 0 0 15,1 0 0-15,0-2 0 0,-1 2 0 0,0-5 0 16,-2 2 0-16,1-1 0 16,-2-2-544-16,0 1-32 0,0-1-16 0,-1 0 0 15,0-1-1280-15,0 1-256 0</inkml:trace>
  <inkml:trace contextRef="#ctx0" brushRef="#br0" timeOffset="89647.24">19818 11019 21471 0,'-1'0'464'0,"0"0"112"0,1 0 0 0,0-2 48 0,1 0-496 0,0 0-128 0,2-1 0 0,-3 3 0 16,0 0 3680-16,0 0 720 0,42-47 144 0,-42 47 16 15,36-42-2736-15,-36 42-544 0,35-44-128 0,-35 44 0 0,35-41-544 0,-35 41-96 16,0 0-32-16,40-51 0 15,-40 51-256-15,0 0-48 0,0 0-16 0,38-38 0 16,-38 38-160-16,0 0 0 0,0 0 0 0,0 0 0 16,0 0 0-16,0 0-256 0,0 0 64 0,0 0 16 15,0 0-672 1,0 0-144-16</inkml:trace>
  <inkml:trace contextRef="#ctx0" brushRef="#br0" timeOffset="90796.07">20432 11003 21183 0,'3'1'1888'15,"1"2"-1504"-15,-3-3-384 0,0-3 0 0,1 3 1696 0,1-1 272 16,5 1 48-16,-8 0 16 0,0 0 176 0,47-18 32 15,-47 18 16-15,0 0 0 0,59-44-1104 16,-59 44-208-16,41-39-48 0,-41 39-16 0,40-40-432 0,-40 40-64 16,0 0-32-16,51-52 0 0,-51 52-224 0,0 0-128 15,41-41 160-15,-41 41-160 0,0 0 128 0,0 0-128 16,0 0 0-16,31-55 0 0,-31 55 0 0,0 0 128 16,0 0-128-16,6-45 0 0,-6 45 0 0,0 0 0 15,-7-29 128-15,1 20-128 0,-2 1 144 0,0 2-16 16,-3 1 0-16,-2 2 0 0,0-1 48 0,-2 4 0 15,-1 0 0-15,0 0 0 0,-2 4-48 0,0-2-128 16,0 2 192-16,-1 2-64 0,-1 1-128 0,0 2 160 0,2 0-160 16,1-2 160-16,3 2-160 0,1 1 0 0,2 2 144 0,0-2-144 15,4 2 0-15,0 2 144 0,5 1-144 0,1 1 0 16,-1-1 160-16,4-2-160 0,-2 3 128 0,2 3-128 16,3-3 144-16,3 2-144 0,3 1 160 0,1 1-160 15,4-2 192-15,1-2-48 0,4-1-16 0,-1-1 0 16,4-2 48-16,-1-2 0 0,2-1 0 0,-2-3 0 15,1-2-176-15,-6-2 128 0,-18-2-128 0,30 1 128 16,-30-1-128-16,38-3 0 0,-38 3 0 0,0 0 0 16,54-15 0-16,-54 15 0 0,0 0 0 0,0 0 0 15,47-24-304-15,-47 24-32 0,0 0-16 0,0 0 0 16,0 0-656-16,0 0-128 16,0 0-16-16,26-50-17376 0</inkml:trace>
  <inkml:trace contextRef="#ctx0" brushRef="#br0" timeOffset="91166.14">20731 10186 14735 0,'-5'2'640'0,"1"-2"160"0,2 0-640 0,0 0-160 0,2 0 0 0,0 0 0 16,2-2 2864-16,-2 2 528 0,1 2 128 0,1-2 0 16,-2 0-256-16,0 0-64 0,0 0-16 0,0 0 0 15,31 3-1776-15,-22-2-336 0,-9-1-80 0,20 5-16 16,-20-5-416-16,22 6-96 0,-22-6-16 0,22 5 0 15,-22-5-192-15,25 6-64 0,-25-6 0 0,22 9 0 16,-22-9-192-16,0 0 144 0,32 2-144 0,-32-2 128 16,0 0-128-16,0 0 0 0,36 0 0 0,-36 0 0 15,0 0-256-15,0 0-48 0,0 0 0 0,0 0 0 16,0 0-768 0,0 0-144-16</inkml:trace>
  <inkml:trace contextRef="#ctx0" brushRef="#br0" timeOffset="91912.98">21197 10064 6447 0,'0'-2'576'0,"1"1"-576"16,-1-2 0-16,1 3 0 0,-1 0 1360 0,0-2 176 15,2 1 16-15,-1-2 16 0,0-1 736 0,2 2 160 16,-1-2 32-16,-1 4 0 0,2-2 544 0,-1 2 112 16,1 2 32-16,-1-1 0 0,2 2-816 0,1 3-176 15,0 0-16-15,0 0-16 0,1 2-1200 0,0 3-224 16,-1-1-48-16,1 2-16 0,0 1-112 0,2-2-32 0,-1 1 0 0,2 3 0 15,0-3-208-15,-1 2-32 0,1 1-16 0,1-4 0 16,0 4-272-16,0-5 0 0,-1 0 0 0,0-2 0 16,0 1 0-16,-3-3 0 0,1-1 0 0,-2 0 0 31,-1-1-384-31,-1-2-96 0,-2 2-16 0,0-4 0 0,0 2-480 0,-2 0-112 16,1 1 0-16,-2 0-17280 0</inkml:trace>
  <inkml:trace contextRef="#ctx0" brushRef="#br0" timeOffset="92199.23">21207 10340 1839 0,'-1'-1'160'0,"1"1"-160"0,0-2 0 0,0-1 0 0,1 2 2432 0,0-4 448 16,-1 5 80-16,0 0 32 0,0 0 960 0,25-46 192 15,-25 46 32-15,0 0 16 0,39-44-992 0,-39 44-192 16,0 0-32-16,46-37-16 0,-46 37-1600 0,0 0-320 15,43-31-64-15,-43 31-16 0,0 0-448 0,0 0-112 16,47-39-16-16,-47 39 0 0,0 0-208 0,0 0-48 16,38-44-128-16,-38 44 192 0,0 0-192 0,0 0 0 15,0 0 0-15,27-55 0 0,-27 55 0 0,0 0 0 16,0 0 0-16,0 0 0 0,0 0 0 0,0 0-288 16,0 0 64-16,0 0 16 15,0 0-496-15,0 0-112 0,0 0-16 0,0 0-17376 0</inkml:trace>
  <inkml:trace contextRef="#ctx0" brushRef="#br0" timeOffset="92896.06">21570 10741 11967 0,'0'0'1072'0,"0"0"-864"0,2-3-208 0,-1 2 0 16,0-4 1968-16,0 2 336 0,-1 3 80 0,0 0 16 15,0 0 544-15,26-54 96 0,-26 54 32 0,26-52 0 16,-26 52-784-16,34-59-160 0,-34 59-16 0,40-69-16 16,-40 69-1008-16,38-63-208 0,-38 63-48 0,33-55 0 15,-33 55-224-15,30-44-48 0,-30 44-16 0,0 0 0 16,38-53-208-16,-38 53-32 0,0 0-16 0,32-47 0 16,-32 47-128-16,0 0-32 0,0 0 0 0,36-54 0 0,-36 54-128 0,0 0 0 15,0 0 144-15,26-50-144 0,-26 50 0 16,0 0 0-16,0 0 0 0,0 0 0 0,17-51 0 0,-17 51 0 15,0 0 0-15,0 0 0 0,0 0-288 0,0 0 32 16,0 0 0-16,-6-38 0 16,4 37-192-16,-3-2-16 0,1-1-16 0,-1 4 0 15,-1 0-192-15,1 0-32 0,-1 2-16 0,1 0-11600 16,-3 1-2320-16</inkml:trace>
  <inkml:trace contextRef="#ctx0" brushRef="#br0" timeOffset="93185.54">21641 10024 3679 0,'1'0'320'0,"0"2"-320"0,1-2 0 0,-1 0 0 0,-1 0 3072 0,1 1 528 0,2 4 112 0,1 2 32 31,4 0 1088-31,-2 5 224 0,2 1 32 0,-2-1 16 15,0 4-2688-15,-1-2-544 0,-1 1-96 0,-1-2-32 16,1 2-1024-16,0-1-208 0,-2 0-32 0,1 0-16 16,-1-2-272-16,2 1-64 0,1-1-128 0,-2-2 192 15,2 0-192-15,0 0 0 0,0-2 0 0,0 1 0 0,1-3 0 0,-1 0 0 16,2 2 0-16,-3-4 0 16,1 1-448-16,-1-5 0 0,1 1 16 0,-1-1-12256 15,0-1-2464-15</inkml:trace>
  <inkml:trace contextRef="#ctx0" brushRef="#br0" timeOffset="103039.81">22656 10782 11967 0,'-1'0'1072'0,"0"0"-864"15,-1 0-208-15,1 0 0 0,1 0 2432 0,-1 0 448 16,-2-3 96-16,1 3 16 0,-2-3 224 0,2 0 48 16,2-1 16-16,0 1 0 0,0 3-1232 0,0 0-256 15,0 0-64-15,0 0 0 0,0 0-848 0,0 0-176 16,0 0-48-16,0 0 0 0,52-15 0 0,-52 15 0 16,0 0 0-16,26 8 0 0,-26-8-224 0,0 0-48 0,0 0-16 0,32 8 0 15,-32-8-240-15,0 0-128 0,0 0 128 0,38 0-128 16,-38 0 0-16,0 0 0 0,0 0 0 0,0 0 0 15,47-16 0-15,-47 16 0 0,0 0 0 0,0 0 0 16,0 0 0-16,0 0 0 0,0 0 0 0,0 0 0 31,0 0-560-31,0 0-16 0,0 0-16 0,0 0 0 0,0 0-368 0,0 0-80 0,0 0-16 0,0 0-17776 0</inkml:trace>
  <inkml:trace contextRef="#ctx0" brushRef="#br0" timeOffset="103408.05">22620 10889 10127 0,'-3'6'448'0,"0"-2"96"0,3 0-544 0,0-2 0 16,0 1 0-16,0-3 0 0,1 1 2944 0,1 2 464 15,0 0 112-15,2 1 0 0,1 1 288 0,1 1 48 16,1-2 16-16,2-2 0 0,-9-2-2016 0,0 0-416 16,0 0-80-16,43 0-16 0,-43 0-640 0,0 0-128 15,0 0-16-15,52-18-16 0,-52 18-128 0,0 0-32 16,0 0 0-16,48-16 0 0,-48 16-160 0,0 0-32 16,0 0-16-16,40-3 0 0,-40 3-176 0,0 0 128 15,0 0-128-15,27 6 128 0,-21-3-128 0,-1 1 0 16,0-3 0-16,-1 4 0 0,0-4 0 0,-2 1 0 0,1 1 0 15,-1 1 0-15,-1-2 0 0,1-2 0 0,-1 0 0 0,-1 0 0 16,1 1-384-16,-1-2 32 0,0 1 16 0,0 0 0 16,0-2-416-16,0 2-80 0,0 0 0 0,0-3-16 15,0 2-896-15,0 1-176 0,0 0-48 0,-1-3-14480 0</inkml:trace>
  <inkml:trace contextRef="#ctx0" brushRef="#br0" timeOffset="118087.71">14549 7061 18431 0,'0'0'1632'0,"0"0"-1312"15,0 0-320-15,0 0 0 0,0 0 576 0,0 0 32 16,0 0 16-16,0 0 0 0,0 0 2064 0,60-9 432 16,-60 9 80-16,0 0 0 0,0 0-1600 0,69-7-336 15,-69 7-64-15,0 0-16 0,0 0-656 0,65 3-128 16,-65-3-16-16,0 0-16 0,66 10-144 0,-66-10-32 15,56 9 0-15,-56-9 0 0,68 10-64 0,-68-10-128 16,74 12 176-16,-74-12-176 0,84 10 192 0,-84-10-192 16,93 10 192-16,-93-10-192 0,92 9 128 0,-92-9-128 0,98 3 0 15,-45 0 0-15,2-3 0 0,6 0 0 0,7 0 0 0,-1-3 0 16,-7 3 0-16,-1 3 0 0,2-3 0 0,2 0 0 16,2-3 0-16,4 1 0 0,4-2 0 0,0 0 0 15,0-2 0-15,-6 1 256 0,-9 0-16 0,6-1-16 16,7 0 112-16,3-3 32 0,2 3 0 0,-2 3 0 15,-4-1-224-15,-4 4-144 0,-9 0 192 0,-3 4-192 16,-2 2 0-16,0 0 0 0,0 4 0 0,-3 2 0 16,-2 0 0-16,-47-12 0 0,93 23 0 0,-43-11 0 15,4-2 0-15,3 0 0 0,1-4 0 0,0 0 0 16,1-3 0-16,-2-2 0 0,-2-1 0 0,-3 0 0 0,0-1 0 0,-1-2 0 0,0 0 0 0,-51 3 0 31,92-9-640-15,-92 9-16-16,79-12-16 0,-79 12 0 0,67-14-1392 0,-67 14-288 0</inkml:trace>
  <inkml:trace contextRef="#ctx0" brushRef="#br0" timeOffset="121751.76">5944 11715 18431 0,'-2'3'1632'0,"-1"-1"-1312"0,1 0-320 0,0 0 0 16,2-2 1952-16,-2 0 320 0,-3 1 64 0,-2 5 16 15,-3 3 256-15,-3 3 48 0,2-2 16 0,0 0 0 16,-1 3-1264-16,1-5-256 0,1 5-64 0,0-3 0 16,1-1-512-16,2 1-96 0,1 0-32 0,-2 1 0 15,4-1-272-15,-1 3-176 0,3-1 192 0,0 2-192 16,-1-5 176-16,3 4-176 0,1-1 160 0,2 1-160 16,0-4 192-16,2 1-64 0,2 3-128 0,3-5 192 0,1 2-192 0,2-2 0 15,-13-8 0-15,0 0 0 0,48 5 0 0,-48-5 0 16,0 0 0-16,77-25 0 0,-77 25 0 0,59-37 0 0,-59 37 0 0,0 0 0 15,54-36 0-15,-54 36-192 0,0 0 192 0,0 0-160 16,53-54-192-16,-53 54-32 16,36-57-16-16,-36 57 0 0,22-52 32 0,-22 52 16 15,4-36 0-15,-8 21 0 0,-2 4 352 0,-3 2 0 16,-1-1 0-16,-2 4 0 0,-2 2 224 0,-3-2 16 16,-2 4 0-16,2-4 0 0,0 2 48 0,-3 1 16 15,-1 3 0-15,-3 3 0 0,1 1-96 0,-2 2-16 16,2-3 0-16,-1 4 0 0,3 1-192 0,4-2 144 15,3 1-144-15,4-1 128 0,3-2-128 0,3-1 0 0,4 0 0 0,4-2 0 16,-4-1-144-16,0 0-64 0,0 0-16 0,56-14-18656 16</inkml:trace>
  <inkml:trace contextRef="#ctx0" brushRef="#br0" timeOffset="122460.51">7978 11756 12895 0,'-1'6'1152'0,"-1"-3"-928"0,0 1-224 0,1-4 0 16,0 2 2384-16,-2 2 432 0,-2 2 96 0,-3 4 16 0,-5 8-176 0,-1 2-16 0,-1 1-16 0,1 1 0 15,3-4-1376-15,2-1-256 16,2 0-64-16,1 1-16 16,1 1-528-16,1 4-96 0,2 1-32 0,0 0 0 15,4 1-208-15,3-3-144 0,2-1 192 0,2-7-192 16,0-2 288-16,4-3-48 0,0-3-16 0,2-1 0 16,-15-5 32-16,41 5 0 0,-41-5 0 0,0 0 0 15,62-23-112-15,-62 23-16 0,44-31 0 0,-44 31 0 0,41-40-128 0,-41 40 0 16,0 0 144-16,0 0-144 0,39-49 0 0,-39 49 128 15,0 0-128-15,12-47 0 0,-12 47 0 0,-3-32 144 16,1 26-144-16,-4-6 0 0,0-7 272 0,-1 3-48 16,-2 0-16-16,-3 4 0 0,-1-4 0 0,-2 1 0 15,-2 1 0-15,-3 4 0 0,3 2-64 0,-3-2-16 16,0 4 0-16,-1 2 0 0,1 1-128 0,2 0 0 16,0 3 144-16,5 6-144 0,3 0 0 0,0-1 0 15,1-6 0-15,3-2 0 0,2 8-160 0,3 3 0 16,4-5 0-16,2 3 0 15,3 1-464-15,3-5-80 0</inkml:trace>
  <inkml:trace contextRef="#ctx0" brushRef="#br0" timeOffset="126902.81">14934 11870 20271 0,'-3'0'1792'0,"1"2"-1424"16,1-2-368-16,-1 0 0 0,1 0 1600 0,-1 0 240 15,-2 2 48-15,-3 0 16 0,-2 1-112 0,-2 0 0 16,0 0-16-16,-2 0 0 0,2 0-496 0,0 1-112 16,2-1-16-16,1 1 0 0,-2-1-256 0,1 0-64 15,1 2-16-15,-2 1 0 0,0 4-368 0,1 0-80 0,2 3-16 0,2 0 0 16,2 3 32-16,1 5 0 15,2 1 0-15,2 7 0 0,2-3-384 0,2 1 0 0,3 2 0 16,1-7 128-16,3 0-128 0,2-6 0 0,1-3 0 16,-16-13 0-16,37 12-192 0,-37-12 64 0,0 0 0 0,68-15 0 31,-68 15-464-31,0 0-96 0,66-42-16 0,-66 42 0 16,43-41-1088-16,-43 41-240 0,32-41-32 0,-32 41-16 15,0 0-768-15,25-54-160 0,-25 54-16 0,0 0-16 0,-1-40 2656 0,-5 27 544 0,-2 3 96 0,0-2 32 16,-1-1 2208-16,-4 1 448 0,0-1 96 0,-3 4 16 15,1-1-1488-15,-2 1-288 0,-1 2-64 0,0 2-16 16,-2 1-528-16,0 4-96 0,2 0-32 0,-1 2 0 16,2 5-320-16,2-1-64 0,3-1-16 0,3 1 0 15,3 0-144-15,5-1 0 0,3-1 0 0,-2-4-12000 16,0 0-2432-16</inkml:trace>
  <inkml:trace contextRef="#ctx0" brushRef="#br0" timeOffset="127752.67">19029 11902 11055 0,'0'3'976'0,"-1"-1"-784"16,1-2-192-16,-1 0 0 0,1 0 2176 0,-1 1 384 15,-1-1 64-15,0 3 32 0,-1 0 512 0,0 1 96 0,-3 1 32 0,1-1 0 16,0-2-1232-16,-2 2-240 0,1 0-48 0,-1 1-16 16,-1-2-816-16,0 1-176 0,-2 0-16 0,1 1-16 15,-2 1-304-15,0 0-64 0,-3 2-16 0,0 1 0 16,2 3 64-16,1-1 16 0,1 1 0 0,3 3 0 16,1 3-160-16,3 5-16 0,2-4-16 0,2 4 0 15,4-2-240-15,3 1 0 0,-1 0 0 0,3-2 0 16,1-1 0-16,4-3 0 0,1-4 0 0,4-2 0 15,-20-10-128-15,43 12 128 0,-43-12 0 0,48-2 0 16,-48 2-176-16,52-16 176 0,-52 16-160 0,52-31 160 16,-52 31-512-1,45-34-16-15,-45 34 0 0,36-34 0 0,-36 34-48 16,0 0-16-16,32-47 0 0,-32 47 0 0,0 0-16 0,15-47 0 16,-15 47 0-16,0-29 0 0,-4 19 608 0,-2 1 0 0,-3 0 0 0,-2 2 192 0,-3 2 352 0,-2 1 80 15,0 0 16-15,0 2 0 0,1 2-336 0,-3-3-64 16,-2 3-16-16,-2 3 0 0,1-3-224 0,0 2 128 15,2-4-128-15,2 2 0 0,1-4 0 0,4 4 0 16,4-2 0-16,2-2 0 0,2 4-192 0,3-4-48 16,1 4 0-16,0 0-18128 15</inkml:trace>
  <inkml:trace contextRef="#ctx0" brushRef="#br0" timeOffset="133879.32">23485 11860 6447 0,'0'0'576'0,"0"-2"-576"0,0 2 0 0,0 0 0 16,0 2 1504-16,0-2 192 0,-2 0 32 0,2 0 16 15,0 1 1520-15,-1 1 320 0,0-1 48 0,1 1 16 16,0 2-1088-16,1-2-224 0,-1 2-32 0,3-1-16 16,-1-3-928-16,2 0-176 0,2 0-32 0,-6 0-16 15,0 0-432-15,0 0-64 0,0 0-32 0,0 0 0 16,62-31-208-16,-62 31-32 0,0 0-16 0,54-45 0 0,-54 45-144 0,41-41-16 15,-41 41-16-15,40-48 0 0,-40 48-48 0,37-53 0 16,-37 53 0-16,31-51 0 0,-31 51 0 0,22-47-128 16,-22 47 192-16,17-47-64 0,-17 47 16 0,15-48 0 15,-15 48 0-15,12-51 0 0,-12 51 112 0,13-57 0 16,-13 57 16-16,10-59 0 0,-10 59-48 0,8-61-16 16,-8 61 0-16,5-53 0 0,-5 53-64 0,3-53-16 15,-3 53 0-15,-2-52 0 0,2 52 0 0,-2-50 0 16,-1 22 0-16,0 0 0 0,-1 2 0 0,0-5-128 15,-1 3 192-15,0-2-64 0,-1-1-128 0,0 0 128 0,0 1-128 16,0 2 128-16,-2-1-128 0,1 1 0 0,-2 0 0 16,1-1 128-16,-1 2-128 0,-1 0 0 0,1 2 0 0,-2-3 0 15,0 0 0-15,-1 2 0 0,-1 0 128 0,1 4-128 16,-2 0 0-16,0 3 160 0,-1-2-160 0,0 2 160 16,1-1-32-16,1 1 0 0,2-2 0 0,1 1 0 15,1-1-128-15,0-1 0 0,2 2 0 0,1-4 128 16,0 0-128-16,1-4 0 0,1 0 0 0,0-1 0 15,2 0 0-15,-1-2 0 0,2 3 0 0,0 0 0 16,1 28 0-16,1-49 0 0,-1 49 0 0,5-43 0 16,-5 43 0-16,10-42 0 0,-10 42 128 0,13-41-128 15,-13 41 0-15,18-41 0 0,-18 41 0 0,22-38 0 16,-22 38 0-16,0 0 0 0,42-62 0 0,-42 62 0 16,41-44 0-16,-41 44 0 0,42-45 0 0,-42 45 0 15,40-38 0-15,-40 38 0 0,0 0 0 0,50-45 0 0,-50 45 0 16,0 0 0-16,0 0 0 0,51-28 0 0,-51 28 0 0,0 0 0 15,0 0 0-15,0 0 0 16,52-6-480-16,-52 6-32 0,0 0 0 0,25 16 0 16,-18-8-592-16,-1 2-128 15,0 0-32-15,-2 3-18000 0</inkml:trace>
  <inkml:trace contextRef="#ctx0" brushRef="#br0" timeOffset="134495.51">23932 11835 10127 0,'0'-2'896'0,"0"1"-704"15,0 1-192-15,0-3 0 0,0 3 2448 16,-1-1 464-16,0-2 96 0,0 0 0 0,-2-2 576 0,-1 1 96 16,1 2 32-16,-2 0 0 0,1 2-1536 0,-1 2-288 15,3 0-64-15,-3 1-16 0,0 3-1104 0,0 1-208 16,1 2-48-16,0 1-16 0,2 2-176 0,-1-2-16 16,2 5-16-16,0-2 0 0,1 2-80 0,1 1-16 15,2 0 0-15,0 0 0 0,2 3-128 0,1-3 128 16,3 3-128-16,1-6 128 0,1 2-128 0,3-5 0 15,-1-3 0-15,2-2 0 0,-4-1 0 0,-11-4 0 16,0 0 0-16,46-14 0 0,-46 14 0 0,0 0 0 16,53-37 0-16,-53 37 0 0,0 0 0 0,40-47 0 0,-40 47 0 15,0 0 0-15,0 0 0 0,18-52 0 0,-18 52 0 0,0 0 0 16,0 0 0-16,-7-34 0 0,2 25 0 0,-2 3 0 16,-1-1 0-16,-1 0 0 0,0 1 0 0,-3 1 0 15,0 1 0-15,0 1 0 0,-2 0 160 0,0 2-160 16,1 1 128-16,-1 0-128 0,-1 1 0 0,3-1 0 15,0-1 0-15,2-1 0 0,2-2 0 0,3-2 0 32,5 6-704-32,0 0-64 0,0 0 0 0,9-51-18048 0</inkml:trace>
  <inkml:trace contextRef="#ctx0" brushRef="#br0" timeOffset="135228.57">24292 9394 6447 0,'-1'-2'576'0,"1"2"-576"0,0-6 0 0,0 4 0 16,0 2 1888-16,0 0 272 0,0-2 48 0,0-2 16 16,0 2 912-16,0 2 192 0,0 0 48 0,0 0 0 15,0 0-384-15,0 0-80 0,0 0-16 0,0 0 0 16,0 0-1232-16,0 0-240 0,8 12-48 0,-5-6-16 15,1 0-608-15,-2 1-128 0,2-1-32 0,0-2 0 16,-1 2-256-16,1 0-48 0,0-2-16 0,-1 2 0 0,2 0-96 0,-1-2-32 16,1 1 0-16,0 2 0 0,0-1-144 0,-1 0 0 15,-1 1 144-15,1-1-144 0,0 0 0 0,-2 1 0 16,2 0 0-16,0 1 128 0,-2-2-128 0,1-2 0 16,-1 2 0-16,-1-3 0 0,3-2 0 0,-2 3 0 0,2-2 0 0,0-2 0 15,0 0 0-15,-4 0 0 16,0 0 0-16,0 0 0 0,0 0 0 0,0 0 0 15,42-32 0-15,-42 32 0 0,0 0 0 0,0 0 0 16,37-44 0-16,-37 44 0 0,0 0 0 0,37-47 128 16,-37 47-128-16,0 0 0 0,36-45 176 0,-36 45-48 0,0 0 0 15,29-41 0-15,-29 41 32 0,0 0 0 0,21-38 0 0,-21 38 0 16,0 0-160-16,0 0 0 0,21-38 144 16,-21 38-144-16,0 0 0 0,0 0 0 0,0 0 0 0,0 0 0 15,0 0 0-15,0 0 0 0,0 0 0 0,0 0 0 16,0 0 0-16,-5 1 0 0,-2 7 0 0,1 2 0 15,-3-1-272-15,2 2-80 0,-2 0-16 0,2 3-20208 16</inkml:trace>
  <inkml:trace contextRef="#ctx0" brushRef="#br0" timeOffset="135977.59">24459 10700 10127 0,'-1'-4'896'0,"1"2"-704"0,0 2-192 0,0-3 0 15,0 3 2304-15,-1 0 416 0,-2-1 96 0,-1-1 0 16,-1-2 688-16,-1 2 128 0,-1 0 16 0,-2 0 16 16,0 2-1456-16,0 2-288 0,-1-2-64 0,-1 4-16 15,-1 0-1104-15,-1 2-224 0,0 0-32 0,0 3-16 16,-1 1-256-16,1 0-48 0,-3 3-16 0,1 4 0 16,1 1-144-16,1 0 0 0,1 3 144 0,5-3-144 15,2 0 0-15,4 1 0 0,2-6 0 0,3 0 0 16,3-2 0-16,3-7 0 0,-10-4 0 0,0 0 0 15,42 0 0-15,-42 0 0 0,0 0 0 0,62-39 0 0,-62 39 0 0,53-43 0 0,-53 43 0 0,50-48-128 16,-50 48 128-16,38-41 0 0,-38 41 0 0,31-47 0 16,-31 47 0-16,22-47 0 15,-22 47 0-15,12-45-128 0,-12 45 128 0,5-42 0 16,-5 42-144-16,-3-39 144 0,3 39 0 0,-8-36 0 16,3 20 0-16,-1-3 0 0,0 3 0 0,-1 0 128 0,-1 1-128 0,-1-1 192 15,2 4 16-15,0-2 16 16,-1 2 0-16,1 2 0 0,2-1-96 0,5 11-128 15,-9-17 176-15,5 10-176 0,2 5 240 0,0-2-64 16,2 4-16-16,-2 0 0 0,2 1 48 0,2 4 16 16,-2 2 0-16,0-1 0 0,1 4-32 0,0 2 0 15,0 4 0-15,2 3 0 0,-1 0-192 0,1 6 144 16,-1-1-144-16,1-2 128 0,-1-1-128 0,1 1 0 0,0 7 0 0,1-1 0 0,1 1 0 0,0 1 0 16,1-1 0-16,-1-3 0 15,0-4 0-15,1 0 0 0,-1-3 0 0,1-1 0 16,-1-1 0-16,0-5 0 0,0 2 0 0,0-2 0 31,0 0-784-31,0 1-48 0,-3-1 0 0,2-2-18624 0</inkml:trace>
  <inkml:trace contextRef="#ctx0" brushRef="#br0" timeOffset="136264.37">24604 11250 11055 0,'1'4'976'0,"0"-1"-784"0,0-3-192 0,2-3 0 0,-1 2 2976 0,0-2 544 15,-2 3 128-15,0 0 0 0,0 0 416 0,32-44 80 16,-32 44 16-16,34-57 0 0,-34 57-2496 0,36-66-512 16,-36 66-80-16,35-66-32 0,-35 66-400 0,32-58-64 15,-32 58-32-15,27-51 0 0,-27 51-288 0,0 0-48 16,30-50-16-16,-30 50 0 0,0 0-64 0,0 0-128 15,27-42 176-15,-27 42-176 0,0 0 0 0,0 0 0 16,0 0 0-16,19-40 0 0,-19 40 0 0,0 0 0 16,0 0-240-16,0 0 80 15,1-39-704-15,-1 39-144 0,0 0-16 0,-9-25-11824 16,4 19-2352-16</inkml:trace>
  <inkml:trace contextRef="#ctx0" brushRef="#br0" timeOffset="136487.04">24708 10615 11103 0,'-3'2'240'0,"2"-1"48"0,1 2 16 0,1-1 16 0,0 0-320 0,1 0 0 0,-1 1 0 0,1 0 0 15,2 4 4432-15,1 2 816 0,0 5 176 0,1 1 16 16,0 1-2160-16,-1-1-432 0,1 1-96 0,-2 0 0 16,1 0-1712-16,-1 0-336 0,-1 0-64 0,1-1 0 15,0 1-320-15,0-4-64 0,-1-2-16 0,0 0 0 16,2-1-240-16,-2-3 0 0,1 0 0 0,1-2 0 15,-1 0 0-15,-4-4-128 0,0 0-16 0,0 0-12736 16,0 0-2544-16</inkml:trace>
  <inkml:trace contextRef="#ctx0" brushRef="#br0" timeOffset="137727.01">25438 11364 16575 0,'-1'-2'1472'0,"0"0"-1168"0,1 0-304 0,0 1 0 15,0-2 1984-15,0 3 352 0,0 0 64 0,0 0 16 16,0 0 656-16,12-47 144 0,-12 47 32 0,18-48 0 15,-18 48-1520-15,22-51-320 0,-22 51-48 0,31-61-16 16,-31 61-496-16,37-71-96 0,-37 71-32 0,43-82 0 16,-43 82-192-16,46-76-32 0,-46 76-16 0,39-72 0 15,-39 72-224-15,34-58-32 0,-34 58-16 0,27-51 0 16,-27 51-208-16,20-41 0 0,-20 41 128 0,0 0-128 16,0 0 0-16,16-53 0 0,-16 53 0 0,0 0 0 0,0 0 0 0,-8-34 0 0,2 27 0 0,-1 0 0 31,-1 1-752-31,0 1-32 0,-2-1-16 15,-1 1 0-15,0 0-560 0,-3 1-112 0,-2 0-32 0,1-1-16528 16</inkml:trace>
  <inkml:trace contextRef="#ctx0" brushRef="#br0" timeOffset="137944.51">25394 10499 9215 0,'-1'6'400'0,"2"-1"96"0,1-4-496 0,2 4 0 16,-2-4 0-16,1 2 0 0,-2-3 3136 0,4 6 544 0,5 1 96 0,4 8 32 15,2 1 272-15,0 0 48 0,-1 3 16 0,-1-1 0 16,1 5-2352-16,-2-1-480 0,-1 0-96 0,-1 0 0 16,-2 1-624-16,-1-4-112 0,-3 2-32 0,2-2 0 15,-2-3-256-15,-2-2-64 0,1-2-128 0,0-2 192 16,-2 1-192-16,2-6 0 0,-2 1 0 0,2-1 0 16,-1-4-192-16,-1 2-16 0,0-1-16 0,1-2-12704 15,-3 0-2560 1</inkml:trace>
  <inkml:trace contextRef="#ctx0" brushRef="#br0" timeOffset="138457.42">25981 10899 8287 0,'1'0'736'0,"-1"0"-592"16,2 0-144-16,-1 0 0 0,1 0 2720 0,-2 0 512 16,0 0 96-16,0 0 32 0,0 0 672 0,0 0 128 15,0 0 16-15,0 0 16 0,54-16-2144 0,-54 16-448 0,0 0-64 0,0 0-32 0,47-22-896 0,-47 22-176 31,0 0-48-31,0 0 0 0,47-35-192 0,-47 35-32 0,0 0-16 0,0 0 0 16,38-47-144-16,-38 47 0 0,0 0 0 16,0 0 0-16,0 0 0 0,12-48 0 15,-12 48 0-15,0 0 0 0,-7-22 0 0,2 16 0 0,0-1 0 0,-1 1 0 16,-2 0 0-16,-2 2-144 0,1-2 144 0,-3 4 0 16,0-2 0-16,-2 1 0 0,1 3 0 0,-1 0 0 15,1 3 0-15,-2 1 0 0,-1-1 0 16,1 6 0-16,1 3 0 0,2 1 0 0,1-2 128 0,1 4-128 15,2 1 224-15,4-1-48 0,1 1-16 0,2 1 0 16,2 0-160-16,4-1 160 0,0 3-160 0,1-5 160 16,0-5-160-16,2 1 160 0,2 1-160 0,3-1 160 0,1-2 48 15,-14-8 16-15,33 11 0 0,-33-11 0 0,39 6 0 0,-39-6 0 16,38 0 0-16,-38 0 0 0,0 0-224 0,48-6 128 16,-48 6-128-16,0 0 0 0,0 0 0 15,48-27 0-15,-48 27 0 0,0 0 0 16,0 0-256-16,34-42-160 15,-34 42-32-15,0 0-12848 0,16-45-2576 0</inkml:trace>
  <inkml:trace contextRef="#ctx0" brushRef="#br0" timeOffset="138744.37">26121 10333 7359 0,'0'0'656'0,"0"0"-528"0,0 0-128 0,0 0 0 16,0 0 2720-16,0 0 512 0,0 0 96 0,0 0 32 15,0 0 1280-15,0 0 256 0,0 0 48 0,39 6 16 16,-39-6-2880-16,0 0-576 0,30 11-112 0,-30-11-32 16,0 0-720-16,0 0-160 0,36 15-32 0,-36-15 0 15,0 0-256-15,0 0-48 0,33 9-16 0,-33-9 0 16,0 0-128-16,0 0 0 0,0 0 0 15,0 0 0-15,40 5 0 0,-40-5-224 0,0 0 48 0,0 0 16 32,0 0-1040-32,0 0-208 0</inkml:trace>
  <inkml:trace contextRef="#ctx0" brushRef="#br0" timeOffset="139177.38">26567 10621 4607 0,'-3'4'400'0,"0"-2"-400"0,2 1 0 0,0-2 0 0,1-1 2400 0,0 0 400 0,0 0 80 0,0 0 0 0,0-1 432 0,0-1 80 15,1 1 0-15,0-3 16 0,-1 4-480 0,0 0-112 16,0 0 0-16,0 0-16 0,0 0-1280 0,0 0-256 16,0 0-48-16,17-40-16 0,-17 40-528 0,0 0-96 15,0 0-32-15,0 0 0 0,33-51-32 0,-33 51 0 16,0 0 0-16,33-50 0 15,-33 50-128-15,28-38-16 0,-28 38-16 0,33-41 0 16,-33 41-192-16,30-38-32 0,-30 38-128 0,31-38 192 16,-31 38-192-16,0 0 0 0,37-56 0 0,-37 56 0 15,0 0 0-15,25-46 0 0,-25 46 0 0,0 0 0 16,0 0-336-16,14-47-64 16,-14 47-16-16,0 0 0 0,-8-24-496 0,8 24-112 0,-11-14 0 0,3 8-18224 15</inkml:trace>
  <inkml:trace contextRef="#ctx0" brushRef="#br0" timeOffset="139410.81">26529 10099 15663 0,'0'0'688'0,"0"0"144"0,0 0-656 0,0 0-176 16,0 0 0-16,0 0 0 0,0 0 3040 0,0 0 576 15,0 0 112-15,0 0 32 0,31 10-384 0,-24-1-80 16,-1 1-16-16,1 2 0 0,-2-2-1936 0,-2 3-400 15,1 2-80-15,0-1-16 0,-2 1-336 0,2-3-80 16,-2 0-16-16,2 0 0 0,-1-1-288 0,0-4-128 16,0 2 0-16,0-2 128 0,0-1-128 0,1-1 0 15,-4-5 0-15,7 8 0 16,-7-8-464-16,0 0-32 0,0 0 0 0,0 0-12720 0,0 0-2544 16</inkml:trace>
  <inkml:trace contextRef="#ctx0" brushRef="#br0" timeOffset="140678.85">26681 10283 7359 0,'-4'-3'656'0,"2"0"-528"16,1 2-128-16,-1 1 0 16,0-3-512-16,1 3-144 0,-1-2-32 0,0 1 0 0,-2 1 352 0,-1-4 64 15,0 2 16-15,0 2 0 0,0-4 256 0,1 1 272 16,0 3-48-16,0-3-16 0,-1 3-208 0,0-3 0 16,2 0 128-16,0 0-128 0,1 1 0 0,-1 0 128 15,1-1-128-15,0 1 0 0,2 1 368 0,-1-3-32 16,1 2 0-16,0-1 0 0,0 2-208 0,0-1-128 15,0 2 128-15,0-3-128 0,0 3 128 0,-1-1-128 16,1 1 160-16,0-2-160 0,-1-1 640 0,1 2 48 16,-2 1 0-16,1-4 0 0,0 3 64 0,-1 0 16 15,-1 1 0-15,1 0 0 0,-1-3 64 0,-1 3 0 16,1 0 16-16,-1 0 0 0,1 0-16 0,0 3-16 16,0-3 0-16,1 0 0 0,1 1 144 0,-1 0 16 0,2 0 16 0,0 2 0 15,2-3 32-15,-1 4 16 0,1-2 0 0,1-2 0 16,-3 0 448-16,0 0 96 0,0 0 16 0,0 0 0 15,0 0-384-15,23 16-80 0,-18-10-16 0,0-2 0 16,0 2-512-16,0 0-96 0,0 2-32 16,-1 0 0-16,1-1-352 0,0 1-128 0,-2 2 0 0,1-4 0 15,0 2 0-15,-1-2 0 0,0 0-128 0,-1-2 128 16,0 1-192-16,-1-1 64 0,0-2 128 0,-1 2-208 31,1-2-944-31,-1 2-176 0,0-3-32 0,0 2-8528 0,0-1-1696 0</inkml:trace>
  <inkml:trace contextRef="#ctx0" brushRef="#br0" timeOffset="142849.06">27454 10865 9215 0,'-1'0'816'0,"-2"0"-656"16,2 0-160-16,0 0 0 0,-1 0 2144 0,0 0 400 15,0 0 80-15,-3-3 0 0,-2 3 832 0,0 0 176 16,0-1 16-16,0 1 16 0,1-3-1232 0,1 3-240 16,3-3-48-16,-2 0-16 0,2-1-1232 0,-1 1-256 15,2 0-64-15,0 0 0 0,-1 0-240 0,2 1-48 16,-1 0-16-16,0 0 0 0,1-2-16 0,-1 4 0 15,-1-2 0-15,1 1 0 0,1 1 0 0,-1-3 0 16,1 3 0-16,-1-2 0 0,1 0-128 0,0 2-128 16,0 0 192-16,1-2-192 0,-1 2 0 0,1 0 0 15,2 0 0-15,-2 0 0 0,-1 0 0 0,0 0 0 16,0 0 0-16,0 0 0 0,0 0 0 0,0 0 0 16,0 0 0-16,30 10 0 0,-25-7 0 0,-3 2 0 15,2-1 0-15,-2 0 0 0,1 1 0 0,-2-2 0 16,0 4 0-16,0-4 0 0,-1 4-208 0,0-5 48 0,0 2 16 15,-1-2 0-15,1-1 144 0,-2 2-128 0,0-3 128 16,0 0-128-16,0 0 128 0,-2 0 0 0,-1-3 0 0,0 2 0 16,-1-4 0-16,-2 2 0 0,0 0 0 0,-1-1-128 15,-1 1 128-15,-1-4 0 0,0 4 0 0,-2-3 0 16,1 1 0-16,0 1 0 0,-1-2 0 0,1 2 0 16,1-2 0-16,0 2 128 0,1-1-128 0,1 4 0 15,3-1 160-15,0-2-32 0,1 4-128 0,2-3 192 16,2 3 16-16,1-1 0 0,0 2 0 0,3-1 0 15,-3 0-80-15,0 0 0 0,0 0-128 0,0 0 192 16,0 0-192-16,36 10 0 0,-36-10 0 0,0 0 0 16,0 0 0-16,39 13 128 0,-39-13-128 0,0 0 0 15,41 8 0-15,-41-8 0 0,0 0 0 0,47 10 0 0,-47-10 0 0,0 0 0 16,47 10 0-16,-47-10 0 0,0 0 0 0,36 9 0 16,-36-9 0-16,0 0 0 0,0 0 0 0,0 0 0 15,33 10 0-15,-33-10 0 0,0 0 0 0,0 0 0 16,0 0 0-16,0 0 0 0,0 0 0 0,0 0 0 15,0 0 0-15,-2-23 0 0,-6 17 0 0,0 0 0 16,-2 0 0-16,-1 2-160 0,-3-2 160 0,0 2 0 16,0-1 0-16,-1 2 0 0,-1 3 0 0,0-4 0 15,-1 4 0-15,0 0 0 0,1 0 0 0,0 0 0 16,1 1 0-16,2 2 0 0,0-3 0 0,2 3 0 16,1 0 0-16,3-1 0 0,2 2 0 0,0-2 0 15,2-2 0-15,2 2 0 0,1 0 0 0,0-2 0 16,0 0 0-16,0 0-128 0,0 0 128 0,0 0-208 0,0 0 80 0,55-12 128 31,-55 12-1056-31,0 0-96 0</inkml:trace>
  <inkml:trace contextRef="#ctx0" brushRef="#br0" timeOffset="143248.69">27871 10346 14735 0,'0'0'640'0,"-4"-9"160"0,4 9-640 0,0 0-160 16,0 0 0-16,0 0 0 0,0 0 2064 0,-4-15 384 0,4 15 80 0,0 0 16 0,0 0 816 0,0 0 160 31,0 0 48-31,0 0 0 0,0 0-1776 0,0 0-368 16,0 0-64-16,0 2-16 0,1 8-592 0,1 2-128 16,-1 3-32-16,0 1 0 0,0 3-176 0,1-2-32 15,0 4-16-15,-1 1 0 0,1 1-240 0,-1-1-128 16,1 3 160-16,1-3-160 0,-1 4 0 0,1-1 0 15,-2-1 0-15,1-1 0 0,0-4-176 0,-2 0-16 0,0 0-16 0,-2-3 0 32,1-3-576-32,0 0-112 0,0-3-32 0,-1 1-11680 0,1-1-2352 0</inkml:trace>
  <inkml:trace contextRef="#ctx0" brushRef="#br0" timeOffset="143549.82">27711 10925 9215 0,'-1'3'816'0,"0"-1"-656"0,2-2-160 0,0 1 0 16,0 2 2304-16,2-3 416 0,-1 0 96 0,-2 0 0 0,0 0 1072 0,0 0 208 16,0 0 32-16,44 7 16 0,-44-7-1808 0,0 0-352 15,44 3-80-15,-44-3-16 0,0 0-1056 0,48-8-224 16,-48 8-32-16,0 0-16 0,52-8-160 0,-52 8-16 15,0 0-16-15,47-7 0 0,-47 7-208 0,0 0-32 16,0 0-128-16,46-3 192 0,-46 3-192 0,0 0 0 16,0 0 0-16,0 0 0 0,0 0 0 0,0 0 0 15,47-10 0-15,-47 10 0 16,0 0-512-16,0 0-80 0,0 0-32 0,0 0 0 16,0 0-1360-16,0 0-288 0</inkml:trace>
  <inkml:trace contextRef="#ctx0" brushRef="#br0" timeOffset="143899.09">27648 11686 7359 0,'-4'3'320'0,"2"0"80"0,2-3-400 0,0 0 0 0,1 0 0 0,0-3 0 16,-1 3 2560-16,0 0 416 0,0 0 96 0,0 0 0 16,0 0 560-16,36-44 96 0,-36 44 32 0,0 0 0 15,39-47-1216-15,-39 47-240 0,0 0-64 0,44-57 0 0,-44 57-1200 0,31-41-240 16,-31 41-48-16,33-42-16 0,-33 42-128 16,35-44-32-16,-35 44 0 0,36-44 0 0,-36 44-240 0,33-40-48 15,-33 40-16-15,32-39 0 0,-32 39-272 0,0 0 160 16,41-48-160-16,-41 48 128 0,0 0-128 0,0 0 0 15,37-53 0-15,-37 53 0 0,0 0 0 0,0 0 0 16,0 0 0-16,19-47 0 16,-20 41-416-16,-2 2-16 0,-1 0 0 0,1 2 0 15,-2-1-320-15,-1 2-64 0,-1 1-16 0,0 0-18048 16</inkml:trace>
  <inkml:trace contextRef="#ctx0" brushRef="#br0" timeOffset="144149.23">27752 11127 2751 0,'-1'-4'256'0,"1"4"-256"15,0 0 0-15,0 0 0 16,0 0 2880-16,0 0 512 0,0 0 128 0,0 0 0 16,0 0 640-16,0 0 112 0,0 0 16 0,0 0 16 0,0 0-1424 0,0 0-304 15,50 0-48-15,-42 10-16 16,-2 4-1424-16,1 0-272 0,-2 5-64 0,2-2-16 15,-3 2-224-15,1-1-32 0,-1 1-16 0,1-1 0 16,-1-2-288-16,0 1-176 0,-2-4 192 0,0 0-192 16,1-4 0-16,-1 0 0 0,1-3 0 0,-1-3 0 15,1 0-624-15,-3-3-80 0,0 0 0 16,0 0-18368-16</inkml:trace>
  <inkml:trace contextRef="#ctx0" brushRef="#br0" timeOffset="149410.22">27317 10010 20271 0,'-3'0'1792'0,"1"1"-1424"0,0 2-368 0,1-3 0 16,1 0 2144-16,-2 1 352 0,-1 1 80 0,-2 1 16 0,0 1 0 0,-3-2 0 16,0 2 0-16,0-4 0 15,-1 0-1568-15,-1-3-304 0,1 0-64 0,0-1-16 16,0-2-320-16,-1 0-80 0,0-1-16 0,-1 1 0 16,1 0-48-16,0 2-16 0,2-2 0 0,-1 0 0 15,0 0-16-15,2 0 0 0,-1 2 0 0,1 0 0 16,1 2-16-16,1-1-128 0,-1 2 192 0,1 1-64 15,0 0 64-15,0 0 0 0,0 0 0 0,0 4 0 16,0-4 0-16,1 2 0 0,-1 2 0 0,2-3 0 16,-1 4-64-16,1-4 0 0,2 4 0 0,-1-1 0 15,2 2-128-15,-1-2 0 0,1 5 0 0,0-2 0 16,1 4 0-16,0-1 0 0,0 4 0 0,2 0 0 0,-1 5 0 16,2 1 0-16,1 2 0 0,-1 3 0 0,2 1 0 15,-3 0 0-15,4 2 0 0,-4 1 0 0,2 1 0 0,-1-1 0 16,-2-3 0-16,1 1 0 0,-1-3 0 0,1 3 0 15,-2-1 0-15,0 1 0 0,2 1 0 0,-2 2 0 16,0 1 0-16,1-5 0 0,0 1 0 0,0-1 0 16,1-1 0-16,1 1 0 0,-2-4 0 0,1 3 0 15,-1-2 0-15,-1 2 0 0,2-3 0 0,-3 3 0 16,0 0 0-16,0-2 0 0,-3 2 0 0,2-3 0 16,-1 4 0-16,-2-1 0 0,1 0 0 0,0-1 0 15,-1 2 0-15,2-3 0 0,-1 1 0 0,2-4 0 16,0 1 0-16,-1-3 0 0,4-4 0 0,-2 0 0 0,2 1 0 0,-1-5 0 15,1 2 0-15,-1-2 0 0,-1 2 0 0,0-3 0 16,-1 5 0-16,-2-2 0 0,1 0 0 0,-1 1 0 16,1 0 0-16,-1 0 0 0,-1 3 0 0,1-1 0 15,0 1 0-15,0-3 0 0,0 2 0 0,1-1 0 16,-1 1 0-16,2-3 0 0,0 1 0 0,-1-3 0 0,2 1 0 0,0-1 0 16,0 0 0-16,2-2 0 0,-1 0 0 0,0 1 0 15,0-2 0-15,-1 2 0 0,0 1 0 0,0-4 0 0,0 4 0 0,-1 0 0 16,1 1 0-16,-2-1 0 15,0 0 0-15,1-1 0 16,-1 0 0-16,-1 1 0 0,2-1 0 0,0-2 0 16,0 0 0-16,-1-1 0 0,2 0 0 0,-1-2 0 15,1-1 0-15,0 2 0 0,1-3 0 0,-1 2 0 16,2-4 0-16,-1 4 0 0,0-4 0 0,0 3 0 16,0 0 0-16,-1 0 0 0,2 1 0 0,-2-1 0 0,0 0 0 0,0 0 0 15,0 1 0-15,-2 1 0 0,2-4 0 0,-1 4 0 16,1-3 0-16,-1 0 0 0,1 2 0 0,-1-2 0 15,2-2 0-15,-1 1 0 0,1 2 0 0,0-3 0 16,1 0 0-16,-1 0 0 0,1 2 0 0,0-2 0 16,0 0 0-16,1 0 0 0,-1 0 0 0,-1 0 0 15,2 0 128-15,-2 4-128 0,0-4 0 0,0 0 0 16,2 3 0-16,-1-3 0 0,0 1 0 0,1-1 0 16,0 2 0-16,2-2 0 0,1 1 0 0,0-1 0 15,-6 0 0-15,0 0 0 0,0 0 128 0,0 0-128 16,0 0 0-16,58-1 128 0,-58 1-128 0,0 0 128 15,0 0-128-15,53-3 128 0,-53 3-128 0,0 0 0 0,0 0 0 0,47 4 128 16,-47-4-128-16,0 0 0 0,0 0 0 0,0 0 0 16,0 0-176-16,0 0-16 0,44 9 0 0,-41-11 0 31,-3 2-832-31,0 0-192 0,0 0-16 0,0 0-17664 0</inkml:trace>
  <inkml:trace contextRef="#ctx0" brushRef="#br0" timeOffset="150733.51">28564 11174 17503 0,'-1'1'1552'0,"1"1"-1232"15,0-2-320-15,0 0 0 0,0 0 2000 0,1-2 352 16,-1 2 64-16,2-1 16 0,-1 1 192 0,-1 0 64 16,0 0 0-16,0 0 0 0,0 0-1152 0,0 0-240 15,0 0-32-15,47-37-16 0,-47 37-672 0,0 0-144 16,43-39-32-16,-43 39 0 0,0 0-80 0,52-48 0 16,-52 48-16-16,38-37 0 0,-38 37-48 0,34-38-16 15,-34 38 0-15,0 0 0 0,39-51-48 0,-39 51-16 16,0 0 0-16,26-51 0 0,-26 51-48 0,0 0 0 15,11-47 0-15,-11 47 0 0,-1-28-128 0,1 28 160 16,-7-27-160-16,1 15 160 0,-2 4-160 0,-1-2-176 0,0 1 48 16,-4 2 0-16,-2 4 128 0,1 0 0 0,-3 3 0 15,0 0 0-15,0 1 0 0,1 4 0 0,-2-1 0 0,2 2 0 16,2 0 0-16,-1 1 0 0,0 2 0 0,1 1 0 16,2 0 0-16,0 2 128 0,0 1-128 0,3 1 0 15,0 0 0-15,0 1 0 0,3-2 0 0,2 2 128 16,1 3-128-16,0-4 0 0,3 2 128 0,1-1-128 15,2 5 192-15,1-1-48 0,3 3 0 0,3 0 0 16,1 0 64-16,3-3 16 0,0-2 0 0,3 1 0 16,1-6 0-16,3 2 0 0,0-6 0 0,-21-8 0 15,45 16-224-15,-45-16 176 0,45 6-176 0,-45-6 160 16,42 2-160-16,-42-2 0 0,0 0 0 0,54-4 128 16,-54 4-128-16,0 0 0 0,49-15 0 0,-49 15 0 15,0 0 0-15,0 0 0 0,45-20 0 0,-45 20 0 0,0 0-208 16,0 0-80-16,0 0-16 0,0 0 0 15,0 0-592-15,0 0-112 0,0 0-16 0,23-42-16 16,-25 37-656-16,2 5-128 0</inkml:trace>
  <inkml:trace contextRef="#ctx0" brushRef="#br0" timeOffset="151097.45">28815 10406 1839 0,'0'0'160'0,"0"0"-160"0,0 0 0 0,0 0 0 16,0 0 3152-16,0 0 608 0,0 0 112 0,0 0 32 16,0 0 608-16,0 0 128 0,0 0 32 0,0 0 0 15,0 0-1904-15,0 0-368 0,47-22-80 0,-47 22-16 16,0 0-1232-16,0 0-256 0,49 3-48 0,-49-3-16 16,0 0-304-16,0 0-48 0,50 4-16 0,-50-4 0 15,0 0-256-15,0 0-128 0,41 2 0 0,-41-2 128 16,0 0-128-16,0 0 0 0,0 0 0 0,0 0 0 15,43 3-928-15,-43-3-64 16</inkml:trace>
  <inkml:trace contextRef="#ctx0" brushRef="#br0" timeOffset="151378.32">29186 10184 10127 0,'0'0'896'0,"0"0"-704"16,0 0-192-16,0 0 0 0,0 0 3072 0,0 0 576 16,0 0 112-16,0 0 16 0,0 0 416 0,0 0 80 15,37 14 16-15,-37-14 0 0,15 16-2560 0,-15-16-496 16,14 21-96-16,-8-8-32 0,0 0-352 0,-1 2-80 16,1-1-16-16,-1 0 0 0,1-1-336 0,-1 0-64 0,2 2 0 0,-2-1-16 15,1-2-240-15,-1-2 0 0,0 2 0 0,0 1 0 16,0-3 0-16,-5-10 0 0,7 18 0 0,-7-18 0 31,7 14-720-31,-7-14-48 0,7 15 0 0,-7-15 0 16,3 12-576-16,-3-12-128 0</inkml:trace>
  <inkml:trace contextRef="#ctx0" brushRef="#br0" timeOffset="151631.25">29186 10448 21183 0,'-5'-1'944'0,"3"1"192"0,1-3-912 0,-1 3-224 0,2 0 0 0,0 0 0 0,0 0 2336 0,0 0 416 15,0 0 96-15,0 0 16 0,0 0-176 0,0 0-16 16,0 0-16-16,33-38 0 0,-33 38-1424 0,0 0-272 16,0 0-64-16,45-39-16 0,-45 39-304 0,0 0-48 15,0 0-16-15,47-37 0 0,-47 37-192 0,0 0-32 16,0 0-16-16,39-31 0 0,-39 31-144 0,0 0-128 15,0 0 144-15,0 0-144 0,40-26 0 0,-40 26 0 16,0 0 0-16,0 0 0 16,0 0-352-16,0 0-112 0,0 0-32 0,41-22-13216 15,-41 22-2656-15</inkml:trace>
  <inkml:trace contextRef="#ctx0" brushRef="#br0" timeOffset="151976.65">29462 10865 4607 0,'0'0'400'15,"0"0"-400"-15,0 0 0 0,0 0 0 0,0 0 3392 16,0 0 576-16,0 0 128 0,0 0 32 0,31-41 848 0,-31 41 160 15,0 0 48-15,38-51 0 0,-38 51-3024 0,28-44-608 16,-28 44-112-16,29-45-32 0,-29 45-512 0,34-53-128 16,-34 53 0-16,33-55-16 0,-33 55-288 0,32-50-48 15,-32 50-16-15,30-51 0 0,-30 51-224 16,29-49-48-16,-29 49-128 0,25-41 192 0,-25 41-192 0,0 0 0 16,27-46 0-16,-27 46 0 0,0 0 0 0,0 0 0 15,18-40 0-15,-18 40 0 16,0 0-624-16,0 0-16 0,0 0 0 0,0 0 0 15,0 0-256-15,5-35-64 0,-5 35-16 0,-7-4 0 16,3 1-928-16,-3 3-176 0</inkml:trace>
  <inkml:trace contextRef="#ctx0" brushRef="#br0" timeOffset="152218.78">29580 10266 7359 0,'-2'-1'656'0,"2"1"-528"0,0 0-128 0,0 0 0 16,0 0 2432-16,0 0 448 0,2 1 80 0,-1 0 32 16,1 2 1680-16,1 3 320 0,0 0 80 0,2 2 16 15,-1 1-2800-15,0 3-560 0,0-3-128 0,-1 4 0 16,1-3-832-16,0 2-144 0,1 0-48 0,-3 0 0 16,2-1-336-16,-2-1-80 0,2 0-16 0,-2-2 0 15,0-2-144-15,0 1 0 0,-1-3 0 0,1-1 0 16,0-1-528-1,1 2-48-15,-2-4 0 0,-1 0-18688 0</inkml:trace>
  <inkml:trace contextRef="#ctx0" brushRef="#br0" timeOffset="153306.5">30041 9983 11055 0,'0'-1'976'0,"0"1"-784"16,0 0-192-16,0 0 0 0,0 0 2432 0,0 0 448 15,0 0 96-15,0 0 16 0,0 0 672 0,15 13 144 16,-15-13 32-16,0 0 0 0,23 20-1792 0,-23-20-336 16,0 0-80-16,37 19-16 0,-37-19-816 0,0 0-160 15,51 9-48-15,-51-9 0 0,43 3-256 0,-43-3-48 16,0 0-16-16,60 2 0 0,-60-2-272 15,0 0 160-15,48 0-160 0,-48 0 128 0,0 0-128 0,0 0 0 16,52 0 0-16,-52 0 0 0,0 0 0 0,0 0 0 16,0 0 0-16,47 7 0 0,-47-7 0 0,0 0 0 15,0 0 0-15,23 17 0 0,-23-17 0 0,8 17 0 16,-7-7 0-16,0 0 0 0,0 5 0 0,-2 1 0 16,-1 4 0-16,-2-2 0 0,0 5 0 0,-1 1 0 0,0 2 0 0,0 5 0 15,-1-1 0-15,0 3 0 0,-1 1 0 0,0 3 0 16,-1 1 0-16,0 3 0 0,1 0 0 0,-2-1 0 15,2-1 0-15,-1-1-176 0,2-1 176 0,-1-2-128 16,-1 1 128-16,2-2 0 0,0-2-144 0,0 2 144 16,-2-2 0-16,2 3 0 0,-1-3 0 0,1 0 0 15,-1 1 0-15,1-3 0 0,1 3 0 0,2-3 0 16,-1-1 0-16,0-2 0 0,3 1 0 0,0-2 0 16,-1-1 0-16,2 1 0 0,0 0 0 0,-1 1 0 15,1-1-160-15,-1 1 160 0,0-1-208 0,0 3 80 16,-1-5-96-16,0 2-16 0,-2-1 0 0,0-1 0 15,1 0 112-15,0-1 128 0,-1-1-208 0,1-1 80 16,-1-4 128-16,0 0 0 0,1-1 0 0,0-3-128 0,1-2 128 16,-1 0 0-16,2 0 0 0,0-2 0 0,0 0 0 0,1-3 0 15,-2 1 0-15,2-1 0 0,-1 1 0 0,0-1 0 16,0 1 0-16,-1-1 128 0,1 0-128 0,0 1 0 16,-2-1 0-16,2 0 0 0,0 0 0 0,0-2 128 0,-1 1-128 0,0-1 0 15,2 2 0-15,-1-5 0 0,0 1 0 0,1 1 128 0,-2-2-128 0,2 2 0 31,0-3 0-31,0 0 128 0,0 0-128 0,0 0 0 16,0 0 128-16,0 0-128 0,0 0 160 0,-1 0-32 16,1 2-128-16,-1-2 192 0,0 0-64 0,-1 1 0 15,1 2-128-15,0-3 192 0,0 2-192 0,-2-2 0 16,2 2 128-16,0 0-128 0,-1-2 0 0,0 1 0 16,1 1 0-16,-2-1 0 0,2-1 0 0,-3 2 0 0,2-2 0 15,-1 0 0-15,1 0 0 0,-2-2 0 0,0-1 0 16,-2 2 0-16,1-3 0 0,-1 2 0 0,-1-1 0 15,-2 0 0-15,0-1 0 0,-3-2 0 0,0 1 144 0,-3 0-144 16,-1-4 0-16,-2 3 0 0,1 0 0 0,2 2 0 16,-2 0 0-16,2 4 0 0,2-2 0 0,-1 2 0 15,3 2 0-15,1 0 0 0,1 0 0 0,1 2-176 16,1 0-160-16,1 1-48 0,1 1 0 0,0-3 0 31,4 4-256-31,-1-4-48 0,0 0-16 0,2 0-11504 0,0-3-2304 0</inkml:trace>
  <inkml:trace contextRef="#ctx0" brushRef="#br0" timeOffset="154560.04">30756 10087 5519 0,'0'0'496'0,"0"0"-496"0,0 0 0 0,0 0 0 15,0 0 1488-15,0 0 208 0,0 0 32 0,0 0 16 16,0 0 1168-16,0 0 224 0,0 0 64 0,0 0 0 16,0 0-400-16,0 0-80 0,0 0-16 0,34-35 0 0,-34 35-816 0,0 0-160 0,0 0-48 0,0 0 0 31,38-38-864-31,-38 38-176 0,0 0-48 0,0 0 0 15,25-41-272-15,-25 41-64 0,0 0-16 0,0 0 0 16,18-45-64-16,-18 45-16 0,0 0 0 0,8-34 0 0,-8 34-160 0,0 0 160 0,8-32-160 0,-8 32 160 16,0 0-160-16,7-34 0 0,-7 34 0 0,0 0 128 31,0 0-128-31,10-36 0 0,-10 36 0 0,0 0 0 0,0 0 0 0,0 0 0 16,0 0 0-16,0 0 0 0,0 0 192 0,0 0-32 15,0 0-16-15,0 0 0 0,0 0-16 0,0 0 0 16,-8-5 0-16,5 14 0 0,-1-3-128 0,0 3 0 15,1-2 0-15,-1 3 128 0,1 1-128 0,1-1 0 16,1 0 0-16,0 3 0 0,-1-4 0 0,4 6 0 16,-2-1 0-16,0-2 0 0,1 4 0 0,0-1 0 15,1 1 0-15,0-2 0 0,1 1 0 0,1-3 0 16,0-1 0-16,-4-11 0 0,10 19 0 0,-10-19 0 16,0 0 0-16,21 18 0 0,-21-18 0 0,0 0 0 15,0 0 0-15,0 0 0 0,48-6 0 0,-48 6 0 16,0 0 0-16,0 0 0 0,42-32 0 0,-42 32 0 0,0 0 0 15,0 0 0-15,36-41 0 0,-36 41-176 0,0 0 48 0,22-38 0 16,-22 38-32-16,0 0 0 0,16-41 0 0,-16 41 0 16,0 0 160-16,9-41 0 0,-9 41-144 0,0 0 144 15,5-42 0-15,-5 42 0 0,0 0 0 0,0-33 0 16,0 33 144-16,0 0 0 0,-1-22 0 0,1 22 0 16,0 0 112-16,0 0 32 0,0 0 0 0,0 0 0 15,0 0 0-15,0 0 0 0,0 0 0 0,0 0 0 16,0 0-32-16,6 9-16 0,-5 3 0 0,0-3 0 15,2 4-112-15,-2 0-128 0,1 2 176 0,0 3-176 16,0 0 128-16,1 3-128 0,-1-1 0 0,1 2 0 16,-1-1 0-16,0 1 0 0,0 1 0 0,-1-4 0 0,0 0 0 15,0 1 0-15,-1-2 0 0,0-2 0 16,0 1-192-16,0-3-32 0,0-4-16 0,0 0 0 16,0-1-624-16,-1-3-128 0,0 0-32 0,1-2-18432 15</inkml:trace>
  <inkml:trace contextRef="#ctx0" brushRef="#br0" timeOffset="155364.21">30893 11907 24879 0,'0'0'2208'0,"0"0"-1760"16,0 0-448-16,0 0 0 0,0 0 1472 0,0 0 192 16,0 0 64-16,0 0 0 0,-8-40 176 0,8 40 32 15,0 0 16-15,-12-28 0 0,12 28-864 0,-11-11-192 16,6 5-16-16,-1 3-16 0,-2 3-352 0,1 0-80 15,-1 3-16-15,0 0 0 0,-1 5-64 0,-1 0-16 0,2 1 0 0,-1 1 0 16,0 2-96-16,2 1-32 0,-1 0 0 16,2 2 0-16,1-1-208 0,0 1 176 0,2 1-176 0,1 1 160 15,1 0-160-15,2 1 0 0,1-1 0 0,1 0 128 16,4-1-128-16,-1-1 0 0,2-1 0 0,2 1 128 16,3-3-128-16,-2-2 0 0,2-4 0 0,1 0 0 15,0 0 0-15,-14-6 0 0,31 0 0 0,-31 0 0 16,37-8 0-16,-37 8 0 0,0 0 0 0,56-30 0 15,-56 30 0-15,0 0-144 0,50-43 144 0,-50 43 0 16,0 0-160-16,38-55 160 0,-38 55-128 0,0 0 128 16,24-55-144-16,-24 55 144 0,0 0-160 0,5-51 160 15,-5 51 0-15,0 0-144 0,-10-48 144 0,10 48 0 16,-13-32 0-16,13 32-128 0,-16-34 128 0,5 17 0 0,0 2 0 0,0 2 0 16,0 4 0-16,-1 3 0 0,0 2 0 0,0 4 0 15,0 1 0-15,-2 4 0 0,2 5 0 0,-1 0-160 16,2 5 160-16,1 1 0 0,2-3-288 0,0 2 48 15,2-2 16-15,2-1 0 16,2-2-320-16,1-4-64 0,1 0-16 0,2-2-17952 16</inkml:trace>
  <inkml:trace contextRef="#ctx0" brushRef="#br0" timeOffset="168345.66">22767 12907 18431 0,'-3'3'1632'0,"0"-3"-1312"0,2 0-320 0,1 0 0 16,0 0 1856-16,0-3 320 0,-1 3 48 0,-1 0 16 15,1 0 384-15,0 0 96 0,2 0 16 0,2-1 0 16,-1 1-1152-16,-2 0-240 0,0 0-32 0,0 0-16 16,0 0-624-16,0 0-128 0,50-6-32 0,-50 6 0 15,0 0-112-15,0 0-16 0,57-9-16 0,-57 9 0 16,0 0-208-16,0 0-32 0,64-10-128 0,-64 10 192 16,0 0-192-16,0 0 0 0,0 0 0 0,57-12 0 15,-57 12 0-15,0 0 0 0,0 0 0 0,0 0 0 16,0 0-464-16,0 0-48 0,0 0 0 0,0 0 0 15,0 0-1184-15,0 0-240 0</inkml:trace>
  <inkml:trace contextRef="#ctx0" brushRef="#br0" timeOffset="168584.6">22718 13064 13823 0,'2'2'1216'0,"2"-1"-960"16,-4-1-256-16,0 0 0 0,0 0 3232 0,0 0 608 16,0 0 112-16,0 0 16 0,63-6-320 0,-63 6-80 15,52-6-16-15,-52 6 0 0,55-13-2272 0,-55 13-448 16,0 0-80-16,66-15-32 0,-66 15-384 0,0 0-80 16,58-10 0-16,-58 10-16 0,0 0-240 0,0 0 0 0,57-7 0 0,-57 7 0 15,0 0 0-15,0 0 0 0,0 0-144 0,0 0 144 31,0 0-848-31,0 0-80 0</inkml:trace>
  <inkml:trace contextRef="#ctx0" brushRef="#br0" timeOffset="170284.97">23560 14168 8287 0,'-1'3'736'16,"0"-3"-592"-16,1 3-144 0,0-3 0 16,0-3 1152-16,0 3 208 0,0 0 48 0,1 3 0 0,0-3 880 15,1 1 176-15,2 1 32 0,2-2 16 16,-1-2-128-16,-5 2-16 0,0 0-16 0,0 0 0 16,0 0-352-16,0 0-64 0,56-17-16 0,-56 17 0 0,0 0-832 0,0 0-192 15,57-31-16-15,-57 31-16 0,0 0-464 0,51-37-80 16,-51 37-32-16,0 0 0 0,51-46-32 0,-51 46-16 15,0 0 0-15,51-63 0 0,-51 63-48 0,36-53 0 16,-36 53 0-16,36-61 0 0,-36 61-32 0,31-63-16 16,-31 63 0-16,23-59 0 0,-23 59-144 0,13-49 160 15,-13 49-160-15,2-50 160 0,-2 50 0 0,0-44 0 16,-4 22 0-16,-1-6 0 0,-1-1 96 0,-2 1 0 16,-1-1 16-16,-2 1 0 0,0-1-80 0,-2 4 0 15,0 0-16-15,-3-1 0 0,0 4-176 0,2-1 128 0,-2 5-128 0,-1-5 128 16,-2 2-128-16,2-1 0 0,-1 0 0 0,1 2 0 15,2 4 0-15,-1 1 0 0,0-7 0 0,1 2 0 16,4-2 0-16,0-2 0 0,4 2 0 0,0-4 0 16,3 0 0-16,0-2 0 0,1 6 0 0,1-1 0 15,2 23 0-15,-1-37 0 0,1 37 0 0,0-32 128 16,0 32-128-16,1-31 0 0,-1 31 0 0,4-37 128 16,-4 37-128-16,0 0 0 0,9-46 0 0,-9 46 0 15,0 0 0-15,17-43 0 0,-17 43 0 0,0 0 0 16,29-42 0-16,-29 42 0 0,0 0 0 0,34-38 0 15,-34 38 0-15,0 0 0 0,0 0 0 0,0 0 0 16,44-35 0-16,-44 35 0 0,0 0 0 0,0 0 0 16,0 0-208-16,0 0-32 0,0 0 0 0,0 0 0 15,0 0-592 1,48-15-128-16,-48 15-32 0,0 0-12048 0,0 0-2400 0</inkml:trace>
  <inkml:trace contextRef="#ctx0" brushRef="#br0" timeOffset="170935.33">24119 14133 19343 0,'-1'0'1728'0,"-1"-3"-1392"16,2 2-336-16,0 1 0 16,0 0 1648-16,-1 0 256 0,0 0 48 0,0-2 16 0,-2-1 400 15,1 2 96-15,-1-1 16 0,1-1 0 0,-1 2-1024 0,0 1-208 16,1 0-32-16,0 0-16 0,-1 4-640 0,2-2-128 15,1 2-32-15,-1 2 0 0,1 0-192 0,0 4-32 16,1-1-16-16,0 4 0 0,1 0-16 0,0 0 0 16,2 3 0-16,1-1 0 0,0 4-16 0,1-3-128 15,1 2 192-15,1-2-64 0,2 0-128 0,1-1 0 16,0 1 0-16,3-5 0 0,0 1 0 0,1-5 0 16,1 2 0-16,-16-9 0 0,30 7 0 0,-30-7 0 15,0 0 0-15,0 0 0 0,52-7 0 0,-52 7 0 16,0 0 0-16,0 0 0 0,40-37 0 0,-40 37 0 0,0 0 0 15,0 0 0-15,22-49-128 0,-22 49 128 0,0 0 0 0,1-37 0 16,-1 37 0-16,-4-23 0 0,1 10 0 0,-2 2 0 16,-2 1 0-16,1 0 0 0,-1 1 0 0,-1-1 0 15,1 4 0-15,-2-1 0 0,1 1 0 16,-2 2 0-16,0 2 0 0,0-1 0 0,0 2 0 0,1 1 0 16,1-2-128-16,0 2-16 0,2 0 0 0,0-3-12352 15,1 2-2480-15</inkml:trace>
  <inkml:trace contextRef="#ctx0" brushRef="#br0" timeOffset="172250.98">24146 12493 11055 0,'0'-1'976'0,"0"-2"-784"15,0 3-192-15,0-2 0 0,0 2 1632 0,0 0 288 16,0-1 48-16,0-2 16 0,0 0 992 0,0-1 208 16,0 1 32-16,0 1 16 0,0 1-672 0,0-2-144 15,1 6-32-15,1-3 0 0,0 0-1232 0,1 1-256 16,-1 1-64-16,1 1 0 0,0 1-288 0,1-1-64 15,0 0-16-15,-1 0 0 0,-3-3-48 0,0 0-16 16,0 0 0-16,20 15 0 0,-20-15-144 0,0 0-48 16,17 14 0-16,-10-8 0 0,-1 0-208 0,-1 0 144 0,-2 1-144 0,2-1 128 15,-1 0-128-15,0 0 0 0,0 2 0 0,-2-2 0 16,2 0 0-16,-2 0 0 0,2 2 128 0,-2-2-128 16,1 2 0-16,-1 0 0 0,2 0 0 0,-1-1 0 15,0 1 0-15,0-1 0 0,-1-3 0 0,1 1 0 16,0 2 0-16,0-4 0 0,-1 0 0 0,2 0 0 15,-2-3 0-15,1 0 0 0,-1 0 0 0,2 0 0 16,-1 0 0-16,-3 0 0 0,0 0 0 0,0 0 0 16,0 0 0-16,0 0 0 0,0 0 0 0,33-38 0 15,-33 38 0-15,0 0 0 0,0 0 128 0,36-43-128 16,-36 43 192-16,0 0-32 0,0 0-16 0,34-45 0 0,-34 45-16 16,0 0-128-16,0 0 192 0,28-42-64 0,-28 42-128 15,0 0 128-15,0 0-128 0,0 0 128 0,22-37-128 0,-22 37 0 16,0 0 0-16,0 0 128 0,0 0-128 0,0 0 0 15,0 0 0-15,0 0 0 16,0 0-448-16,0 0-32 0,0 0 0 0,0 0-19904 16</inkml:trace>
  <inkml:trace contextRef="#ctx0" brushRef="#br0" timeOffset="174375.57">24717 13605 9215 0,'-2'4'816'0,"1"-2"-656"0,-1-2-160 0,2 1 0 16,0-1 1536-16,0 3 288 0,-1-3 48 0,0 3 16 16,0 2 416-16,0-1 64 0,2 2 32 0,1-4 0 15,3 2-464-15,-5-4-80 0,0 0-32 0,0 0 0 16,0 0-288-16,0 0-48 0,55-8-16 0,-55 8 0 15,0 0-496-15,0 0-96 0,52-20-32 0,-52 20 0 0,0 0-368 0,0 0-80 16,61-33-16-16,-61 33 0 0,0 0-208 0,46-39-48 16,-46 39-128-16,0 0 192 0,35-36-192 15,-35 36 0-15,0 0 128 0,21-40-128 0,-21 40 0 0,0 0 0 16,12-44 0-16,-12 44 0 0,4-26 0 0,-5 14 0 16,-1-2 0-16,-1 3 0 0,-2 0 0 0,0 0 0 15,-3 4 0-15,-2-3 0 0,1 4 0 0,-3-1 0 16,0 5 0-16,-3-1 0 0,0 6 0 0,-1-1 0 15,-2 2 0-15,-1 2 0 0,2 0 128 0,0 4 0 16,1-1-128-16,-1 5 192 0,1 0 48 0,2 0 0 16,2 5 0-16,2-3 0 0,3 0-96 0,3 0-16 0,3 2 0 0,1-3 0 0,3 3-128 0,2-2 0 31,3 1 0-31,2-1 128 0,1 0-128 0,2-4 0 16,1 2 144-16,1-2-144 0,1 1 0 0,-16-13 144 0,37 18-144 0,-37-18 0 0,40 19 144 0,-40-19-144 15,42 11 0-15,-42-11 144 16,0 0-144-16,48 11 0 0,-48-11 0 0,0 0 0 15,47 1 0-15,-47-1 0 0,0 0 0 0,0 0 0 16,50-13-336-16,-50 13-48 0,0 0-16 0,0 0 0 31,0 0-1520-31,39-47-288 0</inkml:trace>
  <inkml:trace contextRef="#ctx0" brushRef="#br0" timeOffset="174692.33">25076 12942 19343 0,'-4'3'848'0,"2"-3"192"0,1 0-832 0,-1 2-208 16,2-2 0-16,0 1 0 0,2 2 2784 0,-1-3 512 15,0 2 96-15,2 2 32 0,-3-4-688 0,0 0-144 16,0 0-32-16,24 13 0 0,-24-13-1616 0,0 0-336 16,0 0-64-16,0 0-16 0,56 3-272 0,-56-3-48 15,0 0-16-15,0 0 0 0,61-4-192 0,-61 4 0 16,0 0 0-16,0 0 0 0,50-2 0 0,-50 2 0 16,0 0 0-16,0 0 0 15,0 0-320-15,0 0-96 0,0 0-32 0,47 3-18432 0</inkml:trace>
  <inkml:trace contextRef="#ctx0" brushRef="#br0" timeOffset="175058.65">25485 13220 15199 0,'-2'11'320'0,"1"-7"80"0,-1-3 16 0,2 2 32 0,0-1-448 0,0-2 0 0,0 0 0 0,2 0 0 0,-1 0 3760 0,1 0 656 16,1-2 144-16,-3 2 32 0,0 0-1760 0,0 0-336 16,0 0-80-16,0 0-16 0,0 0-1440 0,43-41-272 15,-43 41-64-15,0 0-16 0,30-36-192 0,-30 36-32 16,0 0-16-16,34-53 0 0,-34 53-112 0,26-41 0 15,-26 41-16-15,29-38 0 0,-29 38-48 0,26-41-16 16,-26 41 0-16,0 0 0 0,36-51-176 0,-36 51 192 0,0 0-192 0,27-38 192 0,-27 38-192 0,0 0 0 31,0 0 0-31,18-38 0 0,-18 38 0 0,0 0 0 16,0 0 0-16,0 0 0 0,0-29 0 0,-3 23-176 16,-2 1 48-16,-1 1 0 0,-1-2-768 0,0 2-160 0,-2 2-32 0,1 1-17936 15</inkml:trace>
  <inkml:trace contextRef="#ctx0" brushRef="#br0" timeOffset="175308.62">25513 12737 1839 0,'-2'5'160'0,"2"-5"-160"0,2 1 0 0,-1 1 0 15,0-2 3280-15,1 3 624 0,1-2 128 0,1 2 32 16,-4-3 912-16,16 12 176 0,-5 0 32 0,1-2 16 15,-1 3-2768-15,0-1-544 0,2-1-112 0,-4 0-32 16,-1 0-1104-16,1 0-240 0,-2-1-32 0,-1 0-16 16,1 0-352-16,-4-1 144 0,1-2-144 0,0 2 0 15,-2-3 0-15,-1-2 0 0,1 1 0 0,-2-2 0 16,1 1-144-16,-1 0-48 0,0-2 0 0,1 2 0 16,-1-1-896-16,0-1-176 0,0 2-32 0,1-2-16112 15</inkml:trace>
  <inkml:trace contextRef="#ctx0" brushRef="#br0" timeOffset="176158.42">26425 12839 14735 0,'-2'-2'1312'0,"-1"2"-1056"0,2 0-256 0,0-4 0 15,-1 4 1856-15,0 0 320 0,-2 0 64 0,-2 0 16 16,-3 0 496-16,0 0 80 0,-3 0 32 0,1 4 0 16,0-2-1088-16,0 2-224 0,2 0-32 0,1 0-16 15,-2 2-688-15,1-1-144 0,-1 5-32 0,0-3 0 16,0 4-256-16,1 3-64 0,-3 2-16 0,1 2 0 15,-1 1-32-15,0 1 0 0,-2 2 0 0,2 3 0 16,-1-3-80-16,0 4 0 0,-1 2-16 0,0 1 0 16,1 2-176-16,2-5 192 0,0 1-192 0,-1-1 192 15,4 0-192-15,0-1 128 0,1 2-128 0,2-4 128 0,3 2-128 0,-1 0 0 16,3 1 0-16,0-2 128 0,3 2-128 0,0-1 0 16,1 4 0-16,2-3 0 0,0-1 0 0,2 3 0 0,0-6 0 0,1 3 0 15,0-2 0-15,-1 2 0 16,0-3 0-16,0-1 0 0,0 1 0 0,1 1 0 15,-2-4 0-15,2 3 0 0,-1-3 0 0,0 0 0 16,0-2 0-16,2 0 0 0,-1-3-176 0,0 1 176 16,-1-5-128-16,0 0 128 15,0-2-448-15,-8-8-16 0,0 0 0 0,21 11 0 16,-21-11-656-16,0 0-128 0,0 0-32 0,0 0-16192 0</inkml:trace>
  <inkml:trace contextRef="#ctx0" brushRef="#br0" timeOffset="180667.06">26676 13257 6447 0,'-2'-3'576'0,"2"3"-576"16,-3-7 0-16,3 7 0 0,0 0 1408 0,0 0 192 0,0 0 16 16,0 0 16-16,0 0 1328 0,1-24 272 15,-1 24 48-15,0 0 16 0,0 0-544 0,0 0-128 0,4-29 0 0,-4 29-16 16,0 0-688-16,0 0-144 0,0 0-32 0,0 3 0 15,1-2-848-15,-2 4-192 0,1 2-16 0,0 2-16 16,1 1-128-16,1 0-32 0,-1 5 0 0,1-2 0 16,1 2-96-16,-1 1-32 0,2 3 0 0,-2 1 0 0,2-2-144 0,0 2-48 15,1 2 0-15,-1 0 0 16,0 1-192-16,1-1 176 0,0 1-176 0,0 0 160 16,-1-1-160-16,1 0 0 0,-3 0 0 0,2-3 128 15,-3-2-128-15,1-1 0 0,0 2 0 0,-2-2 0 16,0 0 0-16,0-3 0 0,0 2 0 0,-1-5 0 15,1-1 0-15,-1 1 0 0,1-4 0 0,-2 0 0 16,2-2 0-16,0-2 0 0,0 2 0 0,0-4 0 16,2 0 0-16,-2-3 0 0,0 3-144 0,0 0 144 15,0 0-448-15,0 0-16 0,0 0-16 16,6-29 0-16,-6 29-336 0,0 0-64 0,0-22-16 0,-1 13 0 16,-1 3-1424-16,1-2-304 0</inkml:trace>
  <inkml:trace contextRef="#ctx0" brushRef="#br0" timeOffset="181560.1">27417 13426 5519 0,'-5'-2'496'0,"0"2"-496"16,0-2 0-16,3 2 0 0,-1 0 1536 0,2 0 224 16,0 0 32-16,-1-3 16 0,-1 2 1728 0,-1 1 352 15,0-2 64-15,2 2 16 0,0 0-960 0,2 0-192 16,2 0-48-16,-2 0 0 0,0 0-1168 0,0 0-256 15,0 0-32-15,0 0-16 0,41 15-544 0,-41-15-112 0,0 0-32 0,33 11 0 16,-33-11-112-16,0 0-32 0,0 0 0 0,49 6 0 16,-49-6-272-16,0 0-64 0,0 0-128 0,54 5 192 15,-54-5-192-15,0 0 0 0,0 0 128 0,44 1-128 16,-44-1 0-16,0 0 0 0,0 0 0 0,0 0 0 16,0 0 0-16,0 0 0 0,0 0 0 0,0 0 0 15,0 0 0-15,0 0 0 0,0 0 0 0,0 0 0 16,0 0 0-16,-6-7 0 0,-4 4 0 0,0-1 0 15,-2-2 0-15,-2 0 0 0,-2 2 0 0,-4-2 0 16,-1 0 160-16,0 1-160 0,-1 1 160 0,1 1-160 16,0 0 176-16,0 2-176 0,1-2 192 0,2 3-192 0,0 0 128 0,3 0-128 15,4 3 0-15,1-3 0 0,4 0 0 0,1 1 0 16,4 2 128-16,0-3-128 0,1 0 144 0,0 0-16 16,0 0-128-16,0 0 192 0,0 0-192 0,36 16 0 15,-36-16 128-15,0 0-128 0,43 12 0 0,-43-12 176 16,38 12-176-16,-38-12 160 0,44 10-160 0,-44-10 128 15,40 13-128-15,-40-13 128 0,40 10-128 0,-40-10 0 16,41 8 0-16,-41-8 0 0,0 0 0 0,53 10 0 16,-53-10 0-16,0 0 0 0,0 0 0 0,46 0 0 15,-46 0 0-15,0 0 0 0,0 0 0 0,0 0 0 16,0 0 0-16,0 0-176 16,0 0-624-16,0 0-128 0,0 0-32 0,0 0 0 15,0-22-528-15,-5 19-112 0</inkml:trace>
  <inkml:trace contextRef="#ctx0" brushRef="#br0" timeOffset="182517.63">28029 13799 4607 0,'-3'2'400'0,"2"-2"-400"0,1 0 0 0,0 0 0 15,1 0 1584-15,-1 0 224 0,0 0 48 0,-1 3 16 16,1-3 1040-16,0 0 208 0,0 1 32 0,3-1 16 16,-2 3 0-16,-1-3 0 0,0 0 0 0,0 0 0 15,0 0-1056-15,0 0-192 0,0 0-64 0,0 0 0 16,0 0-1008-16,51-16-208 0,-51 16-32 0,0 0-16 16,0 0-144-16,45-21-16 0,-45 21-16 0,0 0 0 0,46-29-160 0,-46 29-16 15,0 0-16-15,51-39 0 0,-51 39-64 0,0 0-16 16,49-46 0-16,-49 46 0 0,0 0-144 0,39-48 160 15,-39 48-160-15,0 0 160 0,31-51-160 0,-31 51 0 16,0 0 0-16,19-47 0 0,-19 47 176 0,0 0-48 16,11-41-128-16,-11 41 192 0,0 0-192 0,-1-35 0 15,1 35 0-15,-6-17 0 0,1 8 0 0,-1 0 0 16,-2 2 0-16,1-1 0 0,-3 2 0 0,-1-1 0 16,-1 4 0-16,-2-1 0 0,0 1 0 0,-2 3 0 15,0 0 0-15,0 3 0 0,1-1 0 0,-1 5 0 16,0 3 0-16,1-1 0 0,2 1 0 0,-2 5 0 15,1 1 0-15,1 0-160 0,0 3 160 0,3-1 0 16,1 2 0-16,1-1 128 0,2 3-128 0,0 0 0 0,3-3 0 0,3 3 128 16,0-5-128-16,4 4 0 0,1-2 0 0,1 1 128 15,3-4-128-15,1-1 0 0,1 1 0 0,1-4 0 16,2 2 0-16,-1-2 144 0,4 0-144 0,-1-2 0 16,0 0 144-16,-16-10-144 0,36 18 0 0,-36-18 144 15,35 13-144-15,-35-13 0 0,35 10 0 0,-35-10 0 16,0 0 192-16,46 4-64 0,-46-4 0 0,0 0 0 15,0 0-128-15,48-5 0 0,-48 5 0 0,0 0 0 16,0 0-496 0,0 0-16-16,0 0-16 0,51-29 0 0,-51 29-432 0,0 0-96 0,0 0-16 0,0 0-11792 15,0 0-2368-15</inkml:trace>
  <inkml:trace contextRef="#ctx0" brushRef="#br0" timeOffset="183619.45">28533 13140 6447 0,'-2'0'576'0,"-1"0"-576"0,3 0 0 0,0-3 0 16,-1 3 2128-16,0 0 320 0,1 0 64 0,-1 0 16 15,0-2 544-15,-1 1 128 0,2 1 0 0,0-3 16 16,0 3-656-16,0 0-144 0,0 0-32 0,0 0 0 15,0 0-784-15,0 0-144 0,0 0-48 0,0 0 0 16,57-16-736-16,-57 16-160 0,0 0-16 0,0 0-16 16,0 0-112-16,51-2-32 0,-51 2 0 0,0 0 0 15,0 0-80-15,0 0-32 0,0 0 0 0,42 5 0 16,-42-5-224-16,0 0 176 0,0 0-176 0,0 0 160 16,0 0-160-16,0 0 0 0,21 13 0 0,-21-13 0 0,-1 3 0 15,-1-2 0-15,1 1 0 0,-1-2 0 0,-2 3 0 0,-1-3 0 16,0 1 0-16,-1-1 0 0,1 0 0 15,-2-1 0-15,-1 1 0 0,-2 0 0 0,0-3 0 0,1 3 0 16,-1 0 0-16,-2-2 0 0,1 1 0 0,1-2 192 16,3 3-192-16,0-3 192 0,-2 0-32 0,-1 1 0 15,1-2 0-15,1 0 0 0,0 2-160 0,2-2 128 16,1 2-128-16,2 0 128 0,0 0-128 0,3-1 0 16,1 3 144-16,-1 0-144 0,0 0 0 0,0 0 0 15,0 0 0-15,0 0 0 0,0 0 0 0,37 11 0 16,-37-11 0-16,0 0 128 0,35 14-128 0,-35-14 0 15,0 0 128-15,42 16-128 0,-42-16 0 0,0 0 128 16,45 13-128-16,-45-13 0 0,0 0 0 0,0 0 0 16,51 2 0-16,-51-2 0 0,0 0 0 0,0 0 0 0,0 0 0 0,0 0 0 15,0 0 0-15,0 0 0 0,0 0 0 0,0 0 0 16,0 0-176-16,0 0 0 0,0 0 0 16,0 0 0-1,0 0-272-15,-4-32-64 0,-4 29-16 0,-1 0 0 0,0 0 272 0,-3-1 48 0,1 2 16 0,0 2 0 16,1-2 0-16,-1 0 0 0,1 2 0 0,0 0 0 15,3 2-112-15,1 0-16 0,1-2 0 0,1 2 0 32,3-2-320-32,1 0-80 0,2 2-16 0,-2-2-11056 0,0 0-2224 0</inkml:trace>
  <inkml:trace contextRef="#ctx0" brushRef="#br0" timeOffset="183867.68">29035 13219 4143 0,'0'0'368'0,"0"0"-368"16,0 0 0-16,0 0 0 0,3 0 0 0,-3 0 144 16,0 4-144-16</inkml:trace>
  <inkml:trace contextRef="#ctx0" brushRef="#br0" timeOffset="184201.9">28886 13273 799 0,'0'0'0'0,"0"0"0"0,0 0 0 0,0 0 0 0,0 0 0 0,0 0 0 16</inkml:trace>
  <inkml:trace contextRef="#ctx0" brushRef="#br0" timeOffset="184801.52">28883 13276 2751 0,'0'0'128'0,"0"0"16"0,0 0-144 0,0 0 0 16,0 0 0-16,0 0 0 0,0 0 368 0,0 0 32 0,0 0 16 0,0 0 0 16,0 0 512-16,0 0 96 0,0 0 32 0,0 0 0 15,0 0 1120-15,0 0 240 0,0 0 32 0,0 0 16 16,0 0 576-16,0 0 112 0,0 0 32 0,0 0 0 15,0 0-752-15,0 0-160 0,0 0-32 0,0 0 0 0,0 0-864 0,0 0-176 16,42-29-48-16,-42 29 0 16,0 0-640-16,0 0-144 0,0 0-32 0,29-40 0 15,-29 40-80-15,0 0 0 0,0 0-16 0,15-41 0 16,-15 41-16-16,0 0 0 0,0 0 0 0,11-43 0 16,-11 43-224-16,0 0 176 0,0 0-176 0,6-36 160 15,-6 36-160-15,0 0 0 0,0 0 0 0,0 0 128 0,1-31-128 16,-1 31 0-16,0 0 0 0,0 0 128 0,0 0-128 15,-3-8 192-15,1 8-192 0,1 4 192 0,-1-1-48 0,-1 3 0 16,2-1 0-16,-2 3 0 0,1 1-144 0,1 2 128 16,-1 0-128-16,2 2 128 0,-1-3-128 0,1-1 0 15,0 4 0-15,1-1 0 0,2 2 0 0,-2-2 0 16,3 0 0-16,0 1 0 0,-1-3 0 0,2-4 0 16,1 1 0-16,-1-2 0 0,-5-5 0 0,0 0 0 15,0 0 0-15,24 10 0 0,-24-10 0 0,0 0 0 16,0 0 0-16,0 0 0 0,48-8 0 0,-48 8 0 15,0 0 0-15,0 0 0 0,0 0 0 0,45-35-144 16,-45 35 144-16,0 0-160 0,0 0-144 0,27-46-16 0,-27 46-16 0,0 0 0 0,0 0 160 0,17-44 48 31,-17 44 0-31,0 0 0 0,0 0 128 0,0 0 0 16,9-37 0-16,-9 37 0 0,0 0 0 0,0 0 0 0,0 0 0 0,0 0 0 16,0 0 208-16,0 0-16 0,-3-7-16 15,2 10 0-15,1 1 80 0,-1-1 0 0,1 2 16 0,0 1 0 16,-1 2-144-16,1 0-128 0,0 0 144 0,0 1-144 15,0 0 0-15,0 0 128 0,1 1-128 0,0 0 0 16,-1-1 0-16,0 0 0 0,1 1 0 0,1-1 0 16,-1-4 0-16,0 4 0 0,0-3 0 0,0 0 0 15,2-4 0-15,-1 2-128 0,1 0 128 0,-3-4 0 16,0 0-672 0,0 0-32-16,0 0 0 0,0 0-12160 0,0 0-2448 0</inkml:trace>
  <inkml:trace contextRef="#ctx0" brushRef="#br0" timeOffset="185352.89">29342 13567 8287 0,'-2'0'736'0,"0"0"-592"0,2 0-144 0,0-3 0 16,0 3 1488-16,0 0 272 0,0 0 48 0,0 0 16 15,0 0 1568-15,0 0 320 0,0 0 64 0,0 0 16 16,21-49-720-16,-21 49-128 0,0 0-48 0,24-42 0 15,-24 42-1536-15,0 0-304 0,27-47-64 0,-27 47-16 16,0 0-208-16,30-51-64 0,-30 51 0 0,0 0 0 16,28-45-176-16,-28 45-32 0,0 0-16 0,26-44 0 15,-26 44-128-15,0 0-32 0,0 0 0 0,30-51 0 0,-30 51-144 0,0 0-48 16,22-41 0-16,-22 41 0 0,0 0-128 16,0 0 0-16,21-50 0 0,-21 50 0 0,0 0 0 0,0 0 0 15,0 0 0-15,0 0 0 0,3-35 0 0,-6 31-176 16,1 2 48-16,-2-1 0 0,-1 2 128 0,1 1 224 15,1 0-48-15,-1 0-16 16,-1 0-2016-16,0 0-384 0</inkml:trace>
  <inkml:trace contextRef="#ctx0" brushRef="#br0" timeOffset="185630.13">29358 13032 4607 0,'-1'0'400'0,"0"0"-400"0,1 0 0 0,0 0 0 16,0 0 3264-16,0 0 576 0,-2 0 128 0,2 0 0 16,0 0 336-16,0 2 64 0,2 1 16 0,0 2 0 15,1 1-2064-15,2-2-400 0,0 5-96 0,0-2-16 16,-1 2-960-16,1 1-192 0,0 0-32 0,0 2-16 16,0 0-160-16,0 1-16 0,-1-1-16 0,1-1 0 15,-1 2-240-15,-1-1-48 0,0-3-128 0,0 0 192 16,1-2-192-16,0-1 0 0,-2 0 0 0,2-2 0 15,-4-4 0-15,0 0 0 0,0 0 0 0,0 0 0 16,0 0-432 0,0 0-16-16,0 0-16 0,0 0 0 0,0 0-480 0,0 0-80 15</inkml:trace>
  <inkml:trace contextRef="#ctx0" brushRef="#br0" timeOffset="186667.66">29801 12875 8287 0,'-1'0'736'0,"1"0"-592"0,0 0-144 0,-4-6 0 15,4 6 1408-15,0 0 240 0,-1-1 48 0,-1 1 16 16,1 0 1232-16,1 1 240 0,0 2 48 0,3 3 16 16,-1 0-336-16,3 4-64 0,0 2-16 0,0 1 0 15,0 0-1120-15,1 2-240 0,0 5-32 0,1-2-16 16,0 2-640-16,-1 1-128 0,3 1-16 0,-2 2-16 15,2-2-176-15,1 5-16 0,0-1-16 0,1 2 0 16,-1 0-160-16,1 0-16 0,-1 1-16 0,0 1 0 16,-2-2-80-16,0 0-16 0,-2 3 0 0,-1 1 0 0,-2-3-128 15,1 2 0-15,-3 1 0 0,-1-4 0 0,0 3 0 0,-1-2 0 16,-1-1 0-16,-1 1 0 0,1-3 0 0,-2-2 0 16,0 0 0-16,-1 1 0 0,2-3 0 0,-2 0 0 15,0-1 0-15,0 1 0 0,-1 1 0 0,-1-1 0 16,1 0 0-16,0 0 0 0,-1 3 0 0,-2-3 0 15,2 1 0-15,-2-4 0 0,0 2-144 0,1-1-16 16,-1-4 0-16,-1 0 0 0,1 2-32 0,0-2 0 16,0-3 0-16,-2 2 0 0,1-1 48 0,-1-2 0 15,0 1 0-15,0-4 0 0,-1 1 0 0,1 0 0 16,0 1 0-16,-1-1 0 0,-1-2 144 0,2 0-160 16,-1 1 160-16,2-3-160 0,-2 2 160 0,2 0 0 15,-1-2 0-15,-2 2 0 0,5-2 0 0,-2 0 0 16,1 0 0-16,2-2-128 0,0 1 128 0,1-1 0 0,1 0 0 0,0-2 0 15,2 2 0-15,0-4 0 0,1 2 0 0,-1-2 0 16,1 0-176-16,-1 1 176 0,0-1-208 0,0 3 80 16,-1-3-160-16,1 0-32 0,-1 2 0 0,-1-2 0 31,0 2-288-31,1 0-64 0,-1-2-16 0,2 0 0 16,-1-2-1664-16,2 0-336 0</inkml:trace>
  <inkml:trace contextRef="#ctx0" brushRef="#br0" timeOffset="212443.78">30409 13766 2751 0,'3'0'256'0,"-1"-3"-256"0,-1 3 0 0,2 0 0 16,-2 0 1504-16,2 0 256 0,0-2 48 0,-3 2 16 15,0 0 1296-15,0 0 256 0,0 0 48 0,0 0 16 16,0 0-240-16,0 0-32 0,56-19-16 0,-56 19 0 16,0 0-1040-16,0 0-192 0,0 0-64 0,0 0 0 15,0 0-960-15,0 0-208 0,0 0-48 0,0 0 0 16,6-30-128-16,-10 28-48 0,0-2 0 0,-3 2 0 16,0-2-144-16,-3 2-48 0,0 0 0 0,-1 0 0 15,-3 2-144-15,1 0-128 0,-2 0 144 0,0 2-144 16,0 2 0-16,3-1 0 0,0 3 0 0,2 1 0 0,1 2 0 15,2 1 0-15,-1 2 0 0,3 0 0 0,2 2-144 0,1 1 144 16,2 1-208-16,2-4 80 0,0 2-64 0,2-2-16 16,1 1 0-16,0-3 0 0,1-2-48 0,0-2 0 15,1 2 0-15,1-6 0 0,-8-2 64 0,0 0 0 16,0 0 0-16,0 0 0 0,54-8 16 0,-54 8 16 16,0 0 0-16,42-31 0 0,-42 31 160 0,0 0-160 15,37-42 160-15,-37 42-160 0,21-39 160 0,-21 39 0 16,15-38-144-16,-15 38 144 0,9-41 0 0,-7 23 0 15,0-5 0-15,-4 1 0 0,1 4 0 0,-1-5 192 16,-2-1-192-16,-1-2 192 0,0 0 0 0,0-3 0 16,0 2 0-16,0-1 0 0,1 2-32 0,0-2 0 15,1 5 0-15,1 1 0 0,-1 1-32 0,1 3-128 16,0 3 192-16,1 2-64 0,1 4 64 0,0 1 0 0,1 4 0 0,-1 0 0 16,2 0 64-16,-1 4 32 0,1 0 0 0,1 4 0 15,-1 2-16-15,2 0 0 0,0 4 0 0,1 0 0 16,0 5-64-16,0 1-16 0,1 0 0 0,-1 0 0 15,-2-1-192-15,1 1 0 0,1 2 128 0,-1 3-128 16,-1-3 0-16,1 4 0 0,1 1 0 0,-1 1 0 16,0 4 0-16,-2 0 0 0,2 0 0 0,-2 0 0 15,1-4 0-15,-2-1 0 0,1-1 0 0,2 0 0 16,-1-2 0-16,-1-1 0 0,2-6-160 0,-2-1 160 31,2 0-544-31,-2-2-32 0,3-4 0 0,-1 0 0 0,0-2-304 16,-1-3-64-16,1 1-16 0,-4-2-17760 0</inkml:trace>
  <inkml:trace contextRef="#ctx0" brushRef="#br0" timeOffset="212777.65">30589 14316 15663 0,'-5'4'688'0,"2"-2"144"0,2-2-656 0,1 0-176 16,1-2 0-16,0 2 0 0,1-4 2528 0,-2 4 480 16,0 0 80-16,0 0 32 0,0 0 336 0,33-43 80 15,-33 43 16-15,31-42 0 0,-31 42-2080 0,42-56-432 16,-42 56-80-16,52-63 0 0,-52 63-288 0,51-64-48 16,-51 64-16-16,49-61 0 0,-49 61-160 0,48-62-48 15,-48 62 0-15,51-60 0 0,-51 60-208 0,48-61-32 0,-48 61-16 0,42-51 0 16,-42 51-144-16,39-50 0 0,-39 50 0 0,34-47 0 15,-34 47 0-15,30-47 0 0,-30 47 0 0,23-41 0 16,-23 41 0-16,0 0-144 0,20-48 144 0,-20 48-208 31,0 0-400-31,0-35-80 0,-5 26-16 0,-2 2 0 16,-3-2-208-16,-2 3-48 0,0 2-16 0,0 1-17744 0</inkml:trace>
  <inkml:trace contextRef="#ctx0" brushRef="#br0" timeOffset="213011.71">30926 13409 10127 0,'0'0'896'0,"0"0"-704"16,0 0-192-16,0 0 0 0,0 0 2848 0,0 0 544 15,0 0 96-15,0 0 32 0,25 17 896 0,-19-9 176 16,0 6 32-16,-1 1 16 0,0 1-2752 0,-1 2-544 16,0 2-128-16,-2 1 0 0,2-1-416 0,-2 2-80 15,1-3-16-15,-1-1 0 0,2 0-336 0,-2-1-80 16,1 0-16-16,-1-2 0 0,0-3-272 0,-1 1 0 15,1-3 0-15,-2 0 0 0,1-2 0 0,-1 2 0 16,0-4-192-16,0 4 48 16,0-4-496-16,-1 1-112 0,2-1-16 0,-1-3-12672 15,2 0-2560-15</inkml:trace>
  <inkml:trace contextRef="#ctx0" brushRef="#br0" timeOffset="-210581.34">22260 13678 19343 0,'0'0'1728'0,"0"0"-1392"0,0 0-336 0,0 0 0 0,0 0 304 0,0 0-16 15,0 0 0-15,37-26 0 16,-37 26-288-16,36-29 160 0,-36 29-160 0,41-37 128 15,-41 37-1072-15,35-32-208 16,-35 32-64-16,0 0 0 0,34-39-560 0,-34 39-112 0,0 0-32 0,0 0 0 16,0 0 528-16,16-30 112 0,-19 26 0 0,-2 4 16 0,0-2 1504 0,-1 2 288 15,1 0 64-15,0-3 16 0,1 2 1632 0,2-1 336 16,0-5 64-16,0 4 16 0,2 3-672 0,0 0-144 16,0-19-32-16,0 19 0 0,0 0-1136 0,0-18-224 15,-3 14-64-15,1-2 0 0,-2 2 448 0,1-1 64 16,-2 1 32-16,-2 1 0 0,1 0-128 0,-2 2-32 15,0-2 0-15,-2 0 0 0,0 3-192 0,-1-3-64 16,0 3 0-16,-2 0 0 0,-1 0-48 0,-1 0-16 16,0 3 0-16,-1-2 0 0,-1 1 64 0,-3 1 16 15,2 1 0-15,-1-1 0 0,-1 1-80 0,-1 1-32 16,1-1 0-16,-1 2 0 0,2 0-128 0,-4 0-32 0,1 0 0 0,0 2 0 16,-2 0-112-16,1 2-16 0,-1-1-128 0,0-2 192 15,-1 2-192-15,1 1 144 0,0-4-144 0,0 2 128 16,2 0-128-16,0-2 0 0,-1 1 0 0,2-1 0 15,-2-2 0-15,1 2 160 0,-2-3-160 0,1 2 160 16,-1-3 32-16,1 0 16 0,-1 1 0 0,1-3 0 16,-2 0-80-16,-1 0 0 0,-1-3-128 0,-3 3 192 15,0-2-192-15,-1 0 144 0,-2 0-144 0,1-1 128 16,1 2-128-16,-4 1 0 0,0 0 144 0,-3 0-144 16,-1 0 128-16,1 0-128 0,-3 4 160 0,1-4-160 15,4 0 128-15,-3 0-128 0,-3 0 0 0,-2 0 144 16,1 0-144-16,0 0 0 0,-2-3 0 0,0 2 0 0,-1 1 0 0,-1-2 0 15,1-2-128-15,-3 2 128 0,-5-2 0 0,1 0 0 16,5-1 0-16,-6 1 0 0,-4 2 0 0,-6 1 0 0,1 1 0 0,-2 0 0 0,-3 1 0 0,-1 1 160 31,-2 1-160-31,1 1 160 0,-2-2-32 0,-1 3 0 16,-1 1 0-16,-3 0 0 0,-1-1-128 0,0-1 0 16,3 0 144-16,1-1-144 0,7 2 0 0,-6-3 0 15,-4 0 0-15,-1-2 128 0,0-2-128 0,-1 0 0 16,3 2 0-16,-2 0 0 0,-1 0 0 0,-2 0 0 15,-2 0 0-15,2 0 0 0,-1 2 0 0,-1 3 0 16,0-2 0-16,-1 0-128 0,-2 0 128 0,-1 0 0 16,-1 1 0-16,2-3 0 0,-1 1 0 0,2-2 0 15,0-2 0-15,-2 1 0 0,4 2 0 0,-3-1-160 16,-1 2 160-16,1-4 0 0,2 1-224 0,-3-2 64 0,0 6 16 0,1 0 0 16,1 0 144-16,-2 1 0 0,-1-1-144 0,-1 3 144 15,4 3 0-15,-4 1 0 0,-1-1 0 0,0 1 0 16,4-3 0-16,-3 2 0 0,-1 3 0 0,-1-2 0 15,2-1 128-15,0-2-128 0,3 2 128 0,-3-3-128 16,2 1 0-16,-1 2 0 0,2-3 0 0,0-2 0 16,1-1 0-16,-1 2 0 0,-2-1 0 0,0 0 0 0,3 2 0 0,-3 0 0 0,0 0 128 0,0 1-128 31,4-1 0-31,-6 0 0 0,-3 4 0 0,-3-3 0 16,-1 4 0-16,1-3 0 0,4 0 0 0,-2 2 0 15,-1 0 0-15,-3 0 0 0,1-1 0 0,0-1 0 16,1 0 0-16,-3 1 0 0,-1 0 0 0,0 0 0 15,3-4 0-15,-2 1 0 0,-2 3 0 0,-2 0 0 0,2-2 0 0,-4 3-176 16,-4 1 176-16,3-1-128 0,8 0 128 0,-8 2-128 16,-8 0 128-16,0 1-128 0,5-3 128 0,2 2-128 15,1-1 128-15,-6 0-128 0,-3-4 128 0,-2-1 0 16,0 1 0-16,5-3 0 0,-1-2 0 0,1 1 0 16,-1 1 0-16,1-2 0 0,2-2 0 0,-3 0-128 15,-2 1 128-15,1-2 0 0,13 1 0 0,-7-2 0 16,-4-5 0-16,-1 1 0 0,6 4 0 0,-3-3 0 15,-2-1 0-15,0 1 0 0,-1 3 0 0,1-3 0 16,2 2 0-16,1-1-128 0,1 0 128 0,3 2 0 16,4 2 0-16,-2-6 0 0,2-1 0 0,2 4 144 15,6 0-144-15,-3 0 160 0,-3-4 16 0,-1 1 0 16,-2 2 0-16,1 2 0 0,8 2-32 0,-2 0 0 0,-3 2 0 0,-2 5 0 16,-1 0-16-16,2 3-128 0,3 1 192 0,0 0-64 0,1 7-128 0,0-2 0 15,3 6 144-15,1 0-144 16,-1 0 0-16,1 7 0 0,-1-1 0 0,3 4 0 15,9 2 0-15,-4 4 0 0,-1 4-128 0,4 1 128 16,4 0 0-16,1 0 0 0,-2 3 0 0,2-1-128 16,4 0 128-16,1-1 0 0,0 1 0 0,3 2 0 15,3-3 0-15,9-5 0 0,8-5 0 0,-7 10 0 16,-3 4 0-16,-4 3 0 0,3 2 0 0,1 1 0 16,2-1 0-16,4-2-128 0,3-3 128 0,4-1 0 15,5-3 0-15,1 0 0 0,2-2 0 0,1 1 0 16,4-1 0-16,4-1 0 0,2 0 0 0,2 0 0 0,2-3 0 0,4 3 0 0,3 0 0 0,2-3 0 15,5-3 0-15,3-1 0 16,3-1 0-16,5-1 0 16,3-1 0-16,4-5 0 0,2-2 0 0,4-1 0 0,3-4 0 0,2 2 0 15,3-2 0-15,3 1 0 0,2-2 0 0,4 2 0 16,2 2 0-16,4 1-128 0,0-1 128 0,6 3 0 16,2-1 0-16,2 5 0 0,4-3 0 0,-2-2 0 15,-3-1 0-15,1-1-128 0,1 0-64 0,7-1-16 16,3 1 0-16,3-2 0 0,1-4-112 0,0-1-32 15,3-2 0-15,-4 3 0 0,-1-4-16 0,-4 2 0 16,1-1 0-16,-3-2 0 0,-2-3 96 0,-2-2 16 16,-2 0 0-16,-3 0 0 0,-3 3 64 0,-2-3 0 15,-2 2 16-15,-40-8 0 0,68 6 176 0,-68-6 0 16,54-3 0-16,-54 3 0 0,0 0 0 0,57-20 0 16,-57 20 128-16,0 0-128 0,0 0 160 0,41-44-32 0,-37 32-128 15,-4-3 192-15,-3 4-192 0,-3-5 0 0,-3 3 128 0,-2-3-128 16,-2 1 0-16,-2 3 0 0,0 0 0 0,-4-2 0 15,-3-1 0-15,-4-1 128 0,-1 0-128 0,0 0 0 16,-2 0 0-16,0 0 144 0,-2 1-144 0,0 1 128 16,-3 2 192-16,4 0 16 0,0 2 16 0,3-3 0 15,4 1 80-15,4 2 16 0,5 0 0 0,2-1 0 16,2 1-256-16,4 0-64 0,2 2 0 0,3 0 0 16,3-1-128-16,2 6 128 0,3-3-128 0,3 3 128 15,-10 3 0-15,0 0 0 0,47-1 0 0,-47 1 0 16,47 16-128-16,-21-2 192 0,4 4-192 0,2 3 192 15,0-1-192-15,3-2 128 0,2 1-128 0,0-3 128 16,0 1-128-16,3 1 0 0,2-2 0 0,-2 0 0 0,-2-4 0 0,0-2 0 16,0-4 0-16,-2 2 0 0,-4-3 0 0,-32-5 0 15,56 6 0-15,-56-6 0 0,44 1 0 0,-44-1 160 16,0 0-160-16,50 0 160 0,-38-1-160 0,-2 1 192 16,-3-3-192-16,0 1 192 0,-4 1-192 0,0 1 0 15,-3 0 0-15,-3 0 128 0,0 0-128 0,-6 0 0 16,-2 1 144-16,-3 1-144 0,2 1 192 0,-5 1-48 15,-3-1 0-15,-4 2 0 0,1 5-144 0,-1-4 128 16,0 4-128-16,1 0 128 0,4-1-128 0,-1 3 0 16,0-2 0-16,1 2 0 0,2-1 0 0,0 1 0 15,0-3 0-15,0 1 0 0,3-1 0 0,-2 1 128 16,1 0-128-16,-3 2 0 0,1-2 144 0,-3 2-144 16,0 2 160-16,-1 1-160 0,0-3 144 0,0 4-144 0,2 0 128 0,-1 3-128 15,0 0 192-15,2 0-32 0,-1 2-16 0,3-1 0 16,2 2 16-16,2 1 0 0,1-2 0 0,0 1 0 15,3 0-32-15,1 0-128 0,-1-2 192 0,2 1-64 0,1-3-128 0,2-2 0 16,-2 1 0-16,1-5 0 16,1-2 0-16,2-4 0 0,-1-2 0 0,0-4-176 31,0-4-288-31,0-2-64 0,-1-2-16 0,1-6 0 16,-2-3-288-16,1-3-64 0,1-6-16 0,-1 1-17872 0</inkml:trace>
  <inkml:trace contextRef="#ctx0" brushRef="#br0" timeOffset="-204724.94">6692 16495 5519 0,'-1'0'496'0,"0"0"-496"16,0 0 0-16,-1 0 0 0,1 0 1664 0,-1 0 224 0,-3 0 48 0,-2 2 16 15,0-2 832-15,0 2 160 16,0 0 48-16,1-2 0 0,1 0-416 0,0 0-80 0,3 0 0 0,-1 0-16 15,1 0-528-15,1 0-96 0,1 0-32 0,0 0 0 16,0 0-832-16,1 0-160 0,1 0-48 0,1 2 0 16,2 0-208-16,0 0-32 0,1 1-16 0,0 0 0 15,2 1-16-15,0-1-16 0,3 0 0 0,-2 0 0 16,-2 0-176-16,2-3-48 0,3 3 0 0,-12-3 0 0,30 1-144 0,-30-1-128 0,0 0 144 0,46-7-144 16,-46 7 0-16,0 0 0 0,44-15 0 0,-44 15 0 31,0 0 0-31,0 0 0 0,54-22 0 0,-54 22 0 15,0 0 0-15,0 0 0 0,0 0 0 0,0 0 0 16,45-19 0-16,-42 18-128 0,-1 1 128 0,-2-3-160 0,-1 6-64 0,-1-3-16 16,-2 4 0-16,-4-2 0 0,1 2 240 0,-2 2 0 15,-2 0 0-15,-2-2-144 0,-1 2 144 0,0 0 0 16,0-2 0-16,-3 0 0 0,-1 1 0 0,-1-5 0 16,1 1 0-16,2-2 0 0,2 1 0 0,-1-3 144 15,-1-1-144-15,0 1 0 0,3 0 192 0,-1-1-192 16,3 2 192-16,2-2-192 0,2 4 192 0,-1-2-64 15,2 2 0-15,0 0-128 0,1 0 224 0,1 0-64 16,1 0-16-16,0 2 0 0,1 0 48 0,-1 0 0 16,2 0 0-16,1 0 0 0,0 0 0 0,1-2 0 15,3 3 0-15,1-3 0 0,2 1-192 0,2 1 160 16,1-2-160-16,-10 0 160 0,0 0-160 0,39-3 0 16,-39 3 0-16,0 0 0 0,47-3 0 0,-47 3 0 15,35-2 0-15,-35 2 0 0,35-2 0 0,-35 2 0 0,32-2 0 0,-32 2 0 0,0 0 0 0,41-2 0 16,-28 2 0-16,-2 2 0 15,0-2 0-15,-1 2 0 0,-1 0 0 0,-2 0 0 16,1 1 0-16,-2-2 0 0,-1 1 0 0,-3 2 0 16,1-4-224-16,-3 3 80 0,0 0 16 0,-1 0 0 15,-2-3 128-15,1 3-208 0,-3-3 80 0,-3 3 128 16,0-2-160-16,-3 2 160 0,-2-1 0 0,-2-2-144 16,-1 1 144-16,0 2 0 0,0-3 0 0,-1-3 0 15,1 3 0-15,-2-1 0 0,1-4 0 0,0 1 0 16,2 1 0-16,0-3 128 0,3-1-128 0,1 1 0 15,2 2 0-15,3 0 0 0,1 0 0 0,2 0 128 16,1 2-128-16,1-1 0 0,2 2 0 0,0-2 0 0,3 2-192 0,1-1-16 16,-5 2 0-16,0 0 0 15,0 0-704-15,0 0-144 0,49-16-32 16,-49 16-18576-16</inkml:trace>
  <inkml:trace contextRef="#ctx0" brushRef="#br0" timeOffset="-203044.72">7400 16867 13823 0,'-3'4'1216'0,"1"-2"-960"16,0-2-256-16,2 1 0 0,-1 2 1824 0,1-2 320 15,-2 2 64-15,-1 3 16 0,1 0 1040 0,-1-2 192 16,4 1 64-16,2-4 0 0,2 1-2256 0,1-4-448 15,1 1-96-15,-7 1-16 0,0 0 128 0,0 0 32 16,50-24 0-16,-50 24 0 0,0 0-400 0,47-26-80 16,-47 26 0-16,0 0-16 0,54-38-96 0,-54 38-16 0,0 0 0 0,55-51 0 15,-55 51-64-15,0 0-32 0,48-59 0 0,-48 59 0 16,0 0-160-16,33-53 0 16,-33 53 144-16,0 0-144 0,0 0 0 0,20-52 0 0,-20 52 0 0,0 0 0 15,0 0 0-15,0-45 0 0,-2 36 0 0,-2-3 0 16,0 5 0-16,-3-4 0 0,-1 3 0 0,0-2 0 15,-1 4 128-15,-2 0-128 0,0 2 160 0,-3 2-160 16,2-2 288-16,-2 4-32 0,3 0-16 0,-4 0 0 16,-2 4 16-16,-3 2 0 0,2 0 0 0,0 2 0 15,1 0-64-15,1 2 0 0,0 2 0 0,2-3 0 16,2 1 0-16,1 0 0 0,0 2 0 0,2-2 0 0,3 0 0 16,1 2 0-16,1-2 0 0,2 0 0 0,0 1-64 0,2-1-128 15,2 4 176-15,3 3-176 0,1-1 192 0,1 3-192 16,3-2 192-16,0 2-192 0,4-1 192 0,-1-2-64 15,3 3 0-15,0-1-128 0,4-2 160 0,0 0-160 16,0 1 128-16,1-5-128 0,1-2 0 0,-3-4 0 16,-3-2 128-16,0-2-128 0,5 1 0 0,2-3 0 15,-1 0 0-15,-22 0 0 0,40-5 0 0,-40 5 0 16,0 0 0-16,51-14 0 0,-51 14 0 0,0 0-176 16,0 0 176-16,48-22-128 15,-48 22-448-15,0 0-64 0,0 0-32 0,0 0 0 16,0 0-368-16,0 0-80 0,42-41-16 0,-40 37-18128 0</inkml:trace>
  <inkml:trace contextRef="#ctx0" brushRef="#br0" timeOffset="-202697.07">7581 16128 5519 0,'-1'-5'496'16,"0"0"-496"-16,2 2 0 0,-1 1 0 16,1 0 3072-16,1 0 528 0,-1-4 112 0,-1 6 0 0,0 0 784 0,0 0 160 15,0 0 16-15,0 0 16 0,0 0-2496 0,32-45-496 16,-25 45-96-16,1 3-32 0,0 0-768 0,0 4-160 15,2-4-16-15,-2 4-16 0,4-5-256 0,-4 2-48 16,2-2-16-16,-1-1 0 0,-1-1-288 0,1 3 0 16,0-3 0-16,-2 0 0 0,-7 0 0 0,0 0 0 15,0 0-208-15,32 0 80 16,-23 0-512-16,0 0-112 0,-9 0-16 0,0 0-18144 16</inkml:trace>
  <inkml:trace contextRef="#ctx0" brushRef="#br0" timeOffset="-202315.07">8013 16320 12895 0,'-3'4'576'0,"2"-1"112"0,0-2-560 0,0-1-128 0,1 0 0 0,0-1 0 15,0 1 2672-15,0-3 496 0,1-1 96 0,-1-1 32 16,2 1 256-16,0-5 48 0,-2 9 16 0,0 0 0 0,0 0-2000 0,0 0-400 16,0 0-64-16,0 0-32 15,40-48-448-15,-40 48-96 0,0 0 0 0,0 0-16 0,0 0-112 0,49-44-32 16,-49 44 0-16,0 0 0 0,0 0-208 0,37-44-32 15,-37 44-16-15,0 0 0 0,0 0-160 0,0 0 0 16,28-55 0-16,-28 55 0 0,0 0 0 0,0 0 0 16,0 0 0-16,11-49 0 0,-11 49 0 0,0 0 0 15,0 0 0-15,0 0 0 16,0 0-608-16,-5-38-48 0,3 31-16 0,-3 1 0 16,1 0-400-16,-2 2-80 0,1 1 0 0,-1-4-16960 0</inkml:trace>
  <inkml:trace contextRef="#ctx0" brushRef="#br0" timeOffset="-202035.65">7958 15919 10367 0,'0'3'224'0,"0"-2"48"0,0 1 16 0,0-2 0 0,2 0-288 0,-2 1 0 0,1-1 0 0,0 2 0 16,3 0 4624-16,0 3 880 0,1-2 160 0,-1 6 32 15,3-2-2336-15,-1 3-480 0,-1 1-80 0,1 1-32 16,-1 0-1680-16,1 0-352 0,-2 3-64 0,1-1-16 16,0-2-256-16,-2 0-48 0,2 2-16 0,-2-2 0 15,1-2-192-15,-1 1-144 0,1-1 192 0,-2-3-192 16,2 0 0-16,-1-2 0 0,0 1 0 0,0-1 0 16,2-3 0-16,-2 1 0 0,2-3-128 0,-1 0 128 15,1 0-640-15,-1 0-16 0,1 0-16 0,0-3 0 16,0 3-944-16,-5 0-192 0</inkml:trace>
  <inkml:trace contextRef="#ctx0" brushRef="#br0" timeOffset="-201131.29">8665 15906 14735 0,'0'-5'1312'0,"-2"4"-1056"16,2-1-256-16,0 2 0 0,0 0 2240 0,0-2 384 16,0 1 64-16,0 0 32 0,0-3 432 0,0 2 96 15,0 2 16-15,0 0 0 0,0 2-1520 0,2 3-288 0,-1 1-64 0,0 3-16 16,1 1-736-16,1 2-128 0,1 7-48 16,-1-1 0-16,0-4 0 0,1 7 0 0,-1 7 0 15,2 2 0-15,-1 5-16 0,0-1-16 0,-2 7 0 0,-1 0 0 16,2 6-80-16,-3 4-16 0,0-1 0 0,0-2 0 15,0-9-208-15,0 4-128 0,1 4 160 0,-1-2-160 16,0-1 0-16,1-3 0 0,-1-3 0 0,0-3 0 16,-1-3 0-16,1-4 0 0,1 1 0 0,1-7 0 15,-1-1 128-15,0-5-128 0,1 0 0 0,0-2 0 16,0 1 0-16,1-2 0 0,0 2 0 0,0-2 0 16,-1-1 0-16,1-2 0 0,-1 0 0 0,-1 2 0 15,1 0 0-15,-2-2 0 0,0 4 0 0,0-2 0 16,-2 3 128-16,1-1-128 0,-1 1 0 0,-1-3 144 0,1 2-144 15,-1-2 0-15,0 0 0 0,-1 1 128 0,0-3-128 0,-1-1 0 16,3 0 0-16,-1-3 0 0,2-2 0 0,-1 2 0 16,2-2 0-16,-2-2 0 0,1 2 0 0,1-1 0 15,0-2 0-15,0 1 0 0,0 1-128 0,0-3 128 16,0 0 0-16,0 0 0 0,0 1 0 0,0-1 0 16,0 2-144-16,0 0 144 0,-1-2-144 0,1 0 144 15,0 2-208-15,0-2 80 0,-1-2-192 0,1 0-16 16,-2 0-16-16,2 1 0 15,0-4-256-15,0 1-48 0,0 4-16 0,0 0 0 16,0 0-256-16,0 0-48 0,3-48-16 0,-3 48-17392 0</inkml:trace>
  <inkml:trace contextRef="#ctx0" brushRef="#br0" timeOffset="-199863.89">8971 15481 4607 0,'-4'-6'400'0,"1"1"-400"0,0 0 0 0,1 1 0 16,1 2 1616-16,-1 0 240 0,1 0 64 0,-3-2 0 16,-1-2 1280-16,-1 0 256 0,0-3 48 0,1 3 16 15,0 0-560-15,1 2-96 0,2 0-32 0,1 2 0 16,1 1-912-16,-1 1-176 0,2-3-32 0,-1 3-16 15,2 0-864-15,1 0-160 0,-1 3-32 0,2 0-16 16,0 0 768-16,-1 2 144 0,4 3 48 0,-1-1 0 16,1 2-1584-16,1 1-560 0,0 1 16 0,1-1 0 15,-2 3 544-15,1-3 304 0,-1 0-48 0,1 2 0 0,-1 0-256 0,0 2 160 16,1 1-160-16,-1-2 128 0,2 2-128 16,-2-3 0-16,1 1 0 0,-2-2 0 0,0 0 0 0,0-1 0 15,-1-3 0-15,-1 0 0 0,1-1 0 0,-1-1 0 16,-1-2-144-16,1-1 144 0,0-2-128 0,-2-2 128 15,2 2-192-15,-4 0 192 0,0 0-192 0,0 0 192 16,0 0-192-16,0 0 192 0,33-50-128 0,-33 50 128 0,0 0 0 0,0 0 0 0,35-63 0 0,-35 63 0 31,0 0 0-31,0 0 0 0,0 0 192 0,32-57-64 16,-32 57-128-16,0 0 192 0,37-67-64 0,-37 67-128 16,0 0 176-16,30-53-176 0,-30 53 160 0,0 0-160 0,0 0 128 15,0 0-128-15,22-51 0 0,-22 51 128 0,0 0-128 0,0 0 0 16,0 0 0-16,0 0 0 0,0 0 0 0,-4-4 0 15,1 8 0-15,-1-1 0 0,-1 2-144 0,0 0 144 16,0 1-144-16,-1 0 144 0,0 0 0 0,1-1-21200 16</inkml:trace>
  <inkml:trace contextRef="#ctx0" brushRef="#br0" timeOffset="-198864.8">9240 17304 7359 0,'-3'1'656'0,"2"1"-528"15,-2-4-128-15,2 4 0 0,1-2 1328 0,-1-2 224 16,1 2 48-16,-1-1 16 0,-3 1 1456 0,-1-3 304 16,0 3 48-16,-1-4 16 0,1 1-720 0,-1 0-144 15,0 3-16-15,-1-4-16 0,0 2-928 0,-2 2-176 16,2 0-32-16,-1 0-16 0,0 2-688 0,-1 2-128 0,0-1-16 0,2 2-16 0,1 0-208 0,0 1-32 15,2 0-16-15,0 0 0 16,2 4-80-16,1-3-16 16,1 5 0-16,1-3 0 0,1 4-16 0,2-3-16 0,1 2 0 0,1 2 0 15,2 0-160-15,0 0 128 0,2 1-128 16,2-4 128-16,1 0-128 0,0-1 0 0,2-1 0 0,-1-4 0 16,-2 0 0-16,2-4 0 0,3-1 0 0,-17 0 0 15,33-8 0-15,-33 8 0 0,0 0 0 0,44-24 0 16,-44 24-144-16,0 0 144 0,0 0 0 0,43-49 0 15,-43 49-144-15,0 0 144 0,0 0 0 0,31-59-144 16,-31 59 144-16,0 0-128 0,0 0 128 0,15-57-128 16,-15 57 128-16,0 0 0 0,1-50-144 0,-1 50 144 0,0 0 0 0,-11-41-144 15,11 41 144-15,-12-19 0 0,4 12 0 0,-2 1 0 16,0-1 0-16,-1 1 0 0,0 3 192 0,-3 3 0 16,1-3 0-16,-1 3 0 0,-1 3-48 0,1-2-16 15,-1 1 0-15,1 2 0 0,3 5-128 0,0-3 0 16,1 4 144-16,1-4-144 0,2 4 0 0,1-4 0 15,1 0 0-15,1 3 0 0,0 1-256 0,2-4 0 16,1 1-16-16,1-1 0 16,0-3-368-16,1-2-80 0,1 2-16 0,1-1-17904 15</inkml:trace>
  <inkml:trace contextRef="#ctx0" brushRef="#br0" timeOffset="-194952.9">10007 16574 1839 0,'-1'-4'160'15,"0"4"-160"-15,1 0 0 0,0 0 0 16,-1 0 1104-16,-1 0 192 0,1 0 48 0,-1 0 0 0,-2 0 816 0,-1 1 160 15,0 2 48-15,1-1 0 16,1-2 112-16,-1 2 16 0,0 0 16 0,1-4 0 0,-1 2-96 0,-1-2-32 16,1 2 0-16,-1-2 0 0,2 2-416 0,-2-4-96 15,1 4-16-15,1-2 0 0,1 2-960 0,1 0-208 16,0 0-48-16,1 0 0 0,0 2-160 0,1-2-32 0,0 0-16 0,0 0 0 16,3 1-16-16,-2 2 0 0,3-3 0 0,2 0 0 15,-1 0-128-15,1 0-32 16,2 0 0-16,-1 0 0 0,4-3-64 0,-3 3 0 15,4 0-16-15,0 0 0 0,1 0-176 0,0 3 160 16,-1-1-160-16,1 0 160 0,-2 0-160 0,-1-2 0 16,-1 0 0-16,1 3 0 0,2-2 0 0,-1 1 0 15,-1 1 0-15,-2-2 0 0,0 1 0 0,-2 1 0 0,0 1 0 0,-2-1 0 16,0 0 0-16,-2-2 0 16,-1 4 0-16,1-4 0 0,-2 4 0 0,0-1 0 0,-1-3 0 0,-1 0 0 15,0 3-128-15,-3-4 128 0,1 0-160 0,-1-2 160 16,-3-1-224-16,1 2 48 0,-1-2 16 0,-2 2 0 15,-1-1 160-15,-1-2-192 0,0 2 192 0,-1-1-192 16,-2 3 192-16,0 0 0 0,1 0 0 0,-1 0 0 16,1 3 0-16,-1-3 0 0,-1 3 0 0,0 0 0 15,2-1 0-15,-1-1 0 0,3 2 0 0,0-3 0 16,2 0 0-16,1 0 0 0,1 1 0 0,1-2 0 16,2-3 0-16,3-1 0 0,0 2 0 0,2-1 0 15,0 1 0-15,2-3 0 0,1 0 0 0,2 2 0 16,1 1 0-16,1-2 128 0,2 3-128 0,-10 2 176 0,0 0 80 0,34-6 0 15,-20 6 16-15,-1 0 0 0,1 4-32 0,1-2-16 16,-2 2 0-16,1 0 0 0,0 1-96 0,-1-2 0 16,1 1-128-16,-1-1 192 0,0 0-192 0,-1-3 128 15,-1 3-128-15,2-3 0 0,-2 0 0 0,-1-3 0 16,-10 3 0-16,0 0 0 0,0 0 0 0,0 0 0 16,0 0 0-16,38-6 0 0,-34 6 0 0,-3 0 0 15,0 3 0-15,0-3 0 0,-2 1 0 0,0 1 0 16,0 1 0-16,-3-3 0 0,2 0 0 0,-3 0 0 15,-2-3 0-15,0 3 0 0,0 0-224 0,-1 0 64 0,-1 0 16 0,1-3 0 0,-1 3-32 0,1-3 0 32,0 1 0-32,1 0 0 0,-1 0-112 0,1 1-32 0,1-2 0 0,-2 3 0 31,3-2-192-31,0 1-64 0,0-2 0 0,-1 3 0 16,3 0-256-16,-2-2-64 0,0 0-16 0,1 2-11440 0,0 0-2272 0</inkml:trace>
  <inkml:trace contextRef="#ctx0" brushRef="#br0" timeOffset="-181725.57">24872 14513 2751 0,'-1'-3'256'16,"0"2"-256"-16,1 1 0 0,0 0 0 0,-2 0 624 0,1 0 80 16,-1-3 0-16,-1 1 16 15,-2 1 112-15,-1-2 0 0,0 1 16 0,0 0 0 0,1 0 480 0,1 1 80 16,0 1 32-16,1 0 0 0,0-3 544 0,2 3 96 16,0 0 32-16,-1 0 0 0,4 0-304 0,-2 0-48 15,1 3-16-15,-1 0 0 0,1-1-352 0,-1 0-80 16,1 4-16-16,1 1 0 0,-1 1-320 0,0 2-64 15,-1 0-16-15,1 2 0 0,-1 1-496 0,0-3-96 16,0 2-32-16,0 0 0 0,0 2-272 0,0-4 0 16,1 1 0-16,-1 0 0 0,3 0 0 0,-2-1-176 15,2 0 176-15,-1-4-160 0,1 2 160 0,0 0 0 16,1-2 0-16,1 3-128 0,-5-9 128 0,0 0-128 16,0 0 128-16,31 22-128 0,-31-22 128 0,0 0-128 15,0 0 128-15,48 18-128 0,-48-18 128 0,0 0 0 16,47 11-144-16,-47-11 144 0,0 0 0 0,64 6 0 0,-64-6 0 0,61 7 0 15,-61-7 0-15,70 7 0 0,-70-7-144 0,76 8 144 16,-76-8 0-16,73 10-128 0,-73-10 128 0,70 8 0 16,-70-8-240-16,71 4 64 0,-71-4 16 0,57 7 0 31,-57-7-352-31,59 6-64 0,-59-6 0 0,61 7-16 0,-61-7 272 0,59 9 48 0,-59-9 16 0,57 7 0 16,-57-7 256-16,51 7 0 0,-51-7 0 0,49 6 0 15,-49-6 0-15,56 6 176 0,-56-6-32 0,63 2 0 16,-63-2-144-16,59 0 192 0,-59 0-192 0,78 0 192 15,-78 0-192-15,93-2 0 0,-93 2 0 0,90-10 0 16,-90 10-320-16,85-12 0 0,-85 12 0 0,81-16 0 16,-81 16 0-16,65-13 0 0,-65 13 0 0,70-12 0 15,-70 12 128-15,75-14 48 0,-75 14 0 0,75-8 0 16,-75 8 144-16,71-9 0 0,-71 9 0 0,70-5 0 0,-70 5 0 16,70 0 0-16,-70 0 0 0,60 0 0 0,-60 0 0 0,67 4-192 15,-67-4 192-15,72 1-192 16,-72-1-224-16,73 0-48 0,-73 0-16 0,61-1 0 0,-61 1 288 0,54-4 48 15,-54 4 16-15,0 0 0 0,69-2 256 0,-69 2 48 16,0 0 16-16,60 3 0 0,-60-3 448 0,0 0 112 16,50 6 16-16,-50-6 0 0,0 0-496 0,59 13-80 15,-59-13-32-15,46 10 0 0,-46-10-160 0,49 12 0 16,-49-12 0-16,57 9 0 0,-57-9-368 0,55 7 48 16,-55-7 16-16,54 0 0 0,-54 0 16 0,61-6 0 15,-61 6 0-15,63-10 0 0,-63 10 288 0,54-10 0 16,-54 10 0-16,66-16 0 0,-66 16 128 0,69-16-128 15,-69 16 176-15,66-12-176 0,-66 12 0 0,58-7 0 0,-58 7 0 0,0 0 0 16,64 4 0-16,-64-4 0 0,0 0 0 0,54 15 0 16,-54-15 0-16,0 0 0 0,55 23 0 0,-55-23 0 15,0 0 0-15,51 19 0 0,-51-19-192 0,42 12 192 32,-42-12-672-32,49 10-32 0,-49-10-16 0,56 9 0 0,-56-9 480 0,57 6 112 0,-57-6 128 0,54 4-208 15,-54-4 208-15,49 2 0 0,-49-2 192 0,0 0-192 16,61-2 224-16,-61 2-64 0,0 0-16 0,54 0 0 15,-54 0 48-15,0 0 16 0,49 6 0 0,-49-6 0 16,0 0-16-16,0 0-16 0,61 6 0 0,-61-6 0 16,0 0-176-16,65 8 0 0,-65-8 0 0,49 5 128 15,-49-5-128-15,52 1 0 0,-52-1 0 0,51 0 0 0,-51 0 0 0,0 0 0 0,62-4-144 0,-62 4 144 16,0 0-192 0,53-6 64-16,-53 6 128 0,0 0-208 0,0 0 208 0,62-9 0 15,-62 9 0-15,0 0 0 0,0 0 0 0,0 0 0 16,60-3 0-16,-60 3 0 0,0 0 224 0,0 0-64 0,0 0-16 0,49 3 0 15,-49-3-144-15,0 0 0 16,0 0 0-16,49 9 0 0,-49-9 0 0,0 0 0 16,0 0 0-16,52 9 0 0,-52-9 0 0,0 0 0 15,0 0 0-15,58 1 0 0,-58-1 528 0,0 0 128 16,0 0 32-16,63-4 0 0,-63 4 176 0,0 0 32 16,0 0 16-16,52-9 0 0,-52 9-464 0,0 0-112 15,0 0-16-15,0 0 0 0,0 0-192 0,57-11-128 16,-57 11 128-16,0 0-128 0,0 0 0 0,0 0 0 0,0 0 0 0,0 0 0 15,0 0 0-15,0 0 0 0,0 0 0 0,0 0 0 16,0 0 0-16,53-6 0 0,-53 6 128 0,0 0-128 16,0 0 0-16,0 0 0 0,0 0 0 0,0 0 0 15,0 0 0-15,0 0 0 0,0 0 0 0,0 0 0 16,0 0 0-16,0 0 0 0,6-22 0 0,-7 17-128 16,-1 4-64-16,-1-6 0 0,1 5 0 0,-1-4 0 15,1 0-64-15,-1-2-32 0,1 2 0 0,-1-6 0 0,1 2 96 0,1-3 32 16,1-3 0-16,0 0 0 15,1 1 160-15,1-1-160 0,-2 16 160 0,4-32-160 16,-4 32 352-16,4-28 80 0,-3 13 16 0,0 1 0 16,-1 3 144-16,0-1 16 0,0 2 16 0,-2 3 0 15,-2-3-128-15,-1 3-16 0,-2 1-16 0,-5 4-10832 16,-1-2-2160-16</inkml:trace>
  <inkml:trace contextRef="#ctx0" brushRef="#br0" timeOffset="-180358.74">25975 15906 6447 0,'-9'4'576'0,"4"-2"-576"0,2 0 0 0,-1-2 0 15,3 0 1280-15,1 0 128 0,0 2 48 0,-1-2 0 16,-1 0 2016-16,1 0 416 0,0 3 80 0,2-3 0 15,0 3-736-15,2-2-160 0,2 4-16 0,1-3-16 16,-1 0-1472-16,1-2-288 0,-6 0-64 0,0 0-16 16,0 0-640-16,47-4-128 0,-47 4-32 0,0 0 0 15,56-21-80-15,-56 21 0 0,0 0-16 0,68-38 0 16,-68 38-64-16,50-35-16 0,-50 35 0 0,52-35 0 16,-52 35-224-16,41-40 128 0,-41 40-128 0,0 0 0 0,43-52 0 0,-43 52 0 15,0 0 0-15,18-41 0 0,-18 41 0 0,0 0-128 16,-4-32 128-16,4 32-160 0,-10-12 160 0,3 6-192 15,-4-1 192-15,-2 4-192 0,0 0 192 0,-5-1 0 16,1 4 0-16,-3-2 0 0,0 2 0 0,1 0 0 16,-1 2 0-16,-1 2 0 0,1 0 0 0,-1 2 0 15,1 3 0-15,3 1 128 0,2 2-128 0,0-2 0 16,5 5 0-16,2-2 128 0,3 2-128 0,2 1 128 16,4 0-128-16,2 0 128 0,3 0-128 0,2-1 0 15,4 1 128-15,2-2-128 0,2 1 0 0,2-2 144 0,3 2-144 0,3-5 0 0,0 0 160 0,1-1-160 31,-25-9 128-31,50 13-128 0,-50-13 0 0,44 7 0 16,-44-7 0-16,0 0 0 0,53 2-192 0,-53-2-112 16,0 0-16-16,0 0-16 15,47-6-656-15,-47 6-128 0,0 0-32 0,0 0-17216 0</inkml:trace>
  <inkml:trace contextRef="#ctx0" brushRef="#br0" timeOffset="-180086.28">26272 15321 12895 0,'0'0'1152'0,"0"0"-928"0,0 0-224 0,0 0 0 15,0 0 3424-15,0 0 640 0,0 0 128 0,0 0 32 0,42 0-672 0,-42 0-128 16,0 0-32-16,47 1 0 15,-47-1-2176-15,0 0-448 0,47 0-96 0,-47 0-16 0,0 0-288 0,47-3-64 16,-47 3-16-16,0 0 0 0,0 0-288 0,49-10 0 16,-49 10 0-16,0 0 0 15,0 0-240-15,0 0-144 0,0 0-48 0,51-19-12272 16,-51 19-2464-16</inkml:trace>
  <inkml:trace contextRef="#ctx0" brushRef="#br0" timeOffset="-179792.38">26588 15553 14271 0,'-1'6'320'0,"1"-5"64"0,0 1 0 0,1 1 16 0,2-2-400 0,-2-1 0 0,2 3 0 0,0-3 0 15,-3 0 4224-15,0 0 752 0,0 0 144 0,0 0 48 16,52-10-2400-16,-52 10-464 0,0 0-112 0,43-25-16 15,-43 25-1280-15,0 0-272 0,44-38-48 0,-44 38-16 16,0 0-96-16,43-55-16 0,-43 55 0 0,30-39 0 16,-30 39-176-16,27-40-32 0,-27 40-16 0,0 0 0 15,37-53-224-15,-37 53 0 0,0 0 0 0,0 0 0 16,30-45 0-16,-30 45 0 0,0 0 0 0,0 0 0 16,0 0-320-16,17-43-16 0,-17 43 0 0,0 0 0 15,0 0-368-15,-9-22-64 16,4 18 0-16,-2 0-17936 0</inkml:trace>
  <inkml:trace contextRef="#ctx0" brushRef="#br0" timeOffset="-179558.13">26644 15111 11167 0,'1'3'240'0,"-1"-1"48"0,1-2 16 0,1 0 16 0,-2 0-320 0,0 0 0 16,0 0 0-16,0 0 0 0,16 12 4544 0,-16-12 848 15,18 16 176-15,-5-6 16 0,0 3-2368 0,-2 0-464 0,2 2-112 0,-2-3-16 16,-1 1-1552-16,0 0-320 16,-2 2-64-16,0-1-16 0,-2-2-352 0,0 1-64 15,-1-1 0-15,0-5-16 0,-1 2-240 0,-2-3 0 16,1-2 0-16,-2 0 0 0,0-2 0 0,0 1-208 16,-1-3 64-16,0 0 16 15,0 0-560-15,0 0-96 0,0 0-32 0,0 0-17728 0</inkml:trace>
  <inkml:trace contextRef="#ctx0" brushRef="#br0" timeOffset="-178351.99">27165 15796 9215 0,'-2'0'816'0,"2"-2"-656"0,0 2-160 0,-1 0 0 16,1 0 2624-16,0 0 480 0,-1-2 96 0,-2 2 32 15,2 0 1120-15,-1-2 208 0,-1 2 48 0,1 0 16 16,2-3-2640-16,-2 2-512 0,2 1-128 0,0 0 0 0,0 0-624 0,0 0-112 16,0 0-32-16,0 0 0 0,0 0-128 0,49-12-16 15,-49 12-16-15,0 0 0 0,0 0-112 0,54-15-32 16,-54 15 0-16,0 0 0 0,0 0-144 0,50-11-128 16,-50 11 192-16,0 0-192 0,0 0 0 0,0 0 0 15,35 0 0-15,-32 4 0 0,-1-2 0 0,-2 2 0 0,-1-1 0 0,-1 4 0 16,-1-1-208-16,-1-2 0 15,0 1 0-15,-1-1 0 0,-2 1 16 0,1-3 16 16,-2 0 0-16,-1 1 0 0,-1-3 176 0,-1 0-160 16,0-3 160-16,-2 1-160 0,1-2 160 0,0 0 0 15,1 1 0-15,-2 0 0 0,2-3 0 0,0 2 192 16,1-1-64-16,3 1 0 0,-1 1-128 0,3-1 176 16,3 2-176-16,1-1 192 0,1 2-64 0,1 1-128 15,-1 0 192-15,0 0-64 0,0 0 48 0,0 0 0 0,0 0 0 0,37 4 0 16,-37-4 16-16,20 7 0 0,-20-7 0 0,22 11 0 15,-11-5-192-15,-11-6 0 0,22 10 144 0,-22-10-144 16,23 10 0-16,-23-10 0 0,0 0 0 16,34 4-192-1,-34-4-512-15,0 0-128 0,0 0 0 0,47-10-12800 0,-47 10-2560 16</inkml:trace>
  <inkml:trace contextRef="#ctx0" brushRef="#br0" timeOffset="-177507.05">27745 16071 14735 0,'0'0'1312'0,"1"-3"-1056"16,0 3-256-16,0-2 0 0,0 2 1792 0,1-2 320 15,0 0 48-15,-2 2 16 0,0 0 1152 0,0 0 224 16,0 0 48-16,0 0 16 0,45-30-1696 0,-45 30-320 16,0 0-80-16,0 0-16 0,0 0-864 0,50-34-160 15,-50 34-32-15,0 0-16 0,0 0-64 0,50-35-16 16,-50 35 0-16,0 0 0 0,43-37-96 0,-43 37-32 15,0 0 0-15,37-42 0 0,-37 42-80 0,0 0-16 16,0 0 0-16,31-53 0 0,-31 53-128 0,0 0 0 16,0 0 0-16,8-45 128 0,-8 45-128 0,0 0 0 15,-8-31 0-15,2 24 0 0,0-2 0 0,-2 3 0 16,0 2 0-16,-1-2 0 0,-1 2 0 0,0 2 0 16,0-1 0-16,-1 2 0 0,-1-1 0 0,-1 4 0 15,1-1 0-15,1 4 0 0,0-1 0 0,0 4 0 0,1 3 0 16,2-1 128-16,1 2-128 0,2 0 160 0,1 2-160 0,2 2 160 15,1 0-160-15,1 0 192 0,1 1-192 0,0 0 192 16,3 1-64-16,1-2 0 0,1 0 0 0,3 3 0 16,-1-3 0-16,2 0 0 0,3-4 0 0,1 2 0 15,1 1-128-15,3-5 0 0,-2 0 144 0,-2-2-144 16,-1-4 0-16,0 0 0 0,-13-4 0 0,33 5 0 16,-33-5 0-16,0 0 0 0,49-7 0 0,-49 7 0 15,0 0-144-15,0 0-48 0,52-22-16 0,-52 22 0 16,0 0-320-1,0 0-64-15,0 0-16 0,0 0 0 0,37-51-224 0,-37 51-64 0,0 0 0 0,0 0-17792 16</inkml:trace>
  <inkml:trace contextRef="#ctx0" brushRef="#br0" timeOffset="-177191.78">28056 15447 20271 0,'1'2'1792'0,"1"0"-1424"15,-1-2-368-15,0 0 0 0,0 1 2912 0,1 2 512 0,0-3 96 0,2 2 32 16,2 0-928-16,3 2-176 0,-9-4-32 0,0 0-16 15,32 7-1360-15,-32-7-272 0,0 0-48 0,0 0-16 16,45 3-224-16,-45-3-48 0,0 0-16 16,0 0 0-16,46-3-160 0,-46 3-48 0,0 0 0 15,0 0 0-15,42-5-208 0,-42 5 0 0,0 0 0 0,0 0 0 32,0 0-512-32,0 0-80 0,0 0-32 0,46-19-12752 0,-46 19-2560 0</inkml:trace>
  <inkml:trace contextRef="#ctx0" brushRef="#br0" timeOffset="-176859.05">28542 15170 21247 0,'-1'3'464'0,"1"-6"112"0,0 3 0 0,0 0 16 0,0 0-464 0,0 0-128 15,0 0 0-15,0 0 0 0,0 0 3792 0,0 0 752 16,-1 0 128-16,-1 3 48 0,0-2-2800 0,-2 2-544 16,0 0-112-16,-2 2-32 0,1 1-560 0,-2 4-112 15,0-4-32-15,-2 4 0 0,0 3-192 0,2-1-32 16,-2-1-16-16,2 4 0 0,1-1-128 0,-1 3-32 16,2-3 0-16,0 2 0 0,2 2-128 0,0-3 0 15,1 5 0-15,1-4 0 0,1 2 0 0,1 1 0 16,1 1 0-16,-1-2 0 0,3 1 0 0,0-3 0 15,1 3-176-15,1-2 176 0,0 1-384 0,0-2 16 0,1-3 0 0,-1-1 0 32,0-3-160-32,1-2-48 0,0-1 0 0,-1-3 0 15,-1-2-352-15,-5-1-80 0,0 0-16 0,0 0-16784 0</inkml:trace>
  <inkml:trace contextRef="#ctx0" brushRef="#br0" timeOffset="-176591.93">28626 15252 13823 0,'0'0'608'0,"0"0"128"0,1 1-592 0,-1 2-144 0,0-3 0 0,0 0 0 0,0 2 2976 0,2-1 560 16,-1 4 112-16,0 2 32 0,2 2-96 0,-2 1 0 15,1 3-16-15,1 0 0 0,-1 2-2192 16,-1 1-432-16,2 0-96 0,-2 3-16 0,2-1-240 0,-2 1-48 15,0 1-16-15,2-4 0 0,-2 2-240 0,0-2-48 16,2 1-16-16,-1-3 0 0,-1 0-224 0,0-2 0 16,1-2 0-16,-1-1 0 15,0-2-416-15,0-1-32 0,2-1 0 0,-2-5 0 16,-1 0-576-16,0 0-128 0</inkml:trace>
  <inkml:trace contextRef="#ctx0" brushRef="#br0" timeOffset="-176308.38">28772 15459 5519 0,'-6'2'496'0,"2"-2"-496"0,2 0 0 0,0 0 0 16,2 0 2576-16,0 0 432 0,-1 0 64 0,1 0 32 15,-1 0 784-15,0 0 144 0,1 2 48 0,-1-2 0 16,2 2-1808-16,0 0-352 0,1-2-80 0,2 3-16 15,-4-3-768-15,0 0-160 0,0 0-16 0,0 0-16 16,0 0-224-16,36 3-64 0,-36-3 0 0,0 0 0 16,0 0-128-16,36 7-48 0,-36-7 0 0,0 0 0 15,28 3-272-15,-28-3-128 0,0 0 0 0,28 6 128 16,-28-6-128-16,0 0-144 0,0 0 144 0,33 3-208 16,-33-3-432-16,0 0-64 0,0 0-32 0,0 0-18240 15</inkml:trace>
  <inkml:trace contextRef="#ctx0" brushRef="#br0" timeOffset="-176091.45">28855 15331 15663 0,'0'0'688'0,"0"0"144"0,0 0-656 0,0 0-176 15,0 0 0-15,0 0 0 0,5 4 2944 0,-4 0 544 16,0 1 112-16,1 1 32 0,0 4-336 0,1 2-64 15,-1 0-16-15,0 2 0 0,1 1-2064 0,-2-2-432 16,2 0-80-16,-1 0 0 0,1 2-368 0,0-2-64 0,1-4-16 0,0 4 0 16,-1-3-192-16,1-2-240 0,0 0 48 0,1 0 16 31,-1-1-800-31,-1-1-176 0,2-2-16 0,-1-1-16592 0</inkml:trace>
  <inkml:trace contextRef="#ctx0" brushRef="#br0" timeOffset="-175509.54">29009 15612 10127 0,'-2'4'896'0,"2"-3"-704"0,0 1-192 0,1-2 0 16,0 0 2720-16,-1 0 512 0,0 3 96 0,2-2 32 0,-1 1 192 0,1 2 32 15,2-1 16-15,0-3 0 0,2 2-1936 0,-1-4-400 16,-5 2-80-16,0 0-16 0,0 0-640 0,0 0-128 15,0 0-16-15,0 0-16 0,42-35-176 0,-42 35-48 16,0 0 0-16,0 0 0 0,0 0-144 0,22-48 192 16,-22 48-192-16,0 0 192 0,0 0-192 0,0 0 0 15,10-51 0-15,-10 51 128 0,0 0-128 0,0 0 0 16,0 0 144-16,0 0-144 0,-1-33 176 0,1 31-48 16,-1 0 0-16,1 4 0 0,-2-2 128 0,1 4 32 15,-1 0 0-15,1 1 0 0,-1 2-32 0,1 2 0 16,0 1 0-16,0 0 0 0,-1 2-64 0,1 0-32 0,1-2 0 0,0 3 0 0,1-1-160 0,1-2 0 31,0 0 144-31,-1-2-144 0,3 2 0 0,0-3 0 16,1-1 0-16,-2-3 0 0,4 1 0 0,-3-1 0 0,3-3 0 0,0 0 0 15,-7 0 0-15,0 0-128 0,0 0 128 16,0 0-192-16,45-23-48 0,-45 23-16 0,0 0 0 0,0 0 0 31,0 0-128-31,40-43-16 0,-40 43-16 0,0 0 0 0,0 0 32 0,0 0 0 0,0 0 0 0,21-46 0 16,-21 46 160-16,0 0 32 0,0 0 16 0,0 0 0 15,0 0 384-15,0 0 80 0,-2-31 16 0,1 29 0 16,-1 1 192-16,2 1 32 0,0 0 16 0,0 1 0 16,0 1-144-16,2 1-16 0,-1-2-16 0,0 4 0 15,0-1-224-15,1 0-144 0,0 2 192 0,1-3-192 16,-1 6 128-16,1-3-128 0,-2 2 0 0,0 0 0 0,2 1 0 0,-2-2 0 16,0 3 0-16,1-1 0 0,0 1 0 0,-1-4 0 15,0 3 0-15,0-2 0 0,2 2 0 0,-2-3-144 16,2-2-16-16,-1 2 0 15,2-4-336-15,-1 0-64 0,2-2-16 0,-5 0 0 16,0 0-960-16,0 0-192 0</inkml:trace>
  <inkml:trace contextRef="#ctx0" brushRef="#br0" timeOffset="-175109.4">29343 15185 5519 0,'0'1'496'0,"0"2"-496"0,0-1 0 0,0-2 0 16,2 2 2384-16,-2 0 384 0,1 2 80 0,0 0 16 15,2 4 1344-15,-1 1 272 0,2 2 48 0,1 1 16 16,0 1-1888-16,1 2-368 0,0-2-80 0,0 2-16 0,0 1-1200 0,1 0-240 0,-1 0-48 0,0 3-16 16,0-3-192-16,0 2-48 15,0-2 0-15,1 3 0 16,-2-5-256-16,0 2-64 0,-1-1-128 0,1 1 192 16,-1-3-192-16,0 2 0 0,-2-3 0 0,0 1 0 15,-1 0 0-15,-2 0-192 0,-1-1 48 0,-1-2 0 0,-1 0-144 16,0 2-32-16,-2-2 0 0,0 1 0 0,-2 0-48 0,1 1-16 15,0-5 0-15,-1 2 0 16,1-3-192-16,2-2-32 0,1-2-16 0,2-2 0 16,0 0-848-16,2-2-192 0,2 2-16 0,-2 0-16 15,0 0-848-15,0 0-160 0</inkml:trace>
  <inkml:trace contextRef="#ctx0" brushRef="#br0" timeOffset="-174558.8">29581 15928 3679 0,'-1'4'320'0,"-1"-4"-320"15,2 0 0-15,0 0 0 0,0 0 2288 0,0 0 384 16,0 0 80-16,0 0 0 0,0 0 1088 0,0 0 224 16,2 0 32-16,-1-2 16 0,1 0-1264 0,-2 2-256 15,0 0-48-15,0 0-16 0,0 0-1184 0,0 0-224 16,36-47-48-16,-36 47-16 0,0 0-416 0,36-50-64 16,-36 50-32-16,28-47 0 0,-28 47 16 0,31-51 0 15,-31 51 0-15,32-54 0 0,-32 54-240 0,31-56-32 16,-31 56-16-16,28-51 0 0,-28 51-272 0,22-44 0 15,-22 44 0-15,0 0 0 0,27-55 0 0,-27 55 0 16,0 0 0-16,0 0 0 0,21-50 0 0,-21 50 0 16,0 0 0-16,0 0 0 0,0 0 0 0,0 0 0 0,0 0 0 15,0 0 0-15,4-41 0 0,-7 37 0 0,2 2-176 0,-1-1 176 32,-2 2-736-32,1 1-32 0,-2-3-16 0,2 3 0 15,-2 0-736-15,-1 0-144 0</inkml:trace>
  <inkml:trace contextRef="#ctx0" brushRef="#br0" timeOffset="-174275.03">29615 15329 6447 0,'-5'2'272'0,"3"-2"80"0,1 0-352 0,0 3 0 0,1-3 0 0,0 0 0 16,0 1 2752-16,0 1 464 15,0 0 112-15,1 3 0 16,-1-2 304-16,2 1 48 0,-1 2 16 0,2 0 0 0,1 3-1312 0,-2-3-256 16,2 2-48-16,0 0-16 0,-1 0-976 0,2 0-208 15,-1 2-48-15,0 3 0 0,-1-1-208 0,1 0-48 16,0 2-16-16,-2 1 0 0,3-2-208 0,-1 2-32 16,1 1-16-16,0-2 0 0,0-2-304 0,1 1 160 15,1-4-160-15,-1 0 128 0,2-3-128 0,-1 0 0 16,1-2-192-16,-2-1 192 15,0-3-816-15,-6 0-32 0,0 0-16 0,0 0-18368 0</inkml:trace>
  <inkml:trace contextRef="#ctx0" brushRef="#br0" timeOffset="-162709.89">10137 16479 13823 0,'-2'0'1216'15,"1"0"-960"-15,-1-3-256 0,1 3 0 0,1 0 1504 0,-1-1 256 16,-3 1 48-16,-1-2 16 0,0-2 352 0,0-1 64 16,2-1 0-16,-1 1 16 0,1-1-528 0,2-1-128 15,-1 1 0-15,2 1-16 0,0 0-128 0,1 3-32 16,-2 2 0-16,1-3 0 0,0 3-608 0,0-1-128 16,0 2-32-16,0 2 0 0,0-1-112 0,1 2-32 15,-1 0 0-15,0 2 0 0,0 3-128 0,1-2-48 16,0 2 0-16,2 1 0 0,1 2-160 0,-2 0-48 15,2 1 0-15,-2 0 0 0,3 2-128 0,-1-1 0 16,0 1 0-16,-1-2 128 0,1 1-128 0,-2 1 0 16,1-2 0-16,-1-2 0 0,0 2 0 0,-2-6 0 15,-2 5 0-15,2-3 0 0,-2-1 0 0,1 0 0 0,1 0 0 16,-2-2 0-16,2 2 0 0,-1-1 0 0,1-1 0 0,-1-2 0 16,0 2 0-16,0 0 0 0,-1-2 0 0,0-1 0 15,1 2 0-15,-2-1 0 0,2 0 0 0,-2-2 0 16,2-1 0-16,-1-1 0 0,-1 2 0 0,1-1 0 15,1-1 0-15,-2-1 0 0,1-2 0 0,-1 1 0 16,2-2 0-16,0 0 0 0,1-2 0 0,-2 0 0 16,2 6 0-16,0 0 0 0,0 0 0 0,0 0 0 15,0-56 0-15,0 56 0 0,0 0 0 0,0 0 0 16,5-60 128-16,-5 60-128 0,0 0 0 0,8-54 128 16,-8 54-128-16,0 0 0 0,5-54 144 0,-5 54-144 15,0 0 0-15,3-48 144 0,-3 48-144 0,0 0 0 16,0 0 144-16,4-51-144 0,-4 51 0 0,0 0 144 0,0 0-144 0,0 0 0 15,0 0 144-15,0 0-144 0,0 0 128 0,0 0-128 16,4-46 160-16,-4 49-160 0,0-1 256 0,0 4-64 16,0 1 0-16,0 3 0 0,1-4 80 0,0 6 16 15,1 2 0-15,-1 1 0 0,0 1-128 0,0 2-32 16,-1-2 0-16,1 0 0 0,1 3-128 0,-2-6 0 16,1 2 144-16,-1-1-144 0,0 1 0 0,1-4 0 15,-1 1 0-15,0-1 128 0,0-1-128 0,0 0 0 16,-1 3 0-16,1-4 0 0,-1 0 0 0,-1 1 0 15,1 0 0-15,1-1 0 0,-1-3 0 0,0 1 0 16,1-1 0-16,-1 1 0 0,1-1 0 0,0-5 0 16,0 0 0-16,0 0-128 15,0-1-432-15,0-1-80 0,1 0 0 0,0-3-16 16,0 1-416-16,-1 3-80 0,0 0 0 0,0 0-18320 0</inkml:trace>
  <inkml:trace contextRef="#ctx0" brushRef="#br0" timeOffset="-161227.77">27267 15862 3679 0,'5'0'320'0,"-2"-3"-320"16,-1 3 0-16,-1 0 0 0,1-2 0 0,-1 2 0 15,0 0 0-15,2-2 0 0,-1 2 0 0,2-2 0 16,-1 0 0-16,1 0 0 0,-1 2 0 0,-2-2 0 15,0 2 0-15,-1 0 0 0,-1 0 0 0,0 2 0 16,-1-2 0-16,1 0 0 0,0 2 0 0,0-2 0 16,-1 2 0-16,1-2 0 0,0 2 0 0,0 0 0 15,-1 3 0-15,0-2 0 0,1 4 0 0</inkml:trace>
  <inkml:trace contextRef="#ctx0" brushRef="#br0" timeOffset="-160940.99">27266 16280 3679 0,'-1'10'320'0,"-1"-4"-320"15,1-3 0-15,1 0 0 0,0-1 0 0,0 0 0 16,-1-2 0-16,1 2 0 0,-1 1 0 0,1-2 0 16,-1 1 0-16,-1-1 0 0,1 1 0 0,1-1 0 15,1-1 0-15,1-1 0 0,0-1 0 0,0 1 0 16,2 1 0-16,0-2 0 0,1 1 0 0,-1 1 0 16,1 0 0-16,-3 1 0 0</inkml:trace>
  <inkml:trace contextRef="#ctx0" brushRef="#br0" timeOffset="-160160.84">27181 16637 2751 0,'-2'-2'256'0,"2"0"-256"0,0 2 0 0,0-2 0 15,0 2 848-15,0-4 128 0,0 2 32 0,0-5 0 16,2 0 256-16,-2-2 48 0,1-4 16 0,1 0 0 16,1-3 48-16,-1-1 16 0,1 1 0 0,0 0 0 15,1 0-112-15,1 0 0 0,0 0-16 0,0 0 0 16,0 1-176-16,-1-1-48 0,3 0 0 0,-2-1 0 15,1 1-272-15,-1 2-48 0,1-2-16 0,-1 1 0 16,0 1-160-16,-1-2-32 0,0 1-16 0,-2-1 0 16,1 0-160-16,-2 1-16 0,-1-1-16 0,-1 2 0 0,-1 0-96 15,0 0-16-15,-1 2 0 0,0-2 0 0,-2 3 112 16,0 1 16-16,0-2 0 0,-1 4 0 0,1 0 80 16,0-2 32-16,0 4 0 0,1-1 0 0,0 4-176 0,1 0-48 15,0-1 0-15,0 2 0 0,1 1 64 0,0 1 16 16,1 0 0-16,-2 0 0 0,2 0 32 0,0 1 0 15,-1 1 0-15,2-2 0 0,0 0-320 0,0 2 0 16,0 0 0-16,0-2 0 0,2 0 0 0,-2 3 0 16,0-3 0-16,1 0-144 0,0-3 144 0,0 3-128 15,1-2 128-15,0 0-128 0,-1-1 128 0,2 0 0 16,-2 0 0-16,0-2 0 0,0 1 0 0,-1 0 0 0,0 2 0 0,0-2 0 0,0 0 0 0,0 2 0 16,0-1 0-16,0 2 0 0,2-1 0 0,0-1 0 15,1 2 0-15,0-2 0 0,2 3 0 0,0-3 0 31,0 3 0-31,0-3 0 0,1 0 0 0,-1 0 0 0,0 2 0 0,-1 1-128 16,1-3 128-16,-3 1 0 0,1 2 0 0,-1-1-128 16,0 1 128-16,-1 0 0 0,-1 0 0 0,-1 1 0 15,1 1 0-15,0 1 128 0,-2-2-128 0,2 3 128 16,0 1 48-16,-1 1 16 0,2-2 0 0,1 2 0 16,-1 0-64-16,1 0 0 0,1 0 0 0,0 1 0 15,1-4-128-15,0 3 0 0,0 1 0 0,-1-4 0 16,1 4 0-16,0-4 0 0,-1 2 128 0,0-1-128 15,-1 2 0-15,1-2 0 0,-1-1 0 0,0 2 0 16,-1 2 0-16,0-2 0 0,-1 0 0 0,-1 1 0 16,1 0 0-16,-1-2 0 0,-1 2 0 0,1-3 0 15,0 0 0-15,1 1 0 0,-1-2 0 0,-1-2 128 0,2 0-128 0,-1 0 0 16,1 0 0-16,-1 0 0 0,1 0 0 0,1-2 0 16,0-1 0-16,2 2 0 0,-1-2 0 0,2 0 0 15,0-1 0-15,-1 2 0 0,1-2-384 0,0 1-16 16,0 0 0-16,-1 0-10352 15,1 0-2080-15</inkml:trace>
  <inkml:trace contextRef="#ctx0" brushRef="#br0" timeOffset="-158033.58">11101 16071 1839 0,'1'-5'160'0,"-1"3"-160"16,0 0 0-16,0 1 0 0,0 1 848 0,0 0 144 15,-1-3 32-15,1-3 0 0,0 0 768 0,-2 0 144 16,1 0 48-16,-1-1 0 0,0 1 576 0,0 0 112 16,1 0 16-16,1 1 16 0,-2-1-48 0,1-1-16 15,1 3 0-15,0 0 0 0,0 0-656 0,1 2-128 16,-1 0-16-16,0 2-16 0,0 0-768 0,0 4-160 15,0 0-16-15,0 2-16 0,0 0-160 0,2 3-16 16,-2 2-16-16,1 1 0 0,0 3-160 0,0 1-16 16,2 0-16-16,-2-1 0 0,3 2-224 0,-2 2-64 15,2 0 0-15,0-1 0 0,1 2-192 0,-2 0 0 0,2 1 0 16,-2-1 0-16,-1 1 0 0,-1 1 0 0,1-2 0 0,0 1 0 16,-1-4 0-16,1 0-192 0,0-1 48 0,-1-3 0 31,1 0-384-31,-2-4-80 0,0-2-16 0,0-2 0 15,0-5-208-15,-2 0-32 0,1-6-16 0,-1 0-11536 0,0-3-2304 0</inkml:trace>
  <inkml:trace contextRef="#ctx0" brushRef="#br0" timeOffset="-157469.79">10686 16419 11679 0,'-1'3'512'0,"0"-3"128"0,-2 0-512 0,2 0-128 16,1 0 0-16,0 0 0 0,-1 0 1472 0,0 0 256 15,-1 2 64-15,0-2 16 0,1 2 864 0,-2 0 160 16,2 2 48-16,0-2 0 0,1 2-384 0,-2-2-80 16,4 2-16-16,-2 2 0 0,1-3-992 0,0 2-208 15,0 0-48-15,2-2 0 0,1 0-512 0,1 1-128 16,2-2 0-16,0-2-16 0,1 1-128 0,3-1-32 0,1 0 0 16,-12 0 0-16,29-1-80 0,-29 1 0 0,36-2-16 0,-36 2 0 15,38-3 0-15,-38 3 0 0,41-1 0 16,-41 1 0-16,44-5-32 0,-44 5 0 0,46-4 0 0,-46 4 0 15,41-2 16-15,-41 2 0 0,38-2 0 0,-21 2 0 16,-17 0-16-16,31-3 0 0,-31 3 0 0,34-3 0 16,-34 3-208-16,0 0 176 0,48-10-176 0,-48 10 160 15,0 0-160-15,46-8 0 0,-46 8 0 0,0 0 0 16,44-4 0-16,-44 4 0 0,29 0 0 0,-29 0 0 16,29 1 0-16,-15 2 0 0,0-1 0 0,-3 2 0 15,0 0 0-15,0 1 0 0,0-2 128 0,1 1-128 16,0 0 0-16,-1-2 0 0,-1 1 0 0,0-2 0 15,-2 1 0-15,0-4 0 0,0 1 0 0,-2-2 0 0,1 3-224 16,-1-4 32-16,-1 1 0 0,0 0 0 16,-2 0-448-16,1 0-64 0,0-1-32 0,-2 2 0 15,2-2-160-15,-2-1-48 0,1 4 0 0,-2-3-11920 16,0 4-2368-16</inkml:trace>
  <inkml:trace contextRef="#ctx0" brushRef="#br0" timeOffset="-157003.45">10784 16795 4607 0,'0'-3'192'0,"0"0"64"0,0 2-256 0,0-2 0 0,0 1 0 0,0 1 0 15,-1 1 1792-15,1-3 320 0,-2 0 64 0,1 0 16 16,-1 3 1280-16,1 0 256 0,-1 3 48 0,2 0 16 15,0 3-784-15,0 2-176 0,3 0-16 0,-2 5-16 16,3 0-1184-16,1 5-224 0,-2-2-48 0,1 0-16 0,0 2-576 0,0 0-112 16,0 4-32-16,1 2 0 0,-1-5-112 0,1 4-32 15,-1-5 0-15,-1 1 0 0,2-2-256 0,-1-1-48 16,1 1-16-16,-2-6 0 0,0 1-144 0,0-2 0 16,-1-3 0-16,-1-1 0 0,1-1 0 0,-2-1 0 15,1-4 0-15,-1 2 0 0,0-2-192 0,0-2 48 16,-1 2 0-16,-1-3 0 15,1 2-272-15,-1-1-48 0,1-5-16 0,-2 4 0 16,3-3-240-16,-1-1-48 0,1 4-16 0,0-2 0 16,0 0-1824-16,1 0-352 0</inkml:trace>
  <inkml:trace contextRef="#ctx0" brushRef="#br0" timeOffset="-156717.7">10971 16940 6447 0,'0'0'576'0,"0"0"-576"0,1 0 0 0,-1 0 0 15,1 0 2288-15,0 0 336 0,2 0 80 0,-1-3 16 16,5 3 864-16,-1-3 192 0,2-1 16 0,0 2 16 16,-8 2-992-16,0 0-192 0,0 0-32 0,0 0-16 15,50-19-1392-15,-41 17-288 0,0 0-48 0,1 2-16 16,0-2-240-16,-2 2-48 0,2 2-16 0,0-2 0 15,-1 0-224-15,1 2-48 0,-1-2-16 0,0 0 0 16,0 2-240-16,-2-4 0 0,-1 2 128 0,1-2-128 16,0 2 0-16,-2-2 0 0,0 1-144 0,-1-2 144 15,-1 1-720-15,1-2-48 0,-3 2-16 0,0 0-12016 16,-1 0-2416-16</inkml:trace>
  <inkml:trace contextRef="#ctx0" brushRef="#br0" timeOffset="-156436.4">11112 16798 11567 0,'-5'6'256'0,"2"-5"48"0,1 4 16 0,-1-5 0 0,3 1-320 0,0-1 0 0,0 0 0 0,-1 3 0 16,1-3 4496-16,0 2 832 0,1 2 176 0,1 0 16 15,0 2-2448-15,0 0-512 16,1 0-80-16,1 0-32 0,-2 2-1456 0,2 1-288 0,-2-3-64 15,1 1-16-15,-1 2-208 0,-1-3-32 0,1 0-16 0,-2 2 0 16,1 3-160-16,-1-5-16 0,-1 4-16 0,1-4 0 16,1 4-176-16,-1-1 0 0,1-2 0 0,-1 2 128 15,0-2-128-15,0 2 0 0,-1 1 0 0,0-4 0 32,-1 2-448-32,2 0-32 0,-1-2 0 0,0 0 0 15,0-3-416-15,1 0-64 0,-1-1-32 0,1-2-11104 0,0 0-2208 0</inkml:trace>
  <inkml:trace contextRef="#ctx0" brushRef="#br0" timeOffset="-155620.11">11311 17095 3679 0,'-2'3'0'0,"1"-3"144"0,1 0-144 0,0 0 208 0,0 0-208 0,0 0 0 16,0 0 0-16,0-2 0 0,1 1 1424 0,-1-4 240 15,2 1 64-15,-1 0 0 0,1-2 832 0,0 1 160 16,0 0 32-16,2 3 16 0,-2-2 112 0,2-1 0 16,0 4 16-16,-1-2 0 0,1 0-512 0,1 0-96 15,0 1-32-15,0 0 0 0,0-1-1168 0,-5 3-224 16,0 0-48-16,0 0-16 0,0 0-352 0,0 0-80 15,0 0-16-15,0 0 0 0,32-50-64 0,-31 43-16 0,-1 7 0 16,0 0 0-16,0 0-32 0,0 0-16 0,0 0 0 0,0 0 0 16,4-53-96-16,-4 46-128 0,0 1 176 0,0 0-176 15,0 0 128-15,0 2-128 0,0 0 0 0,0 0 0 16,0 2 0-16,1 0 0 0,-1-2 0 0,2 2 0 16,-2 2 176-16,0-4-176 0,1 4 160 0,-1 0-160 15,0-3 176-15,0 2-176 0,0-1 192 0,0 2-192 16,0 0 128-16,0-3-128 0,-1 3 0 0,-1 0 0 15,2 0 128-15,-1-1-128 0,1 1 0 0,-1 0 0 16,0 1 0-16,-1 2 0 0,2-1 0 0,-1 2 0 16,1 0 128-16,0 2-128 0,0 2 0 0,0 2 0 0,1-2 0 0,1 3 0 15,0 2 0-15,1 2 0 0,-1-1 0 0,2-2 0 16,2 4 0-16,0-1 0 0,-1-1 0 0,1-2 0 16,-1 1 0-16,1-4 0 0,1 0 0 0,0-4-144 15,-1 0 144-15,2-1-128 0,-2-1 128 0,1-3 0 16,1-1 0-16,-1-1 0 0,-1-2 0 0,2-1 0 15,-2 0 0-15,-6 5-128 0,0 0 128 0,0 0 0 16,0 0 0-16,28-52 0 0,-28 52 0 0,0 0-128 16,0 0 128-16,0 0 0 0,21-62 0 0,-21 62-128 15,0 0 128-15,0 0 0 0,0 0 0 0,0 0 0 16,4-47 0-16,-4 41-128 0,0 0 128 0,0 0 0 16,-1 2-144-16,1-2 144 0,-2 2 0 0,1 2 0 15,0-2 0-15,0 2 0 0,0 2 0 0,-1-3 0 0,1 2 0 16,0 1 0-16,1 1 0 0,-1 2 0 0,1-1 0 15,0 2 0-15,0 2 256 0,0 0-48 0,1 0 0 0,0 0 0 16,0 4-16-16,1-2-16 0,1 0 0 0,0 2 0 16,0 3-32-16,1-1 0 0,0-2 0 0,0 2 0 15,2 1-16-15,-3-3 0 0,2-2 0 0,-1 0 0 16,2 2-128-16,-1-2 0 0,1 0 144 0,-1-2-144 16,0 0 0-16,0 0 0 0,0-1 0 0,0 0 0 15,-1 0 0-15,0-4 0 0,-1 2 0 0,0-1 0 16,0 2-144-16,0-4-48 0,-2 0-16 0,0 0 0 15,-1 0-464 1,0-3-96-16,0 2 0 0,-1-1-16 0,0-2-144 0,-2 0-32 0,1 2 0 0,-2-2 0 16,2-2-1744-16,-2 3-368 0</inkml:trace>
  <inkml:trace contextRef="#ctx0" brushRef="#br0" timeOffset="-153170.35">12220 17001 6095 0,'-2'2'128'0,"1"-2"16"0,0 1 16 0,1 2 32 0,-1-3-192 0,1 0 0 15,-2 0 0-15,0 0 0 0,-2 2 1920 0,-1-2 352 16,0 0 64-16,2 0 16 0,-1 1-192 0,1-1-48 16,2 0 0-16,0 3 0 0,0-3 0 0,1 0-16 15,0 1 0-15,0-1 0 0,1 1-176 0,0-1-48 16,2-1 0-16,0 0 0 0,1-2-672 0,2 0-144 15,-6 3-32-15,0 0 0 0,0 0-544 0,41-41-112 16,-41 41-32-16,0 0 0 0,52-57-80 0,-52 57-32 16,41-44 0-16,-41 44 0 0,0 0-64 0,52-61-16 15,-52 61 0-15,0 0 0 0,47-56-144 0,-47 56 0 0,0 0 144 0,0 0-144 16,33-58 0-16,-33 58 0 0,0 0 0 0,0 0 0 16,0 0 0-16,4-59 0 0,-7 49 0 0,1 0 0 15,-3 1 0-15,0 2 0 0,-2 1 0 0,-1 0 0 16,0-1 0-16,-4 2 144 0,3 2-144 0,-4 2 0 15,0-2 256-15,-2 3-64 0,0 0-16 0,-1 3 0 16,-2 0 0-16,1 3 0 0,1 1 0 0,0-1 0 16,1 4 16-16,0-3 0 0,3 4 0 0,1-3 0 15,1 4-64-15,3-3 0 0,0 4 0 0,1-3 0 16,2 3-128-16,2-1 192 0,2 0-192 0,0 2 192 0,0 1-192 16,1-3 0-16,2 2 144 0,0 1-144 0,2-2 0 15,2-1 0-15,-1 3 0 0,2-4 128 0,2 1-128 0,1-1 0 16,2 0 0-16,0-4 0 0,1 2 0 0,1-3 0 15,1 2 0-15,0-4 128 0,1 3-128 0,-1-4 128 16,2 1-128-16,-1-1 128 0,3 0-128 0,1-3 128 16,0 3-128-16,-1-3 128 0,2 0-128 0,-2 0 0 15,1 1 0-15,-4-1 0 0,0 0 0 0,-3 0 0 16,1-1 0-16,-3 1 0 16,0-3-448-16,-12 3-16 0,0 0 0 0,0 0 0 15,0 0-640-15,44-28-128 0,-44 28-32 0,0 0-17392 0</inkml:trace>
  <inkml:trace contextRef="#ctx0" brushRef="#br0" timeOffset="-152844.79">12458 16239 11055 0,'-6'2'480'0,"4"-2"112"16,2-2-464-16,-2 2-128 0,2 0 0 0,0 0 0 16,0 2 3232-16,2-2 624 0,1 0 128 0,1 0 32 0,3 0-176 0,1 0-16 15,2 0-16-15,0 0 0 0,0-2-2304 0,-1 2-464 16,-9 0-80-16,0 0-32 0,38-8-352 0,-26 7-80 15,1 0-16-15,0 1 0 0,-13 0-224 0,0 0-64 16,38-3 0-16,-38 3 0 0,0 0-192 0,32-1 0 16,-21 1 0-16,-11 0 0 15,0 0-560-15,34-2-48 0,-25 2-16 0,0 2-18704 16</inkml:trace>
  <inkml:trace contextRef="#ctx0" brushRef="#br0" timeOffset="-149972.97">12901 16355 10127 0,'-1'0'896'0,"-1"0"-704"16,2 0-192-16,-1 0 0 0,0 0 2000 0,1 0 368 0,0 0 80 0,-1-2 16 0,0 2 1712 0,1-4 352 15,1-2 64-15,-1 6 16 16,0 0-2880-16,0 0-576 15,0 0-128-15,0 0 0 0,31-60-320 0,-31 60-64 0,0 0-16 0,23-53 0 16,-23 53-256-16,0 0-48 0,24-58-16 0,-24 58 0 16,0 0-96-16,18-54-16 0,-18 54 0 0,0 0 0 15,0 0-48-15,14-54-16 0,-13 48 0 0,-2 0 0 16,1 0 32-16,-1 2 0 0,-2 4 0 0,-1-2 0 16,1 4-32-16,-2 2-128 0,1 2 192 0,-1 0-64 15,1 4 0-15,1 0-128 0,0 1 192 0,2 3-64 16,0 1-128-16,-1 1 128 0,4 0-128 0,-1 0 128 15,1 2-128-15,1-2 0 0,1 3 0 0,1-3 128 0,-2 0-128 0,2 0 0 0,1-1 0 0,1-4 0 32,0 0 0-32,0-3 0 0,2-2 0 0,0-4 0 15,1-2 0-15,0 0 0 0,-10 0 0 0,0 0 0 0,0 0 0 0,44-30 0 16,-44 30 0-16,0 0 0 0,37-51 0 0,-37 51-144 16,0 0 144-16,29-51 0 0,-29 51-192 0,0 0 64 15,0 0 128-15,17-63-208 0,-17 63 32 0,0 0 16 16,0 0 0-16,0 0 0 0,-3-44 160 0,1 40-128 15,-1 1 128-15,1 0-128 0,0 3 128 0,-1 0 0 16,1 0 0-16,-1 0 0 0,1 1 0 0,0 1 192 16,2 2-64-16,-1 1 0 0,1-1 128 0,0-1 16 15,0 4 16-15,1-1 0 0,2 0-80 0,-2 0-16 16,2 0 0-16,-1 1 0 0,-1 0-32 0,2 2-16 16,0-2 0-16,0 2 0 0,1-3-144 0,-2 3 160 15,2-2-160-15,-2-1 160 0,2 0-160 0,0 0 0 0,-1 2 0 16,1-2 0-16,1 3 0 0,0-3 0 0,0 0 0 0,-1 0 0 0,-1 0 0 0,0 1-272 15,1-4 64-15,-1 1 16 32,0-1-432-32,-1 0-80 0,2-3 0 0,-2 0-16 15,1-2-240-15,-1 1-64 0,1-3 0 0,-2-1-17344 0</inkml:trace>
  <inkml:trace contextRef="#ctx0" brushRef="#br0" timeOffset="-149593.45">13344 16586 7359 0,'-4'3'320'0,"1"0"80"0,2-3-400 0,0 2 0 15,1-1 0-15,0-1 0 0,0-1 3328 0,1-1 576 16,-1 2 112-16,3-3 16 0,-1-2 144 0,-2 5 32 16,0 0 0-16,0 0 0 0,27-48-2336 0,-27 48-464 15,0 0-80-15,28-66-32 0,-28 66-576 0,23-52-112 16,-23 52-32-16,27-56 0 0,-27 56-48 0,26-50-16 16,-26 50 0-16,0 0 0 0,35-61-112 0,-35 61-16 15,0 0-16-15,0 0 0 0,31-54-176 0,-31 54-48 16,0 0 0-16,0 0 0 0,0 0-144 0,0 0 0 15,24-51 0-15,-22 45 128 0,-1 1-128 0,0 1 0 16,-1 2 0-16,-1 1 0 0,0 1-176 0,-2 0-16 0,2 0 0 0,0 0 0 16,-2 0-528-16,2 0-112 0,-1 0-32 0,-1 0 0 31,1-3-592-31,-2 3-112 0</inkml:trace>
  <inkml:trace contextRef="#ctx0" brushRef="#br0" timeOffset="-149306.45">13325 16089 11807 0,'0'-2'512'0,"0"2"128"16,0 0-512-16,1 0-128 0,-1 0 0 0,0 0 0 0,2 0 2560 0,0 0 512 0,0 2 80 0,3 2 32 16,0 0 544-16,3 2 112 0,-1 2 32 0,1 0 0 15,0 4-1984 1,1 1-400-16,-2-4-80 0,1 4 0 0,-2-1 304 0,0-2 64 15,0 2 16-15,-1 1 0 16,-1-1-1984-16,0-2-400 0,-1 0-80 0,0-1-16 0,-1 1 688 0,1-4 0 16,-1 0 0-16,1-2 0 0,-1-2 0 0,-1-1 0 15,1 2 0-15,-1-1-128 0,1 0 736 0,0 0 160 16,-1-2 16-16,0 0 16 16,-1 1-2080-16,1-1-400 0,-1 3-96 0,2-6-11680 15,-2 2-2352-15</inkml:trace>
  <inkml:trace contextRef="#ctx0" brushRef="#br0" timeOffset="-148557.33">13926 15805 7359 0,'0'-3'656'0,"0"1"-528"15,0 1-128-15,0 1 0 0,0 0 2464 0,0-3 464 16,1 1 80-16,-1 0 32 16,0-4 832-16,-1 4 160 15,1 1 48-15,-1 2 0 0,0 1-1712 0,-1 2-320 0,1 0-80 0,0 2-16 16,1 0-1136-16,-1 3-240 0,1 1-32 0,0 2-16 16,1 0-16-16,0 2 0 0,0 2 0 0,2 5 0 15,1 1 0-15,0 3 0 0,1 3 0 0,0 5 0 16,2-1-128-16,-3 0-48 0,1 5 0 0,0 0 0 15,0 1-112-15,0 1-32 0,-1 3 0 0,0 1 0 16,-2-1-192-16,1 1 176 0,-2-2-176 0,0 0 160 16,2-1-160-16,-2-6 0 0,1 0 0 0,0-2 0 15,0-6 0-15,0 1 0 0,1-4 0 0,-2 2 0 16,0-3 0-16,-1 1 0 0,0-5 0 0,2 2 0 0,-2 1 0 0,-2-2 0 16,2 0 0-16,0 0 0 0,0 3 0 15,0-3 0-15,-1 3 0 0,1-3 0 0,-1 0-144 0,0 0 144 16,-2-1 0-16,2 2 0 0,-1-4 0 0,0 3-128 15,1-7 128-15,0 1 0 0,0 0 0 0,-1-4 0 16,2 1 0-16,-1-4 0 0,0 0-160 0,0 0 160 16,-1-2-128-16,2 2 128 0,-1-2-160 0,0 2 160 15,0-3-192-15,-1 0 192 0,0 1-272 0,0 1 48 16,0-1 16-16,-1-1 0 0,0 0-144 0,1 0-32 16,-1 1 0-16,-1-1 0 15,2-1-208-15,-2-2-48 0,2 1-16 0,-1-2-12208 16,2-4-2432-16</inkml:trace>
  <inkml:trace contextRef="#ctx0" brushRef="#br0" timeOffset="-147773.24">14088 15347 13823 0,'1'4'608'0,"-1"-2"128"0,0 2-592 0,0-1-144 16,2-1 0-16,-2-2 0 0,1 4 1920 0,-1-3 336 16,1 4 80-16,1 1 16 0,1 0 608 0,1 2 128 15,-1-2 32-15,0-2 0 0,2 1-1152 0,-2-2-240 16,2 1-32-16,-1-2-16 0,1 1-912 0,0 1-176 15,-1-1-32-15,-1 0-16 0,4 1-96 0,-4-2 0 16,1 2-16-16,0 2 0 0,-2-2-16 0,1 2 0 16,0-2 0-16,1 2 0 0,1 2-48 0,-1 2-16 0,2-1 0 0,-1-3 0 15,0 4-96-15,0-3 0 0,0 2-16 0,0-2 0 16,0 2-112-16,-2-3-128 0,2 3 176 0,0 1-176 16,1-3 0-16,-2 2 0 0,0-3 0 15,0 2 0-15,-1-2 0 0,0 0 0 0,0 0 0 0,-1 0 0 16,0 0 0-16,-1-2 0 0,1 1 0 0,-2-1 0 15,1 0 0-15,-1-1 0 0,1 2 0 0,-1-1 0 16,1-2 0-16,1 2 0 0,-1-1 0 0,1-2 0 16,0 1 0-16,0-2 0 0,0 0 0 0,1-2 0 15,-1 1 0-15,2-2 0 0,-4 3 0 0,0 0 0 16,0 0 0-16,0 0 0 0,0 0 0 0,29-54 0 16,-29 54 0-16,0 0 0 0,0 0 0 0,28-56 0 0,-28 56 192 15,0 0-64-15,27-51 0 0,-27 51-128 0,0 0 144 0,31-52-144 16,-31 52 0-16,0 0 144 0,32-53-144 0,-32 53 0 15,0 0 0-15,0 0 0 0,35-55 0 0,-35 55 0 16,0 0 0-16,0 0 0 0,0 0 0 0,26-49 0 16,-26 49 0-16,0 0 0 0,0 0 0 0,0 0 0 15,0 0 0-15,0 0 0 0,0 0 0 0,0 0 0 16,0 0 0-16,0 0 0 0,0 0 0 0,0 0 0 16,0 0 0-16,0 0 0 0,-9-22 0 0,8 22 0 15,0 0 0-15,-2-2 0 16,2 0-368-16,0 2-48 0,0 0-16 0,-2 0 0 15,2 0-560-15,0 0-112 0,-1 4-32 0,0-1-18192 0</inkml:trace>
  <inkml:trace contextRef="#ctx0" brushRef="#br0" timeOffset="-147020.45">14365 17244 11055 0,'0'0'976'0,"0"3"-784"16,0-3-192-16,-1 0 0 0,1 1 1968 0,-1 1 336 16,2 1 80-16,-4-2 16 0,2 4 1408 0,0-4 288 15,0 2 48-15,-1-3 16 0,1 2-1920 0,0-2-384 0,0-2-80 0,1 2-16 16,-2 0-992-16,1 0-208 0,-1 0-48 0,0 0 0 16,0 0-160-16,0 2-32 0,-2 2-16 0,0 0 0 15,0-1-128-15,1 4-32 0,-1-1 0 0,1 2 0 16,1 0-144-16,0 0 0 0,2 1 0 0,0 1 128 15,1 0-128-15,0 2 0 0,3-2 144 0,-1 2-144 16,1 5 128-16,1-5-128 0,3 4 160 0,-2-4-160 16,2 2 128-16,2-2-128 0,1 1 0 0,-1-3 0 15,0-2 0-15,1-2 0 0,0-2 0 0,1-1 0 16,0-2 0-16,0-2 0 0,1-2 0 0,-13 3 0 16,0 0 0-16,37-26 0 0,-37 26-160 0,0 0 160 15,32-47-320-15,-32 47 0 0,0 0 16 0,22-51 0 0,-22 51-32 0,0 0-16 16,0 0 0-16,16-63 0 0,-16 63 112 15,0 0 32-15,0 0 0 0,0 0 0 0,-7-56 208 0,3 49 0 16,-2 1 0-16,-2 2 0 0,0 1 0 0,-1 0 128 16,-1 1 0-16,0 1-128 0,-1 1 336 0,-1 1-32 15,0 1-16-15,-1 1 0 0,2 0 0 0,-1 1 0 16,-1 2 0-16,1-2 0 0,0 2-32 0,-2 0-16 16,0 1 0-16,1 1 0 0,2-2-240 0,0 1 144 15,2 0-144-15,3-3 128 0,-1 1-128 0,4-2 0 16,0 1 0-16,2-1 0 0,1-1-160 0,1-1-64 15,2 2-16-15,2-3 0 16,0-3-592-16,1 0-128 0</inkml:trace>
  <inkml:trace contextRef="#ctx0" brushRef="#br0" timeOffset="-142712.83">15028 16424 5519 0,'-3'0'496'0,"0"-2"-496"15,1 2 0-15,2 0 0 0,0 0 1088 0,-1-3 128 16,0 2 32-16,-2-1 0 0,0-2 896 0,-1-2 176 15,2 1 48-15,0 0 0 0,2 0 896 0,0 1 176 16,0 0 32-16,2 2 16 0,-1-2-768 0,0 4-160 16,0 0-16-16,2 0-16 0,0 0-1344 0,2 0-272 15,2 4-48-15,-1 0-16 0,2 1-80 0,1-2-32 16,1 0 0-16,1 1 0 0,-1-1-224 0,1 0-64 16,-1-2 0-16,-10-1 0 0,0 0-192 0,31-4-64 15,-31 4 0-15,0 0 0 0,0 0-192 0,41-10 0 16,-41 10 0-16,0 0 0 0,0 0 0 0,0 0 0 15,31-3 0-15,-26 4 0 0,-2 4 0 0,1-4-192 16,0 3 192-16,-1 1-160 16,0-2-432-16,-2-3-96 0,2 3-16 0,-2-3 0 15,1 1-192-15,0-2-32 0,-2 1-16 0,0-5 0 16,0 1-912-16,0 1-176 0,0-1-32 0,-2-2-9088 0,1 3-1824 0</inkml:trace>
  <inkml:trace contextRef="#ctx0" brushRef="#br0" timeOffset="-142212.72">14976 16583 3679 0,'0'0'320'0,"1"-3"-320"16,-1 3 0-16,1 0 0 0,-1 0 2480 0,2 0 416 16,-1 0 96-16,1 0 16 0,2 0 928 0,-2 0 192 15,3 0 32-15,-1 0 16 0,1 0-1248 0,0 0-256 16,0 3-48-16,0-3-16 0,1 0-1488 0,0-3-288 15,2 3-64-15,-8 0-16 0,0 0-192 0,0 0-48 16,37-10 0-16,-37 10 0 0,0 0 48 0,0 0 0 16,41-10 0-16,-32 10 0 0,3 0-80 0,-2-2-16 15,-1 4 0-15,0-2 0 0,1 4-160 0,-3-4-48 16,2 3 0-16,-3-2 0 0,2 1-96 0,-2-2-32 0,0 1 0 16,-1 2 0-16,1-3-128 0,-2 0 0 0,1 2 0 0,-2-2 0 15,2 0 0-15,-1 0 0 0,1 0 0 0,-2-2 0 16,0 2 0-16,0 0 0 0,-1-3 0 0,1 3 0 31,-2 0-464-31,0 0 16 0,0 3 16 0,-1-3 0 16,0 0-192-16,0 2-32 0,0 0-16 0,0 0 0 0,0 1-96 0,0-3 0 0,0 1-16 0,-1 1 0 15,0-2-992-15,0 3-192 0,-1-2-32 0,1 1-14464 16</inkml:trace>
  <inkml:trace contextRef="#ctx0" brushRef="#br0" timeOffset="-139646.15">15845 16489 14735 0,'-1'0'1312'0,"0"0"-1056"16,1 0-256-16,-2 0 0 0,1-4 1648 0,0 4 272 16,-3-3 48-16,-1 0 16 0,0-1 768 0,-2-1 176 15,1 1 16-15,-2 1 16 0,3-2-784 0,0 1-144 16,3 3-48-16,0-2 0 0,0 3-1088 0,2-2-208 16,-1 1-48-16,2 1-16 0,1 3-112 0,1-3 0 15,2 4-16-15,0-2 0 0,1 2-16 0,0 0 0 16,1 1 0-16,0 1 0 0,2-2-48 0,-1-1-16 0,1 4 0 0,1-4 0 15,0 2-192-15,1-3-32 0,1 0-16 16,-2-2 0-16,0 2-176 0,-1-2 128 0,2 0-128 0,-2 0 128 16,-1 0-128-16,0 0 0 0,0 0 0 0,2-2 0 15,0 2 0-15,0-2 128 0,-1 2-128 0,-1-2 0 16,0 0 0-16,-3 2 0 0,1-3 128 0,-1 2-128 16,-2-1 0-16,1-2 0 0,0 1 0 0,-3 0 0 15,0 0 0-15,-1 2 0 0,0-1 0 0,-2-2 0 16,1 4-240-16,-3-3 80 0,-1 3 16 0,-1 0 0 15,-2 3 144-15,1-3-192 0,-3 1 192 0,-1 2-192 16,1-1 192-16,-2 2 0 0,-1-2 0 0,-1 2 0 0,-1 0 0 0,-1-2 0 16,0 2 0-16,-1-2 0 0,3 0 0 15,-1-2 0-15,1 2 0 0,3-4 0 0,4 0 0 0,-2 2 0 0,2-2 0 0,-1-2 0 16,2-1 0-16,1 1 0 16,1 1 0-16,2-1 0 0,1 2 0 0,1-2 0 15,1-1 128-15,0 1-128 0,3 2 256 0,1 0 0 16,-2-1-16-16,4 3 0 0,-7 0 0 0,0 0 0 15,0 0 0-15,37-3 0 0,-27 6-96 0,1-3-16 16,0 3 0-16,0 1 0 0,3-1-128 0,-3 0 0 16,-1 0 144-16,1-2-144 0,1 2 0 0,0-1 0 15,1-1 0-15,-2 2 128 0,0-1-128 0,0-2 0 16,-1 4 0-16,-1-3 0 0,-1 2 0 0,1-1 0 0,-3 2 0 0,2-4 0 16,-2 2 0-16,-1 2 0 15,1-4 0-15,-2 2 0 0,1 0-336 0,-2 0-48 0,1 2 0 0,1-2 0 31,-3 2-592-31,2 0-128 0,0 1-32 0,0 1 0 16,1-2-272-16,-2-1-64 0</inkml:trace>
  <inkml:trace contextRef="#ctx0" brushRef="#br0" timeOffset="-138420.49">16404 16736 3679 0,'-4'-1'320'0,"1"-3"-320"0,0 4 0 0,2-2 0 16,1 2 1152-16,-1 0 176 0,1 0 16 0,-2 0 16 15,0 0 2160-15,1 0 448 0,-2 0 64 0,2 0 32 16,0-3-784-16,0 6-144 0,1-3-48 0,1 0 0 16,0 2-1136-16,3-2-224 0,1 4-64 0,1-4 0 15,3 0-896-15,0 0-192 0,0-3-48 0,-9 3 0 16,0 0-80-16,35-10-32 0,-35 10 0 0,0 0 0 15,48-19-64-15,-48 19-16 0,0 0 0 0,57-38 0 16,-57 38-128-16,0 0-16 0,58-44-16 0,-58 44 0 16,0 0-176-16,52-54 128 0,-52 54-128 0,0 0 128 15,41-57-128-15,-41 57 0 0,0 0 0 0,24-54 0 0,-24 54 0 0,0 0 0 16,0 0 0-16,17-60 0 0,-17 60 0 0,0 0 0 16,0 0-128-16,0 0 128 0,-4-52 0 0,0 45-144 15,-2 0 144-15,-2-1 0 0,2 3 0 0,-2-1 0 16,-1 3 0-16,-2-1 0 0,-2 4 0 0,1 0 0 15,-1 0 0-15,-1 4 0 0,0 0 0 0,-1-1 0 16,2 4 0-16,-2-1 0 0,1 3 0 0,0-2 0 16,0 4 0-16,-1-1 0 0,3 0 208 0,-1 2-48 15,2 1-16-15,0-1 0 0,3 2 48 0,0-2 0 16,2-2 0-16,1 2 0 0,0 3-64 0,1 1 0 16,2 0 0-16,1 0 0 0,-1-1-128 0,4-1 128 15,0 1-128-15,1-4 128 0,1 1-128 0,1-2 160 16,4 1-160-16,0-1 160 0,2 0-32 0,1 0 0 0,3 0 0 15,0-2 0-15,1-2-128 0,1 1 128 0,2-1-128 16,-1-5 128-16,1 2-128 0,1-1 0 0,0-4 0 0,-2 0 0 16,1 1 0-16,-19 1 0 0,0 0 0 0,48-11 0 15,-48 11 0-15,0 0 0 0,41-11-176 0,-41 11 176 32,0 0-432-32,34-8 0 0,-34 8 0 0,0 0 0 15,0 0-384-15,37-12-80 0,-37 12 0 0,0 0-16 0,0 0-848 0,0 0-160 0</inkml:trace>
  <inkml:trace contextRef="#ctx0" brushRef="#br0" timeOffset="-137137.56">16800 16064 6447 0,'-4'0'576'0,"0"0"-576"0,2 0 0 0,1 0 0 16,1 0 1504-16,-2 0 192 0,-1 0 32 0,-2 0 16 15,-1 0 880-15,-1 0 192 0,4 2 16 0,-1-4 16 16,4 2-240-16,0 0-48 0,4-2-16 0,-1 1 0 16,5-2-720-16,-8 3-144 0,0 0-16 0,29-3-16 15,-29 3-528-15,0 0-96 0,36 0-32 0,-36 0 0 16,24 0-336-16,-13 0-64 0,-1 1-16 0,1 1 0 16,1 1-192-16,1-3-32 0,-3 0-16 0,-10 0 0 15,0 0-336-15,31-3 144 0,-31 3-144 0,0 0 0 0,0 0 0 0,0 0 0 16,40-22 0-16,-40 22-192 15,0 0-368-15,0 0-64 0,0 0-16 0,0 0 0 16,31-49-1024-16,-28 45-192 0</inkml:trace>
  <inkml:trace contextRef="#ctx0" brushRef="#br0" timeOffset="-136537.36">17082 15881 13823 0,'1'0'608'0,"-1"-3"128"0,0 0-592 0,0 3-144 0,1 0 0 0,-1 0 0 16,1-2 3296-16,-1 2 624 0,3-1 128 0,-1 1 32 15,1 0-656-15,1 0-128 0,-2 0-32 0,2 3 0 16,-2 0-1952-16,1 0-400 0,0 1-80 0,0 1 0 15,1-1-224-15,-1 0-32 0,1 2-16 0,0-4 0 16,1 2-192-16,0 0-48 0,0 1 0 0,-1-1 0 16,1 3-144-16,0-1-48 0,2 0 0 0,-2 0 0 15,-1 3-128-15,3-3 0 0,-2 1 0 0,0 0 0 16,1 1 0-16,-3-2 0 0,2 1 0 0,-1-1 0 16,1 1 0-16,0 2 0 0,0-2 128 0,-1 2-128 15,1 1 0-15,-2-4 0 0,1 0 0 0,-2 2 0 0,2-2 0 0,-1-1 0 16,-1 1 0-16,1-5 0 0,-1 2 0 0,-1-1 0 15,1-2 0-15,-1 0 0 0,0 0 0 0,0 0 0 16,2-2 0-16,-2-1 0 0,0 2-160 0,2-4 160 16,-3 5 0-16,0 0-144 0,0 0 144 0,0 0 0 15,0 0 0-15,0 0 0 0,16-51 0 0,-16 51 0 16,0 0 0-16,0 0 0 0,0 0 0 0,15-50 0 16,-15 50 0-16,0 0 0 0,0 0 0 0,0 0 128 15,0 0-128-15,28-57 176 0,-28 57-16 0,0 0 0 16,0 0 0-16,0 0 0 0,0 0-32 0,0 0 0 15,31-45 0-15,-31 45 0 0,0 0-128 0,0 0 160 16,0 0-160-16,0 0 160 0,0 0-160 0,0 0 0 0,0 0 0 16,0 0 128-16,0 0-128 0,0 0 0 0,0 0 0 0,0 0 0 15,0 0 0-15,0 0 0 0,0 0 0 0,0 0 0 16,0 0 0-16,0 0 0 0,0 0 0 0,0 0 0 31,0 0-752-31,0 0-16 0,0 0-16 0,0 0 0 16,-6-38-368-16,5 38-64 0,-1 4 0 0,1-2-17728 0</inkml:trace>
  <inkml:trace contextRef="#ctx0" brushRef="#br0" timeOffset="-135538.16">17584 16495 4607 0,'-3'0'400'0,"3"0"-400"16,-1-3 0-16,1 3 0 0,0-1 2176 0,-1 1 368 16,0-2 64-16,-2-1 16 0,1-1 1088 0,-1 1 208 15,2-1 48-15,0 2 16 0,-1-2-1120 0,2 1-240 16,0 3-32-16,0-2-16 0,2 2-1296 0,-1-1-256 16,1 1-48-16,1 0-16 0,1 0-384 0,-2 1-96 15,3-1-16-15,1 2 0 0,0-2 32 0,2 0 0 16,-1-2 0-16,2 2 0 0,-9 0-48 0,0 0-16 15,0 0 0-15,39-6 0 0,-39 6-144 0,0 0-32 16,0 0 0-16,44-5 0 0,-44 5-256 0,0 0 160 16,29 0-160-16,-29 0 128 0,0 0-128 0,0 0 0 15,0 0 0-15,35-3 0 0,-31 1 0 0,-1 2 0 0,-1 0 0 0,-1 2 0 16,-1-2 0-16,-1-2 0 0,-1 1 0 0,-1 1 0 16,0-3-176-16,-2-1 48 0,-1 2 0 0,0-2 0 15,-3 2-32-15,1-4 0 0,-2 4 0 0,-3-3 0 16,0 2 160-16,-1 0 0 0,-1 2 0 0,-1 1 0 15,0 0 0-15,-1 0 0 0,0 4 0 0,-2-2 128 16,4 2-128-16,0-2 192 0,0 2-64 0,3 2 0 16,2-2-128-16,0 0 192 0,2 1-64 0,0 1 0 15,3-3 0-15,3 4 16 0,1-4 0 0,1 1 0 16,2 1-16-16,2-1 0 0,2-2 0 0,3 2 0 16,2 0-128-16,1-2 160 0,3-2-160 0,0 1 160 15,2-1-160-15,-1 3 128 0,0-3-128 0,-16 0 128 0,34 0-128 16,-34 0 128-16,31 0-128 0,-31 0 128 0,0 0-128 0,40-3 0 15,-40 3 0-15,0 0 0 0,35-3 0 0,-35 3 0 16,0 0 0-16,0 0 0 0,38-10 0 0,-38 10 0 16,0 0 0-16,0 0 0 0,0 0 0 0,0 0 0 15,0 0 0-15,0 0 0 0,0 0-368 0,0 0 48 16,0 0 16-16,0 0 0 16,0 0-272-16,0 0-48 0,0 0-16 0,0 0 0 15,0 0 0-15,0 0 0 0,0 0 0 0,0 0 0 16,0 0-64-16,-6-35-32 0,4 33 0 0,-1 0-11552 15,2 0-2320-15</inkml:trace>
  <inkml:trace contextRef="#ctx0" brushRef="#br0" timeOffset="-133953.27">17641 16355 1839 0,'2'-2'160'0,"1"-2"-160"31,-1 1 0-31,-1 2 0 0,-1 1 960 0,2-2 144 16,0-1 48-16,-2 3 0 0,0 0 592 0,0 0 128 16,0 0 32-16,0 0 0 0,0 0 32 0,0 0 16 15,9-47 0-15,-14 46 0 0,1 1 368 0,-1 0 80 0,1 1 16 0,-1 2 0 16,2 0-448-16,-1 2-96 0,2 5-16 0,-2-2 0 15,3 4-528-15,1 3-112 0,-2-2-32 0,4 4 0 16,0-3-544-16,2 2-128 0,2-1 0 0,0-1-16 16,2 1-208-16,-1-5-32 0,-2 0-16 15,2-1 0-15,1 4-240 0,-1-1 128 0,1 1-128 0,-3-4 0 16,-1 1 0-16,0-1 0 0,0 1 0 0,-2-4 0 16,0 0 0-16,-1 0 0 0,0 1 0 0,-2-1 0 15,0-1 0-15,-2 3 0 0,1-1 0 0,-2-1 0 16,1 0 0-16,0 0 0 0,-1-2 0 0,2-2 0 15,-1 2 0-15,1-4 0 0,0 0 0 0,2 0 0 0,-1-2 0 16,1 0 0-16,0-3 0 0,0 0 0 0,0 0 0 16,0 2 128-16,0-3-128 0,0-3 0 0,0 1 0 0,0 0 0 15,0 0 0-15,1 0 0 0,-1 2 144 0,0-2-144 16,0 8 128-16,0 0-128 0,0 0 144 0,5-49-144 16,-5 49 160-16,0 0-160 0,3-39 192 0,-3 39-64 15,0 0-128-15,2-44 192 0,-2 44-192 0,0 0 144 16,0-35-144-16,0 35 128 0,0 0-128 0,-2-34 0 15,1 25 0-15,-2 2 128 0,1 0-128 0,-1 1 0 16,1 2 0-16,-1 2 0 0,1 1 0 0,-1 1 0 16,2 1 128-16,-1 1-128 0,0 2 0 0,0 2 0 15,1 3 0-15,-2-2 128 0,1 3-288 0,0-1-64 16,2-2-16-16,0 0 0 16,2-3-848-16,-1-4-160 0</inkml:trace>
  <inkml:trace contextRef="#ctx0" brushRef="#br0" timeOffset="-133036.02">18190 16188 911 0,'-3'-4'0'0,"2"4"0"0,0-2 0 0,-2-1 0 0,3 2 1792 0,-1 1 288 16,1 0 48-16,-1-3 16 0,0 0 1312 0,-2 1 256 0,2 0 48 0,-2 0 16 15,1 2-512-15,1-3-112 16,-1 6-16-16,1-3 0 0,0 2-1040 0,0 2-224 0,-1 0-32 0,2 2-16 16,-1 0-976-16,1 0-192 0,0 2-32 0,0 0-16 15,1 5-112-15,-1-1-32 0,2 2 0 0,-1 2 0 16,0 1-96-16,0 0-32 0,1 4 0 0,-1 2 0 0,-1-1-112 0,1 0-32 16,0 3 0-16,1 1 0 0,-1 0-192 0,0 1 128 0,-1 3-128 15,0-2 0 1,0-1 0-16,0 2 0 0,-1-6 0 0,0 1 0 15,-1-2 0-15,0-2 0 0,1-5 0 0,-2 1 0 16,1 0 0-16,-1-4 0 0,1-2 0 0,-1 0 0 16,2-1 0-16,-1-3 0 0,0-1 0 0,1 0 0 0,0-4 0 15,0 1 0-15,1 1 0 0,0-3 0 0,0 0-128 0,-2 0 128 16,2 0 0-16,0 0 0 0,0 0 0 0,0 0-128 16,-1-3 128-16,1 3 0 0,-1 3 0 0,1-6 0 15,0 3 0-15,0 0 0 0,0-3 0 0,0 0-128 16,1-3 128-16,-1-1 0 0,0 7 0 0,0 0-128 15,0 0 128-15,4-50 0 0,-4 50 0 0,0 0-128 16,9-53 128-16,-9 53 0 0,0 0 0 0,4-64 0 16,-4 64 0-16,2-47 0 0,-2 47 0 0,2-45 192 15,-2 45-48-15,3-44-16 0,-3 44 32 0,0 0 0 16,3-57 0-16,-3 57 0 0,0 0-160 0,3-51 192 16,-3 51-192-16,0 0 192 0,4-49-192 0,-4 49 128 15,0 0-128-15,2-51 128 0,-2 51-128 0,0 0 0 0,1-42 0 0,-1 42 128 16,0 0-128-16,0 0 0 0,-3-37 0 0,1 33 128 15,1-2-128-15,-1 2 0 0,0 2 0 0,1 1 0 16,0 1 0-16,0 0 128 0,1 0-128 0,-2 0 0 16,2 3 128-16,0-2-128 0,0 2 0 0,0 1 128 15,2 1-128-15,-2-4 0 0,0 1 0 0,1 1 0 16,0-2-160-16,0 1-112 0,1 1-32 0,-1-2 0 31,1 2-448-31,1-3-80 0,-1 0-32 0,1 0 0 0,-2 1-288 16,1-1-48-16,1-1-16 0,-1 1-16832 0</inkml:trace>
  <inkml:trace contextRef="#ctx0" brushRef="#br0" timeOffset="-130988.1">18756 16511 911 0,'-4'2'0'0,"2"-2"0"16,-1 0 0-16,1 0 0 0,1 0 656 0,1 0 48 16,-2 0 16-16,1 0 0 0,-3-2 992 0,1 2 192 15,0 0 32-15,0 0 16 0,0-1 624 0,2 1 128 16,0 0 32-16,1 0 0 0,0 0 16 0,1-3 16 16,0 3 0-16,0 0 0 0,2 0-560 0,-1 0-112 0,2 3-32 0,0-3 0 15,-1 1-864-15,2 1-176 0,0 0-48 0,0 0 0 16,1 1-464-16,1-2-112 0,0 1-16 0,0 1 0 15,2-3-64-15,0 1-32 0,-1-1 0 0,2 0 0 16,-10 0-16-16,0 0 0 0,44-4 0 0,-44 4 0 16,0 0-112-16,45-10-32 0,-45 10 0 0,0 0 0 15,0 0-128-15,47-12 0 0,-47 12 0 0,0 0 128 16,0 0-128-16,44-6 0 0,-34 6 0 0,-2 0 0 16,1 2 0-16,-2-2 0 0,-1 2 0 0,1 0 0 0,-2-2 0 0,-2 2 0 15,1 0 0-15,0 0 0 0,-1-2-128 0,0 3 128 16,-1-3-160-16,1 0 160 0,-2-3-384 15,2 3 0-15,-2 0 16 0,0-2 0 16,-1 0-32-16,1 2-16 16,-1-2 0-16,0 2 0 0,0-2-112 0,-1 2-32 0,0-2 0 0,-2 2-11552 15,0 2-2320-15</inkml:trace>
  <inkml:trace contextRef="#ctx0" brushRef="#br0" timeOffset="-130504.1">18935 16379 3999 0,'-1'-2'176'0,"0"2"32"0,1-2-208 0,-1 2 0 0,1 0 0 0,-2 0 0 16,2-3 1536-16,-1 2 256 0,0-1 48 0,0 0 16 16,-1 0-32-16,1-2-16 0,0 4 0 0,0-2 16 15,1 2 416-15,-2-3 64 0,2 3 32 0,0 0 32 16,-1 0 0-16,1 0 0 0,0 0 0 0,0 0 0 16,0 3-448-16,0-1-112 0,0 2-16 0,0 0 16 15,0 4-1008-15,0 0-208 0,-1 0-32 0,1 2 16 16,-1 3-176-16,1-1-16 0,0 0-16 0,0 1 16 0,0 3-112 0,0-4-16 15,0 2 0-15,0-2 16 0,0 1-144 16,1-4-128-16,0 1 144 0,-1-1-144 0,1-2 0 0,1 0 0 16,-1-1 0-16,-1 0 0 0,1-4 0 0,0 2 0 15,1 0 0-15,-1-2 0 0,0 2 0 0,0-2-128 16,1 5 128-16,-2-6 0 0,1 1-144 0,-1-2 144 16,0 3-128-16,0-2 128 15,0 2-400-15,-1 0-48 0,-1 0 0 0,1-1 0 16,0 2-112-16,0-3-16 0,-1 2-16 0,2-1 0 15,-1-2-624-15,1 0-112 0,0 0-16 0,0-4-16 16,0 3-944-16,0 0-192 0,1-3-48 0,1-2-10944 0</inkml:trace>
  <inkml:trace contextRef="#ctx0" brushRef="#br0" timeOffset="-128309.39">19871 16213 3679 0,'0'-3'320'0,"-1"1"-320"0,1 1 0 0,0 1 0 16,0 0 944-16,0 0 112 0,0 0 32 0,0-4 0 15,0 1 784-15,-1 1 176 0,1 1 16 0,-1 1 16 16,-1 0 832-16,1 0 160 0,0 0 48 0,0 0 0 16,-2 1-224-16,2 1-32 0,-1 1-16 0,-1 1 0 0,1-1-1280 0,0 1-256 15,1 2-48-15,0 0-16 16,0 3-656-16,1-1-128 0,0 3-16 0,0-1-16 15,0 2-144-15,0-2-32 0,1 2 0 0,0 1 0 16,2-2-128-16,-2 0-128 0,1 5 192 0,1 0-192 16,0 0 0-16,0 0 0 0,1 3 0 0,-2-3 0 0,1 2-144 15,-1 1-96-15,2-3-16 0,-2 0 0 16,1 0-432-16,-2-1-80 0,-1-5-32 0,0 0 0 16,0-4-1616-16,-1-2-320 0,1-2-64 0,-3 1-12176 15</inkml:trace>
  <inkml:trace contextRef="#ctx0" brushRef="#br0" timeOffset="-127876.83">19535 16554 4943 0,'0'0'0'0,"-1"-2"192"0,1 2-48 0,0 0 32 0,0 0-176 0,0 0 0 0,0 0 0 0,0 0 0 15,0 0 2720-15,1 0 512 0,0 2 96 0,2-1 32 16,-1 4 400-16,1-1 80 0,-1 2 0 0,2 0 64 16,1-2-1168-16,0 2-240 0,0 2-32 0,1-3 32 15,0-2-1456-15,1 1-272 0,1-1-64 0,1-1 16 16,2-2-240-16,-11 0-48 0,26 1-16 0,-26-1 0 15,34-1-48-15,-34 1-16 0,41-2 0 0,-41 2 32 16,46-4-144-16,-46 4-48 0,48 0 0 0,-48 0 48 16,52 0-240-16,-52 0 176 0,53-3-176 0,-53 3 160 0,43 0-160 0,-43 0 0 15,41-6 0-15,-41 6 0 0,41-7 0 0,-41 7 0 16,0 0 0-16,54-15 0 0,-54 15 0 0,0 0-144 16,0 0 144-16,54-22 0 0,-54 22-416 0,0 0 16 15,0 0 0-15,42-10 0 16,-35 10-64-16,1-3-16 0,-1 6 0 0,-2-3 0 15,0 0-32-15,-1 1-16 0,-1 1 0 0,0 1 0 16,-2-2-736-16,-1 2-144 0,0-1-16 0,0 2-15280 16</inkml:trace>
  <inkml:trace contextRef="#ctx0" brushRef="#br0" timeOffset="-127392.7">19603 16805 3679 0,'1'-4'160'0,"-1"1"32"0,2 3-192 0,-1-3 0 0,-1 3 0 0,0 0 0 0,1 0 1120 0,1 0 176 16,2-2 48-16,0 2 0 0,2 0 752 0,-1 2 144 16,-1-2 48-16,-2 3 0 0,2-2 400 0,-3 4 96 15,2 1 16-15,-2 4 0 0,-1 0-32 0,1 0 0 16,0 2 0-16,-1 3 0 0,0-1-1280 0,2 2-256 15,-1 0-48-15,1 1-16 0,1-1-656 0,-1 0-144 16,1 0-32-16,-2 0 0 0,1 0-144 0,1-1-16 16,-2 1-16-16,2-2 0 0,-2 1-32 0,0-5-128 15,0 0 192-15,1-2-64 0,0 2 0 0,0-1-128 16,0-3 192-16,0-1-64 0,-1 0-128 0,1-5 0 16,-1 4 0-16,0-4 0 0,0 0 0 0,1 0-224 15,-1 0 48-15,0-4 16 16,2-2-352-16,-3 6-64 0,0 0 0 0,0 0-16 15,0 0-1120-15,0 0-208 0,19-53-64 0,-19 53-14208 0</inkml:trace>
  <inkml:trace contextRef="#ctx0" brushRef="#br0" timeOffset="-127173.34">19792 16981 13823 0,'0'0'1216'0,"0"1"-960"0,0-1-256 0,0 0 0 15,1 0 2688-15,1 2 512 0,0-2 80 0,2 3 32 16,2-3-336-16,1 0-64 0,3 0-16 0,2-3 0 16,-12 3-1456-16,0 0-288 0,39-12-64 0,-39 12-16 15,0 0-576-15,41-20-112 0,-41 20-32 0,0 0 0 16,0 0-192-16,49-27-32 0,-49 27-128 0,0 0 192 16,0 0-192-16,39-16 0 0,-39 16 0 0,0 0 0 15,0 0-816-15,0 0-48 0,0 0-16 0,0 0-16704 16</inkml:trace>
  <inkml:trace contextRef="#ctx0" brushRef="#br0" timeOffset="-126923.83">19946 16839 7359 0,'-2'0'656'0,"1"0"-528"15,0 0-128-15,1 0 0 0,0 1 3312 0,0 1 624 16,-1-2 128-16,-1 4 32 0,1 0-240 0,0 1-32 0,0 1-16 15,1 0 0-15,1 1-1904 0,0 2-384 0,2-3-80 0,-2 4-16 16,0-4-800-16,2 2-176 0,-1 3-16 16,2-1-16-16,-2 2-80 0,2 1-16 0,-2-4 0 0,1 4 0 15,1 0-176-15,-3 0-144 0,1-6 192 0,0 4-192 16,-1-1 0-16,-1 3 0 0,1-4 0 0,-1 4 0 16,1-6 0-16,-1 2-304 0,1 0 64 0,-1-5 16 31,2 1-384-31,-2-3-80 0,0 0-16 0,1 1-11632 0,1-3-2320 0</inkml:trace>
  <inkml:trace contextRef="#ctx0" brushRef="#br0" timeOffset="-126264.04">20116 17057 9327 0,'3'7'192'0,"-2"-5"64"0,0-1 0 0,2 2 0 0,-2-2-256 0,0-1 0 15,0 0 0-15,2 0 0 0,1 1 4192 0,-1-2 784 16,3 0 144-16,-1-2 48 0,0 0-2096 0,0-1-400 16,-5 4-96-16,0 0-16 0,0 0-1264 0,0 0-256 15,0 0-48-15,0 0-16 0,26-56-464 0,-26 56-112 16,0 0-16-16,0 0 0 0,0 0-112 0,0 0-16 16,0 0-16-16,19-54 0 0,-19 54-112 0,0 0-128 15,0 0 176-15,0 0-176 0,0 0 144 0,0 0-144 16,3-53 0-16,-3 53 144 0,0 0-144 0,0 0 0 15,0 0 0-15,0 0 128 0,0 0-128 0,0 0 0 16,0 0 144-16,0 0-144 0,0 0 0 0,0 0 0 16,0 0 0-16,0 0 128 0,-3-8-128 0,3 14 128 15,0 2-128-15,0 1 128 0,0 0-128 0,1 1 0 0,-1 3 0 0,2-1 0 16,0 0 0-16,0-4 0 0,-1 0 0 0,1 0 0 16,0 3 0-16,1 0 0 0,0 0 0 0,1-3 0 15,0 0 0-15,-1-1 0 0,2-4 0 0,-1 1 0 16,1-2 0-16,1 1 0 0,-1-3 0 0,0-3 0 15,1 3 0-15,-6 0 0 0,0 0 0 0,0 0 0 16,0 0-176-16,0 0 176 0,0 0-208 0,37-42 80 16,-37 42-64-16,0 0-16 0,0 0 0 0,0 0 0 15,0 0 48-15,15-52 16 0,-15 52 0 0,0 0 0 0,0 0 144 0,0 0 0 16,0 0 0-16,0 0-128 16,0-50 128-16,0 50 0 0,0 0 0 0,0 0 0 0,0 0 0 0,0 0 0 0,0 0 0 0,-10-32 0 15,9 29 0-15,0 2 0 16,0 1 0-16,1 0 176 0,-2 0-32 0,2 0 0 15,-1-3 0-15,1 6 0 0,1-3-16 0,-1 4 0 16,0-2 0-16,2 2 0 0,-1 2 48 0,0 3 0 16,0-2 0-16,2 3 0 0,-1 1-48 0,1 0-128 15,0 2 192-15,2-1-64 0,-1 0-128 0,1 1 0 16,0-3 0-16,0 2 0 0,0-2 0 0,0 2 0 16,0-2 0-16,-1 0 0 0,-1-1 0 0,0-1 0 15,-1 0-192-15,1-5 192 0,-2 2-432 0,0-1 48 16,0-4 0-16,1 3 0 15,-2-6-304-15,-2 3-48 0,1-2-16 0,0-2 0 16,-2 1-2000-16,2 0-384 0</inkml:trace>
  <inkml:trace contextRef="#ctx0" brushRef="#br0" timeOffset="-124551.8">20811 16042 911 0,'0'1'0'0,"0"-1"0"0,0 0 0 0,0 0 0 15,0 0 752-15,0 0 64 0,0 0 16 0,0 0 0 16,0 0 560-16,-1-1 112 0,1-1 32 0,0 2 0 16,1-4 496-16,-1 0 96 0,3 2 32 0,-3-4 0 15,1 2 416-15,0 1 96 0,0 0 16 0,-1 0 0 16,2 1-352-16,-2 1-64 0,0-2-16 0,0 2 0 0,0 1-736 0,-2 0-160 15,2 0-16-15,-1 0-16 0,0 0-672 0,0 0-128 16,-2 0-16-16,2 0-16 0,-2 0-176 0,1 0-48 16,0 0 0-16,-1 1 0 0,-1 2-64 0,1-2-16 15,0 1 0-15,-1 2 0 0,-1 1-64 0,-1 1 0 16,1 2-128-16,-1 0 192 0,-1 2-192 0,1-1 144 16,-2 2-144-16,1 0 128 0,-1 0 32 0,0 1 0 15,1 1 0-15,0-1 0 0,0 1-16 16,0-1 0-16,1 2 0 0,1 0 0 0,-1-1-144 0,1 0 192 15,0 2-192-15,0-1 192 0,2 2-192 0,-2 0 0 16,2-1 0-16,-1 1 0 0,2-3 0 0,0 2 0 0,0-1 0 0,0 1 0 0,1-2 0 0,-2 2 0 31,2 1 0-31,1-1 0 0,0 1 0 0,0 0 0 0,0 3 0 16,0 1 0-16,1 1 0 0,0-2 0 0,2 6 0 16,1-1 0-16,-1 0 0 0,1-1 0 0,1-2 128 0,-1 1-128 15,2 0 0-15,-1 0 0 0,0-3 0 0,0 1 0 16,1-4 0-16,1 0 0 0,1 0 0 0,-1-1 0 15,2-5 0-15,-2 2 0 0,2-3 0 0,-1 1 0 16,2 0 0-16,-1-2 0 0,1 2 0 0,-1 0 0 16,-1 0-128-16,1 0 128 0,-3 1 0 0,0 0 0 15,2 0 0-15,-3 2 0 0,1 0 0 0,-1-3 0 16,1 0-304-16,-1-1 64 0,0-1 16 0,1-4 0 31,0 2-160-31,0-5-48 0,2-1 0 0,-1-1 0 0,-7 1-256 0,0 0-48 0,0 0-16 0,0 0-11472 16,47-38-2304-16</inkml:trace>
  <inkml:trace contextRef="#ctx0" brushRef="#br0" timeOffset="-123436.81">21049 16798 15663 0,'1'-3'1392'15,"0"3"-1120"-15,0 0-272 0,-2 0 0 16,2 0 2176-16,2 0 384 0,-2 0 80 0,4 0 16 15,4-2 400-15,0 1 80 0,1-3 0 0,-10 4 16 16,0 0-1616-16,0 0-336 0,55-25-64 0,-55 25-16 0,0 0-624 16,50-34-128-16,-50 34-32 0,0 0 0 0,51-45-96 15,-51 45-32-15,0 0 0 0,39-47 0 0,-39 47-64 0,0 0-16 16,0 0 0-16,30-51 0 0,-30 51-128 0,0 0 128 16,0 0-128-16,0 0 128 0,0 0-128 0,12-50 0 15,-14 43 0-15,1 4 0 0,-1-3 0 0,-1 1 0 16,-1 1 0-16,-1 0 0 0,1 2 0 0,-3 0-176 15,0 0 176-15,0 2-128 0,-2 0 128 0,1 0 0 16,3 0 0-16,-3 0 0 0,-2 2 0 0,-6 5 0 16,-1-2 0-16,0 3 0 0,0 1 0 0,1-2 0 15,3 2 160-15,-1 1-160 0,3 0 192 0,1 0-48 16,1 1-16-16,2-1 0 0,3 0 16 0,0-2 0 16,2 3 0-16,2 0 0 0,0-1-16 0,2 3-128 15,2-3 192-15,2 0-64 0,2 2 0 0,-1-3 0 0,3 2 0 0,1 0 0 16,3 2 0-16,1 2-128 0,1-2 192 15,-2 0-64-15,3 0-128 0,-1-1 192 0,-2-2-192 0,0-3 192 16,-2 2-192-16,1-5 0 0,-2 1 0 0,0-2 0 16,-1-3 0-16,0 0 0 0,-10 0 0 0,0 0 0 15,0 0-160-15,0 0-16 0,46-26 0 0,-46 26 0 32,0 0-336-32,0 0-64 0,0 0 0 0,0 0-16 0,37-40-336 0,-37 40-64 0,0 0-16 0,0 0-11120 0,0 0-2224 15</inkml:trace>
  <inkml:trace contextRef="#ctx0" brushRef="#br0" timeOffset="-122835.95">21412 16229 8287 0,'-4'-3'736'16,"1"3"-592"-16,0 0-144 0,2 0 0 16,1 3 1680-16,-1-3 304 0,-2 0 64 0,0 0 16 0,-2 0 864 0,0 1 160 15,1 0 48-15,3 1 0 0,2-2-592 0,1 2-112 16,3-2-32-16,3 1 0 0,-1 2-784 0,3-3-144 16,0 2-48-16,0 2 0 0,-1-4-576 0,-2 2-112 15,2 0-32-15,1 0 0 0,-1 1-48 0,3 0-16 16,-1-1 0-16,-1 3 0 0,1-4-304 0,-1 1-64 15,-1 1-16-15,1-3 0 0,-1 0-256 0,-2 0 0 16,1 0 0-16,-1-3 0 0,-1 3 0 0,-6 0-256 16,0 0 64-16,0 0 0 15,0 0-512-15,0 0-112 0,0 0-16 0,0 0 0 16,0 0-800-16,0 0-160 0</inkml:trace>
  <inkml:trace contextRef="#ctx0" brushRef="#br0" timeOffset="-121736.95">21716 16390 5519 0,'0'0'496'0,"0"-3"-496"16,0 3 0-16,0-2 0 0,2 0 1824 0,-2 2 272 15,1-2 48-15,1-2 16 0,-2 4 656 0,0 0 144 16,0 0 32-16,0 0 0 0,0 0-496 0,36-49-112 16,-36 49-16-16,0 0 0 0,0 0-640 0,0 0-144 15,34-45-32-15,-34 45 0 0,0 0-656 0,0 0-128 16,0 0-16-16,0 0-16 0,28-44-384 0,-28 44-80 16,0 0-16-16,0 0 0 0,0 0-64 0,0 0 0 15,0 0-16-15,0 0 0 0,0 0-48 0,0 0-128 16,0 0 192-16,0 0-64 0,0 0-128 0,0 0 192 15,0 0-192-15,-7-39 192 0,4 46-192 0,-1-1 160 0,1 0-160 0,0 4 160 16,1 0-160-16,0-2 0 16,0 2 0-16,2 0 128 0,1 3-128 0,0-5 0 0,2 2 0 15,-1-2 0-15,1 0 0 0,2-2 0 0,0 1-128 0,1-4 128 16,0 0 0-16,0 1-144 0,2-4 144 0,-8 0 0 16,0 0-160-16,0 0 160 0,0 0-128 0,47-29 128 15,-47 29-128-15,0 0 128 0,0 0-128 0,36-43 128 16,-36 43-144-16,0 0 144 0,0 0-160 0,0 0 160 15,32-46-160-15,-32 46 160 0,0 0-160 0,0 0 160 16,0 0-144-16,0 0 144 0,0 0-128 0,0 0 128 16,0 0 0-16,0 0 0 0,0 0 0 0,0 0 0 15,0 0 0-15,0 0 0 0,0 0 0 0,0 0 0 16,12-51 0-16,-12 51 128 0,-1 0 0 0,0 0 0 0,1 2 144 0,0 0 48 16,-2 2 0-16,1 2 0 0,1 0-112 0,0 0-16 15,0 3 0-15,0 1 0 0,0 0-192 0,1-2 0 16,1 2 128-16,0 0-128 0,1 0 0 15,-1 0 0-15,1 1 0 0,-1-3 0 0,2 0 0 0,-2-2-288 16,1 2 64-16,0-2 16 16,1 0-304-16,-1 0-64 0,-1-3-16 0,2-2 0 15,-2 2-1264-15,2-3-256 0</inkml:trace>
  <inkml:trace contextRef="#ctx0" brushRef="#br0" timeOffset="-120853.52">22139 16178 3679 0,'0'0'320'0,"0"-2"-320"15,0 2 0-15,0 0 0 0,0 0 1024 0,-1 0 128 16,1-1 16-16,0-2 16 0,1 3 752 0,-1-2 160 0,0 0 16 0,0 2 16 16,0 0 560-16,0-2 128 0,1 2 0 0,-1 2 16 15,0-2-160-15,0 2-48 16,0 0 0-16,2 1 0 0,-2 0-944 0,1 1-192 0,0-2-32 0,0 2-16 16,2-1-768-16,-1 0-160 0,1 1-16 0,-1 0-16 15,2 1-96-15,-2-2-32 0,2 4 0 0,0-1 0 16,0 0-128-16,-1 0-32 0,1 0 0 0,0 2 0 15,1 0-192-15,0 0 128 0,0 3-128 0,0-1 0 16,-1 0 0-16,1-2 0 0,0-1 0 0,-1 2 0 16,0-2 0-16,-1-1 0 0,0 0 0 15,-1-1 0-15,1 0 0 0,-2-1-160 0,0-2 160 0,1-1-192 0,-1 2 16 0,0-6 0 16,2 2 0-16,-2 1 0 0,1-5 16 16,0 1 0-16,0 1 0 0,-2 3 0 0,0 0 160 0,0 0 0 15,0 0-144-15,0 0 144 0,0 0 0 0,23-61 0 16,-23 61 160-16,0 0-160 0,0 0 336 0,0 0-32 15,18-51-16-15,-18 51 0 0,0 0 0 0,0 0 0 16,0 0 0-16,0 0 0 0,0 0-64 0,22-52-16 16,-22 52 0-16,0 0 0 0,0 0-64 0,0 0-16 15,0 0 0-15,0 0 0 0,0 0-128 0,0 0 160 16,0 0-160-16,26-48 160 0,-25 46-160 0,0 1 128 16,3 1-128-16,-3-3 128 0,2 3-128 0,-2 0 0 15,2 0 0-15,-2 0 0 0,0 3 0 0,0-3 0 16,2 0 0-16,-2 0 0 0,0-3 0 0,-1 3 0 15,2 0 0-15,-1 0 0 0,-1-2-288 0,0 0 64 16,0 2 16-16,-1 0 0 16,1-2-192-16,-2 2-48 0,2-1 0 0,-1 1 0 15,0-3-224-15,0 3-48 0,-1-2-16 0,0 0-18112 0</inkml:trace>
  <inkml:trace contextRef="#ctx0" brushRef="#br0" timeOffset="-118445.79">22578 16714 11967 0,'-2'0'1072'15,"-1"-2"-864"-15,2 2-208 0,0 0 0 16,1 0 1856-16,-1-2 320 0,-2 1 64 0,1-2 0 0,-2 0 608 0,-2-4 112 15,2 2 32-15,2 2 0 16,-1-3-704-16,2 2-144 0,1 0-32 0,0-1 0 0,1 4-1024 0,-1-2-192 16,3 3-64-16,-1 0 0 0,2 0-272 0,1 0-64 15,1 3-16-15,0 1 0 0,1-2-48 0,2 2-16 16,0-2 0-16,1 2 0 0,0-3-112 0,1 2-32 16,1-1 0-16,0-2 0 0,-12 0-272 0,0 0 128 15,37-6-128-15,-37 6 0 0,0 0 0 0,0 0 0 16,43-10 0-16,-43 10 0 0,0 0 0 0,0 0 0 15,0 0 0-15,0 0 0 0,0 0 0 0,0 0 0 16,0 0 0-16,0 0 0 0,22 4-160 0,-27-3 16 16,0 2 0-16,-4 0 0 0,1 2-32 0,-4-1 0 15,1 2 0-15,0-3 0 0,0 0 176 0,-1-2 0 16,-2 4-144-16,-1-5 144 0,0 4 0 0,1-4 0 0,0 3 0 0,0-3 0 16,0 0 0-16,1 0 0 0,2 0 0 0,2 0 0 15,3 0 192-15,1 0-64 0,2-3 0 16,1 1 0-16,4 0 64 0,0 0 16 0,2-2 0 0,1 2 0 15,-5 2-16-15,0 0 0 0,0 0 0 0,40-8 0 16,-40 8 16-16,0 0 0 0,43-2 0 0,-29 2 0 16,-14 0-208-16,30-4 144 0,-30 4-144 0,0 0 128 15,46-2-128-15,-46 2 0 0,0 0 0 0,43-8 0 32,-43 8-448-32,0 0 0 0,37-6-16 0,-37 6 0 0,0 0-448 15,0 0-96-15,0 0-16 0,47-18-11872 0,-47 18-2384 0</inkml:trace>
  <inkml:trace contextRef="#ctx0" brushRef="#br0" timeOffset="-117853.65">23192 16401 10703 0,'0'-4'224'0,"0"0"48"0,0 1 16 0,0 0 32 0,0 1-320 0,0 0 0 16,0 2 0-16,1-2 0 0,0-2 4160 0,0-2 768 15,0 2 160-15,2 2 32 0,-2 2-1664 0,2-3-320 16,-1 3-64-16,1 3 0 0,-1 1-1920 0,-1 2-368 0,2 0-80 15,-2 0 0-15,0 3-64 0,-1 1-16 0,0 2 0 16,0-2 0-16,1 4-128 0,-1-2-32 0,0 0 0 0,0 3 0 16,0 1-80-16,2 2 0 0,-2 3-16 0,0-3 0 15,1 2-208-15,-1-2-32 0,1 1-128 16,-1 1 192-16,0 0-192 0,1-2 0 0,-1 1 0 0,0-3 0 16,-1 0 0-16,1-1 0 0,-1-2 0 0,0 0 0 15,-1-3 0-15,1-4-160 0,1 0 160 0,-1-1-192 16,2-1 16-16,-1-4 0 0,1 0 0 0,1-4 0 15,-2 4-32-15,0 0-16 0,0 0 0 0,0 0 0 16,11-53 224-16,-11 53 0 0,0 0 0 0,7-56 0 0,-7 56 0 0,5-46 0 16,-5 46 0-16,0 0 0 0,4-62 0 15,-4 62 0-15,0 0 0 0,-1-51 0 0,1 51 0 0,0 0 0 16,-4-45 0-16,4 45-144 0,0 0 144 0,-6-37 0 16,6 37 160-16,0 0-160 0,-9-31 0 0,9 31 128 15,0 0-128-15,0 0 0 0,-9-22 0 0,8 20 0 16,0 0 0-16,0 2 0 0,0 0 0 0,-2 0 0 15,2 2 0-15,0-2 0 0,1 4-272 0,-3-4-48 16,2 4-16-16,1-2 0 16,-1-2-368-16,1 3-80 0,-2-3-16 0,1 1-12176 15,0 2-2432-15</inkml:trace>
  <inkml:trace contextRef="#ctx0" brushRef="#br0" timeOffset="-117007.16">23483 15935 3679 0,'-1'-5'320'0,"1"1"-320"0,0 1 0 0,0 2 0 15,0 1 1088-15,1 0 128 0,-1-2 48 0,2 1 0 16,-2-4 1248-16,1 1 256 0,0 1 48 0,0 2 16 16,3 1 1328-16,0 4 256 0,-1-2 48 0,4 5 16 15,-1 2-2368-15,2 1-480 0,1 3-96 0,1 3 0 16,1 0-512-16,0 2-112 0,2 1-16 0,0 1 0 15,1 1-80-15,1 1-32 0,-2 0 0 0,2 1 0 16,0-1-336-16,-1 0-64 0,-1 3 0 0,1-3-16 16,-2 2-224-16,-1 3-144 0,0-1 192 0,-1 0-192 15,-1 1 128-15,0-1-128 0,-2 2 0 0,-1-3 0 0,-1-3 0 0,-1 3 0 16,0 3 0-16,-2-2 0 0,0-1 0 0,0-1 0 16,-1 0 0-16,-2 1 0 0,-1-3 0 0,1 3 0 15,-1-1 0-15,-2 0 0 0,-2 1 128 0,0 1-128 16,0 2 0-16,-3-2 0 0,0 2 128 0,1-5-128 15,-4 2 0-15,1-3 0 0,1 0 0 0,-2-1 0 16,1-1 0-16,-1-1 0 0,0-3 0 0,1-4 0 16,-1 1 0-16,1-1-144 0,1-2 144 0,0 0-192 15,0-4 192-15,0 3-192 0,2-5 192 0,-1 3-128 16,1 1 128-16,2-1-128 0,-1-1 128 0,1 0 0 16,1 1-144-16,0 2 144 0,0-3-224 0,1 0 32 15,0 1 0-15,2-1 0 16,-1 0-240-16,1-2-32 0,2-1-16 0,0 0 0 15,-1 0-112-15,1-3-32 0,0 3 0 0,0-6 0 16,1 1-272-16,0-2-64 0,-1 4-16 0,0 0-16896 0</inkml:trace>
  <inkml:trace contextRef="#ctx0" brushRef="#br0" timeOffset="-91931.43">16315 15489 11055 0,'-2'-2'976'0,"-1"1"-784"15,2 1-192-15,0 0 0 0,-1 0 1168 0,0 0 192 16,-2-3 48-16,-3 3 0 0,-4-2 736 0,-7 1 160 15,-1-2 16-15,-1 2 16 0,0 1-544 0,11 0-96 16,3 1-32-16,-1-1 0 0,-2 3-528 0,-5-2-112 16,-5 4-32-16,-7-2 0 0,-5 4-288 0,-1-1-48 15,-4 0-16-15,1-2 0 0,4-1-160 0,3 0-32 16,2-3-16-16,1 0 0 0,3-4-192 0,1 2-48 16,0-2 0-16,1-2 0 0,0 3 16 0,3 2 0 15,2-1 0-15,0-1 0 0,0 3 48 0,1 0 16 0,-1 3 0 0,0-1 0 0,1 2-16 0,1 0-16 16,-2 4 0-16,0-2 0 15,3 4-240-15,-1 0 176 0,2-1-176 0,1 1 160 16,0 0-160-16,3-2 0 0,2 2 144 0,0-2-144 16,1 0 0-16,2-2 0 0,1 4 0 0,-1-1 128 15,1 1-128-15,1 0 0 0,-1-2 0 0,1 6 0 16,0 5 0-16,0-3 0 0,1 5 0 0,-1-2 0 16,1 1 0-16,-1 2 0 0,0 2 0 0,0 2 128 15,-1 0-128-15,0 1 0 0,0-1 0 0,-2 3 0 16,1-1 0-16,-1 3 128 0,0 1-128 0,-1 0 0 15,1-1 0-15,0-1 0 0,-1 1 0 0,0 0 128 16,1 1-128-16,-1-1 0 0,1-2 0 0,1 0 0 16,1 2 0-16,-1-2 0 0,2 5 0 0,0 2 0 15,3 1 0-15,-1-3 0 0,5 2 0 0,-1 1 0 0,2 2 0 16,1-2 0-16,1-3 0 0,1 1 0 0,1-3 0 0,1-2 0 16,0 1 0-16,0-3 0 0,0 1 0 0,0-1 0 15,-1 0 0-15,-1-3-128 0,0 0 128 0,-3-3 0 16,-1 4 0-16,-2-1 0 0,0-2 0 0,-2 2 0 15,-1 0 0-15,-2 1 0 0,-1 0 0 0,-2 1-128 16,0-1 128-16,-1 1 0 0,0-1 0 0,1-1-128 16,0-2 128-16,1-2 0 0,-2-1 0 0,3-1 0 15,1-3 0-15,1 0 0 0,1-1 0 0,1 1 0 16,1-4 0-16,0 1 0 0,0 0 0 0,1 0 0 16,1-1 0-16,0 0 0 0,1-1 0 0,0 1 0 0,2 0 0 15,-1-2-128-15,1 0 128 0,0-2 0 16,-1 2 0-16,2-4 0 0,1 1 0 0,-1-1 0 0,1-3 0 0,1 1 0 15,-3-1 0-15,3-2 0 0,0-1 0 16,-1 0-128-16,1-1 128 0,1 1 0 0,0-3 0 0,0 3 0 16,-1 0 0-16,2 0 0 0,2 0 0 0,2 0 0 15,1 0 0-15,2 0 0 0,0 3 0 0,2-2 0 16,1 1 0-16,1 2 0 0,1 1 0 0,0-1 0 16,2-1 0-16,0 1 0 0,2 1 0 0,1-1 0 15,0 0 0-15,0 0 0 0,1 0 0 0,-2-4 0 16,-1 3 0-16,5-3 0 0,2 1 0 0,2-2 0 15,0 1 0-15,2 0 0 0,-1-3 0 0,1 3 0 16,0 0 0-16,-1 3 0 0,1 0 0 0,-1 1 0 0,2 2 0 0,-5-2 0 0,-3 1 0 0,1-1 0 31,5-1 0-31,3 1 0 0,3 1 0 0,1-5 0 16,-1 4 0-16,1-4 0 0,-1 2 0 0,-2-2 0 0,1 1 0 16,-5-1 0-16,-3 3 0 0,2-3-128 0,5 0 128 0,2 2 0 15,2-2 0-15,-3 0 0 0,1 4 0 0,-2-1-128 16,-1 0 128-16,0 1 0 0,1 0 0 0,-2 1 0 15,-5-2 0-15,1 1-128 0,4-2 128 0,1 1 0 16,1-3 0-16,2 0 0 0,-1 0 0 0,1 0 0 16,1-3 0-16,1 3 0 0,1 0 0 0,-2 0 0 15,-3 3 0-15,0-2 0 0,2 3 0 0,0 1 0 16,4-1 0-16,-2 2 0 0,-2-3 0 0,1 0 0 16,1 1 0-16,-5-2 0 0,-5 2 0 0,4-2 0 15,5 0 0-15,2-2 0 0,1 2 0 0,0-6 0 16,0 4 0-16,-2-2 0 0,1-2 0 0,1 0 0 15,-1 2 0-15,-1 2 0 0,-6-3 0 0,-1 3 0 0,4 3 0 0,1-3 0 16,2 2 0-16,-1 2 0 0,-1-3 0 0,-1 2 0 16,1 1 0-16,-4-2 0 0,-4 0 0 0,1 0 0 15,3 0 0-15,2 1 0 0,0-3 0 0,3 1 0 16,0 1 0-16,-2-2 0 0,1 0 0 0,-2 0 0 16,0 0 0-16,-2 0 0 0,-4-2 0 0,-1 1-128 15,4 1 128-15,-1-3 0 0,2-1 0 0,1 2 0 16,0-2 0-16,0 2 0 0,-1-1 0 0,-1 2 0 15,-2-1 0-15,-1 2 0 0,0 2 0 0,-2-1 0 16,-3 4 0-16,0-1 0 0,0 2 0 0,2 0 0 16,0 2 0-16,1 0 0 0,2 1 0 0,-4-4 0 15,2 1 0-15,-3-1 0 0,2-1 0 0,-2 0 0 16,0 1 0-16,-4-4 0 0,-2 1 0 0,-1-1 0 16,1 1 0-16,1-2 0 0,3 0 0 0,2 0 0 0,0-2 0 0,0 1 0 15,-1-1 0-15,0 1 128 0,1-2-128 16,-2-1 0-16,-2 4 0 0,1-2 0 0,-2-2 0 0,1 2 0 15,1-1 0-15,-2 2 0 0,-3 1 0 0,-2-2 0 16,4 2 0-16,1 0 0 0,1 0 0 0,1 0 0 16,1 0 0-16,1 2 128 0,-1-2-128 0,0 0 0 15,0 0 0-15,-2 1 0 0,-1-1 0 0,1 0 0 16,0-1 0-16,2 1 0 0,-2 0 0 0,-3 0 0 16,-3 0 0-16,3 0 0 0,2-2 0 0,2 2 0 15,0-2 0-15,1 1 0 0,0 0 0 0,0-2 0 16,1 2 0-16,0-1 0 0,0-1 0 0,-1 2 0 15,-3-2 0-15,2 0 0 0,-1 3 0 0,0-3 0 16,0 3 0-16,-4 0 0 0,-3-2 0 0,0 2 0 0,3 0 0 0,2 2 0 16,0-2 0-16,1 0 0 0,0 0 0 0,3 3 0 15,0-3 0-15,1 0 0 0,-1 3 0 0,1-3 0 16,-1 3 0-16,0-3 0 0,-2 1 0 0,1 2 0 16,-2-1 0-16,-2-2 0 0,-6 4 0 0,2-3 0 15,0 2 0-15,0 0 0 0,2 2 0 0,-2-1 0 16,-2 2 0-16,0-3 0 0,-2 0 0 0,1 0 0 15,-2-2 0-15,-1 1 0 0,2 0 0 0,-2-2 0 16,0 0 0-16,-1 0 0 0,0 0 0 0,1 2 0 16,0-2 0-16,-1 0 0 0,0 3 0 0,1-3 0 15,-1 0 0-15,0-3 0 0,2 3 0 0,0 0 0 16,2-2 0-16,-2 0 0 0,1 0 0 0,-1-2 0 0,2 2 0 0,-5-2 0 0,-2 0 0 0,0 2 0 16,1-2 0-16,-3-2 0 0,1 1-128 0,0 0 128 15,-2-1 0-15,-1-3-160 16,-1 2 160-16,0-2 0 0,-1 1-128 15,0-2 128-15,0 0 0 0,-1 0 0 0,0 0 0 0,-2 1 0 16,1-1 0-16,-2-2 0 0,1 2 0 0,0-2 0 16,0-1 0-16,-1-1 0 0,2 0 0 0,-1-2 0 15,-1 0 0-15,2-3 0 0,-1 1 0 0,2-2 128 16,-4 20-128-16,6-50 0 0,-6 50 0 0,8-51 0 16,-8 51 0-16,8-64 0 0,-8 64 0 0,9-65 0 15,-9 65 0-15,9-77 0 0,-9 77 0 0,7-75 0 16,-7 75 0-16,6-79 0 0,-6 79 0 0,7-70 0 15,-7 70 0-15,4-59 0 0,-4 59 0 0,5-68 0 16,-5 68 0-16,5-63 0 0,-5 63 128 0,4-59-128 0,-4 34 0 16,0-1 144-16,0 1-144 0,-1 0 160 0,1 2-160 0,-3 1 160 15,2-3-160-15,-1 0 0 0,0 2 144 0,1-2-144 16,1-1 0-16,0-2 0 0,0-3 0 0,0 31 128 16,3-63-128-16,-3 63 0 0,5-63 0 0,-5 63 128 15,7-61-128-15,-7 61 0 0,7-53 0 0,-7 53 128 16,0 0-128-16,10-67 0 0,-10 67 128 0,0 0-128 15,6-61 0-15,-4 40 128 0,-1 3-128 0,0-2 0 16,0 0 0-16,-1-1 128 0,-1-5-128 0,1 4 0 16,-1-3 0-16,0-3 0 0,-2-1 0 0,1 3 0 15,1 2 0-15,-1 1 0 0,0 7 0 0,1-5 0 16,-2-2 0-16,2-2 0 0,-2 4 0 0,1 1 128 16,-1-2-128-16,1 6 0 0,-2 4 0 0,1 2 0 15,0 0 144-15,-1 1-144 0,1 1 192 0,0 0-192 0,0 2 224 16,-2-4-64-16,1 4-16 0,0-4 0 0,0 4-144 0,-1-3 128 15,1-1-128-15,-1 0 128 0,0 2-128 0,-2-2 0 16,3-3 0-16,-3 4 0 0,1-1 0 0,-1 1 0 16,-1-1 0-16,1 4 0 0,-1 0 0 0,0 0 0 15,-1-1 0-15,1 4 0 0,-2-1 0 0,-2 1 0 16,1 3 128-16,-1-2-128 0,-3 4 128 0,0-2-128 16,0 3 192-16,-2 1-64 0,1-1-128 0,1 0 192 15,2 1-192-15,-3-1 192 0,-2 2-192 0,-3-1 128 16,-1 2-128-16,-2-2 128 0,1 2-128 0,1-4 0 15,4 2 0-15,-1-1 128 0,-5 0-128 0,-2-3 0 16,0 3 0-16,0-2 128 0,3-1-128 0,-2 3 0 16,-1-3 0-16,-2 1 0 0,-2-2 0 0,-1 1 0 0,0 1 128 0,3-1-128 15,4 0 0-15,-1-1 0 0,-3 1 0 0,-3 1 0 16,0 1 0-16,-1-2 0 0,0 3 0 0,1-2 0 16,5 1 0-16,0 1 0 0,-2-3 0 15,-2 0 0-15,3 1 0 0,-3-2 0 0,-2-2 0 0,-3 1 0 16,1 1 0-16,-1-2 0 0,2 1 0 0,-1 1 0 15,2-2 0-15,-1 2 0 0,1 1 0 0,1-1 0 16,1 1 0-16,-3 0 0 0,-2 1 0 0,-2 3 0 16,2-4 0-16,1 1 0 0,-2 1 0 0,0-2 0 15,-2 3 0-15,-1 0 0 0,5-3 0 0,5 3 0 16,7-2 0-16,-3 2 0 0,-6-1 0 0,-5-1 0 16,-1 2 0-16,0-3 0 0,3 0 0 0,4 0 0 0,4 0 0 0,-4 0 0 0,-4-3 0 0,-5 2 0 15,-2-1 0-15,1-2 0 16,1 4 0-16,2-3 0 0,0 3 0 0,0-2 0 15,2 1 0-15,5 1 0 0,2 0 0 0,-4-3 0 16,-5 3 0-16,-4 0 0 0,2 0 0 0,-1 3 0 16,3-3 0-16,1 1 0 0,0 1 0 0,2 2 0 15,-6 1 0-15,2-1 0 0,4-2 0 0,1 2 0 0,1-4 0 0,-4 0 0 0,-4 0 0 0,0-4 0 32,-2 2 0-32,3-2 0 0,3-1 0 0,1 1 0 15,-3 1 0-15,1-3 0 0,4 2 0 0,1 1 0 16,-2-3 0-16,2 2 0 0,0 2 0 0,-1-4 0 15,-4 2 0-15,-2-2 0 0,-2 6 0 0,1-4 0 16,3 2 0-16,-1-1 0 0,-1 6 0 0,1-1 0 16,-1-2 0-16,6-2 0 0,1 4 0 0,-3-4 0 15,-1-1 0-15,-3 2 0 0,-2-1 0 0,0-1 0 0,5 2 0 0,-1-4 0 16,-2 4 0-16,-2-4 0 0,1 3 0 0,1-1 0 16,3 0 0-16,0 0 0 0,-2-4 0 0,-1 2 0 0,0 2 0 0,-1-1 0 15,-1 4 0-15,0 0 0 16,4 0 0-16,-2 0 0 0,-3 1 0 0,0 2 0 15,0-1 0-15,3-2 0 0,5 0 0 0,-2 0 0 16,-5 4 0-16,0-4 0 0,-1 2 0 0,-1-2 0 16,1 2 0-16,-1 0 0 0,3-2 0 0,0 0 0 15,1 3 0-15,3-3 0 0,1 0 0 0,3 3 0 16,0-3 0-16,-4 0 0 0,-1 3 0 0,-2 0 0 16,0 4 0-16,1-1 0 0,-2 4 0 0,2-4 0 15,-2 4 0-15,6-4 0 0,5 3 0 0,-3-3 0 16,-1 4 0-16,-3-4 0 0,0 0 0 0,0-1 0 0,0-2 0 15,0-1 0-15,2-4 0 0,0 0 0 0,2 0 0 0,0-1 0 16,1 2 0-16,0-1 0 0,0-1 0 0,2 3 0 16,-1 0 0-16,2 0 0 0,2 3 0 0,0-1 0 15,-1-2 0-15,3 1 0 0,7 2 0 0,-4-2 0 16,-5 2 0-16,-4-1 0 0,-1 2 0 0,1-2 0 16,3 2 0-16,0-2 0 0,0 2 0 0,3-4 0 15,8 3 0-15,-4-3 0 0,-2 0 0 0,-4 0 0 0,0-3 0 0,2-1 0 0,3-1 0 0,0 2 0 31,-2-6 0-31,0 2 0 0,-1-3 0 0,2 1 0 16,0 2 0-16,1-4 0 0,-2 3 0 0,2-2 0 16,0 4 0-16,2 0 0 0,-1 3 0 0,0 0 0 0,2 0 0 0,-2 1 0 0,1 2 0 0,-1-2 0 15,2 2 0-15,-1 0 0 16,2 0 0-16,-2 0 0 0,0 0 0 0,-1-2 0 16,1 1 0-16,1-2 0 0,0 1 0 0,1 2 128 15,-1-1-128-15,-1 1 0 0,2-3 0 0,-2 3 0 0,2 0 0 0,0 3 0 16,2-3 0-16,-3 3 0 15,-3 1 0-15,-1 2 0 0,-1 3 0 0,-1-2 128 16,2 3-128-16,1 1 0 0,1 2 144 0,0-2-144 16,3 0 0-16,0-1 144 0,-4 2-144 0,1 1 0 15,0-4 0-15,0 1 0 0,3-3 0 0,1-1 0 16,1-4 0-16,0-1-144 0,2-1 16 0,-1-3 0 16,-1-3-384-1,3-7-64-15,-1 0 0 0,2-6-12448 0,4-3-2480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25T15:44:5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19519 4966 911 0,'-1'0'0'0,"-1"0"0"0,1 0 0 0,0 0 0 16,1 0 704-16,-1 0 48 0,1 0 16 0,-1 0 0 16,-1 2 464-16,0-2 112 0,1 0 0 0,-1 0 16 15,1 0 528-15,0 0 96 0,1 0 32 0,0 0 0 16,-1 0-80-16,1-2-16 0,1 2 0 0,-1-1 0 0,0 1-400 0,0 0-96 0,1-3-16 0,-1 1 0 16,1 1-96-16,1-4-32 0,-1 1 0 0,0-2 0 15,0 0-480-15,-1-1-96 0,0 7-32 0,0 0 0 31,0 0-272-31,0 0-48 0,10-32-16 0,-7 26 0 0,-3 6-128 0,0 0-16 16,8-32-16-16,-8 32 0 0,0 0-48 0,0 0-128 16,0 0 192-16,18-35-64 0,-18 35-128 0,0 0 0 15,0 0 144-15,11-34-144 0,-11 34 144 0,0 0-144 16,0 0 192-16,11-31-192 0,-11 31 320 0,0 0-32 16,0 0-16-16,0 0 0 0,0 0-16 0,0 0 0 15,0 0 0-15,0 0 0 0,0 0-96 0,38-35-32 16,-38 35 0-16,0 0 0 0,0 0-128 0,0 0 128 0,0 0-128 0,0 0 128 0,58-7-128 0,-58 7 0 15,0 0 0-15,0 0 0 0,0 0 0 0,62-16 0 32,-62 16 0-32,0 0 0 0,0 0 0 0,57 6 0 15,-57-6 0-15,0 0 0 0,0 0-128 0,57 7 128 0,-57-7 0 0,0 0 0 16,0 0 0-16,53 10 0 0,-53-10 0 16,0 0 0-16,0 0 0 0,51 9 0 0,-51-9 0 0,0 0 0 15,0 0 0-15,52 8 0 0,-52-8 0 0,0 0 0 16,47 8 0-16,-47-8 0 0,0 0 0 0,54 2 0 15,-54-2-128-15,0 0 128 0,58-6 0 0,-58 6 0 16,0 0 0-16,62-9 0 0,-62 9 0 0,0 0 0 16,57-9 0-16,-57 9 0 0,0 0 0 0,0 0 0 15,66-10 0-15,-66 10 0 0,0 0 0 0,0 0 0 16,55-7 0-16,-55 7 0 0,0 0 0 0,0 0 0 16,50 0 0-16,-50 0 0 0,0 0 0 0,0 0 0 15,52 0 0-15,-52 0 0 0,0 0 0 0,0 0 0 16,63-3 0-16,-63 3 0 0,0 0 0 0,55-6 0 0,-55 6-128 0,0 0 128 0,53-5 0 0,-53 5 0 15,0 0 0 1,60-2 0-16,-60 2 0 0,0 0 0 0,53 0 0 0,-53 0 0 16,0 0 0-16,48 4 0 0,-48-4 0 0,0 0 0 15,0 0 0-15,58 10 0 0,-58-10 0 0,0 0 0 16,0 0 0-16,55 9 0 0,-55-9 0 0,0 0 0 16,0 0 0-16,52-9 0 0,-52 9 0 0,0 0 0 15,0 0 0-15,58 2 0 0,-58-2 0 0,0 0 0 16,0 0 0-16,60-6 0 0,-60 6 0 0,0 0 0 15,58-6 0-15,-58 6 0 0,0 0 0 0,0 0 0 16,59 0 0-16,-59 0 0 0,0 0 0 0,0 0 0 16,0 0 0-16,49 3 0 0,-49-3 0 0,0 0 0 15,0 0 0-15,0 0 0 0,0 0 0 0,46 7 0 0,-46-7 0 0,0 0 0 16,0 0 0-16,0 0 0 0,0 0 0 0,54-1 0 16,-54 1 0-16,0 0 0 0,0 0 0 0,0 0 0 15,48 1 0-15,-48-1 0 0,0 0 0 0,0 0 0 16,0 0 0-16,0 0 0 0,41 10 0 0,-41-10 0 15,11 11 176-15,-6-7-48 0,0 2-128 0,-1 0 192 16,0-2-16-16,-1 2-16 0,2-2 0 0,-1 1 0 16,0-2-160-16,-1 1 0 0,2 0 144 0,0 1-144 15,0-2 0-15,0 0 0 0,-5-3 0 0,0 0 0 16,15 14 0-16,-11-8 0 0,0 0 0 0,-1 0 0 16,1 0 0-16,-2 4 0 0,2-1 0 0,-3-2 0 15,1 2 0-15,-1-2 0 0,-1-1 0 0,0-1 0 16,0-1 0-16,0 0 0 0,-3 2 0 0,0 3 0 15,-4 1-784-15,0 2-176 0,0 0-48 0,-2-2-16208 16</inkml:trace>
  <inkml:trace contextRef="#ctx0" brushRef="#br0" timeOffset="920.51">20381 4235 2751 0,'0'-4'256'0,"0"2"-256"15,0 2 0-15,0 0 0 0,0 0 1264 0,0 0 208 16,0-2 32-16,1 0 16 0,0-3 544 0,2 2 112 0,-1 0 32 0,-2 3 0 16,0 0-64-16,0 0-16 15,0 0 0-15,0 0 0 0,0 0-400 0,0 0-96 0,0 0-16 16,0 0 0-16,0 0-304 0,0 0-64 15,0 0-16-15,26 17 0 0,-25-10-256 0,-1-2-48 0,2 3-16 0,-1 2 0 16,1 0-320-16,0 1-64 0,0 2-16 0,1-2 0 16,-1 3-272-16,1-1-64 0,-1 0-16 0,-1 0 0 15,2-5-160-15,-1 5 0 0,-1 0 0 0,2 2 0 16,1-1 0-16,-3-2-144 0,1-2 144 0,0 0 0 16,-1 1-128-16,0-3 128 0,0 0 0 0,-1-2 0 15,0-1 0-15,0 0 0 0,0-3 0 0,-1 0 0 0,1-2 0 0,1-2 0 0,-1 0 0 0,0-1 0 31,0 0-128-31,0-3 128 0,0 0 0 0,0 0 0 0,-1-2 0 16,0 0 0-16,1-2 0 0,-1 0 0 0,1 4 0 16,-2-3 0-16,2-5 0 0,-1 2 144 0,0-4 16 0,1-1 0 15,0 0 0-15,1 1 0 0,-1 16-32 0,6-28 0 16,-6 28 0-16,0 0 0 0,21-35-128 0,-21 35 160 16,0 0-160-16,0 0 160 0,41-38-160 0,-41 38 160 15,0 0-160-15,0 0 160 0,50-20 16 0,-50 20 0 16,0 0 0-16,0 0 0 0,48 6 0 0,-48-6 0 15,0 0 0-15,37 14 0 0,-37-14-176 0,0 0 128 16,0 0-128-16,42 19 128 0,-42-19-128 0,0 0 0 16,0 0 0-16,39 13 0 0,-32-8 0 0,-1-1 0 15,-2 2-176-15,-1-2 176 16,0 2-576-16,-2-2-48 0,0 4 0 0,-1-2-11552 16,0 4-2320-16</inkml:trace>
  <inkml:trace contextRef="#ctx0" brushRef="#br0" timeOffset="8159.62">26656 3884 11967 0,'0'0'1072'0,"0"0"-864"16,0 0-208-16,0 0 0 0,0 0 1376 0,0 0 224 15,0 0 64-15,0 0 0 0,0 0 1104 0,0 0 240 16,0 0 32-16,34 28 16 0,-34-28-752 0,7 24-128 16,-4-7-48-16,-1 1 0 0,-1 3-960 0,1 3-192 15,-2 5-32-15,1 3-16 0,-1 3-512 0,0-1-96 16,-1 7-32-16,1-1 0 0,1 0-96 0,0-1-32 16,0 0 0-16,2-3 0 0,-1 1 0 0,1-2 0 15,-1 3 0-15,1 0 0 0,0 7-32 0,0 2-128 16,1 4 192-16,-1-1-64 0,1 1-128 0,0-1 0 0,-1-2 0 0,0-1 128 15,-1-6-128-15,2 3 128 0,-2 1-128 0,1 2 128 16,1 1 64-16,-2-4 0 0,2 0 0 0,-2 0 0 16,2 1 0-16,-1-3 0 0,-1 1 0 0,0-5 0 15,1 6-192-15,-2-4 160 0,2 5-160 0,-1-4 160 16,-1 1-160-16,1 1 0 0,-1 8 0 0,0-1 128 16,-1-4-128-16,0 0 0 0,0 2 0 0,0-6 0 15,0-2 0-15,0 4 0 0,0 5 144 0,-1 0-144 16,1-1 128-16,0-1-128 0,1-2 128 0,0-4-128 15,1-3 0-15,-1-1 128 0,0 1-128 0,0-2 0 16,2 1 0-16,-2-2 128 0,0 1-128 0,0 1 0 16,2-5 128-16,-3 6-128 0,0 3 160 0,0-1-160 15,0-4 160-15,-1-2-160 0,-1-2 160 0,1 3-160 0,0-4 176 16,0 4-176-16,-1-1 192 0,1 5-192 0,1-4 144 16,0 2-144-16,3-2 0 0,-1-3 144 0,1-3-144 0,-1-2 0 15,2-4 0-15,0 0 0 0,-1-2 0 0,1-2 0 0,0 0 0 0,-1-7 0 16,1 2 0-16,-1-2 0 0,-1-2 0 0,1 3 0 15,-2-1-144-15,0 0 144 16,0-2-192-16,-1 0 192 16,1 1-640-16,-2-5 0 15,1 2-16-15,0-2 0 0,-1-2-240 0,0-2-64 0,0-2 0 0,-1 0-17456 0</inkml:trace>
  <inkml:trace contextRef="#ctx0" brushRef="#br0" timeOffset="9675.46">23947 5901 8287 0,'3'0'736'0,"-1"-3"-592"15,0 3-144-15,0 0 0 0,-1-2 1472 0,1 1 272 16,-2 1 48-16,0 0 16 0,0 0 368 0,0 0 64 0,0 0 0 16,67-13 16-16,-67 13-208 0,0 0-64 15,0 0 0-15,57-3 0 0,-57 3-384 0,0 0-64 0,0 0-32 0,63 1 0 16,-63-1-480-16,0 0-80 0,57 2-32 0,-57-2 0 16,0 0-352-16,59 0-80 0,-59 0-16 15,0 0 0-15,67-6-208 0,-67 6-64 0,0 0 0 0,74-6 0 16,-74 6-192-16,58-4 144 0,-58 4-144 0,52-6 128 15,-52 6-128-15,57-4 0 0,-57 4 0 0,62-2 128 16,-62 2-128-16,62-4 160 0,-62 4-160 0,59-6 160 16,-59 6 0-16,57-6 0 0,-57 6 0 0,57-9 0 15,-57 9 0-15,56-7 0 0,-56 7 0 0,53-10 0 16,-53 10-160-16,63-9 128 0,-63 9-128 0,69-15 128 0,-69 15-128 0,73-11 0 0,-73 11 0 0,74-12 0 16,-74 12 0-16,70-11 0 0,-70 11 0 0,68-8 0 15,-68 8 0-15,66-3 0 0,-66 3 0 0,60-5 0 16,-60 5 0-16,69-7 0 15,-69 7 0-15,77-7 0 0,-77 7 0 0,79-10 0 16,-79 10 0-16,74-11 0 0,-74 11 0 0,75-7 0 16,-75 7 0-16,80-13 0 0,-80 13 0 0,72-10 0 15,-72 10 0-15,93-16 0 0,-43 8 0 0,-1 0 0 16,-49 8 0-16,94-11 0 0,-94 11 0 0,85-7 0 16,-85 7 0-16,78-7 0 0,-78 7 0 0,77 0 0 15,-77 0 0-15,73 0 0 0,-73 0 0 0,83 4 0 16,-83-4 0-16,78 6 0 0,-78-6 0 0,75 10 0 15,-75-10 0-15,77 13 0 0,-77-13 0 0,70 8 0 16,-70-8 0-16,82 6 0 0,-82-6 0 0,91 0 0 0,-91 0 0 16,92 0 0-16,-92 0 0 0,89 0 0 0,-89 0 0 0,89 0 0 15,-89 0 0-15,77-2 0 0,-77 2 0 0,86-4 0 16,-86 4 0-16,89-5 0 0,-89 5 0 0,81-1 0 16,-81 1 0-16,75 0 0 0,-75 0 0 0,73 1 0 0,-73-1 0 0,66 0 0 0,-66 0 128 15,74 0-128 1,-74 0 0-16,78-1 0 0,-78 1 0 0,80-6 0 15,-80 6 0-15,73-4 0 0,-73 4 0 0,75-6 0 16,-75 6 0-16,76-6 0 0,-76 6 0 0,67-6 0 16,-67 6 0-16,69-7 0 0,-69 7 0 0,74-8 0 15,-74 8 0-15,68-6 0 0,-68 6 0 0,63-7 0 16,-63 7 0-16,58-3 0 0,-58 3 0 0,60-8 0 16,-60 8 0-16,59-8 0 0,-59 8 0 0,53-9 0 0,-53 9 0 0,57-10 0 15,-57 10 0-15,57-12 0 0,-57 12 0 0,57-14 0 16,-57 14 0-16,57-16 0 0,-57 16 0 0,52-15 0 15,-52 15 0-15,0 0 0 0,71-20 0 0,-71 20 0 16,0 0 0-16,61-14 0 0,-61 14 0 0,0 0 0 16,0 0 0-16,49-4 0 0,-49 4-128 0,0 0-64 15,0 0-16-15,0 0 0 16,0 0-1136-16,0 0-208 0</inkml:trace>
  <inkml:trace contextRef="#ctx0" brushRef="#br0" timeOffset="13255.84">26648 4194 4079 0,'-2'0'368'0,"1"0"-368"15,0 0 0-15,1 0 0 0,0 0 0 0,-1 0 0 16,-2 0 704-16,1 0 64 0,-2 0 32 0,-1 0 32 16,0 0 432-16,1 0 80 0,1 0 32 0,0-2 32 15,1 1-128-15,-1 1 0 0,1 0-16 0,-1-3 16 16,2 3 0-16,-1-1-16 0,-1 1 0 0,2-1 16 16,-1 1 32-16,0-2 0 0,1 2 0 0,-1 0 32 15,-1-2-304-15,1 1-48 0,-1 1-16 0,-1-3 48 16,2 3-256-16,-3-3-32 0,1 3-16 0,-2-3 32 0,1 3-192 15,-1-2-48-15,0 0 0 0,-3 2 32 16,2-2-48-16,-4 2-16 0,1-3 0 0,-1 2 32 0,-2-1-80 0,2-1-16 16,-1 2 0-16,1-3 32 15,-1 2-224-15,1-2-32 0,1 2-16 0,-2-1 16 0,1-1-192 0,0 2 0 16,-2 1 0-16,1-2 0 0,0 1 176 0,-1 1 16 16,0 1 0-16,0-3 0 0,1 2 64 0,0 1 0 15,-3 0 16-15,1 0 0 0,-1 1-80 0,-1 2 0 16,1-3-16-16,1 1 0 0,0 0-32 0,0 0 0 15,0 2 0-15,-1 0 0 0,1 0-16 0,-1-2 0 16,-1 4 0-16,1-1 0 0,1-2 0 0,-1 2-128 16,-1 0 192-16,-2 2-64 0,-1 0-128 0,-2 0 0 15,-2 0 0-15,1 1 128 0,0-1-128 0,1 0 0 16,1 0 144-16,0 2-144 0,0 0 144 0,1-2-144 0,-1 4 192 16,0-3-192-16,-1 0 144 0,0 2-144 0,1 3 0 0,0-5 144 15,4 2-144-15,0 1 0 0,0-1 144 0,3 0-144 16,0-2 0-16,2 0 0 0,2 2 0 0,0-3 128 15,-1 0-128-15,1 2 0 0,0 0 0 0,1 1 0 16,-1-2 0-16,0 2 0 0,2-2 0 0,-2 2 0 16,1-2 0-16,-2 5 0 0,-1-3 0 0,-2 4 0 15,0 0 0-15,-2 2 0 0,-3 1 0 0,2-2 0 16,-2 1 0-16,1 1 0 16,0 0 0-16,1 0 0 0,0 3 0 0,0-1 144 0,1 1-144 0,2-2 0 15,-1 0 128-15,1 3-128 0,1-1 0 0,0-2 0 0,1 1 0 0,1 1 0 0,0 0 0 0,2-1 0 31,-1-1 0-31,1 1 0 0,2 2 0 0,0-4 0 0,0 0 0 0,1 2 0 16,0 1 0-16,0-1 0 0,3 0 0 0,-2 0 0 16,1 1 0-16,1 1 0 0,-1 1 0 0,1-2 0 15,0 4 0-15,-1 1 0 0,2 1 0 0,-3 1 0 16,0 0 0-16,1 1 0 0,-1-3 0 0,0-1 0 16,-1 3 0-16,0-4 0 0,2 1 0 0,-2 1 0 0,1 6 0 0,0-5 0 15,1-7 0-15,-1 2 0 16,1 2 0-16,0 3 0 0,0-3 0 0,1 4 0 15,-1 3 0-15,1-1 0 0,1 1 0 0,-1-2 0 16,1-2 0-16,1 1 0 0,0-2 0 0,0 0 0 16,0-2 0-16,1-1 0 0,1-1 0 0,-1 1 0 15,1-1-128-15,0-4 128 0,0-1 0 0,-1-2 0 0,3 6 0 16,0-1 0-16,1 2 0 0,0 1 0 0,-1 1 0 0,1-2 0 16,2 1 0-16,-1 1 0 0,0 1 0 15,-1-4 0-15,0 1 0 0,0 1 0 0,0 2 0 16,0-4 0-16,0 4 0 0,0-2 0 0,-2 1 0 0,2-4 0 15,0 5 0-15,0-4 0 0,0 2 0 0,0-1 0 16,0 1 0-16,0-1 0 0,1 2 0 0,0 1 0 16,-1-7 0-16,1 2 0 0,2 4 0 0,1-3 0 15,0 1 0-15,0 1 0 0,1-3 0 0,1 2 0 16,0 0 0-16,2-1 0 0,-1 2 0 0,2-5 0 16,-1 1 0-16,2 0 0 0,1 3 0 0,0-5 0 15,1 2 0-15,2-1 0 0,-2-1 0 0,-2-1 0 16,-15-14 0-16,30 23 0 0,-30-23 0 0,37 29 0 0,-37-29 0 15,43 28 0-15,-43-28 0 0,45 30 0 16,-45-30 0-16,43 26 0 0,-43-26 0 0,41 23 0 0,-41-23 0 0,44 20 0 16,-44-20 0-16,44 19 0 0,-44-19 0 0,0 0 0 15,61 22 0-15,-61-22 0 0,42 13 0 0,-42-13 0 16,47 16 0-16,-47-16 0 0,43 18 0 0,-43-18 0 16,42 20 0-16,-42-20 0 0,48 21 0 0,-48-21 0 15,52 26 0-15,-52-26 0 0,52 24 0 0,-52-24 0 16,48 20 0-16,-48-20 0 0,47 19 0 0,-47-19 0 15,46 16 0-15,-46-16 0 0,44 13 0 0,-44-13 0 16,45 13 0-16,-45-13 0 0,45 12 0 0,-45-12 0 0,0 0 0 0,65 10 0 16,-65-10 0-16,0 0 0 15,71 9 0-15,-71-9 0 0,55 2 0 0,-55-2 0 16,0 0 0-16,70 7 0 0,-70-7 128 0,0 0-128 16,77 3 0-16,-77-3 0 0,0 0 0 0,75-6 0 0,-75 6 0 0,0 0 0 15,76-6 0-15,-76 6 0 0,0 0 0 0,67-7 0 16,-67 7 0-16,0 0 0 0,70-9 0 0,-70 9 0 15,0 0 0-15,74-15 0 0,-74 15 0 0,0 0 0 16,78-14 128-16,-78 14-128 0,0 0 0 0,76-18 0 16,-76 18 0-16,0 0 0 0,69-25 0 0,-69 25 0 15,0 0 0-15,65-24 0 0,-65 24 0 0,0 0 0 16,56-15 128-16,-56 15-128 0,0 0 0 0,54-12 0 16,-54 12 0-16,0 0 0 0,57-12 0 0,-57 12 0 15,0 0 0-15,72-18 0 0,-72 18 0 0,0 0 0 16,72-18 0-16,-72 18 0 0,0 0 0 0,63-19 0 15,-63 19 128-15,0 0-128 0,54-19 0 0,-54 19 0 16,0 0 0-16,61-29 0 0,-61 29 128 0,0 0-128 0,57-25 0 0,-57 25 0 16,0 0 0-16,62-27 0 0,-62 27 128 15,0 0-128-15,70-32 0 0,-70 32 0 0,0 0 0 0,71-32 0 16,-71 32 0-16,0 0 0 0,68-35 128 0,-68 35-128 16,0 0 0-16,64-41 0 0,-64 41 0 0,0 0 0 15,54-42 0-15,-54 42 0 0,0 0 128 0,45-40-128 16,-45 40 0-16,0 0 0 0,47-51 0 0,-47 51 0 15,0 0 128-15,42-51-128 0,-42 51 0 0,0 0 128 16,33-44-128-16,-33 44 0 0,0 0 128 0,38-54-128 16,-38 54 0-16,30-40 0 0,-30 40 128 0,29-45-128 0,-29 45 0 0,28-47 0 15,-28 47 0-15,27-48 0 16,-27 48 0-16,25-47 0 0,-25 47 0 0,20-45 0 16,-20 45 0-16,17-40 0 0,-17 40 0 0,15-39 0 0,-15 39 0 0,11-41 0 15,-11 41 0-15,11-38 0 16,-11 38 0-16,11-41 0 0,-11 41 0 0,11-40 0 0,-11 40 0 0,13-44 0 15,-13 44 0-15,15-46 0 0,-15 46 0 0,13-44 0 16,-13 44 0-16,14-47 0 0,-14 47 0 0,15-51 0 16,-15 51 0-16,13-44 0 0,-8 20 0 0,-1 4 0 15,-4 20 0-15,7-42 0 0,-4 24 0 0,-2-1 0 16,0 0 0-16,1 0 0 0,0 0 0 0,-1 1 0 0,-1 18 128 0,6-36-128 0,-4 18 0 0,-1-2 0 16,0 1 0-16,0 1 0 0,1-1 0 0,-2-1 0 31,0 2 0-31,0-2 0 0,0 1 0 0,0 1 0 15,0-3 0-15,0 4 0 0,0-2 0 0,-2 0 0 16,1 3 0-16,-1 0 0 0,-1 4 0 0,1-2 0 16,-1 2 144-16,0 0-16 0,-1-1-128 0,-2 3 192 0,-1 0 64 0,1-1 16 15,-1 1 0-15,-1 1 0 0,0-1-16 0,0-2 0 16,0 3 0-16,0-1 0 0,0-4-256 0,0 2 128 16,2-1-128-16,-1-3 0 0,2 0 0 0,-3 1 0 0,2-3 0 0,0 2 0 15,0 0 0-15,1 0 0 16,-1 1 0-16,1 1 0 0,0-1 0 0,0 2 0 15,-3 0-128-15,1 0 128 0,-1 2 0 0,0 1 0 16,-2 0 0-16,0-3 0 0,-1 4 0 0,0-4 0 16,0 1 0-16,-2 2 0 0,2-2 0 0,0-2 0 15,0 2 0-15,0-4 0 0,1 3 0 0,0 1 0 16,0-4 0-16,-1 3 0 0,1-3-128 0,-2 1 128 0,1 2 0 16,-2-3-144-16,1 3 144 0,-2-1-208 0,2 1 80 0,0 2 128 0,0 2-144 0,0 0 144 15,0-3 0 1,-1 5 0-16,0-3 0 0,2 0 0 0,1 2 0 0,-1-1 0 15,1-1 0-15,-3 3-128 0,2-5 128 0,0 3 0 16,-1 1 0-16,-1-3 0 0,1 0 0 0,0 0 0 16,-1 1 0-16,1 0-128 0,-1-2 128 0,2 2 0 15,0 1 0-15,-1 2 0 0,-1-2 0 0,1 2 0 16,1 0-128-16,-3-1 128 0,2 2 0 0,-3-2 0 16,3 3 0-16,1-1-128 0,-2 2 128 0,1-2 0 15,-2 0 0-15,1 0 0 0,-1 2 0 0,1-2 0 16,-1 2 0-16,-1-2 0 0,1 0 0 0,0-3 0 15,-1 3 0-15,1-2 0 0,1 2 0 0,-1-2 0 16,2 0 0-16,-1-2 0 0,2 4 0 0,0-3 0 16,0 0 0-16,0 0 0 0,0 2 0 0,-2-3 0 15,2 1 0-15,-1 3 0 0,-2 0 0 0,1-2 0 0,-2 0 0 16,1 1 0-16,-1 1 0 0,0-1 0 0,2 1 0 0,-2-1 0 16,0-1 0-16,0 2 0 0,-1-2 0 0,1 2 0 15,-1 0 0-15,0-3 0 0,3 3 0 0,-1 0 0 16,0 0 0-16,1-1 0 0,-3 0 0 0,-2 1-128 15,2 0 128-15,-1 2 0 0,1-2 0 0,0 2 0 16,0 1 0-16,1 3 0 0,0-2 0 0,0 2-128 16,2 0 128-16,-1 0 0 0,1 2 0 0,-1-2 0 15,0 3 0-15,1-3 0 0,-1 0 0 0,1 0-128 16,0 0 128-16,1 1 0 0,-2 2 0 0,1-3 0 16,-2 0 0-16,0 1 0 0,0 1 0 0,1-2 0 15,1 3 0-15,-2-3 0 0,0 4 0 0,0-4-128 16,1 2 128-16,-1-1 0 0,1 2 0 0,0-1 0 15,1-1 0-15,-3 2 0 0,1-1 0 0,0 2 0 0,3-3 0 0,-2 2 0 16,-1-1 0-16,-1 2 0 0,0 2 0 0,0-3 0 16,0 0 0-16,1 4 0 0,2-4 0 0,-2 0 0 15,1 0 0-15,2 1 0 0,1-1 0 0,0-1 0 16,-1 2 0-16,1-4 0 0,1 2 0 0,-1-2 0 16,1 0-128-16,0 0 128 0,2 0 0 0,-2 0 0 15,0-2-128-15,-1 2 128 0,0-3 0 0,0 2 0 16,-1 1 0-16,1 0-128 0,0 0 128 0,0 0 0 15,0 0 0-15,0 0 0 0,0 1 0 0,0 2 0 0,1-3 0 0,0 2 0 0,-1-2 0 0,0 2 0 32,1-2 0-32,-1 2 0 0,-1-2 0 0,1 0 0 15,0 0 0-15,0 0 0 0,0 0 0 0,1 0 0 0,-1 0 0 16,1 0 0-16,0 0 0 0,0 1 0 0,0 2 0 0,2-3 0 16,-2 2 0-16,0-1 0 0,1 2 0 0,-1-1 0 15,2 2 0-15,-2-1 0 0,1 0 0 0,-1 0-128 16,0-2 128-16,-1 3 0 0,1-2 0 0,-1 1 0 15,1 0 0-15,0 0 0 0,-1 1 0 0,1-2 0 16,0 2 0-16,1-2 0 0,0 3 0 0,-1 1 0 16,3 0 0-16,-2 1 0 0,2-1 0 0,-1 0 0 15,1 3 0-15,-1-3 0 0,1 0 0 0,-2 1 0 16,2 2 0-16,-2-3 0 0,0-1 0 0,1 4-128 16,-1-3 128-16,-1 0 0 0,3 0 0 0,-2 1 0 0,2-1 0 0,-2 0 0 0,2 0-128 0,-2 0 128 31,2 2 0-31,-2-2 0 0,0 0-144 0,1 2 144 0,-1 0 0 15,2-2-144-15,-1 1-176 0,2-1-16 0,1 0-16 0,1-2 0 16,2-1-800-16,3-3-144 0</inkml:trace>
  <inkml:trace contextRef="#ctx0" brushRef="#br0" timeOffset="14632.3">26749 3695 4607 0,'-1'-4'400'0,"0"-1"-400"15,-1 4 0-15,1 1 0 0,0-3 896 0,0 0 80 16,-2-1 32-16,-1-5 0 0,0-1-80 0,-1 1-16 16,0-4 0-16,-2 3 0 0,3 2-80 0,1 4-32 15,2 1 0-15,-2 0 0 0,2 0 304 0,-1 0 64 16,-2-1 16-16,0-1 0 0,-2 1 144 0,-1 0 16 15,-2-2 16-15,0 1 0 0,1 0-224 0,1 3-48 16,1-2-16-16,3 2 0 0,0 2-208 0,1-3-32 16,0 2-16-16,2 1 0 0,0 0-416 0,2 1-80 15,-2-1 0-15,0 0-16 0,0 0 80 0,0 0 32 0,9 13 0 0,-7-7 0 16,-1 0 128-16,1 3 32 0,0-2 0 0,-1 3 0 16,0 2-240-16,2 1-32 0,-3 2-16 0,2 1 0 15,2 0-16-15,-2 0 0 0,2 2 0 0,-2 1 0 16,2-3-128-16,-1-4-16 0,-1-2-128 15,1 3 192-15,-1 4-48 0,2 4-16 0,-2-3 0 0,2 2 0 16,-2-1-128-16,2-1 0 0,0-2 144 0,0 0-144 16,-2-3 0-16,2-1 0 0,-2 2 0 0,1-2 0 15,-1-2 0-15,-1 2 0 0,1-3 0 0,-2 1 0 16,1-3 0-16,-1 0 0 0,-1 1 0 0,-2 0 0 16,4 0 0-16,-3 1 0 0,-1-3 0 0,1 2 0 0,0-2 0 0,-3 0-128 15,2 0 128-15,-1 0 0 0,2 1-160 0,-2-1 160 16,2-3-192-16,-2 0 192 0,0 2-432 0,-1 1 32 15,0 0 0-15,0 0 0 16,2 1-496-16,-1-1-80 0,3 0-32 0,1-4-9040 16,1 0-1824-16</inkml:trace>
  <inkml:trace contextRef="#ctx0" brushRef="#br0" timeOffset="16133.04">28984 5407 4207 0,'-2'-2'0'0,"1"2"0"16,1-2 0-16,-1 0 0 0,1 2 832 0,-1 0 192 15,-1-2 64-15,1 2 0 0,-1-4 288 0,-2 0 48 16,1 2 16-16,1 2 16 0,1-3-320 0,0 3-64 16,1 0-16-16,0-1 16 0,1 1 80 0,0 0 32 15,-1 0 0-15,0 0 32 0,0 0-256 0,0 0-64 16,0 0 0-16,0 0 16 0,0 0 192 0,0 0 48 16,0 0 0-16,0 0 0 0,0 0 320 0,0 0 64 15,0 0 16-15,0 0 16 0,0 0-432 0,7 16-96 16,-8-6-16-16,0 3 16 0,1 0-448 0,1 3-80 15,0 3-32-15,2 2 32 0,1 1-320 0,-1 2-48 16,2-2-16-16,-1 1 16 0,1 0-144 0,1-4 0 0,-1 1-160 16,1 1 160-16,0 4-128 0,1-2 128 0,-1 0-128 0,-1-2 128 15,-2 1 0-15,1-4 0 0,-3-1-144 0,1-5 144 16,-4 0 0-16,2-2 0 0,-1-4 0 0,-1 1 0 16,-1-3 0-16,1-1 0 0,-1-1 0 0,1 0 0 15,-2-4 0-15,2 0 0 0,-1-1 0 0,1 0 0 16,-1-1 0-16,2 0 0 0,-2-1 128 0,2-1-128 15,0-1 0-15,0-3 144 0,1 1-144 0,-2-3 0 16,2 2 176-16,0-4-176 0,0 0 160 0,0-3-160 16,0-1 224-16,2-2-48 0,-1-2-16 0,0 0 0 15,0-7 0-15,2 2 0 0,-1 1 0 0,0-1 0 16,-1 3 16-16,-1 2 0 0,0 0 0 0,-1 0 0 16,1 3-16-16,-3 3 0 0,2-1 0 0,-2 3 0 15,1-1-32-15,-2 2 0 0,1 0 0 0,-1 3 0 0,1 0-128 16,1 4 192-16,1 0-192 0,-1 4 192 0,1 0-192 0,1 2 192 15,1 0-192-15,-1 0 192 0,0 4-192 0,2-3 0 16,-1 4 144-16,0 1-144 0,0 1 144 0,1 0-144 16,-2 3 192-16,0 1-192 0,0 1 960 0,0 0 96 15,0 0 16-15,-2 0 0 16,2 1-1632-16,-1 0-320 0,0 2-64 0,0 1-16 0,1-1 832 0,-2 1 128 16,1 1 0-16,1 1 128 0,-1 1 752 0,0 0 144 15,-1 0 48-15,1-2 0 16,0 5-1680-16,-1-1-336 0,-1-2-64 0,1-2-16 0,-1-2 816 0,-1-2 208 15,2 0 0-15,-2-3 0 0,2-2 0 0,-2-1 0 16,2-4 0-16,-2 0-128 0,3 3 128 0,-1-5-128 0,1 0 128 16,1-3-128-16,0-7-96 0,0 2-16 15,1 1 0-15,1 1 0 0,0 6 64 0,-1-1 16 0,-1 0 0 0,0 0 0 16,0 0 160-16,8-31 0 0,-7 19 0 0,0-4-128 16,-1 0 128-16,1-3 0 0,-1 3 0 0,0-3 0 15,0 0 0-15,0-6 0 0,0 3 0 0,0 1 0 16,0 1 0-16,0 1 0 0,0 3 0 0,0 0 0 15,0 0 0-15,0 0 0 0,0 4 0 0,-1-3 0 16,1 1 0-16,-1 2 0 0,0-1 0 0,0 3 0 16,-1 1 0-16,1 0 0 0,0 0 0 0,0 2 0 15,-1 1 0-15,2-1 0 0,0 7 0 0,0-2 0 16,0 4 128-16,2-2-128 0,-1 4 128 0,1 1-128 16,0-1 144-16,1 3-144 0,0 2 192 0,0 0-192 15,1 0 128-15,-1 1-128 0,0 0 0 0,0 3 0 16,-1-1 0-16,1 0 0 0,-1 4 0 0,-1-3 0 15,-1 3-448-15,0-1 16 0,-1 1 0 0,0-5 0 16,0 1-416-16,-2-3-96 0,2-2-16 0,-1-2-10896 16,-1 1-2192-16</inkml:trace>
  <inkml:trace contextRef="#ctx0" brushRef="#br0" timeOffset="17282.25">26601 3900 4143 0,'-15'-12'368'0,"7"8"-368"16,1 2 0-16,1-1 0 0,2 3 0 0,2 0 0 15,0 0 704-15,-1 0 192 0,-2 3 48 0,-3-1 16 16,1-2 352-16,-1 1 64 0,2 2 16 0,1-3 16 16,2-3-80-16,-1 2-32 0,1 1 0 0,2-5 32 15,-1 1 80-15,1 1 0 0,-1 0 16 0,1-1 32 16,-3 1 432-16,2 0 96 0,-2 0 0 0,0-4 48 16,1 4-256-16,-1 0-48 0,2 3-16 0,-1-2 32 15,3 0-544-15,1 2-112 0,2 0-32 0,-3 0 32 16,0 0-576-16,0 0-128 0,0 0 0 0,0 0 0 0,0 0-160 0,58-8-32 0,-58 8-16 0,0 0 16 31,65 8-32-31,-65-8-16 0,54 4 0 0,-54-4 32 16,58 4-176-16,-58-4 0 0,53 4 144 0,-53-4-144 0,48 5 0 0,-48-5 0 15,0 0 0-15,61 3 128 0,-61-3-128 0,0 0 0 16,50-3 0-16,-50 3 0 0,0 0 0 0,0 0 0 16,0 0 0-16,56-10 0 0,-56 10 0 0,0 0 0 15,0 0 0-15,0 0 0 0,0 0 0 0,0 0 0 16,0 0 0-16,0 0 0 0,0 0 0 0,0 0 0 15,0 0 0-15,22-37 128 0,-27 37 0 0,-2 2 0 16,0-1 0-16,-3 2 0 0,0-3-128 0,-1 0 128 16,0 2-128-16,-3-2 128 0,0 0-128 0,1 0 0 15,-2 0 0-15,-1 0 0 0,1-2 0 0,-1 2 0 16,-1-4 0-16,-2 4 0 0,-1-2 0 0,-1-1 0 0,0 2 0 0,-1 1 0 16,2 0 0-16,0 0 0 15,-1 0 0-15,2 1 0 0,0 2 0 0,2-1 0 0,1 2 0 0,1-2 0 0,1 2 0 0,3-3 0 16,0 4 0-1,1-1 0-15,3-2 0 0,-1 2 0 0,2-2 128 0,0 0-128 16,2 0 0-16,0 1 128 0,2-3-128 0,-1 0 0 16,3 0 0-16,-1 0 0 0,1 0 0 0,0-3 0 15,0 3 0-15,0 0 0 0,0 0 0 0,0 0 0 16,0 0 0-16,0 0 0 0,0 0 0 0,0 0 0 16,0 0 0-16,0 0 0 0,0 0 0 0,45 6 0 0,-45-6 0 0,0 0 0 0,39 16 0 15,-39-16 0 1,36 19 0-16,-36-19 0 0,43 19 0 0,-43-19 0 15,49 19 0-15,-49-19 0 0,48 23 0 0,-48-23-128 16,43 16-176-16,-43-16-16 0,36 14-16 0,-36-14 0 16,0 0-512-16,41 14-112 15,-41-14 0-15,0 0-16 0,0 0-1840 0,0 0-352 0</inkml:trace>
  <inkml:trace contextRef="#ctx0" brushRef="#br0" timeOffset="19233.04">25994 4915 2751 0,'-20'21'256'0,"2"-5"-256"0,7-3 0 0,4-7 0 16,1-1 1008-16,-7 6 144 0,-11 9 48 0,-12 11 0 15,-4 3-480-15,4-5-80 0,12-9-32 0,9-12 0 32,10-10-1552-32,9-13-304 0,7-2-64 0,7-12-16 0,8-5 1040 0,5-5 288 0,7-7 0 0,1 4 0 15,-3 5-128-15,8-7 128 0,8-8 0 0,6-1 0 16,3 2-128-16,-2 2 128 0,-1 0 0 0,-1 6 0 16,-4 3-128-16,-6 6 128 0,-6 5 0 0,-6 7 0 15,-4 4-128-15,-31 18 128 0,50-29 0 0,-50 29 0 16,0 0-144-16,46-12 144 0,-41 14 0 0,-4 2 0 15,-3 3 0-15,-6 4 128 0,-5 6 0 0,-3 2 16 16,0 0 1008-16,-8 7 192 0,-11 11 32 0,-8 7 48 16,-6 6-528-16,-6 4-128 0,-5 3 0 0,-3 0-16 15,1 0-560-15,5-3-192 0,0 0 144 0,-5 6-144 0,-6 9 0 16,-2 7 0-16,-1-1 0 0,5-4 0 0,5-6 0 0,9-10 0 16,7-7 0-16,7-7 0 0,7-7 0 0,4-5 0 15,6-8 0-15,7-5 0 16,7-12-512-16,8-8-96 0,7-5-16 0,5-11 0 0,7-7 624 0,10-12 0 15,11-13 0-15,12-13 192 0,10-7-192 0,7-8 0 16,8-5 0-16,1 0 0 0,0 3 0 0,7-3-128 16,8-1 128-16,-3 4 0 0,-9 9 0 0,-8 11-128 15,-7 4 128-15,-2 2 0 0,2 2 0 0,-3 5-128 16,-3 2 128-16,-8 9 0 0,-8 7-144 0,-8 6 144 16,-37 25-160-16,50-26 160 0,-50 26 144 0,0 0 96 15,0 0 16-15,10 35 0 0,-27-5-256 0,-10 9 0 16,-9 10 0-16,-12 10-128 0,-5 2 368 0,-4 4 80 15,-3 3 0-15,-11 14 32 0,-13 9-32 0,-9 11 0 0,-4 1 0 16,3-1 16-16,16-17-80 0,-4 9 0 0,-6 8-16 0,1-1 16 0,7-3 144 0,9-9 48 16,11-13 0-16,13-13 0 15,11-9-224-15,6-7-48 0,7-7-16 0,4-6 16 32,7-7-576-32,4-5-112 0,6-8-32 0,3-9 16 15,5-8-1472-15,6-13-304 0,7-10-48 0,9-13 0 0,7-9 1184 0,9-13 224 0,11-12 48 0,6-7 32 0,3-3 656 0,1 0 208 16,-6 5 0-16,8-7 0 15,4-4 0-15,4-4 0 0,0 8 0 0,-2 3 0 16,-4 6 0-16,-5 6 0 0,-10 13 0 0,-4 4 128 0,2 0 832 16,-3 5 144-16,-4 3 48 0,-1 4 0 0,-1 7-448 0,-5 1-112 15,-3 5-16-15,-7 6 0 16,-4 3-1056-16,-24 19-224 0,31-21-32 0,-25 20-16 16,-5 2 752-16,-6 8 0 0,-4 1 160 0,-5 8-32 0,-7 5-128 0,-7 7 0 15,-3 4 0-15,-6 7 0 0,-5 8 0 0,-7 12 0 16,-8 10 0-16,-7 12 0 0,-9 15 432 0,-9 11 160 15,-4 9 48-15,-1 2 16 0,13-21 112 0,-5 15 0 16,-5 10 16-16,-3 2 16 0,2 0-544 0,2-10-96 16,6-11-32-16,14-19 32 0,11-13-288 0,-1-2-64 15,1 0-16-15,3-12 16 0,8-11-144 0,10-15-48 16,7-11 0-16,11-13 16 0,8-9 48 0,10-15 0 16,8-14 0-16,13-13 16 0,9-15 304 0,7-9 192 15,4 0-16-15,16-23 16 0,22-25-192 0,18-18 0 0,11-8 144 16,6-2-144-16,-2 6 0 0,7 0-176 0,7 1 16 15,-6 10 32 1,-13 11-832-16,-2 7-176 0,-1 7-16 0,-15 14 0 16,-17 13 272-16,-11 10 48 0,-5 6 16 0,-9 7 16 0,-6 5 800 0,-8 7 0 0,-6 5 0 0,-7 7 0 15,-5 6 0-15,-9 5 144 0,-6 5-144 0,-6 6 128 16,-4 4-368-16,-5 4-64 0,-4 2-16 0,-2 4 0 16,-2 2 112-16,-1 5 16 0,-2 1 0 0,-3 2 0 15,-1 7 384-15,-3 5 96 0,-1 3 16 0,-7 12 0 16,-8 11 128-16,-6 15 16 0,-6 11 16 0,-7 3 0 15,-2 4 224-15,0-1 32 0,8-7 16 0,-7 12 0 16,-8 11 32-16,-7 6 0 0,0-1 0 0,2-7 0 16,8-11-400-16,7-13-80 0,8-7-16 0,0-5 0 15,0 0-272-15,5-11 0 0,6-6 0 0,6-13-144 16,6-9 144-16,7-13 0 0,7-8 0 0,8-12 0 16,8-10 128-16,10-12 96 0,5-9 32 0,11-12 0 15,12-16-656-15,5-6-128 0,3 0-32 0,18-20 0 0,20-21-192 0,16-16-32 0,12-6-16 0,-4 4 0 16,-14 20 608-16,9 1 192 15</inkml:trace>
  <inkml:trace contextRef="#ctx0" brushRef="#br0" timeOffset="19484.49">27444 4459 911 0,'-23'42'0'0,"2"-7"0"0,-3 2 0 0,3-8 0 15,4-1 0-15,-1-6 0 0,-4 13 576 0,-17 21 48 16,-26 40 0-16,-24 33 0 0,-17 27-96 0,-7 8-16 15,1-10 0-15,2-4 0 0,3 1-336 0,2-8-176 0,4-4 160 16,8-18-160-16,14-19 0 0,-1-3-288 0,-3-1 32 0,5-10 16 31,10-18-240-31,9-13-48 0,12-10-16 0,9-12 0 0,12-13 1776 0,12-12 368 0,10-10 64 0,9-10 0 16,10-9-768-16,9-13-176 0,11-11-16 0,6-8-16 31,7-7-912-31,5-7-176 0,5-5-48 0,10-9 0 0,14-9-64 16,11-10-32-16,9-8 0 0,3-1 0 0,-8 3 544 0,3 0-128 0,4 0 128 0,-5 7 0 15</inkml:trace>
  <inkml:trace contextRef="#ctx0" brushRef="#br0" timeOffset="20866.95">27375 5009 1839 0,'-15'19'160'0,"-1"1"-160"16,2-2 0-16,2-4 0 0,-2 4 1408 0,3-4 256 16,-20 27 64-16,-29 40 0 0,-15 20-208 0,-19 26-48 15,-9 15 0-15,1 0 0 16,7-12-928-16,6-4-192 0,2 4-32 0,7-4-16 0,7-11-304 0,10-11 0 15,7-6 0-15,11-15 0 16,8-9-704-16,9-16-80 0,10-11-32 0,9-16 0 16,7-11-1088-16,8-18-208 0,-6-2-64 0,39-34 0 15,-4-5 1264-15,8-14 240 0,6-6 48 0,0-4 16 0,3 0 608 0,17-20 256 16,20-25 0-16,13-9-16 0,1-3-240 0,0 2 0 16,0 2 0-16,1-2 0 0,1 2 0 0,-3 9 0 15,-6 6 0-15,-10 16 0 0,-15 17 0 0,-5 5 0 16,1 6 0-16,-6 8 0 0,-6 10 0 0,-5 4 0 15,-7 6 0-15,-6 4 0 0,-7 4 0 0,-30 21 0 16,51-26 0-16,-51 26 0 0,0 0 0 0,0 0 0 0,0 0 0 16,39 35 0-16,-47-10 0 0,-9 13 0 0,-9 13 0 0,-8 12 0 15,-8 7 0-15,-6 12 0 0,-9 6 0 0,-3 3 0 16,6-5 0-16,3-7 0 0,2 1 0 0,-9 14 0 16,-9 20 0-16,-7 9 0 0,-2 1 0 0,5-8 0 15,4-8-128-15,9-17 128 0,6-8 0 0,2-1 0 16,3-5 0-16,8-14 0 0,9-16 0 0,9-15 0 15,10-14 128-15,10-11 0 0,8-11-128 0,9-12 192 16,8-13 848-16,4-5 176 0,2-3 16 0,9-14 16 16,16-16-640-16,11-14-128 0,10-7-32 0,7-9 0 15,2-4-448-15,2-3-160 0,-2 0 0 0,4-1 0 16,6 1-864-16,-3 4-192 0,-4 5-16 0,-8 12-16 16,-7 11 992-16,-3 9 256 0,0 9 0 0,-7 9 0 0,-8 11 0 0,-6 3 0 15,-9 8 0-15,-8 5 0 0,-32 18 0 0,45-22 0 16,-45 22 0-16,0 0 0 0,0 0-128 0,0 0 128 15,31 39 0-15,-40-10 0 0,-6 9 0 0,-7 9 0 16,-5 10-144-16,-6 10 144 0,-6 3 256 0,-4 9 80 16,-5 5 16-16,-3 2 0 0,0-7-96 0,4-4-32 15,4-2 0-15,-8 8 32 0,-8 13-256 0,-4 1 0 16,6-14 0-16,-2 1 0 0,-4 1-128 0,3-7 128 16,3-4-192-16,9-14 192 0,6-7 0 0,6-8 0 15,4-6 128-15,7-7 0 0,7-5 1120 0,5-12 224 16,6-1 32-16,6-11 16 0,5-2-448 0,4-8-96 15,-8 9-16-15,34-35 48 16,-15 15-1168-16,9-10-224 0,7-11-64 0,12-14 48 16,14-14-416-16,7-10-80 0,4 0 0 0,-4 1-16 15,-8 10 16-15,11-14 16 0,9-13 0 0,7-5 48 0,-1 5 832 0,-5 3 0 0,-7 13 0 0,-15 16 0 16,-13 18 0-16,-4 7 0 0,-5 6 0 0,-5 8 0 16,-32 24 0-16,50-26 0 0,-50 26 0 0,0 0 0 0,0 0 0 0,0 0 0 15,0 0 0-15,0 0 0 16,23 49-128-16,-36-25 128 0,-7 7 0 0,-4 2 0 15,0 4-208-15,-9 8 80 0,-12 17 128 0,-11 14-176 16,-8 4 176-16,-7 8-192 0,-4-2 192 0,8-8-160 16,10-13 160-16,-5 6-192 0,-4 5 192 0,-4-2-144 15,6-6 144-15,3-11-192 0,6-9 192 0,8-13-160 16,8-13 160-16,9-10-192 0,6-6 192 0,8-12-176 16,6-6 624-16,6-10 128 0,6-13 32 0,8-9 32 0,6-13-160 15,7-14-32-15,8-7-16 0,7-10 16 0,8-2-448 0,4-8 0 16,3-5 0-16,-4 11 0 0,-4 4-192 0,8-13 0 15,7-17-16-15,7-8 16 0,0 3-240 16,-8 6-48-16,-4 10-16 0,-12 14 48 16,-8 11 288-16,-9 12 160 0,-8 13-160 0,-8 14 160 0,-5 11 0 0,-6 7-192 15,-7 9 192-15,-4 3 0 0,-5 5-192 0,-6 7 192 16,-4 2-160-16,-5 7 160 0,-7 5 1088 0,-6 5 288 16,0 2 48-16,3 1 32 0,3 1 224 0,-12 11 48 15,-12 7 16-15,-11 11 16 0,-9 4-992 0,1 0-208 16,6-4-48-16,13-12 16 0,10-4-528 0,-3 0 0 15,-2-1 0-15,2-3 0 16,5-8-624-16,9-10-80 0,7-8-32 0,9-14 16 16,8-13-560-16,10-9-128 0,8-8 0 0,7-13 0 15,10-9 384-15,8-6 96 0,6-3 16 0,5-6 16 16,6-8-96-16,-5 11-16 0,-4 9 0 0,6-11 16 0,4-14 768 0,4-7 224 0,1 2 0 0,-5 3 0 16,-4 8 0-16,-9 10 0 0,-9 16-128 0,-9 10 128 15,-7 13 0-15,-6 8 0 0,-4 7 0 0,-5 4 0 16,-6 8 0-16,-4-2 0 0,-2 3-128 0,-2 2 128 15,2 1 0-15,-3 3 0 0,-2 1 0 0,-4 5 0 16,-2 6 1136-16,-6 7 208 0,-3 4 64 0,-2 6 16 16,-1 4-368-16,-2 2-80 0,-5 6-16 0,0 1 0 15,5-2-128-15,5-4-16 0,2 1-16 0,-4 7 0 16,-3 1-272-16,2 2-48 0,1-3-16 0,7-11 0 0,7-4-224 16,8-12-48-16,7-6-16 0,5-8 0 15,7-6-640-15,3-7-128 0,3-3-32 0,5-6 0 16,3-3-208-16,1-4-64 0,3 1 0 0,1-6 0 0,2 3 416 0,-4-1 80 15,1 3 16-15,-4 4 0 0,-1 1 128 0,-3 7 48 16,-4 2 0-16,-4 3 0 0,-1 8 336 0,-5 1 80 16,-1 4 16-16,-5 4 0 0,-2 5 736 0,-1 3 128 15,0 0 48-15,-5 6 0 0,-2 3-576 0,-2 1-112 16,0-1-32-16,-3 3 0 0,-5 7-160 0,-6 1-16 16,0 4-16-16,-1-5 0 0,7-4-224 0,-6-1 0 15,-5 4 128-15,-4-2-128 0,-1-1 144 0,2-6-16 16,7-3 0-16,2-8 0 0,8-4-128 0,5-5 0 15,8-5 0-15,4-4-5120 16,6-1-1088-16</inkml:trace>
  <inkml:trace contextRef="#ctx0" brushRef="#br0" timeOffset="31918.63">27768 4745 3679 0,'6'-8'320'0,"-1"0"-320"16,-1-1 0-16,-2 5 0 0,1 0 336 0,0-2 0 15,5-6 0-15,3-8 0 0,1-5 784 0,1 3 160 16,-2 0 16-16,-4 3 16 0,0 6-48 0,-5 0-16 16,-1 4 0-16,-2 2 0 0,0 1 112 0,-3 4 32 15,-1-2 0-15,0 4 0 0,-1-3-640 0,0 6-128 16,0-3-32-16,-3 4 0 0,2-1-592 0,-2 4-128 15,-1 1-32-15,-4 5 0 16,1 0-928-16,-3 6-176 0,-3 3-32 0,1 3-16 16,-2 1-784-16,-1 5-144 0,-1 3-48 0,-1 2 0 15,2 1 304-15,1-2 64 0,2-3 16 0,1 3 0 0,-1-1 1568 0,1 1 336 0,1 1 0 0,1-2 0 16,1-2 496-16,3-1 48 0,4-8 16 0,2-2 0 16,2-8-112-16,5-3-32 0,0-4 0 0,-2-6 0 15,0 0-160-15,0 0-16 0,0 0-16 16,39-29 0-16,-26 11 208 0,4-4 32 0,3-4 16 0,2-5 0 15,3-1 64-15,2 0 16 0,1-3 0 0,0 1 0 16,2 2 80-16,-2 1 32 0,-1 2 0 0,-2 3 0 16,-4 4-288-16,-21 22-64 0,35-35-16 0,-35 35 0 15,0 0-80-15,29-22-16 0,-29 22 0 0,0 0 0 16,0 0-80-16,0 0 0 0,0 0-128 0,0 0 192 0,0 0-192 0,0 0 0 16,3 14 128-16,-8-8-128 15,0 0 0-15,-2 3 0 0,-1 1 0 0,0 2 0 0,-2 0 0 16,-3 2 0-16,2 4 0 0,-2-1 0 0,-2 1 320 0,0 2-16 15,-2 2-16-15,-2 0 0 0,3-1-32 0,-3 2 0 16,0-1 0-16,-1 0 0 0,0 3-256 0,0-3 0 16,0 2 0-16,3-3 0 0,2-3 0 0,0-4 0 15,4-2 0-15,4-3 0 0,1-4 0 0,3-3 0 16,5-8-160-16,1-4 160 16,3-2-928-16,4-10-112 0,4-4-32 0,3-8 0 15,4-2-16-15,1-2-16 0,4-3 0 0,3-3 0 0,-1 3 672 0,2 0 144 16,-3 3 32-16,-2 3 0 0,-3 3 128 0,-1 4 128 15,-2 0-192-15,-2 5 192 0,-2 2 0 0,-4 5 0 16,-1 1 192-16,-1 4-48 0,-2-2 112 0,-1 4 0 16,0 0 16-16,-2 0 0 0,0 2 272 0,-3 1 48 0,0-3 16 0,-1 3 0 15,0 0-272-15,-1 1-48 0,-1 0-16 0,-2 1 0 32,-1 1-928-32,-1 2-192 0,-3 1-48 0,0 0 0 15,0 4-624-15,-4 0-128 0,0 2-16 0,-4 3-16 0,0 0 1408 0,-1 4 272 0,0-1 0 0,-4 2 128 16,-4 7-128-16,-6 5 0 0,-1 0 0 0,-2 5 0 15,0-3 0-15,-3 3 0 0,-4 5 0 0,-4-2 0 16,-1 1 0-16,4-3 0 0,2-1 0 0,4-5 0 16,7-5 768-16,6-5 128 0,5-6 48 0,7-4 16 15,4-2-80-15,3-5-16 0,5-4 0 0,3-3 16 16,2-3-720-16,2-2-160 0,2-2 0 0,-1-2 0 16,2 0-224-16,0-4-64 0,0 2-16 0,-1-6 16 15,1 3 288-15,-2-3 0 0,1 1 128 0,0 0-128 16,1-1 0-16,-2 0 0 0,1 2 0 0,-2 4 0 0,-2 3 0 0,1 0 0 15,-1 1-128-15,-1 2 128 0,-1 0-320 0,-3 3-16 16,-2 4 0-16,-1 0 16 16,-4 1-192-16,-1 4-16 0,-3 1-16 0,-3 3 16 15,-1 0-112-15,-2 3 0 0,-4 0-16 0,-1 1 16 0,-2 0 640 0,-3-1 0 16,-5 3 0-16</inkml:trace>
  <inkml:trace contextRef="#ctx0" brushRef="#br0" timeOffset="32867.1">25885 4544 3967 0,'38'-37'352'15,"-38"37"-352"-15,29-26 0 0,-29 26 0 0,0 0 0 0,0 0 0 16,0 0 0-16,0 0 0 0,0 0 0 0,0 0 0 0,0 0 640 0,0 0 208 0,0 0 48 0,-2 16 0 31,-14 4-272-31,-5 7-64 0,-4 2-16 0,-4 4 0 32,-3 4-848-32,-5 7-160 0,-4 0-48 0,0 2 16 0,5-7-160 0,1 0-48 15,2-1 0-15,2-3 16 0,5-7 512 0,-1 3 176 0,0-3 0 0,2-4-128 16,2-5 128-16,3-5 0 0,1-6-144 0,2-3 144 0,3-4 0 15,6-5 0-15,3-2-144 0,3-6 144 0,6-7 0 16,4-4 0-16,3-2-144 0,7-7 144 0,3-3 0 0,5-6 0 16,0 4 0-16,3-4-128 0,4-4 128 0,4-5 0 15,5 0-144-15,0 1 144 0,3 5 0 0,-3 3 0 16,-3 4-144-16,-5 5 144 0,-5 6 0 0,-29 26 0 16,46-41-144-16,-46 41 144 0,29-22 0 0,-29 22 0 15,0 0 0-15,0 0-128 0,0 0 128 0,0 0 0 16,0 0-144-16,-2 7 144 0,-8 5 336 0,-3 3 128 15,-2 5 32-15,-5 2 16 0,-3 7-256 0,-6 3-64 16,-5 5-16-16,-5 5 32 0,0 3-208 0,-2 0 0 16,0 6 0-16,5-9-128 0,4-1-16 0,-2 3 0 15,-7 10 0-15,-3 2 144 0,0 1 0 0,4-3 320 16,3-9-48-16,4-1 32 0,4-10 16 0,6-10 0 0,4-6 0 16,7-8 32-16,6-7-352 0,7-7-128 0,5-6 0 0,8-9 128 15,6-3 0-15,6-9 0 0,6-3 0 0,1-2 0 16,3-1 0-16,5-5 0 0,7-5-128 0,3-4 128 15,3-2 0-15,7-4 0 0</inkml:trace>
  <inkml:trace contextRef="#ctx0" brushRef="#br0" timeOffset="32933.68">25994 4652 1839 0,'-13'51'0'0,"7"-32"160"16,0-6-160-16,2-5 0 0,0 0 0 0,-2 4 0 16,-6 10 192-16,-13 19 16 0,-18 22 0 0</inkml:trace>
  <inkml:trace contextRef="#ctx0" brushRef="#br0" timeOffset="42487.45">29132 3878 12895 0,'0'0'1152'0,"0"0"-928"0,0 0-224 0,0 0 0 16,0 0 1792-16,0 0 304 0,2-16 64 0,-2 16 16 16,3-16 336-16,-3 16 80 0,5-25 16 0,-5 25 0 15,4-19-496-15,-4 19-112 0,0 0-16 0,4-22 0 16,-4 22-752-16,0 0-144 0,0 0-48 0,0 0 0 15,0 0-496-15,0 0-96 0,0 0-32 0,0 0 0 0,0 0-96 0,0 0-32 0,0 0 0 0,0 0 0 32,0 0-64-32,0 0-16 0,14 25 0 0,-15-13 0 15,2 2-208-15,-1-2 144 0,1 2-144 0,2 1 128 16,-1-2-128-16,2-2 0 0,0 3 0 0,-4-14 0 0,0 0-224 0,10 21 32 0,-10-21 0 16,0 0 0-1,0 0-416 1,0 0-80-16,0 0-16 0,0 0 0 0,0 0-304 0,21-37-64 0,-23 21-16 0,0 1 0 0,-2 1 608 0,-1-2 112 15,-2 0 32-15,-2-1 0 0,0 3 784 0,-2-1 144 16,1 2 48-16,-1 0 0 0,0 4 32 0,0-4 16 16,-1 0 0-16,-2 1 0 0,3 5-304 0,0-2-48 15,1 3-16-15,-1 3 0 0,0-1-32 0,0 4-16 16,-1 0 0-16,1 6 0 0,0 0-80 0,1 4-32 16,0 4 0-16,1 1 0 0,0 1-32 0,1 2-128 15,2 2 192-15,0 1-64 0,1 1-128 0,1 2 128 16,2-2-128-16,-1 0 128 0,2-3-128 0,1 2 0 15,1 2 0-15,1 2 128 0,1 0-128 0,0-3 0 0,2 3 0 16,-1-3 0-16,0-2 0 0,3 0 0 0,-1-3 0 16,0-1 0-16,1 0 0 0,-7-16 0 0,18 25 0 0,-18-25 0 15,0 0 0-15,23 22 0 0,-23-22 0 0,0 0 0 16,0 0 0-16,0 0 0 0,48 20 0 0,-48-20 0 16,0 0 0-16,0 0 0 0,0 0 0 0,51 8 0 15,-51-8-192-15,0 0-32 0,0 0 0 0,0 0 0 31,58-18-544-31,-58 18-128 0,0 0 0 0,36-26-11424 0,-36 26-2272 0</inkml:trace>
  <inkml:trace contextRef="#ctx0" brushRef="#br0" timeOffset="43321.75">29525 3896 3679 0,'0'0'320'0,"0"0"-320"15,0 0 0-15,0 0 0 0,0 0 1984 0,0 0 336 16,0 0 64-16,0 0 16 0,1-12 880 0,-1 6 176 16,0 2 48-16,0 4 0 0,0 0-1008 0,0 0-208 15,0 0-48-15,0 0 0 0,4 10-864 0,-3-4-176 16,1 4-48-16,-1 0 0 0,0 2-432 0,-1 1-80 16,1 0-32-16,1 3 0 0,-2 3-384 0,1-1-80 15,-1 1-16-15,1 0 0 0,-1-2-128 0,0 0 0 16,0 3 0-16,0-4 0 0,1-1-192 0,-2-2 192 15,1 0-192-15,0-1 192 0,0-2-448 0,0-4 48 16,0 0 0-16,0-4 0 0,0-1 224 0,1-2 176 0,-1 1-208 16,0 0 80-16,6-24 128 0,-3 9-208 0,1-3 80 0,1-2 128 15,-1-5 0-15,0-1 320 0,1 0-48 16,1-2 0-16,-2-1 320 0,0 1 64 0,-1 6 16 0,2 0 0 16,0 1-224-16,-5 21-32 0,11-36-16 0,-11 36 0 0,14-31-144 0,-14 31-48 0,0 0 0 15,24-29 0 1,-24 29-16-16,0 0 0 0,0 0 0 0,0 0 0 15,49-22-64-15,-49 22 0 0,0 0-128 0,0 0 192 16,45 6-192-16,-45-6 176 0,0 0-176 0,0 0 160 16,40 26-160-16,-40-26 0 0,0 0 0 0,25 26 128 15,-25-26-128-15,0 0 0 0,20 24 0 0,-20-24 0 32,0 0-384-32,0 0-48 0,0 0-16 0,0 0 0 0,17 22-1344 0,-17-22-288 0</inkml:trace>
  <inkml:trace contextRef="#ctx0" brushRef="#br0" timeOffset="43916.18">30017 3571 5519 0,'0'0'496'15,"0"-2"-496"-15,0 0 0 0,0 2 0 0,-1 0 2304 0,1-2 352 0,0-1 80 0,0 2 16 16,0-5 736-16,0 4 160 0,0-5 16 0,1 1 16 15,-1 6-1280-15,0 0-256 0,0 0-48 0,0 0-16 16,0 0-848-16,0 0-160 0,40-25-48 0,-40 25 0 16,0 0-496-16,0 0-96 0,0 0-32 0,0 0 0 15,57 9-160-15,-57-9-48 0,0 0 0 0,0 0 0 16,41 19-192-16,-41-19 176 0,0 0-176 0,0 0 160 16,32 24-160-16,-32-24 0 0,0 0 0 0,0 0 0 15,23 29 0-15,-23-29 0 0,0 0 0 0,10 20 0 16,-10-20 0-16,1 13 0 0,-1-7-176 0,-2 3 176 0,-2-3-352 15,-1 0 16-15,0 1 0 0,-1-1 0 16,-3 0-144 0,1 0-32-16,-2-1 0 0,0 0 0 0,1-1 16 0,-1-2 0 0,-1-2 0 0,-1 0 0 0,1 0 368 0,0-2 128 15,1-2 0-15,2 2-144 0,1-2 272 0,1 0 64 16,1 2 16-16,0-2 0 0,1 2 336 0,2-2 64 16,0 1 16-16,1 1 0 0,1 1-240 0,0 1-32 15,0 0-16-15,0 0 0 0,0 0-144 0,0 0-16 16,0 0-16-16,0 0 0 0,0 0-160 0,0 0 160 15,53 3-160-15,-53-3 160 0,0 0-160 0,0 0 0 16,49 16 0-16,-49-16 128 0,0 0-128 0,0 0 0 16,44 26 0-16,-44-26 0 0,0 0 0 0,22 25 0 15,-22-25-160-15,0 0 160 16,13 22-1392-16,-13-22-176 0</inkml:trace>
  <inkml:trace contextRef="#ctx0" brushRef="#br0" timeOffset="44930.67">30407 4026 13823 0,'0'0'1216'16,"0"0"-960"-16,0 0-256 0,0 0 0 15,0 0 1184-15,1 0 192 0,0 0 32 0,-1 0 16 16,0 0 304-16,0 0 64 0,0 0 16 0,0 0 0 16,0 0-768-16,0 0-144 0,60 6-48 0,-60-6 0 15,0 0-544-15,0 0-112 0,0 0-32 0,52 8 0 0,-52-8-160 0,0 0 0 16,0 0-160-16,0 0-8416 16,45 18-1696-16</inkml:trace>
  <inkml:trace contextRef="#ctx0" brushRef="#br0" timeOffset="45153.69">30424 4103 12895 0,'0'0'576'0,"0"0"112"0,0 0-560 0,0 0-128 0,0 0 0 0,0 0 0 16,0 0 1456-16,0 0 256 0,0 0 48 0,0 0 16 15,46 15-128-15,-46-15-32 0,0 0 0 0,0 0 0 16,49 16-1072-16,-49-16-224 0,0 0-32 0,0 0-16 16,50 18-464-16,-50-18-112 0,0 0-16 0,0 0-10944 15</inkml:trace>
  <inkml:trace contextRef="#ctx0" brushRef="#br0" timeOffset="45672.91">31078 4431 4607 0,'0'1'400'0,"0"1"-400"16,0-2 0-16,0 0 0 0,0 0 2080 0,0 0 336 15,0 0 64-15,0 3 16 0,0-3 800 0,-1 0 160 16,0 0 48-16,0-3 0 0,-2 0-896 0,1 0-176 16,0-3-48-16,0 0 0 0,1-4-1040 0,-1 0-224 15,1-2-32-15,0-3-16 0,0-1-560 0,-1-3-128 16,1-3 0-16,-1-2-16 0,1 0-64 0,-2-5-16 0,1 1 0 0,-2-4 0 15,1 1-96-15,0-1 0 16,-1 1-16-16,-1 0 0 0,1-3 16 0,-2-3 16 0,1 3 0 0,0 3 0 16,0 5-64-16,2 0-16 0,0 3 0 0,1 5 0 15,0-3 0-15,2 4-128 0,0 1 192 0,0 16-64 16,8-31-128-16,-8 31 128 0,8-28-128 0,-8 28 128 16,0 0-128-16,17-33 0 0,-17 33 0 0,0 0 0 15,26-35 128-15,-26 35-128 0,0 0 0 0,0 0 128 16,38-28-128-16,-38 28 128 0,0 0-128 0,0 0 128 15,0 0-128-15,55 6 128 0,-55-6-128 0,0 0 128 16,41 20-128-16,-41-20 0 0,0 0 0 0,49 25 0 0,-49-25 0 0,0 0 0 16,47 26 0-16,-47-26 0 0,0 0-240 15,33 21-80-15,-33-21 0 0,0 0-16 16,0 0-1088-16,16 22-224 0,-16-22-32 0,-1 11-15728 16</inkml:trace>
  <inkml:trace contextRef="#ctx0" brushRef="#br0" timeOffset="45987.44">30878 4058 9215 0,'0'0'816'0,"0"0"-656"0,0 0-160 0,0 0 0 15,0 0 2400-15,0 0 448 0,0 0 96 0,0 0 0 16,0 0 896-16,0 0 160 0,56 15 32 0,-56-15 16 16,0 0-1824-16,0 0-368 0,58 11-80 0,-58-11-16 15,0 0-1184-15,0 0-224 0,53 9-48 0,-53-9-16 16,0 0-96-16,0 0 0 0,56 7-16 0,-56-7 0 16,0 0-176-16,0 0 160 0,46 5-160 0,-46-5 160 15,0 0-160-15,0 0 0 0,0 0 0 0,0 0 0 16,54 0-144-16,-54 0-16 0,0 0 0 0,0 0 0 15,0 0-1248-15,0 0-240 0</inkml:trace>
  <inkml:trace contextRef="#ctx0" brushRef="#br0" timeOffset="46437.55">31259 4627 21183 0,'0'0'944'0,"0"0"192"0,0 0-912 0,0 0-224 0,0 0 0 0,0 0 0 15,0 0 2304-15,0 0 432 0,21-32 80 0,-21 32 0 16,0 0-288-16,27-37-64 0,-27 37-16 0,0 0 0 15,31-38-1472-15,-31 38-288 0,0 0-64 0,0 0-16 16,35-39-336-16,-35 39-64 0,0 0-16 0,0 0 0 16,0 0-192-16,40-33 144 0,-40 33-144 0,0 0 128 15,0 0-128-15,0 0 0 0,0 0 0 0,0 0 0 16,35-30-384-16,-35 30-96 0,0 0-32 0,0 0-18224 16</inkml:trace>
  <inkml:trace contextRef="#ctx0" brushRef="#br0" timeOffset="46637.34">31307 4369 15663 0,'0'0'688'0,"0"0"144"0,0 0-656 0,0 0-176 16,0 0 0-16,0 0 0 0,0 0 2944 0,0 0 576 16,0 0 96-16,26 21 32 0,-26-21-576 0,0 0-96 15,15 22-32-15,-15-22 0 0,7 19-1920 0,-3-10-384 16,-2 4-64-16,1-1-32 0,-1 2-368 0,0-2-176 15,0 4 160-15,-1-2-160 0,2 1 0 0,-1-2 0 16,2 2 0-16,-2-3 0 0,-2-12-256 0,9 20-64 0,-9-20 0 0,0 0-17808 16</inkml:trace>
  <inkml:trace contextRef="#ctx0" brushRef="#br0" timeOffset="47105.7">31630 4487 8287 0,'-1'2'368'0,"1"-2"80"0,0 0-448 0,0 0 0 0,0 0 0 0,0 0 0 0,0 0 3264 0,0 0 576 16,0 0 128-16,0 0 0 0,0 0-128 15,0 0-48-15,0 0 0 0,0 0 0 0,0 0-2000 0,0 0-384 16,0 0-96-16,0 0-16 0,0 0-784 0,0 0-144 15,0 0-48-15,0 0 0 0,0 0-128 0,0 0-48 16,11 21 0-16,-11-21 0 0,0 0-144 0,7 16 0 16,-7-16 0-16,0 0 0 0,14 18 0 0,-14-18 0 15,0 0 0-15,0 0 0 0,24 23 0 0,-24-23 0 16,0 0 0-16,0 0 0 0,0 0 0 0,37 22-176 16,-37-22 176-16,0 0-128 0,0 0-96 0,0 0-16 15,0 0 0-15,51 0 0 0,-51 0 240 0,0 0 0 16,0 0 0-16,0 0 160 0,0 0-160 0,50-19 0 15,-50 19 0-15,0 0 0 0,0 0 0 0,0 0 0 0,0 0 0 0,40-26 0 16,-40 26 0-16,0 0 0 0,0 0 128 0,0 0-128 16,0 0 256-16,23-31-16 0,-23 31-16 0,0 0 0 15,0 0-96-15,0 0-128 0,0 0 176 0,0 0-176 16,0 0 128-16,2-22-128 0,-2 22 0 0,0 0 0 16,0 0 0-16,0 0 0 0,-4 0 0 0,4 0 0 31,0 0-320-31,0 0-128 0,-3 3-32 0,3-3 0 0,-4 7-1536 15,0-3-304-15</inkml:trace>
  <inkml:trace contextRef="#ctx0" brushRef="#br0" timeOffset="47489.66">31746 4646 7823 0,'0'0'336'0,"0"0"96"0,0 0-432 0,0 3 0 15,-1-3 0-15,1 0 0 0,0 0 2256 0,0 0 368 0,0 7 80 0,0-7 16 0,0 12 560 0,-1-6 112 31,1 0 32-31,-2 2 0 0,1 0-1184 0,0 0-256 0,0 0-32 0,-2 2-16 16,2-1-784-16,-2 1-176 16,2 0-16-16,-1-2-16 0,0 2-480 0,1 0-80 0,1 0-32 0,-1 1 0 15,2 0-80-15,-1 1-16 0,1-3 0 0,1 1 0 16,-1-1-128-16,0-2-128 0,-1-7 192 16,3 13-192-16,-3-7 0 0,0-6 0 0,0 0 0 0,1 6 0 15,-1-6 0-15,0 0-176 0,0 0 176 0,0 0-208 31,0 0-640-31,0 0-128 0,0 0-32 0,0 0-16800 0</inkml:trace>
  <inkml:trace contextRef="#ctx0" brushRef="#br0" timeOffset="91463.92">26775 5681 4255 0,'0'0'384'16,"0"0"-384"-16,0 0 0 0,0 0 0 15,0 0 0-15,0 0 0 0,0 0 800 0,-1 5 96 16,1-5 0-16,-3 0 48 0,3 0 208 0,0 0 64 16,-2 1 0-16,2-1 32 0,0 0-320 0,0 0-64 15,0 0-16-15,0 0 32 0,0 0-368 0,0 0-80 16,0 0-16-16,0 0 32 0,0 0-160 0,0 0-32 0,0 0 0 0,0 0 32 16,0 0 352-16,0 0 64 0,0 0 0 0,0 0 64 15,0 0 384-15,0 0 96 0,39-36 16 0,-39 36 16 16,0 0-448-16,0 0-80 0,0 0-32 0,0 0 32 15,36-31-272-15,-36 31-48 0,0 0-16 0,0 0 32 16,0 0-96-16,0 0-16 0,30-36 0 0,-30 36 32 16,0 0-208-16,0 0-32 0,0 0-128 0,0 0 240 15,0 0-240-15,0 0 176 0,0 0-176 0,0 0 192 16,-4 0-192-16,2 4 0 0,-2 0 0 0,0 2 0 16,1 0-208-16,-2 0-48 0,-1 0 0 0,-1 4 0 15,0-1 48-15,-3 1 0 0,0-3 0 0,0 4 0 0,-1-3 208 0,-1 1 240 0,1-2-48 0,-1-1-16 31,3 0-176-31,0 0 0 0,2-3 0 0,2 1 0 16,0-4-608-16,2 2-96 0,2-2-32 0,1 0 0 16,0 0-64-16,0 0-16 0,0 0 0 0,0 0 0 0,0 0 384 0,0 0 80 15,0 0 16-15,0 0 0 0,41-31 336 0,-41 31 0 16,0 0 0-16,0 0 0 0,0 0 0 0,0 0 0 16,0 0 0-16,0 0 0 0,0 0-192 0,0 0 48 15,0 0 0-15,0 0 0 16,43-28-1136-16,-43 28-208 0</inkml:trace>
  <inkml:trace contextRef="#ctx0" brushRef="#br0" timeOffset="91747.44">26799 5602 4031 0,'0'0'352'0,"0"0"-352"0,0 0 0 0,0 0 0 16,0 0 0-16,0 0 0 0,11 14 0 0,-11-14 128 16,0 0-128-16,0 0 0 0,17 19 0 0,-17-19 0 15,11 16 0-15,-11-16 0 0,0 0 0 0,19 16 128 0,-19-16-128 0,0 0 0 16,0 0 0-16,22 16 0 15,-22-16 0-15,0 0 0 0,0 0 0 0,0 0 0 0</inkml:trace>
  <inkml:trace contextRef="#ctx0" brushRef="#br0" timeOffset="98071.88">26795 5430 3679 0,'0'0'320'0,"0"0"-320"0,0 0 0 0,0 0 0 16,-3-6 1472-16,3 6 240 0,-2-5 32 0,-1 1 16 15,0 0 672-15,-1 0 144 0,-1 2 32 0,1 0 0 16,-1 0-368-16,0 2-80 0,0 0-16 0,-1-2 0 0,1-1-512 16,0 2-96-16,-1 5-32 0,0 0 0 15,1 0-528-15,0-2-96 0,0 3-32 0,0-2 0 0,-1-1-320 0,1 0-64 16,0 1-16-16,0 0 0 0,3 0-192 0,-3 0-32 15,1 0-16-15,-2 3 0 0,1 0-48 0,-1 4-16 16,0 0 0-16,-1-1 0 0,1 4-144 0,1-3 0 16,-1 3 0-16,1-1 0 0,0 0 0 0,2 1-144 15,-1 0 144-15,1 0-208 0,0-1-32 0,0 0 0 16,2 1 0-16,-2 0 0 0,2-3-80 0,0 0-32 16,1 1 0-16,0-3 0 0,1 0 176 0,-1 2 48 15,0-10 0-15,5 15 0 0,-5-15 128 0,8 14 0 16,-8-14 0-16,8 15 0 0,-8-15 0 0,9 16 0 15,-9-16 0-15,9 17 0 0,-9-17 0 0,9 17 0 0,-9-17 0 16,0 0 0-16,0 0 0 0,24 24 0 0,-24-24 0 16,0 0 0-16,0 0 0 0,0 0 0 0,35 16 0 0,-35-16 176 15,0 0 80-15,0 0 32 0,0 0 0 0,51-1 0 16,-51 1 0-16,0 0 0 0,0 0 0 0,0 0 0 16,52-4-64-16,-52 4-16 0,0 0 0 0,0 0 0 15,0 0-32-15,50-13-16 0,-50 13 0 0,0 0 0 16,0 0 16-16,0 0 0 0,42-22 0 0,-42 22 0 15,0 0 16-15,0 0 0 0,31-31 0 0,-31 31 0 16,0 0-192-16,23-34 192 0,-23 34-192 0,0 0 192 16,19-35-192-16,-19 35 0 0,0 0 144 0,16-36-144 15,-16 36 0-15,0 0 0 0,0 0 0 0,12-34 0 16,-12 34 0-16,0 0 0 0,5-29 0 0,-5 29 0 0,0 0 0 0,3-27 0 16,-3 27 0-16,0-19 128 0,0 19-128 0,-1-19 128 15,-1 9-128-15,1 1 128 0,0 3-128 0,-2 0 192 16,2-1-64-16,-3 0 0 0,2 1-128 0,-2-4 144 15,-1 1-144-15,-1 2 160 0,0 1-160 0,-2 0 192 16,1 2-192-16,0-2 192 0,-2 1-192 0,-1 1 192 16,1 2-192-16,0-2 192 0,0 1-192 0,-1-2 0 15,1-1 0-15,1 1 0 0,0 4 0 0,0-1 0 16,0-1 0-16,1-1 0 0,-2 2 0 0,2-2-176 16,-2-2 176-16,0 5-192 0,1 4 192 0,-2-1 0 15,1 3 0-15,-2-2-128 0,1 0 128 0,-1 3 0 16,0 0 0-16,0 0 0 0,1 2 0 0,0 0 0 15,1 0 0-15,2 1 0 0,1 0 0 0,0 0 0 0,-1 2 0 0,2-2 0 16,2 1 0-16,-1 0 0 0,2 2-144 0,-2 0 144 16,1 1 0-16,0 0-144 0,0 2 144 0,-1 1 0 15,1-1 0-15,-1-1-128 0,0-2 128 0,-1 2 0 16,2 3 0-16,-2-3 0 0,2-2 0 0,1 0 0 16,-1 4 0-16,3-2-128 0,0-5 128 0,2 1 0 15,0 4 0-15,2-4 0 0,-4-10 0 0,0 0 0 16,0 0 0-16,23 25 0 0,-23-25 0 0,18 20 0 15,-18-20 0-15,0 0-128 0,30 21 128 0,-30-21 0 16,0 0 0-16,0 0 0 0,45 20 0 0,-45-20 0 16,0 0 0-16,0 0 144 0,47 6-144 0,-47-6 128 15,0 0-128-15,0 0 0 0,46 7 0 0,-46-7 0 16,0 0 0-16,0 0 0 0,0 0 0 0,48-6 0 16,-48 6 0-16,0 0 0 0,0 0 0 0,0 0 0 0,0 0 0 0,42-23-144 15,-42 23 144-15,0 0 0 16,0 0-128-16,0 0 128 0,0 0 0 0,28-35 0 0,-28 35 0 0,0 0-128 15,0 0 128-15,18-35 0 0,-18 35 0 0,0 0 0 16,13-34 0-16,-13 34 0 0,0 0 0 0,10-31 0 16,-10 31 0-16,5-24 0 0,-5 24 0 0,3-24 0 15,-3 24 0-15,-2-25 0 0,1 11 0 0,-1-2 0 16,-2 4 0-16,0-4 144 0,-2 3-144 0,1-2 128 16,-2 2-128-16,1 1 128 0,-2-1-128 0,1 3 0 0,-1 0 0 0,0 2 128 0,-1 0-128 0,0 0 0 15,1-1 0-15,-3 2 0 0,2 0 0 16,-2 1 0-1,0-2 0-15,-2 1 0 0,2 2 0 0,0 0 0 16,0 2 0-16,0-3 0 0,0-1 0 0,-1 4 0 0,3-2 128 0,-1 1-128 16,0 0 0-16,1 4 128 0,0-2-128 0,1 2 128 0,0 0 64 0,1 2 16 15,0 1 0-15,0 3 0 16,1 5-32-16,-1 0-16 0,1 3 0 0,-3-2 0 16,2 4-160-16,-1 3 0 0,-1 3 144 0,2-2-144 15,-2 1 0-15,1 1 0 0,-1-2 0 0,0-2 0 16,2 1 0-16,0-3 0 0,0 3 0 0,1-3 0 15,1-3 0-15,3 2 0 0,1 1 0 0,1-1 0 16,1-1 0-16,1-6 0 0,-2-8 0 0,0 0 0 16,0 0 0-16,24 26 0 0,-24-26 0 0,22 23-128 15,-22-23 128-15,25 26 0 0,-25-26-144 0,31 27 144 16,-31-27-144-16,32 17 144 0,-32-17-192 0,0 0 192 16,48 15-192-16,-48-15 192 0,0 0-192 0,0 0 192 15,57-4-128-15,-57 4 128 0,0 0 0 0,0 0 0 0,49-28 0 16,-49 28-128-16,0 0 128 0,0 0 0 0,50-31 0 0,-50 31 0 15,0 0-128-15,0 0 128 0,43-26-240 0,-43 26 16 16,0 0 0-16,0 0 0 0,32-37 0 0,-32 37 0 16,0 0 0-16,0 0 0 0,0 0 224 0,24-32-176 15,-24 32 176-15,0 0-160 0,20-33 160 0,-20 33 0 16,0 0 0-16,16-40 0 0,-16 40 0 0,7-31 0 16,-7 31 0-16,4-35 0 0,-4 19 128 0,-1 0-128 15,-2-3 160-15,-1 3-160 0,-1 0 128 0,-1 1-128 16,0 3 0-16,-1-2 144 0,-3 1-144 0,0 0 0 15,0 1 0-15,-1-3 0 0,0 3 0 0,0 1 128 16,1 0-128-16,-1 1 0 0,1 2 144 0,-2 2-144 16,1 1 160-16,-1 1-160 0,0-2 144 0,-1 3-144 0,0 0 128 15,-2 3-128-15,1 0 176 0,-2 3-48 0,1-2-128 0,-1 4 192 16,0-2-16-16,-1 4-16 0,1 3 0 0,-2-2 0 16,6 0-16-16,-2 0 0 0,2 5 0 0,1-1 0 15,-1 0-144-15,0 4 0 0,0 4 144 0,0-1-144 16,2-1 0-16,-1 2 0 0,1 2 0 0,0 1 0 15,1-2 0-15,2 1 0 0,1-2 0 0,1 1-128 16,0 1 128-16,1-2 0 0,2-2 0 0,0-4-128 16,2 1 128-16,0 1 0 0,2 2 0 0,-1-2 0 15,3-6-128-15,-1-1 128 0,-3-9-128 0,11 22 128 16,-3-8-176-16,-8-14 176 0,18 22-208 0,-18-22 80 16,0 0 128-16,36 21-128 0,-36-21 128 0,0 0-128 15,47 13 128-15,-47-13 0 0,0 0 0 0,60 1-128 16,-60-1 128-16,0 0 0 0,61-8 0 0,-61 8-128 0,0 0 128 15,55-11 0-15,-55 11 0 0,0 0-128 0,47-20-16 0,-47 20 0 16,0 0 0-16,0 0 0 0,52-26-80 0,-52 26-16 16,0 0 0-16,26-30 0 0,-26 30-80 0,0 0-32 15,0 0 0-15,0 0 0 0,31-31 32 0,-31 31 0 16,0 0 0-16,0 0 0 0,19-40 32 0,-19 40 16 16,8-25 0-16,-8 25 0 0,6-28 16 0,-5 13 16 15,0-2 0-15,-1 2 0 0,0-1 240 0,-1 0-144 0,-1 0 144 0,-2-2-128 16,0 5 0-16,-1-3 0 15,0 3 0-15,-2-3 0 0,-2 1-64 0,-1 2-16 16,-2-3 0-16,1 3 0 0,-1 3 208 0,-1 2 0 16,1-1 0-16,-2 2-144 0,2 1 144 0,0-1 224 15,-1-1-48-15,2 3-16 0,1 0 288 0,0 1 64 0,3 4 16 16,-1 0 0-16,1 0-176 0,1 3-32 0,0 0-16 0,1 3 0 31,0 1-720-31,1-1-144 0,0 1-16 0,1 2-15808 0</inkml:trace>
  <inkml:trace contextRef="#ctx0" brushRef="#br0" timeOffset="177168.31">29174 4595 3967 0,'0'0'352'0,"0"0"-352"15,0 0 0-15,0 0 0 0,0 0 0 0,0 0 0 0,0 0 0 16,0 0 0-16,0 0 0 0,61 10 0 0,-61-10 0 0,0 0 0 15,59 0 0-15,-59 0 0 0,0 0 0 0,64-3 0 0,-64 3 0 0,0 0 0 16,67-6 128-16,-67 6 160 0,0 0 32 16,57-3 0-16,-57 3 16 0,0 0 0 0,59-7 0 0,-59 7 16 15,0 0-192-15,0 0-32 0,61-3-128 0,-61 3 208 16,0 0-208-16,0 0-160 0,0 0 32 0,0 0 128 16,50-5-336-16,-50 5 48 0,0 0 16 0,0 0 16 15,0 0-320-15,0 0-64 16,0 0-16-16,0 0 16 0,-1 2 176 15,-6 1 16-15,-3-3 16 0,-2 1 16 0,-1 1 416 0,-2-2 0 0,-2 3 0 0,-4-2 192 16,-1 2 224-16,-2-3 48 0,-2 2 16 0,-2-2 16 0,-2 0 192 0,-1 1 32 0,-2-1 16 0,-2 0 16 16,1 0-112-16,0-1-32 15,1 1 0-15,3 0 16 0,3 0 304 0,4-2 64 16,3 2 16-16,4 0 16 0,6 0-128 0,5 0 0 16,2 0-16-16,5-3 16 0,3 2-576 0,-5 1-112 15,0 0-16-15,0 0-16 0,49-6 96 0,-49 6 32 16,47-7 0-16,-47 7 0 0,59-3 80 0,-59 3 0 15,65-3 16-15,-65 3 0 0,63-3-400 0,-63 3 0 16,60-3 0-16,-60 3 0 0,60-2 0 0,-60 2-176 16,50 0 176-16,-50 0-128 15,0 0-240-15,52 2-32 0,-52-2-16 0,0 0 0 16,0 0-128-16,0 0-32 0,0 0 0 0,0 0 0 0,0 0 336 0,0 0 64 16,-7 14 16-16,-8-13 0 0,-1 3-32 0,-4-3 0 0,-2 1 0 15,-3 1 0-15,-2 1 192 0,-3-2 0 0,-1-1 128 16,-2 2-128-16,-2-1 640 0,2-2 48 0,1 0 16 0,2 0 0 15,3 0 448-15,3-2 80 0,3 2 32 0,5-3 0 16,6 2-304-16,4 1-64 0,4-2-16 0,6-1 0 16,-4 3-736-16,0 0-144 0,0 0 0 0,61-10 0 15,-61 10-352-15,61-4-32 0,-61 4 0 0,75-3-9600 16</inkml:trace>
  <inkml:trace contextRef="#ctx0" brushRef="#br0" timeOffset="181529.98">2941 9827 4607 0,'-2'-2'400'0,"1"-1"-400"0,1 2 0 0,0 1 0 15,0 0 1408-15,-1 0 208 0,0-3 48 0,-2 0 0 16,1 0 1280-16,-2 0 272 0,1 3 48 0,0-3 16 15,1 3-512-15,0 3-96 0,1-1-32 0,-2-2 0 0,2 4-800 0,0-1-176 16,0 4-16-16,-1-1-16 0,1 2-688 0,-1 2-144 16,-1 0-32-16,-1 3 0 0,3-4-368 0,-1 6-80 15,-1 1 0-15,1 4-16 0,-2 5-96 16,2 1-16-16,-2 5 0 0,1 3 0 0,1 5-64 0,1-2 0 16,-2-1-128-16,1-5 192 0,1 1-192 0,-1-1 0 15,0-2 128-15,-2 2-128 0,2 0 0 0,-1-5 0 16,-1 0 0-16,2-4 0 0,-2 1 0 0,2-5 0 15,-1 1 0-15,1-3 0 0,-1-4 0 0,2-3 0 16,0-2 0-16,-2-1 0 0,3-3 0 0,0 1 0 16,-1-4 0-16,1-3 0 0,0 2 128 0,1-2 0 15,-1-3-128-15,0-4 192 0,2 2 0 0,-1-2-16 0,0-4 0 16,2 2 0-16,-2 2-16 0,0-2 0 0,3-7 0 16,-2-2 0-16,2-1 0 0,1-2 0 0,0 0 0 0,-1-2 0 15,1 1-160-15,1 0 0 0,0-1 144 0,1 0-144 16,0 1 0-16,0-2 128 0,0 1-128 0,0 0 0 15,-1-2 0-15,-6 28 0 0,10-43 0 0,-7 20 128 16,1 1-128-16,-1-4 0 0,-1 1 0 0,-1 6 0 16,0-2 0-16,-1 4 0 0,0 1 0 0,-1 4 0 15,1-2 0-15,-1 3 0 0,0 1 0 0,0 1 0 16,-1 0 0-16,2 1 128 0,-1 0-128 0,1 0 0 16,0 0 0-16,-1 2 128 0,1-1-128 0,-1 4 0 15,-1-4 0-15,1 4 128 0,0-2-128 0,0 1 0 16,-1 2 0-16,0 0 0 0,-1 2 0 0,0 0 128 0,0 0-128 0,1 2 128 15,-1 3-128-15,0-2 128 0,-1 1-128 16,0 5 144-16,0-2-144 0,0 2 160 0,-1 3-160 0,0 0 0 16,1 1 144-16,-1-1-144 0,0 4 0 0,1 4 144 15,-1 1-144-15,0 5 0 0,3 0 128 0,-1 2-128 16,2 3 0-16,1 1 0 0,0 3 144 0,3 2-144 16,-1-2 0-16,1 1 144 0,2-2-144 0,-2-2 0 0,4 2 0 0,-4-6 0 15,2-2 0-15,-1-3 0 16,0-1 0-16,-2-4 0 0,1-2 0 0,-1 1 0 15,0-5 0-15,0-2 0 0,-1 0-128 0,0-2 128 16,-1 1 0-16,0-2 0 0,1-3 0 0,-2 1 0 16,1 1 0-16,-1-2 0 0,1 2 0 0,-1-5 0 15,1 2 0-15,0-1 0 0,0-2-128 0,0-2 128 16,1-1 0-16,-1 0 0 0,1-5 0 0,-1 0-144 16,1-6 144-16,-1-1 0 0,-1-1-144 0,1-2 144 0,0-2 0 15,-1-3-144-15,0 1 144 0,1 0 0 0,-2 1 0 16,2-4 0-16,0 2 0 0,0-2 0 0,0-1 0 0,0-1 0 15,2 2 0-15,-1-1 0 0,0 0 0 0,2-1 0 16,-1 3 0-16,1-3 0 0,-1 1 0 0,1 2 0 16,-2 0 0-16,0 2 0 0,0 3 0 0,-1-2 0 0,0 5 0 0,0 0 0 15,-1 2 0-15,1 2 0 16,0 0 0-16,-1-1 0 0,1 3 0 0,0-2 0 16,0 2 0-16,0 2 0 0,0 0 0 0,0-1 0 15,1 3 0-15,0-1 0 0,0 2 0 0,1-1 0 16,-1 2 0-16,0 0 0 0,-1 2 0 0,1-1-128 15,-1 2 128-15,0 1 0 0,0 0 0 0,-1 0 0 0,0 0-208 0,0 0-16 0,1 1 0 0,-3 2 0 32,2 1-592-32,-1 0-112 0,0-2-32 0,1 3-18240 15</inkml:trace>
  <inkml:trace contextRef="#ctx0" brushRef="#br0" timeOffset="182298.44">3502 10036 911 0,'-5'3'0'0,"1"-3"0"16,2 0 0-16,1 0 0 0,-1 0 768 0,1-3 64 16,0 3 0-16,-3 0 16 0,-1-2 336 0,0 0 64 0,-1 2 16 0,0-2 0 15,1-1 688-15,1 3 144 0,2-1 16 0,1 1 16 16,-1 0 496-16,1 0 112 0,0 1 16 15,0-1 0-15,1 3 16 0,0-3 16 0,0 2 0 0,1 0 0 16,0 0-1232-16,0 1-240 0,3 0-48 0,0 1-16 16,1-2-624-16,1 2-128 0,0 0-32 15,1 1 0-15,-7-5-96 0,0 0-32 0,0 0 0 0,44 13 0 16,-44-13-96-16,0 0-32 0,0 0 0 0,50 4 0 16,-50-4-48-16,0 0-16 0,0 0 0 0,0 0 0 15,59-1-144-15,-59 1 0 0,0 0 0 0,0 0 128 16,0 0-128-16,0 0 0 0,55-3 0 0,-55 3 0 15,0 0 0-15,0 0 0 0,0 0 0 0,0 0 0 16,0 0-352-16,0 0 48 0,0 0 16 0,0 0 0 16,0 0-224-16,0 0-32 0,0 0-16 0,0 0 0 15,40 15-208-15,-43-11-32 16,2 2-16-16,-3-2 0 0,3-2-1664 0,-1 2-336 0</inkml:trace>
  <inkml:trace contextRef="#ctx0" brushRef="#br0" timeOffset="182781.04">3425 10214 11055 0,'-2'3'480'0,"1"-3"112"0,-1 0-464 0,2 0-128 0,0 0 0 0,0 0 0 16,0 0 2048-16,0 0 400 0,0 0 80 0,-1 0 16 15,2 0 656-15,-1 0 144 0,0 0 32 0,0 0 0 16,0 0-1024-16,0 0-208 0,0 0-32 0,2 0-16 15,0 2-1200-15,-1-2-256 0,2 1-32 0,0-1-16 16,2 3-192-16,-5-3-32 0,0 0-16 0,0 0 0 16,0 0-32-16,0 0-16 0,52 2 0 0,-52-2 0 15,0 0-64-15,0 0-16 0,55-2 0 0,-55 2 0 0,0 0-64 0,0 0-16 16,53 0 0-16,-53 0 0 0,0 0-144 0,0 0 0 16,0 0 0-16,48 8 128 0,-48-8-128 0,0 0 0 15,0 0 0-15,0 0 0 0,0 0 0 0,43 10 0 16,-43-10 0-16,0 0 0 0,0 0 0 0,0 0 0 15,0 0 0-15,0 0 0 0,0 0 0 0,0 0 0 16,0 0-176-16,0 0 176 16,0 0-592-16,0 0-48 0,0 0 0 0,0 0 0 15,0 0-512-15,0 0-96 0</inkml:trace>
  <inkml:trace contextRef="#ctx0" brushRef="#br0" timeOffset="184474.16">4210 11212 5519 0,'-1'3'496'15,"0"-3"-496"-15,0 3 0 0,0-2 0 0,1-1 1600 0,-2 3 240 16,0-1 32-16,-2 2 16 0,0 5 720 0,-1-3 144 15,3-2 16-15,1 2 16 0,-1-2-608 0,2-2-128 0,0 2-32 0,3-4 0 16,-1 2-432-16,1-2-96 0,2 1-16 16,0-1 0-16,0-1-272 0,1 1-64 0,1-2-16 15,-7 2 0-15,0 0-480 0,0 0-80 0,0 0-32 0,57-16 0 16,-57 16-272-16,0 0-64 0,0 0-16 0,61-28 0 16,-61 28-176-16,0 0 160 0,67-38-160 0,-67 38 160 15,0 0-160-15,59-47 0 0,-59 47 0 0,0 0 128 16,53-57-128-16,-53 57 0 0,34-44 0 0,-34 44 128 15,24-48-128-15,-24 48 160 0,20-49-160 0,-20 49 160 16,14-49-160-16,-9 20 0 0,-3 3 144 0,-1 2-144 16,1-5 128-16,-2 3-128 0,-2 2 160 0,0 1-160 15,-2 1 208-15,0 0-48 0,1 0-16 0,-2 0 0 16,1 3-144-16,-1 3 160 0,1 0-160 0,-1 1 160 16,-1-5-160-16,1-1 0 0,-2 1 144 0,-1-2-144 0,2 0 0 15,-1-3 0-15,-2 3 0 0,1-3 0 0,-2 3 0 0,0-3 0 16,0 3 0-16,0 2 128 0,-1-2-128 0,0 1 0 15,0 1 0-15,-2 0 0 0,2-1 0 0,0 2 0 16,1 2 0-16,1 0 0 0,1-1 0 0,-1-3 0 16,0 2 0-16,1-4 0 0,0 5 0 0,1-4 0 15,1 1 0-15,-2-2 0 0,2 4 0 0,2-1 0 16,0-3 0-16,0 2 0 0,1 3 0 0,2-1 0 16,0 3 0-16,0-1 0 0,2-2 0 0,1-2 0 15,-2 21 0-15,8-35 0 0,-8 35 0 0,11-39 0 16,-11 39 0-16,13-43 0 0,-13 43 0 0,15-42 0 15,-15 42 0-15,15-43 0 0,-15 43 0 0,15-36 0 16,-15 36 0-16,21-37 128 0,-21 37-128 0,24-39 0 0,-24 39 0 0,0 0 0 16,40-47 0-16,-40 47 0 0,0 0 0 0,44-38 0 15,-44 38 0-15,0 0 0 0,47-28 0 0,-47 28 0 16,0 0 0-16,0 0 0 0,60-33-144 0,-60 33 144 16,0 0-320-16,0 0 0 0,60-12 0 0,-60 12 0 31,0 0-352-31,50 0-64 0,-50 0-16 0,0 0 0 15,51 12-1648-15,-51-12-336 0</inkml:trace>
  <inkml:trace contextRef="#ctx0" brushRef="#br0" timeOffset="187060.31">5224 9217 9215 0,'-1'3'816'0,"0"-2"-656"0,0 2-160 0,1-3 0 15,0 0 1280-15,0 0 240 0,-2 0 32 0,2 2 16 16,0 2 1008-16,-1 3 208 0,1 2 32 0,-1 1 16 16,0 0-848-16,0 4-192 0,1-1-16 0,-3 0-16 15,2 2-656-15,-3 1-128 0,0-2-16 0,-1 1-16 16,-1-2-304-16,-1 2-48 0,-2-2-16 0,2-1 0 16,-1-5-256-16,0 2-48 0,-1-3-16 0,-1 0 0 15,0-2-256-15,0-4 0 0,-2 0 128 0,0-2-128 16,-2-2 256-16,-1-5 0 0,0 2 0 0,1-5 0 15,-1 2 160-15,0-5 32 0,0 1 0 0,3-2 0 16,1 4-192-16,1-4-48 0,0 3 0 0,1 1 0 0,3-3 0 0,1 4 0 16,2 0 0-16,1 1 0 0,2 3 16 0,1-2 0 15,2-1 0-15,-3 10 0 0,0 0-48 0,0 0-16 16,0 0 0-16,0 0 0 0,47-33-160 0,-47 33 128 16,0 0-128-16,0 0 128 0,55 2-128 0,-55-2 128 15,0 0-128-15,50 12 128 0,-50-12-128 0,0 0 0 16,43 19 0-16,-43-19 0 0,32 22 0 0,-18-12 0 15,-1 0 0-15,-1 0 0 0,-3 1 0 0,0-5 0 16,0 0 0-16,-2 2 0 0,-1-6 0 0,1 2 0 16,-1-2 0-16,-1 2 0 0,0-4 0 0,0 0 0 15,-2 3 0-15,1-3 0 0,0 1 0 0,-1-1 0 16,1 0 0-16,0 0 0 0,1 0 0 0,-2 0 0 16,2-1 0-16,0 1 0 0,-5 0 0 0,0 0 0 0,0 0 0 15,0 0 0-15,0 0-176 0,0 0 176 0,0 0-128 0,57-19 128 16,-57 19-320-16,0 0 0 0,0 0 16 0,0 0 0 15,0 0 32-15,0 0 0 0,0 0 0 0,0 0 0 16,0 0 272-16,0 0-128 0,0 0 128 0,0 0 0 16,0 0 0-16,0 0 0 0,14-35 0 0,-22 35 0 15,0 3 0-15,-1-2 0 0,-1 2 0 0,-1 0 0 16,2 1-400-16,2 1 16 0,0 1 16 0,0 0 0 16,4-1-720-1,0 0-160-15,3 1-32 0,1-2 0 0,3-1 96 16,0 0 16-16,0 0 0 0,1-2 0 0,0 2 576 0,-3-2 112 0,0 1 32 0,1-2 0 0,-2 0 448 0,2-2 0 15,-1 1 208-15,-1-3-64 0,1 1 368 0,0-3 80 16,-1 0 16-16,1 0 0 0,0-4 176 0,0 0 48 16,1 1 0-16,-2-1 0 0,2 1-336 0,-3-3-64 15,1 3-16-15,0-4 0 0,-2 2-160 0,0 0-48 16,-1 1 0-16,1 0 0 0,-1 4 16 0,-2-3 0 16,0 2 0-16,-1 1 0 0,2 2-96 0,-2-2-128 15,-1 1 176-15,-2 1-176 0,2 2 128 0,-2 0-128 16,0-1 0-16,-1 3 0 0,-2-3 320 0,0 3-32 15,1 0-16-15,0 0 0 0,1 0-16 0,2 3 0 16,1-2 0-16,-2 1 0 0,4 2-96 0,-1 2-32 0,0-2 0 16,1 5 0-16,0-3-128 0,0 4 0 15,2 0 0-15,0 0 128 0,-1 4-128 0,2-4 0 16,1 3 0-16,0-3 0 0,1 2 0 0,2 0 0 0,0 1 0 16,2-1-12224-1,1 2-2320-15</inkml:trace>
  <inkml:trace contextRef="#ctx0" brushRef="#br0" timeOffset="188356.99">5473 10381 6447 0,'1'-4'576'0,"-1"1"-576"0,0 0 0 0,0 3 0 16,0 0 1504-16,0-2 192 0,0-2 32 0,0 0 16 16,-1-4 992-16,0 0 192 0,-2 2 32 0,0 0 16 15,-1 1-272-15,-2 1-48 0,1 2-16 0,-3 0 0 16,1-1-816-16,-2 3-160 0,1-3-48 0,-2 3 0 15,1 0-864-15,-2 3-176 0,0 0-48 0,0-1 0 16,1 3-336-16,-1-2-192 0,-2 4 192 0,0 1-192 16,0 2 128-16,1 0-128 0,2 2 0 0,3 1 0 0,-1-1 0 15,3-1 0-15,3 4 0 0,-1-1 0 0,3 0 0 16,0 0 0-16,3 1 0 0,2 1 0 0,1-1 0 0,1-4 0 16,1-2 0-16,0-2 0 0,5-1 0 0,-13-6 0 15,0 0 0-15,0 0-144 0,62-7 144 0,-62 7 0 0,0 0 0 0,64-50 0 0,-64 50 0 16,46-54-160-1,-46 54 160-15,38-64 0 0,-38 64-176 0,30-66 176 16,-30 66-160-16,16-60 160 0,-13 32 0 0,-1 2-144 16,-2 4 144-16,-2-3 0 0,-1 6 0 0,-2-4 0 15,0 5 144-15,-1-2-144 0,-2 1 192 0,1-2-64 0,-2 2 0 0,-1-4-128 0,0 5 128 0,3 2-128 32,1 1 0-32,-2 4 0 0,1 0 0 0,1 1 0 15,0 2 0-15,1 2 0 0,0 4 0 0,1-2 128 16,0 4-128-16,1 0 0 0,0 1 288 0,1 4-48 0,0 3-16 15,1 1 0-15,0 4 16 0,1 2 0 0,1 3 0 0,0-2 0 16,-1-3-80-16,2 3-16 0,1 10 0 0,1 5 0 16,0 3-144-16,-1 1 160 0,1 3-160 0,0-2 160 15,-2 1-160-15,1-1 0 0,1 1 0 0,-2-2 128 16,0-4-128-16,2-5 0 0,-1 0 0 0,-1-5 0 16,1 1 0-16,0-6 0 0,1-4 0 0,0-2 0 15,-1-4-384-15,0 1 64 0,1-6 0 0,-1 1 0 16,1-4-704-1,-4 2-144-15,0 0-32 0,0 0-16464 0</inkml:trace>
  <inkml:trace contextRef="#ctx0" brushRef="#br0" timeOffset="189140.07">5747 10576 3679 0,'0'0'320'0,"0"0"-320"0,0 0 0 0,0-2 0 16,0 2 704-16,0-1 80 0,0 1 16 0,2-2 0 15,-2 1-512-15,1-1-96 0,-1 1-32 0,1 1 0 16,-1 0-288-16,0 0-64 0,0 3-16 0,0-3-2768 16</inkml:trace>
  <inkml:trace contextRef="#ctx0" brushRef="#br0" timeOffset="189724.88">5729 10539 3679 0,'-1'0'320'0,"1"0"-320"15,0 0 0-15,0-1 0 0,0 1 1264 0,0 0 176 16,-2-2 32-16,1 2 16 0,1-4 432 0,-1 1 64 16,1 3 32-16,0-2 0 0,1 2-624 0,-1-1-128 15,1 1-32-15,-1 0 0 0,2 1-752 0,-1 1-160 16,1-2-16-16,0 3-16 0,-1-2-288 0,-1 2 0 16,0-1-128-16,0-2 128 15,0 4-704-15,0-4-32 0,0 1-16 0,1 0 0 16,-1 1-864-16,0 0-176 0</inkml:trace>
  <inkml:trace contextRef="#ctx0" brushRef="#br0" timeOffset="190419.76">5715 10600 911 0,'-2'5'0'0,"1"-1"0"0,-1-2 0 0,1-2 0 15,1 0 2368-15,0 0 400 0,0 0 80 0,-1 1 16 16,1 2 1040-16,0-3 192 0,0 0 64 0,0 0 0 0,1-3-1344 0,2 0-272 16,-1-1-48-16,2-1-16 0,-2 0-1024 15,-2 5-208-15,0 0-32 0,0 0-16 0,0 0-640 0,25-53-128 16,-25 53-32-16,0 0 0 0,19-51-192 0,-19 51-32 15,12-35-16-15,-12 35 0 0,0 0-32 0,14-44 0 16,-14 44 0-16,0 0 0 0,0 0-128 0,14-41 160 16,-11 35-160-16,-2 0 160 0,2 2-160 0,-2-1 0 15,0 4 0-15,0-3 128 0,-1 2-128 0,0 2 0 16,0-3 144-16,0 3-144 0,-1 0 160 0,-1 0-32 16,0 3-128-16,1-3 192 0,1 0 0 0,-1 2 0 15,-2 3 0-15,0 4 0 0,0 1-32 0,-1 5-16 16,1 1 0-16,-1 0 0 0,3 2-16 0,0 1 0 15,1 1 0-15,-2 2 0 0,4-1-128 0,-1-1 128 0,3-2-128 16,-1-2 128-16,2-2-128 0,1-2 0 16,2-3 0-16,-2-3 0 0,0 0 0 0,2-5 0 0,-8-1 0 0,0 0 0 15,0 0 0-15,0 0 0 0,58-17 0 0,-58 17 0 16,0 0 0-16,0 0 0 0,52-34 0 0,-52 34 0 16,0 0-128-16,0 0 128 0,0 0 0 0,39-44 0 15,-39 44-176-15,0 0 48 0,0 0 0 0,0 0 0 16,16-44-160-16,-14 34-32 0,-2-3 0 0,-3 1 0 15,2 2 320-15,-2-2-128 0,1 2 128 0,-2-2 0 16,2 3 0-16,-1 2 0 0,1 0 0 0,-1 1 0 16,1 4 128-16,1 0 16 0,1 0 16 0,-2 2 0 15,2 0 96-15,0 0 32 0,0 2 0 0,0 2 0 16,2-1-64-16,-1 2-16 0,1 3 0 0,-1 1 0 16,3 1-80-16,-1 0-128 0,-1 2 176 0,2 2-176 15,0 0 160-15,-1-1-160 0,1 3 128 0,-2-2-128 0,2 0 0 16,0 2 0-16,-2-3 128 0,2-1-128 0,-1 1 0 0,0-2 0 15,0 0 0-15,-1-1 0 0,2-3 0 0,-2 2 0 16,2-1 0-16,-1 2 0 0,-1 0 0 0,0-1-144 16,0-4 144-16,-1 3-160 15,0-1-416-15,0-1-64 0,1 0-32 0,0-2 0 16,1-2-704-16,-1-1-144 0</inkml:trace>
  <inkml:trace contextRef="#ctx0" brushRef="#br0" timeOffset="191473.56">6389 11594 9215 0,'-1'1'816'0,"1"2"-656"0,0-3-160 0,0 0 0 15,0 0 1888-15,0 0 352 0,0 0 64 0,0 2 0 16,1-2 416-16,0 2 80 0,3-2 16 0,1-2 0 16,1 0-1072-16,-6 2-208 0,0 0-32 0,0 0-16 15,0 0-368-15,56-25-80 0,-56 25-16 0,0 0 0 16,0 0-160-16,53-28-32 0,-53 28-16 0,50-26 0 0,-50 26-368 0,56-32-80 15,-56 32-16-15,55-38 0 0,-55 38-224 0,53-38-128 16,-53 38 160-16,56-41-160 16,-56 41 0-16,48-42 0 0,-48 42 0 0,41-45 0 0,-41 45 0 0,33-46 128 15,-33 46-128-15,26-46 0 0,-26 46 0 0,20-46 144 16,-20 46-144-16,17-57 128 0,-17 57-128 0,8-56 128 16,-8 56-128-16,1-50 128 0,-2 24 0 0,-2-6-128 15,-3-1 192-15,0 0-64 0,-2 1 16 0,-2-2 0 16,-1 1 0-16,-2 0 0 0,-1 1-144 0,-2 0 0 15,0 0 0-15,-1-2 128 0,2 5-128 0,0-2 0 16,1-4 0-16,0 0 0 0,0 0 0 0,0-3 0 16,0 4 0-16,-1-1 0 0,-1 1 0 0,1-1 0 15,-1 3 0-15,0 3 0 0,3 3 0 0,0-2 0 16,-1-1 0-16,2-1 0 0,2 4 0 0,0-3 0 0,2 2 0 0,2-3 0 16,0 2 0-16,1-1 0 0,1 1 128 0,1 0-128 15,0-1 0-15,1 2 0 0,1 1 0 0,1 26 0 16,0-43 0-16,0 43 0 0,5-34 0 0,-5 34 0 15,7-34 128-15,-7 34-128 0,0 0 0 0,25-54 128 16,-25 54 0-16,0 0-128 0,38-53 192 0,-38 53-64 16,35-38-128-16,-35 38 0 0,48-42 0 0,-48 42 0 15,53-43 0-15,-53 43 0 0,53-39 0 0,-53 39 128 16,48-28-128-16,-48 28 0 0,0 0 0 0,63-31 0 16,-63 31 0-16,0 0 0 0,54-19 0 0,-54 19 0 15,0 0-272-15,0 0 16 0,63-13 0 0,-63 13 0 16,0 0-880-16,0 0-160 15,55-6-48-15,-55 6-16256 0</inkml:trace>
  <inkml:trace contextRef="#ctx0" brushRef="#br0" timeOffset="193374.14">7544 9360 5519 0,'-2'0'496'0,"-1"0"-496"0,2-3 0 0,0 3 0 16,1 0 1344-16,-1-1 160 0,-2-2 32 0,-1 3 16 15,-1 0-336-15,2 0-80 0,-1 0-16 0,3 0 0 16,0 3-944-16,-1-3-176 0,2 1 0 0,0 2 0 15,0-1-2208-15,0 3-320 0,2 0-64 0,-4 1-16 0</inkml:trace>
  <inkml:trace contextRef="#ctx0" brushRef="#br0" timeOffset="193974.97">7568 9360 1839 0,'2'-3'160'0,"1"2"-160"16,-3 1 0-16,0-3 0 0,1 3 1104 0,0-2 192 15,2-2 48-15,-3 4 0 0,0 0 240 0,0 0 48 16,0 0 16-16,0 0 0 0,27-41 160 0,-26 40 48 16,-1-1 0-16,-1 2 0 0,0 0 368 0,-2 0 80 15,1 2 0-15,-1-1 16 0,-1 4-272 0,1-3-48 16,0 4-16-16,0-4 0 0,-1 4-816 0,-1 1-160 16,0-1-48-16,-1 1 0 0,1-1-384 0,-3 1-96 15,-2 3-16-15,-2-2 0 0,1 2-208 0,-3 0-64 16,1 2 0-16,-5 1 0 0,-3-1-192 0,0 2 128 0,-2 1-128 0,1-2 0 15,-2 2 128-15,2-5-128 0,2-2 0 0,4-3 0 16,5 0 0-16,1-5 0 0,1 0 0 0,4-6 0 16,3 0 0-16,2-4 128 0,2-2-128 0,-2 12 0 15,0 0 0-15,19-41 176 0,-19 41-176 0,0 0 160 16,41-57-160-16,-41 57 0 0,36-38 0 0,-36 38 0 16,0 0 144-16,54-47-144 0,-54 47 160 0,0 0-160 15,0 0 224-15,57-26-48 0,-57 26-16 0,0 0 0 16,36 11-16-16,-26-2 0 0,-2 3 0 0,1 0 0 15,0 2-144-15,-1 1 160 0,1 2-160 0,1 2 160 16,0-1-160-16,0-2 0 0,0 0 0 0,1-1 128 16,-1 1-128-16,-1-2 0 0,0-3 0 0,0-1 0 15,-2-3 0-15,2-2 0 0,0-1 0 0,-9-4 0 0,0 0 0 0,0 0 0 16,0 0 0-16,0 0 0 0,0 0 0 0,0 0 0 16,53-26 0-16,-53 26 0 0,0 0 0 0,8-41-144 15,-6 26 144-15,-2-1 0 0,-2 3-160 0,-1-3 160 16,0 1-128-16,-3-1 128 0,0 0 0 0,-2-1-160 15,1 1 160-15,-3 2 0 0,0-3 0 0,-2 3 0 16,-1 0 0-16,-3 2 0 0,2 5 0 0,-4 0 0 16,1 2 0-16,0 5 0 0,-3 3 0 0,1 0 128 15,2 3-128-15,1 1 192 0,1-1 32 0,1 0 0 16,2 4 0-16,1 2 0 0,1 1-64 0,1-1-16 16,1 4 0-16,-1 0 0 0,3-3-144 0,1 3 0 15,2-4 0-15,3 0 0 0,0-1 0 0,4 1-192 16,4-2 0-16,1-1-12800 15,5 0-2576-15</inkml:trace>
  <inkml:trace contextRef="#ctx0" brushRef="#br0" timeOffset="194856.84">7576 10625 12895 0,'-3'-2'1152'0,"0"2"-928"0,1 0-224 0,0 0 0 16,1 0 2272-16,-2-2 416 0,-5 2 64 0,-3 0 32 15,-3-3 432-15,-3 3 96 0,0 3 16 0,-2-1 0 16,2 2-1472-16,1-1-304 0,-2 4-48 0,2-1-16 16,-1 3-928-16,1-2-192 0,0 6-48 0,1-1 0 15,3 2-192-15,2 0-128 0,1-1 160 0,2 3-160 16,-1-2 128-16,5 2-128 0,0-2 0 0,3-1 0 0,0-1 0 0,4-4 0 16,2 0 0-16,1-4 0 15,-7-4 0-15,0 0-240 0,0 0 48 0,64-10 16 16,-64 10-368-16,0 0-80 0,69-47-16 0,-69 47 0 15,53-51-304-15,-53 51-64 0,51-57-16 0,-51 57 0 16,38-53 224-16,-38 53 32 0,27-45 16 0,-27 45 0 0,21-54 496 0,-21 54 112 0,9-54 16 0,-8 26 0 0,0 3 768 0,-2 0 176 31,-1-1 16-31,-2 1 16 0,-1 3 96 0,-1-4 16 16,-2 1 0-16,-2 4 0 0,1 4-448 0,-1-1-96 16,1 1-16-16,-1 3 0 0,2 0-144 0,-2 4-16 15,2 1-16-15,2 3 0 0,1-1 16 0,0 4 0 16,1 0 0-16,2 0 0 0,1 3 32 0,1 0 16 15,-2 0 0-15,2 3 0 0,2 3 96 0,-1 1 32 16,0 2 0-16,0 5 0 0,3 4-192 0,0 4-32 16,1 3-16-16,0 5 0 0,0 1-176 0,1 1 160 0,0 5-160 0,1-2 160 15,1-1-160-15,-1 7 0 0,2 1 0 0,-2-1 128 16,1 0-128-16,-2-3 0 0,-1-6 0 0,0-3 0 16,0-5 0-16,-3-5-224 0,2 1 48 0,-2-8 16 31,2 0-416-31,0-2-96 0,-2-4-16 0,2-3 0 15,0-2-256-15,-2-2-48 0,1-2-16 0,-1-3-16704 0</inkml:trace>
  <inkml:trace contextRef="#ctx0" brushRef="#br0" timeOffset="195278.4">7803 10568 911 0,'0'0'0'0,"0"0"0"16,0 0 0-16,1 0 0 0,0 2 2688 0,-1-2 448 15,1 1 80-15,1 2 32 0,0 3 1104 0,2 0 208 16,-1 3 48-16,1 1 16 0,1 2-1856 0,-2 1-368 16,-1 0-80-16,2 0-16 0,-1 5-1296 0,1-1-272 15,0-2-48-15,0 1-16 0,-1 0-432 0,1 1-96 16,0 1-16-16,-1-2 0 0,2-1-128 0,-1-3 0 15,1-2 0-15,-1-2 128 0,-1-2-128 0,1-1 0 16,0-2 0-16,0-3 0 0,-1 0 0 0,1-2 0 16,-4 2 0-16,0 0 0 0,0 0 0 0,0 0 0 15,28-42 0-15,-28 42 0 0,0 0 0 0,21-53 208 16,-21 53-16-16,14-45-16 0,-14 45 208 0,12-41 32 16,-12 41 16-16,12-42 0 0,-12 42 64 0,0 0 16 0,16-47 0 0,-16 47 0 15,0 0-128-15,0 0-32 0,0 0 0 0,21-44 0 16,-19 38-128-16,1 1-32 0,0 1 0 0,-1 3 0 15,-1-2-192-15,0 3 176 0,2 0-176 0,-2 0 160 16,-1 0-160-16,1 0 0 0,-1 0 0 0,0 3 0 31,1-3-736-31,-1 4-32 0,1-4 0 0,-1 1-12544 0,2 1-2528 0</inkml:trace>
  <inkml:trace contextRef="#ctx0" brushRef="#br0" timeOffset="196007.36">8716 10931 20271 0,'0'5'1792'0,"0"-5"-1424"16,0 0-368-16,0 0 0 0,0-2 2368 0,0 2 384 15,2-4 96-15,-2-1 16 0,1-5-288 0,0-6-48 16,0-2-16-16,1-5 0 0,-1-1-1456 0,-2-6-288 16,-1 2-64-16,1-3-16 0,-1 1-304 0,-2 3-64 15,0-3-16-15,-2-1 0 0,-1-3-80 0,0-4-16 16,1 6 0-16,-1-2 0 0,-1 1-16 0,1-4 0 0,0 3 0 15,-1-2 0-15,1 1-64 0,-1 3 0 16,2 4-128-16,0-1 192 0,0 5-64 0,1 2 0 0,2 5-128 0,2 1 192 16,1 16-64-16,0 0 0 0,0 0-128 0,9-37 192 15,-9 37 0-15,0 0 0 0,0 0 0 0,0 0 0 16,0 0 64-16,54-20 0 0,-54 20 0 0,0 0 0 16,46 4-256-16,-46-4 144 0,37 7-144 0,-37-7 128 15,45 11-128-15,-45-11 0 0,44 10 0 0,-44-10 0 16,42 10-160-16,-42-10-16 0,37 13 0 0,-37-13 0 31,31 8-624-31,-31-8-128 0,0 0-32 0,29 10 0 16,-24-6-528-16,-3-2-112 0,-2 2-32 0,-2-1-16096 0</inkml:trace>
  <inkml:trace contextRef="#ctx0" brushRef="#br0" timeOffset="196262.09">8405 10402 16575 0,'1'4'736'0,"0"-3"160"0,3 2-720 0,0-1-176 15,-1-2 0-15,1 0 0 0,1 0 2896 0,-5 0 560 16,0 0 96-16,48 4 32 0,-48-4-560 0,53 2-96 16,-53-2-32-16,57 0 0 0,-57 0-1904 0,56-2-384 15,-56 2-80-15,53-4-16 0,-53 4-368 0,0 0-144 16,74-6 0-16,-74 6 144 0,0 0-144 0,59-3 0 15,-59 3 0-15,0 0 0 16,53 13-464-16,-53-13 16 0,34 15 16 0,-18-8-17696 0</inkml:trace>
  <inkml:trace contextRef="#ctx0" brushRef="#br0" timeOffset="197090.4">9373 10416 5519 0,'-5'-3'496'0,"1"2"-496"16,1-1 0-16,0-1 0 0,2 2 1808 0,0 1 272 15,-2 0 48-15,0 0 16 0,-4 1 960 0,-1-1 192 16,-1 5 32-16,-1-1 16 0,3 2-976 0,-2 0-192 15,2 4-32-15,-2 2-16 0,2 1-576 0,-2 5-112 16,0 2-32-16,-1 2 0 0,2 3-512 0,-2 3-128 16,2 2 0-16,0-1-16 0,2-1-384 0,-1 0-80 15,2 0-16-15,3-2 0 0,0 0-272 0,0-3 160 16,1 1-160-16,2-3 128 0,1-2-128 0,0-4 0 0,2-1 0 0,-1-6 0 16,5 2-192-16,-1-6 0 0,3 2-16 0,-10-6 0 31,0 0-880-31,0 0-160 0,62-20-32 0,-62 20-15712 0</inkml:trace>
  <inkml:trace contextRef="#ctx0" brushRef="#br0" timeOffset="204048.91">9484 10856 8287 0,'-1'-1'736'0,"1"-2"-592"16,0 2-144-16,-1-2 0 0,1 1 1984 0,0 1 384 0,0 2 64 0,1-2 0 15,-1-2 704-15,1 1 144 16,1 1 32-16,-1 1 0 0,1 0-1296 0,1 1-256 15,-1 1-48-15,2 1-16 0,0 0-720 0,-2 0-144 0,2 1-16 0,-2-1-16 16,1 0-128-16,-2-2-32 0,1-1 0 0,0-1 0 16,0 1-288-16,-2 0-64 0,0 0-16 15,0 0 0-15,0 0-80 0,14-38-32 0,-14 38 0 0,0 0 0 16,10-41-160-16,-10 41 128 0,0 0-128 0,12-41 128 16,-12 41-128-16,0 0 0 0,0 0 0 0,14-45 0 15,-14 45 0-15,0 0 0 0,0 0 0 0,0 0 0 16,0 0 0-16,5-28 0 0,-5 28 0 0,-2 0 0 15,2 0 0-15,0 0 0 0,-1 1 0 0,1 2 0 16,-1 0 0-16,1 0 0 0,-1 3 0 0,1-2 0 16,-2 4 0-16,1-1 0 0,0 2 0 0,-2-1 128 0,2 3-128 0,0-1 0 15,0 2 0-15,0 1 0 0,1 0 0 0,0 3 0 16,0-1 128-16,2 1-128 0,-1 0 0 0,3-2 0 16,0 1 0-16,1-3 0 0,1-2 0 0,0-1 0 15,-6-9 0-15,0 0 0 0,0 0 0 0,0 0 0 16,49 0 0-16,-49 0 0 0,0 0 0 0,0 0 0 15,46-37 0-15,-46 37 0 0,0 0-160 0,27-39 160 16,-27 39 0-16,0 0-144 0,20-44 144 0,-20 44 0 16,0 0 0-16,13-35 0 0,-13 35 0 0,0 0 0 15,0 0 0-15,8-37 0 0,-7 30 0 0,-1 2 0 16,2 1 0-16,-4 0 128 0,2 2-128 0,0 0 176 16,0 2-176-16,0 0 192 0,-1 0-32 0,1 2 0 15,0 1 0-15,0 2 0 0,0 2 32 0,0 0 16 0,0 2 0 16,1 1 0-16,-1-1-64 0,2 4-16 0,-1 2 0 0,0 1 0 15,0 0-128-15,1-3 0 0,-2 2 0 0,1-2 128 0,0 3-128 0,-1-3 0 16,1 0 0-16,1-1 0 16,0-3-256-16,-1-2-48 0,2 2 0 0,-1-3 0 31,2 0-656-31,1-2-144 0,0 2-32 0,0-2-16960 0</inkml:trace>
  <inkml:trace contextRef="#ctx0" brushRef="#br0" timeOffset="204261.06">9891 10915 1839 0,'-1'9'160'0,"1"-3"-160"0,1 0 0 0,-1-2 0 0,0 0 3488 0,0-2 672 16,0 2 128-16,1 5 16 0,1 0-16 16,-1 8 0-16,1-4 0 0,0 2 0 0,-2-3-2144 0,1 1-432 15,-1-3-96-15,0-3-16 0,0 2-1056 0,-1-3-224 16,-1 1-32-16,0-1-16 0,-1-1-272 0,1-1 0 15,1 0-176-15,-1-2 176 16,2-2-1024-16,0-2-112 0,3 1-16 0,-2-4-9776 16,0 3-1952-16</inkml:trace>
  <inkml:trace contextRef="#ctx0" brushRef="#br0" timeOffset="204864.43">10111 10741 1839 0,'-2'0'160'0,"2"0"-160"0,0 0 0 0,0 0 0 16,0 0 3152-16,0 0 608 0,0 1 112 0,0 2 32 15,1-1 208-15,0-1 48 0,2 4 16 0,-1-1 0 16,2 2-1408-16,1-2-272 0,-1 2-64 0,-1 0-16 16,2 0-1392-16,-1 1-256 0,0-1-64 0,-2-2-16 0,2 2-304 0,-2 0-48 15,2-2-16-15,0 1 0 0,-1-2-128 0,1 3-16 16,1-2-16-16,0 2 0 0,-1 0-160 0,1 1 192 16,-2 0-192-16,1 2 192 0,0-3-64 0,0 1-128 15,-1 2 192-15,0 0-64 0,0 1-128 0,0-1 0 16,-1 0 0-16,1-3 0 0,-1-1 0 0,0 0 0 15,0-1 0-15,-1-2 0 0,1 0 0 0,0 0 0 16,0-4 0-16,0 0 0 0,-2 2 0 0,0 0 0 16,0 0 0-16,0 0 0 0,0 0 0 0,0 0 0 15,0 0-144-15,0 0 144 0,31-44 0 0,-31 44 0 16,0 0 0-16,0 0 0 0,0 0 0 0,0 0 0 16,22-41 0-16,-22 41 0 0,0 0 128 0,0 0 0 15,0 0-128-15,0 0 192 0,25-41-48 0,-25 41-16 0,0 0 0 0,0 0 0 16,0 0 0-16,24-44 0 0,-24 44 0 0,0 0 0 15,0 0 0-15,0 0 0 0,23-41 0 0,-23 41 0 16,0 0-128-16,0 0 160 0,0 0-160 0,0 0 160 16,0 0-160-16,0 0 128 0,0 0-128 0,0 0 128 15,0 0-128-15,0 0 0 0,0 0 0 0,0 0 0 16,0 0 0-16,0 0 0 0,0 0 0 0,0 0 0 16,0 0 0-16,0 0 0 0,0 0 0 0,0 0 0 15,0 0-400-15,0 0-16 0,0 0 0 0,0 0 0 16,0 0-272-16,0 0-48 0,0 0-16 0,0 0 0 15,0 0-624-15,0 0-128 0</inkml:trace>
  <inkml:trace contextRef="#ctx0" brushRef="#br0" timeOffset="205631.56">10590 10431 9215 0,'-3'0'816'0,"2"-3"-656"16,0 3-160-16,1 0 0 0,0 0 2144 0,0 0 400 15,-1 0 80-15,-1 0 0 0,2 0 464 0,0 0 96 16,3 0 16-16,-1 0 0 0,-2 0-1040 0,0 0-208 15,0 0-32-15,26 12-16 0,-26-12-688 0,0 0-128 16,23 13-16-16,-15-7-16 0,3 4-480 0,2 2-80 16,-1 4-32-16,2 0 0 0,-2 0-96 0,-2 3-32 15,0 0 0-15,-1-2 0 0,-2 0-64 0,-1 0-16 16,0 2 0-16,-1 0 0 0,0-1 0 0,-2 2-16 16,-1-2 0-16,1-1 0 0,-1-1-32 0,-2-2 0 15,0 3 0-15,-1-1 0 0,-2-3-208 0,1 2 144 0,-1-1-144 16,-2 0 128-16,1-1-128 0,-1-1 0 0,0 2 0 15,-2-4 0-15,3 1 0 0,-3-4 0 0,0 2 0 16,-1 1 0-16,1-4 0 0,-2 1 0 0,0 2-128 0,0-2 128 16,-1 0-224-16,1-1 32 0,1-1 0 0,-1 1 0 15,0-1 0-15,-1 0 16 0,2 1 0 0,-1-2 0 16,2-1 48-16,-1 2 0 0,2-1 0 0,0 2 0 16,1-2 128-16,1 0-128 0,2-2 128 0,1 2-128 15,-2 1 0-15,3-1 0 0,0-1 0 0,1 3 0 31,2-2-240-31,-2 1-32 0,2 1-16 0,-1-2 0 0,0 0-224 16,1-1-64-16,-2 2 0 0,0-1 0 0,-1 2-1744 0,0-3-368 0</inkml:trace>
  <inkml:trace contextRef="#ctx0" brushRef="#br0" timeOffset="-212374.2">4714 11379 20271 0,'0'-2'1792'16,"0"-1"-1424"-16,-2 2-368 0,2 1 0 0,-1-3 1408 0,0 3 224 15,0-3 32-15,-2-2 16 0,0 0 240 16,-2 0 32-16,0 1 16 0,-1 2 0 0,-1 2-560 0,1 2-128 15,-1 1 0-15,1 1-16 0,1 1-496 0,-2 3-112 16,2 1-16-16,2 3 0 0,-1-2-320 0,2-2-64 16,0 4 0-16,2 2-16 0,-1 0-240 0,1 3 176 15,1-3-176-15,1-4 160 0,0 1-160 0,1 0 0 16,1 0 0-16,1 0 128 0,2 0-128 0,0-1 0 16,2-2 0-16,2-2 0 0,-1 0 0 0,0-1 0 15,2-4 0-15,0 2 0 0,1-3-128 0,-1-3 128 16,-12 3 0-16,0 0 0 0,0 0 0 0,0 0 0 15,62-26 0-15,-62 26 0 0,0 0-144 0,0 0 144 0,39-43 0 16,-39 43 0-16,0 0-176 0,0 0 176 0,23-48-160 0,-23 48 160 16,0 0-144-16,2-35 144 0,-4 25-128 0,-2-2 128 15,-2 2 0-15,0 0 0 0,-3 2 0 0,2 4 0 16,0 1 192-16,-1 0 0 0,-5-4 16 0,-3-5 0 16,-1 3 48-16,0 2 0 0,1 3 0 0,1 2 0 15,0 2-128-15,3 0-128 0,2 2 176 0,0 2-176 16,2 0 128-16,3-1-128 0,2 2 0 0,1-1 0 15,2-1 0-15,4 0 0 0,1-3-128 0,-5 0 128 32,0 0-1136-32,0 0-128 0</inkml:trace>
  <inkml:trace contextRef="#ctx0" brushRef="#br0" timeOffset="-211257.43">6961 11623 10127 0,'0'1'896'0,"0"-1"-704"0,0 0-192 0,0-1 0 16,0 1 1600-16,0 0 304 0,0-3 48 0,-2 3 16 15,1-2 912-15,-1 0 192 0,-1 0 48 0,-1-2 0 16,1 1-704-16,-1 0-144 0,-2 3-32 0,1-2 0 15,-1 2-896-15,0 0-176 0,-1 0-32 0,0 2-16 0,1-2-624 0,0 3-128 16,-1 0-32-16,1 1 0 0,1 2-64 0,2 0-16 0,-1 0 0 0,1 4 0 16,2 0-64-16,1 5 0 15,1-1-16-15,2 2 0 0,2 2-176 0,0 1 128 16,1-1-128-16,3 1 128 0,0-3-128 0,1-4 0 16,3 2 0-16,2-8 128 0,-1 0-128 0,-14-6 0 15,0 0 0-15,52-3 0 0,-52 3 0 0,0 0 0 16,63-29-144-16,-63 29 144 0,0 0 0 0,65-50 0 15,-65 50-128-15,0 0 128 0,44-41 0 0,-44 41-192 16,0 0 192-16,0 0-160 0,32-50 0 0,-32 50 0 0,0 0 0 16,0 0 0-16,5-38 160 0,-8 31-128 0,-1-2 128 15,-2-1-128-15,1 4 128 0,-4-3 0 0,0 2 128 0,0-2-128 16,-3 3 224-16,0 0-32 0,-3 0 0 0,-3 2 0 16,-1 0 96-16,1 4 16 0,1 0 0 0,0 4 0 0,1-2-64 0,-1 4-16 15,-1 4 0-15,2 0 0 0,0 3-224 0,1-3 128 16,4 2-128-16,3-3 0 15,2-2-208-15,2 2-144 0,4-6-32 0,1 1-19328 16</inkml:trace>
  <inkml:trace contextRef="#ctx0" brushRef="#br0" timeOffset="-202674.31">14019 10466 18431 0,'-3'7'1632'0,"2"-5"-1312"0,-1-1-320 0,0 2 0 15,1-3 1472-15,0 0 240 0,0 2 32 0,-3-2 16 16,0 1 1216-16,-2-1 240 0,-1-1 48 0,-4-1 16 16,1-2-1744-16,-3-1-368 0,2 1-64 0,-2-2-16 0,-1 2-688 0,-2 1-144 15,-1 0-16-15,-2 1-16 0,0 2 16 0,0 2 0 16,-1 2 0-16,-1 2 0 0,1 3-16 0,0 3 0 16,2-1 0-16,4 0 0 0,3-3-32 0,-1 4-16 15,-2 4 0-15,-2 5 0 0,1 3-176 0,3 1 192 16,2-4-192-16,0 1 192 0,5-2-192 0,3-1 0 15,3 2 0-15,1-4 128 0,4 1-128 0,3-6 0 16,2 2 0-16,3-2 0 0,2-3 0 0,1-1 0 16,3-6 0-16,-20-2 0 0,42 0-128 0,-42 0 128 15,46-19 0-15,-46 19 0 0,48-28 0 0,-48 28 0 16,46-42-144-16,-46 42 144 0,39-50 0 0,-39 50 0 16,35-59-128-16,-35 59 128 0,27-63-256 0,-27 63 16 15,22-77 0-15,-22 77 0 0,14-87 32 0,-14 87 0 16,4-77 0-16,-4 77 0 0,-5-67 208 0,5 67 0 0,-13-54 0 0,4 30-144 15,0 7 144-15,-2-2 0 0,-2 3 0 0,1 0 0 16,1 4 0-16,-1-1 0 0,-1 1 0 0,2 2 0 16,1 0 0-16,3-1 0 0,-1 4 0 0,3 1 0 15,5 6 128-15,0 0-128 0,0 0 160 0,0 0-160 16,0 0 416-16,-5-9-16 0,7 15 0 0,-1 3 0 16,3 3 48-16,-2 2 16 0,1-2 0 0,0 3 0 15,1 7-208-15,1 2-32 0,0 3-16 0,0-5 0 16,0-5-48-16,1 7-16 0,1 4 0 0,1 5 0 15,0 2-144-15,0 3 0 0,-1-4 144 0,-1 1-144 16,1-6 0-16,-2 0 0 0,-2-1 0 0,0 0 0 0,-1-6 0 0,-1 0 0 16,-1-2 0-16,2 1 0 15,-2-3 0-15,0 0 0 0,0-2-192 0,0 1 64 16,0-1-576-16,0 3-96 0,0-3-32 0,-2-4 0 16,2-2-256-16,-1-4-48 0,1-2-16 0,1-2-16992 15</inkml:trace>
  <inkml:trace contextRef="#ctx0" brushRef="#br0" timeOffset="-201757.2">14254 10785 11967 0,'0'0'1072'0,"0"0"-864"15,-2 0-208-15,2 0 0 0,0 3 2176 0,0-3 384 16,-1 0 64-16,1-3 32 0,0 3 160 0,0 0 16 16,0 0 16-16,0 0 0 0,0 0-800 0,0 0-176 15,26-48-16-15,-26 48-16 0,0 0-848 0,0 0-160 16,29-57-48-16,-29 57 0 0,0 0-336 0,18-47-64 15,-18 47 0-15,0 0-16 0,0 0-176 0,13-59-16 16,-13 59-16-16,0 0 0 0,3-51-160 0,-3 51 128 0,0 0-128 0,-2-42 128 16,2 42-128-16,0 0 0 15,0 0 144-15,0 0-144 0,0 0 0 0,-11-21 128 0,8 27-128 0,1 3 0 16,-1 3 256-16,2 2-32 0,0 2 0 0,1 3 0 16,0-3-16-16,1 2 0 0,1 5 0 0,1-1 0 15,2 3-80-15,0-6-128 0,0 2 176 0,1-1-176 16,1-4 0-16,0 0 0 0,1-3 0 0,0-1 0 15,2-3 0-15,-2-6 0 0,0 1 0 0,-8-4 0 16,0 0 0-16,0 0 0 0,36-10 0 0,-36 10 0 16,0 0 0-16,0 0 0 0,34-43 0 0,-34 43 0 15,0 0-176-15,0 0 176 0,25-61-192 0,-25 61 192 0,0 0-304 0,0 0 48 16,15-59 16-16,-15 59 0 16,0 0 0-16,0 0 0 0,1-46 0 0,-1 46 0 0,0 0 240 15,0 0 0-15,0 0 0 0,0 0-144 0,0 0 144 0,-6-38 0 0,6 33 0 0,0 4 0 16,0 1 0-16,-1-3 0 15,1 3 0-15,0 3 128 0,0-2 128 0,0 1 16 16,0 2 16-16,1 2 0 0,-1 0 32 0,1 1 0 16,0 3 0-16,2-1 0 0,-2 0-112 0,1 3-16 15,2 2 0-15,-1 1 0 0,-1-5-192 0,2 2 176 16,-1 4-176-16,2 3 160 0,2-1-160 0,-2 0 0 16,-1 0 0-16,1-2 0 0,-1-1 0 0,0-3 0 15,0 2 0-15,-2-5 0 0,2-2-256 0,-3-1-96 16,1-2-16-16,0-1 0 15,0-3-592-15,-1-3-112 0,-1 3-16 0,0 0-17888 0</inkml:trace>
  <inkml:trace contextRef="#ctx0" brushRef="#br0" timeOffset="-201090.91">15069 10615 7887 0,'0'0'336'0,"0"0"96"0,0 0-432 0,0 0 0 15,0 0 0-15,0 0 0 0,0 0 2576 0,-14-29 432 16,8 26 96-16,-3-4 16 0,-2-2 480 0,-1 2 112 16,-1 1 0-16,0 4 16 0,0-2-1312 0,0 0-272 15,-1 2-48-15,2 2-16 0,-2 1-1200 0,2 0-240 16,1 3-64-16,-2 0 0 0,2 2-240 0,-1 3-48 16,2-2-16-16,0 3 0 0,3 2-144 0,-1 1-128 15,4 1 192-15,2 4-192 0,1-2 128 0,2 2-128 16,1 3 0-16,2 2 0 0,4-1 0 0,-1-4 0 15,3-4 0-15,1 1 0 0,1-5 0 0,1-4 0 0,-1-2 0 0,-12-4 0 16,27 2 0-16,-27-2-176 0,0 0 176 0,50-28-160 0,-50 28-16 0,0 0 0 16,47-57 0-1,-47 57 0-15,22-53 176 0,-22 53-208 0,15-57 80 0,-15 57 128 16,7-57-288-16,-7 57 64 0,2-61 16 0,-2 61 0 16,-8-55 64-16,8 55 16 0,-10-46 0 0,10 46 0 15,-15-53 128-15,15 53 0 0,-21-61 0 0,10 34 0 16,0 3 0-16,0 0 0 0,0-1 0 0,11 25 0 15,-16-32 0-15,16 32 0 0,-18-25 0 0,10 15-128 16,0 2 128-16,2 1 128 0,1 4-128 0,3 1 176 16,1 2 160-16,-1 0 48 0,2 0 0 0,2 4 0 15,-1 0-64-15,1 2-16 0,1 3 0 0,-1 1 0 16,3 3-80-16,0 6-16 0,1-1 0 0,2 5 0 16,2 2-48-16,0 6-16 0,1 2 0 0,0 4 0 0,1 3-16 15,0-1-128-15,2 2 192 0,-3-3-64 0,0-3-128 0,-2-1 0 16,1 5 0-16,-3-5 0 0,0 1 0 0,-3-3 0 0,1-6 0 15,-2-1 0-15,1-1 0 0,-2-5 0 16,-1-5 0-16,2-2 0 0,-2-3-208 0,1-5-80 16,0-1-16-16,-1-3 0 15,-1 0-528-15,0 0-96 0,0 0-32 16,0 0-17680-16</inkml:trace>
  <inkml:trace contextRef="#ctx0" brushRef="#br0" timeOffset="-200608.13">15309 10627 7359 0,'-3'-4'656'0,"1"-1"-528"0,2 5-128 0,0 0 0 16,0 0 3200-16,0 0 624 0,0 0 112 0,0 0 32 15,0 0 416-15,0 0 96 0,-9-42 0 0,9 42 16 16,0 0-2608-16,0 0-528 0,0 0-96 0,0 0-32 16,0 0-464-16,0 0-80 0,0 0-32 0,22 0 0 15,-17 7-48-15,1 3-16 0,0-2 0 0,1 3 0 16,0 2-176-16,0 2-32 0,1-3-16 0,-2 1 0 16,0 2-208-16,0 1-32 0,2 0-128 0,-1 1 192 15,1-1-192-15,-2-2 0 0,-2 3 0 0,-1-5 0 16,2-2 0-16,-1 0 0 0,0-4 0 0,-2 0 0 0,1 0 0 0,-1-5 0 15,1 2 0-15,-3-3-160 0,0 0-32 0,0 0-16 16,0 0 0-16,0 0 0 0,0 0 0 0,26-59 0 16,-26 59 0-16,0 0 0 0,0 0 208 0,16-65 0 15,-16 65 0-15,0 0 0 0,16-59 0 0,-16 59 0 16,0 0 0-16,16-58 0 0,-16 58 0 0,0 0 0 16,18-51 192-16,-18 51-192 0,0 0 176 0,0 0-176 15,0 0 160-15,25-53-160 0,-25 53 0 0,0 0 128 16,0 0-128-16,0 0 0 0,0 0 0 0,0 0 0 15,0 0 0-15,0 0 0 0,0 0-192 0,0 0-64 16,0 0-32-16,0 0 0 16,0 0-672-16,0 0-128 0,0 0-16 0,0 0-18416 0</inkml:trace>
  <inkml:trace contextRef="#ctx0" brushRef="#br0" timeOffset="-199657.35">15954 10520 7359 0,'-1'0'656'0,"0"0"-528"0,1 0-128 0,0 0 0 16,0 0 2048-16,-3-3 384 0,2 2 80 0,0 1 16 16,-2 0 1008-16,1-3 208 0,0 3 32 0,1 0 16 15,0 0-1024-15,0 0-208 0,2 0-32 0,1 0-16 16,1 0-1440-16,2 0-304 0,0 0-48 0,1 0-16 15,3 3-176-15,-1-3-32 0,-8 0-16 0,0 0 0 16,35 4-32-16,-35-4-16 0,0 0 0 0,38 0 0 16,-38 0-176-16,0 0-16 0,40-4-16 0,-40 4 0 15,0 0-224-15,0 0 0 0,0 0 128 0,52-17-128 16,-52 17 0-16,0 0 0 0,0 0 0 0,0 0 0 16,0 0-144-16,0 0 144 0,0 0-208 0,0 0 80 15,0 0-608-15,43-30-112 0,-43 31-32 0,-2 2 0 16,-1-1-976-16,1-1-208 0</inkml:trace>
  <inkml:trace contextRef="#ctx0" brushRef="#br0" timeOffset="-199313.59">15891 10641 6447 0,'0'2'272'0,"0"-2"80"0,1 0-352 0,-1-2 0 16,1 2 0-16,-1 0 0 0,2 0 3152 0,0-1 560 15,1 1 128-15,0 0 0 0,-3 0 640 0,0 0 128 16,0 0 32-16,0 0 0 0,35 1-2544 0,-28 1-512 16,2 1-112-16,2 0 0 0,1 1-576 0,1 1-128 0,0-1 0 0,-13-4-16 15,26 6-224-15,-26-6-32 0,0 0-16 0,40 0 0 16,-40 0-256-16,0 0-48 0,0 0-16 0,53-12 0 15,-53 12-160-15,0 0 0 0,0 0 0 0,0 0 128 16,50-23-128-16,-50 23 0 0,0 0 0 0,0 0 0 16,0 0 0-16,0 0 0 0,0 0 0 0,0 0 0 15,0 0-320-15,0 0 0 0,0 0 0 0,0 0 0 32,37-2-640-32,-37 2-112 0,0 2-16 0,-2-2-11920 0,2 0-2384 15</inkml:trace>
  <inkml:trace contextRef="#ctx0" brushRef="#br0" timeOffset="-197642.39">16695 10539 11967 0,'-2'-1'1072'0,"1"-1"-864"15,1 2-208-15,0 0 0 0,0 0 1792 0,0-3 304 16,-1 3 64-16,-2-1 16 0,1 1 1040 0,0-3 224 16,2 3 32-16,0 3 16 0,1 1-1568 0,1-1-304 15,1 2-64-15,-1 3-16 0,2-2-656 0,0 3-144 16,1 2-32-16,0 1 0 0,-2-1-336 0,2 5-80 0,0 0-16 0,0 7 0 15,2-1-144-15,0 3-128 0,-1 1 192 0,-1-2-192 16,1 0 0-16,-1-2 0 0,-1-1 0 0,-2-2 0 16,-1-2 0-16,-1-2 0 0,0-3 0 0,0-2 0 15,-1-4 0-15,0 0 0 0,1-3 0 0,-1-3 0 16,-1-5 0-16,0-3 0 0,2 8 0 0,-5-27 0 16,5 27 0-16,-5-42-176 0,5 42 176 0,-2-55-160 15,2 55 160-15,1-62 0 0,-1 62 0 0,5-63 128 16,-5 63 112-16,6-57 16 0,-6 57 16 0,11-51 0 15,-11 51 144-15,0 0 32 0,21-59 0 0,-21 59 0 16,0 0-128-16,0 0 0 0,32-44-16 0,-32 44 0 16,0 0-48-16,0 0-16 0,0 0 0 0,46-7 0 15,-36 10-80-15,0 1-16 0,0 3 0 0,0-1 0 0,-3 0-144 0,0-1 128 16,3 2-128-16,0 2 128 0,1 1-128 0,0-3 0 16,1 2 0-16,-3-3 0 0,1-2-224 0,-2 1-80 15,0-1-16-15,-1-4 0 16,-2 1-768-16,-1-1-144 0,0 2-48 0,-1-4-17712 15</inkml:trace>
  <inkml:trace contextRef="#ctx0" brushRef="#br0" timeOffset="-196857.81">17521 10606 10127 0,'-3'-1'896'0,"2"1"-704"0,0 0-192 0,0-3 0 0,-1 3 1536 0,1-1 256 15,-1 0 64-15,-3 0 16 0,0-3 816 0,-3-1 176 16,1 1 16-16,-1 1 16 0,0 0-640 0,-1 1-128 15,-1 0-16-15,0 2-16 0,-1 2-832 0,-1 3-176 16,-2 1-16-16,1 0-16 0,0 4-480 0,1 0-80 16,0 2-32-16,-1 2 0 0,1 2-272 0,1 1-64 15,2 0-128-15,2 2 192 0,0 2-192 0,1-1 0 16,5-2 0-16,0-2 0 0,2 1 0 0,3-5 0 16,1 0 0-16,2-2 0 0,4-4 0 0,2 0 0 15,-13-6 0-15,33 0 0 0,-33 0 0 0,43-8 0 16,-43 8 0-16,0 0 0 0,63-29 0 0,-63 29 0 0,47-32 0 15,-47 32 0-15,45-42 0 0,-45 42 0 0,34-47 192 0,-34 47-48 16,21-49-144-16,-21 49 128 0,10-46-128 0,-10 46 128 16,2-47-128-16,-2 47 0 0,-7-49 0 0,2 25 0 15,-1-3 0-15,0 1 0 0,-1 0 0 0,-1 1 0 16,0-1-160-16,-1 3 160 0,-1-1 0 0,0 3-144 16,0 1 144-16,0-1 0 0,3 2 0 0,0 3 0 0,0-1 0 0,1 5 0 0,1 3 128 15,1 2-128 1,2 3 208-16,0 2-16 0,0 2-16 0,2 0 0 15,0 0 112-15,2 2 32 0,-1 3 0 0,2 4 0 16,1 0-48-16,0 2 0 0,1 4 0 0,1 3 0 16,-1 1-128-16,1 3-16 0,0 4-128 0,-1 2 192 15,1 3-64-15,-1 3-128 0,2 5 176 0,-1-1-176 16,-1 3 160-16,0 0-160 0,0-5 128 0,0 1-128 0,-2 1 0 0,1-7 0 16,-2 1 0-16,1-7 0 0,1-3 0 0,-2-5 0 15,1-1 0-15,-2-6 0 0,1-1 0 0,0-2 0 16,0-2 0-16,-1-4-176 15,0 1-384-15,1-5-80 0,0 0 0 0,-2 3-16 16,0 0-496-16,0 0-80 0,0 0-32 0,18-51-16240 16</inkml:trace>
  <inkml:trace contextRef="#ctx0" brushRef="#br0" timeOffset="-196491.59">17808 10573 19407 0,'-3'10'416'0,"2"-4"96"0,1-2 0 0,0 2 64 0,0-4-576 0,0 2 0 0,1 0 0 0,0-1 0 15,1 6 3280-15,0 1 560 0,1 2 96 0,0 1 32 16,2-4-1920-16,-1 1-384 0,1-1-80 0,-1 1-16 16,0-1-992-16,0-3-192 0,1 1-32 0,0 2-16 15,-1-3-336-15,0 0 0 0,-1-2 0 0,0 2 128 16,-2-5-128-16,0 2 0 0,0-1 0 0,-2-2 0 15,1 2 0-15,0-4 0 0,-1 0-176 0,0-4 176 16,1 6-448 0,0 0 0-16,0 0 0 0,-5-51 0 0,5 51 288 0,0 0 160 0,-1-57-160 0,1 57 160 15,0 0 144-15,6-61 128 0,-6 61 32 0,0 0 0 16,13-53 0-16,-13 53 0 0,0 0 0 0,0 0 0 0,27-47-48 0,-27 47 0 16,0 0 0-16,0 0 0 0,0 0-16 0,0 0-16 15,0 0 0-15,41-10 0 0,-35 17-64 0,1-1-16 16,-1 4 0-16,1-2 0 0,-1 5-144 0,1-3 0 15,-1-1 0-15,-1 4 0 0,1-3-256 0,0 0-96 16,-1-1-16-16,0 0-18320 16</inkml:trace>
  <inkml:trace contextRef="#ctx0" brushRef="#br0" timeOffset="-195591.76">18604 10590 12895 0,'0'0'1152'0,"0"0"-928"15,0-1-224-15,0 1 0 0,0 0 1872 0,0 0 336 16,0 0 64-16,-1 0 16 0,-2-3 592 0,1 1 128 16,-3-2 32-16,0 4 0 0,0-4-992 0,-3 2-192 0,0-1-32 15,-2 2-16-15,0-1-896 0,-2 2-176 0,-3-1-32 0,0 2-16 16,0 1-352-16,-2-1-64 0,0 4-16 16,-1 2 0-16,2-1-256 0,0 4 160 0,0 0-160 0,2 2 128 15,2 2-128-15,3 0 0 0,2 0 0 0,2 3 0 16,3-1-176-16,0 0 48 0,4 3 0 0,0-5 0 15,3 0-16-15,1-2 0 0,3 0 0 0,-1-1 0 0,4-3 144 0,-1-2 0 0,4-4 0 0,-15-2-128 16,0 0 128-16,44-8 0 0,-44 8 0 0,0 0 0 31,51-36 0-31,-51 36-128 0,0 0 128 0,49-63 0 16,-49 63-128-16,26-51 128 0,-26 51-128 0,20-57 128 16,-20 57-352-16,11-59 16 0,-11 59 0 0,4-60 0 0,-4 60 16 0,-3-54 0 15,3 54 0-15,-7-55 0 0,7 55 320 0,-9-50 0 16,9 50 0-16,-12-51 0 0,6 28 0 0,-2 3 240 15,1 0-48-15,-1 5 0 0,2 3-16 0,1 2-16 16,-1 4 0-16,0-2 0 0,2 6 224 0,1-1 32 16,0 2 16-16,2 2 0 0,0 2-48 0,1-2 0 15,0 4 0-15,1 1 0 0,1 0-112 0,1 4-16 16,0 6-16-16,1-1 0 0,0 5-80 0,0 0-16 16,1 7 0-16,-2 1 0 0,2 5-144 0,1-3 160 15,-1 9-160-15,0-1 160 0,1 5-160 0,-1-3 0 16,2 1 144-16,-1-3-144 0,-1-3 0 0,0-2 0 15,0-3 0-15,-2-2 0 0,2-3 0 0,-1-5 0 16,1-3 0-16,0-1 0 0,-1-3-256 0,1-4-32 0,-2-1 0 0,1-6 0 31,0-2-400-31,-1-2-80 0,-3 2 0 0,0 0-11552 0,0 0-2304 0</inkml:trace>
  <inkml:trace contextRef="#ctx0" brushRef="#br0" timeOffset="-195075.36">18985 10487 13823 0,'2'0'1216'0,"-1"0"-960"0,2 0-256 0,-2-2 0 0,0 2 2624 0,-1 0 496 16,0 0 80-16,2 0 32 15,0 0-176-15,1 0-48 0,-2 2 0 0,0-2 0 0,0 0-1504 0,-1 2-304 16,0 0-64-16,-1 2-16 0,0 0-544 0,0 0-96 15,-2 3-32-15,1-1 0 0,-2 1 32 0,1 2 0 16,0 1 0-16,-1 2 0 0,-1 1-224 0,-1 0-32 16,2 0-16-16,-2 0 0 0,1 4-208 0,-1 3 0 15,0 0 128-15,1 2-128 0,1 2 0 0,0-1 128 16,2 2-128-16,1 0 0 0,-1-3 0 0,4-2 128 0,1-2-128 0,1-4 0 16,0-2 0-16,2-1 0 0,3-3 0 0,2-2 0 15,2 0 0-15,3-6 0 16,1 3 0-16,-17-3 0 0,37-7 0 0,-37 7 0 15,0 0 0-15,52-28 0 0,-52 28 0 0,0 0 0 16,44-41 0-16,-44 41 0 0,0 0 128 0,32-53-128 16,-32 53 0-16,0 0 0 0,26-53 0 0,-26 53 128 0,0 0-128 0,0 0 0 15,20-64 0-15,-20 64 0 0,0 0 0 0,0 0 0 16,-1-55 0-16,-3 43 0 0,4 12-144 0,-10-22 144 16,4 10-144-16,-3 3 144 0,2-1-128 0,-3 1 128 15,0 2 0-15,0-3 0 0,-1 1 0 0,0 3-128 16,0-2 128-16,-2 3 0 0,0 2 0 0,-1-1 0 15,1 2-272-15,-1 2 16 0,-2-3 16 0,2 3 0 16,2 3-80-16,1-3-32 0,0 2 0 0,1 2 0 16,1-1-32-16,1 4-16 0,0-1 0 0,1 2 0 15,0 0-928 1,3 2-176-16,0 1-32 0,0 0-15040 0</inkml:trace>
  <inkml:trace contextRef="#ctx0" brushRef="#br0" timeOffset="-194808.79">18767 10715 14735 0,'-1'5'640'0,"0"-3"160"0,2 1-640 0,0-2-160 16,2-1 0-16,-1 0 0 0,2 3 2960 0,2-3 560 15,5 2 128-15,4 2 0 0,5-2-192 0,2-1-64 16,1-1 0-16,-23 0 0 0,49-3-2096 0,-49 3-416 15,49-10-96-15,-49 10-16 0,51-13-176 0,-51 13-32 16,53-12-16-16,-53 12 0 0,48-10-192 0,-48 10-32 16,45-6-16-16,-45 6 0 0,38-6-304 0,-38 6 0 15,31-4 128-15,-17 4-128 0,-2 0 0 0,-2 0 0 0,1-2-208 0,-1 2 80 32,-1 0-544-32,-1 0-96 0,0-3-32 0,-1 3-12256 0,0 0-2432 0</inkml:trace>
  <inkml:trace contextRef="#ctx0" brushRef="#br0" timeOffset="-179102.34">3563 13464 5519 0,'-5'-1'496'0,"1"1"-496"15,0-4 0-15,2 3 0 0,0 1 1472 0,1 0 208 16,0 0 48-16,-2-2 0 0,-1 2 1872 0,-1 0 384 16,-2 0 80-16,4 0 16 0,0 0-880 0,2 0-192 15,1 0-16-15,2 0-16 0,2 2-1616 0,4-1-320 16,-1 3-64-16,4-3-16 0,2 1-448 0,0 1-112 16,1-2-16-16,-1 2 0 0,2-1 0 0,0-1 0 15,1 2 0-15,-1-1 0 0,0-1-112 0,-3 2-16 16,-1-1-16-16,0 2 0 0,2-3-240 0,0 2 144 15,0 1-144-15,-2-2 128 0,-1-2-128 0,0 0 0 16,-2 0 0-16,0 0 0 0,-3 0-208 0,0-2-32 0,1 0 0 0,-1 0 0 31,0 2-1152-31,0-4-224 0</inkml:trace>
  <inkml:trace contextRef="#ctx0" brushRef="#br0" timeOffset="-178718.27">3529 13600 5519 0,'0'2'496'0,"0"-2"-496"15,0 0 0-15,0 0 0 0,1 0 3648 0,-1 3 640 16,2-2 128-16,0 4 32 0,2 1-176 0,-1 0-48 16,2-1 0-16,-1 0 0 0,1 1-2432 0,0-2-480 15,1-1-96-15,0 0-32 0,-1 1-736 0,0 0-128 16,1 1-48-16,2-4 0 0,-1 1-64 0,3 1-16 16,-1 1 0-16,1-1 0 0,1 0-32 0,1-1-16 15,1 2 0-15,-2 0 0 0,0-2-144 0,0 2 0 16,-1-4 144-16,1 2-144 0,0 0 0 0,-1 0 0 15,0-2 0-15,0 3 0 0,-3-3-144 0,2 0-48 16,1-3-16-16,-3 3 0 16,-2-2-752-16,0 2-160 0,1 0-32 0,-1-2 0 15,-1 2-1856-15,0-2-368 0</inkml:trace>
  <inkml:trace contextRef="#ctx0" brushRef="#br0" timeOffset="-177252.59">4417 14771 1839 0,'-3'5'160'0,"2"-3"-160"0,0 1 0 0,1-3 0 0,0 1 1968 0,0 2 352 16,0-3 80-16,1 0 16 0,2 2 592 0,-1 2 112 16,2-2 16-16,1 2 16 0,0-4-656 15,1 0-144-15,0 0-32 0,2-4 0 0,-1 2-832 0,0-2-160 16,2-2-48-16,-9 6 0 0,0 0-336 0,0 0-80 16,0 0-16-16,52-45 0 0,-52 45-160 0,0 0-48 15,0 0 0-15,47-53 0 0,-47 53-288 0,0 0-64 16,35-53-16-16,-35 53 0 0,0 0-48 0,28-54-16 15,-28 54 0-15,0 0 0 0,24-51-48 0,-24 51-16 16,0 0 0-16,22-63 0 0,-22 63-144 0,15-53 128 16,-15 53-128-16,11-47 128 0,-11 47 0 0,6-46-128 0,-6 46 192 15,2-47-64-15,-2 47 64 0,-2-45 16 16,2 45 0-16,-5-44 0 0,3 23 48 0,-3-1 0 0,1 2 0 0,-2-2 0 16,1 1-16-16,-3-2 0 0,2 1 0 0,-1 0 0 15,-2-4-64-15,2 1-16 0,-2 3 0 0,0-3 0 16,-1 3-160-16,-1-3 160 0,-1 2-160 0,-3 0 160 15,2 0-160-15,-4 3 0 0,3-2 144 0,-2 3-144 16,1 1 0-16,-3 0 144 0,0 0-144 0,1-3 0 16,-1 3 128-16,2 2-128 0,0-2 0 0,1-1 0 15,3 0 0-15,-1 0 0 0,2-2 0 0,0-1 0 16,0 2 0-16,1-6 0 0,2-1 0 0,-1-2 0 16,-1 0 0-16,3 0 0 0,-1 1 0 0,2-1 0 15,1 5 0-15,0-1 0 0,0 0 0 0,1 5 0 16,2 1 0-16,2 19 0 0,-3-47 0 0,3 47 0 0,2-47 0 15,-2 47 0-15,5-51 0 0,-5 51 0 0,8-53 0 16,-8 53 0-16,0 0 128 0,16-63-128 0,-16 63 0 0,21-59 0 16,-21 59 0-16,25-55 0 0,-25 55 128 0,27-48-128 15,-27 48 0-15,0 0 0 0,45-63 0 0,-45 63 0 16,0 0 0-16,42-44 0 0,-42 44 128 0,0 0-128 16,0 0 0-16,48-17 0 0,-48 17 0 0,26 4 0 15,-14-2 0-15,1 4 0 0,0 1 0 0,0 0 0 16,-1-1-208-16,1 3 80 15,-1-2-784-15,0 2-160 0,2 1-16 0,-2 0-18624 0</inkml:trace>
  <inkml:trace contextRef="#ctx0" brushRef="#br0" timeOffset="-176614.97">4872 14876 20271 0,'-5'-2'1792'0,"0"0"-1424"16,1 2-368-16,2 0 0 0,-1 2 2048 0,-1 0 320 15,-4-2 80-15,-6 3 16 0,-2 0-160 0,-1 3-16 16,1 4-16-16,4-1 0 0,2 1-1072 0,2 2-224 16,3 1-32-16,3 3-16 0,2 0-496 0,1 0-112 0,2 2 0 0,0-2-16 15,4 3-48-15,0-3 0 16,3 4 0-16,1-2 0 0,1-1-128 0,1-3-128 0,-1-4 192 15,2-2-192-15,2-2 0 0,0-4 0 0,1-2 0 0,0-2 0 16,-17 2 0-16,0 0 0 0,57-30 0 0,-57 30 0 16,0 0 0-16,56-65 0 0,-56 65 0 0,0 0 0 15,37-67-128-15,-37 67 128 0,17-48 0 0,-17 48-144 16,7-47-64-16,-7 47-16 0,-5-35 0 0,-2 23 0 16,0-1 96-16,-3 6 128 0,-1 1-208 0,-3-1 80 15,2 7 128-15,-3 0 0 0,0 0 160 0,1 4-160 16,-3-1 288-16,1 3-32 0,2-2-16 0,-1 2 0 15,-1 0-240-15,-2 0 128 0,3 2-128 0,1-2 0 16,2-3 0-16,3 0-256 0,2-7 16 0,2-2-12288 16,4-4-2448-16</inkml:trace>
  <inkml:trace contextRef="#ctx0" brushRef="#br0" timeOffset="-175882.87">4818 12642 10127 0,'-5'2'896'0,"1"-2"-704"0,1 0-192 0,1 0 0 16,1-2 1616-16,0 0 304 0,1 0 48 0,-3-2 16 0,1-2 704 0,-2-3 160 15,1-1 32-15,1 1 0 0,-1-6-800 0,3 2-160 16,2 1-16-16,0 1-16 0,-2 11-576 0,0 0-112 16,0 0-32-16,0 0 0 0,0 0-464 0,0 0-80 15,0 0-32-15,50-35 0 0,-40 39-368 0,-2-2-80 16,2 5-16-16,-1 2 0 0,1 1-128 0,-2 0 0 15,2 3 0-15,-1-1 0 0,-2 0 0 0,-1 1 0 16,1 3 0-16,-4 0 0 0,0 0 0 0,-4 2-224 16,1-1 80-16,-3-1 16 0,-1 2-80 0,-3 4-16 15,-3-2 0-15,0 1 0 0,-1-2 96 0,0 1 128 16,-3-4-208-16,1 0 80 0,0-1 128 0,-2-3 0 16,1-2 0-16,-1 0 0 0,0-4 0 0,3-4 0 0,0-2 128 15,4-2-128-15,2-2 144 0,2-4-144 0,1 0 192 0,3-4-192 16,2-1 192-16,-2 13-64 0,0 0 0 15,0 0-128-15,23-60 240 0,-23 60-64 0,0 0-16 0,0 0 0 16,42-56 32-16,-42 56 16 0,0 0 0 0,0 0 0 16,55-32-16-16,-55 32 0 0,0 0 0 0,50-6 0 15,-50 6-64-15,32 4 0 0,-18-2-128 0,-2 2 192 16,2 2-64-16,-2 0-128 0,1 3 176 0,-3 3-176 16,0-2 192-16,-2 2-64 0,0-1 0 0,-2 2-128 15,0 2 192-15,-1-3-192 0,0-2 192 0,-1 0-192 16,-1-2 0-16,0 0 0 0,-1-2 0 0,1-2 0 15,-1 1-352 1,1-5-128-16,2 0-32 0,-2-3-18496 0</inkml:trace>
  <inkml:trace contextRef="#ctx0" brushRef="#br0" timeOffset="-175575.32">5219 12666 12895 0,'-1'0'576'0,"0"0"112"0,0 0-560 0,0 0-128 16,1 0 0-16,0 0 0 0,0 0 3072 0,0 3 576 16,0-2 112-16,0 1 16 0,-2 5-288 0,2-1-64 15,2 1-16-15,-1 3 0 0,0 1-2080 0,0 2-432 16,2 0-64-16,-2 2-32 0,1 1-352 0,1 4-80 15,-2-2-16-15,0-1 0 0,1-1-192 0,-2 0-32 16,0-1-128-16,-2-3 192 0,2-2-192 0,-1 0 0 16,0-4 0-16,1 0 0 0,0-3 0 0,0-3-160 0,1 0 32 0,2-3 0 31,-1-1-896-31,-2 4-192 0</inkml:trace>
  <inkml:trace contextRef="#ctx0" brushRef="#br0" timeOffset="-175385.17">5313 12625 4607 0,'2'7'400'0,"-2"-5"-400"0,1 2 0 0,-1 0 0 0,1-2 3344 0,-1 1 592 0,0 1 112 0,1 3 32 15,2 4 448-15,-1 2 80 0,3 6 32 0,-1-1 0 0,1 2-2496 0,0 0-496 16,1 1-112-16,-1-1 0 0,1 1-960 0,-1-3-176 16,1 2-32-16,-1-1-16 0,1 1-224 0,-1-4-128 15,-1-2 128-15,0-4-128 0,0-3 0 0,-3-1-128 16,0-4 0-16,-1-2 0 15,0 0-1088-15,-1-6-224 0</inkml:trace>
  <inkml:trace contextRef="#ctx0" brushRef="#br0" timeOffset="-175169.1">5061 12625 23951 0,'1'3'1056'0,"1"-3"224"0,0 1-1024 0,-1 2-256 0,2-3 0 0,-2 2 0 16,3-2 2784-16,2 0 496 0,4 1 112 0,2 2 0 16,4-1-1424-16,-16-2-304 0,34 2-48 0,-34-2-16 15,36 2-960-15,-36-2-208 0,38 0-48 0,-38 0 0 16,41 0-384-16,-41 0 0 0,37 0 128 0,-20 1-128 16,3 4 0-16,-2-1-224 0,1 2 48 0,-2 0-18960 15</inkml:trace>
  <inkml:trace contextRef="#ctx0" brushRef="#br0" timeOffset="-174386.22">5398 13952 7359 0,'0'0'656'0,"0"-2"-528"0,-2 2-128 0,2-3 0 16,0 2 1984-16,-1 1 352 0,0-2 80 0,0-2 16 15,-2 0 1088-15,-1 2 240 0,1-2 32 0,-2 4 16 16,0-2-1136-16,1 4-240 0,-1-1-32 0,-1 2-16 15,0 3-1312-15,-3 1-272 0,0 5-48 0,1-1-16 16,-2 3-368-16,1-1-80 0,1 0-16 0,-2 2 0 16,0 5-96-16,1 1-32 0,1 1 0 0,1 1 0 15,2-7-144-15,3 2 0 0,1 0 0 0,1-4 128 16,2-1-128-16,2-3 0 0,2-4 0 0,1 0 0 0,5-3 0 0,-1-2 0 16,1-2 0-16,-12 1 0 0,0 0-128 15,0 0 128-15,58-31-160 0,-58 31 160 0,0 0-208 0,52-61 48 16,-52 61 16-16,0 0 0 0,43-69-48 0,-43 69-16 15,25-70 0-15,-25 70 0 0,11-65 48 0,-11 65 16 16,2-57 0-16,-2 57 0 0,-7-51 144 0,1 29 0 16,0 2-144-16,-3 2 144 0,2 2 0 0,-3 1 0 15,1 4 0-15,-2 0 0 0,1 1 256 0,0 0-48 16,1 0 0-16,0 4 0 0,1 1 32 0,2 0 0 16,1 0 0-16,0 1 0 0,3 0-80 0,1 2-16 15,-1 0 0-15,2 2 0 0,0-2 32 0,0 2 0 16,2 0 0-16,-1 2 0 0,3 0-16 0,-1 2 0 15,1 1 0-15,1 1 0 0,1 1-16 0,-1 2 0 0,3 1 0 16,-1 2 0-16,0 4-16 0,2 0-128 0,0 4 192 0,-1 4-64 16,2-2-128-16,-1 4 192 0,1-1-192 0,0 1 192 15,0 4-192-15,-1-4 0 0,0-1 0 0,0 1 128 16,-1 3-128-16,0-1 0 0,-1-3 0 0,1-2 0 16,-3-2 0-16,0-1 0 0,-2-1 0 0,0-1 0 15,0-2 0-15,0-3-192 0,-1-4 32 0,0-2 16 31,-1-5-464-31,-1-1-96 0,1-2 0 0,-1-1-16 0,1-5-880 16,-1-1-160-16</inkml:trace>
  <inkml:trace contextRef="#ctx0" brushRef="#br0" timeOffset="-173986.08">5759 13826 32255 0,'-3'4'1424'0,"2"-2"304"0,-2-2-1392 0,2 4-336 16,0-4 0-16,0 3 0 0,-1 0 1696 0,0 0 272 16,-2 3 48-16,1 4 16 0,-2 0-1040 0,1-3-208 15,1 4-32-15,1-3-16 0,1 2-368 0,0 1-80 16,1-1-16-16,0 2 0 0,0 2-272 0,0 0 160 16,1 5-160-16,1-3 128 0,1 4-128 0,0-4 0 15,2 2 0-15,-1-3 0 0,1-1 0 0,0 1 0 16,2-4 0-16,0 0 0 0,0-1 0 0,-1-4 0 15,0-2 128-15,2-1-128 0,3 0 0 0,1-3 0 16,-12 0 0-16,0 0 0 0,41-15 0 0,-41 15 0 16,0 0 0-16,0 0 0 0,54-48 0 0,-54 48 0 15,0 0 0-15,0 0 0 0,43-63 0 0,-43 63 0 0,0 0 0 0,0 0 0 16,22-51-128-16,-22 51 128 0,0 0 0 0,0 0 0 16,0 0 0-16,0 0-144 0,0 0 144 0,-5-44 0 15,0 37-192-15,-1 1 64 0,-3 3 128 0,-1-2-208 16,0 3 208-16,-1-1-192 0,-1 0 192 0,-1 3-192 15,1-2 48-15,-3 0 16 0,-1 2 0 0,-1-2 0 16,1 2-384-16,0 0-64 16,-2 0 0-16,2 2-11504 0,0 0-2288 0</inkml:trace>
  <inkml:trace contextRef="#ctx0" brushRef="#br0" timeOffset="-173703.16">5599 13978 4607 0,'-1'4'400'0,"0"-2"-400"16,1 1 0-16,1-3 0 0,0 0 3120 0,2 1 528 15,-1-1 128-15,4 0 0 0,3 3 1088 0,4-3 224 16,4 0 32-16,0 0 16 0,-17 0-2896 0,37-4-576 16,-37 4-112-16,40-6-16 0,-40 6-720 0,40-5-144 15,-19 4-32-15,-2 1 0 0,-1 0-256 0,-1 0-64 16,-1 0-16-16,-3 0 0 0,2 0-128 0,-1 3-32 15,-2 0 0-15,0 0 0 0,-2 1-144 0,0 2 0 16,-2-2 0-16,-1 1 128 0,0-1-128 0,0-1 0 0,-2 2 0 0,0-5 0 16,-1 2-288-16,0-2-32 0,0 0-16 0,-2-2 0 31,0 2-672-31,-2-2-128 0,0-2-16 0,-2-1-17680 0</inkml:trace>
  <inkml:trace contextRef="#ctx0" brushRef="#br0" timeOffset="-173211.37">5347 13944 911 0,'0'2'0'0,"0"-2"0"0,-1 1 0 0,1-1 0 31,0 0 2032-31,0 0 320 0,1 3 64 0,0-3 16 16,2 2 352-16,-1-2 80 0,3 0 16 0,-1 0 0 15,2-2-832-15,0-2-144 0,1 2-48 0,1-1 0 16,1 2-768-16,0 1-144 0,1 0-48 0,0 0 0 16,0 0-496-16,-1 4-96 0,-1-2-32 0,1-1 0 15,0 2-912-15,-2-1-192 16</inkml:trace>
  <inkml:trace contextRef="#ctx0" brushRef="#br0" timeOffset="-171819.31">6632 15177 911 0,'0'6'0'0,"0"-4"0"0,0-1 0 0,0 2 0 0,0-3 640 0,1 2 64 16,0-2 0-16,0 2 0 0,2 0 1024 0,-1-2 192 15,3 1 64-15,0-1 0 0,1-1 352 0,-1 1 80 16,3-4 16-16,-2 2 0 0,1-1-48 0,1 0 0 16,-1-1 0-16,1 2 0 0,-2-2-448 0,1-2-80 15,1 2-32-15,-8 4 0 0,0 0-512 0,0 0-96 16,0 0-32-16,44-43 0 0,-44 43-496 0,0 0-112 15,0 0 0-15,42-61-16 0,-42 61-256 0,0 0-48 16,36-63-16-16,-36 63 0 0,30-54-64 0,-30 54-16 16,28-60 0-16,-28 60 0 0,27-57-160 0,-27 57 128 0,23-50-128 0,-23 50 128 15,0 0-128-15,23-66 0 16,-23 66 0-16,0 0 0 0,10-58 128 0,-10 58-128 0,0 0 0 0,1-56 128 16,-1 56 96-16,-2-40 16 0,-2 16 0 0,0-1 0 15,-1-1-48-15,0 2 0 0,0-2 0 0,-2-2 0 16,0 3-48-16,-1-1-16 0,0 1 0 0,-2 0 0 15,-1 0-128-15,-1 2 160 0,1 1-160 0,-1-1 160 16,0 5-160-16,-2-4 0 0,0 3 0 0,0-3 128 16,-3 6-128-16,1-3 0 0,2-1 0 0,-3-1 0 15,4 3 0-15,-4-2 0 0,-1-6 0 0,1-2 0 16,0 3 0-16,-1 0 0 0,3 0 0 0,-1-1 0 16,0 4 0-16,1-4 0 0,1 1 0 0,-2 3 0 15,1 0 0-15,1 0 0 0,1 3 0 0,0-1 0 16,1 3 0-16,-1 0 0 0,2-2 0 0,0 1 0 0,1-1 0 15,0-1 0-15,2 2 0 0,-1-2 0 0,2-2 0 0,0-3 0 16,3-1 0-16,0 1 0 0,1-2 0 0,1-1 0 16,2 28 0-16,0-59 0 0,0 59 0 0,4-56 0 15,-4 56 0-15,3-50 0 0,-3 50 0 0,4-42 0 16,-4 42 128-16,0 0-128 0,6-49 0 0,-6 49 0 16,0 0 0-16,0 0 0 0,22-55 0 0,-22 55 128 15,0 0-128-15,34-44 0 0,-34 44 0 0,0 0 0 16,46-41 128-16,-46 41-128 0,0 0 0 0,54-36 0 15,-54 36 0-15,0 0 0 0,63-28 0 0,-63 28 0 16,0 0 0-16,56-25 0 0,-56 25-304 0,0 0 16 16,49-22 0-16,-49 22 0 15,0 0-416-15,0 0-96 0,52-29-16 0,-52 29 0 16,0 0-928-16,0 0-192 0,0 0-48 0,0 0 0 16,46-37-1056-16,-46 37-224 0</inkml:trace>
  <inkml:trace contextRef="#ctx0" brushRef="#br0" timeOffset="-171202.26">7165 15199 16575 0,'-4'2'1472'0,"-1"2"-1168"15,2-2-304-15,1-2 0 0,2 0 1712 0,-2 4 272 16,-6 2 64-16,-4 2 16 0,-2 4 368 0,1-1 80 16,1 0 16-16,5-2 0 0,2 0-960 0,3 1-192 0,0-3-32 0,4 4-16 15,0-1-560-15,0 0-96 0,1-1-32 0,2 1 0 0,1 6-320 0,3-3-80 16,1 2-16-16,1-5 0 15,1 2-224-15,1-6 0 0,0 4 128 0,1-7-128 16,1 1 0-16,-15-4 0 0,0 0 0 0,47-17 0 16,-47 17 0-16,0 0 0 0,47-37 0 0,-47 37 0 15,0 0 0-15,47-69 0 0,-47 69 0 0,24-52 0 16,-24 52 0-16,0 0 0 0,26-69 0 0,-26 69 0 16,0 0 0-16,8-53 0 0,-8 53 0 0,0 0 0 0,-5-45 0 0,0 35 0 0,-1 0 0 0,-3 2 0 31,0 2 0-31,2 2 0 0,1 0 0 0,-3 2 0 15,-2 2 192-15,-3 2-16 0,-2 2 0 0,-2 2 0 16,0 4 48-16,0 2 16 0,0 1 0 0,2-1 0 0,0 2-240 16,3-4 128-16,-1-2-128 0,3-2 0 0,4-4 0 0,0-6-288 15,4-3 32-15,3 7-12288 16,0 0-2448-16</inkml:trace>
  <inkml:trace contextRef="#ctx0" brushRef="#br0" timeOffset="-170718.74">7147 12603 16575 0,'-1'0'1472'0,"0"0"-1168"0,1 0-304 0,0 0 0 0,0 0 1952 0,0 0 336 16,-1 0 64-16,-1-2 16 0,1 4 112 0,0-2 16 16,0 0 16-16,-1 3 0 0,2 0-816 0,-1 1-160 15,1 5-48-15,1 1 0 0,-1 2-800 0,0 2-176 16,3 2-16-16,-3 1-16 0,1-1-224 0,0 3-64 15,-1 0 0-15,0 0 0 0,-1 0-192 0,1 0 128 16,-1-3-128-16,0 3 0 0,-2 1 0 0,1 1 0 16,-1-3 0-16,1 2 0 15,0-1-336-15,1-1-64 0,1 2-16 0,0-4-17824 0</inkml:trace>
  <inkml:trace contextRef="#ctx0" brushRef="#br0" timeOffset="-167781.71">7626 13992 20271 0,'-1'-1'1792'0,"-1"-3"-1424"0,1 1-368 0,0 3 0 15,1-2 1392-15,-1 1 208 0,-1-4 32 0,-1-1 16 16,0-2-480-16,-1-2-80 0,2 4-32 0,0 0 0 16,0 1-560-16,0 4-112 0,1-2-32 0,-2 2 0 15,2 1-192-15,-2 0-32 0,2 0-128 0,-1 0 192 16,-1 1-192-16,2 2 176 0,-1-3-176 0,-1 0 160 0,2 0 496 0,0 0 112 15,-1 0 0-15,1 0 16 0,0 0 352 0,0 0 64 16,-1 0 16-16,1-3 0 0,0 2-576 0,0-1-96 16,1-1-32-16,-2 2 0 0,2-2-256 0,-1 0-64 15,0 3-16-15,1-3 0 0,-1 3-48 0,0-3 0 16,1 3 0-16,0 0 0 0,0 0-128 0,0 0 128 16,0 1-128-16,0 1 128 0,1 4-128 0,0 1 192 15,1 0-192-15,1 4 192 0,-1 2-192 0,1-4 128 16,-1 1-128-16,1 3 128 0,2 3-128 0,-2 0 0 15,2 0 0-15,-1 0 128 0,-1-5-128 0,0 3 0 16,2 1 0-16,0 1 0 0,-1-4 0 0,0 2 0 0,-1-5 0 0,0 3 0 16,1-5 0-16,-3-3 0 0,1-2 0 0,-1-2 0 15,1 0 0-15,-2-2 0 0,1-2 0 0,-1-3 0 16,0 7 0-16,0 0 0 0,0 0 0 0,1-47 0 16,-1 47 0-16,0 0 0 0,-1-45 0 0,1 45 0 15,0 0 0-15,-1-51 160 0,1 51-160 0,0 0 160 16,0 0-160-16,8-56 192 0,-8 56-192 0,0 0 192 15,0 0 0-15,0 0 0 0,0 0 0 0,26-52 0 16,-26 52 0-16,0 0 16 0,0 0 0 0,0 0 0 16,0 0-48-16,0 0-16 0,0 0 0 0,0 0 0 15,47-30-144-15,-41 30 128 0,2 2-128 0,1 2 128 0,-1-3-128 0,1 4 0 0,0-3 0 0,-2 0 0 32,2 2 0-32,-1-2 0 0,1 2 0 0,-2-2 0 15,1 1 560-15,-2-2 80 0,-1 2 0 0,0 0 16 16,1 0-2464-16,-2-2-496 0</inkml:trace>
  <inkml:trace contextRef="#ctx0" brushRef="#br0" timeOffset="-166884.73">8379 13988 5919 0,'-5'3'128'0,"1"-3"16"0,1 0 16 0,-4-3 32 0,4 3-192 0,0 0 0 16,-1 0 0-16,-3 0 0 0,-4 0 2496 0,-5-1 448 16,-2 2 112-16,1 2 16 0,0-3-480 0,1 1-96 15,2 1 0-15,-1 2-16 0,3-1-704 0,0 0-144 16,-1 2-32-16,2-1 0 0,0 2-336 0,1 0-80 0,0 2-16 0,2 0 0 15,1-1-240-15,2 0-48 16,0 4-16-16,-1-1 0 0,4 2-272 0,-1-2-48 16,2 3-16-16,1-3 0 0,1 2-272 0,2-2-64 15,2-2-16-15,0 2 0 0,0-2-176 0,1 0 0 16,1-1 144-16,3-5-144 0,3 2 0 0,-1-1 0 0,1 0 0 0,4-3 0 16,-17 0 0-16,33-5 0 0,-33 5 0 0,0 0 0 15,51-17-128-15,-51 17 0 0,0 0 0 0,50-44 0 16,-50 44 384-16,0 0 96 0,36-60 16 0,-36 60 0 31,0 0-1792-31,19-73-368 0,-19 73-64 0,1-53 0 16,-1 53 880-16,-5-57 176 0,5 57 32 0,-10-57 16 0,3 31 416 0,-1 4 80 0,8 22 0 0,-13-44 16 15,4 26 480-15,-1 1 80 0,-1 2 32 0,1-1 0 16,0 0 448-16,0 3 96 0,2 1 0 0,0 4 16 16,2 0-16-16,0-1 0 0,2 5 0 0,2 1 0 15,1 3-384-15,-1-3-96 0,2 3-16 0,-1 0 0 16,2 3-32-16,2 0-16 0,-1 0 0 0,2 3 0 15,1 4-96-15,1-3 0 0,0 4-16 0,0 2 0 16,3 0-112-16,-2 4-128 0,3 1 176 0,0 1-176 0,0 3 160 0,1 3-160 16,0 3 128-16,1 2-128 0,-1 1 0 0,-1-2 128 15,-1 2-128-15,-1-6 0 0,-2-3 0 0,0 3 0 16,3 3 0-16,-2 6 0 0,1-3 0 0,-3-5 0 16,-2-8 0-16,0 1 0 0,1-4 0 0,-2-4 0 15,1 0 0-15,-1-6 0 0,-1-3-224 0,0-3-80 16,1-1-16-16,-1-2 0 15,-1 4-704-15,0 0-160 0,0 0-32 0,0 0-16656 16</inkml:trace>
  <inkml:trace contextRef="#ctx0" brushRef="#br0" timeOffset="-166485.47">8583 13915 911 0,'-1'6'0'0,"1"-3"0"0,0 1 0 0,0-2 0 15,1-2 4448-15,-1 1 800 0,1 2 176 0,0-2 16 16,2 4-1152-16,1 1-256 0,-1 0-32 0,2 1-16 0,-1 0-2192 0,1 2-432 0,-1-6-80 0,-1 6-32 31,2-2-736-31,3 6-160 0,-1-1-32 0,2 2 0 16,-1 1-320-16,0-3 144 0,-1 0-144 0,1 2 0 16,-1-2 0-16,-2-2 0 0,0 3 0 0,-1-5 0 15,-2 2 0-15,1-3 0 0,-3-2 0 0,1-1 0 16,-1-1 0-16,0-6 0 0,-1 1 0 0,-1-5 0 15,0 1-480-15,-3-5 0 0,5 11 0 16,-10-34 0-16,10 34 272 0,-10-44 48 0,10 44 16 0,-8-44 0 0,8 44 544 0,-3-45 112 16,3 45 32-16,0 0 0 0,-1-53-64 15,1 53-16-15,0 0 0 0,0 0 0 0,0 0-80 0,15-48-32 16,-15 48 0-16,0 0 0 0,0 0 0 0,0 0 0 16,0 0 0-16,38-13 0 0,-28 13-64 0,-1 3-16 15,0 1 0-15,1-1 0 0,1 1-272 0,1 2 160 16,-1 0-160-16,-1 1 128 0,-1-1-128 0,1 0 0 15,-1 0 0-15,0 0 0 16,-1-2-576-16,0 0-32 0,-3-2-16 0,0 1 0 16,0-3-720-16,0-3-128 0,-2 3-48 0,1-2-16192 0</inkml:trace>
  <inkml:trace contextRef="#ctx0" brushRef="#br0" timeOffset="-163264.09">9567 13839 6447 0,'0'0'576'0,"0"0"-576"16,0-3 0-16,-1 3 0 0,1-2 2048 0,0 2 288 15,0-2 64-15,1 0 16 0,-2-1 1120 0,2 0 240 16,0-1 32-16,1 2 16 0,-1 0-1232 0,0 0-240 0,0-1-48 0,-1 2-16 16,3 1-1008-16,-3 0-208 0,1 1-48 0,0 2 0 15,-1-1-512-15,0 2-96 16,0-1-32-16,0 1 0 0,-1-1-64 0,1 3-32 0,0 0 0 0,0 0 0 16,1 2-288-16,-1-2 160 0,2 3-160 0,-1-3 128 15,0 4-128-15,0-4 0 0,2 0 0 16,-2 0 0-16,1 1 0 0,0-4 0 0,-1 3 0 0,0-3 0 15,0-3 0-15,1 1 0 0,-1-1-144 0,0 0 144 16,-1-1-224-16,0-2 16 0,1 0 0 0,-2-2 0 16,0-1-64-16,0-2-16 0,-3 0 0 0,0 0 0 15,1-1 96-15,-2 2 32 0,0-2 0 0,-2-1 0 16,1 4 160-16,-1-2-128 0,1 1 128 0,-1 1-128 16,0 3 128-16,-3-1 0 0,1-2 0 0,0 2 0 15,-3 1 192-15,3 1-48 0,-3 2 0 0,1-1 0 0,0 1 112 0,1 0 32 16,-1 1 0-16,3 1 0 0,0-2-64 0,1 4-16 15,-3 1 0-15,0 1 0 0,1-1-64 0,2 4-16 16,1-3 0-16,-1 3 0 0,4 1 784 0,-1 0 160 16,2-2 16-16,0 2 16 0,1 2-848 0,0-2-256 15,1-2 0-15,0 0 128 0,1 2-128 0,0 0 0 16,1 1 0-16,-1-3 0 0,1 2 0 0,-2-2 144 16,2 1-144-16,0-2 0 15,2 2-672-15,1-2-240 0,0 2-48 0,1-3-16 0,1 0 848 0,3 1 128 16,0-1 0-16,2 1 160 0,2-1-160 0,1 3 192 15,2-3-192-15,0 2 192 0,1-2-64 0,-1 0 0 0,2 3 0 16,-1-2 0-16,1-1-128 0,-4-2 0 0,-1 1 144 0,0-1-144 16,-2-2 0-16,-2-2 0 0,1 0 0 0,-1 1 0 15,0-1 0-15,-1-1 0 0,1 1 0 0,-2 0 0 16,1-2 0-16,-2 2 0 0,1-3 0 0,-2 2 0 16,-1 1-240-16,1-2-16 0,-1-1 0 0,-5 3 0 31,0 0-432-31,0 0-80 0,0 0-32 0,0 0 0 15,0 0-720-15,0 0-144 0,29-52-16 0,-29 52-15152 0</inkml:trace>
  <inkml:trace contextRef="#ctx0" brushRef="#br0" timeOffset="-162497.47">10036 13850 911 0,'0'-2'0'0,"-1"2"0"0,1-2 0 0,-2 1 0 16,2 1 1952-16,-1 0 304 0,1 0 64 0,-2-3 16 15,-2 1 1648-15,1-2 336 0,0 0 64 0,0 2 16 16,0-2-1008-16,0 1-208 0,1 1-48 0,0 1 0 16,2 1-1488-16,0 0-304 0,2 0-64 0,0 1-16 15,2 2-688-15,0 3-128 0,0 0-16 0,1 0-16 16,3 3-144-16,-2 2-16 0,0 0-16 0,2 0 0 0,-1 4-64 0,2 1-16 15,-2 0 0-15,2 0 0 16,-2 3-160-16,2-1 0 0,-2-1 144 0,1-1-144 16,-1 0 0-16,-1-1 0 0,0-2 0 0,-2 0 0 0,-1-4 0 0,-2 0 0 15,1-5 0-15,-2-2 0 0,2 1 0 0,-2-6 0 16,0 0 0-16,0-2 0 0,-2-2-192 0,1 0 64 16,-1-2 0-16,-1-1 0 0,-2-6 128 0,5 16-208 15,-11-40 80-15,11 40 128 0,-10-45 0 0,10 45 0 16,-7-38 0-16,7 38 0 0,0 0 0 0,0-57 288 15,0 57-48-15,0 0-16 0,12-56 176 0,-12 56 48 16,0 0 0-16,0 0 0 0,29-60-64 0,-29 60-16 0,0 0 0 0,0 0 0 16,0 0-112-16,38-42 0 0,-38 42-16 15,0 0 0-15,0 0-80 0,0 0-16 0,41-3 0 0,-33 7 0 16,0 1-144-16,0 0 160 0,2 3-160 0,-2 1 160 16,-1-2-160-16,1 2 0 0,-1 1 0 0,-1-1 128 15,0-2-128-15,-1-1 0 0,-1-3 0 0,0 0 0 31,-2 0-528-31,1-2-96 0,-2-1-16 0,0-1 0 16,-1 1-624-16,0 0-128 0,0 0-16 0,0 0-17760 0</inkml:trace>
  <inkml:trace contextRef="#ctx0" brushRef="#br0" timeOffset="-161662.7">10434 13280 8287 0,'-6'0'736'0,"1"0"-592"0,2 0-144 0,2 0 0 16,0 0 1008-16,0 0 160 0,-2 0 48 0,0 0 0 0,-2 0 1600 15,-2-3 336-15,1 3 64 0,1-1 16 16,2-2-288-16,0 3-64 0,2 0-16 0,1-2 0 0,2 2-1024 0,2-1-208 15,1-2-32-15,-5 3-16 0,0 0-864 0,0 0-160 16,0 0-48-16,0 0 0 0,57-31-48 0,-57 31-16 16,0 0 0-16,0 0 0 0,46-23-80 0,-46 23-32 15,0 0 0-15,0 0 0 0,47-22-176 0,-47 22-32 16,0 0-128-16,0 0 192 0,34 0-192 16,-28 3 0-16,1 3 0 0,-2 2 0 0,-1 3 0 0,0-1 0 15,-1 4 0-15,-2 0 0 0,0 0 0 0,0 3-208 16,-1 1 64-16,-1 0 16 15,-1-3-240-15,-2 2-32 0,0 1-16 0,-1-1 0 16,-1-1-16-16,-1 1 0 0,-2-3 0 0,-1 1 0 0,0-2 176 0,-1-3 16 16,0 1 16-16,-1-1 0 0,-1 0 224 0,0-4-176 0,4-2 176 15,-2-1-160-15,0 0 160 0,0-3 0 0,2-3-144 0,3-2 144 16,1 0 0-16,2-4 160 0,2 0-16 0,2-1 0 16,-1 10 112-16,0 0 0 0,0 0 16 0,0 0 0 15,30-48 80-15,-30 48 16 0,0 0 0 0,0 0 0 16,0 0-16-16,0 0 0 0,62-25 0 0,-62 25 0 15,28 0-96-15,-14 3-32 0,0 1 0 0,-1 2 0 16,1 0-96-16,-2 0-128 0,-1 2 176 0,0-2-176 0,-1 2 0 0,0-1 0 16,-1 0 0-16,-2 2 0 0,-1-3 0 0,-2 0 0 15,1 2 0-15,-2-2 0 16,0 0 0-16,-2-1 0 0,2 0-176 0,-2-3 176 16,0 1-656-1,1-2-32-15,-1-1 0 0,0-1 0 0,0-2-1008 16,-1 0-208-16</inkml:trace>
  <inkml:trace contextRef="#ctx0" brushRef="#br0" timeOffset="-151685.89">11295 13856 11967 0,'-5'2'1072'0,"1"-2"-864"15,0 3-208-15,2-3 0 0,1 0 1232 0,1-3 208 0,-2 3 32 0,1 0 16 16,0 0 1488-16,-2-2 288 0,1 1 64 0,1-2 16 16,1 1-736-16,1 0-160 0,0-1-16 0,2 0-16 15,0 1-1264-15,1 1-256 0,1-2-64 0,0 3 0 16,1-2-304-16,2 0-64 16,-8 2-16-16,0 0 0 0,27 0-48 0,-16 2-16 0,-1 0 0 0,0 1 0 15,-2-2-96-15,2 1-32 0,0 4 0 0,0-3 0 16,0 1-128-16,0-3-128 0,0 1 192 0,-2-2-192 15,1 0 0-15,-2 0 0 0,-7 0 0 0,0 0 0 16,0 0 0-16,0 0 0 0,0 0 0 0,0 0 0 0,45-19 0 16,-43 16 0-16,1 3-176 0,-2 0 176 15,0 3-560 1,-1-2 0-16,0 4 0 0,0 0 0 0,-1 3-144 0,0-1-16 0,0 1-16 0,-2 2-11536 16,2-2-2304-16</inkml:trace>
  <inkml:trace contextRef="#ctx0" brushRef="#br0" timeOffset="-151203.61">11298 13978 2751 0,'0'3'256'0,"0"-3"-256"0,0 0 0 0,0 0 0 16,0 0 2464-16,0 0 448 0,0 1 96 0,2 1 0 16,0 1 768-16,1 1 128 0,0-1 48 0,1 1 0 15,0 1-1200-15,1-1-224 0,0-2-48 0,0 2-16 16,2-2-1056-16,-1 0-192 0,2-2-64 0,-1-2 0 15,-2 2-512-15,1-2-128 0,3-1 0 0,-9 3-16 16,0 0-16-16,0 0 0 0,0 0 0 0,42-13 0 16,-34 14-32-16,1 2 0 0,1-1 0 0,-1 2 0 15,-1 2-144-15,1 0-48 0,0 0 0 0,-2 0 0 16,0 1-128-16,1-4-128 0,-1 4 144 0,1-6-144 16,-1 1 0-16,1-2 0 0,-1 0 0 0,-1 0 0 0,0-2 0 0,-1 1 0 0,0-2 0 15,-1 2 0-15,0-2 0 0,-2 3 0 0,-1 0 0 0,2 0 0 16,-2 0 0-16,0 0-128 15,1 0 128-15,-2 0 0 0,1 3-400 0,-1-3 16 16,0 0 16-16,0 0 0 16,-1 0-160-16,1-3-48 0,-2 3 0 0,1-3 0 15,0-4-96-15,1 1-32 0,-1-2 0 0,1 0 0 16,-2 2-1680-16,2 6-352 0</inkml:trace>
  <inkml:trace contextRef="#ctx0" brushRef="#br0" timeOffset="-149653.43">12583 13529 12895 0,'-9'0'1152'0,"3"0"-928"16,4 0-224-16,-1 0 0 0,2-2 800 0,0 1 112 15,-2-2 32-15,2 1 0 0,0-3 2128 0,0-1 416 16,1-3 96-16,0 9 0 0,0 0-1024 0,0 0-224 15,0 0-32-15,27-48-16 0,-27 48-1072 0,0 0-224 16,0 0-32-16,48-37-16 0,-48 37-496 0,0 0-112 16,0 0-16-16,58-31 0 0,-58 31-96 0,0 0-32 15,44-8 0-15,-44 8 0 0,0 0-192 0,43 2 128 16,-30 3-128-16,-1 1 0 0,-4 1 0 0,0 3 0 16,-2 5 0-16,-2 1 0 0,-1 0 0 0,0 5 0 0,-1 1 0 0,-2 2 0 15,0 3 0-15,-1-1 0 0,-2 2 0 0,0 3 0 16,-1-2 0-16,-2-1 0 0,-2 4 0 0,-1 3 0 15,-3-3-160-15,-1 2 32 0,-2-2 0 0,0-4 0 16,2-2 128-16,-1-4-160 0,-1-3 160 0,0-6-160 16,3-1 160-16,0-6 0 0,-1-3 0 0,3 0-128 15,3 1 128-15,-2-4 0 0,-2-7-144 0,1 1 144 16,0-6 0-16,2 0 0 0,1-2 0 0,2-1 0 16,5 15 192-16,-4-32-32 0,4 32-16 0,0 0 0 15,2-48 80-15,-2 48 16 0,0 0 0 0,0 0 0 16,0 0 80-16,35-53 32 0,-35 53 0 0,0 0 0 15,0 0-80-15,57-19-16 0,-57 19 0 0,33 0 0 16,-33 0-128-16,35 6-128 0,-17 0 192 0,1 2-192 0,-2 3 128 0,0 1-128 16,-1-2 0-16,-1 4 0 0,0-2 0 0,-3 1 0 15,1 0 0-15,-2 2 0 0,-2-3 0 0,-1 1 0 16,1-3 0-16,-2 0 0 0,1-2 0 0,-2-2 0 16,0 1 0-16,-1-4 0 0,0-3-224 0,0 0-96 15,0-3-32-15,-5 3 0 16,0 0-640-16,0 0-128 0</inkml:trace>
  <inkml:trace contextRef="#ctx0" brushRef="#br0" timeOffset="-149385.39">13258 13680 25791 0,'-6'10'1152'0,"2"-6"224"0,2-2-1104 0,-1 2-272 0,1-1 0 0,1 0 0 15,-2 0 1984-15,1 4 320 0,-3 2 80 0,-1 3 16 16,1 2-576-16,0-2-112 0,1-2-32 0,2 2 0 16,-1-3-1040-16,2 2-224 0,1 0-32 0,0 0-16 15,1 2-144-15,0-1-32 0,2 3 0 0,-1-3 0 16,2 4-192-16,0-3 144 0,-2 3-144 0,1-5 128 16,-1 4-128-16,-1-3 0 0,1 1 0 0,-2-4 0 15,1 1-256-15,-1-3 0 0,1-1 16 0,0-4 0 16,2-2-640-16,-1-2-128 0,-2 2-16 0,0 0-16512 15</inkml:trace>
  <inkml:trace contextRef="#ctx0" brushRef="#br0" timeOffset="-149166.48">13393 13641 27647 0,'0'8'1216'0,"0"-5"256"0,1 1-1168 0,-1-1-304 16,0 0 0-16,0 0 0 0,0 4 2240 0,0 1 400 15,0 8 80-15,2 7 16 0,-1-1-1200 0,1 3-224 16,1-3-48-16,-1 1-16 0,1 2-576 0,0-3-112 16,0-1-32-16,-1-1 0 0,1-4-224 0,-1-1-48 15,2 5-16-15,-2-4 0 0,0-4-240 0,-1-3 0 16,1 1 0-16,-2-3 0 0,0-1-208 0,0-1-96 16,-1-5-16-16,-1-2 0 15,-1-2-384-15,0-2-64 0,-2-3-32 0,5 9-17776 0</inkml:trace>
  <inkml:trace contextRef="#ctx0" brushRef="#br0" timeOffset="-148922.14">13062 13609 7359 0,'-13'9'656'0,"6"0"-528"0,1-3-128 0,1-2 0 15,4-2 1984-15,-1 2 384 0,2-4 64 0,-1 4 0 16,-1 5 1792-16,0-3 368 0,4 4 64 0,3-4 16 15,2-2-1984-15,4-2-400 0,1-1-80 0,-12-1-16 16,34-3-1248-16,-34 3-256 0,42-10-48 0,-42 10-16 16,44-13-112-16,-44 13-32 0,45-10 0 0,-45 10 0 0,41-6-192 0,-41 6-32 15,39-6-16-15,-39 6 0 0,37 0-240 0,-37 0 0 16,35 0 0-16,-20 2 0 0,0 0 720 0,-2 0 48 16,1 1 16-16,-2-3-14816 15,-12 0-2976-15</inkml:trace>
  <inkml:trace contextRef="#ctx0" brushRef="#br0" timeOffset="-148003.55">13964 13618 8287 0,'2'0'736'0,"-2"-1"-592"16,1 1-144-16,-1 0 0 0,1 0 1472 0,-1 0 272 15,1 1 48-15,2-1 16 0,-1 3 1120 0,2-3 208 0,-2 2 64 0,1 2 0 16,-2 0-384-16,2 0-80 15,-1 2-16-15,-1 0 0 0,1 3-1184 0,0-2-224 16,-1 2-48-16,1-1-16 0,-1 2-688 0,0 0-144 0,0 2-32 0,0 1 0 16,-1-3-112-16,2 0-16 0,-2 2-16 0,1-3 0 15,-1-2-112-15,0-3 0 0,0 1-128 0,-1-5 192 16,1 0-192-16,-2-3 0 0,1 3 0 0,1-2 0 16,-1-2 0-16,0-2 0 0,0 0 0 0,-1-2-160 15,0 0 16-15,1 0 0 0,-2 0 0 0,-1-1 0 16,1 1-32-16,-1-1 0 0,-1 0 0 0,0 3 0 15,-1-2 176-15,-2 2 0 0,1 0 0 0,0 1-128 16,-2 1 128-16,0 2 0 0,-1 1 0 0,1-2 0 16,-3 6 0-16,0-2 176 0,0 4-48 0,-1-2 0 0,2 4 160 15,0-1 32-15,1 0 0 0,-1 1 0 0,0 2-96 0,1 0-16 16,0 1 0-16,1-3 0 0,0 2-64 0,0 1-16 16,0-1 0-16,2 3 0 0,-1 1-128 15,1 0 160-15,0-1-160 0,0 0 160 0,4 2-32 16,-1-2-128-16,2 2 192 0,0-2-64 0,2 3 64 0,0-5 0 15,3 2 0-15,-1 1 0 0,2-3-32 0,1 0 0 16,1 2 0-16,1-2 0 0,1-2-160 0,2 2 128 16,0 0-128-16,2 0 128 0,3 1-128 0,2-1 0 15,2-2 0-15,1 0 0 0,-1-2 0 0,4 1 128 16,1-4-128-16,2 0 0 0,-1-2 0 0,-3-2 0 16,-1 1 0-16,-21 0 0 0,42-5 0 0,-42 5 0 15,37-8 0-15,-37 8 0 0,0 0 0 0,39-8-192 0,-39 8 64 0,0 0 128 31,0 0-736-31,0 0-32 0,43-24 0 0,-43 24 0 16,0 0-528-16,0 0-112 0,0 0-32 0,0 0-16528 0</inkml:trace>
  <inkml:trace contextRef="#ctx0" brushRef="#br0" timeOffset="-146452.46">14647 14724 9215 0,'1'4'816'0,"-1"-4"-656"0,0 0-160 0,0 2 0 16,1-2 1648-16,1 4 288 0,0 0 64 0,3 4 16 15,1 2 656-15,3-4 128 0,1 1 16 0,1-7 16 16,-11 0-448-16,0 0-80 0,41-13-32 0,-41 13 0 15,0 0-752-15,50-42-160 0,-50 42-16 0,40-46-16 16,-40 46-752-16,42-57-128 0,-42 57-48 0,42-73 0 16,-42 73-208-16,41-89-32 0,-41 89-16 0,37-91 0 15,-37 91-144-15,32-89 0 0,-32 89 144 0,25-82-144 16,-25 82 128-16,17-75-128 0,-17 75 160 0,11-77-160 0,-11 77 320 0,4-79-48 16,-4 79 0-16,-5-77 0 15,0 43-16-15,-2-1-16 0,-4 1 0 0,-4 0 0 0,-3 2-80 0,1 2-16 16,0-1 0-16,-3 0 0 0,-1-1-144 0,-2-5 0 15,-2-2 144-15,-1-1-144 0,2-1 0 0,0 2 0 16,3 2 0-16,0 1 0 0,3 1 0 0,2-2 0 16,0 5 0-16,2-3 128 0,2 3-128 0,2 1 0 15,2-1 128-15,1 1-128 0,7 31 0 0,-7-67 0 16,7 67 0-16,2-66 128 0,-2 66-128 0,12-64 0 16,-12 64 128-16,18-63-128 0,-18 63 128 0,22-60-128 15,-22 60 160-15,26-50-160 0,-26 50 128 0,0 0-128 16,44-60 0-16,-44 60 144 0,0 0-144 0,43-51 0 0,-43 51 0 15,0 0 0-15,44-41 0 0,-44 41 0 16,0 0 0-16,52-31 0 0,-52 31 0 0,0 0-176 16,52-12 176-16,-52 12-192 15,36 5-208-15,-17 1-48 0,-1 2-16 0,1 0 0 16,-1 5-448-16,0 0-96 0,-2 6-16 0,-1-1-17248 0</inkml:trace>
  <inkml:trace contextRef="#ctx0" brushRef="#br0" timeOffset="-145819.27">15123 14860 17503 0,'-12'6'1552'0,"3"-2"-1232"0,2-2-320 0,2 0 0 16,1 0 992-16,0-2 144 0,2 0 16 0,-4 3 16 15,-4 0 1248-15,-1 3 240 0,-2 2 48 0,1 3 16 16,3-1-928-16,2 2-192 0,2 2-48 0,2 1 0 15,3 1-656-15,2-3-128 0,1 3-16 0,3 2-16 16,2-5-352-16,2 0-64 0,0-1 0 0,3-2-16 16,1-4-160-16,2-3-16 0,1-3-128 0,-17 0 192 15,0 0-192-15,56-21 0 0,-56 21 0 0,0 0 0 16,60-42 0-16,-60 42 0 0,41-41 0 0,-41 41 0 16,41-47 0-16,-41 47 0 0,33-48 0 0,-33 48 0 0,0 0-336 15,25-64-16-15,-25 64 0 0,0 0 0 0,-1-46-32 0,1 46-16 0,-11-20 0 0,2 14 0 16,-3 1 528-16,-3 3 128 15,0 2 0-15,-3 2 16 0,-1 4 256 0,-1 0 48 16,2 4 16-16,-5 1 0 0,-1 3-272 0,-2 2-48 0,2-2-16 0,2-1 0 16,2-3-256-16,3-3 160 15,2-2-160-15,3-5 128 0,3-2-288 0,3-8-64 16,6 10-16-16,0 0-12256 16,1-60-2464-16</inkml:trace>
  <inkml:trace contextRef="#ctx0" brushRef="#br0" timeOffset="-145236.14">15484 12388 15663 0,'0'0'1392'0,"0"-2"-1120"16,1 2-272-16,-1 0 0 0,0-2 2048 0,2 2 336 16,-1-2 80-16,0 2 16 0,0-4 208 0,2 2 64 0,-2-1 0 15,-1 2 0-15,1-1-1008 0,-1 2-192 16,0-3-32-16,-1 2-16 0,1 1-752 0,-1 1-160 0,0 4-16 0,1-1-16 0,-2 4-192 0,1 0-48 16,0 2 0-16,0 2 0 0,1 3-192 0,-2 1-128 15,1 2 128 1,1-1-128-16,-1 1 0 0,0-1 0 0,-1 2 0 0,2 0 0 15,-1-1-224-15,2-2-16 0,-1-2 0 0,2 1 0 32,0-3-688-32,-1 0-144 0,2-2-16 0,1 3-16640 0</inkml:trace>
  <inkml:trace contextRef="#ctx0" brushRef="#br0" timeOffset="-144586.64">15666 13735 14735 0,'-8'2'640'0,"5"-1"160"0,-2 2-640 0,1-3-160 15,2 0 0-15,-1 0 0 0,-1 0 2016 0,-3 0 368 0,-3 0 80 16,-5-3 16-16,-1 2 160 0,1 1 48 0,-1 0 0 16,1 0 0-16,2 1-1088 0,-1-1-224 0,2 3-32 0,0 1-16 15,0 2-688-15,5 0-128 0,0 0-16 0,2 2-16 16,2 0-224-16,1 1-32 0,0 1-16 0,2 0 0 15,2 0-208-15,0-1 144 0,3 3-144 0,1-1 128 16,0 0-128-16,3-1 0 0,1-4 0 0,1 0 0 16,1 0 0-16,2-6 0 0,1 0 0 0,-15 0 0 15,0 0 0-15,0 0 0 0,57-22 0 0,-57 22 0 16,0 0-144-16,51-59 144 0,-51 59 0 0,25-61 0 16,-25 61-224-16,18-78 64 0,-18 78 16 0,8-79 0 15,-8 79-144-15,3-83-32 0,-4 45 0 0,-2 1 0 16,-3 2 128-16,0 5 0 0,-2 2 16 0,0 3 0 15,-1-1 336-15,-1 2 64 0,0 1 16 0,-1 5 0 0,0 2 16 0,0 6 16 16,2 1 0-16,1 3 0 0,0 2-32 16,2 2-16-16,1 2 0 0,0 0 0 0,3 2 80 0,-2-1 16 15,3 4 0-15,-1-1 0 0,1 2 0 0,1 3 0 16,0 1 0-16,1 0 0 0,2 2-64 0,-1 0-16 16,2 11 0-16,2 3 0 0,2 2-96 0,-1 3-16 15,2 1 0-15,-1 3 0 0,4-1-128 0,-3 2 0 16,3 4 144-16,-1-4-144 0,-1 1 0 0,0-3 0 15,-1-1 0-15,0-2 0 0,-2-3 0 0,1-5 0 16,-2 2 0-16,2-6 0 0,-2-6-160 0,0 0-48 16,-1-5-16-16,1-1 0 15,-1-6-432-15,0-2-96 0,0-2-16 0,-5 3-11760 16,0 0-2352-16</inkml:trace>
  <inkml:trace contextRef="#ctx0" brushRef="#br0" timeOffset="-144203.29">15893 13605 15663 0,'3'7'688'0,"-2"-1"144"0,0 1-656 0,-1-1-176 0,0-4 0 0,0 2 0 16,2-2 2128-16,-2 5 400 0,1 3 80 0,1 3 16 16,1 3-16-16,-1 2 0 0,1-1 0 0,-1 0 0 15,2-1-1488-15,1 0-288 0,-1 0-64 0,0 0-16 16,0-3-448-16,1-1-96 0,-1-4-16 0,-2-2 0 15,2-1-192-15,-3-2 128 0,1-3-128 0,-1 0 0 16,0-3 0-16,-1-3 0 0,0 6 0 0,0 0 0 16,0 0 0-16,-5-41-192 0,5 41 192 0,0 0-208 0,-7-53 208 0,7 53 0 15,-8-42 192-15,8 42-192 0,-6-40 320 0,6 40-32 16,0 0-16-16,-6-52 0 0,6 52 192 0,0 0 48 16,0 0 0-16,6-57 0 0,-6 57-224 0,0 0-32 0,0 0-16 0,0 0 0 15,31-47-32-15,-31 47 0 0,0 0 0 0,0 0 0 0,0 0-16 0,40-12 0 31,-32 14 0-31,1 2 0 0,-2-2-192 0,2 5 176 16,1-1-176-16,-2 4 160 0,2 0-160 0,1 0 0 0,-1 2 0 0,0-3 0 0,0 0 0 0,-2-2-304 31,-1 0 48-31,-2 2 16 16,1-3-560-16,-2-2-112 0,0-1-32 0,-2 0-17008 0</inkml:trace>
  <inkml:trace contextRef="#ctx0" brushRef="#br0" timeOffset="-143070.27">16674 13615 15663 0,'-3'-6'1392'0,"1"-1"-1120"0,-1 5-272 0,2 1 0 16,1 1 2048-16,-1-4 336 0,-3 1 80 0,-1-3 16 16,0-2 96-16,0 1 32 0,0 3 0 0,3 1 0 0,1 1-1024 0,-1 2-208 15,4 2-32-15,-1 1-16 16,3 0-688-16,-2 3-128 0,3 2-16 0,0 3-16 16,0 0-240-16,0 4-48 0,1-1-16 0,0 3 0 0,0 0-176 0,-1 2 160 15,0-1-160-15,0-2 160 16,-1-1-160-16,-2-1 0 0,1-4 0 0,-2 0 0 15,-1-2 0-15,0-2 0 0,-1 1 0 0,0-7 0 16,-2 0 0-16,1-4 0 0,-1-5 0 0,3 9 128 16,0 0 0-16,-10-38 0 0,10 38 0 0,-6-38 0 15,6 38 0-15,-1-44-128 0,1 44 192 0,2-48-64 0,-2 48-128 0,6-47 192 16,-6 47-192-16,0 0 192 0,13-59 48 0,-13 59 16 16,0 0 0-16,20-52 0 0,-20 52 0 0,0 0 16 15,0 0 0-15,33-51 0 0,-33 51-80 0,0 0 0 16,0 0-16-16,0 0 0 0,43-25-48 0,-43 25 0 15,0 0 0-15,29 0 0 0,-21 2-128 0,-8-2 0 16,18 5 144-16,-8-2-144 0,-10-3 0 0,17 3 0 16,-7 3 0-16,-2-2 0 0,0 2-160 0,-1-3-96 15,-1 4-32-15,1-4 0 16,-1 4-480-16,1-1-80 0,-2 0-32 0,3 0-11888 16,-2 0-2384-16</inkml:trace>
  <inkml:trace contextRef="#ctx0" brushRef="#br0" timeOffset="-142403.34">16985 13089 8287 0,'-1'-2'736'0,"0"2"-592"0,1 0-144 0,0 0 0 16,0 0 2496-16,1-3 448 0,-1 2 112 0,0 1 16 15,1-2 864-15,2-2 176 0,2-1 48 0,-5 5 0 16,0 0-1856-16,0 0-384 0,0 0-64 0,0 0 0 16,47-30-1024-16,-47 30-208 0,0 0-48 0,0 0 0 0,0 0-144 0,50-28-48 15,-50 28 0-15,0 0 0 0,0 0-192 0,0 0-32 16,42-22-16-16,-42 22 0 0,0 0-144 0,0 0 0 15,0 0 0-15,0 0 0 0,0 0 0 0,31-3 0 16,-29 7 0-16,-2 1 0 0,0-2 0 0,0 4 0 16,-2-1 0-16,1 0 0 0,0-2 0 0,-2 4 0 15,0 2-128-15,-2 3 128 0,0-2-144 0,0 0 144 16,0 1-192-16,-1-1 192 0,1 0 0 0,0-1-128 16,0 0 128-16,1-4 0 0,2 1 0 0,-1-5 0 15,3 2 0-15,-1-3 0 0,2-1 0 0,0 3 0 16,2-3 0-16,-1 0 0 0,1-3 0 0,2 2 0 15,0 1 0-15,1-3 0 0,0 6 240 0,2-3-48 0,-1 0-16 0,2 0 0 16,-1 0 0-16,1 0 0 0,0 0 0 16,-1 0 0-16,1 1-176 0,-2-1 192 15,2 0-192-15,0 3 192 0,-2-3-192 0,0 2 0 0,0-2 0 0,-1 1 0 16,0 2 0-16,0-1 0 0,-2-1 0 0,0 4 0 16,-1-1 0-16,1 2 0 0,-1 0 0 0,-2 1 0 15,0-1 0-15,-1 1 0 0,-1 2 0 0,-2-3 0 16,1 1 0-16,-2-2 0 0,-1 3 0 0,-1-2 0 15,0 0 0-15,-2 0 0 0,0 1 0 0,-2-4 0 16,1 3 0-16,-2-2 0 0,0 5 128 0,-1-3-128 16,-1-2 0-16,1 2 0 0,-1 0 0 0,2-2 128 15,1 1-128-15,1 0 0 0,-1 1 144 0,2 0-144 16,2 3 0-16,0-3 144 0,0 1-144 0,-1-1 0 0,4 3 0 0,-1-3 0 16,2 1 0-16,0-4 0 0,2 0-192 0,0 0-80 15,2 0-32-15,-1-3 0 16,3 0-592-16,0-3-112 0,3 1-16 0,-7 2-18176 15</inkml:trace>
  <inkml:trace contextRef="#ctx0" brushRef="#br0" timeOffset="-140931.37">17782 13495 11967 0,'-2'0'1072'0,"2"0"-864"0,0 0-208 0,-1 0 0 16,1 0 2112-16,-1 0 384 0,1-3 80 0,-1 3 16 16,-1 0 688-16,2 0 144 0,4 0 32 0,0 0 0 15,-4 0-1584-15,0 0-304 0,0 0-64 0,0 0-16 16,43-5-688-16,-43 5-144 0,0 0-16 0,0 0-16 15,47-2-272-15,-47 2-48 0,0 0-16 0,33 1 0 16,-24 0-160-16,-1 1-128 0,1 0 144 0,0-1-144 16,-1-1 0-16,-1 3 0 0,-1-3 0 0,0 0 0 15,-1-3 0-15,-1 2-160 0,-2-1 32 0,1-1 0 16,-2 2-960-16,0-3-176 0,-1 4-32 0,-1-2-16128 16</inkml:trace>
  <inkml:trace contextRef="#ctx0" brushRef="#br0" timeOffset="-140615.23">17732 13576 6447 0,'-2'4'272'0,"-1"-1"80"0,3-3-352 0,0 0 0 15,1 0 0-15,-1 0 0 0,2 0 1984 0,-1 1 336 16,3 1 64-16,1-2 16 0,0 3 1184 0,2-3 224 15,-1 3 48-15,2 0 16 0,-2-3-1008 0,1 4-208 16,-1-3-32-16,2 4-16 0,-1-4-1376 0,1 2-272 16,1 0-48-16,0 0-16 0,1 0-448 0,-10-3-112 0,20 5-16 15,-10-3 0-15,-10-2-144 0,0 0-48 0,27 3 0 16,-27-3 0-16,0 0-128 0,0 0 0 0,38-1 0 0,-38 1 0 16,0 0 0-16,0 0 0 0,0 0 0 0,44-10 0 15,-44 10-320-15,0 0 16 0,0 0 0 0,0 0 0 31,0 0-944-31,46-18-192 0,-46 18-32 0,0 0-15744 0</inkml:trace>
  <inkml:trace contextRef="#ctx0" brushRef="#br0" timeOffset="-139266.92">18716 13277 17503 0,'-2'-1'1552'0,"-1"-2"-1232"0,2 1-320 0,1 1 0 15,0-2 2016-15,0 0 352 0,0 3 64 16,0 0 0-16,0 0-80 0,0 0-32 16,26-60 0-16,-26 60 0 0,0 0-768 0,47-36-144 15,-47 36-48-15,0 0 0 0,52-22-656 0,-52 22-128 0,31 0-16 0,-16 5-16 0,-3 0-224 0,2 2-64 16,-1 5 0-16,0-3 0 15,-3 4-128-15,-2-2-128 0,1 4 192 0,-2-2-192 16,1 5 0-16,-3-1 0 0,-1 0 0 0,-2 1 0 16,-2 4 0-16,-2 3 0 0,-2-1 0 0,-4 5 0 15,0-4-176-15,-2 2 16 0,-3 1 0 0,-3 2 0 16,-2 2-112-16,-2-4-32 0,-1-2 0 0,0-1 0 16,1-5-48-16,-1-4-16 0,1-1 0 0,3-8 0 15,1-1 192-15,1-1 48 0,2-5 0 0,0-2 0 16,3-4 128-16,0-2 0 0,4 0 0 0,0-5 128 0,6 13 0 15,0 0 16-15,0 0 0 0,3-50 0 16,-3 50 64-16,0 0 16 0,0 0 0 0,0 0 0 0,39-51 32 16,-39 51 0-16,0 0 0 0,0 0 0 0,53-29-32 0,-53 29 0 15,0 0 0-15,47-8 0 0,-47 8-96 0,37 2 0 16,-17 1-128-16,-2 0 192 0,-2 1-192 0,1 1 128 0,3-1-128 0,-3 2 0 16,0 1 0-16,1 0 0 0,-4 1 0 0,0-2 0 15,0 1 0-15,-2-1-208 16,0-3 32-16,0 1 16 15,-1-1-464-15,-1-3-80 0,-10 0-32 0,0 0-17344 0</inkml:trace>
  <inkml:trace contextRef="#ctx0" brushRef="#br0" timeOffset="-139017.2">19265 13337 19343 0,'-2'6'848'0,"0"-4"192"0,0 2-832 0,2 0-208 0,0-2 0 0,0-1 0 15,0 4 2192-15,0-1 400 0,0 5 80 0,-1 4 16 16,1 1 64-16,-1 3 0 0,2-1 16 0,-1 3 0 16,0-2-1616-16,0 0-336 0,0 3-64 0,0-4-16 15,0 3-416-15,1-1-64 0,-1 2-32 0,2-1 0 16,-2-3-224-16,1 0 128 0,-1-1-128 0,0-2 0 16,0 0 0-16,0-5 0 0,0 0-128 0,-1-6 128 31,1-1-528-31,0-4 0 0,0 3 0 0,0 0 0 0,0 0-2112 0,0 0-432 0</inkml:trace>
  <inkml:trace contextRef="#ctx0" brushRef="#br0" timeOffset="-138815.7">19384 13318 6447 0,'0'6'576'0,"0"0"-576"16,0-2 0-16,0-1 0 0,1-1 3408 0,-1 2 576 15,2-2 112-15,-1 6 32 0,1 4-416 0,1 4-64 16,1 3-32-16,-1 3 0 0,2 0-1536 0,0 0-304 15,0 3-64-15,0-3-16 0,0 1-1024 0,1 1-208 16,0-4-32-16,-2 2-16 0,0-3-224 0,-1-3-64 16,1 3 0-16,0-3 0 0,-2 0-128 0,1-1 0 15,-2-2 0-15,-1-4 0 0,0-2-240 0,-1-2-80 16,-2-1 0-16,1-4-16 16,-1 0-1456-16,0-6-304 0</inkml:trace>
  <inkml:trace contextRef="#ctx0" brushRef="#br0" timeOffset="-138582.64">19075 13293 911 0,'-6'11'0'0,"3"-7"0"0,2 2 0 0,1-3 0 16,1-2 2880-16,1 1 512 0,0-2 80 0,3 2 32 15,4 3 1072-15,4-2 224 0,6 0 32 0,2-3 16 16,-21 0-1840-16,44 0-384 0,-44 0-64 0,45-6 0 15,-45 6-1632-15,39-7-320 0,-39 7-64 0,40-6-16 16,-40 6-304-16,36-6-64 0,-36 6-16 0,32-2 0 16,-32 2-144-16,0 0 0 0,42 0 0 0,-42 0 0 0,0 0-336 0,38 0-48 15,-38 0-16-15,0 0-18096 16</inkml:trace>
  <inkml:trace contextRef="#ctx0" brushRef="#br0" timeOffset="-137768.66">19999 13367 14735 0,'-3'0'1312'0,"3"-2"-1056"16,0 2-256-16,0-3 0 0,2 2 1536 0,-2 1 256 15,0-2 64-15,0-1 0 0,1 2 1152 0,1-4 256 16,1 4 32-16,-1 1 16 0,2 0-1136 0,0 1-208 16,-1 2-48-16,2 3-16 0,0 0-1072 0,1 1-224 15,-1 2-32-15,0 0-16 0,-1 2-176 0,1 0-16 16,0-1-16-16,-1 0 0 0,-2 2-160 0,2-3-16 16,-2 1-16-16,1-4 0 0,-2 0-160 0,0 0 0 15,2-1 0-15,-2 0 0 0,-1-4 0 0,1 2-176 16,-1-6 176-16,0 2-192 0,0-4-96 0,-1 0-32 0,-2-1 0 15,1-3 0-15,-1 1 32 0,0-2 0 0,-2 0 0 0,-3-2 0 16,1 2 32-16,-3-3 0 0,0 3 0 0,-1 1 0 16,0-3 64-16,-3 5 32 0,2 1 0 0,-3-3 0 15,2 5 160-15,-1 1 0 16,-1 3 0-16,1 0 0 0,2 2 240 0,0 2-32 0,2 2 0 0,-1 0 0 16,2 4 64-16,2 0 16 0,-1-1 0 0,2 1 0 15,0 2-16-15,0 2 0 0,2-2 0 0,1 3 0 16,1 1-48-16,1 0-16 0,1 0 0 0,0-2 0 15,2 3-16-15,2-3-16 0,0 0 0 0,2 0 0 16,1 1 80-16,3-2 32 0,1 0 0 0,2-3 0 16,-1 0-16-16,3 1 0 0,1-1 0 0,-1-4 0 0,-2 0-80 15,3 0-32-15,3 0 0 0,0-2 0 0,2 2-160 0,-2-5 0 16,2 2 0-16,0-3 0 0,-21 0 0 0,40-3 0 16,-40 3 0-16,38-6 0 0,-38 6-304 15,0 0-32-15,51-16-16 0,-51 16 0 16,0 0-544-16,0 0-96 0,43-26-32 0,-43 26-11840 15,0 0-2368-15</inkml:trace>
  <inkml:trace contextRef="#ctx0" brushRef="#br0" timeOffset="-136967.36">21042 13095 911 0,'-5'-6'0'0,"4"0"0"0,0 4 0 0,1-2 0 16,1 1 528-16,-1 0 32 0,-1-4 0 0,0-5 0 15,1 12-176-15,-2-32-16 0,2 32-16 0,0-35 0 16,0 35 368-16,0 0 80 0,3-40 16 0,-3 40 0 16,0 0 1296-16,0 0 256 0,-3-29 48 0,1 25 16 15,1 2 960-15,-2 2 208 0,2 0 48 0,-1 2 0 16,-1 2-656-16,2-1-128 0,0 3-32 0,1-1 0 0,0 6-1680 0,1-1-352 16,0 6-64-16,0 0-16 0,2 5-240 0,-2-4-48 15,0 4-16-15,1-1 0 0,-1 1-96 0,1 1-32 16,-1 1 0-16,2-1 0 0,-1-2-288 0,0 1 128 15,0-4-128-15,1 0 0 0,-1-1 0 0,1-2 0 16,-1 1 0-16,1-5 0 16,-2 2-320-16,1-2-80 0,-1-1-16 0,1-3 0 15,-1-1-1024-15,0 0-208 0</inkml:trace>
  <inkml:trace contextRef="#ctx0" brushRef="#br0" timeOffset="-136667.59">20800 13365 1839 0,'-6'6'160'0,"3"-2"-160"0,2 0 0 0,0-2 0 16,1 1 2048-16,1-2 368 0,0 1 80 0,1 2 0 16,1 1 1344-16,1 5 272 0,2 0 48 0,2-2 16 15,-1 2-864-15,0-4-176 0,2 2-48 0,1-2 0 16,0-1-1520-16,1-1-304 0,-11-4-64 0,28 3-16 15,-28-3-656-15,0 0-128 0,54-6-16 0,-54 6-16 16,43-7-48-16,-43 7 0 0,48-9 0 0,-48 9 0 16,51-6-128-16,-51 6-16 0,47-4-16 0,-47 4 0 15,46-2-160-15,-46 2 0 0,38-1 0 0,-38 1 0 16,0 0 0-16,42-2 0 0,-42 2 0 0,0 0-176 16,0 0-432-16,33 3-96 0,-33-3 0 0,0 0-16 15,0 0-1056-15,0 0-208 16</inkml:trace>
  <inkml:trace contextRef="#ctx0" brushRef="#br0" timeOffset="-136149.96">21000 13623 7359 0,'-2'0'320'0,"1"0"80"0,-1-2-400 0,1 2 0 0,1 0 0 0,0 0 0 16,0 0 2480-16,0 0 400 0,0-3 96 0,-1 3 16 15,1-1 608-15,0 1 128 0,-1 0 32 0,1 0 0 16,1 1-1296-16,-1 2-256 0,1-1-48 0,-1 0-16 15,1 1-1248-15,-1 2-256 0,0-1-64 0,0 2 0 16,-1 0-224-16,0 1-48 0,0-1-16 0,-2 4 0 16,1-2-96-16,-1 2-32 0,1 0 0 0,-2 0 0 15,0 2-160-15,2-3 0 0,-1 2 0 0,1 0 128 16,-1 2-128-16,2-3 0 0,0 2 0 0,0 1 0 16,1-4 0-16,0 1 0 0,1 0 0 0,1-1 0 0,1 0 0 0,-1-2 0 15,2-1 0-15,2-2 0 0,1 2 0 0,1-4 0 16,2-1 0-16,2 2 0 0,1-3 0 0,-13 0 128 15,0 0-128-15,44-3 192 0,-44 3 48 0,0 0 16 16,52-3 0-16,-52 3 0 0,0 0-16 0,55-4 0 16,-55 4 0-16,34-2 0 0,-34 2-80 0,0 0-16 15,46-3 0-15,-46 3 0 0,0 0-144 0,0 0 0 16,49-14 0-16,-49 14 128 0,0 0-128 0,0 0 0 16,0 0 0-16,44-16 0 0,-44 16-288 0,0 0-32 15,0 0-16-15,0 0 0 16,0 0-512-16,0 0-112 0,0 0 0 0,0 0-17920 0</inkml:trace>
  <inkml:trace contextRef="#ctx0" brushRef="#br0" timeOffset="-135833.67">21240 13611 11055 0,'-2'4'976'0,"1"-2"-784"0,1-2-192 0,0 1 0 15,0 2 3136-15,0-1 592 0,0 2 112 0,0 2 32 16,-2 4-208-16,2 3-32 0,2-4-16 0,-2 4 0 16,2 0-1984-16,-1 0-400 0,0-1-80 0,2 3 0 15,-2-1-432-15,2 2-80 0,-2 2 0 0,-1 2-16 16,2 1-128-16,-2-1-32 0,2 2 0 0,-2-1 0 16,1-1-176-16,-1 1-32 0,1 1-16 0,0 0 0 15,1-3-240-15,-2 1 176 0,1 0-176 0,-1 1 160 16,2-2-160-16,-1 0 0 0,1-1 0 0,-1-1 0 0,0-5 0 15,0 0 0-15,1-2 0 0,0-4 0 0,-1 1 0 0,1-4 0 16,-1 0-192-16,0-3 192 16,-1-3-672-16,1 0-16 0,-1-2 0 0,0 5 0 15,0 0-144-15,0 0-16 0,0 0-16 0,0 0-17984 16</inkml:trace>
  <inkml:trace contextRef="#ctx0" brushRef="#br0" timeOffset="-133993.25">21919 13337 17503 0,'-1'2'1552'0,"0"-2"-1232"0,1 0-320 0,0 0 0 16,1 0 2176-16,0 0 368 0,2 1 80 0,-1 2 0 15,4-1 16-15,3-1 0 0,0 2 0 0,-9-3 0 16,0 0-1120-16,37 4-240 0,-37-4-32 0,0 0-16 16,49-4-720-16,-49 4-160 0,0 0-32 0,55-6 0 0,-55 6-144 0,0 0-48 15,48-6 0-15,-48 6 0 0,0 0-128 0,0 0 0 0,44-4 0 16,-44 4 0-1,0 0 0-15,0 0-192 0,19 6 32 0,-18-5 16 16,0 2-896-16,-2-1-176 0,0-2-48 0</inkml:trace>
  <inkml:trace contextRef="#ctx0" brushRef="#br0" timeOffset="-133760.49">21925 13475 6447 0,'0'1'272'0,"2"-1"80"16,0 3-352-16,0-3 0 0,1 0 0 0,2 0 0 0,1-3 2976 0,1 3 528 15,-7 0 96-15,0 0 32 0,52-1 544 0,-52 1 112 16,46 1 32-16,-46-1 0 0,40 6-2208 0,-40-6-448 0,33 9-96 0,-19-3-16 16,-1-2-1024-16,0 0-208 0,-13-4-32 0,0 0-16 15,37 5-272-15,-37-5 0 0,0 0 128 0,0 0-128 0,0 0 0 0,48-24-176 16,-48 24 32-16,0 0 0 31,0 0-1408-31,0 0-288 0</inkml:trace>
  <inkml:trace contextRef="#ctx0" brushRef="#br0" timeOffset="-129105.23">22915 13396 2751 0,'-2'-3'256'0,"1"1"-256"0,1 1 0 0,-1-2 0 16,2 1 1440-16,-1 1 240 0,0 1 48 0,0-3 16 15,-1-1 1616-15,1 1 320 0,-1-2 64 0,1 1 16 16,0 1-688-16,0 2-128 0,1 2-16 0,0 2-16 16,0 1-928-16,2 2-176 0,0 0-32 0,0 3-16 0,1 1-1024 0,-2-1-208 0,2 4-32 0,0-3-16 31,-2 2-272-31,2 0-48 0,-1 1-16 0,0-3 0 15,1-3-144-15,-2 2 0 0,1-5 0 0,-1-2 128 0,-1 0-128 0,-1 0 0 16,2-2 0-16,-2-2 0 16,-2 2-272-16,2-6 16 0,0 0 0 0,-1-4 0 15,0 2-448-15,-2-6-64 0,0 3-32 0,0-3 0 16,-1 2-112-16,-1-1-32 0,1 1 0 0,-3 2 0 16,1 0 448-16,-1 0 96 0,-1 2 16 0,0 2 0 0,-1-2 384 0,0 6 224 0,1-2-32 0,-1 4 0 0,0 0 576 0,0 0 96 31,0 4 32-31,0 2 0 0,2 0-208 0,-2 4-48 15,-1 0 0-15,2 2 0 0,-1 1-320 0,2-1-64 16,-1 2 0-16,1 0-16 0,0-1-240 0,1 0 176 0,0 6-176 16,1-3 160-16,1 4-32 0,2-2 0 0,0 3 0 15,3-3 0-15,0 0 96 0,3 1 16 0,1-1 0 0,1 1 0 16,2-2-48-16,1-1 0 0,4 2 0 0,-1-2 0 16,-1-3-192-16,3 2 144 0,-2 1-144 0,2-3 128 15,-1-4-128-15,1 0 0 0,2-2 0 0,1 0 0 16,0-1 0-16,0-4 0 0,-4 0 0 0,-13-2 0 15,0 0 0-15,48-7-176 0,-48 7 176 0,0 0-128 32,61-29-304-32,-61 29-48 0,0 0-16 0,67-56 0 0,-67 56-1472 15,41-42-288-15</inkml:trace>
  <inkml:trace contextRef="#ctx0" brushRef="#br0" timeOffset="-128504.43">23666 12970 2751 0,'0'-1'256'0,"0"-1"-256"0,0-1 0 0,0 2 0 0,0 1 1776 0,0 0 304 15,0-2 64-15,0-1 16 0,0 2 1472 16,0-3 288-16,0 2 64 0,2 2 16 0,0 2-736 0,1 2-160 16,0 3-32-16,1 2 0 0,0 3-1360 0,1 1-288 15,0 0-48-15,0 6-16 0,-1 1-784 0,0 1-176 16,0 1-16-16,-2-2-16 0,1 1-80 0,-1-1-16 16,1-2 0-16,-2 1 0 0,1-2-272 0,0 0 128 15,0-1-128-15,-1-2 0 0,3 1 0 0,0-2 0 16,0 0 0-16,-1-1-192 15,1-3-512-15,0-6-80 0,-1 1-32 0,1-8-17488 0</inkml:trace>
  <inkml:trace contextRef="#ctx0" brushRef="#br0" timeOffset="-128287.54">23912 12776 10127 0,'0'0'896'0,"0"2"-704"0,0 0-192 0,0-2 0 16,0 3 3072-16,2-3 592 0,-1 4 112 0,-1 5 32 15,1 3 16-15,0 5 0 0,2 5 0 0,-3-1 0 16,1 5-2064-16,0 0-416 0,-1 5-64 0,2-3-32 16,-2 4-624-16,1-1-128 0,0-2-32 0,0-3 0 15,1 0-272-15,0-3-64 0,0-1-128 0,0-6 192 16,1-3-192-16,0-2 0 0,-1-2-192 0,1-7 192 31,1-1-704-31,-2-2-16 0,2-4-16 0,-3-1-18016 0</inkml:trace>
  <inkml:trace contextRef="#ctx0" brushRef="#br0" timeOffset="-127968.35">23423 12875 7359 0,'-6'0'160'0,"3"0"32"0,1 3 16 0,0-3 0 0,2 1-208 0,2 1 0 15,-1-2 0-15,0 3 0 0,4 1 1632 0,2-2 288 16,3 4 48-16,3-2 16 0,2 0 976 0,-15-4 208 16,34 2 32-16,-34-2 16 0,46 0-144 0,-46 0-16 15,59-10-16-15,-59 10 0 0,79-18-1408 0,-79 18-288 16,81-23-48-16,-81 23-16 0,80-22-592 0,-80 22-128 16,81-22-32-16,-81 22 0 0,64-19-288 0,-64 19-64 15,58-16-16-15,-58 16 0 0,49-11-160 0,-49 11 0 0,0 0 0 0,51-17 0 16,-51 17 0-16,0 0 0 0,0 0 0 0,0 0 0 15,0 0-192-15,0 0 0 0,50-25-16 0,-48 23 0 32,-1 0-320-32,1 2-64 0,-2 0-16 0,-3 0 0 15,2 4-1184-15,-3-1-256 0,-1 3-32 0,-1 4-14112 0</inkml:trace>
  <inkml:trace contextRef="#ctx0" brushRef="#br0" timeOffset="-127604.7">23472 13543 7359 0,'-5'1'656'0,"3"-1"-528"15,2-1-128-15,0 0 0 0,2 1 2512 0,1 0 480 16,-1-3 80-16,2 2 32 0,2 1 1184 0,-6 0 256 16,0 0 32-16,48-12 16 0,-48 12-2224 0,46-5-432 15,-46 5-80-15,51-8-32 0,-51 8-992 0,55-3-192 16,-55 3-32-16,55-9-16 0,-55 9-272 0,54-10-48 16,-54 10-16-16,56-16 0 0,-56 16-256 0,52-19 0 15,-52 19 0-15,55-28 0 0,-55 28 0 0,0 0 0 16,65-38 0-16,-65 38 0 0,0 0 0 0,50-40-256 0,-50 40 80 15,0 0 16 1,0 0-288-16,41-42-64 0,-41 42-16 0,0 0 0 16,0 0-592-16,0 0-112 0,0 0-32 0,0 0-10464 0,0 0-2096 0</inkml:trace>
  <inkml:trace contextRef="#ctx0" brushRef="#br0" timeOffset="-127096.08">23757 13873 8575 0,'-13'10'192'0,"7"-6"32"0,1-2 16 0,1-2 0 15,2 2-240-15,2-4 0 0,0 2 0 0,0-2 0 0,0-4 3088 0,2-1 576 0,-2 7 112 0,0 0 32 16,0 0-288-16,30-48-48 0,-30 48-16 0,0 0 0 16,43-50-1472-16,-43 50-288 15,0 0-64-15,55-44-16 0,-55 44-960 0,0 0-192 16,57-26-32-16,-57 26-16 0,33-3-192 0,-18 3-32 15,-2 0-16-15,1 3 0 0,0 1-176 0,-2 5 0 16,-1-2 0-16,-1 4 128 0,-1 0-128 0,-2 4 0 16,-1 1 0-16,-2 3 0 0,-1-3 0 0,-2 4 0 15,-1 2-192-15,-1 3 192 0,-3-1-336 0,0 1 48 16,-2-3 16-16,0 4 0 16,-3-1-112-16,-1 1-32 0,-1-4 0 0,-1 1 0 15,-3-2-96-15,0-2-32 0,-2 0 0 0,-3-3 0 16,1-2-80-16,-2-3-16 0,2-1 0 0,-2-3 0 15,2-1 128-15,-1-3 0 0,3-3 16 0,1-4 0 0,2 1 496 0,2-5 0 0,3-3 0 0,2-2 0 16,3 1 400-16,2 0-16 0,2 12-16 0,0 0 0 16,0 0 320-16,12-57 64 0,-12 57 16 0,0 0 0 15,0 0-80-15,37-49-16 0,-37 49 0 0,0 0 0 16,43-22-336-16,-43 22-64 0,0 0-16 0,50-6 0 16,-29 6-64-16,0 4 0 0,0 2-16 0,0 0 0 15,0 2-176-15,1 3 192 0,0 0-192 0,1 4 192 16,-2-2-192-16,-2 5 160 0,0-2-160 0,-4 0 160 15,-2 2-160-15,-3-2 0 0,-2 3 0 0,-2-3 0 16,-2-2 0-16,-2 0 0 0,-1-1 128 0,1-3-128 0,-1-4 0 16,0-5-144-16,2-2 144 0,-2-8-12768 15,-1 9-2432-15</inkml:trace>
  <inkml:trace contextRef="#ctx0" brushRef="#br0" timeOffset="-121080.68">25530 13302 4607 0,'-4'-4'400'0,"0"2"-400"15,3-2 0-15,0 4 0 0,0-2 1648 0,-2 0 240 16,-2-4 48-16,-3 0 16 0,-3-3 1280 0,-3-3 256 16,3 4 48-16,2 2 16 0,3 0-480 0,1 2-80 15,4 2-32-15,2 2 0 0,-1 0-1152 0,0 0-224 16,0 0-48-16,0 0-16 0,0 0-864 0,66 12-160 0,-66-12-48 0,49 13 0 15,-49-13-128-15,58 11-48 0,-58-11 0 0,61 15 0 16,-61-15-272-16,62 12 0 0,-62-12 0 0,53 6 0 16,-53-6 0-16,0 0 0 0,63 6 0 0,-63-6 0 15,0 0-288-15,0 0-64 0,57-6-16 0,-57 6-18416 16</inkml:trace>
  <inkml:trace contextRef="#ctx0" brushRef="#br0" timeOffset="-120797.33">25459 13356 27647 0,'0'5'1216'0,"0"-5"256"0,2 4-1168 0,-1-4-304 0,0 2 0 0,0 0 0 16,1 0 2224-16,0-1 384 15,-2-1 80-15,0 0 0 0,0 0-1168 0,35 28-240 16,-35-28-64-16,0 0 0 0,53 24-736 0,-53-24-160 16,47 14-16-16,-47-14-16 0,57 10-160 0,-57-10-128 15,63 2 144-15,-63-2-144 0,60-2 0 0,-60 2 0 16,54-6 0-16,-54 6 0 0,0 0 0 0,66-13 0 16,-66 13 0-16,0 0-160 15,0 0-608-15,62-10-112 0,-62 10-16 0,0 0-17216 0</inkml:trace>
  <inkml:trace contextRef="#ctx0" brushRef="#br0" timeOffset="-120381.2">26090 13094 11967 0,'0'1'1072'0,"1"-1"-864"0,0 2-208 0,2-2 0 15,-2 2 2928-15,0-2 528 0,2 1 128 0,-3-1 0 16,0 0 432-16,0 0 80 0,0 0 0 0,48 31 16 16,-48-31-2704-16,29 23-528 0,-29-23-112 0,27 24-32 15,-27-24-480-15,29 29-80 0,-29-29-32 0,29 28 0 16,-29-28-144-16,28 29 0 0,-28-29 0 0,30 22 0 0,-30-22 0 0,0 0 0 16,46 26 0-16,-46-26 0 0,0 0 0 0,42 18 0 15,-42-18 0-15,0 0 0 0,0 0 0 0,42 20 0 16,-42-20 0-16,0 0 0 0,0 0 0 15,20 22 0-15,-19-15 0 0,0-2 0 0,-2 1 0 0,0 0 0 16,-2-2 0-16,-2 2 0 0,0-3 0 0,0 4 0 16,-1-1 0-16,-1-2 0 0,-2 2 128 0,-1 2-128 15,-1-1 0-15,-4 2 128 0,0 1 0 0,-1 0 0 16,-1 1 0-16,-4 3 0 0,0-2-128 0,-1 4 192 16,-3-1-192-16,0 1 192 0,3 0-192 0,1-2 0 15,1-2 144-15,4-2-144 0,4 1 0 0,2-6 144 16,2 2-144-16,5-3 0 0,3-2 0 0,2 0 0 15,-2-2 0-15,0 0 0 0,0 0-256 0,0 0-96 0,69-18-32 16,-69 18-18880-16</inkml:trace>
  <inkml:trace contextRef="#ctx0" brushRef="#br0" timeOffset="-119532.7">27961 13355 14735 0,'0'-2'1312'0,"0"2"-1056"0,1-3-256 0,-1 2 0 15,1 1 2208-15,1-3 384 0,-1 2 80 0,-1 1 16 16,0 0 224-16,0 0 48 0,0 0 16 0,0 0 0 15,0 0-1136-15,0 0-240 0,0 0-32 0,0 0-16 16,0 0-880-16,0 0-176 0,37 20-48 0,-36-11 0 16,-1 4-96-16,0 0-32 0,-2-1 0 0,0 2 0 15,0 4-128-15,1-2-16 0,-2 0-16 0,1-1 0 16,1-5-160-16,1-1 0 0,0-2 0 0,0-1 0 16,2-3 0-16,-2-2 0 0,1 1 0 0,1-4 0 15,-1 1-352-15,0-5 48 0,-1 6 16 0,0 0 0 16,6-28-144-16,-5 17-16 0,-1-6-16 0,0 1 0 0,-1 2 80 15,-1-4 0-15,-2-1 16 0,-1 1 0 0,-2 0 368 0,-2 2-176 16,0 1 176-16,-3 3-128 0,0 2 128 16,-2 0 0-16,-1 4 0 0,0 0 128 0,-1 2 128 0,1 4 16 15,-2 0 16-15,1 4 0 0,0 3-32 0,0 4-16 16,0 2 0-16,1 0 0 0,0 6-48 0,2-1 0 16,-1 2 0-16,3 0 0 0,1 1-64 0,0-1 0 15,1 5-128-15,2-3 192 0,2 0-16 0,0 3-16 16,1-3 0-16,3 3 0 0,2-3 48 0,2 0 16 15,0 2 0-15,4-3 0 0,1-3-64 0,1 2-16 0,2-1 0 0,1-3 0 16,2 0-144-16,1-1 128 0,-15-15-128 16,32 26 128-16,-32-26-128 0,40 18 0 0,-40-18 0 0,44 13 0 15,-44-13 0-15,53 7 0 0,-53-7 0 0,52-1 0 16,-52 1 0-16,0 0 0 0,63-6 0 0,-63 6 0 16,0 0-288-16,71-23-32 0,-71 23-16 0,0 0 0 31,59-28-656-31,-59 28-128 0,0 0-32 0,42-34-17088 0</inkml:trace>
  <inkml:trace contextRef="#ctx0" brushRef="#br0" timeOffset="-119145.02">28637 13503 2751 0,'-2'0'256'0,"-1"0"-256"16,2 0 0-16,0-2 0 0,1 2 1952 0,0 0 352 31,-1-2 64-31,-1 0 0 0,1 0 1088 0,1-2 224 0,0 4 32 0,0 0 16 0,0 0-496 0,0 0-96 15,0 0-32-15,0 0 0 0,53-10-1344 0,-53 10-272 32,0 0-48-32,0 0-16 0,60 14-752 0,-60-14-160 0,0 0-16 0,45 10-16 15,-45-10-224-15,0 0-64 0,0 0 0 0,54 12 0 16,-54-12-192-16,0 0 0 0,0 0 0 0,0 0 0 16,55 0 0-16,-55 0 0 0,0 0 0 0,0 0 0 15,0 0-320-15,0 0-48 0,0 0-16 0,0 0 0 31,0 0-800-31,44-26-160 0,-46 22-48 0,0 3-15904 0</inkml:trace>
  <inkml:trace contextRef="#ctx0" brushRef="#br0" timeOffset="-118879.5">28584 13678 2751 0,'1'0'256'0,"1"0"-256"16,-2 0 0-16,0 0 0 0,0 0 2240 0,0 0 384 0,0 0 96 0,0 0 16 16,0 0 1632-16,0 0 336 0,60-6 64 0,-60 6 16 15,0 0-1888-15,57-7-368 16,-57 7-80-16,0 0-16 0,52 0-1440 0,-52 0-288 16,0 0-64-16,0 0-16 0,54 7-464 0,-54-7-160 15,0 0 0-15,0 0 144 0,46 6-144 0,-46-6 0 16,0 0 0-16,0 0 0 0,0 0-192 0,0 0 0 15,58-6-16-15,-58 6-11808 16,0 0-2352-16</inkml:trace>
  <inkml:trace contextRef="#ctx0" brushRef="#br0" timeOffset="-118149.72">29691 13036 16575 0,'-19'-6'1472'0,"11"3"-1168"16,-1 2-304-16,-1-4 0 0,8 4 1184 0,0-2 176 15,0 3 48-15,-3-3 0 0,-4-3 1552 0,1-1 320 16,-1-2 64-16,2-1 16 0,0-3-1328 0,4 2-272 16,1 0-48-16,2 11-16 0,8-25-1088 0,-8 25-224 15,0 0-32-15,27-32-16 0,-27 32-336 0,0 0 144 0,47-25-144 0,-47 25 0 16,0 0 240-16,57-12-64 0,-57 12-16 0,0 0 0 16,58-6 32-16,-58 6 0 0,0 0 0 0,53 4 0 15,-53-4-192-15,0 0 128 0,51 8-128 16,-51-8 128-16,0 0-128 0,44 16 0 0,-44-16 0 0,0 0 0 15,30 26 0-15,-25-15 0 0,-2 2 0 0,-2 0 0 16,-4 2-144-16,-2 1-16 0,-3 4 0 0,-2-4 0 16,-3 3-96-16,-1 0 0 0,-4 2-16 0,-2 2 0 15,-3-1 32-15,-3-2 16 0,-2 1 0 0,-2-5 0 16,3 0-48-16,-2-4-16 0,2-2 0 0,4-1 0 0,2-3 160 0,0-2 128 0,3-2-192 0,3-2 192 16,2 0-208-16,3-2 64 0,2 2 16 0,4-4 0 15,1 2 128-15,4-2 0 16,-1 4 0-16,0 0 128 0,0 0 256 0,0 0 64 15,0 0 16-15,60-19 0 0,-60 19-48 0,0 0-16 16,63-3 0-16,-63 3 0 0,48 3-144 0,-48-3-48 16,49 4 0-16,-49-4 0 0,0 0-208 0,63 12 128 15,-63-12-128-15,0 0 0 0,60 19 0 0,-60-19 0 16,0 0 0-16,48 16 0 0,-48-16 0 0,0 0 0 16,0 0 0-16,33 19 0 0,-33-19-144 0,4 6-80 15,-4-3-16-15,-2 0 0 0,0-2-720 0,-1 2-160 0</inkml:trace>
  <inkml:trace contextRef="#ctx0" brushRef="#br0" timeOffset="-117848.9">29319 13495 13823 0,'-2'6'1216'0,"2"-4"-960"0,2 0-256 0,-2-2 0 16,0 0 2416-16,0 0 432 0,0 0 96 0,0 0 0 15,0 0 880-15,48 15 160 0,-48-15 48 0,52 7 0 16,-52-7-2480-16,62 5-480 0,-62-5-112 0,81 0 0 16,-34 0-384-16,5-5-80 0,1 1-16 0,-1-4 0 15,-4 0-176-15,-48 8-48 0,92-16 0 0,-92 16 0 16,70-12-256-16,-70 12 0 0,60-13 128 0,-60 13-128 15,0 0 0-15,65-13 0 0,-65 13 0 0,0 0 0 16,0 0-320 0,0 0-80-16,51-11-16 0,-51 11 0 0,0 0-816 0,0 0-176 0,-2 2-16 0,-3 2-16512 15</inkml:trace>
  <inkml:trace contextRef="#ctx0" brushRef="#br0" timeOffset="-117566.4">29651 13889 7359 0,'-5'6'320'0,"4"-2"80"0,0-1-400 0,0 0 0 0,2 0 0 0,-1 1 0 16,1-1 2656-16,-1 6 448 0,1 1 96 0,1 6 0 15,-1 6 448-15,0 3 96 0,-1-2 16 0,1 5 0 16,0-4-1520-16,-1 2-288 0,2-1-64 0,0-3-16 15,1 1-1104-15,-1-5-208 0,1 2-48 0,-2-4-16 16,1-4-272-16,0 1-48 0,-1-1-16 16,0-2 0-16,0 0-160 0,1-4 192 0,-1 0-192 0,0 0 192 15,0-3-192-15,-1 1 0 0,1-3-160 0,1 1-12240 16,-2-2-2448-16</inkml:trace>
  <inkml:trace contextRef="#ctx0" brushRef="#br0" timeOffset="-117334.08">29881 13832 23039 0,'-7'4'2048'0,"3"-1"-1648"15,2-3-400-15,0 1 0 0,2 1 2064 0,-1 1 336 16,1 0 64-16,-1 1 16 0,0 5-112 0,-1 3 0 16,0 6-16-16,-3 3 0 0,1 1-1264 0,1 0-256 15,-1 3-64-15,0-3 0 0,2 2-384 0,-1 0-64 16,2 1-32-16,0-3 0 0,1 3-288 0,1-5 0 15,2-2 0-15,-1 1 0 0,2-3 0 0,-1-4 0 16,2-1 0-16,-1-2 0 0,1 0-144 0,0-4-48 16,-1-3 0-16,-4-2 0 15,0 0-720-15,0 0-160 0,0 0-16 0,0 0-17152 0</inkml:trace>
  <inkml:trace contextRef="#ctx0" brushRef="#br0" timeOffset="-117098.1">29372 13836 2751 0,'-10'3'256'0,"6"-3"-256"0,2 0 0 0,2 0 0 16,1 0 2624-16,1 0 464 0,-2 0 112 0,0 0 0 16,0 0 896-16,0 0 192 0,66-13 16 0,-66 13 16 15,67-12-1440-15,-67 12-304 0,81-10-48 0,-32 4-16 16,7 0-1616-16,0 2-336 0,-1 1-64 0,-2 1-16 15,-1 1-288-15,-3-2-48 0,-49 3-16 0,88-3 0 16,-88 3-128-16,79-7 0 0,-79 7 0 0,69-6 128 16,-69 6-640-16,57-12-128 0,-57 12-16 0,0 0-17008 15</inkml:trace>
  <inkml:trace contextRef="#ctx0" brushRef="#br0" timeOffset="-115534.02">28420 12195 30399 0,'-10'0'2704'0,"-4"0"-2160"0,7-2-544 0,8 0 0 16,-1 0 816-16,-7-2 48 0,-5 2 16 0,-5-4 0 15,-6-2-640-15,-6 0-240 0,-2-2 176 0,2 0-176 16,0 4 0-16,1-1 0 0,-1 1 0 0,2 1 0 16,1 2 0-16,-4 1 0 0,-2 0 0 0,-5 2 0 15,0 0 752-15,-1 0 96 0,-3 2 32 0,-2 2 0 16,-4-3-160-16,1 4-16 0,3-1-16 0,7 0 0 15,5 1-368-15,1-2-64 0,4 0 0 0,1 2-16 0,2 0-240 16,0 2 0-16,-1 2 128 0,-1 3-128 0,1 0 0 16,-1 5 0-16,0 1 0 0,0 4-160 0,2 2 160 15,1 3 0-15,-1 1-144 0,4 5 144 0,-1 1 0 16,2 5 0-16,4 1 128 0,2 7-128 0,5-1 256 0,2 4-48 16,4 3 0-16,1 1 0 0,4 6-208 0,-1 4 144 0,3 3-144 0,1 8 128 0,-1 7-128 15,0 1 0 1,-1 8 0-16,-1 3 0 0,-1 1 0 0,-3 7 0 15,-3 1 0-15,-3-1 0 0,-2-11 0 0,-2 1 0 16,-3-3 0-16,-2-7 0 0,-1-6 0 0,-2-4 0 16,2-8 0-16,0-4 0 0,5-10 0 0,0-3 0 15,2-2 0-15,2-7 0 0,2-2 0 0,0-1 0 16,1-1 0-16,1 0 0 0,-1-1 0 0,1 0 0 16,0 2 0-16,1-5 0 0,0-2 0 0,2 1 0 15,1 2 0-15,3-7 0 0,3 2 0 0,3-1 0 0,4-3 0 0,-14-22 0 16,43 32 0-16,-43-32 0 0,66 21-176 0,-66-21 176 15,83 10-336-15,-83-10 16 0,101 4 0 0,-101-4 0 32,101 2-144-32,-101-2-32 0,125 4 0 0,-48-4 0 0,0 0 304 0,-5 3 48 0,1-6 16 0,14 1 0 15,17-6 128-15,11 2 0 0,4 0 0 0,-2-3 0 16,-3 6 160-16,2-1 16 0,2 4 0 0,-2 0 0 16,-9 4-176-16,1-1 0 0,1 3 144 0,-5 1-144 15,-13 1 0-15,2 0 128 0,6 0-128 0,0-1 0 0,-5 0 176 0,-7 2-48 0,-1-3 0 0,2 1 0 31,4-1 80-31,0-1 16 0,-8-1 0 0,-11-1 0 16,-10-2-224-16,1-1 0 0,-1-1 0 0,-1-2 0 0,-4-1-192 16,-58 4-64-16,98-6-32 0,-98 6 0 15,72-6-224-15,-72 6-32 0,0 0-16 16,69-4 0-16,-69 4-128 0,0 0-16 0,0 0-16 0,0 0 0 0,0 0 336 0,0 0 80 16,42-27 16-16,-43 20 0 0,-3-2 288 0,-1-3 192 15,-1-2-16-15,-2-5-16 0,0 1 160 0,-1-4 48 16,-1-1 0-16,0-5 0 0,0-3 0 0,2-4 0 15,0-4 0-15,2-7 0 0,4-2 32 0,3-9 16 16,3-9 0-16,3-10 0 0,7-10-160 0,3-9-16 16,2-6-16-16,-1 6 0 0,-2 9-64 0,1-11-16 15,3-17 0-15,-1-12 0 0,-2 0 144 0,-4 2 32 16,-6 1 0-16,-2 8 0 0,-6 12-64 0,-4 1 0 16,-4-2 0-16,-1 3 0 0,-2 3 0 0,-2 3 0 15,3 6 0-15,-1-1 0 0,-1-3-128 0,0 1-128 0,2 10 144 16,1 7-144-16,0 11 0 0,2 8 0 0,0 14-128 0,-2 8 128 15,-1 9-272-15,-4 8 48 0,-2 8 16 0,-6 3 0 16,-3 8 208-16,-5 5 0 0,-4 2 0 0,-4 4 0 16,3-3 240-16,-2 3-64 0,-3 5-16 0,-8 1 0 15,-9 6 32-15,-8 1 16 0,-4 3 0 0,-2-1 0 16,5-3-80-16,9-5-128 0,4-4 176 0,-7-2-176 16,-7-1 128-16,-9-3-128 0,1-4 0 0,1-5 0 15,6-2 0-15,0-4 0 0,-3-2 0 0,2-6 0 16,-2 0 0-16,-1-2 0 0,-4-1 0 0,6 3 0 0,4 3-240 0,-7 0 0 0,-8 4 0 15,-4 0 0-15,-2 4 112 0,4 2 128 16,12 2-208-16,-2-1 80 16,-3 4 128-16,4-1 0 0,6-4 0 0,9 0 0 15,9 0 0-15,7-4 0 0,7-1 0 0,7 2 0 16,4-1 0-16,3-2 0 0,1 2 0 0,3 4 128 0,1 0-128 0,0 0-160 16,-1 6 160-16,-2 0-208 15,-2 6-368-15,-1 2-80 0,0 5-16 0,-2-2 0 16,4 2-1280-16,2-1-256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8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3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8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1.xml"/><Relationship Id="rId21" Type="http://schemas.openxmlformats.org/officeDocument/2006/relationships/image" Target="../media/image20.png"/><Relationship Id="rId7" Type="http://schemas.openxmlformats.org/officeDocument/2006/relationships/tags" Target="../tags/tag15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10.xml"/><Relationship Id="rId16" Type="http://schemas.openxmlformats.org/officeDocument/2006/relationships/image" Target="../media/image16.png"/><Relationship Id="rId20" Type="http://schemas.openxmlformats.org/officeDocument/2006/relationships/customXml" Target="../ink/ink3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5" Type="http://schemas.openxmlformats.org/officeDocument/2006/relationships/image" Target="../media/image1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9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4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3.png"/><Relationship Id="rId5" Type="http://schemas.openxmlformats.org/officeDocument/2006/relationships/tags" Target="../tags/tag22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21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tags" Target="../tags/tag27.xml"/><Relationship Id="rId7" Type="http://schemas.openxmlformats.org/officeDocument/2006/relationships/image" Target="../media/image30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tags" Target="../tags/tag30.xml"/><Relationship Id="rId7" Type="http://schemas.openxmlformats.org/officeDocument/2006/relationships/image" Target="../media/image2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8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tags" Target="../tags/tag33.xml"/><Relationship Id="rId7" Type="http://schemas.openxmlformats.org/officeDocument/2006/relationships/image" Target="../media/image2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8.png"/><Relationship Id="rId5" Type="http://schemas.openxmlformats.org/officeDocument/2006/relationships/image" Target="../media/image3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36.xml"/><Relationship Id="rId7" Type="http://schemas.openxmlformats.org/officeDocument/2006/relationships/image" Target="../media/image37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10/25/2023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guanaTex Bitmap Display&#10;&#10;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>
            <a:extLst>
              <a:ext uri="{FF2B5EF4-FFF2-40B4-BE49-F238E27FC236}">
                <a16:creationId xmlns:a16="http://schemas.microsoft.com/office/drawing/2014/main" id="{67268FF0-3721-9637-79EB-598EE4D2F3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5" y="2929586"/>
            <a:ext cx="3010286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D63A858-12E6-A10B-A7BD-21EC11A6AB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7E9847CC-FBBF-377D-6D80-3B7EAEC8C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CF6F3-054F-0B41-83B8-7BA44FB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</p:spTree>
    <p:extLst>
      <p:ext uri="{BB962C8B-B14F-4D97-AF65-F5344CB8AC3E}">
        <p14:creationId xmlns:p14="http://schemas.microsoft.com/office/powerpoint/2010/main" val="6139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guanaTex Bitmap Display&#10;&#10;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Compute the expected value of $Y$ if $X=\frac{1}{\sqrt{2}}$.&#10;\end{enumerate}&#10;\end{document}">
            <a:extLst>
              <a:ext uri="{FF2B5EF4-FFF2-40B4-BE49-F238E27FC236}">
                <a16:creationId xmlns:a16="http://schemas.microsoft.com/office/drawing/2014/main" id="{E7CF91AD-B515-B37D-E464-263A1A564B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2" y="2764826"/>
            <a:ext cx="4861715" cy="320915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D63A858-12E6-A10B-A7BD-21EC11A6AB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7E9847CC-FBBF-377D-6D80-3B7EAEC8CC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6CF6F3-054F-0B41-83B8-7BA44FB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</p:spTree>
    <p:extLst>
      <p:ext uri="{BB962C8B-B14F-4D97-AF65-F5344CB8AC3E}">
        <p14:creationId xmlns:p14="http://schemas.microsoft.com/office/powerpoint/2010/main" val="13854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Joint Probability Density Function (pdf)</a:t>
            </a:r>
          </a:p>
        </p:txBody>
      </p:sp>
      <p:pic>
        <p:nvPicPr>
          <p:cNvPr id="5" name="Picture 4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Recall that for random variables $X$ and $Y$, their joint CDF is the function&#10;\[F_{XY}(u,v)=P\{X\leq u, Y\leq v\}.\]&#10;\end{document}" title="IguanaTex Bitmap Display">
            <a:extLst>
              <a:ext uri="{FF2B5EF4-FFF2-40B4-BE49-F238E27FC236}">
                <a16:creationId xmlns:a16="http://schemas.microsoft.com/office/drawing/2014/main" id="{954423F4-D808-1065-B6A1-3647F48198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7"/>
            <a:ext cx="7387885" cy="718629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 $X$ and $Y$ are called continuous-type r.v.s if there exists a function $f_{XY}(x,y)$ called the \textbf{probability density function} (pdf) such that&#10;\[F(u,v)=\int_{-\infty}^u dx \int_{-\infty}^v dy f_{XY}(x,y).\]&#10;\end{document}" title="IguanaTex Bitmap Display">
            <a:extLst>
              <a:ext uri="{FF2B5EF4-FFF2-40B4-BE49-F238E27FC236}">
                <a16:creationId xmlns:a16="http://schemas.microsoft.com/office/drawing/2014/main" id="{29EDA5C4-B3E7-F98E-0CC7-0A820FD7FF4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2643168"/>
            <a:ext cx="8212114" cy="1271314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$R=\{(x,y)\;|\; a\leq x\leq b,\; c\leq y\leq d\}$:&#10;\[P\{(X,Y)\in R\}=\int_{a}^b dx \int_{c}^d dy f_{XY}(x,y).\]&#10;\end{document}" title="IguanaTex Bitmap Display">
            <a:extLst>
              <a:ext uri="{FF2B5EF4-FFF2-40B4-BE49-F238E27FC236}">
                <a16:creationId xmlns:a16="http://schemas.microsoft.com/office/drawing/2014/main" id="{59C24B21-0B88-8F06-9AAE-7D8377722EA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4471915"/>
            <a:ext cx="6128914" cy="10518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(X,Y)\in R_\epsilon\}_{(u,v)}=\int_{u-\epsilon/2}^{u+\epsilon/2} dx \int_{v-\epsilon/2}^{v+\epsilon/2} dy f_{XY}(x,y)\]&#10;\end{document}" title="IguanaTex Bitmap Display">
            <a:extLst>
              <a:ext uri="{FF2B5EF4-FFF2-40B4-BE49-F238E27FC236}">
                <a16:creationId xmlns:a16="http://schemas.microsoft.com/office/drawing/2014/main" id="{CE11E15D-2A32-7E25-45C9-46E70D78F3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85" y="5968476"/>
            <a:ext cx="5323885" cy="6198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9E4530-A289-4ED0-8646-0E4D91CB9C0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192" y="4973761"/>
            <a:ext cx="2688000" cy="68876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8C1A07-F7C4-4E98-BC79-12351A6D7963}"/>
              </a:ext>
            </a:extLst>
          </p:cNvPr>
          <p:cNvCxnSpPr>
            <a:cxnSpLocks/>
          </p:cNvCxnSpPr>
          <p:nvPr/>
        </p:nvCxnSpPr>
        <p:spPr>
          <a:xfrm flipH="1">
            <a:off x="8869392" y="5758440"/>
            <a:ext cx="776379" cy="391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approx \epsilon^2 f_{XY}(u,v).\]&#10;\end{document}" title="IguanaTex Bitmap Display">
            <a:extLst>
              <a:ext uri="{FF2B5EF4-FFF2-40B4-BE49-F238E27FC236}">
                <a16:creationId xmlns:a16="http://schemas.microsoft.com/office/drawing/2014/main" id="{4F152638-33BF-7EA7-729F-EE9B38F4404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62" y="6149504"/>
            <a:ext cx="1424914" cy="2578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16C034-2A8E-0F19-50F8-04B423059AAB}"/>
                  </a:ext>
                </a:extLst>
              </p14:cNvPr>
              <p14:cNvContentPartPr/>
              <p14:nvPr/>
            </p14:nvContentPartPr>
            <p14:xfrm>
              <a:off x="2701800" y="3808080"/>
              <a:ext cx="4129920" cy="1630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16C034-2A8E-0F19-50F8-04B423059A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2440" y="3798720"/>
                <a:ext cx="4148640" cy="16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78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Marginal </a:t>
            </a:r>
            <a:r>
              <a:rPr lang="en-US" dirty="0" err="1"/>
              <a:t>cdfs</a:t>
            </a:r>
            <a:endParaRPr lang="en-US" dirty="0"/>
          </a:p>
        </p:txBody>
      </p:sp>
      <p:pic>
        <p:nvPicPr>
          <p:cNvPr id="12" name="Picture 11" descr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random variables $X$ and $Y$, how does the cdf of $X$ or $Y$ is computed from the joint cdf of $XY$:&#10;\end{document}" title="IguanaTex Bitmap Display">
            <a:extLst>
              <a:ext uri="{FF2B5EF4-FFF2-40B4-BE49-F238E27FC236}">
                <a16:creationId xmlns:a16="http://schemas.microsoft.com/office/drawing/2014/main" id="{F0442F14-00F9-D056-ABC5-AB71D6D5C6C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87" y="1428518"/>
            <a:ext cx="9839999" cy="2070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_X(u)=\lim_{n\to\infty} F_{X,Y}(u,n)\quad$ and $\quad F_Y(v)=\lim_{n\to\infty} F_{X,Y}(n,v)$.&#10;\end{document}" title="IguanaTex Bitmap Display">
            <a:extLst>
              <a:ext uri="{FF2B5EF4-FFF2-40B4-BE49-F238E27FC236}">
                <a16:creationId xmlns:a16="http://schemas.microsoft.com/office/drawing/2014/main" id="{718273C8-80CC-C720-AE84-D246F553E1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88" y="1944362"/>
            <a:ext cx="7303620" cy="263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98D2A8-AB37-AC1B-BD66-ED5B13B5B80D}"/>
                  </a:ext>
                </a:extLst>
              </p14:cNvPr>
              <p14:cNvContentPartPr/>
              <p14:nvPr/>
            </p14:nvContentPartPr>
            <p14:xfrm>
              <a:off x="1014840" y="1646280"/>
              <a:ext cx="10501200" cy="485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98D2A8-AB37-AC1B-BD66-ED5B13B5B8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5480" y="1636920"/>
                <a:ext cx="10519920" cy="48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6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Marginal pdfs</a:t>
            </a:r>
          </a:p>
        </p:txBody>
      </p:sp>
      <p:pic>
        <p:nvPicPr>
          <p:cNvPr id="7" name="Picture 6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Given a CDF $F_{XY}(u,v)$ for variables $X$ and $Y$, the marginal pdfs can be computed as&#10;\end{document}" title="IguanaTex Bitmap Display">
            <a:extLst>
              <a:ext uri="{FF2B5EF4-FFF2-40B4-BE49-F238E27FC236}">
                <a16:creationId xmlns:a16="http://schemas.microsoft.com/office/drawing/2014/main" id="{880B09EB-C5D7-5526-FA20-C724B6FABE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7" y="1389721"/>
            <a:ext cx="8805942" cy="229029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lim_{n\to\infty}\int_{-\infty}^n dy \int_{-\infty}^u dx f_{XY}(x,y)\]&#10;\end{document}" title="IguanaTex Bitmap Display">
            <a:extLst>
              <a:ext uri="{FF2B5EF4-FFF2-40B4-BE49-F238E27FC236}">
                <a16:creationId xmlns:a16="http://schemas.microsoft.com/office/drawing/2014/main" id="{C28117E0-5274-659D-D3F1-456F8399E37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99" y="2896665"/>
            <a:ext cx="3200914" cy="532114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int_{-\infty}^\infty dy\int_{-\infty}^u dx f_{XY}(x,y)\]&#10;\end{document}" title="IguanaTex Bitmap Display">
            <a:extLst>
              <a:ext uri="{FF2B5EF4-FFF2-40B4-BE49-F238E27FC236}">
                <a16:creationId xmlns:a16="http://schemas.microsoft.com/office/drawing/2014/main" id="{6D9869C4-E44D-24BE-5577-73F67F46AF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499" y="3800994"/>
            <a:ext cx="2688000" cy="533486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\[F_X(u)=\lim_{n\to\infty} F_{XY}(u,n)\qquad\qquad \]&#10;&#10;\end{document}" title="IguanaTex Bitmap Display">
            <a:extLst>
              <a:ext uri="{FF2B5EF4-FFF2-40B4-BE49-F238E27FC236}">
                <a16:creationId xmlns:a16="http://schemas.microsoft.com/office/drawing/2014/main" id="{A31DFF87-A899-AE91-2EF7-D2CDF62060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60" y="2131683"/>
            <a:ext cx="2423314" cy="309943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x)=\int_{-\infty}^\infty dy f_{XY}(x,y)\]&#10;\end{document}" title="IguanaTex Bitmap Display">
            <a:extLst>
              <a:ext uri="{FF2B5EF4-FFF2-40B4-BE49-F238E27FC236}">
                <a16:creationId xmlns:a16="http://schemas.microsoft.com/office/drawing/2014/main" id="{E2692EDA-C49D-79E4-3386-37FB67A0E0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560" y="3504612"/>
            <a:ext cx="2841903" cy="592763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Y(y)=\int_{-\infty}^\infty dx f_{XY}(x,y)\]&#10;\end{document}" title="IguanaTex Bitmap Display">
            <a:extLst>
              <a:ext uri="{FF2B5EF4-FFF2-40B4-BE49-F238E27FC236}">
                <a16:creationId xmlns:a16="http://schemas.microsoft.com/office/drawing/2014/main" id="{FBBCA7A2-853B-E711-1472-5B93DE19D8C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60" y="5146497"/>
            <a:ext cx="2542628" cy="5334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BB6331ED-EF11-4357-B848-1CFF8994F86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188" y="3715964"/>
            <a:ext cx="270629" cy="170057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int_{-\infty}^u dx\int_{-\infty}^\infty dy f_{XY}(x,y)\]&#10;\end{document}" title="IguanaTex Bitmap Display">
            <a:extLst>
              <a:ext uri="{FF2B5EF4-FFF2-40B4-BE49-F238E27FC236}">
                <a16:creationId xmlns:a16="http://schemas.microsoft.com/office/drawing/2014/main" id="{EA5006AA-BE7A-E5D6-2F48-3645A42E11B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49" y="4934793"/>
            <a:ext cx="2688000" cy="533486"/>
          </a:xfrm>
          <a:prstGeom prst="rect">
            <a:avLst/>
          </a:prstGeom>
        </p:spPr>
      </p:pic>
      <p:pic>
        <p:nvPicPr>
          <p:cNvPr id="28" name="Picture 27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Likewise:&#10;\end{document}" title="IguanaTex Bitmap Display">
            <a:extLst>
              <a:ext uri="{FF2B5EF4-FFF2-40B4-BE49-F238E27FC236}">
                <a16:creationId xmlns:a16="http://schemas.microsoft.com/office/drawing/2014/main" id="{A7860F4C-9CF9-1EAF-B208-4A7D34ABF5A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17" y="4820278"/>
            <a:ext cx="1060114" cy="1604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264B77-62DA-9FD3-A56A-55B14EFDF7C0}"/>
                  </a:ext>
                </a:extLst>
              </p14:cNvPr>
              <p14:cNvContentPartPr/>
              <p14:nvPr/>
            </p14:nvContentPartPr>
            <p14:xfrm>
              <a:off x="1195200" y="2248560"/>
              <a:ext cx="4503600" cy="381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264B77-62DA-9FD3-A56A-55B14EFDF7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5840" y="2239200"/>
                <a:ext cx="4522320" cy="38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67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</a:t>
            </a:r>
          </a:p>
        </p:txBody>
      </p:sp>
      <p:pic>
        <p:nvPicPr>
          <p:cNvPr id="7" name="Picture 6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e conditional distribution of $Y$ given $X$ is defined as&#10;&#10;\end{document}" title="IguanaTex Bitmap Display">
            <a:extLst>
              <a:ext uri="{FF2B5EF4-FFF2-40B4-BE49-F238E27FC236}">
                <a16:creationId xmlns:a16="http://schemas.microsoft.com/office/drawing/2014/main" id="{49E2C35B-773D-B545-0D23-FA2F39C304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7" y="1389721"/>
            <a:ext cx="5666743" cy="207086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frac{f_{XY}(u,v)}{f_X(u)}\qquad \text{if $f_X(u)\not=0$}\]&#10;\end{document}" title="IguanaTex Bitmap Display">
            <a:extLst>
              <a:ext uri="{FF2B5EF4-FFF2-40B4-BE49-F238E27FC236}">
                <a16:creationId xmlns:a16="http://schemas.microsoft.com/office/drawing/2014/main" id="{286CBE77-4EA8-C341-567B-1F5FF08CAA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39" y="2035841"/>
            <a:ext cx="2650971" cy="538971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undefined if $f_X(u)=0$}\]&#10;\end{document}" title="IguanaTex Bitmap Display">
            <a:extLst>
              <a:ext uri="{FF2B5EF4-FFF2-40B4-BE49-F238E27FC236}">
                <a16:creationId xmlns:a16="http://schemas.microsoft.com/office/drawing/2014/main" id="{EEB4EF81-7264-E221-E454-389BC0238F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41" y="3013846"/>
            <a:ext cx="2240914" cy="229029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{Y|X}(v|u)=\]&#10;\end{document}" title="IguanaTex Bitmap Display">
            <a:extLst>
              <a:ext uri="{FF2B5EF4-FFF2-40B4-BE49-F238E27FC236}">
                <a16:creationId xmlns:a16="http://schemas.microsoft.com/office/drawing/2014/main" id="{4E95ED8B-1677-0676-0709-C1FE28051D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43" y="2509509"/>
            <a:ext cx="1190400" cy="25234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F0BFF7C7-5BC7-4876-939D-12C6EB0EAE16}"/>
              </a:ext>
            </a:extLst>
          </p:cNvPr>
          <p:cNvSpPr/>
          <p:nvPr/>
        </p:nvSpPr>
        <p:spPr>
          <a:xfrm>
            <a:off x="3805523" y="1910652"/>
            <a:ext cx="254924" cy="1419981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e conditional expectation value can be defined as&#10;\[E[Y|X=u]=\int_{-\infty}^\infty y f_{Y|X}(y|u) dy.\]&#10;&#10;\end{document}" title="IguanaTex Bitmap Display">
            <a:extLst>
              <a:ext uri="{FF2B5EF4-FFF2-40B4-BE49-F238E27FC236}">
                <a16:creationId xmlns:a16="http://schemas.microsoft.com/office/drawing/2014/main" id="{08EE8019-3DD0-B8BA-6E5A-3115F9AA88B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7" y="3861731"/>
            <a:ext cx="6189257" cy="986057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ice that $g(u)=E[Y|X=u]$ is a function $\mc{X}\to\mathbb{R}$.&#10;\end{document}" title="IguanaTex Bitmap Display">
            <a:extLst>
              <a:ext uri="{FF2B5EF4-FFF2-40B4-BE49-F238E27FC236}">
                <a16:creationId xmlns:a16="http://schemas.microsoft.com/office/drawing/2014/main" id="{5B18ED03-D3FA-2390-7996-586EDB201EB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7" y="5349130"/>
            <a:ext cx="5451428" cy="229029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have a r.v. $g(X):=E[Y|X]$.&#10;\end{document}" title="IguanaTex Bitmap Display">
            <a:extLst>
              <a:ext uri="{FF2B5EF4-FFF2-40B4-BE49-F238E27FC236}">
                <a16:creationId xmlns:a16="http://schemas.microsoft.com/office/drawing/2014/main" id="{7D9F92FC-2A6E-28B4-4BC3-6B82B50E48C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89" y="5979111"/>
            <a:ext cx="3211886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p:pic>
        <p:nvPicPr>
          <p:cNvPr id="6" name="Picture 5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50C67375-A4B2-D016-DFA9-5E6E5B08D9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91A9E340-5298-B161-BE24-36C0CF13AFD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4" y="1428518"/>
            <a:ext cx="5248457" cy="1136914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marginal pdfs $f_X$ and $f_Y$.&#10;\end{enumerate}&#10;\end{document}" title="IguanaTex Bitmap Display">
            <a:extLst>
              <a:ext uri="{FF2B5EF4-FFF2-40B4-BE49-F238E27FC236}">
                <a16:creationId xmlns:a16="http://schemas.microsoft.com/office/drawing/2014/main" id="{461C5AA0-878A-739F-5C2A-C9238729CF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145" y="2790374"/>
            <a:ext cx="3875657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2E9C88-7185-018C-7560-69CA7E0266F1}"/>
                  </a:ext>
                </a:extLst>
              </p14:cNvPr>
              <p14:cNvContentPartPr/>
              <p14:nvPr/>
            </p14:nvContentPartPr>
            <p14:xfrm>
              <a:off x="600120" y="86400"/>
              <a:ext cx="11476440" cy="561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2E9C88-7185-018C-7560-69CA7E0266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760" y="77040"/>
                <a:ext cx="11495160" cy="563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4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conditional pdfs $f_{Y|X}$ and $f_{X|Y}$.&#10;\end{enumerate}&#10;\end{document}" title="IguanaTex Bitmap Display">
            <a:extLst>
              <a:ext uri="{FF2B5EF4-FFF2-40B4-BE49-F238E27FC236}">
                <a16:creationId xmlns:a16="http://schemas.microsoft.com/office/drawing/2014/main" id="{B48853BA-079A-C7F7-5F1E-492F5FCBD5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72" y="2790712"/>
            <a:ext cx="4531200" cy="252343"/>
          </a:xfrm>
          <a:prstGeom prst="rect">
            <a:avLst/>
          </a:prstGeom>
        </p:spPr>
      </p:pic>
      <p:pic>
        <p:nvPicPr>
          <p:cNvPr id="5" name="Picture 4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A669A3F9-D371-2967-0490-7D9F631BE6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1780AC35-BC88-63B0-83D0-6C1CD246530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4" y="1428518"/>
            <a:ext cx="5248457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A5811E-2949-CC23-2E2F-E6B921EAC9E0}"/>
                  </a:ext>
                </a:extLst>
              </p14:cNvPr>
              <p14:cNvContentPartPr/>
              <p14:nvPr/>
            </p14:nvContentPartPr>
            <p14:xfrm>
              <a:off x="511920" y="3110040"/>
              <a:ext cx="8246880" cy="246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A5811E-2949-CC23-2E2F-E6B921EAC9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560" y="3100680"/>
                <a:ext cx="8265600" cy="24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7644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83ED-A640-433D-A5CF-C84D0E7F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joint cdf $F_{XY}(u,v)$.&#10;\end{enumerate}&#10;\end{document}" title="IguanaTex Bitmap Display">
            <a:extLst>
              <a:ext uri="{FF2B5EF4-FFF2-40B4-BE49-F238E27FC236}">
                <a16:creationId xmlns:a16="http://schemas.microsoft.com/office/drawing/2014/main" id="{1A455075-1883-77D8-5A68-9B49C02F38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28" y="2802369"/>
            <a:ext cx="2852571" cy="229029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121EBDE1-B3C0-8289-2693-E57DCA4D3F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69" y="1389721"/>
            <a:ext cx="1039543" cy="201600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 title="IguanaTex Bitmap Display">
            <a:extLst>
              <a:ext uri="{FF2B5EF4-FFF2-40B4-BE49-F238E27FC236}">
                <a16:creationId xmlns:a16="http://schemas.microsoft.com/office/drawing/2014/main" id="{FF1D45ED-50CC-EA6D-D063-873810CB7AA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574" y="1428518"/>
            <a:ext cx="5248457" cy="1136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CA7475-64CD-CA15-978C-5A61D26147A0}"/>
                  </a:ext>
                </a:extLst>
              </p14:cNvPr>
              <p14:cNvContentPartPr/>
              <p14:nvPr/>
            </p14:nvContentPartPr>
            <p14:xfrm>
              <a:off x="581400" y="2536200"/>
              <a:ext cx="10642680" cy="390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CA7475-64CD-CA15-978C-5A61D26147A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0" y="2526840"/>
                <a:ext cx="10661400" cy="39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27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 title="IguanaTex Bitmap Display">
            <a:extLst>
              <a:ext uri="{FF2B5EF4-FFF2-40B4-BE49-F238E27FC236}">
                <a16:creationId xmlns:a16="http://schemas.microsoft.com/office/drawing/2014/main" id="{624BCA49-CFF8-E2EE-35E2-8EAC077334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15" y="1327718"/>
            <a:ext cx="1039543" cy="2016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 title="IguanaTex Bitmap Display">
            <a:extLst>
              <a:ext uri="{FF2B5EF4-FFF2-40B4-BE49-F238E27FC236}">
                <a16:creationId xmlns:a16="http://schemas.microsoft.com/office/drawing/2014/main" id="{A12E0854-AB5F-F152-9D71-8E747F96BFC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371" y="1338463"/>
            <a:ext cx="5673600" cy="1136914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$ so this is a valid pdf.&#10;\end{enumerate}&#10;\end{document}" title="IguanaTex Bitmap Display">
            <a:extLst>
              <a:ext uri="{FF2B5EF4-FFF2-40B4-BE49-F238E27FC236}">
                <a16:creationId xmlns:a16="http://schemas.microsoft.com/office/drawing/2014/main" id="{6AF7129B-2BA4-7CDD-DD7E-91C15B99219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3" y="2774864"/>
            <a:ext cx="4402285" cy="2290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0D9F94C-B4DC-B088-F3AF-2F0BDCDF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 dirty="0"/>
              <a:t>The Conditional pdfs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689507-8FF4-DE55-A5A2-336544A9BE06}"/>
                  </a:ext>
                </a:extLst>
              </p14:cNvPr>
              <p14:cNvContentPartPr/>
              <p14:nvPr/>
            </p14:nvContentPartPr>
            <p14:xfrm>
              <a:off x="1018440" y="1265400"/>
              <a:ext cx="10461600" cy="4290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689507-8FF4-DE55-A5A2-336544A9BE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9080" y="1256040"/>
                <a:ext cx="10480320" cy="43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31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4039.745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Recall that for random variables $X$ and $Y$, their joint CDF is the function&#10;\[F_{XY}(u,v)=P\{X\leq u, Y\leq v\}.\]&#10;\end{document}"/>
  <p:tag name="IGUANATEXSIZE" val="18"/>
  <p:tag name="IGUANATEXCURSOR" val="7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1750.28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lim_{n\to\infty}\int_{-\infty}^n dy \int_{-\infty}^u dx f_{XY}(x,y)\]&#10;\end{document}"/>
  <p:tag name="IGUANATEXSIZE" val="18"/>
  <p:tag name="IGUANATEXCURSOR" val="7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469.81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int_{-\infty}^\infty dy\int_{-\infty}^u dx f_{XY}(x,y)\]&#10;\end{document}"/>
  <p:tag name="IGUANATEXSIZE" val="18"/>
  <p:tag name="IGUANATEXCURSOR" val="6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9.4788"/>
  <p:tag name="ORIGINALWIDTH" val="1325.08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\[F_X(u)=\lim_{n\to\infty} F_{XY}(u,n)\qquad\qquad \]&#10;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398.57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X(x)=\int_{-\infty}^\infty dy f_{XY}(x,y)\]&#10;\end{document}"/>
  <p:tag name="IGUANATEXSIZE" val="20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390.32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_Y(y)=\int_{-\infty}^\infty dx f_{XY}(x,y)\]&#10;\end{document}"/>
  <p:tag name="IGUANATEXSIZE" val="18"/>
  <p:tag name="IGUANATEXCURSOR" val="6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$\Rightarrow$}&#10;\end{document}"/>
  <p:tag name="IGUANATEXSIZE" val="24"/>
  <p:tag name="IGUANATEXCURSOR" val="6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469.81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int_{-\infty}^u dx\int_{-\infty}^\infty dy f_{XY}(x,y)\]&#10;\end{document}"/>
  <p:tag name="IGUANATEXSIZE" val="18"/>
  <p:tag name="IGUANATEXCURSOR" val="6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79.6776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Likewise:&#10;\end{document}"/>
  <p:tag name="IGUANATEXSIZE" val="18"/>
  <p:tag name="IGUANATEXCURSOR" val="6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098.613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e conditional distribution of $Y$ given $X$ is defined as&#10;&#10;\end{document}"/>
  <p:tag name="IGUANATEXSIZE" val="18"/>
  <p:tag name="IGUANATEXCURSOR" val="7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1449.56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frac{f_{XY}(u,v)}{f_X(u)}\qquad \text{if $f_X(u)\not=0$}\]&#10;\end{document}"/>
  <p:tag name="IGUANATEXSIZE" val="18"/>
  <p:tag name="IGUANATEXCURSOR" val="7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5.1631"/>
  <p:tag name="ORIGINALWIDTH" val="4490.439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Variable $X$ and $Y$ are called continuous-type r.v.s if there exists a function $f_{XY}(x,y)$ called the \textbf{probability density function} (pdf) such that&#10;\[F(u,v)=\int_{-\infty}^u dx \int_{-\infty}^v dy f_{XY}(x,y).\]&#10;\end{document}"/>
  <p:tag name="IGUANATEXSIZE" val="18"/>
  <p:tag name="IGUANATEXCURSOR" val="8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25.347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text{undefined if $f_X(u)=0$}\]&#10;\end{document}"/>
  <p:tag name="IGUANATEXSIZE" val="18"/>
  <p:tag name="IGUANATEXCURSOR" val="6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650.918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{Y|X}(v|u)=\]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9.1826"/>
  <p:tag name="ORIGINALWIDTH" val="3384.327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The conditional expectation value can be defined as&#10;\[E[Y|X=u]=\int_{-\infty}^\infty y f_{Y|X}(y|u) dy.\]&#10;&#10;\end{document}"/>
  <p:tag name="IGUANATEXSIZE" val="18"/>
  <p:tag name="IGUANATEXCURSOR" val="75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980.877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tice that $g(u)=E[Y|X=u]$ is a function $\mc{X}\to\mathbb{R}$.&#10;\end{document}"/>
  <p:tag name="IGUANATEXSIZE" val="18"/>
  <p:tag name="IGUANATEXCURSOR" val="7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56.28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e have a r.v. $g(X):=E[Y|X]$.&#10;\end{document}"/>
  <p:tag name="IGUANATEXSIZE" val="18"/>
  <p:tag name="IGUANATEXCURSOR" val="67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869.89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19.23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marginal pdfs $f_X$ and $f_Y$.&#10;\end{enumerate}&#10;\end{document}"/>
  <p:tag name="IGUANATEXSIZE" val="18"/>
  <p:tag name="IGUANATEXCURSOR" val="7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2477.6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conditional pdfs $f_{Y|X}$ and $f_{X|Y}$.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5.1781"/>
  <p:tag name="ORIGINALWIDTH" val="3351.331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$R=\{(x,y)\;|\; a\leq x\leq b,\; c\leq y\leq d\}$:&#10;\[P\{(X,Y)\in R\}=\int_{a}^b dx \int_{c}^d dy f_{XY}(x,y).\]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869.89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59.80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joint cdf $F_{XY}(u,v)$.&#10;\end{enumerate}&#10;\end{document}"/>
  <p:tag name="IGUANATEXSIZE" val="18"/>
  <p:tag name="IGUANATEXCURSOR" val="7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869.89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v e^{-(1+u)v} \qquad  u,v\geq 0\\&#10;0\qquad\text{otherwise}&#10;\end{cases}.\]&#10;\end{document}"/>
  <p:tag name="IGUANATEXSIZE" val="18"/>
  <p:tag name="IGUANATEXCURSOR" val="74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7.19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Find the value of $c$ so this is a valid pdf.&#10;\end{enumerate}&#10;\end{document}"/>
  <p:tag name="IGUANATEXSIZE" val="18"/>
  <p:tag name="IGUANATEXCURSOR" val="7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46.04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Find the marginal pdf $f_X$.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2911.136"/>
  <p:tag name="OUTPUTTYPE" val="PNG"/>
  <p:tag name="IGUANATEXVERSION" val="160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(X,Y)\in R_\epsilon\}_{(u,v)}=\int_{u-\epsilon/2}^{u+\epsilon/2} dx \int_{v-\epsilon/2}^{v+\epsilon/2} dy f_{XY}(x,y)\]&#10;\end{document}"/>
  <p:tag name="IGUANATEXSIZE" val="18"/>
  <p:tag name="IGUANATEXCURSOR" val="7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2658.41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Compute the expected value of $Y$ if $X=\frac{1}{\sqrt{2}}$.&#10;\end{enumerate}&#10;\end{document}"/>
  <p:tag name="IGUANATEXSIZE" val="18"/>
  <p:tag name="IGUANATEXCURSOR" val="7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68.429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3102.3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Suppose $X$ and $Y$ are r.v.s with joint pdf&#10;\[f_{XY}(u,v)=\begin{cases} c(u^2+v^2) \qquad  1\geq u^2+v^2\geq 0\\&#10;0\qquad\text{otherwise}&#10;\end{cases}.\]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653.543"/>
  <p:tag name="LATEXADDIN" val="\documentclass{article}&#10;\usepackage{amsmath,,amssymb,amsthm}&#10;\textwidth=2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(Roughly) the probability that joint outcomes occur in an $\epsilon$-square about $(u,v)$.&#10;\end{center}&#10;\end{document}"/>
  <p:tag name="IGUANATEXSIZE" val="16"/>
  <p:tag name="IGUANATEXCURSOR" val="7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779.1526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approx \epsilon^2 f_{XY}(u,v).\]&#10;\end{document}"/>
  <p:tag name="IGUANATEXSIZE" val="18"/>
  <p:tag name="IGUANATEXCURSOR" val="6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380.578"/>
  <p:tag name="OUTPUTTYPE" val="PNG"/>
  <p:tag name="IGUANATEXVERSION" val="160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For random variables $X$ and $Y$, how does the cdf of $X$ or $Y$ is computed from the joint cdf of $XY$: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594.30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_X(u)=\lim_{n\to\infty} F_{X,Y}(u,n)\quad$ and $\quad F_Y(v)=\lim_{n\to\infty} F_{X,Y}(n,v)$.&#10;\end{document}"/>
  <p:tag name="IGUANATEXSIZE" val="20"/>
  <p:tag name="IGUANATEXCURSOR" val="7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15.148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Given a CDF $F_{XY}(u,v)$ for variables $X$ and $Y$, the marginal pdfs can be computed as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692c1096-5931-4d13-a6ca-57d3893be814"/>
    <ds:schemaRef ds:uri="7e9d83e0-d7f5-4085-9107-14db155beb6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52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ECE 313:  PROBABILITY WITH ENGINEERING APPLICATIONS </vt:lpstr>
      <vt:lpstr>The Joint Probability Density Function (pdf)</vt:lpstr>
      <vt:lpstr>The Marginal cdfs</vt:lpstr>
      <vt:lpstr>The Marginal pdfs</vt:lpstr>
      <vt:lpstr>The Conditional pdf</vt:lpstr>
      <vt:lpstr>The Conditional pdfs</vt:lpstr>
      <vt:lpstr>The Conditional pdfs</vt:lpstr>
      <vt:lpstr>The Conditional pdfs</vt:lpstr>
      <vt:lpstr>The Conditional pdfs</vt:lpstr>
      <vt:lpstr>The Conditional pdfs</vt:lpstr>
      <vt:lpstr>The Conditional pdfs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6</cp:revision>
  <dcterms:created xsi:type="dcterms:W3CDTF">2020-01-21T20:22:37Z</dcterms:created>
  <dcterms:modified xsi:type="dcterms:W3CDTF">2023-10-25T15:50:47Z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