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3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5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6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7.xml" ContentType="application/inkml+xml"/>
  <Override PartName="/ppt/ink/ink8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9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10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84" r:id="rId6"/>
    <p:sldId id="385" r:id="rId7"/>
    <p:sldId id="386" r:id="rId8"/>
    <p:sldId id="376" r:id="rId9"/>
    <p:sldId id="377" r:id="rId10"/>
    <p:sldId id="349" r:id="rId11"/>
    <p:sldId id="383" r:id="rId12"/>
    <p:sldId id="380" r:id="rId13"/>
    <p:sldId id="381" r:id="rId14"/>
    <p:sldId id="3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84"/>
            <p14:sldId id="385"/>
            <p14:sldId id="386"/>
            <p14:sldId id="376"/>
            <p14:sldId id="377"/>
            <p14:sldId id="349"/>
            <p14:sldId id="383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67D73-FAA8-4357-B3F2-0DD859150B8E}" v="1" dt="2023-10-27T15:51:33.932"/>
    <p1510:client id="{3D7F1025-CDDA-4D7F-8AAE-6F09C856F028}" v="182" dt="2023-10-27T13:33:16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9BED3031-C1F2-494D-905D-E158CA277E32}"/>
    <pc:docChg chg="custSel delSld modSld modSection">
      <pc:chgData name="Chitambar, Eric" userId="05f873b4-a386-453d-a2e0-769001d3b38e" providerId="ADAL" clId="{9BED3031-C1F2-494D-905D-E158CA277E32}" dt="2021-04-05T14:59:35.976" v="12" actId="478"/>
      <pc:docMkLst>
        <pc:docMk/>
      </pc:docMkLst>
      <pc:sldChg chg="modSp mod">
        <pc:chgData name="Chitambar, Eric" userId="05f873b4-a386-453d-a2e0-769001d3b38e" providerId="ADAL" clId="{9BED3031-C1F2-494D-905D-E158CA277E32}" dt="2021-04-05T13:53:12.633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9BED3031-C1F2-494D-905D-E158CA277E32}" dt="2021-04-05T13:53:12.633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9BED3031-C1F2-494D-905D-E158CA277E32}" dt="2021-04-05T13:53:17.071" v="2" actId="47"/>
        <pc:sldMkLst>
          <pc:docMk/>
          <pc:sldMk cId="2194429596" sldId="269"/>
        </pc:sldMkLst>
      </pc:sldChg>
      <pc:sldChg chg="delSp mod">
        <pc:chgData name="Chitambar, Eric" userId="05f873b4-a386-453d-a2e0-769001d3b38e" providerId="ADAL" clId="{9BED3031-C1F2-494D-905D-E158CA277E32}" dt="2021-04-05T14:59:17.858" v="4" actId="478"/>
        <pc:sldMkLst>
          <pc:docMk/>
          <pc:sldMk cId="4209780034" sldId="349"/>
        </pc:sldMkLst>
        <pc:inkChg chg="del">
          <ac:chgData name="Chitambar, Eric" userId="05f873b4-a386-453d-a2e0-769001d3b38e" providerId="ADAL" clId="{9BED3031-C1F2-494D-905D-E158CA277E32}" dt="2021-04-05T14:59:17.858" v="4" actId="478"/>
          <ac:inkMkLst>
            <pc:docMk/>
            <pc:sldMk cId="4209780034" sldId="349"/>
            <ac:inkMk id="3" creationId="{E2196C50-4A81-48EF-AE3D-B3037CF8FCE6}"/>
          </ac:inkMkLst>
        </pc:inkChg>
      </pc:sldChg>
      <pc:sldChg chg="delSp mod">
        <pc:chgData name="Chitambar, Eric" userId="05f873b4-a386-453d-a2e0-769001d3b38e" providerId="ADAL" clId="{9BED3031-C1F2-494D-905D-E158CA277E32}" dt="2021-04-05T14:59:27.279" v="8" actId="478"/>
        <pc:sldMkLst>
          <pc:docMk/>
          <pc:sldMk cId="613974805" sldId="375"/>
        </pc:sldMkLst>
        <pc:inkChg chg="del">
          <ac:chgData name="Chitambar, Eric" userId="05f873b4-a386-453d-a2e0-769001d3b38e" providerId="ADAL" clId="{9BED3031-C1F2-494D-905D-E158CA277E32}" dt="2021-04-05T14:59:27.279" v="8" actId="478"/>
          <ac:inkMkLst>
            <pc:docMk/>
            <pc:sldMk cId="613974805" sldId="375"/>
            <ac:inkMk id="3" creationId="{98397564-7751-4453-8C2C-8DE26AA9F638}"/>
          </ac:inkMkLst>
        </pc:inkChg>
      </pc:sldChg>
      <pc:sldChg chg="delSp mod">
        <pc:chgData name="Chitambar, Eric" userId="05f873b4-a386-453d-a2e0-769001d3b38e" providerId="ADAL" clId="{9BED3031-C1F2-494D-905D-E158CA277E32}" dt="2021-04-05T14:59:29.461" v="9" actId="478"/>
        <pc:sldMkLst>
          <pc:docMk/>
          <pc:sldMk cId="1028899818" sldId="376"/>
        </pc:sldMkLst>
        <pc:inkChg chg="del">
          <ac:chgData name="Chitambar, Eric" userId="05f873b4-a386-453d-a2e0-769001d3b38e" providerId="ADAL" clId="{9BED3031-C1F2-494D-905D-E158CA277E32}" dt="2021-04-05T14:59:29.461" v="9" actId="478"/>
          <ac:inkMkLst>
            <pc:docMk/>
            <pc:sldMk cId="1028899818" sldId="376"/>
            <ac:inkMk id="3" creationId="{555E4D73-481A-47D9-A564-2CFA1D5B690B}"/>
          </ac:inkMkLst>
        </pc:inkChg>
      </pc:sldChg>
      <pc:sldChg chg="delSp mod">
        <pc:chgData name="Chitambar, Eric" userId="05f873b4-a386-453d-a2e0-769001d3b38e" providerId="ADAL" clId="{9BED3031-C1F2-494D-905D-E158CA277E32}" dt="2021-04-05T14:59:31.878" v="10" actId="478"/>
        <pc:sldMkLst>
          <pc:docMk/>
          <pc:sldMk cId="535154283" sldId="377"/>
        </pc:sldMkLst>
        <pc:inkChg chg="del">
          <ac:chgData name="Chitambar, Eric" userId="05f873b4-a386-453d-a2e0-769001d3b38e" providerId="ADAL" clId="{9BED3031-C1F2-494D-905D-E158CA277E32}" dt="2021-04-05T14:59:31.878" v="10" actId="478"/>
          <ac:inkMkLst>
            <pc:docMk/>
            <pc:sldMk cId="535154283" sldId="377"/>
            <ac:inkMk id="3" creationId="{F5D797F2-3C86-4636-A39B-2E1EEA4E0CF7}"/>
          </ac:inkMkLst>
        </pc:inkChg>
      </pc:sldChg>
      <pc:sldChg chg="del">
        <pc:chgData name="Chitambar, Eric" userId="05f873b4-a386-453d-a2e0-769001d3b38e" providerId="ADAL" clId="{9BED3031-C1F2-494D-905D-E158CA277E32}" dt="2021-04-05T14:22:43.813" v="3" actId="47"/>
        <pc:sldMkLst>
          <pc:docMk/>
          <pc:sldMk cId="2368617067" sldId="378"/>
        </pc:sldMkLst>
      </pc:sldChg>
      <pc:sldChg chg="delSp mod">
        <pc:chgData name="Chitambar, Eric" userId="05f873b4-a386-453d-a2e0-769001d3b38e" providerId="ADAL" clId="{9BED3031-C1F2-494D-905D-E158CA277E32}" dt="2021-04-05T14:59:24.592" v="7" actId="478"/>
        <pc:sldMkLst>
          <pc:docMk/>
          <pc:sldMk cId="3083310471" sldId="379"/>
        </pc:sldMkLst>
        <pc:inkChg chg="del">
          <ac:chgData name="Chitambar, Eric" userId="05f873b4-a386-453d-a2e0-769001d3b38e" providerId="ADAL" clId="{9BED3031-C1F2-494D-905D-E158CA277E32}" dt="2021-04-05T14:59:24.592" v="7" actId="478"/>
          <ac:inkMkLst>
            <pc:docMk/>
            <pc:sldMk cId="3083310471" sldId="379"/>
            <ac:inkMk id="6" creationId="{05A6D5B8-45F3-4EC4-81BA-527F94AC273B}"/>
          </ac:inkMkLst>
        </pc:inkChg>
      </pc:sldChg>
      <pc:sldChg chg="delSp mod">
        <pc:chgData name="Chitambar, Eric" userId="05f873b4-a386-453d-a2e0-769001d3b38e" providerId="ADAL" clId="{9BED3031-C1F2-494D-905D-E158CA277E32}" dt="2021-04-05T14:59:22.486" v="6" actId="478"/>
        <pc:sldMkLst>
          <pc:docMk/>
          <pc:sldMk cId="3822990775" sldId="380"/>
        </pc:sldMkLst>
        <pc:inkChg chg="del">
          <ac:chgData name="Chitambar, Eric" userId="05f873b4-a386-453d-a2e0-769001d3b38e" providerId="ADAL" clId="{9BED3031-C1F2-494D-905D-E158CA277E32}" dt="2021-04-05T14:59:22.486" v="6" actId="478"/>
          <ac:inkMkLst>
            <pc:docMk/>
            <pc:sldMk cId="3822990775" sldId="380"/>
            <ac:inkMk id="3" creationId="{5A6FF693-1581-4CFB-B944-EBCD5DD2DCA7}"/>
          </ac:inkMkLst>
        </pc:inkChg>
      </pc:sldChg>
      <pc:sldChg chg="delSp mod">
        <pc:chgData name="Chitambar, Eric" userId="05f873b4-a386-453d-a2e0-769001d3b38e" providerId="ADAL" clId="{9BED3031-C1F2-494D-905D-E158CA277E32}" dt="2021-04-05T14:59:33.958" v="11" actId="478"/>
        <pc:sldMkLst>
          <pc:docMk/>
          <pc:sldMk cId="3216196876" sldId="381"/>
        </pc:sldMkLst>
        <pc:inkChg chg="del">
          <ac:chgData name="Chitambar, Eric" userId="05f873b4-a386-453d-a2e0-769001d3b38e" providerId="ADAL" clId="{9BED3031-C1F2-494D-905D-E158CA277E32}" dt="2021-04-05T14:59:33.958" v="11" actId="478"/>
          <ac:inkMkLst>
            <pc:docMk/>
            <pc:sldMk cId="3216196876" sldId="381"/>
            <ac:inkMk id="3" creationId="{35A1EAB8-FF94-401D-B0E6-E6C1E69057FA}"/>
          </ac:inkMkLst>
        </pc:inkChg>
      </pc:sldChg>
      <pc:sldChg chg="delSp mod">
        <pc:chgData name="Chitambar, Eric" userId="05f873b4-a386-453d-a2e0-769001d3b38e" providerId="ADAL" clId="{9BED3031-C1F2-494D-905D-E158CA277E32}" dt="2021-04-05T14:59:35.976" v="12" actId="478"/>
        <pc:sldMkLst>
          <pc:docMk/>
          <pc:sldMk cId="3318848461" sldId="382"/>
        </pc:sldMkLst>
        <pc:inkChg chg="del">
          <ac:chgData name="Chitambar, Eric" userId="05f873b4-a386-453d-a2e0-769001d3b38e" providerId="ADAL" clId="{9BED3031-C1F2-494D-905D-E158CA277E32}" dt="2021-04-05T14:59:35.976" v="12" actId="478"/>
          <ac:inkMkLst>
            <pc:docMk/>
            <pc:sldMk cId="3318848461" sldId="382"/>
            <ac:inkMk id="3" creationId="{4AD3AF07-0C8A-4FD7-8D14-10824A323253}"/>
          </ac:inkMkLst>
        </pc:inkChg>
      </pc:sldChg>
      <pc:sldChg chg="delSp mod">
        <pc:chgData name="Chitambar, Eric" userId="05f873b4-a386-453d-a2e0-769001d3b38e" providerId="ADAL" clId="{9BED3031-C1F2-494D-905D-E158CA277E32}" dt="2021-04-05T14:59:20.167" v="5" actId="478"/>
        <pc:sldMkLst>
          <pc:docMk/>
          <pc:sldMk cId="4008762382" sldId="383"/>
        </pc:sldMkLst>
        <pc:inkChg chg="del">
          <ac:chgData name="Chitambar, Eric" userId="05f873b4-a386-453d-a2e0-769001d3b38e" providerId="ADAL" clId="{9BED3031-C1F2-494D-905D-E158CA277E32}" dt="2021-04-05T14:59:20.167" v="5" actId="478"/>
          <ac:inkMkLst>
            <pc:docMk/>
            <pc:sldMk cId="4008762382" sldId="383"/>
            <ac:inkMk id="3" creationId="{36FD4D43-FA3B-4D0D-8ACD-ED5A12CF1490}"/>
          </ac:inkMkLst>
        </pc:inkChg>
      </pc:sldChg>
    </pc:docChg>
  </pc:docChgLst>
  <pc:docChgLst>
    <pc:chgData name="Chitambar, Eric" userId="05f873b4-a386-453d-a2e0-769001d3b38e" providerId="ADAL" clId="{47AAD981-AEB6-4545-B98B-297BB7FBD92A}"/>
    <pc:docChg chg="modSld">
      <pc:chgData name="Chitambar, Eric" userId="05f873b4-a386-453d-a2e0-769001d3b38e" providerId="ADAL" clId="{47AAD981-AEB6-4545-B98B-297BB7FBD92A}" dt="2021-04-05T15:56:43.675" v="0"/>
      <pc:docMkLst>
        <pc:docMk/>
      </pc:docMkLst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4209780034" sldId="349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4209780034" sldId="349"/>
            <ac:inkMk id="3" creationId="{BFB063C5-1A73-4D0C-84BC-F1F3ED09EBCB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613974805" sldId="375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613974805" sldId="375"/>
            <ac:inkMk id="3" creationId="{E89A11F3-31D2-4E68-AFE3-4AEF39022792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1028899818" sldId="376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1028899818" sldId="376"/>
            <ac:inkMk id="3" creationId="{77F9D5DA-FD2D-401A-8E9F-0A14BFE42D6D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535154283" sldId="377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535154283" sldId="377"/>
            <ac:inkMk id="3" creationId="{37AC9ADE-775B-4020-B263-A3635B7F5E9F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3083310471" sldId="379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3083310471" sldId="379"/>
            <ac:inkMk id="3" creationId="{3CFF183C-DEEB-4D7D-828F-8C2211CED6A9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3822990775" sldId="380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3822990775" sldId="380"/>
            <ac:inkMk id="3" creationId="{FB44AAA0-C7A1-46D3-8DB8-0A023D21ACA4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3216196876" sldId="381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3216196876" sldId="381"/>
            <ac:inkMk id="3" creationId="{65A35F61-B97D-46B1-8AA4-FE3604E59201}"/>
          </ac:inkMkLst>
        </pc:inkChg>
      </pc:sldChg>
      <pc:sldChg chg="addSp">
        <pc:chgData name="Chitambar, Eric" userId="05f873b4-a386-453d-a2e0-769001d3b38e" providerId="ADAL" clId="{47AAD981-AEB6-4545-B98B-297BB7FBD92A}" dt="2021-04-05T15:56:43.675" v="0"/>
        <pc:sldMkLst>
          <pc:docMk/>
          <pc:sldMk cId="4008762382" sldId="383"/>
        </pc:sldMkLst>
        <pc:inkChg chg="add">
          <ac:chgData name="Chitambar, Eric" userId="05f873b4-a386-453d-a2e0-769001d3b38e" providerId="ADAL" clId="{47AAD981-AEB6-4545-B98B-297BB7FBD92A}" dt="2021-04-05T15:56:43.675" v="0"/>
          <ac:inkMkLst>
            <pc:docMk/>
            <pc:sldMk cId="4008762382" sldId="383"/>
            <ac:inkMk id="3" creationId="{E2FC38BA-85C4-4FAF-B98A-3CC15003AB11}"/>
          </ac:inkMkLst>
        </pc:inkChg>
      </pc:sldChg>
    </pc:docChg>
  </pc:docChgLst>
  <pc:docChgLst>
    <pc:chgData name="Chitambar, Eric" userId="05f873b4-a386-453d-a2e0-769001d3b38e" providerId="ADAL" clId="{3D7F1025-CDDA-4D7F-8AAE-6F09C856F028}"/>
    <pc:docChg chg="custSel addSld delSld modSld sldOrd modSection">
      <pc:chgData name="Chitambar, Eric" userId="05f873b4-a386-453d-a2e0-769001d3b38e" providerId="ADAL" clId="{3D7F1025-CDDA-4D7F-8AAE-6F09C856F028}" dt="2023-10-27T13:33:18.838" v="351" actId="1076"/>
      <pc:docMkLst>
        <pc:docMk/>
      </pc:docMkLst>
      <pc:sldChg chg="modSp mod">
        <pc:chgData name="Chitambar, Eric" userId="05f873b4-a386-453d-a2e0-769001d3b38e" providerId="ADAL" clId="{3D7F1025-CDDA-4D7F-8AAE-6F09C856F028}" dt="2023-10-27T13:13:01.111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D7F1025-CDDA-4D7F-8AAE-6F09C856F028}" dt="2023-10-27T13:13:01.111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3D7F1025-CDDA-4D7F-8AAE-6F09C856F028}" dt="2023-10-27T13:12:56.319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">
        <pc:chgData name="Chitambar, Eric" userId="05f873b4-a386-453d-a2e0-769001d3b38e" providerId="ADAL" clId="{3D7F1025-CDDA-4D7F-8AAE-6F09C856F028}" dt="2023-10-27T13:27:05.918" v="246" actId="478"/>
        <pc:sldMkLst>
          <pc:docMk/>
          <pc:sldMk cId="4209780034" sldId="349"/>
        </pc:sldMkLst>
        <pc:spChg chg="mod">
          <ac:chgData name="Chitambar, Eric" userId="05f873b4-a386-453d-a2e0-769001d3b38e" providerId="ADAL" clId="{3D7F1025-CDDA-4D7F-8AAE-6F09C856F028}" dt="2023-10-27T13:14:31.382" v="9" actId="14100"/>
          <ac:spMkLst>
            <pc:docMk/>
            <pc:sldMk cId="4209780034" sldId="349"/>
            <ac:spMk id="2" creationId="{EFD183ED-A640-433D-A5CF-C84D0E7FD2EF}"/>
          </ac:spMkLst>
        </pc:spChg>
        <pc:picChg chg="del">
          <ac:chgData name="Chitambar, Eric" userId="05f873b4-a386-453d-a2e0-769001d3b38e" providerId="ADAL" clId="{3D7F1025-CDDA-4D7F-8AAE-6F09C856F028}" dt="2023-10-27T13:14:40.835" v="38" actId="478"/>
          <ac:picMkLst>
            <pc:docMk/>
            <pc:sldMk cId="4209780034" sldId="349"/>
            <ac:picMk id="4" creationId="{F971126F-EDA4-40C9-8F75-64B623259331}"/>
          </ac:picMkLst>
        </pc:picChg>
        <pc:picChg chg="mod ord replST">
          <ac:chgData name="Chitambar, Eric" userId="05f873b4-a386-453d-a2e0-769001d3b38e" providerId="ADAL" clId="{3D7F1025-CDDA-4D7F-8AAE-6F09C856F028}" dt="2023-10-27T13:14:43.150" v="41" actId="1076"/>
          <ac:picMkLst>
            <pc:docMk/>
            <pc:sldMk cId="4209780034" sldId="349"/>
            <ac:picMk id="6" creationId="{68FBCD69-A8ED-74AF-FCAC-0ED64403886F}"/>
          </ac:picMkLst>
        </pc:picChg>
        <pc:picChg chg="mod ord replST">
          <ac:chgData name="Chitambar, Eric" userId="05f873b4-a386-453d-a2e0-769001d3b38e" providerId="ADAL" clId="{3D7F1025-CDDA-4D7F-8AAE-6F09C856F028}" dt="2023-10-27T13:14:53.398" v="72" actId="1076"/>
          <ac:picMkLst>
            <pc:docMk/>
            <pc:sldMk cId="4209780034" sldId="349"/>
            <ac:picMk id="8" creationId="{0456DAA9-AF22-5EF4-79D1-C98133BF1E9A}"/>
          </ac:picMkLst>
        </pc:picChg>
        <pc:picChg chg="mod ord replST">
          <ac:chgData name="Chitambar, Eric" userId="05f873b4-a386-453d-a2e0-769001d3b38e" providerId="ADAL" clId="{3D7F1025-CDDA-4D7F-8AAE-6F09C856F028}" dt="2023-10-27T13:15:12.538" v="102" actId="1076"/>
          <ac:picMkLst>
            <pc:docMk/>
            <pc:sldMk cId="4209780034" sldId="349"/>
            <ac:picMk id="10" creationId="{B39ECAE8-B1A6-453D-11B4-F6E0AA575231}"/>
          </ac:picMkLst>
        </pc:picChg>
        <pc:picChg chg="del">
          <ac:chgData name="Chitambar, Eric" userId="05f873b4-a386-453d-a2e0-769001d3b38e" providerId="ADAL" clId="{3D7F1025-CDDA-4D7F-8AAE-6F09C856F028}" dt="2023-10-27T13:14:50.991" v="69" actId="478"/>
          <ac:picMkLst>
            <pc:docMk/>
            <pc:sldMk cId="4209780034" sldId="349"/>
            <ac:picMk id="28" creationId="{5DB8631B-95D2-454F-9D5D-FEC864BE1B52}"/>
          </ac:picMkLst>
        </pc:picChg>
        <pc:picChg chg="del">
          <ac:chgData name="Chitambar, Eric" userId="05f873b4-a386-453d-a2e0-769001d3b38e" providerId="ADAL" clId="{3D7F1025-CDDA-4D7F-8AAE-6F09C856F028}" dt="2023-10-27T13:15:08.919" v="99" actId="478"/>
          <ac:picMkLst>
            <pc:docMk/>
            <pc:sldMk cId="4209780034" sldId="349"/>
            <ac:picMk id="30" creationId="{A34AC705-AB74-4CA1-8A97-CA89B93CBE06}"/>
          </ac:picMkLst>
        </pc:picChg>
        <pc:inkChg chg="del">
          <ac:chgData name="Chitambar, Eric" userId="05f873b4-a386-453d-a2e0-769001d3b38e" providerId="ADAL" clId="{3D7F1025-CDDA-4D7F-8AAE-6F09C856F028}" dt="2023-10-27T13:27:05.918" v="246" actId="478"/>
          <ac:inkMkLst>
            <pc:docMk/>
            <pc:sldMk cId="4209780034" sldId="349"/>
            <ac:inkMk id="3" creationId="{BFB063C5-1A73-4D0C-84BC-F1F3ED09EBCB}"/>
          </ac:inkMkLst>
        </pc:inkChg>
      </pc:sldChg>
      <pc:sldChg chg="del">
        <pc:chgData name="Chitambar, Eric" userId="05f873b4-a386-453d-a2e0-769001d3b38e" providerId="ADAL" clId="{3D7F1025-CDDA-4D7F-8AAE-6F09C856F028}" dt="2023-10-27T13:20:31.651" v="144" actId="47"/>
        <pc:sldMkLst>
          <pc:docMk/>
          <pc:sldMk cId="613974805" sldId="375"/>
        </pc:sldMkLst>
      </pc:sldChg>
      <pc:sldChg chg="addSp delSp modSp mod ord">
        <pc:chgData name="Chitambar, Eric" userId="05f873b4-a386-453d-a2e0-769001d3b38e" providerId="ADAL" clId="{3D7F1025-CDDA-4D7F-8AAE-6F09C856F028}" dt="2023-10-27T13:26:18.016" v="210" actId="962"/>
        <pc:sldMkLst>
          <pc:docMk/>
          <pc:sldMk cId="1028899818" sldId="376"/>
        </pc:sldMkLst>
        <pc:picChg chg="del">
          <ac:chgData name="Chitambar, Eric" userId="05f873b4-a386-453d-a2e0-769001d3b38e" providerId="ADAL" clId="{3D7F1025-CDDA-4D7F-8AAE-6F09C856F028}" dt="2023-10-27T13:25:58.106" v="149" actId="478"/>
          <ac:picMkLst>
            <pc:docMk/>
            <pc:sldMk cId="1028899818" sldId="376"/>
            <ac:picMk id="4" creationId="{F971126F-EDA4-40C9-8F75-64B623259331}"/>
          </ac:picMkLst>
        </pc:picChg>
        <pc:picChg chg="add mod">
          <ac:chgData name="Chitambar, Eric" userId="05f873b4-a386-453d-a2e0-769001d3b38e" providerId="ADAL" clId="{3D7F1025-CDDA-4D7F-8AAE-6F09C856F028}" dt="2023-10-27T13:25:58.486" v="150"/>
          <ac:picMkLst>
            <pc:docMk/>
            <pc:sldMk cId="1028899818" sldId="376"/>
            <ac:picMk id="5" creationId="{78E4E677-BBA8-9467-EC54-4374C0240020}"/>
          </ac:picMkLst>
        </pc:picChg>
        <pc:picChg chg="mod ord replST">
          <ac:chgData name="Chitambar, Eric" userId="05f873b4-a386-453d-a2e0-769001d3b38e" providerId="ADAL" clId="{3D7F1025-CDDA-4D7F-8AAE-6F09C856F028}" dt="2023-10-27T13:26:10.812" v="181" actId="1076"/>
          <ac:picMkLst>
            <pc:docMk/>
            <pc:sldMk cId="1028899818" sldId="376"/>
            <ac:picMk id="7" creationId="{190F2496-2C80-CCB6-7829-15F29944488C}"/>
          </ac:picMkLst>
        </pc:picChg>
        <pc:picChg chg="mod ord replST">
          <ac:chgData name="Chitambar, Eric" userId="05f873b4-a386-453d-a2e0-769001d3b38e" providerId="ADAL" clId="{3D7F1025-CDDA-4D7F-8AAE-6F09C856F028}" dt="2023-10-27T13:26:18.016" v="210" actId="962"/>
          <ac:picMkLst>
            <pc:docMk/>
            <pc:sldMk cId="1028899818" sldId="376"/>
            <ac:picMk id="9" creationId="{B28C1AE1-3A01-A418-113D-7F2892B19BE4}"/>
          </ac:picMkLst>
        </pc:picChg>
        <pc:picChg chg="del mod">
          <ac:chgData name="Chitambar, Eric" userId="05f873b4-a386-453d-a2e0-769001d3b38e" providerId="ADAL" clId="{3D7F1025-CDDA-4D7F-8AAE-6F09C856F028}" dt="2023-10-27T13:26:08.799" v="178" actId="478"/>
          <ac:picMkLst>
            <pc:docMk/>
            <pc:sldMk cId="1028899818" sldId="376"/>
            <ac:picMk id="11" creationId="{B66E3E4A-003C-473E-B406-BB2A3E450592}"/>
          </ac:picMkLst>
        </pc:picChg>
        <pc:picChg chg="del">
          <ac:chgData name="Chitambar, Eric" userId="05f873b4-a386-453d-a2e0-769001d3b38e" providerId="ADAL" clId="{3D7F1025-CDDA-4D7F-8AAE-6F09C856F028}" dt="2023-10-27T13:26:18" v="208" actId="478"/>
          <ac:picMkLst>
            <pc:docMk/>
            <pc:sldMk cId="1028899818" sldId="376"/>
            <ac:picMk id="13" creationId="{5F70EDFF-05F3-47BB-809C-2E08FED39EC4}"/>
          </ac:picMkLst>
        </pc:picChg>
        <pc:inkChg chg="del">
          <ac:chgData name="Chitambar, Eric" userId="05f873b4-a386-453d-a2e0-769001d3b38e" providerId="ADAL" clId="{3D7F1025-CDDA-4D7F-8AAE-6F09C856F028}" dt="2023-10-27T13:25:49.519" v="147" actId="478"/>
          <ac:inkMkLst>
            <pc:docMk/>
            <pc:sldMk cId="1028899818" sldId="376"/>
            <ac:inkMk id="3" creationId="{77F9D5DA-FD2D-401A-8E9F-0A14BFE42D6D}"/>
          </ac:inkMkLst>
        </pc:inkChg>
      </pc:sldChg>
      <pc:sldChg chg="addSp delSp modSp mod ord">
        <pc:chgData name="Chitambar, Eric" userId="05f873b4-a386-453d-a2e0-769001d3b38e" providerId="ADAL" clId="{3D7F1025-CDDA-4D7F-8AAE-6F09C856F028}" dt="2023-10-27T13:26:57.167" v="245" actId="1076"/>
        <pc:sldMkLst>
          <pc:docMk/>
          <pc:sldMk cId="535154283" sldId="377"/>
        </pc:sldMkLst>
        <pc:picChg chg="del mod">
          <ac:chgData name="Chitambar, Eric" userId="05f873b4-a386-453d-a2e0-769001d3b38e" providerId="ADAL" clId="{3D7F1025-CDDA-4D7F-8AAE-6F09C856F028}" dt="2023-10-27T13:26:32.576" v="212" actId="478"/>
          <ac:picMkLst>
            <pc:docMk/>
            <pc:sldMk cId="535154283" sldId="377"/>
            <ac:picMk id="4" creationId="{F971126F-EDA4-40C9-8F75-64B623259331}"/>
          </ac:picMkLst>
        </pc:picChg>
        <pc:picChg chg="add mod">
          <ac:chgData name="Chitambar, Eric" userId="05f873b4-a386-453d-a2e0-769001d3b38e" providerId="ADAL" clId="{3D7F1025-CDDA-4D7F-8AAE-6F09C856F028}" dt="2023-10-27T13:26:35.252" v="214"/>
          <ac:picMkLst>
            <pc:docMk/>
            <pc:sldMk cId="535154283" sldId="377"/>
            <ac:picMk id="5" creationId="{DD1F23A2-AA1C-2508-2624-2F28DA6FC6BE}"/>
          </ac:picMkLst>
        </pc:picChg>
        <pc:picChg chg="del mod">
          <ac:chgData name="Chitambar, Eric" userId="05f873b4-a386-453d-a2e0-769001d3b38e" providerId="ADAL" clId="{3D7F1025-CDDA-4D7F-8AAE-6F09C856F028}" dt="2023-10-27T13:26:54.372" v="242" actId="478"/>
          <ac:picMkLst>
            <pc:docMk/>
            <pc:sldMk cId="535154283" sldId="377"/>
            <ac:picMk id="6" creationId="{45DC228F-4E1F-4342-8EE3-84AF83B9DED8}"/>
          </ac:picMkLst>
        </pc:picChg>
        <pc:picChg chg="add mod">
          <ac:chgData name="Chitambar, Eric" userId="05f873b4-a386-453d-a2e0-769001d3b38e" providerId="ADAL" clId="{3D7F1025-CDDA-4D7F-8AAE-6F09C856F028}" dt="2023-10-27T13:26:35.252" v="214"/>
          <ac:picMkLst>
            <pc:docMk/>
            <pc:sldMk cId="535154283" sldId="377"/>
            <ac:picMk id="7" creationId="{C7EFD95D-2F61-E954-A354-267E80AEE68C}"/>
          </ac:picMkLst>
        </pc:picChg>
        <pc:picChg chg="mod ord replST">
          <ac:chgData name="Chitambar, Eric" userId="05f873b4-a386-453d-a2e0-769001d3b38e" providerId="ADAL" clId="{3D7F1025-CDDA-4D7F-8AAE-6F09C856F028}" dt="2023-10-27T13:26:57.167" v="245" actId="1076"/>
          <ac:picMkLst>
            <pc:docMk/>
            <pc:sldMk cId="535154283" sldId="377"/>
            <ac:picMk id="9" creationId="{EE65318E-8ECD-C24F-8C70-4966701EA573}"/>
          </ac:picMkLst>
        </pc:picChg>
        <pc:picChg chg="del mod">
          <ac:chgData name="Chitambar, Eric" userId="05f873b4-a386-453d-a2e0-769001d3b38e" providerId="ADAL" clId="{3D7F1025-CDDA-4D7F-8AAE-6F09C856F028}" dt="2023-10-27T13:26:34.842" v="213" actId="478"/>
          <ac:picMkLst>
            <pc:docMk/>
            <pc:sldMk cId="535154283" sldId="377"/>
            <ac:picMk id="11" creationId="{B66E3E4A-003C-473E-B406-BB2A3E450592}"/>
          </ac:picMkLst>
        </pc:picChg>
        <pc:inkChg chg="del mod">
          <ac:chgData name="Chitambar, Eric" userId="05f873b4-a386-453d-a2e0-769001d3b38e" providerId="ADAL" clId="{3D7F1025-CDDA-4D7F-8AAE-6F09C856F028}" dt="2023-10-27T13:26:32.576" v="212" actId="478"/>
          <ac:inkMkLst>
            <pc:docMk/>
            <pc:sldMk cId="535154283" sldId="377"/>
            <ac:inkMk id="3" creationId="{37AC9ADE-775B-4020-B263-A3635B7F5E9F}"/>
          </ac:inkMkLst>
        </pc:inkChg>
      </pc:sldChg>
      <pc:sldChg chg="del">
        <pc:chgData name="Chitambar, Eric" userId="05f873b4-a386-453d-a2e0-769001d3b38e" providerId="ADAL" clId="{3D7F1025-CDDA-4D7F-8AAE-6F09C856F028}" dt="2023-10-27T13:20:31.651" v="144" actId="47"/>
        <pc:sldMkLst>
          <pc:docMk/>
          <pc:sldMk cId="3083310471" sldId="379"/>
        </pc:sldMkLst>
      </pc:sldChg>
      <pc:sldChg chg="addSp delSp modSp mod">
        <pc:chgData name="Chitambar, Eric" userId="05f873b4-a386-453d-a2e0-769001d3b38e" providerId="ADAL" clId="{3D7F1025-CDDA-4D7F-8AAE-6F09C856F028}" dt="2023-10-27T13:27:16.009" v="248" actId="478"/>
        <pc:sldMkLst>
          <pc:docMk/>
          <pc:sldMk cId="3822990775" sldId="380"/>
        </pc:sldMkLst>
        <pc:spChg chg="del">
          <ac:chgData name="Chitambar, Eric" userId="05f873b4-a386-453d-a2e0-769001d3b38e" providerId="ADAL" clId="{3D7F1025-CDDA-4D7F-8AAE-6F09C856F028}" dt="2023-10-27T13:19:18.435" v="107" actId="478"/>
          <ac:spMkLst>
            <pc:docMk/>
            <pc:sldMk cId="3822990775" sldId="380"/>
            <ac:spMk id="2" creationId="{EFD183ED-A640-433D-A5CF-C84D0E7FD2EF}"/>
          </ac:spMkLst>
        </pc:spChg>
        <pc:spChg chg="add mod">
          <ac:chgData name="Chitambar, Eric" userId="05f873b4-a386-453d-a2e0-769001d3b38e" providerId="ADAL" clId="{3D7F1025-CDDA-4D7F-8AAE-6F09C856F028}" dt="2023-10-27T13:19:14.692" v="106"/>
          <ac:spMkLst>
            <pc:docMk/>
            <pc:sldMk cId="3822990775" sldId="380"/>
            <ac:spMk id="6" creationId="{A60863ED-38C0-8118-A128-65F230D21D04}"/>
          </ac:spMkLst>
        </pc:spChg>
        <pc:spChg chg="add del mod">
          <ac:chgData name="Chitambar, Eric" userId="05f873b4-a386-453d-a2e0-769001d3b38e" providerId="ADAL" clId="{3D7F1025-CDDA-4D7F-8AAE-6F09C856F028}" dt="2023-10-27T13:19:21.091" v="108" actId="478"/>
          <ac:spMkLst>
            <pc:docMk/>
            <pc:sldMk cId="3822990775" sldId="380"/>
            <ac:spMk id="8" creationId="{8B1E1D53-A716-FE6E-0629-C6680A389CC2}"/>
          </ac:spMkLst>
        </pc:spChg>
        <pc:picChg chg="del">
          <ac:chgData name="Chitambar, Eric" userId="05f873b4-a386-453d-a2e0-769001d3b38e" providerId="ADAL" clId="{3D7F1025-CDDA-4D7F-8AAE-6F09C856F028}" dt="2023-10-27T13:19:35.437" v="109" actId="478"/>
          <ac:picMkLst>
            <pc:docMk/>
            <pc:sldMk cId="3822990775" sldId="380"/>
            <ac:picMk id="4" creationId="{F971126F-EDA4-40C9-8F75-64B623259331}"/>
          </ac:picMkLst>
        </pc:picChg>
        <pc:picChg chg="del mod">
          <ac:chgData name="Chitambar, Eric" userId="05f873b4-a386-453d-a2e0-769001d3b38e" providerId="ADAL" clId="{3D7F1025-CDDA-4D7F-8AAE-6F09C856F028}" dt="2023-10-27T13:19:58.333" v="141" actId="478"/>
          <ac:picMkLst>
            <pc:docMk/>
            <pc:sldMk cId="3822990775" sldId="380"/>
            <ac:picMk id="5" creationId="{7BA2BF88-85E2-4618-8232-64528B684453}"/>
          </ac:picMkLst>
        </pc:picChg>
        <pc:picChg chg="add mod">
          <ac:chgData name="Chitambar, Eric" userId="05f873b4-a386-453d-a2e0-769001d3b38e" providerId="ADAL" clId="{3D7F1025-CDDA-4D7F-8AAE-6F09C856F028}" dt="2023-10-27T13:19:35.905" v="110"/>
          <ac:picMkLst>
            <pc:docMk/>
            <pc:sldMk cId="3822990775" sldId="380"/>
            <ac:picMk id="9" creationId="{5F3D1A1A-E58B-4601-CBCC-0243DF51FE0F}"/>
          </ac:picMkLst>
        </pc:picChg>
        <pc:picChg chg="add mod">
          <ac:chgData name="Chitambar, Eric" userId="05f873b4-a386-453d-a2e0-769001d3b38e" providerId="ADAL" clId="{3D7F1025-CDDA-4D7F-8AAE-6F09C856F028}" dt="2023-10-27T13:19:35.905" v="110"/>
          <ac:picMkLst>
            <pc:docMk/>
            <pc:sldMk cId="3822990775" sldId="380"/>
            <ac:picMk id="10" creationId="{3628ADD3-D164-4569-58BF-31E986787A5F}"/>
          </ac:picMkLst>
        </pc:picChg>
        <pc:picChg chg="mod ord replST">
          <ac:chgData name="Chitambar, Eric" userId="05f873b4-a386-453d-a2e0-769001d3b38e" providerId="ADAL" clId="{3D7F1025-CDDA-4D7F-8AAE-6F09C856F028}" dt="2023-10-27T13:19:58.333" v="143" actId="962"/>
          <ac:picMkLst>
            <pc:docMk/>
            <pc:sldMk cId="3822990775" sldId="380"/>
            <ac:picMk id="12" creationId="{CC033594-D7FA-6D91-7107-45B12C4508C8}"/>
          </ac:picMkLst>
        </pc:picChg>
        <pc:picChg chg="del">
          <ac:chgData name="Chitambar, Eric" userId="05f873b4-a386-453d-a2e0-769001d3b38e" providerId="ADAL" clId="{3D7F1025-CDDA-4D7F-8AAE-6F09C856F028}" dt="2023-10-27T13:19:35.437" v="109" actId="478"/>
          <ac:picMkLst>
            <pc:docMk/>
            <pc:sldMk cId="3822990775" sldId="380"/>
            <ac:picMk id="28" creationId="{5DB8631B-95D2-454F-9D5D-FEC864BE1B52}"/>
          </ac:picMkLst>
        </pc:picChg>
        <pc:inkChg chg="del">
          <ac:chgData name="Chitambar, Eric" userId="05f873b4-a386-453d-a2e0-769001d3b38e" providerId="ADAL" clId="{3D7F1025-CDDA-4D7F-8AAE-6F09C856F028}" dt="2023-10-27T13:27:16.009" v="248" actId="478"/>
          <ac:inkMkLst>
            <pc:docMk/>
            <pc:sldMk cId="3822990775" sldId="380"/>
            <ac:inkMk id="3" creationId="{FB44AAA0-C7A1-46D3-8DB8-0A023D21ACA4}"/>
          </ac:inkMkLst>
        </pc:inkChg>
      </pc:sldChg>
      <pc:sldChg chg="addSp delSp modSp mod">
        <pc:chgData name="Chitambar, Eric" userId="05f873b4-a386-453d-a2e0-769001d3b38e" providerId="ADAL" clId="{3D7F1025-CDDA-4D7F-8AAE-6F09C856F028}" dt="2023-10-27T13:28:42.728" v="316" actId="1076"/>
        <pc:sldMkLst>
          <pc:docMk/>
          <pc:sldMk cId="3216196876" sldId="381"/>
        </pc:sldMkLst>
        <pc:spChg chg="del mod">
          <ac:chgData name="Chitambar, Eric" userId="05f873b4-a386-453d-a2e0-769001d3b38e" providerId="ADAL" clId="{3D7F1025-CDDA-4D7F-8AAE-6F09C856F028}" dt="2023-10-27T13:27:41.411" v="250" actId="478"/>
          <ac:spMkLst>
            <pc:docMk/>
            <pc:sldMk cId="3216196876" sldId="381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3D7F1025-CDDA-4D7F-8AAE-6F09C856F028}" dt="2023-10-27T13:27:47.491" v="251" actId="478"/>
          <ac:spMkLst>
            <pc:docMk/>
            <pc:sldMk cId="3216196876" sldId="381"/>
            <ac:spMk id="5" creationId="{C9498BB6-63AD-1CDD-C85B-7BC745C4F708}"/>
          </ac:spMkLst>
        </pc:spChg>
        <pc:spChg chg="add mod">
          <ac:chgData name="Chitambar, Eric" userId="05f873b4-a386-453d-a2e0-769001d3b38e" providerId="ADAL" clId="{3D7F1025-CDDA-4D7F-8AAE-6F09C856F028}" dt="2023-10-27T13:27:48.065" v="252"/>
          <ac:spMkLst>
            <pc:docMk/>
            <pc:sldMk cId="3216196876" sldId="381"/>
            <ac:spMk id="6" creationId="{4D42D025-0C19-D4A8-30A8-53C2EAC713A3}"/>
          </ac:spMkLst>
        </pc:spChg>
        <pc:picChg chg="mod ord replST">
          <ac:chgData name="Chitambar, Eric" userId="05f873b4-a386-453d-a2e0-769001d3b38e" providerId="ADAL" clId="{3D7F1025-CDDA-4D7F-8AAE-6F09C856F028}" dt="2023-10-27T13:28:29.142" v="284" actId="1076"/>
          <ac:picMkLst>
            <pc:docMk/>
            <pc:sldMk cId="3216196876" sldId="381"/>
            <ac:picMk id="8" creationId="{5C1A45F7-151C-8632-531C-470703998373}"/>
          </ac:picMkLst>
        </pc:picChg>
        <pc:picChg chg="del">
          <ac:chgData name="Chitambar, Eric" userId="05f873b4-a386-453d-a2e0-769001d3b38e" providerId="ADAL" clId="{3D7F1025-CDDA-4D7F-8AAE-6F09C856F028}" dt="2023-10-27T13:28:27.160" v="281" actId="478"/>
          <ac:picMkLst>
            <pc:docMk/>
            <pc:sldMk cId="3216196876" sldId="381"/>
            <ac:picMk id="9" creationId="{F10580FD-D719-4408-88E3-E11D9FF1A247}"/>
          </ac:picMkLst>
        </pc:picChg>
        <pc:picChg chg="del mod">
          <ac:chgData name="Chitambar, Eric" userId="05f873b4-a386-453d-a2e0-769001d3b38e" providerId="ADAL" clId="{3D7F1025-CDDA-4D7F-8AAE-6F09C856F028}" dt="2023-10-27T13:28:39.646" v="313" actId="478"/>
          <ac:picMkLst>
            <pc:docMk/>
            <pc:sldMk cId="3216196876" sldId="381"/>
            <ac:picMk id="11" creationId="{DE424746-397C-485D-B714-A313976EA492}"/>
          </ac:picMkLst>
        </pc:picChg>
        <pc:picChg chg="mod ord replST">
          <ac:chgData name="Chitambar, Eric" userId="05f873b4-a386-453d-a2e0-769001d3b38e" providerId="ADAL" clId="{3D7F1025-CDDA-4D7F-8AAE-6F09C856F028}" dt="2023-10-27T13:28:42.728" v="316" actId="1076"/>
          <ac:picMkLst>
            <pc:docMk/>
            <pc:sldMk cId="3216196876" sldId="381"/>
            <ac:picMk id="12" creationId="{8BBFC4B0-161F-2046-EB2B-E5E60BD092BC}"/>
          </ac:picMkLst>
        </pc:picChg>
        <pc:inkChg chg="del">
          <ac:chgData name="Chitambar, Eric" userId="05f873b4-a386-453d-a2e0-769001d3b38e" providerId="ADAL" clId="{3D7F1025-CDDA-4D7F-8AAE-6F09C856F028}" dt="2023-10-27T13:28:31.109" v="285" actId="478"/>
          <ac:inkMkLst>
            <pc:docMk/>
            <pc:sldMk cId="3216196876" sldId="381"/>
            <ac:inkMk id="3" creationId="{65A35F61-B97D-46B1-8AA4-FE3604E59201}"/>
          </ac:inkMkLst>
        </pc:inkChg>
      </pc:sldChg>
      <pc:sldChg chg="addSp delSp modSp mod">
        <pc:chgData name="Chitambar, Eric" userId="05f873b4-a386-453d-a2e0-769001d3b38e" providerId="ADAL" clId="{3D7F1025-CDDA-4D7F-8AAE-6F09C856F028}" dt="2023-10-27T13:33:18.838" v="351" actId="1076"/>
        <pc:sldMkLst>
          <pc:docMk/>
          <pc:sldMk cId="3318848461" sldId="382"/>
        </pc:sldMkLst>
        <pc:spChg chg="del">
          <ac:chgData name="Chitambar, Eric" userId="05f873b4-a386-453d-a2e0-769001d3b38e" providerId="ADAL" clId="{3D7F1025-CDDA-4D7F-8AAE-6F09C856F028}" dt="2023-10-27T13:29:00.373" v="317" actId="478"/>
          <ac:spMkLst>
            <pc:docMk/>
            <pc:sldMk cId="3318848461" sldId="382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3D7F1025-CDDA-4D7F-8AAE-6F09C856F028}" dt="2023-10-27T13:29:04.762" v="318" actId="478"/>
          <ac:spMkLst>
            <pc:docMk/>
            <pc:sldMk cId="3318848461" sldId="382"/>
            <ac:spMk id="5" creationId="{0FAFAB11-E84D-739F-6EA5-F52B2F2AE35B}"/>
          </ac:spMkLst>
        </pc:spChg>
        <pc:spChg chg="add mod">
          <ac:chgData name="Chitambar, Eric" userId="05f873b4-a386-453d-a2e0-769001d3b38e" providerId="ADAL" clId="{3D7F1025-CDDA-4D7F-8AAE-6F09C856F028}" dt="2023-10-27T13:29:05.233" v="319"/>
          <ac:spMkLst>
            <pc:docMk/>
            <pc:sldMk cId="3318848461" sldId="382"/>
            <ac:spMk id="7" creationId="{4C0C6465-EA0E-84F1-A553-17F0A82E9F04}"/>
          </ac:spMkLst>
        </pc:spChg>
        <pc:picChg chg="del mod">
          <ac:chgData name="Chitambar, Eric" userId="05f873b4-a386-453d-a2e0-769001d3b38e" providerId="ADAL" clId="{3D7F1025-CDDA-4D7F-8AAE-6F09C856F028}" dt="2023-10-27T13:33:16.802" v="348" actId="478"/>
          <ac:picMkLst>
            <pc:docMk/>
            <pc:sldMk cId="3318848461" sldId="382"/>
            <ac:picMk id="4" creationId="{6DAC439B-328D-4746-AC74-B89E195ABFDA}"/>
          </ac:picMkLst>
        </pc:picChg>
        <pc:picChg chg="add mod">
          <ac:chgData name="Chitambar, Eric" userId="05f873b4-a386-453d-a2e0-769001d3b38e" providerId="ADAL" clId="{3D7F1025-CDDA-4D7F-8AAE-6F09C856F028}" dt="2023-10-27T13:29:05.233" v="319"/>
          <ac:picMkLst>
            <pc:docMk/>
            <pc:sldMk cId="3318848461" sldId="382"/>
            <ac:picMk id="6" creationId="{2235D36A-787B-B1CE-0A5D-2E7B05BDD8DD}"/>
          </ac:picMkLst>
        </pc:picChg>
        <pc:picChg chg="del">
          <ac:chgData name="Chitambar, Eric" userId="05f873b4-a386-453d-a2e0-769001d3b38e" providerId="ADAL" clId="{3D7F1025-CDDA-4D7F-8AAE-6F09C856F028}" dt="2023-10-27T13:29:00.373" v="317" actId="478"/>
          <ac:picMkLst>
            <pc:docMk/>
            <pc:sldMk cId="3318848461" sldId="382"/>
            <ac:picMk id="9" creationId="{F10580FD-D719-4408-88E3-E11D9FF1A247}"/>
          </ac:picMkLst>
        </pc:picChg>
        <pc:picChg chg="mod ord replST">
          <ac:chgData name="Chitambar, Eric" userId="05f873b4-a386-453d-a2e0-769001d3b38e" providerId="ADAL" clId="{3D7F1025-CDDA-4D7F-8AAE-6F09C856F028}" dt="2023-10-27T13:33:18.838" v="351" actId="1076"/>
          <ac:picMkLst>
            <pc:docMk/>
            <pc:sldMk cId="3318848461" sldId="382"/>
            <ac:picMk id="10" creationId="{64F63645-EE65-5435-2B31-5D9BACA7CF35}"/>
          </ac:picMkLst>
        </pc:picChg>
      </pc:sldChg>
      <pc:sldChg chg="addSp delSp modSp mod">
        <pc:chgData name="Chitambar, Eric" userId="05f873b4-a386-453d-a2e0-769001d3b38e" providerId="ADAL" clId="{3D7F1025-CDDA-4D7F-8AAE-6F09C856F028}" dt="2023-10-27T13:27:10.476" v="247" actId="478"/>
        <pc:sldMkLst>
          <pc:docMk/>
          <pc:sldMk cId="4008762382" sldId="383"/>
        </pc:sldMkLst>
        <pc:spChg chg="del">
          <ac:chgData name="Chitambar, Eric" userId="05f873b4-a386-453d-a2e0-769001d3b38e" providerId="ADAL" clId="{3D7F1025-CDDA-4D7F-8AAE-6F09C856F028}" dt="2023-10-27T13:16:30.332" v="103" actId="478"/>
          <ac:spMkLst>
            <pc:docMk/>
            <pc:sldMk cId="4008762382" sldId="383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3D7F1025-CDDA-4D7F-8AAE-6F09C856F028}" dt="2023-10-27T13:16:33.182" v="104" actId="478"/>
          <ac:spMkLst>
            <pc:docMk/>
            <pc:sldMk cId="4008762382" sldId="383"/>
            <ac:spMk id="5" creationId="{714D9A74-8706-BCE0-7051-8E8805E937CB}"/>
          </ac:spMkLst>
        </pc:spChg>
        <pc:spChg chg="add mod">
          <ac:chgData name="Chitambar, Eric" userId="05f873b4-a386-453d-a2e0-769001d3b38e" providerId="ADAL" clId="{3D7F1025-CDDA-4D7F-8AAE-6F09C856F028}" dt="2023-10-27T13:16:33.560" v="105"/>
          <ac:spMkLst>
            <pc:docMk/>
            <pc:sldMk cId="4008762382" sldId="383"/>
            <ac:spMk id="6" creationId="{EC31337F-05E7-F7FD-E135-0A29919A48A9}"/>
          </ac:spMkLst>
        </pc:spChg>
        <pc:inkChg chg="del">
          <ac:chgData name="Chitambar, Eric" userId="05f873b4-a386-453d-a2e0-769001d3b38e" providerId="ADAL" clId="{3D7F1025-CDDA-4D7F-8AAE-6F09C856F028}" dt="2023-10-27T13:27:10.476" v="247" actId="478"/>
          <ac:inkMkLst>
            <pc:docMk/>
            <pc:sldMk cId="4008762382" sldId="383"/>
            <ac:inkMk id="3" creationId="{E2FC38BA-85C4-4FAF-B98A-3CC15003AB11}"/>
          </ac:inkMkLst>
        </pc:inkChg>
      </pc:sldChg>
      <pc:sldChg chg="add">
        <pc:chgData name="Chitambar, Eric" userId="05f873b4-a386-453d-a2e0-769001d3b38e" providerId="ADAL" clId="{3D7F1025-CDDA-4D7F-8AAE-6F09C856F028}" dt="2023-10-27T13:13:30.866" v="8"/>
        <pc:sldMkLst>
          <pc:docMk/>
          <pc:sldMk cId="2170738157" sldId="384"/>
        </pc:sldMkLst>
      </pc:sldChg>
      <pc:sldChg chg="add">
        <pc:chgData name="Chitambar, Eric" userId="05f873b4-a386-453d-a2e0-769001d3b38e" providerId="ADAL" clId="{3D7F1025-CDDA-4D7F-8AAE-6F09C856F028}" dt="2023-10-27T13:13:30.866" v="8"/>
        <pc:sldMkLst>
          <pc:docMk/>
          <pc:sldMk cId="1695409029" sldId="385"/>
        </pc:sldMkLst>
      </pc:sldChg>
      <pc:sldChg chg="add">
        <pc:chgData name="Chitambar, Eric" userId="05f873b4-a386-453d-a2e0-769001d3b38e" providerId="ADAL" clId="{3D7F1025-CDDA-4D7F-8AAE-6F09C856F028}" dt="2023-10-27T13:13:30.866" v="8"/>
        <pc:sldMkLst>
          <pc:docMk/>
          <pc:sldMk cId="1385453951" sldId="386"/>
        </pc:sldMkLst>
      </pc:sldChg>
    </pc:docChg>
  </pc:docChgLst>
  <pc:docChgLst>
    <pc:chgData name="Chitambar, Eric" userId="05f873b4-a386-453d-a2e0-769001d3b38e" providerId="ADAL" clId="{13F67D73-FAA8-4357-B3F2-0DD859150B8E}"/>
    <pc:docChg chg="modSld">
      <pc:chgData name="Chitambar, Eric" userId="05f873b4-a386-453d-a2e0-769001d3b38e" providerId="ADAL" clId="{13F67D73-FAA8-4357-B3F2-0DD859150B8E}" dt="2023-10-27T15:51:33.929" v="0"/>
      <pc:docMkLst>
        <pc:docMk/>
      </pc:docMkLst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4209780034" sldId="349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4209780034" sldId="349"/>
            <ac:inkMk id="3" creationId="{ADA55FE6-474D-F402-927E-41B739563A14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1028899818" sldId="376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1028899818" sldId="376"/>
            <ac:inkMk id="3" creationId="{E9A668E2-09C7-A2BC-4017-53448F61CFF2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535154283" sldId="377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535154283" sldId="377"/>
            <ac:inkMk id="3" creationId="{3D6F67CB-EFE2-1C5B-F368-DAE9352D39D7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3822990775" sldId="380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3822990775" sldId="380"/>
            <ac:inkMk id="2" creationId="{294921E8-5B51-3003-65FD-CC54945F2397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3216196876" sldId="381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3216196876" sldId="381"/>
            <ac:inkMk id="2" creationId="{7988D9DF-E020-89E1-F587-5C3F58E02974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3318848461" sldId="382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3318848461" sldId="382"/>
            <ac:inkMk id="2" creationId="{14EC961D-FF80-CCD0-DEE5-955452F3821C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4008762382" sldId="383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4008762382" sldId="383"/>
            <ac:inkMk id="2" creationId="{0991F3CB-8CC3-371E-C4B3-4DD4669F42E1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2170738157" sldId="384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2170738157" sldId="384"/>
            <ac:inkMk id="3" creationId="{87DAED34-60E3-05BE-5A28-512A37396DD0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1695409029" sldId="385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1695409029" sldId="385"/>
            <ac:inkMk id="2" creationId="{976AB9F8-6379-6F58-713A-34460785F603}"/>
          </ac:inkMkLst>
        </pc:inkChg>
      </pc:sldChg>
      <pc:sldChg chg="addSp">
        <pc:chgData name="Chitambar, Eric" userId="05f873b4-a386-453d-a2e0-769001d3b38e" providerId="ADAL" clId="{13F67D73-FAA8-4357-B3F2-0DD859150B8E}" dt="2023-10-27T15:51:33.929" v="0"/>
        <pc:sldMkLst>
          <pc:docMk/>
          <pc:sldMk cId="1385453951" sldId="386"/>
        </pc:sldMkLst>
        <pc:inkChg chg="add">
          <ac:chgData name="Chitambar, Eric" userId="05f873b4-a386-453d-a2e0-769001d3b38e" providerId="ADAL" clId="{13F67D73-FAA8-4357-B3F2-0DD859150B8E}" dt="2023-10-27T15:51:33.929" v="0"/>
          <ac:inkMkLst>
            <pc:docMk/>
            <pc:sldMk cId="1385453951" sldId="386"/>
            <ac:inkMk id="2" creationId="{E43ACC21-2B69-B6AF-A545-4833CF0CEC4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44:5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19519 4966 911 0,'-1'0'0'0,"-1"0"0"0,1 0 0 0,0 0 0 16,1 0 704-16,-1 0 48 0,1 0 16 0,-1 0 0 16,-1 2 464-16,0-2 112 0,1 0 0 0,-1 0 16 15,1 0 528-15,0 0 96 0,1 0 32 0,0 0 0 16,-1 0-80-16,1-2-16 0,1 2 0 0,-1-1 0 0,0 1-400 0,0 0-96 0,1-3-16 0,-1 1 0 16,1 1-96-16,1-4-32 0,-1 1 0 0,0-2 0 15,0 0-480-15,-1-1-96 0,0 7-32 0,0 0 0 31,0 0-272-31,0 0-48 0,10-32-16 0,-7 26 0 0,-3 6-128 0,0 0-16 16,8-32-16-16,-8 32 0 0,0 0-48 0,0 0-128 16,0 0 192-16,18-35-64 0,-18 35-128 0,0 0 0 15,0 0 144-15,11-34-144 0,-11 34 144 0,0 0-144 16,0 0 192-16,11-31-192 0,-11 31 320 0,0 0-32 16,0 0-16-16,0 0 0 0,0 0-16 0,0 0 0 15,0 0 0-15,0 0 0 0,0 0-96 0,38-35-32 16,-38 35 0-16,0 0 0 0,0 0-128 0,0 0 128 0,0 0-128 0,0 0 128 0,58-7-128 0,-58 7 0 15,0 0 0-15,0 0 0 0,0 0 0 0,62-16 0 32,-62 16 0-32,0 0 0 0,0 0 0 0,57 6 0 15,-57-6 0-15,0 0 0 0,0 0-128 0,57 7 128 0,-57-7 0 0,0 0 0 16,0 0 0-16,53 10 0 0,-53-10 0 16,0 0 0-16,0 0 0 0,51 9 0 0,-51-9 0 0,0 0 0 15,0 0 0-15,52 8 0 0,-52-8 0 0,0 0 0 16,47 8 0-16,-47-8 0 0,0 0 0 0,54 2 0 15,-54-2-128-15,0 0 128 0,58-6 0 0,-58 6 0 16,0 0 0-16,62-9 0 0,-62 9 0 0,0 0 0 16,57-9 0-16,-57 9 0 0,0 0 0 0,0 0 0 15,66-10 0-15,-66 10 0 0,0 0 0 0,0 0 0 16,55-7 0-16,-55 7 0 0,0 0 0 0,0 0 0 16,50 0 0-16,-50 0 0 0,0 0 0 0,0 0 0 15,52 0 0-15,-52 0 0 0,0 0 0 0,0 0 0 16,63-3 0-16,-63 3 0 0,0 0 0 0,55-6 0 0,-55 6-128 0,0 0 128 0,53-5 0 0,-53 5 0 15,0 0 0 1,60-2 0-16,-60 2 0 0,0 0 0 0,53 0 0 0,-53 0 0 16,0 0 0-16,48 4 0 0,-48-4 0 0,0 0 0 15,0 0 0-15,58 10 0 0,-58-10 0 0,0 0 0 16,0 0 0-16,55 9 0 0,-55-9 0 0,0 0 0 16,0 0 0-16,52-9 0 0,-52 9 0 0,0 0 0 15,0 0 0-15,58 2 0 0,-58-2 0 0,0 0 0 16,0 0 0-16,60-6 0 0,-60 6 0 0,0 0 0 15,58-6 0-15,-58 6 0 0,0 0 0 0,0 0 0 16,59 0 0-16,-59 0 0 0,0 0 0 0,0 0 0 16,0 0 0-16,49 3 0 0,-49-3 0 0,0 0 0 15,0 0 0-15,0 0 0 0,0 0 0 0,46 7 0 0,-46-7 0 0,0 0 0 16,0 0 0-16,0 0 0 0,0 0 0 0,54-1 0 16,-54 1 0-16,0 0 0 0,0 0 0 0,0 0 0 15,48 1 0-15,-48-1 0 0,0 0 0 0,0 0 0 16,0 0 0-16,0 0 0 0,41 10 0 0,-41-10 0 15,11 11 176-15,-6-7-48 0,0 2-128 0,-1 0 192 16,0-2-16-16,-1 2-16 0,2-2 0 0,-1 1 0 16,0-2-160-16,-1 1 0 0,2 0 144 0,0 1-144 15,0-2 0-15,0 0 0 0,-5-3 0 0,0 0 0 16,15 14 0-16,-11-8 0 0,0 0 0 0,-1 0 0 16,1 0 0-16,-2 4 0 0,2-1 0 0,-3-2 0 15,1 2 0-15,-1-2 0 0,-1-1 0 0,0-1 0 16,0-1 0-16,0 0 0 0,-3 2 0 0,0 3 0 15,-4 1-784-15,0 2-176 0,0 0-48 0,-2-2-16208 16</inkml:trace>
  <inkml:trace contextRef="#ctx0" brushRef="#br0" timeOffset="920.51">20381 4235 2751 0,'0'-4'256'0,"0"2"-256"15,0 2 0-15,0 0 0 0,0 0 1264 0,0 0 208 16,0-2 32-16,1 0 16 0,0-3 544 0,2 2 112 0,-1 0 32 0,-2 3 0 16,0 0-64-16,0 0-16 15,0 0 0-15,0 0 0 0,0 0-400 0,0 0-96 0,0 0-16 16,0 0 0-16,0 0-304 0,0 0-64 15,0 0-16-15,26 17 0 0,-25-10-256 0,-1-2-48 0,2 3-16 0,-1 2 0 16,1 0-320-16,0 1-64 0,0 2-16 0,1-2 0 16,-1 3-272-16,1-1-64 0,-1 0-16 0,-1 0 0 15,2-5-160-15,-1 5 0 0,-1 0 0 0,2 2 0 16,1-1 0-16,-3-2-144 0,1-2 144 0,0 0 0 16,-1 1-128-16,0-3 128 0,0 0 0 0,-1-2 0 15,0-1 0-15,0 0 0 0,0-3 0 0,-1 0 0 0,1-2 0 0,1-2 0 0,-1 0 0 0,0-1 0 31,0 0-128-31,0-3 128 0,0 0 0 0,0 0 0 0,-1-2 0 16,0 0 0-16,1-2 0 0,-1 0 0 0,1 4 0 16,-2-3 0-16,2-5 0 0,-1 2 144 0,0-4 16 0,1-1 0 15,0 0 0-15,1 1 0 0,-1 16-32 0,6-28 0 16,-6 28 0-16,0 0 0 0,21-35-128 0,-21 35 160 16,0 0-160-16,0 0 160 0,41-38-160 0,-41 38 160 15,0 0-160-15,0 0 160 0,50-20 16 0,-50 20 0 16,0 0 0-16,0 0 0 0,48 6 0 0,-48-6 0 15,0 0 0-15,37 14 0 0,-37-14-176 0,0 0 128 16,0 0-128-16,42 19 128 0,-42-19-128 0,0 0 0 16,0 0 0-16,39 13 0 0,-32-8 0 0,-1-1 0 15,-2 2-176-15,-1-2 176 16,0 2-576-16,-2-2-48 0,0 4 0 0,-1-2-11552 16,0 4-2320-16</inkml:trace>
  <inkml:trace contextRef="#ctx0" brushRef="#br0" timeOffset="8159.62">26656 3884 11967 0,'0'0'1072'0,"0"0"-864"16,0 0-208-16,0 0 0 0,0 0 1376 0,0 0 224 15,0 0 64-15,0 0 0 0,0 0 1104 0,0 0 240 16,0 0 32-16,34 28 16 0,-34-28-752 0,7 24-128 16,-4-7-48-16,-1 1 0 0,-1 3-960 0,1 3-192 15,-2 5-32-15,1 3-16 0,-1 3-512 0,0-1-96 16,-1 7-32-16,1-1 0 0,1 0-96 0,0-1-32 16,0 0 0-16,2-3 0 0,-1 1 0 0,1-2 0 15,-1 3 0-15,1 0 0 0,0 7-32 0,0 2-128 16,1 4 192-16,-1-1-64 0,1 1-128 0,0-1 0 0,-1-2 0 0,0-1 128 15,-1-6-128-15,2 3 128 0,-2 1-128 0,1 2 128 16,1 1 64-16,-2-4 0 0,2 0 0 0,-2 0 0 16,2 1 0-16,-1-3 0 0,-1 1 0 0,0-5 0 15,1 6-192-15,-2-4 160 0,2 5-160 0,-1-4 160 16,-1 1-160-16,1 1 0 0,-1 8 0 0,0-1 128 16,-1-4-128-16,0 0 0 0,0 2 0 0,0-6 0 15,0-2 0-15,0 4 0 0,0 5 144 0,-1 0-144 16,1-1 128-16,0-1-128 0,1-2 128 0,0-4-128 15,1-3 0-15,-1-1 128 0,0 1-128 0,0-2 0 16,2 1 0-16,-2-2 128 0,0 1-128 0,0 1 0 16,2-5 128-16,-3 6-128 0,0 3 160 0,0-1-160 15,0-4 160-15,-1-2-160 0,-1-2 160 0,1 3-160 0,0-4 176 16,0 4-176-16,-1-1 192 0,1 5-192 0,1-4 144 16,0 2-144-16,3-2 0 0,-1-3 144 0,1-3-144 0,-1-2 0 15,2-4 0-15,0 0 0 0,-1-2 0 0,1-2 0 0,0 0 0 0,-1-7 0 16,1 2 0-16,-1-2 0 0,-1-2 0 0,1 3 0 15,-2-1-144-15,0 0 144 16,0-2-192-16,-1 0 192 16,1 1-640-16,-2-5 0 15,1 2-16-15,0-2 0 0,-1-2-240 0,0-2-64 0,0-2 0 0,-1 0-17456 0</inkml:trace>
  <inkml:trace contextRef="#ctx0" brushRef="#br0" timeOffset="9675.44">23947 5901 8287 0,'3'0'736'0,"-1"-3"-592"15,0 3-144-15,0 0 0 0,-1-2 1472 0,1 1 272 16,-2 1 48-16,0 0 16 0,0 0 368 0,0 0 64 0,0 0 0 16,67-13 16-16,-67 13-208 0,0 0-64 15,0 0 0-15,57-3 0 0,-57 3-384 0,0 0-64 0,0 0-32 0,63 1 0 16,-63-1-480-16,0 0-80 0,57 2-32 0,-57-2 0 16,0 0-352-16,59 0-80 0,-59 0-16 15,0 0 0-15,67-6-208 0,-67 6-64 0,0 0 0 0,74-6 0 16,-74 6-192-16,58-4 144 0,-58 4-144 0,52-6 128 15,-52 6-128-15,57-4 0 0,-57 4 0 0,62-2 128 16,-62 2-128-16,62-4 160 0,-62 4-160 0,59-6 160 16,-59 6 0-16,57-6 0 0,-57 6 0 0,57-9 0 15,-57 9 0-15,56-7 0 0,-56 7 0 0,53-10 0 16,-53 10-160-16,63-9 128 0,-63 9-128 0,69-15 128 0,-69 15-128 0,73-11 0 0,-73 11 0 0,74-12 0 16,-74 12 0-16,70-11 0 0,-70 11 0 0,68-8 0 15,-68 8 0-15,66-3 0 0,-66 3 0 0,60-5 0 16,-60 5 0-16,69-7 0 15,-69 7 0-15,77-7 0 0,-77 7 0 0,79-10 0 16,-79 10 0-16,74-11 0 0,-74 11 0 0,75-7 0 16,-75 7 0-16,80-13 0 0,-80 13 0 0,72-10 0 15,-72 10 0-15,93-16 0 0,-43 8 0 0,-1 0 0 16,-49 8 0-16,94-11 0 0,-94 11 0 0,85-7 0 16,-85 7 0-16,78-7 0 0,-78 7 0 0,77 0 0 15,-77 0 0-15,73 0 0 0,-73 0 0 0,83 4 0 16,-83-4 0-16,78 6 0 0,-78-6 0 0,75 10 0 15,-75-10 0-15,77 13 0 0,-77-13 0 0,70 8 0 16,-70-8 0-16,82 6 0 0,-82-6 0 0,91 0 0 0,-91 0 0 16,92 0 0-16,-92 0 0 0,89 0 0 0,-89 0 0 0,89 0 0 15,-89 0 0-15,77-2 0 0,-77 2 0 0,86-4 0 16,-86 4 0-16,89-5 0 0,-89 5 0 0,81-1 0 16,-81 1 0-16,75 0 0 0,-75 0 0 0,73 1 0 0,-73-1 0 0,66 0 0 0,-66 0 128 15,74 0-128 1,-74 0 0-16,78-1 0 0,-78 1 0 0,80-6 0 15,-80 6 0-15,73-4 0 0,-73 4 0 0,75-6 0 16,-75 6 0-16,76-6 0 0,-76 6 0 0,67-6 0 16,-67 6 0-16,69-7 0 0,-69 7 0 0,74-8 0 15,-74 8 0-15,68-6 0 0,-68 6 0 0,63-7 0 16,-63 7 0-16,58-3 0 0,-58 3 0 0,60-8 0 16,-60 8 0-16,59-8 0 0,-59 8 0 0,53-9 0 0,-53 9 0 0,57-10 0 15,-57 10 0-15,57-12 0 0,-57 12 0 0,57-14 0 16,-57 14 0-16,57-16 0 0,-57 16 0 0,52-15 0 15,-52 15 0-15,0 0 0 0,71-20 0 0,-71 20 0 16,0 0 0-16,61-14 0 0,-61 14 0 0,0 0 0 16,0 0 0-16,49-4 0 0,-49 4-128 0,0 0-64 15,0 0-16-15,0 0 0 16,0 0-1136-16,0 0-208 0</inkml:trace>
  <inkml:trace contextRef="#ctx0" brushRef="#br0" timeOffset="13255.84">26648 4194 4079 0,'-2'0'368'0,"1"0"-368"15,0 0 0-15,1 0 0 0,0 0 0 0,-1 0 0 16,-2 0 704-16,1 0 64 0,-2 0 32 0,-1 0 32 16,0 0 432-16,1 0 80 0,1 0 32 0,0-2 32 15,1 1-128-15,-1 1 0 0,1 0-16 0,-1-3 16 16,2 3 0-16,-1-1-16 0,-1 1 0 0,2-1 16 16,-1 1 32-16,0-2 0 0,1 2 0 0,-1 0 32 15,-1-2-304-15,1 1-48 0,-1 1-16 0,-1-3 48 16,2 3-256-16,-3-3-32 0,1 3-16 0,-2-3 32 0,1 3-192 15,-1-2-48-15,0 0 0 0,-3 2 32 16,2-2-48-16,-4 2-16 0,1-3 0 0,-1 2 32 0,-2-1-80 0,2-1-16 16,-1 2 0-16,1-3 32 15,-1 2-224-15,1-2-32 0,1 2-16 0,-2-1 16 0,1-1-192 0,0 2 0 16,-2 1 0-16,1-2 0 0,0 1 176 0,-1 1 16 16,0 1 0-16,0-3 0 0,1 2 64 0,0 1 0 15,-3 0 16-15,1 0 0 0,-1 1-80 0,-1 2 0 16,1-3-16-16,1 1 0 0,0 0-32 0,0 0 0 15,0 2 0-15,-1 0 0 0,1 0-16 0,-1-2 0 16,-1 4 0-16,1-1 0 0,1-2 0 0,-1 2-128 16,-1 0 192-16,-2 2-64 0,-1 0-128 0,-2 0 0 15,-2 0 0-15,1 1 128 0,0-1-128 0,1 0 0 16,1 0 144-16,0 2-144 0,0 0 144 0,1-2-144 0,-1 4 192 16,0-3-192-16,-1 0 144 0,0 2-144 0,1 3 0 0,0-5 144 15,4 2-144-15,0 1 0 0,0-1 144 0,3 0-144 16,0-2 0-16,2 0 0 0,2 2 0 0,0-3 128 15,-1 0-128-15,1 2 0 0,0 0 0 0,1 1 0 16,-1-2 0-16,0 2 0 0,2-2 0 0,-2 2 0 16,1-2 0-16,-2 5 0 0,-1-3 0 0,-2 4 0 15,0 0 0-15,-2 2 0 0,-3 1 0 0,2-2 0 16,-2 1 0-16,1 1 0 16,0 0 0-16,1 0 0 0,0 3 0 0,0-1 144 0,1 1-144 0,2-2 0 15,-1 0 128-15,1 3-128 0,1-1 0 0,0-2 0 0,1 1 0 0,1 1 0 0,0 0 0 0,2-1 0 31,-1-1 0-31,1 1 0 0,2 2 0 0,0-4 0 0,0 0 0 0,1 2 0 16,0 1 0-16,0-1 0 0,3 0 0 0,-2 0 0 16,1 1 0-16,1 1 0 0,-1 1 0 0,1-2 0 15,0 4 0-15,-1 1 0 0,2 1 0 0,-3 1 0 16,0 0 0-16,1 1 0 0,-1-3 0 0,0-1 0 16,-1 3 0-16,0-4 0 0,2 1 0 0,-2 1 0 0,1 6 0 0,0-5 0 15,1-7 0-15,-1 2 0 16,1 2 0-16,0 3 0 0,0-3 0 0,1 4 0 15,-1 3 0-15,1-1 0 0,1 1 0 0,-1-2 0 16,1-2 0-16,1 1 0 0,0-2 0 0,0 0 0 16,0-2 0-16,1-1 0 0,1-1 0 0,-1 1 0 15,1-1-128-15,0-4 128 0,0-1 0 0,-1-2 0 0,3 6 0 16,0-1 0-16,1 2 0 0,0 1 0 0,-1 1 0 0,1-2 0 16,2 1 0-16,-1 1 0 0,0 1 0 15,-1-4 0-15,0 1 0 0,0 1 0 0,0 2 0 16,0-4 0-16,0 4 0 0,0-2 0 0,-2 1 0 0,2-4 0 15,0 5 0-15,0-4 0 0,0 2 0 0,0-1 0 16,0 1 0-16,0-1 0 0,1 2 0 0,0 1 0 16,-1-7 0-16,1 2 0 0,2 4 0 0,1-3 0 15,0 1 0-15,0 1 0 0,1-3 0 0,1 2 0 16,0 0 0-16,2-1 0 0,-1 2 0 0,2-5 0 16,-1 1 0-16,2 0 0 0,1 3 0 0,0-5 0 15,1 2 0-15,2-1 0 0,-2-1 0 0,-2-1 0 16,-15-14 0-16,30 23 0 0,-30-23 0 0,37 29 0 0,-37-29 0 15,43 28 0-15,-43-28 0 0,45 30 0 16,-45-30 0-16,43 26 0 0,-43-26 0 0,41 23 0 0,-41-23 0 0,44 20 0 16,-44-20 0-16,44 19 0 0,-44-19 0 0,0 0 0 15,61 22 0-15,-61-22 0 0,42 13 0 0,-42-13 0 16,47 16 0-16,-47-16 0 0,43 18 0 0,-43-18 0 16,42 20 0-16,-42-20 0 0,48 21 0 0,-48-21 0 15,52 26 0-15,-52-26 0 0,52 24 0 0,-52-24 0 16,48 20 0-16,-48-20 0 0,47 19 0 0,-47-19 0 15,46 16 0-15,-46-16 0 0,44 13 0 0,-44-13 0 16,45 13 0-16,-45-13 0 0,45 12 0 0,-45-12 0 0,0 0 0 0,65 10 0 16,-65-10 0-16,0 0 0 15,71 9 0-15,-71-9 0 0,55 2 0 0,-55-2 0 16,0 0 0-16,70 7 0 0,-70-7 128 0,0 0-128 16,77 3 0-16,-77-3 0 0,0 0 0 0,75-6 0 0,-75 6 0 0,0 0 0 15,76-6 0-15,-76 6 0 0,0 0 0 0,67-7 0 16,-67 7 0-16,0 0 0 0,70-9 0 0,-70 9 0 15,0 0 0-15,74-15 0 0,-74 15 0 0,0 0 0 16,78-14 128-16,-78 14-128 0,0 0 0 0,76-18 0 16,-76 18 0-16,0 0 0 0,69-25 0 0,-69 25 0 15,0 0 0-15,65-24 0 0,-65 24 0 0,0 0 0 16,56-15 128-16,-56 15-128 0,0 0 0 0,54-12 0 16,-54 12 0-16,0 0 0 0,57-12 0 0,-57 12 0 15,0 0 0-15,72-18 0 0,-72 18 0 0,0 0 0 16,72-18 0-16,-72 18 0 0,0 0 0 0,63-19 0 15,-63 19 128-15,0 0-128 0,54-19 0 0,-54 19 0 16,0 0 0-16,61-29 0 0,-61 29 128 0,0 0-128 0,57-25 0 0,-57 25 0 16,0 0 0-16,62-27 0 0,-62 27 128 15,0 0-128-15,70-32 0 0,-70 32 0 0,0 0 0 0,71-32 0 16,-71 32 0-16,0 0 0 0,68-35 128 0,-68 35-128 16,0 0 0-16,64-41 0 0,-64 41 0 0,0 0 0 15,54-42 0-15,-54 42 0 0,0 0 128 0,45-40-128 16,-45 40 0-16,0 0 0 0,47-51 0 0,-47 51 0 15,0 0 128-15,42-51-128 0,-42 51 0 0,0 0 128 16,33-44-128-16,-33 44 0 0,0 0 128 0,38-54-128 16,-38 54 0-16,30-40 0 0,-30 40 128 0,29-45-128 0,-29 45 0 0,28-47 0 15,-28 47 0-15,27-48 0 16,-27 48 0-16,25-47 0 0,-25 47 0 0,20-45 0 16,-20 45 0-16,17-40 0 0,-17 40 0 0,15-39 0 0,-15 39 0 0,11-41 0 15,-11 41 0-15,11-38 0 16,-11 38 0-16,11-41 0 0,-11 41 0 0,11-40 0 0,-11 40 0 0,13-44 0 15,-13 44 0-15,15-46 0 0,-15 46 0 0,13-44 0 16,-13 44 0-16,14-47 0 0,-14 47 0 0,15-51 0 16,-15 51 0-16,13-44 0 0,-8 20 0 0,-1 4 0 15,-4 20 0-15,7-42 0 0,-4 24 0 0,-2-1 0 16,0 0 0-16,1 0 0 0,0 0 0 0,-1 1 0 0,-1 18 128 0,6-36-128 0,-4 18 0 0,-1-2 0 16,0 1 0-16,0 1 0 0,1-1 0 0,-2-1 0 31,0 2 0-31,0-2 0 0,0 1 0 0,0 1 0 15,0-3 0-15,0 4 0 0,0-2 0 0,-2 0 0 16,1 3 0-16,-1 0 0 0,-1 4 0 0,1-2 0 16,-1 2 144-16,0 0-16 0,-1-1-128 0,-2 3 192 0,-1 0 64 0,1-1 16 15,-1 1 0-15,-1 1 0 0,0-1-16 0,0-2 0 16,0 3 0-16,0-1 0 0,0-4-256 0,0 2 128 16,2-1-128-16,-1-3 0 0,2 0 0 0,-3 1 0 0,2-3 0 0,0 2 0 15,0 0 0-15,1 0 0 16,-1 1 0-16,1 1 0 0,0-1 0 0,0 2 0 15,-3 0-128-15,1 0 128 0,-1 2 0 0,0 1 0 16,-2 0 0-16,0-3 0 0,-1 4 0 0,0-4 0 16,0 1 0-16,-2 2 0 0,2-2 0 0,0-2 0 15,0 2 0-15,0-4 0 0,1 3 0 0,0 1 0 16,0-4 0-16,-1 3 0 0,1-3-128 0,-2 1 128 0,1 2 0 16,-2-3-144-16,1 3 144 0,-2-1-208 0,2 1 80 0,0 2 128 0,0 2-144 0,0 0 144 15,0-3 0 1,-1 5 0-16,0-3 0 0,2 0 0 0,1 2 0 0,-1-1 0 15,1-1 0-15,-3 3-128 0,2-5 128 0,0 3 0 16,-1 1 0-16,-1-3 0 0,1 0 0 0,0 0 0 16,-1 1 0-16,1 0-128 0,-1-2 128 0,2 2 0 15,0 1 0-15,-1 2 0 0,-1-2 0 0,1 2 0 16,1 0-128-16,-3-1 128 0,2 2 0 0,-3-2 0 16,3 3 0-16,1-1-128 0,-2 2 128 0,1-2 0 15,-2 0 0-15,1 0 0 0,-1 2 0 0,1-2 0 16,-1 2 0-16,-1-2 0 0,1 0 0 0,0-3 0 15,-1 3 0-15,1-2 0 0,1 2 0 0,-1-2 0 16,2 0 0-16,-1-2 0 0,2 4 0 0,0-3 0 16,0 0 0-16,0 0 0 0,0 2 0 0,-2-3 0 15,2 1 0-15,-1 3 0 0,-2 0 0 0,1-2 0 0,-2 0 0 16,1 1 0-16,-1 1 0 0,0-1 0 0,2 1 0 0,-2-1 0 16,0-1 0-16,0 2 0 0,-1-2 0 0,1 2 0 15,-1 0 0-15,0-3 0 0,3 3 0 0,-1 0 0 16,0 0 0-16,1-1 0 0,-3 0 0 0,-2 1-128 15,2 0 128-15,-1 2 0 0,1-2 0 0,0 2 0 16,0 1 0-16,1 3 0 0,0-2 0 0,0 2-128 16,2 0 128-16,-1 0 0 0,1 2 0 0,-1-2 0 15,0 3 0-15,1-3 0 0,-1 0 0 0,1 0-128 16,0 0 128-16,1 1 0 0,-2 2 0 0,1-3 0 16,-2 0 0-16,0 1 0 0,0 1 0 0,1-2 0 15,1 3 0-15,-2-3 0 0,0 4 0 0,0-4-128 16,1 2 128-16,-1-1 0 0,1 2 0 0,0-1 0 15,1-1 0-15,-3 2 0 0,1-1 0 0,0 2 0 0,3-3 0 0,-2 2 0 16,-1-1 0-16,-1 2 0 0,0 2 0 0,0-3 0 16,0 0 0-16,1 4 0 0,2-4 0 0,-2 0 0 15,1 0 0-15,2 1 0 0,1-1 0 0,0-1 0 16,-1 2 0-16,1-4 0 0,1 2 0 0,-1-2 0 16,1 0-128-16,0 0 128 0,2 0 0 0,-2 0 0 15,0-2-128-15,-1 2 128 0,0-3 0 0,0 2 0 16,-1 1 0-16,1 0-128 0,0 0 128 0,0 0 0 15,0 0 0-15,0 0 0 0,0 1 0 0,0 2 0 0,1-3 0 0,0 2 0 0,-1-2 0 0,0 2 0 32,1-2 0-32,-1 2 0 0,-1-2 0 0,1 0 0 15,0 0 0-15,0 0 0 0,0 0 0 0,1 0 0 0,-1 0 0 16,1 0 0-16,0 0 0 0,0 1 0 0,0 2 0 0,2-3 0 16,-2 2 0-16,0-1 0 0,1 2 0 0,-1-1 0 15,2 2 0-15,-2-1 0 0,1 0 0 0,-1 0-128 16,0-2 128-16,-1 3 0 0,1-2 0 0,-1 1 0 15,1 0 0-15,0 0 0 0,-1 1 0 0,1-2 0 16,0 2 0-16,1-2 0 0,0 3 0 0,-1 1 0 16,3 0 0-16,-2 1 0 0,2-1 0 0,-1 0 0 15,1 3 0-15,-1-3 0 0,1 0 0 0,-2 1 0 16,2 2 0-16,-2-3 0 0,0-1 0 0,1 4-128 16,-1-3 128-16,-1 0 0 0,3 0 0 0,-2 1 0 0,2-1 0 0,-2 0 0 0,2 0-128 0,-2 0 128 31,2 2 0-31,-2-2 0 0,0 0-144 0,1 2 144 0,-1 0 0 15,2-2-144-15,-1 1-176 0,2-1-16 0,1 0-16 0,1-2 0 16,2-1-800-16,3-3-144 0</inkml:trace>
  <inkml:trace contextRef="#ctx0" brushRef="#br0" timeOffset="14632.3">26749 3695 4607 0,'-1'-4'400'0,"0"-1"-400"15,-1 4 0-15,1 1 0 0,0-3 896 0,0 0 80 16,-2-1 32-16,-1-5 0 0,0-1-80 0,-1 1-16 16,0-4 0-16,-2 3 0 0,3 2-80 0,1 4-32 15,2 1 0-15,-2 0 0 0,2 0 304 0,-1 0 64 16,-2-1 16-16,0-1 0 0,-2 1 144 0,-1 0 16 15,-2-2 16-15,0 1 0 0,1 0-224 0,1 3-48 16,1-2-16-16,3 2 0 0,0 2-208 0,1-3-32 16,0 2-16-16,2 1 0 0,0 0-416 0,2 1-80 15,-2-1 0-15,0 0-16 0,0 0 80 0,0 0 32 0,9 13 0 0,-7-7 0 16,-1 0 128-16,1 3 32 0,0-2 0 0,-1 3 0 16,0 2-240-16,2 1-32 0,-3 2-16 0,2 1 0 15,2 0-16-15,-2 0 0 0,2 2 0 0,-2 1 0 16,2-3-128-16,-1-4-16 0,-1-2-128 15,1 3 192-15,-1 4-48 0,2 4-16 0,-2-3 0 0,2 2 0 16,-2-1-128-16,2-1 0 0,0-2 144 0,0 0-144 16,-2-3 0-16,2-1 0 0,-2 2 0 0,1-2 0 15,-1-2 0-15,-1 2 0 0,1-3 0 0,-2 1 0 16,1-3 0-16,-1 0 0 0,-1 1 0 0,-2 0 0 16,4 0 0-16,-3 1 0 0,-1-3 0 0,1 2 0 0,0-2 0 0,-3 0-128 15,2 0 128-15,-1 0 0 0,2 1-160 0,-2-1 160 16,2-3-192-16,-2 0 192 0,0 2-432 0,-1 1 32 15,0 0 0-15,0 0 0 16,2 1-496-16,-1-1-80 0,3 0-32 0,1-4-9040 16,1 0-1824-16</inkml:trace>
  <inkml:trace contextRef="#ctx0" brushRef="#br0" timeOffset="16133.04">28984 5407 4207 0,'-2'-2'0'0,"1"2"0"16,1-2 0-16,-1 0 0 0,1 2 832 0,-1 0 192 15,-1-2 64-15,1 2 0 0,-1-4 288 0,-2 0 48 16,1 2 16-16,1 2 16 0,1-3-320 0,0 3-64 16,1 0-16-16,0-1 16 0,1 1 80 0,0 0 32 15,-1 0 0-15,0 0 32 0,0 0-256 0,0 0-64 16,0 0 0-16,0 0 16 0,0 0 192 0,0 0 48 16,0 0 0-16,0 0 0 0,0 0 320 0,0 0 64 15,0 0 16-15,0 0 16 0,0 0-432 0,7 16-96 16,-8-6-16-16,0 3 16 0,1 0-448 0,1 3-80 15,0 3-32-15,2 2 32 0,1 1-320 0,-1 2-48 16,2-2-16-16,-1 1 16 0,1 0-144 0,1-4 0 0,-1 1-160 16,1 1 160-16,0 4-128 0,1-2 128 0,-1 0-128 0,-1-2 128 15,-2 1 0-15,1-4 0 0,-3-1-144 0,1-5 144 16,-4 0 0-16,2-2 0 0,-1-4 0 0,-1 1 0 16,-1-3 0-16,1-1 0 0,-1-1 0 0,1 0 0 15,-2-4 0-15,2 0 0 0,-1-1 0 0,1 0 0 16,-1-1 0-16,2 0 0 0,-2-1 128 0,2-1-128 15,0-1 0-15,0-3 144 0,1 1-144 0,-2-3 0 16,2 2 176-16,0-4-176 0,0 0 160 0,0-3-160 16,0-1 224-16,2-2-48 0,-1-2-16 0,0 0 0 15,0-7 0-15,2 2 0 0,-1 1 0 0,0-1 0 16,-1 3 16-16,-1 2 0 0,0 0 0 0,-1 0 0 16,1 3-16-16,-3 3 0 0,2-1 0 0,-2 3 0 15,1-1-32-15,-2 2 0 0,1 0 0 0,-1 3 0 0,1 0-128 16,1 4 192-16,1 0-192 0,-1 4 192 0,1 0-192 0,1 2 192 15,1 0-192-15,-1 0 192 0,0 4-192 0,2-3 0 16,-1 4 144-16,0 1-144 0,0 1 144 0,1 0-144 16,-2 3 192-16,0 1-192 0,0 1 960 0,0 0 96 15,0 0 16-15,-2 0 0 16,2 1-1632-16,-1 0-320 0,0 2-64 0,0 1-16 0,1-1 832 0,-2 1 128 16,1 1 0-16,1 1 128 0,-1 1 752 0,0 0 144 15,-1 0 48-15,1-2 0 16,0 5-1680-16,-1-1-336 0,-1-2-64 0,1-2-16 0,-1-2 816 0,-1-2 208 15,2 0 0-15,-2-3 0 0,2-2 0 0,-2-1 0 16,2-4 0-16,-2 0-128 0,3 3 128 0,-1-5-128 0,1 0 128 16,1-3-128-16,0-7-96 0,0 2-16 15,1 1 0-15,1 1 0 0,0 6 64 0,-1-1 16 0,-1 0 0 0,0 0 0 16,0 0 160-16,8-31 0 0,-7 19 0 0,0-4-128 16,-1 0 128-16,1-3 0 0,-1 3 0 0,0-3 0 15,0 0 0-15,0-6 0 0,0 3 0 0,0 1 0 16,0 1 0-16,0 1 0 0,0 3 0 0,0 0 0 15,0 0 0-15,0 0 0 0,0 4 0 0,-1-3 0 16,1 1 0-16,-1 2 0 0,0-1 0 0,0 3 0 16,-1 1 0-16,1 0 0 0,0 0 0 0,0 2 0 15,-1 1 0-15,2-1 0 0,0 7 0 0,0-2 0 16,0 4 128-16,2-2-128 0,-1 4 128 0,1 1-128 16,0-1 144-16,1 3-144 0,0 2 192 0,0 0-192 15,1 0 128-15,-1 1-128 0,0 0 0 0,0 3 0 16,-1-1 0-16,1 0 0 0,-1 4 0 0,-1-3 0 15,-1 3-448-15,0-1 16 0,-1 1 0 0,0-5 0 16,0 1-416-16,-2-3-96 0,2-2-16 0,-1-2-10896 16,-1 1-2192-16</inkml:trace>
  <inkml:trace contextRef="#ctx0" brushRef="#br0" timeOffset="17282.25">26601 3900 4143 0,'-15'-12'368'0,"7"8"-368"16,1 2 0-16,1-1 0 0,2 3 0 0,2 0 0 15,0 0 704-15,-1 0 192 0,-2 3 48 0,-3-1 16 16,1-2 352-16,-1 1 64 0,2 2 16 0,1-3 16 16,2-3-80-16,-1 2-32 0,1 1 0 0,2-5 32 15,-1 1 80-15,1 1 0 0,-1 0 16 0,1-1 32 16,-3 1 432-16,2 0 96 0,-2 0 0 0,0-4 48 16,1 4-256-16,-1 0-48 0,2 3-16 0,-1-2 32 15,3 0-544-15,1 2-112 0,2 0-32 0,-3 0 32 16,0 0-576-16,0 0-128 0,0 0 0 0,0 0 0 0,0 0-160 0,58-8-32 0,-58 8-16 0,0 0 16 31,65 8-32-31,-65-8-16 0,54 4 0 0,-54-4 32 16,58 4-176-16,-58-4 0 0,53 4 144 0,-53-4-144 0,48 5 0 0,-48-5 0 15,0 0 0-15,61 3 128 0,-61-3-128 0,0 0 0 16,50-3 0-16,-50 3 0 0,0 0 0 0,0 0 0 16,0 0 0-16,56-10 0 0,-56 10 0 0,0 0 0 15,0 0 0-15,0 0 0 0,0 0 0 0,0 0 0 16,0 0 0-16,0 0 0 0,0 0 0 0,0 0 0 15,0 0 0-15,22-37 128 0,-27 37 0 0,-2 2 0 16,0-1 0-16,-3 2 0 0,0-3-128 0,-1 0 128 16,0 2-128-16,-3-2 128 0,0 0-128 0,1 0 0 15,-2 0 0-15,-1 0 0 0,1-2 0 0,-1 2 0 16,-1-4 0-16,-2 4 0 0,-1-2 0 0,-1-1 0 0,0 2 0 0,-1 1 0 16,2 0 0-16,0 0 0 15,-1 0 0-15,2 1 0 0,0 2 0 0,2-1 0 0,1 2 0 0,1-2 0 0,1 2 0 0,3-3 0 16,0 4 0-1,1-1 0-15,3-2 0 0,-1 2 0 0,2-2 128 0,0 0-128 16,2 0 0-16,0 1 128 0,2-3-128 0,-1 0 0 16,3 0 0-16,-1 0 0 0,1 0 0 0,0-3 0 15,0 3 0-15,0 0 0 0,0 0 0 0,0 0 0 16,0 0 0-16,0 0 0 0,0 0 0 0,0 0 0 16,0 0 0-16,0 0 0 0,0 0 0 0,45 6 0 0,-45-6 0 0,0 0 0 0,39 16 0 15,-39-16 0 1,36 19 0-16,-36-19 0 0,43 19 0 0,-43-19 0 15,49 19 0-15,-49-19 0 0,48 23 0 0,-48-23-128 16,43 16-176-16,-43-16-16 0,36 14-16 0,-36-14 0 16,0 0-512-16,41 14-112 15,-41-14 0-15,0 0-16 0,0 0-1840 0,0 0-352 0</inkml:trace>
  <inkml:trace contextRef="#ctx0" brushRef="#br0" timeOffset="19233.04">25994 4915 2751 0,'-20'21'256'0,"2"-5"-256"0,7-3 0 0,4-7 0 16,1-1 1008-16,-7 6 144 0,-11 9 48 0,-12 11 0 15,-4 3-480-15,4-5-80 0,12-9-32 0,9-12 0 32,10-10-1552-32,9-13-304 0,7-2-64 0,7-12-16 0,8-5 1040 0,5-5 288 0,7-7 0 0,1 4 0 15,-3 5-128-15,8-7 128 0,8-8 0 0,6-1 0 16,3 2-128-16,-2 2 128 0,-1 0 0 0,-1 6 0 16,-4 3-128-16,-6 6 128 0,-6 5 0 0,-6 7 0 15,-4 4-128-15,-31 18 128 0,50-29 0 0,-50 29 0 16,0 0-144-16,46-12 144 0,-41 14 0 0,-4 2 0 15,-3 3 0-15,-6 4 128 0,-5 6 0 0,-3 2 16 16,0 0 1008-16,-8 7 192 0,-11 11 32 0,-8 7 48 16,-6 6-528-16,-6 4-128 0,-5 3 0 0,-3 0-16 15,1 0-560-15,5-3-192 0,0 0 144 0,-5 6-144 0,-6 9 0 16,-2 7 0-16,-1-1 0 0,5-4 0 0,5-6 0 0,9-10 0 16,7-7 0-16,7-7 0 0,7-7 0 0,4-5 0 15,6-8 0-15,7-5 0 16,7-12-512-16,8-8-96 0,7-5-16 0,5-11 0 0,7-7 624 0,10-12 0 15,11-13 0-15,12-13 192 0,10-7-192 0,7-8 0 16,8-5 0-16,1 0 0 0,0 3 0 0,7-3-128 16,8-1 128-16,-3 4 0 0,-9 9 0 0,-8 11-128 15,-7 4 128-15,-2 2 0 0,2 2 0 0,-3 5-128 16,-3 2 128-16,-8 9 0 0,-8 7-144 0,-8 6 144 16,-37 25-160-16,50-26 160 0,-50 26 144 0,0 0 96 15,0 0 16-15,10 35 0 0,-27-5-256 0,-10 9 0 16,-9 10 0-16,-12 10-128 0,-5 2 368 0,-4 4 80 15,-3 3 0-15,-11 14 32 0,-13 9-32 0,-9 11 0 0,-4 1 0 16,3-1 16-16,16-17-80 0,-4 9 0 0,-6 8-16 0,1-1 16 0,7-3 144 0,9-9 48 16,11-13 0-16,13-13 0 15,11-9-224-15,6-7-48 0,7-7-16 0,4-6 16 32,7-7-576-32,4-5-112 0,6-8-32 0,3-9 16 15,5-8-1472-15,6-13-304 0,7-10-48 0,9-13 0 0,7-9 1184 0,9-13 224 0,11-12 48 0,6-7 32 0,3-3 656 0,1 0 208 16,-6 5 0-16,8-7 0 15,4-4 0-15,4-4 0 0,0 8 0 0,-2 3 0 16,-4 6 0-16,-5 6 0 0,-10 13 0 0,-4 4 128 0,2 0 832 16,-3 5 144-16,-4 3 48 0,-1 4 0 0,-1 7-448 0,-5 1-112 15,-3 5-16-15,-7 6 0 16,-4 3-1056-16,-24 19-224 0,31-21-32 0,-25 20-16 16,-5 2 752-16,-6 8 0 0,-4 1 160 0,-5 8-32 0,-7 5-128 0,-7 7 0 15,-3 4 0-15,-6 7 0 0,-5 8 0 0,-7 12 0 16,-8 10 0-16,-7 12 0 0,-9 15 432 0,-9 11 160 15,-4 9 48-15,-1 2 16 0,13-21 112 0,-5 15 0 16,-5 10 16-16,-3 2 16 0,2 0-544 0,2-10-96 16,6-11-32-16,14-19 32 0,11-13-288 0,-1-2-64 15,1 0-16-15,3-12 16 0,8-11-144 0,10-15-48 16,7-11 0-16,11-13 16 0,8-9 48 0,10-15 0 16,8-14 0-16,13-13 16 0,9-15 304 0,7-9 192 15,4 0-16-15,16-23 16 0,22-25-192 0,18-18 0 0,11-8 144 16,6-2-144-16,-2 6 0 0,7 0-176 0,7 1 16 15,-6 10 32 1,-13 11-832-16,-2 7-176 0,-1 7-16 0,-15 14 0 16,-17 13 272-16,-11 10 48 0,-5 6 16 0,-9 7 16 0,-6 5 800 0,-8 7 0 0,-6 5 0 0,-7 7 0 15,-5 6 0-15,-9 5 144 0,-6 5-144 0,-6 6 128 16,-4 4-368-16,-5 4-64 0,-4 2-16 0,-2 4 0 16,-2 2 112-16,-1 5 16 0,-2 1 0 0,-3 2 0 15,-1 7 384-15,-3 5 96 0,-1 3 16 0,-7 12 0 16,-8 11 128-16,-6 15 16 0,-6 11 16 0,-7 3 0 15,-2 4 224-15,0-1 32 0,8-7 16 0,-7 12 0 16,-8 11 32-16,-7 6 0 0,0-1 0 0,2-7 0 16,8-11-400-16,7-13-80 0,8-7-16 0,0-5 0 15,0 0-272-15,5-11 0 0,6-6 0 0,6-13-144 16,6-9 144-16,7-13 0 0,7-8 0 0,8-12 0 16,8-10 128-16,10-12 96 0,5-9 32 0,11-12 0 15,12-16-656-15,5-6-128 0,3 0-32 0,18-20 0 0,20-21-192 0,16-16-32 0,12-6-16 0,-4 4 0 16,-14 20 608-16,9 1 192 15</inkml:trace>
  <inkml:trace contextRef="#ctx0" brushRef="#br0" timeOffset="19484.49">27444 4459 911 0,'-23'42'0'0,"2"-7"0"0,-3 2 0 0,3-8 0 15,4-1 0-15,-1-6 0 0,-4 13 576 0,-17 21 48 16,-26 40 0-16,-24 33 0 0,-17 27-96 0,-7 8-16 15,1-10 0-15,2-4 0 0,3 1-336 0,2-8-176 0,4-4 160 16,8-18-160-16,14-19 0 0,-1-3-288 0,-3-1 32 0,5-10 16 31,10-18-240-31,9-13-48 0,12-10-16 0,9-12 0 0,12-13 1776 0,12-12 368 0,10-10 64 0,9-10 0 16,10-9-768-16,9-13-176 0,11-11-16 0,6-8-16 31,7-7-912-31,5-7-176 0,5-5-48 0,10-9 0 0,14-9-64 16,11-10-32-16,9-8 0 0,3-1 0 0,-8 3 544 0,3 0-128 0,4 0 128 0,-5 7 0 15</inkml:trace>
  <inkml:trace contextRef="#ctx0" brushRef="#br0" timeOffset="20866.95">27375 5009 1839 0,'-15'19'160'0,"-1"1"-160"16,2-2 0-16,2-4 0 0,-2 4 1408 0,3-4 256 16,-20 27 64-16,-29 40 0 0,-15 20-208 0,-19 26-48 15,-9 15 0-15,1 0 0 16,7-12-928-16,6-4-192 0,2 4-32 0,7-4-16 0,7-11-304 0,10-11 0 15,7-6 0-15,11-15 0 16,8-9-704-16,9-16-80 0,10-11-32 0,9-16 0 16,7-11-1088-16,8-18-208 0,-6-2-64 0,39-34 0 15,-4-5 1264-15,8-14 240 0,6-6 48 0,0-4 16 0,3 0 608 0,17-20 256 16,20-25 0-16,13-9-16 0,1-3-240 0,0 2 0 16,0 2 0-16,1-2 0 0,1 2 0 0,-3 9 0 15,-6 6 0-15,-10 16 0 0,-15 17 0 0,-5 5 0 16,1 6 0-16,-6 8 0 0,-6 10 0 0,-5 4 0 15,-7 6 0-15,-6 4 0 0,-7 4 0 0,-30 21 0 16,51-26 0-16,-51 26 0 0,0 0 0 0,0 0 0 0,0 0 0 16,39 35 0-16,-47-10 0 0,-9 13 0 0,-9 13 0 0,-8 12 0 15,-8 7 0-15,-6 12 0 0,-9 6 0 0,-3 3 0 16,6-5 0-16,3-7 0 0,2 1 0 0,-9 14 0 16,-9 20 0-16,-7 9 0 0,-2 1 0 0,5-8 0 15,4-8-128-15,9-17 128 0,6-8 0 0,2-1 0 16,3-5 0-16,8-14 0 0,9-16 0 0,9-15 0 15,10-14 128-15,10-11 0 0,8-11-128 0,9-12 192 16,8-13 848-16,4-5 176 0,2-3 16 0,9-14 16 16,16-16-640-16,11-14-128 0,10-7-32 0,7-9 0 15,2-4-448-15,2-3-160 0,-2 0 0 0,4-1 0 16,6 1-864-16,-3 4-192 0,-4 5-16 0,-8 12-16 16,-7 11 992-16,-3 9 256 0,0 9 0 0,-7 9 0 0,-8 11 0 0,-6 3 0 15,-9 8 0-15,-8 5 0 0,-32 18 0 0,45-22 0 16,-45 22 0-16,0 0 0 0,0 0-128 0,0 0 128 15,31 39 0-15,-40-10 0 0,-6 9 0 0,-7 9 0 16,-5 10-144-16,-6 10 144 0,-6 3 256 0,-4 9 80 16,-5 5 16-16,-3 2 0 0,0-7-96 0,4-4-32 15,4-2 0-15,-8 8 32 0,-8 13-256 0,-4 1 0 16,6-14 0-16,-2 1 0 0,-4 1-128 0,3-7 128 16,3-4-192-16,9-14 192 0,6-7 0 0,6-8 0 15,4-6 128-15,7-7 0 0,7-5 1120 0,5-12 224 16,6-1 32-16,6-11 16 0,5-2-448 0,4-8-96 15,-8 9-16-15,34-35 48 16,-15 15-1168-16,9-10-224 0,7-11-64 0,12-14 48 16,14-14-416-16,7-10-80 0,4 0 0 0,-4 1-16 15,-8 10 16-15,11-14 16 0,9-13 0 0,7-5 48 0,-1 5 832 0,-5 3 0 0,-7 13 0 0,-15 16 0 16,-13 18 0-16,-4 7 0 0,-5 6 0 0,-5 8 0 16,-32 24 0-16,50-26 0 0,-50 26 0 0,0 0 0 0,0 0 0 0,0 0 0 15,0 0 0-15,0 0 0 16,23 49-128-16,-36-25 128 0,-7 7 0 0,-4 2 0 15,0 4-208-15,-9 8 80 0,-12 17 128 0,-11 14-176 16,-8 4 176-16,-7 8-192 0,-4-2 192 0,8-8-160 16,10-13 160-16,-5 6-192 0,-4 5 192 0,-4-2-144 15,6-6 144-15,3-11-192 0,6-9 192 0,8-13-160 16,8-13 160-16,9-10-192 0,6-6 192 0,8-12-176 16,6-6 624-16,6-10 128 0,6-13 32 0,8-9 32 0,6-13-160 15,7-14-32-15,8-7-16 0,7-10 16 0,8-2-448 0,4-8 0 16,3-5 0-16,-4 11 0 0,-4 4-192 0,8-13 0 15,7-17-16-15,7-8 16 0,0 3-240 16,-8 6-48-16,-4 10-16 0,-12 14 48 16,-8 11 288-16,-9 12 160 0,-8 13-160 0,-8 14 160 0,-5 11 0 0,-6 7-192 15,-7 9 192-15,-4 3 0 0,-5 5-192 0,-6 7 192 16,-4 2-160-16,-5 7 160 0,-7 5 1088 0,-6 5 288 16,0 2 48-16,3 1 32 0,3 1 224 0,-12 11 48 15,-12 7 16-15,-11 11 16 0,-9 4-992 0,1 0-208 16,6-4-48-16,13-12 16 0,10-4-528 0,-3 0 0 15,-2-1 0-15,2-3 0 16,5-8-624-16,9-10-80 0,7-8-32 0,9-14 16 16,8-13-560-16,10-9-128 0,8-8 0 0,7-13 0 15,10-9 384-15,8-6 96 0,6-3 16 0,5-6 16 16,6-8-96-16,-5 11-16 0,-4 9 0 0,6-11 16 0,4-14 768 0,4-7 224 0,1 2 0 0,-5 3 0 16,-4 8 0-16,-9 10 0 0,-9 16-128 0,-9 10 128 15,-7 13 0-15,-6 8 0 0,-4 7 0 0,-5 4 0 16,-6 8 0-16,-4-2 0 0,-2 3-128 0,-2 2 128 15,2 1 0-15,-3 3 0 0,-2 1 0 0,-4 5 0 16,-2 6 1136-16,-6 7 208 0,-3 4 64 0,-2 6 16 16,-1 4-368-16,-2 2-80 0,-5 6-16 0,0 1 0 15,5-2-128-15,5-4-16 0,2 1-16 0,-4 7 0 16,-3 1-272-16,2 2-48 0,1-3-16 0,7-11 0 0,7-4-224 16,8-12-48-16,7-6-16 0,5-8 0 15,7-6-640-15,3-7-128 0,3-3-32 0,5-6 0 16,3-3-208-16,1-4-64 0,3 1 0 0,1-6 0 0,2 3 416 0,-4-1 80 15,1 3 16-15,-4 4 0 0,-1 1 128 0,-3 7 48 16,-4 2 0-16,-4 3 0 0,-1 8 336 0,-5 1 80 16,-1 4 16-16,-5 4 0 0,-2 5 736 0,-1 3 128 15,0 0 48-15,-5 6 0 0,-2 3-576 0,-2 1-112 16,0-1-32-16,-3 3 0 0,-5 7-160 0,-6 1-16 16,0 4-16-16,-1-5 0 0,7-4-224 0,-6-1 0 15,-5 4 128-15,-4-2-128 0,-1-1 144 0,2-6-16 16,7-3 0-16,2-8 0 0,8-4-128 0,5-5 0 15,8-5 0-15,4-4-5120 16,6-1-1088-16</inkml:trace>
  <inkml:trace contextRef="#ctx0" brushRef="#br0" timeOffset="31918.62">27768 4745 3679 0,'6'-8'320'0,"-1"0"-320"16,-1-1 0-16,-2 5 0 0,1 0 336 0,0-2 0 15,5-6 0-15,3-8 0 0,1-5 784 0,1 3 160 16,-2 0 16-16,-4 3 16 0,0 6-48 0,-5 0-16 16,-1 4 0-16,-2 2 0 0,0 1 112 0,-3 4 32 15,-1-2 0-15,0 4 0 0,-1-3-640 0,0 6-128 16,0-3-32-16,-3 4 0 0,2-1-592 0,-2 4-128 15,-1 1-32-15,-4 5 0 16,1 0-928-16,-3 6-176 0,-3 3-32 0,1 3-16 16,-2 1-784-16,-1 5-144 0,-1 3-48 0,-1 2 0 15,2 1 304-15,1-2 64 0,2-3 16 0,1 3 0 0,-1-1 1568 0,1 1 336 0,1 1 0 0,1-2 0 16,1-2 496-16,3-1 48 0,4-8 16 0,2-2 0 16,2-8-112-16,5-3-32 0,0-4 0 0,-2-6 0 15,0 0-160-15,0 0-16 0,0 0-16 16,39-29 0-16,-26 11 208 0,4-4 32 0,3-4 16 0,2-5 0 15,3-1 64-15,2 0 16 0,1-3 0 0,0 1 0 16,2 2 80-16,-2 1 32 0,-1 2 0 0,-2 3 0 16,-4 4-288-16,-21 22-64 0,35-35-16 0,-35 35 0 15,0 0-80-15,29-22-16 0,-29 22 0 0,0 0 0 16,0 0-80-16,0 0 0 0,0 0-128 0,0 0 192 0,0 0-192 0,0 0 0 16,3 14 128-16,-8-8-128 15,0 0 0-15,-2 3 0 0,-1 1 0 0,0 2 0 0,-2 0 0 16,-3 2 0-16,2 4 0 0,-2-1 0 0,-2 1 320 0,0 2-16 15,-2 2-16-15,-2 0 0 0,3-1-32 0,-3 2 0 16,0-1 0-16,-1 0 0 0,0 3-256 0,0-3 0 16,0 2 0-16,3-3 0 0,2-3 0 0,0-4 0 15,4-2 0-15,4-3 0 0,1-4 0 0,3-3 0 16,5-8-160-16,1-4 160 16,3-2-928-16,4-10-112 0,4-4-32 0,3-8 0 15,4-2-16-15,1-2-16 0,4-3 0 0,3-3 0 0,-1 3 672 0,2 0 144 16,-3 3 32-16,-2 3 0 0,-3 3 128 0,-1 4 128 15,-2 0-192-15,-2 5 192 0,-2 2 0 0,-4 5 0 16,-1 1 192-16,-1 4-48 0,-2-2 112 0,-1 4 0 16,0 0 16-16,-2 0 0 0,0 2 272 0,-3 1 48 0,0-3 16 0,-1 3 0 15,0 0-272-15,-1 1-48 0,-1 0-16 0,-2 1 0 32,-1 1-928-32,-1 2-192 0,-3 1-48 0,0 0 0 15,0 4-624-15,-4 0-128 0,0 2-16 0,-4 3-16 0,0 0 1408 0,-1 4 272 0,0-1 0 0,-4 2 128 16,-4 7-128-16,-6 5 0 0,-1 0 0 0,-2 5 0 15,0-3 0-15,-3 3 0 0,-4 5 0 0,-4-2 0 16,-1 1 0-16,4-3 0 0,2-1 0 0,4-5 0 16,7-5 768-16,6-5 128 0,5-6 48 0,7-4 16 15,4-2-80-15,3-5-16 0,5-4 0 0,3-3 16 16,2-3-720-16,2-2-160 0,2-2 0 0,-1-2 0 16,2 0-224-16,0-4-64 0,0 2-16 0,-1-6 16 15,1 3 288-15,-2-3 0 0,1 1 128 0,0 0-128 16,1-1 0-16,-2 0 0 0,1 2 0 0,-2 4 0 0,-2 3 0 0,1 0 0 15,-1 1-128-15,-1 2 128 0,-1 0-320 0,-3 3-16 16,-2 4 0-16,-1 0 16 16,-4 1-192-16,-1 4-16 0,-3 1-16 0,-3 3 16 15,-1 0-112-15,-2 3 0 0,-4 0-16 0,-1 1 16 0,-2 0 640 0,-3-1 0 16,-5 3 0-16</inkml:trace>
  <inkml:trace contextRef="#ctx0" brushRef="#br0" timeOffset="32867.1">25885 4544 3967 0,'38'-37'352'15,"-38"37"-352"-15,29-26 0 0,-29 26 0 0,0 0 0 0,0 0 0 16,0 0 0-16,0 0 0 0,0 0 0 0,0 0 0 0,0 0 640 0,0 0 208 0,0 0 48 0,-2 16 0 31,-14 4-272-31,-5 7-64 0,-4 2-16 0,-4 4 0 32,-3 4-848-32,-5 7-160 0,-4 0-48 0,0 2 16 0,5-7-160 0,1 0-48 15,2-1 0-15,2-3 16 0,5-7 512 0,-1 3 176 0,0-3 0 0,2-4-128 16,2-5 128-16,3-5 0 0,1-6-144 0,2-3 144 0,3-4 0 15,6-5 0-15,3-2-144 0,3-6 144 0,6-7 0 16,4-4 0-16,3-2-144 0,7-7 144 0,3-3 0 0,5-6 0 16,0 4 0-16,3-4-128 0,4-4 128 0,4-5 0 15,5 0-144-15,0 1 144 0,3 5 0 0,-3 3 0 16,-3 4-144-16,-5 5 144 0,-5 6 0 0,-29 26 0 16,46-41-144-16,-46 41 144 0,29-22 0 0,-29 22 0 15,0 0 0-15,0 0-128 0,0 0 128 0,0 0 0 16,0 0-144-16,-2 7 144 0,-8 5 336 0,-3 3 128 15,-2 5 32-15,-5 2 16 0,-3 7-256 0,-6 3-64 16,-5 5-16-16,-5 5 32 0,0 3-208 0,-2 0 0 16,0 6 0-16,5-9-128 0,4-1-16 0,-2 3 0 15,-7 10 0-15,-3 2 144 0,0 1 0 0,4-3 320 16,3-9-48-16,4-1 32 0,4-10 16 0,6-10 0 0,4-6 0 16,7-8 32-16,6-7-352 0,7-7-128 0,5-6 0 0,8-9 128 15,6-3 0-15,6-9 0 0,6-3 0 0,1-2 0 16,3-1 0-16,5-5 0 0,7-5-128 0,3-4 128 15,3-2 0-15,7-4 0 0</inkml:trace>
  <inkml:trace contextRef="#ctx0" brushRef="#br0" timeOffset="32933.68">25994 4652 1839 0,'-13'51'0'0,"7"-32"160"16,0-6-160-16,2-5 0 0,0 0 0 0,-2 4 0 16,-6 10 192-16,-13 19 16 0,-18 22 0 0</inkml:trace>
  <inkml:trace contextRef="#ctx0" brushRef="#br0" timeOffset="42487.45">29132 3878 12895 0,'0'0'1152'0,"0"0"-928"0,0 0-224 0,0 0 0 16,0 0 1792-16,0 0 304 0,2-16 64 0,-2 16 16 16,3-16 336-16,-3 16 80 0,5-25 16 0,-5 25 0 15,4-19-496-15,-4 19-112 0,0 0-16 0,4-22 0 16,-4 22-752-16,0 0-144 0,0 0-48 0,0 0 0 15,0 0-496-15,0 0-96 0,0 0-32 0,0 0 0 0,0 0-96 0,0 0-32 0,0 0 0 0,0 0 0 32,0 0-64-32,0 0-16 0,14 25 0 0,-15-13 0 15,2 2-208-15,-1-2 144 0,1 2-144 0,2 1 128 16,-1-2-128-16,2-2 0 0,0 3 0 0,-4-14 0 0,0 0-224 0,10 21 32 0,-10-21 0 16,0 0 0-1,0 0-416 1,0 0-80-16,0 0-16 0,0 0 0 0,0 0-304 0,21-37-64 0,-23 21-16 0,0 1 0 0,-2 1 608 0,-1-2 112 15,-2 0 32-15,-2-1 0 0,0 3 784 0,-2-1 144 16,1 2 48-16,-1 0 0 0,0 4 32 0,0-4 16 16,-1 0 0-16,-2 1 0 0,3 5-304 0,0-2-48 15,1 3-16-15,-1 3 0 0,0-1-32 0,0 4-16 16,-1 0 0-16,1 6 0 0,0 0-80 0,1 4-32 16,0 4 0-16,1 1 0 0,0 1-32 0,1 2-128 15,2 2 192-15,0 1-64 0,1 1-128 0,1 2 128 16,2-2-128-16,-1 0 128 0,2-3-128 0,1 2 0 15,1 2 0-15,1 2 128 0,1 0-128 0,0-3 0 0,2 3 0 16,-1-3 0-16,0-2 0 0,3 0 0 0,-1-3 0 16,0-1 0-16,1 0 0 0,-7-16 0 0,18 25 0 0,-18-25 0 15,0 0 0-15,23 22 0 0,-23-22 0 0,0 0 0 16,0 0 0-16,0 0 0 0,48 20 0 0,-48-20 0 16,0 0 0-16,0 0 0 0,0 0 0 0,51 8 0 15,-51-8-192-15,0 0-32 0,0 0 0 0,0 0 0 31,58-18-544-31,-58 18-128 0,0 0 0 0,36-26-11424 0,-36 26-2272 0</inkml:trace>
  <inkml:trace contextRef="#ctx0" brushRef="#br0" timeOffset="43321.75">29525 3896 3679 0,'0'0'320'0,"0"0"-320"15,0 0 0-15,0 0 0 0,0 0 1984 0,0 0 336 16,0 0 64-16,0 0 16 0,1-12 880 0,-1 6 176 16,0 2 48-16,0 4 0 0,0 0-1008 0,0 0-208 15,0 0-48-15,0 0 0 0,4 10-864 0,-3-4-176 16,1 4-48-16,-1 0 0 0,0 2-432 0,-1 1-80 16,1 0-32-16,1 3 0 0,-2 3-384 0,1-1-80 15,-1 1-16-15,1 0 0 0,-1-2-128 0,0 0 0 16,0 3 0-16,0-4 0 0,1-1-192 0,-2-2 192 15,1 0-192-15,0-1 192 0,0-2-448 0,0-4 48 16,0 0 0-16,0-4 0 0,0-1 224 0,1-2 176 0,-1 1-208 16,0 0 80-16,6-24 128 0,-3 9-208 0,1-3 80 0,1-2 128 15,-1-5 0-15,0-1 320 0,1 0-48 16,1-2 0-16,-2-1 320 0,0 1 64 0,-1 6 16 0,2 0 0 16,0 1-224-16,-5 21-32 0,11-36-16 0,-11 36 0 0,14-31-144 0,-14 31-48 0,0 0 0 15,24-29 0 1,-24 29-16-16,0 0 0 0,0 0 0 0,0 0 0 15,49-22-64-15,-49 22 0 0,0 0-128 0,0 0 192 16,45 6-192-16,-45-6 176 0,0 0-176 0,0 0 160 16,40 26-160-16,-40-26 0 0,0 0 0 0,25 26 128 15,-25-26-128-15,0 0 0 0,20 24 0 0,-20-24 0 32,0 0-384-32,0 0-48 0,0 0-16 0,0 0 0 0,17 22-1344 0,-17-22-288 0</inkml:trace>
  <inkml:trace contextRef="#ctx0" brushRef="#br0" timeOffset="43916.18">30017 3571 5519 0,'0'0'496'15,"0"-2"-496"-15,0 0 0 0,0 2 0 0,-1 0 2304 0,1-2 352 0,0-1 80 0,0 2 16 16,0-5 736-16,0 4 160 0,0-5 16 0,1 1 16 15,-1 6-1280-15,0 0-256 0,0 0-48 0,0 0-16 16,0 0-848-16,0 0-160 0,40-25-48 0,-40 25 0 16,0 0-496-16,0 0-96 0,0 0-32 0,0 0 0 15,57 9-160-15,-57-9-48 0,0 0 0 0,0 0 0 16,41 19-192-16,-41-19 176 0,0 0-176 0,0 0 160 16,32 24-160-16,-32-24 0 0,0 0 0 0,0 0 0 15,23 29 0-15,-23-29 0 0,0 0 0 0,10 20 0 16,-10-20 0-16,1 13 0 0,-1-7-176 0,-2 3 176 0,-2-3-352 15,-1 0 16-15,0 1 0 0,-1-1 0 16,-3 0-144 0,1 0-32-16,-2-1 0 0,0 0 0 0,1-1 16 0,-1-2 0 0,-1-2 0 0,-1 0 0 0,1 0 368 0,0-2 128 15,1-2 0-15,2 2-144 0,1-2 272 0,1 0 64 16,1 2 16-16,0-2 0 0,1 2 336 0,2-2 64 16,0 1 16-16,1 1 0 0,1 1-240 0,0 1-32 15,0 0-16-15,0 0 0 0,0 0-144 0,0 0-16 16,0 0-16-16,0 0 0 0,0 0-160 0,0 0 160 15,53 3-160-15,-53-3 160 0,0 0-160 0,0 0 0 16,49 16 0-16,-49-16 128 0,0 0-128 0,0 0 0 16,44 26 0-16,-44-26 0 0,0 0 0 0,22 25 0 15,-22-25-160-15,0 0 160 16,13 22-1392-16,-13-22-176 0</inkml:trace>
  <inkml:trace contextRef="#ctx0" brushRef="#br0" timeOffset="44930.67">30407 4026 13823 0,'0'0'1216'16,"0"0"-960"-16,0 0-256 0,0 0 0 15,0 0 1184-15,1 0 192 0,0 0 32 0,-1 0 16 16,0 0 304-16,0 0 64 0,0 0 16 0,0 0 0 16,0 0-768-16,0 0-144 0,60 6-48 0,-60-6 0 15,0 0-544-15,0 0-112 0,0 0-32 0,52 8 0 0,-52-8-160 0,0 0 0 16,0 0-160-16,0 0-8416 16,45 18-1696-16</inkml:trace>
  <inkml:trace contextRef="#ctx0" brushRef="#br0" timeOffset="45153.68">30424 4103 12895 0,'0'0'576'0,"0"0"112"0,0 0-560 0,0 0-128 0,0 0 0 0,0 0 0 16,0 0 1456-16,0 0 256 0,0 0 48 0,0 0 16 15,46 15-128-15,-46-15-32 0,0 0 0 0,0 0 0 16,49 16-1072-16,-49-16-224 0,0 0-32 0,0 0-16 16,50 18-464-16,-50-18-112 0,0 0-16 0,0 0-10944 15</inkml:trace>
  <inkml:trace contextRef="#ctx0" brushRef="#br0" timeOffset="45672.91">31078 4431 4607 0,'0'1'400'0,"0"1"-400"16,0-2 0-16,0 0 0 0,0 0 2080 0,0 0 336 15,0 0 64-15,0 3 16 0,0-3 800 0,-1 0 160 16,0 0 48-16,0-3 0 0,-2 0-896 0,1 0-176 16,0-3-48-16,0 0 0 0,1-4-1040 0,-1 0-224 15,1-2-32-15,0-3-16 0,0-1-560 0,-1-3-128 16,1-3 0-16,-1-2-16 0,1 0-64 0,-2-5-16 0,1 1 0 0,-2-4 0 15,1 1-96-15,0-1 0 16,-1 1-16-16,-1 0 0 0,1-3 16 0,-2-3 16 0,1 3 0 0,0 3 0 16,0 5-64-16,2 0-16 0,0 3 0 0,1 5 0 15,0-3 0-15,2 4-128 0,0 1 192 0,0 16-64 16,8-31-128-16,-8 31 128 0,8-28-128 0,-8 28 128 16,0 0-128-16,17-33 0 0,-17 33 0 0,0 0 0 15,26-35 128-15,-26 35-128 0,0 0 0 0,0 0 128 16,38-28-128-16,-38 28 128 0,0 0-128 0,0 0 128 15,0 0-128-15,55 6 128 0,-55-6-128 0,0 0 128 16,41 20-128-16,-41-20 0 0,0 0 0 0,49 25 0 0,-49-25 0 0,0 0 0 16,47 26 0-16,-47-26 0 0,0 0-240 15,33 21-80-15,-33-21 0 0,0 0-16 16,0 0-1088-16,16 22-224 0,-16-22-32 0,-1 11-15728 16</inkml:trace>
  <inkml:trace contextRef="#ctx0" brushRef="#br0" timeOffset="45987.44">30878 4058 9215 0,'0'0'816'0,"0"0"-656"0,0 0-160 0,0 0 0 15,0 0 2400-15,0 0 448 0,0 0 96 0,0 0 0 16,0 0 896-16,0 0 160 0,56 15 32 0,-56-15 16 16,0 0-1824-16,0 0-368 0,58 11-80 0,-58-11-16 15,0 0-1184-15,0 0-224 0,53 9-48 0,-53-9-16 16,0 0-96-16,0 0 0 0,56 7-16 0,-56-7 0 16,0 0-176-16,0 0 160 0,46 5-160 0,-46-5 160 15,0 0-160-15,0 0 0 0,0 0 0 0,0 0 0 16,54 0-144-16,-54 0-16 0,0 0 0 0,0 0 0 15,0 0-1248-15,0 0-240 0</inkml:trace>
  <inkml:trace contextRef="#ctx0" brushRef="#br0" timeOffset="46437.55">31259 4627 21183 0,'0'0'944'0,"0"0"192"0,0 0-912 0,0 0-224 0,0 0 0 0,0 0 0 15,0 0 2304-15,0 0 432 0,21-32 80 0,-21 32 0 16,0 0-288-16,27-37-64 0,-27 37-16 0,0 0 0 15,31-38-1472-15,-31 38-288 0,0 0-64 0,0 0-16 16,35-39-336-16,-35 39-64 0,0 0-16 0,0 0 0 16,0 0-192-16,40-33 144 0,-40 33-144 0,0 0 128 15,0 0-128-15,0 0 0 0,0 0 0 0,0 0 0 16,35-30-384-16,-35 30-96 0,0 0-32 0,0 0-18224 16</inkml:trace>
  <inkml:trace contextRef="#ctx0" brushRef="#br0" timeOffset="46637.34">31307 4369 15663 0,'0'0'688'0,"0"0"144"0,0 0-656 0,0 0-176 16,0 0 0-16,0 0 0 0,0 0 2944 0,0 0 576 16,0 0 96-16,26 21 32 0,-26-21-576 0,0 0-96 15,15 22-32-15,-15-22 0 0,7 19-1920 0,-3-10-384 16,-2 4-64-16,1-1-32 0,-1 2-368 0,0-2-176 15,0 4 160-15,-1-2-160 0,2 1 0 0,-1-2 0 16,2 2 0-16,-2-3 0 0,-2-12-256 0,9 20-64 0,-9-20 0 0,0 0-17808 16</inkml:trace>
  <inkml:trace contextRef="#ctx0" brushRef="#br0" timeOffset="47105.7">31630 4487 8287 0,'-1'2'368'0,"1"-2"80"0,0 0-448 0,0 0 0 0,0 0 0 0,0 0 0 0,0 0 3264 0,0 0 576 16,0 0 128-16,0 0 0 0,0 0-128 15,0 0-48-15,0 0 0 0,0 0 0 0,0 0-2000 0,0 0-384 16,0 0-96-16,0 0-16 0,0 0-784 0,0 0-144 15,0 0-48-15,0 0 0 0,0 0-128 0,0 0-48 16,11 21 0-16,-11-21 0 0,0 0-144 0,7 16 0 16,-7-16 0-16,0 0 0 0,14 18 0 0,-14-18 0 15,0 0 0-15,0 0 0 0,24 23 0 0,-24-23 0 16,0 0 0-16,0 0 0 0,0 0 0 0,37 22-176 16,-37-22 176-16,0 0-128 0,0 0-96 0,0 0-16 15,0 0 0-15,51 0 0 0,-51 0 240 0,0 0 0 16,0 0 0-16,0 0 160 0,0 0-160 0,50-19 0 15,-50 19 0-15,0 0 0 0,0 0 0 0,0 0 0 0,0 0 0 0,40-26 0 16,-40 26 0-16,0 0 0 0,0 0 128 0,0 0-128 16,0 0 256-16,23-31-16 0,-23 31-16 0,0 0 0 15,0 0-96-15,0 0-128 0,0 0 176 0,0 0-176 16,0 0 128-16,2-22-128 0,-2 22 0 0,0 0 0 16,0 0 0-16,0 0 0 0,-4 0 0 0,4 0 0 31,0 0-320-31,0 0-128 0,-3 3-32 0,3-3 0 0,-4 7-1536 15,0-3-304-15</inkml:trace>
  <inkml:trace contextRef="#ctx0" brushRef="#br0" timeOffset="47489.66">31746 4646 7823 0,'0'0'336'0,"0"0"96"0,0 0-432 0,0 3 0 15,-1-3 0-15,1 0 0 0,0 0 2256 0,0 0 368 0,0 7 80 0,0-7 16 0,0 12 560 0,-1-6 112 31,1 0 32-31,-2 2 0 0,1 0-1184 0,0 0-256 0,0 0-32 0,-2 2-16 16,2-1-784-16,-2 1-176 16,2 0-16-16,-1-2-16 0,0 2-480 0,1 0-80 0,1 0-32 0,-1 1 0 15,2 0-80-15,-1 1-16 0,1-3 0 0,1 1 0 16,-1-1-128-16,0-2-128 0,-1-7 192 16,3 13-192-16,-3-7 0 0,0-6 0 0,0 0 0 0,1 6 0 15,-1-6 0-15,0 0-176 0,0 0 176 0,0 0-208 31,0 0-640-31,0 0-128 0,0 0-32 0,0 0-16800 0</inkml:trace>
  <inkml:trace contextRef="#ctx0" brushRef="#br0" timeOffset="91463.92">26775 5681 4255 0,'0'0'384'16,"0"0"-384"-16,0 0 0 0,0 0 0 15,0 0 0-15,0 0 0 0,0 0 800 0,-1 5 96 16,1-5 0-16,-3 0 48 0,3 0 208 0,0 0 64 16,-2 1 0-16,2-1 32 0,0 0-320 0,0 0-64 15,0 0-16-15,0 0 32 0,0 0-368 0,0 0-80 16,0 0-16-16,0 0 32 0,0 0-160 0,0 0-32 0,0 0 0 0,0 0 32 16,0 0 352-16,0 0 64 0,0 0 0 0,0 0 64 15,0 0 384-15,0 0 96 0,39-36 16 0,-39 36 16 16,0 0-448-16,0 0-80 0,0 0-32 0,0 0 32 15,36-31-272-15,-36 31-48 0,0 0-16 0,0 0 32 16,0 0-96-16,0 0-16 0,30-36 0 0,-30 36 32 16,0 0-208-16,0 0-32 0,0 0-128 0,0 0 240 15,0 0-240-15,0 0 176 0,0 0-176 0,0 0 192 16,-4 0-192-16,2 4 0 0,-2 0 0 0,0 2 0 16,1 0-208-16,-2 0-48 0,-1 0 0 0,-1 4 0 15,0-1 48-15,-3 1 0 0,0-3 0 0,0 4 0 0,-1-3 208 0,-1 1 240 0,1-2-48 0,-1-1-16 31,3 0-176-31,0 0 0 0,2-3 0 0,2 1 0 16,0-4-608-16,2 2-96 0,2-2-32 0,1 0 0 16,0 0-64-16,0 0-16 0,0 0 0 0,0 0 0 0,0 0 384 0,0 0 80 15,0 0 16-15,0 0 0 0,41-31 336 0,-41 31 0 16,0 0 0-16,0 0 0 0,0 0 0 0,0 0 0 16,0 0 0-16,0 0 0 0,0 0-192 0,0 0 48 15,0 0 0-15,0 0 0 16,43-28-1136-16,-43 28-208 0</inkml:trace>
  <inkml:trace contextRef="#ctx0" brushRef="#br0" timeOffset="91747.43">26799 5602 4031 0,'0'0'352'0,"0"0"-352"0,0 0 0 0,0 0 0 16,0 0 0-16,0 0 0 0,11 14 0 0,-11-14 128 16,0 0-128-16,0 0 0 0,17 19 0 0,-17-19 0 15,11 16 0-15,-11-16 0 0,0 0 0 0,19 16 128 0,-19-16-128 0,0 0 0 16,0 0 0-16,22 16 0 15,-22-16 0-15,0 0 0 0,0 0 0 0,0 0 0 0</inkml:trace>
  <inkml:trace contextRef="#ctx0" brushRef="#br0" timeOffset="98071.88">26795 5430 3679 0,'0'0'320'0,"0"0"-320"0,0 0 0 0,0 0 0 16,-3-6 1472-16,3 6 240 0,-2-5 32 0,-1 1 16 15,0 0 672-15,-1 0 144 0,-1 2 32 0,1 0 0 16,-1 0-368-16,0 2-80 0,0 0-16 0,-1-2 0 0,1-1-512 16,0 2-96-16,-1 5-32 0,0 0 0 15,1 0-528-15,0-2-96 0,0 3-32 0,0-2 0 0,-1-1-320 0,1 0-64 16,0 1-16-16,0 0 0 0,3 0-192 0,-3 0-32 15,1 0-16-15,-2 3 0 0,1 0-48 0,-1 4-16 16,0 0 0-16,-1-1 0 0,1 4-144 0,1-3 0 16,-1 3 0-16,1-1 0 0,0 0 0 0,2 1-144 15,-1 0 144-15,1 0-208 0,0-1-32 0,0 0 0 16,2 1 0-16,-2 0 0 0,2-3-80 0,0 0-32 16,1 1 0-16,0-3 0 0,1 0 176 0,-1 2 48 15,0-10 0-15,5 15 0 0,-5-15 128 0,8 14 0 16,-8-14 0-16,8 15 0 0,-8-15 0 0,9 16 0 15,-9-16 0-15,9 17 0 0,-9-17 0 0,9 17 0 0,-9-17 0 16,0 0 0-16,0 0 0 0,24 24 0 0,-24-24 0 16,0 0 0-16,0 0 0 0,0 0 0 0,35 16 0 0,-35-16 176 15,0 0 80-15,0 0 32 0,0 0 0 0,51-1 0 16,-51 1 0-16,0 0 0 0,0 0 0 0,0 0 0 16,52-4-64-16,-52 4-16 0,0 0 0 0,0 0 0 15,0 0-32-15,50-13-16 0,-50 13 0 0,0 0 0 16,0 0 16-16,0 0 0 0,42-22 0 0,-42 22 0 15,0 0 16-15,0 0 0 0,31-31 0 0,-31 31 0 16,0 0-192-16,23-34 192 0,-23 34-192 0,0 0 192 16,19-35-192-16,-19 35 0 0,0 0 144 0,16-36-144 15,-16 36 0-15,0 0 0 0,0 0 0 0,12-34 0 16,-12 34 0-16,0 0 0 0,5-29 0 0,-5 29 0 0,0 0 0 0,3-27 0 16,-3 27 0-16,0-19 128 0,0 19-128 0,-1-19 128 15,-1 9-128-15,1 1 128 0,0 3-128 0,-2 0 192 16,2-1-64-16,-3 0 0 0,2 1-128 0,-2-4 144 15,-1 1-144-15,-1 2 160 0,0 1-160 0,-2 0 192 16,1 2-192-16,0-2 192 0,-2 1-192 0,-1 1 192 16,1 2-192-16,0-2 192 0,0 1-192 0,-1-2 0 15,1-1 0-15,1 1 0 0,0 4 0 0,0-1 0 16,0-1 0-16,1-1 0 0,-2 2 0 0,2-2-176 16,-2-2 176-16,0 5-192 0,1 4 192 0,-2-1 0 15,1 3 0-15,-2-2-128 0,1 0 128 0,-1 3 0 16,0 0 0-16,0 0 0 0,1 2 0 0,0 0 0 15,1 0 0-15,2 1 0 0,1 0 0 0,0 0 0 0,-1 2 0 0,2-2 0 16,2 1 0-16,-1 0 0 0,2 2-144 0,-2 0 144 16,1 1 0-16,0 0-144 0,0 2 144 0,-1 1 0 15,1-1 0-15,-1-1-128 0,0-2 128 0,-1 2 0 16,2 3 0-16,-2-3 0 0,2-2 0 0,1 0 0 16,-1 4 0-16,3-2-128 0,0-5 128 0,2 1 0 15,0 4 0-15,2-4 0 0,-4-10 0 0,0 0 0 16,0 0 0-16,23 25 0 0,-23-25 0 0,18 20 0 15,-18-20 0-15,0 0-128 0,30 21 128 0,-30-21 0 16,0 0 0-16,0 0 0 0,45 20 0 0,-45-20 0 16,0 0 0-16,0 0 144 0,47 6-144 0,-47-6 128 15,0 0-128-15,0 0 0 0,46 7 0 0,-46-7 0 16,0 0 0-16,0 0 0 0,0 0 0 0,48-6 0 16,-48 6 0-16,0 0 0 0,0 0 0 0,0 0 0 0,0 0 0 0,42-23-144 15,-42 23 144-15,0 0 0 16,0 0-128-16,0 0 128 0,0 0 0 0,28-35 0 0,-28 35 0 0,0 0-128 15,0 0 128-15,18-35 0 0,-18 35 0 0,0 0 0 16,13-34 0-16,-13 34 0 0,0 0 0 0,10-31 0 16,-10 31 0-16,5-24 0 0,-5 24 0 0,3-24 0 15,-3 24 0-15,-2-25 0 0,1 11 0 0,-1-2 0 16,-2 4 0-16,0-4 144 0,-2 3-144 0,1-2 128 16,-2 2-128-16,1 1 128 0,-2-1-128 0,1 3 0 0,-1 0 0 0,0 2 128 0,-1 0-128 0,0 0 0 15,1-1 0-15,-3 2 0 0,2 0 0 16,-2 1 0-1,0-2 0-15,-2 1 0 0,2 2 0 0,0 0 0 16,0 2 0-16,0-3 0 0,0-1 0 0,-1 4 0 0,3-2 128 0,-1 1-128 16,0 0 0-16,1 4 128 0,0-2-128 0,1 2 128 0,0 0 64 0,1 2 16 15,0 1 0-15,0 3 0 16,1 5-32-16,-1 0-16 0,1 3 0 0,-3-2 0 16,2 4-160-16,-1 3 0 0,-1 3 144 0,2-2-144 15,-2 1 0-15,1 1 0 0,-1-2 0 0,0-2 0 16,2 1 0-16,0-3 0 0,0 3 0 0,1-3 0 15,1-3 0-15,3 2 0 0,1 1 0 0,1-1 0 16,1-1 0-16,1-6 0 0,-2-8 0 0,0 0 0 16,0 0 0-16,24 26 0 0,-24-26 0 0,22 23-128 15,-22-23 128-15,25 26 0 0,-25-26-144 0,31 27 144 16,-31-27-144-16,32 17 144 0,-32-17-192 0,0 0 192 16,48 15-192-16,-48-15 192 0,0 0-192 0,0 0 192 15,57-4-128-15,-57 4 128 0,0 0 0 0,0 0 0 0,49-28 0 16,-49 28-128-16,0 0 128 0,0 0 0 0,50-31 0 0,-50 31 0 15,0 0-128-15,0 0 128 0,43-26-240 0,-43 26 16 16,0 0 0-16,0 0 0 0,32-37 0 0,-32 37 0 16,0 0 0-16,0 0 0 0,0 0 224 0,24-32-176 15,-24 32 176-15,0 0-160 0,20-33 160 0,-20 33 0 16,0 0 0-16,16-40 0 0,-16 40 0 0,7-31 0 16,-7 31 0-16,4-35 0 0,-4 19 128 0,-1 0-128 15,-2-3 160-15,-1 3-160 0,-1 0 128 0,-1 1-128 16,0 3 0-16,-1-2 144 0,-3 1-144 0,0 0 0 15,0 1 0-15,-1-3 0 0,0 3 0 0,0 1 128 16,1 0-128-16,-1 1 0 0,1 2 144 0,-2 2-144 16,1 1 160-16,-1 1-160 0,0-2 144 0,-1 3-144 0,0 0 128 15,-2 3-128-15,1 0 176 0,-2 3-48 0,1-2-128 0,-1 4 192 16,0-2-16-16,-1 4-16 0,1 3 0 0,-2-2 0 16,6 0-16-16,-2 0 0 0,2 5 0 0,1-1 0 15,-1 0-144-15,0 4 0 0,0 4 144 0,0-1-144 16,2-1 0-16,-1 2 0 0,1 2 0 0,0 1 0 15,1-2 0-15,2 1 0 0,1-2 0 0,1 1-128 16,0 1 128-16,1-2 0 0,2-2 0 0,0-4-128 16,2 1 128-16,0 1 0 0,2 2 0 0,-1-2 0 15,3-6-128-15,-1-1 128 0,-3-9-128 0,11 22 128 16,-3-8-176-16,-8-14 176 0,18 22-208 0,-18-22 80 16,0 0 128-16,36 21-128 0,-36-21 128 0,0 0-128 15,47 13 128-15,-47-13 0 0,0 0 0 0,60 1-128 16,-60-1 128-16,0 0 0 0,61-8 0 0,-61 8-128 0,0 0 128 15,55-11 0-15,-55 11 0 0,0 0-128 0,47-20-16 0,-47 20 0 16,0 0 0-16,0 0 0 0,52-26-80 0,-52 26-16 16,0 0 0-16,26-30 0 0,-26 30-80 0,0 0-32 15,0 0 0-15,0 0 0 0,31-31 32 0,-31 31 0 16,0 0 0-16,0 0 0 0,19-40 32 0,-19 40 16 16,8-25 0-16,-8 25 0 0,6-28 16 0,-5 13 16 15,0-2 0-15,-1 2 0 0,0-1 240 0,-1 0-144 0,-1 0 144 0,-2-2-128 16,0 5 0-16,-1-3 0 15,0 3 0-15,-2-3 0 0,-2 1-64 0,-1 2-16 16,-2-3 0-16,1 3 0 0,-1 3 208 0,-1 2 0 16,1-1 0-16,-2 2-144 0,2 1 144 0,0-1 224 15,-1-1-48-15,2 3-16 0,1 0 288 0,0 1 64 0,3 4 16 16,-1 0 0-16,1 0-176 0,1 3-32 0,0 0-16 0,1 3 0 31,0 1-720-31,1-1-144 0,0 1-16 0,1 2-15808 0</inkml:trace>
  <inkml:trace contextRef="#ctx0" brushRef="#br0" timeOffset="177168.31">29174 4595 3967 0,'0'0'352'0,"0"0"-352"15,0 0 0-15,0 0 0 0,0 0 0 0,0 0 0 0,0 0 0 16,0 0 0-16,0 0 0 0,61 10 0 0,-61-10 0 0,0 0 0 15,59 0 0-15,-59 0 0 0,0 0 0 0,64-3 0 0,-64 3 0 0,0 0 0 16,67-6 128-16,-67 6 160 0,0 0 32 16,57-3 0-16,-57 3 16 0,0 0 0 0,59-7 0 0,-59 7 16 15,0 0-192-15,0 0-32 0,61-3-128 0,-61 3 208 16,0 0-208-16,0 0-160 0,0 0 32 0,0 0 128 16,50-5-336-16,-50 5 48 0,0 0 16 0,0 0 16 15,0 0-320-15,0 0-64 16,0 0-16-16,0 0 16 0,-1 2 176 15,-6 1 16-15,-3-3 16 0,-2 1 16 0,-1 1 416 0,-2-2 0 0,-2 3 0 0,-4-2 192 16,-1 2 224-16,-2-3 48 0,-2 2 16 0,-2-2 16 0,-2 0 192 0,-1 1 32 0,-2-1 16 0,-2 0 16 16,1 0-112-16,0-1-32 15,1 1 0-15,3 0 16 0,3 0 304 0,4-2 64 16,3 2 16-16,4 0 16 0,6 0-128 0,5 0 0 16,2 0-16-16,5-3 16 0,3 2-576 0,-5 1-112 15,0 0-16-15,0 0-16 0,49-6 96 0,-49 6 32 16,47-7 0-16,-47 7 0 0,59-3 80 0,-59 3 0 15,65-3 16-15,-65 3 0 0,63-3-400 0,-63 3 0 16,60-3 0-16,-60 3 0 0,60-2 0 0,-60 2-176 16,50 0 176-16,-50 0-128 15,0 0-240-15,52 2-32 0,-52-2-16 0,0 0 0 16,0 0-128-16,0 0-32 0,0 0 0 0,0 0 0 0,0 0 336 0,0 0 64 16,-7 14 16-16,-8-13 0 0,-1 3-32 0,-4-3 0 0,-2 1 0 15,-3 1 0-15,-2 1 192 0,-3-2 0 0,-1-1 128 16,-2 2-128-16,-2-1 640 0,2-2 48 0,1 0 16 0,2 0 0 15,3 0 448-15,3-2 80 0,3 2 32 0,5-3 0 16,6 2-304-16,4 1-64 0,4-2-16 0,6-1 0 16,-4 3-736-16,0 0-144 0,0 0 0 0,61-10 0 15,-61 10-352-15,61-4-32 0,-61 4 0 0,75-3-9600 16</inkml:trace>
  <inkml:trace contextRef="#ctx0" brushRef="#br0" timeOffset="181529.98">2941 9827 4607 0,'-2'-2'400'0,"1"-1"-400"0,1 2 0 0,0 1 0 15,0 0 1408-15,-1 0 208 0,0-3 48 0,-2 0 0 16,1 0 1280-16,-2 0 272 0,1 3 48 0,0-3 16 15,1 3-512-15,0 3-96 0,1-1-32 0,-2-2 0 0,2 4-800 0,0-1-176 16,0 4-16-16,-1-1-16 0,1 2-688 0,-1 2-144 16,-1 0-32-16,-1 3 0 0,3-4-368 0,-1 6-80 15,-1 1 0-15,1 4-16 0,-2 5-96 16,2 1-16-16,-2 5 0 0,1 3 0 0,1 5-64 0,1-2 0 16,-2-1-128-16,1-5 192 0,1 1-192 0,-1-1 0 15,0-2 128-15,-2 2-128 0,2 0 0 0,-1-5 0 16,-1 0 0-16,2-4 0 0,-2 1 0 0,2-5 0 15,-1 1 0-15,1-3 0 0,-1-4 0 0,2-3 0 16,0-2 0-16,-2-1 0 0,3-3 0 0,0 1 0 16,-1-4 0-16,1-3 0 0,0 2 128 0,1-2 0 15,-1-3-128-15,0-4 192 0,2 2 0 0,-1-2-16 0,0-4 0 16,2 2 0-16,-2 2-16 0,0-2 0 0,3-7 0 16,-2-2 0-16,2-1 0 0,1-2 0 0,0 0 0 0,-1-2 0 15,1 1-160-15,1 0 0 0,0-1 144 0,1 0-144 16,0 1 0-16,0-2 128 0,0 1-128 0,0 0 0 15,-1-2 0-15,-6 28 0 0,10-43 0 0,-7 20 128 16,1 1-128-16,-1-4 0 0,-1 1 0 0,-1 6 0 16,0-2 0-16,-1 4 0 0,0 1 0 0,-1 4 0 15,1-2 0-15,-1 3 0 0,0 1 0 0,0 1 0 16,-1 0 0-16,2 1 128 0,-1 0-128 0,1 0 0 16,0 0 0-16,-1 2 128 0,1-1-128 0,-1 4 0 15,-1-4 0-15,1 4 128 0,0-2-128 0,0 1 0 16,-1 2 0-16,0 0 0 0,-1 2 0 0,0 0 128 0,0 0-128 0,1 2 128 15,-1 3-128-15,0-2 128 0,-1 1-128 16,0 5 144-16,0-2-144 0,0 2 160 0,-1 3-160 0,0 0 0 16,1 1 144-16,-1-1-144 0,0 4 0 0,1 4 144 15,-1 1-144-15,0 5 0 0,3 0 128 0,-1 2-128 16,2 3 0-16,1 1 0 0,0 3 144 0,3 2-144 16,-1-2 0-16,1 1 144 0,2-2-144 0,-2-2 0 0,4 2 0 0,-4-6 0 15,2-2 0-15,-1-3 0 16,0-1 0-16,-2-4 0 0,1-2 0 0,-1 1 0 15,0-5 0-15,0-2 0 0,-1 0-128 0,0-2 128 16,-1 1 0-16,0-2 0 0,1-3 0 0,-2 1 0 16,1 1 0-16,-1-2 0 0,1 2 0 0,-1-5 0 15,1 2 0-15,0-1 0 0,0-2-128 0,0-2 128 16,1-1 0-16,-1 0 0 0,1-5 0 0,-1 0-144 16,1-6 144-16,-1-1 0 0,-1-1-144 0,1-2 144 0,0-2 0 15,-1-3-144-15,0 1 144 0,1 0 0 0,-2 1 0 16,2-4 0-16,0 2 0 0,0-2 0 0,0-1 0 0,0-1 0 15,2 2 0-15,-1-1 0 0,0 0 0 0,2-1 0 16,-1 3 0-16,1-3 0 0,-1 1 0 0,1 2 0 16,-2 0 0-16,0 2 0 0,0 3 0 0,-1-2 0 0,0 5 0 0,0 0 0 15,-1 2 0-15,1 2 0 16,0 0 0-16,-1-1 0 0,1 3 0 0,0-2 0 16,0 2 0-16,0 2 0 0,0 0 0 0,0-1 0 15,1 3 0-15,0-1 0 0,0 2 0 0,1-1 0 16,-1 2 0-16,0 0 0 0,-1 2 0 0,1-1-128 15,-1 2 128-15,0 1 0 0,0 0 0 0,-1 0 0 0,0 0-208 0,0 0-16 0,1 1 0 0,-3 2 0 32,2 1-592-32,-1 0-112 0,0-2-32 0,1 3-18240 15</inkml:trace>
  <inkml:trace contextRef="#ctx0" brushRef="#br0" timeOffset="182298.44">3502 10036 911 0,'-5'3'0'0,"1"-3"0"16,2 0 0-16,1 0 0 0,-1 0 768 0,1-3 64 16,0 3 0-16,-3 0 16 0,-1-2 336 0,0 0 64 0,-1 2 16 0,0-2 0 15,1-1 688-15,1 3 144 0,2-1 16 0,1 1 16 16,-1 0 496-16,1 0 112 0,0 1 16 15,0-1 0-15,1 3 16 0,0-3 16 0,0 2 0 0,1 0 0 16,0 0-1232-16,0 1-240 0,3 0-48 0,0 1-16 16,1-2-624-16,1 2-128 0,0 0-32 15,1 1 0-15,-7-5-96 0,0 0-32 0,0 0 0 0,44 13 0 16,-44-13-96-16,0 0-32 0,0 0 0 0,50 4 0 16,-50-4-48-16,0 0-16 0,0 0 0 0,0 0 0 15,59-1-144-15,-59 1 0 0,0 0 0 0,0 0 128 16,0 0-128-16,0 0 0 0,55-3 0 0,-55 3 0 15,0 0 0-15,0 0 0 0,0 0 0 0,0 0 0 16,0 0-352-16,0 0 48 0,0 0 16 0,0 0 0 16,0 0-224-16,0 0-32 0,0 0-16 0,0 0 0 15,40 15-208-15,-43-11-32 16,2 2-16-16,-3-2 0 0,3-2-1664 0,-1 2-336 0</inkml:trace>
  <inkml:trace contextRef="#ctx0" brushRef="#br0" timeOffset="182781.04">3425 10214 11055 0,'-2'3'480'0,"1"-3"112"0,-1 0-464 0,2 0-128 0,0 0 0 0,0 0 0 16,0 0 2048-16,0 0 400 0,0 0 80 0,-1 0 16 15,2 0 656-15,-1 0 144 0,0 0 32 0,0 0 0 16,0 0-1024-16,0 0-208 0,0 0-32 0,2 0-16 15,0 2-1200-15,-1-2-256 0,2 1-32 0,0-1-16 16,2 3-192-16,-5-3-32 0,0 0-16 0,0 0 0 16,0 0-32-16,0 0-16 0,52 2 0 0,-52-2 0 15,0 0-64-15,0 0-16 0,55-2 0 0,-55 2 0 0,0 0-64 0,0 0-16 16,53 0 0-16,-53 0 0 0,0 0-144 0,0 0 0 16,0 0 0-16,48 8 128 0,-48-8-128 0,0 0 0 15,0 0 0-15,0 0 0 0,0 0 0 0,43 10 0 16,-43-10 0-16,0 0 0 0,0 0 0 0,0 0 0 15,0 0 0-15,0 0 0 0,0 0 0 0,0 0 0 16,0 0-176-16,0 0 176 16,0 0-592-16,0 0-48 0,0 0 0 0,0 0 0 15,0 0-512-15,0 0-96 0</inkml:trace>
  <inkml:trace contextRef="#ctx0" brushRef="#br0" timeOffset="184474.16">4210 11212 5519 0,'-1'3'496'15,"0"-3"-496"-15,0 3 0 0,0-2 0 0,1-1 1600 0,-2 3 240 16,0-1 32-16,-2 2 16 0,0 5 720 0,-1-3 144 15,3-2 16-15,1 2 16 0,-1-2-608 0,2-2-128 0,0 2-32 0,3-4 0 16,-1 2-432-16,1-2-96 0,2 1-16 16,0-1 0-16,0-1-272 0,1 1-64 0,1-2-16 15,-7 2 0-15,0 0-480 0,0 0-80 0,0 0-32 0,57-16 0 16,-57 16-272-16,0 0-64 0,0 0-16 0,61-28 0 16,-61 28-176-16,0 0 160 0,67-38-160 0,-67 38 160 15,0 0-160-15,59-47 0 0,-59 47 0 0,0 0 128 16,53-57-128-16,-53 57 0 0,34-44 0 0,-34 44 128 15,24-48-128-15,-24 48 160 0,20-49-160 0,-20 49 160 16,14-49-160-16,-9 20 0 0,-3 3 144 0,-1 2-144 16,1-5 128-16,-2 3-128 0,-2 2 160 0,0 1-160 15,-2 1 208-15,0 0-48 0,1 0-16 0,-2 0 0 16,1 3-144-16,-1 3 160 0,1 0-160 0,-1 1 160 16,-1-5-160-16,1-1 0 0,-2 1 144 0,-1-2-144 0,2 0 0 15,-1-3 0-15,-2 3 0 0,1-3 0 0,-2 3 0 0,0-3 0 16,0 3 0-16,0 2 128 0,-1-2-128 0,0 1 0 15,0 1 0-15,-2 0 0 0,2-1 0 0,0 2 0 16,1 2 0-16,1 0 0 0,1-1 0 0,-1-3 0 16,0 2 0-16,1-4 0 0,0 5 0 0,1-4 0 15,1 1 0-15,-2-2 0 0,2 4 0 0,2-1 0 16,0-3 0-16,0 2 0 0,1 3 0 0,2-1 0 16,0 3 0-16,0-1 0 0,2-2 0 0,1-2 0 15,-2 21 0-15,8-35 0 0,-8 35 0 0,11-39 0 16,-11 39 0-16,13-43 0 0,-13 43 0 0,15-42 0 15,-15 42 0-15,15-43 0 0,-15 43 0 0,15-36 0 16,-15 36 0-16,21-37 128 0,-21 37-128 0,24-39 0 0,-24 39 0 0,0 0 0 16,40-47 0-16,-40 47 0 0,0 0 0 0,44-38 0 15,-44 38 0-15,0 0 0 0,47-28 0 0,-47 28 0 16,0 0 0-16,0 0 0 0,60-33-144 0,-60 33 144 16,0 0-320-16,0 0 0 0,60-12 0 0,-60 12 0 31,0 0-352-31,50 0-64 0,-50 0-16 0,0 0 0 15,51 12-1648-15,-51-12-336 0</inkml:trace>
  <inkml:trace contextRef="#ctx0" brushRef="#br0" timeOffset="187060.31">5224 9217 9215 0,'-1'3'816'0,"0"-2"-656"0,0 2-160 0,1-3 0 15,0 0 1280-15,0 0 240 0,-2 0 32 0,2 2 16 16,0 2 1008-16,-1 3 208 0,1 2 32 0,-1 1 16 16,0 0-848-16,0 4-192 0,1-1-16 0,-3 0-16 15,2 2-656-15,-3 1-128 0,0-2-16 0,-1 1-16 16,-1-2-304-16,-1 2-48 0,-2-2-16 0,2-1 0 16,-1-5-256-16,0 2-48 0,-1-3-16 0,-1 0 0 15,0-2-256-15,0-4 0 0,-2 0 128 0,0-2-128 16,-2-2 256-16,-1-5 0 0,0 2 0 0,1-5 0 15,-1 2 160-15,0-5 32 0,0 1 0 0,3-2 0 16,1 4-192-16,1-4-48 0,0 3 0 0,1 1 0 0,3-3 0 0,1 4 0 16,2 0 0-16,1 1 0 0,2 3 16 0,1-2 0 15,2-1 0-15,-3 10 0 0,0 0-48 0,0 0-16 16,0 0 0-16,0 0 0 0,47-33-160 0,-47 33 128 16,0 0-128-16,0 0 128 0,55 2-128 0,-55-2 128 15,0 0-128-15,50 12 128 0,-50-12-128 0,0 0 0 16,43 19 0-16,-43-19 0 0,32 22 0 0,-18-12 0 15,-1 0 0-15,-1 0 0 0,-3 1 0 0,0-5 0 16,0 0 0-16,-2 2 0 0,-1-6 0 0,1 2 0 16,-1-2 0-16,-1 2 0 0,0-4 0 0,0 0 0 15,-2 3 0-15,1-3 0 0,0 1 0 0,-1-1 0 16,1 0 0-16,0 0 0 0,1 0 0 0,-2 0 0 16,2-1 0-16,0 1 0 0,-5 0 0 0,0 0 0 0,0 0 0 15,0 0 0-15,0 0-176 0,0 0 176 0,0 0-128 0,57-19 128 16,-57 19-320-16,0 0 0 0,0 0 16 0,0 0 0 15,0 0 32-15,0 0 0 0,0 0 0 0,0 0 0 16,0 0 272-16,0 0-128 0,0 0 128 0,0 0 0 16,0 0 0-16,0 0 0 0,14-35 0 0,-22 35 0 15,0 3 0-15,-1-2 0 0,-1 2 0 0,-1 0 0 16,2 1-400-16,2 1 16 0,0 1 16 0,0 0 0 16,4-1-720-1,0 0-160-15,3 1-32 0,1-2 0 0,3-1 96 16,0 0 16-16,0 0 0 0,1-2 0 0,0 2 576 0,-3-2 112 0,0 1 32 0,1-2 0 0,-2 0 448 0,2-2 0 15,-1 1 208-15,-1-3-64 0,1 1 368 0,0-3 80 16,-1 0 16-16,1 0 0 0,0-4 176 0,0 0 48 16,1 1 0-16,-2-1 0 0,2 1-336 0,-3-3-64 15,1 3-16-15,0-4 0 0,-2 2-160 0,0 0-48 16,-1 1 0-16,1 0 0 0,-1 4 16 0,-2-3 0 16,0 2 0-16,-1 1 0 0,2 2-96 0,-2-2-128 15,-1 1 176-15,-2 1-176 0,2 2 128 0,-2 0-128 16,0-1 0-16,-1 3 0 0,-2-3 320 0,0 3-32 15,1 0-16-15,0 0 0 0,1 0-16 0,2 3 0 16,1-2 0-16,-2 1 0 0,4 2-96 0,-1 2-32 0,0-2 0 16,1 5 0-16,0-3-128 0,0 4 0 15,2 0 0-15,0 0 128 0,-1 4-128 0,2-4 0 16,1 3 0-16,0-3 0 0,1 2 0 0,2 0 0 0,0 1 0 16,2-1-12224-1,1 2-2320-15</inkml:trace>
  <inkml:trace contextRef="#ctx0" brushRef="#br0" timeOffset="188356.99">5473 10381 6447 0,'1'-4'576'0,"-1"1"-576"0,0 0 0 0,0 3 0 16,0 0 1504-16,0-2 192 0,0-2 32 0,0 0 16 16,-1-4 992-16,0 0 192 0,-2 2 32 0,0 0 16 15,-1 1-272-15,-2 1-48 0,1 2-16 0,-3 0 0 16,1-1-816-16,-2 3-160 0,1-3-48 0,-2 3 0 15,1 0-864-15,-2 3-176 0,0 0-48 0,0-1 0 16,1 3-336-16,-1-2-192 0,-2 4 192 0,0 1-192 16,0 2 128-16,1 0-128 0,2 2 0 0,3 1 0 0,-1-1 0 15,3-1 0-15,3 4 0 0,-1-1 0 0,3 0 0 16,0 0 0-16,3 1 0 0,2 1 0 0,1-1 0 0,1-4 0 16,1-2 0-16,0-2 0 0,5-1 0 0,-13-6 0 15,0 0 0-15,0 0-144 0,62-7 144 0,-62 7 0 0,0 0 0 0,64-50 0 0,-64 50 0 16,46-54-160-1,-46 54 160-15,38-64 0 0,-38 64-176 0,30-66 176 16,-30 66-160-16,16-60 160 0,-13 32 0 0,-1 2-144 16,-2 4 144-16,-2-3 0 0,-1 6 0 0,-2-4 0 15,0 5 144-15,-1-2-144 0,-2 1 192 0,1-2-64 0,-2 2 0 0,-1-4-128 0,0 5 128 0,3 2-128 32,1 1 0-32,-2 4 0 0,1 0 0 0,1 1 0 15,0 2 0-15,1 2 0 0,0 4 0 0,1-2 128 16,0 4-128-16,1 0 0 0,0 1 288 0,1 4-48 0,0 3-16 15,1 1 0-15,0 4 16 0,1 2 0 0,1 3 0 0,0-2 0 16,-1-3-80-16,2 3-16 0,1 10 0 0,1 5 0 16,0 3-144-16,-1 1 160 0,1 3-160 0,0-2 160 15,-2 1-160-15,1-1 0 0,1 1 0 0,-2-2 128 16,0-4-128-16,2-5 0 0,-1 0 0 0,-1-5 0 16,1 1 0-16,0-6 0 0,1-4 0 0,0-2 0 15,-1-4-384-15,0 1 64 0,1-6 0 0,-1 1 0 16,1-4-704-1,-4 2-144-15,0 0-32 0,0 0-16464 0</inkml:trace>
  <inkml:trace contextRef="#ctx0" brushRef="#br0" timeOffset="189140.07">5747 10576 3679 0,'0'0'320'0,"0"0"-320"0,0 0 0 0,0-2 0 16,0 2 704-16,0-1 80 0,0 1 16 0,2-2 0 15,-2 1-512-15,1-1-96 0,-1 1-32 0,1 1 0 16,-1 0-288-16,0 0-64 0,0 3-16 0,0-3-2768 16</inkml:trace>
  <inkml:trace contextRef="#ctx0" brushRef="#br0" timeOffset="189724.87">5729 10539 3679 0,'-1'0'320'0,"1"0"-320"15,0 0 0-15,0-1 0 0,0 1 1264 0,0 0 176 16,-2-2 32-16,1 2 16 0,1-4 432 0,-1 1 64 16,1 3 32-16,0-2 0 0,1 2-624 0,-1-1-128 15,1 1-32-15,-1 0 0 0,2 1-752 0,-1 1-160 16,1-2-16-16,0 3-16 0,-1-2-288 0,-1 2 0 16,0-1-128-16,0-2 128 15,0 4-704-15,0-4-32 0,0 1-16 0,1 0 0 16,-1 1-864-16,0 0-176 0</inkml:trace>
  <inkml:trace contextRef="#ctx0" brushRef="#br0" timeOffset="190419.76">5715 10600 911 0,'-2'5'0'0,"1"-1"0"0,-1-2 0 0,1-2 0 15,1 0 2368-15,0 0 400 0,0 0 80 0,-1 1 16 16,1 2 1040-16,0-3 192 0,0 0 64 0,0 0 0 0,1-3-1344 0,2 0-272 16,-1-1-48-16,2-1-16 0,-2 0-1024 15,-2 5-208-15,0 0-32 0,0 0-16 0,0 0-640 0,25-53-128 16,-25 53-32-16,0 0 0 0,19-51-192 0,-19 51-32 15,12-35-16-15,-12 35 0 0,0 0-32 0,14-44 0 16,-14 44 0-16,0 0 0 0,0 0-128 0,14-41 160 16,-11 35-160-16,-2 0 160 0,2 2-160 0,-2-1 0 15,0 4 0-15,0-3 128 0,-1 2-128 0,0 2 0 16,0-3 144-16,0 3-144 0,-1 0 160 0,-1 0-32 16,0 3-128-16,1-3 192 0,1 0 0 0,-1 2 0 15,-2 3 0-15,0 4 0 0,0 1-32 0,-1 5-16 16,1 1 0-16,-1 0 0 0,3 2-16 0,0 1 0 15,1 1 0-15,-2 2 0 0,4-1-128 0,-1-1 128 0,3-2-128 16,-1-2 128-16,2-2-128 0,1-2 0 16,2-3 0-16,-2-3 0 0,0 0 0 0,2-5 0 0,-8-1 0 0,0 0 0 15,0 0 0-15,0 0 0 0,58-17 0 0,-58 17 0 16,0 0 0-16,0 0 0 0,52-34 0 0,-52 34 0 16,0 0-128-16,0 0 128 0,0 0 0 0,39-44 0 15,-39 44-176-15,0 0 48 0,0 0 0 0,0 0 0 16,16-44-160-16,-14 34-32 0,-2-3 0 0,-3 1 0 15,2 2 320-15,-2-2-128 0,1 2 128 0,-2-2 0 16,2 3 0-16,-1 2 0 0,1 0 0 0,-1 1 0 16,1 4 128-16,1 0 16 0,1 0 16 0,-2 2 0 15,2 0 96-15,0 0 32 0,0 2 0 0,0 2 0 16,2-1-64-16,-1 2-16 0,1 3 0 0,-1 1 0 16,3 1-80-16,-1 0-128 0,-1 2 176 0,2 2-176 15,0 0 160-15,-1-1-160 0,1 3 128 0,-2-2-128 0,2 0 0 16,0 2 0-16,-2-3 128 0,2-1-128 0,-1 1 0 0,0-2 0 15,0 0 0-15,-1-1 0 0,2-3 0 0,-2 2 0 16,2-1 0-16,-1 2 0 0,-1 0 0 0,0-1-144 16,0-4 144-16,-1 3-160 15,0-1-416-15,0-1-64 0,1 0-32 0,0-2 0 16,1-2-704-16,-1-1-144 0</inkml:trace>
  <inkml:trace contextRef="#ctx0" brushRef="#br0" timeOffset="191473.56">6389 11594 9215 0,'-1'1'816'0,"1"2"-656"0,0-3-160 0,0 0 0 15,0 0 1888-15,0 0 352 0,0 0 64 0,0 2 0 16,1-2 416-16,0 2 80 0,3-2 16 0,1-2 0 16,1 0-1072-16,-6 2-208 0,0 0-32 0,0 0-16 15,0 0-368-15,56-25-80 0,-56 25-16 0,0 0 0 16,0 0-160-16,53-28-32 0,-53 28-16 0,50-26 0 0,-50 26-368 0,56-32-80 15,-56 32-16-15,55-38 0 0,-55 38-224 0,53-38-128 16,-53 38 160-16,56-41-160 16,-56 41 0-16,48-42 0 0,-48 42 0 0,41-45 0 0,-41 45 0 0,33-46 128 15,-33 46-128-15,26-46 0 0,-26 46 0 0,20-46 144 16,-20 46-144-16,17-57 128 0,-17 57-128 0,8-56 128 16,-8 56-128-16,1-50 128 0,-2 24 0 0,-2-6-128 15,-3-1 192-15,0 0-64 0,-2 1 16 0,-2-2 0 16,-1 1 0-16,-2 0 0 0,-1 1-144 0,-2 0 0 15,0 0 0-15,-1-2 128 0,2 5-128 0,0-2 0 16,1-4 0-16,0 0 0 0,0 0 0 0,0-3 0 16,0 4 0-16,-1-1 0 0,-1 1 0 0,1-1 0 15,-1 3 0-15,0 3 0 0,3 3 0 0,0-2 0 16,-1-1 0-16,2-1 0 0,2 4 0 0,0-3 0 0,2 2 0 0,2-3 0 16,0 2 0-16,1-1 0 0,1 1 128 0,1 0-128 15,0-1 0-15,1 2 0 0,1 1 0 0,1 26 0 16,0-43 0-16,0 43 0 0,5-34 0 0,-5 34 0 15,7-34 128-15,-7 34-128 0,0 0 0 0,25-54 128 16,-25 54 0-16,0 0-128 0,38-53 192 0,-38 53-64 16,35-38-128-16,-35 38 0 0,48-42 0 0,-48 42 0 15,53-43 0-15,-53 43 0 0,53-39 0 0,-53 39 128 16,48-28-128-16,-48 28 0 0,0 0 0 0,63-31 0 16,-63 31 0-16,0 0 0 0,54-19 0 0,-54 19 0 15,0 0-272-15,0 0 16 0,63-13 0 0,-63 13 0 16,0 0-880-16,0 0-160 15,55-6-48-15,-55 6-16256 0</inkml:trace>
  <inkml:trace contextRef="#ctx0" brushRef="#br0" timeOffset="193374.14">7544 9360 5519 0,'-2'0'496'0,"-1"0"-496"0,2-3 0 0,0 3 0 16,1 0 1344-16,-1-1 160 0,-2-2 32 0,-1 3 16 15,-1 0-336-15,2 0-80 0,-1 0-16 0,3 0 0 16,0 3-944-16,-1-3-176 0,2 1 0 0,0 2 0 15,0-1-2208-15,0 3-320 0,2 0-64 0,-4 1-16 0</inkml:trace>
  <inkml:trace contextRef="#ctx0" brushRef="#br0" timeOffset="193974.97">7568 9360 1839 0,'2'-3'160'0,"1"2"-160"16,-3 1 0-16,0-3 0 0,1 3 1104 0,0-2 192 15,2-2 48-15,-3 4 0 0,0 0 240 0,0 0 48 16,0 0 16-16,0 0 0 0,27-41 160 0,-26 40 48 16,-1-1 0-16,-1 2 0 0,0 0 368 0,-2 0 80 15,1 2 0-15,-1-1 16 0,-1 4-272 0,1-3-48 16,0 4-16-16,0-4 0 0,-1 4-816 0,-1 1-160 16,0-1-48-16,-1 1 0 0,1-1-384 0,-3 1-96 15,-2 3-16-15,-2-2 0 0,1 2-208 0,-3 0-64 16,1 2 0-16,-5 1 0 0,-3-1-192 0,0 2 128 0,-2 1-128 0,1-2 0 15,-2 2 128-15,2-5-128 0,2-2 0 0,4-3 0 16,5 0 0-16,1-5 0 0,1 0 0 0,4-6 0 16,3 0 0-16,2-4 128 0,2-2-128 0,-2 12 0 15,0 0 0-15,19-41 176 0,-19 41-176 0,0 0 160 16,41-57-160-16,-41 57 0 0,36-38 0 0,-36 38 0 16,0 0 144-16,54-47-144 0,-54 47 160 0,0 0-160 15,0 0 224-15,57-26-48 0,-57 26-16 0,0 0 0 16,36 11-16-16,-26-2 0 0,-2 3 0 0,1 0 0 15,0 2-144-15,-1 1 160 0,1 2-160 0,1 2 160 16,0-1-160-16,0-2 0 0,0 0 0 0,1-1 128 16,-1 1-128-16,-1-2 0 0,0-3 0 0,0-1 0 15,-2-3 0-15,2-2 0 0,0-1 0 0,-9-4 0 0,0 0 0 0,0 0 0 16,0 0 0-16,0 0 0 0,0 0 0 0,0 0 0 16,53-26 0-16,-53 26 0 0,0 0 0 0,8-41-144 15,-6 26 144-15,-2-1 0 0,-2 3-160 0,-1-3 160 16,0 1-128-16,-3-1 128 0,0 0 0 0,-2-1-160 15,1 1 160-15,-3 2 0 0,0-3 0 0,-2 3 0 16,-1 0 0-16,-3 2 0 0,2 5 0 0,-4 0 0 16,1 2 0-16,0 5 0 0,-3 3 0 0,1 0 128 15,2 3-128-15,1 1 192 0,1-1 32 0,1 0 0 16,2 4 0-16,1 2 0 0,1 1-64 0,1-1-16 16,1 4 0-16,-1 0 0 0,3-3-144 0,1 3 0 15,2-4 0-15,3 0 0 0,0-1 0 0,4 1-192 16,4-2 0-16,1-1-12800 15,5 0-2576-15</inkml:trace>
  <inkml:trace contextRef="#ctx0" brushRef="#br0" timeOffset="194856.84">7576 10625 12895 0,'-3'-2'1152'0,"0"2"-928"0,1 0-224 0,0 0 0 16,1 0 2272-16,-2-2 416 0,-5 2 64 0,-3 0 32 15,-3-3 432-15,-3 3 96 0,0 3 16 0,-2-1 0 16,2 2-1472-16,1-1-304 0,-2 4-48 0,2-1-16 16,-1 3-928-16,1-2-192 0,0 6-48 0,1-1 0 15,3 2-192-15,2 0-128 0,1-1 160 0,2 3-160 16,-1-2 128-16,5 2-128 0,0-2 0 0,3-1 0 0,0-1 0 0,4-4 0 16,2 0 0-16,1-4 0 15,-7-4 0-15,0 0-240 0,0 0 48 0,64-10 16 16,-64 10-368-16,0 0-80 0,69-47-16 0,-69 47 0 15,53-51-304-15,-53 51-64 0,51-57-16 0,-51 57 0 16,38-53 224-16,-38 53 32 0,27-45 16 0,-27 45 0 0,21-54 496 0,-21 54 112 0,9-54 16 0,-8 26 0 0,0 3 768 0,-2 0 176 31,-1-1 16-31,-2 1 16 0,-1 3 96 0,-1-4 16 16,-2 1 0-16,-2 4 0 0,1 4-448 0,-1-1-96 16,1 1-16-16,-1 3 0 0,2 0-144 0,-2 4-16 15,2 1-16-15,2 3 0 0,1-1 16 0,0 4 0 16,1 0 0-16,2 0 0 0,1 3 32 0,1 0 16 15,-2 0 0-15,2 3 0 0,2 3 96 0,-1 1 32 16,0 2 0-16,0 5 0 0,3 4-192 0,0 4-32 16,1 3-16-16,0 5 0 0,0 1-176 0,1 1 160 0,0 5-160 0,1-2 160 15,1-1-160-15,-1 7 0 0,2 1 0 0,-2-1 128 16,1 0-128-16,-2-3 0 0,-1-6 0 0,0-3 0 16,0-5 0-16,-3-5-224 0,2 1 48 0,-2-8 16 31,2 0-416-31,0-2-96 0,-2-4-16 0,2-3 0 15,0-2-256-15,-2-2-48 0,1-2-16 0,-1-3-16704 0</inkml:trace>
  <inkml:trace contextRef="#ctx0" brushRef="#br0" timeOffset="195278.4">7803 10568 911 0,'0'0'0'0,"0"0"0"16,0 0 0-16,1 0 0 0,0 2 2688 0,-1-2 448 15,1 1 80-15,1 2 32 0,0 3 1104 0,2 0 208 16,-1 3 48-16,1 1 16 0,1 2-1856 0,-2 1-368 16,-1 0-80-16,2 0-16 0,-1 5-1296 0,1-1-272 15,0-2-48-15,0 1-16 0,-1 0-432 0,1 1-96 16,0 1-16-16,-1-2 0 0,2-1-128 0,-1-3 0 15,1-2 0-15,-1-2 128 0,-1-2-128 0,1-1 0 16,0-2 0-16,0-3 0 0,-1 0 0 0,1-2 0 16,-4 2 0-16,0 0 0 0,0 0 0 0,0 0 0 15,28-42 0-15,-28 42 0 0,0 0 0 0,21-53 208 16,-21 53-16-16,14-45-16 0,-14 45 208 0,12-41 32 16,-12 41 16-16,12-42 0 0,-12 42 64 0,0 0 16 0,16-47 0 0,-16 47 0 15,0 0-128-15,0 0-32 0,0 0 0 0,21-44 0 16,-19 38-128-16,1 1-32 0,0 1 0 0,-1 3 0 15,-1-2-192-15,0 3 176 0,2 0-176 0,-2 0 160 16,-1 0-160-16,1 0 0 0,-1 0 0 0,0 3 0 31,1-3-736-31,-1 4-32 0,1-4 0 0,-1 1-12544 0,2 1-2528 0</inkml:trace>
  <inkml:trace contextRef="#ctx0" brushRef="#br0" timeOffset="196007.36">8716 10931 20271 0,'0'5'1792'0,"0"-5"-1424"16,0 0-368-16,0 0 0 0,0-2 2368 0,0 2 384 15,2-4 96-15,-2-1 16 0,1-5-288 0,0-6-48 16,0-2-16-16,1-5 0 0,-1-1-1456 0,-2-6-288 16,-1 2-64-16,1-3-16 0,-1 1-304 0,-2 3-64 15,0-3-16-15,-2-1 0 0,-1-3-80 0,0-4-16 16,1 6 0-16,-1-2 0 0,-1 1-16 0,1-4 0 0,0 3 0 15,-1-2 0-15,1 1-64 0,-1 3 0 16,2 4-128-16,0-1 192 0,0 5-64 0,1 2 0 0,2 5-128 0,2 1 192 16,1 16-64-16,0 0 0 0,0 0-128 0,9-37 192 15,-9 37 0-15,0 0 0 0,0 0 0 0,0 0 0 16,0 0 64-16,54-20 0 0,-54 20 0 0,0 0 0 16,46 4-256-16,-46-4 144 0,37 7-144 0,-37-7 128 15,45 11-128-15,-45-11 0 0,44 10 0 0,-44-10 0 16,42 10-160-16,-42-10-16 0,37 13 0 0,-37-13 0 31,31 8-624-31,-31-8-128 0,0 0-32 0,29 10 0 16,-24-6-528-16,-3-2-112 0,-2 2-32 0,-2-1-16096 0</inkml:trace>
  <inkml:trace contextRef="#ctx0" brushRef="#br0" timeOffset="196262.09">8405 10402 16575 0,'1'4'736'0,"0"-3"160"0,3 2-720 0,0-1-176 15,-1-2 0-15,1 0 0 0,1 0 2896 0,-5 0 560 16,0 0 96-16,48 4 32 0,-48-4-560 0,53 2-96 16,-53-2-32-16,57 0 0 0,-57 0-1904 0,56-2-384 15,-56 2-80-15,53-4-16 0,-53 4-368 0,0 0-144 16,74-6 0-16,-74 6 144 0,0 0-144 0,59-3 0 15,-59 3 0-15,0 0 0 16,53 13-464-16,-53-13 16 0,34 15 16 0,-18-8-17696 0</inkml:trace>
  <inkml:trace contextRef="#ctx0" brushRef="#br0" timeOffset="197090.4">9373 10416 5519 0,'-5'-3'496'0,"1"2"-496"16,1-1 0-16,0-1 0 0,2 2 1808 0,0 1 272 15,-2 0 48-15,0 0 16 0,-4 1 960 0,-1-1 192 16,-1 5 32-16,-1-1 16 0,3 2-976 0,-2 0-192 15,2 4-32-15,-2 2-16 0,2 1-576 0,-2 5-112 16,0 2-32-16,-1 2 0 0,2 3-512 0,-2 3-128 16,2 2 0-16,0-1-16 0,2-1-384 0,-1 0-80 15,2 0-16-15,3-2 0 0,0 0-272 0,0-3 160 16,1 1-160-16,2-3 128 0,1-2-128 0,0-4 0 0,2-1 0 0,-1-6 0 16,5 2-192-16,-1-6 0 0,3 2-16 0,-10-6 0 31,0 0-880-31,0 0-160 0,62-20-32 0,-62 20-15712 0</inkml:trace>
  <inkml:trace contextRef="#ctx0" brushRef="#br0" timeOffset="204048.91">9484 10856 8287 0,'-1'-1'736'0,"1"-2"-592"16,0 2-144-16,-1-2 0 0,1 1 1984 0,0 1 384 0,0 2 64 0,1-2 0 15,-1-2 704-15,1 1 144 16,1 1 32-16,-1 1 0 0,1 0-1296 0,1 1-256 15,-1 1-48-15,2 1-16 0,0 0-720 0,-2 0-144 0,2 1-16 0,-2-1-16 16,1 0-128-16,-2-2-32 0,1-1 0 0,0-1 0 16,0 1-288-16,-2 0-64 0,0 0-16 15,0 0 0-15,0 0-80 0,14-38-32 0,-14 38 0 0,0 0 0 16,10-41-160-16,-10 41 128 0,0 0-128 0,12-41 128 16,-12 41-128-16,0 0 0 0,0 0 0 0,14-45 0 15,-14 45 0-15,0 0 0 0,0 0 0 0,0 0 0 16,0 0 0-16,5-28 0 0,-5 28 0 0,-2 0 0 15,2 0 0-15,0 0 0 0,-1 1 0 0,1 2 0 16,-1 0 0-16,1 0 0 0,-1 3 0 0,1-2 0 16,-2 4 0-16,1-1 0 0,0 2 0 0,-2-1 128 0,2 3-128 0,0-1 0 15,0 2 0-15,0 1 0 0,1 0 0 0,0 3 0 16,0-1 128-16,2 1-128 0,-1 0 0 0,3-2 0 16,0 1 0-16,1-3 0 0,1-2 0 0,0-1 0 15,-6-9 0-15,0 0 0 0,0 0 0 0,0 0 0 16,49 0 0-16,-49 0 0 0,0 0 0 0,0 0 0 15,46-37 0-15,-46 37 0 0,0 0-160 0,27-39 160 16,-27 39 0-16,0 0-144 0,20-44 144 0,-20 44 0 16,0 0 0-16,13-35 0 0,-13 35 0 0,0 0 0 15,0 0 0-15,8-37 0 0,-7 30 0 0,-1 2 0 16,2 1 0-16,-4 0 128 0,2 2-128 0,0 0 176 16,0 2-176-16,0 0 192 0,-1 0-32 0,1 2 0 15,0 1 0-15,0 2 0 0,0 2 32 0,0 0 16 0,0 2 0 16,1 1 0-16,-1-1-64 0,2 4-16 0,-1 2 0 0,0 1 0 15,0 0-128-15,1-3 0 0,-2 2 0 0,1-2 128 0,0 3-128 0,-1-3 0 16,1 0 0-16,1-1 0 16,0-3-256-16,-1-2-48 0,2 2 0 0,-1-3 0 31,2 0-656-31,1-2-144 0,0 2-32 0,0-2-16960 0</inkml:trace>
  <inkml:trace contextRef="#ctx0" brushRef="#br0" timeOffset="204261.06">9891 10915 1839 0,'-1'9'160'0,"1"-3"-160"0,1 0 0 0,-1-2 0 0,0 0 3488 0,0-2 672 16,0 2 128-16,1 5 16 0,1 0-16 16,-1 8 0-16,1-4 0 0,0 2 0 0,-2-3-2144 0,1 1-432 15,-1-3-96-15,0-3-16 0,0 2-1056 0,-1-3-224 16,-1 1-32-16,0-1-16 0,-1-1-272 0,1-1 0 15,1 0-176-15,-1-2 176 16,2-2-1024-16,0-2-112 0,3 1-16 0,-2-4-9776 16,0 3-1952-16</inkml:trace>
  <inkml:trace contextRef="#ctx0" brushRef="#br0" timeOffset="204864.43">10111 10741 1839 0,'-2'0'160'0,"2"0"-160"0,0 0 0 0,0 0 0 16,0 0 3152-16,0 0 608 0,0 1 112 0,0 2 32 15,1-1 208-15,0-1 48 0,2 4 16 0,-1-1 0 16,2 2-1408-16,1-2-272 0,-1 2-64 0,-1 0-16 16,2 0-1392-16,-1 1-256 0,0-1-64 0,-2-2-16 0,2 2-304 0,-2 0-48 15,2-2-16-15,0 1 0 0,-1-2-128 0,1 3-16 16,1-2-16-16,0 2 0 0,-1 0-160 0,1 1 192 16,-2 0-192-16,1 2 192 0,0-3-64 0,0 1-128 15,-1 2 192-15,0 0-64 0,0 1-128 0,0-1 0 16,-1 0 0-16,1-3 0 0,-1-1 0 0,0 0 0 15,0-1 0-15,-1-2 0 0,1 0 0 0,0 0 0 16,0-4 0-16,0 0 0 0,-2 2 0 0,0 0 0 16,0 0 0-16,0 0 0 0,0 0 0 0,0 0 0 15,0 0-144-15,0 0 144 0,31-44 0 0,-31 44 0 16,0 0 0-16,0 0 0 0,0 0 0 0,0 0 0 16,22-41 0-16,-22 41 0 0,0 0 128 0,0 0 0 15,0 0-128-15,0 0 192 0,25-41-48 0,-25 41-16 0,0 0 0 0,0 0 0 16,0 0 0-16,24-44 0 0,-24 44 0 0,0 0 0 15,0 0 0-15,0 0 0 0,23-41 0 0,-23 41 0 16,0 0-128-16,0 0 160 0,0 0-160 0,0 0 160 16,0 0-160-16,0 0 128 0,0 0-128 0,0 0 128 15,0 0-128-15,0 0 0 0,0 0 0 0,0 0 0 16,0 0 0-16,0 0 0 0,0 0 0 0,0 0 0 16,0 0 0-16,0 0 0 0,0 0 0 0,0 0 0 15,0 0-400-15,0 0-16 0,0 0 0 0,0 0 0 16,0 0-272-16,0 0-48 0,0 0-16 0,0 0 0 15,0 0-624-15,0 0-128 0</inkml:trace>
  <inkml:trace contextRef="#ctx0" brushRef="#br0" timeOffset="205631.56">10590 10431 9215 0,'-3'0'816'0,"2"-3"-656"16,0 3-160-16,1 0 0 0,0 0 2144 0,0 0 400 15,-1 0 80-15,-1 0 0 0,2 0 464 0,0 0 96 16,3 0 16-16,-1 0 0 0,-2 0-1040 0,0 0-208 15,0 0-32-15,26 12-16 0,-26-12-688 0,0 0-128 16,23 13-16-16,-15-7-16 0,3 4-480 0,2 2-80 16,-1 4-32-16,2 0 0 0,-2 0-96 0,-2 3-32 15,0 0 0-15,-1-2 0 0,-2 0-64 0,-1 0-16 16,0 2 0-16,-1 0 0 0,0-1 0 0,-2 2-16 16,-1-2 0-16,1-1 0 0,-1-1-32 0,-2-2 0 15,0 3 0-15,-1-1 0 0,-2-3-208 0,1 2 144 0,-1-1-144 16,-2 0 128-16,1-1-128 0,-1-1 0 0,0 2 0 15,-2-4 0-15,3 1 0 0,-3-4 0 0,0 2 0 16,-1 1 0-16,1-4 0 0,-2 1 0 0,0 2-128 0,0-2 128 16,-1 0-224-16,1-1 32 0,1-1 0 0,-1 1 0 15,0-1 0-15,-1 0 16 0,2 1 0 0,-1-2 0 16,2-1 48-16,-1 2 0 0,2-1 0 0,0 2 0 16,1-2 128-16,1 0-128 0,2-2 128 0,1 2-128 15,-2 1 0-15,3-1 0 0,0-1 0 0,1 3 0 31,2-2-240-31,-2 1-32 0,2 1-16 0,-1-2 0 0,0 0-224 16,1-1-64-16,-2 2 0 0,0-1 0 0,-1 2-1744 0,0-3-368 0</inkml:trace>
  <inkml:trace contextRef="#ctx0" brushRef="#br0" timeOffset="-212374.2">4714 11379 20271 0,'0'-2'1792'16,"0"-1"-1424"-16,-2 2-368 0,2 1 0 0,-1-3 1408 0,0 3 224 15,0-3 32-15,-2-2 16 0,0 0 240 16,-2 0 32-16,0 1 16 0,-1 2 0 0,-1 2-560 0,1 2-128 15,-1 1 0-15,1 1-16 0,1 1-496 0,-2 3-112 16,2 1-16-16,2 3 0 0,-1-2-320 0,2-2-64 16,0 4 0-16,2 2-16 0,-1 0-240 0,1 3 176 15,1-3-176-15,1-4 160 0,0 1-160 0,1 0 0 16,1 0 0-16,1 0 128 0,2 0-128 0,0-1 0 16,2-2 0-16,2-2 0 0,-1 0 0 0,0-1 0 15,2-4 0-15,0 2 0 0,1-3-128 0,-1-3 128 16,-12 3 0-16,0 0 0 0,0 0 0 0,0 0 0 15,62-26 0-15,-62 26 0 0,0 0-144 0,0 0 144 0,39-43 0 16,-39 43 0-16,0 0-176 0,0 0 176 0,23-48-160 0,-23 48 160 16,0 0-144-16,2-35 144 0,-4 25-128 0,-2-2 128 15,-2 2 0-15,0 0 0 0,-3 2 0 0,2 4 0 16,0 1 192-16,-1 0 0 0,-5-4 16 0,-3-5 0 16,-1 3 48-16,0 2 0 0,1 3 0 0,1 2 0 15,0 2-128-15,3 0-128 0,2 2 176 0,0 2-176 16,2 0 128-16,3-1-128 0,2 2 0 0,1-1 0 15,2-1 0-15,4 0 0 0,1-3-128 0,-5 0 128 32,0 0-1136-32,0 0-128 0</inkml:trace>
  <inkml:trace contextRef="#ctx0" brushRef="#br0" timeOffset="-211257.43">6961 11623 10127 0,'0'1'896'0,"0"-1"-704"0,0 0-192 0,0-1 0 16,0 1 1600-16,0 0 304 0,0-3 48 0,-2 3 16 15,1-2 912-15,-1 0 192 0,-1 0 48 0,-1-2 0 16,1 1-704-16,-1 0-144 0,-2 3-32 0,1-2 0 15,-1 2-896-15,0 0-176 0,-1 0-32 0,0 2-16 0,1-2-624 0,0 3-128 16,-1 0-32-16,1 1 0 0,1 2-64 0,2 0-16 0,-1 0 0 0,1 4 0 16,2 0-64-16,1 5 0 15,1-1-16-15,2 2 0 0,2 2-176 0,0 1 128 16,1-1-128-16,3 1 128 0,0-3-128 0,1-4 0 16,3 2 0-16,2-8 128 0,-1 0-128 0,-14-6 0 15,0 0 0-15,52-3 0 0,-52 3 0 0,0 0 0 16,63-29-144-16,-63 29 144 0,0 0 0 0,65-50 0 15,-65 50-128-15,0 0 128 0,44-41 0 0,-44 41-192 16,0 0 192-16,0 0-160 0,32-50 0 0,-32 50 0 0,0 0 0 16,0 0 0-16,5-38 160 0,-8 31-128 0,-1-2 128 15,-2-1-128-15,1 4 128 0,-4-3 0 0,0 2 128 0,0-2-128 16,-3 3 224-16,0 0-32 0,-3 0 0 0,-3 2 0 16,-1 0 96-16,1 4 16 0,1 0 0 0,0 4 0 0,1-2-64 0,-1 4-16 15,-1 4 0-15,2 0 0 0,0 3-224 0,1-3 128 16,4 2-128-16,3-3 0 15,2-2-208-15,2 2-144 0,4-6-32 0,1 1-19328 16</inkml:trace>
  <inkml:trace contextRef="#ctx0" brushRef="#br0" timeOffset="-202674.31">14019 10466 18431 0,'-3'7'1632'0,"2"-5"-1312"0,-1-1-320 0,0 2 0 15,1-3 1472-15,0 0 240 0,0 2 32 0,-3-2 16 16,0 1 1216-16,-2-1 240 0,-1-1 48 0,-4-1 16 16,1-2-1744-16,-3-1-368 0,2 1-64 0,-2-2-16 0,-1 2-688 0,-2 1-144 15,-1 0-16-15,-2 1-16 0,0 2 16 0,0 2 0 16,-1 2 0-16,-1 2 0 0,1 3-16 0,0 3 0 16,2-1 0-16,4 0 0 0,3-3-32 0,-1 4-16 15,-2 4 0-15,-2 5 0 0,1 3-176 0,3 1 192 16,2-4-192-16,0 1 192 0,5-2-192 0,3-1 0 15,3 2 0-15,1-4 128 0,4 1-128 0,3-6 0 16,2 2 0-16,3-2 0 0,2-3 0 0,1-1 0 16,3-6 0-16,-20-2 0 0,42 0-128 0,-42 0 128 15,46-19 0-15,-46 19 0 0,48-28 0 0,-48 28 0 16,46-42-144-16,-46 42 144 0,39-50 0 0,-39 50 0 16,35-59-128-16,-35 59 128 0,27-63-256 0,-27 63 16 15,22-77 0-15,-22 77 0 0,14-87 32 0,-14 87 0 16,4-77 0-16,-4 77 0 0,-5-67 208 0,5 67 0 0,-13-54 0 0,4 30-144 15,0 7 144-15,-2-2 0 0,-2 3 0 0,1 0 0 16,1 4 0-16,-1-1 0 0,-1 1 0 0,2 2 0 16,1 0 0-16,3-1 0 0,-1 4 0 0,3 1 0 15,5 6 128-15,0 0-128 0,0 0 160 0,0 0-160 16,0 0 416-16,-5-9-16 0,7 15 0 0,-1 3 0 16,3 3 48-16,-2 2 16 0,1-2 0 0,0 3 0 15,1 7-208-15,1 2-32 0,0 3-16 0,0-5 0 16,0-5-48-16,1 7-16 0,1 4 0 0,1 5 0 15,0 2-144-15,0 3 0 0,-1-4 144 0,-1 1-144 16,1-6 0-16,-2 0 0 0,-2-1 0 0,0 0 0 0,-1-6 0 0,-1 0 0 16,-1-2 0-16,2 1 0 15,-2-3 0-15,0 0 0 0,0-2-192 0,0 1 64 16,0-1-576-16,0 3-96 0,0-3-32 0,-2-4 0 16,2-2-256-16,-1-4-48 0,1-2-16 0,1-2-16992 15</inkml:trace>
  <inkml:trace contextRef="#ctx0" brushRef="#br0" timeOffset="-201757.2">14254 10785 11967 0,'0'0'1072'0,"0"0"-864"15,-2 0-208-15,2 0 0 0,0 3 2176 0,0-3 384 16,-1 0 64-16,1-3 32 0,0 3 160 0,0 0 16 16,0 0 16-16,0 0 0 0,0 0-800 0,0 0-176 15,26-48-16-15,-26 48-16 0,0 0-848 0,0 0-160 16,29-57-48-16,-29 57 0 0,0 0-336 0,18-47-64 15,-18 47 0-15,0 0-16 0,0 0-176 0,13-59-16 16,-13 59-16-16,0 0 0 0,3-51-160 0,-3 51 128 0,0 0-128 0,-2-42 128 16,2 42-128-16,0 0 0 15,0 0 144-15,0 0-144 0,0 0 0 0,-11-21 128 0,8 27-128 0,1 3 0 16,-1 3 256-16,2 2-32 0,0 2 0 0,1 3 0 16,0-3-16-16,1 2 0 0,1 5 0 0,1-1 0 15,2 3-80-15,0-6-128 0,0 2 176 0,1-1-176 16,1-4 0-16,0 0 0 0,1-3 0 0,0-1 0 15,2-3 0-15,-2-6 0 0,0 1 0 0,-8-4 0 16,0 0 0-16,0 0 0 0,36-10 0 0,-36 10 0 16,0 0 0-16,0 0 0 0,34-43 0 0,-34 43 0 15,0 0-176-15,0 0 176 0,25-61-192 0,-25 61 192 0,0 0-304 0,0 0 48 16,15-59 16-16,-15 59 0 16,0 0 0-16,0 0 0 0,1-46 0 0,-1 46 0 0,0 0 240 15,0 0 0-15,0 0 0 0,0 0-144 0,0 0 144 0,-6-38 0 0,6 33 0 0,0 4 0 16,0 1 0-16,-1-3 0 15,1 3 0-15,0 3 128 0,0-2 128 0,0 1 16 16,0 2 16-16,1 2 0 0,-1 0 32 0,1 1 0 16,0 3 0-16,2-1 0 0,-2 0-112 0,1 3-16 15,2 2 0-15,-1 1 0 0,-1-5-192 0,2 2 176 16,-1 4-176-16,2 3 160 0,2-1-160 0,-2 0 0 16,-1 0 0-16,1-2 0 0,-1-1 0 0,0-3 0 15,0 2 0-15,-2-5 0 0,2-2-256 0,-3-1-96 16,1-2-16-16,0-1 0 15,0-3-592-15,-1-3-112 0,-1 3-16 0,0 0-17888 0</inkml:trace>
  <inkml:trace contextRef="#ctx0" brushRef="#br0" timeOffset="-201090.91">15069 10615 7887 0,'0'0'336'0,"0"0"96"0,0 0-432 0,0 0 0 15,0 0 0-15,0 0 0 0,0 0 2576 0,-14-29 432 16,8 26 96-16,-3-4 16 0,-2-2 480 0,-1 2 112 16,-1 1 0-16,0 4 16 0,0-2-1312 0,0 0-272 15,-1 2-48-15,2 2-16 0,-2 1-1200 0,2 0-240 16,1 3-64-16,-2 0 0 0,2 2-240 0,-1 3-48 16,2-2-16-16,0 3 0 0,3 2-144 0,-1 1-128 15,4 1 192-15,2 4-192 0,1-2 128 0,2 2-128 16,1 3 0-16,2 2 0 0,4-1 0 0,-1-4 0 15,3-4 0-15,1 1 0 0,1-5 0 0,1-4 0 0,-1-2 0 0,-12-4 0 16,27 2 0-16,-27-2-176 0,0 0 176 0,50-28-160 0,-50 28-16 0,0 0 0 16,47-57 0-1,-47 57 0-15,22-53 176 0,-22 53-208 0,15-57 80 0,-15 57 128 16,7-57-288-16,-7 57 64 0,2-61 16 0,-2 61 0 16,-8-55 64-16,8 55 16 0,-10-46 0 0,10 46 0 15,-15-53 128-15,15 53 0 0,-21-61 0 0,10 34 0 16,0 3 0-16,0 0 0 0,0-1 0 0,11 25 0 15,-16-32 0-15,16 32 0 0,-18-25 0 0,10 15-128 16,0 2 128-16,2 1 128 0,1 4-128 0,3 1 176 16,1 2 160-16,-1 0 48 0,2 0 0 0,2 4 0 15,-1 0-64-15,1 2-16 0,1 3 0 0,-1 1 0 16,3 3-80-16,0 6-16 0,1-1 0 0,2 5 0 16,2 2-48-16,0 6-16 0,1 2 0 0,0 4 0 0,1 3-16 15,0-1-128-15,2 2 192 0,-3-3-64 0,0-3-128 0,-2-1 0 16,1 5 0-16,-3-5 0 0,0 1 0 0,-3-3 0 0,1-6 0 15,-2-1 0-15,1-1 0 0,-2-5 0 16,-1-5 0-16,2-2 0 0,-2-3-208 0,1-5-80 16,0-1-16-16,-1-3 0 15,-1 0-528-15,0 0-96 0,0 0-32 16,0 0-17680-16</inkml:trace>
  <inkml:trace contextRef="#ctx0" brushRef="#br0" timeOffset="-200608.13">15309 10627 7359 0,'-3'-4'656'0,"1"-1"-528"0,2 5-128 0,0 0 0 16,0 0 3200-16,0 0 624 0,0 0 112 0,0 0 32 15,0 0 416-15,0 0 96 0,-9-42 0 0,9 42 16 16,0 0-2608-16,0 0-528 0,0 0-96 0,0 0-32 16,0 0-464-16,0 0-80 0,0 0-32 0,22 0 0 15,-17 7-48-15,1 3-16 0,0-2 0 0,1 3 0 16,0 2-176-16,0 2-32 0,1-3-16 0,-2 1 0 16,0 2-208-16,0 1-32 0,2 0-128 0,-1 1 192 15,1-1-192-15,-2-2 0 0,-2 3 0 0,-1-5 0 16,2-2 0-16,-1 0 0 0,0-4 0 0,-2 0 0 0,1 0 0 0,-1-5 0 15,1 2 0-15,-3-3-160 0,0 0-32 0,0 0-16 16,0 0 0-16,0 0 0 0,0 0 0 0,26-59 0 16,-26 59 0-16,0 0 0 0,0 0 208 0,16-65 0 15,-16 65 0-15,0 0 0 0,16-59 0 0,-16 59 0 16,0 0 0-16,16-58 0 0,-16 58 0 0,0 0 0 16,18-51 192-16,-18 51-192 0,0 0 176 0,0 0-176 15,0 0 160-15,25-53-160 0,-25 53 0 0,0 0 128 16,0 0-128-16,0 0 0 0,0 0 0 0,0 0 0 15,0 0 0-15,0 0 0 0,0 0-192 0,0 0-64 16,0 0-32-16,0 0 0 16,0 0-672-16,0 0-128 0,0 0-16 0,0 0-18416 0</inkml:trace>
  <inkml:trace contextRef="#ctx0" brushRef="#br0" timeOffset="-199657.35">15954 10520 7359 0,'-1'0'656'0,"0"0"-528"0,1 0-128 0,0 0 0 16,0 0 2048-16,-3-3 384 0,2 2 80 0,0 1 16 16,-2 0 1008-16,1-3 208 0,0 3 32 0,1 0 16 15,0 0-1024-15,0 0-208 0,2 0-32 0,1 0-16 16,1 0-1440-16,2 0-304 0,0 0-48 0,1 0-16 15,3 3-176-15,-1-3-32 0,-8 0-16 0,0 0 0 16,35 4-32-16,-35-4-16 0,0 0 0 0,38 0 0 16,-38 0-176-16,0 0-16 0,40-4-16 0,-40 4 0 15,0 0-224-15,0 0 0 0,0 0 128 0,52-17-128 16,-52 17 0-16,0 0 0 0,0 0 0 0,0 0 0 16,0 0-144-16,0 0 144 0,0 0-208 0,0 0 80 15,0 0-608-15,43-30-112 0,-43 31-32 0,-2 2 0 16,-1-1-976-16,1-1-208 0</inkml:trace>
  <inkml:trace contextRef="#ctx0" brushRef="#br0" timeOffset="-199313.59">15891 10641 6447 0,'0'2'272'0,"0"-2"80"0,1 0-352 0,-1-2 0 16,1 2 0-16,-1 0 0 0,2 0 3152 0,0-1 560 15,1 1 128-15,0 0 0 0,-3 0 640 0,0 0 128 16,0 0 32-16,0 0 0 0,35 1-2544 0,-28 1-512 16,2 1-112-16,2 0 0 0,1 1-576 0,1 1-128 0,0-1 0 0,-13-4-16 15,26 6-224-15,-26-6-32 0,0 0-16 0,40 0 0 16,-40 0-256-16,0 0-48 0,0 0-16 0,53-12 0 15,-53 12-160-15,0 0 0 0,0 0 0 0,0 0 128 16,50-23-128-16,-50 23 0 0,0 0 0 0,0 0 0 16,0 0 0-16,0 0 0 0,0 0 0 0,0 0 0 15,0 0-320-15,0 0 0 0,0 0 0 0,0 0 0 32,37-2-640-32,-37 2-112 0,0 2-16 0,-2-2-11920 0,2 0-2384 15</inkml:trace>
  <inkml:trace contextRef="#ctx0" brushRef="#br0" timeOffset="-197642.39">16695 10539 11967 0,'-2'-1'1072'0,"1"-1"-864"15,1 2-208-15,0 0 0 0,0 0 1792 0,0-3 304 16,-1 3 64-16,-2-1 16 0,1 1 1040 0,0-3 224 16,2 3 32-16,0 3 16 0,1 1-1568 0,1-1-304 15,1 2-64-15,-1 3-16 0,2-2-656 0,0 3-144 16,1 2-32-16,0 1 0 0,-2-1-336 0,2 5-80 0,0 0-16 0,0 7 0 15,2-1-144-15,0 3-128 0,-1 1 192 0,-1-2-192 16,1 0 0-16,-1-2 0 0,-1-1 0 0,-2-2 0 16,-1-2 0-16,-1-2 0 0,0-3 0 0,0-2 0 15,-1-4 0-15,0 0 0 0,1-3 0 0,-1-3 0 16,-1-5 0-16,0-3 0 0,2 8 0 0,-5-27 0 16,5 27 0-16,-5-42-176 0,5 42 176 0,-2-55-160 15,2 55 160-15,1-62 0 0,-1 62 0 0,5-63 128 16,-5 63 112-16,6-57 16 0,-6 57 16 0,11-51 0 15,-11 51 144-15,0 0 32 0,21-59 0 0,-21 59 0 16,0 0-128-16,0 0 0 0,32-44-16 0,-32 44 0 16,0 0-48-16,0 0-16 0,0 0 0 0,46-7 0 15,-36 10-80-15,0 1-16 0,0 3 0 0,0-1 0 0,-3 0-144 0,0-1 128 16,3 2-128-16,0 2 128 0,1 1-128 0,0-3 0 16,1 2 0-16,-3-3 0 0,1-2-224 0,-2 1-80 15,0-1-16-15,-1-4 0 16,-2 1-768-16,-1-1-144 0,0 2-48 0,-1-4-17712 15</inkml:trace>
  <inkml:trace contextRef="#ctx0" brushRef="#br0" timeOffset="-196857.81">17521 10606 10127 0,'-3'-1'896'0,"2"1"-704"0,0 0-192 0,0-3 0 0,-1 3 1536 0,1-1 256 15,-1 0 64-15,-3 0 16 0,0-3 816 0,-3-1 176 16,1 1 16-16,-1 1 16 0,0 0-640 0,-1 1-128 15,-1 0-16-15,0 2-16 0,-1 2-832 0,-1 3-176 16,-2 1-16-16,1 0-16 0,0 4-480 0,1 0-80 16,0 2-32-16,-1 2 0 0,1 2-272 0,1 1-64 15,2 0-128-15,2 2 192 0,0 2-192 0,1-1 0 16,5-2 0-16,0-2 0 0,2 1 0 0,3-5 0 16,1 0 0-16,2-2 0 0,4-4 0 0,2 0 0 15,-13-6 0-15,33 0 0 0,-33 0 0 0,43-8 0 16,-43 8 0-16,0 0 0 0,63-29 0 0,-63 29 0 0,47-32 0 15,-47 32 0-15,45-42 0 0,-45 42 0 0,34-47 192 0,-34 47-48 16,21-49-144-16,-21 49 128 0,10-46-128 0,-10 46 128 16,2-47-128-16,-2 47 0 0,-7-49 0 0,2 25 0 15,-1-3 0-15,0 1 0 0,-1 0 0 0,-1 1 0 16,0-1-160-16,-1 3 160 0,-1-1 0 0,0 3-144 16,0 1 144-16,0-1 0 0,3 2 0 0,0 3 0 0,0-1 0 0,1 5 0 0,1 3 128 15,1 2-128 1,2 3 208-16,0 2-16 0,0 2-16 0,2 0 0 15,0 0 112-15,2 2 32 0,-1 3 0 0,2 4 0 16,1 0-48-16,0 2 0 0,1 4 0 0,1 3 0 16,-1 1-128-16,1 3-16 0,0 4-128 0,-1 2 192 15,1 3-64-15,-1 3-128 0,2 5 176 0,-1-1-176 16,-1 3 160-16,0 0-160 0,0-5 128 0,0 1-128 0,-2 1 0 0,1-7 0 16,-2 1 0-16,1-7 0 0,1-3 0 0,-2-5 0 15,1-1 0-15,-2-6 0 0,1-1 0 0,0-2 0 16,0-2 0-16,-1-4-176 15,0 1-384-15,1-5-80 0,0 0 0 0,-2 3-16 16,0 0-496-16,0 0-80 0,0 0-32 0,18-51-16240 16</inkml:trace>
  <inkml:trace contextRef="#ctx0" brushRef="#br0" timeOffset="-196491.59">17808 10573 19407 0,'-3'10'416'0,"2"-4"96"0,1-2 0 0,0 2 64 0,0-4-576 0,0 2 0 0,1 0 0 0,0-1 0 15,1 6 3280-15,0 1 560 0,1 2 96 0,0 1 32 16,2-4-1920-16,-1 1-384 0,1-1-80 0,-1 1-16 16,0-1-992-16,0-3-192 0,1 1-32 0,0 2-16 15,-1-3-336-15,0 0 0 0,-1-2 0 0,0 2 128 16,-2-5-128-16,0 2 0 0,0-1 0 0,-2-2 0 15,1 2 0-15,0-4 0 0,-1 0-176 0,0-4 176 16,1 6-448 0,0 0 0-16,0 0 0 0,-5-51 0 0,5 51 288 0,0 0 160 0,-1-57-160 0,1 57 160 15,0 0 144-15,6-61 128 0,-6 61 32 0,0 0 0 16,13-53 0-16,-13 53 0 0,0 0 0 0,0 0 0 0,27-47-48 0,-27 47 0 16,0 0 0-16,0 0 0 0,0 0-16 0,0 0-16 15,0 0 0-15,41-10 0 0,-35 17-64 0,1-1-16 16,-1 4 0-16,1-2 0 0,-1 5-144 0,1-3 0 15,-1-1 0-15,-1 4 0 0,1-3-256 0,0 0-96 16,-1-1-16-16,0 0-18320 16</inkml:trace>
  <inkml:trace contextRef="#ctx0" brushRef="#br0" timeOffset="-195591.76">18604 10590 12895 0,'0'0'1152'0,"0"0"-928"15,0-1-224-15,0 1 0 0,0 0 1872 0,0 0 336 16,0 0 64-16,-1 0 16 0,-2-3 592 0,1 1 128 16,-3-2 32-16,0 4 0 0,0-4-992 0,-3 2-192 0,0-1-32 15,-2 2-16-15,0-1-896 0,-2 2-176 0,-3-1-32 0,0 2-16 16,0 1-352-16,-2-1-64 0,0 4-16 16,-1 2 0-16,2-1-256 0,0 4 160 0,0 0-160 0,2 2 128 15,2 2-128-15,3 0 0 0,2 0 0 0,2 3 0 16,3-1-176-16,0 0 48 0,4 3 0 0,0-5 0 15,3 0-16-15,1-2 0 0,3 0 0 0,-1-1 0 0,4-3 144 0,-1-2 0 0,4-4 0 0,-15-2-128 16,0 0 128-16,44-8 0 0,-44 8 0 0,0 0 0 31,51-36 0-31,-51 36-128 0,0 0 128 0,49-63 0 16,-49 63-128-16,26-51 128 0,-26 51-128 0,20-57 128 16,-20 57-352-16,11-59 16 0,-11 59 0 0,4-60 0 0,-4 60 16 0,-3-54 0 15,3 54 0-15,-7-55 0 0,7 55 320 0,-9-50 0 16,9 50 0-16,-12-51 0 0,6 28 0 0,-2 3 240 15,1 0-48-15,-1 5 0 0,2 3-16 0,1 2-16 16,-1 4 0-16,0-2 0 0,2 6 224 0,1-1 32 16,0 2 16-16,2 2 0 0,0 2-48 0,1-2 0 15,0 4 0-15,1 1 0 0,1 0-112 0,1 4-16 16,0 6-16-16,1-1 0 0,0 5-80 0,0 0-16 16,1 7 0-16,-2 1 0 0,2 5-144 0,1-3 160 15,-1 9-160-15,0-1 160 0,1 5-160 0,-1-3 0 16,2 1 144-16,-1-3-144 0,-1-3 0 0,0-2 0 15,0-3 0-15,-2-2 0 0,2-3 0 0,-1-5 0 16,1-3 0-16,0-1 0 0,-1-3-256 0,1-4-32 0,-2-1 0 0,1-6 0 31,0-2-400-31,-1-2-80 0,-3 2 0 0,0 0-11552 0,0 0-2304 0</inkml:trace>
  <inkml:trace contextRef="#ctx0" brushRef="#br0" timeOffset="-195075.36">18985 10487 13823 0,'2'0'1216'0,"-1"0"-960"0,2 0-256 0,-2-2 0 0,0 2 2624 0,-1 0 496 16,0 0 80-16,2 0 32 15,0 0-176-15,1 0-48 0,-2 2 0 0,0-2 0 0,0 0-1504 0,-1 2-304 16,0 0-64-16,-1 2-16 0,0 0-544 0,0 0-96 15,-2 3-32-15,1-1 0 0,-2 1 32 0,1 2 0 16,0 1 0-16,-1 2 0 0,-1 1-224 0,-1 0-32 16,2 0-16-16,-2 0 0 0,1 4-208 0,-1 3 0 15,0 0 128-15,1 2-128 0,1 2 0 0,0-1 128 16,2 2-128-16,1 0 0 0,-1-3 0 0,4-2 128 0,1-2-128 0,1-4 0 16,0-2 0-16,2-1 0 0,3-3 0 0,2-2 0 15,2 0 0-15,3-6 0 16,1 3 0-16,-17-3 0 0,37-7 0 0,-37 7 0 15,0 0 0-15,52-28 0 0,-52 28 0 0,0 0 0 16,44-41 0-16,-44 41 0 0,0 0 128 0,32-53-128 16,-32 53 0-16,0 0 0 0,26-53 0 0,-26 53 128 0,0 0-128 0,0 0 0 15,20-64 0-15,-20 64 0 0,0 0 0 0,0 0 0 16,-1-55 0-16,-3 43 0 0,4 12-144 0,-10-22 144 16,4 10-144-16,-3 3 144 0,2-1-128 0,-3 1 128 15,0 2 0-15,0-3 0 0,-1 1 0 0,0 3-128 16,0-2 128-16,-2 3 0 0,0 2 0 0,-1-1 0 15,1 2-272-15,-1 2 16 0,-2-3 16 0,2 3 0 16,2 3-80-16,1-3-32 0,0 2 0 0,1 2 0 16,1-1-32-16,1 4-16 0,0-1 0 0,1 2 0 15,0 0-928 1,3 2-176-16,0 1-32 0,0 0-15040 0</inkml:trace>
  <inkml:trace contextRef="#ctx0" brushRef="#br0" timeOffset="-194808.79">18767 10715 14735 0,'-1'5'640'0,"0"-3"160"0,2 1-640 0,0-2-160 16,2-1 0-16,-1 0 0 0,2 3 2960 0,2-3 560 15,5 2 128-15,4 2 0 0,5-2-192 0,2-1-64 16,1-1 0-16,-23 0 0 0,49-3-2096 0,-49 3-416 15,49-10-96-15,-49 10-16 0,51-13-176 0,-51 13-32 16,53-12-16-16,-53 12 0 0,48-10-192 0,-48 10-32 16,45-6-16-16,-45 6 0 0,38-6-304 0,-38 6 0 15,31-4 128-15,-17 4-128 0,-2 0 0 0,-2 0 0 0,1-2-208 0,-1 2 80 32,-1 0-544-32,-1 0-96 0,0-3-32 0,-1 3-12256 0,0 0-2432 0</inkml:trace>
  <inkml:trace contextRef="#ctx0" brushRef="#br0" timeOffset="-179102.34">3563 13464 5519 0,'-5'-1'496'0,"1"1"-496"15,0-4 0-15,2 3 0 0,0 1 1472 0,1 0 208 16,0 0 48-16,-2-2 0 0,-1 2 1872 0,-1 0 384 16,-2 0 80-16,4 0 16 0,0 0-880 0,2 0-192 15,1 0-16-15,2 0-16 0,2 2-1616 0,4-1-320 16,-1 3-64-16,4-3-16 0,2 1-448 0,0 1-112 16,1-2-16-16,-1 2 0 0,2-1 0 0,0-1 0 15,1 2 0-15,-1-1 0 0,0-1-112 0,-3 2-16 16,-1-1-16-16,0 2 0 0,2-3-240 0,0 2 144 15,0 1-144-15,-2-2 128 0,-1-2-128 0,0 0 0 16,-2 0 0-16,0 0 0 0,-3 0-208 0,0-2-32 0,1 0 0 0,-1 0 0 31,0 2-1152-31,0-4-224 0</inkml:trace>
  <inkml:trace contextRef="#ctx0" brushRef="#br0" timeOffset="-178718.27">3529 13600 5519 0,'0'2'496'0,"0"-2"-496"15,0 0 0-15,0 0 0 0,1 0 3648 0,-1 3 640 16,2-2 128-16,0 4 32 0,2 1-176 0,-1 0-48 16,2-1 0-16,-1 0 0 0,1 1-2432 0,0-2-480 15,1-1-96-15,0 0-32 0,-1 1-736 0,0 0-128 16,1 1-48-16,2-4 0 0,-1 1-64 0,3 1-16 16,-1 1 0-16,1-1 0 0,1 0-32 0,1-1-16 15,1 2 0-15,-2 0 0 0,0-2-144 0,0 2 0 16,-1-4 144-16,1 2-144 0,0 0 0 0,-1 0 0 15,0-2 0-15,0 3 0 0,-3-3-144 0,2 0-48 16,1-3-16-16,-3 3 0 16,-2-2-752-16,0 2-160 0,1 0-32 0,-1-2 0 15,-1 2-1856-15,0-2-368 0</inkml:trace>
  <inkml:trace contextRef="#ctx0" brushRef="#br0" timeOffset="-177252.59">4417 14771 1839 0,'-3'5'160'0,"2"-3"-160"0,0 1 0 0,1-3 0 0,0 1 1968 0,0 2 352 16,0-3 80-16,1 0 16 0,2 2 592 0,-1 2 112 16,2-2 16-16,1 2 16 0,0-4-656 15,1 0-144-15,0 0-32 0,2-4 0 0,-1 2-832 0,0-2-160 16,2-2-48-16,-9 6 0 0,0 0-336 0,0 0-80 16,0 0-16-16,52-45 0 0,-52 45-160 0,0 0-48 15,0 0 0-15,47-53 0 0,-47 53-288 0,0 0-64 16,35-53-16-16,-35 53 0 0,0 0-48 0,28-54-16 15,-28 54 0-15,0 0 0 0,24-51-48 0,-24 51-16 16,0 0 0-16,22-63 0 0,-22 63-144 0,15-53 128 16,-15 53-128-16,11-47 128 0,-11 47 0 0,6-46-128 0,-6 46 192 15,2-47-64-15,-2 47 64 0,-2-45 16 16,2 45 0-16,-5-44 0 0,3 23 48 0,-3-1 0 0,1 2 0 0,-2-2 0 16,1 1-16-16,-3-2 0 0,2 1 0 0,-1 0 0 15,-2-4-64-15,2 1-16 0,-2 3 0 0,0-3 0 16,-1 3-160-16,-1-3 160 0,-1 2-160 0,-3 0 160 15,2 0-160-15,-4 3 0 0,3-2 144 0,-2 3-144 16,1 1 0-16,-3 0 144 0,0 0-144 0,1-3 0 16,-1 3 128-16,2 2-128 0,0-2 0 0,1-1 0 15,3 0 0-15,-1 0 0 0,2-2 0 0,0-1 0 16,0 2 0-16,1-6 0 0,2-1 0 0,-1-2 0 16,-1 0 0-16,3 0 0 0,-1 1 0 0,2-1 0 15,1 5 0-15,0-1 0 0,0 0 0 0,1 5 0 16,2 1 0-16,2 19 0 0,-3-47 0 0,3 47 0 0,2-47 0 15,-2 47 0-15,5-51 0 0,-5 51 0 0,8-53 0 16,-8 53 0-16,0 0 128 0,16-63-128 0,-16 63 0 0,21-59 0 16,-21 59 0-16,25-55 0 0,-25 55 128 0,27-48-128 15,-27 48 0-15,0 0 0 0,45-63 0 0,-45 63 0 16,0 0 0-16,42-44 0 0,-42 44 128 0,0 0-128 16,0 0 0-16,48-17 0 0,-48 17 0 0,26 4 0 15,-14-2 0-15,1 4 0 0,0 1 0 0,0 0 0 16,-1-1-208-16,1 3 80 15,-1-2-784-15,0 2-160 0,2 1-16 0,-2 0-18624 0</inkml:trace>
  <inkml:trace contextRef="#ctx0" brushRef="#br0" timeOffset="-176614.97">4872 14876 20271 0,'-5'-2'1792'0,"0"0"-1424"16,1 2-368-16,2 0 0 0,-1 2 2048 0,-1 0 320 15,-4-2 80-15,-6 3 16 0,-2 0-160 0,-1 3-16 16,1 4-16-16,4-1 0 0,2 1-1072 0,2 2-224 16,3 1-32-16,3 3-16 0,2 0-496 0,1 0-112 0,2 2 0 0,0-2-16 15,4 3-48-15,0-3 0 16,3 4 0-16,1-2 0 0,1-1-128 0,1-3-128 0,-1-4 192 15,2-2-192-15,2-2 0 0,0-4 0 0,1-2 0 0,0-2 0 16,-17 2 0-16,0 0 0 0,57-30 0 0,-57 30 0 16,0 0 0-16,56-65 0 0,-56 65 0 0,0 0 0 15,37-67-128-15,-37 67 128 0,17-48 0 0,-17 48-144 16,7-47-64-16,-7 47-16 0,-5-35 0 0,-2 23 0 16,0-1 96-16,-3 6 128 0,-1 1-208 0,-3-1 80 15,2 7 128-15,-3 0 0 0,0 0 160 0,1 4-160 16,-3-1 288-16,1 3-32 0,2-2-16 0,-1 2 0 15,-1 0-240-15,-2 0 128 0,3 2-128 0,1-2 0 16,2-3 0-16,3 0-256 0,2-7 16 0,2-2-12288 16,4-4-2448-16</inkml:trace>
  <inkml:trace contextRef="#ctx0" brushRef="#br0" timeOffset="-175882.87">4818 12642 10127 0,'-5'2'896'0,"1"-2"-704"0,1 0-192 0,1 0 0 16,1-2 1616-16,0 0 304 0,1 0 48 0,-3-2 16 0,1-2 704 0,-2-3 160 15,1-1 32-15,1 1 0 0,-1-6-800 0,3 2-160 16,2 1-16-16,0 1-16 0,-2 11-576 0,0 0-112 16,0 0-32-16,0 0 0 0,0 0-464 0,0 0-80 15,0 0-32-15,50-35 0 0,-40 39-368 0,-2-2-80 16,2 5-16-16,-1 2 0 0,1 1-128 0,-2 0 0 15,2 3 0-15,-1-1 0 0,-2 0 0 0,-1 1 0 16,1 3 0-16,-4 0 0 0,0 0 0 0,-4 2-224 16,1-1 80-16,-3-1 16 0,-1 2-80 0,-3 4-16 15,-3-2 0-15,0 1 0 0,-1-2 96 0,0 1 128 16,-3-4-208-16,1 0 80 0,0-1 128 0,-2-3 0 16,1-2 0-16,-1 0 0 0,0-4 0 0,3-4 0 0,0-2 128 15,4-2-128-15,2-2 144 0,2-4-144 0,1 0 192 0,3-4-192 16,2-1 192-16,-2 13-64 0,0 0 0 15,0 0-128-15,23-60 240 0,-23 60-64 0,0 0-16 0,0 0 0 16,42-56 32-16,-42 56 16 0,0 0 0 0,0 0 0 16,55-32-16-16,-55 32 0 0,0 0 0 0,50-6 0 15,-50 6-64-15,32 4 0 0,-18-2-128 0,-2 2 192 16,2 2-64-16,-2 0-128 0,1 3 176 0,-3 3-176 16,0-2 192-16,-2 2-64 0,0-1 0 0,-2 2-128 15,0 2 192-15,-1-3-192 0,0-2 192 0,-1 0-192 16,-1-2 0-16,0 0 0 0,-1-2 0 0,1-2 0 15,-1 1-352 1,1-5-128-16,2 0-32 0,-2-3-18496 0</inkml:trace>
  <inkml:trace contextRef="#ctx0" brushRef="#br0" timeOffset="-175575.32">5219 12666 12895 0,'-1'0'576'0,"0"0"112"0,0 0-560 0,0 0-128 16,1 0 0-16,0 0 0 0,0 0 3072 0,0 3 576 16,0-2 112-16,0 1 16 0,-2 5-288 0,2-1-64 15,2 1-16-15,-1 3 0 0,0 1-2080 0,0 2-432 16,2 0-64-16,-2 2-32 0,1 1-352 0,1 4-80 15,-2-2-16-15,0-1 0 0,1-1-192 0,-2 0-32 16,0-1-128-16,-2-3 192 0,2-2-192 0,-1 0 0 16,0-4 0-16,1 0 0 0,0-3 0 0,0-3-160 0,1 0 32 0,2-3 0 31,-1-1-896-31,-2 4-192 0</inkml:trace>
  <inkml:trace contextRef="#ctx0" brushRef="#br0" timeOffset="-175385.17">5313 12625 4607 0,'2'7'400'0,"-2"-5"-400"0,1 2 0 0,-1 0 0 0,1-2 3344 0,-1 1 592 0,0 1 112 0,1 3 32 15,2 4 448-15,-1 2 80 0,3 6 32 0,-1-1 0 0,1 2-2496 0,0 0-496 16,1 1-112-16,-1-1 0 0,1 1-960 0,-1-3-176 16,1 2-32-16,-1-1-16 0,1 1-224 0,-1-4-128 15,-1-2 128-15,0-4-128 0,0-3 0 0,-3-1-128 16,0-4 0-16,-1-2 0 15,0 0-1088-15,-1-6-224 0</inkml:trace>
  <inkml:trace contextRef="#ctx0" brushRef="#br0" timeOffset="-175169.1">5061 12625 23951 0,'1'3'1056'0,"1"-3"224"0,0 1-1024 0,-1 2-256 0,2-3 0 0,-2 2 0 16,3-2 2784-16,2 0 496 0,4 1 112 0,2 2 0 16,4-1-1424-16,-16-2-304 0,34 2-48 0,-34-2-16 15,36 2-960-15,-36-2-208 0,38 0-48 0,-38 0 0 16,41 0-384-16,-41 0 0 0,37 0 128 0,-20 1-128 16,3 4 0-16,-2-1-224 0,1 2 48 0,-2 0-18960 15</inkml:trace>
  <inkml:trace contextRef="#ctx0" brushRef="#br0" timeOffset="-174386.22">5398 13952 7359 0,'0'0'656'0,"0"-2"-528"0,-2 2-128 0,2-3 0 16,0 2 1984-16,-1 1 352 0,0-2 80 0,0-2 16 15,-2 0 1088-15,-1 2 240 0,1-2 32 0,-2 4 16 16,0-2-1136-16,1 4-240 0,-1-1-32 0,-1 2-16 15,0 3-1312-15,-3 1-272 0,0 5-48 0,1-1-16 16,-2 3-368-16,1-1-80 0,1 0-16 0,-2 2 0 16,0 5-96-16,1 1-32 0,1 1 0 0,1 1 0 15,2-7-144-15,3 2 0 0,1 0 0 0,1-4 128 16,2-1-128-16,2-3 0 0,2-4 0 0,1 0 0 0,5-3 0 0,-1-2 0 16,1-2 0-16,-12 1 0 0,0 0-128 15,0 0 128-15,58-31-160 0,-58 31 160 0,0 0-208 0,52-61 48 16,-52 61 16-16,0 0 0 0,43-69-48 0,-43 69-16 15,25-70 0-15,-25 70 0 0,11-65 48 0,-11 65 16 16,2-57 0-16,-2 57 0 0,-7-51 144 0,1 29 0 16,0 2-144-16,-3 2 144 0,2 2 0 0,-3 1 0 15,1 4 0-15,-2 0 0 0,1 1 256 0,0 0-48 16,1 0 0-16,0 4 0 0,1 1 32 0,2 0 0 16,1 0 0-16,0 1 0 0,3 0-80 0,1 2-16 15,-1 0 0-15,2 2 0 0,0-2 32 0,0 2 0 16,2 0 0-16,-1 2 0 0,3 0-16 0,-1 2 0 15,1 1 0-15,1 1 0 0,1 1-16 0,-1 2 0 0,3 1 0 16,-1 2 0-16,0 4-16 0,2 0-128 0,0 4 192 0,-1 4-64 16,2-2-128-16,-1 4 192 0,1-1-192 0,0 1 192 15,0 4-192-15,-1-4 0 0,0-1 0 0,0 1 128 16,-1 3-128-16,0-1 0 0,-1-3 0 0,1-2 0 16,-3-2 0-16,0-1 0 0,-2-1 0 0,0-1 0 15,0-2 0-15,0-3-192 0,-1-4 32 0,0-2 16 31,-1-5-464-31,-1-1-96 0,1-2 0 0,-1-1-16 0,1-5-880 16,-1-1-160-16</inkml:trace>
  <inkml:trace contextRef="#ctx0" brushRef="#br0" timeOffset="-173986.08">5759 13826 32255 0,'-3'4'1424'0,"2"-2"304"0,-2-2-1392 0,2 4-336 16,0-4 0-16,0 3 0 0,-1 0 1696 0,0 0 272 16,-2 3 48-16,1 4 16 0,-2 0-1040 0,1-3-208 15,1 4-32-15,1-3-16 0,1 2-368 0,0 1-80 16,1-1-16-16,0 2 0 0,0 2-272 0,0 0 160 16,1 5-160-16,1-3 128 0,1 4-128 0,0-4 0 15,2 2 0-15,-1-3 0 0,1-1 0 0,0 1 0 16,2-4 0-16,0 0 0 0,0-1 0 0,-1-4 0 15,0-2 128-15,2-1-128 0,3 0 0 0,1-3 0 16,-12 0 0-16,0 0 0 0,41-15 0 0,-41 15 0 16,0 0 0-16,0 0 0 0,54-48 0 0,-54 48 0 15,0 0 0-15,0 0 0 0,43-63 0 0,-43 63 0 0,0 0 0 0,0 0 0 16,22-51-128-16,-22 51 128 0,0 0 0 0,0 0 0 16,0 0 0-16,0 0-144 0,0 0 144 0,-5-44 0 15,0 37-192-15,-1 1 64 0,-3 3 128 0,-1-2-208 16,0 3 208-16,-1-1-192 0,-1 0 192 0,-1 3-192 15,1-2 48-15,-3 0 16 0,-1 2 0 0,-1-2 0 16,1 2-384-16,0 0-64 16,-2 0 0-16,2 2-11504 0,0 0-2288 0</inkml:trace>
  <inkml:trace contextRef="#ctx0" brushRef="#br0" timeOffset="-173703.16">5599 13978 4607 0,'-1'4'400'0,"0"-2"-400"16,1 1 0-16,1-3 0 0,0 0 3120 0,2 1 528 15,-1-1 128-15,4 0 0 0,3 3 1088 0,4-3 224 16,4 0 32-16,0 0 16 0,-17 0-2896 0,37-4-576 16,-37 4-112-16,40-6-16 0,-40 6-720 0,40-5-144 15,-19 4-32-15,-2 1 0 0,-1 0-256 0,-1 0-64 16,-1 0-16-16,-3 0 0 0,2 0-128 0,-1 3-32 15,-2 0 0-15,0 0 0 0,-2 1-144 0,0 2 0 16,-2-2 0-16,-1 1 128 0,0-1-128 0,0-1 0 0,-2 2 0 0,0-5 0 16,-1 2-288-16,0-2-32 0,0 0-16 0,-2-2 0 31,0 2-672-31,-2-2-128 0,0-2-16 0,-2-1-17680 0</inkml:trace>
  <inkml:trace contextRef="#ctx0" brushRef="#br0" timeOffset="-173211.37">5347 13944 911 0,'0'2'0'0,"0"-2"0"0,-1 1 0 0,1-1 0 31,0 0 2032-31,0 0 320 0,1 3 64 0,0-3 16 16,2 2 352-16,-1-2 80 0,3 0 16 0,-1 0 0 15,2-2-832-15,0-2-144 0,1 2-48 0,1-1 0 16,1 2-768-16,0 1-144 0,1 0-48 0,0 0 0 16,0 0-496-16,-1 4-96 0,-1-2-32 0,1-1 0 15,0 2-912-15,-2-1-192 16</inkml:trace>
  <inkml:trace contextRef="#ctx0" brushRef="#br0" timeOffset="-171819.31">6632 15177 911 0,'0'6'0'0,"0"-4"0"0,0-1 0 0,0 2 0 0,0-3 640 0,1 2 64 16,0-2 0-16,0 2 0 0,2 0 1024 0,-1-2 192 15,3 1 64-15,0-1 0 0,1-1 352 0,-1 1 80 16,3-4 16-16,-2 2 0 0,1-1-48 0,1 0 0 16,-1-1 0-16,1 2 0 0,-2-2-448 0,1-2-80 15,1 2-32-15,-8 4 0 0,0 0-512 0,0 0-96 16,0 0-32-16,44-43 0 0,-44 43-496 0,0 0-112 15,0 0 0-15,42-61-16 0,-42 61-256 0,0 0-48 16,36-63-16-16,-36 63 0 0,30-54-64 0,-30 54-16 16,28-60 0-16,-28 60 0 0,27-57-160 0,-27 57 128 0,23-50-128 0,-23 50 128 15,0 0-128-15,23-66 0 16,-23 66 0-16,0 0 0 0,10-58 128 0,-10 58-128 0,0 0 0 0,1-56 128 16,-1 56 96-16,-2-40 16 0,-2 16 0 0,0-1 0 15,-1-1-48-15,0 2 0 0,0-2 0 0,-2-2 0 16,0 3-48-16,-1-1-16 0,0 1 0 0,-2 0 0 15,-1 0-128-15,-1 2 160 0,1 1-160 0,-1-1 160 16,0 5-160-16,-2-4 0 0,0 3 0 0,0-3 128 16,-3 6-128-16,1-3 0 0,2-1 0 0,-3-1 0 15,4 3 0-15,-4-2 0 0,-1-6 0 0,1-2 0 16,0 3 0-16,-1 0 0 0,3 0 0 0,-1-1 0 16,0 4 0-16,1-4 0 0,1 1 0 0,-2 3 0 15,1 0 0-15,1 0 0 0,1 3 0 0,0-1 0 16,1 3 0-16,-1 0 0 0,2-2 0 0,0 1 0 0,1-1 0 15,0-1 0-15,2 2 0 0,-1-2 0 0,2-2 0 0,0-3 0 16,3-1 0-16,0 1 0 0,1-2 0 0,1-1 0 16,2 28 0-16,0-59 0 0,0 59 0 0,4-56 0 15,-4 56 0-15,3-50 0 0,-3 50 0 0,4-42 0 16,-4 42 128-16,0 0-128 0,6-49 0 0,-6 49 0 16,0 0 0-16,0 0 0 0,22-55 0 0,-22 55 128 15,0 0-128-15,34-44 0 0,-34 44 0 0,0 0 0 16,46-41 128-16,-46 41-128 0,0 0 0 0,54-36 0 15,-54 36 0-15,0 0 0 0,63-28 0 0,-63 28 0 16,0 0 0-16,56-25 0 0,-56 25-304 0,0 0 16 16,49-22 0-16,-49 22 0 15,0 0-416-15,0 0-96 0,52-29-16 0,-52 29 0 16,0 0-928-16,0 0-192 0,0 0-48 0,0 0 0 16,46-37-1056-16,-46 37-224 0</inkml:trace>
  <inkml:trace contextRef="#ctx0" brushRef="#br0" timeOffset="-171202.26">7165 15199 16575 0,'-4'2'1472'0,"-1"2"-1168"15,2-2-304-15,1-2 0 0,2 0 1712 0,-2 4 272 16,-6 2 64-16,-4 2 16 0,-2 4 368 0,1-1 80 16,1 0 16-16,5-2 0 0,2 0-960 0,3 1-192 0,0-3-32 0,4 4-16 15,0-1-560-15,0 0-96 0,1-1-32 0,2 1 0 0,1 6-320 0,3-3-80 16,1 2-16-16,1-5 0 15,1 2-224-15,1-6 0 0,0 4 128 0,1-7-128 16,1 1 0-16,-15-4 0 0,0 0 0 0,47-17 0 16,-47 17 0-16,0 0 0 0,47-37 0 0,-47 37 0 15,0 0 0-15,47-69 0 0,-47 69 0 0,24-52 0 16,-24 52 0-16,0 0 0 0,26-69 0 0,-26 69 0 16,0 0 0-16,8-53 0 0,-8 53 0 0,0 0 0 0,-5-45 0 0,0 35 0 0,-1 0 0 0,-3 2 0 31,0 2 0-31,2 2 0 0,1 0 0 0,-3 2 0 15,-2 2 192-15,-3 2-16 0,-2 2 0 0,-2 2 0 16,0 4 48-16,0 2 16 0,0 1 0 0,2-1 0 0,0 2-240 16,3-4 128-16,-1-2-128 0,3-2 0 0,4-4 0 0,0-6-288 15,4-3 32-15,3 7-12288 16,0 0-2448-16</inkml:trace>
  <inkml:trace contextRef="#ctx0" brushRef="#br0" timeOffset="-170718.75">7147 12603 16575 0,'-1'0'1472'0,"0"0"-1168"0,1 0-304 0,0 0 0 0,0 0 1952 0,0 0 336 16,-1 0 64-16,-1-2 16 0,1 4 112 0,0-2 16 16,0 0 16-16,-1 3 0 0,2 0-816 0,-1 1-160 15,1 5-48-15,1 1 0 0,-1 2-800 0,0 2-176 16,3 2-16-16,-3 1-16 0,1-1-224 0,0 3-64 15,-1 0 0-15,0 0 0 0,-1 0-192 0,1 0 128 16,-1-3-128-16,0 3 0 0,-2 1 0 0,1 1 0 16,-1-3 0-16,1 2 0 15,0-1-336-15,1-1-64 0,1 2-16 0,0-4-17824 0</inkml:trace>
  <inkml:trace contextRef="#ctx0" brushRef="#br0" timeOffset="-167781.72">7626 13992 20271 0,'-1'-1'1792'0,"-1"-3"-1424"0,1 1-368 0,0 3 0 15,1-2 1392-15,-1 1 208 0,-1-4 32 0,-1-1 16 16,0-2-480-16,-1-2-80 0,2 4-32 0,0 0 0 16,0 1-560-16,0 4-112 0,1-2-32 0,-2 2 0 15,2 1-192-15,-2 0-32 0,2 0-128 0,-1 0 192 16,-1 1-192-16,2 2 176 0,-1-3-176 0,-1 0 160 0,2 0 496 0,0 0 112 15,-1 0 0-15,1 0 16 0,0 0 352 0,0 0 64 16,-1 0 16-16,1-3 0 0,0 2-576 0,0-1-96 16,1-1-32-16,-2 2 0 0,2-2-256 0,-1 0-64 15,0 3-16-15,1-3 0 0,-1 3-48 0,0-3 0 16,1 3 0-16,0 0 0 0,0 0-128 0,0 0 128 16,0 1-128-16,0 1 128 0,1 4-128 0,0 1 192 15,1 0-192-15,1 4 192 0,-1 2-192 0,1-4 128 16,-1 1-128-16,1 3 128 0,2 3-128 0,-2 0 0 15,2 0 0-15,-1 0 128 0,-1-5-128 0,0 3 0 16,2 1 0-16,0 1 0 0,-1-4 0 0,0 2 0 0,-1-5 0 0,0 3 0 16,1-5 0-16,-3-3 0 0,1-2 0 0,-1-2 0 15,1 0 0-15,-2-2 0 0,1-2 0 0,-1-3 0 16,0 7 0-16,0 0 0 0,0 0 0 0,1-47 0 16,-1 47 0-16,0 0 0 0,-1-45 0 0,1 45 0 15,0 0 0-15,-1-51 160 0,1 51-160 0,0 0 160 16,0 0-160-16,8-56 192 0,-8 56-192 0,0 0 192 15,0 0 0-15,0 0 0 0,0 0 0 0,26-52 0 16,-26 52 0-16,0 0 16 0,0 0 0 0,0 0 0 16,0 0-48-16,0 0-16 0,0 0 0 0,0 0 0 15,47-30-144-15,-41 30 128 0,2 2-128 0,1 2 128 0,-1-3-128 0,1 4 0 0,0-3 0 0,-2 0 0 32,2 2 0-32,-1-2 0 0,1 2 0 0,-2-2 0 15,1 1 560-15,-2-2 80 0,-1 2 0 0,0 0 16 16,1 0-2464-16,-2-2-496 0</inkml:trace>
  <inkml:trace contextRef="#ctx0" brushRef="#br0" timeOffset="-166884.75">8379 13988 5919 0,'-5'3'128'0,"1"-3"16"0,1 0 16 0,-4-3 32 0,4 3-192 0,0 0 0 16,-1 0 0-16,-3 0 0 0,-4 0 2496 0,-5-1 448 16,-2 2 112-16,1 2 16 0,0-3-480 0,1 1-96 15,2 1 0-15,-1 2-16 0,3-1-704 0,0 0-144 16,-1 2-32-16,2-1 0 0,0 2-336 0,1 0-80 0,0 2-16 0,2 0 0 15,1-1-240-15,2 0-48 16,0 4-16-16,-1-1 0 0,4 2-272 0,-1-2-48 16,2 3-16-16,1-3 0 0,1 2-272 0,2-2-64 15,2-2-16-15,0 2 0 0,0-2-176 0,1 0 0 16,1-1 144-16,3-5-144 0,3 2 0 0,-1-1 0 0,1 0 0 0,4-3 0 16,-17 0 0-16,33-5 0 0,-33 5 0 0,0 0 0 15,51-17-128-15,-51 17 0 0,0 0 0 0,50-44 0 16,-50 44 384-16,0 0 96 0,36-60 16 0,-36 60 0 31,0 0-1792-31,19-73-368 0,-19 73-64 0,1-53 0 16,-1 53 880-16,-5-57 176 0,5 57 32 0,-10-57 16 0,3 31 416 0,-1 4 80 0,8 22 0 0,-13-44 16 15,4 26 480-15,-1 1 80 0,-1 2 32 0,1-1 0 16,0 0 448-16,0 3 96 0,2 1 0 0,0 4 16 16,2 0-16-16,0-1 0 0,2 5 0 0,2 1 0 15,1 3-384-15,-1-3-96 0,2 3-16 0,-1 0 0 16,2 3-32-16,2 0-16 0,-1 0 0 0,2 3 0 15,1 4-96-15,1-3 0 0,0 4-16 0,0 2 0 16,3 0-112-16,-2 4-128 0,3 1 176 0,0 1-176 0,0 3 160 0,1 3-160 16,0 3 128-16,1 2-128 0,-1 1 0 0,-1-2 128 15,-1 2-128-15,-1-6 0 0,-2-3 0 0,0 3 0 16,3 3 0-16,-2 6 0 0,1-3 0 0,-3-5 0 16,-2-8 0-16,0 1 0 0,1-4 0 0,-2-4 0 15,1 0 0-15,-1-6 0 0,-1-3-224 0,0-3-80 16,1-1-16-16,-1-2 0 15,-1 4-704-15,0 0-160 0,0 0-32 0,0 0-16656 16</inkml:trace>
  <inkml:trace contextRef="#ctx0" brushRef="#br0" timeOffset="-166485.47">8583 13915 911 0,'-1'6'0'0,"1"-3"0"0,0 1 0 0,0-2 0 15,1-2 4448-15,-1 1 800 0,1 2 176 0,0-2 16 16,2 4-1152-16,1 1-256 0,-1 0-32 0,2 1-16 0,-1 0-2192 0,1 2-432 0,-1-6-80 0,-1 6-32 31,2-2-736-31,3 6-160 0,-1-1-32 0,2 2 0 16,-1 1-320-16,0-3 144 0,-1 0-144 0,1 2 0 16,-1-2 0-16,-2-2 0 0,0 3 0 0,-1-5 0 15,-2 2 0-15,1-3 0 0,-3-2 0 0,1-1 0 16,-1-1 0-16,0-6 0 0,-1 1 0 0,-1-5 0 15,0 1-480-15,-3-5 0 0,5 11 0 16,-10-34 0-16,10 34 272 0,-10-44 48 0,10 44 16 0,-8-44 0 0,8 44 544 0,-3-45 112 16,3 45 32-16,0 0 0 0,-1-53-64 15,1 53-16-15,0 0 0 0,0 0 0 0,0 0-80 0,15-48-32 16,-15 48 0-16,0 0 0 0,0 0 0 0,0 0 0 16,0 0 0-16,38-13 0 0,-28 13-64 0,-1 3-16 15,0 1 0-15,1-1 0 0,1 1-272 0,1 2 160 16,-1 0-160-16,-1 1 128 0,-1-1-128 0,1 0 0 15,-1 0 0-15,0 0 0 16,-1-2-576-16,0 0-32 0,-3-2-16 0,0 1 0 16,0-3-720-16,0-3-128 0,-2 3-48 0,1-2-16192 0</inkml:trace>
  <inkml:trace contextRef="#ctx0" brushRef="#br0" timeOffset="-163264.09">9567 13839 6447 0,'0'0'576'0,"0"0"-576"16,0-3 0-16,-1 3 0 0,1-2 2048 0,0 2 288 15,0-2 64-15,1 0 16 0,-2-1 1120 0,2 0 240 16,0-1 32-16,1 2 16 0,-1 0-1232 0,0 0-240 0,0-1-48 0,-1 2-16 16,3 1-1008-16,-3 0-208 0,1 1-48 0,0 2 0 15,-1-1-512-15,0 2-96 16,0-1-32-16,0 1 0 0,-1-1-64 0,1 3-32 0,0 0 0 0,0 0 0 16,1 2-288-16,-1-2 160 0,2 3-160 0,-1-3 128 15,0 4-128-15,0-4 0 0,2 0 0 16,-2 0 0-16,1 1 0 0,0-4 0 0,-1 3 0 0,0-3 0 15,0-3 0-15,1 1 0 0,-1-1-144 0,0 0 144 16,-1-1-224-16,0-2 16 0,1 0 0 0,-2-2 0 16,0-1-64-16,0-2-16 0,-3 0 0 0,0 0 0 15,1-1 96-15,-2 2 32 0,0-2 0 0,-2-1 0 16,1 4 160-16,-1-2-128 0,1 1 128 0,-1 1-128 16,0 3 128-16,-3-1 0 0,1-2 0 0,0 2 0 15,-3 1 192-15,3 1-48 0,-3 2 0 0,1-1 0 0,0 1 112 0,1 0 32 16,-1 1 0-16,3 1 0 0,0-2-64 0,1 4-16 15,-3 1 0-15,0 1 0 0,1-1-64 0,2 4-16 16,1-3 0-16,-1 3 0 0,4 1 784 0,-1 0 160 16,2-2 16-16,0 2 16 0,1 2-848 0,0-2-256 15,1-2 0-15,0 0 128 0,1 2-128 0,0 0 0 16,1 1 0-16,-1-3 0 0,1 2 0 0,-2-2 144 16,2 1-144-16,0-2 0 15,2 2-672-15,1-2-240 0,0 2-48 0,1-3-16 0,1 0 848 0,3 1 128 16,0-1 0-16,2 1 160 0,2-1-160 0,1 3 192 15,2-3-192-15,0 2 192 0,1-2-64 0,-1 0 0 0,2 3 0 16,-1-2 0-16,1-1-128 0,-4-2 0 0,-1 1 144 0,0-1-144 16,-2-2 0-16,-2-2 0 0,1 0 0 0,-1 1 0 15,0-1 0-15,-1-1 0 0,1 1 0 0,-2 0 0 16,1-2 0-16,-2 2 0 0,1-3 0 0,-2 2 0 16,-1 1-240-16,1-2-16 0,-1-1 0 0,-5 3 0 31,0 0-432-31,0 0-80 0,0 0-32 0,0 0 0 15,0 0-720-15,0 0-144 0,29-52-16 0,-29 52-15152 0</inkml:trace>
  <inkml:trace contextRef="#ctx0" brushRef="#br0" timeOffset="-162497.47">10036 13850 911 0,'0'-2'0'0,"-1"2"0"0,1-2 0 0,-2 1 0 16,2 1 1952-16,-1 0 304 0,1 0 64 0,-2-3 16 15,-2 1 1648-15,1-2 336 0,0 0 64 0,0 2 16 16,0-2-1008-16,0 1-208 0,1 1-48 0,0 1 0 16,2 1-1488-16,0 0-304 0,2 0-64 0,0 1-16 15,2 2-688-15,0 3-128 0,0 0-16 0,1 0-16 16,3 3-144-16,-2 2-16 0,0 0-16 0,2 0 0 0,-1 4-64 0,2 1-16 15,-2 0 0-15,2 0 0 16,-2 3-160-16,2-1 0 0,-2-1 144 0,1-1-144 16,-1 0 0-16,-1-1 0 0,0-2 0 0,-2 0 0 0,-1-4 0 0,-2 0 0 15,1-5 0-15,-2-2 0 0,2 1 0 0,-2-6 0 16,0 0 0-16,0-2 0 0,-2-2-192 0,1 0 64 16,-1-2 0-16,-1-1 0 0,-2-6 128 0,5 16-208 15,-11-40 80-15,11 40 128 0,-10-45 0 0,10 45 0 16,-7-38 0-16,7 38 0 0,0 0 0 0,0-57 288 15,0 57-48-15,0 0-16 0,12-56 176 0,-12 56 48 16,0 0 0-16,0 0 0 0,29-60-64 0,-29 60-16 0,0 0 0 0,0 0 0 16,0 0-112-16,38-42 0 0,-38 42-16 15,0 0 0-15,0 0-80 0,0 0-16 0,41-3 0 0,-33 7 0 16,0 1-144-16,0 0 160 0,2 3-160 0,-2 1 160 16,-1-2-160-16,1 2 0 0,-1 1 0 0,-1-1 128 15,0-2-128-15,-1-1 0 0,-1-3 0 0,0 0 0 31,-2 0-528-31,1-2-96 0,-2-1-16 0,0-1 0 16,-1 1-624-16,0 0-128 0,0 0-16 0,0 0-17760 0</inkml:trace>
  <inkml:trace contextRef="#ctx0" brushRef="#br0" timeOffset="-161662.72">10434 13280 8287 0,'-6'0'736'0,"1"0"-592"0,2 0-144 0,2 0 0 16,0 0 1008-16,0 0 160 0,-2 0 48 0,0 0 0 0,-2 0 1600 15,-2-3 336-15,1 3 64 0,1-1 16 16,2-2-288-16,0 3-64 0,2 0-16 0,1-2 0 0,2 2-1024 0,2-1-208 15,1-2-32-15,-5 3-16 0,0 0-864 0,0 0-160 16,0 0-48-16,0 0 0 0,57-31-48 0,-57 31-16 16,0 0 0-16,0 0 0 0,46-23-80 0,-46 23-32 15,0 0 0-15,0 0 0 0,47-22-176 0,-47 22-32 16,0 0-128-16,0 0 192 0,34 0-192 16,-28 3 0-16,1 3 0 0,-2 2 0 0,-1 3 0 0,0-1 0 15,-1 4 0-15,-2 0 0 0,0 0 0 0,0 3-208 16,-1 1 64-16,-1 0 16 15,-1-3-240-15,-2 2-32 0,0 1-16 0,-1-1 0 16,-1-1-16-16,-1 1 0 0,-2-3 0 0,-1 1 0 0,0-2 176 0,-1-3 16 16,0 1 16-16,-1-1 0 0,-1 0 224 0,0-4-176 0,4-2 176 15,-2-1-160-15,0 0 160 0,0-3 0 0,2-3-144 0,3-2 144 16,1 0 0-16,2-4 160 0,2 0-16 0,2-1 0 16,-1 10 112-16,0 0 0 0,0 0 16 0,0 0 0 15,30-48 80-15,-30 48 16 0,0 0 0 0,0 0 0 16,0 0-16-16,0 0 0 0,62-25 0 0,-62 25 0 15,28 0-96-15,-14 3-32 0,0 1 0 0,-1 2 0 16,1 0-96-16,-2 0-128 0,-1 2 176 0,0-2-176 0,-1 2 0 0,0-1 0 16,-1 0 0-16,-2 2 0 0,-1-3 0 0,-2 0 0 15,1 2 0-15,-2-2 0 16,0 0 0-16,-2-1 0 0,2 0-176 0,-2-3 176 16,0 1-656-1,1-2-32-15,-1-1 0 0,0-1 0 0,0-2-1008 16,-1 0-208-16</inkml:trace>
  <inkml:trace contextRef="#ctx0" brushRef="#br0" timeOffset="-151685.89">11295 13856 11967 0,'-5'2'1072'0,"1"-2"-864"15,0 3-208-15,2-3 0 0,1 0 1232 0,1-3 208 0,-2 3 32 0,1 0 16 16,0 0 1488-16,-2-2 288 0,1 1 64 0,1-2 16 16,1 1-736-16,1 0-160 0,0-1-16 0,2 0-16 15,0 1-1264-15,1 1-256 0,1-2-64 0,0 3 0 16,1-2-304-16,2 0-64 16,-8 2-16-16,0 0 0 0,27 0-48 0,-16 2-16 0,-1 0 0 0,0 1 0 15,-2-2-96-15,2 1-32 0,0 4 0 0,0-3 0 16,0 1-128-16,0-3-128 0,0 1 192 0,-2-2-192 15,1 0 0-15,-2 0 0 0,-7 0 0 0,0 0 0 16,0 0 0-16,0 0 0 0,0 0 0 0,0 0 0 0,45-19 0 16,-43 16 0-16,1 3-176 0,-2 0 176 15,0 3-560 1,-1-2 0-16,0 4 0 0,0 0 0 0,-1 3-144 0,0-1-16 0,0 1-16 0,-2 2-11536 16,2-2-2304-16</inkml:trace>
  <inkml:trace contextRef="#ctx0" brushRef="#br0" timeOffset="-151203.62">11298 13978 2751 0,'0'3'256'0,"0"-3"-256"0,0 0 0 0,0 0 0 16,0 0 2464-16,0 0 448 0,0 1 96 0,2 1 0 16,0 1 768-16,1 1 128 0,0-1 48 0,1 1 0 15,0 1-1200-15,1-1-224 0,0-2-48 0,0 2-16 16,2-2-1056-16,-1 0-192 0,2-2-64 0,-1-2 0 15,-2 2-512-15,1-2-128 0,3-1 0 0,-9 3-16 16,0 0-16-16,0 0 0 0,0 0 0 0,42-13 0 16,-34 14-32-16,1 2 0 0,1-1 0 0,-1 2 0 15,-1 2-144-15,1 0-48 0,0 0 0 0,-2 0 0 16,0 1-128-16,1-4-128 0,-1 4 144 0,1-6-144 16,-1 1 0-16,1-2 0 0,-1 0 0 0,-1 0 0 0,0-2 0 0,-1 1 0 0,0-2 0 15,-1 2 0-15,0-2 0 0,-2 3 0 0,-1 0 0 0,2 0 0 16,-2 0 0-16,0 0-128 15,1 0 128-15,-2 0 0 0,1 3-400 0,-1-3 16 16,0 0 16-16,0 0 0 16,-1 0-160-16,1-3-48 0,-2 3 0 0,1-3 0 15,0-4-96-15,1 1-32 0,-1-2 0 0,1 0 0 16,-2 2-1680-16,2 6-352 0</inkml:trace>
  <inkml:trace contextRef="#ctx0" brushRef="#br0" timeOffset="-149653.43">12583 13529 12895 0,'-9'0'1152'0,"3"0"-928"16,4 0-224-16,-1 0 0 0,2-2 800 0,0 1 112 15,-2-2 32-15,2 1 0 0,0-3 2128 0,0-1 416 16,1-3 96-16,0 9 0 0,0 0-1024 0,0 0-224 15,0 0-32-15,27-48-16 0,-27 48-1072 0,0 0-224 16,0 0-32-16,48-37-16 0,-48 37-496 0,0 0-112 16,0 0-16-16,58-31 0 0,-58 31-96 0,0 0-32 15,44-8 0-15,-44 8 0 0,0 0-192 0,43 2 128 16,-30 3-128-16,-1 1 0 0,-4 1 0 0,0 3 0 16,-2 5 0-16,-2 1 0 0,-1 0 0 0,0 5 0 0,-1 1 0 0,-2 2 0 15,0 3 0-15,-1-1 0 0,-2 2 0 0,0 3 0 16,-1-2 0-16,-2-1 0 0,-2 4 0 0,-1 3 0 15,-3-3-160-15,-1 2 32 0,-2-2 0 0,0-4 0 16,2-2 128-16,-1-4-160 0,-1-3 160 0,0-6-160 16,3-1 160-16,0-6 0 0,-1-3 0 0,3 0-128 15,3 1 128-15,-2-4 0 0,-2-7-144 0,1 1 144 16,0-6 0-16,2 0 0 0,1-2 0 0,2-1 0 16,5 15 192-16,-4-32-32 0,4 32-16 0,0 0 0 15,2-48 80-15,-2 48 16 0,0 0 0 0,0 0 0 16,0 0 80-16,35-53 32 0,-35 53 0 0,0 0 0 15,0 0-80-15,57-19-16 0,-57 19 0 0,33 0 0 16,-33 0-128-16,35 6-128 0,-17 0 192 0,1 2-192 0,-2 3 128 0,0 1-128 16,-1-2 0-16,-1 4 0 0,0-2 0 0,-3 1 0 15,1 0 0-15,-2 2 0 0,-2-3 0 0,-1 1 0 16,1-3 0-16,-2 0 0 0,1-2 0 0,-2-2 0 16,0 1 0-16,-1-4 0 0,0-3-224 0,0 0-96 15,0-3-32-15,-5 3 0 16,0 0-640-16,0 0-128 0</inkml:trace>
  <inkml:trace contextRef="#ctx0" brushRef="#br0" timeOffset="-149385.39">13258 13680 25791 0,'-6'10'1152'0,"2"-6"224"0,2-2-1104 0,-1 2-272 0,1-1 0 0,1 0 0 15,-2 0 1984-15,1 4 320 0,-3 2 80 0,-1 3 16 16,1 2-576-16,0-2-112 0,1-2-32 0,2 2 0 16,-1-3-1040-16,2 2-224 0,1 0-32 0,0 0-16 15,1 2-144-15,0-1-32 0,2 3 0 0,-1-3 0 16,2 4-192-16,0-3 144 0,-2 3-144 0,1-5 128 16,-1 4-128-16,-1-3 0 0,1 1 0 0,-2-4 0 15,1 1-256-15,-1-3 0 0,1-1 16 0,0-4 0 16,2-2-640-16,-1-2-128 0,-2 2-16 0,0 0-16512 15</inkml:trace>
  <inkml:trace contextRef="#ctx0" brushRef="#br0" timeOffset="-149166.48">13393 13641 27647 0,'0'8'1216'0,"0"-5"256"0,1 1-1168 0,-1-1-304 16,0 0 0-16,0 0 0 0,0 4 2240 0,0 1 400 15,0 8 80-15,2 7 16 0,-1-1-1200 0,1 3-224 16,1-3-48-16,-1 1-16 0,1 2-576 0,0-3-112 16,0-1-32-16,-1-1 0 0,1-4-224 0,-1-1-48 15,2 5-16-15,-2-4 0 0,0-4-240 0,-1-3 0 16,1 1 0-16,-2-3 0 0,0-1-208 0,0-1-96 16,-1-5-16-16,-1-2 0 15,-1-2-384-15,0-2-64 0,-2-3-32 0,5 9-17776 0</inkml:trace>
  <inkml:trace contextRef="#ctx0" brushRef="#br0" timeOffset="-148922.15">13062 13609 7359 0,'-13'9'656'0,"6"0"-528"0,1-3-128 0,1-2 0 15,4-2 1984-15,-1 2 384 0,2-4 64 0,-1 4 0 16,-1 5 1792-16,0-3 368 0,4 4 64 0,3-4 16 15,2-2-1984-15,4-2-400 0,1-1-80 0,-12-1-16 16,34-3-1248-16,-34 3-256 0,42-10-48 0,-42 10-16 16,44-13-112-16,-44 13-32 0,45-10 0 0,-45 10 0 0,41-6-192 0,-41 6-32 15,39-6-16-15,-39 6 0 0,37 0-240 0,-37 0 0 16,35 0 0-16,-20 2 0 0,0 0 720 0,-2 0 48 16,1 1 16-16,-2-3-14816 15,-12 0-2976-15</inkml:trace>
  <inkml:trace contextRef="#ctx0" brushRef="#br0" timeOffset="-148003.55">13964 13618 8287 0,'2'0'736'0,"-2"-1"-592"16,1 1-144-16,-1 0 0 0,1 0 1472 0,-1 0 272 15,1 1 48-15,2-1 16 0,-1 3 1120 0,2-3 208 0,-2 2 64 0,1 2 0 16,-2 0-384-16,2 0-80 15,-1 2-16-15,-1 0 0 0,1 3-1184 0,0-2-224 16,-1 2-48-16,1-1-16 0,-1 2-688 0,0 0-144 0,0 2-32 0,0 1 0 16,-1-3-112-16,2 0-16 0,-2 2-16 0,1-3 0 15,-1-2-112-15,0-3 0 0,0 1-128 0,-1-5 192 16,1 0-192-16,-2-3 0 0,1 3 0 0,1-2 0 16,-1-2 0-16,0-2 0 0,0 0 0 0,-1-2-160 15,0 0 16-15,1 0 0 0,-2 0 0 0,-1-1 0 16,1 1-32-16,-1-1 0 0,-1 0 0 0,0 3 0 15,-1-2 176-15,-2 2 0 0,1 0 0 0,0 1-128 16,-2 1 128-16,0 2 0 0,-1 1 0 0,1-2 0 16,-3 6 0-16,0-2 176 0,0 4-48 0,-1-2 0 0,2 4 160 15,0-1 32-15,1 0 0 0,-1 1 0 0,0 2-96 0,1 0-16 16,0 1 0-16,1-3 0 0,0 2-64 0,0 1-16 16,0-1 0-16,2 3 0 0,-1 1-128 15,1 0 160-15,0-1-160 0,0 0 160 0,4 2-32 16,-1-2-128-16,2 2 192 0,0-2-64 0,2 3 64 0,0-5 0 15,3 2 0-15,-1 1 0 0,2-3-32 0,1 0 0 16,1 2 0-16,1-2 0 0,1-2-160 0,2 2 128 16,0 0-128-16,2 0 128 0,3 1-128 0,2-1 0 15,2-2 0-15,1 0 0 0,-1-2 0 0,4 1 128 16,1-4-128-16,2 0 0 0,-1-2 0 0,-3-2 0 16,-1 1 0-16,-21 0 0 0,42-5 0 0,-42 5 0 15,37-8 0-15,-37 8 0 0,0 0 0 0,39-8-192 0,-39 8 64 0,0 0 128 31,0 0-736-31,0 0-32 0,43-24 0 0,-43 24 0 16,0 0-528-16,0 0-112 0,0 0-32 0,0 0-16528 0</inkml:trace>
  <inkml:trace contextRef="#ctx0" brushRef="#br0" timeOffset="-146452.46">14647 14724 9215 0,'1'4'816'0,"-1"-4"-656"0,0 0-160 0,0 2 0 16,1-2 1648-16,1 4 288 0,0 0 64 0,3 4 16 15,1 2 656-15,3-4 128 0,1 1 16 0,1-7 16 16,-11 0-448-16,0 0-80 0,41-13-32 0,-41 13 0 15,0 0-752-15,50-42-160 0,-50 42-16 0,40-46-16 16,-40 46-752-16,42-57-128 0,-42 57-48 0,42-73 0 16,-42 73-208-16,41-89-32 0,-41 89-16 0,37-91 0 15,-37 91-144-15,32-89 0 0,-32 89 144 0,25-82-144 16,-25 82 128-16,17-75-128 0,-17 75 160 0,11-77-160 0,-11 77 320 0,4-79-48 16,-4 79 0-16,-5-77 0 15,0 43-16-15,-2-1-16 0,-4 1 0 0,-4 0 0 0,-3 2-80 0,1 2-16 16,0-1 0-16,-3 0 0 0,-1-1-144 0,-2-5 0 15,-2-2 144-15,-1-1-144 0,2-1 0 0,0 2 0 16,3 2 0-16,0 1 0 0,3 1 0 0,2-2 0 16,0 5 0-16,2-3 128 0,2 3-128 0,2 1 0 15,2-1 128-15,1 1-128 0,7 31 0 0,-7-67 0 16,7 67 0-16,2-66 128 0,-2 66-128 0,12-64 0 16,-12 64 128-16,18-63-128 0,-18 63 128 0,22-60-128 15,-22 60 160-15,26-50-160 0,-26 50 128 0,0 0-128 16,44-60 0-16,-44 60 144 0,0 0-144 0,43-51 0 0,-43 51 0 15,0 0 0-15,44-41 0 0,-44 41 0 16,0 0 0-16,52-31 0 0,-52 31 0 0,0 0-176 16,52-12 176-16,-52 12-192 15,36 5-208-15,-17 1-48 0,-1 2-16 0,1 0 0 16,-1 5-448-16,0 0-96 0,-2 6-16 0,-1-1-17248 0</inkml:trace>
  <inkml:trace contextRef="#ctx0" brushRef="#br0" timeOffset="-145819.28">15123 14860 17503 0,'-12'6'1552'0,"3"-2"-1232"0,2-2-320 0,2 0 0 16,1 0 992-16,0-2 144 0,2 0 16 0,-4 3 16 15,-4 0 1248-15,-1 3 240 0,-2 2 48 0,1 3 16 16,3-1-928-16,2 2-192 0,2 2-48 0,2 1 0 15,3 1-656-15,2-3-128 0,1 3-16 0,3 2-16 16,2-5-352-16,2 0-64 0,0-1 0 0,3-2-16 16,1-4-160-16,2-3-16 0,1-3-128 0,-17 0 192 15,0 0-192-15,56-21 0 0,-56 21 0 0,0 0 0 16,60-42 0-16,-60 42 0 0,41-41 0 0,-41 41 0 16,41-47 0-16,-41 47 0 0,33-48 0 0,-33 48 0 0,0 0-336 15,25-64-16-15,-25 64 0 0,0 0 0 0,-1-46-32 0,1 46-16 0,-11-20 0 0,2 14 0 16,-3 1 528-16,-3 3 128 15,0 2 0-15,-3 2 16 0,-1 4 256 0,-1 0 48 16,2 4 16-16,-5 1 0 0,-1 3-272 0,-2 2-48 0,2-2-16 0,2-1 0 16,2-3-256-16,3-3 160 15,2-2-160-15,3-5 128 0,3-2-288 0,3-8-64 16,6 10-16-16,0 0-12256 16,1-60-2464-16</inkml:trace>
  <inkml:trace contextRef="#ctx0" brushRef="#br0" timeOffset="-145236.15">15484 12388 15663 0,'0'0'1392'0,"0"-2"-1120"16,1 2-272-16,-1 0 0 0,0-2 2048 0,2 2 336 16,-1-2 80-16,0 2 16 0,0-4 208 0,2 2 64 0,-2-1 0 15,-1 2 0-15,1-1-1008 0,-1 2-192 16,0-3-32-16,-1 2-16 0,1 1-752 0,-1 1-160 0,0 4-16 0,1-1-16 0,-2 4-192 0,1 0-48 16,0 2 0-16,0 2 0 0,1 3-192 0,-2 1-128 15,1 2 128 1,1-1-128-16,-1 1 0 0,0-1 0 0,-1 2 0 0,2 0 0 15,-1-1-224-15,2-2-16 0,-1-2 0 0,2 1 0 32,0-3-688-32,-1 0-144 0,2-2-16 0,1 3-16640 0</inkml:trace>
  <inkml:trace contextRef="#ctx0" brushRef="#br0" timeOffset="-144586.65">15666 13735 14735 0,'-8'2'640'0,"5"-1"160"0,-2 2-640 0,1-3-160 15,2 0 0-15,-1 0 0 0,-1 0 2016 0,-3 0 368 0,-3 0 80 16,-5-3 16-16,-1 2 160 0,1 1 48 0,-1 0 0 16,1 0 0-16,2 1-1088 0,-1-1-224 0,2 3-32 0,0 1-16 15,0 2-688-15,5 0-128 0,0 0-16 0,2 2-16 16,2 0-224-16,1 1-32 0,0 1-16 0,2 0 0 15,2 0-208-15,0-1 144 0,3 3-144 0,1-1 128 16,0 0-128-16,3-1 0 0,1-4 0 0,1 0 0 16,1 0 0-16,2-6 0 0,1 0 0 0,-15 0 0 15,0 0 0-15,0 0 0 0,57-22 0 0,-57 22 0 16,0 0-144-16,51-59 144 0,-51 59 0 0,25-61 0 16,-25 61-224-16,18-78 64 0,-18 78 16 0,8-79 0 15,-8 79-144-15,3-83-32 0,-4 45 0 0,-2 1 0 16,-3 2 128-16,0 5 0 0,-2 2 16 0,0 3 0 15,-1-1 336-15,-1 2 64 0,0 1 16 0,-1 5 0 0,0 2 16 0,0 6 16 16,2 1 0-16,1 3 0 0,0 2-32 16,2 2-16-16,1 2 0 0,0 0 0 0,3 2 80 0,-2-1 16 15,3 4 0-15,-1-1 0 0,1 2 0 0,1 3 0 16,0 1 0-16,1 0 0 0,2 2-64 0,-1 0-16 16,2 11 0-16,2 3 0 0,2 2-96 0,-1 3-16 15,2 1 0-15,-1 3 0 0,4-1-128 0,-3 2 0 16,3 4 144-16,-1-4-144 0,-1 1 0 0,0-3 0 15,-1-1 0-15,0-2 0 0,-2-3 0 0,1-5 0 16,-2 2 0-16,2-6 0 0,-2-6-160 0,0 0-48 16,-1-5-16-16,1-1 0 15,-1-6-432-15,0-2-96 0,0-2-16 0,-5 3-11760 16,0 0-2352-16</inkml:trace>
  <inkml:trace contextRef="#ctx0" brushRef="#br0" timeOffset="-144203.29">15893 13605 15663 0,'3'7'688'0,"-2"-1"144"0,0 1-656 0,-1-1-176 0,0-4 0 0,0 2 0 16,2-2 2128-16,-2 5 400 0,1 3 80 0,1 3 16 16,1 3-16-16,-1 2 0 0,1-1 0 0,-1 0 0 15,2-1-1488-15,1 0-288 0,-1 0-64 0,0 0-16 16,0-3-448-16,1-1-96 0,-1-4-16 0,-2-2 0 15,2-1-192-15,-3-2 128 0,1-3-128 0,-1 0 0 16,0-3 0-16,-1-3 0 0,0 6 0 0,0 0 0 16,0 0 0-16,-5-41-192 0,5 41 192 0,0 0-208 0,-7-53 208 0,7 53 0 15,-8-42 192-15,8 42-192 0,-6-40 320 0,6 40-32 16,0 0-16-16,-6-52 0 0,6 52 192 0,0 0 48 16,0 0 0-16,6-57 0 0,-6 57-224 0,0 0-32 0,0 0-16 0,0 0 0 15,31-47-32-15,-31 47 0 0,0 0 0 0,0 0 0 0,0 0-16 0,40-12 0 31,-32 14 0-31,1 2 0 0,-2-2-192 0,2 5 176 16,1-1-176-16,-2 4 160 0,2 0-160 0,1 0 0 0,-1 2 0 0,0-3 0 0,0 0 0 0,-2-2-304 31,-1 0 48-31,-2 2 16 16,1-3-560-16,-2-2-112 0,0-1-32 0,-2 0-17008 0</inkml:trace>
  <inkml:trace contextRef="#ctx0" brushRef="#br0" timeOffset="-143070.28">16674 13615 15663 0,'-3'-6'1392'0,"1"-1"-1120"0,-1 5-272 0,2 1 0 16,1 1 2048-16,-1-4 336 0,-3 1 80 0,-1-3 16 16,0-2 96-16,0 1 32 0,0 3 0 0,3 1 0 0,1 1-1024 0,-1 2-208 15,4 2-32-15,-1 1-16 16,3 0-688-16,-2 3-128 0,3 2-16 0,0 3-16 16,0 0-240-16,0 4-48 0,1-1-16 0,0 3 0 0,0 0-176 0,-1 2 160 15,0-1-160-15,0-2 160 16,-1-1-160-16,-2-1 0 0,1-4 0 0,-2 0 0 15,-1-2 0-15,0-2 0 0,-1 1 0 0,0-7 0 16,-2 0 0-16,1-4 0 0,-1-5 0 0,3 9 128 16,0 0 0-16,-10-38 0 0,10 38 0 0,-6-38 0 15,6 38 0-15,-1-44-128 0,1 44 192 0,2-48-64 0,-2 48-128 0,6-47 192 16,-6 47-192-16,0 0 192 0,13-59 48 0,-13 59 16 16,0 0 0-16,20-52 0 0,-20 52 0 0,0 0 16 15,0 0 0-15,33-51 0 0,-33 51-80 0,0 0 0 16,0 0-16-16,0 0 0 0,43-25-48 0,-43 25 0 15,0 0 0-15,29 0 0 0,-21 2-128 0,-8-2 0 16,18 5 144-16,-8-2-144 0,-10-3 0 0,17 3 0 16,-7 3 0-16,-2-2 0 0,0 2-160 0,-1-3-96 15,-1 4-32-15,1-4 0 16,-1 4-480-16,1-1-80 0,-2 0-32 0,3 0-11888 16,-2 0-2384-16</inkml:trace>
  <inkml:trace contextRef="#ctx0" brushRef="#br0" timeOffset="-142403.34">16985 13089 8287 0,'-1'-2'736'0,"0"2"-592"0,1 0-144 0,0 0 0 16,0 0 2496-16,1-3 448 0,-1 2 112 0,0 1 16 15,1-2 864-15,2-2 176 0,2-1 48 0,-5 5 0 16,0 0-1856-16,0 0-384 0,0 0-64 0,0 0 0 16,47-30-1024-16,-47 30-208 0,0 0-48 0,0 0 0 0,0 0-144 0,50-28-48 15,-50 28 0-15,0 0 0 0,0 0-192 0,0 0-32 16,42-22-16-16,-42 22 0 0,0 0-144 0,0 0 0 15,0 0 0-15,0 0 0 0,0 0 0 0,31-3 0 16,-29 7 0-16,-2 1 0 0,0-2 0 0,0 4 0 16,-2-1 0-16,1 0 0 0,0-2 0 0,-2 4 0 15,0 2-128-15,-2 3 128 0,0-2-144 0,0 0 144 16,0 1-192-16,-1-1 192 0,1 0 0 0,0-1-128 16,0 0 128-16,1-4 0 0,2 1 0 0,-1-5 0 15,3 2 0-15,-1-3 0 0,2-1 0 0,0 3 0 16,2-3 0-16,-1 0 0 0,1-3 0 0,2 2 0 15,0 1 0-15,1-3 0 0,0 6 240 0,2-3-48 0,-1 0-16 0,2 0 0 16,-1 0 0-16,1 0 0 0,0 0 0 16,-1 0 0-16,1 1-176 0,-2-1 192 15,2 0-192-15,0 3 192 0,-2-3-192 0,0 2 0 0,0-2 0 0,-1 1 0 16,0 2 0-16,0-1 0 0,-2-1 0 0,0 4 0 16,-1-1 0-16,1 2 0 0,-1 0 0 0,-2 1 0 15,0-1 0-15,-1 1 0 0,-1 2 0 0,-2-3 0 16,1 1 0-16,-2-2 0 0,-1 3 0 0,-1-2 0 15,0 0 0-15,-2 0 0 0,0 1 0 0,-2-4 0 16,1 3 0-16,-2-2 0 0,0 5 128 0,-1-3-128 16,-1-2 0-16,1 2 0 0,-1 0 0 0,2-2 128 15,1 1-128-15,1 0 0 0,-1 1 144 0,2 0-144 16,2 3 0-16,0-3 144 0,0 1-144 0,-1-1 0 0,4 3 0 0,-1-3 0 16,2 1 0-16,0-4 0 0,2 0-192 0,0 0-80 15,2 0-32-15,-1-3 0 16,3 0-592-16,0-3-112 0,3 1-16 0,-7 2-18176 15</inkml:trace>
  <inkml:trace contextRef="#ctx0" brushRef="#br0" timeOffset="-140931.37">17782 13495 11967 0,'-2'0'1072'0,"2"0"-864"0,0 0-208 0,-1 0 0 16,1 0 2112-16,-1 0 384 0,1-3 80 0,-1 3 16 16,-1 0 688-16,2 0 144 0,4 0 32 0,0 0 0 15,-4 0-1584-15,0 0-304 0,0 0-64 0,0 0-16 16,43-5-688-16,-43 5-144 0,0 0-16 0,0 0-16 15,47-2-272-15,-47 2-48 0,0 0-16 0,33 1 0 16,-24 0-160-16,-1 1-128 0,1 0 144 0,0-1-144 16,-1-1 0-16,-1 3 0 0,-1-3 0 0,0 0 0 15,-1-3 0-15,-1 2-160 0,-2-1 32 0,1-1 0 16,-2 2-960-16,0-3-176 0,-1 4-32 0,-1-2-16128 16</inkml:trace>
  <inkml:trace contextRef="#ctx0" brushRef="#br0" timeOffset="-140615.25">17732 13576 6447 0,'-2'4'272'0,"-1"-1"80"0,3-3-352 0,0 0 0 15,1 0 0-15,-1 0 0 0,2 0 1984 0,-1 1 336 16,3 1 64-16,1-2 16 0,0 3 1184 0,2-3 224 15,-1 3 48-15,2 0 16 0,-2-3-1008 0,1 4-208 16,-1-3-32-16,2 4-16 0,-1-4-1376 0,1 2-272 16,1 0-48-16,0 0-16 0,1 0-448 0,-10-3-112 0,20 5-16 15,-10-3 0-15,-10-2-144 0,0 0-48 0,27 3 0 16,-27-3 0-16,0 0-128 0,0 0 0 0,38-1 0 0,-38 1 0 16,0 0 0-16,0 0 0 0,0 0 0 0,44-10 0 15,-44 10-320-15,0 0 16 0,0 0 0 0,0 0 0 31,0 0-944-31,46-18-192 0,-46 18-32 0,0 0-15744 0</inkml:trace>
  <inkml:trace contextRef="#ctx0" brushRef="#br0" timeOffset="-139266.92">18716 13277 17503 0,'-2'-1'1552'0,"-1"-2"-1232"0,2 1-320 0,1 1 0 15,0-2 2016-15,0 0 352 0,0 3 64 16,0 0 0-16,0 0-80 0,0 0-32 16,26-60 0-16,-26 60 0 0,0 0-768 0,47-36-144 15,-47 36-48-15,0 0 0 0,52-22-656 0,-52 22-128 0,31 0-16 0,-16 5-16 0,-3 0-224 0,2 2-64 16,-1 5 0-16,0-3 0 15,-3 4-128-15,-2-2-128 0,1 4 192 0,-2-2-192 16,1 5 0-16,-3-1 0 0,-1 0 0 0,-2 1 0 16,-2 4 0-16,-2 3 0 0,-2-1 0 0,-4 5 0 15,0-4-176-15,-2 2 16 0,-3 1 0 0,-3 2 0 16,-2 2-112-16,-2-4-32 0,-1-2 0 0,0-1 0 16,1-5-48-16,-1-4-16 0,1-1 0 0,3-8 0 15,1-1 192-15,1-1 48 0,2-5 0 0,0-2 0 16,3-4 128-16,0-2 0 0,4 0 0 0,0-5 128 0,6 13 0 15,0 0 16-15,0 0 0 0,3-50 0 16,-3 50 64-16,0 0 16 0,0 0 0 0,0 0 0 0,39-51 32 16,-39 51 0-16,0 0 0 0,0 0 0 0,53-29-32 0,-53 29 0 15,0 0 0-15,47-8 0 0,-47 8-96 0,37 2 0 16,-17 1-128-16,-2 0 192 0,-2 1-192 0,1 1 128 0,3-1-128 0,-3 2 0 16,0 1 0-16,1 0 0 0,-4 1 0 0,0-2 0 15,0 1 0-15,-2-1-208 16,0-3 32-16,0 1 16 15,-1-1-464-15,-1-3-80 0,-10 0-32 0,0 0-17344 0</inkml:trace>
  <inkml:trace contextRef="#ctx0" brushRef="#br0" timeOffset="-139017.22">19265 13337 19343 0,'-2'6'848'0,"0"-4"192"0,0 2-832 0,2 0-208 0,0-2 0 0,0-1 0 15,0 4 2192-15,0-1 400 0,0 5 80 0,-1 4 16 16,1 1 64-16,-1 3 0 0,2-1 16 0,-1 3 0 16,0-2-1616-16,0 0-336 0,0 3-64 0,0-4-16 15,0 3-416-15,1-1-64 0,-1 2-32 0,2-1 0 16,-2-3-224-16,1 0 128 0,-1-1-128 0,0-2 0 16,0 0 0-16,0-5 0 0,0 0-128 0,-1-6 128 31,1-1-528-31,0-4 0 0,0 3 0 0,0 0 0 0,0 0-2112 0,0 0-432 0</inkml:trace>
  <inkml:trace contextRef="#ctx0" brushRef="#br0" timeOffset="-138815.72">19384 13318 6447 0,'0'6'576'0,"0"0"-576"16,0-2 0-16,0-1 0 0,1-1 3408 0,-1 2 576 15,2-2 112-15,-1 6 32 0,1 4-416 0,1 4-64 16,1 3-32-16,-1 3 0 0,2 0-1536 0,0 0-304 15,0 3-64-15,0-3-16 0,0 1-1024 0,1 1-208 16,0-4-32-16,-2 2-16 0,0-3-224 0,-1-3-64 16,1 3 0-16,0-3 0 0,-2 0-128 0,1-1 0 15,-2-2 0-15,-1-4 0 0,0-2-240 0,-1-2-80 16,-2-1 0-16,1-4-16 16,-1 0-1456-16,0-6-304 0</inkml:trace>
  <inkml:trace contextRef="#ctx0" brushRef="#br0" timeOffset="-138582.65">19075 13293 911 0,'-6'11'0'0,"3"-7"0"0,2 2 0 0,1-3 0 16,1-2 2880-16,1 1 512 0,0-2 80 0,3 2 32 15,4 3 1072-15,4-2 224 0,6 0 32 0,2-3 16 16,-21 0-1840-16,44 0-384 0,-44 0-64 0,45-6 0 15,-45 6-1632-15,39-7-320 0,-39 7-64 0,40-6-16 16,-40 6-304-16,36-6-64 0,-36 6-16 0,32-2 0 16,-32 2-144-16,0 0 0 0,42 0 0 0,-42 0 0 0,0 0-336 0,38 0-48 15,-38 0-16-15,0 0-18096 16</inkml:trace>
  <inkml:trace contextRef="#ctx0" brushRef="#br0" timeOffset="-137768.66">19999 13367 14735 0,'-3'0'1312'0,"3"-2"-1056"16,0 2-256-16,0-3 0 0,2 2 1536 0,-2 1 256 15,0-2 64-15,0-1 0 0,1 2 1152 0,1-4 256 16,1 4 32-16,-1 1 16 0,2 0-1136 0,0 1-208 16,-1 2-48-16,2 3-16 0,0 0-1072 0,1 1-224 15,-1 2-32-15,0 0-16 0,-1 2-176 0,1 0-16 16,0-1-16-16,-1 0 0 0,-2 2-160 0,2-3-16 16,-2 1-16-16,1-4 0 0,-2 0-160 0,0 0 0 15,2-1 0-15,-2 0 0 0,-1-4 0 0,1 2-176 16,-1-6 176-16,0 2-192 0,0-4-96 0,-1 0-32 0,-2-1 0 15,1-3 0-15,-1 1 32 0,0-2 0 0,-2 0 0 0,-3-2 0 16,1 2 32-16,-3-3 0 0,0 3 0 0,-1 1 0 16,0-3 64-16,-3 5 32 0,2 1 0 0,-3-3 0 15,2 5 160-15,-1 1 0 16,-1 3 0-16,1 0 0 0,2 2 240 0,0 2-32 0,2 2 0 0,-1 0 0 16,2 4 64-16,2 0 16 0,-1-1 0 0,2 1 0 15,0 2-16-15,0 2 0 0,2-2 0 0,1 3 0 16,1 1-48-16,1 0-16 0,1 0 0 0,0-2 0 15,2 3-16-15,2-3-16 0,0 0 0 0,2 0 0 16,1 1 80-16,3-2 32 0,1 0 0 0,2-3 0 16,-1 0-16-16,3 1 0 0,1-1 0 0,-1-4 0 0,-2 0-80 15,3 0-32-15,3 0 0 0,0-2 0 0,2 2-160 0,-2-5 0 16,2 2 0-16,0-3 0 0,-21 0 0 0,40-3 0 16,-40 3 0-16,38-6 0 0,-38 6-304 15,0 0-32-15,51-16-16 0,-51 16 0 16,0 0-544-16,0 0-96 0,43-26-32 0,-43 26-11840 15,0 0-2368-15</inkml:trace>
  <inkml:trace contextRef="#ctx0" brushRef="#br0" timeOffset="-136967.36">21042 13095 911 0,'-5'-6'0'0,"4"0"0"0,0 4 0 0,1-2 0 16,1 1 528-16,-1 0 32 0,-1-4 0 0,0-5 0 15,1 12-176-15,-2-32-16 0,2 32-16 0,0-35 0 16,0 35 368-16,0 0 80 0,3-40 16 0,-3 40 0 16,0 0 1296-16,0 0 256 0,-3-29 48 0,1 25 16 15,1 2 960-15,-2 2 208 0,2 0 48 0,-1 2 0 16,-1 2-656-16,2-1-128 0,0 3-32 0,1-1 0 0,0 6-1680 0,1-1-352 16,0 6-64-16,0 0-16 0,2 5-240 0,-2-4-48 15,0 4-16-15,1-1 0 0,-1 1-96 0,1 1-32 16,-1 1 0-16,2-1 0 0,-1-2-288 0,0 1 128 15,0-4-128-15,1 0 0 0,-1-1 0 0,1-2 0 16,-1 1 0-16,1-5 0 16,-2 2-320-16,1-2-80 0,-1-1-16 0,1-3 0 15,-1-1-1024-15,0 0-208 0</inkml:trace>
  <inkml:trace contextRef="#ctx0" brushRef="#br0" timeOffset="-136667.59">20800 13365 1839 0,'-6'6'160'0,"3"-2"-160"0,2 0 0 0,0-2 0 16,1 1 2048-16,1-2 368 0,0 1 80 0,1 2 0 16,1 1 1344-16,1 5 272 0,2 0 48 0,2-2 16 15,-1 2-864-15,0-4-176 0,2 2-48 0,1-2 0 16,0-1-1520-16,1-1-304 0,-11-4-64 0,28 3-16 15,-28-3-656-15,0 0-128 0,54-6-16 0,-54 6-16 16,43-7-48-16,-43 7 0 0,48-9 0 0,-48 9 0 16,51-6-128-16,-51 6-16 0,47-4-16 0,-47 4 0 15,46-2-160-15,-46 2 0 0,38-1 0 0,-38 1 0 16,0 0 0-16,42-2 0 0,-42 2 0 0,0 0-176 16,0 0-432-16,33 3-96 0,-33-3 0 0,0 0-16 15,0 0-1056-15,0 0-208 16</inkml:trace>
  <inkml:trace contextRef="#ctx0" brushRef="#br0" timeOffset="-136149.96">21000 13623 7359 0,'-2'0'320'0,"1"0"80"0,-1-2-400 0,1 2 0 0,1 0 0 0,0 0 0 16,0 0 2480-16,0 0 400 0,0-3 96 0,-1 3 16 15,1-1 608-15,0 1 128 0,-1 0 32 0,1 0 0 16,1 1-1296-16,-1 2-256 0,1-1-48 0,-1 0-16 15,1 1-1248-15,-1 2-256 0,0-1-64 0,0 2 0 16,-1 0-224-16,0 1-48 0,0-1-16 0,-2 4 0 16,1-2-96-16,-1 2-32 0,1 0 0 0,-2 0 0 15,0 2-160-15,2-3 0 0,-1 2 0 0,1 0 128 16,-1 2-128-16,2-3 0 0,0 2 0 0,0 1 0 16,1-4 0-16,0 1 0 0,1 0 0 0,1-1 0 0,1 0 0 0,-1-2 0 15,2-1 0-15,2-2 0 0,1 2 0 0,1-4 0 16,2-1 0-16,2 2 0 0,1-3 0 0,-13 0 128 15,0 0-128-15,44-3 192 0,-44 3 48 0,0 0 16 16,52-3 0-16,-52 3 0 0,0 0-16 0,55-4 0 16,-55 4 0-16,34-2 0 0,-34 2-80 0,0 0-16 15,46-3 0-15,-46 3 0 0,0 0-144 0,0 0 0 16,49-14 0-16,-49 14 128 0,0 0-128 0,0 0 0 16,0 0 0-16,44-16 0 0,-44 16-288 0,0 0-32 15,0 0-16-15,0 0 0 16,0 0-512-16,0 0-112 0,0 0 0 0,0 0-17920 0</inkml:trace>
  <inkml:trace contextRef="#ctx0" brushRef="#br0" timeOffset="-135833.68">21240 13611 11055 0,'-2'4'976'0,"1"-2"-784"0,1-2-192 0,0 1 0 15,0 2 3136-15,0-1 592 0,0 2 112 0,0 2 32 16,-2 4-208-16,2 3-32 0,2-4-16 0,-2 4 0 16,2 0-1984-16,-1 0-400 0,0-1-80 0,2 3 0 15,-2-1-432-15,2 2-80 0,-2 2 0 0,-1 2-16 16,2 1-128-16,-2-1-32 0,2 2 0 0,-2-1 0 16,1-1-176-16,-1 1-32 0,1 1-16 0,0 0 0 15,1-3-240-15,-2 1 176 0,1 0-176 0,-1 1 160 16,2-2-160-16,-1 0 0 0,1-1 0 0,-1-1 0 0,0-5 0 15,0 0 0-15,1-2 0 0,0-4 0 0,-1 1 0 0,1-4 0 16,-1 0-192-16,0-3 192 16,-1-3-672-16,1 0-16 0,-1-2 0 0,0 5 0 15,0 0-144-15,0 0-16 0,0 0-16 0,0 0-17984 16</inkml:trace>
  <inkml:trace contextRef="#ctx0" brushRef="#br0" timeOffset="-133993.25">21919 13337 17503 0,'-1'2'1552'0,"0"-2"-1232"0,1 0-320 0,0 0 0 16,1 0 2176-16,0 0 368 0,2 1 80 0,-1 2 0 15,4-1 16-15,3-1 0 0,0 2 0 0,-9-3 0 16,0 0-1120-16,37 4-240 0,-37-4-32 0,0 0-16 16,49-4-720-16,-49 4-160 0,0 0-32 0,55-6 0 0,-55 6-144 0,0 0-48 15,48-6 0-15,-48 6 0 0,0 0-128 0,0 0 0 0,44-4 0 16,-44 4 0-1,0 0 0-15,0 0-192 0,19 6 32 0,-18-5 16 16,0 2-896-16,-2-1-176 0,0-2-48 0</inkml:trace>
  <inkml:trace contextRef="#ctx0" brushRef="#br0" timeOffset="-133760.49">21925 13475 6447 0,'0'1'272'0,"2"-1"80"16,0 3-352-16,0-3 0 0,1 0 0 0,2 0 0 0,1-3 2976 0,1 3 528 15,-7 0 96-15,0 0 32 0,52-1 544 0,-52 1 112 16,46 1 32-16,-46-1 0 0,40 6-2208 0,-40-6-448 0,33 9-96 0,-19-3-16 16,-1-2-1024-16,0 0-208 0,-13-4-32 0,0 0-16 15,37 5-272-15,-37-5 0 0,0 0 128 0,0 0-128 0,0 0 0 0,48-24-176 16,-48 24 32-16,0 0 0 31,0 0-1408-31,0 0-288 0</inkml:trace>
  <inkml:trace contextRef="#ctx0" brushRef="#br0" timeOffset="-129105.23">22915 13396 2751 0,'-2'-3'256'0,"1"1"-256"0,1 1 0 0,-1-2 0 16,2 1 1440-16,-1 1 240 0,0 1 48 0,0-3 16 15,-1-1 1616-15,1 1 320 0,-1-2 64 0,1 1 16 16,0 1-688-16,0 2-128 0,1 2-16 0,0 2-16 16,0 1-928-16,2 2-176 0,0 0-32 0,0 3-16 0,1 1-1024 0,-2-1-208 0,2 4-32 0,0-3-16 31,-2 2-272-31,2 0-48 0,-1 1-16 0,0-3 0 15,1-3-144-15,-2 2 0 0,1-5 0 0,-1-2 128 0,-1 0-128 0,-1 0 0 16,2-2 0-16,-2-2 0 16,-2 2-272-16,2-6 16 0,0 0 0 0,-1-4 0 15,0 2-448-15,-2-6-64 0,0 3-32 0,0-3 0 16,-1 2-112-16,-1-1-32 0,1 1 0 0,-3 2 0 16,1 0 448-16,-1 0 96 0,-1 2 16 0,0 2 0 0,-1-2 384 0,0 6 224 0,1-2-32 0,-1 4 0 0,0 0 576 0,0 0 96 31,0 4 32-31,0 2 0 0,2 0-208 0,-2 4-48 15,-1 0 0-15,2 2 0 0,-1 1-320 0,2-1-64 16,-1 2 0-16,1 0-16 0,0-1-240 0,1 0 176 0,0 6-176 16,1-3 160-16,1 4-32 0,2-2 0 0,0 3 0 15,3-3 0-15,0 0 96 0,3 1 16 0,1-1 0 0,1 1 0 16,2-2-48-16,1-1 0 0,4 2 0 0,-1-2 0 16,-1-3-192-16,3 2 144 0,-2 1-144 0,2-3 128 15,-1-4-128-15,1 0 0 0,2-2 0 0,1 0 0 16,0-1 0-16,0-4 0 0,-4 0 0 0,-13-2 0 15,0 0 0-15,48-7-176 0,-48 7 176 0,0 0-128 32,61-29-304-32,-61 29-48 0,0 0-16 0,67-56 0 0,-67 56-1472 15,41-42-288-15</inkml:trace>
  <inkml:trace contextRef="#ctx0" brushRef="#br0" timeOffset="-128504.43">23666 12970 2751 0,'0'-1'256'0,"0"-1"-256"0,0-1 0 0,0 2 0 0,0 1 1776 0,0 0 304 15,0-2 64-15,0-1 16 0,0 2 1472 16,0-3 288-16,0 2 64 0,2 2 16 0,0 2-736 0,1 2-160 16,0 3-32-16,1 2 0 0,0 3-1360 0,1 1-288 15,0 0-48-15,0 6-16 0,-1 1-784 0,0 1-176 16,0 1-16-16,-2-2-16 0,1 1-80 0,-1-1-16 16,1-2 0-16,-2 1 0 0,1-2-272 0,0 0 128 15,0-1-128-15,-1-2 0 0,3 1 0 0,0-2 0 16,0 0 0-16,-1-1-192 15,1-3-512-15,0-6-80 0,-1 1-32 0,1-8-17488 0</inkml:trace>
  <inkml:trace contextRef="#ctx0" brushRef="#br0" timeOffset="-128287.54">23912 12776 10127 0,'0'0'896'0,"0"2"-704"0,0 0-192 0,0-2 0 16,0 3 3072-16,2-3 592 0,-1 4 112 0,-1 5 32 15,1 3 16-15,0 5 0 0,2 5 0 0,-3-1 0 16,1 5-2064-16,0 0-416 0,-1 5-64 0,2-3-32 16,-2 4-624-16,1-1-128 0,0-2-32 0,0-3 0 15,1 0-272-15,0-3-64 0,0-1-128 0,0-6 192 16,1-3-192-16,0-2 0 0,-1-2-192 0,1-7 192 31,1-1-704-31,-2-2-16 0,2-4-16 0,-3-1-18016 0</inkml:trace>
  <inkml:trace contextRef="#ctx0" brushRef="#br0" timeOffset="-127968.35">23423 12875 7359 0,'-6'0'160'0,"3"0"32"0,1 3 16 0,0-3 0 0,2 1-208 0,2 1 0 15,-1-2 0-15,0 3 0 0,4 1 1632 0,2-2 288 16,3 4 48-16,3-2 16 0,2 0 976 0,-15-4 208 16,34 2 32-16,-34-2 16 0,46 0-144 0,-46 0-16 15,59-10-16-15,-59 10 0 0,79-18-1408 0,-79 18-288 16,81-23-48-16,-81 23-16 0,80-22-592 0,-80 22-128 16,81-22-32-16,-81 22 0 0,64-19-288 0,-64 19-64 15,58-16-16-15,-58 16 0 0,49-11-160 0,-49 11 0 0,0 0 0 0,51-17 0 16,-51 17 0-16,0 0 0 0,0 0 0 0,0 0 0 15,0 0-192-15,0 0 0 0,50-25-16 0,-48 23 0 32,-1 0-320-32,1 2-64 0,-2 0-16 0,-3 0 0 15,2 4-1184-15,-3-1-256 0,-1 3-32 0,-1 4-14112 0</inkml:trace>
  <inkml:trace contextRef="#ctx0" brushRef="#br0" timeOffset="-127604.7">23472 13543 7359 0,'-5'1'656'0,"3"-1"-528"15,2-1-128-15,0 0 0 0,2 1 2512 0,1 0 480 16,-1-3 80-16,2 2 32 0,2 1 1184 0,-6 0 256 16,0 0 32-16,48-12 16 0,-48 12-2224 0,46-5-432 15,-46 5-80-15,51-8-32 0,-51 8-992 0,55-3-192 16,-55 3-32-16,55-9-16 0,-55 9-272 0,54-10-48 16,-54 10-16-16,56-16 0 0,-56 16-256 0,52-19 0 15,-52 19 0-15,55-28 0 0,-55 28 0 0,0 0 0 16,65-38 0-16,-65 38 0 0,0 0 0 0,50-40-256 0,-50 40 80 15,0 0 16 1,0 0-288-16,41-42-64 0,-41 42-16 0,0 0 0 16,0 0-592-16,0 0-112 0,0 0-32 0,0 0-10464 0,0 0-2096 0</inkml:trace>
  <inkml:trace contextRef="#ctx0" brushRef="#br0" timeOffset="-127096.08">23757 13873 8575 0,'-13'10'192'0,"7"-6"32"0,1-2 16 0,1-2 0 15,2 2-240-15,2-4 0 0,0 2 0 0,0-2 0 0,0-4 3088 0,2-1 576 0,-2 7 112 0,0 0 32 16,0 0-288-16,30-48-48 0,-30 48-16 0,0 0 0 16,43-50-1472-16,-43 50-288 15,0 0-64-15,55-44-16 0,-55 44-960 0,0 0-192 16,57-26-32-16,-57 26-16 0,33-3-192 0,-18 3-32 15,-2 0-16-15,1 3 0 0,0 1-176 0,-2 5 0 16,-1-2 0-16,-1 4 128 0,-1 0-128 0,-2 4 0 16,-1 1 0-16,-2 3 0 0,-1-3 0 0,-2 4 0 15,-1 2-192-15,-1 3 192 0,-3-1-336 0,0 1 48 16,-2-3 16-16,0 4 0 16,-3-1-112-16,-1 1-32 0,-1-4 0 0,-1 1 0 15,-3-2-96-15,0-2-32 0,-2 0 0 0,-3-3 0 16,1-2-80-16,-2-3-16 0,2-1 0 0,-2-3 0 15,2-1 128-15,-1-3 0 0,3-3 16 0,1-4 0 0,2 1 496 0,2-5 0 0,3-3 0 0,2-2 0 16,3 1 400-16,2 0-16 0,2 12-16 0,0 0 0 16,0 0 320-16,12-57 64 0,-12 57 16 0,0 0 0 15,0 0-80-15,37-49-16 0,-37 49 0 0,0 0 0 16,43-22-336-16,-43 22-64 0,0 0-16 0,50-6 0 16,-29 6-64-16,0 4 0 0,0 2-16 0,0 0 0 15,0 2-176-15,1 3 192 0,0 0-192 0,1 4 192 16,-2-2-192-16,-2 5 160 0,0-2-160 0,-4 0 160 15,-2 2-160-15,-3-2 0 0,-2 3 0 0,-2-3 0 16,-2-2 0-16,-2 0 0 0,-1-1 128 0,1-3-128 0,-1-4 0 16,0-5-144-16,2-2 144 0,-2-8-12768 15,-1 9-2432-15</inkml:trace>
  <inkml:trace contextRef="#ctx0" brushRef="#br0" timeOffset="-121080.68">25530 13302 4607 0,'-4'-4'400'0,"0"2"-400"15,3-2 0-15,0 4 0 0,0-2 1648 0,-2 0 240 16,-2-4 48-16,-3 0 16 0,-3-3 1280 0,-3-3 256 16,3 4 48-16,2 2 16 0,3 0-480 0,1 2-80 15,4 2-32-15,2 2 0 0,-1 0-1152 0,0 0-224 16,0 0-48-16,0 0-16 0,0 0-864 0,66 12-160 0,-66-12-48 0,49 13 0 15,-49-13-128-15,58 11-48 0,-58-11 0 0,61 15 0 16,-61-15-272-16,62 12 0 0,-62-12 0 0,53 6 0 16,-53-6 0-16,0 0 0 0,63 6 0 0,-63-6 0 15,0 0-288-15,0 0-64 0,57-6-16 0,-57 6-18416 16</inkml:trace>
  <inkml:trace contextRef="#ctx0" brushRef="#br0" timeOffset="-120797.33">25459 13356 27647 0,'0'5'1216'0,"0"-5"256"0,2 4-1168 0,-1-4-304 0,0 2 0 0,0 0 0 16,1 0 2224-16,0-1 384 15,-2-1 80-15,0 0 0 0,0 0-1168 0,35 28-240 16,-35-28-64-16,0 0 0 0,53 24-736 0,-53-24-160 16,47 14-16-16,-47-14-16 0,57 10-160 0,-57-10-128 15,63 2 144-15,-63-2-144 0,60-2 0 0,-60 2 0 16,54-6 0-16,-54 6 0 0,0 0 0 0,66-13 0 16,-66 13 0-16,0 0-160 15,0 0-608-15,62-10-112 0,-62 10-16 0,0 0-17216 0</inkml:trace>
  <inkml:trace contextRef="#ctx0" brushRef="#br0" timeOffset="-120381.2">26090 13094 11967 0,'0'1'1072'0,"1"-1"-864"0,0 2-208 0,2-2 0 15,-2 2 2928-15,0-2 528 0,2 1 128 0,-3-1 0 16,0 0 432-16,0 0 80 0,0 0 0 0,48 31 16 16,-48-31-2704-16,29 23-528 0,-29-23-112 0,27 24-32 15,-27-24-480-15,29 29-80 0,-29-29-32 0,29 28 0 16,-29-28-144-16,28 29 0 0,-28-29 0 0,30 22 0 0,-30-22 0 0,0 0 0 16,46 26 0-16,-46-26 0 0,0 0 0 0,42 18 0 15,-42-18 0-15,0 0 0 0,0 0 0 0,42 20 0 16,-42-20 0-16,0 0 0 0,0 0 0 15,20 22 0-15,-19-15 0 0,0-2 0 0,-2 1 0 0,0 0 0 16,-2-2 0-16,-2 2 0 0,0-3 0 0,0 4 0 16,-1-1 0-16,-1-2 0 0,-2 2 128 0,-1 2-128 15,-1-1 0-15,-4 2 128 0,0 1 0 0,-1 0 0 16,-1 1 0-16,-4 3 0 0,0-2-128 0,-1 4 192 16,-3-1-192-16,0 1 192 0,3 0-192 0,1-2 0 15,1-2 144-15,4-2-144 0,4 1 0 0,2-6 144 16,2 2-144-16,5-3 0 0,3-2 0 0,2 0 0 15,-2-2 0-15,0 0 0 0,0 0-256 0,0 0-96 0,69-18-32 16,-69 18-18880-16</inkml:trace>
  <inkml:trace contextRef="#ctx0" brushRef="#br0" timeOffset="-119532.7">27961 13355 14735 0,'0'-2'1312'0,"0"2"-1056"0,1-3-256 0,-1 2 0 15,1 1 2208-15,1-3 384 0,-1 2 80 0,-1 1 16 16,0 0 224-16,0 0 48 0,0 0 16 0,0 0 0 15,0 0-1136-15,0 0-240 0,0 0-32 0,0 0-16 16,0 0-880-16,0 0-176 0,37 20-48 0,-36-11 0 16,-1 4-96-16,0 0-32 0,-2-1 0 0,0 2 0 15,0 4-128-15,1-2-16 0,-2 0-16 0,1-1 0 16,1-5-160-16,1-1 0 0,0-2 0 0,0-1 0 16,2-3 0-16,-2-2 0 0,1 1 0 0,1-4 0 15,-1 1-352-15,0-5 48 0,-1 6 16 0,0 0 0 16,6-28-144-16,-5 17-16 0,-1-6-16 0,0 1 0 0,-1 2 80 15,-1-4 0-15,-2-1 16 0,-1 1 0 0,-2 0 368 0,-2 2-176 16,0 1 176-16,-3 3-128 0,0 2 128 16,-2 0 0-16,-1 4 0 0,0 0 128 0,-1 2 128 0,1 4 16 15,-2 0 16-15,1 4 0 0,0 3-32 0,0 4-16 16,0 2 0-16,1 0 0 0,0 6-48 0,2-1 0 16,-1 2 0-16,3 0 0 0,1 1-64 0,0-1 0 15,1 5-128-15,2-3 192 0,2 0-16 0,0 3-16 16,1-3 0-16,3 3 0 0,2-3 48 0,2 0 16 15,0 2 0-15,4-3 0 0,1-3-64 0,1 2-16 0,2-1 0 0,1-3 0 16,2 0-144-16,1-1 128 0,-15-15-128 16,32 26 128-16,-32-26-128 0,40 18 0 0,-40-18 0 0,44 13 0 15,-44-13 0-15,53 7 0 0,-53-7 0 0,52-1 0 16,-52 1 0-16,0 0 0 0,63-6 0 0,-63 6 0 16,0 0-288-16,71-23-32 0,-71 23-16 0,0 0 0 31,59-28-656-31,-59 28-128 0,0 0-32 0,42-34-17088 0</inkml:trace>
  <inkml:trace contextRef="#ctx0" brushRef="#br0" timeOffset="-119145.02">28637 13503 2751 0,'-2'0'256'0,"-1"0"-256"16,2 0 0-16,0-2 0 0,1 2 1952 0,0 0 352 31,-1-2 64-31,-1 0 0 0,1 0 1088 0,1-2 224 0,0 4 32 0,0 0 16 0,0 0-496 0,0 0-96 15,0 0-32-15,0 0 0 0,53-10-1344 0,-53 10-272 32,0 0-48-32,0 0-16 0,60 14-752 0,-60-14-160 0,0 0-16 0,45 10-16 15,-45-10-224-15,0 0-64 0,0 0 0 0,54 12 0 16,-54-12-192-16,0 0 0 0,0 0 0 0,0 0 0 16,55 0 0-16,-55 0 0 0,0 0 0 0,0 0 0 15,0 0-320-15,0 0-48 0,0 0-16 0,0 0 0 31,0 0-800-31,44-26-160 0,-46 22-48 0,0 3-15904 0</inkml:trace>
  <inkml:trace contextRef="#ctx0" brushRef="#br0" timeOffset="-118879.5">28584 13678 2751 0,'1'0'256'0,"1"0"-256"16,-2 0 0-16,0 0 0 0,0 0 2240 0,0 0 384 0,0 0 96 0,0 0 16 16,0 0 1632-16,0 0 336 0,60-6 64 0,-60 6 16 15,0 0-1888-15,57-7-368 16,-57 7-80-16,0 0-16 0,52 0-1440 0,-52 0-288 16,0 0-64-16,0 0-16 0,54 7-464 0,-54-7-160 15,0 0 0-15,0 0 144 0,46 6-144 0,-46-6 0 16,0 0 0-16,0 0 0 0,0 0-192 0,0 0 0 15,58-6-16-15,-58 6-11808 16,0 0-2352-16</inkml:trace>
  <inkml:trace contextRef="#ctx0" brushRef="#br0" timeOffset="-118149.72">29691 13036 16575 0,'-19'-6'1472'0,"11"3"-1168"16,-1 2-304-16,-1-4 0 0,8 4 1184 0,0-2 176 15,0 3 48-15,-3-3 0 0,-4-3 1552 0,1-1 320 16,-1-2 64-16,2-1 16 0,0-3-1328 0,4 2-272 16,1 0-48-16,2 11-16 0,8-25-1088 0,-8 25-224 15,0 0-32-15,27-32-16 0,-27 32-336 0,0 0 144 0,47-25-144 0,-47 25 0 16,0 0 240-16,57-12-64 0,-57 12-16 0,0 0 0 16,58-6 32-16,-58 6 0 0,0 0 0 0,53 4 0 15,-53-4-192-15,0 0 128 0,51 8-128 16,-51-8 128-16,0 0-128 0,44 16 0 0,-44-16 0 0,0 0 0 15,30 26 0-15,-25-15 0 0,-2 2 0 0,-2 0 0 16,-4 2-144-16,-2 1-16 0,-3 4 0 0,-2-4 0 16,-3 3-96-16,-1 0 0 0,-4 2-16 0,-2 2 0 15,-3-1 32-15,-3-2 16 0,-2 1 0 0,-2-5 0 16,3 0-48-16,-2-4-16 0,2-2 0 0,4-1 0 0,2-3 160 0,0-2 128 0,3-2-192 0,3-2 192 16,2 0-208-16,3-2 64 0,2 2 16 0,4-4 0 15,1 2 128-15,4-2 0 16,-1 4 0-16,0 0 128 0,0 0 256 0,0 0 64 15,0 0 16-15,60-19 0 0,-60 19-48 0,0 0-16 16,63-3 0-16,-63 3 0 0,48 3-144 0,-48-3-48 16,49 4 0-16,-49-4 0 0,0 0-208 0,63 12 128 15,-63-12-128-15,0 0 0 0,60 19 0 0,-60-19 0 16,0 0 0-16,48 16 0 0,-48-16 0 0,0 0 0 16,0 0 0-16,33 19 0 0,-33-19-144 0,4 6-80 15,-4-3-16-15,-2 0 0 0,0-2-720 0,-1 2-160 0</inkml:trace>
  <inkml:trace contextRef="#ctx0" brushRef="#br0" timeOffset="-117848.9">29319 13495 13823 0,'-2'6'1216'0,"2"-4"-960"0,2 0-256 0,-2-2 0 16,0 0 2416-16,0 0 432 0,0 0 96 0,0 0 0 15,0 0 880-15,48 15 160 0,-48-15 48 0,52 7 0 16,-52-7-2480-16,62 5-480 0,-62-5-112 0,81 0 0 16,-34 0-384-16,5-5-80 0,1 1-16 0,-1-4 0 15,-4 0-176-15,-48 8-48 0,92-16 0 0,-92 16 0 16,70-12-256-16,-70 12 0 0,60-13 128 0,-60 13-128 15,0 0 0-15,65-13 0 0,-65 13 0 0,0 0 0 16,0 0-320 0,0 0-80-16,51-11-16 0,-51 11 0 0,0 0-816 0,0 0-176 0,-2 2-16 0,-3 2-16512 15</inkml:trace>
  <inkml:trace contextRef="#ctx0" brushRef="#br0" timeOffset="-117566.4">29651 13889 7359 0,'-5'6'320'0,"4"-2"80"0,0-1-400 0,0 0 0 0,2 0 0 0,-1 1 0 16,1-1 2656-16,-1 6 448 0,1 1 96 0,1 6 0 15,-1 6 448-15,0 3 96 0,-1-2 16 0,1 5 0 16,0-4-1520-16,-1 2-288 0,2-1-64 0,0-3-16 15,1 1-1104-15,-1-5-208 0,1 2-48 0,-2-4-16 16,1-4-272-16,0 1-48 0,-1-1-16 16,0-2 0-16,0 0-160 0,1-4 192 0,-1 0-192 0,0 0 192 15,0-3-192-15,-1 1 0 0,1-3-160 0,1 1-12240 16,-2-2-2448-16</inkml:trace>
  <inkml:trace contextRef="#ctx0" brushRef="#br0" timeOffset="-117334.08">29881 13832 23039 0,'-7'4'2048'0,"3"-1"-1648"15,2-3-400-15,0 1 0 0,2 1 2064 0,-1 1 336 16,1 0 64-16,-1 1 16 0,0 5-112 0,-1 3 0 16,0 6-16-16,-3 3 0 0,1 1-1264 0,1 0-256 15,-1 3-64-15,0-3 0 0,2 2-384 0,-1 0-64 16,2 1-32-16,0-3 0 0,1 3-288 0,1-5 0 15,2-2 0-15,-1 1 0 0,2-3 0 0,-1-4 0 16,2-1 0-16,-1-2 0 0,1 0-144 0,0-4-48 16,-1-3 0-16,-4-2 0 15,0 0-720-15,0 0-160 0,0 0-16 0,0 0-17152 0</inkml:trace>
  <inkml:trace contextRef="#ctx0" brushRef="#br0" timeOffset="-117098.1">29372 13836 2751 0,'-10'3'256'0,"6"-3"-256"0,2 0 0 0,2 0 0 16,1 0 2624-16,1 0 464 0,-2 0 112 0,0 0 0 16,0 0 896-16,0 0 192 0,66-13 16 0,-66 13 16 15,67-12-1440-15,-67 12-304 0,81-10-48 0,-32 4-16 16,7 0-1616-16,0 2-336 0,-1 1-64 0,-2 1-16 15,-1 1-288-15,-3-2-48 0,-49 3-16 0,88-3 0 16,-88 3-128-16,79-7 0 0,-79 7 0 0,69-6 128 16,-69 6-640-16,57-12-128 0,-57 12-16 0,0 0-17008 15</inkml:trace>
  <inkml:trace contextRef="#ctx0" brushRef="#br0" timeOffset="-115534.02">28420 12195 30399 0,'-10'0'2704'0,"-4"0"-2160"0,7-2-544 0,8 0 0 16,-1 0 816-16,-7-2 48 0,-5 2 16 0,-5-4 0 15,-6-2-640-15,-6 0-240 0,-2-2 176 0,2 0-176 16,0 4 0-16,1-1 0 0,-1 1 0 0,2 1 0 16,1 2 0-16,-4 1 0 0,-2 0 0 0,-5 2 0 15,0 0 752-15,-1 0 96 0,-3 2 32 0,-2 2 0 16,-4-3-160-16,1 4-16 0,3-1-16 0,7 0 0 15,5 1-368-15,1-2-64 0,4 0 0 0,1 2-16 0,2 0-240 16,0 2 0-16,-1 2 128 0,-1 3-128 0,1 0 0 16,-1 5 0-16,0 1 0 0,0 4-160 0,2 2 160 15,1 3 0-15,-1 1-144 0,4 5 144 0,-1 1 0 16,2 5 0-16,4 1 128 0,2 7-128 0,5-1 256 0,2 4-48 16,4 3 0-16,1 1 0 0,4 6-208 0,-1 4 144 0,3 3-144 0,1 8 128 0,-1 7-128 15,0 1 0 1,-1 8 0-16,-1 3 0 0,-1 1 0 0,-3 7 0 15,-3 1 0-15,-3-1 0 0,-2-11 0 0,-2 1 0 16,-3-3 0-16,-2-7 0 0,-1-6 0 0,-2-4 0 16,2-8 0-16,0-4 0 0,5-10 0 0,0-3 0 15,2-2 0-15,2-7 0 0,2-2 0 0,0-1 0 16,1-1 0-16,1 0 0 0,-1-1 0 0,1 0 0 16,0 2 0-16,1-5 0 0,0-2 0 0,2 1 0 15,1 2 0-15,3-7 0 0,3 2 0 0,3-1 0 0,4-3 0 0,-14-22 0 16,43 32 0-16,-43-32 0 0,66 21-176 0,-66-21 176 15,83 10-336-15,-83-10 16 0,101 4 0 0,-101-4 0 32,101 2-144-32,-101-2-32 0,125 4 0 0,-48-4 0 0,0 0 304 0,-5 3 48 0,1-6 16 0,14 1 0 15,17-6 128-15,11 2 0 0,4 0 0 0,-2-3 0 16,-3 6 160-16,2-1 16 0,2 4 0 0,-2 0 0 16,-9 4-176-16,1-1 0 0,1 3 144 0,-5 1-144 15,-13 1 0-15,2 0 128 0,6 0-128 0,0-1 0 0,-5 0 176 0,-7 2-48 0,-1-3 0 0,2 1 0 31,4-1 80-31,0-1 16 0,-8-1 0 0,-11-1 0 16,-10-2-224-16,1-1 0 0,-1-1 0 0,-1-2 0 0,-4-1-192 16,-58 4-64-16,98-6-32 0,-98 6 0 15,72-6-224-15,-72 6-32 0,0 0-16 16,69-4 0-16,-69 4-128 0,0 0-16 0,0 0-16 0,0 0 0 0,0 0 336 0,0 0 80 16,42-27 16-16,-43 20 0 0,-3-2 288 0,-1-3 192 15,-1-2-16-15,-2-5-16 0,0 1 160 0,-1-4 48 16,-1-1 0-16,0-5 0 0,0-3 0 0,2-4 0 15,0-4 0-15,2-7 0 0,4-2 32 0,3-9 16 16,3-9 0-16,3-10 0 0,7-10-160 0,3-9-16 16,2-6-16-16,-1 6 0 0,-2 9-64 0,1-11-16 15,3-17 0-15,-1-12 0 0,-2 0 144 0,-4 2 32 16,-6 1 0-16,-2 8 0 0,-6 12-64 0,-4 1 0 16,-4-2 0-16,-1 3 0 0,-2 3 0 0,-2 3 0 15,3 6 0-15,-1-1 0 0,-1-3-128 0,0 1-128 0,2 10 144 16,1 7-144-16,0 11 0 0,2 8 0 0,0 14-128 0,-2 8 128 15,-1 9-272-15,-4 8 48 0,-2 8 16 0,-6 3 0 16,-3 8 208-16,-5 5 0 0,-4 2 0 0,-4 4 0 16,3-3 240-16,-2 3-64 0,-3 5-16 0,-8 1 0 15,-9 6 32-15,-8 1 16 0,-4 3 0 0,-2-1 0 16,5-3-80-16,9-5-128 0,4-4 176 0,-7-2-176 16,-7-1 128-16,-9-3-128 0,1-4 0 0,1-5 0 15,6-2 0-15,0-4 0 0,-3-2 0 0,2-6 0 16,-2 0 0-16,-1-2 0 0,-4-1 0 0,6 3 0 0,4 3-240 0,-7 0 0 0,-8 4 0 15,-4 0 0-15,-2 4 112 0,4 2 128 16,12 2-208-16,-2-1 80 16,-3 4 128-16,4-1 0 0,6-4 0 0,9 0 0 15,9 0 0-15,7-4 0 0,7-1 0 0,7 2 0 16,4-1 0-16,3-2 0 0,1 2 0 0,3 4 128 0,1 0-128 0,0 0-160 16,-1 6 160-16,-2 0-208 15,-2 6-368-15,-1 2-80 0,0 5-16 0,-2-2 0 16,4 2-1280-16,2-1-256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43:1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18525 3423 3679 0,'1'-3'320'0,"0"2"-320"0,0 1 0 0,1 0 0 15,-1 0 1232-15,0 0 176 0,2 0 48 0,-1 0 0 16,-2 0 352-16,0 0 80 0,0 0 16 0,0 0 0 16,0 0-304-16,0 0-48 0,53-9-16 0,-53 9 0 15,0 0-144-15,0 0-48 0,0 0 0 0,0 0 0 16,0 0-224-16,0 0-48 0,55 7-16 0,-55-7 0 16,0 0-160-16,0 0-16 0,0 0-16 0,0 0 0 15,0 0-224-15,0 0-64 0,0 0 0 0,49 26 0 0,-49-26-304 0,0 0-64 16,0 0-16-16,0 0 0 0,0 0-192 0,0 0 0 15,60 21 128-15,-60-21-128 0,0 0 0 0,0 0 128 16,0 0-128-16,61 3 0 0,-61-3 160 0,0 0-160 16,0 0 160-16,56-3-160 0,-56 3 240 0,0 0-48 15,0 0-16-15,48-7 0 0,-48 7 64 0,0 0 16 16,0 0 0-16,0 0 0 0,53-3-128 0,-53 3-128 16,0 0 176-16,0 0-176 0,0 0 128 0,52-3-128 15,-52 3 0-15,0 0 0 0,0 0 0 0,52-4 0 16,-52 4 0-16,0 0 0 0,0 0 0 0,58-2 0 15,-58 2 0-15,0 0 0 0,0 0 0 0,54 0 0 16,-54 0 0-16,0 0 0 0,0 0 176 0,0 0-176 16,56 0 160-16,-56 0-160 0,0 0 160 0,0 0-160 0,0 0 160 15,54-6-160-15,-54 6 0 0,0 0 0 0,0 0 0 0,49-10 0 0,-49 10 0 0,0 0 0 16,0 0 0 0,58-10 0-16,-58 10 0 0,0 0 0 0,0 0 0 0,53-9 0 15,-53 9 0-15,0 0 0 0,0 0 0 0,0 0 0 16,57 0 176-16,-57 0-176 0,0 0 192 0,0 0-192 15,0 0 192-15,0 0-192 0,52 7 192 0,-52-7-192 16,0 0 160-16,0 0-160 0,0 0 128 0,0 0-128 16,0 0 128-16,0 0-128 0,60 12 0 0,-60-12 128 15,0 0-128-15,0 0 0 0,0 0 0 0,0 0 128 16,54 6-128-16,-54-6 0 0,0 0 0 0,0 0 0 16,0 0 0-16,56 0 0 0,-56 0 128 0,0 0-128 15,0 0 0-15,0 0 0 0,56-4 0 0,-56 4 0 0,0 0 0 16,0 0 0-16,0 0 0 0,0 0 0 0,60-2 0 0,-60 2 0 15,0 0 0-15,0 0 0 0,0 0 0 16,0 0 0-16,54 6 0 0,-54-6 0 0,0 0 0 0,0 0 0 16,0 0 0-16,0 0 0 0,53 12 0 0,-53-12 0 15,0 0 0-15,0 0 0 0,0 0 0 0,0 0 0 16,61 17 0-16,-61-17 0 0,0 0 0 0,0 0 0 16,0 0 0-16,63 7 0 0,-63-7 0 0,0 0 0 15,0 0 0-15,59 5 0 0,-59-5 0 0,0 0 0 16,0 0 0-16,61 4 0 0,-61-4 0 0,0 0 0 15,0 0 0-15,58 0 0 0,-58 0 0 0,0 0 0 16,0 0 0-16,55-3 0 0,-55 3-128 0,0 0 128 16,0 0 0-16,51 3 0 0,-51-3 0 0,0 0 0 0,0 0 0 0,59 3 0 15,-59-3 0-15,0 0 0 0,0 0 0 0,65 7 0 16,-65-7 0-16,0 0 0 0,0 0 0 0,66 3 0 16,-66-3 0-16,0 0 0 0,54 3 0 0,-54-3 0 15,0 0 0-15,56 0 0 0,-56 0 0 0,0 0 0 16,55 2 0-16,-55-2 0 0,0 0 0 0,55-2 0 15,-55 2 0-15,0 0 0 0,54-6 160 0,-54 6-160 16,0 0 128-16,63-8-128 0,-63 8 0 0,0 0 0 16,63-5 128-16,-63 5-128 0,0 0 0 0,60-4 0 15,-60 4 128-15,0 0-128 0,58 0 0 0,-58 0 0 16,0 0 160-16,53 3-160 0,-53-3 128 0,0 0-128 16,56 4 128-16,-56-4-128 0,0 0 0 0,53 2 128 15,-53-2-128-15,0 0 0 0,0 0 0 0,69 0 0 0,-69 0 0 0,0 0 0 16,66-2 0-16,-66 2 0 15,0 0 0-15,73 0 0 0,-73 0 0 0,0 0 0 0,70 2 0 16,-70-2 0-16,0 0 0 0,68 4 0 0,-68-4 0 0,0 0 0 16,66 10 0-16,-66-10 0 0,0 0 0 0,65 8 0 15,-65-8 0-15,0 0 0 0,59 8 0 0,-59-8-144 16,0 0 144-16,60 6-208 0,-60-6 208 0,0 0 0 16,58 0 0-16,-58 0 0 0,0 0 0 0,67 0 208 15,-67 0-32-15,0 0-16 0,68 0-160 0,-68 0 128 16,0 0-128-16,65 4 128 0,-65-4-128 0,0 0 160 15,65 6-160-15,-65-6 160 0,0 0-160 0,61 6 0 16,-61-6 0-16,0 0 0 0,56 5 0 0,-56-5 0 16,0 0 0-16,0 0 0 0,72 4 0 0,-72-4 0 15,0 0 128-15,59 0-128 0,-59 0 0 0,0 0 0 0,66 0 0 0,-66 0 0 16,0 0 0-16,66-3 0 0,-66 3 0 0,0 0 0 16,68-1 0-16,-68 1 0 0,0 0 0 0,66 0 0 15,-66 0 0-15,0 0 0 0,62-3 0 0,-62 3 0 16,0 0 0-16,58-3 0 0,-58 3 0 0,0 0 0 15,56-9 0-15,-56 9 0 0,0 0 0 0,59-6 0 16,-59 6 0-16,0 0 0 0,62-10 0 0,-62 10 0 16,0 0 0-16,63-6 0 0,-63 6 0 0,0 0 0 15,65-4 0-15,-65 4 0 0,0 0 0 0,63-2 0 16,-63 2 0-16,0 0 0 0,61 0 0 0,-61 0 0 16,0 0 0-16,59 0 0 0,-59 0 128 0,0 0-128 15,52-4 0-15,-52 4 0 0,0 0 0 0,51-2 128 0,-51 2-128 0,0 0 0 16,0 0 0-16,64-4 128 15,-64 4-128-15,0 0 0 0,0 0 0 0,61-4 0 0,-61 4 0 0,0 0 0 16,52-2 0-16,-52 2 0 0,0 0 0 0,54-4 0 16,-54 4 0-16,0 0 0 0,53 0 0 0,-53 0 0 15,0 0 0-15,57 0 0 0,-57 0 0 0,0 0 0 16,56-3 0-16,-56 3 0 0,0 0 0 0,53-3 0 16,-53 3 0-16,0 0 0 0,56-6 0 0,-56 6 0 15,0 0 128-15,55-4-128 0,-55 4 0 0,0 0 0 0,61-5 0 0,-61 5 0 0,0 0 0 0,61-1 0 31,-61 1 0-31,0 0 0 0,61 0 0 0,-61 0 0 16,0 0 0-16,66 3 0 0,-66-3 0 0,0 0 0 16,60 4 0-16,-60-4 0 0,0 0 0 0,56 3 0 15,-56-3 0-15,0 0 0 0,56-3 0 0,-56 3 0 16,0 0 0-16,55-2 0 0,-55 2 0 0,0 0 0 16,56-4 128-16,-56 4-128 0,0 0 0 0,61-1 0 0,-61 1 0 0,0 0 128 15,64 1-128-15,-64-1 0 0,0 0 0 0,67 4 0 16,-67-4 0-16,0 0 128 0,62 5-128 0,-62-5 0 15,0 0 0-15,58 3 128 0,-58-3-128 0,0 0 0 16,0 0 0-16,64-3 128 0,-64 3-128 0,0 0 0 16,67-7 128-16,-67 7-128 0,0 0 128 0,63-3-128 15,-63 3 128-15,0 0-128 0,65 0 128 0,-65 0-128 16,0 0 0-16,66 0 0 0,-66 0 128 0,0 0-128 16,72 3 0-16,-72-3 0 0,53 4 0 0,-53-4 0 15,53 4 0-15,-53-4 0 0,54 0 0 0,-54 0 0 0,63-1 0 0,-63 1 0 0,55 0 0 0,-55 0 0 16,49-4 0-1,-49 4 0-15,56-3 0 0,-56 3 0 0,52-3 0 0,-52 3 128 16,56-3-128-16,-56 3 0 0,51-2 128 16,-51 2-128-16,52-4 128 0,-52 4-128 0,59-6 0 0,-59 6 0 15,59-6 128-15,-59 6-128 0,57-4 0 0,-57 4 0 16,0 0 0-16,68 0 0 0,-68 0 0 0,58 4 0 16,-58-4 0-16,64 8 0 0,-64-8 0 0,57 10 0 15,-57-10 128-15,57 8-128 0,-57-8 0 0,0 0 0 16,69 11 0-16,-69-11 0 0,0 0 0 0,67 0 0 15,-67 0 0-15,51 1 0 0,-51-1 0 0,57 0 0 16,-57 0 0-16,59 0 0 0,-59 0 0 0,64 2 0 16,-64-2 0-16,64 3 0 0,-64-3 0 0,64 4 0 15,-64-4 0-15,56 2 0 0,-56-2 0 0,56 0 0 16,-56 0 0-16,52 0 0 0,-52 0 0 0,0 0 0 0,53 0 0 0,-53 0 0 16,0 0 0-16,0 0 0 0,50-2 0 0,-50 2 0 31,0 0-384-31,0 0-64 0,0 0-16 0,0 0-12336 0,48-4-2448 0</inkml:trace>
  <inkml:trace contextRef="#ctx0" brushRef="#br0" timeOffset="3325.75">12891 6362 7359 0,'0'1'656'0,"0"2"-528"0,0-3-128 0,0 0 0 16,0 0 1728-16,0 0 320 0,0 2 64 0,0 0 16 16,-1 0 1216-16,1 2 240 0,-1-2 64 0,1-1 0 15,-2 2-736-15,0-3-144 0,-1 0-16 0,1 0-16 16,-1 0-1392-16,0-4-288 0,0-2-48 0,1-3-16 16,-1-1-528-16,1-2-96 0,-1-4-32 0,0-3 0 15,0 3-112-15,1-3-32 0,-2-10 0 0,0 1 0 16,2 5-32-16,-1 1-16 0,1-1 0 0,-1-6 0 15,1-7-144-15,-1-2 0 0,1-3 0 0,1 3 128 16,-2 1-128-16,2-1 192 0,-1-1-192 0,0 2 192 16,1 5 0-16,1 1 16 0,0 1 0 0,1-1 0 15,1 3-16-15,-1 2-16 0,0 1 0 0,-1 25 0 16,9-50 16-16,-9 50 16 0,12-47 0 0,-12 47 0 0,14-39-80 16,-14 39 0-16,0 0-128 0,27-43 192 0,-27 43-192 0,0 0 176 15,0 0-176-15,46-42 160 0,-46 42-160 16,0 0 0-16,54-26 144 0,-54 26-144 0,0 0 0 0,66-19 128 15,-66 19-128-15,0 0 0 0,68-6 0 0,-68 6 0 16,42 6 0-16,-42-6 0 0,0 0 0 0,52 14 0 16,-52-14 0-16,29 15 0 0,-29-15-128 0,21 22 0 15,-12-12 0-15,-4-1 0 0,0 1-896 0,-1-1-160 16,-1 1-32-16,-2-1-11968 16,1-2-2400-16</inkml:trace>
  <inkml:trace contextRef="#ctx0" brushRef="#br0" timeOffset="3707.56">12540 5905 15663 0,'-12'12'688'0,"5"-6"144"0,2 2-656 0,0 0-176 0,4-5 0 0,1-3 0 16,0 1 3104-16,1 5 592 0,1 0 112 0,3 3 32 16,1-2-1056-16,-6-7-208 0,0 0-32 0,49 16-16 0,-49-16-1296 0,53-1-256 15,-53 1-48-15,66-12-16 16,-66 12-256-16,75-19-48 0,-75 19-16 0,73-22 0 15,-73 22-256-15,67-20-48 0,-67 20-16 0,55-15 0 0,-55 15-144 0,0 0-128 16,60-16 144-16,-60 16-144 0,0 0 0 16,0 0 128-16,63-8-128 0,-63 8 0 0,0 0 0 0,0 0 0 15,57-8 0-15,-57 8 0 0,0 0-304 0,0 0-48 16,0 0-16-16,57-16-12816 16,-57 16-2576-16</inkml:trace>
  <inkml:trace contextRef="#ctx0" brushRef="#br0" timeOffset="4661.68">13284 6363 20271 0,'0'-1'1792'0,"0"1"-1424"16,0 0-368-16,0 0 0 0,0 0 2112 0,0 0 336 0,0 1 80 0,0 2 16 15,0-1 80-15,2 6 0 0,-1 0 16 0,0 0 0 16,0 4-1472-16,0-2-288 0,-1 2-64 0,0 1-16 16,0 2-352-16,-1 1-64 0,0 0 0 15,-1 2-16-15,-1-2-208 0,1-3-32 0,0 0-128 0,0 2 192 16,-1-1-192-16,1 1 0 0,-1 1 0 0,2-3 0 15,1 0 0-15,0-3-128 0,0-2 128 0,3 0-160 32,-1-2-432-32,2-1-96 0,-4-5-16 0,0 0-17792 0</inkml:trace>
  <inkml:trace contextRef="#ctx0" brushRef="#br0" timeOffset="4873.06">13461 6319 14735 0,'0'0'640'0,"0"0"160"0,0 0-640 0,0 0-160 15,3 0 0-15,-3 2 0 0,0-2 3392 0,0 4 640 16,-2 0 128-16,1 4 16 0,-1 2-976 0,0 3-208 16,1-1-48-16,-1 2 0 0,0 2-1808 0,0 1-368 15,1 0-80-15,-1 2-16 0,0-3-288 0,1 2-64 16,0 1-16-16,-1 1 0 0,1 1-304 0,1 1 0 16,-1 0 128-16,1-2-128 0,0-1 0 0,1-3 0 15,0-1 0-15,1-5 0 16,-1-3-656-16,0-1-48 0,0-1 0 0,0-1-11872 15,1-4-2384-15</inkml:trace>
  <inkml:trace contextRef="#ctx0" brushRef="#br0" timeOffset="5106.72">13293 6511 7359 0,'0'0'656'0,"0"0"-528"0,0 0-128 0,0 0 0 15,0 0 2160-15,0 0 400 0,0 0 64 0,0 0 32 16,0 0 1312-16,0 0 272 0,0 0 48 0,0 0 16 16,49-22-1936-16,-49 22-400 0,0 0-80 0,0 0-16 15,47 3-1184-15,-47-3-240 0,0 0-64 0,0 0 0 16,46 1-384-16,-46-1 0 0,0 0 0 0,0 0 0 16,40 9 0-16,-40-9 0 0,0 0-192 0,0 0-17728 15</inkml:trace>
  <inkml:trace contextRef="#ctx0" brushRef="#br0" timeOffset="5756.55">13707 6663 17503 0,'0'3'768'0,"0"-3"176"0,0 3-752 0,0-3-192 16,0 0 0-16,0 0 2592 0,0 0 480 0,0 0 112 15,-1 0 16-15,1-3-224 0,-1 1-32 0,-1-2-16 0,2 4 0 16,0 0-1904-16,0 0-384 0,0-31-80 0,0 31-16 16,0 0-240-16,4-42-48 0,-4 42-16 0,1-32 0 15,-1 32 16-15,2-35 16 0,-2 35 0 0,-2-38 0 16,2 38-80-16,-3-37 0 0,3 37-16 0,-5-35 0 15,2 19-176-15,1 1 192 0,-1 2-192 0,3 13 192 16,-2-31-192-16,2 31 192 0,0 0-192 0,1-26 192 16,-1 26-64-16,0 0 0 0,0 0 0 0,0 0 0 15,0 0 32-15,0 0 0 0,0 0 0 0,0 0 0 16,45-26-160-16,-45 26 0 0,0 0-192 0,0 0 192 16,0 0 0-16,0 0 0 0,44 10 0 0,-44-10 0 15,0 0 0-15,0 0 0 0,31 12 0 0,-31-12 0 16,17 14 0-16,-10-8 0 0,0 0 0 0,-1 0 0 15,-1 1 0-15,-1-1 0 0,-2 0 0 0,-2 0 0 0,0 0 128 16,-1 2-128-16,-1-2 128 0,-2 3-128 0,-1-3 704 0,0 1 48 16,-1 2 16-16,0-3 0 15,-2 1-1904-15,0 2-368 0,0-3-80 0,-1 0-16 0,1-2 1088 0,-1 0 192 16,-1 0 64-16,-1 1 0 0,1-2 96 0,0 0 32 16,-2 3 0-16,3-2 0 0,3-2 128 0,0-2 0 15,2 1 0-15,2 2 0 0,1-2 0 0,-1-1 0 16,4 2 0-16,-1-2 0 0,-1 0 304 0,0 0-16 15,0 0 0-15,0 0 0 0,28 10 112 0,-28-10 32 16,0 0 0-16,25 15 0 0,-15-9-32 0,0 4 0 16,2 0 0-16,0 0 0 0,1 1-192 0,-1-1-32 15,2 2-16-15,-2-2 0 0,-1 3-160 0,-2-3 0 0,1 0 0 0,-3-1 0 16,-1 3 0-16,-1-3 0 0,-1-1 0 16,0 1 0-16,-2-2 0 0,2 2 0 15,-2-1 0-15,1 2 0 0,-1-4 0 0,0 0-176 0,-2 1 48 0,0-4 0 31,0 4-704-31,0-4-128 0,-2 0-16 0,2-2-11984 0,0 1-2400 0</inkml:trace>
  <inkml:trace contextRef="#ctx0" brushRef="#br0" timeOffset="6373.74">14480 5563 17503 0,'-1'0'1552'0,"-2"0"-1232"0,1 0-320 0,1 0 0 15,-1 0 2336-15,-1 0 416 0,-4 0 64 0,-2 0 32 16,-4 0-416-16,-3 3-64 0,-2-2-32 0,-2 4 0 16,2 1-944-16,2 2-192 0,-1 1-48 0,2 3 0 15,0-3-576-15,-1 4-128 0,0 3-32 0,1-4 0 16,3 1-48-16,0 0-16 0,1 6 0 0,1 3 0 15,2 3-48-15,1 1-16 0,-1-2 0 0,2 2 0 16,3 3-48-16,-1-3-16 0,3 1 0 0,-1-1 0 0,2 5-224 0,2 1 144 16,1 6-144-16,1 3 128 0,2-2-128 0,2-2 0 15,0-3 0-15,2-5 0 0,4 0 0 0,-1-1 0 16,2 0 0-16,1-6 0 0,3-3 0 0,-3-3 0 16,-1-2 0-16,1-2 0 0,-16-12-384 0,31 18 32 15,-31-18 16-15,0 0 0 16,42 19-752-16,-42-19-160 0,0 0-32 0,0 0-16896 15</inkml:trace>
  <inkml:trace contextRef="#ctx0" brushRef="#br0" timeOffset="7107.66">14737 5718 21183 0,'0'-3'1888'0,"0"2"-1504"15,0 1-384-15,0 0 0 0,0 0 2064 0,0 0 352 16,0 1 64-16,0 2 16 0,0-1 128 0,1 2 48 16,1 6 0-16,0 0 0 0,1 1-1696 0,-1 5-336 15,2 1-64-15,-2 6 0 0,1 5-192 0,0 0-48 16,0 3 0-16,-1-2 0 0,1-3-192 0,-2 1-144 16,-1-2 192-16,0 3-192 0,1 1 0 0,-2-1 0 0,1-6 0 15,-1-2 0-15,0-4 0 0,-1 0 0 0,1-1 0 0,0-3 0 16,-2-2 0-16,1 0 0 0,0 0 0 15,-1-1 0-15,2-7 0 0,0-2 0 0,-1-6 0 0,1 0 0 16,1 6 0-16,0 0 0 0,1-22 0 0,-1 22 0 16,0 0 0-16,4-28 0 0,-4 28 0 0,0 0 0 15,12-32 144-15,-12 32-144 0,0 0 0 0,0 0 144 16,30-47-144-16,-30 47 192 0,0 0-192 0,0 0 192 16,0 0-64-16,47-36 0 0,-47 36 0 0,0 0 0 15,0 0 0-15,0 0 0 0,58 4 0 0,-58-4 0 0,21 14-128 0,-11-6 160 0,-1 5-160 0,-2-3 160 16,-1 2-32-16,-3-2 0 0,1 2 0 0,-2-2 0 31,1 5 48-31,-2 1 0 0,0 3 0 0,-1-2 0 0,-1-1 16 0,1-1 16 16,0-3 0-16,0-2 0 0,-1-4-208 0,1 3 128 15,0 1-128-15,-2 0 0 0,4-8 0 0,-1 2 0 16,0-2 0-16,0 0 0 0,2 4 0 0,-1-6 0 16,-2 0-128-16,0 0 128 15,0 0-912-15,0 0-80 0,0 0-16 0,0 0-18768 16</inkml:trace>
  <inkml:trace contextRef="#ctx0" brushRef="#br0" timeOffset="7372.59">15175 6281 14735 0,'0'3'640'0,"0"0"160"0,1-1-640 0,-1 2-160 0,0-4 0 0,0 1 0 16,1 2 3008-16,1-1 576 0,0 4 128 0,1 0 0 16,-1 4-832-16,1 0-192 0,-1 3-16 0,-1-4-16 15,2 4-1552-15,-2-3-304 0,0 2-64 0,-1 0-16 16,0-2-464-16,-1 0-112 0,0 3-16 0,-3-1 0 16,0-3-128-16,1 1 0 0,-2-1 0 0,-2 0 0 15,3 1-496 1,-3 0-16-16,1-4-16 0,0-2-11200 0,0-1-2240 0</inkml:trace>
  <inkml:trace contextRef="#ctx0" brushRef="#br0" timeOffset="8041.72">15487 6075 15663 0,'-3'6'1392'0,"2"-3"-1120"0,1-2-272 0,0 2 0 16,0-3 1088-16,1 0 176 0,0 2 16 0,1 2 16 16,0-1 2176-16,2 6 432 0,-1 1 96 0,2 0 16 15,2 2-1968-15,-4 1-384 0,3-3-64 0,-1 2-32 16,0 2-1072-16,0-3-224 0,2-1-32 0,-4 2-16 0,2 0-224 0,-2 2 0 16,-2-1 128-16,-1-1-128 0,-1-6 0 0,-2 0 0 15,1 1 0-15,-2 3 0 0,2 1 0 0,-2-6 0 16,1-5 0-16,1 3 0 0,-1 3 0 0,1-4 0 15,-1-4 0-15,1-2 0 0,-2-6-128 0,2-2 128 16,-1-6-192-16,1 1 192 0,1 5-160 0,1 12 160 16,0-28-128-16,0 28 128 0,5-45 0 0,-5 45 0 15,4-35 192-15,-4 35-64 0,10-37 112 0,-10 37 16 16,20-45 16-16,-20 45 0 0,21-44 0 0,-21 44 0 16,0 0 0-16,31-40 0 0,-31 40 96 0,0 0 16 15,0 0 0-15,0 0 0 0,46-14-128 0,-46 14 0 0,0 0-16 16,0 0 0-16,41 14-240 0,-41-14 144 0,22 12-144 0,-22-12 128 15,20 12-128-15,-20-12 0 0,18 13 0 16,-9-6 0-16,0 4-320 0,-1-1-32 0,0-3-16 0,-3 2-12880 16,-5-9-2560-16</inkml:trace>
  <inkml:trace contextRef="#ctx0" brushRef="#br0" timeOffset="8698.49">16033 5623 18431 0,'0'-3'1632'0,"0"3"-1312"0,0 0-320 0,0 0 0 16,0 0 2176-16,1-2 384 0,1 2 64 0,0 2 0 15,-2-2 144-15,0 0 32 0,21 21 0 0,-21-21 0 16,26 29-1360-16,-12-12-272 0,3 5-48 0,2 0-16 15,-2 3-592-15,0 1-112 0,-1 3-16 0,-3-5-16 16,-2 1-240-16,-3-3-128 0,0 7 160 0,-3 2-160 16,0 1 176-16,-3-1-176 0,2 2 192 0,-3-2-192 15,0-5 144-15,-1 1-144 0,2-2 0 0,-4-2 144 16,1 2-144-16,-1-5 0 0,-2-1 0 0,-1-5 0 0,0-4 0 0,-1 3 0 16,-3 3 0-16,1-3 0 0,-2 0 0 0,-1-5 0 15,-2 2 0-15,2-6 0 0,-1 1 0 0,-1-4 0 16,2 2 0-16,1-3 0 0,2-4 0 0,-1 1 0 15,2 3 0-15,0-3 0 0,1 3 0 0,1-7 0 16,2 1 0-16,0 4 0 0,1 4-176 0,0 2 48 16,2-2 0-16,0-2 0 15,3 0-288-15,-1 0-48 0,-2 0-16 0,0 0 0 16,0 0-912-16,0 0-176 0</inkml:trace>
  <inkml:trace contextRef="#ctx0" brushRef="#br0" timeOffset="9357.71">16801 5856 8287 0,'0'-2'736'0,"0"2"-592"0,0 0-144 0,0 0 0 16,0-4 1744-16,0 4 320 0,-1 0 64 0,1 0 16 16,1-2 1024-16,1-1 208 0,2 8 32 0,-4-5 16 15,0 0-480-15,0 0-112 0,0 0-16 0,0 0 0 16,45 13-1568-16,-45-13-320 0,0 0-64 0,0 0-16 15,0 0-352-15,60-3-80 0,-60 3-16 0,0 0 0 16,0 0-144-16,60-6-48 0,-60 6 0 0,0 0 0 16,0 0-208-16,50 12 144 0,-50-12-144 0,0 0 128 15,0 0-128-15,0 0 0 0,54 4 0 0,-54-4 0 16,0 0 0-16,0 0 0 0,0 0 0 0,0 0 0 16,0 0-400-16,51-1-16 0,-51 1 0 0,0 0 0 15,0 0-928-15,0 0-192 0,0 0-48 0,0 0-10000 16,0 0-2016-16</inkml:trace>
  <inkml:trace contextRef="#ctx0" brushRef="#br0" timeOffset="9739.48">16801 5976 13823 0,'-1'-5'608'0,"0"4"128"0,1 1-592 0,0 0-144 0,0 0 0 0,0 0 0 16,0 0 2736-16,0 0 512 0,1 1 96 0,0 2 32 16,3-1-144-16,-1-2-32 0,-3 0 0 0,0 0 0 15,0 0-1712-15,0 0-336 0,0 0-80 0,44 11-16 16,-44-11-544-16,0 0-128 0,0 0 0 0,52 9-16 15,-52-9-128-15,0 0-32 0,0 0 0 0,57 4 0 16,-57-4-208-16,0 0 144 0,0 0-144 0,50 6 128 16,-50-6-128-16,0 0 0 0,0 0 0 0,0 0 0 15,51 10 0-15,-51-10 0 0,0 0 0 0,0 0 0 16,0 0-272-16,0 0-48 0,40 11 0 0,-40-11 0 16,0 0-848-16,0 0-176 15,0 0-48-15,0 0-16064 0</inkml:trace>
  <inkml:trace contextRef="#ctx0" brushRef="#br0" timeOffset="10972.18">17895 6430 13823 0,'0'0'1216'0,"0"0"-960"0,0 0-256 0,0 0 0 16,0-1 1680-16,0 1 304 0,0-3 48 0,-1 2 16 16,1-4 880-16,-1-1 176 0,1-1 32 0,0-3 16 15,0-3-1200-15,0 1-240 0,0 0-48 0,0-4-16 16,0-3-800-16,0 0-144 0,1 0-48 0,-1 0 0 15,0 19-368-15,1-44-80 0,1 15-16 0,-2-2 0 16,0 5 0-16,0-2 0 0,0-1 0 0,-2-3 0 16,1 1 128-16,-1 5 0 0,0 4 16 0,0-3 0 15,-1 3 48-15,0-3 16 0,-1-1 0 0,2 2 0 16,0 4-80-16,1-2-32 0,1 1 0 0,0 1 0 16,0 20-144-16,3-31-16 0,-3 31-128 0,8-35 192 15,-8 35-192-15,0 0 144 0,19-38-144 0,-19 38 128 0,0 0-128 0,0 0 0 16,42-35 144-16,-42 35-144 0,0 0 0 0,0 0 144 15,55-18-144-15,-55 18 0 0,0 0 0 0,51-1 0 16,-51 1 0-16,0 0 0 0,69-3 0 0,-69 3 0 16,46 0 0-16,-46 0 0 0,0 0 0 0,48 4-176 15,-48-4 32-15,0 0 0 16,0 0-544-16,30 18-96 0,-30-18-32 0,5 10 0 16,-4-5-272-16,-2 3-48 0,0-2-16 0,-2 2-11008 15,0-1-2192-15</inkml:trace>
  <inkml:trace contextRef="#ctx0" brushRef="#br0" timeOffset="11288.96">17668 6179 15999 0,'-3'4'352'0,"2"-2"80"0,0 2 16 0,1-2 0 0,1-2-448 0,0 0 0 0,2 0 0 0,-3 0 0 15,0 0 3824-15,0 0 672 0,0 0 144 0,65-2 32 16,-65 2-2128-16,0 0-432 0,60-14-64 0,-60 14-32 16,0 0-1296-16,67-14-256 0,-67 14-48 0,0 0-16 15,59-4-224-15,-59 4-48 0,0 0-128 0,64 1 192 16,-64-1-192-16,0 0 0 0,52-7 0 0,-52 7 0 15,0 0 0-15,0 0 0 0,53-5 0 0,-53 5 0 16,0 0-416-16,0 0-32 0,0 0 0 0,0 0-17680 16</inkml:trace>
  <inkml:trace contextRef="#ctx0" brushRef="#br0" timeOffset="11574.12">18218 6329 23039 0,'1'2'1024'0,"-1"-2"192"0,0 3-960 0,2-2-256 0,-2 1 0 0,0-2 0 15,1 3 2208-15,0 1 400 0,-1 3 80 0,1 4 0 16,1 3-640-16,-1 1-128 0,-1-2-16 0,-1 2-16 15,-1 5-1136-15,1-2-240 0,0 1-32 0,-2-3-16 16,2-4-320-16,-1 4-144 0,0-3 128 0,2 0-128 16,-1-3 0-16,1-1 0 0,0-3 0 0,0 0 0 31,1 0-352-31,1-2-48 0,-1-1-16 0,1-2-17552 0</inkml:trace>
  <inkml:trace contextRef="#ctx0" brushRef="#br0" timeOffset="11824.34">18354 6360 20271 0,'-1'2'896'0,"1"-2"192"0,0 0-880 0,-1 0-208 0,1 0 0 0,0 1 0 0,-2 2 2656 0,2-1 480 32,-1 2 112-32,0 3 16 0,-2 2-800 0,2 3-160 15,-1 2-16-15,-1 2-16 0,0 1-1376 0,-1 3-256 16,1 0-64-16,0 1-16 0,0 1-304 0,2-2-48 15,0-3-16-15,0-1 0 0,1 1-192 0,1-1 0 16,1 0 0-16,1-1 0 0,0-6 0 0,1-2 0 16,0 0 0-16,-2-2 0 0,-2-5-336 0,0 0-16 15,0 0 0-15,0 0 0 16,0 0-1264-16,0 0-256 0</inkml:trace>
  <inkml:trace contextRef="#ctx0" brushRef="#br0" timeOffset="12025.74">18228 6499 10127 0,'0'0'896'0,"0"0"-704"0,1 0-192 0,0 0 0 16,1 0 3392-16,-1 0 656 0,1 0 128 0,-2 0 32 16,0 0-736-16,0 0-144 0,0 0-16 0,0 0-16 15,45 0-1824-15,-45 0-384 0,0 0-64 0,0 0 0 16,0 0-752-16,46 5-144 0,-46-5-128 0,0 0 192 15,0 0-192-15,45 0 0 0,-45 0 0 0,0 0-12224 16,0 0-2368-16</inkml:trace>
  <inkml:trace contextRef="#ctx0" brushRef="#br0" timeOffset="12814.18">18854 5765 11967 0,'-2'0'1072'0,"1"-3"-864"0,0 0-208 0,0 3 0 16,-2 3 2272-16,1-5 416 0,-2-2 64 0,-3 0 32 15,-2 1 112-15,-2 3 32 0,1-3 0 0,0 7 0 16,0 2-1200-16,0 3-256 0,3-3-32 0,-2-2-16 16,3-4-608-16,1 3-128 0,-1 10-32 0,1-1 0 15,1 1-272-15,2-1-64 0,-1 4-16 0,1 0 0 16,1 0-48-16,-2 0 0 0,2 3 0 0,1-1 0 16,0 5-64-16,0-5-32 0,1-1 0 0,-1 4 0 15,3 5-160-15,-1 3 192 0,2 2-192 0,0-5 192 16,0 1-192-16,3-1 0 0,0-4 0 0,0 0 128 15,3 3-128-15,0-5 0 0,1-1 0 0,-1-1 0 16,0 2 0-16,-2-2 0 0,1-4 0 0,0 1 0 0,-1-5 0 0,-1 2-176 16,-1-3 176-16,0-2-128 15,-1-1-464-15,0 1-96 0,-1-4-16 0,1 3-11520 16,-1-2-2320-16</inkml:trace>
  <inkml:trace contextRef="#ctx0" brushRef="#br0" timeOffset="13338.77">19108 5895 25791 0,'0'6'1152'0,"0"-2"224"0,0-4-1104 0,0 2-272 0,0-2 0 15,0 0 0-15,0 1 2464 0,0 2 432 0,2 0 96 0,-2 4 16 16,-2 3-1168-16,2 1-240 0,-1 5-32 0,0 0-16 16,1 0-880-16,-1 4-176 0,1 3-48 0,-2-1 0 15,2 4-256-15,0-1-64 0,0 1-128 0,0-1 192 16,-1-2-192-16,0-2 0 0,0-2 0 0,0-2 0 16,-2 2 0-16,1-4 0 0,-1-5 0 0,2-1 0 15,0 1 0-15,-1-1 0 0,2-3 0 0,-1-5 0 16,1 2 0-16,0-6 0 0,1 2-128 0,-1 1 128 15,0 0-128-15,4-28 128 0,-4 28-192 0,0 0 192 16,11-35-176-16,-11 35 176 0,0 0-160 0,19-49 160 16,-19 49 0-16,0 0 0 0,27-51 0 0,-27 51 0 0,0 0 0 0,25-36 0 15,-25 36 0-15,0 0 0 16,0 0 144-16,0 0-16 0,0 0-128 0,47-22 192 0,-47 22-48 0,0 0-16 16,0 0 0-16,23 13 0 0,-19-8 0 0,0 2-128 15,1 2 192-15,-2-1-64 0,1 2-128 0,0 1 0 16,-1 1 144-16,1-2-144 0,-1 2 0 0,-1-2 144 15,1 4-144-15,-1 1 0 0,-1 1 144 0,2-3-144 16,-2 0 0-16,1-2 144 0,-2-1-144 0,2-4 0 16,-1 0 0-16,-1-2 0 0,0 2 0 0,1-2 0 15,-1-4 0-15,1 2 0 16,-1-2-704-16,0-2-32 0,0 2 0 0,2-3 0 16,-2 0-912-16,0 3-176 0</inkml:trace>
  <inkml:trace contextRef="#ctx0" brushRef="#br0" timeOffset="13743.89">19405 5816 11055 0,'0'-7'480'0,"0"7"112"15,1 0-464-15,1 0-128 0,-2 0 0 0,0 0 0 16,0 0 3728-16,0 0 736 0,0 0 144 0,0 0 16 16,43 10-976-16,-43-10-208 0,23 13-48 0,-23-13 0 0,24 16-2176 0,-13-8-432 15,0 2-80-15,2 3-32 16,-2 3-384-16,1 2-80 0,-1 0-16 0,0 0 0 0,-2-2-192 0,0 3 176 16,-2 3-176-16,-1 0 160 0,-2 3-160 0,-2 0 0 15,1-2 144-15,-4 2-144 0,1-3 0 0,-3-1 144 16,-1-1-144-16,0-1 0 0,-1-6 128 0,0 2-128 15,0-3 0-15,-2-2 0 0,3 0 0 0,-1-1 0 16,-3 1 0-16,1-3 0 0,-1 2 0 0,0-3 0 16,-2 0 0-16,1 0 0 0,0 0 128 0,1 1-128 15,0-1 0-15,1-2 0 0,1-1 0 0,0 3 0 16,1-3 0-16,0 3 0 0,1-2 0 0,0-2 0 16,2 0 0-16,1 0 0 0,-1 2-256 0,1-2 0 15,1-1 0-15,0 2 0 16,1-1-448-16,1 2-112 0,1-1-16 0,1-3-17376 0</inkml:trace>
  <inkml:trace contextRef="#ctx0" brushRef="#br0" timeOffset="14958.82">20190 6447 20271 0,'0'0'1792'16,"0"0"-1424"-16,0 0-368 0,0 0 0 15,0 0 2272-15,0 0 384 0,0 0 80 0,0 0 16 16,0 0-384-16,0 0-80 0,-1-2-16 0,1-1 0 16,-1 0-1136-16,0-1-240 0,1-2-32 0,-2 0-16 15,2 6-464-15,-1-19-80 0,1 6-32 0,-1-5 0 0,0 1-16 0,-2-5-16 16,2-6 0-16,0 5 0 0,-2 8 16 0,0-7 16 15,0-9 0-15,-1 1 0 0,2 8-80 0,-1-3-32 16,1 4 0-16,-3-2 0 0,0-4 16 0,0 1 0 16,-1-3 0-16,1 1 0 0,1 2 32 0,1 1 16 15,0 5 0-15,3 20 0 0,-1-34-16 0,1 34 0 16,0-31 0-16,0 31 0 0,2-35-80 0,-2 35 0 16,0 0-128-16,7-36 192 0,-7 36-192 0,0 0 144 15,0 0-144-15,24-43 128 0,-24 43-128 0,0 0 0 16,0 0 144-16,45-22-144 0,-45 22 0 0,0 0 128 15,0 0-128-15,62-9 0 0,-62 9 192 0,0 0-48 0,53 11 0 0,-53-11 0 16,37 10-144-16,-37-10-176 0,36 19 48 0,-36-19 0 16,32 19 128-16,-32-19-160 0,0 0 160 0,28 13-160 31,-23-5-496-31,0 0-112 0,0 0 0 0,-2 0-16 16,-1-2-432-16,-2 0-64 0,1 0-32 0,-1 1-17312 0</inkml:trace>
  <inkml:trace contextRef="#ctx0" brushRef="#br0" timeOffset="15246.34">20011 6158 12895 0,'0'0'576'0,"0"0"112"0,0 0-560 0,0 0-128 15,0 0 0-15,0 0 0 0,0 0 3200 0,0 0 592 16,47 12 128-16,-47-12 32 0,0 0-688 0,72 9-144 16,-72-9-32-16,53 1 0 0,-53-1-1872 0,51-6-384 15,-51 6-80-15,0 0-16 0,62 6-560 0,-62-6-176 16,0 0 0-16,0 0 0 0,59 3 0 0,-59-3 0 16,0 0 0-16,0 0 0 0,0 0 0 0,0 0-304 15,38 22 48-15,-33-6-17728 0</inkml:trace>
  <inkml:trace contextRef="#ctx0" brushRef="#br0" timeOffset="15913.87">20460 6447 21183 0,'1'0'944'0,"-1"0"192"0,0 0-912 0,0 0-224 0,0-2 0 0,1 2 0 15,1 0 2256-15,-2 0 416 0,1 0 80 0,0 0 0 16,-1 0-272-16,0 0-64 0,5 6-16 0,-4 0 0 16,1 1-1632-16,-1 2-320 0,-2 4-64 0,1 3 0 15,1 0-160-15,-1 0-32 0,1 3 0 0,-1 0 0 16,1 0-192-16,-1 2 144 0,2-1-144 0,-4-2 128 16,2 1-128-16,0-6 0 0,0 2 0 0,-1-5 0 15,1 0 0-15,-1-4 0 0,0-2 0 0,1-2 0 16,0 1 0-16,0-3 0 0,0 0 0 0,0-3 0 15,1 1-192-15,-1-4 192 0,0 6-192 0,0 0 192 16,4-32-192-16,-3 16 192 0,0-3-192 0,-1 19 192 0,4-42 0 0,-4 42 0 16,3-37 192-16,-3 37-64 0,4-45 80 15,-3 19 16-15,2 2 0 0,-1-1 0 0,-2 25-16 0,5-36 0 16,-5 36 0-16,4-31 0 0,-4 31 128 0,0 0 32 16,4-32 0-16,-3 26 0 0,-1 1-16 0,1 1 0 15,0 3 0-15,1-2 0 0,-2 3-144 0,1 0-16 16,1 0-16-16,0 0 0 0,0 0-176 0,2 3 0 15,-4-3 144-15,0 0-144 0,0 0 0 0,21 10 0 16,-21-10 0-16,0 0 128 0,0 0-128 0,29 16 0 0,-21-10 0 0,-1 0 0 16,-7-6 0-16,0 0 0 0,21 10 0 0,-17-4 0 15,0 0 0-15,-2 1 0 0,-1 0 0 0,1-1 0 16,-4 0 0-16,1 1-128 0,-1 1 128 0,-2-2-128 16,0 1-128-16,1-2 0 0,-1 0-16 0,-1 1 0 31,-1-3-176-31,1 4-16 0,-1-5-16 0,-1 2 0 15,3-1 16-15,-4 0 0 0,-2 1 0 0,2-2 0 0,-1 2 288 0,1-2 176 0,1 2-192 0,2-4 192 16,1 3 0-16,2-2 0 0,1 1 0 0,1-2 0 16,1 4 0-16,0-2 0 0,2 0 0 0,-1 3 144 15,3-2 48-15,0 3 0 0,1 1 0 0,0-1 0 16,1 0 128-16,0 1 48 0,-1 0 0 0,0 1 0 0,2 2-144 16,0-2-32-16,0 0 0 0,-1 1 0 15,2 1-192-15,0 0 176 0,-1-2-176 0,0 2 160 16,-1-4-160-16,-1 4 0 0,0-3 0 0,-1 0 0 0,0-1 0 0,-1 0 0 15,-2 3 0-15,1-3 0 0,-1 0-320 0,0 2-64 16,-1 0 0-16,-1-1 0 16,1-1-960-16,-1-3-192 0</inkml:trace>
  <inkml:trace contextRef="#ctx0" brushRef="#br0" timeOffset="16574.43">21180 5743 11967 0,'-3'1'1072'0,"1"1"-864"15,-1-2-208-15,3 0 0 0,-1 3 2256 0,-1-2 416 16,-3 1 80-16,-2 2 0 0,-1 2 544 0,-2-2 96 15,0 1 32-15,0-1 0 0,0 2-1456 0,2-5-304 16,-2-2-48-16,0 5-16 0,-1 4-848 0,-1-2-176 16,1 1-48-16,-1 3 0 0,0 3-160 0,-1 3-48 0,2 2 0 0,0-5 0 15,0 2-144-15,1 2-48 0,-1 2 0 0,2 3 0 16,2 3-128-16,2 0 0 0,2 1 0 16,3-2 128-16,4 0-128 0,-3-3 0 0,4 1 0 15,1-3 0-15,3 0 0 0,1 0 0 0,1-1 0 0,0-1 0 16,3-4-128-16,-2 2 128 0,3-3 0 0,-1-2 0 15,-14-10-160-15,28 20 160 0,-14-1-208 0,-1-1 80 32,0-4-352-32,-2-3-64 0,-11-11-16 0,0 0 0 15,0 0-976-15,42 11-208 0,-42-11-48 0,0 0-14640 0</inkml:trace>
  <inkml:trace contextRef="#ctx0" brushRef="#br0" timeOffset="16955.84">21356 6138 12783 0,'-1'14'272'0,"0"-9"64"0,0 1 16 0,1 0 16 0,0-1-368 0,0 1 0 0,0-3 0 0,0 1 0 0,0 7 3952 0,1 5 720 16,0 1 128-16,0 0 48 0,1-1-2480 0,-1 1-480 16,1-1-96-16,1-4-32 0,1 0-1152 0,-2-2-224 15,1 0-64-15,-1-1 0 0,0-2-128 0,0-2-16 16,-1-1-16-16,0-4 0 0,0-4-160 0,-1 4 160 15,0 0-160-15,0 0 160 0,-1-2-160 0,1-5 0 16,-1 1 0-16,0-4 0 0,1 10-384 0,-3-31 32 16,3 31 16-16,0-35 0 0,0 35 64 0,1-31 16 0,-1 31 0 0,0 0 0 15,9-45 592-15,-9 45 128 0,0 0 32 0,11-53 0 16,-11 53 208-16,0 0 32 0,10-47 16 0,-10 47 0 16,0 0-304-16,0 0-48 0,16-40-16 0,-16 40 0 15,0 0-80-15,0 0-32 0,0 0 0 0,0 0 0 16,0 0-112-16,0 0-32 0,0 0 0 0,51-27 0 15,-51 27-128-15,0 0 0 0,21 13 144 0,-14-7-144 16,0 2 0-16,-1 0 0 0,0 1 0 0,0 0 0 16,-1 4 0-16,1-3-128 0,0 2 0 0,-1-2 0 31,0 0-480-31,0-2-96 0,0 0 0 0,-1-2-17840 0</inkml:trace>
  <inkml:trace contextRef="#ctx0" brushRef="#br0" timeOffset="17456.97">21820 5797 16575 0,'-7'2'736'0,"3"0"160"0,2 0-720 0,0-2-176 0,1 3 0 0,1-3 0 16,-1 1 2560-16,1 1 464 0,1 5 112 0,-1-1 0 15,3 4-16-15,-1-3-16 0,3 4 0 0,0-1 0 16,2 2-1824-16,1-2-384 0,0 3-64 0,2-1 0 15,0-2-448-15,1 2-64 0,0 2-32 0,2 1 0 16,-2-2-288-16,1 2 160 0,-2-2-160 0,0 3 128 16,1 3-128-16,0 2 0 0,-1 3 0 0,-1 1 0 15,-2-3 128-15,-3 3-128 0,0 1 0 0,-4 0 128 16,0-2-128-16,-3 1 0 0,0 0 0 0,-2 1 128 16,-2-2-128-16,-1-1 0 0,-1-5 0 0,0 2 0 15,0-1 0-15,-3-1 0 0,1-2 0 0,-1 0 0 16,1-2 0-16,-3-2 0 0,-1 1 0 0,-1-3 0 0,0-1-192 0,0 0 192 0,1-5-160 0,1-2 160 15,0 1-288-15,3-3 32 16,0 0 16-16,1 0 0 0,1-3 48 0,0 3 16 16,2-2 0-16,0 2 0 0,-1-1-80 0,3 1-32 15,-1 0 0-15,1 0 0 16,3 0-960-16,-1 0-192 16,1 0-32-16,3 1-15120 0</inkml:trace>
  <inkml:trace contextRef="#ctx0" brushRef="#br0" timeOffset="27586.55">22513 6135 3679 0,'0'0'320'0,"0"-3"-320"16,0 1 0-16,0 0 0 0,-2 2 1200 0,2-2 160 16,0 2 48-16,0 0 0 0,0 0 2048 0,0 0 432 15,0 0 80-15,0 0 0 0,0 0-512 0,0 0-128 16,0 0 0-16,0 0-16 0,0 0-1440 0,0 0-272 16,0 0-64-16,0 0-16 0,0 0-848 0,50-6-160 15,-50 6-48-15,0 0 0 0,0 0-112 0,0 0-32 16,58 2 0-16,-58-2 0 0,0 0-160 0,0 0-32 15,58-6-128-15,-58 6 192 0,0 0-192 0,0 0 0 0,50-4 0 0,-50 4 0 16,0 0 0-16,0 0 0 0,0 0 0 0,0 0 0 31,0 0-576-31,45 5-48 0,-45-5-16 0,0 0 0 16,0 0-2032-16,0 0-400 0</inkml:trace>
  <inkml:trace contextRef="#ctx0" brushRef="#br0" timeOffset="27882.83">22477 6252 7359 0,'-1'3'320'0,"1"-3"80"0,0 0-400 0,0 0 0 15,0 0 0-15,1 0 0 0,0 0 2752 0,-1 0 480 16,0 0 96-16,0 0 0 0,0 0 896 0,0 0 160 16,0 0 32-16,48 9 16 0,-48-9-2192 0,0 0-448 15,0 0-96-15,45 8-16 0,-45-8-1056 0,0 0-224 16,0 0-32-16,46 11-16 0,-46-11-192 0,0 0-32 16,0 0-128-16,0 0 192 0,50 10-192 0,-50-10 0 0,24 16 0 0,-24-16 0 0,0 0 0 0,0 0 0 31,43 12-192-31,-43-12 192 15,0 0-944-15,0 0-80 0,0 0 0 0,48-16-16944 16</inkml:trace>
  <inkml:trace contextRef="#ctx0" brushRef="#br0" timeOffset="28320.6">23297 5727 14735 0,'0'0'640'0,"0"0"160"15,0 0-640-15,0 0-160 16,0 0 0-16,0 0 0 0,0 0 2640 0,0 0 496 16,3 11 112-16,-3-3 16 0,2 5 192 0,-2-1 64 15,0 4 0-15,0 3 0 0,-2 0-1952 0,1 4-384 16,0-1-80-16,-2 4-16 0,2-1-128 0,-1 2-16 16,-1 5-16-16,1 3 0 0,-1 3-256 0,0 6-48 15,0 1-16-15,-1 2 0 0,2 0-288 0,-1-2-64 16,1-1-16-16,1-3 0 0,-1-7-240 0,2-5 0 15,-1-3 0-15,1-1 0 0,1-3 0 0,1-2 0 16,0-2 0-16,-1-3 0 0,2-1 0 0,-1-6 0 0,-2-8 0 0,0 0 0 0,8 13 0 0,-8-13 0 16,0 0 0-1,0 0-160 1,0 0-672-16,0 0-128 0,0 0-16 0,8-34-19920 0</inkml:trace>
  <inkml:trace contextRef="#ctx0" brushRef="#br0" timeOffset="35870.97">4398 8079 22111 0,'-1'-3'1968'0,"1"3"-1584"16,0-2-384-16,0 2 0 0,0 0 2144 0,0 0 352 15,-1 0 64-15,1-2 0 0,-1 2-32 0,1-2-16 0,1 2 0 0,-1 2 0 16,1 2-1536-16,2 2-304 16,-2 0-64-16,1 1-16 0,1 2-64 0,1 4-16 0,-2-1 0 0,0 4 0 15,-2 2 0-15,0 3 0 0,0-2 0 0,-1 2 0 16,1-1-144-16,0 5-48 0,-1 3 0 0,1 3 0 15,-1 1-160-15,0-3-32 0,-1 1-128 0,1 0 192 16,0-1-192-16,-2 2 0 0,1-3 0 0,-1 1 0 16,0-3 0-16,0-2 0 0,0 0 0 0,-1-1 0 15,0 0 0-15,-1-4 0 0,1 0 0 0,1 0 0 16,-2-3 0-16,1 0 0 0,0 0 0 0,-1-1 0 16,3-4 0-16,-1 1 0 0,1 3 0 0,-2-3 0 15,3-1 0-15,-1 1 0 0,2-5 0 0,0-1 0 16,0 0 0-16,1 1 0 0,1-4 0 0,1 2 0 15,2-1 0-15,0-2 0 0,1 0 0 0,1-2 0 0,-7 0 0 0,0 0 176 16,0 0-176-16,0 0 160 0,51-2 32 16,-51 2 0-16,0 0 0 0,0 0 0 0,64-8-48 0,-64 8 0 15,0 0 0-15,55-4 0 0,-55 4-144 0,0 0 0 0,55 4 0 0,-55-4 128 16,0 0-128-16,45 6 0 16,-45-6 0-16,0 0 0 0,0 0 0 0,46 0 0 15,-46 0 0-15,0 0-176 16,0 0-928-16,0 0-192 0,0 0-48 0,56-21-19168 0</inkml:trace>
  <inkml:trace contextRef="#ctx0" brushRef="#br0" timeOffset="36156.43">4374 8228 6447 0,'-5'-4'576'0,"2"1"-576"0,2 0 0 0,1 1 0 16,0 1 3616-16,1 1 608 0,2-3 128 0,0 1 32 15,-3 2 128-15,0 0 32 0,0 0 0 0,0 0 0 16,54-30-2912-16,-54 30-576 0,0 0-112 0,54-16-32 16,-54 16-480-16,0 0-112 0,61-1 0 0,-61 1-16 15,42 5-144-15,-42-5-32 0,36 12 0 0,-36-12 0 16,0 0-128-16,39 10 0 0,-39-10 0 0,0 0 0 15,0 0 0-15,0 0 0 0,37 10-128 0,-34-10 128 16,-2 0-784-16,0-3-96 0</inkml:trace>
  <inkml:trace contextRef="#ctx0" brushRef="#br0" timeOffset="36375.5">4384 8393 6447 0,'1'3'576'0,"1"0"-576"16,1-1 0-16,-1-2 0 0,2 0 3200 0,1 2 544 15,2 0 96-15,7 4 32 0,-14-6 96 0,41 10 32 16,-41-10 0-16,48 9 0 0,-48-9-2416 0,54 0-496 16,-54 0-80-16,55-3-32 0,-55 3-784 0,0 0-192 15,67-6 0-15,-67 6 0 0,0 0-240 0,59-4-80 0</inkml:trace>
  <inkml:trace contextRef="#ctx0" brushRef="#br0" timeOffset="36921.23">5271 8140 17503 0,'-6'0'1552'0,"1"-1"-1232"0,0 1-320 0,2-2 0 15,1 2 3264-15,-1-2 576 0,-2 2 128 0,-3 0 32 16,-2-1-1120-16,-3 0-208 0,-3 1-48 0,0-3-16 16,0 3-1648-16,1 0-320 0,1 3-64 0,1-3 0 15,-1 0-208-15,2 0-48 0,-1 0 0 0,2 0 0 0,0 0-96 16,0 0-32-16,1 0 0 0,0 0 0 0,1 0-48 0,2 0-16 16,0 1 0-16,2 2 0 0,0-1 64 0,1 2 16 15,0-2 0-15,1 2 0 0,1 2-48 0,1 3-16 16,0 2 0-16,2 0 0 0,0 3-144 0,2-2 0 15,0 2 144-15,2 1-144 0,2 1 0 0,-1-2 0 16,1 3 0-16,-1 0 0 0,2 0 0 0,-1 0 0 16,1 2 0-16,-1 2 0 0,-1 1 0 0,0 2 0 15,2 0 0-15,-2 5 0 0,0-4 0 0,-1 1 0 16,-1 5 0-16,0-3 0 0,-1 4 0 0,-1-3 0 16,-1 2 0-16,-1-3 0 0,-1 2 0 0,-1-3 0 15,0-1 0-15,-1-1 0 0,1-2 0 0,-1-2 0 0,2-2 0 0,-1-3 0 16,-1 0 0-16,1-4 0 0,1 0 0 0,-1-2 0 15,1 0 0-15,0-4 0 0,1 1 0 0,0-1 0 16,1-4 0-16,-1 2 0 0,1 0 0 0,-1-2 0 16,2 2 0-16,0-2 0 0,0 0 0 0,1 0 0 15,1 1 0-15,-2-2 0 0,3 1 0 0,1-2 0 16,2 0 0-16,-1 1 0 0,-1 1 0 0,-6-2 0 16,0 0 0-16,0 0 0 0,0 0 0 0,44 10 0 15,-35-7 0-15,3 1 0 0,0 1 0 0,0 1-128 16,3 2 128-16,-1-2 0 0,-1 0 0 0,-2 0 0 15,2 0 0-15,-2 2 0 0,0 0 0 0,-2-4 0 16,-3 2 0-16,0-2-208 0,2 1 80 0,-1-1 128 16,-1-2-1056-16,2-1-96 0,-1-1 0 15,-7 0-18320-15</inkml:trace>
  <inkml:trace contextRef="#ctx0" brushRef="#br0" timeOffset="37420.11">5468 8539 33167 0,'0'-2'1472'0,"0"2"304"0,1-2-1424 0,-1 2-352 0,0 0 0 0,0 0 0 16,0 0 1664-16,2 0 256 0,-1 2 48 0,1 0 16 15,2 2-880-15,1 3-160 0,0-2-48 0,2 6 0 16,2-1-352-16,0 2-80 0,-1 2-16 0,2 0 0 16,0 3-160-16,0 1-32 0,1-1-16 0,-2 2 0 15,1 2-112-15,-2-1 0 0,0-2-128 0,-1 1 192 16,-1 3-192-16,-1-3 144 0,0-2-144 0,-2 1 128 16,0-3-128-16,0-1 0 0,0 1 0 15,0-2 0-15,1-4 0 0,-2-3 0 0,2 4 0 0,1-4 0 16,0 0 0-16,1-2 0 0,-1-1 0 0,1-3 0 15,-6 0 0-15,0 0 0 0,0 0 0 0,0 0 0 16,0 0-160-16,42-44 160 0,-42 44 0 0,0 0-144 16,26-47 144-16,-26 47 0 0,0 0 0 0,27-54 0 15,-27 54 176-15,0 0 16 0,25-54 0 0,-25 54 0 0,0 0 64 0,0 0 0 16,28-54 16-16,-28 54 0 0,0 0-80 0,0 0 0 16,0 0-16-16,0 0 0 0,23-44-176 0,-20 40 0 15,0 2 144-15,1-2-144 0,-1 2 0 0,0-2 0 16,-1 1 0-16,-1 1 0 0,2 1-208 0,-1-2-112 15,1-1-32-15,-1-2 0 16,2 0-736-16,-4 6-160 0,0 0-32 0,0 0-18576 16</inkml:trace>
  <inkml:trace contextRef="#ctx0" brushRef="#br0" timeOffset="38337.8">6199 8265 13823 0,'-1'0'1216'0,"-1"0"-960"15,2 0-256-15,0-2 0 0,0 2 2432 0,0 0 448 16,0-4 96-16,-1-1 16 0,2 1 368 0,2 1 80 16,1-1 16-16,-1-1 0 0,-3 5-1792 0,0 0-368 15,0 0-64-15,0 0-16 0,0 0-592 0,50 3-128 16,-50-3-32-16,0 0 0 0,37 9-80 0,-37-9-32 15,0 0 0-15,0 0 0 0,48 13-128 0,-48-13-32 0,0 0 0 0,0 0 0 16,48 8-192-16,-48-8 0 0,0 0 128 0,0 0-128 16,0 0 0-16,48-2 0 0,-41 2 0 0,-2-3 0 15,0 3 0-15,-2 0 0 0,1 0 0 0,-3 0 0 16,2 0 0-16,-2 3 0 0,0-1 0 0,0 3 0 16,1 0 0-16,-2 2 0 0,0 2 0 0,0 0 0 15,0 1 0-15,-2 2 0 0,2 6 0 0,-1 0 0 16,0 1 0-16,0 1 0 0,-1 4 0 0,2 5 0 15,0-1 0-15,0 1 0 0,0-1 0 0,0 4 0 16,0 3 0-16,-1 2 128 0,1-2-128 0,0 0 0 16,0 2 0-16,0-8 0 0,0-4 0 0,0 1 0 0,1 2 0 15,1 3 0-15,0-3 0 0,-1 0 0 16,2-5 0-16,-1-3 0 0,1-4 0 0,-1 0 0 0,1-1 0 0,-1 1 0 16,1-2 0-16,-2-3 0 0,1 0 0 0,0-3 0 15,-2 1 0-15,0-3 0 0,0-1 0 0,-2 1 0 16,0-1 0-16,1 2 0 0,-2-4 0 0,2 0 192 15,-1 0-48-15,0-1-16 0,0 3 160 0,-2-4 32 16,2 1 0-16,-1 1 0 0,1-3-64 0,-1 1-16 16,0 2 0-16,-1-1 0 0,1-2-112 0,0 1 0 15,-1 2-128-15,-1-3 192 0,1 2-64 0,-2-2-128 16,0 1 176-16,-2-1-176 0,1 3 272 0,-2-3-48 0,-1 1-16 0,1-1 0 16,-4 0 48-16,2-1 0 15,0 1 0-15,0-3 0 0,-2 0-64 0,1-1 0 16,0-2 0-16,-1 0 0 0,2-1-192 0,-1 1 128 0,2-2-128 15,-1 1 0-15,2 1 0 0,2 1 0 0,-1 0 0 0,3 2 0 16,2 0 0-16,-1 2 0 0,3 1 0 16,-2 0 0-16,2 0 0 0,1 0 0 0,-1 0 0 0,1 0 0 15,0 0-208-15,1 0-48 0,0 1 0 0,2 2 0 32,2-3-752-32,0 0-144 0,3 0-48 0,-8 0-12880 0,0 0-2560 0</inkml:trace>
  <inkml:trace contextRef="#ctx0" brushRef="#br0" timeOffset="38881.48">6962 8714 15663 0,'0'0'1392'0,"0"-2"-1120"0,0 2-272 0,1 0 0 15,0 0 2112-15,0 0 384 0,2 0 64 0,1 0 0 16,2-3 464-16,-6 3 96 0,0 0 16 0,0 0 0 15,0 0-1456-15,0 0-272 0,60-7-64 0,-60 7-16 16,0 0-688-16,0 0-144 0,52-6-32 0,-52 6 0 16,0 0-80-16,0 0-32 0,51 3 0 0,-51-3 0 15,0 0-192-15,0 0-32 0,37 9-128 0,-28-5 192 16,-3-1-192-16,1 0 0 0,0-1 0 0,-2 2 0 16,0-4 0-16,-1 0 0 0,0 0 0 0,0 0 0 15,-2 0-304-15,1-2-48 0,-2 0-16 0,-1 2 0 16,0 0-1104-16,-2 0-208 0,0 0-48 0,-1 0-15632 15</inkml:trace>
  <inkml:trace contextRef="#ctx0" brushRef="#br0" timeOffset="39189.03">6953 8870 2751 0,'4'-3'256'0,"-3"2"-256"0,0-1 0 0,-1 2 0 16,0 0 2608-16,3-1 464 0,0 1 112 0,2-3 16 15,-5 3 1168-15,0 0 240 0,0 0 64 0,0 0 0 16,0 0-1760-16,0 0-352 0,56 0-64 0,-48 3 0 16,3 1-1392-16,-3 1-272 0,2 2-48 0,-1-1-16 15,1 0-256-15,0 1-48 0,1-3-16 0,0 1 0 16,-11-5-240-16,0 0-48 0,0 0-16 0,46 6 0 15,-46-6-144-15,0 0 0 0,0 0 0 0,0 0 0 16,64-18 0-16,-64 18 0 0,0 0 0 0,0 0 0 16,0 0-368-16,56-25 48 0,-56 25 16 0,0 0-19280 15</inkml:trace>
  <inkml:trace contextRef="#ctx0" brushRef="#br0" timeOffset="40569.86">7680 9985 12895 0,'-1'0'1152'0,"0"0"-928"16,1 0-224-16,0 0 0 0,0 0 1744 0,0 0 304 16,0-2 64-16,1 2 16 0,0-1 304 0,0-2 64 15,2 1 16-15,1 0 0 0,1 0-672 0,1 0-144 16,0 0-32-16,0 0 0 0,2-2-512 0,-8 4-128 15,0 0 0-15,0 0-16 0,0 0-480 0,56-31-80 16,-56 31-32-16,0 0 0 0,47-36-224 0,-47 36-64 0,0 0 0 0,51-43 0 16,-51 43-128-16,0 0 192 15,46-48-192-15,-46 48 192 0,0 0-192 0,51-57 160 16,-51 57-160-16,33-45 160 0,-33 45-160 0,33-47 160 0,-33 47-160 0,30-50 160 16,-30 50-160-16,22-53 0 0,-22 53 144 0,20-57-144 15,-20 57 0-15,16-55 144 0,-10 22-144 0,-1 3 0 16,0-3 224-16,-2-1-64 0,-2 0-16 0,-2 0 0 15,-2 8 48-15,-2 0 0 0,0 5 0 0,-3-1 0 16,-1 0-64-16,-2 0 0 0,1 2 0 0,-1-4 0 16,-2 5-128-16,0-6 160 0,-2 1-160 0,0 0 160 15,0-2-160-15,2 1 0 0,-1 3 0 0,-1-1 0 16,0 1 896-16,-1 0 112 0,0 1 16 0,0 1 0 16,-1 4-816-16,0-3-208 0,-1 1 0 0,1-1 0 15,1 2 0-15,0 0 0 0,0-3 0 0,1 1 0 0,1 1 0 16,1 1 0-16,-1-2 0 0,3 3 0 15,1 0-736-15,0 1-224 0,-1-7-64 16,0-3 0-16,0-1 832 0,0 0 192 0,2-2 0 0,2 0 0 0,0 2 0 0,5-1 0 16,1-1 160-16,1 1-160 0,0 27 144 0,10-50-144 15,-10 50 160-15,18-51-160 0,-18 51 128 0,22-50-128 16,-22 50 0-16,26-48 144 0,-26 48-144 0,28-44 0 16,-28 44 0-16,31-47 128 0,-31 47-128 0,34-44 0 15,-34 44 0-15,36-41 0 0,-36 41 0 0,38-36 0 16,-38 36 0-16,0 0 0 0,56-41 0 0,-56 41 0 0,0 0 0 0,56-37 0 15,-56 37 0-15,0 0 0 16,45-28 0-16,-45 28 0 0,0 0-240 0,0 0 32 0,0 0 0 0,0 0 0 31,0 0-304-31,51-19-64 0,-48 22-16 0,-1 0 0 16,2 4-880-16,-1 1-160 0,1 0-32 0,1 3-16 0</inkml:trace>
  <inkml:trace contextRef="#ctx0" brushRef="#br0" timeOffset="42220.14">8562 9117 2751 0,'0'0'256'0,"0"0"-256"0,0 0 0 0,0 0 0 16,0 0 1920-16,0 0 352 0,0 0 64 0,0 0 16 16,0 0 1488-16,37-44 288 0,-37 44 64 0,0 0 16 15,0 0-784-15,0 0-160 0,0 0-16 0,-1-30-16 16,-5 28-1728-16,-2-1-352 0,-1 2-64 0,0 1 0 16,-1 0-464-16,-3 0-96 0,2 1-16 0,0 2 0 15,4-1-176-15,-3-2-32 0,-4 6-16 0,-3 0 0 0,-2 1-288 0,2 3 160 16,1-1-160-16,1 0 128 15,0 5-128-15,4-2 0 0,1 0 0 0,3 1 0 16,2-3 0-16,4 2 0 0,2 2 0 0,3-4 0 0,2 1-144 0,1 0 144 16,6 0-192-16,1 0 192 0,-14-11-176 0,34 12 176 15,-34-12-160-15,0 0 160 0,63-3-256 0,-63 3 32 16,49-20 16-16,-49 20 0 0,47-31-80 0,-47 31-16 16,0 0 0-16,56-48 0 0,-56 48 112 0,0 0 0 15,31-44 16-15,-31 44 0 0,11-37 176 0,-11 37-160 16,2-45 160-16,-4 22-160 0,-2 5 160 0,-1-3 0 15,0 3 0-15,-1 0 128 0,-1-1 224 0,1 0 48 16,-3 0 16-16,3 3 0 0,-3 0-32 0,0 1-16 16,1 1 0-16,0 2 0 0,1 2-176 0,0-1-16 15,2 4-16-15,1 2 0 0,3 0-160 0,-1 2 128 16,2 0-128-16,2 0 128 0,-1 1-128 0,0 0 128 0,3 2-128 0,-2 2 128 16,2 0-128-16,0 1 160 0,2 3-160 0,-1 1 160 15,0-1-32-15,1 7 0 0,0 0 0 0,0 6 0 16,0 2-128-16,1-1 192 0,-2 4-192 0,1 0 192 15,-1 4-192-15,-2 3 0 0,2 1 0 0,-2 3 128 16,-1 2-128-16,0-6 0 0,-2 1 0 0,0-8 0 16,-2-3 0-16,2-3 0 0,0-2 0 0,0-3 0 15,0-1 0-15,0-2 0 0,0 0-128 0,0-4 128 16,2 0-512 0,-1-2-48-16,0-4 0 0,0 0 0 0,-1 0-464 0,0 0-112 15,0 0-16-15,0 0-17456 0</inkml:trace>
  <inkml:trace contextRef="#ctx0" brushRef="#br0" timeOffset="42688.94">8856 8793 3679 0,'-1'0'320'0,"0"-2"-320"15,1 2 0-15,0 0 0 0,-2 0 3344 0,2 2 608 16,0-2 112-16,0 4 32 0,0 2 256 0,0 2 64 15,2 3 16-15,-2 1 0 0,1 2-2128 0,0 1-416 16,0 2-96-16,1 1 0 0,-1 5-1072 0,0-1-208 16,0 3-32-16,2-3-16 0,1 4-240 0,-1-1-48 15,1 1-16-15,0-2 0 0,1 1-160 0,-3-5 0 16,1-2 0-16,-3-2 0 0,0-1 0 0,-2-2 0 16,1-2 0-16,0-3 0 0,1-1 0 0,0-5 0 0,0-4 0 0,0-2 0 15,2-1 1552-15,0-5 384 0,-1-2 80 0,-1 12 16 31,6-30-3392-31,-6 30-688 0,7-35-128 0,-7 35-16 0,8-38 1696 0,-8 38 352 0,12-37 144 0,-12 37-128 16,0 0 128-16,18-45 0 0,-18 45 0 0,0 0 128 16,0 0 64-16,0 0 32 0,0 0 0 0,0 0 0 15,0 0 0-15,0 0 0 0,0 0 0 0,44 2 0 16,-38 9 0-16,-1 1 0 0,1 2 0 0,-2-2 0 16,1 1-64-16,-1 0-16 0,-1 3 0 0,-1 3 0 15,0-3 48-15,-2 2 0 0,0 2 0 0,-2-1 0 16,0-1 96-16,0-3 32 0,1-1 0 0,-1-2 0 15,2-2-144-15,2-1-32 0,-1-2 0 0,1-2 0 0,2-1-144 0,-1-3 0 16,0-1 0-16,1 0 0 0,0-1-144 16,-4 1-16-16,0 0 0 0,0 0 0 15,0 0-704-15,0 0-144 0,27-45-16 0,-27 45-18784 16</inkml:trace>
  <inkml:trace contextRef="#ctx0" brushRef="#br0" timeOffset="43537.23">8274 10207 16575 0,'-4'-3'1472'0,"2"2"-1168"0,-1-1-304 0,2 2 0 15,0-3 1984-15,-2 2 320 0,-2-2 80 0,-3-3 16 16,-2 2 480-16,-1-2 80 0,-1 3 32 0,3 0 0 16,0 3-1360-16,0 0-272 0,2 3-48 0,1 0-16 15,-1 3-752-15,2 2-160 0,2 3-16 0,-1 3-16 16,0 0-80-16,3 4-16 0,0 3 0 0,1 1 0 0,1 0-112 0,2 1-16 16,2-1-128-16,1-6 192 15,1 0-192-15,3-1 0 0,2-3 0 0,3-4 0 16,1 0 0-16,-16-8 0 0,39 6 0 0,-39-6 0 15,0 0 0-15,68-16 0 16,-68 16-128-16,0 0 128 0,66-39 0 0,-66 39-128 0,0 0 128 0,52-55 0 16,-52 55-448-16,0 0 32 0,26-54 0 0,-26 54 0 15,0 0-112-15,2-41-32 0,-6 26 0 0,-2 4 0 0,-3 3 560 0,-2 1 320 16,-1-3-32-16,-3 4-16 0,-1 0 128 0,0 2 32 16,-2-1 0-16,1 4 0 0,-2 1-240 0,2 0-64 15,0 0 0-15,1 1 0 0,2 2-128 0,2-1 0 16,1 5 0-16,2-6 0 0,3 1-320 0,2-1 48 15,3-1 16-15,2-1 0 16,1-2-640-16,-2 3-128 0,0 0-32 0,0 0-16224 0</inkml:trace>
  <inkml:trace contextRef="#ctx0" brushRef="#br0" timeOffset="44138.07">8427 7637 8287 0,'-2'-7'736'0,"0"2"-592"15,1 1-144-15,1 0 0 0,0 2 1888 0,0-2 352 16,0 2 64-16,0-5 0 0,0 0 1328 0,0-2 256 15,-1 1 48-15,1 3 16 0,-1-1-1264 0,-1 3-256 0,2 3-64 0,0 0 0 16,-1 0-1264-16,1 4-256 0,0 1-48 0,1 2-16 16,-1 2-304-16,2 1-64 0,0 3-16 0,1 2 0 15,0-2-128-15,2 3-16 0,-1 2-16 0,0-2 0 16,-1 3-240-16,0-3 144 0,-1 1-144 0,0 0 128 16,-1 1-128-16,-2-1 0 0,-1 0 0 0,1-1 0 15,0 2 0-15,0-5 0 0,-2 0 0 0,2-3 0 16,0 0-256-16,-1 1 64 0,1-1 0 0,0-3 16 15,1-1-848-15,0 0-192 16</inkml:trace>
  <inkml:trace contextRef="#ctx0" brushRef="#br0" timeOffset="45338.58">9457 10428 9215 0,'-4'0'816'0,"2"0"-656"16,1 3-160-16,-1-3 0 0,2 0 1216 0,0 0 224 0,0 1 32 0,0-1 16 16,0 2 1104-16,2-1 224 0,-1 2 32 0,1-1 16 15,2 2-1008-15,-1-4-208 0,0 3-48 0,2-3 0 16,1 0-304-16,1-3-64 0,-7 3-16 0,0 0 0 16,0 0-176-16,0 0-32 0,49-25-16 0,-49 25 0 15,0 0-336-15,0 0-64 0,61-38-16 0,-61 38 0 16,0 0-320-16,54-48-64 0,-54 48 0 0,36-41-16 15,-36 41-176-15,33-43 160 0,-33 43-160 0,0 0 160 16,45-58-160-16,-45 58 0 0,0 0 0 0,30-56 0 16,-30 56 128-16,0 0-128 0,19-48 0 0,-19 48 128 15,0 0 16-15,10-53 0 0,-10 53 0 0,4-35 0 16,-4 35-16-16,1-35-128 0,-1 35 192 0,0-38-64 0,-1 18-128 0,-2 2 0 16,1-2 144-16,0-1-144 0,-1 2 0 0,-2 0 128 15,1 0-128-15,-1 0 0 0,2 2 0 0,-2-1 0 16,0-1 0-16,0-1 128 0,1 2-128 0,-1-1 0 15,0-1 0-15,-1-2 0 0,0 4 0 0,0-1 0 16,-2-1 0-16,0-1 0 0,0-1 0 0,0-4 192 16,-2 4-64-16,1-3 0 0,0-1 16 0,1 1 16 15,-1-1 0-15,0 2 0 0,2-4-160 0,-2 0 128 16,3-1-128-16,-1 3 128 0,1 1-128 0,-2 2 0 16,2-1 0-16,-3 1 0 0,2-1 0 0,-1-1 0 15,1 1 0-15,-2 2 128 0,2 0-128 0,0 0 0 16,-3-7 0-16,0 1 0 0,0 3 128 0,-1 3-128 15,1-3 0-15,0 0 128 0,1 2-128 0,1 0 0 16,0-1 0-16,2-1 128 0,1-1-128 0,1 0 0 0,2 3 0 0,1-3 128 16,1-3-128-16,0 29 0 0,2-54 0 0,-2 54 0 15,6-56 0-15,-6 56 0 0,9-57 0 0,-9 57 0 16,10-54 0-16,-10 54 0 0,10-53 0 0,-10 53 0 16,13-51 0-16,-13 51 0 0,16-48 0 0,-16 48 128 15,21-51-128-15,-21 51 0 0,26-53 0 0,-26 53 0 16,28-53 0-16,-28 53 0 0,23-45 0 0,-23 45 0 15,24-41 0-15,-24 41 0 0,0 0 0 0,29-45 0 16,-29 45 0-16,0 0 0 0,0 0 0 0,0 0 0 16,44-35 0-16,-44 35 0 0,0 0 0 0,0 0 0 15,0 0 0-15,53-3 0 0,-53 3-176 0,0 0 176 16,38 9-528-16,-38-9-32 0,25 11 0 16,-14-2-18752-16</inkml:trace>
  <inkml:trace contextRef="#ctx0" brushRef="#br0" timeOffset="46139.43">10109 9220 11967 0,'1'0'1072'0,"0"-3"-864"0,-1 3-208 0,2-2 0 16,-1 1 2496-16,-1-2 464 0,2 1 96 0,1-2 16 0,-3 4 96 0,0 0 32 15,0 0 0-15,0 0 0 0,0 0-1296 0,0 0-256 16,5-28-48-16,-9 24-16 15,0 1-816-15,-1 3-176 0,0 3-16 0,-2-3-16 0,-1 0-224 0,-1 0-32 16,-1 1-16-16,-3 4 0 0,2-1-128 0,-2 0-32 16,-1 4 0-16,0-2 0 0,0 4-128 0,0 0 0 15,0 2 0-15,2 3 128 0,1-1-128 0,3 1 0 16,2-2 0-16,0 3 0 0,4 1-192 0,2-3 192 16,1 5-192-16,3-5 192 0,-1 0-144 0,5 0 144 15,0-2 0-15,2-2 0 0,3-4-144 0,-13-6 144 16,0 0 0-16,0 0-144 0,47-3 144 0,-47 3-160 15,0 0 160-15,61-45-160 0,-61 45 32 0,45-44 0 16,-45 44 0-16,40-51 0 0,-40 51-16 0,29-53 0 0,-29 53 0 0,21-50 0 16,-21 50 144-16,11-48-160 0,-11 48 160 0,5-48-160 15,-3 23 160-15,-4-1 0 0,2 1 0 0,-2-3 0 16,1 1 0-16,-3 1 128 0,-1-3-128 0,0 3 176 16,0 4-176-16,-1 0 160 0,0 3-160 0,1 1 160 15,0 2-160-15,1 3 0 0,2 3 0 0,-1 4 128 16,1 0 0-16,0 2-128 0,0 4 192 0,1 0-64 15,-1 0 160-15,1 0 32 0,1 4 0 0,0 2 0 16,0 0 64-16,0 2 32 0,0 3 0 0,1 3 0 16,1 2-240-16,0 2-48 0,1 2-128 0,0 1 192 15,0-2-192-15,1 3 0 0,0 4 0 0,1 2 0 16,0 1 0-16,0 2 144 0,1-3-144 0,-1 2 128 16,-1-2-128-16,1-1 0 0,-1-3 0 0,-2-2 0 15,1 2 0-15,-2-7 0 0,-1-1 0 0,0-1 0 0,-1-3-256 0,1-2 80 16,1-1 16-16,0-3 0 15,2-2-400-15,-1-3-80 0,2 1 0 0,-4-2-12368 16,0 0-2480-16</inkml:trace>
  <inkml:trace contextRef="#ctx0" brushRef="#br0" timeOffset="46521.73">10418 9199 911 0,'0'6'0'0,"0"-3"0"16,0 0 0-16,0 0 0 0,0-3 2480 0,1 3 400 0,-1 4 96 0,0 2 16 15,1 4 80-15,-1 3 0 0,2 0 16 16,-1-1 0-16,1-2-1200 0,1 0-240 0,-2-3-48 0,0 0-16 16,2-2-736-16,-2-2-144 0,-1 1-16 0,1-1-16 15,-1-5-176-15,0 0-48 0,0 3 0 0,0-6 0 16,0-2 112-16,0-2 16 0,-1-1 0 0,1-2 0 15,0-8 640-15,-1 1 128 0,1 16 16 0,3-40 16 16,-3 40-624-16,5-44-128 0,-5 44-32 0,12-38 0 16,-12 38-96-16,0 0-32 0,24-51 0 0,-24 51 0 15,0 0-96-15,0 0-32 0,35-41 0 0,-35 41 0 16,0 0-112-16,0 0-32 0,0 0 0 0,0 0 0 16,51-8-192-16,-51 8 144 0,0 0-144 0,34 11 128 15,-34-11-128-15,26 10 0 0,-26-10 0 0,30 10 128 16,-30-10-128-16,31 8 0 0,-31-8-192 0,29 16 192 15,-14-6-640-15,-2 0-16 0,-1 3 0 0,-2-1-18816 16</inkml:trace>
  <inkml:trace contextRef="#ctx0" brushRef="#br0" timeOffset="47135.78">10147 10418 13823 0,'-4'-2'1216'16,"1"2"-960"-16,0 0-256 0,2 0 0 0,0 0 2848 0,-3-3 528 15,-1 3 96-15,-5 3 32 0,0-3-624 0,-1 2-112 16,0 2-16-16,4 0-16 0,0 2-1440 0,3 2-272 16,0 0-64-16,3 0-16 0,1 2-528 0,0 3-96 15,1-1-32-15,3 0 0 0,-1 2-160 0,3 1-128 16,2-1 192-16,0 0-192 0,2 2 128 0,2-3-128 16,-1 3 0-16,2-4 0 0,1 1 0 0,1-2 0 15,0 0 0-15,-1-4 0 0,2-1 0 0,-1 1 0 16,-15-7 0-16,0 0 0 0,39 2 0 0,-39-2 0 15,0 0 0-15,0 0 0 0,0 0 0 0,0 0 0 16,0 0 0-16,37-44 0 0,-39 32 0 0,0 0 0 16,-2 1 0-16,-1-1 0 0,-2-3 144 0,-2 1-16 15,-1-1-128-15,-1 3 192 0,1 1-16 0,-1-2-16 0,0 2 0 0,-1 1 0 16,-1 3 16-16,1-2 0 0,1 3 0 0,0 2 0 0,-2 1-176 0,3 0 0 16,1 0 0-16,0 0 128 0,4-1-128 0,0-1-272 15,3 1 64-15,0-3 16 31,1-1-512-31,1 8-80 0,0 0-32 0,0 0-17104 0</inkml:trace>
  <inkml:trace contextRef="#ctx0" brushRef="#br0" timeOffset="47869.33">10168 7615 22111 0,'1'-4'1968'0,"1"2"-1584"15,-2-1-384-15,0 3 0 0,0 0 2144 0,0 0 352 16,0-1 64-16,1 1 0 0,0 0-240 0,0 0-48 15,1 6-16-15,-1 0 0 0,0 2-1184 0,-1 4-240 16,0 0-64-16,0 4 0 0,-1 1-160 0,0 1-32 16,-1 4-16-16,1-2 0 0,0 4-192 0,0-5-48 15,-1 6 0-15,2-5 0 0,0 1-192 0,0-1-128 16,0-4 128-16,0 2-128 0,0-2 0 0,2-1 0 0,0 1 0 0,1-6 0 16,-2 0 0-16,0-1 0 0,2-2 0 15,0-2-128 1,0-1-320-16,0-3-64 0,-3-1-16 0,0 0-19152 0</inkml:trace>
  <inkml:trace contextRef="#ctx0" brushRef="#br0" timeOffset="52612.31">11339 8675 11055 0,'-2'-5'976'0,"-1"0"-784"0,2 3-192 0,1 0 0 16,-1-1 2384-16,0 2 432 0,-3-4 96 0,0-1 16 0,-1-4 240 0,0 3 48 15,1 1 16-15,1 3 0 0,2-1-1072 0,-1 2-224 16,1 2-32-16,1 0-16 16,0 2-1120-16,1-2-240 0,3 0-32 0,-2 4-16 15,2 0-160-15,0 1-16 0,1 1-16 0,0 4 0 16,1 0 32-16,1 2 16 0,0 1 0 0,0-1 0 16,-1-1-16-16,0 4 0 0,-1-2 0 0,0 2 0 15,0 1 0-15,1-1-16 0,1 1 0 0,-2 4 0 0,1 1-80 16,0 3-16-16,1 3 0 0,-1 1 0 0,2 4-80 15,-2-3-128-15,0-1 176 0,0 1-176 0,3 0 128 0,-1 1-128 16,-1 0 0-16,-1-6 0 0,0 1 0 0,-1-3 0 16,0-2 0-16,-1-1 0 0,0-3 0 0,-2-3 0 15,-1 0 0-15,-1-2 0 0,2-4 0 0,-1 2 0 16,3-3 0-16,-3 0 0 0,1-1 0 0,-1 0 0 16,1-1 0-16,-1 0 0 0,0-2 0 0,2 1 0 15,-2 0 0-15,0-3 0 0,2 0 0 0,-2 0 0 16,1 0 0-16,1-2 0 0,-3 2 0 0,0 0 0 0,0 0 0 0,0 0 0 0,0 0 144 0,34-45-144 31,-34 45 0-31,0 0 144 0,35-54 16 0,-35 54 0 16,27-51 0-16,-27 51 0 0,30-55 80 0,-30 55 16 15,27-55 0-15,-27 55 0 0,21-50-48 0,-21 50 0 0,24-57 0 0,-24 57 0 16,24-61-64-16,-24 61-16 0,21-51 0 0,-21 51 0 16,15-40 0-16,-15 40 0 0,13-38 0 0,-13 38 0 15,0 0 64-15,12-38 16 0,-12 38 0 0,0 0 0 16,0 0-80-16,0 0-128 0,0 0 176 0,0 0-176 15,0 0 144-15,0 0-144 0,0 0 0 0,0 0 144 16,0 0-144-16,0 0 0 0,0 0 0 0,0 0 0 16,0 0 0-16,0 0 0 0,0 0 0 0,0 0 0 15,0 0 0-15,0 0 0 0,0 0 0 0,0 0 0 16,0 0-144-16,0 0 144 0,0 0-192 0,0 0 192 16,0 0-624-16,0 0-16 0,0 0 0 0,0 0 0 15,0 0-608 1,0 0-128-16,43-35-32 0,-43 32-19088 0</inkml:trace>
  <inkml:trace contextRef="#ctx0" brushRef="#br0" timeOffset="53597.13">12383 9384 10127 0,'-1'2'896'0,"1"0"-704"0,0-2-192 0,0 0 0 15,0 0 2672-15,-2 0 496 0,2 0 96 0,-1 3 32 16,0-3 256-16,1 0 48 0,-1 0 16 0,1-3 0 16,0-3-2032-16,0 0-416 0,0 6-80 0,0 0 0 15,1-31-320-15,-1 20-64 0,-1-2-16 0,1-3 0 16,0 1-272-16,-2-1-48 0,0 0-16 0,-1-2 0 15,1-2 784-15,-2-1 144 0,2 1 48 0,-2-2 0 16,2 3-1680-16,-2-2-336 0,1 1-64 0,0 1-16 16,0 0 768-16,1-3 240 0,-1 0 0 0,1-3 0 0,-1 3-64 0,1-3-16 15,1 1 0-15,-2 3 0 0,3 21-16 0,-2-42 0 16,0 24 0-16,0 2 0 0,0 0 16 0,0 3 0 16,1 2 0-16,1 11 0 0,0 0-32 0,0 0 0 15,0 0 0-15,0 0 0 0,0 0 16 0,0 0 0 16,0 0 0-16,0 0 0 0,0 0-144 0,0 0 160 15,46-28-160-15,-46 28 160 0,0 0-160 0,47 2 0 16,-47-2 0-16,0 0 0 0,54 6 0 0,-54-6 0 16,37 7 0-16,-37-7 0 0,0 0 0 0,50 12 0 15,-50-12 0-15,24 10 0 0,-24-10-176 0,0 0 48 0,25 15 0 0,-22-12 0 32,0-1-480-32,-3 3-96 0,0-2 0 0,-2-3-16 15,-1 3-480-15,0 0-80 0</inkml:trace>
  <inkml:trace contextRef="#ctx0" brushRef="#br0" timeOffset="53915.96">12119 9085 13823 0,'4'9'608'0,"0"-3"128"0,1-2-592 16,0-2-144-16,0-2 0 0,-2 1 0 0,-3-1 2528 0,0 0 480 16,0 0 80-16,57 13 32 0,-57-13 336 0,55 6 80 15,-55-6 16-15,53 2 0 0,-53-2-2016 0,48 4-416 16,-48-4-80-16,0 0-16 0,61-2-576 0,-61 2-112 16,0 0-16-16,48-4-16 0,-48 4-144 0,0 0-32 15,0 0 0-15,51-10 0 0,-51 10-128 0,0 0 0 16,0 0 0-16,0 0 0 0,0 0 0 0,0 0 0 15,0 0 0-15,47-4 0 0,-44 4-272 0,-1 2-48 16,0 0 0-16,-1-2-18480 0</inkml:trace>
  <inkml:trace contextRef="#ctx0" brushRef="#br0" timeOffset="54750.04">12530 9433 4607 0,'-1'-3'400'0,"0"2"-400"16,1 1 0-16,0 0 0 0,0 0 1696 0,0-3 256 15,1 2 48-15,-1 0 16 0,0 0 976 0,1-2 192 16,-1 2 32-16,1 1 16 0,2 0-272 0,-2 0-48 15,1 1-16-15,0 3 0 0,-1 5-864 0,1-1-176 16,0 3-48-16,-1 2 0 0,0 2-976 0,0 1-192 16,1 0-32-16,-1 2-16 0,-1-2-144 0,0 0-16 15,1 1-16-15,0-1 0 0,-1-2-224 0,1 2-64 16,2-3 0-16,-1 0 0 0,2 0-128 0,-1-2 0 16,-1-1 0-16,1 0 0 0,-1 0 0 0,-1-2 0 0,2-2-128 0,-2 1 128 15,1-4-320-15,0-3 0 0,0-2 0 0,1 1 0 31,-3 1-1232-31,0 0-240 0</inkml:trace>
  <inkml:trace contextRef="#ctx0" brushRef="#br0" timeOffset="54974.68">12732 9413 13823 0,'0'-3'608'0,"0"3"128"0,0 0-592 0,0 0-144 0,0 0 0 0,0 0 0 15,0 0 3616-15,-2 3 688 0,2 1 144 0,-1 2 32 16,0 1-1424-16,0 4-288 0,1 2-48 0,-2 0-16 15,1 3-1616-15,0 0-336 0,0 5-64 0,1-3-16 16,-2 3-224-16,2-3-64 0,0-2 0 0,2 0 0 0,-2 3-224 16,1-3-160-16,-1-2 192 0,1 0-192 0,-1 3 0 0,1-5 0 15,-1 0 0-15,2-4 0 0,-2 0 0 0,0-1 0 16,-2-4 0-16,1 0 0 16,1-2-512-16,-1-1 0 0,0-1 0 0,1-2-18352 15</inkml:trace>
  <inkml:trace contextRef="#ctx0" brushRef="#br0" timeOffset="55147.8">12587 9559 12031 0,'0'0'256'0,"0"0"64"0,1 0 16 0,0 0 0 0,1 0-336 0,-1 0 0 0,0 2 0 0,3-2 0 16,-4 0 3088-16,0 0 560 0,32 5 96 0,-32-5 32 15,0 0-1840-15,46 9-352 0,-46-9-80 0,0 0-16 16,44 4-1120-16,-44-4-240 0,0 0-128 0,45-4-9152 15,-45 4-1920-15</inkml:trace>
  <inkml:trace contextRef="#ctx0" brushRef="#br0" timeOffset="55725.77">12919 9663 911 0,'-1'3'0'0,"1"0"0"0,0-2 0 0,0 1 0 16,0-2 2112-16,0 3 352 0,0-3 64 0,1 4 16 0,1-1-96 0,-1 1-16 16,0 1 0-16,0 1 0 0,1-2-64 0,-1 2-32 15,-1-2 0-15,0 0 0 0,0-2 192 0,0 0 32 16,1-2 16-16,-1 2 0 0,0-2-976 0,0-2-208 16,3 2-48-16,-1-4 0 0,-1 0-768 0,-1 4-144 15,0 0-48-15,0 0 0 0,0 0-64 0,15-51 0 16,-15 51-16-16,0 0 0 0,6-47-80 0,-6 47-16 15,2-36 0-15,-2 36 0 0,0-39-80 0,0 39 0 16,-4-39-128-16,4 39 192 0,-3-32-192 0,1 19 176 16,1 4-176-16,1-1 160 0,0 4-160 0,0 6 0 15,0 0 0-15,0 0 128 0,0 0-128 0,0 0 0 16,0 0 0-16,0 0 128 0,0 0-128 0,0 0 0 16,0 0 144-16,0 0-144 0,0 0 144 0,0 0-144 0,45 7 192 15,-37 4-192-15,-2-1 144 0,1 3-144 16,1-3 0-16,-1 2 144 0,-1-2-144 0,1-3 0 0,-2 4 0 0,-2-3 0 15,2 0 0-15,-2 0 0 0,-1 1 0 0,-2-3 0 16,-1 1 0-16,-1-1 0 0,-1 1 0 0,1-1 0 16,-3-1 0-16,1 2 0 0,-1-3 0 0,-1 1 0 31,2-2-464-31,-2 0 16 0,0 1 16 0,-2-4 0 16,2 2-80-16,-3-2 0 0,2 1-16 0,0-1 0 0,0 0 336 0,1 0 64 0,1 0 128 0,2 0-208 0,0 0 208 0,2 0 0 0,1 3 0 0,0-3 0 31,0 1 304-31,2 1-48 0,1 2-16 0,1 1 0 15,0 1 16-15,1-2 16 0,3 3 0 0,-2 0 0 16,1 1 32-16,0-2 0 0,0 2 0 0,0 1 0 16,2 0-48-16,-1 1 0 0,0 1 0 0,0-1 0 15,-1 0-128-15,0-1-128 0,1-3 192 0,-2 2-192 0,0 0 0 0,-1-2 0 16,1 2 0-16,1-2 0 0,-1 0-144 0,-3-3-48 16,1 0 0-16,0-3-13440 15,-4 0-2704-15</inkml:trace>
  <inkml:trace contextRef="#ctx0" brushRef="#br0" timeOffset="56263.54">13451 8856 8287 0,'-6'-6'736'0,"1"4"-592"16,3-2-144-16,0 4 0 0,1-3 1536 0,-1 3 256 15,-1 0 64-15,-1-3 16 0,-4 0 1792 0,-2 2 368 16,0 2 64-16,-1 2 0 0,0 0-1536 0,1 4-304 15,0-1-64-15,0 3-16 0,1 0-1008 0,0 4-208 16,0 3-32-16,-1 0-16 0,4 2-416 0,-2 5-96 16,0 3-16-16,2 6 0 0,-1 2 0 0,2 0-16 15,3-2 0-15,-1-4 0 0,3-3-144 0,0-1-32 16,2 0 0-16,0-1 0 0,3-1-192 0,1-1 0 16,2-1 0-16,2-4 0 0,0 0 0 0,2-1 0 0,0-5 0 0,-1-2 0 15,-11-8 0-15,30 14 0 16,-30-14-160-16,29 9 160 15,-29-9-448-15,0 0-16 0,0 0 0 0,56-5-18672 0</inkml:trace>
  <inkml:trace contextRef="#ctx0" brushRef="#br0" timeOffset="57014.05">13588 9141 6447 0,'0'1'576'0,"0"-1"-576"0,2 2 0 0,-2-2 0 16,1 0 3008-16,0 0 512 0,0 0 80 0,1 2 32 16,1 0 336-16,2 2 80 0,-1-2 16 0,1 2 0 15,-1 1-2064-15,-2-1-400 0,-1-1-96 0,1 1-16 16,-2-1-912-16,0-1-192 0,0 2-48 0,-2-2 0 16,1-2-144-16,0 2-48 0,0 0 0 0,-2-2 0 0,3 0-16 0,-1 0-128 15,0-2 192-15,1 0-64 16,-2 2-128-16,2-2 0 0,-1-2 0 0,1 2 0 0,0-1 0 0,-1 2-144 15,1-2 144-15,0 2-208 16,-1-1-368-16,1 2-80 0,0 0-16 0,0-3 0 0,-1 3 400 0,1-1 80 16,0 1 0-16,1-2 16 0,-1-2 176 0,0 1 0 15,0 3 0-15,0 0 0 0,0 0 0 0,0 0 0 16,0 0 0-16,0 0 128 0,13-47-128 0,-13 47 0 16,0 0 0-16,0 0 0 0,5-35 128 0,-5 35-128 15,0 0 160-15,2-31-160 0,-2 31 0 0,0 0 0 16,0-33 0-16,0 33 0 0,0 0 144 0,-2-24-16 0,1 20 0 0,1-1 0 15,-1 4 240-15,0-2 32 0,1 3 16 0,-2 3 0 16,1-3-96-16,1 1-32 0,-1 4 0 0,1-1 0 16,0 2-96-16,0 0 0 0,0 1-16 0,1 2 0 15,-1 1-176-15,1 2 160 0,-1 1-160 0,0 2 160 16,0-2-160-16,0 3 192 0,0 3-192 0,-2 1 192 16,1 1-192-16,-1-2 160 0,0 2-160 0,-1 2 160 0,2-4-160 0,-1 3 0 0,-1-3 0 15,0-3 128 1,0 3-128-16,-1-5 0 0,3 0 0 0,-1-4 0 15,-1-1 0-15,2-2 0 0,-1 2 0 0,2-5 0 16,0-2 0-16,-2-1 0 0,4-1 0 0,-1 0 0 16,0-1 0-16,0-1-144 0,-1 2 144 0,0 0 0 0,0 0-208 0,0 0 64 15,16-42 16-15,-16 42 0 16,0 0 128-16,13-44 0 0,-13 44-144 0,0 0 144 0,17-42 0 0,-17 42 0 16,0 0 0-16,0 0 0 0,30-43 0 0,-30 43 192 15,0 0-192-15,0 0 192 0,0 0 0 0,0 0 16 16,47-28 0-16,-47 28 0 0,0 0 48 0,0 0 0 15,0 0 0-15,34 6 0 0,-29 0-80 0,1 0-16 16,-1 0 0-16,0 4 0 0,1-1-160 0,-2 1 0 16,1 2 144-16,0 1-144 0,-1-4 0 0,-2 4 0 15,1 0 0-15,-2 0 128 0,-1-1-128 0,-1 0 0 16,1 0 0-16,-2 0 0 0,1-1 0 0,0-1 0 16,0 0 0-16,0-4 128 0,1 0-128 0,0 0 0 15,0-2 0-15,1-1 0 0,0-2-128 0,1-1 0 0,-2 0 0 0,0 0 0 31,0 0-704-31,0 0-128 0,0 0-16 0,0 0-18000 0</inkml:trace>
  <inkml:trace contextRef="#ctx0" brushRef="#br0" timeOffset="57235.46">13905 9360 10127 0,'0'3'896'0,"0"2"-704"0,1-1-192 0,0 0 0 16,-1-4 3712-16,0 2 704 0,2 4 128 0,-1 4 48 15,0 3-1136-15,0 0-240 0,2 2-32 0,-2-1-16 16,0-2-1888-16,1 0-368 0,-1 1-80 0,0-3 0 16,-1-2-512-16,1 2-112 0,-1-2-16 0,0 0 0 15,0 0-192-15,0 0 144 0,0-1-144 0,-1-1 128 16,1-3-128-16,-1 0 0 0,0-2 0 0,1-1 0 16,-2-1-432-16,2-2-64 0,0-3-16 0,2-1-17584 15</inkml:trace>
  <inkml:trace contextRef="#ctx0" brushRef="#br0" timeOffset="57747.22">14114 9187 15663 0,'0'0'1392'0,"0"0"-1120"0,0 0-272 0,0 0 0 15,0 0 2912-15,0 0 528 0,0 0 96 0,0 0 32 16,0 0-432-16,0 0-64 0,0 0-32 0,0 0 0 15,0 0-1872-15,0 0-368 0,22 18-80 0,-19-3-16 16,-1 1-320-16,1 0-64 0,-1 0 0 0,2 3-16 16,0-3-112-16,-1 0-32 0,1-1 0 0,0 1 0 15,-2-4-160-15,1-2 0 0,-1 0 0 0,1-1 0 16,-1-5 0-16,-1-1 0 0,2 1 0 0,-2-6 0 0,-1 2 0 16,0 0-256-16,0 0 64 0,0 0 16 15,22-56-224-15,-22 56-48 0,13-44-16 0,-13 44 0 16,8-42 272-16,-8 42 48 0,9-41 16 0,-9 41 0 0,0 0 128 0,11-50 0 15,-11 50 0-15,0 0 0 0,0 0 272 0,0 0-16 16,19-47 0-16,-19 47 0 0,0 0 64 0,0 0 16 16,0 0 0-16,0 0 0 0,0 0-16 0,0 0-16 15,0 0 0-15,0 0 0 0,49-3-80 0,-43 12-16 16,0 0 0-16,2-2 0 0,-2 5-208 0,0-3 128 16,0 1-128-16,1 0 0 0,-2 0 0 0,-1 0 0 15,1 1 0-15,0-4 0 16,-1 2-592-16,0-3-64 0,1 0-16 0,-3 0-18656 0</inkml:trace>
  <inkml:trace contextRef="#ctx0" brushRef="#br0" timeOffset="58230.31">14581 8781 19343 0,'0'0'848'0,"0"0"192"0,0 0-832 0,0 0-208 0,0 1 0 0,2 2 0 0,-1-3 2352 0,1 3 416 15,2 4 96-15,2 1 16 0,3 5-32 0,0 0 0 16,0 2 0-16,1 1 0 0,1 3-1616 0,1 0-320 16,-1 2-64-16,0 2-16 0,-1 0-192 0,1 4-64 15,-1-1 0-15,0 3 0 0,-2-1-176 0,0 3-32 16,-1-2-16-16,-1-1 0 0,1 2-112 0,-3-2-32 16,1 3 0-16,-1-3 0 0,-1 1-80 0,-1-3 0 15,-2 1-128-15,0-1 192 0,0-1-192 0,-2-2 0 16,-1 0 128-16,1-2-128 0,-2-2 0 0,-1 0 0 15,0-3 0-15,-1-1 0 0,0-2 0 0,-2 0 0 16,2-3 0-16,-3-2 0 0,2-1 0 0,-2-1 0 0,1-3 0 16,-2 0-160-16,-1-3-64 0,0 0-16 0,-1-3 0 15,0 0 0-15,0 0-80 0,2 1-32 0,0 1 0 0,-1-2 0 32,0 3-144-32,0-2-16 0,-1 2-16 0,0 0 0 15,2 0-240-15,1 0-64 0,2 0 0 0,-2-2-17584 0</inkml:trace>
  <inkml:trace contextRef="#ctx0" brushRef="#br0" timeOffset="65223.74">15405 9163 4607 0,'-6'-2'400'0,"1"-1"-400"0,0 2 0 0,2-2 0 15,2 3 1792-15,0-2 288 0,0 2 48 0,-2-1 16 16,0 1 1856-16,-1-3 368 0,1-1 80 0,1 4 16 16,1-3-1344-16,2 3-272 0,1 0-48 0,2 0-16 15,2 0-1584-15,0 0-320 0,-6 0-64 0,0 0-16 16,0 0-336-16,0 0-64 0,60-3-16 0,-60 3 0 15,0 0-96-15,47 3-32 0,-47-3 0 0,0 0 0 16,41 7-112-16,-41-7-16 0,0 0-128 0,33 13 192 16,-24-10-192-16,-1 2 0 0,0 0 128 0,-1 0-128 15,-1-4 0-15,0 4 0 0,1-5 0 0,-2 4 0 16,-2-4 0-16,1 2-128 0,-2-2 128 0,0 0 0 16,-2 0-736-1,0 0-32-15</inkml:trace>
  <inkml:trace contextRef="#ctx0" brushRef="#br0" timeOffset="65542.16">15369 9287 911 0,'0'0'0'0,"0"0"0"16,0 1 0-16,0-1 0 0,0 2 2720 0,1-2 464 16,1 3 80-16,-1 1 32 0,4 2 1184 0,-2 0 224 15,4 0 48-15,-1-2 16 0,0 0-1696 0,1 0-320 16,3 3-80-16,1-4-16 0,-11-3-1584 0,0 0-320 0,42 10-64 0,-42-10-16 16,0 0-192-16,45 6-32 0,-45-6-16 0,0 0 0 15,43 9-176-15,-43-9-48 0,0 0 0 0,36 8 0 16,-27-6-208-16,-9-2 0 0,0 0 0 0,0 0 0 15,0 0 0-15,0 0 0 0,0 0 0 0,52-15 0 16,-52 15-192-16,0 0-48 0,0 0 0 0,0 0-19152 16</inkml:trace>
  <inkml:trace contextRef="#ctx0" brushRef="#br0" timeOffset="66692.42">16324 10361 10127 0,'0'4'896'0,"0"-4"-704"0,1 2-192 0,-1-2 0 16,1 0 1680-16,0 0 304 0,2 2 64 0,1 0 16 15,1-2 560-15,3-2 128 0,-8 2 0 0,0 0 16 16,0 0-464-16,57-30-80 0,-57 30-32 0,0 0 0 0,71-46-816 0,-71 46-160 15,59-44-48-15,-59 44 0 16,61-52-592-16,-61 52-112 0,56-57-16 0,-56 57-16 16,49-56-192-16,-49 56-48 0,35-52 0 0,-35 52 0 15,29-57 0-15,-29 57 0 0,26-59 0 0,-26 59 0 0,20-60 0 0,-20 60-16 16,15-66 0-16,-15 66 0 0,9-61 0 0,-6 33 0 16,-1-3 0-16,-3 3 0 0,0-1-16 0,-3 3 0 15,-1 0 0-15,-1-2 0 0,-3-1-32 0,-2-2 0 16,-2-1 0-16,-3-1 0 0,0 1-128 0,-3 0 160 15,-1 1-160-15,0 1 160 0,1-1-160 0,-4-1 0 16,1 1 144-16,4 5-144 0,1 7 0 0,0-3 128 16,0-6-128-16,1-6 0 0,2 7 0 0,2-4 128 15,2-1-128-15,1-3 0 0,3-2 0 0,1 2 128 16,4 1-128-16,1 2 0 0,0 32 0 0,6-61 0 0,-6 61 0 0,9-56 128 16,-9 56-128-16,15-57 0 0,-15 57 0 0,19-54 0 15,-19 54 0-15,24-48 0 0,-24 48 0 0,30-43 0 16,-30 43 0-16,0 0 0 0,44-48 0 0,-44 48 128 15,46-40-128-15,-46 40 0 0,44-33 0 0,-44 33 0 16,0 0 0-16,57-35 0 0,-57 35 0 0,0 0 0 16,51-22 0-16,-51 22 0 0,0 0-144 0,0 0 144 15,49-5-384-15,-49 5 0 0,19 9 0 0,-9-3-12896 16,-3 1-2592-16</inkml:trace>
  <inkml:trace contextRef="#ctx0" brushRef="#br0" timeOffset="67256.21">16854 10304 4607 0,'-8'2'400'0,"1"-2"-400"0,5 0 0 16,-1 0 0-16,2 0 4416 0,-1 0 784 0,0 0 176 0,-1-2 16 15,-2 2-1232-15,-1 2-256 0,-2 0-64 0,2-2 0 16,0 4-2304-16,1 1-448 0,1 2-112 0,-1 2-16 16,3 1-576-16,-2 2-112 0,2 0-16 0,0 5-16 15,2 1-112-15,2-1-128 0,0 2 176 0,2-1-176 16,2-1 128-16,0-3-128 0,2 0 0 0,-1-4 0 16,-2-1 0-16,4 0 0 0,3 0 0 0,5-1 0 15,3 0 0-15,2 0 0 0,3-3 0 0,-25-5 0 16,49 0 0-16,-49 0 0 0,0 0 0 0,70-18 0 15,-70 18 0-15,0 0 0 0,54-33 0 0,-54 33 0 0,0 0 0 0,0 0 0 16,35-56 0-16,-35 56 0 16,0 0 0-16,-3-38 0 0,1 28 0 0,-3-2 0 0,-3 2 0 15,-1-1 0-15,-1-1 0 0,-1 4 160 0,-1-2 160 0,-1 1 48 16,-2 2 0-16,-1-4 0 0,-1 3-176 0,2 2-16 16,2 0-16-16,-1 0 0 0,-1 2-160 15,0-2 0-15,2 0 0 0,2-1 0 0,3-1-320 0,3 0-32 16,1-1-16-16,4-6 0 15,0 15-848-15,0 0-192 0</inkml:trace>
  <inkml:trace contextRef="#ctx0" brushRef="#br0" timeOffset="67758.02">17303 8177 8287 0,'-1'-2'736'0,"0"1"-592"16,1-2-144-16,0 1 0 0,0 2 2048 0,-2-1 384 15,2-2 80-15,-1 1 16 0,0-2 720 0,0 3 144 16,1-4 16-16,0 1 16 0,0 4-1040 0,0 0-208 16,0 0-32-16,1 0-16 0,-1 2-992 0,1-2-208 15,0 4-32-15,1 0-16 0,-1 5-432 0,1-3-96 16,0 4-16-16,-2 0 0 0,1 4-80 0,-1-1-32 16,0 3 0-16,-1 1 0 0,1 2-224 0,-3-1 144 15,1 1-144-15,-1 1 128 0,1-2-128 0,-1 1 0 16,-1 0 0-16,1 2 0 0,0-1 0 0,1-1-176 0,-1-3 176 0,2 0-18992 15</inkml:trace>
  <inkml:trace contextRef="#ctx0" brushRef="#br0" timeOffset="68689.55">17575 9493 14735 0,'-1'-4'1312'0,"0"-2"-1056"0,1 4-256 0,-2 1 0 15,1 1 2528-15,-1-4 448 0,-1 1 96 0,-2-5 0 0,-2 0-80 0,-2-2-32 16,-1 2 0-16,-2-1 0 0,1 4-1536 0,0 3-304 16,0-1-64-16,-1 6-16 0,5-3-640 0,-3 3-128 15,-1 4-16-15,-1-1-16 0,-3 6-240 0,0 1 128 16,1 3-128-16,3 0 0 0,4-3 0 0,-1 5 128 15,3-2-128-15,2 0 0 0,3 0 0 0,0-1 0 16,3 1 0-16,2-4 0 0,3 2 0 0,0-6 0 16,2 0 0-16,3-2 0 0,-2-4 0 0,-11-2 0 15,0 0 0-15,49-8 0 0,-49 8 0 0,0 0 0 0,63-41 0 0,-63 41 0 0,45-48 0 0,-45 48-128 32,38-60 128-32,-38 60 0 0,29-60 0 0,-29 60 0 15,19-66 0-15,-19 66 0 0,15-64 0 0,-15 64-128 16,6-63 128-16,-6 63 0 0,3-55 0 0,-3 55 0 0,-1-49 0 15,-2 24 0-15,-1 2 0 0,0 1 0 0,-4-1 0 0,2 5 0 16,-1-1 0-16,-1 6 0 0,1 0 0 0,1 2 0 16,1 4 0-16,0 3 0 0,0 1 0 0,2 1 0 15,2 2 0-15,-2 0 0 0,2 2 0 0,0 2 144 16,0 1 144-16,1 3 32 0,-1 0 0 0,1 5 0 16,1-2 16-16,0 4 16 0,0 3 0 0,0 1 0 15,2 3-112-15,1 4-32 0,-1 0 0 0,0 2 0 16,1 3-208-16,-1 1 144 0,1 3-144 0,0-3 128 15,-2 5-128-15,1-2 0 0,-1 1 0 0,1-5 0 16,0-3 0-16,0-3 0 0,0-3 0 0,0-2 0 16,1-8-400-1,-2-2-16-15,2-1 0 0,-2-7 0 0,2 2-880 0,0-7-176 0</inkml:trace>
  <inkml:trace contextRef="#ctx0" brushRef="#br0" timeOffset="69077.91">17841 9123 11967 0,'1'3'528'0,"-1"-3"112"0,1 2-512 0,-1-2-128 15,0 4 0-15,0-1 0 0,2-2 2656 0,-1 4 496 0,0 5 112 0,0 2 0 0,3 4-384 0,-1 3-96 32,0 3-16-32,0 0 0 0,0 0-1136 0,0 1-224 15,-2 3-64-15,0-2 0 0,1 2-688 0,-4 2-144 16,2-2-16-16,-2-2-16 0,-1 0-272 0,0-2-48 15,-1 0-16-15,0-1 0 0,-1-8-144 0,2-1 0 16,-1-5 0-16,1 0 0 0,1-5 0 0,2-2 0 16,1-2 0-16,-1 2 0 0,0 0 0 0,0 0 0 0,21-42 0 0,-21 42 0 15,0 0-160-15,30-54 160 0,-30 54 0 0,0 0-144 16,0 0 144-16,32-44 0 0,-32 44 0 0,0 0 0 16,0 0 160-16,0 0-32 0,0 0-128 0,0 0 192 15,0 0 0-15,0 0 0 0,50-19 0 0,-47 23 0 16,0 2 80-16,0 0 16 0,-1 3 0 0,0-2 0 15,1 2-32-15,-2 1-16 0,1 2 0 0,0 1 0 16,-2-1-240-16,0 0 144 0,0 5-144 0,-3-4 128 16,2 2-128-16,0-1 0 0,-2 0 0 0,1 0 0 15,0-4 0-15,0 1 0 0,1-1 0 0,0 0 0 0,1-1-192 0,0-6 16 16,1 3 16-16,0-6-19104 16</inkml:trace>
  <inkml:trace contextRef="#ctx0" brushRef="#br0" timeOffset="69999.61">18243 10413 18431 0,'0'3'1632'0,"0"-3"-1312"16,0 0-320-16,0 0 0 0,0 0 1872 0,1 2 304 15,2-2 64-15,-1 1 16 0,3 2-96 0,2-1-32 16,2 0 0-16,2 0 0 0,3 1-720 0,-14-3-160 15,0 0-32-15,49-3 0 0,-49 3-576 0,0 0-128 16,55-9-32-16,-55 9 0 0,0 0-240 0,55-17-48 0,-55 17-16 0,0 0 0 16,66-35-176-16,-66 35 0 0,0 0 144 0,58-50-144 15,-58 50 0-15,35-47 0 0,-35 47 0 0,26-51 128 16,-26 51-128-16,22-53 0 0,-22 53 0 16,18-61 128-16,-18 61 16 0,14-63 16 0,-14 63 0 0,12-69 0 15,-12 69 16-15,9-71 0 0,-7 34 0 0,0-1 0 16,-2 3-16-16,-2 1 0 0,-1-5 0 0,-1 6 0 15,0 7-32-15,-2-5-128 0,-3-5 192 0,0-2-64 16,-1-3-128-16,-1 0 128 0,1 1-128 0,0-1 128 16,0 2-128-16,0 1 0 0,-1 0 0 0,1 1 0 15,0 2 0-15,-1 3 0 0,1 0 0 0,-1-2 0 16,0 2 0-16,1 0 0 0,0 1 0 0,1-1 0 16,1 1 0-16,0 3 0 0,2 2 128 0,1-2-128 0,1-1 0 0,3-6 0 15,0-2 0-15,1 5 0 0,0 3 0 0,0 29 0 16,0-48 0-16,0 48 0 0,2-44 0 0,-2 44 0 15,2-41 0-15,-2 41 128 0,1-35-128 0,-1 35 128 16,0 0-128-16,6-41 128 0,-6 41-128 0,0 0 192 16,0 0-192-16,26-49 192 0,-26 49-192 0,0 0 0 15,43-30 0-15,-43 30 128 0,0 0-128 0,75-31 0 16,-75 31 0-16,63-16 0 0,-63 16 0 0,61-16 0 16,-61 16-160-16,54-8 160 0,-54 8 0 0,44-2 0 15,-44 2-128-15,36 10 128 0,-20-2-176 0,-4 3 16 16,0 1 0-16,-3 2-12864 15,1 1-2576-15</inkml:trace>
  <inkml:trace contextRef="#ctx0" brushRef="#br0" timeOffset="70540.17">18886 10410 17503 0,'-9'0'768'0,"3"-3"176"0,0 2-752 0,2 1-192 16,2-3 0-16,0 3 0 0,0 0 2944 0,-3 0 576 15,-1 0 96-15,-3 0 32 0,0 3-960 0,0 3-176 16,1 0-32-16,1 2-16 0,-1 1-1600 0,3 3-320 16,0 0-64-16,3 2-16 0,1 0-256 0,1 2-48 15,1 2-16-15,1 3 0 0,3-3-144 0,3 0 160 16,0 0-160-16,4-2 160 0,-1 0-160 0,2-3 0 15,2-1 0-15,1-3 0 0,-1-2 0 0,1-2 0 16,-16-5 0-16,0 0 0 0,56-6 0 0,-56 6 0 0,0 0 0 0,52-25 0 16,-52 25 0-16,0 0 0 0,50-53 0 0,-50 53 0 15,0 0-128-15,30-64 128 0,-30 64 0 16,5-41 0-16,-6 25 0 0,-4-3 0 0,-1 3 0 16,-3 0 0-16,-1 1 192 0,-2 2 16 0,2 0 0 0,-2 3 0 15,-1-1 48-15,1 1 16 0,-2 3 0 0,-1 1 0 16,2 0-272-16,-1 2 160 0,1 1-160 0,1 0 128 15,3 0-128-15,0 0 0 0,3 0-192 0,3-3 192 16,2-2-704 0,1 8 0-16,0 0-16 0,11-43-17904 0</inkml:trace>
  <inkml:trace contextRef="#ctx0" brushRef="#br0" timeOffset="70963.6">19288 8243 12895 0,'-2'-2'576'0,"2"2"112"0,0 0-560 0,-1 0-128 0,1 0 0 0,0 0 0 16,-1 0 2192-16,1 0 416 0,0 0 80 0,-1 0 0 15,1 2 464-15,0 2 96 0,-1-2 16 0,1 6 0 16,0 0-1472-16,1 2-304 0,-1 3-48 0,0 0-16 16,1 6-768-16,-1-3-144 0,0 5-48 0,0-1 0 15,-1-2-272-15,1 2-64 0,-1 1-128 0,1-1 192 16,0-1-192-16,0 2 0 0,-2 2 0 0,2-1 0 16,0-2-160-16,0 1 32 0</inkml:trace>
  <inkml:trace contextRef="#ctx0" brushRef="#br0" timeOffset="71526.27">19491 9464 13247 0,'-2'1'288'0,"1"-1"64"0,1 0 16 0,-1-1 0 0,1 1-368 0,0 0 0 16,0 0 0-16,-1-3 0 0,-2 3 4464 0,-1 0 816 16,-1-2 160-16,-2 0 48 0,1 4-2752 0,-3-2-560 15,1 2-96-15,-4 1-32 0,0 3-1344 0,0 0-288 16,-2 0-48-16,0 4-16 0,1-3-224 0,0 4-128 16,1 1 128-16,0 2-128 0,2-1 0 0,1-1 0 0,2 2 0 0,2 1 0 15,2-2 0-15,2 0 0 0,1-1 0 0,1-2-128 16,2 0 128-16,1-2-192 0,1-1 192 0,1-4-192 15,1 0 192-15,-7-3-128 0,0 0 128 0,0 0-128 16,0 0 128-16,59-29 0 0,-59 29 0 0,0 0-128 16,41-45 128-16,-41 45 0 0,0 0 0 0,39-65 0 15,-39 65 0-15,32-73 0 0,-19 30 0 0,0 1-128 16,-3-3 128-16,-3 5-128 0,-1-4 128 0,-3 6-128 16,-2 0-208-16,-1 6-48 0,-1-2 0 0,-3 5 0 15,0 4 96-15,-1 3 16 0,0 2 0 0,-1 5 0 0,1-1 272 16,-1 3 0-16,1 7 0 0,1 0 0 0,1 4 320 0,0 2 64 15,2 1 0-15,0 3 16 0,1 2 80 0,-1 1 16 16,1 3 0-16,1 5 0 0,0 1-176 0,0 3-48 16,0 0 0-16,2 4 0 0,-1-1-16 0,2 5-16 15,0 3 0-15,0 3 0 0,-1 2-64 0,1 1-16 16,-2 1 0-16,1 1 0 0,-2-1-160 0,2-2 0 16,-1 1 144-16,-1-8-144 0,2-3 0 0,-2-3 0 15,0-2 0-15,1-5 0 0,0-3 0 0,-1-5 0 16,2 0 0-16,-1-1 0 15,1-4-432-15,0-2 0 0,1 0 0 0,0-5-18672 0</inkml:trace>
  <inkml:trace contextRef="#ctx0" brushRef="#br0" timeOffset="71885.5">19748 9429 1839 0,'-2'7'160'0,"1"-2"-160"0,0-1 0 0,1 0 0 16,0-2 3296-16,0 1 624 0,0 0 128 0,0 4 32 16,0 2-384-16,1 4-80 0,0 3-16 0,1 0 0 15,-1-1-1584-15,1 1-320 0,2-3-64 0,0 2-16 16,0-2-784-16,-2-2-176 0,3 0-16 0,-3-1-16 16,2-3-240-16,-1 2-64 0,-1-5 0 0,-1-2 0 15,1 1 0-15,-2-3-16 0,1 0 0 0,-2-3 0 16,1-3-176-16,-2 0-128 0,2 6 144 0,0 0-144 15,-1-32 192-15,1 32-48 0,0 0-16 0,3-45 0 0,-3 45-128 0,0 0 0 16,6-51 0-16,-6 51 128 0,0 0-128 16,12-55 0-16,-12 55 144 0,0 0-144 0,20-47 240 0,-20 47-32 0,0 0 0 0,0 0 0 15,0 0 64 1,0 0 16-16,36-45 0 0,-36 45 0 0,0 0-32 0,0 0-16 16,23 9 0-16,-17-3 0 0,1 1-112 0,-1 2 0 15,-1 0-128-15,1 1 192 0,1 0-192 0,-2-3 0 16,1 2 0-16,-1-3 0 15,-1 0-448-15,-1 0-64 16,0-2-32-16,1-2-18400 0</inkml:trace>
  <inkml:trace contextRef="#ctx0" brushRef="#br0" timeOffset="72739.71">20612 9278 25791 0,'-1'0'2304'0,"1"0"-1856"16,0 2-448-16,0-2 0 0,-1 3 2256 0,-1-2 368 15,1 5 64-15,0 3 0 0,-2 3-928 0,2 6-192 16,-1 4-32-16,0 3-16 0,1-1-768 0,0 2-160 16,0 0-16-16,0 2-16 0,-1-2-80 0,1-2-16 15,0 1 0-15,1-5 0 0,-1 0-320 0,-1-3-144 16,2-1 128-16,2 0-128 0,-2-4 0 0,0-2 0 16,0 0 0-16,0-1 0 0,1-3-160 0,0-2 160 15,0-2-208-15,1-2 80 0,0 0-704 0,-2 0-144 0</inkml:trace>
  <inkml:trace contextRef="#ctx0" brushRef="#br0" timeOffset="72957.92">20749 9243 23951 0,'-1'3'1056'0,"0"-3"224"0,1 0-1024 0,-1 2-256 0,1-2 0 0,0 0 0 15,0 4 2512-15,-2 0 448 0,1 4 96 0,0 5 16 16,0 4-1104-16,-1 4-224 0,2-1-32 0,-1 2-16 15,1 0-880-15,1 3-176 0,-1 0-48 0,0-3 0 16,2 3-192-16,-2-5-32 0,-2-8-16 0,2 4 0 16,2 3-208-16,-1 3-144 0,0 0 192 0,2 0-192 0,-1-3 0 15,-1-3 0-15,1-6 0 0,-2-1 0 16,1-2-432-16,-1-2-32 0,0-1-16 0,0-4-18912 16</inkml:trace>
  <inkml:trace contextRef="#ctx0" brushRef="#br0" timeOffset="73272.08">20361 9198 16927 0,'-2'-3'368'0,"0"3"80"0,1-2 0 0,1 0 48 0,1 2-496 0,1 0 0 0,-1-2 0 0,1 2 0 16,-2 0 4208-16,0 0 736 0,0 0 160 0,0 0 16 0,53-6-2752 0,-53 6-544 15,0 0-112-15,51-3-32 16,-51 3-912-16,45 3-176 0,-45-3-32 0,52 8-16 16,-52-8-176-16,53 14-48 0,-53-14 0 0,55 15 0 15,-55-15-144-15,52 16-48 0,-52-16 0 0,44 14 0 16,-44-14-128-16,37 9 0 0,-37-9 0 0,0 0 0 0,53 0 0 0,-53 0 0 0,0 0 0 0,51-7 0 16,-51 7 0-16,0 0 0 0,0 0-176 0,0 0 176 46,0 0-704-46,54-21-64 0,-50 20-16 0,-1-3-18336 0</inkml:trace>
  <inkml:trace contextRef="#ctx0" brushRef="#br0" timeOffset="74650.47">21253 9350 4607 0,'-2'0'400'0,"1"-3"-400"0,0 3 0 0,1-2 0 15,0 1 1904-15,0 1 288 0,-1-4 64 0,-2 1 16 16,2-3 992-16,-2 2 208 0,2 2 48 0,1 2 0 16,1 0-720-16,1 2-144 0,0 2-32 0,2 2 0 15,-2 4-944-15,2-1-192 0,0 3-32 0,-1 2-16 16,2 2-704-16,-1 0-144 0,0 3-16 0,0-3-16 15,-1 2-176-15,1-2-16 0,0 3-16 0,-3-1 0 16,0-2-208-16,0-2-144 0,1 5 192 0,-2-5-192 16,0 0 0-16,0-2 0 0,0 1 0 0,-2-6 0 15,2-1 0-15,-1 1 0 0,1-5 0 0,-1 1 0 0,1-3 0 0,-1-3 0 16,-1-1 0-16,1-4 0 0,-1-2 0 0,-1-3 0 16,1 1 0-16,-1-2-144 0,1 0 144 0,2 14 0 15,-1-33 0-15,1 33 0 0,1-38 0 0,-1 38 0 16,4-37 0-16,-4 37 128 0,6-38 32 0,-6 38 16 15,0 0 0-15,17-53 0 0,-17 53 32 0,0 0 16 16,29-49 0-16,-29 49 0 0,0 0 32 0,0 0 0 16,44-50 0-16,-44 50 0 0,0 0 0 0,0 0 0 15,0 0 0-15,49-40 0 0,-49 40-96 0,0 0-16 16,0 0 0-16,0 0 0 0,0 0-144 0,0 0 0 16,49 2 144-16,-41 5-144 0,0-1 0 0,-1 0 0 15,1 0 0-15,-1 0 128 0,-1 2-128 0,2-2 0 16,-2-1 0-16,0 2 0 0,-1-3 0 0,0 1-160 0,-1-1 160 15,-1-2-160 1,0-1-608-16,-2 2-128 0,0-3-32 0,1 0-19168 0</inkml:trace>
  <inkml:trace contextRef="#ctx0" brushRef="#br0" timeOffset="75219.88">21589 9005 19695 0,'-1'-3'864'0,"-1"0"192"0,1 0-848 0,1-1-208 15,0 2 0-15,0 2 0 0,1-4 2576 0,-1 2 480 16,2-2 80-16,-2 4 32 0,0 0-624 0,0 0-128 15,0 0-32-15,0 0 0 0,31-43-1456 0,-31 43-288 16,0 0-64-16,0 0-16 0,0 0-144 0,0 0-32 16,50-14 0-16,-50 14 0 0,0 0-32 0,0 0-16 15,0 0 0-15,44 6 0 0,-44-6-128 0,0 0-16 16,23 13-16-16,-17-10 0 0,2 4-176 0,-3-1 0 16,1-3 0-16,-1 4 0 0,0-1 0 0,0-2 0 15,-2 2 0-15,0 0 0 0,-1 0 0 0,0 0 0 16,-2 0 0-16,-2 4 0 0,1-1-128 0,-3-2 128 15,-1 2 0-15,2-3 0 0,-2 0 0 0,1 1 0 16,-1 0 0-16,-2-1 0 0,-3 3-128 0,-4-2 128 16,-1 2 0-16,-1-2 0 0,1 2 0 0,-1-5 0 0,3-1 0 0,-1 2 0 15,2-3 0-15,2 0 0 0,0-4 0 0,4 0 0 16,1 0 0-16,2-1 0 0,3 0 0 0,0-3 0 16,0 6 0-16,0 0 0 0,0 0 0 0,0 0 0 15,0 0 0-15,0 0 0 0,46-30 0 0,-46 30 0 16,0 0 0-16,0 0 0 0,50-3 0 0,-50 3 0 15,0 0 0-15,40 9 0 0,-40-9 0 0,25 14 0 16,-12-8 0-16,-4 1 0 0,3 2 0 0,-4 0 128 16,1 0-128-16,-2-2 0 0,-1 0 0 0,1 2 0 15,-2-2 0-15,-2 2 0 0,1-3 0 0,-2 3 0 16,0-4-624-16,-1 0 0 0,0 1 0 0,0-3-18592 16</inkml:trace>
  <inkml:trace contextRef="#ctx0" brushRef="#br0" timeOffset="76018.77">22136 8825 11055 0,'-2'0'976'0,"1"-2"-784"16,1 2-192-16,0 0 0 0,0 0 2896 15,0 0 544-15,-1 0 96 0,0 2 32 0,-1 1 208 0,0 1 64 16,2 2 0-16,0 6 0 0,0 1-2256 0,0 0-448 15,1 7-96-15,0 1-16 0,2 4-272 0,-2 3-64 16,2 2-16-16,-2 2 0 0,-1 3-160 0,-1-2-16 16,-1 2-16-16,1-3 0 0,-3-1-224 0,1 1-32 15,-1 4-16-15,-1 1 0 0,0-3-208 0,0 1 0 16,-1 3 0-16,1-3 0 0,0-3 0 0,0-1 0 16,-1-3 0-16,1-3 0 0,-1-3 0 0,1-2 0 15,0-4 0-15,-1-1 0 0,1-2 0 0,0-6 0 16,1 2 0-16,-1-6 0 0,3 3 0 0,-1-3 0 0,1-3 0 15,0 0 0-15,1 0 0 0,1-3 0 0,0 1 0 0,0-2 0 16,3-2-128-16,-3 6 128 0,0 0 0 16,0 0 0-16,21-47 0 0,-21 47-128 0,0 0 128 0,33-52 0 15,-33 52 0-15,0 0 0 0,43-55 0 0,-43 55 0 16,0 0 0-16,44-39 0 0,-44 39 0 0,0 0 144 16,45-28 0-16,-45 28 0 0,0 0 0 0,0 0 0 15,50-16-144-15,-50 16 160 0,0 0-160 0,0 0 160 16,0 0-160-16,39 3 128 0,-32 1-128 0,-2 2 128 15,1 3 0-15,-3-2-128 0,1 2 192 0,-1 3-64 16,-1 2 32-16,1 3 0 0,-2-3 0 0,0 2 0 16,0 3-32-16,-1-1 0 0,0 2 0 0,-1-2 0 15,0-2 32-15,0 1 0 0,-2-3 0 0,1 0 0 16,0 1 0-16,0-3 0 0,-1 2 0 0,1-4 0 0,0 0-160 0,-1-2 0 16,3 1 0-16,-1-3 0 15,1-2 0-15,0-2 0 0,1 0 0 0,-1 0 0 0,3-2-272 0,-2-4-48 16,-1 4 0-16,0 0 0 15,0 0-992-15,0 0-208 0,0 0-32 0</inkml:trace>
  <inkml:trace contextRef="#ctx0" brushRef="#br0" timeOffset="76906">22774 9553 7359 0,'-2'2'656'16,"1"2"-528"-16,1-2-128 0,0-2 0 0,0-2 1824 0,0 4 336 15,0 2 64-15,-1 0 16 0,1-1 256 0,0 2 48 16,0 1 16-16,2-4 0 0,2-2-1216 0,0-2-224 15,-4 2-48-15,0 0-16 0,0 0-864 0,0 0-192 16,0 0 0-16,0 0-8432 16,50-30-1664-16</inkml:trace>
  <inkml:trace contextRef="#ctx0" brushRef="#br0" timeOffset="86597.23">15522 12018 12895 0,'-11'4'1152'0,"3"-2"-928"0,3 1-224 0,1-3 0 15,2 0 2048-15,0 0 384 16,1 0 64-16,-1 1 0 0,-1 2 1600 0,-1-3 304 0,4 3 64 0,3 0 16 15,3 1-2864-15,4-2-560 0,-10-2-112 0,0 0-32 16,46 4-400-16,-46-4-96 0,0 0-16 0,62-3 0 16,-62 3-208-16,0 0-32 0,53-1-16 0,-53 1 0 15,0 0-144-15,0 0 0 0,57 0 0 0,-57 0 0 16,0 0 0-16,40 6-176 0,-40-6 176 0,0 0-192 31,0 0-768-31,37 4-176 0</inkml:trace>
  <inkml:trace contextRef="#ctx0" brushRef="#br0" timeOffset="86831.57">15534 12154 12895 0,'-5'9'576'0,"2"-4"112"0,2 0-560 0,1-1-128 15,2-2 0-15,0-2 0 0,1 4 2560 0,2-2 496 16,4 4 80-16,5-1 32 0,2 2-128 0,-16-7-32 15,42 6 0-15,-42-6 0 0,44 2-1536 0,-44-2-320 16,0 0-64-16,68-8-16 0,-68 8-752 0,0 0-128 16,64-8-48-16,-64 8 0 0,0 0-144 0,51-2 0 15,-51 2 0-15,0 0-176 16,0 0-688-16,48 6-144 0,-39 0-16 0,-2-3-15408 0</inkml:trace>
  <inkml:trace contextRef="#ctx0" brushRef="#br0" timeOffset="101252.28">16806 11740 7359 0,'-6'-6'656'0,"2"0"-528"0,2 0-128 0,-1-1 0 15,3 4 1616-15,0-1 304 0,-1 1 48 0,1-5 16 16,0-2 1216-16,-1-2 240 0,1-2 48 0,-2 2 16 15,2 3-384-15,0 4-80 0,2 0-16 0,-2 4 0 16,0-2-1552-16,1 6-304 0,1-3-64 0,2 3-16 16,0 1-432-16,1 5-80 0,1 1-32 0,0 3 0 15,2 6-32-15,-4 2 0 0,3 1 0 0,-4 2 0 16,0 3-224-16,-2-2-48 0,-1 3-16 0,0 2 0 16,-1 1-224-16,0-3 0 0,1 1 0 0,0-1 0 0,1 2 0 15,0 1 0-15,4-5-144 0,0-2 144 16,0-8-1040-16,0-1-112 0,1-7-32 0,0-3-11808 15,-6-5-2368-15</inkml:trace>
  <inkml:trace contextRef="#ctx0" brushRef="#br0" timeOffset="101497.75">17092 11576 10127 0,'2'-4'896'0,"-1"1"-704"15,1 1-192-15,-2 2 0 0,1 2 3312 0,-1-2 624 16,0 3 128-16,1 1 32 0,-1 2 256 0,0 6 48 15,-1 2 16-15,-2 4 0 0,0 5-2832 0,-1 1-560 16,-1 2-128-16,1 3 0 0,1-1-208 0,-1-2-48 16,1 5 0-16,1-3 0 0,-1-2-368 0,2 3-80 0,1-2 0 0,0 2-16 15,1-3-176-15,2-2 0 0,-1-2 0 0,1 1 0 16,1-7-336-16,-1-4-48 0,1-3-16 16,0-5 0-1,-2-1-608-15,1 0-112 0,-1-3-32 0,-1-3 0 16,-1 3-1264-16,0 0-256 0</inkml:trace>
  <inkml:trace contextRef="#ctx0" brushRef="#br0" timeOffset="101804.7">16618 11555 1839 0,'-23'5'160'0,"6"-4"-160"0,4-1 0 0,3 0 0 15,5 2 1600-15,1-2 304 0,1 0 48 0,-2 0 16 16,-4 0 1872-16,-1-2 384 0,-1 1 80 0,4 1 16 0,4-3-1248 0,3-1-240 16,0 4-48-16,0 0-16 0,0 0-928 0,0 0-192 15,61-16-48-15,-61 16 0 0,59-5-624 0,-59 5-128 16,70-1-16-16,-70 1-16 0,61 0-192 0,-61 0-48 16,71 0 0-16,-71 0 0 0,81 1-272 0,-81-1-64 15,78-1-16-15,-78 1 0 0,77-6-224 0,-77 6 0 16,65-10 128-16,-65 10-128 0,61-9 0 0,-61 9 0 15,54-6 0-15,-54 6 0 0,0 0 0 0,58-4 0 16,-58 4 0-16,0 0 0 0,42 7 0 0,-42-7-128 16,0 0 128-16,25 7-160 15,-25-7-656-15,0 0-128 0,0 0-16 0,0 0-16 16,0 0-1120-16,0 0-208 0</inkml:trace>
  <inkml:trace contextRef="#ctx0" brushRef="#br0" timeOffset="102248.91">16501 12287 19343 0,'-3'3'848'0,"2"-3"192"0,1 3-832 0,0-3-208 16,0 1 0-16,0-1 0 0,2 0 1920 0,2 0 320 15,-4 0 80-15,0 0 16 0,0 0 608 0,57-4 128 16,-57 4 32-16,51-6 0 0,-51 6-1552 0,60-7-304 15,-60 7-64-15,62-6-16 0,-62 6-256 0,59 0-48 16,-59 0-16-16,60 0 0 0,-60 0-432 0,59 1-96 16,-59-1 0-16,66 2-16 0,-66-2-304 0,66 0 160 15,-66 0-160-15,65-3 128 0,-65 3-128 0,58-7 0 16,-58 7 0-16,53-9 0 0,-53 9 0 0,0 0 0 0,61-13 0 0,-61 13 0 31,0 0-544-31,0 0-32 0,48-9-16 0,-48 9 0 16,0 0-720-16,0 0-144 0,0 0-16 0,0 0-17168 0</inkml:trace>
  <inkml:trace contextRef="#ctx0" brushRef="#br0" timeOffset="102979.31">17095 12691 3679 0,'0'-5'320'0,"0"1"-320"0,0 1 0 0,-1-1 0 16,1 1 3008-16,-1 3 544 15,0-3 96-15,-1 0 32 0,0 0 848 0,-2-4 160 0,0 2 48 0,0 2 0 0,-3-1-2208 0,0 4-432 16,1 0-96-16,-2 0-16 16,0 3-1056-16,-2 0-224 0,0 3-32 15,-1 2-16-15,-2-2-112 0,0 3-32 0,-1 3 0 0,-2-1 0 16,1 2-144-16,-1 3-48 0,-1 2 0 0,-2 3 0 16,2 1-128-16,1 4-48 0,4-1 0 0,0 0 0 15,4 3-144-15,0-2 0 0,6 0 144 0,1 1-144 16,4-4 0-16,4-1 0 0,2 0 0 0,3-2 0 0,2 1 0 15,1-5 0-15,0 0 0 0,4-3 0 16,0-4 0-16,2 1 0 0,2-1 0 0,-1-3-128 0,-22-6 128 0,47 1 0 16,-47-1 0-16,51-7 0 0,-51 7 0 0,0 0 0 15,66-22 0-15,-66 22 0 0,0 0 0 0,47-23 0 16,-47 23 0-16,0 0-128 0,0 0 128 0,0 0-192 16,0 0 192-16,36-40-192 0,-36 33-128 0,0 7-16 15,0 0-16-15,-5-18 0 0,0 12 176 0,-2 0 48 16,-3 2 0-16,0 1 0 0,-2 2 128 0,-3 1 0 15,-1 0 160-15,-1 0-160 0,-2 4 288 0,1-2-32 16,-4 2-16-16,3 0 0 0,-4-1-48 0,4 2 0 16,-1-3 0-16,0-2 0 0,3 2-192 0,1-4 0 15,5 0 128-15,-2 0-128 0,6-2 0 0,1 2 0 16,1 1 0-16,1-2 0 0,1 3-160 0,2-2-32 0,1 0 0 16,1 0 0-1,3 2-512-15,0-3-128 0,2 2 0 0,-6 1-18752 0</inkml:trace>
  <inkml:trace contextRef="#ctx0" brushRef="#br0" timeOffset="104663.36">16424 11180 10127 0,'-4'-3'896'0,"0"3"-704"16,2 0-192-16,1 0 0 0,0-2 1712 0,-2 4 304 15,-2-2 64-15,-2 0 16 0,-2 3 528 0,-3 1 128 16,-3-2 0-16,1-1 16 0,4 2-512 0,2 1-96 16,1-4-32-16,3 2 0 0,-1 2-752 0,1-2-160 15,-1 2-16-15,1 0-16 0,2 4-656 0,2 0-128 16,-1 3-16-16,1 5-16 0,0 0-224 0,1 2-144 15,1 5 192-15,1 3-192 0,-1 0 128 16,1 2-128-16,-1 6 0 0,-1-2 0 0,-1 2 128 0,0 3-128 16,0 5 0-16,0 0 0 0,0 5 0 0,-1 0 0 15,-1 2 0-15,2 0 0 0,-2 2 128 0,2-3-128 16,0 2 0-16,0 0 0 0,3 3 0 0,-1-2 128 16,3 1-128-16,1-2 0 0,-1 0 0 0,0-2 0 15,2 6 0-15,-3-6 0 0,1 1 0 0,-1 0 0 0,0-2 0 0,0 3 0 16,-1 3 0-16,1 2 0 0,-2 2 0 0,0-4 0 15,-2-9 192-15,-2 1-64 0,0 2 0 0,1-3-128 16,0 3 192-16,-2-2-64 0,2-3 0 0,-2-1-128 16,1-4 176-16,-2 1-176 0,-1-1 160 0,0-3-160 15,0-3 128-15,2 0-128 0,-1-6 0 0,0 1 144 16,2-1-144-16,0 0 128 0,1 0-128 0,1-6 128 16,0 0-128-16,0 0 0 0,1-3 0 0,1 0 128 15,0-6-128-15,1-1 0 0,0 0 0 0,0-1 0 16,-1-2 0-16,1-1 0 0,-1 1 0 0,2-2 0 0,-2-1 0 0,1 0 0 0,1-3 0 0,-1 0 0 31,2 0 0-31,0-3 0 0,1 3 0 0,1-3 0 16,-7 3 0-16,0 0 160 0,0 0-160 0,0 0 160 0,52-28-160 15,-52 28 192-15,0 0-192 0,0 0 192 0,72-17-192 0,-72 17 0 16,55-6 0-16,-55 6 0 0,68-3 0 0,-68 3 0 16,79 3 0-16,-37 1 0 0,1-1 0 0,3 2 0 15,4 3 0-15,3-2 0 0,2-2 0 0,2-2 0 16,1-2 0-16,-4 0 0 0,-5-4-256 0,-49 4 0 0,83 2 16 0,-83-2 0 15,64 4 80-15,-64-4 16 16,50 7 0-16,-50-7 0 0,40 6 144 0,-40-6 0 16,0 0 0-16,45 5 0 0,-33-3 0 0,-1-2 0 15,-11 0 0-15,0 0 0 0,0 0 0 0,0 0 0 16,0 0 0-16,51-10 0 0,-51 10 0 0,0 0-208 16,0 0 80-16,0 0 128 0,0 0-304 0,0 0 64 15,0 0 16-15,0 0 0 0,0 0 32 0,0 0 0 16,0 0 0-16,0 0 0 0,0 0-128 0,0 0 0 0,27-44-16 15,-28 31 0-15,0 1 64 0,0-1 16 16,-1-6 0-16,1 0 0 0,1-3 64 0,-1-3 0 0,0-1 16 0,-1-2 0 16,1 0 16-16,1-3 0 0,0-1 0 0,-1-6 0 15,1-4 160-15,-1 2 0 0,0 1 0 0,-1-5 0 16,1-9 0-16,-1-7 0 0,-1-3 144 0,3-1-144 16,0 3 432-16,0-1-32 0,3 2 0 0,-2-3 0 15,1 2-48-15,1-4-16 0,-1 0 0 0,2-1 0 16,0 0-112-16,-1 5-32 0,1 2 0 0,0 2 0 15,-1 3-64-15,0-2 0 0,-1 4-128 0,1-1 192 16,-2 5-192-16,0-2 128 0,1 6-128 0,-4 0 0 0,2 5 176 0,-2-1-176 0,1 2 192 0,-1 2-192 31,1-1 192-31,1 5-64 0,0 1 0 0,-1 3-128 0,1-1 192 0,0 3-64 16,0-1 0-16,0 27-128 0,-1-42 240 0,-3 26-64 16,0 0-16-16,-1 3 0 0,2 3 32 0,-4 2 0 15,1 0 0-15,0 0 0 0,1 2-48 0,-1 2 0 16,1-2 0-16,0-1 0 0,1 4-144 0,-1-3 0 15,3-1 0-15,-1 1 128 0,2 0-128 0,-1 0 0 16,1 0 0-16,-1 2 0 0,1-1 0 0,1 1 0 0,-1 1 0 0,0-1 0 16,-2 1 0-16,1 3 0 15,-1 0 0-15,-1 0 0 0,1 0 0 0,-3 0 0 0,-1 0 0 0,1 0 0 16,0 0-128-16,-3 0 128 16,1 0 0-16,-3 0 0 0,-1 0 0 0,-1 0 0 15,-1-2 0-15,-2 1 0 0,-1 1 0 0,-2-3 0 16,0 0 0-16,-2-2 0 0,-1 1 0 0,-2 0 0 0,-3 0 0 0,-4 0 0 15,-2 2 0-15,0 0 0 0,0-1 0 0,1 2 0 16,-1-1 0-16,-1-2 0 0,-1 1 0 0,-4 2 0 16,-3 1 0-16,-3 4 0 0,1 0 0 0,-2 4 0 15,0 5 0-15,1 0 208 0,5 2-48 0,1-1-16 0,6 1 32 0,1 1 0 16,0-4 0-16,6 2 0 16,3-5-176-16,6 0 160 0,4-3-160 0,3 0 160 15,3-6-160-15,3 2 0 0,1-4 0 0,3 0 0 16,0 0 0-16,1-2 0 0,-1 4 0 0,0 0 0 15,0 0-512 1,0 0-16-16,31-45-16 0,-31 45 0 0,0 0-432 16,0 0-96-16,0 0-16 0,45-37-17216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45:3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5535 6274 9215 0,'1'-3'816'0,"-1"-2"-656"0,0 1-160 0,0 3 0 15,1-1 1808-15,-2 1 336 0,1-2 64 0,0-2 16 16,0 1 1296-16,0-5 256 0,-1 6 48 0,0 1 16 15,1 2-1168-15,-3 4-240 0,2 0-32 0,-2 4-16 16,2 2-1360-16,-1 6-288 0,-2 3-48 0,-1 1-16 16,0 1-176-16,0 2-48 0,0 8 0 0,-1 0 0 15,2-3 144-15,-1 5 32 0,2 5 0 0,0-1 0 0,1 1-320 0,0 1-64 16,1-5-16-16,0 1 0 16,0 3-224-16,1-1 0 0,0-2 0 0,1-5 0 15,0-3 0-15,0-5 0 0,2 4 0 0,-1-4 0 16,1-1 0-16,-1-1 0 0,1-4 0 0,-1-1 0 0,1-4 0 0,-2-2 0 15,1-7-128-15,1 0 128 0,-1 0-320 0,2-6 0 16,-4 4 0-16,0 0 0 16,12-43-720-16,-12 43-160 15</inkml:trace>
  <inkml:trace contextRef="#ctx0" brushRef="#br0" timeOffset="449.97">5427 6242 9215 0,'-3'4'816'0,"0"-4"-656"16,2 2-160-16,1-2 0 0,0 0 3904 0,-1 0 768 15,-2 2 128-15,1 0 48 0,-1 1-1136 0,-1-2-208 16,3 1-48-16,1-2-16 0,1 1-2256 0,2-2-448 0,2 1-96 0,-5 0 0 16,0 0-432-16,0 0-80 0,0 0 0 0,0 0-128 15,53-16 272-15,-53 16-48 0,0 0-16 16,0 0 0-16,52 4 64 0,-52-4 16 0,0 0 0 0,46 13 0 15,-46-13 0-15,29 15 0 0,-14-6 0 0,-15-9 0 16,26 20-96-16,-12-10-32 0,-2 2 0 0,1-3 0 16,-2 1-160-16,0-1 128 0,-1 0-128 0,0 1 128 15,2 2-128-15,-1 1 0 0,0 0 0 0,-2 2 0 16,0-1 0-16,-3 1 0 0,0-2 0 0,-1 2 0 16,-1-8 0-16,-1 6 0 0,0 0 0 0,-2 5 0 15,-1-2 0-15,-1 1 0 0,-3 0 0 0,-1-3 0 16,-1 1 0-16,-3-4 0 0,-2 1 0 0,-1 0 0 15,-3-1 0-15,-1 0 0 0,1-1 0 0,-2-3 0 16,-1 2 0-16,0-3 0 0,-1 0 0 0,1-2 0 0,-2 2 0 0,0-4 0 16,4-2 0-16,1 0 0 0,4 0 0 0,1 0 0 15,4-2 0-15,2 0 0 0,2 0 0 0,1 0 0 16,-1-1 0-16,2 2 0 0,2 2 0 0,-1-1 0 16,0 0 0-16,0 0 0 0,3 0 0 0,-4 0 0 15,0 0-128-15,0 0 128 0,0 0-464 0,0 0-32 0,66-22 0 16,-66 22-19056-16</inkml:trace>
  <inkml:trace contextRef="#ctx0" brushRef="#br0" timeOffset="1349.41">6414 6248 14735 0,'-1'-2'640'0,"0"-1"160"16,-1 2-640-16,2 1-160 0,-1-2 0 0,0 2 0 15,0 0 2272-15,-2-3 416 0,1 2 96 0,-3-1 16 0,-2-1 496 0,0-2 96 16,0 3 32-16,-1-5 0 0,1 4-1824 0,-1-2-384 16,2 4-64-16,-1-4 0 0,1 3-608 0,-1 2-112 15,2-2-32-15,-1 2 0 0,0 0-16 0,-1 2-16 0,-1 1 0 0,1 1 0 16,1-3-48 0,-1 4-16-16,0 1 0 0,1 0 0 0,-2 2-112 0,2 0-32 15,-1-2 0-15,1 2 0 0,1 0-160 0,0 0 192 16,1 1-192-16,0-2 192 0,3 4-192 0,-1-4 0 15,0 3 0-15,2 1 0 0,2-1 0 0,-2 3 0 16,1-3 0-16,1 2 0 0,1 0 0 0,1 1 0 16,1 3 0-16,-1 0 0 0,1 0 0 0,-1-4 0 15,1 1 0-15,1-1 0 0,0 2 0 0,2-2 0 16,-2 0 0-16,-2-2 0 0,-1-2-128 0,1-2 128 0,-1 3 0 0,-1-3 0 16,-1 0 0-16,1-2 0 0,-1 2 0 15,-1-4 0-15,0 2 0 0,0 0 0 0,-1 1 0 0,-2-4 0 16,1 3-128-16,-2 1 128 0,0-2 0 0,-2 0 0 15,0 0 0-15,-3 0 0 0,-1 1 0 0,-1-2 0 16,-1 2 0-16,1-2 0 0,0 2 0 0,-1 0 0 16,3 2 0-16,0-4 0 0,1 5 0 0,2-4 0 15,1 1 0-15,2 0 0 0,-1 1 0 0,3-2 0 16,-1 0 0-16,2 1 0 0,0-1 0 0,3 2 0 16,-1-1 0-16,2 2 0 0,2 0 0 0,-1 2 0 15,0-2 0-15,3 0 0 0,0 0 0 0,2 3 0 16,0-2 0-16,2 2 0 0,2-2 0 0,0 2 0 15,-1 1 0-15,2-1 0 0,-3 0 0 0,1 1 0 16,-1-1 0-16,-1-3 0 0,-2 4 0 0,-2-4 0 16,0 2 0-16,-3-2 0 0,0 0 0 0,-1 3 0 0,-3-2 0 0,0 2 0 15,-2 1 0-15,0 0 0 0,1-1 0 0,-3 0 0 16,-1 3 0-16,-1-2 0 0,-2 0 0 0,1 1 0 16,-3 1 0-16,-1 0 0 0,-1 3 0 0,-1-3 0 15,1-1 0-15,0 0 0 0,-1-1 0 0,1 0 0 16,-1-1 0-16,2-3 0 0,1 0 0 0,2 4 0 15,0-4 0-15,2 0 0 0,0 1 0 0,3 0 0 16,1-1 0-16,0 0 0 0,2 2 0 0,0 0 0 16,0 1 0-16,1-1 0 0,2 0 0 0,1 2 0 15,1 0 0-15,1 2 0 0,3-3 0 0,0 2 0 0,1-2 0 16,2 1 0-16,3 0 0 0,-15-10 0 0,34 17 0 16,-34-17 0-16,39 10 0 0,-39-10 0 15,42 3-144-15,-42-3 144 0,0 0 0 0,57 0 0 0,-57 0-128 0,0 0 128 31,53-9-768-31,-53 9-80 0</inkml:trace>
  <inkml:trace contextRef="#ctx0" brushRef="#br0" timeOffset="2233.41">6870 6459 7359 0,'-1'-2'656'16,"1"-1"-528"-16,0 3-128 0,0-3 0 0,0 3 2224 0,0-2 400 15,-1 0 96-15,1 0 16 0,0-2 976 0,0 2 192 16,1-1 32-16,2 6 16 0,-1-1-1200 0,0 2-256 16,2 2-32-16,0 0-16 0,0 2-1312 0,1 3-272 15,-1-4-48-15,1 6-16 0,0-3-64 0,2 2-16 16,0 3 0-16,0 1 0 0,0-4-240 0,-1 2-48 15,2 7-16-15,1 5 0 0,1 2-160 0,0 1-48 16,-1 0 0-16,0 2 0 0,0-2-208 0,-2-1 0 16,1 1 128-16,-2-1-128 0,0-3 0 0,0-3 0 15,1 3 0-15,-2-5 0 0,0-1 0 0,-1 0 0 16,1-1 0-16,-1-1 0 0,-1-3 0 0,0-1 0 16,0-3 0-16,-1-3 0 0,2-2 0 0,-2-1 0 15,2-4 0-15,-4 0 0 0,0 0 0 0,0 0 0 0,0 0 0 16,31-41 0-16,-31 41 0 0,19-42 0 0,-19 42 0 0,24-58 144 15,-24 58 48-15,30-67 0 0,-13 26 0 0,1 5 0 16,-18 36 0-16,32-65 0 0,-32 65 0 0,36-70 0 16,-36 70-64-16,29-56-128 0,-29 56 192 0,0 0-64 15,30-57-128-15,-30 57 0 0,21-40 144 0,-21 40-144 16,0 0 128-16,27-53-128 0,-27 53 128 0,0 0-128 16,0 0 0-16,0 0 0 0,24-38 0 0,-22 38 0 15,-2 0 0-15,0 0 0 0,0 0 0 0,0 0 0 16,0 1 0-16,-1 1 0 0,1 1 0 0,-1-3 0 15,-1 1-320-15,1 2-96 16,0 0-16-16,0 2-14224 0,0-1-2832 0</inkml:trace>
  <inkml:trace contextRef="#ctx0" brushRef="#br0" timeOffset="2916.09">7962 6565 11055 0,'0'0'976'0,"0"0"-784"0,0 0-192 0,0 0 0 16,0 0 2144-16,0 0 384 0,0 0 80 0,0 0 16 16,-1 0 832-16,0 0 160 0,-1 0 32 0,0 1 16 0,-2-1-1392 0,2 1-288 15,-2 3-48-15,-1-3-16 16,-1 2-1152-16,0-1-224 0,0 2-48 0,-2-4-16 0,2 2-128 0,-3 0-32 16,-1 0 0-16,-1 1 0 0,-1-2-96 0,0 1-32 15,-1 1 0-15,0 1 0 0,0-3-192 0,0 1 176 16,0 1-176-16,1 0 160 0,0 0-160 0,0 1 0 15,3-2 0-15,1-2 0 0,1 4 0 0,0-3 0 16,1 4 0-16,0-4 0 0,1 4 144 0,0-1-144 16,2 0 160-16,0 1-160 0,1-2 208 0,2 1-48 15,1 0-16-15,0 1 0 0,3-2-16 0,-1 1 0 16,4 2 0-16,-1 0 0 0,2 3 0 0,2-3 0 16,-1 4 0-16,2 0 0 0,3 0 48 0,1 2 0 15,2 1 0-15,-1-1 0 0,-16-12-32 0,35 19 0 16,-35-19 0-16,38 17 0 0,-38-17-144 0,35 15 128 15,-35-15-128-15,29 10 128 0,-29-10-128 0,0 0 0 0,39 14 0 0,-39-14 0 16,0 0 0-16,0 0 0 0,35 10 0 0,-35-10 0 16,0 0 0-16,0 0 0 0,0 0 0 0,0 0 0 15,0 0-352-15,0 0 48 0,0 0 16 0,0 0 0 32,0 0-768-32,0 0-160 0,0 0-16 0,3-28-18160 0</inkml:trace>
  <inkml:trace contextRef="#ctx0" brushRef="#br0" timeOffset="3185.66">7683 6945 9663 0,'-3'6'208'0,"2"-4"48"0,0-1 16 0,0 2 0 0,1-2-272 0,0-1 0 16,1 1 0-16,0 1 0 0,1 1 3888 0,3 0 720 15,0 1 128-15,2-2 48 0,-7-2-1536 0,0 0-304 16,0 0-64-16,44 2-16 0,-44-2-1392 0,0 0-288 16,54 0-48-16,-54 0-16 0,0 0-560 0,66 2-112 15,-66-2-32-15,43 5 0 0,-43-5-240 0,0 0-48 16,53 10-128-16,-53-10 192 0,0 0-192 0,40 9 0 16,-40-9 0-16,0 0 0 0,27 13 0 0,-21-11-128 15,-1 2 128-15,-1-4-12784 16,0 1-2480-16</inkml:trace>
  <inkml:trace contextRef="#ctx0" brushRef="#br0" timeOffset="3833.4">8679 6778 22111 0,'-1'0'976'0,"1"-2"208"0,-1 2-944 0,1 0-240 15,0 0 0-15,-1 0 0 0,-1 0 2608 0,0 0 464 16,-2 0 112-16,-1 2 16 0,0 3-896 0,0-2-160 15,2 0-32-15,-1 0-16 0,1 4-1264 0,0-4-256 16,2 1-64-16,-1 2 0 0,1 0-208 0,0 1-48 16,0 1-16-16,-1 2 0 0,1 0-112 0,1-1-128 15,0 1 176-15,0-3-176 0,1 2 0 0,1 1 0 16,-1-2 0-16,1 2 0 0,2-1 0 0,-2-2 0 16,1-1 0-16,-1-2 0 0,1-1 0 0,-2-3 0 15,0 0-160-15,1 0 160 0,-2-4-192 0,0 1 48 16,-2-5 0-16,1 0 0 0,-1-2-144 0,-2 1-32 15,-1-4 0-15,-1 4 0 0,-2 0 176 0,1-1 144 0,-3 1-208 0,0-1 80 16,0 4 128-16,-1 0 0 0,0 0 0 0,-3 2 0 16,3 0 0-16,0 2 144 15,-1 2-144-15,-1 2 0 0,1 2 176 0,1 2-176 0,-1 0 160 0,-1 4-160 16,2 0 192-16,1-1-64 0,2 3-128 0,-1 2 192 16,0 1-192-16,2 4 176 0,-1 0-176 0,1-1 160 15,1 5-160-15,0-1 0 0,2-2 144 0,0-1-144 16,4-1 128-16,1-1-128 0,2-2 160 0,2-1-160 15,0 0 160-15,1-4-160 0,1 3 160 0,1-5-160 16,2 2 128-16,2-2-128 0,2 0 0 0,1-2 144 16,-15-6-144-16,34 10 0 0,-34-10 144 0,0 0-144 15,58 7 128-15,-58-7-128 0,0 0 128 0,61-4-128 0,-61 4 128 0,0 0-128 16,56-9 128-16,-56 9-128 0,0 0 0 16,53-12 0-16,-53 12 0 0,0 0 128 0,0 0-128 0,52-16 0 15,-52 16 0-15,0 0 0 0,0 0-192 0,0 0 32 16,0 0 16-16,48-32-19536 15</inkml:trace>
  <inkml:trace contextRef="#ctx0" brushRef="#br0" timeOffset="4782.03">9195 6334 12895 0,'-2'-5'576'0,"0"3"112"0,0 0-560 0,1 0-128 0,-1 0 0 0,2 2 0 15,0 0 2896-15,-1 0 560 0,0-2 96 0,-2 2 32 16,3-3-288-16,2 3-48 0,-1 0-16 0,-1 0 0 16,0 0-1856-16,0 0-368 0,0 0-80 0,0 0-16 15,32 13-432-15,-32-13-96 0,0 0 0 0,0 0-16 16,38 11-112-16,-38-11 0 0,0 0-16 0,42 11 0 16,-42-11-112-16,0 0-128 0,44 11 176 0,-44-11-176 0,0 0 128 0,33 10-128 15,-33-10 0-15,15 7 0 0,-9-2 144 0,-1 2-144 16,-1-1 0-16,-2 1 144 0,1-1-144 0,-3 3 0 15,0 1 144-15,-3 0-144 0,1 0 0 0,-2 2 144 16,-2 0-144-16,0-2 0 0,-1 0 192 0,-1 1-192 16,-1 3 192-16,-2-2-192 0,-4 4 176 0,-2-1-176 15,1 1 160-15,1 0-160 0,3-3 192 0,-1-1-64 16,0 2-128-16,0-2 192 0,2 0-192 0,2 1 128 16,2-3-128-16,3 0 0 0,1-2 128 0,1 2-128 15,4-4 0-15,-1 2 0 0,1-2 0 0,2-1 0 16,0 0 0-16,-1 0 0 0,2 1 0 0,-1-2 0 15,1-1 0-15,0 2 0 0,0-1 880 0,1 0 128 16,-1-1 16-16,1 2 16 16,-6-5-1648-16,0 0-336 0,23 10-64 0,-23-10-16 0,0 0 1632 0,0 0 320 0,0 0 64 0,34 10 16 15,-34-10-816-15,0 0-192 0,0 0 0 0,22 10 0 16,-19-7 0-16,-2 0 0 0,0 2 0 0,-1 0 0 16,-1 0 0-16,-1 1 0 0,-1 0 0 0,-1 1 0 15,1 0 128-15,-2-1-128 0,1 0 0 0,-1 1 144 16,1-1-144-16,1 0 0 0,-1 0 0 0,0-2 0 15,1 2 0-15,-1 0 0 0,1 0 0 0,0-2 0 16,0 2-784 0,1 0-192-16,-1 2-48 0,1-2 0 0,-1 0 832 0,2 0 192 0,0 3 0 0,0-1 0 15,1-2 768-15,0 0 192 0,2 3 32 0,-1-6 16 16,3 3-1632-16,-1-2-320 0,-1 1-64 0,2-1-16 0,1 0 832 16,-2-1 192-16,1 0 0 0,0-1 0 15,2 2 0-15,1-2 0 0,1 0 0 0,-1 0 0 0,-1 1 0 0,1 0 0 0,-1-2 0 0,-1 4 0 16,1-1 0-1,0 0 0-15,0 2 0 0,-1 0 0 0,0 3 0 0,-1-3 0 16,0 4 0-16,-1-1 0 0,-1 0 0 0,-1 1 0 16,0 0 0-16,-1 0 0 0,1 1 0 0,-1-1 0 15,-1 3 0-15,1-2 0 0,-2 0 0 0,0-1 0 16,0 0 0-16,-2-2 0 0,2 0 0 0,-1 0 128 16,1 0-128-16,-1 0 0 0,0-1 176 0,0 0-176 15,-1-1 160-15,-1 0-160 0,0 3 144 0,-1-3-144 16,1 0 128-16,-2 2-128 0,-2 0 128 0,-2 0-128 15,0 1 0-15,-1-1 128 0,0-2-128 0,0 2 0 16,1 0 0-16,-1 2 128 0,-1-2-128 0,2 0 0 0,2 1 0 16,1-4 128-16,0 1-128 0,2 0 0 0,1-1 0 15,-1-1 0-15,1 0 0 0,-2-1 0 0,1 2 0 0,-2-1 0 32,2 0-688-32,-3 1-16 0</inkml:trace>
  <inkml:trace contextRef="#ctx0" brushRef="#br0" timeOffset="14592.04">10137 6723 8287 0,'-3'0'736'0,"-1"0"-592"0,1 0-144 0,2-2 0 16,0 0 1632-16,-2 0 288 0,-2 0 64 0,-1 0 16 15,-2-4 816-15,-1 0 144 0,0 2 48 0,2-1 0 16,2 2-160-16,0 0-32 0,3 2 0 0,-1 1 0 16,2 0-1136-16,0 0-224 15,2 0-48-15,0 4-16 0,3-2-656 0,1 2-128 0,2 6-32 0,2-4 0 16,-9-6-176-16,0 0-32 0,0 0-16 0,48 6 0 0,-48-6-144 0,0 0-16 16,53 0-16-16,-53 0 0 0,0 0-176 0,0 0 0 15,63-4 0-15,-63 4 0 0,0 0 0 0,53-5 0 16,-53 5 0-16,0 0 0 0,0 0-336 0,42 3 0 15,-37 1 0-15,-2-2-19488 16</inkml:trace>
  <inkml:trace contextRef="#ctx0" brushRef="#br0" timeOffset="14862.5">10068 6878 19343 0,'2'3'848'0,"0"-3"192"0,0 0-832 0,1 0-208 0,-1 0 0 0,-1 0 0 15,2 0 2864-15,1-2 528 0,-4 2 96 0,0 0 32 16,0 0-1024-16,0 0-208 0,51 2-48 0,-51-2 0 16,0 0-1392-16,41 10-272 0,-27-1-64 0,-14-9-16 15,0 0-256-15,44 3-48 0,-44-3-16 0,0 0 0 16,34 9-176-16,-34-9 0 0,0 0 0 0,29 8 0 0,-19-3 0 0,-10-5 0 0,0 0 0 0,0 0 0 15,0 0-304-15,0 0-32 16</inkml:trace>
  <inkml:trace contextRef="#ctx0" brushRef="#br0" timeOffset="15875.26">10988 6543 4607 0,'-4'-7'400'0,"2"4"-400"15,1 0 0-15,1 0 0 0,0 3 2032 0,0-3 320 16,0 3 64-16,0-2 16 0,1 0 1568 0,0 0 320 15,0-2 64-15,1 4 16 0,-2-3-1440 0,1 4-272 16,0 1-64-16,0 4-16 0,0 1-1408 0,1-1-288 16,-1 4-48-16,-1 2-16 0,0 2-272 0,0 2-64 15,0 5-16-15,-3 5 0 0,2-4-160 0,-1 4-16 16,-2 5-16-16,0 3 0 0,2 7-176 0,-2 0-128 16,3-6 144-16,-2-1-144 0,2 5 0 0,0-7 0 15,0-10 0-15,-1 0 0 0,2 1 0 0,-1-1 0 16,1-1 0-16,-1-3 0 0,1-2 0 0,0-3 0 15,-1-6 0-15,2-1 0 0,-1-2 0 0,1-1 0 16,-1-1 0-16,1-4 0 0,1 2 0 0,0-4 0 0,-1-5 0 0,-1 9 0 16,0 0 0-16,13-44 0 0,-13 44-128 0,10-48 128 15,-4 17 0-15,0-4 144 0,1-3-16 0,0-6 0 16,0 2 80-16,-2-1 16 0,1 1 0 0,-2 5 0 16,0 5-96-16,-3 0-128 0,0 1 176 0,-2-1-176 15,-2-2 0-15,0 4 0 0,0 3 0 0,-3 1 0 16,-1 0 128-16,-2 4-128 0,0 4 0 0,-1-2 0 15,2 5 0-15,-1 1 0 0,0 6 0 0,2-2 0 16,1 4 128-16,0-1-128 0,2-1 144 0,1 4-144 16,2 6 256-16,0 0-64 0,1 0 0 0,0-2 0 15,0 0-48-15,0 0-16 0,14 9 0 0,-7-4 0 16,2 3-128-16,2 1 0 0,-11-9 144 0,31 20-144 0,-15-8 0 16,2-2 0-16,1 5 0 0,-2-5 128 0,-17-10-128 15,35 20 0-15,-17-8 0 0,2-2 0 0,0 2 0 0,-20-12 0 16,32 19 0-16,-18-12 0 0,-1 4 0 0,1 2 0 15,-2-2 0-15,-2 0 0 0,-4-1 0 0,-1-4 0 16,0 2 0-16,-1 0 0 0,-2 2 0 0,0-1 0 16,-2 1 0-16,-2-3 0 0,0-2 0 0,-2 1 0 15,-2 2 0-15,-3 0 0 0,0-4 0 0,-4 2 0 16,-2 4 0-16,-2-1-128 0,-5-2 128 0,-2 2 0 16,4 3 0-16,-1-2 0 0,-2 2 0 0,1-2 0 15,1-1 0-15,3 1 0 0,4-4-224 0,2 0 32 16,4 0 16-16,0-2 0 0,6 0 176 0,-1 1-192 15,5-2 192-15,-1-1-192 0,4 0-96 0,-5-2-32 0,0 0 0 0,0 0 0 32,42 10-432-32,-42-10-80 0,0 0-32 0,70-4-18496 0</inkml:trace>
  <inkml:trace contextRef="#ctx0" brushRef="#br0" timeOffset="16709.38">11809 6373 15663 0,'0'0'688'0,"0"0"144"0,0 0-656 0,0 0-176 16,0 0 0-16,0 0 0 0,0 0 2944 0,0 0 544 15,5-29 112-15,-7 26 32 0,-1-1-368 0,1 2-64 16,-3 2 0-16,0-1-16 0,0 2-1888 0,-1 1-368 15,-2-2-80-15,2 0-16 0,-1 4-304 0,-1-1-64 16,1 0-16-16,-1 0 0 0,1 0-192 0,-2 0-32 16,2 1-16-16,-2 2 0 0,2-2-208 0,-1-1 144 15,1 0-144-15,-1 3 128 0,1-2-128 0,0 4 0 16,0-2 0-16,0 4 0 0,0-1 0 0,0 1 128 16,0 2-128-16,1 1 0 0,2-6 0 0,0 2 0 15,1 1 0-15,-1-3 0 0,3 2 0 0,0-1 0 16,2 2 0-16,1 0 0 0,2 2 0 0,1-2 0 15,1-1 0-15,0-2 0 0,2 2 0 0,-1-1 0 0,0 0 0 0,0-2 0 16,-2 1 0-16,0-4 0 16,0 3 0-16,-1 1 0 15,1-1 0-15,0 0 0 0,-1 0 0 0,0-2 0 0,-2 2 0 0,-1 0 0 0,1 0 0 0,-1 1 0 16,-1-1 0-16,-1 1 0 0,-2 2 0 0,1 1 0 16,-2 0-128-16,-1 0 128 0,0 1 0 0,-2-4 0 15,1 2 0-15,-3-3 0 0,1 0 0 0,0 0 0 16,-2-4 0-16,0 1 0 0,1 2 0 0,1 1 0 15,-1-2 0-15,2 2 0 0,-1-2 0 0,2 0 0 16,0 2 0-16,1-1 0 0,0 1 0 0,3 0 0 16,-1 2 0-16,1-5 0 0,0 2 0 0,4 1 0 15,-1 1 0-15,0 0 0 0,2-1 0 0,0 0 0 16,1-2 0-16,1 1 0 0,2 0 0 0,1 0 0 16,0 1 0-16,2 0 0 0,0 2 0 0,-10-8 0 0,20 15 0 0,-10-9 0 15,0 1 0-15,0 2 0 0,-2-3 0 16,1 0 0-16,-2 4 0 0,1-2 0 0,-1 0 0 0,-1 1 0 15,-1-2 0-15,0 2 0 0,-1-3 0 0,-2 0 0 16,1 2 0-16,-1-5 0 0,0 2 0 0,-1 2 0 16,0-4 0-16,0 1 0 0,-1 2 0 0,2-3 0 15,-2 3 0-15,-2-2 0 0,2-1 0 0,-1 1 0 16,-1 1 0-16,-1-1 0 0,-1-2 0 0,1-1 0 16,-3 4 0-16,-1 1 0 0,1-2 0 0,0 0 0 15,0 0 0-15,-2 0 0 0,-1 3 0 0,-1 0 0 16,0 2 0-16,-1-2 0 0,-1 2 0 0,3 1 0 15,-1-2 0-15,1 0 0 0,0 0 0 0,2 2 0 0,1-1 0 16,0 1 0-16,-1-3 0 0,2 4 0 0,2-3 128 0,-1 1-128 16,3 0 0-16,0 0 0 0,1 1 144 0,0-3-144 15,1 5 0-15,1-1 128 0,2 0-128 0,2 0 0 16,3 0 0-16,2 0 0 0,1 2 0 0,2-2 0 16,1 0 0-16,1 0 0 0,0-1 0 0,0 0 0 15,-16-10 0-15,33 18-128 0,-15-8 128 0,-1 0 0 31,-1 0-512-31,1 1 0 0,-3-1-16 0,0-1-19360 0</inkml:trace>
  <inkml:trace contextRef="#ctx0" brushRef="#br0" timeOffset="17978.22">12246 6825 10127 0,'-2'-16'896'0,"1"9"-704"0,1 4-192 0,0-4 0 15,0 1 1296-15,-1 4 240 0,1 2 32 0,0-1 16 16,0-2 1968-16,0 1 400 0,0 0 80 0,0 2 0 16,1 0-1616-16,-1 4-336 0,1-1-64 0,1 0-16 15,-1 0-880-15,-1 2-176 0,1 6-48 0,-1 2 0 16,1 8-448-16,1-1-80 0,-1 0-32 0,-1 1 0 16,0 1-112-16,-1-2-32 0,1-1 0 0,0-1 0 15,0-2-192-15,-2 3 0 0,4 3 0 0,-2-3 0 16,-2 3 0-16,4-4 0 0,-1-2 0 0,0-2 0 15,1-2 0-15,0-3-192 0,-1-1 192 0,1-5-160 16,1 0-608-16,1-7-112 0</inkml:trace>
  <inkml:trace contextRef="#ctx0" brushRef="#br0" timeOffset="18208.65">12385 6691 11055 0,'-3'4'480'0,"1"-2"112"0,1 2-464 0,0-2-128 15,0 2 0-15,-1-3 0 0,1 4 3456 0,0 1 656 16,-2 2 144-16,1 7 32 0,-2 3-688 0,1 2-128 16,0-1-16-16,2 0-16 0,0 6-2112 0,1 0-432 15,0 1-64-15,1-1-32 0,0 4-496 0,2-2-112 16,-1-7 0-16,1-4-16 0,0 5-176 0,2-1 0 0,0 0 0 0,1-2 0 16,-1-3 0-16,0-2 0 0,0-3 0 0,-1-4-176 15,0 0-48-15,-2-6-16 0,-1 0 0 0,1-3-18256 16</inkml:trace>
  <inkml:trace contextRef="#ctx0" brushRef="#br0" timeOffset="18474.93">12082 6647 1839 0,'-12'0'160'0,"7"1"-160"0,0 1 0 0,1-1 0 15,3 1 1472-15,1-2 256 0,0 1 48 0,0 1 16 16,1 2 1920-16,1 2 400 0,3-2 80 0,2 1 16 0,-7-5-768 0,0 0-160 16,0 0-16-16,57 11-16 0,-57-11-1312 0,44 9-256 15,-44-9-48-15,52 2-16 0,-52-2-928 0,57 0-192 16,-57 0-48-16,56 0 0 0,-56 0-144 0,0 0-48 16,72-2 0-16,-72 2 0 0,51 2-256 0,-51-2 160 15,0 0-160-15,52-2 128 0,-52 2-128 0,0 0 0 16,0 0 0-16,51 6 0 0,-51-6 0 0,0 0-176 15,0 0 176-15,0 0-19392 0</inkml:trace>
  <inkml:trace contextRef="#ctx0" brushRef="#br0" timeOffset="19175.14">12774 7131 1839 0,'-2'4'160'0,"1"-4"-160"0,1-1 0 0,0 1 0 15,0 0 1920-15,1 0 368 0,1 0 64 0,-1-5 16 16,0 0 2544-16,-1 5 512 0,0 0 96 0,0 0 32 15,16-52-2144-15,-16 52-416 0,9-40-96 0,-9 40-16 16,7-50-1760-16,-7 50-352 0,9-54-80 0,-9 54-16 0,5-56-224 0,-4 27-32 16,-1 29-16-16,3-51 0 0,-3 51-144 15,1-47-16-15,-2 21-16 0,-1 4 0 0,0 1-64 0,1 1-16 16,-3 2 0-16,3 8 0 0,-1 0-16 0,1 1-128 16,0 1 192-16,0 0-64 0,-1-2-128 0,0-2 128 15,-2 0-128-15,2-4 128 0,1 1-128 0,-1 2 128 16,1 2-128-16,2 3 128 0,1 4-128 0,0-1 128 15,3 4-128-15,0 1 128 0,1 0-128 0,2 3 128 16,3 1-128-16,0 2 128 0,2 3-128 0,1 1 192 16,-5-4-192-16,-1 3 192 0,1-4-192 0,1 3 0 15,1 2 144-15,3 1-144 16,2 3 0-16,2 2 0 0,-10-10 0 0,-2 0 128 0,0 1-128 0,1 3 0 0,0 2 0 16,-1 0 0-16,0 2 0 0,-4 1 0 0,1-3 0 0,-4 4 0 15,-1-2 0-15,-1-2 0 0,-1 0 0 0,-3 1 0 16,-1-3-176-16,-2-2 176 0,-1 2-208 0,0-2 80 31,-1-2-240-31,-2-1-32 0,-1-4-16 0,0 4 0 0,1 1 944 0,-1-1 192 0,1 0 48 16,2 1 0-1,1-2-1488-15,1 0-304 0,4-2-48 0,1 2-16 0,2-2 896 0,2 0 192 0,3-4 0 0,1 6 0 16,1-1 0-16,-1 3 0 0,5 0 0 0,-2 0 0 16,2 1 0-16,4 0 0 0,-1-1 0 0,1 3 0 15,3 0 192-15,0 4-48 0,1 0-16 0,-1 0 0 16,0-1 32-16,-1 0 0 0,2 5 0 0,-1-4 0 15,-1 2-160-15,-2-3 0 0,3 4 144 0,-3-2-144 16,-2-2 0-16,-1 1 0 0,-2-1 0 0,0-2 0 0,-1 0 0 0,-3 0 0 16,1-2 0-16,-1-1 128 0,-1-1-128 15,-1 0 0-15,1-2 0 0,-2-1 0 0,1 0 0 0,-1-1-160 16,0-2 160-16,0 0-160 16,1-2-736-16,-1-2-128 0</inkml:trace>
  <inkml:trace contextRef="#ctx0" brushRef="#br0" timeOffset="19642.62">13177 6378 9215 0,'-4'4'400'0,"3"-4"96"0,0-3-496 0,1 2 0 0,0 1 0 0,0-2 0 16,1 2 3344-16,0-4 576 0,-1 4 112 0,0 0 32 15,0 0-352-15,15-41-80 0,-15 41-16 0,0 0 0 16,0 0-2048-16,0 0-416 0,0 0-64 0,0 0-32 16,51-22-608-16,-51 22-128 0,0 0-32 0,0 0 0 15,0 0-112-15,47 10-32 0,-47-10 0 0,0 0 0 16,28 15-144-16,-21-8 0 0,0 2 0 0,-3 1 0 15,-1 0 0-15,-2-1 0 0,0 0 0 0,1 1 0 16,-2 0 0-16,-3 1 0 0,2-1 0 0,-3 2 0 16,-1 1-144-16,-1-3 144 0,-1 2 0 0,-3-2 0 15,1 0-128-15,-2-2 128 0,0 0 0 0,-1-2 0 0,2 0 0 0,-1-3 0 16,-2 0 0-16,2 0 0 0,0-2 0 0,1-1 0 16,3 0 0-16,0-1 0 0,5 1 0 0,-1-3 0 15,3 0 0-15,2 0 0 0,0-1 0 0,-2 4 0 16,0 0 0-16,0 0 0 0,0 0 0 0,0 0 0 15,0 0 0-15,53-12 0 0,-53 12 0 0,0 0 0 16,0 0 0-16,54 1 0 0,-54-1 0 0,0 0 0 16,38 11 0-16,-38-11 0 0,28 16 0 0,-13-6 0 15,-3-1-128-15,1 1-18480 16</inkml:trace>
  <inkml:trace contextRef="#ctx0" brushRef="#br0" timeOffset="19908.34">13637 6429 20271 0,'-2'0'896'0,"2"0"192"0,0 0-880 0,-1 0-208 0,1 1 0 0,0 2 0 16,-1-1 2832-16,1 2 528 0,-1 4 96 0,0 0 32 16,-1 7-1040-16,1-2-208 0,1 6-32 0,-1 1-16 15,1 1-1232-15,-1 1-256 0,1 4-64 0,-2 5 0 16,1 1-256-16,0 3-64 0,-2 5-16 0,2 1 0 15,-1 0-160-15,-2 1-16 0,1-1-128 0,1-9 192 16,0-5-192-16,-2 3 0 0,1 1 0 0,0-3 0 16,1-3 0-16,1-5 0 0,0-4 0 0,2-4 0 0,2-3 0 0,-1-2 0 15,3-7 0-15,-5 0 0 16,0 0-544-16,0 0 0 16,0 0 0-16,38-50-18624 0</inkml:trace>
  <inkml:trace contextRef="#ctx0" brushRef="#br0" timeOffset="20142.5">13832 6498 23039 0,'0'0'1024'0,"0"0"192"0,0 1-960 0,-1 2-256 15,1 1 0-15,-1-2 0 0,1 2 2576 0,-2 2 480 0,1 3 80 0,-1 4 32 0,-1 6-944 0,1 1-192 32,-1 4-48-32,1 5 0 0,1-1-992 0,-1 3-208 15,1 4-32-15,0-1-16 0,1 2-368 0,0-4-80 0,0 2-16 0,1-5 0 16,0 2-144-16,1-2-128 0,0 2 144 0,-1-3-144 15,2-2 0-15,-2-4 0 0,1-2 0 0,-2-3 0 16,2-3 0-16,-1-2 0 0,0-4 0 0,-1-2 0 16,1-1-224-16,-1-5 16 0,2 0 0 0,-2-5-13104 15,-2-1-2608-15</inkml:trace>
  <inkml:trace contextRef="#ctx0" brushRef="#br0" timeOffset="20345.43">13564 6875 12895 0,'-3'21'272'0,"3"-17"64"0,0-1 16 0,1 0 32 0,-1 1-384 0,2-2 0 0,0-2 0 0,2 0 0 0,-4 0 2880 0,0 0 512 16,0 0 112-16,0 0 16 0,53 7-96 0,-53-7-16 16,0 0 0-16,42 6 0 0,-42-6-2160 0,0 0-432 15,41 7-96-15,-41-7-16 0,0 0-544 0,43 6-160 16,-43-6 0-16,0 0 0 0,0 0 0 0,51-3 0 15,-51 3-160-15,0 0-17728 16</inkml:trace>
  <inkml:trace contextRef="#ctx0" brushRef="#br0" timeOffset="21244.09">14473 6650 2751 0,'1'-2'256'0,"0"1"-256"0,0 1 0 0,1 0 0 16,-2 0 1536-16,0 0 256 0,1 0 48 0,1 0 16 15,-2 0 1200-15,0 0 240 0,0 0 48 0,0 0 16 16,0 0-496-16,0 0-112 0,0 0 0 0,0 0-16 15,0 0-608-15,23 13-112 0,-25-13-32 0,0 3 0 16,-1 0-912-16,1-3-192 0,-2 0-48 0,0 3 0 16,-1-2-336-16,-1 2-80 0,3-3-16 0,-4 0 0 15,1 2-96-15,-2 2-32 0,-4-3 0 0,1 0 0 16,0 0-112-16,0 2-32 0,-1-2 0 0,-1 2 0 0,2-3-128 16,-1 2 0-16,-1-1 0 0,2 2 128 0,0-1-128 0,1 2 0 15,0 0 0-15,2-2 0 0,0 2 0 0,2-2 0 16,1 2 0-16,0-4 0 0,3 0 0 0,-1 0 0 15,2 6 0-15,1 0 0 0,1-2 144 0,1 0-144 16,0-4 160-16,3 5-160 0,0 1 144 0,2 0-144 16,2 0 128-16,1 2-128 0,2 0 128 0,-12-8-128 15,0 0 128-15,46 14-128 0,-29-2 176 0,1 1-48 16,-1-3-128-16,-1-2 192 0,-16-8-64 0,27 14 0 16,-13-4-128-16,-2-2 192 0,-1 1-192 0,-1-2 144 15,-10-7-144-15,19 10 128 0,-12-5-128 0,-1-3 0 16,-6-2 0-16,0 0 0 0,0 0 0 0,0 0 0 15,0 0 0-15,0 0 0 0,0 0-128 0,0 0-16 0,0 0 0 0,0 0 0 32,0 0-928-32,0 0-176 0,0 0-32 0,2-19-17792 0</inkml:trace>
  <inkml:trace contextRef="#ctx0" brushRef="#br0" timeOffset="21516.18">14283 6931 1839 0,'2'5'160'0,"-1"-3"-160"0,0-2 0 0,-1 3 0 15,1-3 2496-15,1 1 480 0,-1 2 96 0,1-3 0 0,3 2 1152 0,1 2 208 16,3-2 48-16,1 2 16 0,-10-4-1184 0,0 0-240 16,0 0-64-16,47 10 0 0,-47-10-1792 0,0 0-384 15,0 0-64-15,48 8 0 0,-48-8-288 0,0 0-48 16,41 10-16-16,-41-10 0 0,0 0-272 0,37 8-144 15,-37-8 160-15,0 0-160 0,0 0 0 0,36 11 0 16,-36-11 0-16,0 0 0 0,0 0 0 0,0 0 0 16,0 0 0-16,47 1-160 15,-47-1-304-15,0 0-64 0,0 0-16 0,0 0-18544 16</inkml:trace>
  <inkml:trace contextRef="#ctx0" brushRef="#br0" timeOffset="22208.16">15085 6754 9215 0,'0'0'816'16,"0"-2"-656"-16,0-1-160 0,0 3 0 16,0 3 2896-16,0-3 560 0,-2-3 96 0,1 2 32 0,0-4 240 0,0 4 48 15,-2 2 16-15,1 1 0 0,-1 1-1952 0,1 1-384 16,-1-2-80-16,0 4 0 0,0-1-864 0,1 1-160 15,-1 3-48-15,2-3 0 0,0 4-128 0,0-4-16 16,1 3-16-16,0 1 0 0,0-3-240 0,1 2 0 16,0 0 128-16,1-2-128 0,0 2 0 0,0-3 0 15,1 1 0-15,-1-1 0 0,-1-2 0 0,1 2 0 16,-1 3 0-16,0-3-160 0,0-6-16 0,-1-3 0 16,2 0 0-16,-4 1 0 15,1-2-464-15,-1 0-80 0,-1-2-32 0,1 1 0 16,-3 0-336-16,0 0-80 0,0-1-16 0,-1 0 0 0,-2 2 864 0,2-3 192 0,-1 2 128 0,-2-2-192 15,2 1 560-15,-1 3 96 0,2 3 32 0,-1 0 0 16,0 0 112-16,0 0 32 0,1 0 0 0,-2 2 0 16,2 2-208-16,0-1-48 15,0 2 0-15,-2 2 0 0,3 0-144 0,-1-1-48 0,-1 4 0 16,1 0 0-16,1 1-64 0,-2 2-128 0,1-2 176 0,-1 3-176 16,1 3 160-16,0-3-160 0,2 0 128 0,-1 1-128 15,2 2 128-15,1-2-128 0,1-1 128 0,2-2-128 16,0-2 128-16,2 1-128 0,0-1 0 0,2-3 128 15,1 2-128-15,3 0 0 0,0-2 0 0,1 2 0 16,2-3 0-16,3 1 0 0,-15-7 0 0,32 10 0 16,-32-10 144-16,38 11-144 0,-38-11 160 0,42 8-160 15,-42-8 192-15,42 6-64 0,-42-6-128 0,42 2 192 16,-42-2-192-16,0 0 128 0,51 4-128 0,-40-1 0 16,-11-3 0-16,0 0 0 0,0 0 0 0,35 6 0 0,-35-6 0 0,0 0 0 15,0 0 0-15,0 0 0 16,0 0-624-16,0 0-16 0</inkml:trace>
  <inkml:trace contextRef="#ctx0" brushRef="#br0" timeOffset="23873.36">15584 6353 6447 0,'-1'0'576'0,"1"0"-576"15,0 0 0-15,0 0 0 0,0 0 1552 0,0 0 208 16,0-2 32-16,1 2 16 0,-1 2 1184 0,3 1 224 16,-1 3 48-16,2 0 16 0,-2 2-320 0,3 0-64 15,0 2-16-15,1-2 0 0,1 3-1344 0,0-1-256 0,0 2-64 0,2-2-16 16,0-1-656-16,-1 1-128 0,0-1-32 0,-1 0 0 16,1-2-256-16,-1-3-128 0,-7-4 128 15,0 0-128-15,22 15 128 0,-17-12-128 16,0 0 0-16,-1-2 128 0,1 4-128 0,-1-1 128 0,-1-1-128 0,1-2 128 15,0 1-128-15,-1 1 0 0,1 0 0 0,-1 0 128 16,-1 1-128-16,1-3 0 0,-2 4 0 0,-1-1 0 16,1-2 0-16,-1-1 0 0,-1 2 0 0,0 0 0 15,-1 1 0-15,1 1 0 0,-1-1 0 0,-2 2 0 16,0 0 0-16,1 0 0 0,-1 1 0 0,-1-1 0 16,-3 0 0-16,1 4 0 0,-2-3 0 0,-1 4 0 15,1-1 0-15,-3 0 0 0,1 0 0 0,0 1 0 0,1 0 0 0,0 2 0 16,2-1 0-16,-1-2 0 0,2 2 160 15,-1-3-160-15,3 1 192 0,3-4-192 0,-1-2 224 0,3-2-64 16,0-2-16-16,3 6 0 0,-1 4-144 0,2 0 128 16,2-1-128-16,-1-3 128 0,0 0-128 0,0-2 0 15,2 6 144-15,0-4-144 0,-1 0 0 0,-1 0 144 16,-5-6-144-16,0 0 0 0,18 19 144 0,-13-9-144 16,1 2 0-16,-2-2 144 0,0-3-144 0,-2 2 0 15,0-5 0-15,-1 1 128 0,0 0-128 0,0 1 0 16,-1-1 0-16,0-1 128 0,0-2-128 0,0-1 192 15,2 2-192-15,-2-3 192 0,0 0-192 0,0-3 160 16,0 6-160-16,0-1 160 0,-2 2-160 0,1-2 0 16,0 2 0-16,-2 0 0 0,1 2 0 0,-1-2 0 0,1 2 128 15,-3 3-128-15,0-2 0 0,0 2 0 0,0-2 0 16,1-1 0-16,1 3 0 0,-2-3 0 0,2-3 0 16,0 1 0-16,0 1 0 0,1-1 0 0,-1-1 0 0,2 0 0 15,1 0 0-15,-1-3 0 0,1 4 0 0,1-4 0 16,-1 2 0-16,1 2 0 0,0-2 0 0,1 2 0 15,-1 0 0-15,0-1 0 0,2 3 0 0,-1-1 0 16,2 0 0-16,0 0 0 0,-2-1 128 0,2-2-128 0,-4-2 0 0,0 0 0 16,0 0 0-16,19 13 0 15,-14-9 0-15,0-1 0 0,0 1 0 0,-1 1 0 16,0-1 0-16,1-1 0 0,-2 2 0 0,1 3 0 16,0 0 0-16,0-1 0 0,-1 2 128 0,0 1-128 15,0-1 0-15,-1 1 0 0,0 0 0 0,-2 2 0 16,0-2 0-16,0 0 0 0,-1 1 0 0,-2-1 0 0,1-3 0 0,-2 2 0 15,2 1 0-15,-2-6 0 0,0-2 0 0,1 2 0 16,-1 11 0-16,-1-3 0 0,0-2 0 0,-1 0 0 16,0-2 128-16,-3 2-128 0,0 0 0 0,-1 3 160 15,-1-3-160-15,1 2 160 0,1-3 32 0,-1 0 0 16,0 1 0-16,0-1 0 0,-1 1-192 0,0 0 160 16,-1-2-160-16,1 2 160 0,0 0-160 0,0 0 0 15,1-1 0-15,2-3 0 0,0 0 0 0,2-2 0 16,1-2 128-16,1-2-128 0,1 4 0 0,0-3 0 15,1 2 0-15,0-3 0 0,1 2 0 0,0-2 0 16,1 0 0-16,0 0 0 0,0 0-352 0,1 0 48 16,0 0 16-16,2 0-19776 0</inkml:trace>
  <inkml:trace contextRef="#ctx0" brushRef="#br0" timeOffset="33061.29">21008 5472 7359 0,'0'-1'656'0,"0"-2"-528"0,1-1-128 0,0 4 0 0,0 0 592 0,1 0 96 15,-1-2 16-15,0-2 0 0,0 2 1024 0,2-1 192 16,-1 2 64-16,1 1 0 16,-2 0 0-16,0 1 16 0,1 4 0 0,-1 1 0 15,-1 4-656-15,0 3-144 0,-1 0-32 0,-2 3 0 0,2-1-16 0,-2 4-16 16,2 0 0-16,0 4 0 16,0-1-304-16,1 3-64 0,0 1-16 15,1 1 0-15,0 1-336 0,2 1-64 0,-1 3-16 0,1 0 0 16,-1 5-112-16,0-2-32 0,1 3 0 0,-1 3 0 15,1 0 16-15,-1 1 0 0,0 5 0 0,-1 0 0 16,0 1 80-16,-1-3 16 0,0-2 0 0,0 1 0 0,0 1-48 16,-1 2 0-16,0 4 0 0,-1-4 0 15,2 3-128-15,-1-2-128 0,2 3 192 0,1-4-192 0,-1 0 144 0,0-2-144 16,2-5 0-16,-1 5 144 0,2-1-144 0,-1 3 0 16,2 4 0-16,0-4 0 0,2 1 0 0,-1-1 0 15,0-5 0-15,-1 3 0 0,1 2 0 0,-1-3 192 16,0 1-192-16,0 1 192 0,-1 2-192 0,-1 0 160 15,0 3-160-15,-1-4 160 0,1-3-160 0,-2 3 160 16,1 0-160-16,0 0 160 0,0 2-160 0,-1 1 128 16,1 0-128-16,0 0 128 0,1-1-128 0,0-2 0 15,1-3 0-15,0 1 0 0,1 2 0 0,-2 0 0 16,4-3 0-16,-3 3 0 0,0-1 128 0,1 1-128 0,0 0 128 0,-2 0-128 0,0-3 224 0,1-3-32 31,0 4-16-31,-1-1 0 0,1 3-48 0,-1-1 0 16,0 1 0-16,1 0 0 0,0-2 0 0,-2-1-128 0,2-1 192 0,0-1-64 15,-2 2-128-15,2-2 128 0,-2 1-128 16,2-2 128-16,0 3-128 0,-1-2 160 0,0 3-160 0,-1-4 160 16,2-3-160-16,0 2 128 0,-1-2-128 0,1 0 128 15,1 1-128-15,-1-1 0 0,0-1 0 0,-2 0 128 0,2 1-128 0,-1 1 160 0,1-1-160 0,-3-1 160 32,2-5-160-32,-2-1 0 0,0 1 144 0,1-1-144 15,-2 1 0-15,1-1 128 0,0-1-128 0,-1-1 0 16,0 1 0-16,0-1 0 0,0-3 0 0,-1 2 0 15,2 3 0-15,-1-6 0 0,0 1 0 0,0 0 0 16,0 1 0-16,0 2 0 0,0-4 0 0,0-2 128 16,1 1-128-16,0-1 0 0,1-1 0 0,-1 0 0 15,0-2 0-15,2-1 0 0,-2 0 0 0,0-1 128 0,0 1-128 16,1 0 0-16,0-3 0 0,-1 0 0 0,2 0 0 0,-1 0 0 16,1 2 0-16,-1-2 0 0,2 0 0 0,-3 0 0 15,2 0 0-15,-2 0 0 0,0 0 0 0,0 1 0 16,-1-1 0-16,0 1 0 0,0-1 0 0,-2-3 0 15,1 5 0-15,-2-2 0 0,1-4 0 0,-1 2 0 16,1-2 0-16,-1-2 0 0,0 0 0 0,0-2 0 16,1-1 0-16,-1-1 0 0,2-3 0 0,-3 1 0 15,2-1 0-15,-1-1-128 0,0-1-80 0,-1 2-16 16,0-3 0-16,-1 0 0 16,0 0-432-16,-1 0-96 15,1 2-16-15,-1-4 0 0,1-1-1008 0,0 0-208 0</inkml:trace>
  <inkml:trace contextRef="#ctx0" brushRef="#br0" timeOffset="34778.98">21002 10349 6447 0,'0'0'576'0,"0"0"-576"0,1 0 0 0,-1 0 0 16,1 0 1232-16,0 0 144 0,1 0 32 0,1 0 0 15,-3 0 480-15,0 0 96 0,0 0 32 0,0 0 0 16,0 0-16-16,63-19 0 0,-63 19 0 0,0 0 0 16,0 0-272-16,62-2-64 0,-62 2-16 0,0 0 0 15,46 11-720-15,-46-11-144 0,28 11-16 0,-28-11-16 0,31 13-240 0,-31-13-64 0,0 0 0 0,50 11 0 32,-50-11-240-32,0 0-48 0,62 0-16 0,-62 0 0 0,0 0-144 0,71-13 0 15,-71 13 144-15,0 0-144 0,65-11 128 0,-65 11-128 16,0 0 160-16,75-10-160 0,-75 10 288 0,53-1-32 15,-53 1-16-15,50 0 0 0,-50 0-48 0,0 0 0 16,63 4 0-16,-63-4 0 0,0 0 0 0,48 3-16 0,-48-3 0 0,0 0 0 0,51 3-176 16,-51-3 192-1,0 0-192-15,59-4 192 0,-59 4-192 0,0 0 0 16,64-12 0-16,-64 12 0 0,0 0 0 0,70-16 0 16,-70 16 0-16,56-11 0 0,-56 11 0 0,57-10 0 15,-57 10 128-15,53-4-128 0,-53 4 0 0,52-2 0 0,-52 2 0 16,49 0 0-16,-49 0 144 0,0 0-144 0,66 2 160 0,-66-2-160 15,45 2 176-15,-45-2-176 0,0 0 192 0,64 4-192 16,-64-4 192-16,47 0-192 0,-47 0 192 0,52-4-192 16,-52 4 144-16,53-2-144 0,-53 2 0 0,60-9 144 15,-60 9-144-15,60-6 0 0,-60 6 0 0,60-4 128 16,-60 4-128-16,56-6 0 0,-56 6 0 0,56-3 128 16,-56 3-128-16,48-3 0 0,-48 3 0 0,60-1 0 15,-60 1 0-15,64 0 0 0,-64 0 0 0,64 0 128 16,-64 0-128-16,62 1 0 0,-62-1 144 0,59 3-144 15,-59-3 128-15,55 1-128 0,-55-1 160 0,56 1-160 16,-56-1 0-16,59-2 128 0,-59 2-128 0,53-4 0 16,-53 4 0-16,61-6 0 0,-61 6 0 0,71-13 0 15,-71 13 0-15,78-15 0 0,-78 15 0 0,76-12 0 16,-76 12 0-16,70-7 0 0,-70 7 0 0,64-4 0 16,-64 4 0-16,55-2 0 0,-55 2 0 0,59 2 0 0,-59-2 128 0,60-2-128 15,-60 2 0-15,60 0 144 0,-60 0-144 0,64-7 0 16,-64 7 144-16,67-3-144 0,-67 3 0 0,65-9 0 15,-65 9 0-15,68-7 128 0,-68 7-128 0,70-12 0 16,-70 12 0-16,88-13 0 0,-88 13 0 0,96-16 0 16,-46 6 0-16,-50 10 128 0,90-15-128 0,-90 15 0 15,87-10 128-15,-87 10-128 0,75-6 128 0,-75 6-128 16,78-6 128-16,-78 6-128 0,82-4 128 0,-82 4-128 16,82-5 128-16,-82 5-128 0,80-1 0 0,-80 1 144 15,75 0-144-15,-75 0 0 0,79 4 144 0,-79-4-144 0,76 2 0 0,-76-2 144 0,80 0-144 0,-80 0 0 31,91-5 0-31,-44 4 0 0,-47 1 0 0,84-3 0 16,-84 3 128-16,86 0-128 0,-86 0 0 0,79-2 0 0,-79 2 0 16,91-1 0-16,-44-2 144 0,-47 3-144 0,94-4 160 0,-94 4-160 15,86-2 192-15,-86 2-48 0,78 0-16 0,-78 0 0 16,68 0-128-16,-68 0 192 0,70 0-192 0,-70 0 192 16,76-1-192-16,-76 1 0 0,75-6 0 0,-75 6 128 15,75-9-128-15,-75 9 0 0,68-7 0 0,-68 7 0 16,62-9 0-16,-62 9 0 0,58-9 0 0,-58 9 0 0,0 0 0 0,66-10 0 15,-66 10 0-15,0 0 0 16,54-6-208-16,-54 6 16 0,0 0 16 0,0 0 0 16,0 0-400-16,53-4-96 15,-53 4-16-15,0 0-18240 0</inkml:trace>
  <inkml:trace contextRef="#ctx0" brushRef="#br0" timeOffset="54995.89">27531 5933 6447 0,'0'0'576'0,"0"0"-576"0,0 0 0 0,0 0 0 0,0 0 1280 0,0 0 128 0,0 0 48 0,0 0 0 16,0 0 1424-1,26-28 272-15,-26 28 64 0,0 0 16 0,0 0-480 0,0 0-112 16,17-26-16-16,-17 26 0 0,0 0-688 0,0-12-144 16,-1 11-16-16,-2-2-16 0,-1 3-880 0,1-3-176 15,-2 3-48-15,-1 3 0 0,-2-3-208 0,1 1-64 16,-3 2 0-16,-1 2 0 0,-2 2-128 0,-1-1-16 16,-1 1-16-16,-1 2 0 0,1 1-224 0,0 0 176 15,0 0-176-15,0 1 160 0,3-1-160 0,-3-1 0 16,4 0 0-16,1-1 0 0,1 0 0 0,2-2 0 15,1 2 0-15,1-2 0 0,1 0 0 0,2-2 0 16,-1 1 0-16,3-1 0 0,-1-2 0 0,2 2 0 16,0 2 0-16,-1-6 0 0,0 0 0 0,0 0 0 15,0 0 0-15,0 0 0 0,0 0 0 0,35 25 0 16,-35-25 0-16,0 0 0 0,0 0 0 0,43 17 0 0,-43-17 0 16,0 0 0-16,0 0 0 0,58 18 0 0,-58-18 0 15,0 0 0-15,0 0 0 0,49 15 0 0,-49-15 128 0,0 0-128 16,0 0 0-16,45 14 0 0,-45-14 0 0,0 0 0 15,0 0 0-15,0 0 0 0,0 0 0 0,0 0 0 16,0 0-320-16,0 0 64 0,0 0 16 0,0 0-19024 16</inkml:trace>
  <inkml:trace contextRef="#ctx0" brushRef="#br0" timeOffset="55246.04">27226 6231 19455 0,'0'0'864'0,"0"0"176"0,0 0-832 15,0 0-208-15,0 0 0 0,0 0 0 0,0 0 2400 0,0 0 432 16,62 0 96-16,-62 0 16 0,0 0-48 0,68 3 0 16,-68-3 0-16,0 0 0 0,69 6-1952 0,-69-6-400 15,0 0-80-15,51 8-16 0,-51-8-272 0,0 0-176 0,0 0 192 0,51 10-192 0,-51-10 0 0,0 0 0 31,0 0 0-31,0 0 0 0,0 0 0 0,39 19 0 16,-39-19 0-16,0 0 0 0,0 0-256 0,4 7-64 16</inkml:trace>
  <inkml:trace contextRef="#ctx0" brushRef="#br0" timeOffset="57328.82">28077 6199 17503 0,'1'-4'1552'0,"-1"0"-1232"0,0 2-320 0,0 0 0 15,0 2 2320-15,0-2 416 0,0 0 80 0,0-2 0 0,2-1-96 0,-2 0-32 16,1 0 0-16,-1 2 0 15,1-1-1344-15,-1 1-256 0,0 3-64 0,1 0-16 16,-1 0-560-16,2 0-128 0,-1 3 0 0,0 1-16 16,0-1-32-16,2 3 0 0,-2 3 0 0,1 1 0 0,1 2-80 0,1 1-32 15,-2-1 0-15,2 4 0 0,-2 0-160 0,2 0 0 16,0 0 144-16,-2 0-144 0,2-1 0 0,-2-1 0 16,2-2 0-16,0 1 0 0,-2-5 0 15,1 0 0-15,-1-2 0 0,1 0 0 0,-1-3 0 0,1 0 0 16,-2-3 0-16,0 0 0 0,-1 0 0 0,0 0 0 15,0 0 0-15,0 0-128 0,0 0 128 0,11-26 0 16,-11 26 0-16,6-21 0 0,-6 21 0 0,7-26 0 16,-7 26 0-16,7-34 0 0,-2 13 0 0,0-3 0 15,0-1 0-15,1-3 0 0,0 0 0 0,0-1 0 16,1-6 0-16,-1 0 0 0,-1 0 0 0,1-5 144 16,-1 2-16-16,0 0-128 0,-2-1 256 0,0-1-48 15,-1-1-16-15,-2-1 0 0,2 5 0 0,-1-2 0 0,-1 5 0 0,0-3 0 16,0 1-192-16,0 1 128 0,0 1-128 0,-1 1 0 15,2 2 0-15,-1 1 128 0,0 4-128 0,0-3 0 16,1 3 0-16,0 1 0 0,1 3 0 0,-1 0 0 16,1 1 0-16,0 4 0 0,0-2 0 0,1 3 0 15,-2 1 0-15,0 3 0 0,-1-1 0 0,1 2 0 16,-1 11 128-16,3-21-128 0,-3 21 0 0,1-20 0 16,-1 20 128-16,2-22-128 0,-2 12 0 0,0 2 0 15,0-5 0-15,-1 3 128 0,1 0-128 0,-1 2 0 16,1-2 0-16,-1 4 0 0,1-3 0 0,0 5 0 15,0-2 0-15,1 2 0 0,0 1 0 0,0-3 0 16,-1 6 0-16,0 0 0 0,0 0 0 0,0 0 0 0,0 0 0 16,21-29 0-16,-21 29 0 0,0 0 0 0,0 0 0 0,0 0 0 15,0 0 0-15,52-18 0 0,-52 18 0 0,0 0 0 16,0 0 0-16,58-3 0 0,-58 3 0 0,0 0 0 16,71 3 0-16,-71-3 0 0,59 2 0 0,-59-2 0 15,79 1 0-15,-79-1 0 0,101 0 0 0,-51-2 0 16,1-2 0-16,0 0 0 0,2-2 0 0,-1 0 0 15,-3-1 0-15,2 2 0 0,2 1 0 0,-1-2 0 16,1 0 0-16,-3 2 0 0,-50 4 0 0,90-12 0 16,-90 12 0-16,80-13 0 0,-80 13 0 0,63-12 0 15,-63 12 0-15,60-8 0 0,-60 8 0 0,49-8 0 16,-49 8 0-16,0 0 0 0,57-8 0 0,-57 8 0 16,0 0 0-16,0 0 0 0,0 0 0 0,0 0 0 15,50 4 0-15,-50-4 0 0,0 0 0 0,0 0 128 0,0 0-128 16,0 0 0-16,0 0 176 0,0 0-176 0,0 0 192 0,6 20-192 15,-6-20 192-15,0 0-192 0,0 0 192 0,0 0-192 16,0 0 128-16,0 0-128 0,5 21 0 0,-5-21 0 16,0 0 0-16,0 0 0 0,0 0 0 0,12 26 0 15,-12-26 0-15,0 0 0 0,4 25 0 0,-4-25 0 16,0 22 0-16,-1-9 0 0,-1 3 0 0,0 2 0 16,-1-2 0-16,0 0 0 0,0 0-144 0,1 3 144 31,-2-3-800-31,2 0-80 0,0 0-16 0,1-4-18912 0</inkml:trace>
  <inkml:trace contextRef="#ctx0" brushRef="#br0" timeOffset="58331.49">29092 5266 18431 0,'0'0'1632'0,"0"0"-1312"16,0 0-320-16,4-9 0 0,-4 6 2304 0,-1 3 400 15,1-1 80-15,1-3 16 0,-1 2 0 0,1-4 0 16,1 2 0-16,-2 1 0 0,1 1-1584 0,-1 1-304 15,0 1-64-15,1 0-16 0,-1 3-400 0,0 0-96 16,0-3-16-16,1 12 0 0,-1-12-64 0,1 17-32 0,1-5 0 0,-2-1 0 16,1 1-224-16,0 3 0 0,0-3 128 0,2 2-128 15,-2-4 0-15,-1 0 0 0,1 1 0 0,-1-11 0 16,3 13 0-16,-3-13 0 0,2 13 0 0,-2-13 0 16,0 0-144-16,0 0 144 0,0 0 0 0,0 0-144 15,0 0 144-15,0 0-128 0,0 0 128 0,0 0-128 16,11-25 128-16,-12 18-128 0,-3-2 128 0,1 2-128 15,-3-2 128-15,-1-1 0 0,-1 4 0 0,-2-3 0 16,0 2 0-16,-2 2 0 0,-2 0 0 0,-1 0 0 16,-1 4 0-16,-2-2 0 0,0 3 0 0,1 0 0 15,0 4 0-15,1 1 0 0,1 1 0 0,2 1 128 16,1 3-128-16,2 0 0 0,3 1 0 0,-2 2 0 0,3-2 0 0,1 4 0 16,1-3 0-16,2 2 0 0,0 1 0 0,2-2 128 15,0 3-128-15,3 2 0 0,-1-1 0 0,2 1 0 16,1-2 0-16,1-1 128 0,-6-15-128 0,18 29 0 15,-18-29 0-15,0 0 0 0,40 32 0 0,-40-32 0 16,0 0 0-16,55 22 0 0,-55-22 0 0,0 0 0 16,50 10 0-16,-50-10 0 0,0 0 0 0,59 3 0 15,-59-3 0-15,0 0 128 0,55-9-128 0,-55 9 0 16,0 0 0-16,0 0 0 0,60-14 0 0,-60 14 0 16,0 0 0-16,0 0 0 0,0 0-128 0,45-22 128 15,-45 22-128-15,0 0 128 16,0 0-768-16,0 0-80 0,0 0-16 0,7-19-17392 0</inkml:trace>
  <inkml:trace contextRef="#ctx0" brushRef="#br0" timeOffset="58695.93">28657 5734 1839 0,'0'0'160'0,"0"0"-160"0,0 0 0 0,0 0 0 15,0 0 2448-15,0 0 464 0,0 0 96 0,0 0 0 0,0 0 1680 0,0 0 336 16,0 0 64-16,57 10 16 0,-57-10-1968 0,0 0-384 16,51 8-64-16,-51-8-32 15,0 0-1536-15,58 10-304 0,-58-10-64 0,0 0-16 0,68 13-208 0,-68-13-32 16,52 8-16-16,-52-8 0 0,50 8-208 0,-50-8-32 15,56 6-16-15,-56-6 0 0,73 6-224 0,-73-6 176 16,84 3-176-16,-84-3 160 0,82 0-160 0,-82 0 0 16,70-3 0-16,-70 3 0 0,56-4 0 0,-56 4 0 15,0 0 0-15,62-4 0 0,-62 4 0 0,0 0 0 16,0 0-144-16,49-4 144 0,-49 4 592 0,0 0 176 16,0 0 48-16,0 0 0 15,0 0-2336-15,0 0-464 0,0 0-80 0,-2-3-17552 0</inkml:trace>
  <inkml:trace contextRef="#ctx0" brushRef="#br0" timeOffset="59998.07">28719 6015 15663 0,'0'0'1392'0,"0"0"-1120"16,0 0-272-16,0 0 0 0,0 0 2208 0,0 0 384 15,0 0 80-15,6 13 16 0,-5-3 512 0,1 5 96 16,0 1 32-16,-1 5 0 0,2-1-1600 0,-3 2-304 0,1 3-64 0,-1-3-16 16,-1 0-592-16,1 3-128 15,-1-3-32-15,-1 1 0 0,2-4-288 0,-1 0-64 0,1-1-16 0,1 0 0 16,-1-3-224-16,2-2 0 0,0 0 0 0,0-5 0 15,-2-8 0-15,0 0 0 0,0 0 0 0,0 0 0 16,0 0-272-16,0 0 48 0,0 0 16 0,50-8-12976 16,-50 8-2608-16</inkml:trace>
  <inkml:trace contextRef="#ctx0" brushRef="#br0" timeOffset="60216.6">28891 6059 911 0,'0'0'0'0,"0"0"0"16,0 0 0-16,0 0 0 0,0 0 3680 0,0 0 656 15,0 0 128-15,0 0 16 0,0 0 224 0,5 19 32 16,-4-9 16-16,-2 3 0 0,1 2-2208 0,-2 1-448 16,1 3-96-16,-1-1-16 0,-1 0-1088 0,1 3-208 15,1-3-48-15,-2-1-16 0,2 4-256 0,0-2-48 0,1-2-16 0,0 2 0 0,1-3-304 0,0-1 0 32,0-2 0-32,1 0 0 0,0-5 0 0,-2-8 0 15,0 0 0-15,0 0 0 0,0 0-384 0,0 0 32 0,0 0 0 0,0 0-19088 31</inkml:trace>
  <inkml:trace contextRef="#ctx0" brushRef="#br0" timeOffset="60495.92">28611 5999 15599 0,'0'0'688'0,"0"0"144"0,0 0-656 0,0 0-176 0,0 0 0 0,0 0 0 16,0 0 1728-16,0 0 304 0,0 0 64 0,0 0 16 16,49 9 1168-16,-49-9 240 0,0 0 64 0,61 2 0 15,-61-2-1728-15,0 0-352 0,66 0-64 0,-66 0-16 16,0 0-832-16,62 2-160 0,-62-2-48 0,0 0 0 16,58 6-192-16,-58-6-64 0,0 0 0 0,53 9 0 15,-53-9-128-15,0 0 0 0,0 0 0 0,51 6 0 16,-51-6 0-16,0 0 0 0,0 0-144 0,0 0 144 15,0 0-320-15,0 0-16 0,52-6 0 0,-52 6-18384 16</inkml:trace>
  <inkml:trace contextRef="#ctx0" brushRef="#br0" timeOffset="68494.78">27481 9666 19343 0,'-1'0'1728'16,"0"3"-1392"-16,1-3-336 0,0 0 0 0,0 0 1872 0,0 1 304 15,0 1 64-15,1 5 16 0,0-1 352 0,2 1 64 16,-1 4 16-16,2 1 0 0,1 2-1232 0,-2-1-240 16,4 4-64-16,-2 2 0 0,2 2-352 0,-3-3-80 15,-1 4-16-15,0-2 0 0,-2 5-144 0,2-2-48 16,-2 2 0-16,-1 0 0 0,1-3-256 0,-1-2-48 15,1 2-16-15,-1 3 0 0,2-4-192 0,-2 1 0 16,1-2 128-16,0-1-128 0,0-7 0 0,0-1 0 16,1-2 0-16,-1-3 0 0,0-2 0 0,0 1 0 15,1-5 0-15,-1 0 0 0,-1 0 0 0,0 0 0 16,0 0 0-16,0 0 0 0,0 0 0 0,4-29 0 16,-4 29 0-16,0 0 0 0,2-35 0 0,-2 35 0 0,5-28 144 15,-5 28-144-15,9-35 0 0,-9 35 0 0,15-38 0 0,-15 38 0 16,0 0 0-16,27-49 0 0,-27 49 0 0,0 0 0 15,0 0 0-15,41-41 0 0,-41 41 0 0,0 0 0 16,0 0 0-16,0 0 128 0,50-1-128 0,-50 1 192 16,0 0 64-16,26 16 0 0,-26-16 16 0,16 18 0 15,-16-18-48-15,15 18-16 0,-9-7 0 0,0 0 0 16,1 0-16-16,-2 2-16 0,1 0 0 0,-3-1 0 16,2 1-48-16,-1-1 0 0,0 2 0 0,0-5 0 15,-2 4-128-15,-2-13 0 0,7 18 0 0,-7-18 0 16,7 13 0-16,-7-13 0 0,3 10 0 0,-3-10 0 15,0 0 0-15,4 7 0 0,-4-7 0 0,0 0 0 16,0 0-688-16,0 0-16 16,-1 0 0-16,1 0 0 0,0 0-752 0,0 0-144 0,0 0-48 0</inkml:trace>
  <inkml:trace contextRef="#ctx0" brushRef="#br0" timeOffset="72527.87">26688 5994 3679 0,'-2'-2'320'0,"0"-3"-320"16,0 4 0-16,2 1 0 0,2 0 928 0,-4-2 112 15,0-2 32-15,-1 0 0 16,1-2 832-16,-2 0 160 0,2 0 48 0,-1 3 0 16,1 0 448-16,1-1 80 0,1 1 32 0,0 3 0 15,1 0-688-15,-1 0-144 0,0 0-32 0,3 7 0 16,0-4-400-16,1 1-96 0,-1 2-16 0,1 3 0 15,0-3-144-15,1 4-16 0,-2 0-16 0,2 2 0 16,2 1-416-16,-4-1-64 0,1 4-32 0,1-2 0 0,0 3-32 0,0-1-16 16,0 0 0-16,-2 3 0 0,4-3-240 0,-2 0-32 0,2 0-16 0,2-1 0 31,-2-2-272-31,2 2 0 0,-1 1 128 0,0-3-128 16,0 0 0-16,0 2 0 0,-1-4 0 0,-2 0 0 15,0 0 0-15,-1-2 0 0,-3-3 0 0,2-2 0 0,-3-2 0 0,0 1 0 16,0-3 0-16,-2-3 0 0,2 0 0 0,-2-4-144 15,1-1 144-15,-2-2 0 0,1-6-128 0,-1 0 128 16,1-5-128-16,-1 1 128 0,2 1 0 0,-1-3-128 16,0 0 128-16,0 0 0 0,1-6 0 0,-1 2-128 15,1 1 128-15,1 0 0 0,0 3 0 0,1-1 0 16,-1 23 0-16,4-34 0 0,-4 34 0 0,0 0 0 16,10-35 0-16,-10 35 0 0,0 0 0 0,0 0 0 15,0 0 0-15,0 0 0 0,31-32 0 0,-31 32 0 16,0 0 0-16,0 0 128 0,0 0-128 0,0 0 0 15,54-6 0-15,-54 6 0 0,0 0 0 0,39 12 0 16,-39-12 0-16,0 0 0 0,38 20 880 0,-38-20 96 16,0 0 32-16,35 15 0 15,-35-15-1664-15,0 0-336 0,0 0-64 0,39 16-16 0,-39-16 560 0,0 0 128 0,0 0 0 0,0 0-19072 16</inkml:trace>
  <inkml:trace contextRef="#ctx0" brushRef="#br0" timeOffset="73707.67">29294 6015 6447 0,'0'0'576'0,"0"0"-576"15,0 0 0-15,0 0 0 0,0 0 2128 0,0 0 320 16,0 0 64-16,0 0 16 0,0 0 1104 0,0 0 208 15,0 0 64-15,0 0 0 0,0 0-1168 0,0 0-240 16,0 0-32-16,0 0-16 0,0 0-1232 0,0 0-240 16,0 0-48-16,0 0-16 0,0 0-368 0,0 0-80 15,0 0-16-15,0 0 0 0,0 0-96 0,0 0-32 16,0 0 0-16,14 18 0 0,-13-13-80 0,-1 4-32 16,1-3 0-16,0 3 0 0,2 1-32 0,-2-1-16 0,1 4 0 0,1-1 0 15,-1-1-160-15,1 2 192 16,-2 1-192-16,2-1 192 0,-2 0-192 0,0 0 128 0,0 2-128 0,0-2 128 15,-1 0-128-15,0 0 0 0,0 0 0 0,-1 1 128 16,-1-1-128-16,-1-1 0 0,1 2 0 0,-2-2 128 16,0 0-128-16,-1-2 0 0,2 0 0 0,-1-1 0 15,0-3 0-15,2-2 0 0,1-2 0 0,1-2 0 16,0 0 0-16,0 0 0 0,0 0 0 0,0 0 0 16,0 0 0-16,0 0 0 0,0 0 0 0,0 0 0 15,0 0 0-15,24-39 0 0,-24 39 0 0,0 0 128 16,0 0 0-16,19-35 0 0,-19 35 0 0,0 0 0 0,0 0 0 0,0 0-128 15,23-36 192-15,-23 36-64 16,0 0-128-16,0 0 192 0,0 0-192 0,0 0 192 0,0 0-64 0,40-27 0 16,-40 27 0-16,0 0 0 0,0 0 16 0,0 0 0 15,0 0 0-15,0 0 0 0,0 0-144 0,0 0 160 16,46 1-160-16,-46-1 160 0,0 0-160 0,10 14 128 16,-10-14-128-16,5 13 128 0,-5-13 0 0,4 18 0 15,-1-8 0-15,-2-3 0 0,2 4-128 0,-2-1 160 16,1 0-160-16,1-1 160 0,-1-2-160 0,1 2 0 15,-1-2 144-15,0 2-144 0,0-3 0 0,-2-6 0 16,4 12 0-16,-4-12 128 0,2 8-128 0,-2-8 0 16,3 8 0-16,-3-8 0 0,0 0 0 0,1 7 0 15,-1-7 0-15,0 0 0 0,0 0 0 0,2 10 0 16,-2-10 0-16,0 0 0 0,0 0-256 0,0 0 48 16,0 0 0-16,0 0 0 0,0 0-48 0,0 0 0 0,0 0 0 15,0 0 0 1,0 0-1680-16,0 0-352 0,0 0-64 0,0 0-16880 0</inkml:trace>
  <inkml:trace contextRef="#ctx0" brushRef="#br0" timeOffset="79040.71">29354 6097 911 0,'0'0'0'0,"0"0"0"0,0 0 0 0,0 0 0 15,0 0 752-15,0 0 64 0,0 0 16 0,0 0 0 16,0 0-288-16,-1-18-48 0,1 18-16 0,0 0 0 16,-2-16 64-16,-1 10 16 0,1 2 0 0,-1 0 0 15,3 4 944-15,-3-8 192 0,0 4 32 0,-1 0 16 16,4 4 768-16,-3-6 160 0,3 6 16 0,-3-2 16 16,3 2-368-16,-2-4-80 0,2 4-16 0,0 0 0 15,0 0-784-15,0 0-176 0,0 0-16 0,0 0-16 16,0 0-672-16,0 0-128 0,0 0-16 0,18-34-16 0,-18 34-240 0,0 0-48 15,0 0-128-15,0 0 192 0,0 0 64 0,0 0 0 16,0 0 0-16,0 0 0 0,0 0 112 0,0 0 16 16,0 0 16-16,0 0 0 0,0 0-16 0,0 0-16 15,0 0 0-15,0 0 0 0,0 0-112 0,0 0-32 16,0 15 0-16,-2-2 0 0,-1-1 16 0,1-1 0 16,-1 1 0-16,1 0 0 0,0 1-48 0,0 0 0 15,1-1 0-15,1 0 0 0,0-2-192 0,0 3 128 16,0-4-128-16,1 1 0 15,1-1 0-15,-1 1 0 0,-1-10 0 0,3 16 0 0,-3-16 0 16,4 19 0-16,-4-12 0 0,1 4 0 0,1-3 0 0,-2 0 0 16,0 2 0-16,-2-4 0 0,2 4 0 0,-1-4-128 15,1 3 128-15,-1-4 0 0,1 1 0 0,0-1 0 0,0 1 0 0,0-2 0 16,0-4 0-16,0 4 0 0,0-4 0 0,0 0 0 16,0 0 0-16,0 0-128 0,0 0 128 0,0 0 0 15,0 0 0-15,0 0-160 0,0 0 160 0,0 0-128 16,0 0-16-16,0 0 0 0,0 0 0 0,0 0 0 15,0 0 0-15,0 0 0 0,0 0 0 0,0 0 0 16,0 0 16-16,0 0 0 0,0 0 0 0,0 0 0 16,0 0 128-16,0 0 0 0,31-32 0 0,-31 32-128 15,0 0 128-15,0 0 0 0,0 0 0 0,0 0 0 0,0 0 0 0,34-35 0 0,-34 35 0 0,0 0 0 32,0 0 0-32,0 0 192 0,0 0-64 0,34-35 0 15,-34 35-128-15,0 0 192 0,0 0-64 0,0 0 0 16,0 0-128-16,0 0 176 0,0 0-176 0,0 0 192 0,0 0-192 0,0 0 0 15,0 0 144-15,0 0-144 0,0 0 0 0,0 0 0 0,0 0 0 0,0 0 128 32,48-12-128-32,-47 16 0 0,-1 1 0 0,2 1 0 0,-1 1 0 0,0 2 144 15,-1-2-144-15,1 2 0 0,-1-3 128 0,2 1-128 16,-1 2 0-16,-1-3 0 0,1 3 128 0,0-3-128 16,0-1 0-16,1 1 0 0,-1-1 0 0,0 1 0 15,0-2 0-15,-1 0 0 0,2 2 0 0,-2-4 0 16,1 5 0-16,-1-4 0 0,0 4 0 0,-1-4 0 15,1 3 0-15,-2-2 0 0,2 1-176 0,-1-1 16 16,0-2 0-16,0 2 0 0,1 0-64 0,-2-2-16 16,2-2 0-16,0 0 0 0,0 0-80 0,0 0-32 15,2 1 0-15,-2-1 0 16,0 0-544-16,0 0-128 0,0 0 0 0,0 0-16 16,0 0-1200-16,0 0-256 0</inkml:trace>
  <inkml:trace contextRef="#ctx0" brushRef="#br0" timeOffset="82191.82">21491 5395 6447 0,'0'0'576'0,"-1"0"-576"16,1 0 0-16,0 0 0 0,0 0 1232 0,0 0 144 15,0 0 32-15,0 0 0 16,0 1 400-16,1 2 96 0,2-3 16 0,-2 0 0 16,3 2-800-16,-2-2-160 0,1 0-16 0,-2 2-16 0,3 0-256 0,-2-2-48 15,2 2-16-15,-2 2 0 0,2-1 16 16,-2 2 0-16,1 0 0 0,-1 2 0 0,0 2-32 0,-1-3 0 16,0 4 0-16,0-2 0 0,2 2-64 0,-2 3-16 15,3-1 0-15,-2-1 0 0,2 1-192 0,0 3-64 16,-1-2 0-16,2 0 0 0,0 0-256 0,0-1 128 15,0 0-128-15,1-2 0 0,-1 0 0 0,1 0 0 16,2 1 0-16,-2-1 0 0,0 0 0 0,-1 2 0 16,1-2 0-16,-1 3 0 0,0-1 0 0,0 2 128 15,0 0-128-15,-1 0 160 0,0 1 16 0,-2 1 0 16,0 0 0-16,1 3 0 0,1-3 64 0,-2 0 16 0,1 2 0 16,-1-4 0-16,2 1-64 0,0-2-16 15,0 2 0-15,1-5 0 0,0 2-48 0,0-2-128 16,1-1 192-16,2-2-64 0,-2 2-128 0,1-2 0 0,0 2 0 0,0 0 0 15,1 1 0-15,-2 0 0 0,0-2 0 0,-1 3 0 16,1 0 0-16,-1 1 0 0,1 0 0 0,-2 0 0 16,1 1 0-16,0-1 0 0,-2 0 144 0,2 1-144 15,-1-3 0-15,0 0 144 0,0-1-144 0,-1 0 0 16,2 1 192-16,-1-1-64 0,1 1 0 0,-1-1-128 16,0 0 128-16,1 1-128 0,0-3 0 0,2 2 0 15,-2 0 0-15,-1 1 0 0,3-3 0 0,-1 3 0 16,-1-1 0-16,0-1 0 0,1 0 0 0,0 0 0 15,-1 2 0-15,1-1 0 0,-1 1 0 0,1 2 0 16,-1-2 128-16,1 0-128 0,1 2 0 0,-4-2 0 16,1 0 0-16,0 1 0 0,-1 0 0 0,2 2 0 0,-1 2 144 0,0-3-144 15,0 1 0-15,1 0 144 0,-1-1-144 0,1-2 0 16,0 2 0-16,0 1 128 0,1-3-128 0,-1 2 160 16,2-2-160-16,-1-1 160 0,0 1-32 0,0-1-128 15,0 0 192-15,-1-1-64 0,1 0 16 0,1 2 0 16,-1 2 0-16,0-2 0 0,-1 0 0 0,1 3 0 15,-1-1 0-15,1 0 0 0,-1 1 16 0,1-3 0 16,-1 2 0-16,0 0 0 0,0-1-32 0,0 1-128 16,0-1 192-16,1 1-64 0,1 0-128 0,-3 1 0 15,3-1 144-15,-1 1-144 0,0-1 0 0,0-1 144 16,0 0-144-16,-1 2 0 0,3-2 176 0,-3 1-176 16,1 0 160-16,0-2-160 0,0-1 176 0,0 1-176 0,-1-2 192 0,2 2-192 15,-1-2 240-15,-1 0-64 0,1 1-16 0,-1 1 0 16,0-3 0-16,0 2 0 0,1-2 0 0,-1 0 0 15,1 1-160-15,0 1 0 0,2-3 144 0,-1 4-144 16,0-4 0-16,1 4 0 0,-1-4 0 0,2 2 0 16,0 0 0-16,0-1 0 0,1 0 0 0,0 2 0 15,0-1 0-15,0 2 0 0,0 0 0 0,1-1 0 16,-2 1 0-16,1 0 0 0,0-1 0 0,-3 0 0 16,0-1 0-16,0 0 0 0,1 2 0 0,1 0 0 15,0 1 0-15,-1 0 0 0,1 2 0 0,-1 1 128 16,1-1-128-16,1 0 144 0,-1 0-144 0,1-1 160 0,-1 0-160 0,1 1 0 15,1 0 144-15,-1-4-144 16,2 1 0-16,-1 0 128 0,1-1-128 0,-1 0 0 16,0-1 0-16,0 1 0 0,2-3 0 0,-2 4 128 15,1-2-128-15,-1 2 0 0,-1 0 0 0,0-1 0 0,1 4 0 0,-1 0 144 16,1-1-144-16,-1 0 0 0,0 2 128 0,0 1-128 16,0-2 0-16,0 2 0 0,0-2 128 0,0 0-128 15,1 0 0-15,0-1 0 0,0 0 0 0,1 2 0 16,1 1 0-16,-2-2 0 0,1 0 0 0,-1-1 0 15,2 2 0-15,-3-4 0 0,-2 1 0 0,1-1 0 16,1-2 0-16,1 6 0 0,1-2 128 0,1 1-128 16,-1-1 0-16,0 2 0 0,1-2 0 0,-1 0 0 15,2 1 0-15,-1 0 0 0,0 0 0 0,0-1 0 16,1-2 0-16,-1 2 0 0,1-2 0 0,0 3 0 16,0-1 0-16,1 0 0 0,-1-2 0 0,0 0 0 0,-1 2 0 15,1-3 0-15,-3 1 0 0,1 0 0 16,-1 0 0-16,2 0 0 0,-1 1 0 0,0 0 0 0,1 0 0 0,-1-1 0 15,1 2 0-15,0-2 0 0,0 3 0 0,0-4 0 16,-1 4 0-16,2-3 0 0,-2-2 0 0,1 0 0 16,-5-2 0-16,4 3 0 0,-1-3 0 0,1 1 0 15,3 2 0-15,-3-2 0 0,2 2 0 0,0-2 0 16,-2 2 0-16,0 0 0 0,2-2 0 0,-2 3 0 0,1 1 0 0,0-1 0 0,0 0 0 0,-1-1 0 16,-1 0 0-16,1 1 0 0,1-1 0 0,-1-2 0 31,1 2 0-31,-1-1 0 0,1 0 0 0,0-2 0 15,0 1 0-15,0-1 0 0,0 0 0 0,0 0 0 16,-1-2 0-16,1 2 0 0,-1 0 0 0,1 0 0 16,0 2 0-16,-1-2 0 0,2 3 0 0,-2-2 0 15,2 3 0-15,-1-1 0 0,1 0 0 0,-2 0 0 0,-1-3 0 0,2 2 0 16,0 0 0-16,1-1 0 0,1-1 0 0,1 0 0 16,0 0 0-16,0-2 0 0,0 2 0 0,0 0 0 15,0-2 0-15,0 2 0 0,-1-3 0 0,0 1 0 16,1 3 0-16,-1-2 0 0,0 1 128 0,0 0-128 0,0 1 0 0,-1 0 0 15,0 1 0-15,-2-2 0 16,2 1 0-16,-2 0 0 0,1-1 0 0,-2 0 0 16,2 2 0-16,0-2 0 0,0 0 0 0,1-1 0 15,0 1 0-15,0-2 0 0,0 2 0 0,0-2 0 16,0-2 0-16,-1 2 0 0,-2-1 0 0,0 0 0 16,3 0 0-16,-1 0 0 0,2 1 128 0,0 2-128 15,0 1 0-15,1-1 0 0,-1 0 0 0,-2 0 0 0,2 2 0 0,0 0 0 0,-1 0 0 0,-1 0 0 16,1 1 0-1,1-3 0-15,-1 1 0 0,0 2 0 0,1-3 0 0,-2 1 0 16,2-4 0-16,-1 1 0 0,0-2 0 0,0 2 0 16,0-1 0-16,0 0 0 0,-1-3 0 0,1 3 0 15,1 0 0-15,-2 0 0 0,2-2 0 0,0 2 0 16,0 0 0-16,-2 0 0 0,2 1 0 0,-4-2 0 16,-1-1 128-16,0 4-128 0,1-1 0 0,2-2 0 15,-2 2 0-15,1 0 0 0,-1 0 0 0,2 0 0 16,-1 0 0-16,0-1 0 0,1 0 0 0,-1-1 0 15,0 0 0-15,1 1 0 0,-1 0 0 0,1 0 0 16,-1 0 0-16,0 0 0 0,1 1 0 0,0-2 0 16,0 2 0-16,-1-3 0 0,2 4 0 0,-2-4 0 15,0 2 0-15,-1-1 0 0,2-1 0 0,-1 2 0 0,-1-1 0 0,2 2 0 16,-2-1 0-16,1 0 0 0,-1 0 0 0,0 0 0 16,2 1 0-16,-1 0 0 0,2 1 0 15,-2-1 0-15,-1-1 0 0,2 1 0 0,-1 1 0 0,-2-1 0 16,-2-2 0-16,1 2 0 0,1-2 128 0,1 2-128 15,0 0 0-15,0-1 0 0,3 2 0 0,-2-1 0 16,1 2 0-16,-1-3 0 0,-1 0 0 0,0 0 0 16,2 1 0-16,-2-1 0 0,1 0 0 0,1 0 0 0,0 0 0 0,0-2 0 0,-1 2 0 0,2-1 0 31,0-1 0-31,0 2 0 0,0-3 0 0,-1 2 0 0,0 0 0 0,0 0 0 0,0 2 0 0,-1-2 0 31,0 2 0-31,1-2 0 0,-1 5 0 0,0-4 0 16,1 3 0-16,-2-2 0 0,1 2 0 0,-1 1 0 15,0-4 0-15,1 3 0 0,-1 1 0 0,0-1 0 16,0-2 0-16,-2 0 0 0,-2 0 0 0,2-1 0 0,-1 0 0 0,3 1 0 16,1-1 0-16,0-2 0 0,0 1 0 0,1-2 0 15,-1 3 0-15,0 0 0 0,2-3 0 0,0 3 0 16,-1-2 0-16,1 2 0 0,-1-1 0 0,1-1 0 16,0 2 0-16,-1-2 0 0,1 1 0 15,1 1 0-15,-2 1 0 0,1-1 0 0,0 2 0 0,-2-1 0 16,1 0 128-16,0-1-128 0,-1 2 0 0,-1-1 0 15,2 2 0-15,-1-3 0 0,-1 3 0 0,2-2 0 16,-1-1 0-16,0 1 0 0,-1 1 0 0,2 1 0 16,-1-2 0-16,1 2 0 0,-2-2 0 0,-1-2 0 0,-2 2 0 15,2-2 0-15,2 0 0 0,1 0 0 0,0 1 0 0,1-2 0 16,0 1 0-16,-1 0 0 0,1-1 0 0,1-1 0 16,-2 1 0-16,2-1 0 0,-1 0 0 15,1 0 0-15,-2 0 0 0,1 0 0 0,-2 3 0 0,0-3 0 16,1 0 0-16,-1 3 0 0,1 0 0 0,-2-2 0 15,0 4 0-15,0-1 0 0,-1-2 0 0,1 2 0 16,-1 0 0-16,0-2 0 0,0 4 0 0,0-5 0 16,-1 2 0-16,1-1 0 0,0 2 0 0,1-1 0 15,-1-2 0-15,1 1 0 0,1-2 0 0,-1 1 0 16,1 1 0-16,-1-1 0 0,0 1 128 0,2 0-128 16,-1 0 0-16,-2 1 0 0,-1-3 128 0,-1 1-128 15,1 1 0-15,1 1 0 0,0 1 0 0,0-2 0 16,-1 2 0-16,0-1 0 0,0 4 0 0,-1-5 0 15,2 2 0-15,-2-2 0 0,0 2 0 0,1 0 0 0,0-1 0 0,-1 0 0 16,1-1 0-16,1-2 0 0,0 0 0 0,0 0 0 16,0 0 0-16,-1 0 0 0,1 0 0 0,-1 0 0 15,0-2-192-15,-2 1 192 0,0 1-208 0,1 0 80 0,-2 1-64 0,0 1-16 16,-1-2 0-16,0 2 0 31,-1 0-352-31,1 1-64 0,-1-2-16 0,-2 1-11120 0,2 1-2224 0</inkml:trace>
  <inkml:trace contextRef="#ctx0" brushRef="#br0" timeOffset="84241.33">21446 5161 3919 0,'-8'-10'352'0,"4"4"-352"15,1 1 0-15,0 2 0 0,2-1 0 0,0 4 0 16,-1-3 0-16,1 0 0 0,-1-1 0 0,-2-5 0 16,0 2 0-16,1-2 0 0,-1 3 0 0,1-3 0 15,0 5 0-15,0-3 128 0,1 1-128 0,-1 1 0 0,1-1 0 0,-1 2 0 0,0 1 0 0,0-1 0 31,-1-2 0-31,1 3 0 0,2 0 0 0,-2-1 0 16,2 1 0-16,0 1 0 0,1 1 0 0,-2-2 0 16,2 3 0-16,0-2 0 0,0 0 0 0,-1 2 0 0,1 0 0 0,0-2 0 0,0 2 0 0,0 0 0 15,0 0 0-15,0 0 0 0,0 0 0 16,0 0 0-16,0 0 416 0,0 2 176 16,0-2 48-16,0 2 0 0,1 0 96 0,-1 1 32 0,2-3 0 0,-1 3 32 15,0 0-336-15,0 1-64 0,1-1-16 0,-1 0 48 0,1 0-224 0,-1 4-32 31,2-4-16-31,1 2 32 0,-2 3-48 0,1-5-16 0,0 2 0 0,0 2 0 16,1 0-128-16,-1 2 0 0,2-2 0 0,-1 2 0 16,0 3 0-16,-1-2 0 0,1 2 0 0,1 1 0 15,0-2 0-15,0 4 0 0,-1-5 0 0,1 4 0 16,1 2-160-16,0 1 16 0,0-1 0 0,1-2 144 16,1 0-272-16,-1 1 48 0,1-2 16 0,0 0 32 15,0-1-608-15,-1 1-128 16,1-4-32-16,-2 4 48 0,-1-3 736 0,0 0 160 0,-2 2 0 0,1-2 0 0,-1 2 0 15,-2 1 0-15,0-1 0 0,-2 2 0 0,1 0 0 0,1-4 0 16,7-3 0-16,-2 0 0 0</inkml:trace>
  <inkml:trace contextRef="#ctx0" brushRef="#br0" timeOffset="86324.84">21429 6323 2751 0,'0'21'256'0,"0"-2"-256"0,0 0 0 0,0-7 0 15,2 1 640-15,-1 6 64 0,1 20 32 0,1 23 0 16,-1 20-208-16,2 20-32 0,0 8-16 0,-2-3 0 16,2 4-192-16,0-4-32 0,-2 1-16 0,2 5 0 15,0 5-80-15,-1 3-16 0,2 4 0 0,0-5 0 16,0-5-144-16,0-11 0 0,1-15 0 0,-1-11-176 15,1-9-528-15,-1-11-96 0,-1-11-32 0,0-11 0 16,-1-8 640-16,1-7 192 0,-1-8 0 0,-1-12 0 0,1-5 0 16,0-12-176-16,0-10 176 0,0-13 0 0,4-12-144 0,-2-12 144 15,1-10-128-15,1-14 128 0,1-7 0 0,-1-13-144 16,0-11 144-16,2-10 0 0,0 0-144 0,-2-4 144 16,1-1-128-16,-3 4 128 0,-3 12 0 0,-1 3-144 15,-1 4 144-15,-1 14 0 0,-1 11-208 0,0 16 64 16,2 12 16-16,-2 9 0 0,-4 4 128 0,-2 10 0 15,2 8 0-15,-1 10 0 0,0 6 0 0,0 7 0 16,0 6 0-16,-2 9 0 0,2 2 720 0,-1 6 80 16,-1 7 16-16,1 8 0 0,-1 3 144 0,0 6 48 15,1 10 0-15,-1 2 0 0,2 7 272 0,-1 14 64 0,1 15 16 0,1 7 0 0,3 7-432 0,3 4-96 32,1 4 0-32,3 6-16 0,2-2-368 0,4 7-80 15,1 3-16-15,3 0 0 0,5 0-352 0,0-8 0 0,4-4 0 0,0-9-5840 16,3-11-1088-16</inkml:trace>
  <inkml:trace contextRef="#ctx0" brushRef="#br0" timeOffset="89826.39">21862 8551 3679 0,'-1'-77'160'0,"-1"33"32"0,-2-7-192 0,-1 8 0 0,0 7 0 0,2 15 0 16,-4-30 560-16,-9-48 64 0,-8-58 16 0,-4-36 0 16,1-3-640-16,8 29-368 0,9 24 48 0,4 30 16 15,2 20 304-15,1 18 0 0,2 14 0 0,-1 18 0 16,5 12 0-16,-1 11-128 0,2 8 128 0,-2 2 0 15,3 6 0-15,-1 4 0 0,1 4-160 0,0 2 160 16,0 6 336-16,0 4 112 0,0 7 32 0,0 3 32 16,0 4 320-16,0 11 48 0,1 14 16 0,2 11 32 0,1 16 160 15,1 10 48-15,0 5 0 0,1 5 32 0,0 2-288 0,2 4-64 16,0 5-16-16,2 1 32 0,1 6-512 0,3-2-112 0,-1 1-16 0,-3-18 48 16,-1-15-240-16,0 3 0 0,5 11 0 15,0-1 0-15,-2-5-176 16,-2-5-16-16,0-10 0 0,-4-12 48 15,-3-8-256-15,1-8-48 0,-2-10-16 0,0-7 32 0,-2-2 96 0,-2-6 16 16,0-5 0-16,-1-9 16 0,-1-6 128 0,-1-4 32 16,3-8 0-16,-2-8 144 0,0-8-304 0,1-9 48 15,-1-13 16-15,-1-13 48 0,1-10 192 0,-1-17 0 16,1-15 0-16,1-11 0 0,0-10 0 0,0-7 256 16,1-9-32-16,1 0 32 0,1 3-416 0,0 10-96 0,-2 9 0 15,2 14-16 1,1 13-640-16,1 15-128 0,-1 18-32 0,-1 13 0 15,2 15 464-15,1 5 96 0,-1 8 0 0,0 4 16 0,1 5 496 0,-1 4 0 0,1 2 0 0,-1 9 0 16,-1 5 240-16,2 7-64 0,-2 12-16 0,1 14 0 16,-1 14 288-16,2 14 64 0,-1 17 16 0,2 7 0 15,1 11 432-15,-2 5 64 0,2 8 32 0,-1-1 0 16,1-7-240-16,-1 0-48 0,0 0-16 0,1-3 0 16,3-3-512-16,-1-7-112 0,2-6 0 0,1-11-128 15,-1-6 0-15,0-16 0 0,-3-12 0 0,1-4 0 16,2-5 0-16,-2-13-176 0,1-9 32 0,-5-9 0 15,1-12-48-15,0-7-16 0,1-10 0 0,-2-10 0 16,1-15-16-16,0-10 0 0,-1-9 0 0,1-13 0 16,0-9 224-16,-2-9 0 0,-2-11 0 0,-3-8 0 0,0-1 432 0,-5-3 16 15,0 2 16-15,-4 4 0 0,1 5-160 0,-1 3-48 16,1 5 0-16,2 12 0 0,0 14-256 0,2 9 0 16,0 16 0-16,2 9 0 0,2 13 0 0,-1 6 0 15,-1 10 0-15,1 2-144 0,0 4 144 0,-1 4 0 16,2 3 0-16,-1 6 0 0,0 8 0 0,0 5 304 15,2 8-48-15,-1 7-16 0,3 12 80 0,0 9 0 16,3 13 16-16,1 13 0 0,4 5-48 0,0 10-16 16,1 5 0-16,1 6 0 0,0-1-144 0,0-2-128 15,1 3 144-15,1-3-144 0,0-3 0 0,1-8 0 16,0-5 0-16,-2-10 0 0,1-12 0 0,0-10 0 16,-3-14 0-16,0-12 0 0,-2-11-176 0,-1-10 176 15,2-8-160-15,-3-8 160 0,0-7-128 0,0-8 128 0,1-7 0 16,-4 0-144-16,0 3 144 0,0-12 0 0,0-11-144 15,3-17 144-15,0-12 0 0,1-13 0 0,0-6 0 16,-1-4 0-16,-3-1 0 0,1-5 0 0,-3-3 0 16,-1 5 0-16,-2 7 176 0,0 5-48 0,-2 9-128 0,0 12 192 15,2 15-192-15,-1 9 0 0,-1 9 0 0,1 9 0 16,2 11 0-16,-3 6 0 0,1 7 0 0,-1 8 0 16,1 6 160-16,-1 10-160 0,1 8 160 0,-1 14-160 15,2 12 256-15,0 11-32 0,-1-4-16 0,2 7 0 16,-1 12-64-16,3 7-16 0,0 3 0 0,0 3 0 15,1-3-128-15,0 0 128 0,3-1-128 0,0-5 128 16,1-6-128-16,1-8 0 0,1-8 0 0,1-11 0 16,1-12 0-16,0-9 0 0,5-15 0 0,-2-10 0 0,-17-10-160 15,0 0 160-15,58-32-208 0,-40-1 80 0,2-11 128 0,0-9 0 16,1-10-144-16,-1-7 144 0,0 4 0 0,-1-14 0 16,1-5 0-16,-2 10 0 0,-6 12 0 0,-2-7 0 15,0-10-144-15,-3-5 144 0,-1-3 0 0,0 5 0 16,-1 4 128-16,-1 13-128 0,0 12 0 0,0 11 0 15,-1 11 0-15,1 9 0 0,0 11 0 0,-2 6 0 16,1 6 0-16,-1 3 0 0,1 9 0 0,-1 7 0 16,1 10 0-16,-1 8 0 0,2 7 192 0,-2 11-64 15,3 14-128-15,-1 8 192 0,2 7-32 0,0 7-16 16,0 2 0-16,2 1 0 0,0-2 0 0,1-7 0 16,2-5 0-16,2-8 0 0,1-9-144 0,3-12 0 15,1-10 0-15,3-9 0 0,1-13 0 0,-1-9-144 16,-21-10 144-16,0 0-208 0,62-19 208 0,-62 19-192 0,40-57 192 0,-20 18-192 15,2-10 192-15,-1-3 0 0,0-1 0 0,-4 8 0 16,-1 2 0-16,-1-3 0 0,1-4 0 16,0-6 0-16,-3 1 0 0,-2-1 0 0,-4-1 0 0,-2 0 0 15,-1 0 0-15,-2 3 0 0,1 2 128 0,-2 6-128 16,1 11 0-16,1 10 0 0,-2 9 128 0,2 8-128 16,-3 7 0-16,1 4 0 0,0 12 0 0,-1 7 0 15,3 13 128-15,-2 7-128 0,1 9 144 0,1 6-144 16,0 8 128-16,1 8-128 0,0 7 0 0,1 5 144 15,0 0-144-15,1 0 0 0,1-4 144 0,2-4-144 16,3-10 0-16,2-6 0 0,2-10 0 0,3-8-192 16,-1-9 192-16,2-9 0 0,-1-9 0 0,-1-8-128 0,-18-8 0 0,0 0 0 15,0 0 0-15,68-39 0 0,-52 13 128 0,3-8 0 16,-1-5 0-16,2-4 0 0,1-5 0 0,-5 7 0 16,-1 9 0-16,0-8 0 0,2-8 0 0,0-6 0 15,2-9 0-15,-3-7 0 0,0 4 0 0,-4-4 0 16,0-1 0-16,-2 1 0 0,-1 6 0 0,-1 10 128 15,-1 10-128-15,-2 14 0 0,1 12 0 0,-2 10 0 16,-1 10 0-16,-2 10 0 0,0 8 128 0,0 9-128 16,-2 5 160-16,1 8-160 0,-1 9 192 0,1 5-64 15,0 4-128-15,1 1 192 0,1 4-192 0,2 0 0 16,0 0 0-16,2-2 0 0,0-6 0 0,3-6 0 16,0-7 0-16,0-7 0 0,5-11 0 0,0-7 0 15,3-7 0-15,-17-12 0 0,0 0-208 0,0 0 64 16,78-22 16-16,-78 22 0 0,39-47 128 0,-18 15 0 0,1-5-144 0,-1-4 144 15,-2-1 0-15,-3 5 0 0,-2 6 0 0,1-2 0 16,-2-2 0-16,0-2 0 0,-2-1 0 0,-2-1 0 16,-2 5 0-16,-1-1 0 0,-2 2 0 0,0 9 0 15,-1 6 0-15,0 5 128 0,-2 6-128 0,2 10 0 16,-2 10 0-16,1 9 0 0,-1 10 128 0,1 7-128 16,0 10 0-16,-1 5 128 0,2 10-128 0,-2 1 128 0,3 6-128 0,0 1 0 0,-1 0 0 0,1-1 0 31,0-2 0-31,-1-8 0 0,4-6 0 0,0-10 0 15,4-9 0-15,1-9 0 0,5-7 0 0,1-12 0 16,-18-8 0-16,0 0-176 0,68-18 48 0,-68 18 0 16,51-50 128-16,-51 50 0 0,52-74 0 0,-25 29-128 0,1-1 128 15,-2-1 0-15,0-2 0 0,-7 15 0 0,-6 3 0 16,1 2 0-16,-3-3 0 0,0-2 0 0,-2-5 0 0,-3 5 0 16,0-6 0-16,-1 5 0 0,0 2 0 0,-1 6 0 15,0 7 0-15,-1 4 128 0,0 7-128 0,-1 6 0 16,1 3 0-16,-1 9 128 0,1 6-128 0,-1 8 0 0,2 5 128 0,0 4-128 15,1 6 0-15,0 6 144 16,-1 4-144-16,3 3 0 0,-1 6 0 0,1-1 0 16,-1-1 0-16,3-4 0 0,0-6 0 0,2-5 0 15,2-9 0-15,4-9 0 0,1-7 0 0,3-9-176 16,-21-6 176-16,0 0-160 0,74-31 160 0,-74 31-128 16,57-60 128-16,-27 19-128 0,1-4 128 0,-6 8 0 15,-25 37 0-15,40-65 0 0,-17 29 0 0,-2-5 0 0,-2 3 0 0,-1-1-128 0,-2 2 128 0,-5 1 0 31,0 8 0-31,-4-1 0 0,0 6 0 0,-2 6 0 0,-2 4 128 16,0 3-128-16,-1 8 0 0,-1 2 0 0,1 9 0 0,0 2 0 16,-1 6 128-16,2 5-128 0,-1 7 128 0,2-1-128 15,0 7 0-15,-1 1 144 0,1 2-144 0,0 2 0 16,1 2 128-16,0-4-128 0,2-1 0 0,1-2 0 16,2-9 0-16,1-7 0 0,4-4 0 0,2-5 0 15,-17-10 0-15,0 0-176 0,64-4 176 0,-64 4-160 16,0 0 160-16,66-48 0 0,-66 48 0 0,44-52 0 15,-44 52 0-15,46-64 0 0,-25 32 0 0,-5 3-128 16,-16 29 128-16,24-43 0 0,-12 18 0 0,-1 2 0 16,-1-2 0-16,-1 0 0 0,-2 6 0 0,-2 3 0 15,0 6 0-15,-3 3 0 0,1 7 0 0,-1 5 0 0,0 4 0 16,-1 6 0-16,0 7 0 0,0 7 0 0,0 3 160 0,1 2-32 16,0 1-128-16,1 0 192 0,0 0-192 0,1 3 0 15,1-3 0-15,0 3 0 0,1-8 0 0,0 0 0 16,2-3 0-16,2-7 0 0,0-1 0 0,1-7 0 15,1-6 0-15,0-2 0 0,2-4 0 0,0-4-128 16,-14 4 128-16,0 0 0 0,38-41 0 0,-27 20-128 16,-1-1 128-16,-3-4 0 0,0-1 0 0,-4 0 0 15,0 2 128-15,-5 0-128 0,-1 5 144 0,-3-1-144 16,-4 5 128-16,0-2-128 0,-3 4 144 0,1-1-144 16,0 3 160-16,-2 1-160 0,-2 0 160 0,0 3-160 15,0 2 160-15,-1 2-160 0,1 2 0 0,-1 4 0 16,1 0 0-16,0 3 0 0,-1 5 0 0,-3-1 0 15,-3 7 0-15,-3 6 0 0,-3 0 0 0,-2 0 0 16,0 2-144-16,-1 0 144 0,-2 1-160 0,-1-6 160 0,0 0-160 0,2-6 160 16,3-3-176-16,2-4 176 0,1-4-192 0,1-4 192 31,1-2-832-31,-2-7-48 0,-4-9-16 0,-4-6 0 16,2-5-384-16,1-1-64 0,0-6-32 0,1 1 0 15,0-4 464-15,-1 0 80 0,-3-1 32 0,0-1 0 0,1 2 592 0,0 1 208 0,1 6-144 0,-3-5 144 16,-3 0 0-16,-3-2 304 0,-7 1-48 0,-1 6-16 15,-1 5 288-15,1 13 64 0,0 10 16 0,1 10 0 16,9 3 336-16,0 6 64 0,-1 5 16 0,-3 4 0 16,-6 7-448-16,0 5-96 0,0 1-16 0,2 0 0 15,0 3-336-15,-1 3-128 0,1 0 0 0,5-3 0 16,5-3 0-16,-1-3-320 0,0 1 64 0,-3-1 0 0,-5 0-64 16,-1-3-16-16,1-7 0 0,3-7 0 0,5-8 336 0,2-8 0 15,3-5 128-15,5-9-128 0,3-5 240 0,2-4-48 16,3-8 0-16,1-9 0 0,2-8 576 0,0-4 96 15,2-9 32-15,0-6 0 0,-1-7-272 0,-2-7-48 16,1 1-16-16,-2 0 0 0,0 6-160 0,-3-2-16 16,-2 8-16-16,-2 2 0 0,-3 5-368 0,-2 11 128 15,-1 5-128-15,-2 7 0 0,3 7 0 0,-2 4 128 16,2 3-128-16,1 5 0 0,4 2 144 0,-3 2-144 16,-4 3 192-16,-1 1-192 0,3 5 192 0,2-2-192 15,2 3 192-15,1-2-192 0,2 3 256 0,0 4-64 16,2 1-16-16,-2 6 0 0,2 2-48 0,-2 8 0 15,4 5 0-15,0 7 0 0,0 7 64 0,-1 11 0 16,-2 7 0-16,1 4 0 0,2 0-192 0,-5 8 0 0,-3 9 0 0,-2 8 128 16,-1-3-128-16,1-1 0 0,3-5 0 15,-1-6 0-15,3-4 0 0,0-6 0 0,3-10 0 0,-1-9 0 16,2-6-160-16,2-11 160 0,3-5 0 0,1-5-144 16,1-4 144-16,0-5 0 0,0-6 0 0,1-2 0 15,-1-4 0-15,0-6 0 0,1-5 0 0,1-4 0 16,2-1 0-16,-2-11-192 0,2-5 64 0,0-8 0 15,1-1-64-15,0-2-16 0,1-8 0 0,0-6 0 16,-1-11 208-16,0-2-176 0,-3-2 176 0,1 7-160 16,-2 2 160-16,1 0 0 0,-1-2 0 0,-1 4 0 15,2 2 0-15,-2 7 0 0,1 4 0 0,0 7 0 16,0 4 0-16,-1 13 0 0,2 9 0 0,-2 9 128 0,-1 8-128 0,-2 8 0 16,0 10 0-16,-2 6 0 0,1 0 336 15,1 13 0-15,-4 6 0 0,-2 9 0 0,2 6-64 0,-2 4-16 16,2 9 0-16,-3 12 0 0,1 8-256 15,-2 10 128-15,1 4-128 0,1-2 0 0,1 4 0 0,-2 1 0 16,3 5 0-16,0 1 0 0,1 2 0 0,1-3 0 16,1-4 0-16,2-5-144 0,1-6 144 0,2-11 0 15,3-6 0-15,4-14 0 0,2-8-176 0,0-6 176 16,4-13-208-16,-1-8 80 0,1-8-224 0,2-9-32 16,-2-7-16-16,1-4 0 0,3-5 80 0,-2-7 32 0,0-6 0 0,2-11 0 31,-1-7-224-31,2-11-64 0,0-8 0 0,2-13 0 0,1-4 288 0,1-10 48 0,0-11 16 15,2-9 0-15,0-6 224 0,-1-2 0 16,-1 2 0-16,0-5 0 0,0-3 0 0,-3 3 0 0,1 3 0 0,-2 2 0 16,0 3 0-16,0 5 0 0,-2 9 0 0,-1 0 0 15,3 4 0-15,-1 2 0 0,-1 4 0 0,2 3 0 16,-1 9 0-16,2 4 0 0,2 2 0 0,0 3 0 16,0 5 0-16,1 9 0 0,-2 8 0 0,-1 11 0 15,-1 9 0-15,-3 10 0 0,-1 7 0 0,-3 5 0 16,0 7 0-16,-2 9 0 0,-1 11 0 0,-2 5 0 15,2 9 0-15,0 10 0 0,-2 13 176 0,1 9-48 16,2 11-128-16,-1 3 0 0,0 3 0 0,1-1 0 16,0 3 0-16,2-1 128 0,2 1-128 0,0-1 0 15,1-4 0-15,2-2 0 0,1-1 0 0,2-5 0 16,0 1 0-16,2-8 0 0,-1 4 0 0,-1-9 0 16,-1-9 0-16,0 1 0 0,-1 1 0 0,-1-4 0 0,0-1 0 0,-2-8 0 15,0-3 0-15,0-7 0 0,0-8 0 0,-1-9 0 0,2-8 128 0,1-8-128 16,3-8 0-16,3-8 0 15,2-8 0-15,2-11 0 0,5-10 0 0,2-13 0 16,3-14-192-16,2 1 64 0,-3 6 128 0,7-18 0 16,11-19-144-16,4-9 144 0,5-3 0 0,3 7-176 15,1 9 176-15,-4 13-128 0,-5 14 128 0,-5 16-160 16,-4 13 160-16,-34 38-160 0,52-50 160 0,-52 50 0 16,0 0 0-16,67-26 0 0,-67 26 0 0,0 0 0 15,59 13 0-15,-41-3 0 0,1 4 0 0,0 6 0 16,-2 9 0-16,0 8 0 0,-1 11 0 0,0 11 128 15,0 8-128-15,-1 9 0 0,-1 9 128 0,-3 10-128 16,-2 4 160-16,-3 5-160 0,-1 1 144 0,0 1-144 0,-2 0 128 16,0-6-128-16,1-9 0 0,-1 1 128 0,5-3-128 0,0-10 0 15,2-6 0-15,1-10 0 0,3-9 0 16,0-4 0-16,-1-9 0 0,2-7 0 0,1-4 0 0,-1-5 0 16,0-7 0-16,-3-4 0 0,-1-4-128 0,0-2 128 0,2-5-160 0,0-3 160 0,2 0-208 15,-1-6-9712 1</inkml:trace>
  <inkml:trace contextRef="#ctx0" brushRef="#br0" timeOffset="91359.05">23984 6903 6447 0,'3'-3'576'0,"-3"-1"-576"0,1 4 0 0,-1 0 0 16,0 0 1216-16,0-2 128 0,1 2 16 0,0-4 16 16,1 2 736-16,-1-1 160 0,0 2 32 0,-1-2 0 15,0 3 128-15,-1-2 48 0,0 4 0 0,-2-2 0 16,-1 3-416-16,1 1-80 0,-2-2 0 0,-1 4-16 16,-1 1-864-16,0 0-160 0,0-1-48 0,-2 3 0 15,0 1-416-15,1 0-96 0,-2-1 0 0,0 4-16 16,0-1-176-16,0 1-48 0,-1-1 0 0,0-1 0 15,1 4-144-15,-1-2 160 0,0 0-160 0,-1 2 160 16,0-2-160-16,0 2 160 0,-1-1-160 0,1 1 160 0,-2 1-160 0,0-3 128 16,-3 5-128-16,3-2 128 0,-1-3-128 0,-1 2 160 15,0 1-160-15,1 0 160 0,0-3-160 0,1 0 160 0,0 2-160 0,1-3 160 16,2 1-160-16,0-3 0 16,0 2 0-16,1-2 128 0,0 2-128 0,0 1 0 15,0-2 0-15,0 0 0 0,3 0 0 0,-3 1 0 16,0 3 0-16,-2 1 0 0,-2 3 0 0,2-3 0 15,1 0 0-15,1-1 0 0,0 1 0 0,0-2 0 16,0 0 0-16,1-1 0 0,2 0 0 0,0 0 0 16,-1-1 0-16,0 0 0 0,0 2 0 0,1-2 0 15,-2 2 0-15,-1 1 0 0,-1-2 0 0,-1 5 0 0,-1-2 0 0,0 0 0 16,-1 0 0-16,0 0 0 16,1-1 0-16,2-4 0 0,1 0 0 0,1-1 0 0,2-4 128 0,2 0-128 15,0-2 0-15,2-1 0 0,1-3 0 0,1 0 0 0,1-3 0 0,0-1 0 16,1-1 0-16,1-2 0 15,0 1 0-15,1-6 0 0,4-2 0 0,-1-1 0 16,0-1 0-16,-6 16 0 0,16-38 0 0,-16 38 0 16,16-39 0-16,-16 39 0 0,15-39 0 0,-15 39 0 15,13-39 0-15,-8 21 0 0,0 1 0 0,0-1 0 16,-1 2 0-16,0-1 0 0,-2 2 128 0,1-1-128 16,-1 0 0-16,-2 1 0 0,1 3 0 0,-1 2 0 15,2 0 0-15,-4 4 0 0,1-3 0 0,0 4 0 16,-2 3 0-16,2-2 0 0,-1 1 0 0,-1 3 0 0,0 0 128 0,0 0-128 15,-1 0 0-15,-1 3 128 0,2 1-128 0,-2 2 0 16,0 0 144-16,0 4-144 0,0-1 0 0,0 2 0 16,0 4 0-16,0-3 128 0,0 1-128 0,1 2 0 15,1 1 0-15,-1-2 0 0,2 1 0 0,-2 1 0 0,0-1 0 0,0 1 0 16,-1-4 0 0,2 4 0-16,-1-3 0 0,-1 0 0 0,1 2 0 0,1-1 0 15,-1-2 0-15,0 2 0 0,1-3 0 0,-1 2 0 16,1-3 0-16,1 1 0 0,1 1 0 0,-1-4 0 15,1 1 0-15,0-2 0 0,1-1 0 0,1 1 0 0,0-4 0 0,1 0 0 0,0-1 0 0,1 0 0 32,2-2 0-32,-1-2 0 0,-4 2 0 0,0 0 0 0,0 0 0 15,0 0 0-15,65-21 0 0,-65 21 0 16,0 0 0-16,57-22 0 0,-57 22 0 0,0 0 128 0,65-16-128 0,-65 16 176 16,0 0 16-16,63-6 0 0,-63 6 0 15,0 0 0-15,50 3-192 0,-50-3 0 0,0 0 0 0,55 9 128 16,-55-9-128-16,0 0 0 0,51 8 0 0,-51-8 0 15,0 0 0-15,0 0 0 0,0 0-128 0,59-4 128 32,-59 4-672-32,0 0-64 0</inkml:trace>
  <inkml:trace contextRef="#ctx0" brushRef="#br0" timeOffset="92469.98">24189 6865 3679 0,'0'0'320'0,"0"0"-320"0,0 0 0 0,0 0 0 16,0 0 1344-16,0 0 192 0,2 0 32 15,-1 0 16-15,-1-2 784 0,1 2 144 0,0 0 48 0,2 0 0 16,-2 2 16-16,2-2 16 0,-1 4 0 0,0 1 0 16,1 0-240-16,1 1-48 0,-2 3-16 0,1 0 0 15,0 2-864-15,0 0-160 0,1 2-48 0,-1 0 0 16,2-3-752-16,-1 2-144 0,1 0-48 0,0 1 0 16,0 0-272-16,-2 0 128 0,2-1-128 0,-1 0 0 15,1-2 0-15,-2-1 0 0,0 1 0 0,0 0 0 16,-2-4 0-16,0 0 0 0,0-2 0 0,1 0 0 15,-2-2 0-15,0 0 0 0,0-2 0 0,-2 0 0 0,2 0 0 0,-2-2 0 16,-1 0 0-16,1-3 0 0,-2-2 0 16,-1-1 0-16,0-1 0 0,0-2 0 15,-1-1 0-15,1-1 128 0,0 1-128 0,0-4 0 0,2-3 192 16,-1-1-64-16,2 2 0 0,0-3-128 0,2 4 192 0,2-2-64 16,0 0 0-16,-2 19-128 0,7-34 256 0,-7 34-48 15,0 0-16-15,16-45 0 0,-16 45 0 0,0 0 0 0,18-34 0 0,-18 34 0 16,0 0 64-1,0 0 0-15,0 0 0 0,0 0 0 0,38-39-64 0,-38 39 0 16,0 0 0-16,0 0 0 0,0 0-32 0,0 0-16 16,62-6 0-16,-62 6 0 0,0 0-144 0,42 9 128 15,-42-9-128-15,0 0 128 0,0 0-128 0,47 7 0 16,-47-7 0-16,0 0 0 0,0 0 0 0,0 0 0 16,0 0 0-16,30 13 0 0,-28-11 0 0,2 2 0 0,-2-2 0 15,0 0 0-15,-1 0 0 0,0-1 0 0,-1 2 0 0,0-3 0 31,0 0-528-31,-1 0 16 0,0 0 0 0,-1 0-12864 0,1 0-2576 0</inkml:trace>
  <inkml:trace contextRef="#ctx0" brushRef="#br0" timeOffset="93081.48">24777 6805 7359 0,'-1'0'656'0,"1"-3"-528"0,0 3-128 0,0 0 0 16,-2 0 1792-16,2 0 320 0,0 0 64 0,-1-3 0 16,1 3 640-16,1-5 128 0,1 3 32 0,1 2 0 15,1 0-736-15,1-2-160 0,1 2-32 0,-6 0 0 16,0 0-464-16,0 0-112 0,0 0 0 0,0 0-16 15,0 0-576-15,0 0-112 0,57-1-32 0,-51 1 0 16,-6 0-320-16,0 0-64 0,0 0-16 0,0 0 0 16,0 0-112-16,0 0-32 0,0 0 0 0,0 0 0 15,0 0-192-15,47 7 128 0,-43-9-128 0,0 2 0 16,-1 0 0-16,0-2 0 0,0 2 0 0,0-2 0 16,-1 1 0-16,2 1 0 0,-3-3 0 0,1 3-160 0,-2 0-144 0,0 0-16 15,-2 0-16-15,1 0-12208 16,0 3-2448-16</inkml:trace>
  <inkml:trace contextRef="#ctx0" brushRef="#br0" timeOffset="93372.51">24711 6936 7071 0,'1'2'144'0,"-1"-2"48"0,2 0 0 0,0 0 16 0,-1 0-208 0,1 0 0 0,0 3 0 0,2-3 0 16,1 0 3952-16,-5 0 736 0,0 0 160 0,0 0 16 15,0 0-1152-15,53 0-224 0,-53 0-48 0,0 0-16 16,0 0-1936-16,0 0-384 0,59 1-80 0,-59-1 0 16,0 0-576-16,0 0-96 0,0 0-32 0,49 5 0 15,-49-5-144-15,0 0-48 0,0 0 0 0,0 0 0 16,0 0-128-16,0 0 0 0,54-16 0 0,-54 16 0 15,0 0 0-15,0 0 0 0,0 0 0 0,0 0 0 16,0 0 0-16,0 0 0 0,0 0-176 0,0 0 176 16,0 0-480-16,0 0-16 0</inkml:trace>
  <inkml:trace contextRef="#ctx0" brushRef="#br0" timeOffset="95038.11">25215 6945 11967 0,'0'0'1072'0,"0"0"-864"0,1 0-208 0,-1 2 0 15,0-2 1728-15,0 0 288 0,0 4 64 0,1-2 16 16,1 2 752-16,2 2 160 0,0 2 16 0,0-2 16 16,-1 2-1024-16,2 2-208 0,0-1-32 0,0 1-16 15,-1 0-784-15,1 2-144 0,0-2-48 0,-2 2 0 16,2-2-448-16,-1 0-80 0,0 1-32 0,-2-3 0 15,1 0-224-15,0-2 0 0,0-2 0 0,-1 0 0 16,1-2 0-16,-1 1 0 0,1-3 0 0,-1-3 0 16,1 3 0-16,-1-3 0 0,-1 0-128 0,2-1 128 15,-2-2 0-15,-1 0 0 0,1-4 0 0,1-1 0 0,-2 0 0 0,0-4 0 0,1-3 128 0,0-2-128 32,2-2 352-32,-1-3-32 0,1-4 0 0,-1 1 0 15,2-4 0-15,1 0 0 0,-2-2 0 0,2 0 0 0,-1-2-128 0,1-3-48 16,-1-1 0-16,-2-1 0 0,1 2-144 0,-1-1 0 15,-1-4 0-15,1 4 0 0,-1 0 0 0,-1 3 0 16,0 2 0-16,-1 3 0 0,-2 1 0 0,1 3 0 16,-1 2 128-16,1 1-128 0,-1 3 0 0,1 3 0 15,1 1 0-15,-1 2 0 0,2 2 0 0,0-2 0 16,0 4 0-16,2-1 128 0,-1 0-128 0,0 1 0 16,0 3 0-16,0-1 0 0,-1 10 0 0,0 0 0 15,5-26 128-15,-5 26-128 0,0 0 0 0,0 0 0 16,0 0 0-16,0 0 0 0,0 0 0 0,0 0 0 15,0 0 128-15,0 0-128 0,28-34 0 0,-28 34 0 16,0 0 0-16,0 0 0 0,0 0 0 0,0 0 0 0,0 0 0 0,45-28 0 16,-45 28 0-16,0 0 0 0,0 0 0 0,0 0 0 15,0 0 0-15,50-30 0 0,-50 30 0 0,0 0 0 0,0 0 0 0,0 0 0 16,59-18 0 0,-59 18 0-16,0 0 0 0,0 0 0 0,55-4 0 0,-55 4 0 15,0 0 0-15,0 0 0 0,65-5 0 0,-65 5 0 16,0 0 0-16,64-1 128 0,-64 1-128 0,0 0 0 15,71-9 0-15,-71 9 0 0,0 0 128 0,68-10-128 16,-68 10 0-16,0 0 0 0,61-10 0 0,-61 10 0 16,0 0 0-16,0 0 0 0,54-6 128 0,-54 6-128 15,0 0 0-15,0 0 0 0,0 0 0 0,0 0 0 0,51 4 0 16,-51-4 0-16,0 0 0 0,0 0 0 0,0 0 0 16,0 0 0-16,0 0 128 0,40 15-128 0,-40-15 0 15,0 0 0-15,0 0 144 0,0 0-144 0,0 0 0 0,33 20 0 16,-33-20 0-16,0 0 128 0,0 0-128 0,0 0 0 15,0 0 0-15,17 18 0 0,-16-14 0 0,-1 2 0 16,0-2 0-16,-1 2 128 0,0-2-128 0,-2 2 0 16,2-1 0-16,-3 1 0 0,2-1 0 0,-3 1 0 15,1 0 0-15,0-1 0 0,1 1 0 0,-1-1-256 16,-1 0 64-16,-1 1-12928 16,1 1-2560-16</inkml:trace>
  <inkml:trace contextRef="#ctx0" brushRef="#br0" timeOffset="95703.5">25840 6185 911 0,'0'-2'0'0,"0"-1"0"0,0 2 0 0,0 1 0 16,0-2 1184-16,0 2 160 0,0 0 16 0,0 0 16 0,1-2 992 0,-1 1 208 15,0 1 48-15,0 0 0 0,0 1 512 0,0 1 128 16,-1 0 0-16,1 2 16 0,-1-2-704 0,0 2-144 15,0-2-16-15,1 2-16 0,0 0-928 0,-2 0-176 16,2 1-32-16,0-2-16 0,0 3-768 0,2-2-160 16,-1 1-16-16,0 0-16 0,0 0-288 0,0 1 160 15,2-2-160-15,-2 0 128 0,2 1-128 0,-2-2 0 16,0 1 0-16,0 0 0 0,1-2 0 0,0 1 0 16,-1 0 0-16,1-3 0 0,-1 0 0 0,1 0 0 15,-1-2-144-15,1 1 144 0,0-2 0 0,-1-1 0 16,1 1 0-16,-2-2 0 0,0 1-128 0,-2 0 128 15,1-1 0-15,-1 2 0 0,-2-1 0 0,-1-2 0 16,-1 3 0-16,0 0 0 0,-2 0 0 0,1 2 0 16,-2-2 0-16,-1 1 0 0,2 1 0 0,-2 1 0 15,2 0 0-15,-2 0 0 0,2 3 0 0,0 0 0 0,0 1 0 16,-1 2 0-16,0 0 0 0,2 0 0 0,0 2 0 16,-1 0 0-16,2 2 0 0,-1-1 0 0,2 3 0 0,0 2 0 15,0-2 0-15,1 2 0 0,0 1 0 0,2-2 0 16,1 2 0-16,1-3 0 0,0 1 0 0,2-3 0 15,1 0 0-15,1-2 0 0,3 0 0 0,-7-8 0 16,0 0 0-16,0 0 0 0,43 18 0 0,-43-18 0 16,0 0 0-16,0 0 0 0,62 0 0 0,-62 0 0 15,0 0 0-15,55-10 0 0,-55 10 0 0,0 0 0 16,59-16 0-16,-59 16 128 0,0 0-128 0,0 0 0 16,61-25 0-16,-61 25 0 0,0 0 0 0,0 0 0 15,0 0 0-15,0 0 0 0,0 0-160 0,0 0 160 16,44-28-1280-16,-44 26-192 15</inkml:trace>
  <inkml:trace contextRef="#ctx0" brushRef="#br0" timeOffset="95987.42">25577 6642 911 0,'4'0'0'0,"-4"0"0"16,0 0 0-16,0 0 0 0,0 0 2752 0,0 0 480 16,0 0 96-16,0 0 0 0,0 0 1136 0,0 0 208 0,56-13 64 0,-56 13 0 15,0 0-1616-15,57-11-320 0,-57 11-64 0,0 0-16 0,61-6-1664 0,-61 6-336 16,0 0-64-16,57-3-16 16,-57 3-256-16,0 0-64 0,0 0-16 0,67-2 0 15,-67 2-176-15,0 0-128 0,0 0 144 0,0 0-144 16,54 2 0-16,-50 1 0 0,-1-3 0 0,0 1 0 15,-2 2 0-15,-2-1 0 0,0 2 0 0,-3-3 0 16,-1 4-368-16,-1 1 48 0</inkml:trace>
  <inkml:trace contextRef="#ctx0" brushRef="#br0" timeOffset="96202.65">25713 6776 9039 0,'-1'2'192'0,"1"0"32"0,0-2 16 0,0 3 32 0,0-3-272 0,1 1 0 16,0 1 0-16,0 4 0 0,2 2 3584 0,-1 4 672 16,2 7 128-16,0-3 32 0,-1 2-1488 0,0 2-304 15,-1 1-48-15,1-1-16 0,1 1-1248 0,-2-1-256 16,0-2-48-16,1-2-16 0,1-1-608 0,-2-1-128 16,2-2-32-16,-2-4 0 0,2-3-224 0,0-2 0 15,-4-3-144-15,0 0 144 16,0 0-448-16,0 0 16 0</inkml:trace>
  <inkml:trace contextRef="#ctx0" brushRef="#br0" timeOffset="96387.77">25864 6821 13935 0,'-3'10'304'0,"2"-8"64"0,0 4 16 0,1 1 0 0,0-4-384 0,0 1 0 0,-1 0 0 0,1 4 0 15,-2 2 4304-15,1 6 784 0,0 3 160 0,-2 2 16 16,2 1-2608-16,-1-4-528 0,2 0-96 0,-2-2-32 15,2-1-1376-15,0-3-288 0,2-2-48 0,-1 0-16 16,1-4-272-16,1-2 0 0,-1-1 0 0,1-1 0 16,-1-4-128-16,-1-1 128 0</inkml:trace>
  <inkml:trace contextRef="#ctx0" brushRef="#br0" timeOffset="96602.1">25626 6780 14735 0,'0'-4'320'0,"2"4"64"0,-1-2 0 0,-1 2 64 0,0 0-448 0,0 0 0 15,0 0 0-15,0 0 0 0,0 0 3008 0,0 0 528 16,59-14 112-16,-59 14 0 0,0 0-736 0,56-2-160 16,-56 2-16-16,0 0-16 0,50 4-1664 0,-50-4-336 15,0 0-64-15,49 8-16 0,-49-8-496 0,0 0-144 16,47 6 0-16,-47-6 0 0,0 0 0 0,0 0 0 15,57 2 0-15,-57-2-11936 16,0 0-2272-16</inkml:trace>
  <inkml:trace contextRef="#ctx0" brushRef="#br0" timeOffset="97038.06">26057 6768 14735 0,'1'0'320'0,"0"0"64"0,0 2 0 0,1-2 64 0,-1 1-448 0,-1-1 0 0,0 3 0 0,0-1 0 16,1 2 3040-16,0 2 528 0,1 2 96 0,-1 3 32 16,0-1-624-16,-1 2-112 0,0 2-16 0,0 1-16 15,0 1-1792-15,0-3-368 0,0 5-64 0,0-5 0 16,0 3-512-16,1-1-192 0,-1 1 176 0,0-4-176 0,0-2 0 0,0 0 0 15,0-1 0-15,-1-3 0 0,0-2 0 16,1-2 0-16,0 0 0 0,-1-4 0 0,1 1 0 0,1-4 0 16,0-1 0-16,0-3 0 0,-1 9 0 15,0 0 0-15,9-32 0 0,-9 32 0 0,0 0 0 0,12-35-128 16,-12 35 128-16,0 0 0 0,0 0 0 0,22-34 0 16,-22 34 0-16,0 0 0 0,0 0 0 0,0 0 0 15,0 0 0-15,0 0 0 0,0 0 128 0,0 0 0 16,49 0-128-16,-44 6 192 0,0 0-16 0,0 0-16 15,0 4 0-15,-1 0 0 0,0 3 32 0,0-5 0 16,0 2 0-16,-2 0 0 0,-1 0-192 0,1 2 160 16,-2-2-160-16,0 1 160 0,-3-1-160 0,2 0 0 15,0-4 0-15,-2 0 0 0,2-2 0 0,0 0 0 16,-1-2 0-16,1-2 0 0,0 3-368 0,0-6 0 0</inkml:trace>
  <inkml:trace contextRef="#ctx0" brushRef="#br0" timeOffset="97753.19">26055 5851 4607 0,'0'3'400'0,"0"-3"-400"0,0 0 0 0,0 0 0 16,0 0 1184-16,2 0 160 0,-2 2 16 0,1 0 16 15,1 0 1136-15,1 1 240 0,-3-3 32 0,0 0 16 16,0 0-656-16,0 0-128 0,0 0-32 0,46 16 0 15,-46-16-1104-15,0 0-240 0,0 0-32 0,0 0-16 16,0 0-208-16,58 3-64 0,-58-3 0 0,0 0 0 0,0 0-160 0,0 0-32 16,0 0-128-16,0 0 192 0,34 20-192 0,-34-15 0 15,2 1 0-15,-4-2 0 0,2 2 128 0,-1 0-128 16,-1 0 176-16,0 2-176 0,0 1 272 0,-1 0-48 16,1 0-16-16,-1 2 0 0,1 0 32 0,0-1 0 15,-1 0 0-15,1 3 0 0,-1-4 80 0,1 4 32 16,0-5 0-16,0 2 0 0,1-2-160 0,1 0-48 15,-2 1 0-15,1-2 0 0,1 0-144 0,0-5 0 16,0 2 0-16,1-2 0 0,1 2 0 0,-1-4-192 16,-1 0 32-16,1 0-14912 0</inkml:trace>
  <inkml:trace contextRef="#ctx0" brushRef="#br0" timeOffset="100961.25">26633 4912 1839 0,'-1'0'160'0,"1"0"-160"16,0 0 0-16,0 0 0 0,0 0 256 0,-2 0 0 15,1 0 16-15,0 1 0 0,-2 0 48 0,0 3 16 0,-1-3 0 0,2 4 0 0,-2-1-336 0,1 2 0 32,0 0 0-32,0 0 0 0,2 0 0 0,-2 4 0 15,2-2-128-15,-1 3 128 0,1-1-176 0,-1 0 176 16,0 2-208-16,1 0 80 0,-2 1 128 0,1 0 0 15,-1 2-144-15,-1 1 144 0,1 0-208 0,-1 3 16 0,0-3 16 16,1 2 0-16,-2 2 176 0,0 1 128 0,-1 2-128 0,1 0 192 16,0-1-192-16,0 1 0 0,1-1 0 0,0 1 0 15,3-3 0-15,0-1 0 0,1-1 0 0,1 0 0 16,0 0 0-16,2 1 0 0,-1-1 0 0,1-2 0 16,-1-3 0-16,1 0 0 0,-1 2 0 0,2 1 0 15,-2 0 0-15,0 0 0 0,0 3 0 0,-1-3 0 16,0-1 0-16,-1 1 0 0,0 0 0 0,0 0 0 15,-1 0 0-15,-1-1 0 0,-2 1 0 0,0 0 0 16,1-2 0-16,-1 0 0 0,-1-1 0 0,1 0 0 16,-1 2 0-16,3-2 0 0,-1-3 0 0,3-3 0 0,0 2 0 15,3-3 0-15,-1 0 0 0,3 0 0 0,1-2 0 16,-6-4 0-16,0 0 0 0,0 0 0 0,0 0 0 0,41 25 0 16,-41-25 0-16,0 0 0 0,0 0 0 0,35 26 0 15,-28-18 0-15,-1 2 0 0,-1 0 0 0,-1 0 0 16,0 2 0-16,-2 1 0 0,-2 3 0 0,0-4 0 15,-1 4 0-15,-1-1 0 0,-2 1 0 0,0-2 0 16,0 1 0-16,1 1 0 0,-1 0 0 0,-1-1 0 16,3 1 0-16,-2-3 0 0,1 2 0 0,2-4 0 15,0 0 0-15,0 2 0 0,1-3 0 0,1-1 0 16,3 4 0-16,-1-6 0 0,1 4 0 0,0-1 0 16,1 0 0-16,0-1 0 15,0 2 0-15,-3 1 0 0,2 1 0 0,-2 1 0 16,0-1 0-16,-1 3 0 0,-1 0 0 0,0-2 0 15,0 2 0-15,-1 1 0 0,-1-1 0 0,1 0 0 16,2 0 0-16,-1-3 0 0,3-1 0 0,-1 0 0 0,1-2 0 0,2 0 0 0,0-1 0 0,0 1 0 16,1-4 0-16,-1 1 0 15,2 2 0-15,-1-2 0 0,0 0 0 0,2 1 0 0,1-2 0 0,-1 1 0 16,-8-7 0-16,0 0 0 0,0 0 0 0,47 22 0 16,-47-22 0-16,0 0 0 0,0 0 0 0,51 26 0 15,-51-26 0-15,0 0 0 0,33 31 0 0,-22-21 0 16,-1 2 0-16,0 0 0 0,0 2 0 0,0-2 0 15,1 1 0-15,-1-1 0 0,1 0 0 0,-1-2 0 16,-10-10 0-16,21 20 0 0,-21-20 0 0,0 0 0 16,35 25 0-16,-35-25 0 0,0 0 0 0,48 20 0 15,-48-20 0-15,0 0 0 0,60 18 0 0,-60-18 0 16,0 0 0-16,67 21 0 0,-67-21 0 0,48 17 0 16,-48-17 0-16,46 21 0 0,-46-21 0 0,44 23 0 15,-44-23 0-15,40 22 0 0,-40-22 0 0,44 22 0 0,-44-22 0 0,43 19 0 16,-43-19 0-16,0 0 0 0,64 22 0 0,-64-22 0 15,62 19 0-15,-62-19 0 0,75 16 0 0,-75-16 0 16,85 10 0-16,-85-10 0 0,81 9 0 0,-81-9 0 16,84 9 0-16,-84-9 0 0,71 6 0 0,-71-6 0 15,75 10 0-15,-75-10 0 0,85 13 0 0,-85-13 0 16,91 19 0-16,-91-19 0 0,80 25 0 0,-80-25 0 16,69 29 0-16,-69-29 0 0,63 28 0 0,-63-28 0 15,51 20 0-15,-51-20 0 0,55 18 0 0,-55-18 0 16,66 21 0-16,-66-21 0 0,78 16 0 0,-78-16 0 0,84 13 0 0,-84-13 0 15,78 10 0-15,-78-10 0 0,81 7 0 0,-81-7 0 0,64 9 0 0,-64-9 0 16,62 6 0 0,-62-6 0-16,70 12 0 0,-70-12 0 0,72 16 0 0,-72-16 0 15,72 19 0-15,-72-19 0 0,66 16 0 0,-66-16 0 16,67 16 0-16,-67-16 0 0,72 10 0 0,-72-10 0 16,67 6 0-16,-67-6 0 0,81 6 0 0,-81-6 0 15,110 0 0-15,-53 0 0 0,0-2 0 0,-3-2 0 16,2 2 0-16,-56 2 0 0,98-4 0 0,-98 4 0 15</inkml:trace>
  <inkml:trace contextRef="#ctx0" brushRef="#br0" timeOffset="116047.48">21296 5661 3855 0,'-1'2'336'15,"1"0"-336"1,0 0 0-16,-2-2 0 0,2 0 0 0,0 0 0 15,-1 4 464-15,0 2 48 0,0 0 16 0,-2 3 32 0,1 1-112 0,-1 0 0 16,1 2-16-16,1 2 16 0,-2 0-128 0,1 5-48 16,0-3 0-16,0 3 32 0,1 0-112 0,-2 0-32 15,1 1 0-15,0-2 32 0,1-2-192 0,0-1 0 16,1-1 0-16,1-4 0 0,0-2 0 0,3-1 0 16,0-1 0-16,1-5 0 15,0 1-432-15,0-2-16 0,0 0 0 0,0-3 16 0,0 0 432 0,-2 0 0 16,2-4 0-16,-1 1 0 0,0-4 0 0,-2 4-144 15,-1-4 144-15,1 2 0 0,-1-1 0 0,-1 2-128 16,0 0 128-16,-1 1 0 0,-1-1 0 0,2 2 0 16,-1 4-144-16,1-2 144 0,-1 1 0 0,1 2-160 15,0 2 160-15,0 1 0 0,0 0 192 0,0 3 128 16,0 4 48-16,0 0 0 0,-1 5-128 0,1-1-32 16,-2 4 0-16,2-2 48 0,-1 0-256 0,1 0 0 15,0-1 128-15,0 1-128 0,0 4 0 0,3 1-192 16,-2 1 0-16,1-2 64 0,2 1-64 0,1 1 0 0,0 1 0 0,0-5 48 15,0-2-160-15,0-2-16 0,-1-3-16 0,0-1 0 16,1-4 176-16,-1-2 160 0,-1-2-208 0,0-2 208 16,0-2-176-16,0-4 176 0,0-4-160 0,-1 0 160 15,1-2 0-15,-2-5-192 0,0 1 192 0,-1-1-160 16,-1 0 160-16,0 2-128 0,-2-1 128 0,0 0 0 16,0 1 192-16,1 1 144 0,-2-2 48 0,0 0 16 15,1 4 240-15,-1-1 64 0,1 7 0 0,1 0 0 16,1 6-256-16,0 0-64 0,-1 3-16 0,2 0 16 15,0 5 128-15,0 3 0 0,2 2 16 0,0 6 16 0,0 1-160 16,1 1-48-16,1-1 0 0,-1 2 32 0,1 0-368 0,0 3 0 16,1-3 0-16,-3 3-176 0,2 0-64 0,0 1-16 15,-2 2 0-15,2-2 16 16,1 1-304-16,-2-5-64 0,1-2-16 0,1-5 32 0,0-1 592 0,0-2 0 16,0 0 0-16,1-5 0 0,-1-1-144 0</inkml:trace>
  <inkml:trace contextRef="#ctx0" brushRef="#br0" timeOffset="116251.09">21436 6283 911 0,'-2'-5'0'0,"1"4"0"15,0-2 0-15,1 3 0 0,0 3 336 0,0-2-16 16,-1 2 0-16,-2 0 0 0,2 6 16 0,-2 1 0 16,1 6 0-16,1-1 0 0,0 2-144 0,-1 4-48 15,1-1 0-15,0 2 0 0,0 3-144 0,-1 0 0 16,2 0 0-16,0 1 128 15,2 2-560-15,-1-6-112 0,1 0-32 0,2-3 0 0,2-3 576 0,0-3 0 0,-1-1 0 0,0-3 144 16,1-1-144-16,1 3 0 0</inkml:trace>
  <inkml:trace contextRef="#ctx0" brushRef="#br0" timeOffset="116480.25">21392 6259 2815 0,'-5'-25'0'0,"0"2"0"15,2 10 0-15,0 4 0 0,1 3 0 0,-2-8 0 16,-2-14 0-16,-5-13 0 0,-4-15 0 0,0-1 0 16,0 12 0-16,3 8 0 0,1 11 0 0,2 10 0 0,3 9 0 0,2 5 0 15,0 4 128-15,3 5-128 0,2 2 464 16,1 1 0-16,0 3 0 0,2-1 0 0,2 4-240 16,2 3-48-16,1 3-16 0,3 4 0 0,1 2-160 0,2 1 160 15,1 5-160-15,1-3 160 0,1 3-160 0,-3-1 0 16,1-3 0-16,-3 1-176 0,0-3 176 0,-2 3 0 15,0 4 0-15,-1-1 0 0,-2 2 0 0,0-1-160 16,-1-3 160-16</inkml:trace>
  <inkml:trace contextRef="#ctx0" brushRef="#br0" timeOffset="116713.72">21454 6425 2095 0,'1'-41'0'0,"1"17"0"0,-1-1 0 0,0-1 192 0,0 10-192 15,-1 6 0-15,2 1 0 0,0-3 0 0,1-8 256 0,0-7 32 0,1-3 0 0,2 2 0 16,-6 28 368-16,9-31 80 0,-9 31 16 0,0 0 16 16,12 6-96-16,-8 10-16 0,0 9 0 0,-2 3 16 15,2 8-320-15,-3 4-64 0,1 2-16 0,0 2 0 16,-1 3-272-16,-1 0 0 0,1 4-128 0,0 2 128 31,1 2-512-31,0-2 0 0,2 1-16 0,1-3 16 0,1-4 512 0,1-6 0 0,0 0 0 0,0-8 0 16,2-5 0-16,-1 0-128 0,2-9 128 0,-1 0 0 15</inkml:trace>
  <inkml:trace contextRef="#ctx0" brushRef="#br0" timeOffset="119351.38">8766 9670 6447 0,'-3'-4'576'0,"1"1"-576"16,1 0 0-16,1 1 0 0,-2 0 1696 0,1 0 224 16,-1-4 64-16,-3 0 0 0,0-2 944 0,-1-1 192 15,0 3 32-15,1 3 16 0,1 0-432 0,0 3-96 16,0 3-16-16,1-1 0 0,-1 3-960 0,2 4-192 15,0-1-32-15,0 3-16 0,1 4-784 0,1 4-144 16,0-1-48-16,0 5 0 0,1 3-192 0,-1 2-32 16,0-3-16-16,-1 7 0 0,-1 4-80 0,1 3 0 0,0 3-128 0,1 2 192 15,0-6-64-15,0 3 0 0,1 6-128 0,-1-3 192 16,0 1-192-16,-1-1 0 0,1 1 0 0,-1-4 0 16,-1-3 0-16,0-3 0 0,-1-4 0 0,2-3 0 15,0-2 0-15,0-6 0 0,1-2 0 0,0-3 0 16,0-2 0-16,1-4 0 0,-1-2-128 0,0-4 128 15,0-3-208-15,0-6 16 0,0 0 0 0,-1-4-12288 16,0-5-2464-16</inkml:trace>
  <inkml:trace contextRef="#ctx0" brushRef="#br0" timeOffset="119850.83">8749 9632 7647 0,'-14'6'160'0,"7"-6"32"0,0 2 16 0,0-2 32 0,3 0-240 0,1 0 0 16,-1-2 0-16,-4 2 0 0,0-4 3584 0,-5-1 688 16,4 1 128-16,0-2 16 0,4 3-1152 0,1-1-224 15,3-2-48-15,2 3-16 0,0-3-1472 0,3 2-288 16,1 1-64-16,1 0-16 0,0 3-560 0,-6 0-128 15,0 0 0-15,0 0-16 0,0 0-112 0,52 3-32 16,-52-3 0-16,0 0 0 0,46 19-128 0,-46-19-32 0,37 19 0 0,-37-19 0 16,36 19-128-16,-17-6 192 15,0-1-192-15,1 2 192 0,-1 1-192 0,1-3 0 0,1 1 144 0,-21-13-144 16,40 22 0-16,-40-22 0 0,34 17 0 0,-19-8 0 16,-3 1 0-16,-1-2 0 0,-2 2 0 0,-2 0 0 15,1 3 0-15,-3-5 0 0,-1 3 0 0,-2 1 0 16,-1-3 0-16,-1 4 0 0,-3-3 0 0,-1 2 0 15,0 0 0-15,-4-2 0 0,-1 0 0 0,-3 3 0 16,0-5 0-16,-2 3 0 0,0 0 0 0,-1-1 0 16,0-2 0-16,0 0 0 0,-1-1 0 0,1-1 0 15,-1-3 0-15,-1 1 128 0,-3 1-128 0,-1-4 0 16,0 2 192-16,-1-1-48 0,2-2 0 0,1 0 0 16,6 0-16-16,0 0 0 0,2 0 0 0,3 0 0 15,1 0-128-15,2 0 0 0,3 0 144 0,1 0-144 0,2 0 0 16,0 2 0-16,2 0 0 0,-1 1 0 0,3-2 0 0,-1 1 0 15,2 2-128-15,0 2 128 0,2-2-400 0,0 2 0 16</inkml:trace>
  <inkml:trace contextRef="#ctx0" brushRef="#br0" timeOffset="123577.28">9563 9742 5519 0,'4'0'496'0,"-1"0"-496"15,-3 0 0-15,0 1 0 0,0-1 1392 0,1 0 176 16,1 0 32-16,2 2 16 0,0 1 624 0,0-2 112 16,-3 2 16-16,0-3 16 0,-2 2-176 0,-2 2-32 15,1-2-16-15,-2 2 0 0,0 0-560 0,-2 2-96 16,0 0-32-16,-1 0 0 0,-1 0-608 0,-2 2-128 0,0 1-32 0,-1-2 0 15,0 2-320-15,-2-1-64 0,-2 2 0 0,0-2-16 16,0 0-176-16,0 1-128 0,2-2 144 0,0 2-144 16,1 1 0-16,1-3 128 0,1 2-128 0,2-3 0 15,2 0 0-15,1 0 0 0,2 1 0 0,1-1 0 16,2-2 0-16,2 2 0 0,0 0 0 0,1 0 0 16,-1-2 176-16,2 0-176 0,2 0 192 0,3 3-192 15,0 0 384-15,3 2-48 0,-12-9 0 0,24 16 0 0,-11-9-16 0,-2 2 0 0,0 0 0 0,0-2 0 31,1 5-160-31,0-3-32 0,-1 1-128 0,-3-4 192 16,0 4-192-16,-3-3 0 0,-2 2 128 0,-1-3-128 16,-1 3 0-16,-4-2 0 0,1 2 128 0,-2-2-128 15,0 2 0-15,-2-2 128 0,0 2-128 0,-1 0 0 0,-2-2 128 0,0-1-128 16,1 3 0-16,-2-5 0 0,1 2 0 0,-2 0 128 16,-1-2-128-16,1-1 0 0,-1 2 0 0,3-3 0 15,1 0 0-15,1-2 0 0,1 1 144 0,1-1-144 16,0 2 128-16,1-2-128 0,3 1 192 0,-1 1-64 15,1-2 0-15,1 4 0 0,1-1-128 0,1 0 128 16,0 1-128-16,2 2 128 0,1 3-128 0,0-3 0 16,0 4 0-16,1-2 0 0,-1 2 0 0,1 0 0 15,-1-1 128-15,0 1-128 0,-1 0 0 0,-2 2 0 16,2-2 0-16,-3 2 0 0,2-2 0 0,-2 3 0 16,0-1 0-16,-1-2 0 0,0 2 0 0,-1-2 0 0,-2 5 0 15,1-1 0-15,-2 0 0 0,-1 0 0 16,-1 2 128-16,-1 0-128 0,-2 3 0 0,-1-4 0 15,1 1 0-15,1 0 0 0,-1 0 0 0,0-4 0 0,1 1 0 0,0-4 0 16,3 0 0-16,0-2 0 0,2-3 0 16,1 1 0-16,1-1 0 0,1-2 0 0,3 0 0 0,-2 0 0 15,3-1 0-15,1 2 0 0,1-1 0 0,-1 2 0 16,2-2 0-16,2-2 0 0,-9 0 0 0,0 0 0 16,0 0 0-16,44 8 0 0,-44-8-144 0,0 0 144 15,55 2 0-15,-55-2-128 0,0 0 128 0,68-6-12384 16,-68 6-2400-16</inkml:trace>
  <inkml:trace contextRef="#ctx0" brushRef="#br0" timeOffset="124059.94">9785 10204 7359 0,'1'-3'656'0,"0"0"-528"16,1 2-128-16,-1 1 0 0,0 0 3248 0,1 0 608 15,1 0 128-15,2-3 32 0,1 3-240 0,2 3-32 16,0 1-16-16,1 2 0 0,-1 4-1792 0,-4-4-352 0,0-3-80 0,-3 2-16 15,2-1-832-15,0 6-160 0,1 2-48 0,3 11 0 16,1 3-160-16,-1 7-32 0,1-1-16 0,-2 0 0 16,0 0-240-16,-2-1 128 0,1-2-128 0,-2-4 0 15,2-7 0-15,0-1 0 0,0-2 0 0,-1-5 0 16,0-4 0-16,1 1 0 0,-2-5 0 0,1-2 0 16,0 0 0-16,-1-2 0 0,2-5 0 0,-5 7 0 15,0 0 0-15,0 0 0 0,29-47 0 0,-29 47 0 16,25-42 144-16,-25 42 96 0,29-47 16 0,-29 47 0 15,34-50 32-15,-34 50 16 0,31-47 0 0,-31 47 0 16,27-47-128-16,-27 47-32 0,23-42 0 0,-23 42 0 16,18-38 0-16,-18 38 0 0,0 0 0 0,19-42 0 15,-19 42-144-15,0 0 192 0,0 0-192 0,13-32 192 0,-12 27-192 16,-2 2 0-16,1 0 0 0,-3 2 0 16,0-2 0-16,0 1 0 0,1 1 0 0,-1-2-176 15,2 1-672-15,1-2-144 0</inkml:trace>
  <inkml:trace contextRef="#ctx0" brushRef="#br0" timeOffset="124737.64">10664 10157 7359 0,'0'5'656'15,"1"-5"-528"-15,0 1-128 0,1 2 0 0,-1-3 912 0,0 2 160 16,0-2 16-16,2 2 16 0,1 0 1968 0,-1 1 400 15,2-2 80-15,-1 2 16 0,0-1-624 0,-3 1-112 16,1 1-16-16,-2-4-16 0,2 3-1280 0,-4-2-256 16,0 1-48-16,-1 1-16 0,-1-2-432 0,-3 2-64 15,1-1-32-15,-1-1 0 0,-2 2-320 0,-2 0-64 16,0 4-16-16,-3-5 0 0,-1 4-80 0,-2-2-32 16,1 2 0-16,0 0 0 0,1 1-160 0,0-1 0 15,2 0 144-15,-1-2-144 0,3 2 0 0,1-3 0 16,1 1 0-16,2 1 128 0,2-1-128 0,0-2 0 15,0 2 0-15,3-3 0 0,-1 2 0 0,1-1 0 0,0-1 0 0,2 2 0 16,0-1 128-16,3 0-128 0,-1 0 128 16,2 2-128-16,1-2 0 0,0 2 144 0,1 0-144 0,2 1 0 15,-1-2 192-15,2 4-192 0,-9-7 192 0,0 0-192 16,32 13 256-16,-32-13-64 0,25 13-16 0,-25-13 0 16,0 0-176-16,40 18 160 0,-40-18-160 0,0 0 160 15,41 12-160-15,-41-12 0 0,0 0 0 0,0 0 0 16,29 17 0-16,-26-11 0 0,0-4 0 0,-2 2 0 15,0-2 0-15,-2 2 0 0,1-1-144 0,-1-2 144 32,-2 1-688-32,1-1-80 0</inkml:trace>
  <inkml:trace contextRef="#ctx0" brushRef="#br0" timeOffset="125010.45">10409 10453 911 0,'6'3'0'0,"-2"0"0"15,1-2 0-15,-1 2 0 0,-2-3 3264 0,1 1 576 16,-1 1 128-16,3 1 0 0,4 3 800 0,-9-6 160 16,25 12 16-16,-25-12 16 0,28 16-2704 0,-28-16-528 15,26 13-128-15,-26-13 0 0,0 0-1024 0,38 16-192 16,-38-16-32-16,0 0-16 0,0 0-192 0,47 12-144 15,-47-12 192-15,0 0-192 0,0 0 0 0,0 0 0 16,51 10 0-16,-51-10 0 0,0 0-192 0,0 0 0 16</inkml:trace>
  <inkml:trace contextRef="#ctx0" brushRef="#br0" timeOffset="125525.69">11113 10369 5519 0,'-4'-2'496'0,"2"2"-496"0,0 0 0 0,1 0 0 31,0 0 3456-31,0-2 608 0,-3 2 112 0,-1 0 32 16,-2 0-624-16,1 0-128 0,1 2-32 0,1-2 0 0,1 4-1728 15,2-1-352-15,1 0-64 0,0 4 0 0,1-1-736 0,-1 0-144 16,2 4-16-16,0-3-16 0,1 2-368 0,0 0 144 16,2-2-144-16,0-1 0 0,0 0 0 0,0-3 0 15,0-2 0-15,-1 1 0 0,-1-4 0 0,0 1-256 16,-2-2 80-16,0 0 16 16,1-4-736-16,-2-1-160 0,-2 0-32 0,-1 0 0 15,-1-5-448-15,-1 3-80 0,-2 1-32 0,-2 0 0 0,0 1 1248 0,-2 0 240 16,0 2 160-16,-1 2-192 0,-2 0 880 0,0-1 160 15,1 4 48-15,-1-1 0 0,-1 4 448 0,1-1 80 16,-1 4 32-16,1-1 0 0,2 2-624 0,-2 0-112 16,2 2-16-16,1 2-16 0,2-2-304 0,2 1-64 15,0 5-16-15,1 0 0 0,3 2-128 0,-2 0-32 0,2 1 0 0,2 1 0 16,0-2-16-16,1 3-128 0,2-3 192 0,2-3-64 16,2 2 16-16,-1-5 0 15,0 3 0-15,1-6 0 0,3 2-16 0,-1-3 0 0,2 2 0 0,1-3 0 16,2 0-128-16,-1 2 160 0,-12-7-160 0,0 0 160 15,45 12-160-15,-45-12 0 0,0 0 144 0,50 0-144 16,-50 0 0-16,0 0 0 0,51-3 0 0,-51 3 0 16,0 0 0-16,0 0 0 0,57-3 0 0,-57 3 0 15,0 0-192-15,0 0 0 0,0 0 0 0,0 0-18480 16</inkml:trace>
  <inkml:trace contextRef="#ctx0" brushRef="#br0" timeOffset="126609.61">11509 9828 2751 0,'-4'-1'256'0,"3"-1"-256"0,-1-1 0 0,2 2 0 16,-1 1 1280-16,1 0 224 0,0 0 32 0,0-3 16 15,0 3 2096-15,1-1 400 0,1 2 96 0,0 2 16 16,1-3-1792-16,0 1-336 0,2 2-80 0,1-1-16 16,2 2-944-16,-8-4-192 0,0 0-32 0,0 0-16 15,0 0-304-15,37 16-48 0,-31-10-16 0,-1 0 0 0,0 0 64 0,0 1 16 0,-1 0 0 0,-1 2 0 31,0-1 112-31,-2 2 32 0,0 0 0 0,-1 2 0 0,-1 1-192 0,0-3-32 16,-2 2-16-16,1-2 0 0,-2 0-192 16,0 0-48-16,1 1 0 0,-1-1 0 0,0-3-128 0,-1 2 0 15,-1 0 0-15,-1 0 128 0,1-1-128 0,-3 0 0 16,0-1 0-16,1-1 0 0,-1 0 128 0,0-2-128 16,1 2 0-16,-1-2 128 0,2 2 0 0,2-4-128 15,1 0 192-15,0 0-64 0,2 0-128 0,-2 2 128 16,3 2-128-16,0-2 128 0,-1 2-128 0,2 0 0 15,2 1 0-15,-1-1 128 0,0 0-128 0,2 0 0 16,-1 4 0-16,2-3 0 0,1 5 0 0,-2-2 0 16,2 2 0-16,-1-2 0 0,0 0 0 0,-2-2 0 0,2-1 0 15,-2 0 0-15,1 2 0 0,-1-3 0 0,1 0 0 0,-3 0 0 16,0 0 0-16,-1-1 0 0,-1 1 128 0,0 1-128 16,-1-1 0-16,0 0 0 0,-2 0 144 0,0 3-144 15,-1-3 128-15,1 0-128 0,-2 2 160 0,1 0-160 16,0 0 160-16,0 0-160 0,0-1 160 0,2 0-160 15,2-1 128-15,-1 0-128 0,3 1 0 0,0-1 144 16,1-3-144-16,1 2 0 0,-1 2 0 0,1-3 0 16,1 1 0-16,-2 2 0 0,0-4 0 0,0 1 0 15,-1 1 0-15,0-1 0 0,0-1 0 0,-1 1 0 16,0 1 0-16,0-1 0 0,0-2 0 0,-2 2 0 16,2 2 0-16,0-2 0 0,-1 0 0 0,2 0 0 15,0 0 0-15,0-1 128 0,0 3-128 0,2-2 128 0,-1 2-128 16,1-3 0-16,2 4 0 0,1-1 128 0,1 0-128 0,2 0 0 15,1-2 0-15,1 2 0 0,-10-6 0 0,0 0 0 16,36 16 0-16,-36-16 0 0,0 0 0 0,32 15 0 16,-24-10 0-16,-1 0 0 0,-2 1 0 0,0-2 0 15,-1 2 0-15,-2 0 0 0,-1 0 0 0,1-2 0 16,-1 2 0-16,0-3 0 0,-1 0 0 0,0 0 0 16,0 1 0-16,0-1 0 0,0 3 0 0,0-3 0 15,0 1 0-15,-1-2 0 0,0 2 0 0,-2 2 0 16,1-4 0-16,-2 3 0 0,0 0 0 0,-1 2 0 15,-1-1 0-15,-1-1 0 0,1 3 0 0,-2-1 0 16,0 1 0-16,0-3 0 0,-1 1 128 0,1 1-128 16,0-1 0-16,-1 2 128 0,-3 2-128 0,0-1 160 15,0 1-160-15,1 0 160 0,1-4-160 0,-2 3 0 0,0 0 0 16,-3-1 0-16,2 0 0 0,-1 2 0 0,2-3 128 0,1 1-128 16,2-2 0-16,2 2 0 0,0-2 0 0,2 0 0 15,3-2 0-15,1 1 0 0,1-1 0 0,1-1 0 16,3 3 0-16,-1-2 0 0,1 1 0 0,3-1 0 15,2-4 0-15,-9 0 0 0,0 0-176 0,0 0-12560 16,61-19-2528-16</inkml:trace>
  <inkml:trace contextRef="#ctx0" brushRef="#br0" timeOffset="127537.42">12039 10197 4607 0,'-4'0'400'0,"2"0"-400"0,2 0 0 0,0 0 0 16,0 0 1344-16,0 0 192 0,1-3 48 0,0 6 0 16,2-3 1648-16,2 0 336 0,2 0 64 0,1 1 16 15,-8-1-512-15,0 0-80 0,0 0-32 0,0 0 0 16,59 6-1296-16,-59-6-256 0,0 0-48 0,0 0-16 15,59 3-816-15,-59-3-160 0,0 0-48 0,0 0 0 16,0 0-224-16,60 6-160 0,-60-6 192 0,0 0-192 16,0 0 0-16,0 0 0 0,59-3 0 0,-59 3 0 0,0 0 0 0,0 0 0 15,0 0 0-15,0 0 0 0,0 0 0 0,52-19 0 16,-48 16-192-16,-2-1 192 16,-1 4-1536-16,-2 0-224 0</inkml:trace>
  <inkml:trace contextRef="#ctx0" brushRef="#br0" timeOffset="127827.6">12050 10353 1839 0,'6'0'160'0,"-1"0"-160"0,2 0 0 0,-4 0 0 16,1 0 3152-16,-2 0 608 0,2 0 112 0,-4 0 32 16,0 0 832-16,0 0 160 0,0 0 32 0,56 2 16 15,-56-2-2768-15,0 0-576 0,0 0-96 0,0 0-32 16,47 10-912-16,-39-8-192 0,-8-2-48 0,0 0 0 16,0 0-320-16,0 0 128 0,52 10-128 0,-52-10 0 15,0 0 0-15,0 0 0 0,55-8 0 0,-55 8-128 16,0 0-80-16,0 0-16 0</inkml:trace>
  <inkml:trace contextRef="#ctx0" brushRef="#br0" timeOffset="130107.21">12734 11344 4607 0,'-2'2'400'0,"0"0"-400"0,2-2 0 0,0 0 0 16,2 0 816-16,-1 0 80 0,0 3 0 0,1-3 16 0,3 0 624 0,3 0 112 0,1-3 16 0,0 3 16 31,-9 0 304-31,0 0 48 0,0 0 16 0,54-20 0 15,-54 20-128-15,0 0-32 0,51-31 0 0,-51 31 0 16,0 0-624-16,65-37-128 0,-65 37-32 0,55-36 0 16,-55 36-464-16,59-38-80 0,-59 38-32 0,56-41 0 15,-56 41-192-15,57-47-32 0,-57 47-16 0,47-43 0 0,-47 43-96 16,32-42-32-16,-32 42 0 0,26-50 0 0,-26 50-32 0,20-48 0 16,-20 48 0-16,11-48 0 0,-7 21 384 0,-3 1 80 0,-1-3 16 0,-3 1 0 15,-2 0 32-15,-3-1 16 16,-2-3 0-16,-2 4 0 0,-2-3-336 0,2 5-80 15,-2 3-16-15,-3-5 0 0,-5-5-224 0,-4-2 176 16,0 2-176-16,0-1 160 0,-1 2-160 0,0-3 0 16,-2 3 0-16,3 1 128 0,3 5 0 0,0-2-128 15,1-3 192-15,0 0-64 0,1-1 16 0,2 0 0 16,1 0 0-16,2-2 0 0,1 2-16 0,0 0-128 16,1-3 192-16,2 3-64 0,1-1-128 0,1 1 0 15,3-1 0-15,0 3 128 0,4-1-128 0,1-2 0 16,4 4 0-16,1-2 0 0,4 0 0 0,0 1 0 0,-7 30 0 15,25-63 0-15,-25 63 0 0,39-75 0 16,-13 34 144-16,3 3-144 0,-1-1 0 0,-28 39 144 0,63-73-144 0,-63 73 0 16,68-71 128-16,-68 71-128 0,72-65 0 0,-72 65 0 15,68-59 0-15,-68 59 0 0,54-47 0 0,-54 47 0 16,55-42 0-16,-55 42 0 0,55-37 0 0,-55 37 0 16,55-32 912-16,-55 32 80 0,52-28 16 0,-52 28 0 15,0 0-1648-15,74-29-336 0,-74 29-64 0,0 0-16 0,70-29 784 0,-70 29 272 0,0 0-192 0,60-24 192 16,-60 24-336-16,0 0 16 0,0 0 16 0,0 0-12320 31,55-16-2480-31</inkml:trace>
  <inkml:trace contextRef="#ctx0" brushRef="#br0" timeOffset="131591.53">13241 11537 911 0,'-2'0'0'0,"0"0"0"16,2-2 0-16,-1 2 0 0,1 0 1920 0,0 0 320 15,-1-3 48-15,1 2 16 0,-1-3 2064 0,-1 2 432 16,0-2 64-16,-1-1 32 0,1 2-1376 0,1 0-256 15,-1 2-64-15,0-2-16 16,2 3-1808-16,-1 3-352 0,-1-2-80 0,1 2-16 0,1 3-432 0,-1 1-96 16,0 4-16-16,0-1 0 0,-1 3-192 0,2 3-64 15,-1 0 0-15,0 2 0 0,1 1-128 0,0 1 0 16,1 2 144-16,-2 3-144 0,1-1 0 0,0 0 0 16,0 1 0-16,1-1 0 0,0 0 0 0,1-3 0 15,-1-3 0-15,0-2 0 0,0-3 0 0,0-3 0 16,1-4 0-16,-1 0 0 0,0-2 0 0,-1-2 0 15,1-2 0-15,-1-2 0 0,2-2 0 0,-2-2 0 16,1-5 0-16,0-3 0 0,0-2 0 0,2-3 0 0,-2-3 0 16,0 0-128-16,1-6 128 0,-1 2 0 0,1-2 0 0,0 2 0 15,-1-2 256-15,-1-1-32 0,0 1 0 0,0 6 0 16,-1 0 32-16,-1-3 0 0,0-1 0 0,-1-3 0 16,0 2-96-16,0 4-16 0,-1 0 0 0,-1 1 0 15,3 5-16-15,0 0-128 0,-1 2 192 0,2 1-64 16,0 2 48-16,-1 2 0 0,4 1 0 0,-2 3 0 15,1 2-48-15,1-2 0 0,1 4 0 0,-1 0 0 16,3 2-128-16,0 0 160 0,1 4-160 0,2 0 160 16,0 0-160-16,4 0 0 0,0 4 0 0,2 1 0 15,-1-2 0-15,2 2 0 0,0-1 128 0,1 2-128 16,-1 0 0-16,0 2 0 0,-3-2 0 0,0 0 0 16,-1 0 0-16,-1 1 0 0,1-1 0 0,-3 0 0 0,-3-1 0 0,-2-2 0 15,0 2 0-15,-3-2 0 0,-1 2 0 0,-1-3 0 16,-1 1 0-16,-2 2 0 0,0-3 0 0,-4 0 0 15,-1 2 0-15,-1 1 0 0,-1-3 0 0,-3 0 0 16,3 0 0-16,-3-2 0 0,-1 2 0 0,-2-2 0 16,1 2 0-16,2 0 0 0,2-2 0 0,2 1 0 15,1 1 0-15,1-2 0 0,2 2 0 0,3-2 0 16,1 2 0-16,3-3 0 0,2 2 0 0,-1 2 0 0,3-3 0 0,-1 1 0 16,3 3 0-16,1 0 0 15,0 0 0-15,3 3 0 0,-1-1 0 0,2 4 0 0,2 0 0 0,2 2 0 0,0 1 0 0,1 1 0 31,1 1 0-31,1-3 0 0,-5 0 0 0,3 0 0 16,2 2 0-16,-2-2 0 0,0 1 0 0,-1-1 0 16,0-2 0-16,-2 0 0 0,1-2-128 0,-3-2 128 0,0 1 0 15,-1-1 0-15,-3-2 0 0,1-2 0 0,-1 0 0 16,-1-1 0-16,-1-1 0 0,0 0-144 0,-2-2 144 0,-1-1 0 31,-1-1-496-31,-1 0 16 0,0 0 0 0,0-1 0 16,-1-1-352-16,0-5-64 0,-2 4 0 0,1-4-16 0,0-1-1168 15,-1 2-224-15</inkml:trace>
  <inkml:trace contextRef="#ctx0" brushRef="#br0" timeOffset="133025.85">13769 10213 11967 0,'1'-6'1072'0,"0"2"-864"16,1 2-208-16,-2-1 0 0,0 2 2096 0,0-2 368 15,0-3 80-15,0-1 16 0,0-2 208 0,0-1 48 0,-2 4 16 0,-1 0 0 16,0 2-992-16,-3 2-208 15,1-1-32-15,-2 3-16 0,-1 0-672 0,-2 3-128 16,1-1-16-16,-3-1-16 0,0 3-368 0,0 1-80 16,-2 2-16-16,0 2 0 0,0 0-288 0,-1 1 128 15,0 2-128-15,1-1 0 0,1 4 128 0,2-1-128 0,-1 3 0 0,4-4 0 16,2 4 0-16,1-3 0 0,1 2 0 0,2-2 0 16,2 1 0-16,1-3 0 15,4 2 0-15,0-2 0 0,2 1 0 0,0-3 0 0,3-4 0 0,2 0 0 16,-12-6 0-16,0 0 0 0,0 0 0 0,58-6 0 15,-58 6 0-15,0 0 0 0,64-47 0 0,-64 47 0 16,43-47 0-16,-43 47 0 0,45-58-128 0,-45 58 128 16,33-61 0-16,-33 61 0 0,21-56 0 0,-21 56 0 15,13-54 0-15,-10 25 0 0,1 1 144 0,-3 0-144 16,0-1 320-16,1 1-16 0,-4 2-16 0,1-3 0 16,-1 2-32-16,-2 1 0 0,0-2 0 0,-2 5 0 15,0 1-112-15,0 0-16 0,-2 3-128 0,2 1 192 0,0 4-192 16,0 2 128-16,1 2-128 0,1 1 0 0,0 6 192 15,3 0-64-15,0 3-128 0,0 0 192 0,1 3 16 0,0 0 0 16,0 1 0-16,0 5 0 0,0 1 0 0,1 2 0 16,0 4 0-16,2 0 0 0,-1 5-208 0,2 1 144 15,0 2-144-15,0 3 128 0,0-3-128 0,1 3 0 16,0 5 0-16,0 3 128 0,1-5-128 0,0 3 0 16,1-1 0-16,-1-1 0 0,0 1 0 0,-1-7 0 15,1-3 0-15,-3-4 0 0,-1-2 0 0,0 1 0 16,0-4 0-16,-1-1 0 0,0-2 0 0,-1 2 0 15,-1-6 0-15,0 1 0 0,-1-1 0 0,1 0 0 16,-2 1 0-16,-2-5 0 0,0 4-384 0,0-2 32 16,0 0 16-16,0-1 0 15,0 2-560-15,1-1-96 0,-1-1-32 0,0 0 0 16,2 1-1408-16,0 0-304 0,1-3-48 0,0 0-12576 0</inkml:trace>
  <inkml:trace contextRef="#ctx0" brushRef="#br0" timeOffset="136330.42">14151 9749 5519 0,'-4'-4'496'0,"1"-2"-496"16,0 3 0-16,2-2 0 0,0 3 1760 0,-1 0 256 15,1 1 48-15,-1-4 16 0,-2-1 1568 0,-1-2 320 16,1 2 64-16,1 0 16 0,0 3-1056 0,2 2-224 16,1 1-32-16,0 4-16 0,1 2-1408 0,2 1-288 15,-1 4-48-15,2 3-16 0,0 1-576 0,1 5-112 16,-2 2-16-16,1 3-16 0,0-1 16 0,-2 5 16 16,1-3 0-16,-1 5 0 0,-1 1-80 0,1 0 0 15,-2-1-16-15,-2-1 0 0,1-2-176 0,-1-1 0 0,-1-1 0 16,-1-5 128-16,1 2-128 0,-1-6 0 0,-1 0 0 15,0-1 0-15,1-5 0 0,-1 1 0 0,2-6 0 16,0 0 0-16,1-2 0 0,-1-4 0 0,2 1 0 0,1-2 0 16,0-3 0-16,1-2 0 0,-1 6 0 15,0 0 0-15,0 0 0 0,19-45 0 0,-19 45 0 0,0 0 0 16,32-41 0-16,-32 41 0 0,0 0 144 0,41-39-16 16,-41 39-128-16,0 0 192 0,0 0-64 0,52-32 0 15,-52 32 0-15,0 0 0 0,0 0 0 0,0 0 0 16,48-7-128-16,-42 10 192 0,0 3-64 0,-1-2 0 15,0 2-128-15,-1 3 192 0,0-2-64 0,-2 2 0 16,-1 1-128-16,1 2 176 0,-1 0-176 0,-1 1 192 16,1 0-192-16,-2 1 160 0,0 1-160 0,-2 0 160 15,-1 1-160-15,1-4 0 0,0 2 144 0,-2-1-144 16,2 2 0-16,-2-3 0 0,1-2 0 0,1-1 0 0,1-2 0 16,1 0 0-16,0-1 0 0,1-4 0 0,1 0 0 0,1-2-192 15,1-2 64-15,-3 2 0 16,0 0-848-16,0 0-176 0</inkml:trace>
  <inkml:trace contextRef="#ctx0" brushRef="#br0" timeOffset="137624.25">14849 10207 9215 0,'-3'0'816'0,"1"-3"-656"16,-1 2-160-16,2 1 0 0,0 0 2144 0,-2-2 400 15,-1-1 80-15,-3-1 0 0,-2 1 448 0,-2-6 64 16,-1 5 32-16,1-2 0 0,0 2-1232 0,-1-1-240 15,1 4-48-15,-1-1-16 0,0-1-688 0,2 3-144 16,-3 3-32-16,2-1 0 0,0 2-288 0,2-2-64 0,1 6-16 0,-1 0 0 16,3-1-192-16,1 3-32 15,0 2-16-15,1 0 0 0,1 2-160 0,0 1 0 0,2 1 0 0,0 0 128 16,1 0-128-16,1-1 0 0,1-2 0 0,2 0 0 16,1-1 0-16,1-2 0 0,0-1 0 0,3-6 0 15,0 1 0-15,-9-4 0 0,0 0-144 0,0 0 144 16,49-14 0-16,-49 14-160 0,0 0 160 0,51-45-128 15,-51 45 128-15,33-42-192 0,-33 42 192 0,29-47-192 16,-29 47 16-16,21-49 0 0,-21 49 0 0,12-47 0 16,-12 47 176-16,8-44-128 0,-7 19 128 0,0 0-128 15,-1 6 128-15,0-6 256 0,-1-1-64 0,0-2-16 16,-2-3 80-16,-1 5 32 0,-1-3 0 0,-1 4 0 16,1 2-160-16,-2 2-128 0,-1 2 144 0,1 2-144 0,1 5 176 0,1-1-176 15,1 3 192-15,2 2-192 16,0 0 240-16,1 6-64 0,1-2-16 0,0 4 0 0,0 0 32 0,0 0 0 15,0 0 0-15,0 4 0 0,0 0 32 0,0 2 16 16,1 4 0-16,2 1 0 0,-1 2-64 0,1 2-16 16,1 3 0-16,-1 3 0 0,2-2-160 0,1 6 0 15,-1 0 0-15,0 3 128 0,0 4-128 0,0 3 0 16,0 1 0-16,-1 1 0 0,0 4 896 0,-2-3 112 16,1-1 16-16,-2-1 0 0,-1-1-832 0,-1-7-192 15,-1-2 0-15,0-1 0 0,-1-5 0 0,2-3 0 16,-1-3 0-16,0-2 0 15,1-3-800-15,1-2-208 0,0-3-32 0,0-2-16 0,0-2 592 0,1-3 112 0,-1 3 32 0,0 0 0 32,0 0-1584-32,0 0-304 0</inkml:trace>
  <inkml:trace contextRef="#ctx0" brushRef="#br0" timeOffset="138004.64">15071 10144 13823 0,'1'6'608'0,"1"-4"128"0,-1 2-592 0,0-3-144 0,0 2 0 0,1-1 0 16,-1 2 2128-16,0 2 400 0,0 0 80 0,2 4 16 0,-2 5-112 0,1-1-16 0,1 0 0 0,-2 0 0 31,0 2-1200-31,2 0-240 0,-2 1-48 0,0 0-16 0,1-1-608 0,-1 0-112 16,0-3-16-16,0 0-16 15,-1-1-80-15,0-6-16 0,1 0 0 0,-1-2 0 0,2-1-144 0,-1-3 0 16,-1 0 144-16,0-4-144 0,1-2 0 0,-1-3 144 16,0 9-144-16,0-31 0 0,0 31 816 0,3-42 48 15,-3 42 16-15,5-48 0 0,-5 48-368 0,7-47-80 16,-7 47-16-16,10-41 0 0,-10 41 32 0,11-38 0 16,-11 38 0-16,0 0 0 0,20-41-64 0,-20 41-16 15,0 0 0-15,0 0 0 0,0 0-128 0,37-38-32 16,-37 38 0-16,0 0 0 0,0 0-80 0,0 0-128 15,0 0 176-15,43 9-176 0,-34-2 128 0,0 3-128 16,0-1 0-16,0 4 0 0,0-3 0 0,-1 2-176 16,2 0 0-16,-1 1 0 15,0-1-704-15,-2 1-144 0</inkml:trace>
  <inkml:trace contextRef="#ctx0" brushRef="#br0" timeOffset="142005.89">12244 13175 9215 0,'-2'1'816'0,"1"-2"-656"0,1 1-160 0,0 0 0 16,1-3 1424-16,0 3 256 0,2 0 48 0,0-4 16 15,5 4 1648-15,-8 0 320 0,0 0 64 0,0 0 0 16,0 0-1264-16,57-8-256 0,-57 8-48 0,0 0-16 16,0 0-1040-16,52 2-192 0,-52-2-64 0,0 0 0 15,0 0-544-15,48-5-112 0,-48 5-32 0,0 0 0 16,0 0-208-16,42 5 0 0,-35-1 0 0,1-2 0 15,-3 2 0-15,-2 2 0 0,0 0 0 0,-1-2 0 16,-1 2-192-16,-1-2 0 0,-1 2 16 0,1-2-17824 16</inkml:trace>
  <inkml:trace contextRef="#ctx0" brushRef="#br0" timeOffset="142305.71">12253 13311 12895 0,'0'6'576'0,"1"-3"112"0,0 1-560 0,1-1-128 16,0-2 0-16,-1 1 0 0,2 1 2912 0,1 1 544 15,3-1 128-15,3 3 0 0,1 3-432 0,1-5-80 16,1 2-32-16,0-4 0 0,2 2-1632 0,0 0-336 15,-15-4-64-15,0 0-16 0,45 6-624 0,-32-3-128 16,-13-3-32-16,0 0 0 0,0 0-208 0,42 6 128 16,-33-5-128-16,-2 1 0 0,1 1 0 0,-2-2 0 0,-1 2 0 0,1-3 0 15,0 1 0-15,-2 0 0 0,1-1 0 0,0-1 0 32,-1 0-464-32,0-3 16 0,0 1 0 0,0 0-17360 0</inkml:trace>
  <inkml:trace contextRef="#ctx0" brushRef="#br0" timeOffset="144239.66">13068 14588 911 0,'-1'4'0'0,"-1"-2"0"0,2 2 0 0,0-2 0 15,0-2 1296-15,0 0 176 0,0 2 48 0,-1 0 0 16,1-1 1296-16,0 4 272 0,0-1 48 0,0 0 16 15,0 1-384-15,0-4-80 0,1 1 0 0,2 1-16 16,-1-2-688-16,1-1-128 0,2-1-16 0,0 1-16 16,1-3-688-16,-6 3-144 0,0 0-32 0,0 0 0 15,0 0-208-15,58-34-48 0,-58 34-16 0,0 0 0 16,51-45-272-16,-51 45-48 0,41-41-16 0,-41 41 0 16,47-48-176-16,-47 48-48 0,48-56 0 0,-48 56 0 0,42-48-128 0,-42 48 0 15,38-55 0-15,-38 55 128 0,32-52-128 0,-32 52 128 16,24-51-128-16,-24 51 128 0,15-51 96 15,-15 51 16-15,8-44 0 0,-8 19 0 0,0 25 64 0,-2-53 16 16,-3 24 0-16,-1 3 0 0,-1-1-128 0,0 1 0 16,-2 4-16-16,-2-6 0 0,-1 2-176 0,-2-3 160 15,1 1-160-15,-2-1 160 0,0 2 688 0,-1-1 144 16,0-1 32-16,0 1 0 16,1-1-1648-16,0 1-320 0,0-1-64 0,2 1-16 0,0 2 832 0,2 0 192 15,-1-2 0-15,1 3 0 0,-2 3 0 0,3-1 0 16,1 1 0-16,0-3 0 0,1 3 0 0,1-4 0 15,2 1 0-15,0-1 0 0,5 26 0 0,-4-49 0 16,4 49 0-16,-1-47 0 0,1 47 0 0,3-52 0 16,-3 52 0-16,6-51 0 0,-6 51 0 0,10-50 0 15,-10 50 0-15,13-47 0 0,-13 47 0 0,0 0 0 0,26-63 0 0,-26 63 0 16,0 0 160-16,30-61-160 0,-30 61 128 0,0 0-128 16,35-53 128-16,-35 53-128 0,0 0 0 0,39-43 128 15,-39 43-128-15,0 0 0 0,0 0 0 0,52-40 0 16,-52 40 880-16,0 0 80 0,0 0 32 0,53-17 0 15,-53 17-832-15,0 0-160 0,36 6 0 0,-26 0 0 32,0 3-1280-32,-3 1-192 0,1-1-16 0,-3 4-18736 0</inkml:trace>
  <inkml:trace contextRef="#ctx0" brushRef="#br0" timeOffset="144907.39">13457 14718 9215 0,'0'0'816'0,"0"0"-656"0,0 0-160 0,0 0 0 0,0 0 2400 0,-1 0 448 0,0-3 96 0,0 3 0 32,-2 3 576-32,1-3 96 0,-2 1 32 0,0 4 0 15,-1-1-1600-15,0 4-304 0,2-1-64 0,-1 2-16 0,0 1-944 0,2 3-192 16,-1 0-32-16,2 2-16 0,1 1-288 0,1 3-64 15,2-3-128-15,1-4 192 0,0 2-192 0,3 1 0 16,1-3 128-16,2-2-128 0,1 0 0 0,0-4 0 16,-1-2 0-16,4 1 0 0,-14-5 0 0,0 0 0 15,54-5 0-15,-54 5 0 0,0 0 0 0,60-23 0 0,-60 23 0 0,0 0 0 16,54-35 0-16,-54 35-128 16,0 0 128-16,0 0 0 0,42-54 0 0,-42 54-160 15,0 0 160-15,0 0-128 0,-1-43 128 0,-4 36-160 16,-4-2 160-16,1 2-160 0,-5 2 160 0,-3 0 144 15,0 0-16-15,-2 1-128 0,-2 2 368 0,0-2-48 16,-2 1 0-16,1 2 0 0,1 1-128 0,0-2-16 16,3-1-16-16,2 2 0 0,3 1-160 0,2-4 0 0,2 2 0 0,5-2 0 15,0-2-320-15,3-5-32 0,0 11-16 0,0 0-18192 16</inkml:trace>
  <inkml:trace contextRef="#ctx0" brushRef="#br0" timeOffset="146908.95">14116 13902 3679 0,'-1'-3'320'0,"0"3"-320"15,1-2 0-15,-1 0 0 0,1 2 1392 0,-1 0 208 0,1-2 32 0,-3 2 16 16,1-4 1552-16,-2 2 304 0,-1-1 64 0,-1 2 16 15,0-1-864-15,-1 0-160 0,0 1-48 0,0 1 0 16,-1 0-912-16,-1 0-176 0,2 1-32 0,-2 3-16 16,1-3-576-16,-2 2-112 0,1-1-32 0,1 2 0 15,-1 0-336-15,-1 1-80 0,1 0-16 0,1 1 0 16,1-1-224-16,1 2 128 0,1 2-128 0,2-2 0 16,1 4 0-16,1-1 0 0,1 3 0 0,3-1 0 15,0 2 0-15,1-5 0 0,-1 0 0 0,1 1 0 16,4-4 0-16,2 3 0 0,2-5 0 0,-1-3 0 15,-11-1 0-15,0 0 0 0,0 0 0 0,60-26 0 0,-60 26-144 16,0 0 144-16,57-61 0 0,-57 61-144 16,42-57 144-16,-42 57 0 0,34-60 0 0,-34 60 0 0,25-63 0 0,-25 63 0 15,16-56 0-15,-16 56 0 0,10-51 256 0,-10 51-32 16,2-38 0-16,-2 38 0 0,-1-42 32 0,-1 21 0 16,-2 1 0-16,-1 2 0 0,0-2-64 0,-2 1-16 15,0 3 0-15,0 1 0 0,1 2-176 0,-2 0 128 16,1 1-128-16,0 3 128 0,0 2-128 0,1 1 192 15,1 0-192-15,0 2 192 0,3-1-32 0,-2 4 0 16,3-2 0-16,-2 3 0 0,3 3 16 0,-1-3 0 16,1 3 0-16,0 4 0 0,0-1-32 0,0 4 0 15,3 2 0-15,-2 4 0 0,1 0 16 0,1 3 0 0,-2 1 0 0,2 1 0 0,-2-3-160 0,1 4 0 32,0 8 0-32,0 5 128 0,0 2-128 0,1-3 0 0,-1 5 144 15,0-3-144-15,0 1 128 0,-1-6-128 0,2 1 128 16,-2-4-128-16,2-3 0 0,-2-3 128 0,1-2-128 0,-2-4 0 15,1-1 0-15,-1-3 0 0,2-2 0 0,-2-4 0 16,1 0 0-16,0-2 0 0,0-1 0 0,2-2 0 16,-1-1 0-16,1-1-160 0,1-2 160 0,-1 1-160 31,-3 2-528-31,0 0-96 0,0 0-32 0,0 0-12048 0,0 0-2400 0</inkml:trace>
  <inkml:trace contextRef="#ctx0" brushRef="#br0" timeOffset="148672.7">14473 13510 11055 0,'0'0'976'0,"0"-3"-784"15,0 3-192-15,0 0 0 0,1 0 1632 0,-1 0 288 16,1-2 48-16,0 2 16 0,2 0 464 0,0 2 112 16,2-2 0-16,0 3 16 0,0 0-528 0,-1 1-96 15,2 2-32-15,-2 0 0 0,0 1-512 0,-1-1-128 16,0 4 0-16,-1 2-16 0,0 2-544 0,-1 3-96 15,-1-1-32-15,0 4 0 0,0-2-304 0,0 5-64 0,0-1-16 0,-1 3 0 16,-1-6-208-16,2 2 144 0,-1 3-144 16,0-3 128-16,0 1-128 0,-2-3 0 0,2 1 0 0,-2-4 0 15,2-4 0-15,-1-2 0 0,0-1 0 0,2-2 0 16,-1-2 0-16,0-1 0 0,1-1 0 0,-1 0 0 16,0-2 0-16,-1-1 0 0,2 0 0 0,-1 0 0 15,1-1 0-15,0 1 0 0,0 0 0 0,0-4 0 16,0 4 0-16,1-5 0 0,1 1 0 0,0 1 0 15,-2 3 128-15,0 0 0 0,0 0 0 0,0 0 0 16,0 0 16-16,44-45 0 0,-44 45 0 0,0 0 0 16,0 0 48-16,50-31 0 0,-50 31 0 0,0 0 0 15,0 0-32-15,52-15 0 0,-52 15 0 0,0 0 0 0,0 0-160 16,0 0 128-16,44 0-128 0,-37 3 128 0,-2-1-128 16,1-2 0-16,-1 4 144 0,-2-1-144 0,1 0 0 15,0 1 128-15,-2 1-128 0,1 0 0 0,-1 4 0 0,1-3 144 16,-2 1-144-16,0 4 0 0,0-3 144 0,-1 3-144 15,0 2 0-15,-1 0 144 0,1-1-144 0,-1 2 0 16,0 1 0-16,-1-3 0 0,1 2 0 0,0-2 0 16,0-2 0-16,0 0 0 0,-2 1 0 0,2-4 0 15,-2 2 0-15,2-3 0 0,-1-2 0 0,-1 0 0 16,2-2-144-16,0-1 144 16,1-1-448-16,-2-1-16 0,2 1-16 0,0-4-12544 15,0-2-2512-15</inkml:trace>
  <inkml:trace contextRef="#ctx0" brushRef="#br0" timeOffset="151708.74">15232 14923 7359 0,'-1'0'656'0,"1"0"-528"0,0 0-128 0,-2 0 0 15,2 0 1920-15,0 0 368 0,0 1 64 0,-1 2 16 16,1-1 256-16,0-1 48 0,1 4 16 0,1-1 0 15,0 2-1024-15,1-2-208 0,0-1-48 0,1 0 0 16,0 0-320-16,2 0-80 0,0 0-16 0,0-3 0 16,3 0-192-16,0 0-32 0,0-3-16 0,-9 3 0 0,0 0-80 15,0 0-16-15,49-26 0 0,-49 26 0 0,0 0-208 0,45-34-32 16,-45 34-16-16,0 0 0 0,46-43-208 0,-46 43-64 16,0 0 0-16,55-54 0 0,-55 54-128 0,0 0 0 15,55-55 144-15,-55 55-144 0,0 0 0 0,53-60 144 16,-53 60-144-16,0 0 0 0,45-60 144 0,-45 60-144 15,0 0 0-15,31-60 144 0,-31 60-144 0,0 0 128 16,16-59-128-16,-16 59 128 0,0 0 0 0,7-61 0 16,-7 61 0-16,0-42 0 0,0 42 16 0,-3-40 0 0,0 17 0 15,-1 1 0-15,-1-3 16 0,-1 1 0 16,0-2 0-16,-1 1 0 0,-2 0-16 0,0 2 0 0,1-2 0 16,-1 0 0-16,0 2-144 0,1-2 0 0,-2-3 0 0,0-1 128 15,1 1-128-15,1-3 0 0,0 1 0 0,0-1 0 16,0 3 0-16,2 2 0 0,0 1 0 0,1-1 0 15,-1 1 0-15,1 1 0 0,0 1 128 0,0 1-128 16,1 4 0-16,-1-2 0 0,3 1 0 0,-2-1 0 16,2-3 0-16,-1-3 0 0,3 26 0 0,0-58 0 15,0 58 0-15,4-66 0 0,-4 66 0 0,3-60 0 16,-3 60 0-16,4-53 0 0,-4 53 0 0,5-57 0 16,-5 57 0-16,3-51 0 0,-3 51 0 0,0-41 0 15,0 41 0-15,-2-34 0 0,2 34 128 0,-2-33-128 16,2 33 0-16,-4-34 0 0,4 34 0 0,-1-35 0 15,1 35 0-15,0 0 0 0,4-44 128 0,-4 44-128 0,0 0 0 16,0 0 0-16,19-51 0 0,-19 51 0 0,0 0 128 0,0 0-128 16,0 0 0-16,46-50 128 0,-46 50-128 0,0 0 0 15,0 0 0-15,58-29 0 0,-58 29 0 0,0 0 0 16,53-25 0-16,-53 25 0 0,0 0 0 0,54-20 0 16,-54 20 0-16,0 0 0 0,0 0 0 0,59-22 0 15,-59 22 0-15,0 0 0 0,0 0-400 0,47-3 32 16,-38 6 16-16,-2 1-19088 0</inkml:trace>
  <inkml:trace contextRef="#ctx0" brushRef="#br0" timeOffset="152676.1">15749 15120 7359 0,'-2'0'656'15,"1"-3"-528"-15,1 3-128 0,0-1 0 0,-1 1 2448 0,1 0 464 16,0-2 96-16,-2 0 0 16,-2 1 192-16,-1 0 48 0,1-3 0 0,-1 2 0 0,0-1-1168 15,-1 3-224-15,1-1-64 0,0 1 0 0,-1 0-688 0,-1 1-144 16,-1 2-16-16,2-1-16 0,1 3-448 0,0 0-96 16,1-1 0-16,2 4-16 15,-1-1-144-15,2 2-32 0,1-1 0 0,0 3 0 0,1 3-64 0,1-2-128 16,0 2 176-16,2 0-176 0,0 2 128 0,1-1-128 15,1 1 0-15,0-2 0 0,1-2 0 0,1 1 0 16,0-6 0-16,1 2 0 0,1-3 0 0,0-4 0 16,1-2 0-16,-11 0 0 0,0 0 0 0,0 0 0 15,57-18 0-15,-57 18 0 0,0 0 0 0,47-35 0 16,-47 35 0-16,0 0 0 0,43-41 0 0,-43 41 0 0,0 0 0 16,0 0 0-16,41-50 0 0,-41 50 0 0,0 0 0 0,0 0 0 15,0 0 0-15,6-45 0 0,-11 35 0 16,-1 4 0-16,0-2 0 0,-3 0 0 0,-3-1 0 0,-3 1 0 0,-2 0 240 0,-1-2-64 15,1 4-16-15,-2 0 0 16,1 0 32-16,-1 0 16 0,1 2 0 0,0 2 0 16,2-1-80-16,2 2-128 0,2 1 176 0,1 0-176 15,3 0 128-15,0 0-128 0,3 0 0 0,2-3 0 16,0 1 0-16,2 1 0 0,1-2 0 0,0 2-144 31,0-2-352-31,2 0-64 0,1 0-16 0,1 0-12032 0,2 0-2400 0</inkml:trace>
  <inkml:trace contextRef="#ctx0" brushRef="#br0" timeOffset="154630.07">16126 12805 6447 0,'0'0'576'0,"0"-3"-576"0,0 3 0 0,-1 0 0 16,1 0 1712-16,0-2 224 0,-2 1 48 0,1-2 16 15,1-1 832-15,-1 2 176 0,-2-2 16 0,3 2 16 16,0 2-688-16,0 0-144 0,0 2-32 0,0-2 0 0,2 4-752 0,-2-2-144 16,1 2-48-16,0-1 0 0,0-2-464 0,1 1-112 15,-1 2-16-15,0 1 0 0,0-1-192 0,2 2-64 16,-2-2 0-16,2 2 0 0,-1 0-176 0,0 1-32 15,1 2-16-15,1 0 0 0,-1-2-160 0,1 2 0 16,0 3 0-16,-1-2 128 0,1 0-128 0,-1 0 0 16,0 0 0-16,1-2 0 0,0-1 0 0,-2-1 0 15,2-3 0-15,-3 1 0 0,2 1 0 0,-2-5 0 16,0 4 0-16,0-7 0 0,-1 2 0 0,2-1 0 16,-1-1 0-16,0-2 0 0,-1 0 0 0,1-1 0 15,-1 6 0-15,0 0 0 0,0 0 256 0,7-41 32 16,-7 41 0-16,0 0 0 0,6-50-16 0,-6 50 0 0,10-43 0 15,-10 43 0-15,11-50-32 0,-11 50-16 0,13-56 0 16,-13 56 0-16,14-52-32 0,-14 52-16 0,11-53 0 0,-11 53 0 16,10-53-48-16,-10 53 0 0,7-52 0 0,-7 52 0 15,4-56-128-15,-4 56 160 0,0-54-160 0,0 54 160 16,-4-51-160-16,2 29 0 0,-1 1 144 0,1 4-144 16,-1-2 128-16,1 3-128 0,0 0 160 0,-2 1-160 15,1-1 128-15,1 1-128 0,2 15 0 16,-4-26 144-16,2 16-144 0,2 10 0 0,-4-26 0 0,4 26 0 15,0 0 0-15,-1-34 0 0,1 34 0 0,0 0 0 16,0 0 0-16,1-35 0 0,-1 35 128 0,0 0-128 16,0 0 0-16,0 0 0 0,0 0 0 0,0 0 0 15,0 0 0-15,0 0 0 0,0 0 0 0,0 0 128 16,0 0-128-16,0 0 0 0,0 0 0 0,0 0 0 0,0 0 0 0,0 0 0 16,0 0 0-16,0 0 0 0,0 0 0 0,48-16 0 15,-40 20 0-15,-1-4 0 0,0 1 0 0,3 1 0 16,0 1 0-16,0 1 0 0,-10-4 0 0,26 8 0 15,-16-7 0-15,-10-1 0 0,0 0 0 0,40 5 0 16,-40-5 0-16,0 0 0 0,58-2 0 0,-58 2 0 16,0 0 0-16,66-10 0 0,-66 10 0 0,51-11 0 15,-51 11 0-15,53-11 0 0,-53 11 0 0,57-13 0 16,-57 13 0-16,52-9 0 0,-52 9-128 0,52-13 128 16,-52 13 0-16,53-15 0 0,-53 15 0 0,0 0 0 0,68-19 0 0,-68 19 0 0,0 0 0 0,67-25 0 31,-67 25 0-31,0 0 0 0,58-22 0 0,-58 22 0 0,0 0 0 0,0 0 0 15,60-20 0-15,-60 20 0 0,0 0 0 16,0 0 0-16,0 0 0 0,0 0 0 0,45-6 0 0,-42 6 0 16,-1 0 0-16,-1 1 0 0,2 1 0 0,-3 1 0 15,1-2 0-15,-1 1 0 0,1 1 0 0,-1 1 0 16,0-3 0-16,-1 1 0 0,1-2 0 0,0 3 0 16,-1-3 0-16,1 1 0 0,-1 2 128 0,-1-3-128 15,0 2 0-15,0 2 0 0,-2-1 0 0,0 4 0 16,2-1 0-16,-3 2 0 0,0 2 0 0,-3 6 0 15,1 1 0-15,-2-1 0 0,1 5 0 0,-1-2 0 16,2 0 0-16,-1-3-192 0,1 3 64 0,-1-3-13520 16,1-6-2704-16</inkml:trace>
  <inkml:trace contextRef="#ctx0" brushRef="#br0" timeOffset="155560.59">16776 12220 5519 0,'-2'0'496'0,"-1"0"-496"16,2 0 0-16,0 0 0 0,1 0 1808 0,0 0 272 16,0 0 48-16,0 0 16 0,0-3 1440 0,0 3 272 15,0 0 64-15,0 0 16 0,0-2-1344 0,1 2-272 16,0 0-48-16,1 2-16 0,-1-2-928 0,0 3-192 15,0 1-48-15,1-2 0 0,0 3-560 0,-1 1-112 16,0 0-32-16,1 3 0 0,0-2-224 0,2 2-160 0,-2 0 192 0,0-2-192 16,0 2 0-16,-1-3 0 15,1 0 0-15,-1-2 0 0,-1-2 0 0,0 2 0 0,0-3 0 0,0 2 0 16,0-3 0-16,0 0 0 0,0 0 0 0,0-4 0 16,0 2 0-16,-1-2 0 0,-2-2 0 0,1 0 0 15,-2-1-160-15,-1-1 160 0,0 3-160 0,-1-4 160 16,-2 3 0-16,0-1 0 0,-1 0-128 0,-2 2 128 15,1 2 0-15,-1-4 0 0,0 4 0 0,0 0 0 16,0 1 0-16,-1 1 128 0,3 1-128 0,-1 0 0 16,0 0 128-16,0 1-128 0,1 1 0 0,1 2 0 15,0 1 144-15,1 1-144 0,2 0 0 0,-1-1 144 16,2 4-144-16,0 0 0 0,2 0 0 0,-2-1 0 0,1 3 0 0,2-1 0 16,0 0 128-16,0 0-128 0,1 2 0 15,1 0 0-15,1 1 144 0,1-1-144 0,2 1 160 16,1 0-32-16,3-1-128 0,-2 1 192 0,3-1-48 0,2-1-16 15,1 0 0-15,-1-1 0 0,3 0-128 0,0-1 128 16,2-2-128-16,-1 2 128 0,-16-9-128 0,32 12 0 16,-32-12 0-16,33 7 0 0,-33-7 0 0,0 0 0 15,47 6 0-15,-47-6 0 0,0 0 0 0,0 0 0 16,49-5 0-16,-49 5 0 0,0 0 0 0,0 0 0 16,0 0-144-16,0 0 144 0,0 0-304 0,0 0 0 15,47-36 0-15,-45 30-18208 0</inkml:trace>
  <inkml:trace contextRef="#ctx0" brushRef="#br0" timeOffset="155958.97">16433 12593 7359 0,'-2'7'320'0,"0"-4"80"0,2 0-400 0,0 0 0 0,0-3 0 0,1 3 0 0,0-3 2960 0,2 4 512 15,0-3 112-15,4 4 0 0,1-2 64 0,2 4 16 16,-10-7 0-16,0 0 0 0,41 6-1552 0,-41-6-304 15,0 0-64-15,61-4-16 0,-61 4-944 0,50-5-192 16,-50 5-32-16,52-1-16 0,-52 1-208 0,47 4-32 16,-47-4-16-16,44 2 0 0,-44-2-160 0,40 6-128 15,-40-6 144-15,0 0-144 0,52 4 128 0,-52-4-128 16,0 0 0-16,45 3 0 0,-45-3 0 0,0 0 0 16,0 0 0-16,49-5 0 0,-49 5 0 0,0 0 0 15,0 0 0-15,0 0-160 0,0 0-160 0,0 0-16 0,0 0-16 0,0 0 0 31,0 0-1072-31,0 0-224 0</inkml:trace>
  <inkml:trace contextRef="#ctx0" brushRef="#br0" timeOffset="156287.32">16571 12821 1839 0,'0'-3'160'16,"0"3"-160"-16,1 3 0 0,-1-3 0 15,0 1 3568-15,0 2 672 0,1-1 144 0,-1 4 32 0,2 4-192 0,-1 0-48 0,0 2 0 0,-1 2 0 16,1 1-2112-16,-1-3-416 15,2 4-96-15,-1-2-16 16,0 3-944-16,0-3-192 0,-1 1-32 0,2-2-16 16,-2 1-352-16,0-2 0 0,0-1 0 0,0-1 0 0,1-4 0 0,-1 1 0 15,1-1 0-15,2-3-128 0,-1-3-192 0,1 0-16 16,1-2-16-16,-4 2-16784 16</inkml:trace>
  <inkml:trace contextRef="#ctx0" brushRef="#br0" timeOffset="156477.37">16733 12827 23039 0,'-1'0'1024'0,"0"1"192"0,-2 2-960 0,2-3-256 15,0 2 0-15,1 2 0 0,-2-2 1824 0,0 6 320 0,-1 0 64 0,0 6 16 16,0 2-304-16,1 3-48 0,1-3-16 0,-1 2 0 16,2-2-960-16,0 3-208 0,0-3-48 0,2-1 0 15,-1-4-384-15,0 0-96 0,1-1-16 0,1-4 0 16,1-2-144-16,-2-2 0 0,1 0 0 0,-1-2 0 31,-1-4-800-31,-1-2-32 0</inkml:trace>
  <inkml:trace contextRef="#ctx0" brushRef="#br0" timeOffset="156691.5">16505 12780 4607 0,'0'-4'400'0,"0"4"-400"15,2 0 0-15,-1 0 0 0,0 0 3264 0,0 0 576 16,1 0 128-16,1 2 0 0,4 0-432 0,2 1-80 16,4 0-32-16,-13-3 0 0,28 6-1856 0,-28-6-368 15,0 0-80-15,51 4-16 0,-51-4-784 0,0 0-176 16,59-2-16-16,-59 2-128 0,0 0 0 0,55-8 0 16,-55 8-192-16,0 0 48 0,45-2-176 0,-45 2-48 15</inkml:trace>
  <inkml:trace contextRef="#ctx0" brushRef="#br0" timeOffset="157126.21">16858 12762 6447 0,'1'0'576'0,"-1"0"-576"0,0 0 0 0,0 0 0 15,0 2 3296-15,0-2 544 0,0 4 128 0,0-1 0 16,1 4-80-16,1 1-32 0,0 2 0 0,-1-1 0 15,2 1-1792-15,-2-3-352 0,2 4-80 0,-2-3-16 16,1 4-944-16,1-2-192 0,-1 2-32 0,-1 1-16 16,1-1-208-16,-1 0-32 0,-2 2-16 0,-1-2 0 15,1 3-176-15,-1-1 0 0,-1-2 144 0,1 2-144 16,-1-3 0-16,2-1 0 0,1 0 0 0,0-4 0 16,0 0 0-16,0-3 0 0,0 0 0 0,1-2 0 15,1-1 0-15,-1-1 0 0,1-1 0 0,1-2 0 16,-3 4 0-16,0 0 0 0,0 0 0 0,0 0 0 15,0 0 0-15,0 0 0 0,27-51 0 0,-27 51-128 16,0 0 128-16,0 0 0 0,0 0 0 0,0 0 0 16,0 0 0-16,0 0 0 0,42-38 0 0,-36 38 0 0,0 0 0 0,-1 0 128 15,1 0-128-15,-1 4 0 0,0-2 0 16,0 2 128-16,-1 0-128 0,0 2 0 0,-1 0 128 0,0 0-128 16,1 0 128-16,-3 4-128 0,0-1 176 0,0 2-48 15,-2 0 0-15,1 2 0 0,-1 0-128 0,0-1 192 16,-2 1-192-16,1-3 192 0,0 0-192 0,1-2 0 15,0-2 0-15,0 1 0 0,1-4 0 0,0 0 0 16,0-2 0-16,0-1 0 0,1-2-384 0,-1 0 0 16,1-1 0-16,-1-4-18736 0</inkml:trace>
  <inkml:trace contextRef="#ctx0" brushRef="#br0" timeOffset="158681.93">16409 14180 10127 0,'0'0'896'0,"-1"0"-704"16,1-3-192-16,-1 3 0 0,-1 0 1440 0,1 0 256 15,-1 0 48-15,-2 0 16 0,-1-2 544 0,-2 1 96 16,-1 1 32-16,1 0 0 0,1 0-608 0,-3 1-112 16,1 1-32-16,-1-2 0 0,0 3-640 0,-1 1-128 15,0-3-16-15,-1 4-16 0,1-2-272 0,1 4-48 16,1-4-16-16,0 4 0 0,2 1-224 0,0-2-64 16,2 4 0-16,1-1 0 0,0 2-128 0,3 1-128 0,0 3 144 0,0 1-144 15,3 0 128-15,-2-2-128 0,1 1 0 16,2-2 0-16,0 5 0 0,1-5 0 15,0 0 0-15,1-5 0 0,0 2 0 0,1-4 0 0,1 1 0 0,-2-4 0 16,0 0 0-16,0-2 0 0,-6-1 0 0,0 0 0 16,0 0-144-16,0 0 144 0,58-32 0 0,-58 32-144 15,0 0 144-15,38-47 0 0,-38 47 0 0,0 0-128 16,27-59 128-16,-27 59 0 0,0 0 0 0,23-71 0 16,-23 71 128-16,11-51 64 0,-11 51 16 0,10-48 0 15,-10 48 48-15,5-47 16 0,-5 47 0 0,5-53 0 16,-5 53 32-16,4-51 0 0,-4 51 0 0,4-48 0 15,-4 48-96-15,0-41-16 0,0 41 0 0,-3-37 0 0,2 24-64 0,-2 0-128 16,0 3 176-16,0 2-176 0,2 1 208 16,-1 1-64-16,0 4-16 0,1 1 0 0,0 1 64 0,0-3 16 15,-1 6 0-15,0-2 0 0,1 4 0 0,-1-2 0 16,1 6 0-16,-1-1 0 0,0 4-16 0,1 3 0 16,0 1 0-16,0 2 0 0,-1 5-48 0,2 0-16 15,-1 4 0-15,1 2 0 0,0-3-128 0,1 2 0 16,1 3 144-16,-1 1-144 0,1-1 0 0,0-5 0 15,1-1 0-15,0-2 128 0,1 0-128 0,-2-2 0 16,2-2 0-16,-2 0 0 0,1-3 0 0,-2-1 0 16,0 1 0-16,-1-4 0 0,0-1 0 0,0-2 0 15,-1 0 0-15,1-3-128 0,-1-1 0 0,-1 0 0 16,1-1 0-16,0-2 0 16,0-2-464-16,-2 0-96 0,2 1-16 0,0-1 0 15,0 0-1264-15,1-1-256 0,-2-1-48 0,2-1-13776 0</inkml:trace>
  <inkml:trace contextRef="#ctx0" brushRef="#br0" timeOffset="159976.84">16732 14171 10127 0,'0'0'896'0,"0"0"-704"0,0 0-192 0,0 0 0 0,0 0 1776 0,-1 0 320 16,1 0 64-16,0 0 16 0,0 0 704 0,-2-2 160 16,2 2 32-16,0 0 0 0,0 2-1280 0,2-2-240 15,-2 0-48-15,0 0-16 0,0 3-496 0,1-2-96 16,-1 1-32-16,1 1 0 0,-1 2-288 0,1 0-64 15,0 2-16-15,1 2 0 0,0 0-240 0,1 0-32 16,-1 4-16-16,1 0 0 0,-1 2-208 0,1-1 0 16,0 1 128-16,0 1-128 0,-1-4 0 0,1 2 0 15,-1-2 0-15,1 0 0 0,-1 1 0 0,-1-3 0 16,-1-4 0-16,0 1 0 0,2-1 0 0,-4-1 0 16,2-3 0-16,0 0 0 0,0-2 0 0,0-2-128 15,0 0 128-15,0 0 0 0,0-2 0 0,0-2 0 16,-1-5 0-16,1 11 0 0,-1-30 0 0,1 30 0 0,-1-38 0 15,1 38 144-15,1-41 176 0,-1 41 48 0,2-41 0 0,-2 41 0 16,0 0-48-16,13-54 0 0,-13 54 0 0,0 0 0 16,0 0 32-16,28-51 0 0,-28 51 0 0,0 0 0 15,0 0-64-15,0 0-16 0,57-28 0 0,-57 28 0 16,0 0-32-16,0 0-16 0,48-3 0 0,-37 6 0 16,2-2-96-16,-1 1 0 0,0 5-128 0,-2-4 192 15,3 4-192-15,-1-4 0 0,-1 3 0 0,-1 1 0 16,1-1 0-16,-2-3 0 0,1 2-144 0,-3-1 144 31,1 2-704-31,-2-4-32 0,-1 0-16 0,-2-2-12368 0,1 0-2464 0</inkml:trace>
  <inkml:trace contextRef="#ctx0" brushRef="#br0" timeOffset="167762.53">17794 13978 5519 0,'-2'-2'496'0,"-1"2"-496"0,2 0 0 0,0 0 0 16,-1 0 1552-16,1 0 224 0,-1-1 32 0,-3-2 16 16,-2 1 960-16,1-2 192 0,4-2 32 0,-2 2 16 15,2 0-192-15,0 2-32 0,4-2-16 0,-1 4 0 16,1-2-640-16,3 2-128 0,1-3-32 0,1 3 0 16,-2 0-1088-16,2 3-208 0,2-3-48 0,-9 0-16 15,26 2-224-15,-13-2-32 0,-13 0-16 0,30 0 0 0,-30 0-224 0,0 0-128 16,41-2 160-16,-41 2-160 0,0 0 0 0,0 0 0 15,0 0 0-15,44-13 0 16,-38 13 0-16,1-1 0 0,-4 1 0 0,1 0 0 0,-1-2 0 0,-2 2-160 16,0 2 160-16,0-2-128 15,-2 0-544-15,0 4-96 0</inkml:trace>
  <inkml:trace contextRef="#ctx0" brushRef="#br0" timeOffset="168078.67">17725 14095 6383 0,'1'-3'128'0,"-1"3"48"0,1-2 0 0,0 0 16 0,-1 2-192 0,2 0 0 0,0 0 0 0,1-2 0 15,2 2 4048-15,0 0 784 0,2 0 160 0,0 2 16 16,2-2-1136-16,0 4-224 0,-1-1-64 0,1-2 0 15,2 1-1952-15,0 1-400 0,0 0-80 0,-11-3 0 16,0 0-688-16,39-2-128 0,-39 2-16 0,0 0-16 16,42-4-160-16,-42 4-16 0,0 0-128 0,0 0 192 15,41-3-192-15,-33 3 0 0,1-3 0 0,0 3 0 16,-2 0 0-16,0 0 0 0,0 0 0 0,-1 0 0 16,0 0 0-16,-1-2-128 0,0 0 128 0,0 0 0 0,-3-1-288 0,1 3 48 15,-1-1 16-15,-1 1 0 16,1-2-1248-16,-2 2-240 0,0 0-48 0,0 0-15072 15</inkml:trace>
  <inkml:trace contextRef="#ctx0" brushRef="#br0" timeOffset="169679.56">18589 15067 6447 0,'0'0'576'0,"0"0"-576"0,0 0 0 0,1 0 0 15,-1 0 832-15,2-2 64 0,-1 2 16 0,1-2 0 16,2 2 720-16,1-4 144 0,1-1 16 0,0 1 16 16,-6 4 192-16,0 0 48 0,0 0 0 0,0 0 0 15,0 0-160-15,52-42-32 0,-52 42 0 0,0 0 0 16,0 0-464-16,51-47-112 0,-51 47 0 0,0 0-16 15,0 0-368-15,43-54-64 0,-43 54 0 0,0 0-16 16,29-57-192-16,-29 57-48 0,0 0 0 0,21-63 0 0,-21 63-192 0,0 0-64 16,14-67 0-16,-14 67 0 0,0 0-96 0,8-59-32 15,-8 59 0-15,0 0 0 0,2-57 0 0,-2 57-16 16,0-41 0-16,0 41 0 0,-2-44 0 0,2 44 0 16,-5-41 0-16,5 41 0 0,-7-41-32 0,7 41 0 15,-10-38 0-15,10 38 0 0,-11-41 32 0,4 19 0 16,1 2 0-16,-1-2 0 0,-1-2-176 0,0 1 160 15,-1 0-160-15,2 1 160 0,-2 0-160 0,0 0 160 16,-1-2-160-16,2 2 160 0,-2-2-160 0,0 0 160 16,1 1-160-16,-1-3 160 0,2 3-160 0,-2 1 160 0,1-2-160 15,1 2 160-15,0-3-160 0,1-1 0 0,-1-1 144 16,1 1-144-16,-1 1 128 0,1-1-128 0,-2 2 128 16,1-5-128-16,0 4 0 0,1-1 144 0,-1 0-144 0,2-2 0 15,0 0 128-15,1 3-128 0,5 25 0 0,-9-47 0 16,5 21 128-16,-1-3-128 0,-2 2 0 0,2 0 0 0,1 2 128 0,-1 1-128 15,0-2 0-15,5 26 0 16,-9-47 128-16,9 47-128 0,-6-45 0 0,6 45 0 16,-3-43 128-16,3 43-128 0,-1-45 0 0,1 45 0 15,0-42 0-15,0 42 0 0,5-47 0 0,-5 47 0 16,9-49 0-16,-9 49 0 0,13-61 0 0,-13 61 0 16,20-60 0-16,-20 60 0 0,24-61 0 0,-24 61 0 15,24-59 0-15,-24 59 0 0,26-51 0 0,-26 51 0 16,0 0 0-16,35-59 0 0,-35 59 0 0,0 0 0 15,0 0 128-15,37-55-128 0,-37 55 0 0,0 0 0 0,0 0 128 0,46-48-128 16,-46 48 0-16,0 0 0 0,0 0 0 16,0 0 0-16,42-31 0 0,-42 31 0 0,0 0 0 0,0 0 0 15,0 0 0-15,0 0 0 0,0 0 0 0,0 0 0 16,0 0 0-16,0 0 0 16,0 0-464-16,0 0 0 0,0 0 0 0,0 0-13024 15,0 0-2592-15</inkml:trace>
  <inkml:trace contextRef="#ctx0" brushRef="#br0" timeOffset="170504.42">18673 15043 2751 0,'0'0'256'0,"-1"1"-256"0,1-1 0 0,-1 0 0 16,1 3 816-16,0-3 112 0,-2 0 32 0,0 2 0 16,1-1 256-16,-2 2 64 0,1-1 16 0,1 2 0 15,-1-3 16-15,1 2 0 0,0-1 0 0,0 2 0 16,1-2 80-16,-2 2 16 0,1 0 0 0,0 0 0 0,-2 1 96 0,1-2 32 15,-1 1 0-15,0 1 0 16,0-1-384-16,0-1-80 0,-1 1-16 0,0 1 0 0,-1-1-352 0,-1-2-64 16,0 2 0-16,0-2-16 0,-1 2-176 0,0-1-16 15,-2 0-16-15,-2 1 0 0,3 2-96 16,-2-2 0-16,0 2-16 0,0-1 0 0,1 0-176 0,-1 4-128 16,2-3 192-16,-1 2-192 0,0-3 0 0,2 4 0 15,1-3 0-15,0 3 0 0,-1 1 0 16,1 2 0-16,0-2 0 0,1 2 0 0,0-2 0 0,2 0 0 15,0-1 0-15,2-3 0 0,1 0 0 0,0-2 0 16,1 0-144-16,2-4 144 0,0 0-192 0,1-4 32 16,-2 0 16-16,2-2 0 15,-4 6-832-15,0 0-176 0</inkml:trace>
  <inkml:trace contextRef="#ctx0" brushRef="#br0" timeOffset="171478.83">18890 15366 5519 0,'-2'-3'496'0,"1"3"-496"16,0 0 0-16,0 0 0 0,-1 3 1552 0,1-3 224 16,-1 1 32-16,-5 1 16 0,0 2 944 0,-2 2 192 15,1 3 48-15,-2-2 0 0,0 5-640 0,1-3-128 16,2 4-32-16,-1-1 0 0,2 2-816 0,0-2-176 16,1 1-16-16,3 0-16 0,0 2-480 0,4-3-80 15,1 1-32-15,4 0 0 0,0 0-240 0,2-1-48 16,1 0-16-16,2-2 0 0,2 0-144 0,0-4-16 0,0 1-128 0,2-7 192 15,1 0-192-15,-17 0 0 0,0 0 0 0,50-17 0 16,-50 17 0-16,0 0 0 0,51-44-144 0,-51 44 144 16,0 0-144-16,35-59 144 0,-35 59-128 0,0 0 128 15,19-70-176-15,-19 70 176 0,0 0-208 0,-6-54 80 16,0 38 128-16,-4 5 0 0,0 1 0 0,-1 2-128 0,-2 2 128 0,1 1 0 16,-2 2 0-16,1 0 0 15,0 2 0-15,1 1 144 0,-4 0-144 0,-1 1 0 16,-1 2 128-16,3-1-128 0,1-1 0 0,1 2 0 15,3-3 0-15,3-4 0 0,1-1 0 0,2-2-11312 16,4 7-2160-16</inkml:trace>
  <inkml:trace contextRef="#ctx0" brushRef="#br0" timeOffset="175433.14">19513 14092 5519 0,'-3'-2'496'16,"2"-2"-496"-16,-1 1 0 0,0 2 0 0,1-1 1360 0,0 2 176 15,-2-4 48-15,0 2 0 0,-2 0 1152 0,-3-3 224 16,0 2 48-16,-3-1 16 0,-2 1-272 0,0 3-48 16,-2 0-16-16,0 0 0 0,0 4-1216 0,0-1-240 15,2 0-48-15,-2 2-16 0,2-1-576 0,2 0-112 16,1 2-32-16,2-2 0 0,-1 1-240 0,3 1-48 15,0 1-16-15,3-1 0 0,1 3-144 0,2-2 0 16,1 2 0-16,0-2 0 0,3 2 0 0,1 1 0 16,1 0 0-16,2 0 0 0,1 1 0 0,1-5-176 15,1 2 176-15,2-3-128 0,-1-2 128 0,-12-3-128 16,0 0 128-16,41-2-128 0,-41 2 128 0,0 0 0 0,0 0 0 0,57-31-128 16,-57 31 128-16,0 0 0 0,53-64 0 0,-53 64 0 15,0 0 0-15,28-49 0 0,-28 49 0 0,20-55-128 16,-20 55 128-16,16-81 0 0,-16 81 0 0,6-75-128 15,-6 75 128-15,-1-63 0 0,-2 34 0 0,-2 5 0 16,0 1 0-16,-2 4 128 0,0 0-128 0,0 3 176 16,-2 4 16-16,0-1 16 0,1 1 0 0,-1 4 0 15,0 2 80-15,2 0 16 0,1 1 0 0,0 1 0 16,1 2 16-16,0 2 0 0,1 0 0 0,2 2 0 16,-1 1-96-16,3 1-16 0,-1 2 0 0,0 0 0 15,2 6 32-15,0 1 0 0,0 4 0 0,2 2 0 16,0 2-48-16,0 1-16 0,1 4 0 0,-1-1 0 15,2 0-32-15,-1 4 0 0,0-1 0 0,1 3 0 0,-2 1-144 0,1-1 192 16,0-1-192-16,-1 1 192 0,2-3-192 0,0 1 0 16,0-4 0-16,-1-3 0 0,1-2 0 0,0-6 0 15,-1-2 0-15,-1-1 0 0,1-5 0 0,0-2 0 16,-2-1 0-16,2 0 0 0,-2 0 0 0,2-3-176 16,0 0 176-16,0-2-128 15,2 1-608-15,-6 1-112 0</inkml:trace>
  <inkml:trace contextRef="#ctx0" brushRef="#br0" timeOffset="176099.51">19831 13761 15663 0,'-3'-7'688'0,"2"6"144"0,-2-4-656 0,2 4-176 15,0-1 0-15,1-1 0 0,0 2 2480 0,-1-2 464 16,-2 0 80-16,2-1 32 0,0 2-240 0,-1-2-32 16,2 4-16-16,0 0 0 0,2 4-1376 0,-1-1-288 15,1 6-48-15,1 1-16 0,-1 2-560 0,2 2-112 16,0 3-32-16,1 5 0 0,-2 1-144 0,1-1-16 15,0 1-16-15,0-2 0 0,-2-2-160 0,1 4 0 16,-1 8 0-16,0 1 128 0,1 6-128 0,-2-4 0 16,-1-2 0-16,0-3 0 0,0-4 0 0,-2-3 0 15,0-4 0-15,1-4 0 0,0-4 0 0,0-5 0 16,1-2 0-16,1-6 0 0,-1 3 0 0,0 0 0 0,0 0 0 0,0 0 0 16,17-60-144-16,-17 60 144 15,0 0 0-15,24-63 0 0,-24 63 0 0,0 0-128 0,28-63 128 0,-28 63 0 16,0 0 0-16,0 0 0 0,31-50 0 0,-27 43 0 15,2 4 0-15,0-4 0 0,-6 7 0 0,0 0 0 16,0 0 0-16,0 0 0 0,36-2 0 0,-28 8 0 0,-1 3 0 0,-2-2 0 16,1 2 0-16,-1 1 0 15,-1 2 128-15,-1 1-128 0,1-1 0 0,-1 4 0 16,0 0 0-16,-1 0 128 0,0 3-128 0,-1-3 0 16,1-1 0-16,-2 1 0 0,1-4 0 0,-1-1 0 15,0 0 0-15,0-4 0 0,0 0 0 0,0-5 0 16,0 2 0-16,0-4 0 0,-1 0 0 0,-2-4 0 15,3 2-320-15,-1-4-16 0,0 0 0 0,-1-2-18080 16</inkml:trace>
  <inkml:trace contextRef="#ctx0" brushRef="#br0" timeOffset="178294.87">20611 14305 4607 0,'0'-1'400'0,"0"1"-400"16,0-3 0-16,0 2 0 0,0 1 1632 0,0-1 240 15,1-1 48-15,-1-1 16 0,1-2 1120 0,-1 1 208 16,3 0 64-16,-2 2 0 0,1 2-672 0,1 0-128 15,-1 0-32-15,2 2 0 0,0 4-896 0,0-2-192 16,1 4-48-16,-1 0 0 0,1 2-512 0,0 1-96 16,0 3-32-16,0-2 0 0,1 2-352 0,-1 2-80 15,3 1-16-15,-2-3 0 0,0 2-272 0,0 0 0 16,-1 1 128-16,0-3-128 0,-1-4 0 0,1 2 0 16,0 3 0-16,1-1 0 0,0 0 0 0,0-2 0 15,-1-1 0-15,0-5 0 0,0-2 0 0,-1-4 0 16,0 0 0-16,-2-4 0 0,-2 4 0 0,0 0 0 15,0 0 0-15,0 0 0 0,14-63 0 0,-14 63 0 0,3-63 0 16,-3 63-144-16,5-79 144 0,-3 35 0 0,0 0 0 0,1-4 0 16,-2-2 0-16,0 2 0 0,-1 1 128 0,0 5-128 15,-1 2 192-15,0 2-48 0,-1-3 0 0,-1-1 0 16,-1-2-144-16,0-6 160 0,-1 6-160 0,-1-3 160 16,0 2-160-16,0 1 128 0,1-1-128 0,0 1 128 15,0 0-128-15,1 3 0 0,0 6 144 0,2-3-144 16,-1 4 0-16,3 34 128 0,-2-61-128 0,2 61 0 15,1-48 0-15,-1 48 0 0,0 0 0 0,8-49 0 16,-8 49 0-16,0 0 144 0,0 0-144 0,0 0 0 16,0 0 160-16,0 0-160 0,19-47 128 0,-15 45-128 0,-1 0 144 15,2 2-144-15,0 0 160 0,-1 0-160 0,3 2 128 16,0-2-128-16,-7 0 0 0,0 0 144 0,0 0-144 0,42 2 0 16,-27 0 0-16,1 2 0 0,1 1 0 0,3 1 0 15,0 0 0-15,0-2 0 0,-2 2 0 0,5-5 0 16,0 4 0-16,3-5 0 0,2 1 0 0,-28-1 0 15,59-3 0-15,-59 3 0 0,60-6 0 0,-60 6 0 16,52-4 0-16,-52 4 0 0,48-4 0 0,-48 4 0 16,46-6 0-16,-46 6 0 0,46-11 0 0,-46 11 0 15,43-11 0-15,-43 11 0 0,0 0 0 0,51-19 0 16,-51 19 0-16,0 0 0 0,50-25 0 0,-50 25 0 16,0 0 0-16,46-22 0 0,-46 22 0 0,0 0 0 15,0 0 0-15,0 0 0 0,48-16 0 0,-41 17 0 16,-2 2 0-16,-2 0 0 0,0 2 0 0,-2 2 0 0,0-1 0 0,0 0 0 15,-1 1 0-15,-1 2 0 16,-1-2 0-16,-1 3 0 0,1 1 0 0,-2-1 0 0,0 0 0 0,-1 3 0 16,-1 0 0-16,1 2 0 0,-1-3 0 0,0 1 0 15,1-2 0-15,0 1 0 0,0-1 0 0,0-3 0 16,0 0-384-16,2-1 0 0,-1-1 0 0,1-2-18432 16</inkml:trace>
  <inkml:trace contextRef="#ctx0" brushRef="#br0" timeOffset="178932.64">21232 13466 9215 0,'0'-3'400'0,"-2"-1"96"0,2 1-496 0,0 0 0 16,0 0 0-16,0 3 0 0,0 0 2192 0,0-3 352 15,0 0 64-15,0-1 16 0,0-1 832 0,0 4 160 0,0-1 32 0,0 2 16 16,2 2-1440-16,-2 2-304 0,1 0-48 0,0 1-16 16,2 2-1024-16,-2 2-224 0,-1 1-32 15,1-4-16-15,0 0-304 0,-1 1-64 0,1 4-16 0,1 1 0 16,-2 2-176-16,1-1 0 0,-1-3 0 0,0 0 128 16,0-4-128-16,0 0 0 0,1-4 0 0,-1-2 0 15,0 0 0-15,0-2 0 0,1-4 0 0,-1 6 0 16,0 0-144-16,0 0 144 0,-1-39 0 0,-1 30 0 15,2 9 0-15,-6-25 0 0,2 12 0 0,-2 4 0 16,-2-4 0-16,1 6 0 0,-2 1 0 0,2 1 0 16,-3 1 0-16,1 0 0 0,1 4 0 0,-4 0 0 15,5 4 0-15,-2-2 0 0,3 2 0 0,-3 2 0 16,2 3 0-16,1 1 0 0,1-3 0 0,0 3 0 16,0 5 0-16,1-1 0 0,2 3 0 0,-1 0 0 0,3 2 128 0,0-1-128 15,3 1 0-15,1-1 0 0,-1-2 160 16,2 1-160-16,3-1 160 0,0 0-160 0,2 2 128 0,0-4-128 15,1 1 0-15,2-3 144 0,0-2-144 0,0 0 0 16,0-1 0-16,1-2 0 0,-1-2 0 0,2-1 0 16,-1-1 0-16,-14-3 0 0,28 3 0 0,-28-3 0 15,0 0 0-15,46-13 0 0,-46 13 0 0,0 0 0 16,0 0 0-16,53-37 0 0,-53 37 0 0,0 0-144 16,0 0 144-16,0 0 0 15,0 0-768-15,38-48-64 0</inkml:trace>
  <inkml:trace contextRef="#ctx0" brushRef="#br0" timeOffset="179220.2">21030 14029 5519 0,'2'0'496'0,"1"0"-496"0,-1 0 0 0,3 0 0 16,-2 0 2176-16,2 0 352 0,2 0 64 0,-7 0 16 15,0 0 1424-15,48-4 304 0,-48 4 48 0,41-6 16 16,-41 6-1584-16,0 0-320 0,62-12-64 0,-62 12-16 16,0 0-1584-16,59-13-304 0,-59 13-64 0,0 0-16 15,47-7-320-15,-47 7-128 0,0 0 0 0,0 0 0 0,42-3 0 0,-35 3 0 16,0 3 0-16,-2-2 0 0,-1 2-256 0,-1 0-64 15</inkml:trace>
  <inkml:trace contextRef="#ctx0" brushRef="#br0" timeOffset="179461.34">21220 14177 911 0,'2'13'0'0,"-2"-3"0"0,0-7 0 16,1 2 0-16,-1-1 1536 0,1 0 208 0,0 2 48 0,1 6 16 16,-1 7 752-16,1 3 128 0,1 3 48 0,-2-3 0 15,0-2-496-15,1-2-80 0,-2-1-32 0,0-4 0 16,0 4-1216-16,-2-1-240 0,2-3-48 0,-1 0-16 16,0 0-432-16,0-6-176 0,1-1 128 0,0 1-128 15,0-2 0-15,0-2 0 0,0 0-224 0,1-6-7824 16,0 3-1552-16</inkml:trace>
  <inkml:trace contextRef="#ctx0" brushRef="#br0" timeOffset="179684.91">21379 14254 6447 0,'0'5'576'0,"0"-1"-576"15,-3 2 0-15,3-2 0 0,0-1 2336 0,-1 6 352 16,1 5 80-16,-1 7 16 0,0 7 672 0,1 1 128 15,1 1 16-15,-1-4 16 0,2-3-1248 0,-1-4-256 16,2-1-64-16,1-5 0 0,-2-4-1296 0,2-2-272 16,-2-3-48-16,1-1-16 0,1-3-416 0,-2 0 0 15,-1-4 0-15,-1 4 0 0,0 0-384 0,0 0 64 16,0 0 0-16,1-61-16320 16</inkml:trace>
  <inkml:trace contextRef="#ctx0" brushRef="#br0" timeOffset="179918.15">21086 14165 12095 0,'-4'3'256'0,"3"-3"64"0,-1 0 16 0,1 1 0 0,1 1-336 0,0-2 0 0,0 3 0 0,1-3 0 16,1 3 3136-16,1 1 544 0,4 1 112 0,0 2 32 15,3-3-560-15,1 1-128 0,1-1 0 0,-12-4-16 16,31 2-1584-16,-31-2-304 0,37 0-64 0,-37 0-16 15,40-6-640-15,-40 6-144 0,40-6-32 0,-40 6 0 16,0 0-144-16,59-16-16 0,-59 16-16 0,0 0 0 16,58-19-160-16,-58 19 0 0,0 0 0 0,0 0 0 15,54-22 0-15,-54 22 0 0,0 0 0 0,0 0 0 0,0 0-384 0,0 0 64 0,47-25 0 0,-42 22-18416 32</inkml:trace>
  <inkml:trace contextRef="#ctx0" brushRef="#br0" timeOffset="181449.71">22166 13602 11967 0,'-1'0'1072'0,"1"-2"-864"0,0 1-208 0,0-2 0 0,0 2 1888 0,1 1 336 15,1-5 64-15,-1 1 16 0,0-2 704 0,-1 6 160 16,0 0 32-16,0 0 0 0,0 0-1168 0,0 0-240 16,0 0-32-16,0 0-16 0,40 4-720 15,-34 7-128-15,-2-4-48 0,1 6 0 0,1 5-384 0,-1 5-80 16,-2 5 0-16,0 0-16 0,-1 5-176 0,-2-1-48 16,0 5 0-16,0-1 0 0,-1 1-144 0,0 0 0 15,0-1 0-15,-1-2 0 0,2-1 0 0,0-3 0 16,-1-1 0-16,0-7 0 0,0-1 0 0,-1-5 0 15,1-3 0-15,1-3 0 0,-1-4 0 0,1-3 0 16,0-3 0-16,0-2 0 0,1-2 0 0,-1 4 0 16,0 0 0-16,0 0 0 0,0 0 0 0,16-57 0 15,-16 57 0-15,0 0 0 0,25-54-128 0,-25 54 128 0,0 0 0 0,26-51 0 0,-26 51 0 16,0 0 0-16,40-57 0 16,-40 57 0-16,0 0 0 0,0 0 0 0,44-57 0 0,-44 57 0 15,0 0 0-15,45-39 0 0,-45 39 0 0,0 0 0 16,0 0 0-16,0 0 0 0,0 0 144 0,48-14-144 15,-43 20 128-15,1 1-128 0,0-1 128 0,-1 4-128 16,0-4 144-16,-1 4-144 0,-1 2 192 0,1 4-192 16,-1-1 192-16,-1-1-64 0,-1-2 0 0,1 0-128 15,-2 2 160-15,1 5-160 0,-1-1 128 0,-1 1-128 16,1-3 0-16,-2 0 0 0,1-3 0 0,0 0 0 16,0-3 0-16,-1-2 0 0,1-1 0 0,0-4 0 15,1 2 0-15,-1-4-272 0,1-1 64 0,1-3-19248 16</inkml:trace>
  <inkml:trace contextRef="#ctx0" brushRef="#br0" timeOffset="181882.94">22383 13412 2751 0,'-1'0'256'0,"1"0"-256"0,1-3 0 0,0 3 0 16,0 0 1344-16,1-2 208 0,0 1 48 0,2-2 16 16,2 1 1408-16,-6 2 288 0,0 0 48 0,0 0 16 15,0 0 64-15,48-20 16 0,-48 20 0 0,0 0 0 16,0 0-1552-16,0 0-304 0,59-36-64 0,-59 36-16 15,0 0-896-15,0 0-176 0,59-46-48 0,-59 46 0 16,0 0-400-16,0 0 0 0,45-42 0 0,-45 42 0 0,0 0 0 0,0 0-176 16,36-40 48-16,-36 40-17536 15</inkml:trace>
  <inkml:trace contextRef="#ctx0" brushRef="#br0" timeOffset="182115.38">22710 12919 9215 0,'-3'3'400'0,"0"-3"96"0,3-2-496 0,0 2 0 15,0 0 0-15,0 2 0 0,0-2 2432 0,0 0 400 0,2 3 80 0,-1 0 16 16,1 4 768-16,1-1 144 16,0 1 48-16,1 2 0 0,0 1-1872 0,1 0-368 0,1 0-80 0,0 1-16 15,0-4-1024-15,1 2-208 0,-3-6-32 0,3 4-16 16,-1-1-272-16,1 1 0 0,-1-1 0 0,2 1 0 15,-2-2 0-15,0-2-192 0,-2 3 192 0,1-3-11968 16,-3 1-2256 0</inkml:trace>
  <inkml:trace contextRef="#ctx0" brushRef="#br0" timeOffset="182408.23">22719 13314 1839 0,'-4'6'160'0,"2"-2"-160"0,1-1 0 0,1-3 0 0,0 0 1936 0,1 0 368 16,0 0 64-16,0 0 0 0,3-3 1328 0,-4 3 256 16,0 0 48-16,0 0 16 0,0 0-624 0,0 0-112 15,52-38-16-15,-52 38-16 0,0 0-1648 0,0 0-320 16,50-41-64-16,-50 41 0 0,0 0-768 0,0 0-160 15,51-47-32-15,-51 47 0 0,0 0-256 0,0 0 160 16,43-38-160-16,-43 38 128 0,0 0-128 0,0 0 0 16,0 0 0-16,0 0 0 0,0 0 0 0,0 0 0 15,0 0-128-15,0 0 128 0,0 0-272 0,0 0 16 16,0 0 0-16,0 0-18080 0</inkml:trace>
  <inkml:trace contextRef="#ctx0" brushRef="#br0" timeOffset="182865.12">22871 13330 911 0,'-2'7'0'0,"1"-5"0"0,1 2 0 0,1-4 0 16,0 0 2464-16,0 0 416 0,2 0 64 0,-1 0 32 15,3 0 848-15,-5 0 160 0,0 0 48 0,0 0 0 16,0 0-1216-16,48-19-224 0,-48 19-48 0,0 0-16 15,0 0-1056-15,0 0-224 0,47-18-32 0,-47 18-16 16,0 0-736-16,0 0-144 0,0 0-16 0,39-4-16 16,-34 6-288-16,0-2 0 0,-3 4 0 0,1 2 0 0,-2-2 0 0,-1 5 0 15,0-2 0-15,0 4 0 0,-1-1 0 0,-1 2 0 16,0 0 0-16,-1 0 0 0,1-1 0 0,-2 0-144 16,0 0 144-16,0-1 0 0,-3 0 0 0,0 0-128 15,-2 2 128-15,1-3 0 0,-2-2-144 0,0 2 144 16,0-5-160-16,0 0 160 0,3-2 0 0,-1 0 0 15,0-2 0-15,0 0 0 0,3-2 0 0,0 0 0 16,3 0 0-16,1-4 0 0,1 0 0 0,0 6 0 16,0 0 128-16,0 0-128 0,0 0 0 0,0 0 0 15,32-45 128-15,-32 45-128 0,0 0 240 0,0 0-16 16,0 0 0-16,0 0 0 0,53-33 32 0,-43 32 16 16,0 1 0-16,0 1 0 0,-1 1-96 0,1 1-32 15,0 3 0-15,0-2 0 0,-3 2-144 0,1 0 0 0,-1 0 0 0,0 1 128 16,-3-1-128-16,1 0 0 0,-1 1 0 0,-1 0 0 15,-1-4 0-15,-1 2 0 0,1 0 0 0,-2-2 0 32,0 0-464-32,0 0 16 0</inkml:trace>
  <inkml:trace contextRef="#ctx0" brushRef="#br0" timeOffset="196656.69">23554 13801 8287 0,'-5'0'736'0,"2"-3"-592"16,1-2-144-16,1 4 0 0,-1 1 1232 0,1 0 224 16,1 0 32-16,0-4 16 0,0 1 1216 0,1 0 240 15,1-2 48-15,-2 5 16 0,0 0-336 0,0 0-64 16,0 0 0-16,0 0-16 0,0 0-864 0,57-20-160 16,-57 20-48-16,0 0 0 0,0 0-752 0,49 2-144 15,-49-2-48-15,0 0 0 0,42 8-256 0,-42-8-48 16,0 0-16-16,42 2 0 0,-42-2-112 0,0 0-32 0,0 0 0 0,48-3 0 15,-48 3-128-15,0 0 0 0,0 0 0 0,0 0 0 16,0 0 0-16,0 0 0 0,0 0 0 0,0 0 0 16,0 0 0-16,0 0-176 0,0 0 176 0,0 0-128 31,0 0-464-31,0 0-96 0,0 0-16 0</inkml:trace>
  <inkml:trace contextRef="#ctx0" brushRef="#br0" timeOffset="196969.76">23520 13924 4607 0,'3'0'400'15,"-1"0"-400"-15,1 0 0 0,-1 0 0 0,1 1 2944 0,1-1 512 16,3 3 112-16,-7-3 16 0,0 0 688 0,51 2 144 15,-51-2 16-15,42 4 16 0,-42-4-2048 0,0 0-416 16,59 0-64-16,-59 0-32 0,0 0-1168 0,51 0-224 16,-51 0-48-16,0 0-16 0,0 0-240 0,50-9-64 15,-50 9 0-15,0 0 0 0,0 0-128 0,0 0 0 16,0 0 0-16,0 0 0 0,51-7 0 0,-51 7 0 16,0 0 0-16,0 0 0 0,0 0-224 0,0 0 80 15,0 0 16-15,0 0-18496 0</inkml:trace>
  <inkml:trace contextRef="#ctx0" brushRef="#br0" timeOffset="201631.24">24350 14187 6447 0,'0'-3'576'0,"0"-1"-576"16,0 1 0-16,0 3 0 0,0 0 1712 0,0-2 224 16,1 1 48-16,1-4 16 0,0 1 656 0,2 0 128 15,1 2 32-15,-2 1 0 0,2 1-800 0,-1 1-160 16,2 1-16-16,-2 2-16 0,1 2-416 0,1 0-64 16,-1 1-32-16,1 2 0 0,0 4-272 15,1 0-48-15,-1 2-16 0,0-1 0 0,1 1-448 0,0-2-80 0,-1 2-32 0,-1-2 0 16,-2-4-288-16,2 0-128 15,0 1 128-15,0 0-128 0,1-4 0 0,1 1 0 16,-2 0 0-16,0-2 0 0,-2-2 0 0,1 0 0 16,-2-2 0-16,1-2 0 0,-1-2-128 0,1-3 128 15,-2-4 0-15,0-2 0 0,1-2 0 0,-1-3 0 16,0-3-144-16,0-2 144 0,-1 22 0 0,3-38 144 16,-3 38-16-16,0 0 0 0,2-35 128 0,-2 35 32 15,5-56 0-15,-2 12 0 0,3-11-48 0,-2-5-16 0,0-3 0 0,1 0 0 16,0 2-80-16,2-2-16 0,-1-3 0 0,2 0 0 15,1-4 0-15,2 0 0 0,3 4 0 0,-1 1 0 16,2 7 0-16,-1 5-128 0,-2 4 192 0,2 2-64 16,-2 7-128-16,-1-1 0 0,-2 5 0 0,-9 36 128 15,16-63-128-15,-16 63 0 0,10-56 0 0,-10 56 0 16,6-42 0-16,-6 42 128 0,4-35-128 0,-4 35 0 16,2-32 128-16,-2 32-128 0,0-31 128 0,-1 15-128 15,1 16 144-15,-1-22-144 0,1 22 160 0,-1-22-160 16,1 22 128-16,0 0-128 0,0 0 0 0,0 0 144 15,9-35-144-15,-9 35 0 0,0 0 0 0,0 0 128 16,0 0-128-16,0 0 0 0,0 0 0 0,0 0 0 0,0 0 0 16,51-25 0-16,-51 25 0 0,0 0 0 15,0 0 0-15,0 0 0 0,0 0 0 0,46 4 0 0,-46-4 0 0,0 0 0 16,0 0 0-16,0 0 0 0,54-1 0 0,-54 1 0 16,0 0 0-16,0 0 0 0,58-5 0 0,-58 5 0 15,0 0 0-15,60-5 0 0,-60 5 0 0,53-2 0 16,-53 2 0-16,63-7 0 0,-63 7 0 0,72-6 0 0,-72 6 0 0,64-6 0 15,-64 6 0-15,51-4 0 16,-51 4 0-16,0 0 0 0,62-5 0 0,-62 5 0 16,0 0 0-16,0 0 0 0,54 0 0 0,-54 0 0 15,0 0 0-15,0 0 0 0,0 0 0 0,0 0 0 16,0 0 0-16,41 7 0 0,-39-5 0 0,-2 1 0 16,0 3 0-16,0-3 0 0,-2 4 0 0,-2 0 0 15,-1 4 0-15,-1 3 0 0,-1 1 0 0,-2-2 0 16,0 3 128-16,1 0-128 0,-2 2 0 0,1-5 0 0,-2 3 0 15,3-1 0-15,0-2 0 0,0-2 0 0,3-3 0 0,2-2 0 16,0 7 0-16,1-3 0 0,1 0 0 0,-1-2 0 31,2-2-624-31,2-2 0 0</inkml:trace>
  <inkml:trace contextRef="#ctx0" brushRef="#br0" timeOffset="202204.83">25156 13024 7887 0,'0'0'336'0,"0"0"96"0,0 0-432 15,0 0 0-15,0 0 0 0,0 0 0 0,0 0 1920 0,0 0 288 16,0 0 64-16,0 0 16 0,0 0 832 0,0 0 160 16,25 16 48-16,-22-8 0 0,-3 2-1280 0,1 0-240 15,0 3-48-15,-1-1-16 0,0-2-976 0,0 2-208 16,0-3-48-16,-1 1 0 0,-2 0-336 0,2 0-176 16,0-2 160-16,0-2-160 0,1 1 0 0,0-4 0 15,0-2 0-15,0 2 0 0,2-6 0 0,-2 3 0 16,1 0 0-16,1-1-160 0,-1 1 160 0,-1 0-128 15,0-2 128-15,0 1-128 0,0-4 128 0,-3-2-128 0,1 0 128 0,-3-3-128 16,0-1 128-16,-1 0 0 0,0 0 0 0,-2 1 0 16,0 0 0-16,-1 0 0 0,-1 1 0 15,1 3 128-15,1 2 208 0,-2-2 48 0,-1 4 16 0,0 1 0 16,-1 1 16-16,1 0 0 0,1 3 0 0,1 3 0 16,0 1-48-16,1 3-16 0,1-1 0 0,0 4 0 15,0-1-112-15,1 1-32 0,1-1 0 0,2 2 0 16,1-2-208-16,2 1 144 0,0 2-144 0,3-2 128 15,-1 3-128-15,2 0 128 0,2 5-128 0,0-5 128 16,2-2 0-16,-1 0 0 0,2-1 0 0,1-3 0 16,0 2-128-16,2-2 160 0,0-3-160 0,-12-7 160 15,0 0-160-15,47 15 0 0,-47-15 0 0,0 0 0 16,58-6 0-16,-58 6 0 0,0 0 0 0,65-22 0 0,-65 22 0 0,0 0 0 16,54-29-144-16,-54 29 144 0,0 0 0 0,0 0-160 15,51-37 160-15,-51 37-128 16,0 0-784-16,0 0-160 0,0 0-16 0,0 0-16320 15</inkml:trace>
  <inkml:trace contextRef="#ctx0" brushRef="#br0" timeOffset="202525.8">24815 13694 11743 0,'1'-4'512'0,"1"4"128"0,0 1-512 0,1-1-128 0,-1 0 0 0,0-1 0 16,2 1 1840-16,-4 0 336 0,0 0 80 0,0 0 16 15,66-5 1104-15,-66 5 208 0,52-5 64 0,-52 5 0 16,50-8-1568-16,-50 8-304 0,50-4-64 0,-50 4-16 15,47-3-1120-15,-47 3-240 0,0 0-32 0,51 0-16 16,-51 0-288-16,0 0 0 0,32 9 0 0,-26-8 0 16,-1 4 0-16,-2-1 0 0,0 0-128 0,-3-2 128 15,0-1-352-15,-1 2 32 0</inkml:trace>
  <inkml:trace contextRef="#ctx0" brushRef="#br0" timeOffset="202739.24">25039 13907 911 0,'0'14'0'0,"0"-5"0"0,0-3 0 0,-1 2 0 0,1-2 1968 0,0 0 304 16,-2 0 64-16,1 7 16 0,0 6 256 0,0 7 48 16,-2 5 16-16,1 0 0 0,-1-2-912 0,1-10-176 15,1-6-48-15,-1-3 0 0,1 0-848 0,0 1-176 16,1-1-48-16,-1-1 0 0,1 0-464 0,0 1 0 0,1-4-128 0,0-5 128 15,2 2-320-15,-1-6 64 0</inkml:trace>
  <inkml:trace contextRef="#ctx0" brushRef="#br0" timeOffset="202939.13">25197 13941 3679 0,'-1'-3'160'0,"0"3"32"16,2 2-192-16,-2-2 0 0,1 4 0 0,0-2 0 15,0 2 2352-15,-2 5 416 0,2 7 96 0,-1 1 16 16,0 6 576-16,0 3 128 0,1 0 32 0,-1 2 0 16,1-6-1184-16,-2 0-224 0,2 0-48 0,2-6-16 15,-2 0-992-15,0-3-208 0,1-1-48 0,0-4 0 16,0 0-576-16,0-2-128 0,2 1-32 0,-2-7 0 16,0 0-160-16,1-3 0 0,0-1-160 0,-2 4 160 15,1-32-576-15,-1 32 0 0</inkml:trace>
  <inkml:trace contextRef="#ctx0" brushRef="#br0" timeOffset="203230.61">24895 13912 4607 0,'0'0'400'0,"0"0"-400"0,2 0 0 0,-1 0 0 16,0 0 2304-16,0-3 368 15,3 3 80-15,2-1 0 0,-6 1 1344 0,0 0 272 16,0 0 48-16,52-9 16 0,-52 9-1392 0,0 0-288 0,65-12-48 0,-65 12-16 16,53-13-1584-16,-53 13-320 0,59-7-64 0,-59 7-16 15,58-2-304-15,-58 2-64 0,48 2-16 0,-48-2 0 16,40 6-320-16,-40-6 128 0,32 8-128 0,-32-8 0 16,0 0 0-16,34 10 0 0,-25-8 0 0,-1 0 0 15,-8-2 0-15,0 0 0 0,0 0 0 0,0 0-128 16,0 0 128-16,0 0-128 0,0 0 128 0,0 0-128 31,0 0-352-31,0 0-64 0,0 0-16 0,0 0-12000 0,0 0-2416 0</inkml:trace>
  <inkml:trace contextRef="#ctx0" brushRef="#br0" timeOffset="206005.61">26090 13507 8287 0,'-1'-4'736'0,"1"2"-592"16,0 2-144-16,0-2 0 0,1 0 2096 0,0 0 384 15,-1 2 80-15,0 0 0 0,0 0 1024 0,24-41 192 16,-24 41 32-16,0 0 16 0,52-51-1568 0,-52 51-304 15,45-31-64-15,-45 31-16 0,46-23-928 0,-46 23-192 16,0 0-48-16,63-25 0 0,-63 25-336 0,0 0-80 16,56-6-16-16,-56 6 0 0,0 0-144 0,44 12-128 15,-31-3 192-15,-3 1-192 0,0 2 144 0,-3 1-144 16,0 0 0-16,-2 2 144 0,-1 1-144 0,-3 1 0 16,1 2 0-16,-4 0 0 0,0 3 0 0,-3-2 0 0,-1 3 0 0,-2 1 0 15,-2-2 0-15,-1 0 0 0,0 3 0 0,-4-4 0 16,-1 1 0-16,-1-5 0 0,-3 1 0 0,0-2 0 15,-1-3 0-15,-1 0 0 0,1-5 0 0,1-4 0 16,2-1 0-16,0-6 0 0,4 3 0 0,0-2 0 16,5 0 0-16,1 0 0 0,3 2 0 0,0-6 0 15,5 6 0-15,0 0 0 0,0 0 0 0,0 0 0 16,0 0 0-16,29-39 0 0,-29 39 0 0,0 0 0 16,0 0 160-16,57-32 0 0,-57 32 0 0,0 0 0 15,50 4-32-15,-50-4 0 0,0 0 0 0,52 0 0 16,-52 0-128-16,0 0 128 0,52 14-128 0,-39-3 128 0,2-1-128 0,-1 0 0 0,-2-1 0 0,-1 1 0 31,-11-10 0-31,19 15 0 0,-13-5 0 0,-1-4 0 0,-1 0 0 0,-1 1 0 16,1-4 0-16,-2 1-12928 15,0-2-2448-15</inkml:trace>
  <inkml:trace contextRef="#ctx0" brushRef="#br0" timeOffset="207148.19">26883 13742 1839 0,'-5'-11'160'0,"2"9"-160"16,2-2 0-16,0 1 0 0,1 3 1728 0,0 0 304 0,0 0 64 0,0 0 16 16,0 0 1392-16,0 0 272 0,0 0 64 0,0 0 16 15,0 0-848-15,0 0-160 0,0 0-32 0,0 0-16 16,0 0-880-16,0 0-160 0,8 10-32 0,-6 0-16 15,0 5-1008-15,-1-3-192 0,2 1-32 0,-1-1-16 16,2 2-224-16,-2-1-48 0,2 5-16 0,1-2 0 16,-1 0-176-16,1-3 128 0,0 5-128 0,0-2 128 15,0-4-128-15,0 2 0 0,0-4 0 0,1-1 0 16,-1 0 0-16,0-5 0 0,0 1 0 0,-1-4 0 16,-4-1 0-16,0 0 0 0,0 0 0 0,0 0 0 15,0 0 0-15,24-41 0 0,-24 41-144 0,0 0 144 16,6-54 0-16,-6 54 0 0,4-55 0 0,-3 22 0 15,0 1 128-15,-1 0 0 0,0 0-128 0,0-3 192 16,-1-2 0-16,0-5 0 0,0 1 0 0,-1 0 0 0,2 4 0 16,-1-1 0-16,0-1 0 0,0-1 0 0,-2-1-192 15,1 2 176-15,-1 2-176 0,0 4 160 0,1 5-16 0,1-1 0 16,0 4 0-16,1 25 0 0,0-40 16 0,0 40 0 16,1-35 0-16,-1 35 0 0,0 0-160 0,6-38 192 15,-6 38-192-15,0 0 192 0,0 0-192 0,0 0 128 16,0 0-128-16,19-45 128 0,-19 45-128 0,0 0 0 15,0 0 144-15,0 0-144 0,0 0 0 0,57-27 0 16,-57 27 0-16,0 0 128 0,47-4-128 0,-47 4 0 16,0 0 0-16,57 0 0 0,-57 0 0 0,40 3 0 15,-40-3-144-15,45 3 144 0,-45-3 0 0,41 3 0 0,-41-3 0 0,40 1 0 0,-40-1 0 0,44-1 0 16,-44 1 0-16,48-3 0 0,-48 3 0 16,49-6 0-16,-49 6 0 0,0 0 128 15,68-13-128-15,-68 13 0 0,65-15 0 0,-65 15 0 16,69-20 0-16,-69 20 0 0,64-16-192 0,-64 16 192 15,52-17 0-15,-52 17 0 0,0 0 0 0,55-20 0 16,-55 20 0-16,0 0 0 0,0 0 0 0,47-13 128 16,-47 13-128-16,0 0 0 0,0 0 0 0,0 0 0 15,0 0 0-15,0 0 0 0,45-6 0 0,-45 6 0 16,0 0 0-16,0 0 0 0,0 0 0 0,0 0 0 16,0 0 0-16,0 0 0 0,0 0 128 0,0 0-128 15,19 13 0-15,-19-7 0 0,0 0 144 0,-1 1-144 16,-1 2 128-16,0-3-128 0,1 3 128 0,-2 1-128 15,1 0 0-15,-1-2 144 0,0 2-144 0,0 3 0 16,-1-4 128-16,1 4-128 0,-2 0 0 0,0 2 0 16,1-2 0-16,-1 0 0 0,0 1 0 0,0-2 0 0,0 1-304 0,2-1-16 15,0-2 0-15,-1 1-13264 16,1-1-2672-16</inkml:trace>
  <inkml:trace contextRef="#ctx0" brushRef="#br0" timeOffset="207871.84">27320 13391 23951 0,'0'0'2128'15,"0"0"-1696"-15,0 0-432 0,0 0 0 0,0 0 1536 0,0 0 240 16,0 0 32-16,0 0 16 0,0 0 112 0,0 0 32 16,0 0 0-16,0 0 0 0,46-4-816 0,-40 10-176 15,0 2-16-15,-1 3-16 0,0-1-448 0,-1 3-96 16,0 5-16-16,-2-2 0 0,0 1-64 0,-1 2-32 15,-1 2 0-15,-1-1 0 0,1 1-112 0,-3-2-32 16,2 4 0-16,-3-5 0 0,2 1-144 0,-2 0 0 16,1 0 0-16,0-3 0 0,0-4 0 0,0-2 0 15,-1 0 0-15,1-4 0 0,0 1 0 0,1-1 0 16,1-4 0-16,0-1 0 0,1-1 0 0,0 0 0 16,0 0 0-16,0 0 0 0,0 0 0 0,0 0 0 15,15-42 0-15,-15 42 0 0,0 0 128 0,0 0 0 0,41-55 0 0,-41 55 0 16,28-42-128-16,-28 42 192 0,0 0-192 15,37-41 192-15,-37 41-64 0,0 0-128 0,42-36 192 0,-42 36-64 16,0 0 32-16,0 0 0 0,55-31 0 0,-55 31 0 16,0 0-16-16,0 0 0 0,0 0 0 0,42 0 0 15,-36 4-16-15,-1 2 0 0,0 3 0 0,-2 1 0 16,1-2-128-16,0 6 160 0,-2-2-160 0,2 1 160 16,-3 0-160-16,0 2 0 0,1 1 0 0,-2-2 128 15,1 1-128-15,-2-3 0 0,-1-2 0 0,1 2 0 16,0-2 0-16,0-1 0 0,0-2 0 0,-1-1 0 15,1 1 0-15,1-5 0 0,-1-2 0 0,1 0 0 16,0 0-272-16,0 0-96 0,0 0-16 0,0 0 0 16,0 0-832-16,0 0-192 0</inkml:trace>
  <inkml:trace contextRef="#ctx0" brushRef="#br0" timeOffset="208438.42">27937 12922 5519 0,'0'0'240'0,"0"0"64"0,0-8-304 0,0 6 0 0,-1 2 0 0,1 0 0 16,0-2 1504-16,0 2 240 0,0 0 48 0,0 0 16 15,0 0 944-15,0 0 192 0,0 0 48 0,0 0 0 16,0 0-464-16,0 0-96 0,0 0 0 0,0 0-16 16,0 0-816-16,0 0-176 0,0 0-16 0,0 0-16 15,0 0-464-15,0 0-96 0,0 0 0 0,0 0-16 16,14 18-384-16,-14-10-80 0,-1 3-16 0,-1 0 0 16,1 0-176-16,0 2-32 0,1 3-128 0,-1-3 192 0,-1 6-192 0,1-3 128 15,1 0-128-15,-1 3 0 0,1-5 0 0,0 2 128 16,0 1-128-16,0-1 0 0,0-4 0 0,0 2 0 15,0-2 0-15,0-2 0 0,0 1 0 0,0-4 0 16,-1 0 0-16,1-4 0 0,0 0 0 0,-2-1 0 16,2-1 0-16,-1-1 0 0,1 0 0 0,-1-1 0 15,0-1 0-15,1 2 0 0,0 0 0 0,-3-9 0 16,1 5 0-16,1 1 0 0,1 3 0 0,-4-10-128 16,3 4 128-16,-1-1 0 0,2 7-336 0,0 0-16 15,-2-24 0-15,2 24-11616 16,0 0-2304-16</inkml:trace>
  <inkml:trace contextRef="#ctx0" brushRef="#br0" timeOffset="210220.85">27402 13276 7359 0,'0'-3'656'0,"0"3"-528"15,0 0-128-15,0 0 0 0,0 0 1392 0,0 0 240 16,0 0 48-16,0 0 16 0,-4-28 768 0,4 28 160 0,0 0 16 15,-2-28 16-15,2 28-528 0,0 0-96 0,-5-26-32 0,5 26 0 16,-4-15-496-16,2 9-96 0,-2 2-32 0,1 0 0 16,1-2-384-16,0 4-80 0,-1-2-16 0,2 0 0 15,1 4-304-15,0 0-64 0,0 0-16 0,0 0 0 16,-4-6-192-16,4 10-64 0,0-2 0 0,1 2 0 16,1 2-96-16,-1 1-32 0,0 5 0 0,2-3 0 15,-2 7-128-15,1 1 192 0,1 5-192 0,-2-1 192 16,0-1-192-16,0-2 160 0,1 1-160 0,-2 3 160 15,0 0-160-15,0 1 0 0,0-1 144 0,-2-2-144 16,1 1 0-16,1-4 0 0,-1 0 0 0,0 1 0 16,-1-4 0-16,1 2 0 0,1-3 0 0,-1-1 0 15,1-2 0-15,0 0 0 0,0 0 0 0,0-2 0 0,0 0 0 16,1 1 0-16,0-3 0 0,-1-3 0 0,2 2 0 16,-1-1 0-16,-1 0 0 0,1-2 0 0,-1-2 0 15,0 0 0-15,1 0 0 0,-1 0 0 0,0-2 0 0,0 2 0 16,0 0 0-16,0 0 0 0,0 0 0 0,0 0 0 15,0-39 0-15,0 39-128 0,-1-25 128 0,1 25 0 16,-2-34 0-16,2 34 0 0,-3-42 0 0,3 42 0 16,-1-47 0-16,1 47 0 0,-1-47 0 0,1 47 0 15,-3-44 0-15,3 44 0 0,-2-42 0 0,2 42 0 16,-1-41 0-16,1 41 0 0,-3-35 0 0,3 35 0 16,0 0 0-16,-1-35 0 0,1 35 0 0,0 0 0 15,0 0 0-15,-3-25 0 0,3 25 0 0,0 0 0 16,0 0 0-16,-2-28 0 0,2 28 0 0,0 0 0 15,0 0 128-15,0 0-128 0,0 0 128 0,0 0-128 16,0 0 160-16,0 0-160 0,0 0 160 0,0 0-160 0,0 0 160 0,0 0-160 16,0 0 128-16,0 0-128 0,0 0 0 0,0 0 0 15,1 7 0-15,-1-4 0 0,-1 2 0 16,1 1 0-16,-1 1 0 0,-1-3 0 0,1 5 0 16,0-3 0-16,0 3 0 0,0 1 128 0,-1 0-128 0,1 3 0 15,0 2 0-15,1 1 0 0,-1 3 0 0,-1 1 0 16,1 1 0-16,0 1 0 0,0 0 0 0,1 0 0 15,0 3 0-15,0 1 0 0,0 3 0 0,-2-1 0 16,4 0 0-16,-1-2 0 0,0-1 0 0,0 0 0 16,1-5 0-16,-1 1 0 0,1-5 0 0,0 0 0 15,-1 0-176-15,0-4 176 0,0-2-160 0,0-1 160 16,1-2-144-16,-1-1 144 0,0-2-128 0,-1 1 128 0,1-4 0 16,1 2 0-16,-2-3 0 0,0 0-128 0,0 0 128 0,0 0 0 15,0 0 0-15,0 0 0 0,0 0 0 0,-2-3 0 16,1 2 0-16,0-4 0 0,0 1 0 0,-2 1 0 15,2-3 0-15,0-1-128 0,-2-1 128 0,3 8-192 16,0 0 192-16,-2-36-192 0,2 36 192 0,0 0-160 16,0-32 160-16,0 32-160 0,0 0 160 0,4-47 0 15,-4 47 0-15,3-45 0 0,-3 45 0 0,4-51 0 16,-4 51 0-16,2-55 0 0,-2 55 0 0,2-52 0 16,-2 52 0-16,0-50 0 0,0 50 0 0,-3-40 0 15,3 40 128-15,-4-36-128 0,4 36 0 0,-4-29 0 16,4 29 0-16,-5-22-128 0,5 22 128 0,0 0 0 15,-4-25 0-15,4 25 0 0,0 0 128 0,0 0-128 0,0 0 160 16,0 0-160-16,4-34 208 0,-3 31-48 0,-1 3-16 16,0 0 0-16,6 3 16 0,-4-1 0 0,1 2 0 0,1 2 0 15,-1 4-160-15,2-1 192 0,-1 3-192 0,0 2 192 16,-2 2-192-16,1 2 0 0,0 2 144 0,0 1-144 16,-1-1 0-16,0 1 0 0,0-1 0 0,-2-1 128 15,1 5-128-15,-1-2 0 0,0 4 0 0,0-1 0 16,0 1 0-16,0-4 0 0,2 3 0 0,-2-3 0 15,0-2 0-15,0-2 0 0,0 1 0 0,0-3 0 16,0 0 0-16,-2-1 0 0,2-1 0 0,-1-2 0 16,1-2 0-16,-1-2 0 0,0 0 0 0,1 1 0 15,-2-6 0-15,1 2 0 0,0 0 0 0,1 0-128 16,-1-4 128-16,-1 2 0 0,1-1 0 0,0-2 0 16,0 0 0-16,1 1 0 0,-2-1 0 0,2-1 0 15,0 1 0-15,-1-2 0 0,1 2 0 0,-1-4 0 0,1 2 0 16,0-2 0-16,0 0 0 0,0-1 0 0,0 5 0 0,0 0 0 15,0 0 0-15,0 0 0 0,0 0 0 0,11-38 0 16,-11 38 0-16,0 0 0 0,0 0 0 0,0 0 0 16,27-47 0-16,-27 47 0 0,0 0 0 0,0 0 0 15,36-45 0-15,-36 45 0 0,0 0 0 0,0 0 0 16,0 0 0-16,42-47 0 0,-42 47 0 0,0 0 0 16,0 0 0-16,0 0 0 0,42-29 0 0,-42 29 0 15,0 0 0-15,0 0 0 0,0 0 0 0,0 0 0 16,0 0 0-16,40 0 0 0,-36 3 0 0,0 1 144 0,0 1-144 0,0 0 0 0,1 0 128 0,-1 1-128 31,0-2 0-31,1 0 0 0,-1 1 0 0,0-2 0 0,0 1 0 0,-1-2 0 16,1 2 128-16,-2-1-128 0,1 0 0 15,-1 0 0-15,1 0 0 0,-1 0 0 0,1 1 0 0,-2-1 0 16,0 4 128-16,-1-4-128 0,2 2 0 0,-1 1 0 16,0-2 0-16,-1 2 0 0,1 0 0 0,-1-2 0 15,1 2 0-15,-1-2 0 0,0 2 0 0,2 0 0 16,-2 1 0-16,0-1 0 0,0 0 0 0,0-2 0 15,0 4 128-15,1-1-128 0,-1-4 0 0,0 3 0 16,0 1 0-16,0-1 0 0,1 0 0 0,-1 0 0 16,1-1 0-16,-1 1 0 0,2 0 0 0,-4 1 0 15,2-1 0-15,0 3 0 0,0-3 0 0,-1-3 0 0,0 4 0 0,0-4 0 0,-1 3 0 0,1-2 0 32,0 1 0-32,0-1 0 0,0-2 0 0,-1 0 0 15,1 0 0-15,0-2-192 0,0 1 192 0,-1-2-192 16,2 1-384-16,-1 0-64 0,1-4 0 0,-1 2-16 15,1 2-800-15,-1-3-144 0,1 0-48 0,0-4-15136 16</inkml:trace>
  <inkml:trace contextRef="#ctx0" brushRef="#br0" timeOffset="-209758.85">13754 12632 16575 0,'1'2'1472'0,"1"-2"-1168"0,-2-2-304 0,-2 2 0 16,2 0 848-16,2 2 112 0,-1-2 32 0,1 0 0 15,2 0 1008-15,0-2 208 0,-1-1 32 0,-1 2 16 16,0-2-528-16,1 3-128 0,-1 0 0 0,-1 0-16 15,2 0-304-15,-1 0-48 0,0 3-16 0,0 1 0 16,-1-2-448-16,2 2-112 0,-2 0-16 0,-1 2 0 16,1 0-320-16,-2 3-80 0,0-2-16 0,-1-2 0 15,0-1-96-15,0 2 0 0,0 7-128 0,0 0 192 16,-1-1-192-16,0-2 0 0,-1 0 0 0,0-5 0 0,1 1 0 0,0-2 0 16,1 0 0-16,2-4 0 0,-2 0 0 0,2-4 0 15,0-2 144-15,0 6-144 0,0 0 128 0,0 0-128 16,4-50 128-16,-4 50-128 0,0 0 128 0,5-48-128 15,-5 48 0-15,2-41 128 0,-2 41 48 0,0-38 0 16,0 38 0-16,-1-39 0 0,1 39 48 0,0 0 16 16,1-43 0-16,-1 43 0 0,0 0-80 0,0 0-16 15,0 0 0-15,0 0 0 0,0 0-16 0,0 0 0 16,0 0 0-16,0 0 0 0,0 0 48 0,0 0 0 16,0 0 0-16,0 0 0 0,15 5 48 0,-13 15 16 15,-1 5 0-15,0 1 0 0,-1-2-240 0,0 1 176 0,0 1-176 16,0-4 160-16,-1 3-160 0,0-3 0 0,-1-3 0 15,0 1 0-15,1-8 0 0,-1-2 0 0,1-4 0 16,0-2 0-16,1-2 0 0,-1-1 0 0,1-1 0 0,0-3 0 16,0-3 0-16,0 6 0 0,0 0 0 0,2-47 0 15,-2 47 0-15,5-49 0 0,-5 49 0 0,7-50 0 16,-7 50-128-16,7-57 128 0,-7 57 0 0,8-61 0 16,-8 61 0-16,7-53 0 0,-7 53 0 0,4-42 0 15,-4 42 0-15,0 0 0 0,5-43 0 0,-5 43 0 16,0 0 0-16,0 0 0 0,0 0 0 0,-3-10 0 15,0 14 0-15,1 4 0 0,-1 2 0 0,0 6 0 16,-1 3-400-16,0 3 32 0,2 3 16 0,-1 1-19936 16</inkml:trace>
  <inkml:trace contextRef="#ctx0" brushRef="#br0" timeOffset="-207676.34">27241 9935 2751 0,'-1'1'256'0,"0"-1"-256"0,1 0 0 0,0 0 0 16,0 0 176-16,0-1-16 0,-1 1 0 0,1 0 0 15,-2 0 192-15,1-3 32 0,0 3 16 0,1-4 0 16,-1 4 704-16,-1-2 144 0,2-2 32 0,-1 1 0 15,0 0 560-15,0 1 112 0,-1 0 32 0,1 0 0 16,0-2-256-16,0 0-64 0,1 2 0 0,-2 0 0 16,2 0 192-16,0 2 48 0,2-2 0 0,-2 2 0 15,0 0 48-15,1 0 16 0,-1 0 0 0,1 2 0 16,2 0-688-16,-2 1-144 0,0 3-32 0,0 1 0 16,-1-1-512-16,2 2-96 0,-2 2-32 0,0 3 0 15,0-1-160-15,0 4-48 0,0 0 0 0,-2 0 0 0,1 3-128 0,0-3-128 16,0-1 192-16,-1 1-192 0,1-4 0 0,0-2 0 15,1 0 0-15,-1-4 0 0,1-3 0 0,0 0 0 16,1 0 0-16,-1-3 0 0,2-3 0 0,0 0 0 16,-2 3 0-16,0 0 0 0,0 0 0 0,0 0 0 15,18-50 128-15,-18 50-128 0,0 0 160 0,6-44-32 16,-6 44 0-16,3-32 0 0,-3 32 64 0,0-41 0 16,0 41 0-16,-3-44 0 0,1 25-48 0,-1-1 0 15,0 3 0-15,-1 0 0 0,0 4 0 0,-1 3 0 16,3 1 0-16,-1 3 0 0,1 2 0 0,1 2 0 0,-1 1 0 0,1 2 0 0,1 1 64 0,-2 5 16 31,0-1 0-31,1 4 0 0,0 2-32 0,0 0-16 0,-2 5 0 16,2-1 0-16,1 2-176 0,-1 2 160 0,1 2-160 0,0-1 160 15,0 1-160-15,1 1 0 0,-1-1 0 0,1-3 0 16,1 0 0-16,-1-3 0 0,0 0 0 16,-1-1 0-16,1-5 0 0,0-4 0 0,1 1 0 0,-2-4 0 15,1-3 0-15,-1 0 0 0,0 0 0 0,0-7 0 16,0 7 0-16,0 0 0 0,0-41 0 0,0 41 0 0,0-28 0 0,0 28 0 0,-1-40 0 15,-1 12 0 1,1-1 0-16,0 1 0 0,1 28 0 0,-1-49 0 16,1 49 0-16,0-38 0 0,0 38 0 0,0 0 0 15,0-31 0-15,0 28 0 0,0 0 0 0,0 3 0 16,-1 3 0-16,1-1 0 0,0 2 0 0,-2 3 0 0,1 2 0 0,0 3 128 0,0 1-128 0,-1 0 128 16,1 3-128-16,0 0 0 0,0 2 144 0,-1 1-144 15,1 0 0-15,1-1 0 16,0 0 0-16,0 0 0 0,0 1 0 0,1-6 0 15,1 2 0-15,-1-6 0 0,0-2-352 0,-1-4-32 16,3-2-16-16,-2-1 0 16,0-1-400-16,-1 1-80 0,0 0-16 0,0 0 0 15,0 0 368-15,5-38 64 0,-5 38 16 0,0 0 0 0,1-41 256 16,-1 41 192-16,0-35-208 0,0 35 80 0,1-38-32 0,-1 38 0 16,2-44 0-16,-2 44 0 15,1-48-816-15,-1 48-176 0,2-50-16 0,-2 50-15824 0</inkml:trace>
  <inkml:trace contextRef="#ctx0" brushRef="#br0" timeOffset="-207142.88">27161 9311 10127 0,'0'0'448'0,"0"0"96"0,1-28-544 0,-1 28 0 16,0 0 0-16,0 0 0 0,0 0 3616 0,0 0 608 15,12-37 128-15,-12 37 32 16,0 0-1392-16,0 0-288 0,0 0-48 0,0 0-16 16,0 0-1008-16,18 16-208 0,-18 5-32 0,-1 5-16 15,-1 2-672-15,1 2-128 0,0 3-16 0,-2 3-16 16,2-2-160-16,-1 0-16 0,0 5-16 0,0-1 0 16,1 0-96-16,-2-1 0 0,1-2-16 0,1 0 0 0,-1-7-80 15,1-2-16-15,1-1 0 0,0-8 0 0,0-2-144 0,1-5 0 16,1-1 0-16,-1-3 0 0,0-5 0 0,0 1 0 15,0-2 0-15,-1 0 0 0,3 3-384 0,-2-8 32 16,-1 5 16-16,1-26 0 0,-1 26-48 0,2-32 0 16,-2 13 0-16,0-3 0 0,0 0 256 0,0-3 128 15,0-1-160-15,0-2 160 0,1 3 0 0,-1-4 0 16,1-3-128-16,2 4 128 0,-3 28 0 0,6-47 0 16,-6 47 0-16,5-31 0 0,-5 31 0 0,0 0 0 15,0 0 0-15,0 0 0 0,0 0 0 0,0 0 0 16,0 0 192-16,0 0-192 0,8 10 352 0,-8 5-32 15,-1 1-16-15,1 5 0 0,0 1-112 0,-1 2 0 16,1 3-16-16,1 1 0 0,-1 1-176 0,0 3 160 0,-1-1-160 0,1-2 160 16,0 3-32-16,-1 2-128 0,1-4 192 0,-2 0-64 15,1-5-128-15,0 1 0 0,0-4 144 0,1-1-144 16,-2-4 0-16,1-1 0 0,0-7 0 0,0 0 0 16,1-3 0-16,0-4 0 0,1 0 0 0,0-6 0 15,0-2 0-15,-1 6 0 0,0 0 0 0,8-37-192 31,-8 37-224-31,5-32-48 0,-5 32-16 0,4-38 0 16,-4 38-608-16,3-38-128 0,-3 38-32 0,1-32-16528 0</inkml:trace>
  <inkml:trace contextRef="#ctx0" brushRef="#br0" timeOffset="-205725.74">27182 10495 11055 0,'1'-3'976'0,"-1"2"-784"0,0-3-192 0,0 4 0 16,0-2 2032-16,1-2 352 0,-1-1 80 0,0 5 16 16,0 0 1040-16,0 0 192 0,3-32 64 0,-3 28 0 15,0 2-1472-15,0-1-304 0,0 6-48 0,0-1-16 16,0 5-1136-16,0 2-224 0,0 1-64 0,0 3 0 15,1 0-192-15,-1 2-32 0,1 4-16 0,-1-1 0 16,2 2-16-16,-2-8-16 0,0-5 0 0,1 3 0 16,-1 2-240-16,0 6 176 0,0 6-176 0,1 1 160 15,-1-3-160-15,0-4 0 0,0-1 0 0,-1-1 0 16,0-6 0-16,-1-2 0 0,2-5 0 0,-1 0 0 0,1-3 0 16,0-3 0-16,0-4 0 0,0 7 0 15,0 0 0-15,0-33 0 0,0 33 0 0,3-35 128 0,-3 35-128 16,2-42 128-16,-2 42-128 0,2-44 128 0,-2 44-128 15,4-51 128-15,-3 24-128 0,-1 27 128 0,2-26 0 0,-2 26-128 16,0-26 192-16,0 26-64 0,1-33-128 0,-1 33 160 16,0 0-160-16,1-30 160 0,-1 34 16 0,0-4 0 15,0-6 0-15,0 2 0 0,-1 5 144 0,1 4 16 16,-1 5 16-16,1 3 0 0,-2 5-112 0,2 2-32 16,-1 2 0-16,1 3 0 0,-1-2-208 0,1 4 0 15,0 2 0-15,0 0 0 0,1 5 0 0,-1-6 0 16,1 1 0-16,1-3 0 0,-1-5 0 0,0-4 0 15,2-2 0-15,-2-3 0 0,0 1 0 0,2-4 0 16,-1-2 0-16,-1-4 0 0,0-3 0 0,1 0 0 16,-1-3 0-16,-1 3 0 0,0 0-192 0,1-29 64 15,-2 17 128-15,0-4-208 0,-1 0 32 0,1-2 16 0,-1 1 0 16,-1-5 0-16,1-3 160 0,-2-2 0 0,0 1 0 0,2 0-128 16,-2-3 128-16,2 5 0 0,-1-2 0 0,2 1 0 15,1 25 0-15,-1-41 0 0,1 41 0 0,0 0 0 16,2-29 0-16,0 22 0 0,-2 7 0 0,1 0 0 15,0 0 0-15,0 4 0 0,0 2 0 0,2 4 0 16,-2 2 160-16,2 5-32 0,-2-1-128 0,1 5 192 16,0 2-192-16,-1 2 0 0,1 3 128 0,1-2-128 15,-1 5 0-15,-1-2 0 0,2-1 0 0,-2-3 0 16,2 1 0-16,-2-4 0 0,0-1 0 0,0-5 0 16,1-2 0-16,-1-4 0 0,-1-2 0 0,0-5 0 15,1 0-128-15,-1-5 128 0,0 1 0 0,1-5 0 16,-1-1-416-16,0 7 32 0,0 0 0 0,2-43 0 15,-4 25 96-15,1 0 32 0,0 0 0 0,-2-5 0 16,1-4 256-16,-2-1-128 0,2-1 128 0,0 18 0 0,1-1 0 0,0 2 0 16,0-1 0-16,0-2 0 0,1 13 0 0,-2-29 0 15,1 7 0-15,0-1 0 0,0 5 0 0,-1-1 0 16,1 6 0-16,1 13 0 0,-2-13 336 0,0 14-16 16,1 4-16-16,-1 5 0 0,2 0-16 0,-2 6 0 15,1 3 0-15,0 2 0 0,0 1-288 0,0 2 0 16,-1 3 0-16,1 1 0 0,0 1 0 0,0-1 0 15,-2-2 0-15,2-1 0 0,1-3 0 0,-1-3 0 16,-1-3 0-16,1-6 0 0,1 0-192 0,-1-4-32 16,0 0-16-16,1-6 0 15,0 0-544-15,0-4-112 0,0-1-32 0,0-1-12288 16,0 6-2464-16</inkml:trace>
  <inkml:trace contextRef="#ctx0" brushRef="#br0" timeOffset="-199698.13">28551 12732 13823 0,'0'4'1216'0,"0"-4"-960"0,0-4-256 0,0 3 0 15,0 1 1664-15,-2 1 272 0,2 3 64 0,0-3 16 16,-1 4 1184-16,1 1 256 0,0 4 32 0,0 0 16 15,0 2-1440-15,1 2-272 0,1 3-64 0,-1 3-16 16,0 2-800-16,2 4-144 0,-1 5-48 0,2 1 0 16,0 5-176-16,1 4-32 0,-1 0-16 0,1 5 0 15,0 4-176-15,0 3-48 0,0 4 0 0,0 0 0 16,-1 0-128-16,-2 2-16 0,1 4-128 0,-3-2 192 16,1-2-192-16,-1-2 0 0,-1-5 0 0,0-2 0 15,-2-11 0-15,2-2 0 0,-3-2 0 0,3-4 0 16,-2-3 0-16,2-4 0 0,1 1 0 0,-1-3 0 0,1-1 0 15,0-4 0-15,1 2 128 0,-1-3-128 0,0-1 0 0,1 1 0 16,1-4 0-16,-2 0 0 0,0 2 0 0,-2-5 0 16,2 1 0-16,-1-1 0 0,-1 1 0 0,-1 0 0 15,0 1-192-15,-2-3 192 16,1 0-640-16,-1 0 0 16,0-2-16-16,0-1 0 0,-1-1-432 0,1-2-96 0,1-1-16 0,-1-2-16720 15</inkml:trace>
  <inkml:trace contextRef="#ctx0" brushRef="#br0" timeOffset="-199319.47">28927 12331 10127 0,'-2'-10'208'0,"2"4"48"0,0 0 16 0,-1 0 48 0,1 3-320 0,-1 2 0 0,1-1 0 0,-1-2 0 15,-1-2 3184-15,1-3 576 0,0 2 112 0,0 2 32 16,0 1 240-16,-1 4 48 0,1 2 16 0,1 2 0 15,-1 2-2592-15,0 7-512 0,-1-1-96 0,1 4-32 16,0 3-224-16,0 0-48 0,-2 6-16 0,2-3 0 0,-2 4-240 0,2-1-64 16,0 4 0-16,1-5 0 15,0 2-384-15,1 3 128 0,2-3-128 0,-1 1 0 0,-1-5 0 0,2-2 0 16,-2 1 0-16,2-1 0 16,-1 2-1024-16,-1-3-128 0,2-1-16 0,0-2-18384 15</inkml:trace>
  <inkml:trace contextRef="#ctx0" brushRef="#br0" timeOffset="-198747.97">29033 14407 17503 0,'-2'-2'768'0,"0"-2"176"16,2-2-752-16,-1 1-192 0,1 4 0 0,0 1 0 0,0 0 1824 0,-1-3 336 16,0 1 64-16,-1-2 16 0,0 1 960 0,-1 0 208 15,0 2 48-15,-1 2 0 0,-2 2-1984 0,0 0-400 16,-2 3-80-16,1 3-16 0,-2 1-480 0,0 2-112 16,1 1 0-16,-2 4-16 0,-1 4-48 0,1-1 0 15,1 2 0-15,1 3 0 0,1-3-192 0,1 3-128 16,1-3 160-16,3 3-160 0,2-5 0 0,1-2 128 15,4-6-128-15,1-2 0 0,3 3 0 0,2-6 0 16,-11-7 0-16,0 0 0 0,41 5 0 0,-41-5 0 16,0 0 0-16,63-18 0 0,-63 18-176 0,51-34 176 15,-51 34-160-15,48-46 160 0,-48 46-224 0,43-49 48 16,-43 49 16-16,33-51 0 0,-33 51 160 0,23-47-208 16,-23 47 80-16,12-46 128 0,-12 46 0 0,4-44 0 0,-7 23 0 15,-2 2 0-15,0 2 0 0,-2 2 0 0,-2 3 144 0,-2 4-16 16,-1 0 80-16,-3 8 32 0,-1 6 0 0,0 0 0 15,1 0 16-15,0 1 0 0,0 0 0 0,0-1 0 16,4 0-256-16,1-2-160 0,1 1 32 0,1-4 0 31,3 2-576-31,1-3-128 0</inkml:trace>
  <inkml:trace contextRef="#ctx0" brushRef="#br0" timeOffset="-197497.28">23608 16267 24879 0,'4'-3'2208'0,"0"-1"-1760"0,-2 4-448 0,1 0 0 16,0 0 1632-16,3 0 240 0,-6 0 48 0,0 0 16 16,55-9 80-16,-55 9 16 0,57-12 0 0,-57 12 0 15,52-3-1216-15,-52 3-240 0,45 5-64 0,-45-5 0 16,0 0-320-16,55-16-64 0,-55 16 0 0,0 0-128 15,0 0 0-15,44 6 0 0,-36-7 0 0,-4 1 0 16,0 1 0-16,0 7 0 0,-1 0 0 0,-2 2 0 16,0 0-960-16,-1-4-208 0</inkml:trace>
  <inkml:trace contextRef="#ctx0" brushRef="#br0" timeOffset="-197260.68">23697 16419 19343 0,'4'5'848'0,"-2"-3"192"0,2-2-832 0,0 0-208 15,0 2 0-15,-1-2 0 0,-3 0 2608 0,0 0 464 16,0 0 112-16,56 0 16 0,-56 0-528 0,0 0-112 16,80 0 0-16,-80 0-16 0,0 0-1744 0,68 6-352 15,-68-6-64-15,0 0 0 0,0 0-256 0,62 1-128 16,-62-1 160-16,0 0-160 0,0 0 0 0,0 0 0 0,56 3 0 0,-56-3 0 15,0 0 0-15,0 0 0 0,0 0 0 0,0 0-12384 16,0 0-2368-16</inkml:trace>
  <inkml:trace contextRef="#ctx0" brushRef="#br0" timeOffset="-195657.71">24782 16317 22111 0,'-3'-6'1968'0,"2"1"-1584"0,1 3-384 0,0 2 0 16,0-2 1712-16,0-2 256 0,0 2 48 0,0 2 16 15,5-35 48-15,-5 35 16 0,16-41 0 0,-16 41 0 16,22-38-944-16,-22 38-192 0,0 0-48 0,0 0 0 16,49-41-496-16,-49 41-96 0,0 0-32 0,49-4 0 15,-49 4-48-15,0 0-16 0,46 9 0 0,-46-9 0 0,0 0-96 0,36 16-128 16,-27-2 176-16,1 1-176 0,-2 1 128 15,-1 0-128-15,-1 2 0 0,-2 1 0 0,-1-2 0 0,-3-1 0 16,-2 2 0-16,-1-2 0 0,-2 0 0 0,-1 2 0 16,-4 2 0-16,-2 5 0 0,-4-2 0 0,-2 4 0 15,-2 2 0-15,0-1 0 0,1-3 0 0,-3-5 0 16,3-4 0-16,0-4 0 0,2-3 0 0,2-2 0 16,3-7-128-16,3 0 128 0,3-3 0 0,2-4 0 15,0-2 0-15,6-3 0 0,-2 12 0 0,0 0 0 16,16-42 0-16,-16 42 0 0,0 0 208 0,36-44-64 0,-36 44-16 15,0 0 0-15,48-37 96 0,-48 37 16 0,0 0 0 0,52-16 0 16,-52 16-16-16,0 0 0 0,0 0 0 16,62 0 0-16,-62 0-48 0,32 12-16 0,-32-12 0 0,26 14 0 15,-26-14-160-15,26 21 0 0,-16-11 0 0,-2 0 128 16,1-2-128-16,-3 0 0 0,-1 3 0 0,0 1 0 16,0-2 0-16,-3-3 0 0,1 2 0 0,-2-5 0 15,2 2-176-15,-2-4-64 0,0 0-16 0,0-4-12992 16,-1 2-2624-16</inkml:trace>
  <inkml:trace contextRef="#ctx0" brushRef="#br0" timeOffset="-194746.9">25396 16725 10127 0,'-1'4'896'0,"1"-7"-704"0,0 2-192 16,0 1 0-16,-1 1 1984 0,0 2 384 0,1-3 64 0,0 0 0 16,1 0 1472-16,0 2 304 0,2 2 48 0,0 2 16 15,0 4-1968-15,0-2-384 0,1 2-64 0,1 0-32 16,0 3-1120-16,0-4-240 0,2 4-32 0,0 0-16 15,-1 5-160-15,0-2-48 0,0 0 0 0,-1-2 0 16,0-2-208-16,-3-2 176 0,1-4-176 0,-1 3 160 16,1-3-160-16,-1 1 0 0,1 2 0 0,2 3 0 15,0 1 0-15,1-1 0 0,0 2 0 0,2-6 0 16,-2-3 0-16,0-4 0 0,-6-1-144 0,0 0 144 16,0 0-128-16,21-45 128 0,-21 45-192 0,7-51 192 15,-3 21 0-15,-1-4 0 0,-1-7 160 0,0 0-32 0,1-6 112 0,-2-4 16 0,2-3 16 0,-3-7 0 16,1 2-80-1,0 0 0-15,0 4-16 0,-2 1 0 16,0 4-176-16,-2 3 0 0,1 5 144 0,-1 4-144 0,2 3 0 0,-1 1 128 16,-1-1-128-16,1 3 0 0,1 3 144 0,-2 5-144 15,1 2 192-15,0 2-192 0,0 5 288 0,1 1-48 16,-1 3-16-16,1 4 0 0,1 1-32 0,-1-1-16 16,1 1 0-16,0 6 0 0,0 0-176 0,0 0 160 15,0 0-160-15,0 0 160 0,0 0-160 0,0 0 0 16,0 0 0-16,0 0 0 0,0 0 0 0,48-28 0 15,-48 28 0-15,0 0 0 0,0 0 0 0,56 2 0 16,-56-2 0-16,0 0 0 0,62 4 0 0,-62-4 0 0,49 0 0 16,-49 0 0-16,46-6 0 0,-46 6 0 0,48-9 0 0,-48 9 0 15,53-12 0-15,-53 12 0 0,51-24 0 0,-51 24 0 16,51-25 0-16,-51 25 0 0,57-22 0 0,-57 22 0 16,59-20 0-16,-59 20 0 0,58-14 0 0,-58 14 0 15,52-16 0-15,-52 16 0 0,0 0 0 0,65-23 0 16,-65 23 0-16,0 0 0 0,50-16 0 0,-50 16 0 15,0 0 0-15,0 0 0 0,0 0 0 0,52-12 0 16,-52 12 0-16,0 0 0 0,0 0 0 0,0 0 0 16,20 10 0-16,-18-8 0 0,1 2 0 0,-2 2 0 15,1 0 0-15,1 0 0 0,-1 1 0 0,1-1 0 16,-1 1 0-16,1 2 0 0,-1-3 0 0,1 1 128 0,-2 0-128 0,0 1 0 16,0 2 144-16,-1 3-144 15,-1-1 0-15,0 0 0 0,-2 2 0 0,1-2 128 0,-2 1-128 0,1-1 0 16,-2 2 0-16,0-2 0 0,0 0 0 15,-2-2 0-15,3-1 0 0,-1-3-128 16,1 0-640-16,-1-2-128 0,2 0-32 0,0-4-19216 16</inkml:trace>
  <inkml:trace contextRef="#ctx0" brushRef="#br0" timeOffset="-194197.72">26123 15961 11967 0,'-2'0'528'0,"1"0"112"0,-1 0-512 0,2 0-128 0,0 0 0 0,0 0 0 15,0 0 2400-15,0 0 448 0,0 0 96 0,0 2 0 16,0 2 768-16,0-1 160 0,0 4 32 0,-1 1 0 0,1 0-2240 0,-1 3-432 15,0 2-80-15,-1 0-32 16,2 3-672-16,-1-1-144 0,1 1-32 0,-1-3 0 16,1 0-144-16,0-1-128 0,1-4 192 0,0 0-192 15,1 1 0-15,0-5 0 0,1-1 0 0,-1 0 0 16,1-3 0-16,-3 0 0 0,0 0 0 0,0 0 0 16,0 0-192-16,0 0-64 0,0 0 0 0,14-47 0 31,-14 47-320-31,-1-25-80 0,-1 13-16 0,-2 1 0 0,-1-2 272 0,-1 3 48 0,-2 2 16 0,-1 1 0 15,-1 1 336-15,-1 3 240 0,-1-1-48 0,0 4 0 0,1 0 448 16,-1 1 96-16,-3 5 16 0,0-2 0 0,0 7-368 0,0-1-64 16,2 6 0-16,-1-2-16 0,4 3-112 0,0-1-32 15,3 3 0-15,-1-3 0 0,5 0-32 0,-1-4 0 0,2-6 0 0,2 4 0 16,1 10 32-16,1-1 0 16,2-1 0-16,2-2 0 0,2-2-32 0,0-3-128 15,3 0 192-15,2-2-64 0,-3-3 0 0,1 0-128 16,-11-6 192-16,0 0-64 0,47 16-128 0,-47-16 128 15,39 6-128-15,-39-6 128 0,0 0-128 0,58 7 0 16,-58-7 144-16,0 0-144 0,50-9 0 0,-50 9 0 16,0 0 0-16,0 0 0 0,48-24 0 0,-48 24-160 15,0 0 16-15,0 0 0 16,0 0-544-16,25-45-96 0,-25 45-32 0,0 0 0 16,0 0-1472-16,-4-28-288 0,-1 26-64 0,-1-2-13040 0</inkml:trace>
  <inkml:trace contextRef="#ctx0" brushRef="#br0" timeOffset="-193914.37">25828 16542 11055 0,'-1'1'976'0,"1"-1"-784"0,1 0-192 0,1 0 0 0,0 0 2704 0,0 0 496 15,2 0 112-15,-4 0 16 0,0 0 768 0,0 0 144 16,47-1 48-16,-47 1 0 0,0 0-2496 0,55 0-512 16,-55 0-80-16,0 0-32 0,49 1-656 0,-49-1-128 15,0 0-16-15,0 0-16 0,0 0-224 0,52 2-128 16,-52-2 160-16,0 0-160 0,40 4 0 0,-40-4 0 16,0 0 0-16,0 0 0 0,0 0 0 0,42 3 0 15,-42-3 0-15,0 0 0 16,0 0-640-16,0 0-112 0,0 0-16 0,0 0-18064 15</inkml:trace>
  <inkml:trace contextRef="#ctx0" brushRef="#br0" timeOffset="-193681.81">25985 16741 16575 0,'-1'10'736'0,"-1"-7"160"0,2 2-720 0,0-1-176 16,0 0 0-16,0-2 0 15,0 2 2288-15,0 5 416 0,2 4 96 0,-2 2 16 16,2 1-176-16,-1 3-16 0,1 1-16 0,0-2 0 16,-1 4-1472-16,1-2-304 0,-1 1-48 0,0-1-16 15,0 1-528-15,0-5-112 0,-1 0-128 0,0 0 176 16,2-6-176-16,-2 0 0 0,1-1 0 0,0-2 0 16,0-2-272-16,1-1-48 0,0-4 0 0,1 0-16768 15</inkml:trace>
  <inkml:trace contextRef="#ctx0" brushRef="#br0" timeOffset="-193461.01">26168 16811 13823 0,'0'3'1216'0,"0"-3"-960"16,0 2-256-16,0 0 0 0,0 0 2352 0,-1 2 416 15,1 2 96-15,-2 3 16 0,1 4 320 0,-1 6 80 16,0-1 16-16,0 0 0 0,1 0-1696 0,-2 1-352 15,1-1-64-15,-1 1-16 0,2-3-768 0,0 0-144 16,0-4-48-16,1 1 0 0,0-3-208 0,0-3 176 16,1-1-176-16,0-1 160 0,0-1-160 0,1-3 0 15,-1 0 0-15,0-2 0 16,0 0-640-16,1-3-96 0,-2-2-32 0,0 6-16784 0</inkml:trace>
  <inkml:trace contextRef="#ctx0" brushRef="#br0" timeOffset="-193181.74">25866 16810 15663 0,'-1'-2'688'0,"0"2"144"0,1-3-656 0,0 2-176 0,1 1 0 0,0-3 0 15,0 3 2320-15,2-3 432 0,-3 3 96 0,0 0 16 16,0 0 560-16,0 0 112 0,53-22 32 0,-53 22 0 15,0 0-2016-15,0 0-400 0,61-15-64 0,-61 15-32 16,0 0-352-16,53-10-64 0,-53 10 0 0,43-3-16 0,-43 3-304 0,43 3-64 0,-43-3-16 0,45 3 0 31,-45-3-240-31,42-1 0 0,-42 1 128 0,0 0-128 16,52-21 0-16,-39 30 0 0,1 3 0 0,-3-2 0 0,-1-2-240 0,-10-8-32 16,0 0-16-16,0 0 0 15,0 0-592-15,0 0-112 0,45-2-32 0,-45 2-17840 16</inkml:trace>
  <inkml:trace contextRef="#ctx0" brushRef="#br0" timeOffset="-182351.9">19032 12363 2351 0,'-4'-3'208'0,"2"-1"-208"16,0 1 0-16,1 3 0 0,0-2 0 0,0 2 0 15,-1 0 0-15,1-1 0 0,-1-2 0 0,-1 0 0 0,1 0 672 0,-1-1 144 16,2 1 16-16,0 0 16 0,0-1 912 0,-1 2 176 15,0-2 48-15,1-1 0 0,-2 4 256 0,1-4 48 16,-1 4 16-16,1-3 0 0,-1 4-144 0,2 0-32 16,-1 0 0-16,0 0 0 0,1 1-288 0,1 2-64 15,0-2-16-15,0 4 0 16,1-1-496-16,1-2-112 0,0 4 0 0,-1 2 0 0,0 1-432 0,2 3-80 16,-2-2 0-16,0 2-16 0,1 4-304 0,-1 0-64 15,1 0-16-15,0 0 0 0,-2 3-240 0,1 0 176 16,-1-1-176-16,0-2 160 0,0 0-160 0,0-3 0 15,0 0 0-15,-1-3 0 0,1-1 0 0,-2-3 0 16,1 0-128-16,0-6 128 0,1 1 0 0,-1-2-144 16,1-3 144-16,-2-2 0 0,1-2 0 0,1-5 0 0,-1 3 0 0,1-3 0 15,0-2 0-15,0-5 0 0,0 2 0 0,0 18 0 16,2-44 160-16,-2 44-160 0,3-42 192 0,-3 42-192 16,2-41 224-16,-2 41-64 0,2-38-16 0,-2 38 0 15,0-28-16-15,0 28 0 0,0 0 0 0,2-34 0 16,-2 29 64-16,1-1 0 0,1 1 0 0,0 1 0 15,-1 4-32-15,1-2 0 0,-1 4 0 0,-1 1 0 16,1 1 16-16,0-1 0 0,0 4 0 0,1 2 0 16,-1 4-16-16,-1-1 0 0,1 3 0 0,0 1 0 15,-1 0-160-15,0 6 0 0,0 3 144 0,0-3-144 16,0 4 0-16,-1 0 0 0,0-1 0 0,0 0 0 16,-2-3 0-16,2 0 0 0,-1 1 0 0,-1-7 0 15,1-1 0-15,-1-6 0 0,2 0 0 0,-2-2 0 16,1-4 0-16,-1-2 0 0,2-1 0 0,-1-4-128 0,0-3 128 15,0-2 0-15,1-3-144 0,0-4 144 0,1 16 0 16,-2-32-144-16,2 32 144 0,3-43 0 0,-3 43 0 0,3-45 0 16,-3 45 0-16,7-48 0 0,-7 48 0 0,7-46 128 15,-7 46-128-15,9-42 192 0,-9 42 64 0,0 0 0 16,12-51 0-16,-12 51 0 0,0 0-96 0,8-43-16 16,-8 43 0-16,0 0 0 0,2-46-144 0,-3 34 128 15,1 6-128-15,0-3 128 0,-1 5-128 0,-1-4 0 16,-1-2 0-16,-2-3 0 0,-2 2 128 0,1 0-128 0,0 1 0 15,0 3 128-15,1 4-128 0,0 3 192 16,1 0-192-16,1 7 192 0,0-4-192 0,1 6 0 16,0 3 0-16,0 2 0 0,2-2 0 0,-1 1 0 0,1-1-224 15,0-2 80 1,1 0-880-16,1-4-160 0</inkml:trace>
  <inkml:trace contextRef="#ctx0" brushRef="#br0" timeOffset="-167599.76">21055 5035 1839 0,'0'-3'160'0,"0"-2"-160"16,0 3 0-16,0 0 0 0,0-2 944 0,0 2 144 16,-1-4 48-16,1-2 0 0,0-4 256 0,-3-4 48 15,2 1 16-15,1 1 0 0,0 2-112 0,0 12-32 16,0-22 0-16,0 12 0 0,-1-1 160 0,-1 6 48 15,0 2 0-15,-1-3 0 0,0 0 128 0,0-3 16 16,-1-1 16-16,1 4 0 0,-2 6-48 0,1-1-16 16,0-5 0-16,1 3 0 0,0 7-400 0,1 1-96 15,-2-1-16-15,3 2 0 0,0-3-400 0,-1 6-64 16,2-2-32-16,2 5 0 0,-1-1-320 0,0 4-64 16,0 1-16-16,2 0 0 0,-2 2-64 0,1 1-16 15,0-1 0-15,-1 5 0 0,0 3-128 0,0 2 128 0,2 4-128 0,-1 3 128 16,1 2-128-16,-1-2 0 0,2-3 144 0,0-1-144 15,1-4 0-15,-2-2 0 0,2-3 0 0,0-1 0 16,0-3 0-16,0 2 0 0,1-4 0 0,-1 3 0 16,-1-3 0-16,0-4 0 0,-2 4 0 0,1-3 0 15,-2-3 0-15,0 2 0 0,-1 2 0 0,-1 0 0 16,1-1 0-16,-3-3 0 0,2 0 0 0,-1 2-128 16,-2-3 128-16,0 2 0 0,1-3 0 0,-1 2 0 15,0-1 0-15,0-2 0 0,0 2 0 0,0 0 0 16,-1-2 0-16,0 2 0 0,0-2 0 0,1-1 0 0,2 0 0 0,-1 1 0 0,1-4 0 15,1 2 0 1,1-3-480-16,0 0-16 0,1-2 0 0,0-4 0 16,3 2-1040-16,-2-2-224 0,-2 4-32 0,0 0-8656 15,0 0-1728-15</inkml:trace>
  <inkml:trace contextRef="#ctx0" brushRef="#br0" timeOffset="-166123.52">21030 5196 11055 0,'-12'4'480'0,"5"-4"112"0,3 2-464 0,0-2-128 0,1 1 0 0,2 2 0 16,1-3 2176-16,-1 2 400 0,-2 2 96 0,1-1 16 15,1-3 128-15,-1 3 16 0,4 3 16 0,0 4 0 16,1-3-864-16,2 1-192 0,2-3-16 0,2 0-16 16,2 1-640-16,-11-6-128 0,0 0-32 0,46 4 0 15,-46-4-384-15,0 0-64 0,66-12-32 0,-66 12 0 16,55-14 16-16,-55 14 0 0,57-15 0 0,-57 15 0 16,55-10-176-16,-55 10-16 0,53-15-16 0,-53 15 0 0,0 0-288 0,56 0 160 15,-56 0-160-15,0 0 128 0,41 15-128 0,-41-15 0 16,25 10 0-16,-25-10 0 0,0 0 0 0,29 15 0 15,-21-11 0-15,-8-4 0 0,10 6 0 0,-8-2 0 16,1 2 0-16,-3-4 0 0,0 2 0 0,-4 0 0 16,-1-2 0-16,-1 2 0 0,-3-2 0 0,-1 2 0 15,-3-4 0-15,-2 3 0 0,-4-2 0 0,-1 1 0 16,-1-2 0-16,-2 0 0 0,-3 3 0 0,-3-6 0 16,1 3 0-16,-2 0 0 0,1 0 0 0,-2-2 0 15,-1 1 128-15,-1 1-128 0,5-3 0 0,1-1 0 0,1 1 0 16,2-4 0-16,6 1 0 0,-1 1 0 0,3 2 0 0,3-5 0 15,1 3 0-15,3 2 0 0,1-1 0 0,3-1 0 16,1 4 0-16,2-2 0 0,1 1 0 0,0 0 0 16,-1 0 128-16,2 1-128 0,2-2 128 15,1 0-128-15,-3 3 128 0,0 0-128 0,0 0 128 0,0 0-128 16,0 0 144-16,69-3-144 0,-69 3 160 0,51 4-160 16,-51-4 224-16,66 5-48 0,-66-5-16 0,73 7 0 15,-73-7-32-15,71 4 0 0,-71-4 0 0,70 2 0 16,-70-2-128-16,65-10 0 0,-65 10 0 0,0 0 0 15,61 4 0-15,-61-4 0 0,42 6 0 0,-42-6 0 16,0 0 0-16,49 4 0 0,-49-4 0 0,0 0 0 16,0 0 0-16,0 0 0 0,0 0 0 0,0 0 0 15,0 0 0-15,0 0 0 0,0 0 0 0,0 0 0 0,0 0 0 0,0 0 0 0,0 0 0 0,2-23 0 32,-15 20 0-32,-3 3 0 0,-5 3 0 0,-2-3 0 0,-5 0 0 0,-3 1 128 15,-1 1-128-15,-1 1 0 0,-2-2 0 0,-2 1 0 16,3 2 128-16,-2-1-128 0,0 0 0 0,0 0 0 15,5 3 0-15,1-5 0 0,6 2 0 0,1-3 0 16,7 0 0-16,1 0 0 0,4 0 0 16,3 0 0-16,0 0 0 0,3 0 0 0,3 0 0 0,2-3 0 15,1 2 0-15,3-1 0 0,2 2 0 0,-6 0 0 0,0 0 0 0,0 0 0 0,54-7 0 16,-54 7 0 0,0 0 0-16,72 0 0 0,-72 0 0 0,66 0 0 15,-66 0 0-15,69 3 0 0,-69-3 0 0,63 4 0 16,-63-4 0-16,59 2 0 0,-59-2 0 0,55 1 0 0,-55-1 0 15,0 0 0-15,59 3 0 0,-59-3 0 0,0 0 0 0,0 0 0 16,0 0 0-16,48 2 0 0,-44-2 0 0,-3 0 0 16,0 4 0-16,-1-3 0 0,-1 2 0 0,-1-1 0 15,-2 2 0-15,-3 2 0 0,-2-4 0 0,-2 2 0 16,0-1 0-16,-3 0 0 0,-2 4 0 0,-1-1 0 16,-2-3 0-16,-2 4 0 0,0-5 0 0,-1 2 0 15,-2-4 0-15,1 0 0 0,-1 0 0 0,0-6 0 16,-1-7 0-16,0 3 0 0,0 7 128 0,4-4-128 15,3 1 0-15,1-2 0 0,-1 0 0 0,3-3 0 16,2 1 0-16,0 3 0 0,4-2 0 0,1 3 0 16,2 0 0-16,1 2 0 0,3 0 0 0,2 2 0 15,0-1 0-15,2 3 0 0,2 0 0 0,-4 0 0 0,0 0 0 0,0 0 0 16,48 3 0-16,-48-3 0 16,42 12 0-16,-42-12 0 0,58 10 0 0,-58-10 0 0,67 9 0 0,-67-9 0 15,67 10 0-15,-67-10 0 0,65 10-128 0,-65-10 128 16,63 8 0-16,-63-8 0 0,56 8 0 0,-56-8 0 15,47 2 0-15,-47-2 0 0,0 0 0 0,54-6 0 16,-54 6 0-16,0 0 0 0,0 0-128 0,0 0 128 16,0 0 0-16,0 0 0 0,0 0 0 0,0 0 0 15,0 0 0-15,0 0 0 0,0 0 0 0,-3-25 0 16,-13 25 0-16,-3-2 0 0,0 2 0 0,-3-2 0 16,0 2 0-16,0-3 0 0,2-2 0 0,-4 4 0 0,-2 1 0 0,-3 1 0 0,-1 1 0 0,3-4 0 15,3-2 0-15,-3 4 0 0,-5 3 0 0,-3 0 128 31,3 0-128-31,1 0 0 0,3-1 0 0,4-2 0 16,3-2 128-16,3 0-128 0,3 1 0 0,4-2 0 0,2 3 0 0,2-3 0 16,3 3 0-16,3-3 0 0,2 1 128 0,3-2-128 15,-4 4 0-15,0 0 0 0,0 0 0 0,0 0 0 16,0 0 0-16,0 0 0 0,68-9 0 0,-68 9 0 16,53 9 0-16,-53-9 0 0,66 9 0 0,-66-9 0 15,63 9 0-15,-63-9 0 0,54 10 0 0,-54-10 0 16,51 9-128-16,-51-9 128 0,44 6 0 0,-44-6 0 15,0 0 0-15,46 4 0 0,-46-4 0 0,0 0 0 16,0 0-432-16,0 0 48 0,0 0 0 0,0 0 0 16,0 0-816-16,0 0-144 15</inkml:trace>
  <inkml:trace contextRef="#ctx0" brushRef="#br0" timeOffset="-163188.78">20488 5127 11055 0,'0'-3'976'16,"0"2"-784"-16,0-1-192 0,0 2 0 0,0-3 944 0,0 2 144 16,0 1 16-16,0-3 16 0,-1 0 672 15,1 0 128 1,-1 2 16-16,0-1 16 0,-1 2 48 0,1-3 16 0,0 6 0 0,0-1 0 0,-2 2-240 0,2 2-48 16,0 0-16-16,-2 4 0 0,2 0-464 0,0 2-96 15,0 4 0-15,1-1-16 0,-2 2-576 0,2 1-112 16,0-2-32-16,0 4 0 0,3 4-176 0,-2-1-48 15,2 1 0-15,-2-4 0 0,1 0-192 0,1 2 128 16,-1 2-128-16,1-5 0 0,-2-5 0 0,0-3 0 16,0-1 0-16,-1-3 0 0,0-2 0 0,0-1 0 15,0-4 0-15,0-2 0 0,0-2 0 0,-1-2 0 0,0-2 0 16,0-3 0-16,-2-5 0 0,2-2 0 0,0-2 0 0,1-5 0 16,-1 2 0-16,1-6 0 0,0 7 0 0,0-3 0 15,0 3 0-15,-2-3 0 0,2-1 0 0,-1 4 144 0,0 0-144 0,0-1 160 16,-1 5-160-16,1-3 160 15,0 4 0-15,0 2 0 0,-1 1 0 0,1 2 0 16,0 3 160-16,0 3 48 0,1 5 0 0,-2-2 0 16,2 3 64-16,-1 4 16 0,1 2 0 0,-1 4 0 15,0 2-144-15,0 3-32 0,-1-2 0 0,1 0 0 16,0 6-272-16,1 3 0 0,0 0 128 0,0 4-128 16,1 5 0-16,2-2 0 0,-1 3 0 0,2-1 0 15,-2-5 0-15,2-2 0 0,-2 1 0 0,1-3 0 16,1 1 0-16,-3-5 0 0,1-4 0 0,-1-4 0 15,1-2 0-15,0-2 0 0,-1-4 0 0,2-2 0 16,-1-2 0-16,-2 2 0 0,0 0 0 0,0 0 0 0,13-40 0 0,-13 40 0 16,8-41-128-16,-4 15 128 0,0-5 0 0,-2 2 0 15,-2 29 0-15,5-38 0 0,-4 20 0 0,-1-5 0 16,0 4 0-16,-2-4 0 0,0 2 0 0,-2 3 0 16,0 0 0-16,-1 4 0 0,-1-2 0 0,1 1 0 15,-1 4 0-15,1 2 0 0,0 3 0 0,1 2 0 16,1 2 0-16,-1 2 0 0,1 2 0 0,1 2 0 15,1-2 0-15,-1 2 0 0,2 6 0 0,-1 2 0 16,2 4 128-16,-1 3-128 0,2 3 0 0,0 0 0 16,1 1 128-16,-1 4-128 0,1-4 0 0,-1 2 0 15,0 0 0-15,1-6 0 0,-1-4 0 0,1-1 0 16,-2-2 0-16,0-2 0 0,1 0 0 0,0-1-144 0,-1-3 144 16,1 0-128-1,0-2-672-15,0-2-128 0</inkml:trace>
  <inkml:trace contextRef="#ctx0" brushRef="#br0" timeOffset="-151895.33">20976 5216 4607 0,'-8'2'400'0,"4"-2"-400"0,2 3 0 0,0-3 0 0,0 0 928 0,2 1 96 16,0 1 32-16,-1-2 0 0,0 4 336 0,1-1 64 15,0 0 16-15,1 1 0 0,0-1-704 0,-1-3-128 16,0 0-16-16,0 0-16 0,0 0-32 0,0 0 0 16,0 0 0-16,0 0 0 0,47 12 80 0,-47-12 16 15,0 0 0-15,0 0 0 0,62-4 144 0,-62 4 16 16,0 0 16-16,66-11 0 0,-66 11-400 0,0 0-96 15,69-10-16-15,-69 10 0 0,0 0-336 0,51-10 0 16,-51 10 0-16,0 0 0 0,0 0 0 0,0 0 144 16,0 0-144-16,0 0 160 0,0 0 512 0,0 0 96 15,0 0 32-15,0 0 0 0,0 0 288 0,-10 6 48 0,-3-2 16 16,0-1 0-16,-1 0-608 0,-3 0-112 0,-2-2-32 0,-3 2 0 16,0-1-144-16,1-1-16 0,0-1-16 0,1 3 0 15,3-3-32-15,-1-3 0 0,2 2 0 0,0-1 0 16,3-5 144-16,0 4 32 0,2-2 0 0,0 1 0 15,2 0 192-15,1 2 32 0,-1-2 16 0,2 2 0 16,0 0-80-16,0 0-16 0,2 2 0 0,-1 0 0 16,1 0-96-16,1 2-32 0,3-2 0 0,-2 4 0 15,2-1-160-15,1-2-32 0,1 4-16 0,1-2 0 16,1 1-176-16,-3-4 0 0,0 0 0 0,0 0 0 16,0 0 0-16,47 21 0 0,-47-21 0 0,0 0 0 15,51 5 0-15,-51-5 0 0,0 0 0 0,78 0 0 16,-78 0 0-16,69-4 0 0,-69 4 0 0,73-3 0 0,-73 3 0 0,63-9-144 15,-63 9 144-15,56-4 0 0,-56 4-256 0,0 0 64 16,62-2 16-16,-62 2 0 0,0 0 176 0,0 0-160 16,0 0 160-16,52 5-160 0,-52-5 160 0,0 0 0 15,0 0 0-15,0 0-128 0,1 7 128 0,-6-4-192 16,0-1 192-16,-4 2-192 0,-1 0 192 0,-3-2-192 16,-4-1 192-16,-2 4-192 0,-2-4 192 0,-1 2 0 15,-1-1 160-15,-1-2-160 0,0 2 256 0,-2-4-32 16,0 2-16-16,-1 0 0 0,5-2 32 0,1 2 0 15,-1-3 0-15,2 2 0 0,4 1-64 0,1-2-16 16,1 2 0-16,3 0 0 0,0-3-160 0,2 3 160 16,1 0-160-16,0 0 160 0,3 0-160 0,2 3 0 15,-1-3 0-15,3 2 0 0,1-2 0 0,0 1 0 0,0-1 0 0,0 0 0 16,0 0 0-16,0 0 0 0,0 0 0 0,0 0 0 16,50 22 0-16,-50-22 0 0,0 0 0 0,54 3 0 15,-54-3 0-15,0 0 0 0,73 0 0 0,-73 0 0 16,58-3 0-16,-58 3 0 0,49-3 0 0,-49 3 0 15,0 0 0-15,63-4 0 0,-63 4 0 0,0 0 0 16,0 0 0-16,0 0 0 0,0 0-144 0,0 0 144 16,52 4-160-16,-51-4 32 0,1 3 0 0,-1-2 0 15,-1 1-128-15,1-2 0 0,0 0-16 0,-1 0 0 16,0 0-544-16,0 0-96 0,1 0-32 0,-1-2 0 16,0 1-1232-16,0 1-256 0,2-3-64 0,-2-1 0 15,1 1 128-15,-1 0 32 0,0 1 0 16,-1 0 0-16,-1 0 1488 0,0-2 288 0,0 2 64 0,-1 2 16 0,1 0 784 0,-1 0 144 15,-1 0 48-15,2 0 0 0,-2 0-112 0,1 0 0 16,0 0-16-16,1 2 0 16,0-2-816-16,0 4-144 0,2-2-48 0,-1 0 0 15,1 3-320-15,0-2-80 0,0 1-16 0,0-1 0 0,1 0 720 0,-1 0 144 16,1 0 16-16,0 0 16 0,-1-3 1424 0,0 0 272 16,0 0 64-16,0 0 16 0,0 0 96 0,0 0 16 15,0 0 0-15,55 1 0 0,-55-1-416 0,0 0-80 16,0 0-16-16,0 0 0 0,58-1-640 0,-58 1-144 15,0 0-32-15,0 0 0 0,0 0-400 0,51 4 0 16,-51-4 0-16,0 0 0 16,0 0-352-16,0 0-160 0,0 0-16 0,47 6-16 15,-47-6-160-15,0 0-48 0,0 0 0 0,0 0 0 0,0 0 752 0,0 0 0 0,0 0 0 16,0 0 0-16,-2-5 896 0,-4 4 64 0,-3-3 0 0,-2 1 16 16,1 0-224-16,-2-2-48 0,-2 1-16 0,-2-2 0 15,-2 2 80-15,-3-5 0 0,-1 3 16 0,-2 0 0 0,2 1-48 0,-2-1-16 16,6 0 0-16,-1 3 0 15,-1-3-320-15,2 2-64 0,-1 1-16 0,2 3 0 16,1-3-128-16,1 6-16 0,2-2-16 0,0 3 0 16,1-2-160-16,3 1 192 0,1 0-192 0,1 1 192 15,4 1-192-15,0-1 0 0,2-4 0 0,0 2 128 16,1 2-128-16,0-4 0 0,0 0 0 0,0 0 0 16,0 0 0-16,0 0 0 0,0 0 0 0,0 0 0 15,50 13 0-15,-50-13 0 0,0 0 0 0,0 0 0 16,65 7 0-16,-65-7 0 0,0 0 0 0,58 5 0 0,-58-5-208 15,0 0 80-15,62 0 128 0,-62 0-12512 16,0 0-2384-16</inkml:trace>
  <inkml:trace contextRef="#ctx0" brushRef="#br0" timeOffset="-142001.05">4154 13810 10127 0,'-4'-2'896'0,"3"-1"-704"15,-1 2-192-15,2 1 0 0,-1-3 1552 0,1 3 288 16,0 0 48-16,0-2 16 0,0 2 1248 0,1 2 256 16,1-2 48-16,-1 3 16 0,1 3-1104 0,0-2-240 15,0 3-32-15,-1 2-16 0,2 1-864 0,-1 2-160 16,-1 3-32-16,2-1-16 0,-1 2-560 0,1 2-96 16,1 2-32-16,-2 4 0 0,2-2-128 0,-1 0-48 15,1 0 0-15,1 2 0 0,0-1-144 0,0-3 0 16,0-4 0-16,0-1 0 0,1-1 0 0,0-5 0 0,0 3 0 15,2-5 0-15,-3 2 0 0,0-6 0 16,2 0 0-16,-1-3 0 0,1-3 0 0,-1 0 0 0,-6 3 0 0,0 0 0 16,0 0 0-16,0 0 0 0,34-63 0 0,-34 63 0 15,16-51 176-15,-16 51 0 0,19-69 0 0,-10 28 0 16,-1 0 16-16,0 3 16 0,-8 38 0 0,11-67 0 16,-6 29 48-16,-3-3 0 0,2 1 0 0,-2 1 0 15,0-2-64-15,-1-4-16 0,0-2 0 0,-1 3 0 16,1-1-176-16,1 6 0 0,-2 3 0 0,0 1 128 15,0 3-128-15,0-3 0 0,-2 1 0 0,1-1 128 16,1 3-128-16,0 1 0 0,0-3 144 0,0 1-144 16,0-1 0-16,1 0 128 0,-1 5-128 0,0 3 0 15,0 26 0-15,-1-47 0 0,0 24 0 0,0 5 0 0,1 18 0 16,-3-32 0-16,3 32 0 0,0 0 0 0,-1-35 0 16,1 35 0-16,0 0 0 0,0 0 128 0,5-37-128 0,-5 37 0 15,0 0 0-15,0 0 128 0,0 0-128 0,0 0 0 16,33-42 0-16,-33 42 0 0,0 0 0 0,0 0 0 15,0 0 0-15,55-22 0 0,-55 22 0 0,0 0 0 16,0 0 0-16,55-9 0 0,-55 9 0 0,0 0 0 16,46-6-176-16,-46 6 176 0,0 0 0 0,52-6 0 15,-52 6 0-15,0 0 0 0,54 0 0 0,-54 0 0 16,44-1 0-16,-44 1 160 0,52 1-160 0,-52-1 0 16,52-1 0-16,-52 1 0 0,53-3 0 0,-53 3 0 15,59-6 0-15,-59 6 0 0,58-13 0 0,-58 13 0 16,57-16 0-16,-57 16 0 0,55-19 0 0,-55 19 0 0,0 0 0 15,65-29 0-15,-65 29 0 0,0 0 0 16,53-28 128-16,-53 28-128 0,0 0 0 0,0 0 0 0,53-25 0 0,-53 25 0 16,0 0 0-16,0 0 0 0,0 0 0 0,54-10 0 15,-54 10 0-15,0 0 0 0,0 0 0 0,32 14 0 16,-25-8 0-16,1 0 0 0,-2-2 0 0,0 2 0 16,0 0 0-16,0-2 0 0,-1 1 0 0,1-1 0 15,-1-2 0-15,-1 2 0 0,1-2 0 0,-1 2 0 16,-1-3 0-16,0 2 0 0,-1 0 0 0,0 2 0 15,0 1 0-15,-2 2 0 0,0 1 0 0,-1 0 0 16,-2 4-144-16,0 3-64 0,-1 2-16 0,-2 1-13280 16,0 1-2640-16</inkml:trace>
  <inkml:trace contextRef="#ctx0" brushRef="#br0" timeOffset="-141261.58">4977 12961 23951 0,'0'0'2128'0,"0"-3"-1696"0,1 2-432 0,-1 1 0 16,0 0 2288-16,0 0 368 0,0 0 80 0,-1 0 16 15,1 0-656-15,0 1-128 0,0 2-32 0,-1 3 0 16,1 0-1200-16,-1 0-240 0,1 4-48 0,-2-1-16 16,2 1-192-16,0-1-48 0,0 1 0 0,2 0 0 0,-2 1-192 0,1-1 144 15,-1-1-144-15,0-2 128 0,0-3-128 0,1 1 0 16,-1-4 0-16,1 2 0 0,-1-3 0 0,0-3 0 15,0 2 0-15,0-4 0 0,-1 1-160 0,0-3 160 16,-2 1 0-16,1-3-144 0,-3 0 144 0,0 2 0 16,-2-2-144-16,0 3 144 0,0 0 0 0,-3 0 0 15,-1 1 0-15,-1-1 0 0,-1 1 0 0,1 1 0 16,1 0 0-16,0 2 0 0,1 1 0 0,0 1 0 16,0 0 0-16,1 1 0 0,1 1 0 0,0 2 0 15,0 2 0-15,1 0 0 0,0 2 208 0,2 0 16 16,0 2 0-16,0 2 0 0,1 1-48 0,-1 3-16 15,2 3 0-15,-1-1 0 0,2 0-160 0,-2 0 128 16,3 3-128-16,-1-1 128 0,2-2 0 0,3-1-128 0,1-3 192 0,1-2-64 16,1 0 64-16,2 0 0 0,4-2 0 15,-3-1 0-15,1-3-192 0,0 0 128 0,-10-6-128 0,31 13 128 16,-31-13-128-16,41 7 0 0,-41-7 0 0,46 4 128 16,-46-4-128-16,49 0 160 0,-49 0-160 0,51-5 160 15,-51 5-160-15,0 0 0 0,69-9 0 0,-69 9 128 16,0 0-128-16,0 0 0 0,57-6 0 0,-57 6 0 15,0 0 0-15,0 0 0 0,0 0-176 0,0 0 176 32,0 0-1200-32,52-10-144 0</inkml:trace>
  <inkml:trace contextRef="#ctx0" brushRef="#br0" timeOffset="-140265.9">4717 13690 6447 0,'-11'4'576'0,"5"-2"-576"0,1-2 0 0,3 0 0 0,2-2 2784 0,1 2 448 15,1-3 96-15,1 2 0 0,1-5 368 0,-4 6 64 16,0 0 16-16,0 0 0 0,0 0-1184 0,63-32-224 16,-63 32-64-16,0 0 0 0,59-15-1344 0,-59 15-288 15,0 0-48-15,56-10-16 0,-56 10-272 0,0 0-48 16,59-4-16-16,-59 4 0 0,0 0-272 0,56-5 160 16,-56 5-160-16,0 0 128 0,50-1-128 0,-50 1 0 15,0 0 0-15,50-5 0 0,-50 5 0 0,0 0 0 16,0 0 0-16,55-16 0 0,-55 16-128 0,0 0-16 15,0 0 0-15,0 0 0 16,0 0-912-16,0 0-176 0,0 0-48 0,51-25-16640 0</inkml:trace>
  <inkml:trace contextRef="#ctx0" brushRef="#br0" timeOffset="-139999.91">4823 13930 17503 0,'-3'10'768'0,"1"-6"176"0,2 2-752 0,0-4-192 0,0 2 0 0,1-1 0 16,0 0 3200-16,0 1 624 0,2 6 112 0,-1 5 32 16,2 1-1408-16,0 4-256 0,-2 1-64 0,1-2-16 15,-1 2-1328-15,-1-3-272 0,1 0-48 0,-2 1-16 16,0-4-288-16,-2 1-48 0,2-3-16 0,-1 2 0 0,0-5-208 0,0 0 0 15,-1-1 0-15,1-2 0 0,1 2 0 0,-1 1-256 16,1-2 48-16,0-3 16 16,0 1-1520-16,1-1-288 0</inkml:trace>
  <inkml:trace contextRef="#ctx0" brushRef="#br0" timeOffset="-139785.18">4993 13881 10127 0,'-2'0'448'0,"0"0"96"0,1 2-544 0,0-2 0 16,0 0 0-16,0 4 0 0,-1-2 3760 0,1 4 640 16,-1 4 128-16,-3 3 16 0,1 4-1024 0,-1 4-224 15,1 1-32-15,1 3-16 0,0 3-1904 0,1 1-384 16,-1-1-80-16,2 1-16 0,0-3-480 0,1-4-112 16,0-2-16-16,0-3 0 0,1-3-256 0,1-4 0 0,1-2 0 0,-2-4 0 31,2-2-848-31,-2-4-240 0,1-2-32 0,-2-6-16544 0</inkml:trace>
  <inkml:trace contextRef="#ctx0" brushRef="#br0" timeOffset="-139597.4">4730 13834 11055 0,'-6'-2'480'0,"2"2"112"0,1 0-464 0,2 0-128 0,1 0 0 0,0 0 0 0,1 2 3840 0,-1 0 768 16,2 1 128-16,0 0 48 15,3 1-1456-15,3 0-272 0,-1 1-64 0,3-2-16 0,-10-3-1984 0,0 0-400 16,41 3-80-16,-41-3 0 0,0 0-512 0,57-5 128 16,-57 5-128-16,50-6 0 0,-50 6 0 0,53-5 0 15,-53 5 0-15,55 0-12160 16,-55 0-2304-16</inkml:trace>
  <inkml:trace contextRef="#ctx0" brushRef="#br0" timeOffset="-139201.52">5174 13867 30399 0,'-3'6'1344'0,"2"-1"288"0,0 0-1312 0,0-1-320 15,1-2 0-15,1-2 0 0,0 4 1952 0,0 0 320 16,2 4 64-16,-1 2 16 0,2 3-1296 0,0 0-256 16,-1 5-48-16,1-5-16 0,0 2-480 0,-2 1-80 0,2 1-32 0,-2 4 0 15,1 2-144-15,-2-5 0 0,0 2 0 0,-1-5 0 16,-1-2 0-16,-1-4 0 0,-1-2 0 0,2-2 0 15,0-1-128-15,-1-4 128 0,2 0 0 0,0-4 0 16,0-1 0-16,0 5-176 16,0 0 176-16,0 0-128 0,0 0 128 0,19-58-160 0,-19 58 160 0,0 0-160 15,0 0 160-15,21-47 128 0,-21 47-128 0,0 0 176 16,0 0 128-16,27-49 16 0,-27 49 16 0,0 0 0 16,0 0-16-16,0 0 0 0,0 0 0 0,0 0 0 15,0 0-128-15,47-24-48 0,-43 31 0 0,0-1 0 16,-1 5-16-16,2 1 0 0,-2 3 0 0,0 4 0 0,-1-2 0 15,-1 4-128-15,0 1 192 0,-2-2-64 0,1-4-128 0,-1-1 0 16,-1 1 144-16,0-4-144 0,1 1 0 0,-2-3 0 16,2-4 0-16,-1 0 0 0,0-2 0 0,1-2-128 15,0 2 128-15,1-4-192 16,0-3-624-16,0-1-128 0,0-3-16 0,1 1-18144 16</inkml:trace>
  <inkml:trace contextRef="#ctx0" brushRef="#br0" timeOffset="-138483.95">6308 13245 20271 0,'0'2'1792'0,"0"-2"-1424"15,0 2-368-15,-2-4 0 0,2 2 2336 0,-1 2 400 16,0 0 80-16,-2 4 0 0,0-2-304 0,-1 2-64 16,-1 0-16-16,0-2 0 0,0 1-1376 0,0-4-288 15,-1 4-48-15,-1-3-16 0,-2 0-272 0,0 2-64 0,-2-1-16 0,0 2 0 0,0-1-80 0,-3-1-16 32,2 0 0-32,-2 3 0 0,0 1-64 0,0-1-32 15,-2 0 0-15,1 0 0 0,1 2-160 0,0-2 192 0,2-3-192 0,1 4 192 16,1-1-192-16,3 0 0 0,0-2 144 0,0 1-144 15,4 1 128-15,-1-2-128 0,2-2 160 0,0 2-160 16,2-1 192-16,0 0-48 0,2 1-16 0,0 2 0 16,2 0-128-16,1-2 192 0,2 2-192 0,2 0 192 15,1 0-48-15,0-2 0 0,1 2 0 0,1 0 0 16,0 1-16-16,-12-7-128 0,29 12 192 0,-29-12-64 16,29 12-128-16,-29-12 0 0,31 13 144 0,-31-13-144 15,31 7 0-15,-31-7 0 0,0 0 0 0,44 9 0 16,-44-9 0-16,0 0 0 0,0 0 0 0,38 3 0 0,-38-3 0 15,0 0 0-15,0 0 0 0,0 0 0 16,0 0-320-16,0 0-96 0,0 0-16 0,0 0 0 16,0 0-1152-16,0 0-224 0,0 0-48 0,0 0-16560 15</inkml:trace>
  <inkml:trace contextRef="#ctx0" brushRef="#br0" timeOffset="-138235.11">5963 13611 12895 0,'-2'7'576'0,"2"-2"112"0,2-1-560 0,-1 0-128 16,0-2 0-16,0-2 0 0,3 2 3456 0,1 0 672 16,4 2 128-16,-9-4 32 0,0 0-704 0,45 8-144 15,-45-8-32-15,0 0 0 0,59 3-2128 0,-59-3-416 0,0 0-96 0,55 5 0 16,-55-5-384-16,35 8-64 0,-35-8 0 0,34 13-16 0,-15-6-304 0,-19-7 0 15,36 13 128-15,-36-13-128 0,32 11 0 0,-32-11 0 16,32 10 0-16,-32-10 0 16,0 0-176-16,46 6-32 15,-46-6-16-15,0 0-12816 0,0 0-2560 0</inkml:trace>
  <inkml:trace contextRef="#ctx0" brushRef="#br0" timeOffset="-137940.02">6778 13020 7359 0,'-4'12'656'0,"1"-2"-528"15,2-2-128-15,0 0 0 0,0-2 4880 0,-1 1 944 16,1-1 192-16,-3 11 48 0,0 10-1904 0,-3 8-384 15,2 6-80-15,-1 1-16 0,1-1-2160 0,0-3-432 16,2 3-96-16,0-3-16 0,2 3-480 0,0 0-112 16,2-3 0-16,0 3-16 0,2-3-368 0,-1-1 0 15,1-1 0-15,-2 1 128 0,1-2-128 0,-1-5 0 16,3-3 0-16,-1-5 0 0,-1-2 0 0,1-4-160 16,0-1 160-16,1-5 0 15,0-2-832-15,-1-6-64 0,2 0-16 0,-1-4-19104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02:1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10137 6451 4607 0,'0'0'400'0,"0"-2"-400"0,0 0 0 0,1 2 0 16,-1 2 896-16,2-4 112 0,-1 0 16 0,1-1 0 15,3 0 368-15,0-1 80 0,0 2 0 0,1-2 16 16,2 1-288-16,-1 2-64 0,2 1-16 0,1 0 0 15,0 0-416-15,-10 0-64 0,0 0-32 0,0 0 0 16,53-5 144-16,-39 4 16 0,0-1 16 0,2-1 0 16,-16 3 272-16,35-6 48 0,-19 5 16 0,0-2 0 15,-1-1-144-15,2 1-16 0,-17 3-16 0,37-6 0 16,-37 6-224-16,40-3-32 0,-40 3-16 0,0 0 0 16,61 0-416-16,-61 0-64 0,0 0-32 0,63 0 0 15,-63 0-160-15,42 0 0 0,-42 0 0 0,41-2 0 0,-41 2-128 0,38-2 128 16,-38 2 0-16,0 0 0 0,48-6 0 0,-48 6 0 15,36-6 128-15,-36 6-128 0,38-4 352 0,-38 4-16 16,44-6 0-16,-44 6 0 0,42-6 48 0,-42 6 16 16,40-6 0-16,-40 6 0 0,37-3-48 0,-37 3-16 15,0 0 0-15,50 3 0 0,-50-3-112 0,0 0-32 16,0 0 0-16,53 20 0 0,-53-20-192 0,0 0 0 16,0 0 0-16,0 0 0 0,48 34 0 0,-48-34 0 15,0 0 0-15,0 0 0 0,0 0 0 0,0 0 0 16,56 25 0-16,-47-28 0 0,1 3 0 0,-2-1 0 15,0-1 0-15,-1-1 0 0,0 2 384 0,0-1-32 16,-1-1 0-16,0 2 0 0,-1-2-64 0,0 0-16 0,0 3 0 0,0-3 0 16,-2 1-272-16,1 2 0 15,0 0 128-15,0 0-128 0,-1 0 0 0,1 0 0 0,0 0 0 0,-1 2 0 16,2-2 0-16,2-2 0 0,-1 2 0 0,1-2 0 16,2 2 0-16,1-2 0 0,0 1 0 0,-2 1 0 0,2 0 0 0,-1-3 0 15,-1 3 0-15,1 0 0 16,-1-2 0-16,-2 2 0 0,0-1 0 0,-1 1 0 15,-3 0 0-15,1 1 0 0,-3 1 0 0,-1 1 0 16,-1 0 0-16,-1 1 0 0,-2 2 0 0,0 1 0 16,0 1-432-16,-1 2-32 15,-2 2-16-15,-2 5-11104 0,2-4-2208 0</inkml:trace>
  <inkml:trace contextRef="#ctx0" brushRef="#br0" timeOffset="2431.42">28209 2834 1839 0,'5'-9'160'0,"-2"3"-160"0,-1-1 0 0,1 2 0 0,-2 4 928 16,-1-2 160-16,1-1 16 0,-1 0 16 0,2-4 992 0,-1-1 192 16,-1 0 32-16,0 0 16 0,-3 1 304 0,1 2 64 15,-1 3 16-15,-2 0 0 0,2 1-736 0,-4 0-144 16,1 2-16-16,-1-2-16 0,1 2-464 0,0 0-80 16,1 0-32-16,-2 0 0 0,2 0-480 0,1 0-112 15,-1 0-16-15,-2 2 0 0,2-2-240 0,0 4-48 16,-1-1-16-16,1 0 0 0,0 1-96 0,-1 1-32 15,1 0 0-15,-1 1 0 0,1 0-64 0,-1 3-16 16,0 1 0-16,0 2 0 0,1-3-128 0,0-2 0 16,0 6 0-16,-1-1 0 0,-1 2 0 0,0 0 0 15,0 5 0-15,-2-2 0 0,0 4 0 0,-1-1 0 0,0 1 0 16,-1 3 0-16,0 0 0 0,0-1 0 0,0 1 0 0,-1-1 0 16,-2 1 0-16,0 0 0 0,1 1 0 0,-1-1 0 15,-1 2 0-15,2-1 0 0,0 1 0 0,0 0 0 16,0 1 0-16,1-2 0 0,1 1 0 0,1-4 0 15,0 0 0-15,1-3 0 0,1 1 0 0,-1-2 0 16,2 1 0-16,1-3 0 0,-1 0 0 0,1-1 0 16,0 1 0-16,1-3 0 0,0 2 0 0,0-2 0 15,0 0-128-15,2 0 128 0,-1-1 0 0,0 0 0 16,0 1 0-16,2-3 0 0,1 0 0 0,-1-1 0 16,1 1 0-16,0-1 0 0,1-2 0 0,-1 2 0 15,1-3 0-15,-2 0 0 0,1 1 0 0,-1-1 0 16,-1 0 0-16,1 0 0 0,-1-2 0 0,0 2 0 15,0 0 0-15,-2-2 0 0,2 5 0 0,-2-3 0 0,0-1 0 16,-2 3 0-16,3-1 128 0,-3 1-128 0,2-2 0 0,0 2 0 16,2-4 0-16,-2 2 0 0,2-1 128 0,1-2-128 15,-1 0 128-15,2-2-128 0,0 2 144 0,1-3-144 16,0 0 160-16,0 0-160 0,0-3 144 0,0-1-144 16,1 1 128-16,-1-4-128 0,1 1 144 0,1-2-144 15,-1 0 160-15,0-3-160 0,2 0 144 0,-2-1-144 16,0-1 128-16,-1 1-128 0,1-4 128 15,0 1-128-15,-1 1 0 0,0-2 128 0,0 1-128 0,2-1 0 16,-2-3 144-16,1 0-144 0,0 0 0 0,2 0 0 16,-2 0 0-16,1-2 0 0,1 4 0 0,-2 2 0 15,2-1 0-15,-2 4 0 0,0-1 0 0,0 6 0 16,-1-2 0-16,0 3 0 0,-1 2 0 0,0 2 0 16,0 0 0-16,-2 2 0 0,1 0 208 0,-1 4-16 0,-1-1-16 0,1 2 0 15,0 1-176-15,0 0 160 0,0 3-160 16,-1 3 160-16,2-2-160 0,-2 6 0 0,3-1 0 15,-2 5 0-15,1-2 0 0,1 1 0 0,1 0 0 0,-1 0 0 16,1 0 0-16,0 0-144 0,0 0 144 0,0-3-160 16,0 0 160-16,1-1-208 0,0-4 80 0,0-2 128 15,0-1-192-15,1 0 192 0,0-2-192 0,1-4 192 16,-2 2-128-16,1-1 128 0,2-3 0 0,0 0 0 16,-1 0 0-16,-3 0 0 0,0 0 0 0,0 0 0 15,0 0 0-15,0 0 0 0,0 0 0 0,60-19 0 16,-60 19 0-16,0 0 0 0,0 0 0 0,68-19 0 15,-68 19 0-15,0 0 0 0,57-16 144 0,-57 16-144 0,0 0 128 16,0 0-128-16,63-16 128 0,-63 16-128 0,0 0 128 0,0 0-128 16,0 0 160-16,58-12-160 0,-58 12 176 0,0 0-176 15,0 0 192-15,0 0-192 0,0 0 128 0,0 0-128 16,0 0 0-16,0 0 0 0,0 0 0 0,0 0 0 16,0 0 0-16,0 0 0 15,0 0-272-15,0 0-112 0,0 0-32 0,16-26-18112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02:37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21502 3037 14735 0,'0'0'1312'0,"0"0"-1056"0,2 1-256 0,-2-1 0 31,0 0 1600-31,0 0 272 0,0 1 48 0,0-1 16 0,0 2 832 0,0-2 176 16,0 2 16-16,1-4 16 0,-1 0-1264 0,1 0-256 0,-1-2-48 0,1-1-16 31,1-2-496-31,-2 7-112 0,0 0-16 0,3-35 0 0,-3 35-304 0,4-34-64 16,-4 34-16-16,6-45 0 0,-6 45-16 0,6-49-16 15,-6 49 0-15,4-46 0 0,-4 46-80 0,3-47-16 0,-3 47 0 0,1-41 0 31,-1 41-16-31,1-31-16 0,-1 31 0 0,4-47 0 0,-1 14-64 0,1-4-16 16,1-7 0-16,0 5 0 0,0 4-16 0,-5 35-128 16,10-59 192-16,-10 59-64 0,6-45 16 0,-6 45 0 15,0 0 0-15,10-38 0 0,-10 38 32 0,0 0 0 16,0 0 0-16,0 0 0 0,0 0 0 0,0 0 0 0,0 0 0 16,0 0 0-16,51-31-176 0,-51 31 128 0,0 0-128 0,0 0 128 15,54-2-128-15,-54 2 0 0,0 0 0 0,52 8 0 16,-52-8 0-16,0 0 0 0,52 10 0 0,-52-10 0 15,0 0 0-15,42 13 0 0,-42-13 0 0,0 0 0 16,36 8 0-16,-36-8 0 0,0 0 0 0,0 0 0 31,0 0-448-31,0 0 16 0,36 10 16 0,-36-7 0 0,-2-2-288 16,1 2-64-16,-1 2-16 0,-2-3 0 16,0 3-512-16,-1-2-112 0,0 1 0 0,0 1-16304 0</inkml:trace>
  <inkml:trace contextRef="#ctx0" brushRef="#br0" timeOffset="298.85">21288 2791 23951 0,'5'4'1056'0,"-2"-2"224"0,1 0-1024 0,-1 0-256 16,1-2 0-16,0 0 0 0,-4 0 2448 0,0 0 432 16,0 0 96-16,54-4 16 0,-54 4-944 0,57-9-192 15,-57 9-48-15,63-11 0 0,-63 11-1056 0,68-12-224 16,-68 12-32-16,67-19-16 0,-67 19-224 0,53-3-32 16,-53 3-16-16,0 0 0 0,61 0-208 0,-61 0 128 15,0 0-128-15,0 0 0 0,43 12 0 0,-43-12 0 16,0 0 0-16,0 0 0 0,0 0-224 0,30 14-96 0,-30-14 0 0,0 0-12480 15,0 0-2480-15</inkml:trace>
  <inkml:trace contextRef="#ctx0" brushRef="#br0" timeOffset="820.4">21760 3299 10127 0,'0'7'896'0,"0"-4"-704"0,0-1-192 0,0-2 0 16,1 0 1888-16,0 0 352 0,2 0 64 0,-3 0 0 16,0 0 1440-16,0 0 288 0,0 0 48 0,43-45 16 15,-43 45-1616-15,0 0-320 0,42-34-64 0,-42 34-16 16,0 0-1232-16,46-43-240 0,-46 43-48 0,0 0-16 0,43-38-48 0,-43 38-16 0,0 0 0 0,0 0 0 31,0 0-160-31,38-39-16 0,-38 39-16 0,0 0 0 16,0 0-144-16,0 0-16 0,0 0-128 15,0 0 192-15,0 0-192 0,0 0 0 0,42-34 0 0,-40 29 0 16,-1 1-512-16,-2 0-112 0,-1 1-16 0,1 0-19072 16</inkml:trace>
  <inkml:trace contextRef="#ctx0" brushRef="#br0" timeOffset="1022.46">21862 3069 12895 0,'-2'12'576'0,"1"-8"112"0,1 2-560 0,0 1-128 16,1-5 0-16,-1 2 0 0,1-1 3280 0,0 6 624 16,3 1 128-16,0 8 32 0,2 1-880 0,0 3-176 15,1 1-48-15,2-5 0 0,0 2-1664 0,2-2-336 16,-1-4-64-16,0 1 0 0,0-5-656 0,-1-2-240 16,1-1 176-16,-10-7-176 0,0 0 0 0,0 0 0 15,0 0 0-15,0 0 0 16,0 0-720-16,0 0-144 0</inkml:trace>
  <inkml:trace contextRef="#ctx0" brushRef="#br0" timeOffset="1498.3">22401 2553 3679 0,'2'-2'320'0,"-2"1"-320"16,1-2 0-16,-1 1 0 0,0 1 1792 0,0 1 272 15,0-3 64-15,0 3 16 0,0-4 1376 0,-1 1 288 16,-1-2 48-16,1 1 16 0,-1 0-864 0,-2-1-192 16,1 2-16-16,0 0-16 0,-1 2-1248 0,-1 1-240 15,-1 0-48-15,0 0-16 0,1 4-640 0,-1-2-128 16,-2 2-16-16,1 2-16 0,-2 3-160 0,0 1-16 16,1-1-16-16,-1 4 0 0,2-1-112 0,-2 4 0 15,2 0-128-15,-1 3 192 0,1 3-192 0,-1 2 0 16,3 3 128-16,-1 1-128 0,1 1 0 0,2 3 0 0,-1-1 0 15,3-2 0-15,-1 0 0 0,1-2 0 0,1-1 0 0,1 0 0 16,1 1 0-16,0-5 0 0,2-2 0 0,0-1 0 16,2-1 0-16,1-4 0 0,2 1 0 0,1-5 0 15,-10-10-208-15,22 15-48 0,-22-15 0 0,0 0 0 32,0 0-784-32,47 0-176 0,-47 0-16 0,0 0-16080 0</inkml:trace>
  <inkml:trace contextRef="#ctx0" brushRef="#br0" timeOffset="2682.75">22547 3053 10127 0,'0'0'896'0,"0"0"-704"15,0 0-192-15,0 0 0 0,0 0 1632 0,2 0 288 0,-2 0 64 0,0-2 16 16,1 2 1456-16,0-2 304 0,0 0 48 0,0-2 16 16,2 2-1344-16,-1-2-272 0,1 0-48 0,-1-1-16 15,1 2-1200-15,-3 3-240 0,0 0-64 0,0 0 0 16,0 0-272-16,0 0-64 0,18-47-16 0,-18 47 0 16,0 0-96-16,10-36-32 0,-10 36 0 0,0 0 0 0,9-41-160 0,-9 41 128 0,0 0-128 0,7-41 128 31,-7 41-128-31,0 0 0 0,4-32 0 0,-4 32 0 15,0 0 0-15,0 0 0 0,0 0 0 0,0 0 0 16,0 0 0-16,-1-12 0 0,1 15 0 0,-1 0 0 16,-1 3 0-16,2 0 0 0,-1 2 0 0,0 0 0 15,0 5 0-15,-1-4 0 0,2 4 128 0,-1 0-128 0,1 2 0 16,0 3 0-16,0 0 0 0,1 1 0 0,-1-6 0 0,2 2 0 16,0-1 0-16,1 1 0 0,-1-3 0 0,3 0 0 15,0 1 0-15,0-6 0 0,1 2 0 0,1-3 0 16,2 0 0-16,-9-6 0 0,0 0 0 0,0 0 0 15,50 4 0-15,-50-4 0 0,0 0 0 0,0 0 0 16,48-27 0-16,-48 27 0 0,0 0 0 0,0 0 0 16,37-40 0-16,-37 40 0 0,0 0 0 0,0 0 0 15,23-49-176-15,-23 49 176 0,0 0-160 0,0 0 160 16,15-45-192-16,-15 45 192 0,0 0 0 0,0 0-128 16,0-36 128-16,0 36 0 0,0 0 0 0,-3-17 0 15,1 13 0-15,0 0 0 0,1 1 176 0,-1 3-16 0,1 0 0 0,0 0 0 0,1 0 64 0,0 0 16 31,0 0 0-31,-1 3 0 0,1-1-64 0,0 3-16 16,0-2 0-16,0 4 0 0,0-1 32 0,0 0 0 0,-2 4 0 0,2-2 0 16,0 2-64-16,0 0 0 0,0 3 0 0,0-1 0 15,0 2-128-15,2 0 128 0,-1-1-128 0,0 0 128 16,0 0-128-16,1-1 0 0,-1-2 0 0,1 2 0 16,1-2 0-16,-1 3 0 0,2-3 0 0,-2-2 0 15,3 2 0-15,-1-4 0 0,0-2 0 0,0-2 0 16,0 2-320-16,0-4 16 0,1-2 0 0,-5 2 0 31,0 0-480-31,0 0-112 0,0 0 0 0,30-40-18064 0</inkml:trace>
  <inkml:trace contextRef="#ctx0" brushRef="#br0" timeOffset="3083.94">22983 2431 14735 0,'-3'2'640'0,"2"-2"160"16,1 0-640-16,0 3-160 16,1-3 0-16,0 0 0 0,1 1 3008 0,-1 2 560 15,2 3 112-15,2 0 32 0,0 1-288 0,3 5-48 16,3 1-16-16,0 2 0 0,3 2-2176 0,-1 1-432 0,3 1-96 0,2 0-16 0,-1 3-304 0,2 2-64 31,-1 0-16-31,-1 1 0 0,1 1-80 0,-3 1-32 0,-2-1 0 0,-2 5 0 16,-1-1-144-16,-4 1 160 0,-1-3-160 15,-3 1 160-15,-2-3-160 0,-2-2 0 0,0 1 144 16,-1 1-144-16,0-1 0 0,-1-3 0 0,0 2 0 0,-1-3 128 16,2-2-128-16,-2 0 0 0,0-3 0 0,0-1 0 15,0-3 0-15,-1 2 0 0,-2-2 0 0,2-3 0 16,-3-2-144-16,2-1 0 0,1-2 0 0,0 1 0 31,1-5-224-31,0 1-32 0,1 2-16 0,-1-3 0 0,3 0 48 0,-2-3 16 0,3 2 0 0,-1-4 0 16,1 1-608-1,1 1-128-15,1-3-32 0,1 2-16032 0</inkml:trace>
  <inkml:trace contextRef="#ctx0" brushRef="#br0" timeOffset="4015.85">23659 2829 8287 0,'-1'0'736'0,"-1"0"-592"0,1 0-144 0,0 0 0 15,1 0 2320-15,0 0 432 0,-1 0 96 0,-2-1 16 16,1 1 464-16,1-3 80 0,1 3 32 0,0-2 0 16,2 1-1296-16,1 1-256 0,-3 0-48 0,0 0-16 15,0 0-624-15,0 0-128 0,0 0-32 0,0 0 0 0,50-9-400 0,-50 9-64 0,0 0-32 0,0 0 0 31,51-7-32-31,-51 7-16 0,0 0 0 0,0 0 0 0,51-5-192 0,-51 5-48 16,0 0 0-16,0 0 0 0,0 0-112 0,0 0-16 16,54 0-128-16,-54 0 192 0,0 0-192 0,0 0 0 15,0 0 0-15,0 0 0 0,42 8 0 0,-38-5 0 16,1 1 0-16,-5-4 0 16,0 0-416-16,0 0-128 0,0 0-32 0,0 0 0 15,0 0-560-15,0 0-112 0,0 0-32 0,0 0-17120 0</inkml:trace>
  <inkml:trace contextRef="#ctx0" brushRef="#br0" timeOffset="4466.96">23694 2955 7359 0,'0'3'656'15,"0"-3"-528"-15,0 0-128 0,0 0 0 16,0 0 2240-16,0 0 432 0,0 1 80 0,1 1 0 0,0 1 544 0,0-3 96 15,2 1 32-15,0 2 0 0,1-1-944 0,0 2-192 16,1-4-48-16,0 2 0 0,0-2-1072 0,-5 0-208 16,0 0-64-16,0 0 0 0,0 0-352 15,0 0-80-15,0 0-16 0,42 7 0 0,-42-7-64 0,0 0 0 16,0 0-16-16,0 0 0 0,0 0-64 0,53-5-16 16,-53 5 0-16,0 0 0 0,0 0-128 0,0 0-32 15,0 0 0-15,52-2 0 0,-52 2-128 0,0 0 0 16,0 0 0-16,0 0 128 0,33 10-128 0,-28-10 0 15,0 4 0-15,0-4 0 0,-1 2 0 0,1 0 0 16,0 0-192-16,-2-2 192 16,2 0-768-16,-1-2-48 0,0 0 0 0,-1 2 0 15,1-2-912-15,-1-2-176 0,-1 2-32 0,-1-2-14880 0</inkml:trace>
  <inkml:trace contextRef="#ctx0" brushRef="#br0" timeOffset="5616.01">24146 3890 6447 0,'-1'1'576'0,"0"2"-576"0,1-3 0 0,0 0 0 15,0 0 1184-15,0 2 128 0,0-2 32 0,0 2 0 0,0 0 320 0,0 1 80 16,1-3 16-16,0 1 0 0,2-2-208 0,0 1-32 16,1 0-16-16,0 0 0 0,1-3 272 0,-2 3 48 15,-3 0 16-15,0 0 0 0,0 0-176 0,0 0-16 16,0 0-16-16,0 0 0 0,51-16-416 0,-51 16-64 16,0 0-32-16,0 0 0 0,45-33-544 0,-45 33-128 15,0 0 0-15,42-36-16 0,-42 36-192 0,0 0-48 16,44-45 0-16,-44 45 0 0,0 0-64 0,0 0 0 15,40-44-128-15,-40 44 192 0,0 0-48 0,47-57-16 16,-47 57 0-16,31-45 0 0,-31 45 64 0,24-43 16 16,-24 43 0-16,20-45 0 0,-20 45-32 0,15-38-16 15,-15 38 0-15,11-41 0 0,-11 41-32 0,6-38-128 0,-6 38 192 0,6-40-64 16,-6 40-128-16,2-38 160 0,-2 38-160 16,-3-42 160-16,1 26-160 0,1 4 0 0,-3-4 0 15,1 1 0-15,0-4 0 0,-2 2 0 0,1-2 0 0,-2-3 0 0,0 0 0 0,-2 0 0 16,2-3 0-16,-3-2 0 0,3 1 0 0,0 0 0 15,-1 1 0-15,-1-1 0 16,1-1 0-16,-2 3 0 0,0 0 0 16,0-1 0-16,-1 3 0 0,-1 2 0 0,-2 1 0 0,2 1 0 15,1 2 0-15,-2-1 0 0,1 1 0 0,-2 0 0 0,3 2 0 0,0 0 0 0,2-1 0 0,-1-1 0 32,3 0 0-32,-1 1 0 0,0 1 0 0,2-4 0 15,-1 2 0-15,1 0 0 0,2 0 0 0,-1-3 0 0,0 1 0 0,2-1 0 16,2 19 0-16,-3-36 0 15,3 36 0-15,-1-38 0 0,1 38 0 0,1-37 0 0,-1 37 0 0,5-41 0 16,-5 41 0-16,6-38 128 0,-6 38-128 0,0 0 0 16,12-45 0-16,-12 45 128 0,0 0-128 0,17-44 128 15,-17 44-128-15,0 0 128 0,22-50-128 0,-22 50 0 16,0 0 144-16,22-48-144 0,-22 48 0 0,0 0 128 16,24-51-128-16,-24 51 0 0,0 0 128 0,21-51-128 15,-21 51 160-15,0 0-160 0,21-44 192 0,-21 44-64 16,0 0-128-16,21-43 192 0,-21 43-192 0,0 0 176 15,23-39-176-15,-23 39 160 0,0 0-160 0,0 0 0 16,39-40 0-16,-39 40 0 0,0 0 0 0,37-33 0 16,-37 33 0-16,0 0 0 0,0 0-192 0,48-33 0 15,-48 33-16-15,0 0 0 16,0 0-208-16,0 0-32 0,48-17-16 0,-48 17 0 16,0 0-160-16,0 0-16 0,21 19-16 0,-17-10-11968 0,0 1-2400 0</inkml:trace>
  <inkml:trace contextRef="#ctx0" brushRef="#br0" timeOffset="6345.18">24432 4045 13823 0,'-1'-3'1216'0,"-1"3"-960"16,2-2-256-16,0 2 0 0,0 0 1872 0,0 0 336 15,0-1 64-15,-1 1 16 0,0 0 656 0,0 0 128 16,-1 1 16-16,1 1 16 0,1-2-1008 0,1 3-208 16,1 0-32-16,0 1-16 0,2-1-1152 0,1-2-240 15,1 1-32-15,-6-2-16 0,0 0-144 0,0 0-48 16,0 0 0-16,49 0 0 0,-49 0-80 0,0 0 0 15,0 0-128-15,57-3 192 0,-57 3-192 0,0 0 0 16,0 0 128-16,47-3-128 0,-47 3 0 0,0 0 0 16,0 0 0-16,0 0 0 0,46 0-304 0,-46 0-48 15,0 0-16-15,0 0-12000 16,0 0-2416-16</inkml:trace>
  <inkml:trace contextRef="#ctx0" brushRef="#br0" timeOffset="7039.9">24972 4026 14511 0,'0'4'320'0,"0"-4"64"0,0 2 0 0,0-2 32 0,0 0-416 0,1 0 0 0,-1 2 0 0,2 0 0 16,0-2 3392-16,1 3 576 0,-1 0 128 0,2 0 32 16,-2 0-1376-16,2 1-256 0,0-1-64 0,-2 3-16 0,2-2-1248 0,-2 2-240 15,1-4-48-15,-2 2-16 0,1 2-416 16,0 1-64-16,-1 2-32 0,0 1 0 0,-2-1-160 0,0-2-48 16,-1 2 0-16,-1-3 0 0,0 4-144 0,-2-1 0 15,0 0 144-15,-1 1-144 0,0-1 0 0,-1 1 0 16,-3-3 0-16,0-1 0 0,-1-2 0 0,-2-1-128 15,2 3 128-15,0-2-192 0,0-2-112 0,0-4-16 16,2 0-16-16,-1-3 0 0,2 0 128 0,0-3 16 16,1-5 16-16,1 1 0 0,3 5 176 0,-1-5-192 15,4 12 192-15,-2-22-192 0,2 22 192 0,0 0 0 16,6-39 0-16,-6 39 0 0,0 0 0 0,0 0 0 16,0 0 0-16,24-44 0 0,-24 44 192 0,0 0-16 0,0 0-16 0,0 0 0 15,0 0-16-15,0 0 0 0,0 0 0 0,48-18 0 16,-42 23 48-16,0 0 0 0,0 3 0 0,3 5 0 15,-2-1-64-15,1 2 0 0,2 2 0 0,-2 0 0 16,0 1-128-16,1-4 128 0,-1-2-128 0,2 1 128 16,1 3-128-16,0-3 0 0,3-1 144 0,0-2-144 15,-14-9 0-15,28 12 128 0,-28-12-128 0,0 0 0 16,46 3 0-16,-46-3 0 0,0 0 0 0,0 0 0 16,58-17 0-16,-58 17 0 0,0 0 0 0,0 0 0 15,46-30 0-15,-46 30 0 0,0 0 0 0,0 0 0 16,0 0-144-16,34-41 144 0,-34 41-160 0,0 0 160 0,0 0-128 0,10-44 128 15,-10 44 0-15,-5-25-144 16,1 15 144-16,0 0 0 0,-3-2 0 0,-1 2 0 16,-1 1 128-16,-3-1 0 0,-1 0 0 0,0 4 0 0,0 0 48 0,0 0 16 15,-2 3 0-15,-1 3 0 0,0 0 16 0,-2 3 16 16,2 3 0-16,0-2 0 0,1 2-224 0,2 0 176 16,0 0-176-16,2-2 160 0,3-2-160 0,1 2 0 15,1-1 0-15,3-3 0 0,1 1-240 0,1-2-80 16,1-2 0-16,0 3-16 15,0 0-640-15,0 0-128 0</inkml:trace>
  <inkml:trace contextRef="#ctx0" brushRef="#br0" timeOffset="7998.43">25088 1842 9215 0,'3'0'816'16,"-2"0"-656"0,0 0-160-16,1-2 0 0,-1 2 2240 0,0 0 400 15,2 0 96-15,-3 0 16 0,0 0 400 0,0 0 96 0,0 0 16 0,0 0 0 16,0 0-1056-16,11 15-208 0,-14-9-32 0,-1 0-16 15,0 0-1040-15,-3 0-208 0,0 4-32 0,-1-2-16 16,0 0-368-16,-1 1-80 0,-1 2-16 0,-2 0 0 16,-2 3-192-16,-1-2 0 0,2 1 0 0,-3-1 0 15,1-2 0-15,-1 0 0 0,0-4 0 0,1 0 0 16,0-3 0-16,2-3 0 0,0-3 0 0,2-1 0 16,2-2 0-16,2-2-128 0,1-2 128 0,2-3 0 15,2 0 0-15,0-2 0 0,2-1 0 0,0 16 0 16,7-35 128-16,-7 35-128 0,11-34 0 0,-11 34 0 15,0 0 160-15,19-41-160 0,-19 41 160 0,0 0-160 16,0 0 288-16,0 0-32 0,0 0-16 0,0 0 0 16,0 0 16-16,51-19 0 0,-51 19 0 0,15 11 0 0,-6-3-112 15,-1 0-16-15,-2-1 0 0,2 3 0 0,1-2-128 0,-9-8 0 16,21 22 144-16,-9-10-144 0,0 2 0 0,1-1 0 16,0-1 0-16,0 1 0 0,-13-13 0 0,24 19 0 15,-24-19 0-15,24 19 0 0,-24-19 0 0,23 16 0 16,-23-16 0-16,0 0 0 0,37 16 0 0,-37-16 0 15,0 0 0-15,0 0 0 0,46 2-176 0,-46-2 0 16,0 0 0-16,0 0 0 16,0 0-272-16,56-18-48 0,-56 18-16 0,0 0 0 0,0 0 256 0,31-37 64 15,-31 37 0-15,0 0 0 0,11-36 192 0,-11 24 0 16,0 12 0-16,-3-29 0 0,1 13 144 0,-3 1 32 16,0 2 0-16,-2-3 0 0,-2 1 16 0,-1 1 16 15,0 2 0-15,-2 2 0 0,-2-1-32 0,-2 1-16 16,0 2 0-16,-1 2 0 0,1 1 80 0,1 2 16 0,0 3 0 0,-1-3 0 15,1 6-48-15,-1-3 0 0,1 3 0 0,2 2 0 16,0 1-32-16,2 1-16 0,1 3 0 0,3-3 0 16,1 2-160-16,1-2 0 0,1 2 144 0,3-1-144 15,-1 2 0-15,5 0 0 0,1-1 0 0,2 1-192 32,1 0-448-32,4 2-112 0,2-2-16 0,3 2-18272 0</inkml:trace>
  <inkml:trace contextRef="#ctx0" brushRef="#br0" timeOffset="8765.94">25090 3305 7359 0,'-2'1'656'0,"1"2"-528"16,1-3-128-16,0 0 0 0,0 2 2224 0,0-2 400 16,-1 0 96-16,0 0 16 0,-1 2 784 0,1-4 144 15,1 0 48-15,-1-2 0 0,1 4-1200 0,0 0-224 16,0 0-48-16,2-37-16 0,-2 37-1168 0,0-31-224 15,0 31-64-15,-1-33 0 0,1 33-336 0,-1-29-80 16,-2 5-16-16,0-8 0 0,-1-6-48 0,-2-4-16 16,0 2 0-16,0-1 0 0,-2 4-16 0,2 1-16 15,-1 5 0-15,0 2 0 0,2 3-32 0,0 2 0 16,2 4 0-16,-1 1 0 0,3 3-16 0,0 2-16 16,1 14 0-16,0 0 0 0,2-31-16 0,-2 31 0 15,0 0 0-15,0 0 0 0,0 0 0 0,0 0 0 16,0 0 0-16,36-39 0 0,-36 39 0 0,0 0 0 15,0 0 0-15,51-20 0 0,-51 20-160 0,0 0 160 0,52-14-160 0,-52 14 160 16,0 0-160-16,59-10 0 0,-59 10 0 0,0 0 0 16,57-4 0-16,-57 4 0 0,0 0 0 0,43 3 0 15,-43-3-272-15,0 0 16 0,0 0 0 0,30 13 0 16,-25-7-416-16,0-2-80 0,-3 1-16 0,1-1 0 31,-2 2-144-31,0-2-48 0,-1-2 0 0,-1 2 0 16,0-2-1280-16,-1 2-272 0</inkml:trace>
  <inkml:trace contextRef="#ctx0" brushRef="#br0" timeOffset="9051.34">24945 2984 11967 0,'-3'6'528'0,"3"-4"112"16,0 2-512-16,2-1-128 0,0-3 0 0,-1 0 0 0,2 0 3296 0,1 0 624 16,-4 0 128-16,0 0 32 0,0 0-608 0,0 0-112 15,56 3-32-15,-56-3 0 0,0 0-1968 0,0 0-400 16,61-6-64-16,-61 6-32 0,0 0-448 0,48-4-96 16,-48 4 0-16,0 0-16 0,47-6-144 0,-47 6-32 15,0 0 0-15,0 0 0 0,56-5-128 0,-56 5 0 16,0 0 0-16,0 0 0 0,0 0 0 0,0 0-192 15,46-5 32-15,-46 5 16 16,0 0-864-16,0 0-160 0</inkml:trace>
  <inkml:trace contextRef="#ctx0" brushRef="#br0" timeOffset="9319.37">25271 3398 24879 0,'0'0'1088'0,"0"0"256"0,0 0-1088 0,0 0-256 0,0 0 0 0,0 0 0 16,0 0 2176-16,0 0 384 0,0 0 80 0,34-51 16 0,-34 51-704 0,0 0-144 16,33-44-16-16,-33 44-16 0,0 0-1072 0,0 0-224 15,41-48-32-15,-41 48-16 0,0 0-240 0,0 0-64 16,0 0 0-16,47-44 0 0,-47 44-128 0,0 0 0 15,0 0 0-15,0 0 0 0,0 0-192 0,0 0-80 16,0 0-16-16,0 0-12240 16,0 0-2448-16</inkml:trace>
  <inkml:trace contextRef="#ctx0" brushRef="#br0" timeOffset="9536.69">25311 3193 22111 0,'5'5'976'0,"-3"-2"208"0,1 0-944 0,-1-2-240 0,1 2 0 0,-2-2 0 16,2 1 2224-16,-1 4 400 0,-2-6 64 0,15 15 32 15,-7-1-544-15,2 1-128 0,0 2 0 0,0-1-16 16,0-1-1296-16,0 1-256 0,-1-4-48 0,-3 1-16 16,0-1-416-16,0-2 0 0,0-4 128 0,1 2-128 15,-3-2 0-15,1-1 0 0,0-2 0 0,0-3 0 31,-5 0-1088-31,0 0-128 0,0 0-48 0,0 0-15552 0</inkml:trace>
  <inkml:trace contextRef="#ctx0" brushRef="#br0" timeOffset="10050.67">25594 3410 4607 0,'0'0'400'0,"0"0"-400"0,0 0 0 0,0 0 0 16,0 0 1200-16,0 0 144 0,1 0 48 0,1 3 0 16,-2-3 576-16,2 4 112 0,-1-2 32 0,1 2 0 15,0-2 112-15,-1 2 16 0,1 2 16 0,-1 0 0 16,0 0-240-16,0 1-48 0,-1 0-16 0,0 2 0 0,-1 1-784 0,0 0-144 16,0-2-48-16,-2 2 0 15,2-3-576-15,-2 2-112 0,2 0-32 0,0-6 0 16,0 4-256-16,-1-4-304 0,1 1 64 0,0-1 16 15,1-1-1440-15,-1-1-304 0,-1 2-48 0,1-3-11952 16</inkml:trace>
  <inkml:trace contextRef="#ctx0" brushRef="#br0" timeOffset="10632.26">25723 3242 11055 0,'-1'-2'480'0,"1"2"112"0,0 0-464 0,0 0-128 0,0 0 0 0,0 0 0 16,0 0 1984-16,0 2 384 0,0-1 80 0,0 2 16 16,1 1 368-16,-1 1 80 0,1-2 16 0,0 0 0 15,-1 0-1200-15,1-3-224 0,1 4-48 0,-2-4-16 0,1 3-800 16,-1-2-144-16,1-1-48 0,-1 0 0 0,0 0-176 0,0 0-32 15,0 0-16-15,0 0 0 0,0 0 48 0,0 0 16 16,0 0 0-16,0 0 0 0,9 6-80 0,-8-1-16 16,-1-1 0-16,1-2 0 0,1 6-192 0,-1-5 0 15,1 2 0-15,-1-1 0 0,2 0 0 0,1-1 0 16,-2 2 0-16,2-3 0 0,-2 0 0 0,-2-2 0 16,0 0-160-16,0 0 160 0,0 0 0 0,0 0 0 15,0 0 0-15,0 0 0 0,51-14 0 0,-51 14 256 16,0 0-48-16,0 0 0 0,51-28 80 0,-51 28 16 15,0 0 0-15,0 0 0 0,53-31-160 0,-53 31-16 16,0 0-128-16,0 0 192 0,48-31-192 0,-48 31 144 16,0 0-144-16,0 0 128 0,0 0-128 0,0 0 0 0,0 0 0 15,0 0 0-15,0 0 0 0,0 0 0 0,0 0 0 0,0 0 0 16,0 0 0-16,0 0-272 0,0 0 32 16,12-38 16-1,-16 40-1488-15,-3-2-288 0</inkml:trace>
  <inkml:trace contextRef="#ctx0" brushRef="#br0" timeOffset="10902.24">25866 3274 20271 0,'0'0'896'0,"0"3"192"0,1-3-880 0,-1 1-208 0,0-1 0 0,-1 3 0 0,1-3 1952 0,0 2 352 16,0 4 64-16,0 2 0 0,0 0 224 0,0 2 32 15,0 3 16-15,0-1 0 0,0 1-1472 0,0 0-288 16,-1 3-64-16,1-1-16 0,0 1-400 0,-1 0-80 16,1 0 0-16,0-2-16 0,-2 0-160 0,2 0-16 15,0-3-128-15,0-1 192 0,0-4-192 16,0 2 0-16,-1-3 0 0,1 1 0 0,0-5 0 0,0 4 0 16,0-5 0-16,-1 1-160 15,1 2-368-15,0-3-80 0,0 0-16 0,0 0-11600 16,0 0-2304-16</inkml:trace>
  <inkml:trace contextRef="#ctx0" brushRef="#br0" timeOffset="11349.58">26348 2616 12895 0,'-1'0'576'0,"0"0"112"16,0-2-560-16,-1 2-128 0,2 0 0 0,-1 0 0 0,1-1 2304 15,-2 1 448-15,-1 0 64 0,-2 0 32 0,-1 0 544 0,0 1 96 16,-3 1 32-16,2 2 0 0,-2 2-1696 0,-1-2-336 16,0 5-64-16,-1-2-16 0,-1 6-800 0,-2-1-160 15,2 3-48-15,1 1 0 0,0 0-144 0,1 0-16 16,0 2-16-16,0 5 0 0,1-1-96 0,2 3-128 16,0 1 176-16,0 0-176 0,2-2 128 0,2 1-128 15,0-3 0-15,3 3 0 0,2 1 128 16,0 0-128-16,3 1 0 0,0-4 0 0,2-4 0 0,2 2 0 15,2-1 0-15,-1-4 0 0,2 0 0 0,1-1 0 16,2-3 0-16,-15-12 0 0,30 20 0 0,-30-20 0 16,30 15-160-16,-30-15 160 15,0 0-464-15,36 14-32 0,-36-14 0 0,0 0-12048 0,0 0-2432 0</inkml:trace>
  <inkml:trace contextRef="#ctx0" brushRef="#br0" timeOffset="12648.85">26491 3226 13823 0,'0'1'1216'0,"0"-1"-960"0,0-1-256 0,0 1 0 16,1-2 2032-16,-1 2 352 0,0 0 80 0,0 0 16 15,0 0 304-15,0 0 64 0,0 0 16 0,25-41 0 16,-25 41-944-16,0 0-176 0,27-48-32 0,-27 48-16 16,21-41-992-16,-21 41-208 0,21-41-48 0,-21 41 0 15,18-43-192-15,-18 43-64 0,15-40 0 0,-15 40 0 16,0 0-192-16,14-46 176 0,-14 46-176 0,0 0 160 15,0 0-160-15,5-33 0 0,-6 27 0 0,1 0 128 16,-2 3-128-16,0 3 0 0,1-2 0 0,-1 2 0 16,0 2 0-16,1 1 0 0,-2 4 0 0,1 2 0 15,-1 1 0-15,1 2 128 0,-1 4-128 0,2-1 128 0,0-2-128 0,0 2 0 16,-1 1 0-16,1 4 128 0,0-1-128 0,1-1 0 16,-1 1 0-16,-1 1 0 0,5-1 0 0,-2 2 0 15,2-2 128-15,0-3-128 0,1-2 0 0,1-2 0 16,2 0 0-16,1-5 0 0,-8-7 0 0,0 0 0 15,0 0 0-15,43 9 0 0,-43-9 0 0,0 0 0 16,0 0 0-16,51-24 0 0,-51 24 0 0,0 0 0 16,0 0 0-16,34-36 0 0,-34 36 0 0,0 0 0 15,25-45 0-15,-25 45 0 0,0 0-192 0,21-50 48 16,-21 50 0-16,0 0 0 0,11-44 16 0,-11 44 0 0,0 0 0 16,0 0 0-16,4-37 128 0,-4 37 0 0,-2-11 0 15,2 11 0-15,0 0 0 0,-3-6 0 0,2 6 128 0,0 1-128 16,-1 2 288-16,1 3-16 0,0 0 0 0,0 0 0 15,1 4-80-15,-2-1 0 0,1 2-16 0,2 1 0 16,-2 1-32-16,1-1 0 0,0 0 0 0,0 2 0 16,0 1 0-16,0-2 0 0,1 2 0 0,1 1 0 15,-1-3-144-15,0 0 128 0,2 0-128 0,-2-1 128 16,3-2-128-16,-2-1 0 0,2-2 0 0,-1 2 0 16,-3-9 0-16,0 0-144 0,15 12 144 0,-15-12-208 15,0 0-560 1,0 0-128-16,0 0 0 0,0 0-17728 0</inkml:trace>
  <inkml:trace contextRef="#ctx0" brushRef="#br0" timeOffset="12869.33">26982 3211 13823 0,'-3'6'608'0,"2"-2"128"0,1 1-592 0,0-1-144 15,0-2 0-15,0 0 0 0,1 0 2768 0,0 4 528 16,2 2 96-16,-1 3 32 0,1-1-752 0,-1 2-160 15,1-2-16-15,0 0-16 0,0 2-1216 0,-1 1-240 16,1-4-64-16,-2 0 0 0,0 1-544 0,1 0-112 16,-1-1-32-16,-1 0 0 0,0-2-144 0,0 2-128 15,-3-2 192-15,1 3-192 0,-1-2 0 0,1-2-256 16,-2 4 32-16,0-4 0 16,1 1-1696-16,-1-4-320 0</inkml:trace>
  <inkml:trace contextRef="#ctx0" brushRef="#br0" timeOffset="13432.72">27238 3031 12095 0,'-5'6'256'16,"2"-5"64"-16,1 2 16 0,0-1 0 0,1-2-336 0,1 1 0 0,0 2 0 0,0-3 0 0,-1 4 4032 0,1 0 752 15,0 4 144-15,1-2 16 0,-1 3-2000 0,1-3-384 16,1 0-96-16,-1 2-16 0,1 0-1344 0,0 2-272 16,0 0-48-16,1-1-16 0,0 0-304 0,1 1-64 15,-2-1-16-15,3 1 0 0,-1 0-128 0,1-2-48 16,-5-8 0-16,9 13 0 0,-6-3-64 0,0-3-16 15,-1 2 0-15,1-3 0 0,-1 0-128 0,1 0 0 16,-1 1 144-16,1-4-144 0,-3-3 0 0,0 0 0 16,0 0 0-16,0 0 0 0,0 0 0 0,0 0-160 15,0 0 160-15,0 0-160 0,0 0 16 0,0 0 0 16,0 0 0-16,0 0 0 0,0 0 144 0,37-41 0 16,-37 41 0-16,0 0 0 0,0 0 0 0,0 0 0 0,33-48 160 0,-33 48-160 0,0 0 160 0,0 0-160 31,35-50 160-31,-35 50-160 0,0 0 192 0,0 0-64 0,28-38-128 0,-28 38 192 15,0 0-48-15,0 0-16 0,0 0 0 0,29-43 0 16,-29 43 0-16,0 0-128 0,0 0 192 0,0 0-64 16,0 0-128-16,0 0 192 0,21-42-192 0,-21 42 192 15,0 0-192-15,0 0 0 0,0 0 0 0,0 0 128 16,0 0-128-16,0 0 0 0,0 0 0 0,0 0 0 16,0 0 0-16,0 0 0 0,0 0 128 0,0 0-128 15,0 0 0-15,0 0 128 0,0 0-128 0,0 0 128 16,0 0-128-16,0 0 0 0,1-4 0 0,-2 8 0 15,-1 2-560 1,1-2 16-16,0 0 0 0,1 1 0 0,0-2-448 0,0 0-96 16</inkml:trace>
  <inkml:trace contextRef="#ctx0" brushRef="#br0" timeOffset="13889.61">27627 2671 6447 0,'-4'2'272'0,"3"-2"80"0,1 2-352 0,0 0 0 0,0-2 0 0,0 0 0 15,0 3 3376-15,1-2 592 0,2 4 128 0,1 1 32 16,-1 4 64-16,3-3 16 0,1 4 0 0,0-1 0 16,0 3-2192-16,1-1-432 0,2-2-96 0,-2 3-16 15,2 2-656-15,0 1-144 0,1 4-32 0,0-1 0 16,1 2-176-16,-3-4-32 0,1 4-16 0,-1-2 0 16,-2 0-176-16,0 0-48 0,-2 3 0 0,-2-2 0 15,1 2-192-15,-2 1 144 0,-2-2-144 16,-1 1 128-16,0 0-128 0,-4-2 0 0,0 1 0 15,-2-3 0-15,-1 2 0 0,0-1 0 0,-1-3 0 0,2-3 0 16,-2 2-144-16,1-5-64 0,0 3-16 0,-1-5 0 16,2 2-144-16,-1-4-16 0,1 0-16 0,-1-2 0 15,2 2-16-15,-1-2 0 16,2-1 0-16,0-3 0 0,1 0 96 0,1 0 0 0,-1 0 16 0,1 0 0 16,2-3-144-16,0-1-16 15,0 4-16-15,1-2 0 0,1 1-1296 16,-1 1-256-16,0 0-48 0,0 0-13568 0</inkml:trace>
  <inkml:trace contextRef="#ctx0" brushRef="#br0" timeOffset="14548.71">28113 3126 13823 0,'0'0'608'0,"0"0"128"0,0 0-592 0,0 0-144 0,0 0 0 0,0 0 0 15,0 0 2720-15,0 0 512 0,0 0 96 0,1-22 32 16,-2 18-96-16,-3-2-32 0,1 2 0 0,-2 2 0 16,0-1-1776-16,-2 2-368 0,1 1-64 0,-1-3 0 15,-1 3-576-15,1 3-96 0,-2-3-32 0,2 4 0 16,-2-1-128-16,1 4-16 0,-1-1-16 0,-1 4 0 15,0-1-160-15,2 3 0 0,1-3 0 0,1 1 0 16,2-3 0-16,1 1 0 0,-1 6-192 0,2-2 192 16,0 4-192-16,1-3 192 0,1-5-192 0,3 2 192 0,-1 4-336 0,2-2 48 15,2-3 16-15,0-2 0 16,-6-7-144-16,0 0-32 0,0 0 0 0,0 0 0 16,46 3-96-16,-46-3-32 0,0 0 0 0,0 0 0 15,51-44 32-15,-51 44 0 0,28-35 0 0,-28 35 0 0,27-47 224 0,-27 47 32 16,27-54 16-16,-27 54 0 0,24-58 272 0,-24 58 0 15,15-59 0-15,-12 28 0 0,2 1 0 0,-3-1 0 16,-2 2 192-16,-2 0-48 0,1 2 16 0,-3 2 0 16,1 6 0-16,-2-1 0 0,0 2 176 0,-1 5 48 15,-2 1 0-15,2 4 0 0,0 2 352 0,1 0 80 16,-1 1 16-16,2 4 0 0,-1-2-320 0,1 3-48 16,2 0-16-16,-2 0 0 0,3 3-112 0,-1 0-16 15,0 0-16-15,2 3 0 0,-1 1-128 0,1 3-32 16,1 1 0-16,1 3 0 0,-1-2-144 0,1 7 0 0,1-3 144 0,-1 6-144 15,2 0 208-15,0 1-16 0,-1 5-16 0,2-2 0 16,-1 1 48-16,1-1 16 0,0 5 0 0,0-1 0 16,1 1-96-16,-1 0-16 0,-1-2 0 0,-1 2 0 15,1-6-128-15,-3-1 0 0,1-3 0 0,-2-3 128 16,0 4-128-16,0-2 0 0,-2-4 0 0,1 0 0 16,1-3-128-16,0-1-16 0,0-3 0 0,0-3 0 31,0-1-272-31,1-5-48 0,-1 0-16 0,0 0 0 0,0 0-160 15,0 0-48-15,0 0 0 0,0 0 0 0,29-40-1360 16,-29 40-288-16</inkml:trace>
  <inkml:trace contextRef="#ctx0" brushRef="#br0" timeOffset="15315.02">28520 3173 5183 0,'-5'-10'448'0,"2"5"-448"0,2 1 0 0,-1 2 0 16,0 1 0-16,1 1 0 0,0-3 0 0,-1 2 0 16,-2-2 0-16,0-3 0 0,-1 0 0 0,1 0 0 15,1 2 208-15,0-2 80 0,1 4 16 0,-1 0 32 16,3-3 2208-16,-1 4 432 0,1 1 96 0,-1-2 48 15,1 2 1264-15,0 0 256 0,0 0 48 0,-1 0 16 16,1 0-2208-16,0 0-432 0,0 0-80 0,0 0-32 16,0 2-1072-16,0-1-224 0,1 4-32 0,-1-3-16 15,1 0-176-15,0 4-48 0,2 0 0 0,-1 1 0 16,1-1-96-16,-1 0-32 0,2 1 0 0,1 2 0 16,-1-3-80-16,1 4-32 0,-3 0 0 0,2-1 0 15,-1 1-144-15,1-1 0 0,0 1 0 0,-2-1 0 16,2-3 0-16,-2 0 0 0,2 1 0 0,-1 0 0 0,-1 3 0 0,2 1 0 15,-3-4 0-15,2 2 0 0,-1-3 0 0,-1 0 0 16,2 1 0-16,-2-2 0 0,0 0 0 0,-1-2 0 16,1 0 0-16,2-3 0 0,-2-3-256 0,0 3 32 15,2 3 0-15,-2-3 0 0,-1 0 96 0,0 0 128 16,0 0-208-16,0 0 80 0,0 0 128 0,0 0-128 16,0 0 128-16,0 0-128 0,0 0 128 0,41-41 0 15,-41 41 0-15,0 0 0 0,0 0 0 0,0 0 0 16,41-41 0-16,-41 41 0 0,0 0 0 0,0 0 0 15,43-37 0-15,-43 37 0 0,0 0 0 0,36-36 0 0,-36 36 0 16,0 0 128-16,36-35-128 0,-36 35 0 0,0 0 128 0,0 0-128 16,34-44 128-16,-34 44-128 0,0 0 128 15,0 0-128-15,0 0 144 0,0 0-144 0,0 0 192 0,31-41-192 16,-31 41 144-16,0 0-144 0,0 0 0 0,0 0 144 16,0 0-144-16,0 0 0 0,0 0 0 0,0 0 128 15,0 0-128-15,0 0 0 0,0 0 0 0,0 0 0 16,0 0 0-16,4 3-256 0,-4 0 64 0,-1-3 16 15,1 3-336 1,1-2-80-16,-1 2-16 0,0-2 0 0,1 1-320 16,-1 1-64-16,0-2-16 0,0 1-17168 0</inkml:trace>
  <inkml:trace contextRef="#ctx0" brushRef="#br0" timeOffset="28204.87">25534 7100 10127 0,'-2'0'896'0,"1"0"-704"15,0 0-192-15,1-1 0 0,0 2 1264 0,-1 1 208 16,-2-1 64-16,2 1 0 0,-2-2 1152 0,2 4 224 15,0 2 48-15,0-2 16 0,1 5-1120 0,0-3-240 16,0 1-32-16,1 2-16 0,-1-2-352 0,1 4-80 16,-1-1-16-16,0 3 0 0,0-1-304 0,0 2-64 0,0 0-16 0,0 0 0 15,-1 5-288-15,1-3-48 0,-3 2-16 0,2 1 0 16,0 1-160-16,-1 2-32 0,0-2-16 0,2 3 0 16,0-6-176-16,-1 4 192 0,2 3-192 0,-1 1 192 15,3 2-192-15,-1 1 0 0,1-2 144 0,2-1-144 16,0 1 0-16,-2-1 0 0,3 1 0 0,-2-2 0 15,1 2 0-15,-2-1 0 0,0 0 0 0,0 1 0 16,-2-1 0-16,0-2 128 0,-1 4-128 0,0-1 0 16,0 0 0-16,-1 1 144 0,0-1-144 0,0-1 0 15,1-3 144-15,-2 1-144 0,1-1 0 0,0 0 144 16,0 3-144-16,-1-7 128 0,2 2-128 0,-1-1 128 16,0-3-128-16,0 0 0 0,1 0 144 0,-2 3-144 0,2-3 0 0,0 2 144 15,0 1-144-15,0 3 0 0,-1-2 144 0,1 2-144 16,-1 0 0-16,0 3 144 0,-2 0-144 0,1 1 0 15,1-4 144-15,-2 3-144 0,-1 1 128 0,2 1-128 16,-1-1 128-16,1 0-128 0,-1-1 0 0,1-3 0 16,1 0 0-16,-2 3 128 0,2-3-128 0,1 3 0 15,-1-3 0-15,1-2 0 0,-1 0 0 0,-1 3 0 16,1-1 0-16,0 2 0 0,0-2 0 0,-1 3 0 16,2-5 0-16,0 1 0 0,0 1 0 0,0 0 0 15,2 3 128-15,-1-3-128 0,0 3 128 0,0-3-128 0,-1-2 160 0,2 2-160 0,-1-3 160 0,0 1-160 31,0 1 160-31,1-3-160 0,-1-4 160 0,1 1-160 16,-1 1 160-16,2 0-160 0,-2 0 128 0,2 0-128 0,-2 0 0 16,1-1 144-16,0 1-144 0,-1-3 0 0,0 3 0 0,-1 2 0 15,1-1 0-15,1 0 0 0,-2 0 0 0,0-1 0 16,0 0 0-16,1-2 0 0,-1 4 0 0,0-3 0 0,1 1 0 0,-1 0 0 16,1-1 0-16,-1-2 0 0,1 2 0 0,1-1 0 15,-1 1 0-15,1-2 128 16,1 2-128-16,-1-1 0 0,1-2 144 0,-2 0-144 15,2 1 0-15,-1 0 128 0,-1 0-128 0,2 0 0 16,-2 2 0-16,0 1 0 0,0-1 0 0,-1 1 0 16,0 0 0-16,0 0 0 0,0 3 0 0,0-3 128 15,2 0-128-15,-2-1 0 0,0 1 0 0,0 0 0 16,1 0 0-16,0-2 0 0,0 0 0 0,1-1 128 16,-1-3-128-16,0 2 0 0,-1 0 0 0,1-2 0 15,-1 3 0-15,0-1 0 0,0-2 0 0,0 2 0 0,0 1 0 0,-1-2 0 16,1 1 0-16,-1 3 0 0,1-5 0 0,-1-1 0 15,1 2 0-15,-2 0 0 0,2-1 0 0,2 0 0 16,-2-2 0-16,0 2 0 0,1-2 0 0,0 0 0 16,0 1 0-16,2-3 0 0,-1 1 0 0,1 0 0 15,-1 1 0-15,1-3 0 0,0 1 0 0,0 1 0 16,-1-1 0-16,1 0 0 0,-1 3 0 0,0-3 0 16,-1 0 0-16,-1 0 0 0,0 2 0 0,-1 0 0 15,-1-2 0-15,1 2 0 0,0 1 0 0,-2-3 0 16,1 1-128-16,-1 2 128 0,0-2-208 0,0 2 32 15,1-3 16-15,-1 0 0 0,1 0-96 0,-1 1-32 16,1-4 0-16,-1 0 0 16,2-2-176-16,-1 1-48 0,-1-2 0 0,1 3-11872 15,1-6-2384-15</inkml:trace>
  <inkml:trace contextRef="#ctx0" brushRef="#br0" timeOffset="30868.53">22924 8781 1839 0,'-1'0'160'0,"0"0"-160"16,0 1 0-16,-1-1 0 0,1 0 864 0,0 3 144 15,-1-3 16-15,-3 2 16 0,0-1 272 0,0 2 48 16,0-1 16-16,1 0 0 0,2-2 288 0,0 2 64 16,1-2 16-16,0 0 0 0,1 0 0 0,1-2 0 15,0-2 0-15,2 1 0 0,-1 0-320 0,2 0-64 0,-2 2-16 0,2 1 0 16,-1-3-176-16,0 3-32 16,2 0-16-16,-1 3 0 0,1-2-256 0,0 2-48 0,2-1-16 0,-2 2 0 15,0-4-192-15,0 2-32 0,3 2-16 0,0-2 0 16,2 2-224-16,-10-4-32 0,0 0-16 0,0 0 0 15,46 14-112-15,-46-14-32 0,0 0 0 0,0 0 0 16,52 11-16-16,-52-11 0 0,0 0 0 0,0 0 0 16,60 7-128-16,-60-7 128 0,0 0-128 0,0 0 128 15,63 10-128-15,-63-10 0 0,0 0 0 0,0 0 0 16,64 5 128-16,-64-5-128 0,0 0 0 0,0 0 128 16,58 6-128-16,-58-6 160 0,0 0-160 0,0 0 160 15,60 0-32-15,-60 0-128 0,0 0 192 0,0 0-64 16,65 4-128-16,-65-4 160 0,0 0-160 0,0 0 160 0,66 3-160 0,-66-3 0 15,0 0 0-15,56 3 128 0,-56-3-128 0,0 0 0 16,54 6 0-16,-54-6 0 0,0 0 0 0,52 10 128 16,-52-10-128-16,0 0 0 0,53 13 0 0,-53-13 128 15,0 0-128-15,54 12 0 0,-54-12 128 0,0 0-128 16,52 10 0-16,-52-10 128 0,0 0-128 0,60 12 0 16,-60-12 0-16,0 0 128 0,57 13-128 0,-57-13 0 15,0 0 0-15,67 13 0 0,-67-13 0 0,52 9 0 16,-52-9 0-16,52 6 0 0,-52-6 0 0,59 4 0 15,-59-4 0-15,59 0 0 0,-59 0 0 0,0 0 0 16,81-4 0-16,-81 4 0 0,0 0 128 0,75-9-128 16,-75 9 128-16,0 0-128 0,72-9 160 0,-72 9-160 15,0 0 192-15,67-10-192 0,-67 10 144 0,0 0-144 16,69-3 0-16,-69 3 144 0,0 0-144 0,61 3 128 0,-61-3-128 16,0 0 128-16,51 10-128 0,-51-10 0 0,0 0 0 0,45 12 128 15,-45-12-128-15,0 0 0 0,0 0 0 16,61 4 128-16,-61-4-128 0,0 0 0 0,0 0 0 15,64-4 0-15,-64 4 0 0,0 0 0 0,0 0 0 0,70-12 0 16,-70 12 0-16,0 0 0 0,0 0 128 0,58-7-128 16,-58 7 0-16,0 0 0 0,0 0 0 0,66-10 128 15,-66 10-128-15,0 0 0 0,0 0 0 0,63-6 128 16,-63 6-128-16,0 0 0 0,0 0 0 0,73-10 128 16,-73 10-128-16,0 0 0 0,59-8 0 0,-59 8 0 15,0 0 0-15,57-6 0 0,-57 6 0 0,0 0 0 16,60-4 0-16,-60 4 0 0,0 0 0 0,0 0 0 15,63 0 0-15,-63 0 0 0,0 0 0 0,0 0 0 16,64 4 0-16,-64-4 0 0,0 0 0 0,0 0 0 0,63 8 0 0,-63-8 0 16,0 0 128-16,48 10-128 0,-48-10 0 0,0 0 0 15,53 6 0-15,-53-6 0 0,0 0 0 0,59 6 0 16,-59-6 128-16,0 0-128 0,55 2 0 0,-55-2 0 16,0 0 0-16,0 0 0 0,71-8 0 0,-71 8 128 15,0 0-128-15,0 0 0 0,68-6 0 0,-68 6 0 16,0 0 128-16,0 0-128 0,58-4 0 0,-58 4 0 15,0 0 144-15,0 0-144 0,64-2 0 0,-64 2 144 16,0 0-144-16,0 0 0 0,66 2 128 0,-66-2-128 16,0 0 0-16,0 0 0 0,64 5 128 0,-64-5-128 15,0 0 0-15,54 3 0 0,-54-3 0 0,0 0 0 16,56 0 0-16,-56 0 0 0,0 0 0 0,53 2 0 16,-53-2 0-16,0 0 0 0,57 4 0 0,-57-4 0 15,0 0 0-15,54 6 0 0,-54-6 0 0,0 0 0 0,0 0 0 0,62 8 0 16,-62-8 0-16,0 0 0 0,62 5 0 0,-62-5 0 15,0 0 0-15,72 1 0 0,-72-1 0 0,0 0 0 16,74-1 0-16,-74 1 0 0,0 0 0 0,66-5 0 16,-66 5 0-16,0 0 0 0,59-2 0 0,-59 2 0 15,0 0 0-15,57 0 0 0,-57 0 0 0,0 0 0 16,0 0 128-16,62-3-128 0,-62 3 0 0,0 0 0 16,58-5 160-16,-58 5-160 0,0 0 128 0,65-8-128 15,-65 8 176-15,0 0-48 0,73-8-128 0,-73 8 192 16,0 0-192-16,72-4 128 0,-72 4-128 0,0 0 0 15,64 0 0-15,-64 0 0 0,0 0 0 0,58 0 0 16,-58 0 0-16,0 0 0 0,59 0 0 0,-59 0 0 16,0 0 0-16,56-3 128 0,-56 3-128 0,0 0 0 15,0 0 0-15,67-3 144 0,-67 3-144 0,0 0 128 0,62-4-128 16,-62 4 192-16,0 0-192 0,62-2 192 0,-62 2-192 16,0 0 160-16,58-3-160 0,-58 3 160 0,0 0-160 0,0 0 128 15,67-1-128-15,-67 1 128 0,0 0-128 0,0 0 0 16,58 4 0-16,-58-4 128 0,0 0-128 0,0 0 0 15,67-4 0-15,-67 4 0 0,0 0 0 0,54-3 0 16,-54 3 0-16,0 0 0 0,0 0 0 0,54 3 0 16,-54-3 0-16,0 0 0 0,0 0 0 0,52 7 0 15,-52-7 0-15,0 0 0 0,0 0 0 0,30 19 0 16,-26-13 0-16,-2 0 0 0,-2 0 0 0,0 1-272 16,-2-1 32-16,-1-5-13264 15,1 1-2640-15</inkml:trace>
  <inkml:trace contextRef="#ctx0" brushRef="#br0" timeOffset="32233.83">25510 6522 911 0,'0'-2'0'0,"-1"2"0"0,1 0 0 0,0-2 0 16,-1 2 720-16,1 0 64 0,-2 0 16 0,0-3 0 16,1 2 384-16,-2 1 80 0,1-2 16 0,-1 1 0 15,1-1 448-15,-1 2 112 0,2 0 16 0,0 2 0 16,1-1 80-16,-1 1 32 0,1-1 0 0,-2 4 0 15,2-1-560-15,-1 0-96 0,1 2-32 0,0-1 0 16,0 2-320-16,-1 2-80 0,1-3-16 0,-1 4 0 16,1 0 528-16,0-1 96 0,-2 2 32 0,2 1 0 15,0 1-1728-15,-1-1-352 0,1 1-64 0,0 2-16 16,-1-2 640-16,1 3 0 0,-1 0 0 0,1-1 192 0,-3 1 0 0,3 0 16 16,0 2 0-16,-1 2 0 0,0-1-208 0,-1-1 176 15,1 2-176-15,0-4 160 0,1 0-160 0,-1 2 0 16,0 1 0-16,-1-3 0 0,2 3 0 0,0-3 0 15,0 3 0-15,0-3 0 0,0 0 0 0,0 0 0 16,0 0 0-16,0 1 0 0,0-1 144 0,0 0-144 16,2-3 160-16,-1-3-160 0,0-1 160 0,0 0-160 15,0 1 160-15,1-3-160 0,-1 2 0 0,0 0 128 16,0 1-128-16,-1-4 0 0,-1 0 0 0,1 0 0 16,0-1 0-16,-1 1 0 0,0 1 240 0,1-1 0 15,-2 0 0-15,1 0 0 0,1 0 32 0,-1 3 16 0,1-3 0 16,0 1 0-16,0 0-144 0,1 1-16 0,0 0-128 0,1 0 192 15,-1 0-192-15,0-2 0 0,-1-1 0 16,1 0 0-16,-1 1 0 0,0-1 0 0,0 1 0 0,2 0 0 16,-2 2 0-16,0-2 0 0,0 0 0 0,0 0 0 15,0-2 0-15,-2 2 0 0,2 3 0 0,0-3 0 16,-1 0 0-16,1 4 0 0,0-4 0 0,0 1 0 16,0 2 0-16,0-2 0 0,0 0 0 0,0 2 0 15,0-3 0-15,0 0 0 0,0 1 0 0,0-2 0 16,0-1 0-16,0 2 0 0,0-2 0 0,0 0 0 15,0 1 0-15,0-2 0 0,0 1 0 0,0 0 0 16,1 1 0-16,-1-4 0 0,2 1 0 0,-2 1 0 16,1-3-448-16,0 1-64 0,0 2-32 0,-1-3 0 15,2 0-1264-15,-1 0-256 0,-1 0-48 0,1 2-11520 16</inkml:trace>
  <inkml:trace contextRef="#ctx0" brushRef="#br0" timeOffset="33434.94">25569 10346 2751 0,'2'0'256'0,"-1"0"-256"0,0 0 0 0,-1 0 0 15,0 0 576-15,1 0 64 0,1 3 0 0,-1-3 16 16,0 0 240-16,2 1 32 0,-1 2 16 0,-1-3 0 15,0 0 128-15,1 2 16 0,-2-2 16 0,-2 1 0 16,2 2 80-16,-1-3 16 0,0 2 0 0,1-2 0 16,-1 2-224-16,0-2-32 0,-1 2-16 0,1-2 0 15,1 0-176-15,-1 0-48 0,1 0 0 0,0 0 0 0,0 2-128 0,0-2-48 16,0 0 0-16,0 0 0 0,1 2-16 0,-1 0 0 16,1 1 0-16,-1 0 0 0,2 1 64 0,-1 2 0 15,0 3 0-15,0-2 0 0,0 2 80 0,1 1 32 16,-1 2 0-16,0 1 0 0,-1 3-96 0,1-4-16 15,1 4 0-15,-2 0 0 0,1 0-80 16,-1-1-32-16,1 1 0 0,-1-3 0 0,0 3-112 0,0-4-32 16,0 2 0-16,0-5 0 0,0 4-192 0,0-1-128 15,0-2 128-15,0 2-128 0,0 1 0 0,0-3 0 16,0 2 0-16,0 0 0 0,0 1 0 0,0-1 0 16,0 2 0-16,-1-2 0 0,1 2 0 0,-1 1 0 15,-1-3 0-15,1 4 0 0,1-4 0 0,-1 2 0 16,1 1 0-16,-1-3 0 0,1-1 128 0,0 0-128 15,0 2 160-15,0-3-160 0,1 2 272 0,-1-2-32 0,1 0-16 16,-1-1 0-16,1 0 16 0,1-1 0 0,-1 1 0 0,0-1 0 16,0 0-64-16,1 0-16 0,-1 0 0 0,0 0 0 15,0-1-160-15,1-4 128 0,-1 3-128 0,-1 1 128 16,1-4-128-16,-1 3 0 0,0-2 0 0,0 1 0 0,0 1 0 0,0-1 0 16,0 1 0-16,0 1 0 0,-1-1 0 0,1 0 0 15,0 0 0-15,0 0 0 0,0 3 0 0,0-3 0 0,0-1 0 0,0 4 0 31,0-3 0-31,0 0 0 0,1 2 0 0,-1-2 0 16,1 2 0-16,-1-1 0 0,2-1 0 0,-1 1 0 16,0-1 0-16,0 3 0 0,-1-3 0 0,1 2 0 15,1 0 128-15,-2-2-128 0,1 2 128 0,-1 1-128 16,0-3 0-16,0 2 128 0,1 0-128 0,-1-2 0 0,0 0 0 0,-1-2 0 16,1 2 0-16,-1 0 0 0,1-2 0 0,-2 1 0 15,2 1 0-15,-1-2 0 0,1 0 0 0,-1 2 0 16,0-4 0-16,0 2 0 0,-1-2-144 0,2 0-16 15,-1 0 0-15,0 1 0 16,1-6-864-16,0 3-192 0,0-4-16 0,0-4-14672 16</inkml:trace>
  <inkml:trace contextRef="#ctx0" brushRef="#br0" timeOffset="34582.31">22712 8803 2751 0,'-2'0'256'0,"1"0"-256"0,0 0 0 0,1 0 0 15,0 0 656-15,-1-4 96 0,0 4 16 0,-2-2 0 16,1-2 160-16,0 2 32 0,1 2 16 0,1-3 0 16,0 2-16-16,1 1 0 0,1 0 0 0,0 1 0 15,1 2 272-15,-1-1 48 0,0 0 16 0,2 0 0 16,1 0 128-16,0 0 32 0,1 0 0 0,0 1 0 16,2-2-112-16,1 1 0 0,-1 0-16 0,1 0 0 0,0 1-560 0,-1-2-96 15,2 4-32-15,1-2 0 16,-1 4-320-16,1-1-64 0,0 0 0 0,0-2-16 15,1 2-240-15,-1-2 0 0,0 1 0 0,0-1 0 0,0 1 0 0,-1-1-160 16,-10-4 160-16,0 0-128 16,0 0-464-16,0 0-96 0,0 0-16 0,0 0-11920 15</inkml:trace>
  <inkml:trace contextRef="#ctx0" brushRef="#br0" timeOffset="38632.54">25454 6919 1839 0,'-1'0'160'0,"0"-3"-160"16,0 3 0-16,-1-2 0 0,1 2 944 0,0 0 144 15,0-2 48-15,-2 2 0 0,1-2 576 0,-3-2 112 16,0 2 32-16,-3 1 0 0,2-2-128 0,-2-1-32 16,-1 4 0-16,-1-2 0 0,0 2-416 0,-1-3-64 15,0 2-32-15,-3 1 0 0,2 0-336 0,-3-2-64 16,-1 2-16-16,-1 0 0 0,-1 0-128 0,-1 2-16 15,-4-1-16-15,4 2 0 0,0-3 32 0,1 2 0 16,0-2 0-16,1 2 0 0,2 0 112 0,-1 1 16 16,0 0 16-16,0 1 0 0,2 2-336 0,-1-2-64 15,-2 2 0-15,0 3-16 0,-3-2-16 0,-1 2 0 16,0 3 0-16,0-2 0 0,1 0-112 0,0 2-32 16,1 1 0-16,-2-3 0 0,0 2-208 0,-2 0 144 0,0 1-144 0,-1-1 128 15,0-1 48-15,-1 1 0 0,0 3 0 0,-1-2 0 16,1 0-32-16,1 0 0 0,-2 3 0 0,1-1 0 15,5-2-144-15,-2 3 0 0,-4 3 0 0,-2 3 128 16,2-3-128-16,0-1 0 0,2-1 0 0,3 1 0 16,1-2 0-16,2 0 0 0,2-4 0 0,1 1 0 15,0 0 0-15,1-4 0 0,2 1 0 0,0 0 0 16,-1-2 0-16,1 2 0 0,1 0 0 0,-2 3 0 16,4-5 0-16,-1 2 0 0,-1 0 0 0,-1 0 128 15,2 2-128-15,-1 1 0 0,-1-1 144 0,1 2-144 16,-2 0 128-16,0 2-128 0,-1 1 160 0,1-1-160 15,-1 0 128-15,-1 2-128 0,2-2 0 0,-3 3 0 0,-3 6 0 0,0-3 0 16,0 4 0-16,-1-1 0 0,1-2 0 0,2 1 0 16,1-5 0-16,1 0 0 0,2 1 0 0,-1-2 0 15,2 2 0-15,-2-1 0 0,3-1 0 0,0-2 0 16,1-1 0-16,0 2 0 0,-2 2 0 0,-2 2 0 16,0 2 0-16,1 0 0 0,0-1 0 0,1 0 0 15,1 2 0-15,0-5 0 0,1 4 0 0,-1-4 0 16,0 5 0-16,-1 2 0 0,3-4 0 0,-3 0 0 15,3 3 0-15,-4 1 0 0,3-4 0 0,-1 3 0 16,1 0 0-16,-1 1 0 0,-1 2 0 0,1-2 0 16,-2 5 0-16,1 0 0 0,0-1 0 0,0 1 0 15,1-3 0-15,3-3 0 0,0-3 0 0,1 2 0 16,1 0 0-16,-2 5 0 0,2-1 0 0,-1-2 0 0,0 1 0 16,1-1 0-16,-1 3 0 0,1-1 0 0,1 3 0 0,0-2 0 15,1-1 0-15,2 1 0 0,0-4 0 0,2 0 0 16,0-1 0-16,0-1 0 0,3-1 0 0,-1-2 0 0,1 0 0 0,0 1 0 15,1 1 0-15,1 1 0 0,0 1 0 0,-1 0-128 16,1 3 128-16,1-1 0 0,-1 1 0 0,0 2 0 16,1 0 0-16,-1 0 0 15,1-1 0-15,2 1 0 0,-1 2 0 0,-1-9 0 16,0-2 0-16,-1-2 0 0,3 4 0 0,-1 3 0 16,2-1 0-16,-1-1 0 0,1-1 0 0,0 1 0 15,1-1 0-15,-1-2-128 0,3 1 128 0,-2 1 0 16,2 0 0-16,1 0 0 0,1 1 0 0,1-3 0 15,1 2 0-15,-1-1 0 0,1 4 0 0,1-3 0 0,-1 0 0 16,0 4-128-16,0-1 128 0,1-3 0 0,-1 0 0 0,0 1 0 16,0-1 0-16,-1-2 0 0,-1 1 0 0,1 1 0 15,0-2 0-15,1 1 0 0,1-3 0 0,1-2-128 16,-2 4 128-16,0-1 0 0,1-3 0 0,-1 0 0 16,-2-1-128-16,0 1 128 0,2 0 0 0,2 2 0 15,2 1 0-15,1-2 0 0,2 2 0 0,1-1 0 16,-1 1 0-16,1-7 0 0,-2 2-144 0,0-2 144 15,-22-12 0-15,45 19-144 0,-45-19 144 0,0 0-160 16,59 17 160-16,-59-17-160 0,0 0 160 0,56 15 0 16,-56-15-144-16,0 0 144 0,61 10 0 0,-61-10 0 15,0 0-144-15,0 0 144 0,64 15 0 0,-64-15 0 0,0 0 0 0,58 13 0 0,-58-13 0 0,46 13 0 32,-46-13 0-32,0 0 0 0,74 12 0 0,-74-12 0 15,0 0 0-15,73 12 0 0,-73-12 0 0,0 0 0 0,67 13 0 0,-67-13 0 16,0 0-144-16,61 11 144 0,-61-11 0 0,0 0-144 15,65 15 144-15,-65-15 0 0,0 0 0 0,50 12 0 16,-50-12 0-16,0 0 0 0,60 19 0 0,-60-19 0 16,42 16 0-16,-42-16 0 0,44 16 0 0,-44-16 0 15,45 18 0-15,-45-18 0 0,44 18 0 0,-44-18 0 16,46 14 0-16,-46-14 0 0,42 10 0 0,-42-10 0 0,0 0 0 0,55 13 144 0,-55-13-144 0,0 0 0 16,53 8 128-16,-53-8-128 0,0 0 0 0,0 0 0 31,63 8 144-31,-51-8-144 0,-12 0 0 0,0 0 144 15,0 0-144-15,68-4 128 0,-68 4-128 0,0 0 128 16,63-6-128-16,-63 6 0 0,0 0 144 0,67-10-144 0,-67 10 0 0,0 0 0 16,73-12 0-16,-73 12 128 0,0 0-128 0,67-17 0 15,-67 17 0-15,0 0 0 0,64-8 0 0,-64 8 0 0,0 0 0 0,63-8 0 16,-63 8 0-16,0 0 0 0,0 0 0 0,71-6 0 16,-71 6 0-1,0 0 0-15,64-8 0 0,-64 8 0 0,0 0 0 0,63-14 0 16,-63 14 0-16,0 0 128 0,64-19-128 0,-64 19 0 15,0 0 128-15,66-22-128 0,-66 22 128 0,0 0-128 16,59-16 128-16,-59 16-128 0,0 0 0 0,63-17 128 16,-63 17-128-16,0 0 0 0,68-11 0 0,-68 11 0 15,0 0 0-15,0 0 128 0,66-11-128 0,-66 11 0 16,0 0 0-16,0 0 0 0,74-18 0 0,-74 18 0 0,0 0 0 16,58-18 0-16,-58 18 0 0,0 0 0 15,61-23 0-15,-61 23 0 0,0 0 0 0,57-22 0 0,-57 22 0 0,0 0 128 0,0 0-128 0,64-25 0 16,-64 25 0-1,0 0 0-15,0 0 0 0,63-26 0 0,-63 26 0 0,0 0 0 16,0 0 0-16,64-28 0 0,-64 28 0 0,0 0 0 16,0 0 0-16,0 0 0 0,68-37 0 0,-68 37 128 15,0 0-128-15,0 0 0 0,62-38 0 0,-62 38 128 16,0 0-128-16,0 0 0 0,66-38 128 0,-66 38-128 16,0 0 128-16,0 0-128 0,64-35 128 0,-64 35-128 15,0 0 0-15,0 0 0 0,54-31 0 0,-54 31 0 16,0 0 0-16,0 0 0 0,0 0 0 0,58-42 128 15,-58 42-128-15,0 0 0 0,0 0 128 0,47-37-128 16,-47 37 0-16,0 0 128 0,0 0-128 0,56-51 0 16,-56 51 0-16,0 0 0 0,0 0 0 0,50-45 0 0,-50 45 0 0,0 0 0 15,0 0 0-15,44-43 0 0,-44 43 0 0,0 0 0 16,0 0 0-16,47-52 128 0,-47 52-128 0,0 0 0 16,0 0 0-16,37-51 0 0,-37 51 0 0,0 0 0 15,0 0 0-15,26-49 128 0,-20 35-128 0,-1 2 0 16,1-3 0-16,-1 2 0 0,0-2 0 0,0-1 0 15,1 0 0-15,-1-1 128 0,0-1-128 0,2-1 0 16,-1 2 0-16,0 0 0 0,0-1 0 0,0 1 0 16,0 0 0-16,-1-1 0 0,2 1 0 0,-2 1 0 15,-2-1 0-15,2 1 0 0,-1 0 0 0,-2 0 0 16,1 2 0-16,1-1 0 0,-2-3 0 0,-1 1 0 16,1-1 0-16,-1 1 0 0,0-2 0 0,-1 1 0 15,0-1 0-15,1 3 128 0,0-4-128 0,1 2 0 0,-1-1 0 0,0-1 0 0,2 2 0 0,-2-1 0 16,0 1 0-16,2 0 0 15,-2 3 0-15,0-1 0 0,0 0 0 16,-1 4 0-16,0-4 0 0,0 3 0 0,0-1 0 16,-1 0 0-16,1 2 0 0,-1-1 0 0,1 0 0 0,-1-2 0 0,2 1 0 0,-1-2 0 15,0 1 0-15,1-1 0 16,0 0 0-16,-1 0 0 0,2-1 0 0,-2 0 0 16,1 2 0-16,0-1 0 0,-1 0 0 0,0-1 0 15,0-1 0-15,0 2 0 0,0-3 0 0,-1-1 0 16,0 4 0-16,1-2 0 0,-2 2 0 0,1 1 0 0,0-1 0 0,1 0 0 15,0 1 0-15,0-1 0 16,0 0 0-16,0 2 0 0,1-1 0 0,0-1 0 0,1 4 0 16,-1-4 0-16,0 3 0 0,0-3 0 0,0 0 0 15,1 1 0-15,-2-1 0 0,-2 3 128 0,2-3-128 0,-1 1 0 16,0 0 0-16,-1 1 0 0,0 0 0 0,0 0 0 16,-2-1 0-16,2 2 0 0,0-1 0 0,-1 2 0 15,0-1 0-15,1-2 128 0,-1 2-128 0,1 0 0 16,-1-3 0-16,2 2 0 0,0-3 0 0,1 4 0 15,0-3 0-15,0-3 0 0,2 1 0 0,0-1 0 16,-1 1 0-16,0 0 0 0,0 2 0 0,-2 1 0 16,1-1 0-16,-2 1 0 0,-1 2 0 0,-1 0 0 15,1 1 0-15,-2 2 0 0,-1 0 0 0,-1-1 144 16,1 0-144-16,0 2 0 0,0-1 160 0,0 1-160 16,-1-3 128-16,1 1-128 0,0 0 0 0,0-2 0 15,0 0 128-15,0 0-128 0,-1 0 0 0,1-3 0 16,1 4 0-16,-1-1 0 0,1 1 0 0,0-3 0 15,-1 2 0-15,0 0 0 0,1 1 0 0,-1 2 0 0,-2 0 0 0,1-2 128 16,-1 2-128-16,0 0 0 0,-1 1 0 0,0-1 128 16,1 2-128-16,-1-2 0 0,0 1 144 0,0 2-144 15,1-3 0-15,-2 1 0 0,0-3 0 0,0 2 128 16,-1-4-128-16,0 2 0 0,1 0 0 0,0-1 0 16,2-2 0-16,-1 2 0 0,-1 0 0 0,2 0 0 15,-1 1 0-15,-1-1 0 0,1 1 0 0,-1-2 0 16,1 6 0-16,-1-5 0 0,0 3 0 0,-1 0 0 15,-2 2 0-15,1 0 0 0,0 0 0 0,-2-2 128 16,0 0-128-16,1 1 0 0,-2-1 0 0,1 0 128 0,2-1-128 16,0 1 0-16,-1 1 0 0,1-1 0 15,-2-3 0-15,2 3 0 0,0-1 0 0,0 1 0 0,1 0 0 0,1 2 0 16,0 0 0-16,2 0 0 0,-1 0 0 0,1 2 0 16,0 0 0-16,-1 2 128 0,2-2-128 0,-3 0 0 15,0 0 0-15,0-1 128 0,-2 1-128 0,0-2 0 16,-3 1 0-16,1 0 128 0,1-2-128 0,-1 2 0 15,2 1 0-15,-1 0 0 0,1-3 0 0,0 2 0 16,-1 0 0-16,2-1 0 0,0 2 0 0,1-2 0 16,0 2 0-16,0-3 0 0,0 2 0 0,2 1 0 15,-2-1 0-15,0-1 0 0,1 2 0 0,-1-1 0 16,0 0 0-16,-1 1 0 0,1 0 0 0,-1 2 128 16,1-2-128-16,-1 1 0 0,3 1 0 0,-4 0 144 15,3-2-144-15,-3 2 0 0,1 2 144 0,0-2-144 16,-1-2 0-16,2 2 144 0,-1-1-144 0,1 2 0 15,-1-3 0-15,1 2 128 0,-1-2-128 0,1 0 0 0,-2-3 0 0,0 1 0 16,0 2 0-16,0-2 0 0,1 0 0 0,-3 0 0 16,2 0 0-16,-1 2 0 0,1 0 0 0,-1 0 0 15,0-1 0-15,-2 4 0 0,3-4 0 0,-2 5 0 0,-1 0 0 0,2 0 0 16,-2 0 128-16,1-1-128 16,2 2 0-16,-1-3 0 0,1 3 144 0,2 0-144 15,0-3 0-15,0 2 0 0,1-2 0 0,-1 2 128 16,0-2-128-16,1-1 0 0,-1 4 0 0,2-4 0 15,-2 1 0-15,-1 0 0 0,-1 2 0 0,1 1 0 16,-1-2 0-16,0 3 0 0,-2-2 0 0,0 4 128 16,2-2-128-16,-3 3 0 0,0-2 0 0,0 1 128 15,3 1-128-15,-2 0 0 0,0 1 0 0,-2 0 0 0,-1 1 0 0,1 1 0 16,3-2 0-16,0-4 128 0,2 2-128 16,0-2 0-16,1 0 0 0,0 0 0 0,0-2 0 0,1 2 0 15,-1-4 0-15,0 2 0 0,-1-1 0 0,1 2 0 16,-1-2 0-16,1 1 0 0,-1 1 0 0,-2-2 0 15,2 3 0-15,-1-1 0 0,-1 0 0 0,0 1 0 16,0-2 0-16,1 2 0 0,1-2 0 0,0 1 0 16,0-2 0-16,1 1 0 0,0-2 0 0,0 0 0 15,0-2 0-15,0 3 0 0,2-4 0 0,0-1 0 16,0-1 0-16,0 2 0 0,2 0 0 0,-2 1 0 16,2-2 0-16,-2 0 0 0,0 2 0 0,1 0 0 15,-2 0 0-15,2 2 0 0,-2 0 0 0,0 4 0 0,0 0 0 16,-3 0 0-16,0 4 0 0,-2 2 0 0,2 0 0 0,-2 0 0 0,2 2 0 0,-2 1-128 15,2 3 128-15,-1-2 0 0,-1 0 0 0,2 0-128 16,-1 2 128-16,1-2 0 16,1 1-128-16,0-1 128 0,1 0-128 0,0-3 128 15,1 2-240-15,0-3 48 0,1-2 0 0,-1 1 0 16,2-5-96-16,-1 1-16 0,0 1 0 0,-1-4 0 31,2 1-736-31,-1-2-160 0,2-3-16 0,0 0-15680 0</inkml:trace>
  <inkml:trace contextRef="#ctx0" brushRef="#br0" timeOffset="40342.28">27864 8921 3967 0,'-3'2'352'15,"0"-2"-352"1,2 0 0-16,1 0 0 0,0 0 0 0,0 0 0 16,-1 0 0-16,-2 1 0 0,0 2 0 0,0-3 0 15,-1 2 0-15,1-2 0 0,0 2 0 0,1 0 128 16,1-2-128-16,-1 0 0 0,1 0 0 0,1-4 0 15,0 4 0-15,0 0 0 0,0 0 0 0,1 0 0 0,-1-2 0 0,2 2 0 16,-2-3 0-16,0 3 0 0,0 0 0 0,0 0 0 16,0 0 0-16,-2 0 0 0,2 0 832 0,-1 0 192 15,1-1 48-15,0 1 0 0,-1 0 80 0,1-2 0 16,0 0 16-16,0 2 16 0,-1-2-160 0,1 2-48 16,0-4 0-16,0 4 0 0,0-2 32 15,0-1 0-15,0 2 0 0,1-1 16 0,-1 2-208 0,0 0-48 0,0 0 0 0,0 0 0 0,0 0-112 0,0 0-16 31,0 0-16-31,0 0 16 0,0 0 192 0,0 0 32 16,0 0 16-16,0 0 0 0,0 0-96 0,0 0-16 16,0 0 0-16,0 0 0 0,0 0 64 0,0 0 16 15,0 0 0-15,53-3 16 0,-53 3-128 0,0 0-32 16,0 0 0-16,0 0 0 0,0 0-256 0,0 0-48 0,0 0-16 0,58-4 16 16,-58 4-224-16,0 0-48 0,0 0-128 0,0 0 192 15,0 0-32-15,51-16-16 0,-51 16 0 0,0 0 32 16,0 0-176-16,0 0 160 0,0 0-160 0,0 0 160 0,0 0-32 0,51-8-128 15,-51 8 192-15,0 0-64 16,0 0 16-16,0 0 0 0,0 0 0 0,0 0 0 16,0 0-16-16,38 14-128 0,-38-14 192 0,0 0-64 15,0 0-128-15,0 0 128 0,0 0-128 0,0 0 128 16,39 14-128-16,-39-14 0 0,0 0 0 0,0 0 128 16,0 0-128-16,0 0 128 0,0 0-128 0,0 0 128 0,54-1 0 0,-54 1-128 0,0 0 192 0,0 0-64 15,0 0-128-15,0 0 160 16,0 0-160-16,0 0 160 0,47 4-160 0,-47-4 0 15,0 0 0-15,0 0 128 0,0 0-128 0,0 0 0 16,0 0 0-16,0 0 128 0,0 0-128 0,42 8 0 16,-42-8 0-16,0 0 0 0,0 0 0 0,0 0 0 15,0 0 0-15,0 0 0 0,0 0 0 0,55-8 0 16,-55 8 0-16,0 0 0 0,0 0 0 0,0 0 0 16,0 0 128-16,0 0-128 0,53-17 0 0,-53 17 0 15,0 0 0-15,0 0 128 0,0 0-128 0,0 0 0 16,0 0 144-16,0 0-144 0,0 0 128 0,0 0-128 15,0 0 128-15,0 0-128 0,54 0 0 0,-54 0 144 16,0 0-144-16,0 0 0 0,0 0 128 0,0 0-128 16,0 0 0-16,0 0 0 0,0 0 0 0,43 13 0 0,-43-13 0 15,0 0 0-15,0 0 0 0,0 0 0 0,0 0 0 0,0 0 0 16,0 0 0-16,0 0 0 0,53 1 0 0,-53-1 0 16,0 0 128-16,0 0-128 0,0 0 0 0,0 0 0 15,0 0 176-15,0 0-176 0,0 0 160 0,0 0-160 16,51 3 160-16,-51-3-160 0,0 0 160 0,0 0-160 15,0 0 0-15,0 0 128 0,0 0-128 0,0 0 0 16,0 0 0-16,46 3 0 0,-46-3 0 0,0 0 0 16,0 0 0-16,0 0 0 0,0 0 0 0,0 0 0 15,0 0 0-15,49 3 0 0,-49-3 0 0,0 0 0 16,0 0 0-16,0 0 0 0,0 0 0 0,0 0 0 16,0 0 0-16,0 0 0 0,0 0 0 0,0 0 0 15,0 0 128-15,40 12-128 0,-40-12 0 0,0 0 0 0,0 0 0 0,0 0 0 16,0 0 0-16,0 0 0 0,0 0 0 0,0 0 0 15,0 0 0-15,0 0 0 0,0 0 0 0,0 0 0 16,0 0 0-16,11 12 0 0,-13-12-144 0,1 0-80 16,0 0-16-16,0 0 0 15,-1 0-576-15,1-2-112 0,-1 0-32 0,1 0-16816 16</inkml:trace>
  <inkml:trace contextRef="#ctx0" brushRef="#br0" timeOffset="41793.03">25477 6351 3679 0,'-2'-1'320'0,"1"-2"-320"0,1 1 0 0,0 2 0 16,0-1 880-16,-1-2 96 0,1-1 32 0,-1 1 0 16,-1-6 352-16,0-1 80 0,2 4 16 0,1-3 0 15,0 3-208-15,-1 2-32 0,2 1-16 0,-1-1 0 16,-1 2-384-16,1-1-80 0,-1 2-16 0,0 1 0 15,0-3 160-15,0 3 16 0,0 0 16 0,-1-2 0 0,-2 2 416 0,1 2 80 16,1 1 0-16,-2 3 16 0,1-1-128 0,1 4-16 16,1 0-16-16,0 1 0 0,1 3-688 0,1-1-128 15,1 3-16-15,-1-5-16 0,1-3-208 0,-1 4-32 16,2-1-16-16,-2 3 0 0,2 0-160 0,0 2 0 16,0-1 0-16,-1 2 0 0,0 1 0 0,0 0 0 15,0 2 0-15,-2-1 0 0,2-1 0 0,-2-1 0 16,1 2 0-16,0-4 0 0,-1 1-144 0,-1-3 144 15,0 0 0-15,0-1 0 0,0 1 0 0,0-2 0 16,0-1 0-16,-1 0 0 0,-1-2 0 0,1 2-128 16,0-3 128-16,0 2 0 0,-1 0 0 0,1-1 0 15,1 0 0-15,0-1 0 0,-1 3 0 0,1-2 0 0,1 2 0 0,0 0 0 16,-1-2 0-16,2 2 0 0,-1 1 0 0,-1-1 0 16,1 4 0-16,0-5 0 0,-1 2 0 0,2 0 0 15,-2 0 0-15,0-1 0 0,-2 1 0 0,1 0 0 16,0-2 0-16,-2 2-128 0,2-4 128 0,-1 2 0 15,0-3 0-15,0 1 0 0,-1 0 0 0,2 0 0 16,-1-1 0-16,1 0 0 0,-1 1 0 0,1-2 0 16,1 0 0-16,-1 1 0 0,1-2 0 0,-1 4 0 15,1-4 0-15,0 0 0 0,0 0 0 0,0 0 0 16,1 1 0-16,-1-1 0 0,0 1 0 0,0-1 0 16,1-1 0-16,-2 2-128 0,1-2 128 0,0-1 0 15,-1 2-128-15,-1-1 128 0,2 0-192 0,-1 0 192 16,1-2-1120-16,0 3-112 0,0-3-32 0,0 0-12400 15</inkml:trace>
  <inkml:trace contextRef="#ctx0" brushRef="#br0" timeOffset="44218.99">27012 10630 3903 0,'2'3'352'0,"-2"-3"-352"16,0 2 0-16,0 0 0 0,0-2 0 0,0 0 0 15,0 0 0-15,-2 0 0 0,2 3 0 0,-1-3 0 16,1 3 0-16,-1 0 0 0,0-2 0 0,0 1 0 16,-1 1 0-16,1-2 0 15,0 2 0-15,0-2 0 0,1 0 0 0,-2 0 0 0,2-1 0 0,-1 3 0 16,1-3 0-16,0 0 0 0,0 1 0 0,0-1 0 15,0 0 0-15,0 2 0 0,0-2 0 0,0 0 0 16,0 0 0-16,1-2 0 16,-1 2 0-16,2 0 0 0,-2-1 0 0,0 1 0 0,1 0 0 0,-1-3 0 15,0 2 0-15,0 1 0 0,0-1 0 0,0 2 0 16,-1 3 0-16,-1-1 0 0,0 1 0 0,1 1 0 16,-2-1 0-16,2 0 0 0,-2-2 0 0,2-4 0 15,0 0 0-15,2-4 0 0,-1 0 0 0,1 1 0 16,-1-1 0-16,0 2 0 0,-1 3 0 0,1-2 0 15,-1 1 0-15,1 1 0 0,0 1 0 0,0-3 0 16,-1 3 0-16,-1 0 0 0,2-2 0 0,-2 2 128 16,-2 2-128-16,-1 4 0 0,0 1 0 0</inkml:trace>
  <inkml:trace contextRef="#ctx0" brushRef="#br0" timeOffset="46023.09">26953 10627 4351 0,'0'-2'0'0,"0"0"0"16,0 2 0-16,0 0 0 0,0 0 0 15,0 0 0-15,-1-2 0 0,1 2 0 0,-1-4 0 0,-1 2 0 16,1-1 0-16,0 2 0 0,0-1 0 0,1-2 0 16,-2 4 624-16,1-4 192 0,1 3 32 0,-1 0 16 15,1 1 16-15,0 0 0 0,-1 0 0 0,1-3 32 16,0 2-176-16,0 1-32 0,0 0-16 0,0 0 32 15,-1 1 240-15,1-1 32 0,0 0 16 0,0 0 0 16,0 3-128-16,0-3-32 0,0 0 0 0,0 0 48 16,-2 1-400-16,2-1-80 0,0 1-16 0,0 0 0 15,0 2-272-15,0-2-128 0,-1 2 0 0,1-3 176 16,0 2-336-16,-1 2-64 0,1-2-16 0,-1-1 48 16,1 2-752-16,-2-1-144 0,2 0-16 15,0 0-16-15,-1-2 480 0,1 1 80 0,0 1 32 0,1-1 32 0,-1 1 496 16,0-2 0-16,0 0 0 0,0-2 0 0,2 1 144 0,-2-1 144 15,1 1 32-15,0-3 0 0,0 2 320 0,1-4 80 16,-1 2 16-16,0-2 0 0,0 1-304 0,0-2-64 16,1 0-16-16,-2 1 0 0,0-3 160 0,0 2 16 15,0 1 16-15,-2 0 0 0,2-2 544 0,-1 3 128 16,0 2 0-16,0 0 16 0,1 2-144 0,-1-2-48 16,-1 1 0-16,2 1 0 0,0 1-160 0,-1 1-48 15,1 1 0-15,-1-2 0 0,1 4-192 0,0 1-32 16,0-1-16-16,0 2 0 0,0 0-272 0,0 2-48 0,0 0-16 0,0-2 0 15,1 4-256-15,-1-1 128 0,1 1-128 0,1 2 0 16,-1-6 144-16,0 1-144 0,0 0 0 0,-1-1 144 16,1 0-144-16,-1 1 0 0,2-4 0 0,-2 1 0 15,0-2 0-15,-2 1 0 0,2-3 0 0,0 1 0 16,0-1 0-16,0-1 0 0,0 1 0 0,-1-3-176 31,1 0-208-31,-1-1-32 0,1-1-16 0,-1 1 0 0,0-4 144 0,-1 0 32 0,0-2 0 0,1 2 0 16,-2-2 256-16,2-2 0 0,-2-1 128 0,2 1-128 15,0-1 320-15,0 1-48 0,1 1 0 0,0 2 0 16,0-1 0-16,0 0 0 0,0 4 0 0,-2 0 0 16,2 4 48-16,0 0 16 0,0 0 0 0,0 2 0 15,0 2 112-15,0 0 32 0,0 1 0 0,0 2 0 0,-1 3-112 0,1 0-32 16,0 0 0-16,1 0 0 0,-1 5-336 0,0-3 144 16,0 2-144-16,2 0 0 0,-1 2 0 0,-1-2 0 15,2 1 0-15,0-1 0 0,-1 1 0 0,-1-4 0 16,1 0 0-16,0-2 0 0,1 0 0 0,-2-1 0 15,1-2 0-15,-1-2 0 0,0 0 0 0,0-3 0 16,0 0 0-16,0-1 0 0,0-2 0 0,0-2-144 16,0-1 144-16,-1 0-128 0,1-2 128 0,-2 0-128 15,1-1 128-15,1 1-128 0,-1-1 128 0,0-1 0 16,1 4 0-16,-2-3 128 0,1-3-128 0,1 1 192 16,-1 0-64-16,0-1 0 0,1 3-128 0,-2 0 192 15,2 2-64-15,-1 0 0 0,0 3 0 0,1 4 0 16,-1-3 0-16,1 4 0 0,-2 2 48 0,2 0 16 15,0 4 0-15,-1-2 0 0,1 5-16 0,-1-3 0 0,1 4 0 16,0 0 0-16,1-2-176 0,-1 6 0 0,1-4 0 16,-1 2 128-16,2 1-128 0,0-1 0 0,-1 0 0 0,1-1 0 15,0 1 0-15,1-3 0 0,-1 1 0 0,-1-1 0 16,1-3 0-16,-2 0 0 0,0-2 0 0,0-2 0 16,0 2 0-16,0-4 0 0,0 0 0 0,0-4 0 15,-2 2 0-15,1-2 0 0,0-2-160 0,0 0 160 16,-1-5-192-16,-1 0 48 0,0 0 16 0,1-3 0 15,-1 2 128-15,1-4 0 0,-1-1 0 0,1 1 0 16,1 2 0-16,-1 0 0 0,2-1 0 0,2 1 0 16,-1 2 0-16,0 2 0 0,2 2 0 0,-1 1-128 15,-1 1 128-15,2 5 0 0,-1-2 0 0,-1 3 0 16,1 3 0-16,0 1 0 0,-1-1 0 0,1 6 0 0,-1-2 192 16,0 3-48-16,0 1 0 0,1 2 0 0,-2 0-144 15,1 2 160-15,-1 1-160 0,1 0 160 0,-1 1-160 0,1-1 0 16,-1-2 0-16,0 3 0 0,0-4 0 0,-1-1 0 15,0 3 0-15,1-5 0 0,-1 0 0 0,-2-1 0 16,2-3 0-16,0-1 0 0,1-3 0 0,-2 1 0 16,2-3 0-16,0 0 0 0,0-3 0 0,0 0-176 15,2-4 176-15,-2 1-128 0,1 0 128 0,-1-3-192 16,0 0 192-16,0-1-192 0,0-4 192 0,-1 2 0 16,-1-3 0-16,2 1 0 0,-1-2 0 0,0 1 0 15,0-3 0-15,-1 2-128 0,2-3 128 0,-1 2 0 0,1 2 0 0,0-1 0 16,1 4 0-16,1-1 0 15,-2 6 0-15,1-2 0 0,0 5 0 0,-1 2 0 0,1-1 0 16,-1 3 0-16,2 3 0 0,-2-1 0 0,1 2 160 16,0 5-160-16,0 1 256 0,1 0-64 0,0 4 0 0,-1 0 0 15,1 2-192-15,0 0 128 0,0 3-128 0,1-1 0 16,-1 1 0-16,2 1 0 0,-1-2 0 0,0 1 0 16,0-3 0-16,-2 0 128 0,0-3-128 0,-1 0 0 15,0-1 0-15,-1-2 0 0,0-4 0 0,-2 0 0 16,2-2 0-16,-1-1 0 0,0-1 0 0,1-2 0 15,1 0 0-15,-1-2 0 0,0-2 0 0,-2 0 0 16,1-2 0-16,-1-5 0 0,2 1 0 0,-1-2 0 16,-1-2 0-16,2-1 0 0,0-1-128 0,-2-2 128 15,2 0 0-15,0 0 0 0,-1-1-128 0,2-1 128 0,-1 2 0 16,1 2 0-16,1-3-128 0,-1 3 128 0,2 4 0 0,-2 2 0 16,1 4 0-16,-1-1 0 0,1 4 0 0,-1 3 0 15,0 0 0-15,0 3 0 0,0 0 0 0,1 4 144 16,-1 2-16-16,0 1 0 0,2 0 0 0,-2 2 0 15,1 2 0-15,1 1 0 0,0 1-128 0,-1 0 0 16,1 0 0-16,-1 0 0 0,2 1 0 0,-1-3 0 16,0 1 0-16,0-3 0 0,-1 2 0 0,-1-6 0 15,0 2 0-15,0-4 0 0,2 1 0 0,-4-4 0 16,2 0 0-16,0-3 0 0,0 0 0 0,0-5 0 16,0 1 0-16,2-2 0 0,-2-2-208 0,0-3-32 15,1-1 0-15,-1-2 0 0,0 2 240 0,-1-4-192 16,1 0 192-16,-2-3-192 0,0 0 192 0,-1 0 0 15,2 0 0-15,-1 0 0 0,-1 0 0 0,2 1 0 16,-1 1 0-16,-1 5 0 0,2 6 0 0,0-1 0 0,-1 4-128 16,1 1 128-16,1 4 0 0,-1 1 0 0,0 0 0 15,-1 3 160-15,1 4 32 0,0 0 0 0,1 3 0 16,0 1 0-16,0 2-192 0,0 1 0 0,1 1 144 0,-1-2-144 16,3 3 0-16,-1-3 0 0,1 0 0 0,-1 0 128 15,1-2-128-15,0-2 0 0,0 0 0 0,-1-2 0 16,1-1 0-16,-2-3 0 0,1 0 0 0,-2 0 0 15,2-4 0-15,-1 0 0 0,-1-2 0 0,1-2 0 16,-1-2-128-16,0 0-64 0,0-2 0 0,0-3 0 16,-1 2 0-16,-2-4-16 0,1 0 0 0,-2-2 0 15,0 1 208-15,0-4 0 0,0 6 0 0,0-2-144 16,0 0 144-16,1 1 0 0,0 3 0 0,1 2 0 16,-1 2 0-16,1 0 0 0,1 4 0 0,-1 0 0 15,1 0-128-15,1 4 0 0,0-2 0 0,1 2 0 16,2 0-1296-16,-1-2-256 0</inkml:trace>
  <inkml:trace contextRef="#ctx0" brushRef="#br0" timeOffset="47029.3">27000 7322 4415 0,'-1'-2'0'0,"0"2"0"16,-1-2 0-16,2 2 0 0,0 0 0 0,0-1 256 16,-1 1-48-16,0-5-16 0,0 4-16 0,-1-4-16 15,1 3 0-15,0 0 0 0,1-1-160 0,-1 2-224 16,1 1 48-16,-2 0 16 16,2 0-256-16,0 0-48 0,0 1-16 0,0-1 0 0,0 0 480 0,0 0-144 15,-1 3 144-15,0-3 0 0,1 0 0 0,-1 0 0 16,0 2 0-16,-1-2 0 0,1 2 0 0,-1 0 0 15,0 1-128-15,0-3 128 0,-1 1 0 0,2 1 0 16,0-2 0-16,0 0 0 0,1 0 0 0,0 0-144 16,0 0 144-16,-2 0 0 0,4 0 0 0,-4-2 0 15,2 1 0-15,0-2 0 0,-1 3 0 0,1-2 0 0,0 0-128 0,0 2 128 16,0-2 0-16,0-1 0 0,-1 2 0 16,1 1 0-16,0-2 0 0,-1 2-144 0,0 0 144 0,-1 0 0 15,1 2 0-15,0-2 0 0,-2 0 0 0,1 0 0 16,1 0 0-16</inkml:trace>
  <inkml:trace contextRef="#ctx0" brushRef="#br0" timeOffset="49470.64">26923 7280 7359 0,'-2'-4'320'0,"1"4"80"0,-1-3-400 0,1 3 0 0,0-2 0 0,0 1 0 16,0 1 1408-16,-2-3 192 0,-1 2 32 0,-1-5 16 16,0 3 560-16,1 0 112 0,-1-2 32 0,0 4 0 15,0-2-688-15,1-1-144 0,1 1-32 0,0 0 0 16,0 1-304-16,1-2-64 0,-1 0-16 0,1 2 0 0,-1-2-208 15,2-1-64-15,-1 0 0 0,0 0 0 0,0 2-256 16,1-4-64-16,-2 4-16 0,1-4 0 0,1 4-48 0,-2 0-16 16,1 0 0-16,0 0 0 0,1-1-64 0,0 4-16 15,1 0 0-15,-1-2 0 0,1 4-32 0,-2-2-16 16,2 0 0-16,0 4 0 0,-1-1-48 0,1 3 0 16,0-1 0-16,1 1 0 0,1 5-256 0,-1-1 160 15,0 0-160-15,0 2 128 0,1 1-128 0,-1 0 0 16,0 2 0-16,-1-1 0 0,1 0 0 0,1-1 0 15,-1-3 0-15,-1 0 0 0,0-2 0 0,0 0 0 16,1-2 0-16,-1 0 0 0,0-4 0 0,0 2 0 16,0-1 0-16,0-3 0 0,0 0 0 0,0 0 0 15,0 0 0-15,0 0 0 0,0-3 0 0,0 1 0 16,0 0 0-16,-1-2 0 0,1 0 0 0,-1 0-144 0,1-2 144 16,-2 0-160-16,2-3 160 0,-1-1 0 0,1 0 0 0,-1 0 0 15,1 1 0-15,-1-4 0 0,1 1 160 0,0 2-160 16,0-2 144-16,0 2-144 0,0-1 128 0,0 1-128 15,0 2 128-15,0 2-128 0,0 0 0 0,0 1 128 16,0 4-128-16,0-2 160 0,0 3-160 0,0-2 160 16,0 4 32-16,0-2 0 0,0 3 0 0,0 0 0 15,1 1-16-15,-1 2 0 0,2 3 0 0,0-2 0 16,0 2-176-16,-1 1 0 0,3 2 144 0,0-2-144 16,-2 2 0-16,2-2 0 0,1 3 0 0,-1-1 0 15,-1 0 0-15,1-2 0 0,0-1 0 0,-2-2 0 16,1 2 0-16,-2-5 0 0,-1 2 0 0,1-4 0 0,-1-2 0 0,0 2 0 15,0-2 0-15,0-2 0 0,0 2 0 16,0-4 0-16,0 0 0 0,1-5 0 0,1 2 0 0,-2-6-160 16,0 0 160-16,0-2 0 0,0-1 0 0,0 0-128 15,-2 0 128-15,0-3 0 0,-1 3 0 0,0 0 0 16,-1-3 0-16,-1 5 0 0,1 0 0 0,-1-1 0 16,0 5 0-16,2 0 0 0,-1 4 0 0,2 0 0 15,-1 2 0-15,2 2 0 0,0 1 0 0,1-1 0 16,-2 4 0-16,2-1 144 0,0 3 0 0,0 2 0 15,0 2 0-15,2 0 0 0,-1 3-144 0,1 1 160 16,1 2-160-16,0-2 160 0,2 4-160 0,0-1 0 16,0 1 0-16,1 0 0 0,1 0 0 0,-1 0 0 15,0-1 0-15,-1-1 0 0,1-2 0 0,-2-4 0 0,-2 0 0 16,1-1 0-16,-2-5 0 0,0 2-144 0,1-2 144 0,-2-2-160 16,0 0 0-16,-2-2 0 0,2-2 0 0,-2-1 0 15,1-1-32-15,-2-2-16 0,1 0 0 0,-2-2 0 16,0-2 208-16,1-1-144 0,-1 2 144 0,-1 0-128 15,1-1 128-15,0-2 0 0,-1-2 0 0,2 0 0 16,-1 1 0-16,0-1 0 0,1 2 0 0,0-1 0 16,1 3 0-16,-1 0 0 0,1 4 0 0,1 0 0 15,-2 1 0-15,2 4 0 0,0-1 0 0,-1 4 0 0,1 0 0 0,0 4 144 0,0-2-16 0,1 4-128 32,-2 4 256-32,2 0-48 0,0 3-16 0,0-1 0 15,0 4-192-15,2-2 0 0,-2 4 128 0,1 1-128 0,0-3 0 16,0 2 0-16,2 1 0 0,-1-2 0 15,1 1 0-15,-1-1 0 0,1-1 0 0,0-1 0 0,-1-5 0 0,0 0 0 16,1-2 0-16,-2-4 0 0,1 0 0 0,0-3 0 16,-2 0 0-16,1-1 0 0,-1-1 0 0,0-2-208 15,1 0 64-15,-1-2 16 0,0-1-64 0,-1-2-16 16,0-2 0-16,-2-2 0 0,1-1 208 0,-1-1-144 16,-1-2 144-16,2-1-128 0,-2-1 128 0,1 1 0 15,-1-2 0-15,1 1 0 0,1-2 0 0,1 5 0 16,-1-1 0-16,2 0 0 0,0 3 0 0,0 1 0 15,2 2 0-15,-2 4 0 0,1 0 0 0,0 0 0 16,0 3 0-16,-1 2 0 0,2 1 208 0,-2 1-16 16,0 4-16-16,1-1 0 0,0 4 96 0,0 0 32 15,1 2 0-15,0 5 0 0,2-3-176 0,-2 4-128 16,3 0 144-16,-2 0-144 0,0 3 0 0,0-3 0 16,-1 2 0-16,1-2 0 0,-1 0 0 0,-1-3 0 0,-1 0 0 0,0 0 0 15,0-3 0-15,0-2 0 0,-1 1 0 16,0-5 0-16,0-1 0 0,-1 0 0 0,1-1 0 0,0-2 0 15,0 0 0-15,0-1-192 0,-2-3 192 0,1 1-208 16,-1-3-32-16,1-1 0 0,-2-3 0 0,0 1 0 16,2-4 240-16,-2 1-144 0,0-3 144 0,1 1-128 15,-1-2 128-15,0 0 0 0,1 0 0 0,-1-2 0 16,0 2 0-16,0-2 0 0,1 1 0 0,-1 1 0 16,1 1 0-16,0 1 0 0,2 2 0 0,-2 0 0 0,1 3 0 0,0 2 0 0,1 2 0 0,1 0 0 31,0 2 0-31,-1 3 0 0,1 0 0 0,0 1 0 15,1 4 0-15,0 2 128 0,1 3-128 0,1 2 128 16,1 1-128-16,0 4 128 0,1 0-128 0,0-1 128 0,2 4-128 16,-1-2 0-16,2 1 0 0,-2 1 0 0,1-2 0 0,1-2 0 15,-1-1 0-15,-1 1 0 0,0-3 0 0,-1-2 0 0,0 0 0 0,-1-4 0 16,0 2 0-16,-3-3 0 0,1-2 0 0,-2-2 0 16,2 2 0-16,-2-4-160 15,1 0 160-15,-1-3-160 0,0 2-96 0,0-4-32 0,-1 2 0 0,-1-6 0 0,1 1-32 16,-2-1 0-1,-1-4 0-15,0 1 0 0,-1-1 320 0,-1 0 0 16,0-2-128-16,-3-1 128 0,2 1 0 0,-2 2 0 16,-1-4 0-16,0 3 144 0,-1 0-144 0,0 2 160 15,1-1-160-15,-1 3 160 0,4 0-160 0,-1 4 0 16,1 0 0-16,1 2 128 0,1 2-128 0,1-2 0 16,1 2 144-16,2-2-144 0,0 4 160 0,2-2-32 0,0 4-128 0,2-2 192 15,1 4-192-15,-1-2 128 0,3 4-128 0,1-1 0 16,1 4 176-16,0-3-176 0,2 3 192 0,0 1-192 15,1 2 144-15,0-2-144 0,1 2 0 0,1 1 144 16,0-2-144-16,1 0 0 0,-2 0 0 0,2 0 0 16,-14-11 0-16,23 16 0 0,-23-16 0 0,20 13 0 15,-11-7 0-15,-3-2 0 0,-1-2 0 0,-2 2 0 16,1-3 0-16,-1 1 0 0,-2-2 0 0,-1 0 0 16,0-2 0-16,-1 1 0 0,-2-2 0 0,-1 0 0 15,0 0-208-15,-1-1 80 0,-3-2 128 0,1 0-208 16,-1-1 208-16,-2-2 0 0,-1 0 0 0,0-1-144 15,-1 3 144-15,-2-5 0 0,1 2 0 0,-2 1 128 0,0-1-128 16,0 0 0-16,-1 2 0 0,1 1 128 0,0 1-128 16,0 3 0-16,3-1 0 0,0 1 128 0,2 3-128 15,0 0 0-15,3 0 0 0,2 0 0 0,0 0 0 0,2 0 0 16,2 0 128-16,0 3-128 0,1-3 128 0,1 4-128 16,1-1 160-16,2 1-160 0,1 2 160 0,1 0-160 15,2 3 160-15,-1-2-160 0,3 5 144 0,0-3-144 16,0 1 128-16,0 3-128 0,0-3 128 0,-1 2-128 15,3-2 0-15,-1 0 128 0,0 1-128 0,0-1 0 16,1 0 0-16,-12-10 0 0,25 16 0 0,-25-16 0 16,0 0 0-16,37 18 0 0,-37-18 0 0,0 0 0 15,0 0 0-15,0 0 0 0,0 0-224 0,0 0 32 16,42 10 0-16,-41-11 0 0,-1-2-128 0,-1 0 0 16,-2 0-16-16,-1-3 0 0,-1 0 160 0,-3-1 48 0,1 0 0 15,-2-1 0-15,-1-1 128 0,1 2 0 0,-4-3 0 16,0 1 128-16,-1-1 0 0,0 0 0 0,0 2 0 15,-3-2 0-15,1 1-128 0,2 2 192 0,-3 0-64 16,3 1 0-16,1 3-128 0,3 0 192 0,2-1-64 0,0-1 0 16,3 4-128-16,3 1 192 0,-1-2-64 0,3 2 0 15,0 0 0-15,0 2 0 0,2-1 0 0,-1 2 0 16,1-1-128-16,2 5 176 0,0-4-176 0,0 3 192 16,0 1-192-16,3-1 0 0,-1 0 0 0,1 0 0 15,2 2 0-15,-2-2 0 0,-7-6 128 0,0 0-128 16,30 15 0-16,-30-15 0 0,0 0 0 0,0 0 0 15,48 11 0-15,-48-11 0 0,0 0 0 0,0 0 0 16,48 8 0-16,-48-8 0 0,0 0 0 0,0 0 0 16,0 0-160-16,0 0 160 0,52 3 0 0,-52-3-144 15,0 0-96-15,0 0-16 0,0 0 0 0,0 0 0 0,0 0 112 0,0 0 16 16,0 0 0-16,0-19 0 0,-5 19 128 0,-2-3 0 16,0 0 0-16,-2 3 0 0,0-4 0 0,-1 4 0 15,0-2 0-15,-1 2 0 0,0-2 0 0,0 0 0 16,-1 0 0-16,-1 2 0 0,0-4 0 0,-2 2 0 15,1-1 0-15,2-1 0 0,0 1 0 0,0-1 0 16,3 2 0-16,-1-5 0 0,2 5 0 0,1-2 0 16,2 4 0-16,0-2 128 0,2 0-128 0,1 2 0 15,2 0 0-15,0 0 0 0,1 4 0 0,2-1 0 0,2 0 0 0,1 0 0 0,-6-3 0 0,0 0 0 32,28 16 0-32,-28-16 128 0,0 0-128 0,40 16 0 15,-40-16 0-15,0 0 0 0,43 19 0 0,-43-19 0 0,0 0 0 16,42 12 0-16,-42-12 0 0,0 0 0 0,0 0 0 15,51 10 0-15,-51-10 0 0,0 0 0 0,0 0 0 16,0 0 0-16,0 0 0 0,0 0 0 0,0 0 0 0,0 0 0 16,0 0-144-16,0 0 0 0,0 0 0 0,0 0 0 15,0 0 144-15,0 0-192 0,0 0 192 0,0 0-192 16,0 0 192-16,0-22 0 0,-9 17 0 0,-1 0 0 16,2 2 0-16,-3-3 128 0,-1 2-128 0,1-1 128 15,0 2-128-15,0-1 192 0,0 0-64 0,0 2 0 16,1-1-128-16,-1 3 192 0,2 0-64 0,-1 3 0 15,0-1-128-15,2-1 192 0,-1 6-64 0,2-4 0 16,0 2-128-16,2 1 0 0,2 1 128 0,0-2-128 0,2 0 0 16,1 1 0-16,4 0 0 0,1-2 0 15,1-1-512-15,1 3-64 0,-7-6 0 0,24 15-17584 16</inkml:trace>
  <inkml:trace contextRef="#ctx0" brushRef="#br0" timeOffset="50635.16">26927 10602 2751 0,'-4'3'256'0,"1"-3"-256"0,0 0 0 0,1 0 0 16,1 0 816-16,-1 0 112 0,1 0 32 0,0 0 0 15,-3 0 736-15,0 0 160 0,-1-3 16 0,-1 3 16 16,1 0 80-16,2 0 16 0,-1-1 0 0,0 1 0 15,2-1-208-15,-1 0-48 0,2 1 0 0,-1 0 0 16,0 0 64-16,1-3 16 0,1 2 0 0,0 1 0 16,0 0-384-16,0 0-80 0,1 0 0 0,2 0-16 15,-1-2-528-15,2 2-96 0,1 0-32 0,1-3 0 16,0 2-336-16,2 1-64 0,-1 0-16 0,1 0 0 16,-1 0-128-16,0 0-128 0,0 1 144 0,0 2-144 0,-1-1 0 15,-1 2 128-15,0-1-128 0,0 0 0 0,0 1 0 0,-3-1 0 16,1 2 0-16,-1 1 0 0,1-2 0 15,-2-1 0-15,-1 2 0 0,-1 0 0 0,-2-2 0 0,1-3 0 16,-1 3 0-16,0-3 0 0,-2 0 0 0,0-3 0 16,-1 0 0-16,-1-4 0 0,0 1 0 0,0 0 0 15,-1-4 0-15,-2 1 0 0,2 2 0 0,-2-2 0 16,0-1 0-16,-1 1 0 0,0 2 128 0,1-1-128 16,1 0 0-16,0 3 0 0,3 2 0 0,0-1 128 15,2 1-128-15,-1 3 0 0,3 0 0 0,1 0 144 0,1 0-144 16,0 0 128-16,0 0-128 0,2 3 192 0,1-3-192 0,0 4 192 15,2-2-192-15,1 2 128 0,2 0-128 0,1 2 128 16,-2-4-128-16,2 2 192 0,0 0-192 0,3 1 192 16,0-2-192-16,-12-3 160 0,0 0-160 0,38 6 160 15,-38-6-160-15,0 0 0 0,0 0 0 0,46 7 128 16,-40-6-128-16,2 1 0 0,-2-2 0 0,-1 0 0 16,0 3 0-16,-2-2 0 0,1 2 0 0,-1-3 0 15,-3 2 0-15,1-2 0 0,-2 4 0 0,1-4 0 16,-2 2 0-16,0 2 0 0,-2 0 0 0,1-2 0 15,-2 2 0-15,-3-2 0 0,-1 4 0 0,0-1 0 16,-1 0 0-16,-1 2 0 0,-1-1 0 0,1 0 0 16,0 1 0-16,-1 2 0 0,1-3 0 0,1 0 0 15,1-1 0-15,2 0 0 0,2-1 0 0,1-2 0 16,3-2 0-16,0 0 0 0,1-2 0 0,1-4 0 16,-1 6-400-16,0 0-112 0,0 0-32 0,0 0-18080 15</inkml:trace>
  <inkml:trace contextRef="#ctx0" brushRef="#br0" timeOffset="51569.02">26822 7266 4959 0,'1'0'448'15,"-1"0"-448"1,0 0 0-16,0 0 0 0,0 0 0 0,0 0 0 15,0 1 0-15,0 2 0 0,0 0 0 0,-1 1 0 0,-1-1 0 0,0-1 0 16,1 2 0-16,-1-2 0 0,2 2 0 0,-2-4 0 16,1 0 0-16,0 3 0 0,1-2 0 0,-1 1 0 0,1-2-160 0,-2 1 160 0,2 2-128 15,0-1 128 1,-1-2-128-16,1 2 128 0,0 0 0 0,-1-2-176 16,1 3 176-16,-1-3 0 0,1-3-176 0,-2 3 176 15,2-4-128-15,-1 4 128 0,1-2 0 0,-1-2-176 16,1 2 176-16,0-2 0 0,1 0-176 0,-1-1 176 15,1 2-128-15,1-4 128 0</inkml:trace>
  <inkml:trace contextRef="#ctx0" brushRef="#br0" timeOffset="51836.28">26800 7235 6047 0,'1'0'128'0,"0"3"16"0,-1-3 16 0,1 1 32 0,-1 1-192 0,0-2 0 0,2 0 0 0,-2 2 0 15,1 0 448-15,0 2 48 0,2 1 16 0,-2-2 0 16,-1 4-64-16,1-1-16 0,-1 1 0 0,0 2 0 16,-1-3 224-16,1 1 48 0,0 2 16 0,-1-3 16 15,1 0 48-15,0 2 16 0,0 1 0 0,1 0 0 16,-1 0-480-16,0 1-112 0,1-1-16 0,0 1 16 16,1 2-208-16,-1-1 0 0,1 1-144 0,0 3 144 15,-1-2-784 1,0 0-64-16,0 2-16 0,1-1 0 0,-1 0 640 0,-1 0 224 0,0 1-144 0,-1-3 144 0,1-2-144 0,-2 3 144 15,1-4-160-15,0 1 160 0,0 0-128 0,-1-1 128 16,2-2-160-16,-1 2 160 0,1-3-128 0,0 0 128 16,1 1-160-16,-1-1 160 0</inkml:trace>
  <inkml:trace contextRef="#ctx0" brushRef="#br0" timeOffset="52138.21">26810 8004 5871 0,'1'5'512'0,"0"-3"-512"0,-1 0 0 0,0 0 0 15,0 0 128-15,0 0-128 0,1 1 0 0,-1 4 0 16,2 2 0-16,-1 1 0 0,0 2 0 0,0-2 0 16,1 0 0-16,-1 0 0 0,0-2 0 0,0 1 0 15,2-2 0-15,-2 0 0 0,1-1 0 0,2 0 0 16,-1 0-176-16,0-2 32 0,1 2 0 0,0-2 144 16,1 1-160-16,-3 0 160 0,2 1-128 0,-2-1 128 15</inkml:trace>
  <inkml:trace contextRef="#ctx0" brushRef="#br0" timeOffset="52352.14">26850 8313 911 0,'0'9'0'0,"0"-5"0"0,-1 0 0 0,1-1 0 15,-1 2 0-15,1-4 0 0,0 4 192 0,-1-1-64 16,0 6 0-16,-1 5 0 0,1-3 368 0,0 2 64 16,1 1 16-16,-1-4 0 0,-1 0 704 0,2-1 160 15,-1 0 32-15,0-2 0 0,1 0 528 0,-1 0 112 16,1 0 32-16,-2-2 0 0,2 3-640 0,0-3-128 15,0 0-32-15,0-2 0 0,2 2-960 0,-2 0-208 16,0 0-48-16,0-2 0 0,1 2-304 0,-1 0-64 16,0 1-16-16,0-1 0 15,0 1-752-15,-1 2-144 0,-1-3-48 0,2 1 0 16,-1 2-208-16,1-2-64 0,0 2 0 0,0-3-2544 0,0 3-512 0</inkml:trace>
  <inkml:trace contextRef="#ctx0" brushRef="#br0" timeOffset="53552.27">26829 8907 911 0,'-1'7'0'0,"0"-2"0"0,1 3 0 0,0-6 0 15,0 2 528-15,0-2 32 0,0 0 0 0,0 3 0 0,0 0 16 0,1 3 16 0,0 2 0 0,1 0 0 31,0-1 128-31,1-1 32 0,-2-1 0 0,1 0 0 0,0-1 64 0,-1 0 16 16,0 1 0-16,0-1 0 0,1 0-32 0,-2 0 0 16,0 0 0-16,0 0 0 0,0 2-320 0,-2 1-64 15,2-2-16-15,0 2 0 0,0-2-272 0,0 2-128 16,0-3 0-16,0 1 128 0,0-1-128 0,2 1 0 16,-1-1 0-16,0-1-176 15,0-2-320-15,2 4-64 0,-2-4-16 0,1 4 0 16,1-4-656-16,-2 2-144 0,2 0-32 0,-2 1 0 15,0 1-64-15,-1-1 0 0,1 2-16 0,-1-1 0 0,0 0 1264 0,0 2 224 16,0 0 0-16,-1-2 208 0,1 1-208 0,-1 2 0 0,0-2 0 16,-1 3 0-16,0 0 0 0,1 0 0 0,-2-1 0 0,2 0 0 15,0-2 0-15,-1 2 0 0,1-2 0 0,0 0 0 16,0 1 352-16,0-1 32 0,1 0 0 0,0 0 16 16,0 0-144-16,0-2-48 0,0 2 0 0,0-2 32 15,1 3-240-15,-1-3 0 0,1 0-192 0,-1 0 192 16,1-2 0-16,0 2-128 0,1 0 128 0,-2 2 0 15,1 0 0-15,-1 0 0 0,-1 0-128 0,1 1 128 16,0-1 448-16,-2 1 128 0,1 3 32 0,0-6 32 16,0 1 576-16,0 2 112 0,1 1 16 0,-2-4 32 15,1 4-784-15,1-4-144 0,1 0-48 0,-1 0 32 16,2 1-432-16,-1-1 0 0,0 0 0 0,1 0-144 16,1 1-304-16,-2 0-48 15,2 1-16-15,-1 0 32 0,-1 2-960 0,1-2-192 0,-1 5-32 0,0-3 0 0,0-1 1312 0,-1 4 352 0,0-5 0 0,0 2-128 16,0 0 128-16,-1-1 0 15,0 1-144-15,0 2 144 0,-1-2 0 0,1 0-144 16,-1 0 144-16,-1 1 0 0,1-1-144 0,-1-3 144 16,2 2 0-16,0 0-128 0,0-2 128 0,-1 2 0 15,1-3-144-15,1-2 144 0,0 2 0 0,0 0-144 16,1 0 144-16,1-2 0 0,-1 2-128 0,0-2 128 16,0 2 0-16,2-2-144 0,-2 1 144 0,1-2 0 15,0 3-144-15,0-2 144 0,-1 0 0 0,1 1-128 16,-1 1 128-16,0-2 0 0,-1 2-144 0,1 0 144 15,1 0 0-15,-2 0-128 0,1 1 128 0,-1 0 0 16,0-1-144-16,0 0 144 0,0 3 0 0,0-5-144 16,-1 2 144-16,1 0 0 0,0 0-128 0,0 1 128 15,0 0 0-15,0-1-144 0,0 3 144 0,1-3 0 0,-1 1 0 0,0 0-128 16,1-1 432-16,-1 0 80 0,0 0 32 16,0 2 16-16,0-2-48 0,0 0-16 0,0 0 0 0,1 0 0 15,-1 0-368-15,0 1 0 0,0-4 0 0,0 1 0 16,0 2 0-16,-1-1 0 0,0 1-192 0,1 1 192 15,-1-3 0-15,-1 5 0 0,2-3 0 0,-1 1 0 16,1 0 0-16,0-1 0 0,0 3-128 0,0-3 128 16,0 0 0-16,0 0 0 0,1 1 0 0,-1-1 0 15,2 0 0-15,-1 0 0 0,0 1 0 0,-1 0 0 16,1-1 0-16,-1-2 0 0,1 0-192 0,1 4 192 16,-2-4-160-16,1 1 160 0,-1 1-128 0,0-3 128 15,0 1-144-15,0 0 144 0,0 1-192 0,-1-1 192 16,1-1 0-16,0 2 0 0,-2 0 0 0,2 0 0 0,0-1 0 0,-1 2 0 15,1 0 0-15,-1 0 0 0,1 1 0 0,0-1 0 16,-1 0 0-16,0-2 0 0,1 2 0 0,-2 0 0 16,2 0 0-16,-1 0 0 0,1 1 0 0,-1-3 192 15,1 1-32-15,-1 2 0 0,1-4 448 0,0 3 96 16,1 1 0-16,-1-4 16 0,1 4-288 0,-1-1-64 16,1 0-16-16,-1 0 0 0,2-2-160 0,-2 2-16 15,1 0-16-15,0-2 0 0,-1 1-160 0,1 0 0 16,-1 0 0-16,1-2 0 0,-1 0 0 0,0 1 0 15,0-2 0-15,0-1 0 0,0 2 0 0,-1-1 0 16,1 2 0-16,-1 0 0 0,1-2 0 0,-1 2 0 0,0 2 0 0,-1-2 0 16,2-1 0-16,-1 2 0 0,1 2 0 0,0-4 128 0,0 1-128 0,0 1 0 31,1 0 0-31,-1 0 0 0,2-1 336 0,0 2-16 0,-1-3 0 0,0 2 0 16,1-1 112-16,0-1 16 0,-1 0 0 0,1 1 0 15,1-4-80-15,0 3-16 0,-2-3 0 16,0 1 0-16,1-1-352 0,-1 0 144 0,0 2-144 0,0-2 0 15,-1 3-144-15,2-3-144 0,-2 1-32 0,0 1-5552 16</inkml:trace>
  <inkml:trace contextRef="#ctx0" brushRef="#br0" timeOffset="63841.88">26528 9262 4143 0,'-9'0'368'0,"5"0"-368"15,2 0 0-15,-1 0 0 0,2 0 0 0,0 0 0 16,0 0 0-16,-1 0 0 0,0 0 0 0,-2 0 0 16,1 0 0-16,-1 0 0 0,1-3 0 0,1 2 0 15,-1 1 0-15,1 0 0 0,0 0 0 0,-1-2 0 16,1 2 0-16,-2-1 0 0,0 2 0 0,-1 1 0 16,0-2 1088-16,0 4 208 0,0-4 48 0,-1 2 16 0,1 0 640 0,0 3 128 15,0-4 32-15,2 1 16 0,-1 1-416 0,0 0-80 16,2 0-16-16,-1-2 16 0,2 3-464 0,0-2-80 15,0 1-32-15,1-3 0 0,-2 0-80 0,2 1 0 16,2-1-16-16,-1-1 16 0,0 1-416 0,0-3-80 16,0 0-16-16,2 0 16 0,-3 3-240 0,0 0-48 15,0 0-16-15,0 0 0 0,0 0-224 0,0 0 128 16,0 0-128-16,0 0 0 0,51-26 0 0,-51 26 0 16,0 0 0-16,0 0 0 0,0 0 0 0,0 0 0 15,44-28 0-15,-44 28 0 0,0 0 0 0,0 0 0 16,46-29 0-16,-46 29 0 0,0 0 0 0,0 0 0 0,48-34 0 0,-48 34 0 0,0 0 0 0,0 0 0 15,45-32 0-15,-45 32 0 16,0 0 0-16,0 0-160 0,0 0 160 0,0 0 0 16,0 0 0-16,38-35 0 0,-38 35 0 0,0 0 0 15,0 0 304-15,0 0 16 0,0 0 0 0,0 0 0 16,0 0-80-16,0 0-16 0,0 0 0 0,0 0 0 16,0 0-96-16,0 0 0 0,0 0-128 0,0 0 192 15,0 0-192-15,0 0 0 0,0 0 0 0,0 0 0 0,0 0 0 0,0 0 0 0,0 0 0 0,0 0 0 31,22-40 0-31,-23 37 0 0,-1-1 0 0,-1 1 0 16,-1 2 0-16,1 1 0 0,-1-2 0 0,-1 2 0 16,-1-3 0-16,-2 3 0 0,1 0 0 0,0 0 0 15,-2 3 0-15,0-3 0 0,-1 2 0 0,2 2 0 16,-2-2 0-16,1 0 128 0,-1 0-128 0,2 1 0 0,-1-2 0 0,2 1 0 16,0 0 0-16,1 0 0 0,1 1-208 0,2-3 64 15,0 1 16-15,1 1 0 0,2-2 128 0,-2 3 0 16,4-3 0-16,-1 3 0 0,1 0 160 0,1 1 16 15,0-2 0-15,1 2 0 0,2-1 48 0,1 0 16 16,-1 1 0-16,-6-4 0 0,0 0-64 0,0 0-16 16,36 8 0-16,-36-8 0 0,0 0-160 15,0 0 192-15,44 4-192 0,-44-4 192 0,0 0-192 0,0 0 0 16,0 0 144-16,50-4-144 0,-50 4 0 0,0 0 0 16,0 0 0-16,0 0 0 0,0 0 0 0,35 5 0 15,-32-2 0-15,-3 0 0 0,1 2-384 0,-2-1 16 16,0 2 0-16,-2 0 0 15,1 1-176-15,-2-1-32 0,2 0-16 0,-2 0 0 16,0-1-368-16,0 0-80 0,2 1-16 0,-2 0 0 16,2 1-272-16,-2-4-48 0,2 1-16 0,-2 0 0 15,0 1-496-15,0 1-96 0,1-2-32 0,-1-2-7104 0</inkml:trace>
  <inkml:trace contextRef="#ctx0" brushRef="#br0" timeOffset="65133.19">26149 9561 4607 0,'-2'4'400'0,"1"-3"-400"16,-1 2 0-16,1-3 0 0,1 0 1536 0,0 0 240 15,-1 0 32-15,1 0 16 0,0 2 736 0,-1-2 128 16,1 0 48-16,0 0 0 0,0 0-720 0,1 0-144 16,0 0-16-16,2-2-16 0,-1 2-432 0,-1-3-96 15,2 2-16-15,-1-2 0 0,1 2-336 0,-1-1-64 0,-1-2 0 0,2 2-16 16,-1-1-288-16,0-1-48 0,-2 4-16 16,0 0 0-16,0 0-112 0,0 0-32 0,0 0 0 0,0 0 0 15,15-40-160-15,-15 40-32 0,0 0-16 0,0 0 0 16,9-39-176-16,-9 39 0 0,0 0 0 0,0 0 128 15,13-44-128-15,-13 44 0 0,0 0 0 0,0 0 0 16,0 0 0-16,10-39 0 0,-10 39 0 0,0 0 0 16,0 0 0-16,0 0 0 0,0 0 0 0,0 0 0 15,-4-12 0-15,3 12 0 0,-2 1 128 0,1 2-128 16,1-1 256-16,-2 2-16 0,1-2-16 0,-1 5 0 16,1-4-224-16,0 3 176 0,0 1-176 0,1-1 160 15,-1 1-160-15,1 2 0 0,1 1 0 0,0-2 0 0,0 2 0 16,1 0 0-16,1 0 0 0,0 0 0 0,2 1 0 0,0-1 0 15,-1-3 0-15,3 2 0 0,-1-3 0 0,3 0 0 16,-1 1 0-16,1-4 0 0,-8-3 0 0,0 0 0 16,0 0 0-16,0 0 0 0,39 7 0 0,-39-7 0 15,0 0 0-15,0 0 0 0,0 0 0 0,0 0-144 16,0 0 144-16,0 0 0 0,50-26-240 0,-50 26 64 16,0 0 16-16,0 0 0 0,0 0 160 0,19-44-208 15,-19 44 80-15,0 0 128 0,0 0-128 0,0 0 128 16,0 0 0-16,17-41 0 0,-17 41 0 0,0 0 0 15,0 0 0-15,0 0 0 0,0 0 0 0,5-38 208 16,-5 38-16-16,0 0-16 0,0 0-16 0,0 0 0 16,0 0 0-16,-4-25 0 0,4 24-160 0,-1 1 160 15,1-2-160-15,0 2 160 0,-2 0-160 0,2 2 160 16,0-1-160-16,-1 2 160 0,1 1-16 0,0 1 0 0,-1 2 0 0,1 2 0 16,1-3-144-16,-1 4 0 0,1-3 144 0,1 2-144 15,-1 1 0-15,1-2 0 0,0 2 0 0,-1-1 128 16,0 1-128-16,0-3 0 0,2 4 0 0,-2-5 0 15,1 4 0-15,1-2 0 0,-2-3 0 0,2 2 0 16,-2-1 0-16,0-2 0 0,0 1 0 0,2 1 0 16,-2-2 0-16,-1 0 0 0,1-1 0 0,-1 2 0 15,0-1-128-15,1-2 0 0,-1-2 0 0,0 2 0 16,0 0-272-16,2-2-48 16,-2 0-16-16,0 0 0 0,1-2-720 0,-1 0-144 0,1 2-16 15,-1 0-9632-15,0 0-1920 0</inkml:trace>
  <inkml:trace contextRef="#ctx0" brushRef="#br0" timeOffset="75636.75">26792 11263 2751 0,'-1'-3'256'0,"0"2"-256"15,1 1 0-15,0-2 0 0,0-1 1376 0,0 3 224 16,0-1 64-16,0 1 0 0,0-3 880 0,0 0 176 15,1 3 32-15,-1-4 16 0,1 4-272 0,1-3-64 16,-2 1-16-16,1 4 0 0,0-2-352 0,-1 3-64 0,3 1-16 0,-2-1 0 16,2 1-864-16,0 1-176 0,-1 1-48 0,0 0 0 15,0 2-320-15,1 0-80 0,-2 0-16 0,1 1 0 16,1-2-240-16,-1 2-48 0,1-1-16 0,0 0 0 16,0 0-176-16,-1 2 0 0,1 3 0 0,1-1 128 15,-1-2-128-15,1 2 0 0,0 2 0 0,-1 1 0 16,1-2 0-16,0 0 0 0,0 0 0 0,-2-2 0 15,2-1 0-15,-2 0 0 0,1-1 0 0,-1-3 0 16,1 0 0-16,-1-2 0 0,-1-3 0 0,1 2 128 16,0-3-128-16,-1 0 160 0,1-2-160 0,0 1 160 15,-1-3-160-15,2 1 160 0,-2-1-160 0,0-2 160 16,0 0-160-16,1-1 128 0,-1-1-128 0,-1 0 128 0,0-2-128 0,1 2 192 16,-1-2-192-16,1-2 192 0,1-1-192 0,-1 0 192 15,0 0-192-15,0-2 192 0,-1 15-192 0,3-32 160 16,-3 32-160-16,3-37 160 0,-3 37-160 0,4-38 160 15,-4 38-160-15,3-41 160 0,-3 41-160 0,3-36 0 16,-3 36 144-16,2-34-144 0,-2 34 0 0,2-31 128 16,-2 17-128-16,0 14 0 0,1-22 0 0,-1 11 144 15,0 1-144-15,0 0 0 0,0 10 160 0,0 0-160 16,2-31 128-16,-2 24-128 0,0 7 128 0,0 0-128 16,3-29 128-16,-3 29-128 0,0 0 128 0,0 0-128 15,0 0 128-15,0 0-128 0,9-37 128 0,-8 33-128 16,0 2 0-16,1 1 128 0,-1-2-128 0,0-1 0 15,0 4 144-15,1-2-144 0,-1 2 0 0,0 0 128 16,0 0-128-16,1 0 0 0,-1 0 0 0,0 0 0 16,1-3 0-16,2 3 128 0,0-1-128 0,-4 1 0 0,0 0 0 0,0 0 0 15,0 0 0-15,0 0 0 0,0 0 0 0,0 0 0 16,0 0 0-16,53-16 0 0,-53 16 0 0,0 0 0 16,0 0 0-16,0 0 0 0,53-11 0 0,-53 11 0 15,0 0 0-15,0 0 0 0,55 9 0 0,-55-9 0 16,33 8 0-16,-33-8 128 0,40 10-128 0,-40-10 128 15,44 8-128-15,-44-8 0 0,48 2 128 0,-48-2-128 16,51-4 0-16,-51 4 128 0,54-8-128 0,-54 8 0 16,50-8 144-16,-50 8-144 0,0 0 192 0,74-12-192 15,-74 12 192-15,52-5-192 0,-52 5 192 0,47-1-192 16,-47 1 144-16,45 3-144 0,-45-3 0 0,42 9 144 0,-42-9-144 16,42 6 0-16,-42-6 144 0,0 0-144 0,60 4 0 0,-60-4 128 15,0 0-128-15,66-6 0 0,-66 6 0 0,50-13 0 16,-50 13 0-16,50-13 0 0,-50 13 0 15,56-24 0-15,-56 24 0 0,58-23 128 0,-58 23-128 0,55-21 0 16,-55 21 0-16,0 0 0 0,66-20 0 0,-66 20 0 16,0 0 0-16,0 0 0 0,49 0 0 0,-49 0 0 15,11 10 0-15,-8-1 0 0,-2 0 0 0,-1 1 0 16,0 3 0-16,-1-3 0 0,-2 2 0 0,1-3 0 16,0 1 0-16,-1-3 0 0,1-1-592 0,-1-1-48 0,-1 1 0 0,1-6-12528 31,-4 2-2512-31</inkml:trace>
  <inkml:trace contextRef="#ctx0" brushRef="#br0" timeOffset="76236.16">27187 11237 8287 0,'0'0'736'0,"0"0"-592"16,0 0-144-16,0 0 0 0,1 0 1968 0,-1 0 352 0,1 0 80 0,-1 0 16 16,2 0 640-16,-1 1 128 0,1 1 16 15,-1 2 16-15,1-1-784 0,-1 3-176 0,1 0-16 0,0 0-16 16,0 0-848-16,-1 4-160 0,2-2-48 0,-2 3 0 16,0-1-656-16,1 2-128 0,-1 2-16 0,0-2-16 15,-1 0-80-15,1 1-16 0,-1-1 0 0,0 2 0 16,0-1-256-16,-1 2 160 0,1-2-160 0,-1-1 128 15,1 2-128-15,0-2 0 0,-1 3 0 0,-1-4 0 16,2 0 0-16,-1 0 0 0,0 0 0 0,1-5 0 16,1 2 0-16,-1-2 0 0,1-3 0 0,2-3 0 15,-1 0-416-15,-2 0 32 0,0 0 16 0,0 0 0 16,0 0-1248-16,0 0-256 16</inkml:trace>
  <inkml:trace contextRef="#ctx0" brushRef="#br0" timeOffset="76973.17">27411 11401 8287 0,'-2'-2'736'16,"1"2"-592"-16,1-3-144 0,0 2 0 0,0 1 1200 0,0 0 208 16,0-2 32-16,0-1 16 0,1 2 720 0,1-5 128 15,-1 3 48-15,0 2 0 0,2 1 304 0,0 0 64 0,1 0 16 0,0 1 0 16,-1 2-608-16,2-1-112 0,0 2-32 0,1 0 0 16,1-2-1024-16,-1 2-224 0,1-2-32 0,-1-1-16 15,-1 2-352-15,2-1-64 0,-7-2-16 0,0 0 0 16,0 0-128-16,37 7-128 0,-37-7 192 0,0 0-192 15,0 0 0-15,0 0 0 0,47 0 0 0,-47 0 0 16,0 0 0-16,0 0 0 0,0 0-176 0,0 0 176 16,0 0-880-16,0 0-64 0,0 0-16 0,0 0-16896 15</inkml:trace>
  <inkml:trace contextRef="#ctx0" brushRef="#br0" timeOffset="77701.5">27723 11569 1839 0,'-1'-2'160'0,"0"1"-160"0,0 1 0 0,0-3 0 15,1 3 1568-15,0-2 288 0,0 2 48 0,0-1 16 16,1-4 880-16,-1 5 176 0,0 0 32 0,0 0 16 15,0 0-272-15,0 0-64 0,20-46-16 0,-20 46 0 16,0 0-768-16,0 0-160 0,0 0-16 0,0 0-16 16,27-45-624-16,-27 45-128 0,0 0-32 0,0 0 0 15,0 0-400-15,0 0-80 0,0 0 0 0,16-40-16 16,-16 33-224-16,0 1-32 0,0 6-16 0,0 0 0 16,0 0-160-16,0 0 0 0,0 0 0 0,1-32 128 0,-1 30-128 15,-1-1 0-15,0 2 0 0,-1 1 0 16,2 0 0-16,-1 4 0 0,0-2 0 0,0 2 0 0,-1 2 0 15,1 0 128-15,1 4-128 0,-1-3 128 0,1 2-128 0,0 0 128 16,0 2-128-16,0 0 128 0,0 1-128 0,1-2 0 16,0 3 144-16,2-4-144 0,-1 1 0 0,1-1 128 15,2-2-128-15,-2 0 0 0,4-4 0 0,-2 2 0 16,-5-5 0-16,0 0 0 0,0 0 0 0,0 0 0 16,0 0 0-16,43 0 0 0,-43 0 0 0,0 0 0 15,0 0 0-15,0 0 0 0,0 0 0 0,0 0 0 16,0 0 0-16,39-43 0 0,-39 43 0 0,0 0-128 15,0 0 128-15,0 0-128 0,9-36 128 0,-9 36-208 16,0 0 80-16,0 0 128 0,0 0-128 0,0 0 128 16,0 0 0-16,0 0 0 0,0 0 0 0,0 0 0 15,0 0 0-15,0 0 0 0,0 0 0 0,0 0 0 0,0 0 128 0,0 0-128 16,0 0 192-16,12 6-64 16,-10 0 0-16,-2 4 0 0,1-3-128 0,0 0 128 0,0 2-128 15,-1-2 128-15,2 2-128 0,-1-3 0 0,0 0 0 0,0 0 0 0,1 2 0 0,0-2 0 31,-1 0 0-31,1-2 0 0,0 1 0 0,1-2-144 0,-1 0 144 0,2-2-160 32,-1 2-720-32,0-6-144 0,1 2-16 0,-4 1-16384 0</inkml:trace>
  <inkml:trace contextRef="#ctx0" brushRef="#br0" timeOffset="78252.11">28007 11186 11631 0,'1'-5'512'0,"-1"1"112"0,0 2-496 0,0 1-128 15,0 1 0-15,0 0 0 0,0-3 1408 0,0 3 256 16,-1 0 48-16,1-2 16 0,0 1 1360 0,-2-2 288 15,2 3 48-15,-1-2 16 0,1 2-944 0,0 0-176 16,0 0-32-16,1 0-16 0,-1 0-1200 0,2 2-240 16,0-2-64-16,1 0 0 0,0 0-400 0,1 0-96 15,0-2-16-15,-1 2 0 0,-3 0-96 0,0 0-32 16,0 0 0-16,0 0 0 0,0 0-128 0,0 0 0 0,0 0 144 0,47-5-144 16,-47 5 0-16,0 0 0 15,0 0 0-15,0 0 0 0,0 0 0 0,0 0 0 0,31 10 0 0,-29-7 0 16,-1 1 0-16,0 2 0 0,0 0 0 0,-1 3 0 15,0-2-192-15,0 5 32 0,-2-5 16 16,1 3 0-16,-2 1-96 0,-1-1-16 0,1 0 0 0,-2-2 0 16,0 2 16-16,0 0 0 0,-1-1 0 0,-1-2 0 15,1 2-48-15,-1-3-16 0,2-2 0 0,-1 0 0 16,0-1 112-16,-1 0 32 0,1-1 0 0,-1-2 0 16,3 0 160-16,0 0 0 0,1 0-144 0,0-2 144 15,2 2 0-15,1-4 0 0,0 2 160 0,1-2-160 16,2 1 288-16,-1 2-48 0,-2 1-16 0,0 0 0 0,0 0 64 0,0 0 16 15,0 0 0-15,0 0 0 16,0 0-48-16,0 0-16 0,0 0 0 0,52-22 0 0,-52 22-96 0,0 0-16 16,0 0 0-16,0 0 0 0,0 0-128 0,38 10 0 15,-31-9 0-15,-2 4 128 0,-2-1-128 0,2-2 0 16,-1 2 0-16,-2-2 0 0,1 2-256 0,-1-4-64 16,0 4-32-16,-1-2-18016 15</inkml:trace>
  <inkml:trace contextRef="#ctx0" brushRef="#br0" timeOffset="79468.28">26565 11336 11055 0,'0'0'976'0,"-1"0"-784"0,1 0-192 0,0 0 0 15,0 0 1760-15,-2 0 304 0,2 0 64 0,-1-3 16 16,0 3 688-16,-3-1 144 0,2 1 32 0,-1 0 0 15,1-2-608-15,1 2-112 0,-1 0-32 0,1 0 0 16,0 0-1168-16,0 0-256 0,-1-2-32 0,2 2-16 0,-1 0-400 0,1 0-96 16,0 0-16-16,0 0 0 0,0 0-80 0,0 0 0 15,0 0-16-15,0 0 0 0,0 0-32 0,0-2 0 16,1 4 0-16,1-2 0 16,-2 0-16-16,2 0-128 0,-1 2 192 0,2-2-64 0,-1 2-128 0,2-2 128 15,-2 1-128-15,2 2 128 0,0-3-128 0,-2 0 160 16,3 2-160-16,-2-2 160 0,0 0-160 0,1 0 0 15,-1 1 144-15,-1-1-144 0,1 0 0 0,-2 3 0 16,0-3 0-16,0 0 0 0,1 0 0 0,-2 0 0 16,0-3 0-16,-2 3 0 0,1 0 0 0,0-1 0 15,-2-1 0-15,0 2 0 0,0-4 0 0,-2 2 0 16,0 0 0-16,-1-3 0 0,-1 2 0 0,-1-1 0 16,1-1 0-16,-1 1 128 0,0 1-128 0,-1-1 0 15,-2-1 0-15,0 1 128 0,-2-2-128 0,2 2 0 16,1 2 0-16,3-2 128 0,1 2-128 0,1 0 0 0,1 0 128 0,2 2-128 15,2 0 128-15,-2 0-128 0,4 0 160 16,-1 0-160-16,0 0 128 0,3 2-128 0,1-2 0 0,0 4 144 0,2 0-144 0,-1-2 0 16,1 0 0-1,-1 0 128-15,-6-2-128 0,0 0 128 0,0 0-128 16,47 12 128-16,-47-12-128 0,0 0 0 0,45 13 0 0,-45-13 128 16,0 0-128-16,38 10 0 0,-38-10 0 0,0 0 0 15,0 0 0-15,37 8 0 0,-37-8 0 0,0 0 0 16,0 0 0-16,0 0 0 0,0 0 0 0,0 0 0 15,0 0 0-15,0 0 0 0,0 0 0 0,0 0 0 16,0 0 0-16,0 0 0 0,2 0 0 0,-9 0 0 0,-2 2 0 16,-1-2 0-16,0 2 0 0,-2-2 0 0,2 4 0 15,0-4 0-15,0 2 0 0,-1-1 0 0,0 2 0 16,1-1 0-16,-1 0 0 0,1 0 0 0,0-2 0 0,3 0 0 16,1 3 0-16,-1-3 0 0,2 0 0 0,3-3 128 15,0 3-128-15,0 0 0 0,1-2 128 0,1 0-128 0,1 2 0 0,1 0 128 16,0-2-128-16,-1 2 0 15,2 0 0-15,-1 0 0 0,1 0 0 0,2 0 0 16,1 0 0-16,-6 0 0 0,0 0 0 0,0 0-176 16,0 0 176-16,0 0-192 15,58-4-576-15,-58 4-112 0,0 0-16 0,0 0-18240 0</inkml:trace>
  <inkml:trace contextRef="#ctx0" brushRef="#br0" timeOffset="80434.7">28302 10918 8287 0,'0'-3'736'15,"0"3"-592"-15,0 0-144 0,0 0 0 0,0 0 1344 0,0 0 256 16,0 0 32-16,0 0 16 0,-1-2 464 0,1 1 80 16,1 1 32-16,-1 0 0 0,1 0-160 0,2 0-16 15,-2 1-16-15,2 1 0 0,-1 1-128 0,2 3-32 16,-2-2 0-16,1 4 0 0,-2 0-656 0,0 0-128 15,0 2-16-15,1 0-16 0,-2 3-544 0,1-1-128 16,-1 0 0-16,0-2-16 0,0 3-224 0,0-4-144 16,-1-1 192-16,1 0-192 0,0 1 0 0,0-3 0 15,-2-1 0-15,1 0 0 0,1-1 0 0,-1 0 0 16,0-2 0-16,-2 1 0 0,2 0 0 0,0 0 0 16,0-3 0-16,1 1 0 0,-2-1 0 0,2 2 0 15,-1-2 0-15,1-2 0 0,-1 1 0 0,0-2 0 0,-1 0 0 16,1-2 0-16,1 1 0 0,-1-5 0 15,1 9 0-15,0 0 0 0,0-26 0 0,0 26 0 0,0 0 0 0,4-32 0 0,-4 32 0 0,0 0 0 16,3-34 0-16,-3 34 0 16,0 0 0-16,0 0 0 0,6-41 0 0,-6 41 0 15,0 0 0-15,0 0 0 0,0 0 128 0,0 0-128 16,8-36 128-16,-8 33-128 0,0 1 192 0,0 2-192 16,0 0 272-16,0 0-48 0,0 2-16 0,0-2 0 15,0 3-32-15,0-3-16 0,0 4 0 0,0-3 0 16,0 4-160-16,0-2 0 0,0 4 0 0,0-4 128 15,0 2-128-15,0 3-192 0,0-2 32 0,0-2 16 16,0 2-560-16,0-3-128 0,1 2 0 16</inkml:trace>
  <inkml:trace contextRef="#ctx0" brushRef="#br0" timeOffset="82554.72">26528 6635 2751 0,'0'-1'256'15,"0"1"-256"-15,-2-2 0 0,1 2 0 0,1-3 896 0,-1 2 128 0,1 1 16 0,-2-4 16 16,0 2 1104-16,-1-4 208 0,0 2 64 0,-1 1 0 16,2 0 128-16,-1 0 16 0,1 0 16 0,1 0 0 15,-2 2-208-15,2 0-32 0,2 1-16 0,-1 1 0 16,2 0-768-16,-1 2-160 0,0-2-16 0,0 4-16 15,2-2-544-15,-1 0-96 0,2 1-32 0,0 2 0 16,-1-2-368-16,1 2-80 0,0 0 0 0,1 3-16 16,-2-5-240-16,2 5 144 0,-1 0-144 0,1-2 128 15,-1 2-128-15,-1-3 0 0,1 4 0 0,0 0 0 16,-2-4 0-16,2 0 0 0,0 3 0 0,-2-4 0 16,2 1 0-16,-2-1 0 0,1-1 0 0,-1-1 0 15,0 0 0-15,-1-3 0 0,0 0 0 0,0 0 0 0,1-4 0 0,-2 2 0 16,1-2 0-16,-1 4 0 0,0 0 0 0,0 0 0 15,5-37 0-15,-5 23 0 0,0 14 0 0,1-24 160 16,-1 11-160-16,0 0 160 0,-1-2-32 0,-1 1-128 16,1-3 192-16,0-1-64 0,0 1 0 0,-2 0-128 15,2-2 192-15,-1 0-64 0,0 4-128 0,1-1 192 16,0-3-192-16,1-3 192 0,-1 0-192 0,1-1 0 16,-2 1 144-16,2 0-144 0,0 22 0 0,2-37 128 15,-4 21-128-15,2 0 0 0,-1 3 128 0,1 3-128 16,-1 0 128-16,0 2-128 0,1 8 240 0,-2-14-32 15,2 8 0-15,0 1 0 0,0 1-64 0,0 4-16 16,0 0 0-16,0 0 0 0,0 0-128 0,0 0 0 16,0 0 144-16,0 0-144 0,0 0 0 0,0 0 128 15,0 0-128-15,0 0 0 0,51-10 0 0,-51 10 0 0,0 0 0 0,0 0 0 0,0 0 0 0,48 2 0 16,-48-2 0-16,0 0 0 16,0 0 0-16,50-2 0 0,-50 2 0 15,0 0 0-15,0 0 0 0,57-3 0 0,-57 3 0 0,0 0 0 16,0 0 0-16,62-5 0 0,-62 5 0 0,0 0 0 15,49-2 0-15,-49 2 0 0,0 0 0 0,56 0 0 16,-56 0 0-16,0 0 0 0,52-6 0 0,-52 6 0 16,0 0 0-16,74-10 0 0,-74 10 0 0,54-8 0 15,-54 8 0-15,55-10 0 0,-55 10 0 0,55-11 0 0,-55 11 0 0,53-8 0 0,-53 8 0 0,0 0 0 32,68-8 0-32,-68 8 0 0,0 0 0 0,66-4 0 0,-66 4 0 0,0 0 0 15,54-4 0-15,-54 4 0 0,0 0 0 0,52 0 0 16,-52 0 0-16,0 0 0 0,56 0 0 0,-56 0 0 15,0 0 0-15,62-6 0 0,-62 6 0 0,0 0 0 16,64-4 0-16,-64 4 0 0,0 0 0 0,61-2 0 16,-61 2 0-16,0 0 0 0,49 6 0 0,-49-6 0 15,0 0 0-15,37 10 0 0,-37-10 0 0,0 0 0 16,35 10 0-16,-35-10 0 0,0 0 0 0,0 0 0 16,47 6 0-16,-47-6 0 0,0 0 0 0,0 0 0 15,0 0 0-15,51-4 0 0,-51 4-176 0,0 0 0 16,0 0 0-16,0 0 0 15,0 0-400-15,0 0-64 0,0 0-32 0,45-24-12064 16,-45 24-2432-16</inkml:trace>
  <inkml:trace contextRef="#ctx0" brushRef="#br0" timeOffset="83121.25">26881 6451 7359 0,'-1'0'656'0,"1"-2"-528"16,0 2-128-16,0 0 0 0,0 0 1440 0,0 0 256 0,0 2 48 0,0-2 16 15,0 0 848-15,-1 3 160 16,2-2 48-16,-1 3 0 0,3 2-352 0,-2 0-64 16,0 3-16-16,2-3 0 0,-1 4-352 0,-1 2-80 0,2-2-16 0,-2 2 0 15,0 1-1008-15,0-1-208 0,-1-1-32 0,0 2-16 16,-1-1-320-16,0 0-64 0,0 1-16 0,-2-5 0 0,2 3-144 0,-1 1-128 15,0-3 144-15,0-1-144 0,-1 1 0 0,2-2 0 0,-1 2 0 0,0-3 0 32,0 2 0-32,1 0 0 0,-2-2 0 0,1 0 0 15,-1 0 0-15,2 1-192 0,0-4 192 0,0 0-208 16,-1-2-336-16,2 1-64 0,2-4-16 16,-1 1 0-16,-1 1-1808 0,0 0-352 0</inkml:trace>
  <inkml:trace contextRef="#ctx0" brushRef="#br0" timeOffset="83404.73">27032 6585 14735 0,'0'5'640'0,"0"-5"160"0,1 1-640 0,-1 1-160 15,2-2 0-15,-1 0 0 0,0 0 2128 0,2 0 400 16,-3 0 80-16,0 0 16 0,0 0 256 0,0 0 64 16,0 0 16-16,57-6 0 0,-57 6-1232 0,0 0-240 15,0 0-48-15,50-18-16 0,-50 18-784 0,0 0-144 16,0 0-48-16,0 0 0 0,0 0-240 0,51-8-48 0,-51 8-16 0,0 0 0 16,0 0-144-16,0 0 0 0,18 14 0 0,-16-12 0 15,-1 0-160-15,0 0-16 0,0 0 0 0,1-2-12176 16,-2 4-2432-16</inkml:trace>
  <inkml:trace contextRef="#ctx0" brushRef="#br0" timeOffset="84135.67">27356 6737 3679 0,'0'0'320'0,"0"0"-320"16,0 0 0-16,0-1 0 0,0 1 1152 0,0-3 176 15,1 2 16-15,1-2 16 0,-2 3 848 0,0 0 160 16,0 0 48-16,0 0 0 0,0 0 192 0,0 0 32 16,0 0 16-16,21-40 0 0,-21 40-336 0,0 0-64 15,0 0-16-15,0 0 0 0,0 0-864 0,0 0-176 16,20-42-48-16,-20 42 0 0,0 0-544 0,0 0-112 16,0 0-32-16,19-47 0 0,-19 47-272 0,0 0-64 0,0 0-128 0,15-39 192 15,-15 39-192-15,0 0 0 0,0 0 0 0,0 0 0 16,0 0 0-16,0 0 0 0,0 0 0 0,0 0 0 15,0 0 0-15,0 0 0 0,0 0 0 0,0 0 0 16,0 1 128-16,-2 8-128 0,-1 1 0 0,2 2 0 16,0-2 0-16,-1 3 128 0,2-3-128 0,0 2 0 15,2 0 0-15,-1-2 0 0,0 0 0 0,0 0 0 16,2-1 0-16,-1-1 0 0,1 2 0 0,-1-4 0 16,2-2 0-16,0 0 0 0,-1 1 0 0,2-4 0 0,0 1 0 0,-5-2 0 0,0 0 0 0,0 0 0 15,0 0 0-15,0 0 0 16,0 0 0-16,0 0 0 15,0 0 0-15,0 0 0 0,52-14 0 0,-52 14 0 0,0 0 0 0,0 0 0 16,0 0 0-16,0 0 0 0,25-42-192 0,-25 42 192 16,0 0-192-16,0 0 192 0,12-35-224 0,-12 35 64 15,0 0 16-15,0 0 0 0,9-35 144 0,-9 35 0 16,0 0-144-16,0 0 144 0,0 0 0 0,0 0 0 16,0 0 0-16,0 0 0 0,0 0 0 0,0 0 0 15,0 0 128-15,0 0-128 0,0 0 304 0,0 0-32 16,0 0 0-16,0 0 0 0,6 3-112 0,-6 4-32 15,0 2 0-15,0-2 0 0,0 2-128 0,1 0 0 16,-1 0 144-16,2 1-144 0,-1-1 0 0,-1 1 0 16,1-3 0-16,0 2 128 0,-1-2-128 0,2 0 0 15,-1 1 0-15,0-2 0 0,0 1 0 0,1-4 0 16,0 1 0-16,-1 1 0 0,2-4-352 0,0 2 16 0,0-3 0 16,-1 0 0-1,-2 0-1872-15,0 0-368 0</inkml:trace>
  <inkml:trace contextRef="#ctx0" brushRef="#br0" timeOffset="84973.59">27830 6429 5519 0,'-4'0'496'0,"2"0"-496"0,0 0 0 0,1 0 0 15,0 0 1680-15,0 0 240 0,-2 1 64 0,-2-1 0 16,-1 0 640-16,0 3 144 0,1-6 32 0,0 3 0 16,3-1-496-16,0-2-112 0,2 2-16 0,0 1 0 15,0 0-784-15,0 0-176 0,0 0-16 0,0 0-16 16,0 0-192-16,0 0-32 0,0 0-16 0,0 0 0 0,37-37-176 0,-37 37-48 0,0 0 0 0,0 0 0 31,0 0-368-31,0 0-80 0,0 0-16 0,0 0 0 16,47-4-112-16,-47 4-16 0,0 0-128 0,0 0 192 15,0 0-192-15,33 10 0 0,-29-6 0 0,0-2 0 16,1 5 0-16,-2-4 0 0,-1 1 0 0,1 1 0 0,-2 1 0 0,0-2 0 16,-1 2 0-16,0 0 0 0,0 0 0 0,-2 1 0 15,0 0 0-15,-1 2 0 0,-1-2 0 0,0 2 0 16,0-2 0-16,0 2 0 0,-1-2 0 16,0 2 0-16,0-3 0 0,0 0 0 0,0-2 0 0,-1 1-128 15,-1-1 128-15,1-1 0 0,0 0-192 16,0-3 64-16,1 1 128 0,-1-2-208 0,1 1 80 0,0-5 128 15,1 1-208-15,0 0 80 0,2 1 128 0,0-3 0 16,0-1 0-16,1 2-128 0,0 1 128 0,1-1 0 16,0 5 0-16,0 0 0 0,0 0 0 0,0 0 0 15,0 0 0-15,0 0 0 0,0 0 0 0,0 0 0 16,0 0 128-16,0 0-128 0,0 0 160 0,0 0-32 16,47-23-128-16,-47 23 192 0,0 0-192 0,0 0 144 15,23 13-144-15,-17-10 128 0,1 4-128 0,-1-2 0 0,-1 2 144 0,1-1-144 16,-1 3 0-16,0-2 128 0,-1 2-128 0,-1 1 0 15,1-3 0-15,-2 2 128 0,1-3-128 0,-1 0 0 16,1 0 0-16,-2-4 0 0,2 3 0 0,-2-5 0 16,0 3-192-16,-1-3-128 0,1 0 0 0,1 0-16 31,-2-2-1424-31,0 1-288 0,1-2-48 0,-1-1-14016 0</inkml:trace>
  <inkml:trace contextRef="#ctx0" brushRef="#br0" timeOffset="85506.54">28096 6163 1839 0,'-3'4'160'0,"2"-4"-160"0,0 0 0 0,-1 0 0 16,2 0 1056-16,0 0 176 0,0 0 48 0,0 0 0 16,2 2 768-16,-2-2 144 0,1 0 48 0,0 0 0 15,-1 0-256-15,1 1-32 0,2 2-16 0,-2-1 0 16,0 2 368-16,1-3 80 0,-1 4 16 0,0 1 0 15,-1-2-592-15,1 2-112 0,-1 1-32 0,0 0 0 16,0 2-592-16,2-3-128 0,-2 1-32 0,0 2 0 16,0 0-512-16,1-3-96 0,-1 1-32 0,0 2 0 15,1-3-272-15,-1 0 0 0,0 2 0 0,0 0 0 0,1-2 0 0,-1-1 0 16,0 2 0-16,0-3 0 16,0 0-528-16,2-1-112 0,-2 0-32 0,0 0-10864 15,1-2-2176-15</inkml:trace>
  <inkml:trace contextRef="#ctx0" brushRef="#br0" timeOffset="87003.88">26803 7283 1839 0,'-1'3'160'0,"1"-6"-160"0,0 3 0 0,-1 0 0 0,1 0 448 0,0 0 64 16,-1 0 16-16,0 0 0 0,-1-1-112 0,1 1-32 15,1-2 0-15,0-2 0 16,1-1-384-16,-1 0 0 0,2 0 0 0,-1-1 0 0,0 2 0 0,0-2-192 16,-1 2 32-16,1-2 16 15,1 0 144-15,-1 2 0 0,0-2 0 0,2 1 128 0,-2 0 528 0,0 3 112 16,2-4 32-16,-2 2 0 0,1-1 32 0,0 1 0 15,0 0 0-15,1 1 0 0,-2 0-176 0,0 1-16 16,0 1-16-16,-1 1 0 0,1 0 176 0,-1 0 32 16,2 0 16-16,-2 3 0 0,0 0 144 0,-2 0 32 15,2 1 0-15,0 2 0 0,0 1-448 0,0-1-64 16,0 1-32-16,0 2 0 0,0-3-352 0,0 3-128 16,-1-2 0-16,0-1 0 0,0-2 0 0,0 1 0 15,-2-1 0-15,2-1 0 0,-2 0 0 0,1 0 0 16,1-3 0-16,-2 0 0 0,1 0 0 0,-1 0 0 15,1-3 0-15,-2-1 0 0,0-2 0 0,1 0 0 16,-1 0 0-16,-1-3 0 0,1-1 144 0,1 0 96 0,0-2 16 0,1 2 0 16,0-3 256-16,2 4 64 0,2-3 16 0,-1 1 0 15,1 3 160-15,1-1 16 0,0 2 16 16,0 0 0-16,1 1 16 0,-1 2 0 0,-3 4 0 0,0 0 0 16,0 0-304-16,0 0-64 0,0 0-16 15,0 0 0-15,0 0-112 0,0 0-32 0,0 0 0 0,0 0 0 16,55-2-144-16,-49 8-128 0,0 0 144 0,0 2-144 15,0 0 144-15,-1 2-144 0,2 3 128 0,-2-3-128 16,0 1 0-16,-3 0 0 0,2 0 0 0,-3-1 0 16,1 2 0-16,-2-2 0 0,0 0-224 0,-1-1 80 15,0-2-288-15,-2-1-48 0,1 0-16 0,-2-3 0 0,1 1 112 0,-1-4 0 16,-1 0 16-16,-1-3 0 16,0 2-64-16,-2-4-16 0,1 1 0 0,-2-2 0 0,-1 0 448 0,0 0 128 15,2-2 0-15,-2 2 0 0,1-4 576 0,0 4 128 16,2-4 32-16,2 2 0 0,0-2-112 0,3 1-32 15,-1 2 0-15,3 0 0 0,1-1-272 0,1 0-64 16,-1 3-16-16,3-1 0 0,-1 2-48 0,-3 4 0 16,0 0 0-16,0 0 0 0,0 0 16 0,0 0 0 15,0 0 0-15,0 0 0 0,0 0-144 0,61-3-16 16,-61 3-16-16,0 0 0 0,0 0-160 0,38 16 0 16,-38-16 144-16,0 0-144 0,30 20 0 0,-21-12 0 15,-1 0 0-15,0 0 0 0,-1 1 0 0,0-2 0 16,-2 2 0-16,0-3 0 0,0 0 0 0,-2 1 0 15,-2-2 0-15,0 0-128 0,-1-2 128 0,-2 0 0 16,1-2 0-16,-3 1-128 0,0-2 0 0,-2 0 0 0,0 0 0 0,-2-2 0 16,0 1-112-16,-2-2-16 0,-3 0 0 15,1-2 0-15,0 1 256 0,-3 0-176 0,1-2 176 0,-1 2-160 16,3-2 160-16,-2 1 0 0,2 0 0 0,1-1 128 16,2 1-128-16,2 1 128 0,1-2-128 0,2 0 128 15,3 2 32-15,-1-2 16 0,2 0 0 0,2 0 0 16,0 2-32-16,-1 0 0 0,3-1 0 0,-1 4 0 15,0-1-144-15,1 2 128 0,1 0-128 0,0 0 128 16,1 0 32-16,-6 0 0 0,0 0 0 0,0 0 0 16,0 0-160-16,38 16 160 0,-30-10-160 0,-1-2 160 15,1 2-160-15,-1 0 0 0,-1 0 0 0,0 0 0 0,-1 1 0 16,0-1 0-16,0 0-192 0,-1 0 192 16,0 0-1552-16,-1-2-192 0</inkml:trace>
  <inkml:trace contextRef="#ctx0" brushRef="#br0" timeOffset="117899.34">4616 10891 11055 0,'0'2'976'15,"0"0"-784"-15,1-2-192 0,-1 0 0 16,0 0 1664-16,0 2 304 0,0 0 48 0,0-2 16 16,2 3 976-16,-2-3 208 0,1 0 48 0,0-3 0 0,0 1-960 15,0-2-176-15,1-5-32 0,-2 9-16 16,0 0-864-16,0 0-192 0,2-44-16 0,-2 44-16 0,0 0-480 0,1-55-80 15,-1 55-32-15,-3-43 0 0,3 43-80 0,-6-52-32 16,2 24 0-16,-1-1 0 0,0 2-96 0,-1-3 0 16,0-2-16-16,-2-1 0 0,2 4-176 0,-1 0 128 15,-2-5-128-15,-1 5 128 0,1-2-128 0,1 2 0 16,0 3 0-16,2 4 128 0,2 4-128 0,4 18 128 16,-3-35-128-16,3 35 128 0,0 0-128 0,2-43 192 15,-2 43-192-15,0 0 192 0,0 0-32 0,26-52 0 0,-26 52 0 0,0 0 0 0,0 0 80 0,38-45 16 31,-38 45 0-31,0 0 0 0,0 0-48 0,47-41 0 16,-47 41 0-16,0 0 0 0,0 0-80 0,51-22 0 0,-51 22-128 0,0 0 192 16,0 0-192-16,57-9 144 0,-57 9-144 0,0 0 128 15,49 3-128-15,-49-3 0 0,26 6 0 16,-17-5 0-16,-2 2 0 0,2 1 0 0,-1 2 0 0,0 2 0 31,0 2-448-31,-1-1 0 0,-2 1-16 0,-1 0 0 16,-1-2-592-16,-1 0-112 0,-2-2-32 0,0 3-18192 0</inkml:trace>
  <inkml:trace contextRef="#ctx0" brushRef="#br0" timeOffset="118198.57">4358 10523 13823 0,'1'6'608'0,"0"-3"128"0,0 1-592 0,2-2-144 16,-2-2 0-16,1 1 0 0,2 2 3232 0,2-3 608 15,7 2 128-15,-13-2 32 0,36 8-416 0,-36-8-96 16,44 2-16-16,-44-2 0 0,46-2-2064 0,-46 2-432 16,46-4-80-16,-46 4 0 0,43 0-288 0,-43 0-48 15,0 0-16-15,52-2 0 0,-52 2-272 0,0 0-48 16,44-4-16-16,-44 4 0 0,0 0-208 0,0 0 0 15,52-13 0-15,-52 13 0 0,0 0 0 0,0 0 0 16,0 0 0-16,0 0-160 16,0 0-672-16,0 0-144 0,0 0-32 0,41-2-18592 0</inkml:trace>
  <inkml:trace contextRef="#ctx0" brushRef="#br0" timeOffset="118514.96">4825 11083 10127 0,'1'0'896'15,"2"-1"-704"-15,-1 1-192 0,-1 0 0 16,1-2 3008-16,1-1 576 0,2 0 128 0,-5 3 0 0,0 0 304 0,0 0 48 15,50-42 16-15,-50 42 0 0,0 0-2320 0,49-47-464 16,-49 47-80-16,0 0-32 0,46-41-448 0,-46 41-96 16,0 0 0-16,0 0-16 0,48-36-288 0,-48 36-48 15,0 0-16-15,0 0 0 0,0 0-272 0,0 0 128 16,46-25-128-16,-42 25 0 0,-2-2 0 0,-1 2 0 16,1 0 0-16,-2-2 0 15,1 2-704-15,-4 2-80 0,2 0-32 0,-4-2-18704 16</inkml:trace>
  <inkml:trace contextRef="#ctx0" brushRef="#br0" timeOffset="118748.22">4877 10874 14735 0,'1'5'640'0,"0"-1"160"0,1-3-640 0,0 2-160 0,-1-1 0 0,1-2 0 15,-1 4 2928-15,4 0 544 0,1 2 112 0,3 3 32 16,1 0-192-16,1 4-32 0,0-1-16 0,-1 1 0 15,0-4-2128-15,-2 1-416 0,1 3-96 0,-2-3-16 16,1-1-336-16,-3 0-64 0,1-1 0 0,-1 0-16 16,0-2-304-16,-2 1 128 0,1-4-128 0,-1 3 0 15,0-2 0-15,-1-1 0 0,-1 0 0 0,-1 0-192 16,1-1-576-16,-1 2-128 0</inkml:trace>
  <inkml:trace contextRef="#ctx0" brushRef="#br0" timeOffset="119163.59">5358 10377 7359 0,'-1'-2'320'0,"0"1"80"0,1-4-400 0,0 1 0 0,0 2 0 0,0 0 0 16,0 2 2624-16,0-6 448 0,0 0 96 0,0 0 16 16,0-3 416-16,0 3 96 0,-2 1 16 0,1 2 0 15,0 3-1344-15,-2 0-272 0,2 2-48 0,-3 0-16 16,2 4-1088-16,-2-2-224 0,0 5-32 0,0 1-16 15,-1 2-208-15,-2 2-32 0,1 3-16 0,0 0 0 16,-1 4-96-16,2 1-32 0,0 1 0 0,2 1 0 16,2 0-96-16,1 1-32 0,1-1 0 0,0-1 0 15,2 1-160-15,-2 2 0 0,2 3 0 0,-1-1 128 16,3-2-128-16,-1 1 0 0,2-1 0 0,-1-6 0 16,-1-1 0-16,1-1 0 0,1 1 0 0,1-3 0 0,-1-4-128 15,3-2-16-15,0-4 0 0,1-3 0 16,1-3-496-16,-11 0-112 0,0 0-16 0,0 0-18272 0</inkml:trace>
  <inkml:trace contextRef="#ctx0" brushRef="#br0" timeOffset="119763.54">5543 10918 7359 0,'0'1'656'0,"0"-1"-528"0,2 2-128 16,-1-2 0-16,0-2 2272 0,-1 2 416 15,1-1 96-15,3-2 16 0,-4 3 1616 0,0 0 336 16,0 0 64-16,0 0 16 0,30-44-2416 0,-30 44-496 0,0 0-80 0,0 0-32 0,23-53-1056 0,-23 53-224 16,0 0-32-1,0 0-16-15,15-47-176 0,-15 47-48 0,0 0 0 0,0 0 0 16,0 0-128-16,6-52-128 0,-6 52 192 0,0 0-192 15,0 0 128-15,0 0-128 0,0 0 0 0,-1-39 0 16,0 37 0-16,1 2 0 0,0 0 0 0,0 0 0 16,-1 0 0-16,-1 4 0 0,1-1 128 0,1 3-128 15,0 1 208-15,0 1-16 0,0 0 0 0,0 3 0 16,1 1-32-16,2 2-16 0,1 1 0 0,-1 1 0 16,1 0-144-16,0 0 160 0,1 0-160 0,1-4 160 15,-1 1-160-15,1-3 0 0,0-2 0 0,-1 0 0 16,1-2 0-16,-1-4 0 0,3 2 0 0,0-2 0 0,0-2 0 0,-8 0 0 15,0 0 0-15,0 0 0 0,0 0 0 0,0 0 0 16,44-28 0-16,-44 28 0 0,0 0 0 0,0 0 0 16,0 0-128-16,20-59 128 0,-20 59-256 0,0 0 32 15,0 0 0-15,9-51 0 0,-9 51-96 0,0 0-32 16,0 0 0-16,0 0 0 0,2-48 96 0,-2 48 0 16,0 0 16-16,0 0 0 0,0 0 240 0,0 0 0 15,0 0 0-15,0 0 0 0,0 0 144 0,0 0 128 16,0-5 32-16,0 10 0 0,1 0 112 0,1 1 32 15,0 3 0-15,-1 0 0 0,2 1-176 0,-1 1-16 16,1 1-16-16,0 0 0 0,1 0-112 0,0 3-128 16,0-2 176-16,1 0-176 0,-1-1 144 0,0 1-144 15,0-1 0-15,-2-2 144 0,2-4-144 0,0 2 0 0,1 0 0 0,-2-1 0 16,2-4 0-16,0 0 0 0,0-3 0 16,-1 0 0-1,1-3-544-15,-5 3-32 0,0 0-16 0,0 0 0 16,0 0-704-16,15-57-144 0</inkml:trace>
  <inkml:trace contextRef="#ctx0" brushRef="#br0" timeOffset="120080.42">5830 10396 17503 0,'3'-3'1552'0,"-2"3"-1232"0,0-2-320 0,2 1 0 15,-2 1 2944-15,-1 0 512 0,4 0 128 0,1-3 0 0,-5 3-320 0,0 0-80 16,0 0-16-16,36-2 0 0,-25 4-1760 0,-1 4-336 16,1 1-80-16,1-1-16 0,-1 6-352 0,2-2-80 15,0 4-16-15,-2 0 0 0,2 3-272 0,-1-1-48 16,0 2-16-16,-2 1 0 0,0-2-192 0,-2 4 176 16,0 4-176-16,-2 1 160 0,1 2-160 0,-4 3 0 15,1-1 144-15,-3 1-144 0,-1 1 0 0,0 0 0 16,-2-1 0-16,-1 0 128 0,0-5-128 0,-2-1 0 15,0-3 0-15,-3-6-128 16,2-4-512-16,-1-2-80 0,0-4-32 0,1-3 0 16,1-3-368-16,0-3-80 0,0-3-16 0,-1-1 0 15,1-2-1776-15,2-1-352 0</inkml:trace>
  <inkml:trace contextRef="#ctx0" brushRef="#br0" timeOffset="120814.24">6377 10595 9215 0,'0'1'816'16,"0"-1"-656"-16,0 0-160 0,0 3 0 15,0-3 2000-15,0 0 368 0,-1 0 80 0,2 0 16 16,0 1 1024-16,0 0 208 0,3 3 32 0,-1-4 16 16,1 1-1232-16,1 2-240 0,0-3-48 0,2 0-16 0,0 0-1232 0,0 0-240 15,3 0-48-15,-10 0-16 0,0 0-240 16,0 0-48-16,0 0-16 0,55-9 0 0,-55 9-64 0,0 0-16 16,0 0 0-16,43-1 0 0,-43 1-144 0,0 0-16 15,0 0-128-15,35 3 192 0,-27 0-192 0,0-3 0 16,-8 0 0-16,0 0 0 0,0 0 0 0,0 0-192 15,0 0 48-15,0 0 0 16,0 0-672-16,0 0-128 0,0 0-16 16,0 0-17712-16</inkml:trace>
  <inkml:trace contextRef="#ctx0" brushRef="#br0" timeOffset="121166.42">6399 10737 11967 0,'0'1'256'0,"-1"-1"64"0,1 0 16 0,0 0 0 0,0 3-336 0,0-3 0 0,0 0 0 0,0 0 0 15,1 1 2912-15,0 2 512 0,1-1 96 0,-1-2 32 16,3 4-80-16,-2-4-16 0,3 2 0 0,-1 0 0 15,1 0-1840-15,1-2-368 0,0 2-80 0,0-2-16 16,0-2-544-16,-6 2-112 0,0 0-32 0,0 0 0 0,0 0-112 0,0 0-32 16,51-6 0-16,-51 6 0 0,0 0-128 15,0 0-16-15,0 0-16 0,47-4 0 0,-47 4-160 0,0 0 0 16,0 0 0-16,37 0 128 0,-37 0-128 0,0 0 0 16,0 0 0-16,0 0 0 0,0 0-192 0,42 0 0 15,-37 0-16-15,-1 0 0 16,0 0-512-16,-3 0-112 0,1 0 0 0,0 0-11712 15,-1 0-2352-15</inkml:trace>
  <inkml:trace contextRef="#ctx0" brushRef="#br0" timeOffset="122332.55">6909 12196 2751 0,'1'5'256'0,"-1"-1"-256"0,1-1 0 0,-1-2 0 15,0-1 1440-15,1-1 240 0,1 1 48 0,-1 0 16 16,3 0 1392-16,0-3 256 0,1 1 64 0,2-2 16 16,0 0-192-16,0-2-32 0,-7 6-16 0,0 0 0 15,0 0-960-15,0 0-192 0,52-45-32 0,-52 45-16 16,0 0-1200-16,41-38-224 0,-41 38-48 15,0 0-16-15,45-46-160 0,-45 46-16 0,0 0-16 0,49-58 0 16,-49 58-160-16,0 0-48 0,46-63 0 0,-46 63 0 16,35-47-144-16,-35 47 0 0,37-51 0 0,-37 51 128 0,33-53-128 15,-33 53 0-15,28-48 0 0,-28 48 0 0,0 0 0 0,30-72 0 16,-30 72 0-16,0 0 0 0,26-70 880 0,-26 70 192 16,14-53 32-16,-14 53 16 0,12-55-800 0,-12 55-144 15,10-60-48-15,-10 60 0 0,6-63-128 0,-6 63 128 16,3-63-128-16,-3 63 128 15,-2-60-832-15,2 60-160 0,-5-53-32 0,5 53-16 0,-6-52 784 16,1 25 128-16,-1 1 0 0,0 0 128 0,0 4-128 0,-2-6 0 16,1 0 0-16,-2-2 128 0,1 2-128 0,-1-1 0 15,-2 1 0-15,1 0 128 0,-2-1-128 0,0 4 0 16,1 6 0-16,-1-6 128 0,1 4-128 0,-2 1 128 16,1 2-128-16,0 1 128 0,-1-1-128 0,2 2 128 0,0 0-128 15,1 0 128-15,0 1-128 0,0-1 0 0,2 2 0 16,-1-4 0-16,-1 2 0 0,2-3 128 0,-2-1-128 0,0 2 0 15,1-1 0-15,-1-1 128 0,-1 2-128 0,1-3 0 16,0 1 0-16,-1-2 0 0,1 1 0 0,0 1 0 16,3 0 0-16,-2 2 0 0,1-1 0 0,-1 0 0 15,0 0 0-15,1 0 0 0,0-1 0 0,0-2 0 16,-1 4 0-16,0-5 0 0,2-1 0 0,1-1 128 16,1 1-128-16,0 0 0 0,5 24 0 0,-4-51 0 15,4 51 0-15,-1-47 0 0,1 47 0 0,0-42-128 16,0 42 128-16,-1-37 0 0,1 37 0 0,0-35-128 15,0 35 128-15,-3-36 0 0,3 36 0 0,0 0 0 16,1-43 0-16,-1 43 0 0,0 0 0 0,8-54 0 16,-8 54 0-16,0 0 0 0,16-47 0 0,-16 47 0 0,0 0 0 15,22-54 0-15,-22 54 0 0,0 0 0 0,29-56 0 0,-29 56 0 16,0 0 0-16,32-52-128 0,-32 52 128 0,0 0 0 0,38-52 0 0,-38 52 0 31,0 0 0-31,38-36 0 0,-38 36 0 0,0 0 0 0,0 0 0 0,0 0 0 16,56-22 0-16,-56 22 0 0,0 0 0 0,0 0 0 15,52-7 0-15,-52 7 0 0,0 0-176 0,46-3 0 16,-46 3 0-16,0 0 0 16,48 0-464-16,-48 0-112 0,0 0-16 0,49-5 0 15,-49 5-544-15,0 0-112 0</inkml:trace>
  <inkml:trace contextRef="#ctx0" brushRef="#br0" timeOffset="123163.8">7042 12533 13823 0,'0'-3'1216'0,"-1"3"-960"0,0-2-256 0,-1 1 0 15,2 1 2256-15,-1-3 416 0,-1 1 80 0,-1-2 0 16,1 0 576-16,-1 2 128 0,2-2 0 0,0 4 16 0,1 0-1728 0,0 0-336 0,2 0-80 0,0 0-16 16,1 1-640-16,1 2-128 0,1-1-32 0,1-1 0 31,2 2-96-31,-1-1-32 0,2 0 0 0,0 0 0 0,0-2-144 0,1 3-48 15,0-3 0-15,1 1 0 0,0 1-192 0,-1-2 176 16,0 0-176-16,0 0 160 0,0 0-160 0,-2 0 0 16,1 3 0-16,0-3 0 0,-1 1 0 0,0 1 0 15,-1-2 0-15,2 2 0 0,-3 0 0 16,1-2 0-16,0 0 0 0,-2 0 0 0,1 0-192 0,-1-2-32 16,-2 0 0-16,1 2 0 15,-1-3-528-15,-2 0-96 0,-1 1-32 0,0 1 0 16,-1-2-960-16,-2 1-192 0,1 0-32 0,-2 2-14160 0</inkml:trace>
  <inkml:trace contextRef="#ctx0" brushRef="#br0" timeOffset="124179.75">7618 12759 7359 0,'-1'-1'656'0,"0"1"-528"0,0 0-128 0,1-3 0 16,-2 3 1696-16,1-1 304 0,0-1 64 0,-2-1 16 16,1 2 864-16,0-4 192 15,2 4 16-15,-2-2 16 0,4 1-608 0,-1 1-112 0,1 1-16 0,-1-3-16 16,2 3-784-16,-2-1-160 0,0 2-16 16,2 2-16-16,-1-2-800 0,0 4-144 0,0-2-48 0,1 4 0 15,0-1-128-15,0 4-16 0,0 0-16 0,-1 2 0 16,0 3-112-16,1-2-32 0,0 3 0 0,1 1 0 15,0 0-144-15,-1-1 0 0,0 0 0 0,1-4 0 16,-1 2 0-16,0-4 0 0,-1-1 0 0,2-3 0 16,0 0 0-16,-2 0 0 0,2-5 0 15,-2-1 0-15,2-1-256 0,-3-1-48 0,2-5 0 0,-2 0 0 16,-1-2-80-16,0 9-32 0,0 0 0 0,-1-54 0 0,1 54 224 0,-4-59 64 16,2 26 0-16,-2 3 0 0,-1-3 128 0,-1 5 0 15,0 1 128-15,-1 1-128 0,0 3 256 0,0 1 0 16,-2 0-16-16,0 0 0 0,1-1 16 0,0 2 0 15,2 2 0-15,0-4 0 0,6 23-64 0,-8-43-16 16,8 43 0-16,-3-36 0 0,3 36 0 0,0 0 0 16,0 0 0-16,0 0 0 0,2-44 48 0,-2 39 16 15,1 1 0-15,1 2 0 0,0 0 32 0,1-1 16 16,-1 0 0-16,3-1 0 0,0 2-128 0,-5 2-32 16,0 0 0-16,0 0 0 0,0 0-128 0,0 0 0 15,51-19 144-15,-51 19-144 0,0 0 0 0,0 0 0 16,50-7 0-16,-50 7 0 0,0 0 0 0,49-5 0 15,-49 5 0-15,0 0 0 0,49-1 0 0,-49 1 0 16,0 0 0-16,43-6 0 0,-43 6 0 0,0 0 0 16,52-13 0-16,-52 13 0 0,0 0 0 0,60-16 0 0,-60 16 0 0,0 0 0 15,65-16 0-15,-65 16 0 0,51-6 0 0,-51 6 0 16,54 0 0-16,-54 0 0 0,53 0 0 0,-53 0 0 16,54 6 0-16,-28-5 0 0,0 4 0 0,-2-3 128 15,0 0-128-15,-24-2 0 0,46 1 0 0,-46-1 0 16,42-3 0-16,-42 3 0 0,43-8 0 0,-43 8 0 15,43-11 0-15,-43 11 0 0,45-14 0 0,-45 14 0 16,43-12 0-16,-43 12 0 0,42-6 0 0,-42 6 0 16,37-1 0-16,-21 4 0 0,0-1 0 0,-2 3 0 15,-1-2 0-15,1 3 0 0,-2-2 0 0,0 1 128 0,-1-1-128 0,-1-1 0 0,1 0 0 0,-11-3 0 32,0 0 0-32,0 0 0 0,40-5 0 0,-40 5 0 15,0 0-192-15,0 0 0 0,0 0 0 0,0 0 0 16,51-38-384-16,-51 38-64 0,0 0-32 0,0 0 0 15,0 0-96-15,0 0 0 0,0 0-16 0,0 0 0 16,0 0-832-16,0 0-176 0</inkml:trace>
  <inkml:trace contextRef="#ctx0" brushRef="#br0" timeOffset="124629.68">7916 12628 8287 0,'0'-3'368'0,"0"0"80"0,2-1-448 0,-2 2 0 0,1 2 0 0,-1-3 0 16,1 2 1824-16,0-2 288 0,2-3 48 0,-1 3 16 16,1-4 640-16,-1 2 144 0,1 4 32 0,-1-1 0 15,-1 4-384-15,2-1-80 0,-1 6-16 0,1 1 0 0,-1 1-864 0,1 4-176 16,-1 2-48-16,1 1 0 0,0-2-704 0,0 5-144 15,1 3-16-15,-2-4-16 0,2 1-96 0,-2 1-32 16,1-2 0-16,-1 1 0 0,1-3-224 0,-1 0-64 16,2-2 0-16,-3 0 0 0,2-1-128 15,-2-1 0-15,1-2 0 0,0-3 0 0,-1-2 0 0,-1-1-224 16,1-4 80-16,-1-2 16 16,1 0-528-16,0-4-112 0,1-2 0 0,-2 8-16 15,0 0-1216-15,0 0-240 0</inkml:trace>
  <inkml:trace contextRef="#ctx0" brushRef="#br0" timeOffset="124864.34">8109 12702 4607 0,'3'5'400'0,"-2"-1"-400"0,1-4 0 0,0 2 0 16,0-2 4224-16,-1 0 752 0,1 0 144 0,1 0 48 15,4 2-576-15,1-2-112 0,1 0-32 0,-9 0 0 16,0 0-2896-16,0 0-576 0,0 0-112 0,49-18-32 15,-49 18-352-15,0 0-80 0,0 0-16 0,0 0 0 16,52-25-224-16,-52 25-160 0,0 0 192 0,0 0-192 16,0 0 0-16,39-2 0 0,-33 4 0 15,-1-2 0-15,0 3-448 16,0 1-112-16,0-1-16 0,0 0-18320 0</inkml:trace>
  <inkml:trace contextRef="#ctx0" brushRef="#br0" timeOffset="125497.32">8456 12868 3679 0,'1'4'320'0,"-1"-4"-320"0,1 0 0 0,0 0 0 0,0-3 2944 0,-1 2 528 15,2-2 112-15,-1 0 0 0,3-2 736 0,-4 5 144 16,0 0 16-16,0 0 16 0,0 0-2176 0,0 0-432 15,18-55-96-15,-18 55 0 0,0 0-1040 0,0 0-208 16,0 0-32-16,0 0-16 0,8-48-240 0,-8 42-32 16,-2 0-16-16,2 0 0 0,-1-1-80 0,0 4-128 0,0-2 176 0,-1 1-176 15,0 0 128-15,1 2-128 0,-2-2 0 0,1 0 0 16,-1 2 0-16,1-1 0 0,1 2 0 0,1-1 0 16,-2 2 0-16,2 0 0 0,0 2 0 0,0-2 0 15,0 0 0-15,0 0 0 0,0 1 0 16,0 2 0-16,3-3-176 0,-2 4 176 0,3 2-192 0,0-2 192 15,0 4-144-15,0-2 144 0,2 4 0 0,-1 3-144 16,1-1 144-16,1-2 0 0,-1 0 0 0,-1 0 0 16,1 7 0-16,0-3 0 0,0-2 0 0,-1 0-128 15,0-4 128-15,0-2 0 0,0-1 0 0,-1-1 0 16,0-3 0-16,-1-1 0 0,0 0 0 0,-1-1 0 16,1 1 0-16,0-7 0 0,0 4 0 0,-3 3 0 15,0 0 0-15,0 0 0 0,0 0 0 0,0 0 0 0,17-51 0 16,-17 51 0-16,0 0 0 0,0 0 0 0,0 0 0 0,0 0 0 15,10-49 0-15,-10 49 0 0,0 0 0 0,0 0 0 16,0 0 0-16,0 0-128 0,0 0 128 0,0 0 0 16,0 0 0-16,0 0 0 0,0 0 0 0,0 0 0 15,0 0 0-15,0 0 0 0,0 0 0 0,0 0 144 16,0 0-16-16,0 0-128 0,0 0 304 0,0 0-48 16,0 0-16-16,0 0 0 0,0 0 0 0,0 0 0 15,0 0 0-15,31 2 0 0,-26 10-96 0,-1-2-16 16,2 3 0-16,-1-1 0 0,1 2-128 0,0-2 160 15,0 0-160-15,-1-2 160 0,1 3-160 0,1-6 0 16,-2 2 0-16,1-3 128 0,0 0-128 0,-1-2 0 16,0-2 0-16,0-1 0 0,0-2 0 0,0 1 0 15,-3-2-160-15,2-2 160 16,-4 4-640-16,0 0-16 0,0 0-16 0,0 0 0 16,11-61-1344-16,-11 61-272 0</inkml:trace>
  <inkml:trace contextRef="#ctx0" brushRef="#br0" timeOffset="125963.94">8767 12530 11967 0,'-1'0'1072'0,"0"0"-864"0,1 0-208 0,0 0 0 15,0 0 3072-15,0 0 560 0,-2-2 112 0,1 1 32 16,0-2-528-16,0-1-112 0,1-2 0 0,1 1-16 15,-1 5-1568-15,0 0-304 0,0 0-64 0,0 0-16 0,0 0-560 0,0 0-112 16,0 0-32-16,31-48 0 0,-31 48-32 0,0 0-16 16,0 0 0-16,0 0 0 0,0 0-160 0,0 0-48 15,43-12 0-15,-35 14 0 0,-1 4-208 0,0 0 128 16,1 1-128-16,0 0 0 0,1 5 0 0,0 1 0 16,1 0 0-16,-2 5 0 0,1-2 0 0,-2 0-240 15,1-3 32-15,-3 2 0 16,-1-2-192-16,-2 0-48 0,0 0 0 0,-2-1 0 0,0-2 96 0,0 2 16 15,-1-2 0-15,-2 0 0 0,-1-4 96 0,-1-1 32 16,1 0 0-16,-1 0 0 0,-1-1 0 0,-4 0 0 16,0 0 0-16,0-4 0 0,2-2-16 0,-1-2 0 15,3-1 0-15,0-1 0 0,2-1 224 0,0-3 0 16,2 1 0-16,1 2 0 0,1 1 208 0,0-1 96 16,1 1 16-16,0 0 0 0,0 2 0 0,2 4 0 0,0-2 0 0,4 2 0 15,-1 0-32-15,1 2 0 0,2 2 0 0,1 2 0 16,2 0-48-16,-1 1-16 0,-1-4 0 0,3 3 0 15,-1 4-224-15,3-1 144 0,-2-3-144 0,0 4 128 16,-1 0-128-16,-1 0 0 0,-1 0 0 0,0 1 0 16,-3-4-208-16,0 0-80 0,-2-5-16 0,-2 2-12432 15,2-1-2480-15</inkml:trace>
  <inkml:trace contextRef="#ctx0" brushRef="#br0" timeOffset="127129.56">7491 9587 3679 0,'-4'0'320'0,"2"0"-320"15,-1 0 0-15,2 0 0 0,0 0 1920 0,1-2 304 16,-3 0 64-16,1 2 16 0,-2-2 1024 0,1-2 224 16,-1 2 32-16,0-2 16 0,2-1-960 0,0 1-192 15,2 3-32-15,2-1-16 0,-1-1-912 0,3 2-176 16,-1 1-32-16,2 1-16 0,0 2-432 0,3-1-64 16,-1 2-32-16,2 2 0 0,-2 0-336 0,1 2-64 15,-1 2-16-15,0 1 0 0,1-1 0 0,-2-1-16 0,0 4 0 16,-1-3 0-16,1 0-144 0,-1 1-32 0,1-1 0 0,-1-3 0 15,0 2-128-15,-1-6 0 0,0 0 0 0,-2-1 0 16,2 2 0-16,-2-4 0 0,1 0 0 0,-1-2 0 16,1 0 0-16,-3 2 0 0,0 0 0 0,0 0 0 15,0 0-160-15,16-47 160 0,-16 47-208 0,0 0 80 16,5-49 128-16,-5 49-128 0,2-42 128 0,-2 42-128 16,-2-41 128-16,-1 19 0 0,0 0 0 0,-2-1 0 15,1 2 0-15,-2 2 144 0,0-3-144 0,-1 5 160 16,1-1-32-16,0-1 0 0,0 1 0 0,1 1 0 0,0 1-128 15,1 3 128-15,2-2-128 0,2 15 128 0,0 0-128 0,1-32 0 16,-1 32 0-16,0 0 128 0,0 0 0 16,0 0 0-16,0 0 0 0,0 0 0 0,0 0 80 0,0 0 16 15,21-47 0-15,-21 47 0 0,0 0-64 0,0 0-16 16,0 0 0-16,0 0 0 0,0 0-144 0,52-10 0 16,-52 10 0-16,0 0 128 0,40-3-128 0,-40 3 0 15,0 0 0-15,48-1 0 0,-48 1 0 0,0 0 0 16,52 0 0-16,-52 0 0 0,44-2 0 0,-44 2 0 15,51-4 0-15,-51 4 0 0,53-5 0 0,-53 5 0 16,56-10 0-16,-56 10 0 0,63-13 0 0,-63 13 0 16,60-15 0-16,-60 15 0 0,57-13 0 0,-57 13 0 15,47-10 0-15,-47 10 0 0,47-8 128 0,-47 8-128 16,53-8 0-16,-53 8 128 0,56-6-128 0,-56 6 0 16,50-6 144-16,-50 6-144 0,49-6 0 0,-49 6 0 0,54-3 0 15,-54 3 128-15,47 2-128 0,-47-2 0 0,42 7 0 0,-23-1 0 16,-2-2 0-16,1 1 0 0,-4 0 0 0,-14-5 0 15,29 8 0-15,-17-4 0 0,2 1 0 0,-14-5 0 16,27 4 0-16,-27-4 0 0,0 0 0 0,37 6 0 16,-37-6 0-16,0 0 0 0,0 0 0 0,37 1 0 15,-31-2 0-15,-1 1-256 0,0 0 64 0,-2-2 0 32,-1 0-432-32,0 0-80 0,-1-1-32 0,-2 0 0 0,-2-4-416 0,-2 0-64 0</inkml:trace>
  <inkml:trace contextRef="#ctx0" brushRef="#br0" timeOffset="127563.11">7855 9461 11967 0,'2'-4'528'0,"-1"2"112"0,1-1-512 0,-1 2-128 0,0 1 0 0,-1-2 0 15,1 0 2128-15,0 0 400 0,1-2 80 0,0-2 16 16,1 0 640-16,-1 0 128 0,1 2 16 0,-2 2 16 16,1-2-1280-16,-2 4-256 0,3 4-48 0,-2-2-16 15,0 3-992-15,-1 4-208 0,0 3-48 0,0 0 0 16,0 2-144-16,-1 2-48 0,1 1 0 0,0 3 0 16,-1-4-128-16,1 3-48 0,0-1 0 0,1-2 0 15,-1-2-208-15,1 1 0 0,0-3 0 0,2 1 0 16,-2-4 0-16,2-2 0 0,-2-1 0 0,0-3 0 15,2 0-336-15,-1-3-16 0,2 0 0 0,0-6 0 32,-4 6-784-32,0 0-144 0,0 0-48 0,0 0-16528 0</inkml:trace>
  <inkml:trace contextRef="#ctx0" brushRef="#br0" timeOffset="127785.31">8056 9518 11967 0,'-2'9'528'0,"0"-8"112"0,2 1-512 0,0-2-128 16,0 3 0-16,0-3 0 0,0 1 3296 0,3 1 624 16,-1-2 128-16,2 2 32 0,1-2-816 0,1-2-144 15,-6 2-48-15,0 0 0 0,0 0-1728 0,0 0-336 16,0 0-80-16,48-21-16 0,-48 21-544 0,0 0-112 16,0 0-32-16,0 0 0 0,0 0-224 0,54-19 128 15,-54 19-128-15,0 0 0 0,0 0 0 0,0 0 0 0,0 0-208 0,0 0-12176 31,0 0-2432-31</inkml:trace>
  <inkml:trace contextRef="#ctx0" brushRef="#br0" timeOffset="128315.73">8359 9640 12783 0,'0'0'272'0,"0"0"64"0,0-2 16 0,1 2 16 0,1-3-368 0,-1 2 0 0,0-1 0 0,0-2 0 0,2-2 4224 0,0-3 768 16,-3 9 144-16,0 0 48 0,0 0-2448 15,0 0-496-15,19-58-80 0,-19 58-32 0,0 0-1296 0,0 0-256 16,9-47-48-16,-9 47-16 0,0 0-256 0,0 0-64 16,1-37-16-16,-1 31 0 0,0 2-48 15,0 0 0-15,1 4 0 0,-1 0 0 0,0 0-128 0,0 0 0 16,0 2 0-16,1 0 128 0,-1 1-128 0,2 0 0 15,0 1 0-15,-1 1 0 0,1-1 0 0,-1 2 128 16,1 1-128-16,2 6 0 0,-2 1 0 0,2 0 0 16,0 1 128-16,-2-3-128 0,2-1 0 0,0 0 0 15,1-3 0-15,0 1 0 0,0-3 0 0,0-3 0 16,1 0 0-16,0-2 0 0,1-1 0 0,1-1 0 16,-8 1 0-16,0 0 0 0,0 0 0 0,0 0 0 15,0 0 0-15,44-37 0 0,-44 37-128 0,0 0 128 16,0 0-160-16,0 0 160 0,0 0-320 0,20-51 48 0,-20 51 0 15,0 0 0 1,0 0-128-16,4-38-32 0,-5 29 0 0,-2 2 0 0,1 2 112 0,-1 1 0 0,1 0 16 0,-1 1 0 16,2 1 304-16,0 1 0 0,-1 1 0 0,2 0 0 15,0 0 320-15,0 3 80 0,0 0 16 0,0 4 0 0,2-1 0 0,-1 0 0 16,1 4 0 0,0 0 0-16,1 2-208 0,0 0-32 0,-1 1-16 0,1-3 0 15,-1 0-160-15,2-2 128 0,1 3-128 16,-1 0 128-16,1-1-128 0,-1 0 0 0,3-1 144 0,-2-2-144 15,2-1 0-15,-1 1 0 0,0-5 0 0,1-1 0 16,-1-1-192-16,-6 0-96 0,0 0-32 0,0 0-18192 16</inkml:trace>
  <inkml:trace contextRef="#ctx0" brushRef="#br0" timeOffset="128830.43">8684 9382 3679 0,'0'0'160'0,"0"-3"32"0,0 2-192 0,0-1 0 15,0 2 0-15,0-3 0 0,0 2 2528 0,2-4 464 16,-2 5 80-16,0 0 32 0,0 0 688 0,0 0 144 0,0 0 32 0,0 0 0 0,23-46-1104 0,-23 46-224 31,0 0-32-31,0 0-16 0,0 0-1328 0,0 0-272 16,0 0-48-16,0 0-16 0,0 0-432 0,43-12-96 15,-38 14-16-15,0-2 0 0,0 0-144 0,0 2-48 16,0 0 0-16,0-2 0 0,1 0-192 0,-1 0 176 16,-1 1-176-16,1 2 160 0,-2-1-160 0,2 0 0 0,-1 0 0 15,-1 0 0-15,0 2 0 0,0-1 0 16,-2 2 0-16,0 0 0 0,1 1-288 0,-4-3 64 0,2 4 16 0,-1-1 0 16,-1 0-16-16,-2 1 0 0,0 2 0 0,0-3 0 15,1 0-16-15,-2 1 0 0,-1-1 0 0,-1 0 0 16,1-1 80-16,0 0 16 0,0-1 0 0,0-1 0 15,-1 2 16-15,0-1 0 0,2-2 0 0,0 0 0 16,1 0 128-16,2-2 0 0,0 0-144 0,-1 0 144 16,3 0 0-16,-1-2 0 0,1 0 0 0,1 0 128 0,0-1 112 15,1 0 16-15,1 0 0 0,1 0 0 0,0-1 48 16,-4 4 16-16,0 0 0 0,0 0 0 0,0 0-32 0,0 0 0 16,0 0 0-16,47-16 0 0,-39 16-80 0,1 0-16 15,1 4 0-15,0-4 0 0,-2 2-64 0,0-1 0 0,-2 4-128 0,1 0 192 16,0 1-192-16,-1 0 0 15,0 1 0-15,-1 1 0 0,0-1 720 0,0-1 112 16,-1 0 0-16,-2-2 16 16,-1-1-2224-16,2 1-448 0,-2 2-96 0,0 0-17440 15</inkml:trace>
  <inkml:trace contextRef="#ctx0" brushRef="#br0" timeOffset="133810.68">7936 10485 18431 0,'-1'-3'1632'0,"0"2"-1312"0,1-1-320 0,0 2 0 0,0-3 2032 0,0 2 336 16,0-1 64-16,1-5 0 0,0 1 176 0,2-1 16 15,-3 7 16-15,0 0 0 0,0 0-1280 0,0 0-256 16,0 0-48-16,0 0-16 0,0 0-608 0,53-31-128 16,-53 31-32-16,0 0 0 0,0 0-112 0,0 0-32 15,38 6 0-15,-29-3 0 0,-2 0-128 0,1 1 0 16,0 2 144-16,0 0-144 0,2 0 0 0,-3 1 0 16,0-1 0-16,1-2 128 0,-2 2-128 0,0 0 0 15,-1 0 0-15,-1 0 0 0,0 0 0 0,-1 1 0 16,0-1 0-16,-1-1 0 0,0 1 0 0,-2 0 0 0,0 3 0 0,-3-3 0 15,2 4 0-15,-2-1 0 0,0 0 0 0,-2-1 0 16,0 3 0-16,-1-1 0 0,-3 0 0 0,-1 0-128 16,-2 2 128-16,-1 0 0 0,-2-2 0 0,1 0 0 15,-1 1 0-15,0-1-160 0,-1 0 160 0,1-4 0 16,0 0-176-16,0 1 176 0,0-1-160 0,2-2 160 16,1-2 0-16,2-2 0 0,1 0-128 0,2-2 128 15,2-1 0-15,2-1 0 0,1 1 0 0,2-4 0 16,2 1 0-16,1 0 192 0,-3 6-64 0,0 0-128 15,0 0 224-15,0 0-64 0,52-48-16 0,-52 48 0 16,0 0 80-16,50-29 16 0,-50 29 0 0,0 0 0 0,53-24-80 16,-53 24-16-16,0 0 0 0,54-10 0 0,-54 10-16 0,33 1-128 15,-33-1 192-15,31 10-64 0,-19-5 0 0,-1 2 0 16,0 2 0-16,-1-2 0 0,0 5-128 0,-2-5 192 16,-1 2-192-16,-2-2 192 0,0 2 704 0,-1-6 128 15,-1 2 48-15,0-1 0 0,-2 0-880 0,0-2-192 16,-1-1 0-16,0 2 0 0,-1-1 0 0,-1-2-144 15,-1 2 144-15,-2-2-192 16,2 2-1344-16,-2-2-288 0,-2 3-48 0,1-3-11344 16,0 1-2272-16</inkml:trace>
  <inkml:trace contextRef="#ctx0" brushRef="#br0" timeOffset="134251.9">7756 10856 4607 0,'0'-1'400'0,"0"1"-400"0,0-3 0 0,0 3 0 16,1-1 2624-16,-1 1 432 0,1 0 80 0,3 0 32 16,1-3 688-16,1 0 144 0,-6 3 32 0,0 0 0 15,0 0-1264-15,49-13-240 0,-49 13-48 0,0 0-16 0,0 0-1376 0,61-9-288 16,-61 9-48-16,0 0-16 0,48-3-288 16,-48 3-64-16,0 0-16 0,53 3 0 0,-53-3-112 0,0 0 0 15,52 3-16-15,-52-3 0 0,0 0-96 0,55 1-16 16,-55-1 0-16,0 0 0 0,53-4-128 0,-53 4 0 15,0 0 144-15,0 0-144 0,56-13 0 0,-56 13 0 16,0 0 0-16,0 0 0 0,0 0 0 0,47-6 0 16,-42 6 0-16,-1 0 0 0,0 0 0 0,-1 0 0 15,-1 0-144-15,-1 1 144 16,1 2-496-16,-1-3-16 0,-1 0-16 0,-1 0 0 16,1 2-528-16,-2-2-96 0,0 1-32 0,1 2-16608 0</inkml:trace>
  <inkml:trace contextRef="#ctx0" brushRef="#br0" timeOffset="136687.89">7965 11015 5519 0,'0'2'496'0,"0"-2"-496"16,0 2 0-16,0-2 0 0,0 0 2064 0,0 1 320 15,1 2 64-15,-1 3 16 0,1 0 704 0,-1 3 144 16,1 1 16-16,1-3 16 0,-1 2-736 0,0-3-160 16,2 1-16-16,-1-2-16 0,0 2-1024 0,1-1-208 0,-1 0-32 0,1 1-16 15,-2 0-512-15,2-1-112 0,-2 1 0 0,-1 2-16 16,1-1-224-16,-1 0-32 0,0 1-16 0,-1 0 0 16,1 4-224-16,-1-1 144 0,2 1-144 15,-1 0 128-15,0 2-128 0,1-1 0 0,-1-2 0 0,1 2 0 16,1-3-192-16,-1-1-32 0,0-3 0 0,0-2 0 31,0-5-1728-31,1-3-352 0</inkml:trace>
  <inkml:trace contextRef="#ctx0" brushRef="#br0" timeOffset="136916.94">8118 11009 14735 0,'2'10'640'0,"0"-4"160"0,-1-2-640 0,-1 2-160 16,1-3 0-16,-1 3 0 0,1-1 2752 0,1 6 528 16,0 7 112-16,2 6 0 0,-2 1-512 0,0-7-128 15,0 2 0-15,-2-5-16 0,1-4-1568 0,0-2-304 16,2-1-64-16,-2-1-16 0,0-4-592 0,1-2-192 16,-1 2 0-16,-1-3 0 0,0 2 0 0,0-4 0 15,1 2-240-15,-1-3 80 16,0 2-1072-16,0-2-224 0,-1 0-32 0,0-1-14464 0</inkml:trace>
  <inkml:trace contextRef="#ctx0" brushRef="#br0" timeOffset="137331.49">7867 10966 3679 0,'0'-1'320'0,"-1"-1"-320"0,1 1 0 0,0-1 0 15,1 1 2448-15,-1 1 432 0,1 0 64 0,0-3 32 16,2 3 1056-16,-1-4 224 0,3 2 32 0,0-1 16 16,1 2-1424-16,2-1-304 0,-1-1-48 0,1 2-16 15,0 1-1392-15,1 0-288 0,2-2-48 0,-1 2-16 16,0 0-336-16,1 0-80 0,0 0-16 0,2 0 0 0,-13 0-80 15,0 0 0-15,40-2-16 0,-40 2 0 0,0 0-32 0,39-2 0 16,-39 2 0-16,0 0 0 0,0 0-16 0,47-4 0 16,-36 4 0-16,0 1 0 0,-1 2-192 0,-2-1 176 15,2-2-176-15,-2 2 160 0,0 0-160 0,1-2 0 16,-1 4 0-16,-1-4 128 0,0 0-128 0,0 0 0 16,0 0 0-16,-1-4 0 0,0 2 0 0,1 0 0 15,-1 0 0-15,-6 2 0 0,0 0 784 0,0 0 176 16,0 0 48-16,0 0 0 0,0 0-832 0,0 0-176 15,0 0 0-15,0 0 0 0,0 0-144 0,0 0 16 16,0 0 0-16,0 0 0 16,0 0-1216-16,0 0-224 0,0 0-48 0,0 0-16 15,0 0 144-15,0 0 16 0</inkml:trace>
  <inkml:trace contextRef="#ctx0" brushRef="#br0" timeOffset="139158.39">8667 10440 11055 0,'0'0'976'0,"0"-2"-784"16,0-1-192-16,0 3 0 0,0-1 960 0,0 1 160 0,-1-2 32 0,1 1 0 16,-1-2 704-16,1-1 128 15,-2 2 48-15,0-2 0 0,1 2-320 0,-2 2-64 0,1 0-16 0,-1 0 0 16,2 0-160-16,-3 0-16 0,2 0-16 0,-2 3 0 15,-2 2-160-15,2-1-48 0,-1 0 0 0,0 2 0 16,2 3-480-16,-1-3-112 0,-1 1 0 0,1 2-16 16,-1 1-336-16,0-2-64 0,-1 4-16 0,1-1 0 15,0-1-80-15,0-1 0 0,-1 5-128 0,0 1 192 16,0-2-192-16,0 2 176 0,1 1-176 0,0 0 160 16,0 1-160-16,0-3 0 0,1 2 0 0,2-1 128 15,-1 1-128-15,2 0 0 0,0 3 0 0,-1 1 128 16,2-2-128-16,0 1 0 0,0 1 0 0,2-2 128 15,-1 1-128-15,3-3 128 0,-1-3-128 0,1 2 128 16,2-1-128-16,0 1 128 0,2-2-128 0,0 0 128 16,1-3-128-16,1-1 0 0,1 3 0 0,0-2 128 0,-1-1-128 15,0 0 0-15,0 1 0 0,0-3 128 0,-2 2-128 0,1-3 0 16,0 0 0-16,-3-2 0 0,0 1 0 0,0 0 0 16,0 0 0-16,-1-1 0 15,2-2-384-15,-4 2-48 0,0-4-16 0,-1 2 0 16,0-2-1824-16,-1 0-368 0</inkml:trace>
  <inkml:trace contextRef="#ctx0" brushRef="#br0" timeOffset="139924.15">8909 10970 15663 0,'0'-4'688'0,"-1"0"144"0,0 1-656 0,1 0-176 0,0 3 0 0,0 0 0 15,-1 0 2336-15,-1-4 432 0,1 2 96 0,0-2 16 16,0 2-16-16,-1-2 0 0,2 0 0 0,0-1 0 15,2 2-1456-15,-2-1-272 0,2 1-64 0,-1-3-16 16,2 3-592-16,-1-4-112 0,1 1-32 0,-3 6 0 16,0 0-80-16,0 0-32 0,0 0 0 0,17-57 0 0,-17 57-80 0,0 0-128 15,0 0 176-15,10-50-176 0,-10 50 128 16,0 0-128-16,0 0 0 0,4-41 0 0,-4 32 0 16,0 4 0-16,1-1 0 0,-1 4 0 0,0-2 0 0,0 1 0 15,-1 0 0-15,1 3 0 0,0-3 0 0,0 2 0 0,0 1 0 0,0 0 0 16,0 0 0-16,0 0 0 15,-1 0 0-15,1 0 0 0,-2 0 128 0,1 0-128 16,0 0 0-16,-2 1 0 0,2 2 192 0,-1-2-192 16,0 1 192-16,0 2-192 0,-1 1 192 0,1 1-192 15,1 2 192-15,-1 0-192 0,1 2 144 0,1 0-144 16,0 0 0-16,1 2 144 0,2 1-144 0,-1-1 0 16,3 0 0-16,0 4 0 0,0-2 0 0,0 1 0 15,1-3 128-15,2 1-128 0,-1-3 0 0,3-1 0 16,-1 0 0-16,2-1 0 0,-1-2 0 0,1 0 0 15,0-4 0-15,0 2 0 0,-1-4 0 0,-10 0 0 16,0 0 0-16,0 0 0 0,0 0 0 0,51-20 0 0,-51 20 0 0,0 0 0 16,0 0-288-16,0 0 64 0,34-53 16 0,-34 53 0 15,0 0-48-15,0 0-16 0,15-51 0 0,-15 51 0 16,0 0 80-16,0 0 32 0,3-38 0 0,-5 29 0 16,1 3 160-16,0 0 0 0,-1 0 0 0,-1 2 0 15,1 0 0-15,0 0 224 0,1 0-32 0,0 1 0 0,0 2 96 16,-1 1 16-16,1 0 0 0,1 1 0 15,0 2-48-15,0-1 0 0,1 2 0 0,-1 2 0 16,2 0 0-16,0 4 0 0,1-1 0 0,-1 1 0 16,1 3 752-16,-1 0 144 0,2 2 16 0,-1-3 16 15,2 4-1696-15,-1-4-352 0,1 2-64 0,-1-4-16 0,-1 0 800 0,1 1 144 16,1 1 0-16,0-2 0 0,1 0 0 0,-1-4 0 16,-1 0 0-16,1-2 0 0,-1-1 0 0,-1-2 0 15,0 1 0-15,0-4 0 0,0 2 592 0,-3 0 96 16,0 0 16-16,0 0 0 15,0 0-2192-15,0 0-432 0,15-48-96 0,-15 48-17376 16</inkml:trace>
  <inkml:trace contextRef="#ctx0" brushRef="#br0" timeOffset="140505.32">9261 10526 15663 0,'-4'-3'688'0,"3"1"144"0,-2 1-656 0,2 1-176 0,0-3 0 0,-1 2 0 15,1 1 2416-15,-1-3 448 0,-1 0 80 0,0-4 32 16,0 5 64-16,2-4 16 0,1 2 0 0,0-2 0 15,2 2-1648-15,2-1-336 0,-4 5-64 0,0 0-16 16,0 0-464-16,0 0-80 0,0 0-32 0,0 0 0 16,0 0-48-16,0 0-16 0,48-23 0 0,-42 23 0 15,1 1 704-15,-1 1 144 0,0-2 16 0,1 3 16 16,2 1-928-16,-2-1-304 0,2 0 160 0,-1 1-160 16,-1-2-736-16,0 2-224 0,0 2-64 0,-1-4 0 15,-1 6 768-15,0-2 256 0,-2 0-144 0,0 0 144 0,-2 2-320 0,0 0 0 16,0-1 16-16,-2 1 0 0,1 0-48 0,-1 0-16 15,0 2 0-15,-2-2 0 0,1 3 32 0,-2-4 0 16,2 2 0-16,-2 1 0 16,-1-4-176-16,-1 0-16 0,1 0-16 0,-1-2 0 0,0 0 160 0,-2-2 48 15,1 1 0-15,-2-2 0 0,2-1 336 0,-1 0-144 16,1-1 144-16,-1 1 0 0,2-3 0 0,1 1 272 0,1 1-16 0,1-2-16 16,0-1 144-16,1-1 48 15,2 0 0-15,1 0 0 0,0-1-112 0,2 3 0 16,-3 3-16-16,0 0 0 0,0 0-96 0,0 0-16 0,0 0 0 0,0 0 0 15,0 0 0-15,0 0 0 16,49-20 0-16,-41 24 0 0,-1-2-64 0,1-1-128 0,0 3 176 0,1 1-176 16,-1-1 128-16,1-1-128 0,0 0 0 0,-1-1 0 15,0 2 0-15,1-2 0 0,-3-2 0 0,1 2 0 16,-2 0 0-16,0-2-304 0,0 3 48 0,-3-2 0 31,2 1-1008-31,-1-2-192 0</inkml:trace>
  <inkml:trace contextRef="#ctx0" brushRef="#br0" timeOffset="140959.6">9643 10848 6447 0,'-4'-2'272'0,"1"1"80"0,1 1-352 0,1 0 0 0,1 0 0 0,-2 0 0 15,2 0 1808-15,-1 0 304 0,0 0 48 0,-1 0 16 16,0 0 880-16,2 0 176 0,0 0 32 0,2 0 16 16,0-3-752-16,0 3-160 0,3 0-16 0,-1 0-16 15,1 0-576-15,1 0-112 0,0 0-32 0,2 0 0 16,-8 0-800-16,0 0-176 0,0 0-16 0,35-2-16 16,-35 2-96-16,0 0-32 0,0 0 0 0,38 0 0 15,-38 0-224-15,0 0-64 0,0 0 0 0,37 0 0 16,-37 0-192-16,0 0 0 0,0 0 0 0,0 0 0 15,33-1 0-15,-29 1 0 0,-1 0 0 0,-1 0-160 16,0-3-480 0,-2 3-80-16,2-4-32 0,-2 2-12048 0,1-1-2400 0</inkml:trace>
  <inkml:trace contextRef="#ctx0" brushRef="#br0" timeOffset="141225.43">9749 10696 10479 0,'-1'4'224'0,"-1"-4"48"0,2 3 16 0,-1-3 16 0,1 0-304 0,0 0 0 16,0 0 0-16,-1 1 0 0,1 1 4080 0,0-2 752 16,0 4 160-16,-1-2 16 0,2 2-1952 0,-1 2-400 15,0-2-80-15,1 1-16 0,0 2-1424 0,1 2-304 16,0 1-48-16,-1 2-16 0,2 1-400 0,-2 0-96 15,3 3-16-15,-2 0 0 0,1-1-96 0,-1 1-32 16,1-1 0-16,-2-1 0 0,1-2-128 0,1 1 0 0,-1-1 0 0,0-2 0 16,0 0-240-16,-1-2-16 0,1-1-16 0,-1-1 0 31,1-1-1120-31,0 0-208 0,-1-4-64 0,0-1-14848 0</inkml:trace>
  <inkml:trace contextRef="#ctx0" brushRef="#br0" timeOffset="142285.32">10090 10759 7359 0,'0'0'656'16,"0"0"-528"-16,0 0-128 0,0 0 0 0,0 2 1936 0,0-2 368 15,0 2 64-15,0 1 0 0,0-3 832 0,0 3 144 16,1-3 48-16,1 2 0 0,-1-2-1360 0,0-2-272 15,0 2-48-15,1 0-16 0,-1-2-720 0,0 1-144 16,0-2-16-16,1-1-16 0,-1 2 32 0,0-2 16 16,0 2 0-16,1 2 0 0,-2-4-288 0,0 4-64 15,1-2-16-15,-1 2 0 0,0 0-64 0,0 0-16 16,1 0 0-16,-1 0 0 0,0 0-96 0,1 2-32 16,-1-2 0-16,2 0 0 0,-2 0-48 0,1 0-16 15,-1 0 0-15,1 1 0 0,0 2-208 0,0-3 144 16,1 0-144-16,-1 2 128 0,0 0-128 0,0 0 0 15,1 0 0-15,-1 2 0 0,1-1 0 0,1 0 0 16,-2 1 0-16,0 2 0 0,2-2 0 0,-1 2 0 16,1 3 0-16,0-2 0 0,1 2 0 0,0 1 0 15,1 2 0-15,-1-2 0 0,2 2 0 0,-1 1 0 16,0-1 0-16,0 0 0 0,-1-2 0 0,1 3 0 0,0-3 0 16,0 2 0-16,0-2 0 0,0-1 0 0,0-2 0 0,0 2 0 15,-1-3 0-15,0 0 0 0,-1-2 0 0,1-2 0 16,-2-1-128-16,0 2 128 0,0-3 0 0,-1-3 0 15,2 1 0-15,-2 1 0 0,0-3 0 0,1-1 0 16,-1 1-176-16,0 1 176 0,0-4-128 0,0 4 128 16,-1 0 0-16,0 0-128 0,2-4 128 0,-2 2 0 15,0 2 0-15,1-1 0 0,0-2 0 0,-1 0 0 16,1 2 0-16,1-2 0 0,-2 6 0 0,0 0 0 16,0 0 0-16,0 0 0 0,0 0 0 0,17-47 0 0,-17 47 0 15,0 0 0-15,0 0 0 0,0 0 0 0,26-57 128 16,-26 57-128-16,0 0 128 0,0 0-128 15,20-48 144-15,-20 48-144 0,0 0 192 0,0 0-192 0,0 0 176 0,0 0-176 16,28-52 160-16,-28 52-160 0,0 0 160 0,0 0-160 16,0 0 160-16,0 0-160 0,0 0 144 0,0 0-144 15,0 0 128-15,0 0-128 0,0 0 0 0,0 0 128 16,0 0-128-16,0 0 0 0,0 0 0 0,21 5 0 16,-21-2 0-16,0 1 0 15,0 1-304-15,-2-1-80 0,0-2-32 0,1-1 0 16,0 2-416-16,-1 1-96 0,-1-2-16 0,-1-2-18032 0</inkml:trace>
  <inkml:trace contextRef="#ctx0" brushRef="#br0" timeOffset="143056.34">10509 10492 10127 0,'-1'0'896'0,"0"0"-704"0,1 0-192 0,-1 0 0 16,1 0 1920-16,0 0 368 0,-1 0 64 0,1 0 16 16,-2-1 560-16,0 1 112 0,3 0 32 0,0-2 0 15,2 0-1088-15,-1 2-224 0,2-2-32 0,0-2-16 16,1 2-560-16,-5 2-128 0,0 0 0 0,0 0-16 15,0 0-464-15,0 0-96 0,0 0 0 0,0 0-16 16,48-32-144-16,-42 29-32 0,3 6 0 0,-3 0 0 16,1 0-96-16,1 3-32 0,-1-1 0 0,2 4 0 15,-3-3-128-15,1 2 0 0,-2 2 0 0,0-2 0 16,-1 0 0-16,-2 0 0 0,1 0 0 0,-3 1 0 16,0-1-208-16,-1-2-32 0,-1 2 0 0,0-1 0 31,-2-1-144-31,-1 1-16 0,0-1-16 0,-2-2 0 0,1 2-272 15,-3-1-48-15,-1 0-16 0,2 0 0 0,-1-1 192 0,-1-1 48 0,1 2 0 0,-1-3 0 0,3 1 240 0,0-1 48 16,0-1 16-16,1-1 0 0,3-1 208 0,-1-2 0 16,3 3 0-16,1-4 0 0,0-1 384 0,0 2 32 15,2-1 0-15,1-2 0 0,-3 6 128 0,0 0 32 16,0 0 0-16,0 0 0 0,0 0 0 0,0 0 16 16,0 0 0-16,48-35 0 0,-41 35-256 0,2 0-48 15,-1 3-16-15,0 0 0 0,-1 1-128 0,2 0-16 16,-3 1-128-16,2-1 192 0,-2-2-192 0,1 2 0 15,1-3 0-15,-1 1 0 0,-1-2-144 0,2 0-128 16,-8 0-32-16,0 0-18064 0</inkml:trace>
  <inkml:trace contextRef="#ctx0" brushRef="#br0" timeOffset="143475.25">10720 10343 18191 0,'-2'2'384'0,"2"-2"96"0,0 0 16 0,2 1 32 0,0-1-528 0,-1 0 0 0,2 3 0 0,1-3 0 16,1 4 4112-16,2-2 720 0,2 4 144 0,-1-2 16 15,2 5-2784-15,0-2-560 0,0 2-112 0,0 3-32 16,1-2-800-16,-1 2-176 0,0-1-16 0,1 4-16 0,0-2-112 0,-2 0-32 15,-1 0 0-15,1 1 0 16,1 6-112-16,-2-1-32 0,0 3 0 0,-1 0 0 0,-2 1-208 0,-2-1 144 16,0 4-144-16,-3-1 128 0,2-3-128 15,-4 3 0-15,0 1 0 0,-2 1 0 0,1-1 0 0,-4 0 0 0,1 1 0 0,-1-5 0 16,-1-2 0-16,1-2 0 16,0 1 0-16,-2-5 0 0,0 0-352 0,1-4 48 15,-1 3 16-15,0-6 0 0,2 2 16 0,-1-3 0 16,1-2 0-16,1-1 0 0,1 0 64 0,0 1 16 15,1-2 0-15,2 1 0 0,-1-2 192 0,3 1-176 16,-1 1 176-16,1-3-160 0,1 3 160 0,0 0-208 16,1 1 80-16,0-4 128 0,2 2-368 0,0 2 48 15,1-4 16-15,1 0 0 16,0-3-1072-16,-6 3-224 0,0 0-32 0</inkml:trace>
  <inkml:trace contextRef="#ctx0" brushRef="#br0" timeOffset="144118.9">11313 10823 14735 0,'-2'-7'640'0,"0"5"160"15,1-1-640-15,0 2-160 0,0-1 0 0,-2 2 0 0,1-3 3184 0,-3 2 592 16,-4-4 128-16,-2 1 32 0,0 1-848 0,-1 3-160 16,2-3-48-16,-1 6 0 0,1-1-1792 0,0 2-384 15,0 0-64-15,0-2 0 0,1 4-352 0,1 0-64 16,-1 2-16-16,0 0 0 0,1 0-208 0,-1 3 144 16,2 0-144-16,-1 4 128 0,3-3-128 0,0 2 0 15,3 1 0-15,-1-3 0 0,2 2-144 0,1 1-16 16,3-4 0-16,-1 0 0 0,3 0 160 0,0-2-208 15,2-1 80-15,2-4 128 0,2 0-160 16,-11-4 160-16,0 0 0 0,37-4-144 0,-37 4 16 0,0 0 0 16,0 0 0-16,53-38 0 0,-53 38-128 0,0 0-32 15,36-50 0-15,-36 50 0 16,0 0-160-16,26-69-16 0,-26 69-16 0,8-48 0 0,-8 48 128 0,1-53 32 16,-1 53 0-16,-4-46 0 0,4 46 320 0,-8-51-144 0,1 28 144 15,1-1 0-15,-1 2 0 0,-2 0 0 0,2-1 192 0,-2 2-48 0,2 1-144 0,-1 2 192 16,1 2-192-16,-1 0 192 15,2 1-192-15,1 5 0 0,0 1 0 0,2 3 0 16,0 3 0-16,1 3 192 0,-1-3-192 0,2 3 192 16,0 0 352-16,-1 3 80 0,2-1 16 0,0-1 0 15,2 4-224-15,-1-1-32 0,1 0-16 0,1 4 0 16,-1-2-176-16,3 4-16 0,-1 3-16 0,2 3 0 16,0 0-160-16,2 2 192 0,0 1-192 0,2 3 192 15,0 2-64-15,0 0-128 0,1 2 192 0,-1 2-64 16,0 0 0-16,-3 0-128 0,2 2 192 0,-1 1-64 0,-1 0-128 15,-1-1 160-15,-1 1-160 0,0-7 160 0,-1 2-160 0,1-3 0 16,-2-2 0-16,2-5 0 0,-1-4 0 0,-1-1 0 16,-1-2 0-16,1-1 0 0,-1-4-192 0,0-3-32 15,1 1 0-15,-1-2 0 16,0-2-368-16,0 1-80 0,1-5-16 0,-2 0 0 16,-1 6-1568-16,0 0-320 0</inkml:trace>
  <inkml:trace contextRef="#ctx0" brushRef="#br0" timeOffset="144691.01">11510 10735 6447 0,'0'-3'576'0,"-1"2"-576"0,-1 1 0 0,2-2 0 0,0 2 4048 0,0-3 704 0,0 2 144 0,-1 1 32 16,1-3-416-16,-1 1-80 0,1 1-16 0,0 1 0 16,1 0-2784-16,0 1-560 0,1 4-112 0,0-1-32 15,2 2-272-15,-1 0-48 0,2 4-16 0,0-2 0 16,3 2-192-16,-3 0-32 0,1 5-16 0,1-1 0 16,1 1-208-16,-2-2-144 0,0 2 192 0,0-1-192 15,0 0 0-15,-1 0 0 0,2-2 0 0,-2-2 0 16,1 3 0-16,-3-5 0 0,2 2 0 0,-1 0 0 15,0-4 0-15,0 0 0 0,-2 1 0 0,2-1 0 0,-1-2 0 0,0-1-176 16,1 0 176-16,-2-1-208 0,1 2-16 0,-2-4 0 16,1 1 0-16,-1-1 0 0,1 0 80 0,0-1 16 15,1 1 0-15,-1-3 0 16,1 1 128-16,-3 2-160 0,0 0 160 0,0 0-160 0,0 0 160 0,0 0 0 16,0 0 0-16,0 0-128 0,32-56 128 0,-32 56 0 15,0 0 0-15,0 0 0 0,25-57 0 0,-25 57 0 16,0 0 0-16,23-49 0 0,-23 49 0 0,0 0 0 15,28-51 0-15,-28 51 0 0,0 0 0 0,0 0 0 16,38-60 0-16,-38 60 128 0,0 0 704 0,0 0 160 16,0 0 32-16,33-57 0 0,-33 57-832 0,0 0-192 15,0 0 0-15,0 0 0 0,0 0 0 0,0 0 128 16,0 0-128-16,0 0 0 16,0 0-592-16,0 0-224 0,0 0-32 0,0 0-16 0,0 0 864 0,0 0 0 0,0 0 256 0,0-4-64 15,-3 9-192-15,2 0 0 0,0 1 0 16,1-2 0-16,-1 2 0 0,0-2-256 0,1 2 64 0,0-2 16 31,-2 1-368-31,2 1-80 0,-1-3-16 0,1 4 0 16,-1-4-272-16,1 0-64 0</inkml:trace>
  <inkml:trace contextRef="#ctx0" brushRef="#br0" timeOffset="156740.71">12340 10761 7359 0,'-2'2'656'0,"1"-2"-528"0,1 0-128 0,0 0 0 16,0 0 1568-16,-1 0 288 0,0 0 48 0,-1 3 16 15,0-3 1024-15,1 0 224 0,-1 0 32 0,2 1 16 16,-1-1-720-16,1 0-160 0,0 0-32 0,1 0 0 15,1 0-752-15,-1 0-144 0,1 2-48 0,1-2 0 16,-1 0-560-16,2 0-112 0,0 2-32 0,-1 0 0 16,2-2-208-16,0 3-64 0,2-3 0 0,-4 0 0 15,1 0 752-15,1 1 144 0,1-1 16 0,-1-1 16 16,1 1-928-16,0-3-176 0,1 3-32 0,-1-4-16 16,0 1-160-16,0 0 0 0,-2 3 144 0,1-4-144 15,1 2 0-15,1 0 144 0,0 0-144 0,-1 2 0 16,0-2 0-16,0 4 0 0,0-2 0 0,0 2 0 15,-1 0-768-15,0 0-224 16,-1 2-32-16,0-1-16 0,-1 0 816 0,-1 1 224 0,0-1 0 0,-1 0 0 0,1 0-256 0,-2 0 48 16,-2 0 0-16,1-2 0 15,0 4-496-15,0-5-80 0,1 0-32 0,-2 0 0 16,1 0-1424-16,-2-2-272 0,0-1-64 0,1-1-13008 16</inkml:trace>
  <inkml:trace contextRef="#ctx0" brushRef="#br0" timeOffset="157258.39">12322 10884 3679 0,'-2'5'160'0,"1"-1"32"0,-2-2-192 0,2-2 0 0,1 0 0 0,-1 2 0 15,1-2 1216-15,-2 2 208 0,1-2 48 0,-1 0 0 16,-1 3 944-16,2-3 192 0,0 0 32 0,1 0 16 15,-2 0-32-15,2 0 0 0,2-3 0 0,-1 3 0 16,1 0-560-16,1 0-112 0,2 0-32 0,-1 0 0 16,0 0-352-16,1 0-80 0,0 3-16 0,2-2 0 15,0 1-704-15,-1 2-128 0,0 0-48 0,2 1 0 0,-2 1-48 0,1-2-16 16,0-1 0-16,-1 2 0 0,0-1-208 0,0-3-32 16,2 2-16-16,-2-3 0 0,1 0-272 0,1 0 128 15,-1-4-128-15,2 2 0 0,-2 0 0 0,0 0 0 16,-7 2 0-16,0 0 0 0,0 0 0 0,0 0 0 15,0 0 0-15,0 0 0 0,45-10 0 0,-39 10 0 16,0 4 0-16,-1-2 0 0,1-1 0 0,-2 2 0 16,1 1 0-16,-2-2 0 0,-1-1-320 0,-1 2 48 15,1-3 0-15,-2 0 0 16,1 0-320-16,-2 0-64 0,1-3-16 0,-3 0 0 16,1-1-288-16,-1-2-64 0,1-1-16 0,-1-1 0 15,1 0-1136-15,0-2-208 0,0 4-48 0,0-2-7360 0,-1 0-1472 0</inkml:trace>
  <inkml:trace contextRef="#ctx0" brushRef="#br0" timeOffset="161704.32">9640 9786 911 0,'-1'10'0'0,"0"-4"0"0,-1-3 0 0,2 1 0 16,0-2 624-16,-1 2 32 0,0 2 16 0,-2 4 0 16,1 3 32-16,-2 5 0 0,-1 1 0 0,2-4 0 15,-1-1-256-15,1-4-64 0,1-2 0 0,1 2 0 16,0-3 16-16,-1-4 0 0,1 3 0 0,-1 3 0 16,-1-3 160-16,2 0 16 0,-2 2 16 0,1-2 0 15,-1 3-208-15,1-2-64 0,-2 5 0 0,1-2 0 0,-2 3-320 0,0-1 0 16,0 0 0-16,0 1 0 0,0-1 0 0,0-2 0 15,-1 0 0-15,1-1 0 16,1-3 0-16,0 1 0 0,1-1 0 0,-1-3 128 0,0 1-128 0,2-2 0 16,-2-2 0-16,0 0-128 0,-1 1 128 0,0-1 0 15,2 0 0-15,-1 0 0 0,0 0 0 0,1 0 0 16,-1 0 0-16,1 0 128 0,1 0 128 0,1 0 48 16,-1 0 0-16,1 3 0 0,1-3-112 0,0 0 0 15,-1 0-16-15,0 0 0 0,1 0-48 0,-1 0-128 16,1 0 192-16,-2 0-64 0,2-3-128 0,0 2 0 15,0-1 0-15,-1-2 0 0,1 1 0 0,0-3 0 16,0 3 0-16,0-4 0 0,0 4 0 0,0-4 0 16,0 1 0-16,0 0 0 0,0 2 0 0,1-1 0 0,1 2 0 0,-2 0 0 15,1 2 0-15,-1 1-144 0,0 0 144 0,0 0 0 16,0 0 0-16,0 0 0 0,0 0 0 0,0 4 0 16,0-2 192-16,0-1 112 0,0 2 16 0,0 3 0 15,0-2-80-15,0 2-16 0,-1-2 0 0,1 2 0 16,-2-1-224-16,2 2 0 0,-1-1 128 0,0 1-128 15,0-1 0-15,-1 0 0 0,1 1 0 0,0 2 0 16,0-2-192-16,-1 2-16 0,1 0-16 0,0-3 0 16,1-1 224-16,0 0-176 0,0-1 176 0,0-4-160 15,1 2 160-15,0-2 0 0,2 0 0 0,-2-2 0 16,2-1 0-16,-1-1 0 0,2 2 0 0,-1-3 0 16,1 3 0-16,1-5 0 0,1 1 0 0,0 0 0 15,3-1 176-15,0 0 16 0,-9 7 0 0,0 0 0 16,0 0 240-16,47-39 48 0,-47 39 16 0,0 0 0 0,0 0-80 0,50-36-16 15,-50 36 0-15,0 0 0 0,0 0-400 0,0 0 0 16,59-37 0-16,-59 37 0 0,0 0-320 0,0 0-64 16,0 0 0-16,56-41-7552 15</inkml:trace>
  <inkml:trace contextRef="#ctx0" brushRef="#br0" timeOffset="166057.32">13111 10543 1839 0,'-4'0'160'0,"1"0"-160"0,0 0 0 0,2 0 0 16,0-1 880-16,0 1 144 0,-1 0 16 0,0-3 16 15,-3 2 1408-15,0-5 288 0,1 0 48 0,2 0 16 16,1-1-96-16,1-3-16 0,2 2 0 0,0 0 0 16,-2 8-720-16,0 0-128 0,0 0-48 0,0 0 0 15,0 0-384-15,36-52-80 0,-36 52 0 0,0 0-16 16,0 0-560-16,0 0-96 0,54-25-32 0,-54 25 0 16,0 0-368-16,0 0-80 0,42 6 0 0,-33 0-16 15,0-2-176-15,0 2 192 0,-1 0-192 0,0 0 192 16,-1 3-192-16,-1-3 0 0,2 4 0 0,-3-3 0 15,0 2 0-15,-2 1 0 0,1 0 0 0,-1 1 0 16,-2 0 0-16,0 1 0 0,-1 3 0 0,0-1 0 16,-1 1 0-16,-2-3 0 0,1 2 0 0,-2-2 0 15,-1 0 0-15,-1-2 0 0,-1 0 0 0,-2 0 0 16,-1 1 0-16,-2-5 0 0,1 4 0 0,-2-6 0 0,1 2 0 16,-2-6 0-16,2 3 0 0,0-3 0 0,0-3-144 0,1 3 144 15,3-4 0-15,0 2 0 0,2-4 0 0,1 0 0 16,1 2 0-16,3-2 0 0,1-1 192 0,3-1-16 15,0 3 0-15,-3 5 0 0,0 0 0 0,0 0 0 16,0 0 0-16,0 0 0 0,45-41 0 0,-45 41 0 16,0 0 0-16,0 0 0 0,0 0-48 0,55-12-128 15,-55 12 192-15,26 3-64 0,-13 1-128 0,0 1 128 16,0 2-128-16,0 0 128 0,0 3-128 0,-1-2 0 16,0 1 0-16,0-2 128 0,-4 2-128 0,1-3 0 15,-2 4 0-15,1-4 0 0,-1 0 0 0,-3 1-176 16,-2-4 176-16,0 3-192 15,-1-2-352-15,0 2-80 0,-1-3-16 0,0 1-17472 0</inkml:trace>
  <inkml:trace contextRef="#ctx0" brushRef="#br0" timeOffset="166403.35">12919 10871 7359 0,'3'2'656'0,"-1"-2"-528"0,1 0-128 0,-1 0 0 15,1-2 2672-15,1 2 496 0,2 0 96 0,-6 0 32 16,0 0 640-16,0 0 128 0,64-10 32 0,-64 10 0 0,0 0-1904 0,67-13-368 15,-67 13-80-15,49-9-16 0,-49 9-1072 0,47-5-208 16,-47 5-64-16,45-4 0 0,-45 4-144 0,41-3-48 16,-41 3 0-16,0 0 0 0,48 3-192 0,-48-3 176 15,27 2-176-15,-16 2 160 0,0-4-160 0,-2 3 0 16,0-3 0-16,-2 1 0 0,-2 1 0 0,-1-2 0 16,-1 3 0-16,1-3 0 0,-3 1-256 0,2-1-16 15,-3 2-16-15,0-2 0 16,0-2-1104-16,-1 2-208 0</inkml:trace>
  <inkml:trace contextRef="#ctx0" brushRef="#br0" timeOffset="166772.07">13086 11050 2751 0,'0'0'256'0,"-1"1"-256"0,1-1 0 0,0 3 0 16,0-3 3088-16,0 1 576 0,-1 1 112 0,1 5 32 0,0 1 48 0,1 0 16 15,0 4 0-15,-1-2 0 16,3 2-1456-16,-1 1-304 0,1-1-48 0,-2 2-16 15,2 1-1024-15,-1 1-192 0,0 2-64 0,1-2 0 16,-1 3-464-16,1-3-112 0,-1 2 0 0,1 2-16 0,-2-4-176 0,0 0 0 16,1 0 0-16,-2-1 128 0,1-2-128 0,-1-1 0 15,-1-2 0-15,1 0 0 0,-2-2 0 0,2-1 0 16,-1-2 0-16,1 0 0 0,-1-4-128 16,0 1-16-16,-1-2 0 0,2-2 0 15,-1 1-1008-15,1-4-208 0,-1-3-48 0,1-1-9808 16,1 0-1968-16</inkml:trace>
  <inkml:trace contextRef="#ctx0" brushRef="#br0" timeOffset="167022.57">13261 11017 13823 0,'0'8'608'0,"0"-4"128"0,0 2-592 0,0-3-144 0,0 0 0 0,1 1 0 16,-1 1 2624-16,1 5 480 0,2 6 96 0,-1 3 32 15,1 3-16-15,-1 0 0 0,1 0 0 0,0-2 0 16,0 1-1680-16,-1-4-352 0,2 2-64 0,-2-4-16 16,2 1-720-16,-1-4-128 0,-1 2-48 0,1-2 0 15,-1-3-208-15,2 1 0 0,-2-4 128 0,-1 0-128 16,1 0 0-16,-1 1 0 0,0-4 0 0,0 1 0 16,1 0-128-16,-2-2-32 0,0 1 0 0,0-2 0 15,0 1-1024-15,-2-2-208 16,0-2-32-16,-1 1-15472 0</inkml:trace>
  <inkml:trace contextRef="#ctx0" brushRef="#br0" timeOffset="167353.79">12971 11121 7359 0,'-1'0'320'0,"1"0"80"0,0-3-400 0,0 2 0 16,1-2 0-16,1 3 0 0,-1-2 2624 0,3-2 448 16,1 0 96-16,-5 4 16 0,0 0 784 0,0 0 176 15,0 0 16-15,0 0 16 0,58-32-1872 0,-58 32-368 16,0 0-80-16,0 0 0 0,50-6-1136 0,-50 6-208 16,0 0-64-16,49 0 0 0,-49 0-176 0,0 0-32 0,53 0-16 0,-53 0 0 15,0 0-224-15,46 0 128 0,-46 0-128 0,0 0 0 16,40 1 0-16,-27 2 0 0,-2-3 0 15,0 0 0-15,-1 0 0 0,0 0 0 0,-2 2 0 0,1-2 0 16,0 0 0-16,-2 2 0 0,1 0 0 0,-4-2 0 16,0 0-272-16,0 1-48 0,-2-1-16 0,1 0 0 15,-1-1-720-15,0 1-144 16,-1-2-16-16,0 0-10432 0,-1 0-2064 0</inkml:trace>
  <inkml:trace contextRef="#ctx0" brushRef="#br0" timeOffset="169553.24">13632 10991 911 0,'0'2'0'0,"0"-1"0"15,0 2 0-15,0-3 0 0,0 1 1376 0,0-1 192 16,1 0 32-16,-1 3 16 0,1-3 432 0,-1 2 64 0,1-2 32 0,1 0 0 16,-1 0-352-16,-1 0-80 0,1-2-16 0,0-1 0 15,1 2-544-15,-1-2-128 0,-1 0 0 0,1 0-16 16,-1 2-112-16,0-1 0 0,0 2-16 0,0-3 0 15,0 2 48-15,0 1 16 0,0 0 0 0,0 0 0 16,0 0-272-16,1 0-48 0,-1 0-16 0,0 0 0 16,0 0-320-16,0 0-64 0,0 0-16 0,0 0 0 15,0-3-208-15,2 3 128 0,-2 0-128 0,1 0 0 16,-1 0 0-16,0 0 128 0,0 0-128 0,0 0 0 16,0 0 176-16,0 0-16 0,0 0 0 0,0 0 0 15,0 0-16-15,0 0 0 0,0 0 0 0,0 0 0 16,-1 3-16-16,1-3 0 0,-2 0 0 0,2 0 0 15,0 1-128-15,0-1 0 0,0 3 0 0,0-3 0 16,0 0 0-16,0 0 0 0,0 0 0 0,0 0 0 16,0 0 0-16,0 0-176 0,0 0 176 0,0 0-128 15,0 0 128-15,2 0-160 0,-2-3 160 0,0 3-160 16,0-1 160-16,1 1 0 0,-1 0 0 0,1 0-128 0,-1 0 128 0,0-3 0 16,0 3 0-16,0 0 0 0,0 0 0 0,0 0 0 15,0 0 0-15,0 0 0 0,0 0 0 0,0 3 0 16,-1-3 0-16,1 0 0 0,0 1 0 0,0 2 0 15,-1-1 0-15,-1-2 0 0,2 0 0 0,0 1-128 16,-1-1 128-16,1 0-192 0,0 0 192 0,0 0-208 16,0 0 80-16,0-1 128 0,0 1-240 0,0 0 80 15,0 0 16-15,1-2 0 0,-1 2 0 0,0 0 0 16,-1 0 0-16,1 2 0 0,0-2-48 0,0 0-16 16,0 0 0-16,0 0 0 15,0 0-464-15,0 0-96 0,0 0 0 0,0 0-16 16,-1-2-704-16,1 2-144 0,0 0-32 0,0 0 0 15,-1-3-288-15,1 2-64 0,-2 1-16 0,1 0-6352 0</inkml:trace>
  <inkml:trace contextRef="#ctx0" brushRef="#br0" timeOffset="170988.27">13844 10225 6447 0,'0'0'576'0,"0"0"-576"0,2 0 0 0,-2-2 0 0,0 2 1152 16,0 0 112-16,0 0 16 0,0 0 16 0,0 0 1088 0,0 0 224 15,-2 0 32-15,1 0 16 0,0 0-144 0,0 0-16 16,-2 0-16-16,1 0 0 0,-2 0-672 0,0-4-128 15,1 4-16-15,-2-2-16 0,0 2-624 0,-1 0-128 16,-1-3-32-16,-1 3 0 0,0-1-336 0,-2 1-64 16,2 0-16-16,-2 0 0 0,0-3-192 0,0 3-32 15,0-1-16-15,-1 1 0 0,1 0-208 0,0 1 0 16,0 2 128-16,0-3-128 0,2 1 0 0,-1 2 0 16,-1-1 128-16,2 2-128 0,1-2 0 0,1 2 128 15,1-2-128-15,-1 2 0 0,2 0 176 0,2 0-176 16,-1 1 192-16,1-2-192 0,1 3 192 0,0 1-192 0,1-4 192 15,-2 6-192-15,2-3 144 0,2 4-144 0,-2 0 0 0,0 2 144 16,2 1-144-16,-2 0 0 0,1 2 144 0,0 1-144 16,-1 0 0-16,2 0 144 0,-1 3-144 0,0-3 0 15,2 2 128-15,-2 1-128 0,-1 1 0 0,1 1 0 16,0-1 0-16,1 2 0 0,-1 0 0 0,0 0 0 16,0 1 128-16,-1-2-128 0,2-2 0 0,-1 0 0 15,1 3 0-15,1-2 0 0,-2 1 0 0,1-2 0 16,1 0 0-16,-2-2 0 0,0-1 0 0,-1-2 0 0,0 2 0 15,0-2 0-15,2 1 0 0,-2-3 0 16,-2 1 0-16,1-3 0 0,0 2 0 0,1-2 0 16,0 2 0-16,-1 1 0 0,1 0 0 0,-2 0 0 0,1 3 128 0,1-2-128 15,-1 3 0-15,0-1 0 0,0 2 0 0,-1-2 0 16,2 0 0-16,0 0 0 0,-1-1 0 0,1 3 0 16,0-2 0-16,0-2 0 0,0-4 128 0,0 0-128 15,1-1 0-15,1 0 0 0,-1-2 0 0,1-1 0 16,-1 3 0-16,1-3 0 0,0 4 0 0,-1-3 0 15,1 2 0-15,-1 1 0 0,1-2 0 0,0 0 0 16,-1 2 0-16,0 1 0 0,0-1 0 0,-1 0 0 16,2-2 0-16,-2 2 0 0,-2-4 128 0,2 2-128 15,-1-2 0-15,1 0 0 0,-1-1 0 0,1 0 0 16,0 0 0-16,-1-1 0 0,1-1 0 0,0 2 0 16,-2-3 0-16,1 1 0 0,0-1 128 0,1-1-128 15,-1 1 0-15,1 0 0 0,-2 0 0 0,1 1 0 0,0-2 0 0,0 1 0 16,-1-2 128-16,2 0-128 0,-1 3 0 0,1-3 0 15,-1 0 128-15,0 0-128 0,-2 3 0 16,2-3 0-16,0 0 0 0,0 3 0 0,-1-3 128 0,1 0-128 16,0 1 0-16,1 2 0 0,-1-3 0 0,1 1 0 15,0 0 0-15,-2 0 0 0,2-1 0 0,0 3 0 16,0-3 128-16,0 1-128 0,0 1 0 0,0-2 0 16,-1 0 0-16,1 0 0 0,0 0 0 0,0 0 0 15,0 0 0-15,0 0 0 0,0 0 0 0,0 0 0 16,0 0 0-16,1 0 0 0,-1 3 0 0,0-3 0 15,2 0 0-15,-1 0 0 0,1 1 0 0,0 2 0 16,0-3 0-16,2 2 0 0,-1-1 0 0,1 2 0 16,1-3 128-16,3 2-128 0,-1 0 0 0,0 0 0 15,3-2 0-15,-1 1 0 0,1 0 0 0,0-1 0 0,2 2 0 16,0 0 0-16,3-2 0 0,-1 4 0 0,2-2 0 0,1 0 0 16,1 3 0-16,-1-2 0 0,-2 1 128 0,-2 0-128 15,1-2 0-15,1 1 0 0,2 0 0 0,2-3 0 16,-3 0 0-16,0 0 0 0,-1 0 128 0,-2 0-128 15,0-2 0-15,-4 2 0 0,0-1 0 0,0-2 0 16,-2 2 0-16,-1-2 0 0,1 3 0 0,-2-3 0 16,-2 3 0-16,0-3 0 0,-2 3-272 0,0 0-64 15,-1 0-16-15,-1 0 0 16,0 0-384-16,-2 0-80 0,0 0-16 0,-4 0-11328 16,2 0-2256-16</inkml:trace>
  <inkml:trace contextRef="#ctx0" brushRef="#br0" timeOffset="173219.67">13997 10997 2751 0,'-3'4'256'0,"2"-2"-256"0,0 2 0 0,-1-4 0 15,2 0 1376-15,-1 0 224 0,-1 2 64 0,0-1 0 16,0 4 896-16,-1-1 192 0,0 0 48 0,2 0 0 16,-2-2-304-16,2 1-48 0,0-2-16 0,1 1 0 15,0-2-512-15,1 0-96 0,0 0-32 0,0 0 0 16,1-2-784-16,0-2-176 0,2 2-16 0,-1-5-16 16,-3 7-224-16,0 0-32 0,0 0-16 0,0 0 0 15,28-48-128-15,-28 48-16 0,0 0-16 0,0 0 0 16,19-51-176-16,-19 51-16 0,0 0-16 0,0 0 0 0,16-56-160 0,-16 56 128 15,0 0-128-15,5-42 128 16,-5 42-128-16,0 0 0 0,0-38 0 0,-1 29 0 0,0-1 0 0,-2 1 0 16,1 3 0-16,0 0 0 0,-2-1 0 0,1 4 0 15,1-1 128-15,-1 2-128 0,1-1 0 0,-1 3 0 16,1 0 0-16,-1 3 0 0,1-1 128 0,0 2-128 16,0-1 192-16,1 4-64 0,0 1 64 0,1 2 0 15,0 3 0-15,0-4 0 0,0 5-64 0,1 1-128 16,0 1 192-16,2-1-64 0,-2-4-128 0,3 4 128 15,-1 1-128-15,2-1 128 0,0 1-128 0,2 0 0 16,0-4 0-16,0-2 0 0,1-1 0 0,-1 1 0 16,1-4 0-16,-1 0 0 0,0-2 0 0,1-3 0 15,-1 0 0-15,1-1 0 0,-2-1 0 0,-6 1 0 0,0 0 0 0,0 0 0 16,0 0 0-16,0 0 0 0,48-42 0 16,-48 42 0-16,0 0 0 0,0 0 0 0,30-45 0 0,-30 45 0 15,0 0-160-15,0 0 160 0,20-54 0 0,-20 54-144 16,0 0 144-16,0 0 0 0,9-43-144 0,-9 43 144 15,0 0 0-15,0 0-144 0,0 0 144 0,0 0 0 16,0 0 0-16,4-41-128 0,-4 40 128 0,0-2 0 16,-1 3 0-16,1 0 0 0,0 0 0 0,1 0 0 15,-1 3 0-15,0-3 0 0,0 0 0 0,1 3 144 16,1 1 0-16,-1-1 0 0,0 3 0 0,0 1 0 16,1 2 32-16,0 1 0 0,-1 0 0 0,2 2 0 0,-1-2-32 0,1 2 0 0,-1 3 0 0,2-3 0 15,0 4-144-15,-2-2 128 16,3 1-128-16,-1 1 128 0,1 0-128 0,0-4 0 15,0-2 144-15,-2-1-144 0,3-2 0 0,-1 0 0 16,0-1 0-16,0-4 0 0,0-2 0 0,-1 0 0 16,-2 0 0-16,2-6-192 15,-4 6-400-15,0 0-96 16,0 0-16-16,11-47-11920 0,-11 47-2400 0</inkml:trace>
  <inkml:trace contextRef="#ctx0" brushRef="#br0" timeOffset="173885.93">14366 10476 2751 0,'-1'0'256'0,"0"0"-256"0,0 0 0 0,1 0 0 16,0 0 2576-16,-2 0 480 0,1 0 80 0,0 0 32 16,-2 0 672-16,2 0 128 0,0-1 16 0,0 1 16 15,1 0-1488-15,1-2-288 0,0 2-64 0,2-4-16 16,-1 1-912-16,2 0-176 0,-2 0-32 0,2-1-16 16,0 2-432-16,-1 1-96 0,1-2-16 0,0 0 0 15,1 3-160-15,-2-3-48 0,0 3 0 0,1 0 0 16,-1 0-112-16,1 0-16 0,0 0-128 0,-1 0 192 15,1 3-192-15,1-3 0 0,-2 3 128 0,0 1-128 16,1 1 0-16,0-1 0 0,-1 2 0 0,1-2 0 0,-1 2 0 0,-1 0 0 16,1-2 0-16,-2 2 0 0,1 0 0 0,0 0 0 15,-2 0 0-15,1-2 0 0,0 2-160 0,-1 0 160 16,0 1-128-16,-1-4 128 0,1 4-144 0,-1-1 144 0,-1-3-160 0,1 4 160 16,0-1-256-16,-2 0 64 15,1 3 0-15,-2-3 0 0,2 1-16 16,-3-1 0-16,1 1 0 0,-1-1 0 0,-1-3 48 0,0 2 16 15,-3 2 0-15,2-4 0 0,-1 4 144 0,1-4 0 16,-1 0-144-16,1-3 144 0,0 1 0 0,-1-1 0 16,2 0-144-16,1-1 144 0,1 1 0 0,1-3 0 15,0 1 0-15,2 1 0 0,0-2 0 0,1 1 128 0,0 0-128 0,0 0 144 16,1-1-144-16,1 2 192 0,1-3-192 0,-1 2 192 16,3-1-192-16,1 2 160 0,1-1-160 0,0-2 160 15,-1 4 32-15,2-2 0 0,0-1 0 0,0 2 0 16,-8 1-48-16,0 0 0 0,0 0 0 0,41 0 0 15,-33 0-144-15,1 1 128 0,1 2-128 0,-2-1 128 16,0-1-128-16,-1 2 0 0,1 0 0 0,-2 2 128 16,-1-1-128-16,0 2 0 0,0-2 0 0,-2 2 0 15,2 0 0-15,-2 1 0 0,-1-4 0 0,-1 3 0 16,2-3-544-16,-1 3 16 16,0-2 0-16,-1-2 0 0,0 2-1664 15,-1-2-336-15,-1 2-64 0,1-4-12832 0</inkml:trace>
  <inkml:trace contextRef="#ctx0" brushRef="#br0" timeOffset="175890.67">14899 10573 3967 0,'1'-2'352'0,"-1"1"-352"16,0 1 0-16,-1-2 0 0,1 2 0 0,0 0 0 16,0 0 0-16,0 0 0 0,0 0 0 0,0-1 0 15,0 1 0-15,-1 0 0 0,1 0 0 0,0 0 0 16,0 0 0-16,0 0 0 0,0 0 0 0,0 0 0 0,1 1 0 15,-1-1 0-15,0 0 0 0,0 0 0 0,-1-1 0 16,1 1 0-16,0 0 0 0,-1-3 0 0,1 3 0 0,0-2 0 0,1 0 0 0,-1 2 0 16,0-2 0-16,-1 2 0 0,-1-3 0 0,1 3 0 15,0 0 0-15,0 0 0 0,0 0 0 0,-1 0 0 16,1 3 0-16,0-3 0 0,0 0 0 0,-1 0 0 16,1 0 0-16,0 0 0 0,0 0 0 0,-1 0 0 15,1-3 0-15,0 2 0 0,0 1 0 0,-1-2 0 0,0 2 752 0,1-4 192 16,-2 2 32-16,0-1 16 15,0 2 1248-15,1-3 240 0,-2 2 48 0,1-5 48 16,2 4-96-16,-1-2-32 0,1 1 0 0,1 0 48 16,-2-2-224-16,4 2-32 0,-1 0-16 0,0 0 0 0,1 0-624 0,2 0-112 15,0 2-16-15,1-2 16 0,1 2-528 0,-1-1-128 16,2 2 0-16,-2 1-16 0,0 0-432 16,0 1-96-16,3 2-16 0,0 0 48 15,5 2-192-15,-2 0-128 0,1 4 144 0,-1-3-16 0,0 3-128 0,-1-2 0 16,1 3 0-16,-2 1 0 0,0 3-128 0,-3-2 128 15,1 1-160-15,-2 0 160 0,0 2 0 0,-1 1-192 16,-2-2 192-16,1 2 0 0,-2 1-192 0,0-1 192 16,1 0-160-16,-2 3 160 0,-2 1-160 0,1-2 160 15,0 4-160-15,-2-3 160 0,1-3-272 0,-3 3 32 16,0-2 16-16,-2 1 0 0,-2 1-48 0,0-3-16 0,-1 0 0 16,-1-1 0-16,1-3 16 0,1-2 0 0,-3 3 0 15,2-7 0-15,2 0 80 0,-2-2 0 0,-1-2 16 0,-2-2 0 16,1-2 176-16,2-2 0 0,2-2 0 0,0 0 0 15,2-6 208-15,0 3 80 0,1-1 16 0,1-3 0 16,3 1-48-16,1 1-16 0,0 11 0 0,0 0 0 16,0 0-64-16,12-50-16 0,-12 50 0 0,0 0 0 15,0 0 48-15,36-44 16 0,-36 44 0 0,0 0 0 16,0 0-16-16,47-29 0 0,-47 29 0 0,0 0 0 16,0 0-80-16,54-8 0 0,-54 8-128 0,30 6 192 15,-15 0-192-15,-1 3 128 0,-1 1-128 0,0 0 0 16,-2 4 128-16,0-1-128 0,-3 0 0 0,1 2 0 15,-1 1 128-15,-2-2-128 0,0 2 0 0,-1-1 0 16,0-2 0-16,-3 0 128 0,0-3-128 0,-1 1 0 16,0-4 0-16,-1 2 0 0,0-3 0 0,0-5 0 0,0 2 0 0,-1-3 0 15,0 0 0-15,-1-3 0 16,0 0-480-16,-2-5-32 0,2 2-16 0,-2-3 0 16,0-1-1568-16,0 1-304 0</inkml:trace>
  <inkml:trace contextRef="#ctx0" brushRef="#br0" timeOffset="176988.9">15327 10912 911 0,'-2'-4'0'0,"-1"-1"0"0,1 4 0 0,0-2 0 16,1-1 1728-16,0 4 272 0,1-2 48 0,-1-2 16 15,-2-2 1456-15,0 0 304 0,0 0 48 0,1 0 16 16,0 2-656-16,2 1-128 0,-1 1-32 0,1 2 0 15,1 0-1216-15,1 0-240 0,0 2-48 0,1 1-16 16,-1 1-672-16,2-1-144 0,-1 2-32 0,1 1 0 16,1-1-208-16,0 2-48 0,1-1-16 0,-1 2 0 0,1 0-192 0,0 0-48 15,-1 1 0-15,2-1 0 16,-1 0-64-16,0 2-128 0,0-3 176 0,0 2-176 16,1 1 0-16,-1 0 0 0,1-1 0 0,-1-1 0 0,-1 2 0 15,1-2 0-15,-1 0 0 0,-1-2 0 0,0 2 0 0,-2-3-176 16,0 1 176-16,0-5-208 0,-1 4-48 0,0-5-16 15,1 0 0-15,-2 0 0 0,0 0 80 0,0-2 0 16,0-2 16-16,0-1 0 0,-2-1 48 0,1-2 0 16,0-1 0-16,-1-4 0 0,2 13 128 0,0 0 0 15,-7-49 0-15,7 49 0 0,0 0 0 0,-2-46 0 16,2 46 0-16,-3-47 0 0,3 47 0 0,2-51 192 16,-2 51-64-16,2-44 0 0,-2 44 16 0,0 0 16 15,5-60 0-15,-5 60 0 0,0 0-32 0,3-50 0 0,-3 50 0 16,0 0 0-16,1-47 0 0,-1 47 0 15,0 0 0-15,0-42 0 0,0 42-128 0,0 0 160 0,0 0-160 0,3-51 160 16,-3 51-160-16,0 0 0 0,0 0 0 0,5-47 128 16,-5 47-128-16,0 0 0 0,0 0 0 0,0 0 0 15,0 0 0-15,14-51 0 0,-12 48 128 0,0-4-128 16,1 5 0-16,0-2 0 0,-1 2 0 0,1 2 128 16,-2-4-128-16,0 4 0 0,2 0 0 0,-1 0 128 15,2 0-128-15,0 0 0 0,1 0 144 0,0 0-144 16,0 0 0-16,-1 0 0 0,3 0 0 0,-2 0 128 15,1-2-128-15,0 2 0 0,-6 0 0 0,0 0 0 16,0 0 0-16,0 0 0 0,0 0 0 0,47-8 0 16,-47 8 0-16,0 0 0 0,0 0 0 0,40-6 0 0,-40 6 0 15,0 0 0-15,38-3 0 0,-38 3 0 0,0 0 0 0,42-6 0 16,-42 6 0-16,0 0 0 0,46-10 0 0,-46 10 0 16,0 0 0-16,54-10 0 0,-54 10 0 0,0 0 0 15,54-6 0-15,-54 6 0 0,0 0 0 0,45 0 0 16,-26 2 0-16,-1 0 0 0,-1 0 0 0,2 2 0 15,0-1 0-15,0 0 0 0,0-3 0 0,-1 2 0 16,2 0 0-16,-20-2 0 0,39 4 0 0,-39-4 0 16,38 2 0-16,-38-2 0 0,37 3 0 0,-37-3 0 15,37 0 0-15,-37 0 0 0,33 3 0 0,-15 0 0 16,-18-3 0-16,37 1 0 0,-37-1 0 0,36 3 0 16,-36-3 0-16,37 2 0 0,-37-2 0 0,31 1 0 15,-31-1 0-15,0 0 0 0,45-1 0 0,-45 1 0 16,29 0 0-16,-29 0 0 0,0 0 0 0,39 1 0 0,-39-1 0 0,28 3 0 15,-15-3 0-15,1 1 0 16,-2 2 0-16,1-1 0 0,-1-1 0 0,0 2 0 0,2-3 0 0,0 2 0 16,-14-2 0-16,0 0 0 0,35-2 0 0,-35 2 0 15,0 0 0-15,34 0 0 0,-34 0 0 0,0 0 0 16,0 0 0-16,42-4 0 0,-42 4 0 0,0 0 0 16,27 0 0-16,-27 0 0 0,0 0 0 0,27 4 0 15,-18-4 0-15,0 2 0 0,-2-2 0 0,2 0 0 16,1 1 0-16,-1 2 0 0,1-3 0 0,0 0 0 15,0 2-208-15,0-2 32 0,0 0 16 0,1 0 0 16,-1 2-176-16,-1 0-48 0,-1-2 0 0,1 3 0 16,-2-2-16-16,1 1-16 15,-2-2 0-15,-1 0 0 0,0-2-864 0,0 1-192 0,-2-6-16 0,-3 7-15184 0</inkml:trace>
  <inkml:trace contextRef="#ctx0" brushRef="#br0" timeOffset="178003.29">15699 10698 911 0,'-1'-2'0'0,"0"2"0"16,1-2 0-16,-1 2 0 0,1 0 2448 0,0 0 416 16,0 0 80-16,0 0 0 0,-2 0 768 0,1 2 128 15,0 2 48-15,0 2 0 0,-1-2-1216 0,2 5-240 16,0-2-64-16,0 2 0 0,2 3-944 0,-1-2-192 16,1 2-32-16,2 1-16 0,-2-1-512 0,2 2-96 15,0-2-32-15,0 0 0 0,1 2-224 0,-2-2-64 16,1 1 0-16,-2-3 0 0,2 2-80 0,-1-3-32 15,-2 2 0-15,0 0 0 0,2-4-144 0,-2 2 128 0,0 1-128 0,-1-1 128 16,1 0-128-16,-1 4 0 0,2-6 0 0,-2 2 0 16,0-3 0-16,0 0 0 0,0-2 0 0,0-2 0 15,0 0-272-15,0-2 16 0,0-2 0 0,1 0 0 32,0-2-1344-32,0-2-272 0,-1 6-48 0,0 0-14352 0</inkml:trace>
  <inkml:trace contextRef="#ctx0" brushRef="#br0" timeOffset="178254.85">15906 10816 6447 0,'0'2'576'0,"0"0"-576"16,1-2 0-16,0-2 0 0,0 0 2528 0,2 2 400 15,-2 0 80-15,4 0 0 0,-5 0 560 0,0 0 96 16,0 0 32-16,0 0 0 0,46-12-1248 0,-46 12-240 15,0 0-48-15,0 0-16 0,38-2-1120 0,-28 4-240 16,-1-1-32-16,1 2-16 0,-2-1-384 0,1-2-80 16,0 4-16-16,-2-2 0 0,0 2-256 0,1-4 128 15,-1 3-128-15,-2-2 0 0,1 1 0 0,-1-2 0 16,0 0 0-16,0 0 0 0,1 0-208 0,1 0-48 16,-2 0-16-16,-2 0-12016 15,2-2-2384-15</inkml:trace>
  <inkml:trace contextRef="#ctx0" brushRef="#br0" timeOffset="178937.11">16350 11001 11055 0,'0'6'480'0,"0"-4"112"16,1-2-464-16,-1 1-128 0,1 2 0 0,-1-3 0 15,0 0 1728-15,1 0 336 0,2 0 64 0,-1 0 16 16,2 0 336-16,0-4 64 0,-1 2 16 0,-3 2 0 0,0 0-160 0,0 0-32 16,0 0 0-16,0 0 0 15,0 0-896-15,0 0-192 0,36-45-48 0,-36 45 0 0,0 0-720 0,0 0-128 0,0 0-48 0,0 0 0 16,0 0-144-16,0 0-48 0,0 0 0 0,19-53 0 15,-19 46-144 1,0 7 0-16,0 0 144 0,0 0-144 0,0 0 0 0,0 0 0 16,2-44 0-16,-2 37 0 0,-1 1 0 0,1 3 0 15,0 0 0-15,-1 0 0 0,1 3 0 0,-1 0 0 16,1 0 0-16,0 0 0 0,-2 4 0 0,4 1 0 0,-1-2 0 0,0 5 0 0,0 1 0 16,1-1 0-16,0 3 0 0,2 2 0 0,-2-1 0 0,1 0 0 31,2 1 0-31,-2-1 0 0,2 1 0 0,-1-4 0 15,1 4 0-15,-1-3 0 0,-1-3 0 0,2 2 0 16,-1-1 0-16,1-4 0 0,0 2 0 0,-1-4 0 0,1 0 0 0,-2-2 0 16,3 0 0-16,-2 0 0 0,1-4 0 0,1 2 0 15,-6 2 0-15,0 0 0 0,0 0 0 0,0 0-128 16,0 0 128-16,0 0 0 0,34-51 0 0,-34 51-128 16,0 0-16-16,0 0 0 0,0 0 0 0,0 0 0 15,12-53-32-15,-12 53 0 0,0 0 0 0,0 0 0 16,0 0 48-16,0 0 0 0,0 0 0 0,0 0 0 15,0 0 128-15,5-45-128 0,-5 44 128 0,0-1-128 16,0 2 128-16,0 0 0 0,-1 0 0 0,1 0 0 16,0 2 0-16,1 2 128 0,-1 0-128 0,1 2 176 15,0 0-16-15,1 0 0 0,0 3 0 0,1 1 0 16,-1-3-32-16,1 4 0 0,0-1 0 0,0 0 0 16,1-1-128-16,-1 2 160 0,2 0-160 0,-2 0 160 15,0 0-160-15,1-1 0 0,0-2 144 0,1 0-144 0,-2-2 0 0,1 1 0 0,0-4 0 0,-2 1 0 16,2-2 0-16,0-2 0 15,-1 0-160-15,1-2 160 16,0-2-736-16,-4 4-32 0,0 0-16 0,0 0-17184 16</inkml:trace>
  <inkml:trace contextRef="#ctx0" brushRef="#br0" timeOffset="179597.02">16724 10714 4607 0,'0'-2'0'0,"0"0"192"0,0 1-48 0,0 1-16 0,0-3-128 0,0 3 0 0,-1 0 0 0,1 0 0 15,0-2 1744-15,0 1 320 0,0-2 64 0,0 3 16 16,1-2 992-16,-1 0 192 0,2 2 32 0,-1 0 16 16,0-2-592-16,2-1-112 0,-1 2-32 0,0-3 0 15,1 2-880-15,-1 0-176 0,2 0-48 0,-1-3 0 16,0 4-800-16,0-4-160 0,-1 1-48 0,2 2 0 16,0 1-208-16,-1-2-64 0,1 2 0 0,1 1 0 15,-1-1-80-15,1 1-32 0,0 1 0 0,0 0 0 16,0 2-144-16,-1-2 0 0,1 1 144 0,0 2-144 0,-1 1 0 0,1 1 0 15,-1-1 0-15,-1 1 0 0,0 3 0 0,1 0 0 16,-1-3 0-16,0 4-128 0,-1-4-64 0,0 1 0 16,-1 2 0-16,-1-3 0 0,1 2-64 0,-2 0 0 15,0-1-16-15,-1 0 0 16,0 2-112-16,-1-3-32 0,0 0 0 0,-1 0 0 16,-2 0-96-16,1 1 0 0,-1-4-16 0,-1 1 0 0,0-2 144 0,0 2 16 15,0-1 16-15,1-3 0 0,0 1 112 0,0-1 32 16,2-1 0-16,-1-2 0 0,2 1 208 0,0-2 240 15,2 0-48-15,0-2-16 0,-1 0 272 0,2 0 64 16,0 6 16-16,0 0 0 0,0 0-80 0,0 0 0 16,0 0-16-16,0 0 0 0,0 0-96 0,21-47-16 15,-21 47 0-15,0 0 0 0,0 0-128 0,0 0-48 0,0 0 0 0,0 0 0 16,44-16-16-16,-36 16-128 0,0 2 192 0,-1 2-64 16,2 2 32-16,-1 0 0 0,2 0 0 0,-1 2 0 15,-2 0-32-15,2 1-128 0,0 1 192 0,-2-3-64 16,-1 2-128-16,-1-2 0 0,1 2 0 0,-1 0 128 15,2 1-128-15,-4-3 0 0,1 2 0 0,-2-3 0 0,1 0 0 0,-1 0 0 16,0-2 0-16,-2-2 0 16,0 2-336-16,0-1-48 0,0-3-16 0,0 0 0 15,0 0-864 1,0-3-160-16,-2 1-48 0,1-2-15488 0</inkml:trace>
  <inkml:trace contextRef="#ctx0" brushRef="#br0" timeOffset="181035.59">17084 10447 911 0,'-1'0'0'0,"1"0"0"15,0 0 0-15,-1 0 0 0,1 0 560 0,-2 0 16 16,1 0 16-16,0 0 0 0,-1-3 240 0,-2 3 32 0,1 3 16 0,1-3 0 16,-1 0 0-16,2 1 0 15,0 1 0-15,0-2 0 0,-1 3 256 0,2-2 48 0,0 1 16 0,0-2 0 16,0 3 592-16,0 1 112 0,0-3 16 0,0 1 16 15,0 1 384-15,0 1 80 0,0-1 16 0,0 2 0 16,0-1-656-16,0 0-128 0,-1 2-32 0,1 0 0 16,0 0-672-16,-1 3-144 0,1-2-16 0,-1 2-16 15,0-2-496-15,-1 2-80 0,1 1-32 0,0-1 0 16,1-2-144-16,-1 2 0 0,-1-3 0 0,1-2 0 16,1-2-144-16,0 2 144 0,-1-3-192 0,1 0 192 15,-1-1-448 1,1 0 32-16,0 0 0 0,0-1 0 0,0 0 32 0,0-2 0 0,-2 2 0 0,2-4 0 15,0 1 144-15,2 1 48 0,-2-4 0 0,0 1 0 16,0 0 192-16,0 0 0 0,0 2 0 0,0-2 0 16,0 0 0-16,1 0 0 0,-1-1 0 0,0-1 0 0,0 3 0 0,0-1 0 15,0-3 0-15,1 3 0 0,-1-2 128 0,0 2-128 16,-1 1 0-16,1 2 0 0,0-1 160 0,-1 1-32 16,-1 0 0-16,1 3 0 0,1 0 112 0,-1 0 16 15,0 0 0-15,1 0 0 0,0 3 64 0,0 0 32 16,0 1 0-16,0 2 0 0,1 0-96 0,-1 0 0 15,1 2-16-15,0 0 0 0,1 1-112 0,0-2-128 16,-1 2 176-16,2 1-176 0,-1-3 128 0,0 2-128 16,0 0 0-16,0 0 0 0,1-2 0 0,-2 3 0 15,2-4 0-15,-2 0 0 0,0 0 0 0,0 0 0 0,1 0 0 16,-1-2-144 0,-1 0-240-16,1-2-64 0,-1 0 0 0,0-2 0 15,0 0-640-15,0-2-128 0,0 0-16 0,-1-2-16 16,0 0-1184-16,-1-4-224 0,0-1-48 0,-1-1-8864 0</inkml:trace>
  <inkml:trace contextRef="#ctx0" brushRef="#br0" timeOffset="182800.26">17464 10836 13823 0,'0'0'1216'0,"-1"0"-960"0,1 0-256 0,0 0 0 16,0 0 1712-16,-2 0 288 0,2 0 64 0,0-2 16 15,0 2 656-15,0-2 128 0,3 2 16 0,-2 0 16 16,3-2-976-16,-2 2-208 0,3 0-48 0,-1-4 0 16,1 4-656-16,0-3-144 0,-5 3-32 0,0 0 0 15,0 0-352-15,0 0-80 0,0 0-16 0,0 0 0 16,48-19-96-16,-42 17-32 0,0 2 0 0,-6 0 0 15,0 0-96-15,0 0-32 0,0 0 0 0,0 0 0 16,44-3-128-16,-36 3 0 0,-8 0 144 0,0 0-144 16,0 0 0-16,37-1 0 0,-37 1 0 0,0 0 0 15,0 0 0-15,0 0 0 0,42-4 0 0,-35 2 0 0,-1 2 0 16,-1 0 0-16,-3-3 0 0,1 3 0 0,-1-1-208 0,-1 1 32 16,1 0 16-16,-2 0 0 15,1 0-240-15,-1 1-48 0,0-1-16 0,-1 3 0 0,1-1-240 16,-2-2-64-16,2 4 0 0,-1-3 0 15,0 2-992-15,0-1-208 0,-1 2-32 0,1-2-8192 16,0-2-1648-16</inkml:trace>
  <inkml:trace contextRef="#ctx0" brushRef="#br0" timeOffset="183266.63">17573 10672 6447 0,'0'0'576'0,"0"2"-576"0,0-2 0 0,0 0 0 16,0 0 2368-16,0 1 384 0,0 2 64 0,1-1 0 16,0 2 624-16,0-3 112 0,1 4 32 0,0-4 0 15,-1 2-1424-15,2-1-288 0,-1 2-48 0,1-1-16 16,-1-2-736-16,1 1-160 0,-1 2-16 0,-1-2-16 15,2 5-320-15,-1-4-64 0,1 4-16 0,-1-1 0 16,-1 0-208-16,2 1-32 0,-1 4-16 0,0-3 0 16,1 4-32-16,-1 1-16 0,0-3 0 0,-1 2 0 15,-1 0-48-15,2 1-128 0,-1-1 192 0,1-1-64 16,0 0-128-16,-1-1 128 0,-1-2-128 0,1 0 128 0,0 1-128 16,0-5 0-16,-1 2 0 0,2-3 0 0,-2 0 0 0,0 1 0 15,0-2 0-15,-2 2 0 0,1-2 0 0,0 0 0 16,0 0 0-16,-2 2 0 0,2-2 0 0,-1 2 0 15,0-2 0-15,1 2 0 0,0-4 0 0,0 3 0 16,-1-3 0-16,2 0 0 0,-1 0 0 0,0 0 0 16,0-3 0-16,1-1 0 0,-2 2-256 0,2-2 80 15,0-2 16-15,0 0 0 0,0 0-80 0,0-1-16 16,2 1 0-16,-2-1 0 16,0 1-304-16,0-1-64 0,0 1-16 0,0 1 0 15,0 2-1088-15,0 1-240 0,-2 0-32 0,2-1-13344 0</inkml:trace>
  <inkml:trace contextRef="#ctx0" brushRef="#br0" timeOffset="187456.58">2453 16293 11967 0,'-2'5'1072'0,"1"-1"-864"0,1-4-208 0,0 0 0 16,0 0 272-16,0 0 16 0,1 0 0 0,0 0 0 15,0 0 1520-15,2 0 304 0,1 0 64 0,-1-3 16 0,2 2-96 16,0-1-32-16,1-2 0 0,0-1 0 0,3 0-720 16,-1-4-160-16,-8 9-32 0,0 0 0 0,0 0-192 0,0 0-64 15,48-53 0-15,-48 53 0 0,0 0-224 0,0 0-48 16,46-60-16-16,-46 60 0 0,0 0-304 0,34-54-64 16,-34 54-16-16,0 0 0 0,31-60-96 15,-31 60 0-15,0 0-128 0,28-67 192 0,-28 67-192 0,0 0 176 16,26-65-176-16,-26 65 160 0,0 0 0 0,21-65 0 15,-21 65 0-15,0 0 0 0,15-59 48 0,-15 59 16 16,0 0 0-16,11-57 0 0,-11 57-80 0,0 0-16 16,7-54 0-16,-7 54 0 0,0-41-128 0,0 41 160 15,-3-45-160-15,1 21 160 0,-1-2-160 0,0-2 160 16,-2 2-160-16,-2-2 160 0,2 2-160 0,-3-2 192 0,-1-1-192 16,-2 1 192-16,-1 3-32 0,-1-1 0 0,1 4 0 0,-2-3 0 15,1 0-32-15,-2 1-128 0,2 1 192 0,0 0-64 16,1 4 0-16,-2-2 0 0,0 4 0 0,-1-2 0 15,2 3-128-15,-1-2 160 0,-1-2-160 0,2-1 160 16,-2 1-160-16,0-5 0 0,-1 3 0 0,1-3 128 16,3 3-128-16,-3-3 0 0,0 2 0 0,2-6 0 15,0 2 0-15,2 1 0 0,1 0 0 0,3 4 0 16,1-1 0-16,-2-1 0 0,2 2 0 0,0 0 0 16,0 1 0-16,1 1 0 0,0-2 0 0,1-3 0 15,0 3 896-15,1-3 128 0,0 1 48 0,3 24 0 16,0-47-816-16,0 47-256 0,4-49 160 0,-4 49-160 15,6-46 0-15,-6 46 0 0,0 0 128 0,16-63-128 16,-16 63-752-16,0 0-176 0,27-59-32 0,-27 59-16 16,0 0 832-16,36-70 144 0,-36 70 0 0,29-48 128 0,-29 48-128 0,0 0 128 15,42-69-128-15,-42 69 128 0,0 0-128 0,43-57 0 16,-43 57 0-16,0 0 0 0,44-37 0 0,-44 37 0 16,0 0 0-16,46-20 0 0,-46 20 0 0,0 0 0 15,48-12 0-15,-48 12 0 0,0 0 0 0,49-9 0 16,-49 9 0-16,0 0 0 0,50-5-144 0,-50 5 0 15,0 0 0-15,49-12 0 16,-49 12-544-16,0 0-96 0,47-19-32 0,-47 19-18160 0</inkml:trace>
  <inkml:trace contextRef="#ctx0" brushRef="#br0" timeOffset="188160.4">3099 15268 10127 0,'0'0'896'0,"0"0"-704"15,0 0-192-15,1 0 0 0,-1 0 1920 0,1-2 368 16,-1 2 64-16,3-2 16 0,-1 2 1056 0,1 2 224 0,0 0 32 0,1-2 16 16,1 3-1376-16,0 0-272 0,0 0-48 15,1 2-16-15,-1 0-1056 0,1 1-224 16,0 0-32-16,1 1-16 0,0 2-272 0,0-2-64 0,0 5-16 0,-1-2 0 15,1-1-128-15,1 4-32 0,-2-3 0 0,1 2 0 16,-1 0-144-16,1 2 0 0,-1 1 0 0,-1-3 128 16,-2-2-128-16,2 0 0 0,-1 2 0 0,0-2 0 15,0 3 0-15,-2-5 0 0,2 2 0 0,-2-4 0 16,1 1 0-16,-1-4 0 0,1 3 0 0,-2-6 0 0,1 2 0 0,0-2 0 0,0-2 0 0,1-3 0 16,-1 1 0-16,2-3 0 0,-1-1 0 0,-3 8 0 31,0 0 0-31,0 0 0 0,0 0 0 0,14-57 0 15,-14 57 0-15,0 0 240 0,0 0-64 0,15-55-16 16,-15 55 64-16,0 0 16 0,0 0 0 0,16-50 0 0,-16 50-48 16,0 0-16-16,0 0 0 0,0 0 0 0,17-53-176 0,-17 53 128 15,0 0-128-15,0 0 128 0,0 0-128 0,0 0 0 16,0 0 0-16,0 0 0 0,0 0 0 0,0 0 0 16,0 0 0-16,25-55 0 15,-24 55-496-15,-1-2-16 0,0-1-16 0,-1 2 0 16,1-2-496-16,-1 0-112 0,-1 3-16 0,1-3-16992 15</inkml:trace>
  <inkml:trace contextRef="#ctx0" brushRef="#br0" timeOffset="188706.2">3502 14959 13823 0,'0'0'608'0,"-1"-1"128"0,1 1-592 0,0 0-144 16,0 0 0-16,0 0 0 16,-2 0 2880-16,1 0 528 0,0-3 112 0,1 3 32 15,-1 0-352-15,-1-3-80 0,2 3-16 0,0-3 0 16,2-1-1760-16,-1 1-368 0,1-4-64 0,1 1-16 15,-1 1-496-15,1 2-96 0,1-4-32 0,1 4 0 16,-1-3-16-16,1 3-16 0,0 2 0 0,0-2 0 16,0 3-96-16,1 0-16 0,2 0 0 0,-2 3 0 15,1-2-128-15,1 4 0 0,-1-1 0 0,1-2 128 16,-1 3-128-16,-1 0 0 0,0 1 0 0,-1 0 0 0,-1 2-224 0,-1 1 32 16,-1 0 0-16,-1 0 0 15,1 2-208-15,-2 0-48 0,0 0 0 0,-2 1 0 16,0 1-160-16,-1-3-32 0,2-1-16 0,-1-2 0 15,-3 4-144-15,-3 2-32 0,0 0 0 0,-3 0 0 0,-1-3 448 0,-1-2 96 16,0 2 16-16,-1-4 0 0,0-2 272 0,2 0 128 16,2-2-128-16,1-2 192 0,3-2 256 0,1-2 64 15,1 0 0-15,2 1 0 0,1-4 256 0,2 2 64 16,0-1 16-16,1 1 0 0,2 0-304 0,0 2-64 16,2-1-16-16,1-1 0 0,2 4-112 0,1-2-32 15,1 1 0-15,0 1 0 0,-1 2-128 0,1-1-48 16,2 0 0-16,-1 2 0 0,2-2-144 0,-2 3 0 0,0 0 0 0,1 0 128 15,-2 1-128-15,1 2 0 0,1 0 0 0,-2 1 0 32,-1 2-640-32,0-3 0 0,-2 2 0 0,1-2-17936 0</inkml:trace>
  <inkml:trace contextRef="#ctx0" brushRef="#br0" timeOffset="189269.68">3954 15341 10127 0,'-2'3'448'0,"1"-3"96"0,0 0-544 16,-1 0 0-16,1 0 0 0,1 0 0 0,-1 0 3168 0,-2 0 528 16,1 0 96-16,-3-3 32 0,-1 3 96 0,-2-2 32 15,1 0 0-15,-2 2 0 0,2 0-2352 0,-2 0-448 16,1 0-112-16,-1 2-16 0,0 0-544 0,-1 1-112 15,2 3-32-15,-1-3 0 0,2 1-160 0,-1 2-48 16,-2 4 0-16,2 3 0 0,-1 1-128 0,2 0 0 16,2 2 0-16,1 0 0 0,3 1 0 0,-1-3-192 15,4 1 32-15,1-4 16 0,1-2-16 0,2-3 0 16,2 0 0-16,-1-3 0 0,-1-2 160 0,3-2-208 16,2-4 80-16,-11 5 128 0,0 0-320 0,0 0 64 15,51-51 16-15,-51 51 0 0,0 0 64 0,38-69 16 0,-38 69 0 16,21-55 0-16,-21 55-96 0,17-60-32 15,-17 60 0-15,9-57 0 0,-9 57 96 0,4-51 0 0,-4 51 16 0,-4-41 0 16,4 41 176-16,-6-34 0 0,1 18 0 0,0 3 0 16,-1 1 0-16,0-1 0 0,-1 6 144 0,1 1-144 15,1 0 256-15,-1 1-64 0,1 3-16 0,0-1 0 16,3 0 96-16,-2 1 32 0,2 1 0 0,-1-2 0 16,3 3-112-16,-1 0 0 0,2 0-16 0,-1 0 0 15,1 0 16-15,2 3 0 0,1 0 0 0,-2 3 0 16,3 1 48-16,0 3 16 0,2-1 0 0,1 4 0 15,0 3-96-15,1 0-16 0,1 3 0 0,1 2 0 16,-1 1-144-16,1 4 0 0,0-2 144 0,0 5-144 16,1 1 0-16,-3 3 144 0,3-3-144 0,-4 1 0 15,2-2 128-15,-3-2-128 0,0-4 0 0,-1-1 0 16,0-3 0-16,0-3 0 0,0-3 0 0,-2-2 0 0,1-3-160 0,-2-2-96 16,0 0 0-16,-2-6-16 15,-1 3-544-15,2-6-96 0,-2 3-32 0,-2-6-11248 16,1 0-2256-16</inkml:trace>
  <inkml:trace contextRef="#ctx0" brushRef="#br0" timeOffset="189706.24">4207 15322 13823 0,'0'5'608'0,"-1"-1"128"0,1-1-592 0,-2-3-144 0,2 1 0 0,0-1 0 16,0 2 3184-16,0-2 592 0,0 2 128 0,-1 0 32 16,1 1-608-16,-1-2-128 0,2 1-32 0,0 1 0 15,1 0-1968-15,0 4-400 0,0-1-80 16,1 0-16-16,2 1-256 0,0 2-64 0,0 1-16 0,2 2 0 16,-2 1-112-16,1 0-32 0,0 2 0 0,1-1 0 15,-2 2-224-15,0-1 144 0,0 1-144 0,-1-4 128 16,0-2-128-16,-1 0 0 0,0-1 0 0,1-3 0 15,-1 0 0-15,-1-2 0 0,0-2 0 0,1-2 0 16,-1 0 0-16,0 0 0 0,1-2 0 0,0-2 0 16,1 0 0-16,-3-1 0 0,1 2-144 0,0-4 144 15,0-1 0-15,-2 8 0 0,0 0 0 0,0 0 0 16,7-55 0-16,-7 55 0 0,0 0 0 0,0 0 0 16,9-67 0-16,-9 67 0 0,0 0 0 0,0 0 0 0,15-53 0 0,-15 53 0 15,0 0 0-15,0 0 0 0,0 0 0 0,0 0 0 0,30-57 0 0,-25 51 0 16,1 3 0-1,-1-4 0-15,0 4 0 0,0 0 0 16,-1-1-608-16,0 1-16 0,0 3 0 0,-2 0-18320 16</inkml:trace>
  <inkml:trace contextRef="#ctx0" brushRef="#br0" timeOffset="191814.27">2509 16649 4607 0,'-5'2'400'0,"3"-2"-400"15,0 1 0-15,1-1 0 0,0 1 1776 0,0 2 272 16,-3 0 48-16,-1 3 16 0,0-2 1088 0,0 2 208 15,0 3 48-15,3-5 16 0,2 2-1104 0,-2-2-208 16,2-2-48-16,2 1-16 0,-1-3-816 0,0 0-144 16,2-3-48-16,0 1 0 0,1 0-256 0,2 2-48 15,-1-2-16-15,1-2 0 0,2 2-160 0,-2-1-32 0,-1 2-16 0,1-1 0 16,1 4-288-16,1-2-48 16,-2 0-16-16,0 0 0 0,5 4-80 0,0-1 0 0,1 2-128 0,-1-1 192 15,1 0-192-15,-2-1 0 0,0 2 0 16,-1-1 0-16,-2-1 0 0,-1 0 0 15,0-3 0-15,1 0 0 16,-3 0-400-16,0-2-80 0,0 1-16 0,0-4-17696 0</inkml:trace>
  <inkml:trace contextRef="#ctx0" brushRef="#br0" timeOffset="192569.78">2769 16845 14687 0,'-3'7'320'0,"2"-4"64"0,0-3 0 0,-1 0 48 0,2 0-432 0,0 0 0 0,0 0 0 0,0 0 0 0,0 0 2368 0,0-3 384 16,0 3 64-16,3 3 32 0,-2-3-656 0,2 0-128 15,0 0-16-15,1 3-16 0,1 1-608 0,0 1-112 16,0 1-32-16,0 2 0 0,0-2-448 0,1 2-112 16,0 2-16-16,2-3 0 0,-1 0-320 0,0 2-80 15,1 0-16-15,-1 1 0 0,2 2-288 0,-2-3 128 16,2 4-128-16,-2-3 0 0,2-3 0 0,0 2 0 16,-1-1 0-16,1 0 0 0,-2-4 0 0,0 0 0 0,-2 3 0 0,-2-6 0 15,1-1 0-15,-2-1 0 0,0 1 0 0,-1 0 0 16,-1-3 0-16,1 3 0 0,-1-2 0 0,0-2 0 15,0 0 0-15,-1-1 0 0,0-2 0 0,-1-3 0 16,1-1 0-16,1 11 0 0,0 0-128 0,-5-52 128 16,5 52 0-16,-3-51 0 0,3 51 0 0,-3-53 0 15,3 53 192-15,-2-48-64 0,2 48 0 0,-2-47-128 16,2 47 256-16,0 0-64 0,-3-59-16 16,3 59 0-16,0 0 0 0,-4-43 0 0,4 43 0 15,0 0 0-15,0 0-32 0,-5-43 0 0,4 36 0 0,0-4 0 16,-1 1-16-16,2 10-128 0,0 0 192 0,0 0-64 15,0 0-128-15,2-48 0 0,-2 41 0 0,1 1 128 0,1 0-128 16,1-3 0-16,0 2 0 0,2 1 0 16,-5 6 144-16,0 0-144 0,0 0 160 0,0 0-160 0,0 0 192 0,0 0-48 15,47-31-16-15,-37 30 0 0,0-2-128 0,0-1 192 16,0 4-192-16,2-2 192 0,1-2-192 0,0 2 0 16,1 2 144-16,-14 0-144 0,0 0 128 0,52-14-128 15,-52 14 128-15,39-9-128 0,-39 9 0 0,42-9 128 16,-42 9-128-16,49-10 0 0,-22 7 0 0,0 1 0 15,-1 0 0-15,0 0 128 0,2 0-128 0,0 0 0 16,-1 2 0-16,-2 0 0 0,1 0 0 0,-3 0 0 16,1 2 0-16,-2-2 0 0,-1 0 0 0,-1 0 0 15,-1-2 0-15,-1 2 0 0,-2-2 0 0,0-1 0 0,5 2 0 16,-21 1 0-16,41-12 0 0,-41 12 0 0,40-15 0 16,-40 15 0-16,0 0 0 0,52-17 0 0,-52 17 0 15,35-10 0-15,-19 7 0 0,-1 1 0 0,0 2 0 16,-2 0 0-16,0 2 0 0,-1-2 0 0,0 3 0 15,-2-2 0-15,0 1 0 0,0-2 0 0,-1 0-176 0,-2-2 176 32,-1 1-672-32,1-2-32 0,-2 0-16 0,-2 0-12080 0,-1-1-2400 0</inkml:trace>
  <inkml:trace contextRef="#ctx0" brushRef="#br0" timeOffset="192985.34">3145 16618 8287 0,'-3'7'368'0,"2"-4"80"0,0 0-448 0,-1-1 0 15,1 0 0-15,1 0 0 0,0-2 1568 0,-1 4 224 16,1 1 64-16,-1 0 0 0,-1 3 768 0,4 1 176 16,-1-3 16-16,0 4 16 0,2 0-368 0,0 0-80 15,2 2-16-15,-1 1 0 0,2 3-672 0,0 0-144 0,-1 2-16 16,0 1-16-16,0 1-848 0,0 1-160 0,0-2-48 0,-1 0 0 15,-1-1-304-15,1-1-160 0,-1-1 160 0,-1 0-160 16,-1-6 0-16,1-2 0 0,-1 0 0 0,-1-3 0 16,1-5 0-16,-1 1 0 0,0-2 0 0,-1-2 0 31,1-3-800-31,-1-1-160 0,1 2-16 0,-2-3-16 16,2 8-1840-16,0 0-368 0</inkml:trace>
  <inkml:trace contextRef="#ctx0" brushRef="#br0" timeOffset="193333.11">3272 16818 7359 0,'1'0'160'0,"-1"0"32"0,0 0 16 0,1-2 0 0,1 2-208 0,-2 0 0 16,1 0 0-16,0 0 0 0,2-2 2000 0,0 2 368 15,2-3 64-15,0 3 0 0,1-1 720 0,2 1 144 16,-2 0 32-16,1-2 0 0,-2 2-560 0,3 0-96 16,0 2-32-16,0-2 0 0,0 1-1312 0,0 2-272 15,-1-1-48-15,-1-2-16 0,1 2-544 0,-1 0-96 0,0-2-32 0,-1 1 0 16,1 2-192-16,-1-3-128 16,3 0 160-16,-2 0-160 0,0-3 0 0,1 3 0 15,0-1 0-15,0 1 0 0,-1-2 0 0,0 0 0 16,0 2 0-16,1 0 0 0,-2 0-160 0,0 0 32 15,-1 0 0-15,-1 0 0 16,1 0-336-16,-2 0-64 0,-1 0-16 0,1 0 0 16,-2 0-208-16,0 0-32 0,0 0-16 0,-2 0 0 15,0 0-512-15,-1 0-96 0,0-2-32 0,-1 2-13664 0</inkml:trace>
  <inkml:trace contextRef="#ctx0" brushRef="#br0" timeOffset="194113.68">3692 17017 10127 0,'0'-2'896'0,"0"0"-704"0,0 2-192 0,0 0 0 16,0-3 1856-16,-1 0 352 0,1-1 64 0,0 4 16 15,0 0 528-15,0 0 96 0,-5-53 32 0,5 53 0 16,0 0-1008-16,0 0-192 0,0-61-32 0,0 61-16 16,0 0-736-16,0 0-160 0,0 0-32 0,0 0 0 15,9-55-320-15,-8 51-80 0,0 0-16 0,1 2 0 0,-2-1-144 0,0 2-16 0,0 1-16 0,0 0 0 31,0-2 16-31,0 2 0 0,0-2 0 0,0 2 0 16,-2 4-32-16,2 0 0 0,0-2 0 0,0 4 0 16,2 1-160-16,0 2 160 0,-1 1-160 0,2-1 160 0,0 1-160 0,1 2 0 15,1 1 0-15,0-2 0 16,1 1 0-16,0 0 0 0,1 1 0 0,-2-4 0 0,-1 0 0 0,1-2 0 16,2 0 0-16,-1-1 0 0,1 0 0 0,-1-2 0 15,1-1 0-15,-1-3 0 0,-1 0 0 0,1-3 0 16,-1-1 0-16,1 1 0 0,-6 3-128 0,0 0 128 15,0 0 0-15,0 0 0 0,25-54 0 0,-25 54 0 16,0 0 0-16,0 0 0 0,0 0-224 0,7-64 80 16,-7 64 16-16,0 0 0 0,0 0-64 0,0 0 0 15,-4-53 0-15,4 47 0 0,-1 2 192 0,1-1-128 16,-1 4 128-16,1 1-128 0,0 0 128 0,0 0 0 16,0 1 160-16,1 4-160 0,0-1 384 0,2 3 0 15,-1 2-16-15,2 0 0 0,0 0-176 0,0 1-16 0,0 3-16 0,3-1 0 16,-1 0-160-16,0 2 160 0,-1-2-160 0,1 1 160 15,2-1-160-15,-2 1 0 0,1 0 144 0,-1-1-144 16,1-2 0-16,-3 0 144 0,3-1-144 0,-4-5 0 16,2 2 0-16,-2-6 0 0,-1 2 0 0,1-4 0 15,-2-2 0-15,0-1-192 0,0 0 16 0,1-3-12288 16,-2 8-2448-16</inkml:trace>
  <inkml:trace contextRef="#ctx0" brushRef="#br0" timeOffset="194533.62">3982 16612 9215 0,'0'3'816'0,"-2"-1"-656"0,1-2-160 0,0 0 0 0,1-2 2288 0,0 2 416 16,0 0 96-16,0-3 16 0,-1 2 448 0,1-1 112 15,0-1 16-15,0 2 0 0,1-2-1248 0,-1 3-240 16,2-3-48-16,0 3-16 0,0 0-1040 0,2-3-208 15,1 3-32-15,1 0-16 0,-1 3-224 0,1-3-64 16,0 1 0-16,2 1 0 0,0 1-128 0,0 1-128 16,0-1 144-16,1 2-144 0,-1-1 0 0,0 2 128 15,0 0-128-15,-1 2 0 0,-1 0 0 0,-1 2 0 16,0 0 0-16,-1 1 0 0,0-1 0 0,-2 0 0 16,0 0 0-16,-2 0-160 0,0 1-128 0,-1-1-32 15,-1 0 0-15,-1 0 0 16,0-2-160-16,-4 2-32 0,1 0-16 0,-1-1 0 15,1-2-160-15,-1-2-16 0,0 1-16 0,1-2 0 16,1-4-16-16,-1 0 0 0,1 0 0 0,0-4 0 0,0 2 416 0,1-2 64 0,0 2 32 0,1-2 0 16,-1-2 656-16,2 1 128 0,0 0 16 0,1-1 16 15,1 0 240-15,0 1 32 0,3-2 16 0,-1 4 0 16,3 1-352-16,2 0-64 0,1-1-16 0,2 2 0 16,1 1-144-16,-1 0-48 0,2 0 0 0,-1 0 0 15,2 0-256-15,-2-2 0 0,-1-2 0 0,0 2-11840 16,-10 2-2320-16</inkml:trace>
  <inkml:trace contextRef="#ctx0" brushRef="#br0" timeOffset="195596.47">2942 13842 15663 0,'-1'-2'1392'0,"1"1"-1120"16,0 1-272-16,0 0 0 0,0 1 1856 0,-2-1 304 15,2 0 64-15,2 0 16 0,-1 2 720 0,1 1 160 16,2 0 16-16,1 4 16 0,1 0-1584 0,0 2-320 16,2-2-64-16,-1 2-16 0,2-1-560 0,-1 2-112 15,1 0-32-15,0 0 0 0,-1 0-256 0,0-1-48 16,-1 1-16-16,-1-2 0 0,2 2-144 0,-2-4 0 0,-1 0 0 0,-1 1 128 15,-1-4-128-15,1 1 0 0,-1-1 0 0,-1-1 0 16,-1-2 0-16,0-2 0 0,1-1 0 0,-2-1 0 16,1-3-160-16,-1-2 160 0,0 9-208 0,0 0 80 15,-4-47-16-15,4 47 0 0,-3-44 0 0,3 44 0 16,-5-53 144-16,5 53 0 0,-7-61 0 0,7 61-128 16,-8-61 128-16,2 31 0 0,1 4 0 0,-2 1 0 15,2-1 0-15,1 4 0 0,-1 1 0 0,0 1-128 16,5 20 128-16,-8-39 0 0,5 23 0 0,0 2 0 15,1 0 0-15,0 3 192 0,0 1-64 0,1 4 0 16,-1 2 48-16,2 0 16 0,-1 2 0 0,1 2 0 16,1 0 48-16,-1 0 16 0,2 0 0 0,-1 0 0 15,1 0-64-15,2 0-16 0,1 0 0 0,1 0 0 16,0 0-176-16,3-3 192 0,-9 3-192 0,0 0 192 0,38-10-192 0,-38 10 0 16,0 0 0-16,51-18 128 0,-51 18-128 0,0 0 0 15,61-24 0-15,-61 24 0 0,47-18 0 0,-47 18 0 16,53-19 0-16,-53 19 0 0,49-22 0 0,-49 22 0 0,48-20 0 0,-48 20 0 15,50-21 0-15,-50 21 0 16,48-18 0-16,-48 18 128 0,48-14-128 0,-48 14 0 16,49-10 144-16,-49 10-144 0,39-5 0 0,-39 5 0 15,45-1 0-15,-45 1 128 0,52 0-128 0,-52 0 0 16,47 0 0-16,-26 0 0 0,1 0 0 0,-1 0 0 16,-21 0 0-16,32 0 0 0,-17-2 0 0,-15 2 0 15,0 0 0-15,46-7 0 0,-46 7 0 0,0 0 0 16,39-10 0-16,-39 10 0 0,0 0 0 0,0 0 0 0,0 0 0 0,41-9 0 15,-36 6 0-15,-3 3 0 16,1 0 0-16,-2 0 0 0,-1-4-336 0,-1 4 16 0,0 0 0 0,-3 0 0 31,0-2-720-31,-2-1-144 0,0 2-32 0,-3-2-16480 0</inkml:trace>
  <inkml:trace contextRef="#ctx0" brushRef="#br0" timeOffset="196013.36">3256 13618 5519 0,'-3'3'496'0,"1"-3"-496"16,1 0 0-16,-1 0 0 0,2 0 1664 0,0 0 256 15,0 0 32-15,0 0 16 0,0 0 1488 0,0 0 288 16,0 2 64-16,3 0 16 0,1 0-992 0,-1 4-192 15,2 0-32-15,0 1-16 0,1 3-1056 0,-1 2-192 16,2 0-64-16,-1-1 0 0,-1 4-704 0,-2-2-128 0,2 0-48 16,-2 0 0-16,-1-4-192 0,1 3-32 0,-1-5-16 0,1 2 0 15,-1 1-160-15,1-3 0 0,-1 2 0 0,-1-3 0 16,2 0 0-16,-2 0 0 0,0-2-160 0,1 2 160 31,-1-3-608-31,0 0-32 0,0-3 0 0,0 0-17408 0</inkml:trace>
  <inkml:trace contextRef="#ctx0" brushRef="#br0" timeOffset="196447.3">3501 13716 17503 0,'-4'3'768'0,"1"-2"176"0,2-1-752 0,0 0-192 15,1 0 0-15,0 0 0 0,0 0 1840 0,0-1 336 0,1 1 64 0,0-3 0 0,1-3 176 0,1 2 16 16,1-2 16-16,1 2 0 0,-1-2-960 0,1 0-192 16,0 2-32-16,1-2-16 15,1 4-592-15,1-2-112 0,-1 1-32 0,2 3 0 16,1 0-288-16,-2 0-64 0,2 0-16 0,1 3 0 15,-1 3-144-15,0-2 0 0,0 2 0 0,-1-2 0 16,1-1 0-16,-2 2-144 0,2-3 0 0,-1 0-18096 16</inkml:trace>
  <inkml:trace contextRef="#ctx0" brushRef="#br0" timeOffset="197064.87">3805 13820 11967 0,'0'0'1072'0,"0"-2"-864"16,0 0-208-16,-1 0 0 0,1 2 2432 0,0-3 448 15,1 2 96-15,-1-5 16 0,0 6 336 0,0 0 64 16,0 0 0-16,7-51 16 0,-7 51-1792 0,0 0-352 0,0 0-80 0,6-53-16 15,-4 44-672-15,-1 2-144 16,0-3-32-16,-1 4 0 0,1-3-160 0,-1 3-32 0,0 2-128 16,0 1 192-16,0 0-192 0,-1 3 0 0,1-2 0 0,-1 2 0 15,0-2 0-15,-1 2 0 0,1 2 0 0,0 0 0 16,0-2 0-16,0 3 0 0,-1 0 0 16,1 4 0-16,1-1 0 0,1 0 0 0,-1 1 0 0,2 2 0 15,-1-3 0-15,0 0 0 0,3 4-128 0,-1-2 128 16,2 3 0-16,0-4 0 0,1 2-128 0,-1 1 128 15,2-4 0-15,-2 0 0 0,1 0 0 0,0-2 0 16,0 0 0-16,-1-2 0 0,1-2 0 0,-1 0 0 16,1-3-128-16,1-2 128 0,-7 5 0 0,0 0 0 15,0 0-208-15,0 0 64 0,0 0 16 0,0 0 0 16,29-57-320 0,-28 49-64-16,-1 0-16 0,2 0 0 0,-2 2-96 0,0 0-16 0,-2 0 0 15,2 2 0-15,0-1 336 0,0 1 64 0,0 1 16 0,2-1 0 0,-2 1 224 0,0 0 0 16,0-2 0-16,1 1 0 0,-1 0 0 15,1 2 0-15,-1-2 0 0,0 4 0 0,0-2 304 0,1 0 48 16,-1 4 16-16,2-2 0 0,-1 2 208 0,0-2 64 16,0 4 0-16,2-2 0 0,1 2-112 0,-2 2-16 15,2 0 0-15,-1 1 0 0,1-1-272 0,0 0-64 16,1 4-16-16,0 2 0 0,1 1-160 0,0-2 0 16,0 1 144-16,0 0-144 0,1 1 0 0,-1-1 128 15,0-2-128-15,0-4 0 0,-1 0 0 0,0-2 0 16,-1 0 0-16,0-3 0 0,-1-1 0 0,-2-2 0 15,2-2 0-15,-1-5-192 16,-2 9-1280-16,0 0-272 0,0 0-48 0,4-50-14592 0</inkml:trace>
  <inkml:trace contextRef="#ctx0" brushRef="#br0" timeOffset="197486.91">4041 13521 15663 0,'0'0'1392'0,"0"-1"-1120"0,0 1-272 0,-1-3 0 15,1 2 2576-15,0 0 464 0,0-3 96 0,-1 0 0 16,1 4-224-16,0 0-48 0,0 0-16 0,0 0 0 16,0 0-1568-16,9-54-304 0,-5 48-64 0,-1-1-16 15,2 1-528-15,0 1-112 0,-1 2-32 0,3 1 0 0,-2 0-96 16,1-1-128-16,0 6 176 0,1-3-176 0,1 2 128 0,-1 2-128 15,1 0 0-15,-2-1 0 0,1 4 0 0,-1-2 0 16,1 1 0-16,-1 0 0 0,0 4 0 0,-1-3-256 16,-1 3 64-16,-1-1 0 15,0-1-336-15,-2 2-64 0,0 0-16 0,-1-1 0 16,-1 1-352-16,-1-3-80 0,-1 2-16 0,-1 0 0 16,1-5 96-16,-2 5 32 0,-1-3 0 0,-1 0 0 15,1 1 320-15,1-4 64 0,-1 4 16 0,0-5 0 0,1-2 240 0,1 0 48 16,1 0 16-16,0-2 0 0,2 2 384 0,0-4 80 15,-1-1 16-15,2 1 0 0,0 0 432 0,0 1 80 16,3 0 32-16,-1-3 0 0,1 4 128 0,-1 0 32 16,3-3 0-16,0 4 0 0,3-1-256 0,-1 1-32 15,0 1-16-15,1 0 0 0,0-3-448 0,1 6-80 0,0-3-128 0,-1 1 176 32,1 1-1328-32,0 4-272 0</inkml:trace>
  <inkml:trace contextRef="#ctx0" brushRef="#br0" timeOffset="198264.84">4850 15347 16575 0,'0'-3'1472'0,"0"0"-1168"15,1 3-304-15,0 3 0 0,-1-3 2000 0,1 0 352 16,2 0 64-16,2 0 16 0,1 3 512 0,1 0 96 15,3 0 32-15,-1 0 0 0,2 3-1488 0,-1-2-304 16,1-1-48-16,0 1-16 0,0-1-768 0,1-1-144 16,-1 2-48-16,0-4 0 0,-1 0-256 0,0 0 160 15,0 0-160-15,-3-3 128 0,0 2-128 0,-2-4 0 16,0 4 0-16,-1-2 0 0,-2 1 0 0,1 2 0 0,-2 0 0 0,0 0 0 31,-1 0-544-31,0 2 16 0,0-2 0 0,-1 3-11536 0,1 1-2304 0</inkml:trace>
  <inkml:trace contextRef="#ctx0" brushRef="#br0" timeOffset="198579.24">4855 15515 10479 0,'0'0'224'0,"0"0"48"0,0 0 16 0,0 0 16 0,1 0-304 0,-1 0 0 15,1 3 0-15,0-3 0 0,3 0 4064 0,0 0 752 16,2 2 160-16,0 2 16 0,0-1-1792 0,1 0-352 16,0 0-80-16,0 0-16 0,2-1-1632 0,-2 0-336 15,3 1-64-15,-2-3-16 0,0 0-512 0,0-3-192 16,-1 3 0-16,-1-4 144 0,1 2-144 0,-1-1 0 15,-1 2 0-15,0-2 0 0,-2-2 0 0,1 1 0 16,0 1 0-16,0 2 0 0,-2-1-128 0,2 2-16 16,-2-3 0-16,1 2-11952 15,0-3-2368-15</inkml:trace>
  <inkml:trace contextRef="#ctx0" brushRef="#br0" timeOffset="198964.99">5672 15065 20271 0,'-7'-2'896'0,"0"2"192"0,3-3-880 0,0 3-208 15,1 0 0-15,2 3 0 0,0-3 2144 0,-3 0 384 16,-1 2 80-16,-1 2 16 0,0 0-112 16,3 1-16-16,1 2 0 0,2 3 0 0,2 2-1408 0,1 1-272 15,2 2-64-15,0 1-16 0,1 0-320 0,0 0-64 16,2-3-16-16,-1 2 0 0,0 1-160 0,2-3-48 15,-2-1 0-15,1 0 0 0,-1 1-128 0,1-3 0 16,0 2 0-16,-1-1 0 16,0 0-512-16,-1-1-16 0,-1-4-16 0,-1 1-17984 0</inkml:trace>
  <inkml:trace contextRef="#ctx0" brushRef="#br0" timeOffset="199225.15">5484 15413 11055 0,'-1'6'480'0,"1"-2"112"0,0-1-464 0,1 0-128 0,2-3 0 0,-2 1 0 16,1 2 2768-16,2-1 544 0,3 2 96 0,2-2 32 16,3-1 128-16,3 2 16 0,0-3 16 0,0-3 0 15,-15 3-1952-15,0 0-400 0,47-9-80 0,-47 9-16 16,0 0-640-16,51-19-144 0,-51 19-32 0,0 0 0 15,48-14-112-15,-48 14-32 0,33-6 0 0,-33 6 0 16,31-3-192-16,-17 3 144 0,-2 0-144 0,1 1 128 16,-5 1-128-16,1-1 0 0,-2 2 0 0,1-1 0 15,-2 2-256-15,-1-1-16 0,0 0-16 0,-3 0-18368 16</inkml:trace>
  <inkml:trace contextRef="#ctx0" brushRef="#br0" timeOffset="199832.68">5644 15581 14735 0,'-2'2'640'0,"1"-2"160"0,1 0-640 0,0 0-160 16,0 0 0-16,0 0 0 0,1 0 2960 0,1-2 560 0,0 2 128 0,2-3 0 15,0 2-384-15,2 1-64 0,-1 0-32 0,1-2 0 16,0 2-2000-16,1 0-400 0,0-3-64 0,0 3-32 15,0-1-352-15,1 1-80 0,1-2-16 0,-2 2 0 16,3-3-224-16,-3 2 144 16,3-2-144-16,-2 2 128 0,-1 0-128 0,0 1 0 0,0 0 0 0,-1 0 0 0,-3 0 0 0,1 1 0 15,0 3 0-15,-2-3 0 16,1 2 0-16,-2 0 0 0,-1 0 0 0,0 0 0 16,0 0-208-16,-1 1 80 0,-2 2 128 0,0-4-208 15,-1 4-64-15,-1-2-16 0,0 2 0 0,-1-2 0 16,1 2-48-16,-1-3-16 0,0 3 0 0,-1-2 0 15,2 2 96-15,0-4 32 0,2 2 0 0,-1 0 0 16,2-1 224-16,0 2 0 0,1-3 0 0,1 0 0 16,0 1 160-16,1-2 32 0,1 1 0 0,0 1 0 15,1-2 80-15,-1 1 32 0,3 2 0 0,-1 0 0 16,1 1-112-16,0-1-32 0,0-2 0 0,1 2 0 0,1-1 0 0,1 4 0 16,1-5 0-16,0 4 0 0,1-2-160 0,-3 0 128 15,2 2-128-15,0 0 128 0,1 0-128 0,-3 0 0 16,0 3 0-16,1-4 0 0,-2 4 0 0,-1-3 0 15,0 0 0-15,-3 0 0 0,0 2 0 0,-1-2 0 16,-1-1 0-16,0 0 0 0,-3 0 0 0,1 1 0 16,-1-2 0-16,-1-1 0 0,-1 3 0 0,-2-1 0 15,0 0-192-15,-3 0 192 0,0 1-208 0,-2-2 80 16,-1 0 128-16,0-2-208 0,-1 1 208 0,-2-2 0 0,0 2 0 0,0-6 0 0,-1 3 0 0,1-1 0 31,1 1 0-31,2-1 0 0,1 1 128 0,2 0-128 16,3 0 0-16,1 0 0 0,1 0 0 0,1 0 0 15,0-2 0-15,3 2 0 0,0 0 0 0,1 0 0 16,0-2 0-16,1 1 0 0,1-4-192 0,2 1-80 0,-4 4-32 0,0 0-11904 16,0 0-2384-1</inkml:trace>
  <inkml:trace contextRef="#ctx0" brushRef="#br0" timeOffset="202213.29">6125 15439 3679 0,'0'-3'320'0,"-2"2"-320"0,1-1 0 0,1 2 0 16,0 0 1728-16,-1-3 288 0,0 2 48 0,-2-5 16 16,2 2 1504-16,-1 1 320 0,0 0 48 0,1 0 16 15,0 3-656-15,1-2-128 0,0 1-32 0,0 1 0 16,-1 0-1664-16,1 1-336 0,0-1-64 0,1 0 0 16,-1 0-704-16,1 0-128 0,0 2-16 0,2 1-16 0,-1-3-32 0,2 3-16 15,-2 0 0-15,2 2 0 0,1 1-16 0,-1 0 0 16,2 0 0-16,-1 3 0 0,1-1-160 0,-1 0 128 15,1 0-128-15,0 0 128 0,2 1-128 0,-2-2 0 16,0 2 0-16,2 1 0 0,-1 0 0 0,-1 0 0 16,2 1 0-16,-1 0 0 0,2 0 0 0,-2-1 0 15,1 0 0-15,-2-2 0 0,1 0 0 0,-2 1 0 16,0-3 0-16,-1 0 0 0,-2-2 0 0,1-2 0 16,-2-1 0-16,0 2 0 0,-1-3 0 0,1-3 0 15,-1 3 0-15,0-1 0 0,2-1-128 0,-2-5 128 0,0 4 0 0,1-6 0 0,0 2 0 0,-1 7 0 16,0 0 0-16,0 0 0 15,0 0 0-15,14-68 0 0,-14 68 0 16,0 0 128-16,15-55-128 0,-15 55 160 0,0 0-160 16,16-53 160-16,-16 53-160 0,0 0 192 0,0 0-192 0,27-64 192 15,-27 64-192-15,0 0 128 0,0 0-128 0,21-61 128 16,-21 61-128-16,0 0 0 0,0 0 0 0,0 0 0 16,0 0 0-16,0 0 128 0,15-52-128 0,-15 51 0 15,0 1 128-15,0 0-128 0,0 1 0 0,0 2 128 16,1-1-128-16,-1 2 160 0,0 0-160 0,0 1 160 15,0 1-160-15,0-1 0 0,0 0 144 0,0 1-144 0,0-2 0 0,0-2 0 0,-1 2 0 0,-1-4-192 32,0 0-544-32,-1 0-112 0,0-3-32 0,0 0-17936 15</inkml:trace>
  <inkml:trace contextRef="#ctx0" brushRef="#br0" timeOffset="202960.18">6461 14939 5519 0,'-4'6'240'0,"2"-4"64"0,-1 0-304 0,2-2 0 0,1 0 0 0,-1 0 0 16,1 0 1552-16,-1-4 256 0,-1 2 48 0,0-2 16 15,1-2 960-15,1 0 192 0,0 0 48 0,1-2 0 16,1 3-96-16,1 2-16 0,1-4 0 0,-2 4 0 15,2 3-944-15,-2-3-192 0,2 1-32 0,0 2-16 16,1 0-944-16,-2-2-192 0,2 4-48 0,1 0 0 16,2 1-160-16,-2-3-48 0,1 1 0 0,0 1 0 15,0-2-192-15,0 0-64 0,0 3 0 0,-1 1 0 16,0-2-128-16,-1-1 0 0,1 4 0 0,-2 0 0 16,-2 0 0-16,1 1 0 0,-2 0 0 0,0 1 0 15,-1-2 0-15,0 0 0 0,-1 1 0 0,0 0 0 16,-2-2 0-16,0-1 0 0,-1 1 0 0,0 1 0 0,2-1 0 15,-2-2 0-15,2 2 0 0,-2-2 0 0,0 0 0 16,2 0 0-16,0-2 0 0,2 0 0 0,-1 0 0 0,1 0 0 16,1 0 0-16,1-2 0 0,-1 2 0 0,1-2 0 15,1 2 0-15,1-2 0 0,-1 2 0 0,1-3 0 16,2 3 0-16,-1 0 0 0,0 0 0 0,0 3 0 16,0-3 0-16,0 2 0 0,1-2 0 0,-1 2 0 15,1 0 0-15,0-1 128 0,1 4-128 0,-3-4 160 16,3 4-160-16,-1-1 160 0,0-1-160 0,0 0 0 15,-1 3 0-15,0-2 0 0,1 2 0 0,-2-2 0 16,0 1 0-16,-2 1 0 0,1-2 0 0,-1 0 0 0,-1 2 0 0,1-4 0 16,-2 4 0-16,-2-2 0 0,1-1 0 0,-1 0 0 15,-1 0 0-15,1 1 0 0,-2-1 0 0,-1 0 0 0,0 0 0 0,-2 0 0 16,1 1 0 0,-1-2 0-16,0-1 0 0,-2 3 0 0,-1 1 0 0,0 1 0 15,1 0 0-15,-1 1 0 0,1-1 128 0,0 1-128 16,2-1 0-16,1 1 0 0,1-5 0 0,1 2 0 15,0-4 0-15,2 1 0 0,1-1 0 0,1 2 0 16,0-2 0-16,1-2 0 0,1 1-160 0,1-3 160 31,1-1-704-31,1 1-64 0,-5 4 0 0,0 0-11968 0,0 0-2416 0</inkml:trace>
  <inkml:trace contextRef="#ctx0" brushRef="#br0" timeOffset="203811.51">7008 14677 4607 0,'-2'-4'400'0,"2"2"-400"0,0-1 0 0,0 2 0 0,0 1 1136 0,0 0 144 16,0-4 16-16,-1 3 16 0,1 1 1424 0,1 0 272 15,1 1 64-15,-2 3 16 0,1 0-144 0,-1 2-16 16,0 0-16-16,1 3 0 0,-1 2-992 0,1 4-208 16,0 1-48-16,1 2 0 0,-1 5-704 0,1 1-128 15,1 0-48-15,-1 3 0 0,2 3-368 0,1 1-80 16,-1 3-16-16,-1 2 0 0,2 1-128 0,-1 2-16 15,1-1-16-15,0 2 0 0,-1-2-16 0,-2 0 0 16,2 3 0-16,-2-3 0 0,1 3 0 0,-2-6 0 0,2-3 0 0,-1-4 0 16,2 1-144-16,-2-4 160 0,1 3-160 15,-1-3 160-15,2 1-160 0,-2-2 128 0,2 5-128 0,0-3 128 16,-1 2-128-16,0 3 0 0,1-2 0 0,-3 3 0 16,0-3 0-16,-1 2 0 0,3-2 128 0,-3-1-128 15,0-3 0-15,0-3 0 0,0 1 0 0,0-10 0 16,0-1 128-16,0 1-128 0,-2-1 128 0,1-2-128 15,-3 2 128-15,1-2-128 0,0 0 128 0,0-1-128 16,0 0 128-16,-1-2-128 0,2 2 128 0,-2-3-128 16,0 0 0-16,2 0 0 0,-2 2 0 0,2-2 0 15,-1-3 0-15,1 4 0 0,1-2 0 0,-1-2 0 16,1 1 0-16,0 0 0 0,0-2 0 0,1 1 0 16,0-3 0-16,-2 3 0 0,2-3 0 0,0 0 0 15,0 3-304-15,-1-3 16 0,1 0 0 0,-1 0 0 16,1 0-144-16,0 0-16 0,-1 0-16 0,-2-3 0 15,2 0-704-15,-1-3-144 0,-1-1-32 0,-1-3-15536 16</inkml:trace>
  <inkml:trace contextRef="#ctx0" brushRef="#br0" timeOffset="204943.04">7038 14423 4607 0,'-2'2'400'0,"0"0"-400"16,0-2 0-16,1 0 0 0,1 0 2432 0,0 0 416 0,0 0 80 0,0 3 16 16,1-3 272-16,-1 1 64 0,2 1 16 0,0 1 0 15,0 1-1232-15,2-3-240 0,1 1-48 0,0 1-16 16,1 0-576-16,0 1-112 0,-1 1-32 0,2 1 0 15,0 4-320-15,-1-4-64 0,0 4-16 16,1 0 0-16,-1 0-288 0,0 1-64 0,0 3-16 0,-2-2 0 16,1 1-272-16,0-4 128 0,-2 4-128 0,0-6 0 15,1 2 128-15,-2 0-128 0,-1-2 0 0,1-1 0 16,-1 0 0-16,0-6 0 0,0 3 0 0,-1-6 0 16,1 6 0-16,-1-6 0 0,3 1 0 0,-2-2 0 15,0-2 0-15,1-3 0 0,-1-1 0 0,-1 10 0 0,0 0 0 0,0 0 0 0,2-58 160 0,-2 58-160 31,0-41 128-31,0 41-128 0,0-44 128 0,0 44-128 16,-2-41 128-16,2 41-128 0,-6-44 128 0,1 25-128 0,0-2 160 16,0 4-160-16,0-4 192 0,0 3-192 15,5 18 144-15,-9-33-144 0,9 33 0 0,-5-28 144 0,5 28-144 0,0 0 128 16,-5-35-128-16,5 35 128 0,0 0-128 0,-2-35 160 16,2 35-160-16,0 0 160 0,0 0-32 0,0 0-128 15,0-39 192-15,0 34-64 0,1 1 32 0,-1 0 0 16,1 2 0-16,1-2 0 0,-1 4-16 0,0-2 0 15,2-1 0-15,-1 2 0 0,2 1-144 0,1 0 0 16,0 0 144-16,1 0-144 0,3 0 0 0,-1 0 0 16,1 0 0-16,1 1 128 0,2 2-128 0,3-3 0 15,0 2 0-15,2 2 0 0,0-2 0 0,1-2 0 16,1 0 0-16,0 0 0 0,-19 0 0 0,38-2 0 0,-38 2 0 0,46-4 0 16,-46 4 896-16,48-6 96 0,-48 6 32 0,50-9 0 15,-50 9-1648-15,49-3-320 0,-49 3-64 0,48-7-16 16,-48 7 832-16,45-6 192 0,-45 6 0 0,42-7 0 15,-42 7 0-15,43-5 0 0,-43 5 0 0,44-1 0 16,-44 1 768-16,42-5 208 0,-42 5 48 0,45-4 0 16,-45 4-832-16,36-6-192 0,-36 6 0 0,0 0 0 31,53-10-768-31,-53 10-208 0,0 0-48 0,45-12 0 0,-45 12 832 0,0 0 192 0,0 0 0 0,44-13 0 16,-35 12 0-16,-9 1 0 0,0 0 0 0,0 0 0 15,0 0 0-15,0 0 0 0,0 0 0 0,40-9 0 16,-37 12 0-16,1 0 0 0,0 4 0 0,0-4 0 15,-2 4-128-15,2-1 128 0,-2-3 0 0,1 4-144 16,-1-4-416-16,-1 2-80 0,2-3 0 16,-2 0-18224-16</inkml:trace>
  <inkml:trace contextRef="#ctx0" brushRef="#br0" timeOffset="205493.92">7351 14316 8287 0,'0'0'736'0,"0"-3"-592"0,0 3-144 0,0-2 0 0,0 4 1888 0,0-2 352 16,0-2 64-16,2 1 0 0,-1 1 544 0,0 0 96 15,3 0 32-15,-2 1 0 0,3 4-816 0,-1-1-176 16,1 2-16-16,0 1-16 0,0 2-624 0,1 1-128 16,-1 0-32-16,0 2 0 0,0 3-464 0,0-3-112 15,0 4-16-15,-2-3 0 0,1 0-320 0,-2 2-64 16,1 1 0-16,-1-3-16 0,1 0-176 0,-3 0 128 15,1-4-128-15,-2 0 128 0,1-3-128 0,0 0 0 16,0-2 0-16,0-1 0 0,0-3 0 0,0 0 0 16,0 0 0-16,0-3 0 15,0 3-512-15,1-4-16 0,-1 2-16 0,0-1 0 16,1 2-2016-16,1-1-416 0</inkml:trace>
  <inkml:trace contextRef="#ctx0" brushRef="#br0" timeOffset="205711.29">7560 14389 18431 0,'0'6'816'0,"0"-5"160"0,0 2-784 0,0-1-192 0,2-2 0 0,-1 0 0 16,-1-2 2160-16,2 2 384 0,1 0 80 0,2 0 0 15,2-4-128-15,0 2-48 0,-7 2 0 0,0 0 0 16,0 0-1232-16,0 0-240 0,40-4-48 0,-31 4-16 15,-2 0-528-15,1 0-96 0,-1 0-32 0,0 1 0 16,1 2-256-16,-1-3 0 0,1 2 0 0,-2-2 0 16,0 1 0-16,0-1 0 0,-2 0-192 0,1 0-11904 15,1 0-2368-15</inkml:trace>
  <inkml:trace contextRef="#ctx0" brushRef="#br0" timeOffset="206309.65">7803 14490 10127 0,'0'3'448'0,"0"-3"96"0,0 1-544 0,0-1 0 16,1 0 0-16,-1-1 0 0,1 1 2496 0,0-3 384 15,2 1 64-15,-1-2 32 0,2 0 176 0,-4 4 48 0,0 0 0 0,0 0 0 16,0 0-1456-16,0 0-272 0,0 0-64 0,21-53-16 15,-21 53-704-15,0 0-144 0,0 0-32 0,0 0 0 16,0 0-224-16,0 0-48 0,0 0-16 0,0 0 0 16,0 0-96-16,0 0-128 0,0 0 176 0,0 0-176 15,0 0 0-15,0 0 0 0,0 0 0 0,0 0 0 16,0 0 0-16,0 0 0 0,0 0 0 0,0 0 0 16,0 0 0-16,0 0 0 0,0 0 0 0,0 0 0 15,0 0 0-15,-4-10 0 0,7 18 0 0,-1 3 0 16,-1-1-208-16,3 0 48 0,-1 2 16 0,0 0 0 15,2 1 816-15,2 0 160 0,-1 0 48 0,0-3 0 16,1-1-1552-16,-1 0-304 0,1-3-64 0,-1-2-16 0,-1 0 848 16,0-2 208-16,1-2 0 0,-1 0 0 0,0-2 0 15,-1 1 0-15,-1-2 0 0,1-3 0 0,-2 2 0 0,0-2 0 16,0 2 0-16,-1-2 0 0,-1-3 0 0,0 9 0 16,0 0-128-16,0 0 128 0,0 0 0 0,3-50-144 15,-3 42 144-15,0 2-128 0,0 0 128 0,-1 0-128 16,-1 1 128-16,1 1-128 0,1 3 128 15,-1-4 0-15,0 4 0 0,1-2 0 0,0 1 0 0,0 0 0 16,0 2 0-16,0 0 0 0,1 2 0 0,0-2 128 16,2 2-128-16,-2 1 128 0,3 0 224 0,-2 0 48 15,2 1 16-15,-2 2 0 0,3-3-144 0,-2 4-16 16,0 1-16-16,1 0 0 0,0-2-96 0,-2 3-16 16,2 0 0-16,-2-1 0 0,2 3-128 0,-1-1 160 15,0 0-160-15,0-2 160 0,0 0-160 0,0 1 0 16,1-3 0-16,-3-3 0 0,1 0 0 0,0-3 0 0,0-3 0 0,1 0 0 31,-2-2-656-31,0-3-176 0,-1 8-16 0,0 0-16880 0</inkml:trace>
  <inkml:trace contextRef="#ctx0" brushRef="#br0" timeOffset="206777.95">8041 14257 18431 0,'0'2'816'0,"0"-2"160"0,0 0-784 15,0 0-192-15,-1 0 0 0,1 0 0 0,0-2 2240 0,0 2 416 16,1-4 80-16,2-2 16 0,-3 6-512 0,0 0-112 16,0 0-16-16,0 0 0 0,0 0-960 0,0 0-208 15,0 0-48-15,38-47 0 0,-32 44-352 0,2 2-80 16,-2 2-16-16,1 2 0 0,1-1-240 0,-1 2-48 15,1 2-16-15,-1 0 0 0,0 0-144 0,0 1 0 16,-1 2 0-16,-1-1 0 0,-2 1 0 0,0-1 0 16,1 0 0-16,-2 0 0 0,-1 0 0 0,1 0 0 15,-1 0 0-15,-1 0-176 0,0-1-128 0,-1-1-16 16,-1 0-16-16,1-2 0 16,-1 2-368-16,-2-4-80 0,0 5-16 0,0-4 0 15,0 1 32-15,-3 0 0 0,2 1 0 0,-1-2 0 0,1 0 464 0,0-2 112 16,2-1 0-16,-1-1 16 0,0-2 176 0,2 1 0 0,0-2 160 0,2 0-160 15,0-2 384-15,0 3 0 16,2-2-16-16,-1 1 0 0,0-2 208 0,3 2 32 0,-2-1 16 0,1 1 0 16,1 3-80-16,-1-1-16 0,2-2 0 0,-1 4 0 15,1 0-160-15,0 1-48 0,1 2 0 0,1 0 0 16,0 2-160-16,0 3-32 0,0-2-128 0,1 0 192 16,-1 4-192-16,1 0 0 0,-1 2 0 0,-1 1 0 15,2-4-160-15,-2 4-80 0,1 2-16 0,0-4-11712 16,-1 1-2336-16</inkml:trace>
  <inkml:trace contextRef="#ctx0" brushRef="#br0" timeOffset="207560.55">7095 16499 14735 0,'0'0'1312'0,"0"0"-1056"0,0 0-256 0,0 0 0 16,0 0 1872-16,0 0 320 0,2 2 64 0,-1-2 16 15,1 2 208-15,4-2 32 0,-1 0 16 0,4 0 0 16,0 2-752-16,1 0-160 0,1-2-16 0,1 3-16 16,2-3-688-16,2 0-144 0,1 3-32 0,-1-3 0 15,0 2-432-15,-1 0-96 0,0-2 0 0,0 0-16 16,0 0-176-16,-4-2 0 0,0 0 0 0,-2 0 0 15,-3 1-464-15,-1-2-80 0,0-1-16 0,0-2-17056 16</inkml:trace>
  <inkml:trace contextRef="#ctx0" brushRef="#br0" timeOffset="208359.76">7510 16463 4607 0,'-2'1'400'0,"1"1"-400"16,1-2 0-16,0 0 0 0,0 0 2176 0,0 0 368 0,0 3 64 0,-1 1 16 15,1 2 80-15,0-3 32 0,0 4 0 0,2-1 0 16,1 0-720-16,1 3-144 0,0-2-16 0,3 2-16 16,-2 1-720-16,1-1-144 0,0 1-16 0,-1 2-16 0,1-3-320 0,0 4-64 15,0-3-16-15,-1 2 0 16,0-5-288-16,0 3-48 0,-1 1-16 0,0-4 0 16,-1-2-192-16,1 0 128 0,0 1-128 0,-2-3 0 15,2 0 0-15,0 1 0 0,-1-2 0 0,1-1-160 16,-1 2 160-16,0-3 0 0,0 0 0 0,-1-3-128 15,1 2 128-15,-2-1 0 0,1-2-144 0,0-2 144 16,0 1 0-16,-1-1-144 0,1 1 144 0,-1-4 0 16,-1 9 0-16,0 0 224 0,0 0-16 0,0 0 0 15,4-61 112-15,-4 61 0 0,0 0 16 0,0 0 0 16,3-59 48-16,-3 59 0 0,0 0 0 0,2-53 0 16,-2 53-80-16,0 0-16 0,-3-61 0 0,3 61 0 0,0 0-128 15,1-60-32-15,-1 60 0 0,0 0 0 0,5-57-128 0,-5 57 0 16,0 0 144-16,0 0-144 0,9-57 0 0,-9 57 128 15,0 0-128-15,0 0 0 0,0 0 128 0,0 0-128 16,0 0 128-16,10-57-128 0,-9 53 128 0,0 2-128 16,2 2 160-16,-1-3-160 0,1 3 192 0,-1 0-64 15,2 0-128-15,0 0 192 0,-1 0-64 0,2 0-128 16,1 3 176-16,1-1-176 0,-1-2 144 0,1 2-144 16,1 0 0-16,-1-2 144 0,2 0-144 0,1 0 0 15,-2 0 0-15,2 0 0 0,1 0 0 0,0-4 0 16,2 4 0-16,-1-2 0 0,-2-1 0 0,4 2 0 15,0-1 0-15,3-1 0 0,-1 2 0 0,0 1 0 16,0-3 0-16,1 1 0 0,2 1 0 0,-1-3 0 16,2 2 0-16,0-1 0 0,0 2 0 0,1-2 0 0,1 0 0 0,-1 0 0 15,-21 3 0-15,39-6 0 0,-18 6 0 16,-2-2 0-16,0 2 0 0,-2 0 0 0,-1 0 0 0,0 0 0 16,1 0 0-16,1-2 0 0,-2 2 0 0,1 0 0 15,-1-3 0-15,0 0 0 0,1-1 0 0,-17 4 0 16,0 0 0-16,47-22 0 0,-47 22 0 0,0 0 0 15,46-27 0-15,-46 27 0 0,0 0 0 0,42-26 0 16,-42 26 0-16,0 0 0 0,0 0 0 0,45-19 0 16,-37 17-272-16,1 2 64 0,-2 2 16 0,1 1 0 15,-1 1-288 1,1 2-48-16,-1 0-16 0,-2 0 0 0,1 2-1168 0,-1 0-224 0,0 0-48 0,-1 0-13696 16</inkml:trace>
  <inkml:trace contextRef="#ctx0" brushRef="#br0" timeOffset="209215.9">7814 16426 5519 0,'1'-2'496'0,"0"0"-496"0,-1-1 0 0,0 3 0 31,0 0 1744-31,1-1 256 0,-1-1 48 0,2-2 16 16,0 1 752-16,1 0 160 0,-1 0 32 0,1 1 0 16,-2 1 192-16,1 1 64 0,0 3 0 0,0 0 0 15,-1-2-2064-15,0 4-416 0,2-1-80 0,-1 2 0 16,-2 0 0-16,3 4 16 0,1-1 0 0,-1 0 0 16,1 4-400-16,-1-3-96 0,0 0-16 0,1 0 0 15,0 4-80-15,1 0 0 0,-2 4-128 0,1-3 192 0,-2 1-192 0,1-3 0 16,-1 3 128-16,1-4-128 0,-3 2 0 15,1-2 0-15,0-4 0 0,-1 0 0 0,2-2 0 16,-2 1 0-16,-2-7 0 0,2 2-160 16,-1-2-224-16,1-2-64 0,-1-2 0 0,0-1 0 15,-2-2-1536-15,2 0-304 0,-2-3-64 0,2 2-13072 16</inkml:trace>
  <inkml:trace contextRef="#ctx0" brushRef="#br0" timeOffset="209453.23">7970 16513 11391 0,'2'4'256'0,"-1"-4"48"0,1 3 16 0,-1-3 0 0,0 1-320 0,0-1 0 0,2 0 0 0,-1 0 0 16,3 0 2832-16,3 0 512 0,-1-1 112 0,0-2 0 16,1 3-976-16,-1-4-208 0,2 1-32 0,-5 0-16 15,-1 3-800-15,1-2-144 0,0 0-48 0,1 0 0 16,1 0-576-16,0 0-112 0,0 0-32 0,-1 2 0 15,1 0-368-15,-1-3-144 0,0 6 0 0,0-3 144 32,-1 0-528-32,0 0-96 0,1 0-32 0,-1 2-16016 0</inkml:trace>
  <inkml:trace contextRef="#ctx0" brushRef="#br0" timeOffset="210031.32">8260 16631 9215 0,'0'2'400'0,"0"-2"96"0,0 0-496 0,0 0 0 0,1-2 0 0,-1 2 0 0,2-3 2304 0,-2 0 352 16,1-1 80-16,0-2 16 0,-1 6 304 0,0 0 64 15,0 0 16-15,0 0 0 0,5-57-1024 0,-5 57-208 16,0 0-48-16,0 0 0 0,0 0-832 0,0 0-160 15,0 0-32-15,0 0-16 0,0 0-464 0,7-53-96 16,-7 53 0-16,0-2-16 0,0 0-240 0,0 2 144 16,-1-4-144-16,0-1 128 0,-1 2-128 0,0-1 0 15,-1 0 0-15,-1-2 0 0,1 1 0 0,0 1 0 0,1 2 0 0,0 1-176 16,0-2-80-16,0 3-32 0,2 0 0 0,0 3 0 16,0 0 32-16,2 0 16 0,0 3 0 0,2 0 0 15,-1 4 48-15,2-2 16 0,2 0 0 0,-1 2 0 16,0-1 176-16,1 1 0 0,1 2-144 0,0-2 144 15,1-1 0-15,-2 0 0 0,2 1 0 0,0-2 0 16,-3 0 0-16,0-1 0 0,2-1 0 0,-3-4 0 16,1 2 0-16,-1-3 0 0,-2-1 144 0,1-1-144 15,0-3 0-15,-3 2 144 0,1-4-144 0,0-1 0 16,-1-1 0-16,-1 8 0 0,0 0 0 0,0 0 0 16,0 0 0-16,0 0 0 0,1-56 0 0,-1 56-144 15,0 0-96-15,0 0-16 0,0 0 0 0,0 0 0 0,0 0-112 16,-2-53-16-16,2 49-16 0,1-2 0 0,-1 4 176 0,1 2 32 15,0-4 16-15,1 4 0 0,0 0 176 0,1 4 0 16,-2-4 0-16,1 2 0 0,2 4 128 16,1-1 16-16,1 4 0 0,-1-1 0 0,1 2 80 0,0 3 16 15,-1-3 0-15,0-1 0 0,2 1-48 0,-3 2 0 16,3-1 0-16,-2-3 0 0,-2 1-32 0,1-4-16 16,-1 1 0-16,-1-3 0 0,-1-1-144 0,0-2 0 15,-1-2 0-15,0-5 0 16,2-1-576-16,-2-2-128 0,0 10-48 0,0 0-15392 15</inkml:trace>
  <inkml:trace contextRef="#ctx0" brushRef="#br0" timeOffset="210726.65">8514 16315 1839 0,'1'2'160'0,"-1"-2"-160"16,0-2 0-16,-1 2 0 0,1-1 1520 0,0 1 272 16,0 0 48-16,0-3 16 0,0 0 1152 0,1-1 256 15,-1-2 32-15,1 1 16 0,0-1-32 0,2 1 0 16,-1-1 0-16,1 0 0 0,0 0-1184 0,0 1-240 16,-1 0-64-16,1 2 0 0,1-1-896 0,-1 2-176 15,1 0-32-15,0 0-16 0,1 2-304 16,1 0-64-16,-1 0-16 0,1 4 0 0,1-2-144 0,0 2-16 15,0-1-128-15,-1 0 192 0,0 1-192 0,1 0 0 16,-2 1 0-16,1-2 0 0,-1 1 0 0,-2 1 0 16,2-1 0-16,-1 0 0 0,0 2 0 0,-2-4-128 15,-1 4 128-15,2-2-160 0,-2 2-16 0,2 0 0 16,-2 1 0-16,0-1 0 0,0 0-16 0,-1 0 0 0,2 4 0 16,-2-4 0-1,0 0-240-15,0 2-48 0,-2 0-16 0,1-1 0 16,0-1-352-16,-2-1-80 0,0 1-16 0,-1 0 0 15,-1-1 256-15,-1 1 48 0,1-2 16 0,-1 0 0 0,0-2 416 0,1-2 80 0,0 1 128 0,0-1-208 16,1 0 208-16,0-1 0 0,1-1 0 0,-1-1 0 16,3 2 432-16,-1-1 80 0,1 0 0 0,1 0 16 15,1-2 176-15,-1 2 48 0,2-1 0 16,0-1 0-16,1 1-240 0,-1-2-64 0,2 1 0 16,1 3 0-16,0-2-128 0,1 0-48 0,0 3 0 0,0-3 0 15,2 3-96-15,-1 0-32 0,-1 0 0 0,0 0 0 16,3 3-144-16,-2-3 0 0,2 0 0 0,-1 3 128 15,-1 0-128-15,-1 1 0 0,-1-1 0 0,0 3 0 16,-1-2 0-16,-2 1 0 0,-1 1 0 0,2-1 0 0,-1 0 0 0,0 1 0 16,-1-2-192-16,1 0 192 15,-2 1-1216-15,2-2-112 0,-1-1-16 0,-1 0-15360 16</inkml:trace>
  <inkml:trace contextRef="#ctx0" brushRef="#br0" timeOffset="-211271.76">18286 10583 4607 0,'0'0'400'0,"0"0"-400"16,0 0 0-16,-1 0 0 0,1 0 1104 0,-1 0 144 0,1 0 32 0,-2-3 0 15,0 3 768-15,-1 0 144 0,1-4 48 0,1 4 0 16,-2-2 48-16,1-1 16 0,1 2 0 0,-2-2 0 15,3 0-448-15,-1-3-64 0,1 2-32 0,0 2 0 16,1-1-480-16,0 2-80 0,1-3-32 0,-1-1 0 16,-1 5-336-16,0 0-80 0,0 0-16 0,0 0 0 15,0 0-192-15,0 0-32 0,0 0-16 0,37-44 0 16,-37 44-176-16,0 0-48 0,0 0 0 0,0 0 0 16,0 0-80-16,0 0-32 0,0 0 0 0,0 0 0 15,0 0-160-15,48-22 128 0,-42 22-128 0,2 2 128 16,-1-1-128-16,1 4 0 0,-1-1 0 0,0-2 0 15,2 6 0-15,-4-6 0 0,-1 0 0 0,-1 2 0 16,2 0 0-16,0 2 0 0,2 4 0 0,-3-4 0 0,1 1 0 0,-1 0 0 16,-1 2 0-16,-2-1 0 0,0 0 0 0,0 0 0 15,-1 2 0-15,-1 0 0 0,0-1 0 0,0 1 0 16,-2 2 0-16,1-2 0 0,-2-1-192 0,-1 1 16 16,-1 2 16-16,0-2 0 0,-3 2 160 0,0-2-208 15,-1-1 80-15,1 1 128 0,-3 0-160 0,1-2 160 16,0-3 0-16,0 1-144 0,0 1 144 0,0-3 0 15,1 0 0-15,0-1-128 0,3-3 128 0,-1-3 0 16,3 3 0-16,1-6 0 0,3 2 0 0,0-2 0 16,1 6 0-16,0 0 0 0,0 0 0 0,0 0 0 15,0 0 0-15,21-51 0 0,-21 51 0 0,0 0 0 16,0 0 160-16,0 0-160 0,0 0 272 0,49-33-32 16,-49 33-16-16,0 0 0 0,0 0-32 0,36 2 0 0,-25 2 0 15,-1 1 0-15,1-1-64 0,-1 2-128 16,-1 0 176-16,0 0-176 0,-2 1 176 0,1 0-176 0,0 2 160 0,-2-3-160 15,-1 1 0-15,0-2 128 0,-1 3-128 0,0-2 0 16,-3 0 0-16,0-2 0 0,0 1 0 0,-1-2 0 16,0-1-160-16,0 0-32 0,-1-2 0 0,0 0 0 31,0 0-1216-31,-1 3-240 0</inkml:trace>
  <inkml:trace contextRef="#ctx0" brushRef="#br0" timeOffset="-210771.81">18031 11032 11055 0,'-5'0'480'0,"3"0"112"0,-1 0-464 0,2 0-128 15,0 0 0-15,1-3 0 0,0 3 2064 0,-1 0 400 0,1-4 80 0,1 2 16 16,3-2 592-16,-1 0 128 0,-3 4 32 0,0 0 0 15,0 0-976-15,0 0-192 0,52-23-32 0,-52 23-16 0,0 0-1136 0,51-10-240 16,-51 10-32-16,0 0-16 16,54-4-112-16,-54 4-32 15,43 0 0-15,-43 0 0 0,38 4-160 0,-38-4-48 0,34 5 0 0,-34-5 0 16,0 0-176-16,40 1-144 0,-40-1 192 0,0 0-192 16,45-1 0-16,-45 1 0 0,0 0 0 0,0 0 0 15,50-9 0-15,-50 9 0 0,0 0 0 0,0 0 0 16,0 0 0-16,0 0 0 0,0 0 0 0,52-16 0 15,-47 16 0-15,-1-2 0 0,1 4 0 0,-3-2 0 16,2 0-336-16,0 0 16 0,-2 1 16 0,-1 1 0 16,1-1-352-1,-1 1-80-15,-1 2-16 0,0-1 0 0,-1-2-656 0,-1 1-144 0,1 2-32 0,-1-1-15296 16</inkml:trace>
  <inkml:trace contextRef="#ctx0" brushRef="#br0" timeOffset="-210038.05">18217 11159 19519 0,'-1'0'864'0,"-1"0"176"0,1 2-832 0,1-2-208 0,0 0 0 0,0 0 0 16,0 0 1984-16,0 2 368 0,0 0 64 0,1 1 16 15,1-2 144-15,0 1 48 0,3-2 0 0,0 0 0 16,1 0-1408-16,-6 0-256 0,0 0-64 0,0 0-16 16,0 0-384-16,41 0-80 0,-41 0-16 0,0 0 0 15,30 3-80-15,-20 0 0 0,-10-3-16 0,0 0 0 16,29 7-144-16,-20-5-32 0,0 2 0 0,-2-4 0 15,-1 4-128-15,-1-4 0 0,0 2 0 0,-1 2 0 16,-1-2 0-16,0-1 0 0,-1 2 0 0,-2-3 0 16,0 2 0-16,0 0 0 0,-1 3 0 0,0-2 0 15,-2 1 0-15,0 0 0 0,0 1 0 0,-2-2 0 0,0 3 0 0,-2-2 0 16,1 2 0-16,-3-2 0 0,2 1 0 0,-1-1 0 16,2 2 0-16,0-2 0 0,1-1 0 0,1 2 0 15,2-1 0-15,2-2 0 0,0 0 0 0,1 0 0 16,0-2 0-16,3 3 0 0,1-3 0 15,-1 1 0-15,2 1 0 0,0-2 0 0,0 3 0 0,2-2 0 16,-1 2 176-16,0 0-176 0,1 0 272 0,1 0-32 16,-2 0-16-16,2 1 0 0,-1 2-48 0,1-4-16 15,-3 3 0-15,2 0 0 0,-1 1-160 0,0-2 0 16,1 2 144-16,-2 0-144 0,0 1 0 0,0-1 0 16,-1 0 0-16,-1-1 0 0,0 0 0 0,-3 1 0 15,1-2 0-15,-2-1 0 0,0 4 0 0,0-1 0 16,-1 0 0-16,0 0 128 0,0 0-128 0,-3 1 0 0,0-1 0 15,1 0 0-15,-2 0 0 0,-2 0 0 0,0-1 0 0,-2 0 0 16,-1-1 0-16,-1-2 0 0,-1 2 0 0,0-1 0 16,-2-2 0-16,-1 1 0 0,-1 1 0 0,0-2 0 15,0 1 0-15,1 1 0 0,0 1 0 0,0-3 0 16,2 1 0-16,0 1 0 0,2 1 0 0,0-2 0 16,3 2 0-16,-1-2 0 0,1 2 0 0,4-3 0 15,-1 2 0-15,2-1 0 0,2-1 0 0,0 2 0 0,-1-3 0 0,2 0 0 0,0 0 0 0,2 0 0 31,0 0-192-31,1 0-64 0,0-3-16 0,0 2 0 32,2-1-464-32,-2 0-96 0,2 1 0 0,-1 0-16 0,1 1-784 0,0 0-160 0,0 0-16 0,0 1-14896 15</inkml:trace>
  <inkml:trace contextRef="#ctx0" brushRef="#br0" timeOffset="-207803.31">18980 10605 2751 0,'0'0'256'15,"0"0"-256"-15,0 0 0 0,0 0 0 16,0 0 1408-16,0 0 256 0,0 0 32 0,-1 0 16 0,1 0 864 0,0 1 176 15,-2-1 48-15,1 3 0 0,1-3-480 0,-1 0-80 16,0 0-32-16,-1 2 0 0,0-2-576 0,-1 1-112 16,1 2-32-16,0-1 0 0,-2 2-352 0,0-2-80 15,-1 2-16-15,0 2 0 0,-1-2-304 0,0 2-64 16,0 3-16-16,-2-2 0 0,1 3-160 0,-2 1-48 16,1 0 0-16,0 2 0 0,1 2-192 0,0-3-32 15,1-1-16-15,0 4 0 0,1 1-208 0,-1 0 144 16,1 3-144-16,0-4 128 0,1 1-128 0,-1 0 0 15,2-3 0-15,-1 2 128 0,2 1-128 0,-1 0 0 16,1-1 0-16,0-1 128 0,1 1-128 0,1-2 128 16,0 0-128-16,0-1 128 0,1 4-128 0,1 3 192 0,1-2-192 0,2 4 192 15,0-1-192-15,1 1 192 0,2-3-192 0,-1 0 192 0,1 0-192 0,-1-2 0 16,0 0 0 0,0 2 128-16,0-5-128 0,1 2 0 0,-2-1 0 0,1-2 0 15,-1 0 0-15,-1-4 0 0,0 0 0 0,0 0 0 16,3 0 0-16,-2-1 0 0,1-1 0 0,2-4 0 15,-1 2-144-15,1-3 144 0,-9-1-192 0,0 0 192 32,0 0-704-32,0 0-16 0,0 0-16 0,51-20-11216 0,-51 20-2240 0</inkml:trace>
  <inkml:trace contextRef="#ctx0" brushRef="#br0" timeOffset="-207490.85">19165 10820 9215 0,'0'-2'816'0,"0"2"-656"15,0-2-160-15,0 2 0 0,2 0 2224 0,-2 0 400 16,1 0 96-16,0 0 16 0,0 0 976 0,0 4 192 16,1-1 32-16,-1 1 16 0,1 5-1648 0,0-3-336 15,0 3-64-15,-1 1-16 0,2 3-1104 0,-3 4-208 16,1-3-64-16,0 2 0 0,-1 3-128 0,2-3-48 15,-2-4 0-15,0 1 0 0,0 7-144 0,0 4-16 16,0 5-16-16,0-5 0 0,1 2-160 0,-1-3 0 16,0-3 144-16,0-2-144 0,0-3 0 0,0-1 0 15,0-5 0-15,1 0 0 0,0-3 0 0,1-2 0 0,-1-4-192 0,0 0 64 32,-1 0-448-32,0 0-64 0,0 0-32 0,0 0 0 15,0 0-1632-15,0 0-336 0</inkml:trace>
  <inkml:trace contextRef="#ctx0" brushRef="#br0" timeOffset="-207220.04">19385 10975 9215 0,'-2'3'816'0,"1"-3"-656"0,-1 0-160 0,1 0 0 0,1 0 3136 0,0 0 608 0,0 0 112 0,0 0 32 16,1 3-192-16,1-3-48 0,0 1 0 0,2 2 0 0,1-1-1872 0,0-1-384 15,1 2-80-15,1-1-16 0,2 2-720 0,-2-4-160 16,0 1-32-16,0 2 0 0,2-3-112 0,1 2-16 16,-10-2-16-16,0 0 0 0,0 0-240 0,43-2 0 15,-43 2 128-15,0 0-128 0,0 0 0 0,0 0 0 16,47 0 0-16,-40 0 0 0,-1 0-144 0,1 0-32 16,-2 2 0-16,-2-2 0 15,1 0-1104-15,-2-2-208 0</inkml:trace>
  <inkml:trace contextRef="#ctx0" brushRef="#br0" timeOffset="-206540.17">19711 11194 16575 0,'1'0'736'0,"-1"0"160"0,1 0-720 0,-1 0-176 0,1 0 0 0,-1 0 0 15,2 0 1952-15,0-3 352 0,1 3 80 0,0-1 16 16,-3 1 64-16,0 0 16 0,0 0 0 0,0 0 0 16,0 0-1152-16,0 0-240 0,44-10-32 0,-44 10-16 15,0 0-528-15,0 0-128 0,0 0 0 0,0 0-16 16,0 0-192-16,0 0-48 0,0 0 0 0,37-53 0 15,-37 53 32-15,0 0 0 0,0 0 0 0,2-39 0 0,-2 39-160 0,0 0 0 16,0 0 0-16,0 0 0 0,3-40 0 0,-2 33 0 16,-1 4 0-16,1-2 0 0,-1 4 0 0,0-2 0 15,1 1 0-15,-1 2 0 0,0 0 0 0,0 0 0 16,0 0 0-16,0 0 0 0,0 2 0 0,0-2 0 16,0 0 0-16,0 3 128 0,0-2 16 0,1 1 0 15,-1 1 0-15,2 3 0 0,-1-2-16 0,1 3 0 16,0 2 0-16,0 1 0 0,1 2-128 0,0 0 160 15,0 1-160-15,1-1 160 0,-1 2-160 0,1-4 0 16,1 1 0-16,0-1 0 0,0 2 0 0,1-5 0 16,0 2 128-16,0-5-128 0,2-1 0 0,-1 0 0 15,1-1 0-15,-1-2 0 0,-7 0 0 0,0 0 0 16,0 0 0-16,0 0 0 0,0 0 0 0,0 0-176 0,52-34 176 16,-52 34-192-16,0 0-160 0,0 0-32 0,0 0-16 0,0 0 0 31,27-51-240-31,-27 51-32 0,0 0-16 0,0 0 0 15,0 0 208-15,0 0 32 0,8-47 16 0,-8 41 0 0,0 0 288 0,0 2 144 0,-2-1-160 0,2 4 160 16,0-4 0-16,-1 4 256 0,2 1-16 0,-1 0-16 16,0 0 400-16,0 2 80 0,2 2 0 0,-1-1 16 15,0 4-144-15,0-1-16 0,1 0-16 0,0 1 0 16,-1 2-320-16,2 1-64 0,-1 0-16 0,1 1 0 16,-1-1-144-16,1 2 192 0,-1 1-192 0,1-2 192 15,-1 4-192-15,2-3 192 0,-2 2-192 0,2 0 192 16,-2-4-192-16,1 3 160 0,1-3-160 0,-2-2 160 15,2 2-160-15,-1-4 0 0,0-2 0 0,-1 0 0 16,2-2-144-16,-3-2-64 0,2 0-16 0,-1-4 0 16,1 0-1200-16,-2-4-240 0,0 2-64 0,-1 6-15040 15</inkml:trace>
  <inkml:trace contextRef="#ctx0" brushRef="#br0" timeOffset="-205191.83">20077 10761 11055 0,'-2'-2'976'0,"1"0"-784"0,1 2-192 0,0-4 0 15,0 4 1776-15,0-2 304 0,0-2 64 0,0-2 16 16,1 0 864-16,1-3 176 0,-2 9 48 0,0 0 0 16,0 0-1072-16,0 0-224 0,0 0-32 0,37-41-16 15,-37 41-816-15,0 0-176 0,0 0-16 0,0 0-16 16,0 0-448-16,49-23-96 0,-49 23-16 0,0 0 0 15,0 0-128-15,0 0-16 0,37 0-16 0,-31 0 0 16,1 1-160-16,-2 1 0 0,0 1 144 0,-2-2-144 16,2 4 0-16,-2-1 0 0,-1-2 0 0,-2 3 0 0,1 0 0 0,-1 1 0 15,-1 4 0-15,0-4-128 16,0 4-48-16,-3-1 0 0,0 1 0 0,-1 0 0 0,0 2-48 0,-2-2-16 16,1 2 0-16,-3-2 0 0,0 3-80 15,0-3 0-15,-1-1-16 0,0 0 0 16,1 0-160-16,-1-3-16 0,2-1-16 0,-1 0 0 0,2 1 208 0,-1-5 32 15,2 2 16-15,2-3 0 0,0 2 272 0,3-4 0 16,0 2 0-16,1 0 0 0,1-4 224 0,2 2 0 16,-1-2 0-16,-2 4 0 0,0 0 80 0,0 0 16 15,0 0 0-15,0 0 0 0,47-31 48 0,-47 31 16 16,0 0 0-16,0 0 0 0,0 0-128 0,55-20-32 16,-55 20 0-16,0 0 0 0,0 0-96 0,39-2 0 15,-39 2-128-15,0 0 192 0,0 0-192 0,32 2 0 0,-32-2 0 0,0 0 0 16,0 0 0-16,0 0 0 0,0 0 0 0,34 4 0 31,-31-4-704-31,-3 0-144 0,0 0-32 0</inkml:trace>
  <inkml:trace contextRef="#ctx0" brushRef="#br0" timeOffset="-204735.21">20380 10558 9215 0,'0'0'816'16,"1"0"-656"-16,0 0-160 0,0 2 0 0,1-2 2736 0,-1 2 512 16,1 0 96-16,2 1 32 0,1 3 528 0,2 4 128 15,2-3 0-15,0 4 16 0,-2 0-2064 0,2 0-400 16,-1 3-96-16,2-2-16 0,-1 1-864 0,1 3-176 15,0-3-48-15,-2 2 0 0,2 1-96 0,-1 3-32 16,-2-1 0-16,2-1 0 0,-2 1-96 0,0 2-32 16,-1 0 0-16,-1 1 0 0,0 1-128 0,-3 3 0 15,1-3 0-15,-3-2 128 0,1 2-128 0,-2 0 0 16,-1 0 0-16,0 1 0 0,-1-2 0 0,0-3 0 16,-2 2 0-16,0-4 0 0,-1 3-160 0,-1-6 160 15,1 2-208-15,-2-1 80 0,0 1 0 0,0-3 0 16,-2-2 0-16,1-1 0 0,-1 0 128 0,1 1-160 0,0-4 160 0,0 2-160 15,0-2 160-15,1-1 0 0,1 1-144 0,0 0 144 16,2-2 0-16,0 2 0 0,0 0 0 0,3-2 0 16,-1 0 0-16,1 1 0 0,0-1 0 0,4-1 0 15,-2 0 0-15,1 0 0 0,-1 0 0 0,1 1 0 16,2-2-160-16,-2-2 160 0,3 1 0 0,-2 2-144 31,3-6-288-31,-1 2-48 0,-4 1-16 0,0 0-11792 0,0 0-2352 0</inkml:trace>
  <inkml:trace contextRef="#ctx0" brushRef="#br0" timeOffset="-202551.93">20522 10137 21183 0,'-1'0'1888'0,"-1"-2"-1504"16,1 2-384-16,0-1 0 0,1 1 1936 0,0 0 320 16,0 0 64-16,-1-5 16 0,-1 1 96 0,0 0 0 15,2-2 16-15,0 2 0 0,0-2-1344 0,1 0-272 16,0 2-48-16,2-2-16 0,-1 4-256 0,-2 2-64 16,0 0-16-16,0 0 0 0,0 0-64 0,0 0-16 15,0 0 0-15,0 0 0 0,0 0-96 0,49-6-32 16,-43 8 0-16,1 2 0 0,2-1-224 0,-1 2 128 15,2-1-128-15,-1 0 0 0,-2-2 0 0,1 2 0 0,-1-2 0 0,-7-2 0 16,0 0 0-16,0 0 0 0,23 8 0 0,-21-6 0 16,2-2 0-16,-3 3 0 0,0-3-128 0,0 1 128 15,-1 2-144-15,0 0 144 0,-1 0-208 0,-1-2 80 16,-1 1 128-16,1 2-160 0,-3 1 160 0,1-1-160 16,-1-2 160-16,0 2 0 0,0 0 0 0,-1-2 0 15,1 4 0-15,-1-4 0 0,2 3 0 0,-1-4 0 16,3 2 0-16,-1-1 0 0,2-1 0 0,1-1 0 15,1 2 0-15,1-2 0 0,0 0 0 0,1 2 0 16,-3-2 0-16,0 0 0 0,0 0 0 0,0 0 0 16,0 0 128-16,34 5-128 0,-26-2 128 0,-1 0-128 15,-7-3 128-15,0 0-128 0,25 10 160 0,-18-8-160 16,1 2 128-16,-1 0-128 0,-1 2 0 0,0-4 144 0,1 4-144 16,-3-2 0-16,1 2 0 0,0-2 0 0,-1 2 0 15,0-2 0-15,1 2 0 0,-3 0 0 0,-1 0 0 0,1 1 0 16,-2-1 0-16,-2 1 0 0,1-1 0 0,0 1 0 15,-1-1 0-15,-1 0 0 0,-1 3 0 0,-1-3 0 16,0 1 0-16,-1-1 0 0,0 1 0 0,-3-1 0 16,1 0 0-16,-3 0 0 0,1-2 0 0,-1 2 0 15,-1-3 128-15,1 3-128 0,1-5 0 0,2 4 0 16,-1-4 0-16,2 2 128 0,2-3-128 0,1 0 0 16,0 0 144-16,3 0-144 0,0 0 0 0,0-3 128 15,1 2-128-15,0 1 0 0,1-3 0 0,0 0 0 16,0 0 0-16,1 1 0 0,0 1 0 0,1 1 0 15,-1-3 0-15,3 3-128 16,0 0-304-16,1 3-48 0,2-2-16 0,-1 1 0 16,-7-2-240-16,20 6-48 0,-12-3-16 0,1 3-17648 0</inkml:trace>
  <inkml:trace contextRef="#ctx0" brushRef="#br0" timeOffset="-202218.45">20706 10586 10303 0,'-6'4'224'16,"3"-1"48"-16,2-3 16 0,0 0 0 0,0 0-288 0,1 0 0 0,0 0 0 0,1-3 0 16,1 2 3856-16,-2 1 720 0,0 0 144 0,0 0 16 15,0 0-1280-15,0 0-272 0,41-47-48 0,-41 47-16 0,0 0-1776 0,0 0-336 16,43-41-80-16,-43 41-16 0,0 0-352 0,0 0-80 15,55-47-16-15,-55 47 0 0,0 0-192 0,0 0-32 16,49-48-16-16,-49 48 0 0,0 0-224 0,0 0 176 16,37-41-176-16,-37 41 160 0,0 0-160 0,0 0 0 15,0 0 0-15,0 0 0 0,33-45 0 0,-33 45 0 16,0 0 0-16,0 0 0 0,0 0-256 0,0 0-16 16,0 0-16-16,0 0 0 15,0 0-352-15,0 0-80 0,0 0-16 0,0 0 0 16,0 0-1104-16,0 0-208 0</inkml:trace>
  <inkml:trace contextRef="#ctx0" brushRef="#br0" timeOffset="-201668.8">20900 10516 2751 0,'0'0'256'0,"-1"0"-256"0,1-3 0 0,0 3 0 15,0 0 3520-15,0 0 672 0,0-2 128 0,1 1 32 16,0-2-80-16,2-3-16 0,-3 6 0 0,0 0 0 16,0 0-1968-16,0 0-400 0,0 0-80 0,0 0-16 15,0 0-1056-15,44-37-224 0,-44 37-32 0,0 0-16 16,0 0-160-16,0 0-48 0,0 0 0 0,0 0 0 16,42-1-128-16,-35 2-128 0,-1 4 192 0,0-1-192 15,0-1 128-15,-1 2-128 0,0 1 0 0,0 2 0 16,-1-2 0-16,-1 3 0 0,0-2 0 0,-2 2 0 0,0-2 0 0,1 2 0 15,-2 1 0-15,-2-2 0 0,1 2-192 0,0-2 192 16,-2 3-208-16,-2-1 80 16,3 0 128-16,-2-2-208 0,1 0 80 0,-2 0 128 0,0 0-224 0,-1 0 80 15,-1-1 16-15,1-1 0 0,1 0 128 0,-2 0-192 16,-1-2 192-16,1-2-192 0,-2 2 192 0,2-4 0 16,1 1 0-16,-2-2 0 0,1 1 0 0,1-4 0 15,1-2 0-15,1 1 0 0,2-1 0 0,0 0 192 16,1 1-64-16,2-1 0 0,1 0 48 0,-1-1 16 15,-1 7 0-15,0 0 0 0,0 0 0 0,0 0 0 16,0 0 0-16,0 0 0 0,0 0-32 0,0 0 0 0,47-38 0 16,-40 38 0-16,2 0 32 0,0 0 0 0,0 4 0 15,0-3 0-15,0 1-64 0,1 1 0 0,-1 1 0 0,0-2 0 16,1 2-128-16,-1-2 0 0,-1 2 144 0,0 0-144 16,-2 1 0-16,-1-2 128 0,0 4-128 0,0-4 0 15,-3 1 0-15,1 1 0 0,-1 0 0 0,-1 0 128 16,1-2-128-16,-2 0 0 0,1 1 0 0,-1-2 0 15,0-1-272-15,-1 2-32 0,1-1 0 0,-2 0 0 32,2 0-448-32,-1 0-80 0,1 0-32 0,0 0-11712 0,0-1-2336 0</inkml:trace>
  <inkml:trace contextRef="#ctx0" brushRef="#br0" timeOffset="-200430.99">21267 10040 16575 0,'-2'0'1472'16,"1"0"-1168"-16,1 0-304 0,0-1 0 15,0 2 1920-15,0-1 320 0,0 0 64 0,1 0 0 16,0 2 576-16,3-2 128 0,2 0 0 0,2 0 16 15,-1 0-1296-15,-7 0-256 0,0 0-48 0,0 0-16 16,0 0-768-16,51-3-176 0,-51 3-16 0,0 0-16 0,40 0-64 0,-40 0-16 0,0 0 0 0,41 0 0 16,-41 0-112-16,0 0-32 15,39 3 0-15,-39-3 0 0,0 0-208 0,35 0 144 0,-35 0-144 0,0 0 128 16,0 0-128 0,39 1 0-16,-32-1 0 0,1 3 0 0,-3-3 0 0,1 2 0 15,0 0 0-15,-1 0 0 0,0 2 0 0,0 1 0 16,-3-2 0-16,2 4 0 0,-2 0 0 0,1 2 0 15,-2-1 0-15,0 2 0 0,1 0 0 0,-2-1 0 16,0 2 0-16,1 0 0 0,-1 3 0 0,-1 1 0 16,1-2 0-16,0 2 0 0,0 1 0 0,0 0 0 15,-2 0 0-15,0 6 0 0,1-1 0 0,-1 3 0 0,0 3 0 16,-2-1 0-16,2 3 0 0,-2-1 0 0,0 3 0 0,1 1 0 16,-2 0 0-16,0 3 0 0,-1 0 0 0,-1 2 0 15,1-2 0-15,0 0 0 0,0 2 0 0,0-1 0 16,-1 1 0-16,0 4 0 0,0-3 0 0,-1 1 0 15,1-2 0-15,-1 1 0 0,2 0 0 0,1-2 0 16,0-2 0-16,2-2 0 0,-1 0 0 0,3-1 0 16,-2 0 0-16,3-3 0 0,-1 1 0 0,1-1 0 15,0 2 0-15,0-2 0 0,0-1-144 0,0 2 144 16,-1-3 0-16,-1 2-192 0,2-5 192 0,-1-1-160 16,1 0 160-16,0 3 0 0,1 0 0 0,-1-3 0 15,0-2 0-15,0-4 0 0,0-2 0 0,0-1 0 16,-1-6 0-16,2 2 0 0,-1-5 0 0,0 2 0 0,0-2 0 0,0-2 0 0,2 2 0 0,-2-2 0 31,0-1 0-31,1 2 0 0,-1-1 0 0,0 0-128 0,0 0 128 0,0-2 0 16,0 3 0-16,0-3 0 0,0 1 0 0,0-1 0 15,-1 2 0-15,1-2-128 0,0 1 128 0,-2-1 0 0,2 0 0 0,0 0-128 16,0 0 128-16,0 0 0 16,-1 0 0-16,2 0 0 0,-1 0 0 0,2-1 0 15,-4 1 0-15,2 0-128 0,-1 0 128 0,0 1 0 16,2-1 0-16,-2 0 0 0,0 2 0 0,0-1 0 15,1 1 0-15,-2 0 0 0,1 0 0 0,1 1 0 16,0 0 0-16,-1 0 0 0,1-3 0 0,0 4 0 16,0-4 0-16,0 2 0 0,0-2 0 0,0 0 0 15,0 0 0-15,0 0 0 0,-1 0 0 0,1 0 0 16,-2-2 0-16,1 2 0 0,0 0 0 0,-2-4 0 16,2 4 0-16,-1-3 0 0,-1 3 0 0,1-2 0 0,-1 1 0 0,0 1 0 15,0-3 0-15,-2-1 0 0,1 2 0 0,-1-1 0 16,1 2 0-16,-1-2 128 0,-2 0-128 0,2-1 0 15,-1-1 0-15,-1 2 0 0,-1-1 0 0,1 0 128 16,0 2-128-16,-2-2 0 0,0-1 0 0,-1 1 128 16,0 1-128-16,-1 0 128 0,-1 1-128 0,0 1 128 15,0-2-128-15,-1 3 0 0,1 0 0 0,-2 3 128 16,2 0-128-16,-1 0 0 0,3 0 0 0,0 0 0 16,2 1 0-16,-1-2 0 0,4 2 0 0,-1-2 128 15,2 0-128-15,1 0 0 0,0-2 0 0,2 1 128 16,0 2-128-16,1-3 0 0,0 0 0 0,0 0 0 15,0 0-192-15,0 0 0 0,0 0 0 0,0 0 0 16,0 0-384-16,2-3-64 0,1 2-32 0,-1-1-11936 16,2 0-2400-16</inkml:trace>
  <inkml:trace contextRef="#ctx0" brushRef="#br0" timeOffset="-181515.12">12361 12935 10127 0,'-3'0'896'16,"1"0"-704"-16,0 0-192 0,0 0 0 15,1 0 2400-15,-1 0 448 0,0 0 96 0,-2 0 0 16,-2 0 656-16,1 0 128 0,1-3 32 0,1 3 0 0,0-2-1584 0,3 0-304 16,1 0-64-16,1 1-16 15,1 1-1136-15,1 0-224 0,2 1-48 0,3-1-16 0,0 2 144 0,-1-2 16 16,0 0 16-16,0 2 0 0,2 0 688 0,1-2 144 16,2 3 32-16,-1-3 0 15,0 3-1856-15,1 0-352 0,-1-2-80 0,-2 2-16 0,-1-3 720 0,-2 2 176 16,-1-1 0-16,1 2 0 0,-1-1 0 0,-1-1 0 15,-2 2 0-15,1-2 0 0,-1 2 0 0,-1-3-160 16,-1 0 160-16,1 0 0 16,-1 2-528-16,0-2 0 0,-1 0 0 0,1 0 0 15,-1 0-496-15,-1 0-112 0,-1 1-16 0,-1 2-11120 0,1-3-2224 0</inkml:trace>
  <inkml:trace contextRef="#ctx0" brushRef="#br0" timeOffset="-181221.34">12325 13077 9215 0,'-4'4'400'0,"3"-4"96"0,0 2-496 0,-1-2 0 0,2 0 0 0,2 0 0 16,-1 0 2736-16,0-2 448 0,0 2 80 0,3 0 32 15,1-3 320-15,0 2 64 0,0 1 16 0,1 0 0 16,1-3-1520-16,0 3-288 0,0 3-64 0,0-3-16 15,2 1-1056-15,1 2-224 0,0-1-32 0,0 2-16 16,0 2-80-16,-2 0-16 0,1-5 0 0,0 4 0 16,-2-1-176-16,0-2-32 0,1 2-16 0,-2-1 0 15,1-2-160-15,-2 1 0 0,0 1 0 0,2-2 0 16,-1-1 0-16,0 0 0 0,1 0 0 0,1-1 0 0,-1-2 0 0,-1 0 0 16,2 0-176-16,-8 3 176 15,0 0-672-15,0 0-48 0,0 0-16 0,0 0-18208 16</inkml:trace>
  <inkml:trace contextRef="#ctx0" brushRef="#br0" timeOffset="-177643.99">12886 12585 5519 0,'0'-2'496'0,"0"2"-496"16,0-2 0-16,0 2 0 0,0 0 1648 0,0 0 224 0,0-3 48 0,0 2 16 15,0 1 880-15,0-2 160 0,1 2 32 0,-1 0 16 16,2-3-464-16,-1 3-80 0,0 0-32 0,0 0 0 16,2 3-720-16,-1-3-128 0,1 0-48 0,-1 0 0 15,-1 0-576-15,1 0-112 0,-1 2-32 0,0-1 0 16,2 2-352-16,-1 1-80 0,2 1-16 0,-2 0 0 15,-1 1-64-15,2 2 0 0,-2-1-16 0,0-1 0 16,1 1-128-16,-1 2-32 0,-1 0 0 0,1-2 0 16,0-1-144-16,-1 0 0 0,2 3 144 0,-2 1-144 15,-2 0 0-15,2-3 0 0,0 2 0 0,-1-1 0 16,0 4 0-16,-2-1 0 0,1 1 0 0,-2-1 0 16,2 2 0-16,-2-1 0 0,0 0 0 0,1 1 0 15,0-3 0-15,1-2 0 0,-1-2 0 0,2-1 0 0,0 0 0 0,1-1 0 16,0-2 0-16,1-2 0 0,-1 2 0 0,1 0 144 15,2-2-144-15,-2 0 0 0,1 0 160 0,2 0-160 16,0 0 128-16,2 0-128 0,-1 0 192 0,1 0-64 16,3 0 0-16,-2-2 0 0,-7 2 80 0,0 0 16 15,0 0 0-15,41-2 0 0,-41 2-48 0,0 0-16 16,0 0 0-16,43-2 0 0,-32 2-160 0,-11 0 160 16,0 0-160-16,0 0 160 0,0 0-160 0,49-4 0 15,-39 6 0-15,-1 0 128 0,1-2-128 0,-1 0 0 16,0 2 0-16,-1 0 0 0,1 0 0 0,-3 1 0 15,2 0 0-15,-3 0 0 0,1-2 0 0,-1 2 0 16,-2-2-128-16,0 1 128 16,-2-2-608-16,0 0-48 0,1 0-16 0,-2 0 0 15,0-3-336-15,-3 0-64 0,1-1-16 0,-2 1-17344 0</inkml:trace>
  <inkml:trace contextRef="#ctx0" brushRef="#br0" timeOffset="-177177.84">13079 12648 8287 0,'-1'0'368'0,"0"-1"80"0,1-1-448 0,0 2 0 0,0 0 0 0,0 0 0 15,-2 0 2496-15,2-1 432 0,0 1 80 0,-1 0 0 0,1-2 304 0,0 0 48 16,0 2 16-16,0-2 0 0,0 2-1392 0,0 2-288 15,0-2-48-15,0 2-16 0,-1-4-640 0,1 2-128 16,-1 0-32-16,2 4 0 0,-1 0-352 0,1 2-80 16,0 0-16-16,1 0 0 0,-1 2-112 0,1 0-16 15,-1 1-16-15,1 1 0 0,0 0-16 0,1 2 0 16,0 1 0-16,0-1 0 0,-1 2-48 0,1-2-16 16,0 4 0-16,0 0 0 0,-1-1 16 0,0-3 0 15,-1-2 0-15,1 4 0 0,0 4-16 0,-1 3 0 16,0-1 0-16,-1-1 0 0,1-3-32 0,-1-3-128 15,0-2 192-15,0 1-64 0,0 2-128 0,-1-1 0 16,0-3 144-16,0-2-144 0,1 0 0 0,-2-2 0 16,2-2 0-16,0 1 128 0,0 1-128 0,-1-3 0 0,1 1 0 0,0 0 0 0,0 1 0 0,0 1 0 15,-1-2 0 1,1 2 0-16,0-4 0 0,0 3 0 0,-1 0 0 16,1-1 0-16,0 2 0 0,1-3 0 0,0 2 0 0,-1 0 0 15,1-2 0-15,-1 0-128 0,0 0 128 0,0 0 0 16,0-2-224-16,0 2 32 0,0-1 16 0,0-4 0 31,0 2-192-31,0-3-32 0,-1-1-16 0,0 1 0 0,0-3-176 16,-1-1-48-16,1-3 0 0,0-1-11808 0,0 0-2368 0</inkml:trace>
  <inkml:trace contextRef="#ctx0" brushRef="#br0" timeOffset="-174911.54">13392 13020 9215 0,'0'0'816'16,"0"0"-656"-16,0-3-160 0,0 3 0 15,-1 0 2144-15,1 0 400 0,-2-2 80 0,2 1 0 16,0 1 608-16,-1-3 112 0,0 3 32 0,1 0 0 16,1 3-1136-16,-1-3-240 0,1 1-32 0,1 1-16 15,-1 2-896-15,0-1-176 0,-1 0-48 0,1 0 0 0,2-1-400 0,-1 3-96 16,2 1-16-16,-2 1 0 0,1-1-80 0,1 0-32 16,-1 3 0-16,1-3 0 0,0 4-80 0,-1-4 0 15,2 4-128-15,0-2 192 0,-1 2-192 0,0 0 128 16,1-1-128-16,-2-2 0 0,1 0 0 0,0-1 128 15,0 0-128-15,-2-4 0 0,2 5 0 0,-2-6 0 16,-1 1 0-16,1-2 0 0,-1 0 0 0,-1 0 0 16,1 0 0-16,0-3 0 0,1-4 0 0,-2 1 0 15,0-6 0-15,0-1 0 0,0 13 0 0,0 0 144 16,0-50-144-16,0 50 192 0,-2-37-192 0,0 19 160 0,-1-3-160 16,1 5 160-16,1 1-160 0,-3-1 160 15,0-3-160-15,-2-4 160 0,1 1-160 0,0-3 128 0,0 5-128 16,-1-1 128-16,1 5 736 0,-1 0 144 0,1 4 16 0,0-2 16 15,-1 0-784-15,2 1-256 0,1 3 128 0,0 0-128 16,-1 0 0-16,2-1 160 0,-2 0-160 0,2 0 128 16,2 11-128-16,0 0 160 0,-2-30-160 0,2 19 160 15,0 4-160-15,2-3 128 0,-2 4-128 0,1 0 128 32,0 2-864-32,0-1-176 0,2 1-48 0,-1 1 0 0,2 0 960 0,0-1 0 0,-1 2 192 0,1-1-16 15,1 2-48-15,0 1 0 0,0 0 0 0,0-2 0 16,1 0-128-16,-2 2 128 0,1 0-128 0,-2 0 128 15,4 0-128-15,1 0 128 0,-8 0-128 0,0 0 128 0,0 0-128 0,42-6 0 16,-42 6 144-16,0 0-144 0,42-8 0 16,-42 8 0-16,0 0 0 0,47-10 128 15,-47 10-128-15,0 0 0 0,54-6 0 0,-54 6 0 0,37 0 0 0,-37 0 0 16,34 0 0-16,-34 0 0 0,36 2 0 0,-36-2 0 16,40 4 0-16,-40-4 0 0,41 2 0 0,-22 2 0 15,4-3 0-15,-2 2 0 0,-21-3 0 0,42 3 0 16,-42-3 0-16,44 5 0 0,-44-5 0 0,45 1 0 15,-45-1 0-15,43 0 0 0,-43 0 0 0,40-1 0 16,-40 1 0-16,39-2 0 0,-39 2 0 0,0 0 0 16,53-9 0-16,-53 9 0 0,0 0 0 0,52-11 0 15,-52 11 0-15,0 0 0 0,55-12 0 0,-55 12 0 16,0 0 0-16,52-10 0 0,-52 10 0 0,0 0 0 0,45-3 0 16,-45 3 0-16,40 0 0 0,-22 3 0 15,2 0 0-15,-1 1 0 0,-2 0 0 0,-1 1 0 16,-1-1 0-16,0-1 0 0,-2 0 0 0,0-1 0 15,-2 2 0-15,-11-4 0 0,0 0 0 0,0 0 0 16,35-3 0-16,-32 2 0 0,1 0-304 0,-2 0-16 0,0-3-16 16,-2 2 0-1,-2-2-512-15,-1-2-112 0,-2-3 0 0,-1 2-12144 0,-1-2-2416 0</inkml:trace>
  <inkml:trace contextRef="#ctx0" brushRef="#br0" timeOffset="-174330.86">13717 12881 3679 0,'0'-2'320'0,"0"1"-320"0,0 1 0 0,0 0 0 16,0-3 1584-16,0 3 240 0,1 0 48 0,-1 0 16 16,2-2 736-16,-2 1 128 0,1 1 48 0,-1 0 0 15,1 0 48-15,0 0 16 0,0 3 0 0,-1 0 0 16,2 3-560-16,-1 0-128 0,0 0 0 0,0 4-16 15,1 0-1072-15,0 2-192 0,-1 1-64 0,2 3 0 16,-1 0-352-16,1-2-80 0,-1 0-16 0,2 2 0 16,0-1-160-16,-1 1-32 0,0 0-16 0,1-3 0 15,-2 0-176-15,-1 0 0 0,2-1 0 0,-3-2 0 16,1-1 0-16,-1-2 0 0,0 2 0 0,0-3 0 16,0 0 0-16,-1-2 0 0,1-2 0 0,-1-2 0 0,-1 2-192 0,2-4 0 15,-1 2-16-15,1-2 0 16,-1-2-464-16,0 2-96 0,-1-4 0 0,2-1-11456 15,0 0-2304-15</inkml:trace>
  <inkml:trace contextRef="#ctx0" brushRef="#br0" timeOffset="-174030.42">13958 13032 12495 0,'-1'4'256'0,"0"-4"64"0,-1 1 16 0,2 1 48 0,0-2-384 0,0 0 0 0,0 0 0 0,0-2 0 16,2 1 3648-16,-1 1 640 0,3-2 144 0,-1 0 32 15,2-3-1472-15,0 4-304 0,0-1-48 0,1 2-16 16,1-3-1344-16,0 3-288 0,-1 0-48 0,2 0-16 16,0 0-352-16,0 3-80 0,-1-3-16 0,2 2 0 15,-2-1-208-15,2-1-32 0,-3 3-16 0,1-3 0 16,1 0-224-16,-1 2 0 0,1-2 0 0,-3 0 0 15,1 0 0-15,-1 0 0 0,0 0 0 0,-2 0 0 16,1 0 0-16,-3 0 0 0,2 0 0 0,-1-2 0 16,1 2-688-16,-2 0-16 0,-1-3-16 0,1 3-18000 15</inkml:trace>
  <inkml:trace contextRef="#ctx0" brushRef="#br0" timeOffset="-173447.93">14220 13156 20271 0,'3'4'896'0,"-2"-4"192"0,2 2-880 0,-1-2-208 15,-1 0 0-15,0 0 0 0,2-2 1824 0,1 2 320 16,1-3 64-16,-5 3 16 0,0 0 16 0,0 0 16 15,0 0 0-15,0 0 0 0,38-42-960 0,-38 42-192 0,0 0-32 16,0 0-16-16,0 0-576 0,0 0-112 0,17-59-32 0,-17 59 0 16,0 0-144-16,0 0-16 0,0 0-16 0,0 0 0 15,0 0-160-15,4-48 0 0,-4 44 0 0,-1 1 0 16,-1 0 0-16,2 0 0 0,-1 1 0 0,0 1 0 16,0 1 0-16,0 0 0 0,-1 0 0 0,0 0 0 15,1 1 0-15,-1 1 128 0,1 2-128 0,1 1 0 16,0 2 176-16,0 2-48 0,0 1-128 0,1 0 192 15,2 2-192-15,-1 0 128 0,2 1-128 0,0-3 0 16,1 0 0-16,0-2 128 0,0 2-128 0,-1-2 0 16,3-2 0-16,-1-1 0 0,0-2 0 0,0-3 0 15,2 0 0-15,-2-2 0 0,1 1 0 0,-7 1 0 16,0 0 0-16,0 0 0 0,0 0 0 0,0 0 0 0,0 0 0 0,44-41 0 16,-44 41 0-16,0 0 0 0,0 0-192 15,0 0 64-15,0 0 128 0,22-54-208 0,-22 54-16 0,0 0 0 16,0 0 0-16,0 0 0 0,0 0 96 0,0 0 128 15,4-47-208-15,-4 42 80 0,-2 3 128 0,2 0 0 16,0 2 0-16,2 0 0 0,-2 0 0 0,0 2 0 16,1 2 0-16,0 0 0 0,0 1 0 0,2 1 0 15,-2 1 160-15,1 2-160 0,1-3 176 0,-1 2-176 16,2 1 192-16,1 0-192 0,-1 1 144 0,-1 2-144 16,2-2 0-16,-1-1 144 0,-1 1-144 0,0-4 0 15,1 0 0-15,-2 0 0 0,1-3 0 0,-1 1 0 16,1-3 0-16,-1-1 0 0,1 0 0 0,-1-1-192 15,1-4 32-15,-1 0 16 16,1-4-1616-16,-3 9-320 0</inkml:trace>
  <inkml:trace contextRef="#ctx0" brushRef="#br0" timeOffset="-172945.55">14497 12799 7935 0,'-1'0'176'0,"0"0"32"0,1 0 16 0,0-3 0 15,0 3-224-15,0 0 0 0,1-2 0 0,2 0 0 16,0-4 3968-16,-3 6 768 0,0 0 128 0,0 0 48 0,0 0-1456 0,0 0-304 16,0 0-48-16,45-28-16 0,-39 25-1536 0,1 2-304 15,-7 1-64-15,0 0-16 16,0 0-624-16,0 0-128 0,37 0-32 0,-29 0 0 0,-1 1-144 0,1 2-48 15,-2-2 0-15,0 2 0 0,0-1-192 0,0 2 144 16,-2-2-144-16,0 2 128 0,0 0-128 0,-2 1 0 16,1 2 0-16,-1-1 0 0,-1 0 0 0,-1 0 0 15,0 1 0-15,-1 0 0 0,0 2 0 0,0-3 0 16,-3 1-128-16,1 2 128 0,0 0-256 0,-2-2 0 16,0 2 16-16,-1-3 0 0,1 0 48 0,-2 0 0 15,0-2 0-15,1 0 0 0,0-1 32 0,-1 2 16 16,1-5 0-16,3 2 0 0,-1 0 144 0,1-4 0 15,2 0 0-15,1 2-128 0,0-2 128 0,0-1 0 16,1 2 128-16,1-1-128 0,0-1 240 0,1 0-32 0,2-1 0 16,-2 0 0-16,2 2 96 0,1-1 16 0,-6 3 0 0,0 0 0 15,0 0-64-15,0 0 0 0,45-7 0 0,-45 7 0 16,22 6-80-16,-12-5-32 0,0 4 0 0,-1 1 0 16,-1-1-144-16,0 1 0 0,-1 1 0 0,1 1 128 15,-2-2-128-15,-1 1 0 0,0-1 0 0,-2 0 0 16,0-2-256-16,-2-2-16 0,1 2-16 0,-2 0 0 15,2-2-656 1,-4 2-128-16,2-2-16 0</inkml:trace>
  <inkml:trace contextRef="#ctx0" brushRef="#br0" timeOffset="-170872.18">12942 13409 14735 0,'0'-2'1312'0,"0"1"-1056"0,-1 1-256 0,1-3 0 15,0 2 1808-15,0 1 304 0,-2-1 64 0,4 0 16 16,-2-2 336-16,2 3 64 0,0 3 16 0,2-2 0 16,0 0-688-16,1 3-128 0,2 2-16 0,1-2-16 15,2-2-944-15,1 2-192 0,1 2-48 0,0-3 0 0,1 0-320 0,2-3-64 0,-1 0 0 0,-14 0-16 31,0 0-48-31,47-10-128 0,-47 10 192 0,0 0-64 16,62-17 16-16,-62 17 0 0,0 0 0 0,67-16 0 16,-67 16-16-16,43-7 0 0,-43 7 0 0,44-3 0 0,-44 3-128 15,37 0 160-15,-20 0-160 0,-17 0 160 0,33 3-16 0,-33-3 0 16,39 0 0-16,-39 0 0 0,41 0-144 0,-41 0 192 16,40 0-192-16,-40 0 192 0,40 1-192 0,-22 1 0 15,2-2 0-15,0 3 128 0,-1-2-128 0,-2 1 0 16,1 1 0-16,-18-3 0 0,33 4 0 0,-33-4 0 15,31 1 0-15,-31-1 0 0,30 2 0 0,-30-2 128 16,31 0-128-16,-31 0 0 0,0 0 0 0,46 0 128 16,-46 0-128-16,38 0 0 0,-20 3 0 0,-1-3 128 15,0 1-128-15,2 1 0 0,-2 1 0 0,1 1 0 16,-1-2 128-16,0 2-128 0,0 0 0 0,0-2 0 16,-3-1 0-16,-14-1 0 0,31 0 0 0,-31 0 0 0,0 0 0 0,44-5 0 15,-44 5 0-15,0 0 0 0,45-8 0 0,-45 8 0 16,0 0 0-16,49-7 0 0,-49 7 128 0,33 0-128 15,-16 3 0-15,1-2 0 0,0 4 0 0,1-1 0 16,-2 0 0-16,-1 2 0 0,1 0 0 0,-1-2 0 16,1 1 0-16,-3-4 0 0,0 1 0 0,0-2 0 15,-14 0 0-15,0 0 0 0,40-6 0 0,-40 6 0 16,0 0 0-16,0 0 0 0,56-22 0 0,-56 22 128 16,0 0-128-16,0 0 0 0,61-22 144 0,-61 22-144 15,0 0 0-15,43-7 0 0,-43 7 0 0,30 0 0 16,-14 3 0-16,-2-2 0 0,1 2 0 0,3-3 0 15,0 2 0-15,1-1 0 0,-19-1 0 0,34-1 0 16,-34 1 0-16,32-1 0 0,-32 1 0 0,0 0 0 16,35-1 0-16,-25 1 0 0,0 1 0 0,-3 0 0 0,-2 3-160 0,-1-3 160 15,0 4-192-15,-3-4 192 0,-1 4-352 0,-1-4 32 16,-2 4 16-16,-1-3 0 16,0 0-496-16,-4-1-96 0,-1 1-32 0,-2-2-17248 15</inkml:trace>
  <inkml:trace contextRef="#ctx0" brushRef="#br0" timeOffset="-170413.66">13951 13709 5519 0,'0'-3'496'16,"0"3"-496"-16,0 0 0 0,0 0 0 15,0 0 1952-15,1 0 288 0,-1 0 64 0,1 0 16 0,0 3 1280 0,1 0 256 16,-1 4 48-16,1 3 16 0,2 2-1088 0,0 0-208 16,0 6-64-16,1 0 0 0,-1 7-1152 0,1 0-256 15,2 3-32-15,-2-2-16 0,1 0-528 0,-1 1-96 16,-2-5-32-16,1 1 0 0,-1-1-128 0,-1 0-48 16,0-3 0-16,0-1 0 0,-1-2-272 0,0-3 0 15,0-3 128-15,-1 0-128 0,0-4 0 0,0 0 0 16,0-2 0-16,-1-2 0 0,0-1 0 0,0-1 0 15,-1-1 0-15,-1-1 0 0,0-2-416 0,-2-2 16 16,2 0 0-16,-1-4 0 16,0-3-816-16,1-2-176 0,-1 2-16 0,1-6-15968 0</inkml:trace>
  <inkml:trace contextRef="#ctx0" brushRef="#br0" timeOffset="-170164.06">14078 13761 9215 0,'3'5'400'0,"-2"-5"96"0,0 1-496 0,-1 1 0 0,1-2 0 0,-1 0 0 16,2 2 2784-16,0 0 464 0,2 4 80 0,-1-2 32 16,2 2 384-16,-1 3 80 0,1-3 16 0,-1 0 0 15,-1 2-1792-15,1 0-336 0,0 0-80 0,0 3-16 16,-1-1-912-16,1 2-176 0,-2-2-32 0,1 2-16 16,-1 1-144-16,2 0-16 0,-1 0-16 0,-1 3 0 0,1-1-176 0,-1-2-128 15,2 2 192-15,-2-1-192 16,1-2 0-16,-1 0 0 0,2-2 0 0,-2-1 0 15,2 1 0-15,0-4 0 0,-2 0 0 0,-1-2 0 0,2 0 0 0,-2-2 0 16,0-1-128-16,-1 2 128 16,0-3-656-16,-1-3-48 0,0 2 0 15,-3-3 0-15,2-2-1728 0,-3 0-368 0</inkml:trace>
  <inkml:trace contextRef="#ctx0" brushRef="#br0" timeOffset="-169763.46">13786 13735 7775 0,'0'0'160'0,"0"0"32"0,0 0 16 0,-1 0 32 0,1 0-240 0,1 0 0 0,1-3 0 0,-1 3 0 16,1-1 4064-16,2 1 768 0,2 0 160 0,0 0 16 15,2 0-1392-15,2 0-288 16,0 0-48-16,1 0-16 0,2-2-1744 0,2 2-368 0,-3 0-64 0,2 2 0 16,2-2-480-16,1 0-96 0,2 0 0 0,1 0-16 15,0-2-112-15,1 2-32 0,0 0 0 0,-3 0 0 16,2-3-112-16,-1 2-32 0,-2 2 0 0,-1-1 0 16,0 3-80-16,0-3 0 0,-1 2-128 0,-2-1 192 15,1 2-192-15,0-3 144 0,-1 0-144 0,1 0 128 16,-2 0-128-16,-1 0 0 0,-1 0 0 0,-1 0 0 15,0-3 0-15,-2 3 0 0,0-1 0 0,-2 1 0 16,0 0 0-16,0 0 0 0,-1 0-144 0,-2 0 144 0,0-2-192 0,0 2 32 16,-1-3 0-16,-1 2 0 15,2-2-336-15,-4 0-64 0,2 0-16 16,-1-1 0-16,0 2-64 0,0-2 0 0,1 1-16 0,-2 0-17824 16</inkml:trace>
  <inkml:trace contextRef="#ctx0" brushRef="#br0" timeOffset="-168545.23">15468 12647 7359 0,'0'1'656'0,"-1"1"-528"0,1-2-128 0,0 0 0 16,0-3 2160-16,0 3 400 0,0 0 64 0,-1 1 32 16,-1-1 480-16,0 2 112 0,-2-2 16 0,0-2 0 15,-1 1-752-15,-1-1-144 0,0 1-16 0,-3 1-16 16,2-2-1056-16,-2 0-192 0,1 2-64 0,-3 0 0 15,-2-2-480-15,0 2-96 0,-1-3-32 0,0 3 0 16,0 0-96-16,-1 3 0 0,-1-3-16 0,0 2 0 16,1 2-96-16,0-3-16 0,1 4 0 0,2-1 0 15,1 2-192-15,2-2 144 0,3 1-144 0,1-2 128 0,1 0-128 0,2 1 0 16,-1-1 144-16,3 4-144 0,0-4 0 0,2 2 0 16,0 3 0-16,2 2 0 0,0 1 0 0,-1 2 0 15,2 0 0-15,0 3 128 0,1 0-128 0,0 2 0 16,1 5 0-16,-1-1 128 0,1 0-128 0,1 3 0 15,0 3 0-15,0 3 128 0,-1-4-128 0,1 3 0 16,0 2 128-16,2 0-128 0,0 1 0 0,-1 0 0 16,-1-1 0-16,1 3 128 0,0-1-128 0,-3 5 0 15,-1-2 0-15,0 2 0 0,0 1 0 0,-2-5 0 16,1 0 0-16,-1 0 0 0,0 2 0 0,1-5 0 16,-2 0 0-16,1-1 0 0,-2-2 0 0,2-1 0 0,-2 1 0 0,0-3 0 15,2 2 0-15,-2 0 0 16,0-3 0-16,0 4 0 0,2-3 0 0,-2-2 0 0,-1-1 0 15,0-1 0-15,1-4 0 0,-1 1 0 0,1 1 0 0,1-4 0 16,-1 0 0-16,0-1 0 0,2-2 0 0,-2 0 0 16,1-1 0-16,-2-3 0 0,2 1 0 0,-2-3 0 15,1 2 0-15,-1-2 0 0,0 2 0 0,0-3 0 16,0-2 0-16,1 2 0 0,0 0 0 0,-1 0 0 16,2-2 0-16,-2 1 0 0,1-1 0 0,0-3 0 15,-1 0 0-15,0-1 0 0,1 1 0 0,-1-1 0 16,2 0 0-16,-2 0 0 0,0-1 0 0,0 0 0 15,0 2 0-15,0-2 0 0,0 0 0 0,-2 1 0 16,4 0 128-16,-2 0-128 0,0 0 128 0,0 0-128 16,1 0 128-16,0 0-128 0,0 1 160 0,2-2-160 15,-1 1 128-15,2 0-128 0,1 0 0 0,0 1 144 16,0 0-144-16,2 0 0 0,1 2 0 0,1-3 0 0,1 0 0 16,1 1 0-16,1-1 128 0,0 0-128 0,0 0 0 0,-1 2 0 15,2-2 0-15,-1 3 0 0,2 1 0 0,-2-2 0 16,2 2 128-16,-1-2-128 0,0 2 0 0,0 0 0 15,1-2 0-15,-3 2 0 0,1-4 0 0,0 0 0 16,-3-3 0-16,0 2 0 16,-9 1-448-16,0 0-64 0,0 0 0 0,0 0-12784 15,0 0-2544-15</inkml:trace>
  <inkml:trace contextRef="#ctx0" brushRef="#br0" timeOffset="-167126.34">15829 13738 5519 0,'0'3'496'0,"0"-3"-496"0,0 0 0 15,0 0 0-15,0 0 1680 0,0 0 240 16,1 0 64-16,2 0 0 0,-1-3 800 0,2 2 160 0,1 1 48 0,1-5 0 16,0 2-400-16,0-1-80 15,-6 4-16-15,0 0 0 0,0 0-800 0,0 0-160 0,0 0-48 0,41-51 0 16,-41 51-528-16,0 0-128 0,0 0 0 0,0 0-16 16,23-57-432-16,-23 57-96 0,0 0-16 0,0 0 0 15,14-50-80-15,-14 50 0 0,0 0-16 0,0 0 0 16,0 0-176-16,10-56 192 0,-10 56-192 0,0 0 192 15,0 0-192-15,3-47 0 0,-4 36 0 0,-2-2 128 16,2 5-128-16,-2 0 0 0,1 2 0 0,-1 0 0 16,0 1 0-16,-1 1 0 0,0 2 0 0,1 1 0 15,-1 1 0-15,0 0 0 0,0 0 128 0,-1 0-128 0,3 2 0 16,-2-1 0-16,1 3 0 0,0 2 0 16,-1 3 128-16,1-2-128 0,0 4 0 0,2-1 128 15,0-2-128-15,0 3 0 0,2 5 144 0,0-2-144 0,1 2 0 0,1-2 0 16,1 1 0-16,-1 1 0 0,4 0 0 0,-4-3 0 15,2-3 0-15,-1 2 0 0,2 0 0 0,1 0 0 16,2 0 0-16,-1-2 0 0,-1 1 0 0,2-4 0 16,-1 2 0-16,1-3 0 0,1 0 0 0,0-2 0 15,1-4 0-15,0 0 0 0,0-4 0 0,-11 4 0 16,0 0 0-16,0 0 0 0,47-31 0 0,-47 31 0 16,0 0 0-16,0 0 0 0,43-50 0 0,-43 50 0 15,0 0 0-15,0 0 0 0,0 0-144 0,29-57 144 16,-29 57-160-16,0 0 160 0,0 0-240 0,0 0 48 15,5-51 16-15,-5 51 0 0,0 0 176 0,-4-38-160 0,2 27 160 16,-1 1-160-16,2 0 160 0,-2 1 0 0,2 2 0 0,0 1 0 16,0-1 0-16,1 4 0 0,0-1 160 0,-2 2-160 15,2 2 304-15,0 0-48 0,0 0 0 0,0 0 0 16,0 1 0-16,2 0 0 0,-2 3 0 0,1-1 0 16,1 4 0-16,1-1-16 0,1 1 0 0,-1 4 0 15,1-1-112-15,1 0-128 0,-1 3 176 0,-1-1-176 0,2 0 144 0,-1 2-144 0,0 1 0 0,-1 1 144 31,1-3-144-31,-1 2 0 0,-1 1 0 0,1-2 128 16,-1 1-128-16,1-3 0 0,-1 0 0 0,-1-2 0 16,2 0 0-16,-2-4 0 0,1-2 0 0,1-1 0 15,-2-1 0-15,0-2 0 0,1-2-144 0,-1-2 144 16,0-2-800-16,-1 6-48 0,0 0-16 0,0 0 0 16,1-45-672-16,-1 45-144 0</inkml:trace>
  <inkml:trace contextRef="#ctx0" brushRef="#br0" timeOffset="-165967.62">16329 13042 2751 0,'-2'0'256'0,"1"0"-256"0,1 0 0 0,-1 0 0 15,1 0 992-15,-1 1 160 0,-1 2 16 0,0-3 16 16,-2 0 864-16,2 0 160 0,-2 2 32 0,-1-2 16 16,3 2 368-16,-2 0 80 0,2-2 16 0,-1 0 0 15,1 0-96-15,0 0-32 0,1-2 0 0,0 0 0 0,1 0-864 0,0-2-160 16,0-2-32-16,1 0-16 0,-1 6-816 0,0 0-144 15,0 0-48-15,0 0 0 16,0 0-64-16,0 0-32 0,0 0 0 0,27-55 0 0,-27 55-64 0,0 0-16 16,0 0 0-16,0 0 0 0,0 0 720 0,0 0 144 15,0 0 16-15,45-30 16 0,-38 27-912 0,-7 3-176 16,0 0-144-16,0 0 192 0,0 0-192 0,0 0 0 16,42-7 0-16,-36 7 0 0,1 1 0 0,-1 1 0 15,0 5 0-15,-1-4 0 0,0 6 0 0,-1-2 0 16,-1 4 0-16,1 1 0 15,-2 0-848-15,1 3-160 0,-1-2-16 0,1 2-16 0,-2-1 768 0,-1 1 272 16,0-2-192-16,-1 2 192 0,0-3-256 0,-2 2 32 16,-1 1 16-16,1-4 0 0,-2 0 16 0,-1 2 0 0,-2-4 0 15,1 1 0-15,-1 0-16 0,0-1 0 0,-1 1 0 16,-1-7 0-16,0 4 32 0,0-4 16 0,3 0 0 0,0-3 0 16,2 0 160-16,0-3 0 0,2 2-144 0,2-5 144 0,0 2 0 0,2-4 0 0,-1 8 0 15,0 0 0 1,0 0 0-16,0 0 0 0,0 0 0 0,23-51 0 0,-23 51 224 0,0 0-32 15,0 0-16-15,0 0 0 16,0 0 48-16,0 0 16 0,0 0 0 0,49-26 0 16,-42 26-112-16,1 1-128 0,0 4 176 0,2-1-176 15,-1 0 160-15,-1 2-160 0,2 0 128 0,-1 0-128 16,0-2 0-16,-2 2 0 0,0 0 0 0,0-2 0 16,-1 1 0-16,-2-2-176 0,0 4 16 0,-1-4 0 15,-1 1-544-15,0-1-128 0,-1 0 0 16,-1 0-17760-16</inkml:trace>
  <inkml:trace contextRef="#ctx0" brushRef="#br0" timeOffset="-163468.1">16906 13479 3679 0,'-5'0'320'0,"1"-3"-320"15,1 3 0-15,0-1 0 0,2 1 2432 0,1 0 400 16,-1 1 96-16,0-1 16 0,-1 3 1152 0,0-3 256 16,1 2 32-16,1-1 16 0,1 2-1840 0,1-1-384 15,2 2-64-15,1-3 0 0,1 2-976 0,2-3-192 16,-2 0-48-16,1 0 0 0,-1 0-400 0,3-3-96 15,-3 2-16-15,3-1 0 0,-2-1-48 0,1 2-16 16,-1-3 0-16,1 2 0 0,0-1-80 0,1 2-32 16,0 1 0-16,0 0 0 0,0 0-208 0,0 0 144 15,-1 0-144-15,0 0 128 0,0 0-128 0,0 0 0 16,-1 0 0-16,1 0 0 0,-2-2 0 0,0 2-176 16,-2-4 176-16,1 1-192 15,-2 1-400-15,0-2-96 0,-1 2-16 0,0-2 0 16,-2 3-1232-16,-2-4-256 0</inkml:trace>
  <inkml:trace contextRef="#ctx0" brushRef="#br0" timeOffset="-163166.04">16951 13306 13871 0,'1'2'304'0,"-1"1"64"0,0-3 16 0,1 3 0 0,0-3-384 0,1 3 0 0,-2-3 0 0,1 3 0 16,1 1 3504-16,2 0 608 0,0 2 128 0,1 0 32 0,-2 0-1456 16,2 1-304-16,0-4-48 0,-1 3-16 0,0-1-1296 15,-1 2-256-15,1 0-48 0,-1-1-16 0,-1 3-384 0,1-2-64 16,-1 2-32-16,0 1 0 16,0 0-128-16,-1-2-32 0,0 5 0 0,0-3 0 0,1 0-192 15,-1-1 128-15,1 0-128 0,0 1 0 0,-1 0 0 0,0 2 0 16,0-2 0-16,1-1 0 0,0 1 0 0,-2-2 0 15,1-1 0-15,-1-4 0 0,0 1-304 0,0-4-48 16,1-3-16-16,1-1 0 16,-1-5-768-16,-1 9-144 0,0 0-48 0,5-48-15904 0</inkml:trace>
  <inkml:trace contextRef="#ctx0" brushRef="#br0" timeOffset="-161986.03">18207 13036 8287 0,'-1'0'736'16,"0"0"-592"-16,1 0-144 0,0 0 0 15,0 0 1808-15,-2 0 336 0,1 1 64 0,-1 1 16 16,-1-1 560-16,-1 1 112 0,1-1 32 0,-2 2 0 16,1 1-624-16,-1 1-128 0,-1-2-32 0,0 3 0 0,0 2-736 0,-1 1-160 15,1-3-32-15,-1 2 0 0,-2 4-512 0,-1 0-128 16,0 3 0-16,0-2-16 0,1 3-240 0,-1-1-64 16,2 4 0-16,1-3 0 0,1 0-32 0,-1 2-16 15,2 2 0-15,1-1 0 0,0 3-32 0,0 0-16 16,2 3 0-16,0-3 0 0,1 1-160 0,0-1 192 15,2 3-192-15,-1-6 192 0,1 0-192 0,2-1 0 16,1 5 0-16,1-1 128 0,2 0-128 0,0-3 0 16,2-2 0-16,1 0 0 0,2-3 0 0,1-2 0 15,-2-2 0-15,1-1 0 0,0-2 0 0,2 0 0 16,1-1 0-16,-3-4 0 0,1 2-304 0,-2-4-32 16,-11 0-16-16,0 0 0 15,33-4-1216-15,-33 4-240 0</inkml:trace>
  <inkml:trace contextRef="#ctx0" brushRef="#br0" timeOffset="-161042.77">18430 13179 911 0,'2'3'0'0,"-1"-3"0"16,1 0 0-16,-2 0 0 0,0-3 1792 0,0 3 288 15,1 3 48-15,-1-3 16 0,1 0 1232 0,0 2 240 16,0 0 48-16,1 0 16 0,-2 1-496 0,-2 0-112 0,4 1 0 0,-2 2-16 15,1 0-1200-15,0 3-224 0,2-3-48 0,0 4-16 16,1 0-768-16,0 2-160 0,-1-2-16 0,1 5-16 16,1-1-272-16,-1 1-48 0,0 1-16 0,-1 2 0 15,0 2-16-15,0-1-16 0,0-2 0 0,-2 1 0 0,2 3-112 0,-2-1-128 16,0 1 176-16,0-1-176 16,1-4 128-16,-1 0-128 0,0 0 0 0,0-1 0 15,1-3 0-15,-1-2 0 0,-1-1 0 0,1-2 0 16,-1 0 0-16,0-5 0 0,0-1 0 0,0-1 0 0,0 0 0 0,-1-3 0 15,1-1 0-15,-1-2 0 16,1-1-512 0,0-2-16-16,-2-3 0 0,2 1 0 0,0 0-1328 15,-1 0-272-15</inkml:trace>
  <inkml:trace contextRef="#ctx0" brushRef="#br0" timeOffset="-160719.89">18679 13426 12895 0,'-2'2'576'0,"1"-2"112"0,-1 0-560 0,2 0-128 16,0 0 0-16,0 0 0 0,0 0 2368 0,2 0 432 15,-1-4 80-15,1 2 32 0,3 2 304 0,0-4 64 16,0-1 16-16,1 4 0 0,2-2-1440 0,-1 3-272 15,1 0-64-15,-1 0-16 0,2 3-816 0,-1-3-176 16,1 4-16-16,0-2-16 0,1 2-96 0,-1-2 0 16,1 2-16-16,0-1 0 0,0 0-160 0,0 1-16 15,1-2-16-15,2 2 0 0,-2-1-176 0,-1-2 0 0,-1 1 0 0,-9-2 128 16,0 0-128-16,0 0 0 0,39-6 0 0,-33 6 0 16,-1-2 0-16,0 0 0 0,-1 0-176 0,-2 2 176 31,0-3-608-31,0 2-32 0,0 1-16 0,-2-2 0 15,1-1-1104-15,-1 2-224 0</inkml:trace>
  <inkml:trace contextRef="#ctx0" brushRef="#br0" timeOffset="-159970.14">19143 13580 10127 0,'-2'6'448'0,"0"-3"96"0,2 0-544 0,-1 0 0 15,1-3 0-15,0 0 0 0,0 0 2176 0,0 0 320 16,1 0 64-16,1 0 0 0,0 0 272 0,1-3 48 16,0 0 16-16,1-3 0 0,-4 6-608 0,0 0-128 0,0 0-32 0,0 0 0 15,26-50-960-15,-26 50-192 0,0 0-32 0,0 0-16 16,0 0-448-16,25-58-96 0,-25 58 0 0,0 0-16 16,0 0-112-16,0 0-32 0,0 0 0 0,17-51 0 15,-17 51-224-15,0 0 176 0,0 0-176 0,0 0 160 0,0 0-160 0,0 0 0 16,4-47 0-16,-6 41 0 0,2 2 0 0,0-1 0 15,-1 4 0-15,1-1 0 16,-1 2 0-16,1 0 0 0,-1 0 0 0,-1 2 0 16,2 4 0-16,-1-2 0 0,0 4 0 0,1 0 128 15,0 5 16-15,0-7 0 0,0 0 0 0,0 4 0 16,1-1-144-16,0 7 0 0,3 0 144 0,0 0-144 16,1 0 0-16,0-1 0 0,1-2 0 0,0 0 0 15,2-1 0-15,-1-5 0 0,0 5 0 0,2-8 0 16,1 3 0-16,-1-2 0 0,1-2 0 0,-2 0 0 0,1-3 0 15,1-3 0-15,-10 3 0 0,0 0 0 0,0 0 0 0,0 0-128 16,42-34 128-16,-42 34-128 0,0 0-128 0,0 0 0 16,22-60-16-16,-22 60 0 0,0 0 32 0,0 0 16 15,11-61 0-15,-11 61 0 0,0 0 224 0,0 0-176 16,5-52 176-16,-5 52-160 0,0 0 160 0,0 0 0 16,0 0 0-16,0 0-128 0,0 0 128 0,0 0 0 15,0 0 0-15,0 0 0 0,0 0 0 0,0 0 0 16,0 0 0-16,0 0 0 0,0 0 0 0,0 0 224 15,20 6-48-15,-18 6-16 0,0-2 32 0,0 1 0 16,1 3 0-16,0 1 0 0,1 1-192 0,-2 0 160 16,2-4-160-16,-1 0 160 0,2 5-160 0,-2-1 0 0,2 0 144 0,0-4-144 15,-1 0 0-15,1-2 0 0,-3-1 0 0,2-4 128 16,-2 0-128-16,0-5 0 0,0 0 0 0,1-5 0 31,-3 5-368-31,0 0-32 0,0 0-16 0,6-48 0 16,-6 48-1152-16,0 0-224 0</inkml:trace>
  <inkml:trace contextRef="#ctx0" brushRef="#br0" timeOffset="-159368.79">19571 13056 10127 0,'-3'-1'448'0,"1"1"96"16,1 0-544-16,-1 0 0 0,1 0 0 0,0 0 0 0,1-3 2752 0,0 3 448 16,-1 0 96-16,0 0 16 0,1-2 144 0,0 0 48 15,1 2 0-15,1-2 0 0,2 2-1616 0,1-3-320 16,0 3-64-16,0-1-16 0,1 1-736 0,0-2-160 15,2 1-16-15,-2-1-16 0,1 2-176 0,-1 0-48 16,3 0 0-16,-2 0 0 0,2 0-192 0,-1 0-144 16,-1 0 192-16,0 2-192 0,2-2 0 0,-2 1 0 15,0 1 0-15,-1-2 0 0,0 1 0 0,-2 2 0 0,-1-1 0 0,0 2 0 16,-1 0 0-16,1 1 0 0,-2-2 0 0,-1 4 0 16,1-4-320-16,-2 4 48 0,1-1 0 0,-1 0 0 15,0 0-48-15,-2 0-16 0,-1 4 0 0,1-4 0 16,-2 1-48-16,-1-1 0 0,-1 0 0 0,0 1 0 15,0 0 64-15,-2-1 0 0,0-3 0 16,-1 2 0-16,2-1 192 0,0 0 128 0,1-2-160 0,-1-2 160 16,3-2 0-16,2 1 0 0,0 1 0 0,1-5 0 15,2 3 0-15,-1-3 160 0,2 2-32 0,1-3 0 16,1 2 128-16,0-2 0 0,2 2 16 0,0-1 0 16,-5 5 48-16,0 0 0 0,0 0 0 0,0 0 0 15,0 0-16-15,44-17 0 0,-34 17 0 0,-2 0 0 0,2 1-48 0,-1 3-16 16,2 2 0-16,-2-1 0 0,0 1-64 0,-1 0-16 15,0 2 0-15,0-2 0 0,-1 0-160 0,0-2 0 16,0 2 0-16,-2 0 128 0,0-2-128 0,0 1 0 16,-2-2 0-16,0 0 0 0,1 0 0 0,-3 1-224 15,1-1 48-15,-2 0 16 16,2 0-448-16,-2-3-96 0,1 0 0 16,-1 0-11632-16,0 0-2320 0</inkml:trace>
  <inkml:trace contextRef="#ctx0" brushRef="#br0" timeOffset="-158233.66">19952 13089 3679 0,'-1'0'320'0,"-1"0"-320"0,2 0 0 0,-1 1 0 16,1-1 1776-16,0 0 272 0,0 3 64 0,-1-2 16 15,0 2 944-15,-1-1 176 0,2 2 32 0,0-2 16 16,3 2-528-16,-2 0-96 0,2 1-32 0,1-2 0 15,3 4-752-15,-1-1-160 0,0 0-16 0,1 4-16 16,1-3-800-16,-2 4-144 0,1 3-48 0,1 1 0 16,-1-2-272-16,1 6-64 0,-1-3-16 0,-1 4 0 15,-1 1-128-15,0 1-32 0,0 3 0 0,-2-3 0 16,-1-2-64-16,-1-2 0 0,-1 2-128 0,0-1 192 16,-1-3-192-16,1-1 0 0,-1 1 0 0,0-4 0 15,1-2 0-15,-3 0 0 0,1-1 0 0,-2 0 0 16,1 0 0-16,-1-1 0 0,-1 0-192 0,-2 0 192 15,1 0-352-15,0-2 32 0,-1 2 16 0,0 0 0 0,0-1 48 0,0-1 16 16,0 0 0-16,1 0 0 0,0-2 48 16,1 0 16-16,0-1 0 0,1 2 0 0,1-1 176 0,0-2-208 15,2 0 80-15,0 0 128 0,1-2-288 0,0 0 64 16,1 0 16-16,0-2 0 16,3 0-368-16,-2 0-80 0,2-4-16 0,1 0 0 15,-5 6-704-15,0 0-144 0,0 0-16 0,32-54-13456 16</inkml:trace>
  <inkml:trace contextRef="#ctx0" brushRef="#br0" timeOffset="-157019.33">20095 12528 3679 0,'-1'0'320'0,"0"0"-320"15,-1 0 0-15,2 0 0 0,0 0 1280 0,-1 0 176 16,-1 2 32-16,-2-2 16 0,0 0 912 0,1 3 176 16,-1-3 32-16,1 0 16 0,2 0-80 0,0 0 0 15,2 0-16-15,2 0 0 0,-1 0-544 0,2 0-96 16,-2 0-32-16,2 0 0 0,1 0-368 0,4 1-80 15,2 1-16-15,0-2 0 0,-11 0-704 0,30 4-160 16,-17-4-32-16,2 3 0 0,-1-3-256 0,-14 0-64 16,0 0-16-16,39 0 0 0,-39 0-176 0,0 0 0 15,37-3 0-15,-37 3 128 0,0 0-128 0,34-4 0 16,-26 4 0-16,1 0 0 0,-2 2 0 0,1 0 0 0,-2 1 0 16,0 0 0-16,-1 0-144 0,0 1 144 0,0 2 0 0,0 0 0 15,-1 4 0-15,-1-2-128 0,0 4 128 0,1 0 0 16,-2 3 0-16,1 1 0 0,-2 2 0 0,0 5 0 15,0-1 0-15,0 3 0 0,1 1 0 0,-2 2 0 16,0 3 0-16,0-3 0 0,-2 2 0 0,0 1 0 16,0 1 0-16,-2 0 0 0,1 2 0 0,1 0 0 15,-1 1 0-15,0 1 0 0,0-2 0 0,0-1 0 16,0 0 0-16,1-3 0 0,-1 1 0 0,-1-3 0 16,2-3 0-16,-1 3 0 0,0 4 0 0,-2-2 0 15,1 1 0-15,0-3 0 0,-1 1 0 0,3-1 0 16,-1-3 0-16,1-2 0 0,1 2 0 0,0 0 0 15,-1 0 0-15,1 1 0 0,1-2 0 0,-2 2 0 16,0-1 0-16,1 1 0 0,0 0 0 0,0-2 0 0,-1-1 0 16,1-2 0-16,0-4 0 0,0 1 0 0,1-7 0 0,0 0 0 15,0-1 0-15,1-3 0 0,0-1 0 16,0 1 0-16,2-2 0 0,-2 2 0 0,2-3 0 0,-2 4 0 16,0-2 0-16,0 1 0 0,2 3 0 0,-2-2 0 15,0 3 0-15,2 2 0 0,-1 2 0 0,-1-3 0 16,2 0 0-16,-2 2 0 0,0-2 0 0,1-2 0 15,-2 3 0-15,0-5 0 0,0 0-176 0,0-2 176 16,1-3-160-16,-1 2 160 0,1-1-144 0,0-1 144 16,-1 0-128-16,2-1 128 0,-1 0 0 0,-1 2-128 15,0 1 128-15,0-2 0 0,0 0 0 0,0 2 0 16,-1 1 0-16,1 0 0 0,-2 0 0 0,2 3 0 16,-1-3 0-16,1 2 0 0,0 0 0 0,0 1 0 0,0-2 0 15,0 2 0-15,0-3 0 0,1-1 0 0,-1 1 0 0,0-1 0 16,0-1 0-16,2-2 0 15,-2 0 0-15,0 0 0 0,0-2 0 0,0 0 0 0,0 3 0 0,0-3-128 0,-2-3 128 0,2 6 0 16,0-6 0-16,-1 3-128 16,0 0 128-16,0-2 0 0,1 2 0 0,-2 0-128 15,1 0 128-15,0 0 0 0,1 2 0 0,-1-2 128 16,-1 0-128-16,2 0 0 0,0 3 128 0,0-3-128 16,-1 0 0-16,2 0 128 0,-2 1-128 0,1-1 0 15,-1 0 0-15,1 0 0 0,-1 0 0 0,-1 0 0 16,1-1 0-16,-1 1 0 0,1 0 0 0,-2-3 0 15,-1 3 0-15,2 0 0 0,-2 0 0 0,0 0 128 16,1 0-128-16,0 0 144 0,0 0-144 0,-1 3 160 16,0-3-160-16,-1 1 160 0,1 1-160 0,0 1 160 0,0 1-160 15,-1-3 160-15,-1 1-160 0,0 1 160 0,-1-2-160 0,0 1 128 16,-2 1-128-16,-1-2 128 0,0 2-128 0,-2-3 128 0,0 0-128 0,-1 2 128 16,0-2-128-16,-1 0 0 15,-1 0 0-15,2-2 0 0,-1-2 0 0,2 1 0 16,-1 1 0-16,1-2 0 0,1 1 0 15,1-1 0-15,3 1 0 0,0 1 0 0,2 1 0 0,2 1 0 16,0 0 0-16,1 0 0 0,-1 1 0 0,2 1 0 16,0-2 0-16,1 0 0 0,0 2-224 0,0-2-80 15,1 0-16-15,0 0 0 16,1-2-752-16,0 0-144 0,1-2-48 0,0 0-15936 0</inkml:trace>
  <inkml:trace contextRef="#ctx0" brushRef="#br0" timeOffset="-149364.11">20955 13456 4607 0,'0'0'0'16,"0"0"144"-16,0 0-144 0,0-3 224 16,-2 3 2336-16,2 0 480 0,-1 0 96 0,1 0 16 15,-1-3 832-15,0 3 176 0,-2 0 16 0,3-2 16 16,-1 1-1376-16,2 1-288 0,0 0-48 0,1-3-16 16,1 3-1504-16,2-2-320 0,3 0-48 0,-1 2-16 15,-7 0-80-15,0 0-32 0,0 0 0 0,0 0 0 0,51-8-16 0,-51 8-16 16,0 0 0-16,0 0 0 0,46-1-224 0,-46 1-32 15,0 0-16-15,0 0 0 0,39 3-160 0,-39-3 0 16,0 0 0-16,25 4 128 0,-19-2-128 0,0 0 0 16,-1 0 0-16,-1-2 0 0,0 3 0 0,-2-3 0 15,2 0-128-15,0 0 128 16,-2-3-448-16,-1 3 0 0,0 0-16 0,-1-2 0 16,2 0-400-16,-4 0-80 0,2 2-16 0,-2 0 0 15,0-3-1664-15,-3 3-352 0</inkml:trace>
  <inkml:trace contextRef="#ctx0" brushRef="#br0" timeOffset="-149047.7">20973 13562 5519 0,'-1'2'240'0,"1"-2"64"0,0 3-304 0,0-3 0 0,1 0 0 0,0 0 0 15,1 0 2624-15,-1 0 448 0,1 1 112 0,1 1 16 16,1-1 960-16,0 2 192 0,1-1 32 0,2 2 16 16,-2-1-1792-16,1 0-368 0,0 0-64 0,1 0 0 15,1 0-1296-15,0 1-256 0,1-4-48 0,0 1-16 16,-9-1-192-16,0 0-48 0,0 0 0 0,43-1 0 16,-43 1-128-16,0 0-16 0,0 0-16 0,51-10 0 15,-51 10-160-15,0 0 0 0,0 0 0 0,44-6 0 0,-44 6 0 0,0 0 0 16,0 0 0-16,30 6 0 15,-25-5-160-15,-1 1-64 0,-1 1-16 0,0 1 0 16,-1-4-512-16,-1 1-96 0,1 1-32 0,-1-2-11488 16,-1 0-2304-16</inkml:trace>
  <inkml:trace contextRef="#ctx0" brushRef="#br0" timeOffset="-147764.72">22208 12973 8287 0,'0'0'736'0,"0"0"-592"0,0 0-144 0,0 0 0 15,0 0 1728-15,0 0 320 0,0 0 64 0,0 0 16 16,0 0 960-16,0 0 192 0,25-45 48 0,-25 45 0 16,0 0-640-16,0 0-112 0,0 0-16 0,0 0-16 15,0 0-1136-15,0 0-208 0,0 0-48 0,0 0-16 16,0 0-464-16,0 0-96 0,0 0 0 0,0 0-16 16,0 0-64-16,0 0-16 0,21 10 0 0,-20-3 0 15,1-1-96-15,-1 4-32 0,-1-2 0 0,0 3 0 16,0 1-160-16,0-3-16 0,-1 1-16 0,-1 0 0 15,1 1-160-15,-1-1 0 0,-1 3 0 0,1-4 0 0,-1 1 0 0,1 0 0 16,1 1 0-16,-2-1 0 0,2-4 0 0,1 4 0 16,0-2 0-16,0 0 0 0,0-1 0 0,1-1 0 15,-1 0 0-15,1-2 0 0,2-1 0 0,-1 2 0 16,2-1 0-16,1-1 0 0,0 0 0 0,1 1 0 16,2-2 0-16,-1 0 0 0,-7-2 0 0,0 0 0 15,0 0 0-15,0 0 0 0,48 2 0 0,-48-2 0 16,0 0 0-16,0 0 0 0,48-4 0 0,-48 4 0 15,0 0 144-15,0 0-144 0,0 0 0 0,49-2 0 16,-49 2 0-16,0 0 128 0,0 0-128 0,0 0 0 16,0 0 0-16,0 0 0 0,0 0-224 0,44-4-16 0,-40 4 0 0,-2-2 0 31,1 1-672-31,-1-2-144 0,1-1-32 0,-1-1-11904 0,-1 2-2400 0</inkml:trace>
  <inkml:trace contextRef="#ctx0" brushRef="#br0" timeOffset="-147429.62">22391 12920 13823 0,'0'0'608'0,"-1"-1"128"0,1 1-592 0,-1 0-144 0,1 0 0 0,0 0 0 16,0 0 2960-16,-1 1 560 0,0 1 128 0,-1 1 0 15,1 0-256-15,-1 5-48 0,0 1-16 0,1-1 0 16,1 6-1920-16,0-2-384 0,0 4-64 0,1 0-32 15,1 3-224-15,-1 1-64 0,1 1 0 0,1-2 0 0,-1 2-144 0,2-1-48 16,0 3 0-16,-1-5 0 0,1 4-192 0,0-3-64 16,-1-1 0-16,2 0 0 0,-1 0-192 0,0-2 0 15,0 0 0-15,-1-1 0 0,0-1 0 0,-1-2 0 16,1 1 0-16,-2-5 0 0,0 0 0 0,0 0 0 16,1-1 0-16,-2-1 0 0,0-3 0 0,0 1 0 15,0-1-128-15,0-2 128 0,0 0-256 0,0 0 0 16,0-1 0-16,0 0 0 15,-2 0-448-15,2-1-64 0,-1-1-32 0,1-1 0 16,-1-1-656-16,0 1-128 0,-1-2-16 0,1 1-15872 0</inkml:trace>
  <inkml:trace contextRef="#ctx0" brushRef="#br0" timeOffset="-146547.55">22792 13306 3679 0,'-2'-4'320'0,"-1"0"-320"16,2 2 0-16,0-2 0 0,1 4 2048 0,-2-2 352 16,2 0 64-16,-1 0 16 0,-1-1 1264 0,1 0 256 15,-2-1 48-15,3 1 16 0,-1 0-928 0,1 3-192 16,1 0-48-16,0 0 0 0,3 3-1472 0,-2 0-288 15,2 1-64-15,1 2-16 0,0 0-496 0,0 1-112 16,0 2 0-16,-1 0-16 0,1 1-32 0,0 0 0 16,0-1 0-16,-2 1 0 0,1 1-192 0,0 1-32 15,-1 0-16-15,0 0 0 0,1 1-160 0,-1-3 0 16,0-2 0-16,0 0 0 0,0-2 0 0,-1-1 0 16,1-5 0-16,-1 1 0 0,1-1 0 0,-1-1 0 0,-2 1 0 0,0 0 0 15,0 0-432-15,0 0 48 0,0 0 0 0,21-57 0 16,-21 57 96-16,0 0 32 0,13-63 0 0,-13 63 0 15,6-53 256-15,-6 53-160 0,5-54 160 0,-5 54-128 16,1-56 128-16,-1 56 0 0,1-55 0 0,-1 55 0 16,-2-51 0-16,2 51 0 0,-4-50 0 0,4 50 0 15,-1-50 0-15,1 50 0 0,-3-42 0 0,3 42 0 16,0-38 0-16,0 38 0 0,0 0 0 0,2-47 0 16,-2 47 192-16,0 0-16 0,0 0-16 0,2-38 0 15,-2 38 80-15,0 0 16 0,0 0 0 0,0 0 0 0,0 0 0 0,0 0 0 16,3-41 0-16,-2 37 0 0,0 2-96 15,1-2-16-15,1 4 0 0,-1-3 0 0,2 3-144 0,-4 0 128 16,0 0-128-16,0 0 128 0,0 0-128 0,0 0 0 16,0 0 0-16,45 0 128 0,-45 0-128 0,0 0 0 15,38 4 0-15,-38-4 0 0,0 0 0 0,38 3 0 16,-38-3 0-16,34 6 0 0,-34-6 0 0,0 0 0 16,57 0 0-16,-57 0 0 0,48 0 0 0,-48 0 0 15,52 0 0-15,-52 0 0 0,50-4 0 0,-50 4 0 16,56-2 0-16,-56 2 0 0,59-4 0 0,-59 4 0 15,56-3 0-15,-56 3 0 0,56-6 0 0,-56 6 0 16,58-8 0-16,-58 8 0 0,60-8 0 0,-60 8 0 16,57-8 0-16,-57 8 0 0,51-7 0 0,-51 7 0 15,42-3 0-15,-42 3 0 0,38 0 0 0,-38 0 0 16,36 3 0-16,-36-3 0 0,0 0 0 0,46-1 0 0,-46 1 0 16,0 0 0-16,37 0 0 0,-37 0 0 0,0 0 0 15,0 0 0-15,45-4 0 0,-45 4 0 0,0 0 0 0,0 0 0 16,48-12 0-16,-48 12 0 0,0 0 0 0,0 0 0 15,0 0-160-15,0 0 160 0,49-22-208 0,-45 22 80 32,-2 0-496-32,-2 0-80 0,0 0-32 0,-2 0-18624 0</inkml:trace>
  <inkml:trace contextRef="#ctx0" brushRef="#br0" timeOffset="-146065.14">23204 13024 9215 0,'0'0'816'0,"0"0"-656"0,1 0-160 0,-1 0 0 16,1 0 2208-16,-1 0 416 0,2 2 64 0,-1-2 32 15,1 1 848-15,1 4 160 0,0-1 48 0,0 0 0 16,1 2-1440-16,-2 3-288 0,3 0-48 0,-2 1-16 16,0 3-1056-16,0 0-224 0,-2 2-32 0,0 4-16 15,0-3-160-15,1 2-48 0,-2 2 0 0,-2 0 0 16,1 1-144-16,1-3-48 0,-1-1 0 0,-1 1 0 16,0-4-256-16,1 1 160 0,0-2-160 0,0-3 128 15,-2 1-128-15,1-3 0 0,0-2 0 0,1 0 0 16,1-2 0-16,0-2 0 0,0-1 0 0,1-2 0 15,-1 1-576-15,0 0 0 0,0 0 0 0,0 0 0 16,33-44-1024-16,-33 44-208 0</inkml:trace>
  <inkml:trace contextRef="#ctx0" brushRef="#br0" timeOffset="-145764.7">23485 13146 12895 0,'-4'8'576'0,"0"-2"112"0,2-4-560 0,2 2-128 16,0-2 0-16,0-2 0 0,0 0 2656 0,1 2 496 16,-1 3 112-16,2-2 0 0,1 1-80 0,1 0-32 15,1 1 0-15,-1 1 0 0,3-3-1552 0,0 0-320 16,2 1-64-16,-2-1-16 0,2 0-688 0,-1 1-144 16,2-2-32-16,0-1 0 0,-10-1-96 0,0 0-32 15,32 5 0-15,-32-5 0 0,0 0-80 0,0 0-128 0,46-6 176 16,-46 6-176-16,0 0 192 0,0 0-192 0,0 0 192 0,52-12-192 15,-52 12 128-15,0 0-128 0,0 0 0 0,0 0 0 16,0 0 0-16,0 0 0 0,0 0 0 0,0 0 0 16,46-16 0-16,-45 16 0 0,-1 0-176 0,-1 0 176 15,0 0-608-15,-1 0-16 0,0 0 0 0,-1 1-17744 0</inkml:trace>
  <inkml:trace contextRef="#ctx0" brushRef="#br0" timeOffset="-145165.08">23786 13356 15663 0,'0'6'688'0,"0"-3"144"0,0-1-656 0,0 0-176 16,2 0 0-16,-2-2 0 0,1 0 2256 0,0 0 432 15,1 1 64-15,2-1 32 0,0 0-32 0,1-1-16 16,-5 1 0-16,0 0 0 0,0 0-1392 0,0 0-256 16,0 0-64-16,0 0-16 0,42-44-496 0,-42 44-112 15,0 0-16-15,0 0 0 0,25-45-192 0,-25 45-64 16,0 0 0-16,0 0 0 0,19-47-128 0,-19 47 160 0,0 0-160 0,0 0 160 16,0 0-160-16,0 0 0 15,0 0 144-15,0 0-144 0,0 0 144 0,0 0-144 0,0 0 192 0,0 0-192 16,0 0 256-16,0 0-64 0,0 0-16 0,0 0 0 15,0 0 16-15,0 0 0 0,0 0 0 0,0 0 0 16,18 10-192-16,-18-1 128 0,0 2-128 0,0 0 128 16,0 1-128-16,1-1 0 0,-1 2 0 0,1-1 0 15,0-3 0-15,2 1 0 0,-1-3 0 0,1 2 0 0,1-1 0 0,1-3 0 16,-1 0 0-16,1-1 0 16,0-1 0-16,2-3 0 0,-7 0 0 0,0 0 0 15,0 0 0-15,0 0 0 0,0 0 0 0,0 0 0 16,0 0 0-16,47-44-144 0,-47 44 144 0,0 0-160 15,0 0 0-15,0 0 0 0,25-57 0 0,-25 57 0 16,0 0 0-16,0 0 0 0,0 0 0 0,15-48 0 0,-15 48 160 0,0 0 0 16,0 0-144-16,0 0 144 0,0 0 0 0,0 0 0 15,0 0 0-15,0 0 0 0,0 0 0 0,0 0 192 16,0 0-64-16,0 0 0 0,0 0 144 0,0 0 32 16,8 6 0-16,-8 2 0 0,0 3-128 0,0 0-32 15,0 1 0-15,0 3 0 0,0-2-144 0,1 0 128 0,-1 2-128 0,1-1 128 16,0-2-128-16,2-2 0 15,-2-1 0-15,2-2 128 0,0-2-128 0,0-1 0 16,1-3 0-16,0-2 0 16,0-3-480-16,-4 4-80 0,0 0-16 0,0 0-12144 15,0 0-2432-15</inkml:trace>
  <inkml:trace contextRef="#ctx0" brushRef="#br0" timeOffset="-144680.52">24162 13056 11967 0,'-2'5'256'0,"1"-2"64"0,-1-3 16 0,1 2 0 0,1-2-336 0,0 0 0 0,0 0 0 0,1 0 0 16,1 0 1968-16,-1 0 320 0,1 0 64 0,1 0 16 16,-1 0 448-16,2-2 80 0,1 2 32 0,0-2 0 15,0 1-608-15,-5 1-112 0,0 0-32 0,0 0 0 16,0 0-1152-16,0 0-224 0,0 0-48 0,48-24-16 15,-48 24-288-15,0 0-48 0,0 0-16 0,0 0 0 16,0 0-96-16,49-20-32 0,-49 20 0 0,0 0 0 16,0 0-80-16,0 0-32 0,0 0 0 0,36 0 0 15,-31 4-144-15,-1 1 0 0,0 1 0 0,-2 2 128 0,1 0-128 0,-2 0 0 16,-1 2 0-16,0 1 0 16,-1 1 0-16,-1-2 0 0,0 2-192 0,-1 0 192 0,0-1-320 0,-1-1 48 15,-1 0 16-15,0-2 0 0,-1 2-32 16,0-4 0-16,-2 2 0 0,1-2 0 0,1-1 32 0,0-2 0 15,-2 1 0-15,2-4 0 0,1 3 0 0,0-6 0 16,1 2 0-16,2-4 0 0,1 1 0 0,1 1 0 16,0-2 0-16,1-2 0 0,-1 7 256 0,0 0 0 15,0 0 0-15,0 0 0 0,0 0 0 0,0 0 128 16,0 0 0-16,0 0 16 0,38-35 48 0,-38 35 0 16,0 0 0-16,0 0 0 0,26 3-192 0,-26-3 192 15,15 7-192-15,-9-5 192 0,2-1-192 0,-1 4 0 0,-2-1 0 0,1-2 128 16,-1 2-128-16,-1-1 0 0,1 0 0 0,-3-3-176 31,2 1-688-31,0-1-144 0,-2 0-16 0,1-1-10432 0,-1 1-2096 0</inkml:trace>
  <inkml:trace contextRef="#ctx0" brushRef="#br0" timeOffset="-144030.66">24050 12600 5663 0,'1'0'128'0,"-1"0"16"0,0 1 16 0,1 1 0 0,-1-2-160 0,0 0 0 16,1 3 0-16,1-2 0 0,0 1 3248 0,1 1 608 15,2 2 128-15,-1 1 48 0,1-1-1088 0,2 1-240 0,-1 0-32 0,0-2-16 16,0 0-928-16,2 2-176 16,-8-6-32-16,0 0-16 0,28 9-560 0,-28-9-112 0,21 7-32 15,-21-7 0-15,0 0-144 0,0 0-16 16,43 6-16-16,-43-6 0 0,0 0-256 0,0 0-48 0,45 3-16 0,-45-3 0 15,0 0-80-15,0 0-16 16,39 1 0-16,-39-1 0 0,0 0-80 0,0 0-128 0,36 2 176 0,-36-2-176 16,0 0 128-16,0 0-128 0,32 7 0 0,-32-7 0 15,0 0 128-15,0 0-128 0,28 8 0 0,-28-8 0 16,0 0 0-16,19 8 0 0,-14-5 0 0,2 0 0 16,-3-1 128-16,0 2-128 0,1-4 0 0,-1 2 0 15,0-2 0-15,-1 0 0 0,1 2 0 0,-4-2 0 16,0 0 0-16,0 0 0 0,0 0 0 0,0 0 0 15,0 0 128-15,0 0-128 0,0 0 0 0,0 0 0 16,0 0 128-16,0 0-128 0,0 0 144 0,0 0-144 16,0 0 128-16,0 0-128 0,0 0 0 0,0 0 0 15,0 0 0-15,0 0 128 0,46-8-128 0,-45 10 0 16,0 0 0-16,-1-2 0 0,1 0 0 0,-1 0 0 0,0 0 0 16,2 2-160-16,-2-2 160 0,0 0-128 0,0 2 128 0,0-2-128 15,0 2 128-15,0-2-128 0,0 0 128 16,0 0 0-16,0 0 0 0,0 0 0 0,0 0 0 0,-2 0 0 15,2 0 0-15,-1 0 0 0,0 0 0 0,0 0-160 16,-1-2 160-16,0 2-160 0,1 0-160 0,0 0-48 16,-1-2 0-16,1 2 0 15,0-2-784-15,0 2-144 0,-1-4-48 0,1 2-15584 0</inkml:trace>
  <inkml:trace contextRef="#ctx0" brushRef="#br0" timeOffset="-143182.16">22476 13716 1839 0,'-7'0'160'0,"2"3"-160"0,3-3 0 0,1 0 0 15,-1 0 1376-15,0 1 240 0,-3 1 48 0,-4 1 16 16,0 1 624-16,-1-1 128 0,0 2 32 0,1-1 0 16,3 0-288-16,1-2-48 0,2 2-16 0,2-4 0 15,1 0-176-15,1 0-32 0,2 0-16 0,2 0 0 16,1 0-656-16,-6 0-128 0,0 0-16 0,0 0-16 16,0 0 256-16,51-6 48 0,-51 6 16 0,0 0 0 15,53-8-624-15,-53 8-128 0,54-6-32 0,-54 6 0 16,65-6-144-16,-65 6-16 0,71-5-16 0,-71 5 0 15,73 0-224-15,-73 0-32 0,73 2-16 0,-73-2 0 16,67 7-160-16,-67-7 0 0,79 8 144 0,-36 0-144 16,3-6 0-16,-1 2 0 0,0-1 0 0,-1 0 0 15,-2-3 0-15,-42 0 0 0,79 0 0 0,-79 0 0 16,75-6 0-16,-75 6 0 0,70-4 0 0,-70 4 0 16,60-5 0-16,-60 5 0 0,61-5 0 0,-61 5 0 0,59-5 0 0,-59 5 128 15,60-3-128-15,-60 3 128 0,56-4-128 0,-56 4 0 16,57-3 0-16,-57 3 128 0,57 0-128 15,-57 0 0-15,51 0 0 0,-51 0 0 0,48 3 0 0,-48-3 0 16,46 0 0-16,-46 0 0 0,0 0 0 0,54 0 0 16,-54 0 0-16,0 0 0 0,47-3 0 0,-47 3 0 15,0 0 0-15,0 0 0 0,53-3 0 0,-53 3 0 16,0 0 0-16,0 0 0 0,41 0 0 0,-41 0 0 16,0 0 0-16,0 0 0 0,44-3 0 0,-44 3 0 15,0 0 0-15,35 3 0 0,-35-3 0 0,29 6 0 16,-29-6 0-16,27 7-128 0,-13-1-160 0,-1 1-32 15,0 1 0-15,-4-2 0 16,1 4-256-16,-1-3-48 0,-3 0-16 0,-1 2-11856 0,-2-3-2384 0</inkml:trace>
  <inkml:trace contextRef="#ctx0" brushRef="#br0" timeOffset="-142798.25">23389 14159 4607 0,'-1'-1'192'0,"0"-4"64"0,1 3-256 0,-1 0 0 16,1 2 0-16,0-3 0 0,0 3 2528 0,1-1 464 16,-1 1 80-16,0-2 32 0,1-1 864 15,0 3 192-15,1 3 16 0,-1-1 16 0,1 2-1472 0,1 5-288 16,-2 2-64-16,1 4-16 0,1 1-1328 0,-1 2-256 16,0 4-48-16,-1 4-16 0,0 2-320 0,0 0-80 15,-1 2-16-15,0-2 0 0,0 1-128 0,0-5-32 16,2-1 0-16,-2-1 0 0,0-2-128 0,1 1 0 15,0-3 144-15,0-4-144 0,2-2 0 0,-1-3 0 16,1-4 0-16,0-4 0 16,1-1-512-16,-4 0-32 0,0 0 0 0,0 0-11984 0,0 0-2384 0</inkml:trace>
  <inkml:trace contextRef="#ctx0" brushRef="#br0" timeOffset="-142560.72">23576 14033 9215 0,'-1'5'816'0,"0"-2"-656"0,-1 1-160 0,2 0 0 16,0 1 3296-16,0-2 624 0,0 1 128 0,0 2 32 16,0 7-48-16,-1 2 0 0,2 7 0 0,1 1 0 15,0 2-2384-15,1 0-496 0,-1 0-80 0,1 0-32 16,-1 0-464-16,0-1-80 0,1 3-32 0,-1-4 0 16,1 2-160-16,-1-3-48 0,0-1 0 0,0-5 0 15,1 1-256-15,-2-4 160 0,0 0-160 0,1-5 128 0,0-2-128 0,-2-2 0 16,1-1-192-16,-1-6 192 15,0 1-752-15,0-5-16 0,0 0-16 0,-3-3 0 16,3 10-1808-16,-4-31-352 0</inkml:trace>
  <inkml:trace contextRef="#ctx0" brushRef="#br0" timeOffset="-142270.08">23260 14041 2751 0,'-3'3'256'0,"2"1"-256"16,1-4 0-16,0 0 0 0,0 0 2800 0,1 0 512 16,0 3 96-16,-1 0 32 0,3 0 336 0,0 4 64 0,4-4 0 0,0 2 16 15,3-1-848-15,1-3-192 16,-11-1-16-16,29 5-16 0,-29-5-1568 0,35 0-304 0,-35 0-64 0,44-2-16 16,-44 2-256-16,44 0-48 0,-44 0-16 0,42-4 0 15,-42 4-112-15,40-2-16 0,-40 2-16 0,41-2 0 16,-41 2-240-16,37 0-128 0,-37 0 160 0,0 0-160 15,45 2 0-15,-45-2 0 0,25 3 0 0,-15 0 0 16,0-1 0-16,-1-1-192 0,-2-1 48 0,0 3 0 16,1-1-496-1,-3-2-80-15,0 0-32 0,-2 2 0 0,0-2-688 0,-1 2-144 16,0-2-16-16</inkml:trace>
  <inkml:trace contextRef="#ctx0" brushRef="#br0" timeOffset="-140594.81">25055 13081 5519 0,'0'-3'496'0,"0"2"-496"16,1 1 0-16,-1 0 0 0,0 0 2464 0,-1-3 400 15,1 1 80-15,0 1 0 0,-1 1 784 0,-2-3 160 16,1 1 16-16,-2 0 16 0,0 2-1280 0,-1 0-256 16,-2 0-48-16,1-2-16 0,0 2-1296 0,-2-1-256 15,1 1-48-15,-2 0-16 0,1-3-384 0,-2 0-64 16,-2 0-32-16,1 1 0 0,0 0-224 0,0-3 0 16,0 4 128-16,1 1-128 0,-1-2 0 0,1 1 0 15,0 1 0-15,2 1 0 0,0-1 0 0,2 2 0 16,1-2 0-16,1 4 0 0,2-4 0 0,-1 2 0 15,2 0 128-15,0 3-128 0,0-2 160 0,1 3-16 16,-2 1 0-16,2 0 0 0,2 4-16 0,-2-1-128 16,1 2 192-16,0 2-64 0,2 2-128 0,-2 3 160 15,1 3-160-15,1 0 160 0,-1 3-160 0,2 3 192 16,0 3-192-16,-1 1 192 0,1 4-64 0,0 1-128 0,-2 1 192 0,2 1-64 16,0 4-128-16,-1 2 0 0,1 2 144 0,-1 0-144 15,-1 1 0-15,-1-3 0 0,0 2 0 0,1-3 128 16,-2-2-128-16,1-2 0 0,-1-2 0 0,-1-3 0 15,1-3 0-15,0-1 0 0,0-3 0 0,0-2 0 16,-2-4 0-16,2-1 0 0,0-3 0 0,-1-2 0 16,0-1 0-16,1-3 0 0,0 0 0 0,0 1-128 15,0-3 128-15,0-3 0 0,0 2 0 0,0-1 0 16,1 2 0-16,-1-4 0 0,1 2 0 0,-1 1 0 16,2-3 0-16,-2 0 0 0,1-2 0 0,0-1-128 15,-1 2 128-15,1-1 0 0,1 2 0 0,-1-2 0 16,0 0 0-16,0 1 0 0,2-2 0 0,-1 1 0 15,1-2 0-15,1 2 0 0,-1-1 0 0,2 0 0 0,3 0 0 0,-2 1 0 16,1-2 0-16,1 2 0 0,-3-1 0 0,2 0 0 16,3-2 0-16,-10-1 0 0,0 0 0 0,33 11 0 15,-20-7 0-15,-2 0 0 0,0-1 0 16,-1 2 0-16,1-1 0 0,0 0 0 0,-1 1 0 0,0-2-208 16,-2 0 80-16,1 1 128 15,0-3-560-15,-2 1 16 0,1 1 0 0,-8-3 0 16,0 0-544-16,0 0-128 0,0 0 0 0,0 0-16128 0</inkml:trace>
  <inkml:trace contextRef="#ctx0" brushRef="#br0" timeOffset="-136213.47">27438 13182 12895 0,'-6'0'272'0,"2"-3"64"0,0 3 16 0,2-1 32 0,1 1-384 0,1 0 0 15,0 0 0-15,0-2 0 0,-2 1 1920 0,2 1 320 16,2-3 64-16,-1 1 16 0,-1 2 816 0,0 0 144 16,0 0 48-16,0 0 0 0,0 0-1296 0,0 0-256 15,0 0-48-15,0 0-16 0,53-14-928 0,-53 14-176 16,0 0-32-16,0 0-16 0,0 0-176 0,38 4-48 16,-38-4 0-16,0 0 0 0,27 12-96 0,-17-8-32 15,-10-4 0-15,0 0 0 0,28 12-208 0,-19-8 176 0,0 1-176 0,-1 1 160 0,-1-2-160 0,0-1 0 31,1 0 0-31,-3 1 0 0,1-2 0 0,-2-1 0 0,1 4 0 0,-2-1 0 16,0-2 0-16,-1 2 0 0,1 2 0 0,-2 0 0 16,0 1 0-16,0-1 0 0,-1 1 0 0,0 2 0 15,0 1 0-15,0 2 0 0,-1 1 0 0,1 0 0 16,-1 2 0-16,1 5 0 0,-1-2 0 0,1 5 0 16,0-1 0-16,-2 4 128 0,1 5-128 0,0 3 0 15,-1 1 128-15,0 1-128 0,0 3 0 0,-1 1 128 16,1 3-128-16,-2-1 0 0,0 3 0 0,1-2 0 15,0-1 0-15,0 1 0 0,-1-4 0 0,1-1 0 16,1 2 0-16,-1-8 0 0,1-4 0 0,-1 1 0 16,1-3 0-16,0 1 0 0,-2-5 0 0,1 0 0 15,1 1 0-15,1-5 0 0,-2 2-144 0,1-1 144 16,0-1 0-16,1-2-128 0,1-2 128 0,-1 1 0 16,1-2 0-16,0 0-128 0,0-1 128 0,-1-2 0 0,1 0 0 0,0 1 0 15,-1-1 0-15,1 0 0 0,-2-2-128 0,1 2 128 16,0-2 0-16,1 3 0 0,-1-4 0 0,1-1-128 15,-2 3 128-15,2-3 0 0,0-2 0 0,0 2 0 16,-1-2 0-16,1-2 0 0,0 2 0 0,-1 0-128 16,1-2 128-16,-1 1 0 0,1 0 0 0,-2-3 0 15,2 2 0-15,0-2 0 0,-1 2 0 0,1-2-128 16,0 0 128-16,-1 0 0 0,1 0 0 0,-1 3 0 16,1-3 0-16,-2 1 0 0,1 1 0 0,1-2 0 15,-1 3 128-15,1 0-128 0,-1 0 0 0,1-2 0 16,-2 2 128-16,1-1-128 0,0 2 0 0,1-3 0 15,-1 1 0-15,1 1 0 0,-1-2 0 0,-1 2 0 16,1-1 0-16,0 2 0 0,0-4 0 0,-1 2 0 0,0 2 0 0,1-4 0 16,-2 1 0-16,1-1 0 0,-2 2 0 0,0-2 0 15,1 0-144-15,-2-2 144 0,0 1-208 0,0 1 80 16,-1-4 128-16,-1 2-192 0,0-1 192 0,0 2-192 16,0-1 192-16,0-2-208 0,2 1 80 0,-1 0 128 15,2 0-288-15,-1 1 64 0,3-2 16 0,-1 0 0 31,-1 1-720-31,2-2-144 0,1-3-16 0,-3 2-16224 0</inkml:trace>
  <inkml:trace contextRef="#ctx0" brushRef="#br0" timeOffset="-132295.87">23581 12167 1839 0,'-2'0'160'0,"-1"0"-160"16,2 0 0-16,1-3 0 16,0 3 1008-16,-1-1 160 0,-2 1 48 0,-1-2 0 15,-1 2 576-15,-2-4 128 0,-2 4 32 0,1-3 0 16,-2 3-128-16,-1 3-32 0,0-3 0 0,-3 4 0 15,0 2-256-15,-2-3-48 0,0 4-16 0,-2-4 0 16,0 2-144-16,0-1-48 0,-2-2 0 0,2 0 0 16,-2 0-352-16,1-2-80 0,1-2-16 0,-1-2 0 15,1 1-384-15,-2 0-64 0,-1-3-32 0,0-2 0 16,0 2-352-16,0 1 144 0,0 1-144 0,-2-2 0 16,1 2 0-16,-1 2 0 0,-1 1 0 0,-2-2 0 15,-4 3 160-15,-2 0-32 0,-1 4 0 0,1 2 0 16,-2 0 224-16,2 1 32 0,3 0 16 0,-1 2 0 0,-1-1-32 15,3 2-16-15,2-4 0 0,1 1 0 0,4-1-192 16,1-3-32-16,0 0-128 0,0 1 192 0,2-2-192 0,2 2 0 16,2-1 0-16,-1 0 0 0,-1 1 0 0,-1-2 0 15,-3 4 0-15,0 1 0 0,2 0 144 0,-1-1-16 16,3 0 0-16,0 0 0 0,1 2 48 0,1-2 0 16,-1 3 0-16,0-2 0 0,1 2-176 0,1-3 0 15,-2 3 0-15,1 1 0 0,1-3 0 0,-2 2 0 16,-3 1 0-16,1-1 0 0,1 3 0 0,1-3 128 15,3-1-128-15,0 0 0 0,0 0 0 0,2 1 128 16,2-1-128-16,-1 0 0 0,4-2 128 0,0 2-128 0,2-1 0 0,0-1 128 16,-1 1-128-16,1 2 0 15,1-3 0-15,0 2 0 0,-1 0 0 0,1 0 0 16,0 3 0-16,-2-1 0 0,-1 2 0 0,0 2 0 0,-1-2 0 0,-2 4 0 16,1 0 0-16,0 3 0 0,-2-1 0 0,1 2 0 15,1-1 0-15,0 0 0 0,-2 2 144 0,2 2-144 16,0-4 160-16,1 6-32 0,0 0-128 0,1 3 192 15,-1 4-192-15,1 3 128 0,0 3-128 0,1 3 0 16,2 0 0-16,-2 4 128 0,3-1-128 0,-2 3 0 16,3 0 0-16,-1 4 0 0,0 1 0 0,0 3 0 15,1 6 0-15,0 2 0 0,1 3 0 0,1-5 0 16,1-4 0-16,-1 0 0 0,0 0 0 0,0-1 0 16,-2-2 0-16,0-3 0 0,1-2 0 0,-1-3 0 15,1 3 0-15,-1-4 128 0,2-1-128 0,-1 0 0 0,1-2 160 16,0-5-16-16,-1-5 0 0,0-1 0 15,2 5 16-15,-1 1 0 0,2 4 0 0,1 1 0 0,0-1-160 0,0-3 0 16,1 3 0-16,-1-5 128 0,1-3-128 0,0-1 0 0,0-1 0 0,0-3 0 16,1 1 0-16,-1-7 0 15,1 0 0-15,1-2 0 0,-1-1 0 0,2-7 0 0,-1 2 0 0,2-3 0 16,0-1 0-16,-1 0 0 16,-2-4 0-16,3 0 0 0,-1 0 0 0,1 0 0 15,1 1 0-15,0-1 0 0,0 0 0 0,1 1 0 16,3 2 0-16,0-2 0 0,2 3 0 0,3-1 0 15,1 3 0-15,2-2 0 0,-23-10 0 0,51 23 0 16,-51-23 0-16,60 21 0 0,-60-21 0 0,53 16 0 16,-53-16 0-16,80 22 0 0,-80-22 0 0,98 16-144 15,-98-16 144-15,108 10 0 0,-108-10-208 0,102 8 64 0,-102-8 16 0,103 7 0 16,-103-7-48-16,94 0 0 0,-94 0 0 16,109-7 0-16,-109 7-16 0,115-11-16 0,-115 11 0 0,106-10 0 15,-106 10 16-15,90-7 0 0,-90 7 0 0,108-11 0 31,-108 11-192-31,115-7-16 0,-115 7-16 0,111-7 0 16,-111 7-208-16,100 7-32 0,-100-7-16 0,83 7 0 16,-83-7 160-16,93 6 48 0,-93-6 0 0,100-1 0 0,-100 1 112 0,100-10 32 0,-100 10 0 0,93-9 0 15,-93 9 320-15,85-10 0 0,-85 10 0 0,72-2 0 16,-72 2 0-16,74-3 0 0,-74 3 0 0,74-1 0 16,-74 1 0-16,70 3 0 0,-70-3 0 0,64 7 0 15,-64-7 0-15,65 15 0 0,-65-15-160 0,59 16 160 16,-59-16-128-16,47 12 128 0,-47-12 0 0,58 14-144 0,-58-14 144 0,59 9-208 15,-59-9 80-15,56 3 128 0,-56-3-192 0,0 0 192 16,83-6-160-16,-83 6 160 0,0 0 0 0,81-16 0 16,-81 16 128-16,0 0-128 0,79-16 384 0,-79 16-48 15,0 0 0-15,75-6 0 0,-75 6-336 0,0 0 144 16,60 7-144-16,-38-1 0 0,-22-6 128 0,47 15-128 16,-22-9 0-16,0 2 0 0,1 1 0 0,0-3 0 15,-26-6 0-15,54 12 0 0,-54-12 0 0,51 10 0 16,-51-10 0-16,49 1 0 0,-49-1 0 0,52 0 0 15,-52 0 0-15,0 0 0 0,74-13 0 0,-74 13 0 16,0 0-160-16,81-23 160 0,-81 23 0 0,63-18 0 16,-63 18 0-16,64-20 0 0,-64 20 0 0,62-15 0 15,-62 15 0-15,61-7 0 0,-61 7 0 0,58 0 0 16,-58 0-144-16,60 4 144 0,-60-4 0 0,62 6 0 16,-62-6 0-16,56 0 0 0,-56 0 0 0,60 0 0 0,-60 0 0 15,65-4 0-15,-65 4-320 0,66-6 64 0,-66 6 0 0,67-11 0 0,-67 11 112 0,65-16 144 16,-65 16-208-16,61-18 80 15,-61 18 128-15,0 0-160 0,81-18 160 0,-81 18-160 16,0 0 160-16,74-6 0 0,-74 6 0 0,57 0 0 16,-57 0 0-16,58 1 0 0,-58-1 0 0,58 5 128 15,-58-5-128-15,54 3 0 0,-54-3 0 0,51 7 0 16,-25-5 0-16,-1 2 0 0,-25-4 0 0,51-3 0 16,-51 3 0-16,0 0 0 0,60-7 0 0,-60 7 128 15,0 0-128-15,67-17 0 0,-67 17 0 0,0 0 128 16,67-18-128-16,-67 18 0 0,0 0-128 0,68-10 128 15,-68 10 0-15,0 0 0 0,65-1 0 0,-44 2 0 0,-1 1 0 0,-20-2 0 16,0 0 0-16,61 0 0 0,-43 0 0 0,1 0 0 16,-2 0 0-16,-1-2-128 0,0 1 128 0,-3 0 0 15,-4 2 0-15,3-2 0 0,-3-2 0 0,3 2 0 16,-1-1 0-16,-1 2 0 0,0-4 192 0,-1 4-48 16,1-2 0-16,0-2 0 0,0 1-144 0,0 1 0 15,0-2 144-15,-1 0-144 0,2 1 0 0,-1-3 0 16,-1 1 0-16,1-2 0 0,0 3 0 0,0-3 0 15,0 1-128-15,0 0 128 0,1 0-160 0,-1-4 160 16,1 4-192-16,0-3 192 0,-1 2-176 0,0-2 176 16,-1 3-160-16,-1-3 160 0,0 2-176 0,-1-2 176 15,1 2-192-15,-1-3 192 0,-1-1-224 0,0-2 64 16,0 0 16-16,-1-3 0 0,0-3 144 0,0-3-128 16,-1-3 128-16,0-3-128 0,-1-2 336 0,0-1 80 0,-2-1 16 0,2-3 0 15,-2 1-80-15,1-5-16 0,1-2 0 16,1 1 0-16,-2-1 48 0,2 0 0 0,1-1 0 0,-2 1 0 15,2 3-32-15,2 0 0 0,-1 3 0 0,-3 4 0 16,2 3-224-16,-1 2 128 0,0 1-128 0,-1 0 0 16,1-1 144-16,1-6-144 0,0 1 128 0,0-1-128 15,1-5 336-15,0 0-16 0,1-2 0 0,-1-1 0 16,0 0-80-16,-1-6-32 0,1 2 0 0,-1-2 0 0,1 0-48 0,-1 10-16 16,0 4 0-16,-1-1 0 15,0 1 256-15,-2-5 48 0,0 3 16 0,-2 0 0 16,0 3-160-16,-1-2-48 0,1 5 0 0,-2-3 0 15,-2 0 32-15,-1-1 0 0,1 1 0 0,1 1 0 16,-1 2-112-16,1 0-32 0,1-3 0 0,1 1 0 0,0-1-144 0,-1 3 0 16,2-1 0-16,-2 3 0 0,-1 1 0 0,1 1 0 15,-2 2 0-15,-1-1 0 0,2 5 0 0,-1 2 0 16,-1 2 0-16,-1 2 0 0,-2-1 128 0,1 3 0 16,-1 1 0-16,0 2 0 0,0 1 112 0,0 0 16 15,-1 1 0-15,0 0 0 0,3 3-64 0,0-2 0 16,0-1 0-16,0 1 0 0,1 1-64 0,0-2 0 15,0 0-128-15,-1-2 192 0,-1 1-192 0,1-2 0 16,0 0 0-16,-3 0 0 0,1-2 0 0,-2 1 0 16,-1 2 0-16,-3-2 0 0,2 3 0 0,-1-2 0 15,0 0 0-15,-3-1 0 0,1 2 0 0,-2 0 0 16,-1 1 0-16,1 0 0 0,0 2 0 0,-3-2 0 16,-2 0 0-16,1 2 0 0,6 2 0 0,0-2 0 0,-4-1 128 0,0 1-128 15,-2 1 0-15,1-1 128 0,0-1-128 0,1 1 0 16,1 1 0-16,1-4 0 0,1 1 0 0,1 0 0 15,-1 0 0-15,0-3 0 0,-1 2 0 0,-1-2 0 16,-1 2 0-16,0-2 0 0,-2-1 0 0,0 4 0 16,-1 0 0-16,1-2 0 0,-1 2 0 0,0 1 0 15,-2 2 0-15,-3-4 0 0,-6 4 0 0,-5-2 0 0,-2 3 0 0,0-1-128 0,1 0 128 0,-1 3 0 32,1 0 0-32,0 0 0 0,5 0 0 0,2 0 0 15,-2 0 0-15,2 0 0 0,1 0 0 0,-3 0 0 16,-2 0 0-16,-3 3 0 0,1-2 0 0,0 3 0 0,-1 1 0 0,0 1 0 0,-2 1 0 0,-1 2 0 31,4-2 0-31,0 0-128 0,-1 1 128 0,-6 2 0 0,-2 0 0 0,-3 1 0 16,-2 3 0-16,1-2 0 0,3-2 0 0,0 2-128 15,1-3 128-15,2-2 0 0,6 0 0 0,1-1 0 16,1-3 0-16,-1 2 0 0,-2-1 0 0,0 0 0 16,0-2 0-16,3-2 0 0,5 2 0 0,1-4 0 15,2 0-128-15,1-1 128 0,1 0 0 0,1-1 0 16,2 0 0-16,1-2 0 0,-1 1 0 0,1 1-128 15,-1-3 128-15,3 2 0 0,2 1-192 0,-2-2 64 16,-5 0 128-16,-3 0-208 0,3 0 208 0,0-1-176 16,1 4 176-16,2-1-160 0,1 2 160 0,2-2 0 15,0 0 0-15,2 2 0 0,-1-2 0 0,-1 1 0 16,3 0 0-16,-2-2 0 0,3 1 0 0,1 2 0 16,1 0 0-16,-1-1 0 0,1 0 0 0,-1-1 0 15,-1 2 0-15,1-2 0 0,-1 2 0 0,0-1 0 0,-1 2 0 0,1-3 0 16,1 3 0-16,-2 0 0 0,-4-2 0 0,-4 3 0 15,0-1 0-15,1 2 0 0,-1 2 0 0,1-3 0 16,2 0 0-16,0 1 0 0,2-1 0 0,0 0 0 16,2 0 0-16,0 0 0 0,0 0 0 0,2-1 0 15,0 1 0-15,2-3 0 0,-1 2 0 0,0-1 0 16,2-2 0-16,-2-1 0 0,1 1 0 0,1 1 0 16,0-1 0-16,0-1 0 0,-2 1 0 0,0 1 0 15,2-2 0-15,-4 1 0 0,-4-2 0 0,-2 2 0 16,1-2 0-16,-2 2 0 0,2 2 0 0,0-2 0 15,2 1 0-15,0 3 0 0,2 0 0 0,-1 0 0 16,3 3 0-16,0-3 0 0,1 1 128 0,1-1-128 16,1 3 0-16,0-3 128 0,1-3-128 0,0 2 0 0,2 1 0 0,0-3 0 15,-1 1 0-15,1 1 128 16,-1-2-128-16,-2 1 0 0,1 1 0 0,0-2 0 0,-1 2 0 0,1 1 0 16,-2-3 0-16,1 3 0 0,-2 0 0 0,-1 0 0 15,-4 3 0-15,-2-2 0 0,0 3 128 0,-1 1-128 0,2 1 128 0,0 0-128 16,3 0 128-16,0-2-128 15,2 2 128-15,3-2-128 0,0-2 0 0,2 0 128 16,1 0-128-16,0 1 0 0,2-3 0 0,-1 0 0 16,0 0 0-16,2 0 0 0,0-3 0 0,-1 3 0 15,1-4 0-15,1 4 0 0,-2-2 0 0,2 2 0 16,0 0 0-16,-2-3 0 0,2 3 0 0,-2 0 0 16,0 0 0-16,-1 3 0 0,0-3 0 0,-1 2 0 15,0 0 0-15,0 0 0 0,0 1 0 0,0-3 0 16,-1 0 0-16,1 0 128 0,0 0-128 0,-1 0 0 0,1-5 0 15,0 1 128-15,0 0-128 0,2-2 0 0,-1 0 0 0,0 0 0 16,2-1 0-16,-2 0 0 0,2 1 0 0,-2-3 0 16,1-1 0-16,-1 2 0 0,3 0 0 0,0 0 0 15,1 4-144-15,0-2 144 0,1 2-160 0,-1-1 160 16,-1 4-208-16,0-2 48 0,-1 0 16 0,1 3 0 16,-2-3 144-16,-1 3-208 0,-1 0 80 0,0 0 128 15,-1 0-272-15,0 0 64 0,1 0 16 0,-1 0 0 16,0 3-144-16,0-3-32 0,0 0 0 0,-1 1 0 15,1 1-416 1,0-2-96-16,0 3-16 0,1-3 0 0,1 0-576 0,1 0-128 0,0-3-32 0,2 0-12608 16</inkml:trace>
  <inkml:trace contextRef="#ctx0" brushRef="#br0" timeOffset="-117507.39">17519 13997 6447 0,'-2'0'576'0,"0"0"-576"0,-1 0 0 0,2 0 0 16,0 0 1392-16,-2 0 160 0,-3 0 48 0,0-3 0 15,-3 3 720-15,0-2 160 0,2 1 16 0,2 1 16 0,0 0 544 0,3 0 96 16,-1-3 32-16,2 3 0 15,0-1-848-15,1 1-160 0,-2 0-48 0,2-3 0 0,3 3-1168 0,-1-3-224 16,1 0-48-16,3 0-16 0,0 0-48 0,0-3-16 16,-6 6 0-16,0 0 0 0,0 0-128 0,0 0-32 15,55-28 0-15,-55 28 0 0,0 0-128 0,0 0-16 16,54-14-16-16,-54 14 0 0,0 0-96 0,55-6-32 16,-55 6 0-16,0 0 0 0,57-11-160 0,-57 11 0 15,0 0 144-15,48-20-144 0,-48 20 0 0,0 0 0 16,53-26 0-16,-53 26 0 0,0 0 0 0,47-29 0 15,-47 29 0-15,0 0 0 0,0 0-128 0,0 0 128 16,0 0-128-16,0 0 128 16,44-12-448-16,-42 15 0 0,-1 0 0 0,-1 3 0 15,-1 1-160-15,-1 2-32 0,1-1-16 0,-1 3 0 16,-1-4-304-16,0 2-48 0,0-3-16 0,1 0-17504 0</inkml:trace>
  <inkml:trace contextRef="#ctx0" brushRef="#br0" timeOffset="-116891.23">17654 14076 4607 0,'-2'4'400'0,"1"-4"-400"0,1 0 0 0,0 0 0 15,0 0 3312-15,0 0 576 0,0 0 112 0,0-3 32 16,1 2 512-16,1 1 96 0,2-4 32 0,1 4 0 0,0-2-2400 0,1 2-480 15,1-3-80-15,2 2-32 0,1 1-800 0,0 0-176 16,1 0-16-16,-1-2-16 0,1 2-240 0,-1-3-48 16,1 2-16-16,-1 1 0 0,-10 0-176 0,0 0-48 15,0 0 0-15,0 0 0 0,48-12-144 0,-40 9 0 16,-3 3 0-16,-1 0 0 0,0 3 0 0,-1-3 0 16,-1 1 0-16,-1 1 0 0,1 2 0 0,-2 1 0 15,0-1 0-15,-2 2 0 0,1 0 0 0,-1 0 0 16,-2 0 0-16,0 1 0 0,-1 0 0 0,-1-1 0 15,1 3 0-15,-1-3 0 0,0 0-144 0,0 2 144 16,-2-2 0-16,2 0 0 0,1 0 0 0,-1 0 0 16,3-2 0-16,0-1 0 0,0 0 0 0,2-3 0 15,0 0 0-15,1 0 0 0,0 3 0 0,0-3 224 0,2 0-64 0,1 1-16 16,2 1 48-16,-2-2 0 0,4 3 0 0,-1 1 0 16,1-3 0-16,1 4 0 0,0-2 0 0,1 0 0 15,0 3-64-15,0-2-128 0,0 0 192 0,0-1-64 16,1 2-128-16,-2-1 0 0,0 0 144 0,-1 1-144 15,2-2 0-15,-2 3 0 0,1-2 0 0,-2 2 0 16,0 1 0-16,-1-1 0 0,-1 0 0 0,-1 0 0 16,0 0 0-16,-3 2 0 0,1 0 0 0,-2 2 0 15,0-4 0-15,-2 3 0 0,-1 1 0 0,1 0 128 16,-3 2-128-16,-2-2 0 0,-2 3 0 0,-1-4 0 16,0 1 0-16,-1-1 144 0,-2 1-144 0,0-4 0 15,1 0 160-15,-2 0-160 0,1-3 128 0,0-2-128 16,-1-1 0-16,-1 0 128 0,0 3-128 0,-1-3 0 15,1 0 128-15,2-3-128 0,-1 3 0 0,2-1 128 0,2-2-128 16,3 1 0-16,1 1 0 0,2-2 0 0,0-1 0 0,3 2 0 16,1-2 0-16,1-1 0 15,1 0-800-15,1-1-32 0,-2 6-16 0,0 0 0 16,0 0-512-16,0 0-112 0</inkml:trace>
  <inkml:trace contextRef="#ctx0" brushRef="#br0" timeOffset="-107023.35">22518 14163 13823 0,'0'-2'1216'0,"0"0"-960"0,0 2-256 0,0 0 0 15,0 0 1584-15,-2-1 272 0,2 1 48 0,-1-3 16 16,0-1 1072-16,0 2 208 0,1-2 64 0,-2 2 0 16,2-1-1216-16,-1 2-256 0,2-4-32 0,1 1-16 15,0 3-864-15,1-5-176 0,-3 6-48 0,0 0 0 16,0 0-240-16,0 0-48 0,0 0-16 0,44-35 0 15,-44 35 16-15,0 0 0 0,0 0 0 0,0 0 0 16,51-18-16-16,-51 18 0 0,0 0 0 0,0 0 0 16,46 2-128-16,-46-2-32 0,22 8 0 0,-22-8 0 15,20 8-192-15,-20-8 176 0,17 10-176 0,-10-6 160 0,1 2-160 0,-1 0 0 16,-1-2 0-16,-2 1 0 0,0-1 0 0,-2 2 0 16,1-2 0-16,-3-1 0 0,0 2 0 0,0-1 0 15,-3 0 0-15,1 1 0 0,-1 0 0 0,-2 0 0 16,0 1 0-16,-1-3 0 0,0 4 0 0,-1-1 0 15,0-3 0-15,0 4 0 0,0-4 0 0,-1 4 0 16,2-2 0-16,2-2 0 0,1 1 0 0,0-2 0 16,2-2 0-16,1 0 0 0,0 0 0 0,2 2 0 15,1 3 0-15,1-5 0 0,-4 0 0 0,0 0 0 0,0 0 0 0,0 0 0 0,0 0 0 16,0 0 160 0,44-3-32-16,-44 3-128 0,0 0 320 0,22 9-64 15,-14-6 0-15,-1 4 0 0,1-4-96 0,-2 1-32 16,1 1 0-16,-1 1 0 0,2-1-128 0,-1 1 0 15,1 1 0-15,-2 1 128 0,0-2-128 0,-1 2 0 0,1 0 0 16,-2-1 0-16,0-1 0 0,-2 1 0 0,-1 2 0 0,0 1 0 16,-1 0 0-16,0 1 0 0,-2-1 0 0,0 0 0 15,-1-2 0-15,-1 0 0 0,-1 0 0 0,-1 0 0 0,0 0 0 0,0-1 0 16,0-1 0-16,-3 0 0 16,-1 0 0-16,-2 0 0 0,1-1 0 0,-3 1 0 15,0-1 0-15,-2 2 128 0,-1-1-128 0,0-5 0 16,1 3 0-16,0-2 0 0,1-2 128 0,2 0-128 15,1-2 0-15,2 0 0 0,3 0 0 0,-1-2 0 16,3 2 0-16,2-2 0 0,-1-2 0 0,3 0 0 16,-1 2-320-16,1 0-64 0,1-1 0 0,0 2 0 15,0 3-560-15,0 0-112 0,0 0-32 0,0 0-18528 16</inkml:trace>
  <inkml:trace contextRef="#ctx0" brushRef="#br0" timeOffset="188015.93">17583 13322 6447 0,'-2'-2'576'0,"1"0"-576"0,1 2 0 0,-1 0 0 16,1 0 1264-16,0 0 144 0,0-1 16 0,0-2 16 15,1 1 720-15,0-2 144 0,2 0 16 0,-3 4 16 16,0 0-192-16,0 0-32 0,0 0-16 0,0 0 0 15,0 0-624-15,0 0-128 0,20-50-32 0,-20 50 0 16,0 0-304-16,0 0-64 0,0 0-16 0,0 0 0 16,-5-35 0-16,3 30 0 0,1 1 0 0,0 1 0 15,0-1-288-15,-1 1-64 0,1 0-16 0,1 0 0 16,-1 3-224-16,1 0-32 0,0 0-16 0,-1 0 0 0,1 3 32 0,0 0 16 16,0 4 0-16,1-1 0 0,-1 1-16 0,1 4-16 15,0 3 0-15,1-2 0 0,0 4-176 0,1-1-128 0,0 5 192 0,0-1-192 31,-1-1 0-31,1 2 0 0,-1-1 0 0,-1-2 0 0,1 0 0 0,-1-1 0 16,-1-2 0-16,-1 1 0 0,1 1 0 0,-2-4 0 16,2 2 0-16,-1-3 0 0,0 0 0 0,1 0 0 15,-1-5 0-15,1 2 0 0,0-5 0 0,0 0 0 16,1-1 0-16,0-2 0 0,2 0 0 0,-2 0 0 16,1-2-128-16,0-2 128 0,0 2 0 0,-2 2 0 15,0 0 0-15,0 0 0 0,0 0 0 0,0 0 0 16,0 0 0-16,11-57 0 0,-11 57 0 0,0 0 0 15,0 0 0-15,5-48 0 0,-5 48 0 0,0 0 0 0,0 0 0 0,0-57 0 16,0 57 0-16,0 0 0 0,-4-45 0 0,4 45 0 16,0 0 288-16,-6-41-48 0,6 41-16 0,0 0 0 15,-10-43-224-15,10 43 144 0,0 0-144 0,-10-32 128 16,7 22-128-16,3 10 0 0,0 0 0 0,-10-22 128 16,7 16-128-16,1-1 0 0,-1 1 0 0,1 3 0 15,0 0 0-15,-1-1 0 0,2 4 0 0,0-2 128 16,-2 2-128-16,2 0 160 0,0 0-160 0,-1 2 160 15,1 2 80-15,1 2 16 0,0 0 0 0,0 2 0 16,1 0-256-16,1 2 144 0,-1 3-144 0,1-3 128 16,0 2-128-16,0 3 0 0,1-2 0 0,-1 2 0 15,2 1 0-15,-1 2 0 0,1-1 0 0,-1-1 0 16,0 0 0-16,1 3 0 0,-2-3 0 0,2 0 0 0,-1 0 0 16,-1 0 0-16,-1 0 0 0,2-1 0 0,-2-3 0 0,-1-2 0 15,0-1 0-15,0-2 0 0,0 2 0 16,0-3 0-16,-1-2 0 0,1 0 0 0,-1-1 0 0,-1 0 0 15,2-1 0-15,-1-2 0 0,1 1 0 0,0-1 0 16,-1 0 0-16,0 0 0 0,-1-1-128 0,1 1 128 16,0-2 0-16,-2 2 0 0,2-4 0 0,0 2 0 15,-1-1 0-15,0-1 0 0,1 1 0 0,-1-4 0 16,2 7-144-16,0 0 144 0,0 0-192 0,-8-38 32 16,8 38 0-16,0 0 0 15,-8-51-544-15,8 51-128 0,-7-38 0 0,7 38-18944 0</inkml:trace>
  <inkml:trace contextRef="#ctx0" brushRef="#br0" timeOffset="192945.51">25421 13564 8287 0,'0'0'736'0,"0"0"-592"16,0 0-144-16,0 0 0 0,0 0 2000 0,0 0 368 16,0 0 80-16,0 0 16 0,0 0 1056 0,0 0 224 15,0 0 32-15,0 0 16 0,0 0-1312 0,0 0-272 16,0 0-48-16,0 0-16 0,0 0-1008 0,0 0-208 15,0 0-32-15,22 16-16 0,-23-6-400 0,-1 5-80 16,-1-2-16-16,-1 4 0 0,2 0-144 0,-2 3-48 16,2-4 0-16,-1 2 0 0,2 1-192 0,0-2 0 15,0 0 0-15,-1 1 0 0,2-2 0 0,-1 1 0 0,1-1 0 0,0-2 0 16,0 1 0-16,0-3 0 16,1-2 0-16,1-3 0 0,0 2 0 0,0-3 0 15,-2-6 0-15,0 0 0 0,0 0 0 0,0 0 0 16,0 0 0-16,0 0 0 0,0 0 0 0,0 0 0 0,0 0 0 0,0 0 0 15,17-43 0-15,-17 43 0 0,0 0 160 0,-3-46-32 16,3 46 0-16,-2-41 16 0,2 41 0 0,-3-40 0 16,3 40-16-16,0-47 0 0,0 47 0 0,1-54 0 15,-1 54-128-15,3-50 0 0,-3 50 0 0,1-46 128 16,-1 46-128-16,1-37 0 0,-1 37 0 0,0-41 0 16,0 41 0-16,0 0 0 0,-7-42 0 0,7 42 0 15,0 0 256-15,-10-19-16 0,10 19-16 0,0 0 0 16,-9-6-32-16,9 6-16 0,0 0 0 0,-6 3 0 15,5 3 48-15,0-1 16 0,1 6 0 0,0 1 0 16,0 4-240-16,-2 2 176 0,4 3-176 0,-1 1 160 0,0 3-160 0,2 3 0 0,-1-2 0 0,2 3 0 16,0-1 0-16,0 0 0 15,0-3 0-15,1-3 0 0,-1 3 0 0,0-3 0 16,1-2 0-16,-3-1 0 0,2-1 0 0,-2-2 0 16,-1-3 0-16,1-2 0 0,-1 0-128 0,-1-5 128 15,1-1 0-15,-1-5 0 0,0 5-256 0,0-5 32 16,0 0 0-16,0 0 0 15,0 0-528-15,0 0-96 0,0 0-32 0,-1-41 0 16,1 41-368-16,0 0-80 0</inkml:trace>
  <inkml:trace contextRef="#ctx0" brushRef="#br0" timeOffset="199971.64">25950 13674 11055 0,'-2'0'976'0,"2"0"-784"16,0 0-192-16,0 0 0 0,0 0 1872 0,0 0 336 15,-3 0 64-15,3 0 16 0,-2 0 496 0,-1 0 96 16,3 0 32-16,-2-2 0 0,2 2-544 0,0 0-96 16,0 0-32-16,0 0 0 0,0 0-1088 0,0 0-208 0,0 0-48 0,0 0-16 0,0 0-432 0,0 0-64 31,0 0-32-31,0 0 0 0,0 0-32 0,39 3 0 16,-39-3 0-16,0 0 0 0,0 0-64 0,0 0 0 15,40 3-16-15,-40-3 0 0,0 0-112 0,0 0 0 16,0 0-128-16,47-6 192 0,-47 6-192 0,0 0 0 0,0 0 0 0,0 0 0 15,0 0 0-15,0 0 0 0,41-4 0 16,-41 4 0-16,0 0 0 0,0 0 0 0,0 0 0 0,0 0 0 16,0 0 0-16,0 0 0 0,0 0 0 0,-1-3 0 15,-2 3 0-15,-2-2 0 0,0 1 0 0,0 1 0 16,-2-3 0-16,-1 3 0 0,0 0 0 0,-1-2 0 16,0 2 0-16,-2 0 0 0,0-1 0 0,-2 1 0 15,0 0 0-15,0 0 0 0,-1 0 0 0,2 0 0 16,-1 1 0-16,3-1 0 0,1-1 0 0,1 1 0 15,1 0 0-15,2 0 0 0,1 0 0 0,4 0 0 16,-2-3 0-16,2 3 0 0,0 0 0 0,0 0 0 16,0 0 144-16,0 0-144 0,0 0 128 0,0 0-128 0,0 0 192 0,0 0-32 15,37 9-16-15,-37-9 0 0,0 0 16 0,31 12 0 16,-31-12 0-16,0 0 0 0,27 10-32 0,-27-10-128 16,21 7 192-16,-21-7-64 0,20 9-128 0,-20-9 0 15,0 0 144-15,29 10-144 0,-29-10 0 0,0 0 0 16,0 0 0-16,31 6 128 0,-31-6-128 0,0 0 0 15,0 0 0-15,0 0 0 0,0 0 0 0,0 0 0 16,0 0 0-16,0 0 0 0,0 0 0 0,0 0 0 16,0 0 0-16,0 0 0 0,0 0 0 0,0 0 0 15,0 0 0-15,-6-20 0 0,0 15 0 0,-3-2 0 16,1 1 0-16,-1 0-128 0,0-1 128 0,-1 1 0 16,0 0 0-16,-1 0 0 0,0 2 0 0,1 0 0 15,-1 2 0-15,2 2 0 0,2 0 0 0,1 0 0 16,1 2 0-16,0 0 0 0,3 0 0 0,0 1 0 15,2-3 0-15,0 3 0 0,2 4 0 0,-1-4 0 0,-1-3 0 0,7 9-128 16,-7-9 128-16,0 0 0 0,17 10 0 16,-17-10 0-16,0 0-240 0,0 0 48 0,25 10 0 0,-25-10 0 15,0 0-912-15,0 0-176 0</inkml:trace>
  <inkml:trace contextRef="#ctx0" brushRef="#br0" timeOffset="202637.7">26034 13649 3679 0,'2'0'320'0,"-2"-2"-320"16,0 1 0-16,-2 1 0 0,2 0 1488 0,-1 0 240 0,1-3 32 0,0 3 16 16,-1-2 896-16,0-2 176 15,-1 2 32-15,1 0 16 0,0 0-688 0,0 2-144 0,-1-4-16 0,1 4-16 16,1-2-496-16,-2 0-112 0,2 2-16 0,0 0 0 16,0 0-448-16,0 0-112 0,0 0-16 0,0 0 0 15,0 0-32-15,0 0-16 0,0 0 0 0,0 0 0 16,0 0-256-16,0 0-48 0,0 0-16 0,0 0 0 15,0 0-224-15,0 0-48 0,0 0-16 0,0 0 0 16,0 0-176-16,0 0 192 0,5 4-192 0,-5 2 192 16,-2 2-192-16,2 0 0 0,-1 0 0 0,1 3 128 15,0-1-128-15,-1 2 0 0,1 1 0 0,-1-4 0 16,2 1 0-16,-1 0 0 0,0 0 0 0,0-1 0 16,0-1 0-16,0 0 0 0,-1-2 0 0,1 0 0 15,0-3 0-15,0 0 0 0,0-3 0 0,0 3 0 0,-1-3 0 0,1-3 0 16,-2 1 0-16,2 2 0 0,0 0 0 0,0 0 0 15,0 0 0-15,-2-35 0 0,2 35 0 0,0 0 192 16,0 0-64-16,1-42 0 0,-1 42 0 0,0 0-128 16,4-38 192-16,-4 38-64 0,0 0-128 0,3-37 192 15,-3 37-192-15,0 0 192 0,0 0-192 0,5-45 128 16,-5 45-128-16,0 0 128 0,0 0-128 0,0 0 0 16,0-32 144-16,0 30-144 0,0 2 224 0,0 0-32 15,0 0 0-15,0 3 0 0,-1 2 112 0,1 5 16 16,0 0 0-16,-1 2 0 0,1 1-128 0,0-1 0 15,0 6-16-15,-1 0 0 0,1 3-176 0,-2-4 128 16,2 2-128-16,-1 0 128 0,1-3-128 0,-1 0 0 16,0-1 0-16,1-3 0 0,-1-1 0 0,-1-2 0 0,2-3 0 15,-1-4 0-15,1 2-208 0,-1-4 16 0,1 0 16 0,0 0 0 32,0 0-624-32,0 0-128 0,0 0-32 0,-5-28 0 15,4 21-1344-15,-2-2-256 0</inkml:trace>
  <inkml:trace contextRef="#ctx0" brushRef="#br0" timeOffset="202908.7">25882 13625 11967 0,'-3'6'528'0,"0"-4"112"0,2 0-512 0,0 0-128 0,1-2 0 0,0 0 0 15,0 0 2432-15,0 0 448 0,0 0 80 0,0 0 32 0,13 9 336 0,-13-9 80 16,0 0 16-16,21 7 0 0,-21-7-1504 15,0 0-288-15,0 0-64 0,40 9-16 0,-40-9-800 0,0 0-176 16,39-3-16-16,-39 3-16 0,0 0-160 0,0 0-48 16,52-3 0-16,-52 3 0 0,0 0-336 0,0 0 144 15,44 6-144-15,-44-6 0 0,0 0 0 0,26 7 0 16,-26-7 0-16,0 0 0 0,21 9 0 0,-16-7 0 16,-5-2 0-16,0 0 0 15,0 0-480-15,0 0-96 0,0 0-32 0,0 0 0 16,0 0-1600-16,0 0-320 0</inkml:trace>
  <inkml:trace contextRef="#ctx0" brushRef="#br0" timeOffset="203828.32">26435 13503 6447 0,'-2'-2'576'0,"-1"0"-576"0,2 0 0 0,1 2 0 16,0 0 1184-16,0 0 128 0,0 0 32 0,0 0 0 15,-9-11 928-15,9 11 192 0,-7-10 32 0,7 10 16 16,0 0 304-16,0 0 64 0,0 0 16 0,0 0 0 16,0 0-656-16,0 0-144 0,0 0-32 0,0 0 0 15,44-36-944-15,-44 36-192 0,0 0-32 0,0 0-16 16,47-2-432-16,-47 2-96 0,0 0-16 0,42 4 0 16,-42-4-112-16,29 5-32 0,-29-5 0 0,23 9 0 15,-13-5-192-15,-1 2 0 0,-2 3 0 0,-2 1 0 16,-1 0 0-16,-2 2 0 0,1 1 0 0,-2 3 0 0,-1-3 0 0,0 5 0 15,-1-2 0-15,-2 0 0 0,2 2 0 0,-3 0 0 16,-1 3 0-16,-1-3 0 0,0 2 0 0,0 0-240 16,-3 1 80-16,-1 1 16 0,-1-2-160 0,0 1-16 15,-1-3-16-15,-1-2 0 0,0 0 80 0,-2-2 32 16,-1-3 0-16,1-1 0 0,0-4 224 0,2-2 0 16,0-2 0-16,2-2-144 0,1-2 144 0,1-2 0 15,3-2 0-15,0 0 0 0,6 6 0 0,0 0 0 16,-6-31 144-16,6 31-144 0,0 0 256 0,0 0-64 15,17-51-16-15,-17 51 0 0,0 0 16 0,0 0 16 16,37-42 0-16,-37 42 0 0,0 0 48 0,0 0 16 16,44-21 0-16,-44 21 0 0,0 0-80 0,33 3-32 15,-33-3 0-15,25 6 0 0,-13 0-160 0,-1 0 0 16,0 0 0-16,1 4 128 0,-3-2-128 0,0 3 0 0,-2-1 0 0,0 0 0 16,-2 0 0-16,0 2 0 0,-2-2 128 0,0 1-128 15,0 0 0-15,-1 0 0 0,-1-1 0 16,-1-2 128-16,1 0-128 0,0-2 0 0,1-2 0 0,-1 0 0 15,-1-2 0-15,1 1 0 0,-1-3 0 0,0 0-176 32,0 0-512-32,0 0-96 0,0 0-32 0,0 0-17872 0</inkml:trace>
  <inkml:trace contextRef="#ctx0" brushRef="#br0" timeOffset="204526.33">26786 13946 3679 0,'0'0'320'0,"0"0"-320"15,0 0 0-15,-1 0 0 0,1-2 2528 0,0 2 432 16,1-3 96-16,-1 2 16 0,0 1 832 0,0 0 192 16,0 0 16-16,0 0 16 0,0 0-1248 0,20-45-240 15,-20 45-48-15,0 0-16 0,0 0-1440 0,21-53-304 0,-21 53-48 0,0 0-16 0,0 0-320 0,16-53-64 32,-16 53 0-32,0 0-16 0,0 0-112 0,10-44 0 15,-10 44-16-15,0 0 0 0,0 0-112 0,0 0 0 0,7-47-128 0,-7 47 192 16,0 0-192-16,0 0 0 0,0 0 0 0,0 0 0 15,0 0 0-15,0 0 0 0,0 0 0 0,0 0 0 16,0 0 208-16,0 0-48 0,-6-4-16 0,6 14 0 16,-1 2-16-16,1 1 0 0,0 3 0 0,0-2 0 15,0 0-128-15,0 1 0 0,2 1 0 0,0 0 128 16,0 3-128-16,2-3 0 0,-2 0 0 0,2-4 0 16,1 0 0-16,-1 0 0 0,2-4 0 0,0-2 0 15,-1 1 0-15,-5-7 0 0,0 0 0 0,0 0 0 16,0 0 0-16,36-4 0 0,-36 4 0 0,0 0 0 15,0 0 0-15,0 0 0 0,37-43 0 0,-37 43 0 16,0 0 0-16,0 0 0 0,23-49 0 0,-23 49 0 0,0 0-288 0,0 0 64 16,0 0 16-16,15-53 0 0,-15 53 80 0,0 0 128 15,0 0-208-15,0 0 80 0,0 0 128 0,10-44 0 16,-10 44 0-16,0 0 0 0,0 0 0 0,0 0 0 16,0 0 0-16,0 0 0 0,0 0 256 0,0 0-32 15,0 0 0-15,0 0 0 0,0 0 96 0,0 2 32 16,0 3 0-16,0 1 0 0,0 0-176 0,0 3-48 15,1-3 0-15,-1 2 0 0,3 0-128 0,-1 1 160 16,0 1-160-16,-1 0 160 0,0-1-160 0,2 0 0 16,-2 4 144-16,1-2-144 0,-1 1 0 0,1-1 0 15,0 1 0-15,-1 0 128 0,2 0-128 0,-2-2 0 16,0 1 0-16,2-1 0 0,-2 0 0 0,2-4 0 16,-2 0 0-16,1-2 0 15,1-1-464-15,-2-3-16 0,-1 0 0 0,0 0 0 16,0 0-656-16,0 0-128 0,0 0-16 0,0 0-17600 0</inkml:trace>
  <inkml:trace contextRef="#ctx0" brushRef="#br0" timeOffset="205280.25">27134 13481 10127 0,'-4'1'448'0,"0"2"96"0,2-3-544 0,1 0 0 0,1 0 0 0,0 0 0 0,-2 0 1872 0,2 0 272 32,-1 0 48-32,1 0 16 0,-1 0 624 0,0 0 128 0,1-3 32 0,1 2 0 15,-1 1-752-15,0 0-128 0,0 0-48 0,0 0 0 16,0 0-624-16,0 0-128 0,0 0-32 0,0 0 0 15,0 0-640-15,0 0-144 0,0 0-32 0,0 0 0 16,39-34-80-16,-39 34 0 0,0 0-16 0,0 0 0 16,0 0-96-16,0 0-16 0,0 0 0 0,0 0 0 15,44-19-96-15,-44 19-32 0,0 0 0 0,0 0 0 16,0 0-128-16,0 0 0 0,0 0 0 0,36-2 128 16,-34 4-128-16,0 4 0 0,1-2 0 0,-2 2 0 15,0 0 0-15,-1 0 0 0,2 4 0 0,-4-1 0 16,2-2 0-16,-1 2 0 0,0 1 0 0,-2 0 0 15,1 0 0-15,-2 1 0 0,2-1 0 0,-2 0 0 16,-1 0 0-16,0 2 0 0,-1-2 0 0,0 1 0 0,0 0-128 16,-1 0 128-16,0-3-160 0,0 0 160 0,-1 0-320 0,1-3 48 15,1 1 0-15,-2-2 0 0,2-3 128 0,0 1 144 16,1-2-208-16,1-2 80 0,2 1 128 0,-1-3 0 16,3 4 0-16,0 0-128 0,0 0 128 0,0 0 0 15,0 0 0-15,0 0-128 0,0 0 128 0,0 0 0 16,0 0 0-16,22-43 0 0,-22 43 0 0,0 0 128 15,0 0-128-15,0 0 128 0,0 0 32 0,44-7 16 16,-44 7 0-16,0 0 0 0,26 7-16 0,-18-4 0 16,1 2 0-16,-9-5 0 0,16 6-160 0,-16-6 160 15,12 8-160-15,-12-8 160 0,10 6-160 0,-10-6 0 16,8 4 144-16,-4-2-144 0,-2 2 0 0,0-2 144 16,0 2-144-16,0-1 0 0,-1 0 0 0,1-3 0 15,-1 3 0-15,0-2 0 16,-1-1-352-16,1 2-128 0,-1-2-32 0,0 0-12640 0,0 0-2528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09:29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9290 11967 0,'2'0'1072'0,"-2"0"-864"16,0 0-208-16,0 0 0 0,0 0 2128 0,0 0 384 16,1 0 80-16,0 0 16 0,0 0 544 0,2 0 112 15,-1 0 32-15,1 0 0 0,-1 0-1088 0,1 0-224 16,-1 3-32-16,1-3-16 0,-1 0-1088 0,1 0-208 15,-1 4-64-15,1-2 0 0,-2 2-112 0,0-1-16 0,0 4-16 16,-1-1 0-16,0 2-16 0,0 2 0 0,0 0 0 16,0-1 0-16,0 2-112 0,0 1-32 0,0 3 0 0,0 4 0 15,0-2-112-15,0 4-32 0,0-2 0 0,0 0 0 16,0 4-128-16,0-1 0 0,-1 3 0 0,1-1 128 16,0-1-128-16,0-1 0 0,-1 0 0 0,1 0 0 15,-1 1 0-15,-1-1 0 0,1-2 0 0,0-2 0 16,0 1 0-16,-2-4 0 0,1 1 0 0,-1-3 0 15,1 0 0-15,0-5 0 0,0 2 0 0,-1-3 0 16,1-4 0-16,0 3 0 0,0-3 0 0,0 1 0 16,1-3 0-16,-1 1 160 0,1 1-160 0,1 0 160 0,-1-3 0 15,0 3 0-15,1-3 0 0,0 1 0 0,0 2 32 0,0-3 0 16,0 0 0-16,0 0 0 0,0 2-32 16,0-2 0-16,0 0 0 0,1-2 0 0,1 2-160 0,1 0 128 15,1 0-128-15,0-4 128 0,3 4-128 0,-7 0 0 16,0 0 0-16,0 0 0 0,0 0 128 0,58-16-128 15,-58 16 192-15,0 0-64 0,44-3 16 0,-44 3 0 16,0 0 0-16,50 3 0 0,-50-3-144 0,36 7 160 16,-20-1-160-16,-16-6 160 0,33 9-160 0,-33-9 0 15,31 10 0-15,-31-10 0 0,27 7 0 0,-16-2 0 16,0-1 0-16,1-1 0 0,-12-3-272 0,0 0-48 16,0 0 0-16,0 0 0 15,42 0-912-15,-37-3-192 0,-5 3-48 0,0 0 0 16,0 0-560-16,0 0-112 0</inkml:trace>
  <inkml:trace contextRef="#ctx0" brushRef="#br0" timeOffset="321.89">2866 9360 16575 0,'2'-3'1472'0,"-1"-1"-1168"0,-1 4-304 0,1-2 0 16,0 1 2672-16,1-2 464 0,-2 3 112 0,0 0 16 15,0 0 176-15,0 0 32 0,42-44 16 0,-42 44 0 0,0 0-2064 0,0 0-400 16,0 0-96-16,54-16-16 16,-54 16-144-16,0 0-48 0,40 3 0 0,-40-3 0 0,0 0-256 0,43 4-48 15,-43-4-16-15,0 0 0 0,0 0-224 0,48-4-48 16,-48 4-128-16,0 0 192 0,0 0-192 0,48-6 0 15,-48 6 0-15,0 0 0 16,0 0 0-16,0 0 0 0,41-1 0 0,-41 1 0 16,0 0-704-16,0 0-16 0,12 5-16 0,-10-3 0 15,-2 2-928-15,0-1-192 0</inkml:trace>
  <inkml:trace contextRef="#ctx0" brushRef="#br0" timeOffset="571.73">2903 9518 6447 0,'0'9'576'0,"0"-8"-576"0,2 1 0 0,-1 1 0 0,0-3 2448 0,0 0 384 16,1 0 80-16,3 3 16 15,2-1 1152-15,4 0 224 0,-11-2 48 0,0 0 16 16,45 0-1888-16,-45 0-384 0,0 0-80 0,48-6-16 15,-48 6-1200-15,0 0-240 0,51-7-48 0,-51 7-16 16,0 0-304-16,0 0-48 0,54-9-16 0,-54 9 0 16,0 0-128-16,0 0 0 0,0 0 0 0,46 0 0 15,-40 0-272-15,0 2-48 0,1-2 0 0</inkml:trace>
  <inkml:trace contextRef="#ctx0" brushRef="#br0" timeOffset="1270.7">3555 9141 21183 0,'0'0'944'0,"-1"0"192"16,1 0-912-16,0 0-224 0,0 1 0 0,-1-1 0 0,-1 2 3200 0,1 0 608 0,-1 0 112 0,-1 1 32 16,-1 0-1616-16,1 1-320 0,-1-1-64 0,-1-1-16 15,1-1-1008-15,-1 2-208 0,1-3-32 0,-3 0-16 16,0-3-224-16,-1 2-64 0,1 1 0 0,-2-2 0 16,0-2-176-16,-1 4-32 0,1-3-16 0,0 0 0 15,2 0-160-15,-1 3 160 0,1-2-160 0,0 2 160 16,0-2-16-16,1 2 0 0,3 0 0 0,-1 0 0 0,1 2 48 0,2-2 0 15,0 2 0-15,1-2 0 16,0 3-48-16,1 0 0 0,0 4 0 0,2-1 0 16,1 1-144-16,-1 4 0 0,1 2 144 0,1 0-144 15,1 3 0-15,0 3 0 0,2 1 0 0,-2 2 128 16,1 5-128-16,1 2 0 0,-2 0 0 0,1 2 128 0,1 0-128 16,-1 1 0-16,-1 3 0 0,1-1 0 0,-1 1 0 0,0-5 0 15,-1 1 0-15,-1 0 0 0,-1-2 0 0,1 2 0 16,-2-2 0-16,0-1 0 0,-1 1 0 0,-1-4 0 15,1 3 0-15,-2-6 0 0,0 0 0 0,-1-3 0 16,0-3 0-16,0 0 0 0,0 0 0 0,0 0 0 16,-1-4 0-16,0 1 0 0,0-3 0 0,1-2-128 15,0 0 128-15,0-2 0 0,-1 0 0 0,2 0 0 16,-1 0 0-16,1 1-128 0,1-4 128 0,0-3 0 16,0 0 0-16,0 0 0 0,0 0 0 0,0 0 0 15,1 0 0-15,2 0 0 0,1 0 0 0,0 0 0 16,2-2 0-16,0 2-128 0,-6 0 128 0,0 0 0 15,0 0 0-15,0 0 0 0,51-4 0 0,-51 4 0 16,0 0 160-16,43-1-160 0,-43 1 192 0,0 0-48 0,42 0-16 16,-42 0 0-16,0 0-128 0,42 4 128 0,-42-4-128 0,29 6 128 15,-29-6-128-15,25 4 0 0,-14-2 0 0,-1 2 0 16,-1-4 0-16,1 2 0 0,1 2 0 0,-3-4 0 16,-1 2 0-16,-1-2 0 0,2 2 0 0,-2-2 0 31,0 2-768-31,-1-2-48 0,-1 0 0 0,-2-2 0 15,1 2-320-15,-3-2-64 0,0 0-16 0,0-2-18272 0</inkml:trace>
  <inkml:trace contextRef="#ctx0" brushRef="#br0" timeOffset="1772.34">3872 9407 11055 0,'-2'-7'480'0,"1"2"112"0,0 2-464 0,0 2-128 15,-1 1 0-15,2 0 0 0,0 0 2944 0,0 0 560 16,-1 0 112-16,0 0 32 0,1 0 288 0,0 3 64 15,0 0 16-15,2 2 0 0,1 1-2368 0,1 3-480 16,-1-2-80-16,2 4-32 0,1-1-288 0,1 2-64 0,0 1-16 0,1-1 0 16,0 4-128-16,1-2-32 0,1 2 0 0,-2-1 0 15,2-2-240-15,0 2-48 0,-1-3-16 0,-1 0 0 16,2-1-224-16,-1 1 0 0,0-2 128 0,-2-3-128 16,2 0 0-16,-2 1 0 0,-1-4 0 0,1 2 0 15,-1-3 0-15,-1-2 0 0,1 1 0 0,-1-2 0 0,1-2 0 0,-1 1 0 0,-5 1 0 16,0 0 0-1,0 0 0-15,0 0 0 0,0 0 0 0,39-38 0 16,-39 38 0-16,0 0 0 0,0 0 0 0,0 0 0 16,38-48 0-16,-38 48 0 0,0 0 0 0,0 0 0 15,0 0 0-15,34-47 0 0,-34 47 0 0,0 0 0 16,0 0 0-16,0 0 0 0,0 0 0 0,27-50 0 16,-27 50 0-16,0 0 0 0,0 0 0 0,0 0 0 0,0 0 0 15,0 0 0-15,0 0 0 0,0 0 0 16,0 0-544-16,0 0 0 0,0 0 0 0,0 0 0 0,-1-4-352 15,-1 8-80-15,-1 2-16 0,1-3-18288 16</inkml:trace>
  <inkml:trace contextRef="#ctx0" brushRef="#br0" timeOffset="2089.09">4093 9654 14735 0,'-1'2'640'0,"1"0"160"0,0 0-640 0,-1-2-160 16,1 0 0-16,0 3 0 0,0-2 2928 0,0 1 544 0,0 4 112 0,0 1 32 15,0 3-192-15,0-2-32 0,0 2-16 0,0 2 0 16,0-2-2032-16,0 3-384 0,0-1-96 0,0 4-16 16,-2-2-256-16,1 4-48 0,1 1-16 0,0-3 0 15,0 3-144-15,1-1-48 0,1 2 0 0,-1-4 0 16,0 0-144-16,0 3-48 0,2-3 0 0,-2-2 0 15,1 0-144-15,0 1 192 0,1 1-192 0,1-2 192 16,-1 2-192-16,-1 1 0 0,2-3 0 0,-2 0 0 16,1 0 0-16,-2 1 0 0,1-5-128 0,-2 0 128 31,2-2-448-31,-2-3-32 0,1 0 0 0,-1-4 0 0,0 2-256 0,0-7-48 0,0 2-16 0,-1-7-18400 16</inkml:trace>
  <inkml:trace contextRef="#ctx0" brushRef="#br0" timeOffset="2920.68">4579 9379 5519 0,'-3'-6'496'0,"2"1"-496"15,0 3 0-15,0-2 0 0,1 2 1776 0,-1 2 256 16,-1-3 48-16,1-1 16 0,0 1 1616 0,0-3 336 16,-1 1 64-16,1 3 16 0,0 0-1088 0,0 4-224 15,2 0-32-15,-1 3-16 0,0 4-1360 0,1 0-288 0,0 2-48 0,2 4-16 16,-2-1-528-16,3 4-96 0,-2 1-32 0,2 1 0 16,0 3 32-16,1 3 0 0,-2 2 0 0,2 2 0 15,-1 1-64-15,0 0-16 0,-1 1 0 0,1 3 0 16,0 1-96-16,0 1-32 0,-2 4 0 0,0-6 0 15,1 0-96-15,-1-2-128 0,0-4 176 0,0-3-176 16,-1-1 128-16,1-3-128 0,-1-4 0 0,0-2 0 16,2-2 128-16,-2-2-128 0,0 1 0 0,0-5 0 15,0 2 0-15,-1-2 0 0,2 0 0 0,-1-1 0 16,-1-1 0-16,0 0 0 0,1-2 0 0,-1-1 0 16,0 1 0-16,0-1 0 0,-1-1 0 0,0-1 0 15,1 2 0-15,-2-3 0 0,1 2 0 0,0-2 0 16,0 0 0-16,-2 0 0 0,2-2 0 0,-1-1 0 0,0 2-336 0,1-5-32 15,-1 0 0-15,0-4 0 16,2 10-448-16,0 0-80 0,2-41-32 0,-2 41-18528 16</inkml:trace>
  <inkml:trace contextRef="#ctx0" brushRef="#br0" timeOffset="5105.43">5064 9752 4607 0,'0'0'400'0,"0"0"-400"16,0 0 0-16,0 0 0 0,0 0 1008 0,-2 0 112 16,2-3 32-16,-1 3 0 0,1-1 1088 0,0 1 208 15,-1 0 48-15,1-3 16 0,0 3 560 0,1 0 128 16,0 0 0-16,1 0 16 0,-1 0-544 0,1 0-112 16,2 4-32-16,1 1 0 0,0 0-1184 0,1 4-224 15,3-1-48-15,-2 3-16 0,3 4-304 0,-1-1-64 0,1 3-16 16,0-1 0-16,-1 0-160 0,0 0-16 0,1 1-16 0,1 1 0 15,-1-2-176-15,-1 3-48 0,1-3 0 0,-2 2 0 16,0-2-256-16,-1 0 128 0,-1-3-128 0,0-1 0 16,1 1 0-16,-2-6 0 0,0 2 0 0,-3-3 0 15,0-2 0-15,0-1 0 0,-1 0-144 0,0-1 144 32,-1-2-608-32,0 0-32 0,0 0-16 0,-1-2 0 15,-2-1-272-15,1 0-48 0,-2 0-16 0,1-1-11680 0,-1-2-2352 0</inkml:trace>
  <inkml:trace contextRef="#ctx0" brushRef="#br0" timeOffset="5419.47">5054 10081 11967 0,'-3'6'528'0,"1"-4"112"0,1-2-512 0,1 1-128 16,0-1 0-16,0-1 0 0,0 1 2544 0,1 0 464 15,0-2 112-15,-1 2 16 0,0 0 608 0,0 0 128 16,0 0 32-16,0 0 0 0,35-55-2160 0,-35 55-416 16,0 0-96-16,34-50-16 0,-34 50-512 0,0 0-128 15,40-63 0-15,-40 63-16 0,28-44-48 0,-28 44 0 16,0 0 0-16,35-48 0 0,-35 48-192 0,0 0-32 16,0 0-16-16,41-47 0 0,-41 47-272 0,0 0 0 15,0 0 128-15,0 0-128 0,37-35 0 0,-37 35 0 0,0 0 0 0,0 0 0 16,0 0 0-16,0 0 0 15,0 0 0-15,0 0 0 0,0 0 0 0,0 0 0 0,26 9-176 0,-26-5 176 32,0 2-688-32,0-2-16 0,-1-1-16 0,-1 2-19152 0</inkml:trace>
  <inkml:trace contextRef="#ctx0" brushRef="#br0" timeOffset="5774.72">5499 9776 8287 0,'-3'2'736'0,"1"-2"-592"16,2 0-144-16,0 0 0 0,0 2 2512 0,1-2 480 15,0 0 80-15,2 3 32 0,2 0 1744 0,2 0 336 16,2 2 80-16,1 1 16 0,0 0-3136 0,1 0-624 16,-1 0-128-16,1 1-32 0,1-4-544 0,-12-3-112 15,24 9-32-15,-24-9 0 0,0 0-288 0,38 2-48 16,-38-2-16-16,0 0 0 0,33 4-192 0,-33-4-128 16,0 0 128-16,0 0-128 0,0 0 0 0,0 0 0 15,39-4 0-15,-39 4 0 0,0 0-208 0,0 0-64 0,0 0-16 0,0 0 0 31,0 0-864-31,0 0-160 0</inkml:trace>
  <inkml:trace contextRef="#ctx0" brushRef="#br0" timeOffset="6086.57">5531 9964 16575 0,'4'-1'736'0,"-2"1"160"15,1-2-720-15,-1 2-176 0,1 0 0 0,-2 0 0 0,1 0 2816 0,-2 0 544 16,0 0 96-16,0 0 32 0,0 0-320 0,44-8-64 16,-44 8-16-16,0 0 0 0,31 0-1856 0,-31 0-368 15,0 0-80-15,0 0-16 0,37 1-192 0,-37-1-32 16,0 0-16-16,0 0 0 0,37-3-272 0,-37 3-64 15,0 0-16-15,0 0 0 0,0 0-176 0,0 0 0 16,43-10 0-16,-43 10 0 0,0 0 0 0,0 0 0 16,0 0 0-16,0 0 0 15,0 0-592-15,0 0-48 0,35-3-16 0,-33 3-12416 16,2 3-2480-16</inkml:trace>
  <inkml:trace contextRef="#ctx0" brushRef="#br0" timeOffset="6419.23">6105 9439 12895 0,'0'0'576'0,"0"0"112"15,0 0-560-15,0 0-128 0,0 0 0 0,0 0 0 16,0 0 3360-16,0 0 640 0,0 0 128 0,0 0 32 16,0 0-576-16,0 0-96 0,0 0-32 0,0 0 0 15,0 0-2128-15,0 0-432 0,0 0-96 0,21 8-16 0,-17-1-208 0,1 3-32 16,1 2-16-16,0 1 0 16,0 2-176-16,0 1-32 0,2 0-16 0,-2 1 0 0,1-1-160 15,1 0-16-15,-2 0-128 0,0-1 192 0,0-3-192 0,-1 0 0 16,0-1 0-16,-1 1 0 0,0-3 0 15,-2-1 0-15,2 1-160 0,-2-3 160 16,1 0-544-16,-2 0-32 0,1-5 0 0,0 2 0 16,-1-3-448-16,-1 0-112 0</inkml:trace>
  <inkml:trace contextRef="#ctx0" brushRef="#br0" timeOffset="6720.11">6016 9796 17503 0,'-3'9'768'0,"2"-8"176"0,2 2-752 0,-1-1-192 0,0-2 0 0,2 1 0 16,0 2 2736-16,-2-3 512 0,0 0 96 0,0 0 32 16,35 1-256-16,-35-1-48 0,0 0-16 0,0 0 0 15,53-11-1856-15,-53 11-368 0,0 0-80 0,46-18-16 16,-46 18-176-16,0 0-48 0,49-13 0 0,-49 13 0 15,0 0-112-15,50-4-16 0,-50 4-16 0,0 0 0 16,39 6-192-16,-39-6-48 0,0 0 0 0,31 7 0 16,-31-7-128-16,15 6 0 0,-15-6 0 0,15 7 0 15,-9-4-400-15,-1 0-16 0,0 0 0 0,-2-3 0 16,0 1-624-16,-1 2-128 0,1-1-32 0,-2-2-17744 16</inkml:trace>
  <inkml:trace contextRef="#ctx0" brushRef="#br0" timeOffset="7470.61">6114 10170 17503 0,'-3'2'768'0,"2"1"176"0,1-3-752 0,-1 0-192 0,1 0 0 0,0 0 0 16,0 0 2672-16,2 3 496 0,-1 0 96 0,1 2 32 16,0 3-288-16,-1 1-64 0,2 1-16 0,0 0 0 15,0 0-1840-15,1 2-384 0,-1 3-64 0,0-2 0 16,2 2-304-16,-2-1-48 0,2 2-16 0,0 0 0 16,0-1-272-16,-1 1 160 0,2-2-160 0,-1 0 128 15,1 3-128-15,0-3 0 0,1 0 0 0,-2-2 0 16,1 1 0-16,-1-3 0 0,1-2 0 0,-2 2-176 15,1-4 0-15,-2 0 0 0,0-4 0 0,0 0 0 16,-1 1 0-16,0-6 0 0,-2 3 0 0,0 0 0 16,0 0 48-16,0 0 0 0,0 0 0 0,0 0 0 15,14-53 128-15,-14 53 0 0,0 0 0 0,2-47 0 16,-2 47 0-16,-1-42 0 0,1 42 0 0,-2-45 176 0,2 45-32 16,-5-44 0-16,5 44 0 0,-5-45 0 0,5 45-16 0,-4-43-128 15,4 43 192-15,-4-44-64 0,4 44-128 0,-3-39 0 0,3 39 144 0,-4-41-144 16,4 41 128-16,0 0-128 0,-4-50 160 0,4 50-160 0,0 0 256 15,0 0-64 1,0 0 0-16,-1-43 0 0,1 43 80 0,0 0 16 16,0 0 0-16,0 0 0 0,0 0 0 0,0 0 0 15,0 0 0-15,0 0 0 0,0 0-112 0,0 0-32 16,0 0 0-16,0 0 0 0,0 0-144 0,46-8 160 16,-46 8-160-16,0 0 160 0,0 0-160 0,38 0 0 15,-38 0 0-15,0 0 0 0,32-2 0 0,-32 2 0 16,0 0 0-16,0 0 0 0,37 0 0 0,-37 0 0 0,0 0 0 0,0 0 0 15,0 0 0-15,31-4 0 0,-31 4 0 0,0 0 0 16,0 0 0-16,0 0 0 0,0 0 0 16,0 0 0-16,0 0 0 0,0 0 0 0,0 0 0 0,0 0 0 15,0 0 0-15,0 0 0 0,0 0 0 0,0 0 0 16,0 0 0-16,40-12 0 0,-39 12 0 0,-1 2 0 16,0-2 0-16,1 0 0 0,0 1 0 0,1 2 0 15,-1-1 0-15,0 2 0 0,0 0 0 0,2 2 0 16,-1-4 0-16,1 4 128 0,-1-2-128 0,1 0 128 15,-1 2-128-15,2 0 160 0,0 0-160 0,-2 1 160 16,2-1-160-16,-2 0 0 0,2 0 0 0,0 0 128 16,-1 2-128-16,0 0 0 0,1-1 0 0,-2-1 0 15,2 0 0-15,-3 1 0 0,1 0 0 0,0-4 0 16,-4 2-544-16,2-4-32 16,-1 2-16-16,1-3 0 0,-1 0-736 0,-2 0-144 0</inkml:trace>
  <inkml:trace contextRef="#ctx0" brushRef="#br0" timeOffset="8103.91">6423 10248 6447 0,'-2'0'576'0,"1"0"-576"16,0-3 0-16,0 3 0 0,1 0 3312 0,0 0 544 16,-2-2 112-16,0 0 32 0,1-1-32 0,-2 0 0 0,1-1 0 15,2 4 0-15,0 0-1872 0,0 0-384 0,0 0-80 0,0 0-16 16,0 0-912-16,0 0-192 0,0 0-48 0,0 0 0 16,0 0 0-16,0 0 0 0,27-47 0 0,-27 47 0 15,0 0-48-15,0 0-16 0,0 0 0 0,40-9 0 16,-40 9-160-16,0 0-48 0,0 0 0 0,33 0 0 15,-33 0-192-15,17 3 144 0,-9 0-144 0,-1 0 128 16,-1 4-128-16,-1-4 0 0,0 6 0 0,-2-4 0 16,0 4 0-16,0-1 0 0,-2 2 0 0,0 0 0 15,-1 0 0-15,-1 1 0 0,1 3-192 0,-1-1 192 16,-2 2-496-16,2-1 32 16,-1 3 0-16,-2-3 0 0,0 0-112 0,-1 0-32 0,0 1 0 0,-2-5 0 15,1 2 160-15,-2-4 16 0,0 0 16 0,0 0 0 0,0-3 32 0,-1 1 16 16,0-5 0-16,2 1 0 0,1-2 80 0,0-3 16 15,2 0 0-15,-1 0 0 0,2-4 272 0,3 7 224 16,0 0-32-16,0 0-16 0,0 0 224 0,0 0 48 16,7-49 16-16,-7 49 0 0,0 0-48 0,0 0-16 15,0 0 0-15,0 0 0 0,39-46-32 0,-39 46-16 0,0 0 0 0,0 0 0 0,0 0-32 0,48-15 0 32,-48 15 0-32,21 0 0 0,-21 0-128 0,20 7-16 15,-10-5-16-15,-1 2 0 0,-1-1-160 0,0 4 128 16,-1-4-128-16,-2 2 128 0,0 1-128 0,0 1 0 15,-1-4 0-15,-2 4 0 0,1-4 0 0,-1 0 0 16,-1-2 0-16,-1 1 0 0,2-2 0 0,-2 3 0 0,0-3 0 0,0 0 0 31,0 0-640-31,0-3 0 0,0 3 0 0,0 0 0 16,0-3-480-16,0 0-96 0,0 3-32 0,0 0-16672 0</inkml:trace>
  <inkml:trace contextRef="#ctx0" brushRef="#br0" timeOffset="9378.46">6692 9079 11055 0,'0'0'976'0,"0"0"-784"16,0 0-192-16,0 0 0 0,0 0 1952 0,0 0 352 15,1 0 64-15,1 0 0 0,0 0 400 0,-2 0 80 16,0 0 16-16,0 0 0 0,0 0-656 0,0 0-128 16,41-4-32-16,-41 4 0 0,0 0-832 0,0 0-160 15,0 0-32-15,38-3-16 0,-38 3-528 0,0 0-96 16,36 3-32-16,-36-3 0 0,22 6-96 0,-12-3 0 15,0 1-16-15,0-1 0 0,0 1-240 0,-1 1 176 16,-2-1-176-16,0-2 160 0,1 2-160 0,-2-2 0 0,0 0 0 0,0 1 0 16,1 2 0-16,-1 1 0 0,0 1 0 0,-1-1 0 15,0 4 0-15,0 0 0 0,0 2 0 0,-2 0 0 16,1 6 0-16,-1-1 0 0,0 5 0 0,1 0 0 16,0 2 0-16,-2 3 0 0,3 3 0 0,-1 1 0 15,0 1 0-15,1 2 0 0,-2 6 0 0,1-2 0 16,0-3 0-16,1 0 0 0,-2 3 128 0,1 0-128 15,-1-1 0-15,0-1 0 0,1 1 0 0,-3-1 0 16,0 1 0-16,-1-2 128 0,2 0-128 0,-2-6 0 16,0 2 0-16,0-2 128 0,0-3-128 0,0 1 0 15,1 1 128-15,-1-4-128 0,0 0 0 0,1 1 128 16,0-3 0-16,1 1-128 0,-1-1 192 0,0 0-64 16,0 0-128-16,1-3 160 0,0 3-160 0,1-6 160 15,-1 3-160-15,0-3 0 0,2 0 0 0,-1-1 0 16,-1-1 0-16,1-2 0 0,-1 1 0 0,1 0 0 15,-1-2 0-15,0 0 0 0,1 0 0 0,-1-1 0 0,1 2-192 0,-2-2 192 16,2 0-160-16,-2 0 160 0,1-1-128 0,0-2 128 16,-1 2 0-16,1 0-144 0,0-3 144 0,-1 1 0 15,0-3 0-15,0 1 0 0,0-1 0 0,1-2 0 16,-1 2 0-16,-1-3 0 0,1 1 0 0,-1 1 0 16,0-2 0-16,1 2-128 0,-1-1 128 0,2-2 0 15,-2 1 0-15,0 2-128 0,0-1 128 0,1-2 0 16,-1 4 0-16,0-2 0 0,0-2 0 0,0 2 0 15,0-2 0-15,1 2 0 0,0-2 0 0,-1 0 0 16,0 0 0-16,0 0 0 0,0 0 0 0,0 0 0 16,0 0 0-16,0 0 0 0,-1 0 0 0,1 0 0 15,0 0 0-15,0 0 0 0,-1 0 0 0,1 0 0 16,-1 0 0-16,-1 1-128 0,2-1 128 0,-1 2 0 0,-1-1 0 0,0 1 0 16,1-2 0-16,-1 2 0 0,1-2 128 0,-1 0-128 15,0-2 128-15,-1 2-128 0,0-2 160 0,-2-1-160 16,0 2 160-16,-1-3-160 0,-1 2 160 0,-1-1-160 15,-1 2 192-15,-1-1-64 0,2-1-128 0,-1 3 192 16,-1-1-192-16,0 2 176 0,0 2-176 0,0-3 160 16,2 3-160-16,0 0 0 0,1 1 0 0,-1-1 128 15,3 0-128-15,0 1 0 0,2 1 0 0,-1-4 0 16,0 1 0-16,2 1 0 0,1 0 0 0,-2 0 0 16,1-3-208-16,0 4-32 0,0-4 0 0,2 1 0 15,-1-1-240 1,0 0-48-16,-1 0-16 0,1-1 0 0,0 1-816 15,1-4-176-15</inkml:trace>
  <inkml:trace contextRef="#ctx0" brushRef="#br0" timeOffset="20818.41">18819 7757 9215 0,'-1'0'816'0,"1"0"-656"0,0 0-160 0,0 0 0 15,1 0 1888-15,-1 0 352 0,0 0 64 0,1 2 0 16,2 0 784-16,-1 3 160 0,3 1 16 0,-1 4 16 16,1 2-576-16,0 2-112 0,-1 4-32 0,-1-2 0 15,1 3-1424-15,-2-3-304 0,1 4-48 0,-1-4-16 0,1-1-368 0,-2-3-80 16,0-2 0-16,1 0-16 0,-1-4-176 0,0-2-128 15,1-2 144-15,0-4-144 16,-1 0 0-16,-1-4 0 0,0-4 0 0,-1-2 0 0,-2-3 0 0,-2-2 0 16,0-2 0-16,-1-3 0 0,-1 1 0 0,-2 1 0 15,-2-2 0-15,-1 1 0 0,-1 4 0 0,0-2 0 16,-2 1 144-16,-1 1-144 0,-2 5 160 0,0-1-160 16,-1 0 192-16,-2 4-192 0,2 0 144 0,-1 2-144 15,-1 5 0-15,2 1 144 0,1 1-144 0,-1 1 128 16,1 4-128-16,-1 1 128 0,3 1 48 0,1 2 0 15,0 4 0-15,0 0 0 0,3-1 0 0,1 5 0 16,0-1 0-16,0 2 0 0,2 4-48 0,0-2-128 16,2 5 192-16,1 0-64 0,0-1-128 0,1 2 192 0,1 0-192 0,1 3 192 15,1-1-192-15,1 3 160 0,2-2-160 0,1 2 160 16,2 1-32-16,2 0-128 0,0-1 192 0,3-5-64 16,0-2 0-16,2 2 0 0,3 0 0 0,2-1 0 15,1 0-128-15,0-7 128 0,3 0-128 0,0-1 128 16,1-3-128-16,0-6 0 0,-21-8 0 0,47 13 0 15,-47-13 0-15,48 1 0 0,-48-1 0 0,48-8 0 16,-48 8-160-16,0 0 160 0,65-18 0 0,-65 18-144 16,0 0-368-16,48-19-64 0,-48 19 0 0,0 0-12896 15,0 0-2576-15</inkml:trace>
  <inkml:trace contextRef="#ctx0" brushRef="#br0" timeOffset="21169.02">18938 8253 29487 0,'-5'6'1296'0,"0"-2"288"0,1-2-1264 0,2-1-320 16,0 2 0-16,1-1 0 0,-2 2 2144 0,-2 2 368 16,-5 4 80-16,-1 5 16 0,-1 2-1344 0,4 2-272 15,0-3-48-15,5 0-16 0,0-1-384 0,4 1-80 16,3-4-16-16,2 1 0 0,2-3-192 0,3-3-64 16,1 2 0-16,-12-9 0 0,27 6-192 0,-27-6 0 15,0 0 0-15,55-9 0 0,-55 9 0 0,0 0 0 16,62-26 0-16,-62 26 0 0,0 0 0 0,52-34 0 15,-52 34 0-15,0 0 0 0,0 0-144 0,0 0 144 16,29-45-208-16,-30 39 80 0,-3 0 128 0,-1-2-192 16,-1 2 192-16,-1 0-192 0,-2 0 192 0,0-3 224 0,0 3-48 0,-1 2-16 15,1-2 48-15,-2 0 16 0,0 2 0 0,0-2 0 16,0 3-80-16,-1 0-16 0,2 3 0 0,-1-4 0 16,3 4-128-16,-3-2 160 0,1 2-160 0,1-4 160 15,3 4-160-15,1-4 0 0,1 2 0 0,3-2 0 16,1 2 0-16,1-5-272 0,-1 7 64 0,0 0 16 31,0 0-448-31,0 0-96 0,0 0-16 0,57-18 0 16,-57 18-496-16,36 5-96 0</inkml:trace>
  <inkml:trace contextRef="#ctx0" brushRef="#br0" timeOffset="21488">19180 8237 12895 0,'6'10'576'0,"-2"-7"112"16,-1 0-560-16,-2-2-128 0,-1 2 0 0,1-1 0 15,1 4 2352-15,2 5 432 0,1 8 96 0,0 3 0 0,1 0-192 0,-2 3-64 16,0-4 0-16,-3 1 0 0,1-4-1072 0,-2-1-208 15,-1-1-64-15,0-3 0 0,0-4-640 0,-1-2-128 16,2-6-16-16,-1-1-16 0,1-1-208 0,0 1-32 16,0 0-16-16,0 0 0 0,4-45-16 0,-4 45 0 15,0 0 0-15,12-62 0 0,-12 62-16 0,0 0 0 16,20-58 0-16,-20 58 0 0,0 0 64 0,21-47 0 16,-21 47 0-16,0 0 0 0,0 0 0 0,0 0 16 15,0 0 0-15,40-34 0 0,-40 34-16 0,0 0 0 16,0 0 0-16,22 12 0 0,-17-6 32 0,0 4 0 15,0-1 0-15,0 2 0 0,-2 4-128 0,1-3-32 16,0 4 0-16,-2 0 0 0,1-4-128 0,-1 5 0 16,1 1 0-16,-2 1 128 0,0 0-128 0,0-3 0 15,1 1 0-15,-1-3 0 0,0-1 0 0,0-3 0 0,2 0 0 0,-1-7 0 0,1 0-272 0,2-1-48 16,-5-2 0-16,0 0 0 31,0 0-784-31,0 0-176 0</inkml:trace>
  <inkml:trace contextRef="#ctx0" brushRef="#br0" timeOffset="21952.14">19625 8265 11967 0,'0'6'1072'0,"-1"-4"-864"0,1 0-208 0,0-2 0 16,-1 1 3872-16,1 1 736 0,-1 1 128 0,-2 1 48 16,-1 2-1248-16,-1 3-240 0,-1 1-48 0,0 2-16 15,0-2-2016-15,0 2-384 0,0-2-96 0,-2 3-16 16,3-3-288-16,0 2-64 0,0-2-16 0,2 0 0 0,0 0-208 15,1-2-144-15,2-2 192 0,0 1-192 16,2-4 0-16,2 0 0 0,1 0 0 0,1-3 0 0,-6 0 0 0,0 0 0 16,0 0 0-16,43-7-144 0,-43 7-112 0,0 0-32 15,0 0 0-15,50-31 0 0,-50 31-32 0,0 0-16 16,0 0 0-16,37-57 0 0,-37 57-32 0,11-43 0 0,-11 43 0 0,5-48 0 16,-5 48 64-16,1-53 16 0,-1 53 0 15,-4-57 0-15,1 27 288 0,3 30 0 16,-8-49-128-16,2 23 128 0,-1-3 0 0,-2 1 176 15,0-1-32-15,-2 3 0 0,1 5 80 0,0 1 16 16,-1 4 0-16,1 4 0 0,2 0 32 0,-1 3 16 16,4 2 0-16,0 2 0 0,3 3 80 0,-2 2 16 0,3 0 0 15,0 0 0-15,-1 4 128 0,2-1 48 0,0 4 0 16,2 3 0-16,1 5-112 0,0-2-32 0,2 5 0 0,0 4 0 16,2 1-288-16,2 6-128 0,1 2 0 0,-1-3 128 15,3 4-128-15,0-1 0 0,0 0 0 0,1-1 0 16,-2 1 0-16,-1-5 0 0,0 1 0 0,-3-1 0 15,2 0 0-15,-3-1 0 0,0-3 0 0,-2 0 0 16,1-3 0-16,-3-3 0 0,1-1 0 0,-1-2 0 16,1 0-256-16,-1-6-48 0,1 2 0 0,-1-6 0 31,1 2-592-31,-1-5-128 0,0 0-32 0,-2 0-12048 0,0 0-2400 0</inkml:trace>
  <inkml:trace contextRef="#ctx0" brushRef="#br0" timeOffset="22135.79">19871 8249 15663 0,'-1'4'1392'0,"0"0"-1120"16,1-2-272-16,0-2 0 0,0 1 3616 0,0 4 672 15,0 1 128-15,-1 8 16 0,-1 1-1472 0,1 5-288 16,0-4-64-16,1 0-16 0,0-1-1600 0,0-5-320 16,0-2-64-16,1 0-16 0,2-2-336 0,-1-4-64 15,1-2 0-15,-3 0-16 0,0 0-368 0,0 0-80 16,0 0-16-16,0 0-12512 15,26-44-2496-15</inkml:trace>
  <inkml:trace contextRef="#ctx0" brushRef="#br0" timeOffset="22301.98">19878 8088 7359 0,'-3'2'656'0,"2"0"-528"0,0-2-128 15,1 3 0-15,0-3 3392 0,0 1 656 0,0 1 128 0,0 1 32 16,1 0 16-16,1 0 16 0,1 2 0 0,1 0 0 15,0-1-2736-15,1-2-544 0,2 2-128 0,-1-2 0 16,2 2-832-16,-8-4 0 0,15 2-144 0,-9 2-11856 16,3 0-2368-16</inkml:trace>
  <inkml:trace contextRef="#ctx0" brushRef="#br0" timeOffset="22504.58">19991 8244 18431 0,'-1'9'816'0,"1"-5"160"16,0-2-784-16,0 2-192 0,1-4 0 0,-1 2 0 0,3-2 2880 0,-2 0 544 16,3 4 96-16,1 2 32 0,2-3-848 0,2 0-160 15,1 1-48-15,0-1 0 0,-10-3-1632 0,0 0-336 16,33 1-64-16,-33-1-16 0,0 0-256 0,0 0-48 16,43-1-16-16,-43 1 0 0,0 0-128 0,0 0 0 15,0 0 0-15,46-7-176 16,-46 7-752-16,0 0-160 0,0 0-16 0</inkml:trace>
  <inkml:trace contextRef="#ctx0" brushRef="#br0" timeOffset="22751.35">20148 8177 22111 0,'-3'3'976'0,"0"-3"208"15,2 1-944-15,1-1-240 0,0 0 0 0,-1 0 0 0,1 3 2800 0,0-3 512 0,0 2 96 0,0-1 32 16,-2 2-1168-16,2 1-224 0,2-1-64 0,-2 2 0 15,1 1-1088-15,0-2-240 0,0 2-32 0,1 2-16 16,0 0-224-16,-1 1-64 0,2 1 0 0,-1 0 0 16,1-2-128-16,0 4-48 0,0 2 0 0,-1-1 0 15,1 3-144-15,-1-3 0 0,1 2 0 0,-1-2 0 16,0-1 0-16,0 2 0 0,-1-2 0 0,1 0-176 31,0-4-384-31,-1 0-80 0,2 1 0 0,-1-2-16 0,-1 0-464 0,2-5-96 0,-1 4 0 0,0-6-16640 16</inkml:trace>
  <inkml:trace contextRef="#ctx0" brushRef="#br0" timeOffset="22958.38">20312 8317 16575 0,'0'3'1472'0,"0"-1"-1168"15,0-1-304-15,0 2 0 0,0-1 3248 0,0 2 592 16,0 2 112-16,0 4 16 0,1 2-992 0,-1 5-208 0,0-4-32 0,0 2-16 0,1-3-1744 0,-1 1-336 31,1-3-80-31,1-1-16 0,0 0-288 0,-1-3-64 16,2-2-16-16,-1-1 0 0,1 0-176 0,0-3-176 15,-3 0 48-15,0 0 0 16,0 0-848-16,0 0-176 0,0 0-16 0,28-49-16688 0</inkml:trace>
  <inkml:trace contextRef="#ctx0" brushRef="#br0" timeOffset="23120.07">20366 8174 11967 0,'-2'-3'1072'0,"0"1"-864"0,1 1-208 0,1 1 0 16,0 0 3344-16,-1 0 624 0,-2 0 128 0,0 0 32 15,0-3-544-15,-1 3-128 0,2 0 0 0,2 3-16 16,0-3-2272-16,1 0-448 0,3 3-80 0,-2 0-32 16,3-3-608-16,0 1 0 0,3 1 0 0,-2 1 0 31,1 1-1328-31,2 2-272 0</inkml:trace>
  <inkml:trace contextRef="#ctx0" brushRef="#br0" timeOffset="23487.69">20558 8424 12895 0,'-2'-3'1152'0,"1"6"-928"16,0-3-224-16,0 0 0 0,1 1 3216 0,-3 1 608 16,1-2 112-16,-4 4 32 0,-1 1-672 0,0-1-128 15,0 2-32-15,0 0 0 0,2-2-1888 0,0 2-384 16,2-2-80-16,-1 1-16 0,0-1-448 0,2 3-112 15,-1-2-16-15,2 1 0 0,1 0-16 0,0 1-16 16,1 0 0-16,2-4 0 0,1 2-160 0,2 0 0 16,0-2 144-16,0-1-144 0,2-2 0 0,0 0 0 15,-8 0 0-15,0 0 0 0,0 0 0 0,47-21 0 16,-47 21 0-16,0 0-128 0,0 0 128 0,47-36 0 16,-47 36 0-16,0 0 0 0,0 0 0 0,0 0-128 0,26-44 128 15,-26 44 0-15,0 0 0 0,0 0-128 16,0 0 128-16,-5-37 0 0,2 33 0 0,-2-2 0 0,-2 2 0 0,0-2 128 15,0 1 192-15,-1 1 32 16,-1 0 16-16,2 1 0 0,0-3-112 0,-1 3 0 0,0-1-16 16,-1 2 0-16,0-2-240 0,2 2 128 0,-1-2-128 15,2 4 0-15,1-4 0 0,0 4 0 0,3 0 0 0,1-2 0 16,1 2-192-16,0 0-96 0,1-4-16 0,1 4 0 31,1 0-320-31,2 0-64 0,1 1-16 0,3 4-11776 0,0 0-2368 0</inkml:trace>
  <inkml:trace contextRef="#ctx0" brushRef="#br0" timeOffset="23787.87">20749 8427 14735 0,'0'6'640'0,"0"-3"160"0,0 1-640 0,0-2-160 0,0-1 0 0,0 2 0 0,0 0 1952 0,-1 1 352 16,1 5 80-16,-2 1 16 0,0 5 32 0,1-6 0 16,0 4 0-16,1-6 0 0,-1-1-1072 0,1-1-208 15,1-1-32-15,0-6-16 0,2 0-624 0,-3 2-128 16,0 0-32-16,0 0 0 0,0 0 144 0,21-49 32 15,-21 49 0-15,0 0 0 0,16-45-128 16,-16 45-32-16,0 0 0 0,0 0 0 0,22-47-64 0,-22 47-16 16,0 0 0-16,0 0 0 0,0 0 16 0,0 0 0 15,0 0 0-15,0 0 0 0,0 0-48 0,0 0-16 16,0 0 0-16,43-1 0 0,-39 9-48 0,-2 0-16 16,2 2 0-16,-1 0 0 0,0 2-144 0,0 1 0 15,-1-1 144-15,1 2-144 0,-1 1 0 0,-1 1 0 16,2 0 0-16,-2-3 0 0,3 2-272 0,-2-2-32 0,1-4 0 0,1 0 0 31,-2-5-784-31,2 0-144 0</inkml:trace>
  <inkml:trace contextRef="#ctx0" brushRef="#br0" timeOffset="24209.1">21057 8462 16575 0,'0'2'1472'0,"0"-2"-1168"0,0 0-304 0,-1 0 0 15,1 2 2992-15,-1-2 528 0,0 2 128 0,-1 1 0 16,0-2-704-16,-2 2-160 0,2 2-32 0,-2-1 0 16,0-1-1664-16,0 0-352 0,1 0-64 0,0 0-16 15,1 1-256-15,-1 0-48 0,1 1-16 0,-1-1 0 0,1-1-144 0,1 2-16 16,-2 0-16-16,3 1 0 0,-1 3-160 0,1-3 0 16,1 0 0-16,0 2 128 0,2-2-128 0,-1-1 0 15,2 1 0-15,0-5 0 0,1 2-160 0,0-2-16 16,1-1 0-16,-1 0 0 0,0-1-32 0,0-2-16 15,0 0 0-15,-5 3 0 0,0 0 16 0,0 0 0 16,0 0 0-16,0 0 0 0,19-55 0 0,-19 55 0 16,0 0 0-16,0 0 0 0,7-49 48 0,-7 49 16 15,0 0 0-15,0 0 0 0,0 0 144 0,0-42 0 16,0 39 0-16,0 1 0 0,0 1 256 0,0 1-32 16,0 0 0-16,0 1 0 0,-2 1 112 0,2 4 32 15,0-2 0-15,2 2 0 0,-2 3-48 0,0 1-16 16,1 2 0-16,-1 1 0 0,1-4-112 0,0 4-32 15,1 0 0-15,-1 2 0 0,1-2-160 0,0 0 128 0,0 0-128 16,1-1 128-16,0-2-128 0,1-1 0 0,0-3 0 16,1-1 0-16,1 0 0 0,-1-4 0 0,1-2 0 15,0-2-176 1,-6 3-400-16,0 0-96 0,0 0-16 0,0 0-12048 0,36-48-2400 0</inkml:trace>
  <inkml:trace contextRef="#ctx0" brushRef="#br0" timeOffset="24484.86">21246 7606 30399 0,'-1'3'1344'0,"0"-1"288"0,0-2-1312 0,-1 4-320 16,2-2 0-16,-1 2 0 0,0 2 2128 0,-1 4 368 16,0 6 64-16,-1 9 0 0,0 7-1152 0,2 5-224 15,2 5-48-15,2 1-16 0,0 4-400 0,3 2-80 16,2 1 0-16,-1 1-16 0,3-1-240 0,0-2-32 15,1 0-16-15,-1-2 0 16,-1-2-144-16,-2-4-48 0,1 1 0 0,-3-4 0 0,-2-5-144 0,0-1 0 16,-1 1 0-16,1-7 0 0,-1-2 0 0,-2 1 0 15,1-5 0-15,1 0 0 0,-1-7-272 0,0-2-48 16,0-4 0-16,1-2 0 16,-1-6-512-16,-1 2-128 0,0 0 0 0,0 0-12224 15,5-49-2448-15</inkml:trace>
  <inkml:trace contextRef="#ctx0" brushRef="#br0" timeOffset="25652.5">22294 8866 12895 0,'0'1'1152'0,"0"2"-928"16,0-1-224-16,0-2 0 0,0 0 2032 0,0 4 352 15,1-1 80-15,-1-2 16 0,0 4 608 0,1-4 128 16,0 1 32-16,-1-2 0 0,3-2-1392 0,-3 2-256 0,0 0-64 0,0 0-16 16,6-52-688-16,-6 52-128 0,4-53-16 0,-4 53-16 15,0-69-256-15,-3 30-48 0,1-1-16 0,-3-1 0 16,-1 0-32-16,-2-1 0 0,1 1 0 0,-4-2 0 16,1 3-64-16,-1 3 0 0,0 2-16 0,-2 3 0 15,2 8-80-15,1-2-16 0,0 3 0 0,3 5 0 16,1 2-16-16,1 3-128 0,5 13 192 0,0 0-64 15,-4-28-128-15,4 28 192 0,0 0-192 0,0 0 192 16,0 0-192-16,0 0 192 0,0 0-192 0,0 0 192 16,0 0-64-16,0 0-128 0,0 0 192 0,47-19-64 15,-36 26-128-15,2-1 160 0,0 2-160 0,0 2 160 16,0 3-160-16,1-3 0 0,1 2 0 0,-3 0 0 0,2 2 0 0,-3-2 0 16,0 1 0-16,-1-1 0 0,0-1 0 0,-3 1 0 15,0 0 0-15,-2 1 0 0,0-3 0 0,-2 2 0 16,-2-2 0-16,-1 3 0 0,0-1 0 0,-2-3 0 15,-1 2 0-15,-2 0 0 0,0-1-208 0,0 0 80 16,-1-2 128-16,0-1-208 0,-1 0 16 0,-2-1 0 16,0-2 0-16,-1 1 0 0,0-4-48 0,1 2 0 15,-1-1 0-15,0-1 0 0,1 2 96 0,-1-3 16 16,2 0 0-16,3-3 0 0,0 0 128 0,1 0 0 16,3 2-144-16,-1-2 144 0,2 0 0 0,2 0-176 15,0 3 176-15,-2 0-128 0,0 0-64 0,0 0-16 16,0 0 0-16,0 0 0 15,0 0-240-15,50-13-64 0,-50 13 0 0,0 0-11984 16,49 0-2416-16</inkml:trace>
  <inkml:trace contextRef="#ctx0" brushRef="#br0" timeOffset="26192.11">22756 8285 22111 0,'-3'0'976'0,"1"0"208"0,1 0-944 0,-1-2-240 0,0 2 0 0,1-2 0 15,-1 2 2912-15,-3-2 544 0,-3 1 96 0,-2-1 32 16,-1 1-1312-16,-1 1-256 0,0 0-48 0,-1 0-16 16,2 1-1040-16,0 2-208 0,0-1-32 0,0 2-16 15,1 2-208-15,0 0-64 0,0 2 0 0,1 0 0 0,1 2-128 0,1-1-48 16,1 3 0-16,3-2 0 0,0 0-208 0,2 0 144 15,2 2-144-15,2-2 128 0,3-1-128 0,1-3 0 16,3-2 0-16,-10-4 0 0,0 0-384 0,42-4 32 16,-42 4 16-16,0 0 0 15,56-32-96-15,-56 32-16 0,0 0 0 0,50-51 0 0,-50 51 64 0,0 0 16 16,35-57 0-16,-35 57 0 0,0 0 32 0,19-56 0 16,-19 56 0-16,0 0 0 0,3-57 208 0,-3 57 128 15,-3-40-160-15,3 40 160 0,-9-42 0 0,4 20 0 16,5 22 0-16,-10-47 0 0,5 22 0 0,-1 2 0 15,0 0 0-15,-2 2 0 0,2-1 0 0,1 2 0 0,-1 2 128 16,6 18-128-16,-7-29 160 0,3 19-32 0,1 4 0 16,2 4 0-16,-1-2 192 0,1 4 48 0,-1 0 0 0,1 1 0 15,1 2 160-15,0 0 48 0,0 4 0 0,0 1 0 16,1 2-192-16,2 3-48 0,-1-1 0 0,1 4 0 16,2 0-336-16,0 3 144 0,0 3-144 0,1 0 0 15,1 3 128-15,-1 3-128 0,2 1 0 0,-2-1 0 16,0-2 128-16,0 5-128 0,1-3 0 0,-3 2 0 15,1-1 0-15,-1-2 0 0,1-5 0 0,-1-3 0 16,-1-3 0-16,1-3 0 0,1 0 0 0,-1-5 0 16,1 0-528-1,0-5-112-15,0 0-32 0,-5-3 0 0,0 0-816 16,0 0-176-16</inkml:trace>
  <inkml:trace contextRef="#ctx0" brushRef="#br0" timeOffset="26552.53">23044 8390 31327 0,'0'3'1392'0,"0"-3"272"0,0-3-1328 0,0 2-336 15,0 1 0-15,0-3 0 0,0 2 1872 0,0-1 304 16,0-4 64-16,0 6 16 0,0 0-976 0,0 0-208 16,3-51-48-16,-3 51 0 0,1-41-512 0,-1 41-96 15,3-48-32-15,-3 48 0 0,2-57-80 0,-2 57-32 16,2-59 0-16,-2 59 0 0,4-61-112 0,-4 61-32 15,3-59 0-15,-3 59 0 0,2-54-128 0,-2 54 192 16,3-45-192-16,-3 45 192 0,2-41-192 0,-2 41 128 16,0 0-128-16,4-51 128 0,-4 51-128 0,0 0 128 0,5-41-128 0,-5 41 128 15,0 0-128-15,0 0 160 0,0 0-160 0,0 0 160 16,0 0-160-16,0 0 128 0,0 0-128 0,31-40 128 16,-31 40-128-16,0 0 128 0,0 0-128 0,36 6 128 15,-36-6-128-15,25 6 0 0,-25-6 0 0,33 10 0 16,-16-4-128-16,-17-6-64 0,31 9-16 0,-31-9 0 15,27 11-432 1,-27-11-96-16,24 11-16 0,-24-11 0 0,14 10-224 0,-7-4-48 0,-4 0-16 0,1-2 0 16,-2 0-1920-16,1 1-384 0</inkml:trace>
  <inkml:trace contextRef="#ctx0" brushRef="#br0" timeOffset="26803.1">22898 8060 18431 0,'-1'7'816'0,"1"-2"160"0,3-1-784 0,-1-1-192 16,1-2 0-16,-1 1 0 0,2-2 2880 0,2 4 512 16,1-2 128-16,7 2 0 0,3 2-800 0,-17-6-160 15,45 6-48-15,-45-6 0 0,52 3-1616 0,-52-3-336 16,54-3-64-16,-54 3-16 0,53-6-256 0,-53 6-48 15,47-10-16-15,-47 10 0 0,0 0-160 0,52-12 0 16,-52 12 0-16,0 0-176 0,0 0-848 0,0 0-192 0</inkml:trace>
  <inkml:trace contextRef="#ctx0" brushRef="#br0" timeOffset="28268.22">20904 9967 7359 0,'1'8'656'0,"-1"-4"-528"15,0 0-128-15,1 0 0 0,1-2 1536 0,-2-2 256 16,0 0 64-16,1 0 16 0,0 3 432 0,0-2 64 0,2 1 32 0,-1-2 0 16,1 0-224-16,-1 0-32 0,1-2-16 0,-2 2 0 15,0-1-272-15,0-2-48 0,1 3-16 0,-1-4 0 16,-1 2-528-16,0-2-112 0,-1 0-32 0,-1-4 0 15,1-1-528-15,-1-2-96 0,-2-1-32 0,0-1 0 16,1-5-112-16,-2-2-32 0,-2-2 0 0,1-3 0 16,-1-3-128-16,-2 2-16 0,1-3-16 0,-2 1 0 15,0-3-160-15,0 2 128 0,-1-2-128 0,1 2 128 16,-1 0 0-16,0 1 0 0,2 3 0 0,-1-1 0 16,3 4 16-16,-1 1 0 0,1 5 0 0,2 0 0 15,0 3 16-15,5 13 0 0,-6-22 0 0,6 22 0 16,0 0 48-16,0 0 16 0,0 0 0 0,0 0 0 0,19-53-96 0,-19 53-128 15,0 0 176-15,0 0-176 0,44-36 144 16,-44 36-144-16,0 0 0 0,48-22 144 0,-48 22-144 0,0 0 0 16,54-9 0-16,-54 9 0 0,0 0 0 0,45-4 0 15,-45 4 128-15,0 0-128 0,46 4 0 0,-46-4 0 16,0 0 0-16,39 3 0 0,-39-3 0 0,21 6 0 16,-12-5-128-16,-2 1 128 15,1 2-512-15,-3-1-16 0,0 0-16 0,-3 0 0 16,1-2-320-16,-2 2-64 0,-1 0-16 0,0 0 0 15,-1-1-1056-15,-1-1-224 0</inkml:trace>
  <inkml:trace contextRef="#ctx0" brushRef="#br0" timeOffset="28570.21">20648 9760 11055 0,'2'4'976'0,"1"-4"-784"0,1 0-192 0,-2 0 0 16,-2 0 2688-16,0 0 480 0,0 0 96 0,0 0 32 16,64-6 32-16,-64 6 0 0,57-10 0 0,-57 10 0 15,56-12-1344-15,-56 12-272 0,49-13-48 0,-49 13-16 16,0 0-944-16,55-6-176 0,-55 6-32 0,0 0-16 15,43 0-224-15,-43 0-32 0,0 0-16 0,31 6 0 16,-22-3-208-16,-3-2 0 0,-3 1 128 0,2-2-128 16,0 0 0-16,-1 2 0 0,0-2 0 0,-2-2 0 15,1 2-560-15,-2-2-48 16,1 1-16-16,0-2-18000 0</inkml:trace>
  <inkml:trace contextRef="#ctx0" brushRef="#br0" timeOffset="29318.39">21246 10048 6447 0,'0'0'576'0,"-1"-2"-576"16,1 2 0-16,0 0 0 0,-1-3 2112 0,1 2 304 15,-1-1 64-15,-1-2 16 0,1-2 1152 0,-1 2 224 16,1-1 48-16,1 1 16 0,0 4-1136 0,0-2-240 16,1 1-32-16,-1 1-16 0,2 0-1360 0,-1 1-256 15,2 1-64-15,-1 1-16 0,2 1-320 0,0-2-64 0,-2 2-16 16,2 0 0-16,1 1-64 0,0 2-16 0,0-1 0 0,0 3 0 15,1-2-112-15,-1 2-32 0,1 1 0 0,-1-2 0 16,0 2-192-16,1 3 128 0,-1-3-128 0,0-1 0 16,1 0 0-16,-1-1 128 0,1 0-128 0,1-4 0 15,-1 2 0-15,0-3 0 0,0-3 0 0,0 0 0 16,-6 0 0-16,0 0 0 0,0 0 0 0,0 0 0 16,0 0 0-16,51-35 0 0,-51 35-128 0,0 0 128 15,0 0 0-15,0 0 0 0,40-45 0 0,-40 45 0 16,0 0 0-16,0 0 0 0,0 0 0 0,0 0 0 15,28-47 0-15,-28 47 0 0,0 0 0 0,0 0 0 16,0 0 0-16,0 0 0 0,0 0 0 0,0 0 0 0,0 0 0 16,0 0-336-16,0 0 48 0,0-38 16 15,-4 39-752-15,-1 2-128 0</inkml:trace>
  <inkml:trace contextRef="#ctx0" brushRef="#br0" timeOffset="29568.22">21353 10166 15663 0,'-1'4'688'0,"-1"-2"144"0,2-2-656 0,0 3-176 15,0-3 0-15,0 1 0 0,0 1 2608 0,2-1 480 16,0 4 112-16,0-1 0 0,2 2 32 0,1 3 0 16,-1 1 0-16,1 0 0 0,-2 0-1920 0,1 2-384 15,1 0-80-15,-1 2-16 0,0 1-336 0,-2-2-80 0,1 2-16 0,-1-1 0 16,-1 1-144-16,2-3-48 0,-2 4 0 0,0-3 0 15,-1-1-208-15,0 2 0 0,1-2 128 0,-1-2-128 16,0-2 0-16,2 2 0 0,-2-1 0 0,0-4 0 31,0 1-560-31,0-3 0 0,0-1 0 0,0-2-12144 0,0 0-2432 0</inkml:trace>
  <inkml:trace contextRef="#ctx0" brushRef="#br0" timeOffset="29963.91">21720 9947 3679 0,'-5'1'320'0,"3"-1"-320"15,-2 3 0-15,1-3 0 0,2 0 2720 0,0 2 480 16,-2-2 80-16,2 4 32 0,-2 0 976 0,-1 2 192 16,1 2 32-16,0 2 16 0,1 3-1888 0,2-1-368 15,2 2-80-15,0 2-16 0,2 0-1312 0,0 2-272 16,0 3-48-16,0-1-16 0,1 2-192 0,0 1-32 0,0 1-16 0,0 1 0 15,-1 1-80-15,1-1-16 0,-2 1 0 0,0-1 0 16,1-3-192-16,-2 0 128 0,0-2-128 0,0-2 0 16,0-1 0-16,-1-8 0 0,1 3 0 0,-2-5 0 15,1-5 0-15,0 2 0 0,0-4-144 0,1-2 144 32,-2 2-864-32,0 0-80 0,0 0-16 0</inkml:trace>
  <inkml:trace contextRef="#ctx0" brushRef="#br0" timeOffset="30237.95">21886 10356 22111 0,'-2'5'976'0,"1"-3"208"16,1-2-944-16,0 0-240 0,1 0 0 0,-1-2 0 0,3 2 2272 15,-3 0 416-15,0 0 64 0,0 0 32 0,0 0-464 0,28-50-80 16,-28 50-32-16,0 0 0 0,29-50-1248 0,-29 50-240 15,0 0-48-15,28-48-16 0,-28 48-176 0,0 0-32 16,32-47-16-16,-32 47 0 0,0 0-160 0,0 0-16 16,42-51-16-16,-42 51 0 0,0 0-240 0,0 0 0 15,0 0 128-15,39-51-128 0,-39 51 0 0,0 0 0 16,0 0 0-16,0 0 0 16,0 0-528-16,0 0 0 0,0 0 0 0,0 0 0 15,0 0-848-15,0 0-160 0</inkml:trace>
  <inkml:trace contextRef="#ctx0" brushRef="#br0" timeOffset="30471.03">21902 10058 11967 0,'-1'4'528'0,"1"-2"112"0,0 1-512 0,0-2-128 0,1 2 0 0,0 0 0 16,0 0 3408-16,1 1 656 0,2 2 128 0,3 2 32 15,1 6-640-15,1-2-128 0,1 4-32 0,-2-2 0 16,2 3-2144-16,2-1-448 0,-3 4-64 0,1-1-32 15,0 1-320-15,-1 1-64 0,-2-3-16 0,1 2 0 16,-2-2-192-16,0-1-144 0,-1 1 192 0,-1-2-192 16,-1-2 0-16,1-2 0 0,-1-2 0 0,-1-1 0 15,1-3 0-15,-2-4 0 0,0 2 0 0,0-4-144 16,2 0-432-16,-2-4-64 0,0 2-32 0,0-4-11792 16,1 0-2352-16</inkml:trace>
  <inkml:trace contextRef="#ctx0" brushRef="#br0" timeOffset="30761.41">22206 10162 24879 0,'-1'0'1088'0,"1"0"256"0,0 0-1088 0,0 0-256 16,0 0 0-16,0 0 0 0,0 0 2160 0,1 1 368 15,1-1 80-15,2 3 16 0,1-3-592 0,0 0-112 0,1 2-32 0,2-2 0 16,-1 0-1088-16,-1 0-224 0,-6 0-32 0,0 0-16 16,0 0-160-16,30 2-48 0,-23 0 0 15,1 1 0-15,-1-2-112 0,-1 1-16 0,1 2-16 16,-1 0 0-16,0 1-176 0,0-2 0 0,-1 1 0 0,0-1 128 16,0 0-128-16,-1 0-144 0,-2-1 144 0,1 2-208 31,0-3-560-31,0 2-96 0,-2-1-32 0,-1-2-17984 0</inkml:trace>
  <inkml:trace contextRef="#ctx0" brushRef="#br0" timeOffset="30984.63">22226 10324 15663 0,'1'6'688'0,"0"-6"144"0,0 3-656 0,1-3-176 16,-1 1 0-16,-1-1 0 0,1 0 2880 0,3 3 560 15,1-3 96-15,2 0 32 0,-7 0-544 0,0 0-96 16,25 2-32-16,-16 2 0 0,-1-2-1760 0,1-1-368 16,0 2-64-16,-2 1 0 0,0-2-368 0,1 2-64 15,-1-2-16-15,-1 0 0 0,2 0-256 0,-8-2 160 16,0 0-160-16,0 0 128 0,0 0-128 0,0 0-224 16,0 0 48-16,0 0 16 15,44-32-1184-15,-44 32-224 0</inkml:trace>
  <inkml:trace contextRef="#ctx0" brushRef="#br0" timeOffset="31636.38">22689 9983 9215 0,'-2'0'816'0,"0"0"-656"0,0 0-160 0,4 0 0 16,-2 0 2544-16,0 0 464 0,-3 2 112 0,2-2 16 15,0 4 512-15,-1 0 128 0,2 2 0 0,2 0 16 16,0 3-1680-16,2-2-352 0,-2 4-64 0,2-3-16 16,-2 2-976-16,2 1-192 0,0-1-32 0,-2 0-16 15,1-1-208-15,-2 0-32 0,1 1-16 0,0-4 0 16,0 0-208-16,1 1 0 0,-2-1 128 0,0-5-128 16,0 4 0-16,-1-4 0 0,2 2 0 0,-2-3 0 15,0 0-432-15,0 0-16 0,0-3-16 16,0 2-11888-16,0 1-2384 0</inkml:trace>
  <inkml:trace contextRef="#ctx0" brushRef="#br0" timeOffset="31884.89">22567 10265 12495 0,'-1'5'256'0,"1"-2"64"0,0-3 16 0,0 3 48 0,0-3-384 0,1 1 0 0,2-2 0 15,0 2 0-15,2 2 3888 0,-5-3 704 0,0 0 144 0,0 0 16 16,47 0-1696-16,-47 0-352 0,0 0-64 0,46-10-16 16,-46 10-1456-16,0 0-288 0,48-15-64 0,-48 15-16 15,0 0-352-15,46-14-64 0,-46 14 0 0,0 0-16 16,0 0-192-16,54-12-48 0,-54 12 0 0,0 0 0 16,0 0-128-16,44-6 0 0,-44 6 0 0,0 0 0 15,0 0 0-15,0 0-144 0,28 6 144 0,-25-4-208 31,-1 2-560-31,-1 0-128 0,-1 0 0 0</inkml:trace>
  <inkml:trace contextRef="#ctx0" brushRef="#br0" timeOffset="32584.6">22581 10611 19343 0,'0'4'848'0,"0"-2"192"16,0 2-832-16,1-2-208 0,-1-2 0 0,0 2 0 0,1 0 1984 0,0 4 368 16,2 1 64-16,-1 2 16 0,2 0-208 0,1 5-48 15,1-2 0-15,-1 0 0 0,1 1-1200 0,2-3-240 16,-2 2-48-16,1-1-16 0,-1 0-448 0,1 2-96 15,-1-3 0-15,-1-1-128 0,0 0 0 0,-2-1 0 16,2-2 0-16,-2-3 0 0,1 2 0 0,-3-5 0 16,1 2 0-16,0-2 0 0,-1 0-176 0,-1-2 16 15,0 2 0-15,0 0 0 0,0 0-16 0,0 0 0 0,6-43 0 0,-6 43 0 0,0 0 320 0,6-48 64 16,-6 48 16 0,0 0 0-16,8-60 176 0,-8 60 48 0,3-47 0 0,-3 47 0 15,1-47-80-15,-1 47-16 0,-2-44 0 0,2 44 0 16,-2-40-128-16,2 40-32 0,-5-37 0 0,5 37 0 15,-5-28-64-15,5 28 0 0,0 0-128 0,-8-35 192 16,7 27-16-16,-1 3-16 0,0 0 0 0,2 1 0 16,0 2 0-16,-1 0 0 0,2 0 0 0,1 2 0 15,1 0-16-15,0 0 0 0,2 2 0 0,1 0 0 16,0 0 16-16,0 0 0 0,3 2 0 0,-2 0 0 16,3-2-160-16,-1 2 160 0,1-1-160 0,-10-3 160 15,0 0-160-15,0 0 0 0,36 0 0 0,-36 0 0 0,0 0 0 0,0 0 0 16,45-3 0-16,-45 3 0 0,0 0 0 0,0 0 0 15,45-7 0-15,-45 7 0 0,0 0 0 0,0 0 0 16,0 0 0-16,41-11 0 0,-41 11 0 16,0 0 0-16,0 0 0 0,0 0 0 0,0 0 0 15,0 0 0-15,0 0 0 0,27 2 0 0,-25 0 0 0,0 0 0 0,-1 0 0 0,-1 1 0 0,1 0 0 16,-1 1 0 0,0 2 0-16,0 0 0 0,0 1 0 0,-1-1 0 15,1 0 0-15,-1 0 0 0,1 2 0 0,0 0 0 16,0 2 0-16,0-1 0 0,0 1 0 0,0 0 0 15,0 2 0-15,0-2 0 0,0-2 0 0,0 2 0 16,0-2 0-16,0 0 0 0,0-1 0 0,1-1 0 0,-1-2 0 16,0 2 0-16,0-4-144 0,1 2-64 0,-1-4-16 15,0 0 0 1,-1 0-544-16,1 0-96 0,0 0-32 0,-1-3-17712 0</inkml:trace>
  <inkml:trace contextRef="#ctx0" brushRef="#br0" timeOffset="33074.48">22871 10656 8287 0,'-5'6'368'0,"3"-6"80"16,-1 3-448-16,1 0 0 0,2-3 0 0,0 0 0 15,0 0 2640-15,-1 1 448 0,1 2 96 0,-2-3 16 0,1 2 448 0,1-2 80 0,1-2 32 0,1 2 0 16,-2 0-1520-16,0 0-320 15,0 0-48-15,0 0-16 16,0 0-1008-16,0 0-208 0,0 0-32 0,44-39-16 0,-44 39-80 0,0 0-32 16,0 0 0-16,0 0 0 0,0 0-128 0,40-8-32 15,-32 10 0-15,-1-1 0 0,-2 2-176 0,1 1-144 16,0 1 192-16,-1-2-192 0,1 3 128 0,-1 1-128 16,0 2 0-16,-1 0 0 0,-2-1 0 0,1 0 0 15,-2 2 0-15,-1 2 0 0,0-2 0 0,-1 3 0 16,-2-3-128-16,1 0 128 0,-2 1-320 0,0 0 16 15,-1 0 16-15,-2 3 0 0,1-5-16 0,-2 3 0 16,-2-3 0-16,2 1 0 0,-2-4 48 0,0 1 0 16,0-1 0-16,3-2 0 0,-2-2 32 0,3-1 16 15,1-2 0-15,0-1 0 0,2-2 208 0,1-2-176 0,2 6 176 0,0 0-160 16,0 0 160-16,0 0 0 0,0 0 0 0,0 0 0 16,0 0 256-16,18-51-32 0,-18 51 0 15,0 0 0-15,0 0 80 0,0 0 16 0,0 0 0 0,44-28 0 16,-44 28-96-16,0 0-16 0,0 0 0 0,0 0 0 15,41-3-208-15,-34 6 144 0,0 0-144 0,0 0 128 16,0 0-128-16,0 1 0 0,0 1 0 0,-1 0 0 16,-3 0-192-16,1 1-80 0,0-2-16 0,-2-2 0 15,0 2-608 1,-1 0-112-16,0-2-16 0,-1-1-17088 0</inkml:trace>
  <inkml:trace contextRef="#ctx0" brushRef="#br0" timeOffset="34117.31">23226 9441 10127 0,'-1'0'896'15,"1"-2"-704"-15,0 2-192 0,-1 0 0 16,1 0 1664-16,-2 0 320 0,1-3 48 0,-1 2 16 0,-3 1 848 0,0 0 176 16,0 1 48-16,-1 2 0 0,0-1-880 0,-2-1-160 15,1 2-32-15,-2 3-16 0,-1 0-768 0,1 1-160 16,0 2-16-16,-1 4-16 0,0-1-496 0,0 2-112 16,0 4-16-16,-1-2 0 0,2 3-160 0,-1 3-32 15,3-2-16-15,1 1 0 0,0 1-64 0,2 0-16 16,1 1 0-16,1-1 0 0,2-2-160 0,1 1 0 15,2 1 144-15,-1 3-144 0,4 1 0 0,-1-1 0 16,3 0 0-16,-1 0 0 0,2-1 0 0,-1-1 0 16,2-1 0-16,0-2 0 0,0-1 0 0,1-3 0 15,2-4 0-15,-1 1 0 0,1-4 0 0,1-1 0 0,0-2 0 0,-2-1 0 0,-12-5 0 0,0 0 0 16,0 0-144-16,47 1 144 31,-47-1-416-31,0 0-16 0,0 0 0 0,0 0 0 16,0 0-1920-16,46-36-384 0</inkml:trace>
  <inkml:trace contextRef="#ctx0" brushRef="#br0" timeOffset="34767.72">23365 9796 1839 0,'-2'0'160'0,"1"-2"-160"0,1 0 0 0,0 2 0 0,0 0 2112 0,0 0 400 15,-1 0 80-15,1 0 16 0,0-2 1200 0,-1 2 240 16,1-1 48-16,0-1 16 0,-2 2-1216 0,2 0-240 15,0 0-48-15,2 0-16 0,-2 0-992 0,0 0-208 16,1 0-48-16,0 0 0 0,0 0-576 0,1 2-128 0,0-1-32 0,-1 1 0 16,2 0-80-16,-1 0-16 15,1 2 0-15,0 1 0 0,0-1-80 0,-1-1-32 16,2 2 0-16,-1 3 0 0,0-2-128 0,2 2-16 16,-1 2-16-16,0-2 0 0,-1 3-240 0,1 0 176 15,0 0-176-15,0 1 160 0,0 2-160 0,0-2 0 0,1 5 0 16,0-5 0-16,0 2 0 0,0 0 0 0,0-1 0 0,0-3 0 15,-1-1 0-15,-1-2 0 0,0-1 0 0,0 0 0 16,2 0 0-16,-1 0 0 0,1-2 0 0,0-4 0 16,-1 3 0-16,1-6 0 0,-2 3-144 0,1-4 144 15,-4 4 0-15,0 0 0 0,0 0-128 0,0 0 128 16,0 0 0-16,24-50 0 0,-24 50-128 0,0 0 128 16,17-45 0-16,-17 45 0 0,0 0 0 0,17-47 0 15,-17 47 0-15,0 0 0 0,0 0 0 0,21-53 144 16,-21 53-144-16,0 0 192 0,0 0-192 0,21-44 192 15,-21 44-48-15,0 0 0 0,0 0 0 0,0 0 0 16,0 0 16-16,0 0 0 0,25-47 0 0,-25 47 0 0,0 0 0 0,0 0 0 0,0 0 0 0,0 0 0 16,0 0-32-16,0 0 0 15,0 0 0-15,0 0 0 0,0 0-128 0,0 0 0 16,0 0 0-16,0 0 128 0,0 0-128 0,0 0 0 16,0 0 0-16,0 0 0 0,-4-23 0 0,2 26-192 15,-1-3 64-15,0 3 128 16,0-3-896-16,-1 3-64 0,2-2-16 0,-1 2 0 15,1-3-368-15,0 2-80 0</inkml:trace>
  <inkml:trace contextRef="#ctx0" brushRef="#br0" timeOffset="35201.51">23779 9530 4607 0,'0'0'400'0,"0"0"-400"0,0 0 0 0,0 3 0 15,1-3 2944-15,0 0 512 0,1 1 112 0,-1 1 16 0,4 5 640 16,1 0 144-16,1 2 32 0,1 1 0 0,0 2-1824 0,2 0-352 16,0 1-80-16,0 3-16 0,2 0-1264 0,0 0-256 15,0 5-48-15,-1-1-16 0,1 2-128 0,-2 0-32 16,-1-1 0-16,0 2 0 0,-3 0-96 0,-1 2-32 16,-3-3 0-16,0 3 0 0,-1-3-64 0,-2 0 0 15,-1 3-16-15,0-5 0 0,-1 0-176 0,1-2 0 16,-1-2 144-16,0 2-144 0,0-5 0 0,0-1 0 15,-1 1 0-15,-1-3 0 0,-1-2-352 0,-1 0-32 16,0-2-16-16,0 0 0 16,-1 0-304-16,1-3-48 0,-1 1-16 0,1-3 0 15,1 1-144-15,0-4-48 0,-1 1 0 0,4-3-10832 16,-1 1-2176-16</inkml:trace>
  <inkml:trace contextRef="#ctx0" brushRef="#br0" timeOffset="35885.29">24320 9686 15663 0,'0'3'1392'0,"0"-3"-1120"0,0 2-272 0,0-2 0 16,2 0 2048-16,-2 0 336 0,1 1 80 0,1 2 16 16,1-1 256-16,2 2 48 0,0-4 16 0,-5 0 0 15,0 0-1184-15,0 0-224 0,0 0-48 0,0 0-16 16,0 0-624-16,51-6-128 0,-51 6-32 0,0 0 0 15,0 0-176-15,0 0-48 0,0 0 0 0,59-10 0 16,-59 10-112-16,0 0-16 0,0 0-16 0,0 0 0 0,0 0-176 0,53 0 0 16,-53 0 0-16,0 0 128 0,0 0-128 0,0 0 0 15,0 0 0-15,51 0 0 0,-51 0 0 0,0 0-192 16,0 0 64-16,0 0 128 16,0 0-608-16,0 0 0 0,0 0 0 0,0 0 0 15,0 0-992-15,0 0-192 0,0 0-32 0,0 0-16 16,0 0-912-16,0 0-176 0</inkml:trace>
  <inkml:trace contextRef="#ctx0" brushRef="#br0" timeOffset="36251.37">24350 9816 7359 0,'-1'0'320'0,"0"0"80"0,1 0-400 0,0 0 0 0,0 0 0 0,0 0 0 16,0 0 2528-16,0 1 416 0,1 0 96 0,1 3 16 15,1 1 976-15,1 1 192 0,1-2 32 0,-1 2 16 16,1-2-1904-16,2 0-368 0,-1 1-80 0,0-2 0 15,-6-3-1184-15,0 0-224 0,0 0-64 0,38 4 0 16,-38-4-176-16,0 0-32 0,0 0-16 0,0 0 0 0,52-6-96 0,-52 6-128 16,0 0 176-16,0 0-176 0,0 0 0 0,53-13 0 15,-53 13 0-15,0 0 0 0,0 0 0 0,0 0 0 16,0 0 0-16,44 0 0 16,-44 0-192-16,0 0-32 0,0 0-16 0,0 0 0 15,0 0-944-15,28 12-192 0,-24-12-32 0,-2 1-16016 16</inkml:trace>
  <inkml:trace contextRef="#ctx0" brushRef="#br0" timeOffset="38884.21">25973 8759 3679 0,'-2'0'320'0,"1"-3"-320"16,1 3 0-16,-1-2 0 0,1 2 1808 0,0 0 304 15,-1 0 48-15,-1-2 16 0,1 2 1504 0,-1-2 304 16,-1 1 64-16,1 1 16 0,-2 0-976 0,0 0-192 16,1 1-32-16,-2 1-16 0,1 2-1376 0,-1 2-256 15,0 1-64-15,0-1-16 0,-1 4-624 0,1-2-112 0,-2 5-16 0,0-3-16 16,1 2-128-16,0 1-32 0,0 0 0 0,-2 3 0 16,2-1-208-16,-1-2 128 0,1 2-128 0,-2 1 0 15,3-2 0-15,-1 1 128 0,0 1-128 0,1 0 0 16,0-1 128-16,0 1-128 0,0 1 176 0,3 2-176 15,-1-1 256-15,2-2-64 0,0-1-16 0,1 1 0 16,3 3-16-16,1 1 0 0,1 2 0 0,1-2 0 16,2 1-160-16,0-2 0 0,1 0 0 0,1-1 128 15,1-1-128-15,0-1 0 0,0-2 0 0,0-1 0 0,0 0 0 0,-1 0 0 0,0 3 0 0,-2-4 0 32,2 1 0-32,-3-3 0 0,2 2-144 0,-3-5 144 15,1 4-400-15,-2-4-32 0,-1-2 0 0,-2 1 0 16,2-1-784-16,-1-2-176 15,0 0-16-15,-2-2-16144 0</inkml:trace>
  <inkml:trace contextRef="#ctx0" brushRef="#br0" timeOffset="42080.52">26365 8913 911 0,'0'0'0'0,"0"0"0"0,0 0 0 0,0 0 0 0,0 0 1344 0,0 0 176 16,0 0 32-16,0 0 16 0,-2-33 1872 0,2 33 368 15,0 0 80-15,0 0 16 0,-5-22 0 0,5 22 0 16,0 0 0-16,0 0 0 0,0 0-1696 0,-3-8-336 16,3 9-64-16,-2 2-16 0,1 1-928 0,1 1-192 15,0 2-32-15,0-1-16 0,0 0-192 0,1 0-48 16,1 1 0-16,0 0 0 0,1 2-224 0,-1-1-160 15,2 0 192-15,-2 0-192 0,2 0 0 0,0 1 0 16,-1-3 0-16,0 0 0 0,1 0 0 0,-2 0-256 16,0 2 80-16,1-2 16 15,-2-2-544-15,0 1-128 0,-1-1 0 0,0 1-11824 16,0 2-2352-16</inkml:trace>
  <inkml:trace contextRef="#ctx0" brushRef="#br0" timeOffset="42362.79">26151 9114 12319 0,'0'0'256'0,"0"0"64"0,0 0 16 0,2 0 32 0,1-2-368 0,-1 2 0 0,-2 0 0 0,0 0 0 16,0 0 3808-16,0 0 688 0,49-11 144 0,-49 11 32 15,0 0-1568-15,55-7-304 0,-55 7-64 0,0 0-16 16,53-10-1520-16,-53 10-304 0,0 0-64 0,47-5-16 0,-47 5-336 0,0 0-64 0,0 0-16 0,51 2 0 31,-51-2-208-31,0 0-32 0,0 0-16 0,41 7 0 0,-41-7-144 0,0 0 0 16,0 0 0-16,0 0 0 15,0 0 0-15,0 0 0 0,40 1-192 0,-37-1 192 16,-2 0-704-16,0 0 0 0,-1 0-16 0,-1 0-17904 16</inkml:trace>
  <inkml:trace contextRef="#ctx0" brushRef="#br0" timeOffset="43028.44">26175 9334 5519 0,'0'0'496'0,"2"1"-496"16,-1 1 0-16,-1-2 0 0,1 0 3200 0,0 3 528 15,3 1 112-15,1 2 32 0,2 4-48 0,1 2-16 0,0 0 0 0,1-1 0 16,0 2-1536-16,-2-1-304 0,1 3-64 16,-1-3-16-16,-1 2-1168 0,0-2-224 0,-1-2-48 0,0 3-16 15,0-3-208-15,-1-1-32 0,0 0-16 0,-2 0 0 16,1-4-176-16,0 0 192 0,0 1-192 0,-1-2 192 16,-1-1-192-16,2 0 0 0,-2-1 0 0,0-2 0 15,1 1 0-15,-1-2 0 0,-1 1 0 0,1-2 0 0,0-1-208 0,-1 3 80 0,0 0 128 0,0 0-208 31,0 0 208-31,0 0-144 0,5-36 144 0,-5 36-128 16,0 0 128-16,0 0 0 0,5-43 0 0,-5 43 0 16,0 0 0-16,5-38 176 0,-5 38-176 0,0 0 192 15,6-47-192-15,-6 47 192 0,0 0-192 0,5-52 192 0,-5 52-192 16,4-37 128-16,-4 37-128 0,2-37 128 0,-2 37-128 0,0 0 128 16,3-42-128-16,-3 42 128 0,0 0-128 0,-1-33 0 15,1 33 0-15,0 0 128 0,0 0-128 0,0 0 0 16,0 0 144-16,0 0-144 0,0 0 128 0,0 0-128 15,0 0 128-15,0 0-128 0,0 0 128 0,0 0-128 16,0 0 128-16,0 0-128 0,0 0 144 0,0 0-144 16,0 0 192-16,0 0-192 0,0 0 160 0,0 0-160 15,44-17 128-15,-39 22-128 0,-5-5 128 0,0 0-128 16,16 10 128-16,-11-8-128 0,-5-2 0 0,0 0 0 16,0 0 128-16,0 0-128 0,26 8 0 0,-26-8 0 15,0 0 0-15,0 0 0 0,0 0 0 0,0 0 0 16,0 0 0-16,43-4 0 0,-43 4 0 0,0 0 0 0,0 0 0 0,0 0 0 0,0 0 0 0,0 0 0 15,38 4 0-15,-34-2 0 0,3 2 0 0,-2-1 0 16,0 0 0-16,0 0 0 16,-2-2 0-16,2 1 0 0,-2 2 0 0,0-1 0 15,0-1 0-15,-2-1 0 0,0 2 0 0,1-2 0 16,-2 1 0-16,0-2 0 0,0 3 0 0,0-3 0 16,-2 0 0-16,1 1 0 0,-1 2 0 0,0-1 0 15,0-1 0-15,-1 2-224 0,1-3 48 0,1 2 16 31,-2 0-272-31,1 0-48 0,-1 1-16 0,1 0 0 0,-1 3-256 0,1 1-48 0,-1-6-16 0,1 1-11184 16,1 2-2240-16</inkml:trace>
  <inkml:trace contextRef="#ctx0" brushRef="#br0" timeOffset="43578.49">26458 9430 8287 0,'-1'-1'736'0,"1"1"-592"16,0-3-144-16,0 2 0 0,0 0 3040 0,0 0 576 16,0 1 112-16,0-4 32 0,0 4 64 0,0 0 16 15,0 0 0-15,0 0 0 0,0 0-1920 0,0 0-384 16,0 0-80-16,0 0-16 0,25-46-752 0,-25 46-160 15,0 0-16-15,0 0-16 0,0 0-96 0,0 0-16 16,0 0 0-16,0 0 0 0,0 0-128 0,44-16-48 0,-44 16 0 0,0 0 0 16,0 0-208-16,20 6 128 0,-15-2-128 0,0 1 0 15,0-1 0-15,-1 2 0 0,0 0 0 0,-1 1 0 16,0 2 0-16,-2-3-192 0,0 3 192 0,0 1-208 16,-1-3-144-16,0 2-32 0,-1 0 0 0,-1 1 0 15,-1-1 64-15,0 0 0 0,-1 1 0 0,0 0 0 16,-1-4 0-16,-1 1 0 0,-3 2 0 0,1-3 0 15,0 0 0-15,-2-2 16 0,0-1 0 0,-1 0 0 16,0-3 304-16,1 3-128 0,0-3 128 0,3 0 0 16,1-3 0-16,1 3 0 0,1-2 0 0,2 1 0 15,0-2 176-15,1-1 32 0,1 4 16 0,0 0 0 0,0 0-16 0,0 0 0 0,0 0 0 0,0 0 0 16,0 0 48 0,0 0 0-16,0 0 0 0,45-24 0 0,-45 24 0 15,0 0 16-15,0 0 0 0,0 0 0 0,47-4-48 0,-47 4-16 16,0 0 0-16,32 6 0 0,-32-6-208 0,0 0 176 15,28 6-176-15,-19-2 160 0,0-1-160 0,-3 0 0 16,0-3 0-16,0 0 0 0,-1 3 0 0,-1-3 0 16,0 0 0-16,-1 0 0 15,1 0-640-15,-2-3 0 0,-2 3 0 0,0 0-18224 16</inkml:trace>
  <inkml:trace contextRef="#ctx0" brushRef="#br0" timeOffset="43830.32">26787 9445 24879 0,'0'4'1088'0,"0"-2"256"0,2-1-1088 0,-1 2-256 0,0-3 0 0,-1 2 0 16,1-2 2400-16,1 4 416 0,-1 0 96 0,1 2 16 16,2 3-1008-16,-2 0-208 0,2 1-48 0,-1 0 0 15,-1 1-960-15,1-1-208 0,-1 0-48 0,-1 0 0 16,2 1-208-16,-2 0-48 0,2 0-16 0,-2 3 0 15,0-4-176-15,-1 1 0 0,-1-1 0 0,1 0 128 16,-1 0-128-16,-2-2 0 0,2 2 0 0,-2-4 0 16,1 2-512-1,-2 1 0-15,2-3 16 0,-3 0 0 0,1-4-912 0,-1 2-176 0</inkml:trace>
  <inkml:trace contextRef="#ctx0" brushRef="#br0" timeOffset="44760.74">27052 9199 4607 0,'-2'-1'400'0,"-1"-2"-400"15,2 3 0-15,0-2 0 0,1 0 1456 0,0 2 208 16,0-2 32-16,0 2 16 0,0-4 1648 0,0-2 336 16,0 1 64-16,1 0 16 0,-2-1-640 0,2 4-112 15,-1-2-16-15,1 1-16 0,0 1-1216 0,2 2-240 16,-2 0-64-16,2 2 0 0,0 1-752 0,0 1-144 15,2 2-48-15,-2 0 0 0,4 0 32 0,-3 4 0 16,3-1 0-16,0 2 0 0,-1 0-80 0,2 0-16 16,-2 1 0-16,1 1 0 0,-1-1-96 0,2-2-32 15,-2 2 0-15,0-2 0 0,0 3-128 0,-1-1-16 16,2-2-16-16,-2 0 0 0,-1 1-176 0,0 0 160 0,1 0-160 0,-1-1 160 16,-2-1-160-16,1 1 0 0,-1-4 0 0,1 1 0 15,-1-1 0-15,-1 1 0 0,1-4 0 0,-1 0 0 16,0 0 0-16,-1 0 0 0,1-3 0 0,1 2 0 15,-2-2 0-15,1 0 0 0,-1 0 0 0,0 0 0 16,0 0 0-16,0 0 0 0,0 0 0 0,0 0 0 16,0 0-144-16,0 0 144 0,0 0 0 0,0 0 0 15,0 0 0-15,34-43 0 0,-34 43 0 0,0 0 0 16,0 0 0-16,21-44 0 0,-21 44 0 0,0 0 0 0,0 0 0 16,30-55 0-16,-30 55 0 0,0 0 0 15,0 0 0-15,31-53 0 0,-31 53 0 0,0 0 144 0,0 0-144 0,24-41 0 16,-24 41 144-16,0 0-144 0,0 0 0 0,0 0 0 15,0 0 0-15,0 0 128 0,0 0-128 0,0 0 0 16,0 0 0-16,0 0 0 0,0 0 0 0,0 0 0 16,0 0 0-16,0 0 0 0,0 0 0 0,0 0 0 15,0 0 0-15,0 0 0 0,0 0 0 0,0 0 0 16,0 0-176-16,0 0 176 16,0 0-544-16,0 0-16 0,0 0 0 0,0 0 0 15,0 0-128-15,0 0-16 0,0 0-16 0,0 0 0 16,0 0-112-16,0 0-32 0,16-42 0 0,-16 42-11504 15,0 0-2304-15</inkml:trace>
  <inkml:trace contextRef="#ctx0" brushRef="#br0" timeOffset="45344.15">27506 8807 2751 0,'-4'-4'256'0,"2"0"-256"16,0 2 0-16,1 2 0 0,0-2 1536 0,1 2 256 16,-1 0 48-16,1-2 16 0,0 2 1584 0,0-2 320 15,0 2 64-15,1 2 16 0,1-2-512 0,2 4-112 16,1 0-16-16,0 2 0 0,2 0-1088 0,0 3-208 16,0-2-48-16,2 2-16 0,-1 3-880 0,2 1-160 15,0-2-32-15,0 3-16 0,1 0-128 0,-1 1-32 16,0 1 0-16,0 0 0 0,0 3-176 0,0-1-32 15,0-1-16-15,-2 5 0 0,1-4-128 0,-1 4-32 16,1-2 0-16,-1 2 0 0,-1 1-208 0,-1-1 144 0,-1 0-144 16,-1 2 128-16,-2-2-128 0,0 0 0 0,-4 2 0 0,1 0 0 15,-1-1 0-15,-2 1 0 0,-1-1 0 0,-1-1 0 16,0-2 0-16,-2 1 0 0,1-3 0 0,-1 2 0 16,1-5 0-16,-2 1-176 0,1 0 176 0,-2-4-192 15,-1 2-128-15,-1-2-48 0,0-2 0 0,-2 3 0 16,1-5 112-16,-2 2 0 0,1 0 16 0,1-4 0 15,-1 3 96-15,1-3 16 0,0 1 0 0,1-3 0 16,1 1 128-16,1 1-192 0,1-2 192 0,2-1-192 16,2 0-112-16,0-3-16 0,1 1-16 0,3-1 0 31,0 0-144-31,1-1-32 0,0 1 0 0,0 0 0 0,0 0-304 0,0 0-64 0,0 0-16 0,32-43-16912 16</inkml:trace>
  <inkml:trace contextRef="#ctx0" brushRef="#br0" timeOffset="46896.24">26843 7735 6447 0,'1'-4'576'0,"1"2"-576"16,-2-1 0-16,0 2 0 0,1-2 1488 0,-1 3 192 16,1-3 48-16,0-1 0 0,-1 4 528 0,0 0 112 15,0 0 32-15,0 0 0 0,9-31-480 0,-9 27-112 16,-1-1-16-16,1 4 0 0,-2-1-176 0,0-2-32 15,-1 4-16-15,1-3 0 0,0 3-272 0,-1 0-48 16,1 0-16-16,-2 3 0 0,1-3-528 0,0 4-96 16,-1-2-32-16,-1 2 0 0,1 2-304 0,-1-2-64 15,2 2-16-15,-2 0 0 0,0 0-192 0,-1 4 144 16,1 0-144-16,-2 1 128 0,3-1-128 0,-3 2 0 16,1 2 0-16,-1 2 128 0,-1 0-128 0,0 2 0 0,-1-2 0 0,0 0 0 15,1 0 0-15,-2-3 0 0,0 5 128 0,0-5-128 16,0 3 0-16,-1 3 128 0,1-1-128 0,-1-1 128 15,1 1-128-15,0 1 128 0,0-3-128 0,-1 1 128 16,1 0-128-16,0-1 0 0,0 0 0 0,2 1 0 16,-1-5 0-16,2 2 0 0,-1-2 0 0,0 3 0 15,0-5 0-15,1 2 0 0,-1 0 0 0,1 1 0 0,0-3 0 0,2 2 0 0,-2-2 0 0,1 0 0 16,1-2 0-16,-1 2 0 0,2-2 0 16,1-2 0-16,-1 0 0 0,-1 0 0 0,1 0 0 0,1-2 0 31,-1 1 0-31,0-1 0 0,1-2 0 0,-1 2 0 15,-1-3 0-15,1 4 0 0,0-4 0 0,-1 2 0 0,1-1 0 0,0-2 0 16,-1 4 0-16,1-4 0 16,2 3 0-16,-2-3 0 0,2 0 0 0,0 0 0 0,1 0 0 0,0 0 0 15,0-3 0-15,1 3 0 0,-2-2 0 0,2 0 0 16,0 0 0-16,2-1 0 0,-1 0 0 0,0-3 0 16,0-1 0-16,2 0 0 0,-1-4 0 0,1 0 0 15,-1-4 0-15,1 1 0 0,-1-1 0 0,1 2 0 16,-3 13 0-16,5-31 0 0,-5 31 0 0,4-29 0 15,-2 16 0-15,-1 2 0 0,0 3 0 0,0 0 0 16,-1 4 0-16,0 0 0 0,0 2 0 0,0 2 0 16,0 0 0-16,-1 2 0 0,0-1 0 0,0 3 0 15,-2 1 0-15,1 3 0 0,-1 0 0 0,1 5 128 16,-2-4-128-16,0 5 128 0,1 1-128 0,-2 0 0 16,0 2 0-16,0 2 0 0,0-1 0 0,0 2 0 0,1 1 0 15,-1-1 0-15,2-2 0 0,0 1 0 0,2-2 0 0,0-2 0 0,1-3 0 0,0-2 0 0,1-1 0 0,1-5 0 31,2-1 0-31,-1 0 0 0,-3-3 0 0,0 0 0 16,0 0 0-16,0 0 0 0,0 0-176 0,50-35 176 16,-50 35 0-16,0 0-128 0,42-34 128 0,-42 34 0 15,0 0 0-15,51-39 0 0,-51 39 0 0,0 0-128 16,62-38 128-16,-62 38 0 0,0 0 0 0,55-27 0 0,-55 27 0 0,0 0 0 16,0 0 0-16,57-19 0 0,-57 19-160 0,0 0 160 0,0 0-192 0,0 0 192 31,55-11-1456-31,-55 11-176 0,0 0-32 15,0 0-14848-15</inkml:trace>
  <inkml:trace contextRef="#ctx0" brushRef="#br0" timeOffset="47410.6">27017 7229 7359 0,'-2'-10'656'0,"1"0"-528"0,1 5-128 0,0 2 0 16,1 0 1344-16,0 2 256 0,0-2 32 0,-1 3 16 15,0 0 2000-15,0 0 384 0,0 0 96 0,33-42 16 16,-33 42-1200-16,0 0-256 0,0 0-32 0,0 0-16 0,50-18-1376 0,-50 18-288 16,0 0-48-16,0 0-16 15,31 16-368-15,-25-6-80 0,-1 2-16 0,1 2 0 0,-1 3-16 0,0-1-16 16,2 3 0-16,-2 0 0 0,1 1-224 0,0 1-32 16,0-1-16-16,0 1 0 0,2-1-144 0,-1-2 0 15,0 1 0-15,2-3 0 0,0-4 0 0,-2 1 0 16,1-2-128-16,-2 0 128 15,0-4-560-15,-2 0-32 0,-1-1-16 0,0-3 0 16,-2 2-800-16,-1-1-144 0,-1-3-48 0,-3 2-15552 0</inkml:trace>
  <inkml:trace contextRef="#ctx0" brushRef="#br0" timeOffset="47698.74">26957 7533 6447 0,'1'-1'576'0,"-1"1"-576"0,0 0 0 0,0 0 0 15,0 0 2352-15,0 0 352 0,0 0 80 0,0 0 16 16,35-38 720-16,-35 38 128 0,36-35 48 0,-36 35 0 16,40-43-1248-16,-40 43-240 0,40-39-48 0,-40 39-16 15,35-34-960-15,-35 34-192 0,30-37-32 0,-30 37-16 16,0 0-464-16,39-46-96 0,-39 46 0 0,0 0-16 15,0 0-176-15,33-41-16 0,-33 41-16 0,0 0 0 16,0 0-160-16,0 0 0 0,0 0 0 0,27-37 0 16,-27 37 0-16,0 0 0 0,0 0 0 0,0 0 0 15,0 0-528-15,0 0 16 0,0 0 0 0,0 0-17952 16</inkml:trace>
  <inkml:trace contextRef="#ctx0" brushRef="#br0" timeOffset="47954.88">27459 7231 16575 0,'0'2'736'0,"0"-2"160"0,1 0-720 0,-1 0-176 16,1 0 0-16,1 0 0 0,-1 0 2592 0,-1 0 480 16,0 0 112-16,0 0 16 0,0 0-480 0,0 0-96 15,0 0 0-15,0 0-16 16,0 0-1536-16,52-4-304 0,-52 4-64 0,0 0-16 15,0 0-368-15,0 0-64 0,0 0 0 0,0 0-16 16,0 0-240-16,50-4 0 0,-50 4 0 0,0 0 0 31,0 0-288-31,0 0-160 0,0 0-16 0,0 0-17232 0</inkml:trace>
  <inkml:trace contextRef="#ctx0" brushRef="#br0" timeOffset="48178.8">27438 7345 11055 0,'2'0'480'0,"-2"0"112"0,0 0-464 0,0 0-128 16,0 0 0-16,0 0 0 0,0 0 2864 0,0 0 544 16,0 0 112-16,0 0 32 0,0 0-96 0,0 0 0 15,55-2-16-15,-55 2 0 0,0 0-1904 0,0 0-368 16,0 0-80-16,0 0 0 0,0 0-704 0,0 0-128 15,52 2-16-15,-52-2-16 0,0 0-224 0,0 0 0 16,0 0 128-16,0 0-128 0,0 0-256 0,55-8-80 16,-55 8-32-16,0 0-17488 0</inkml:trace>
  <inkml:trace contextRef="#ctx0" brushRef="#br0" timeOffset="48575.45">27945 6786 10127 0,'-3'-3'896'15,"1"-2"-704"-15,1 3-192 0,1 0 0 16,0 2 2560-16,0 0 464 0,0-3 112 0,-2 2 0 16,1-5 128-16,-1 2 32 0,2 2 0 0,0-2 0 0,0 4-1504 0,1 0-320 15,1 1-48-15,1 4-16 0,1 3-592 0,-2 0-128 16,2 2-32-16,-1 3 0 0,1 0-272 0,0 2-48 15,1-1-16-15,0 1 0 0,1 1-320 0,-1-4 128 16,0 0-128-16,0-2 0 0,0 4 0 0,1 1 0 16,0 1 0-16,-1-4-128 15,1 2-736-15,-1-2-144 0,-1 0-16 0,0-2-16528 16</inkml:trace>
  <inkml:trace contextRef="#ctx0" brushRef="#br0" timeOffset="48835.85">27784 7039 18431 0,'0'0'816'0,"0"0"160"0,0 0-784 0,0 0-192 0,0 0 0 0,0 0 0 15,0 0 2080-15,0 0 368 0,0 0 80 0,0 0 16 16,59 6 160-16,-59-6 48 0,0 0 0 0,66-6 0 15,-66 6-1600-15,0 0-320 0,70-9-64 0,-70 9-16 16,0 0-464-16,60-6-96 0,-60 6 0 0,0 0-16 16,54-4-176-16,-54 4 0 0,0 0 0 0,0 0 0 15,53 4 0-15,-53-4-144 0,0 0 144 0,0 0-160 16,0 0-1568-16,0 0-304 0</inkml:trace>
  <inkml:trace contextRef="#ctx0" brushRef="#br0" timeOffset="49494.93">27893 7333 12895 0,'0'12'576'0,"-1"-6"112"0,2 2-560 0,0-2-128 16,0-4 0-16,-1 2 0 0,2-1 2144 0,0 0 400 15,1 7 80-15,0-1 0 0,1 5-288 0,1-2-64 0,-1 1-16 0,1-1 0 16,-3 0-1312-16,2-2-272 0,-1 0-48 0,0-4-16 16,-1 0-272-16,1 0-48 15,-1 0-16-15,1-2 0 0,1-1-16 0,-1-2-16 0,1 1 0 0,-4-2 0 16,0 0-240-16,0 0 0 0,0 0 128 0,0 0-128 16,0 0 0-16,0 0 144 0,41-38-144 0,-41 38 128 15,0 0 128-15,0 0 0 0,23-43 16 0,-23 43 0 16,14-32-112-16,-14 32-32 0,13-37 0 0,-13 37 0 15,13-40 64-15,-13 40 16 0,10-41 0 0,-10 41 0 16,7-44 80-16,-7 44 16 0,4-40 0 0,-3 20 0 16,-1 4-64-16,0 0-16 0,-1 1 0 0,0 3 0 15,-2 2 0-15,2 0 0 0,-2 0 0 0,1 4 0 0,-1 0 80 0,1 0 16 16,0 0 0-16,0 2 0 0,1 1-128 0,1 1-32 0,-1 1 0 0,1 1 0 16,0 0-16-1,1 0 0-15,0 1 0 0,2 1 0 0,-1 2-144 16,-2-4 128-16,0 0-128 0,0 0 128 0,20 15-128 0,-20-15 0 15,0 0 0-15,0 0 0 0,37 16 0 0,-37-16 0 16,0 0 0-16,0 0 0 0,45 7 0 0,-45-7 0 16,0 0 0-16,0 0 0 0,0 0 0 0,57-1 0 15,-57 1 0-15,0 0 0 0,0 0 0 0,0 0 0 16,0 0 0-16,0 0 0 0,51-10 0 0,-51 10 0 16,0 0 0-16,0 0 0 0,0 0 0 0,0 0 0 15,0 0 0-15,0 0 0 0,0 0 0 0,0 0 0 16,0 0 0-16,44 8 0 0,-43-6 0 0,0 2 0 0,-1 2 0 15,0-2 0-15,0 2 0 0,-1-1 0 0,0 2 0 0,-2 2 0 16,1-3 128-16,-1 4-128 0,0-4 128 0,0 2-128 16,1 0 128-16,-1-4-128 0,1 2 0 15,-1-2 128-15,2 1-128 0,0 1 0 0,0-2 0 0,-2-2 0 16,2 2 0-16,-2-3-224 0,0 4 80 0,0-4 16 31,1 4-800-31,-2-3-160 0,0 0-16 0,-1 0-16544 0</inkml:trace>
  <inkml:trace contextRef="#ctx0" brushRef="#br0" timeOffset="49960.72">28190 7333 10127 0,'1'0'448'0,"-1"0"96"0,0-3-544 0,0 3 0 16,0 0 0-16,1 0 0 0,-1-2 2720 0,0 2 432 16,0 0 96-16,0 0 16 0,0 0 416 0,0 0 96 15,0 0 0-15,0 0 16 0,0 0-1888 0,32-36-384 16,-32 36-80-16,0 0-16 0,0 0-816 0,0 0-160 16,0 0-48-16,0 0 0 0,53-10-128 0,-53 10-16 15,0 0-16-15,0 0 0 0,0 0-240 0,38 8 0 16,-38-8 128-16,0 0-128 0,0 0 0 0,22 18 0 15,-22-18 0-15,8 12 0 0,-5-5 0 0,-2-1 0 0,0 1 0 16,-1 2 0-16,-1 1-160 0,-1-2 160 16,0 0-128-16,-1 1 128 0,-1 0-384 0,-1 0 16 0,0 1 0 0,-1-3 0 31,-1 5-48-31,-1-5-16 0,-1 2 0 0,1-3 0 16,-2 1-400-16,0-2-96 0,1 0-16 0,-1-2 0 0,1-1 576 0,0-1 112 0,0-1 32 0,3 0 0 15,0-1 224-15,2 1 0 0,2-2 0 0,-1-1 160 16,3 2 208-16,0 1 32 0,0 0 16 0,0 0 0 15,0 0 208-15,0 0 32 0,0 0 16 0,0 0 0 16,0 0-416-16,0 0-64 0,50-16-32 0,-50 16 0 16,0 0-16-16,0 0 0 0,0 0 0 0,0 0 0 15,52 1-144-15,-52-1 0 0,0 0 0 0,0 0 0 16,29 15-192-16,-29-15-80 0,0 0-16 0,18 18-17568 16</inkml:trace>
  <inkml:trace contextRef="#ctx0" brushRef="#br0" timeOffset="51712.19">25213 9912 3679 0,'-3'0'320'0,"0"0"-320"0,2-2 0 0,1 2 0 15,0 0 1696-15,0 0 272 0,0 0 48 0,-1 0 16 16,-2 0 656-16,1 0 144 0,-1-3 32 0,2 6 0 15,1-3-192-15,0 2-48 0,0 0 0 0,0 0 0 16,1 1-608-16,0 0-128 0,2 1-32 0,1 0 0 16,-1 1-784-16,4-2-176 0,-1 1-16 0,-6-4-16 15,0 0-512-15,0 0-96 0,45 9-32 0,-45-9 0 16,0 0-96-16,55-6 0 0,-55 6-128 0,0 0 192 16,72-17-48-16,-72 17-16 0,0 0 0 0,61-14 0 0,-61 14-128 15,0 0 192-15,77-7-192 0,-77 7 192 0,54-1-192 0,-54 1 0 16,56 0 0-16,-56 0 128 0,53 0-128 15,-53 0 0-15,51 1 0 0,-51-1 0 0,0 0 0 0,61 3 0 16,-61-3 0-16,0 0 0 0,45 6 0 0,-45-6 0 16,0 0 128-16,0 0-128 0,57 6 0 0,-57-6 0 15,0 0 0-15,0 0 0 0,57 4 128 0,-57-4-128 16,0 0 0-16,0 0 128 0,66 0-128 0,-66 0 128 16,0 0-128-16,63-1 128 0,-63 1-128 0,0 0 0 15,68 1 0-15,-68-1 0 0,45 6 0 0,-45-6 0 16,45 6 0-16,-45-6 0 0,0 0 0 0,59 7 0 15,-59-7 0-15,0 0 0 0,61 0 0 0,-61 0 0 16,0 0 0-16,67-13 0 0,-67 13 0 0,0 0 0 16,66-16 0-16,-66 16 0 0,56-18 128 0,-56 18-128 15,56-17 0-15,-56 17 128 0,53-9-128 0,-53 9 0 0,49-4 0 0,-49 4 0 16,0 0 0-16,66 4 0 0,-66-4 0 0,0 0 0 16,51 6 0-16,-51-6 0 0,0 0 0 0,54 6 0 15,-54-6 0-15,0 0 0 0,63 0 0 0,-63 0 0 16,0 0 0-16,63-6 0 0,-63 6 0 0,0 0 0 15,64-13 0-15,-64 13 0 0,0 0 0 0,64-9 0 16,-64 9 0-16,0 0 0 0,60-7 128 0,-60 7-128 16,0 0 0-16,52 4 0 0,-52-4 0 0,0 0 0 15,43 4 0-15,-43-4 0 0,0 0 128 0,44 6-128 16,-44-6 0-16,0 0 0 0,47 5 0 0,-47-5 128 16,0 0-128-16,54 6 0 0,-54-6 0 0,0 0 0 15,52 7 0-15,-52-7 0 0,0 0 0 0,44 7 0 16,-44-7 0-16,0 0 0 0,0 0 0 0,60 0 0 0,-60 0 0 0,0 0 0 15,0 0 0-15,54-7 0 0,-54 7 128 0,0 0-128 16,0 0 128-16,0 0-128 0,55-3 0 0,-55 3 128 16,0 0-128-16,0 0 0 0,0 0 0 0,50-4 0 15,-50 4 128-15,0 0-128 0,0 0 0 0,45 4 0 16,-45-4 0-16,0 0 0 0,0 0 0 0,41 10 0 16,-41-10 0-16,0 0 0 0,0 0 0 0,0 0-144 15,34 13 144-15,-34-13-160 0,0 0 32 0,0 0 0 16,0 0 0-16,0 0 0 0,0 0-112 0,0 0-16 15,0 0 0-15,0 0 0 16,0 0-144-16,0 0-48 0,0 0 0 0,0 0 0 16,0 0-512-16,0 0-96 0,0 0-32 0,0 0 0 15,0 0-960-15,0 0-208 0,42-33-48 0,-40 30-11840 0</inkml:trace>
  <inkml:trace contextRef="#ctx0" brushRef="#br0" timeOffset="56214.19">25035 9642 7359 0,'1'2'656'0,"-1"-2"-528"0,0 0-128 0,0 0 0 16,0 0 1392-16,2 0 240 0,-2 0 48 0,0 0 16 15,1 0 1184-15,-1 3 256 0,1-6 32 0,-1 3 16 16,-1-2-208-16,0-2-32 16,-1 0-16-16,0-2 0 0,0 0-1296 0,-2-4-256 0,0-1-48 0,0-3-16 15,-1-2-800-15,-1 0-176 0,1-1-16 0,0-3-16 16,0 0-112-16,2-2-32 0,-3-5 0 0,1-3 0 15,1-1-32-15,0-1 0 0,0 3 0 0,1-1 0 16,1 4 64-16,0-3 0 0,0 1 0 0,-1-1 0 16,2 2-16-16,0 4 0 0,1 23 0 0,-2-47 0 15,2 47 0-15,0-44 0 0,0 44 0 0,3-42 0 0,-3 42 0 0,5-44 0 16,-5 44 0-16,0 0 0 0,12-47 0 0,-12 47 0 16,0 0 0-16,0 0 0 0,29-51-16 0,-29 51 0 15,0 0 0-15,0 0 0 0,42-32-160 0,-42 32 192 16,0 0-192-16,0 0 192 0,0 0-192 0,58-12 160 15,-58 12-160-15,0 0 160 0,39 3-160 0,-39-3 0 16,0 0 0-16,37 9 128 0,-37-9-128 0,21 11 0 16,-21-11 0-16,0 0 0 15,0 0-512-15,33 11 0 0,-33-11 16 0,0 0 0 16,0 0-480-16,0 0-112 0,0 0 0 0,0 0-17792 16</inkml:trace>
  <inkml:trace contextRef="#ctx0" brushRef="#br0" timeOffset="56561.59">24846 9250 19343 0,'2'5'848'0,"0"-2"192"0,-1-2-832 0,0 2-208 0,0-3 0 0,1 2 0 16,0-2 2368-16,1 2 448 0,0 3 64 0,4-2 32 15,0 3-224-15,0-2-32 0,-7-4-16 0,0 0 0 16,28 10-1632-16,-28-10-336 0,0 0-64 0,0 0-16 16,44 3-192-16,-44-3-32 0,0 0-16 0,0 0 0 15,58-14-48-15,-58 14-16 0,0 0 0 0,52-15 0 0,-52 15-160 0,0 0-128 16,52-18 144-16,-52 18-144 0,0 0 0 0,0 0 0 15,54-14 0-15,-54 14 0 0,0 0 0 0,0 0-160 16,0 0 32-16,0 0 0 16,0 0-576-16,50-9-96 0,-50 9-32 0,0 0-17680 15</inkml:trace>
  <inkml:trace contextRef="#ctx0" brushRef="#br0" timeOffset="57016.48">25168 9669 17503 0,'1'-3'768'0,"0"1"176"16,-1 2-752-16,0 0-192 0,0 0 0 0,0 0 0 0,0 0 2560 0,0 0 464 15,0 0 112-15,30-42 0 0,-30 42 32 0,0 0 0 16,34-50 0-16,-34 50 0 0,0 0-1872 0,32-39-368 16,-32 39-80-16,0 0-16 0,0 0-192 0,35-41-32 15,-35 41-16-15,0 0 0 0,0 0-208 0,0 0-32 16,0 0-16-16,42-38 0 0,-42 38-208 0,0 0-128 16,0 0 128-16,0 0-128 0,0 0 0 0,0 0 0 15,0 0 0-15,0 0 0 16,0 0-448-16,0 0-48 0,0 0-16 0,0 0 0 15,0 0-576-15,-9-24-128 0</inkml:trace>
  <inkml:trace contextRef="#ctx0" brushRef="#br0" timeOffset="57233.11">25177 9449 9215 0,'-2'2'400'0,"1"-2"96"0,1 0-496 0,0 1 0 0,0 1 0 0,0-1 0 16,1 1 3136-16,0-2 512 0,2 4 128 0,0-1 0 15,4 0 256-15,-1 1 32 0,1 2 16 0,2-1 0 16,-1 2-2352-16,1 0-480 0,0 1-96 0,1 0 0 16,0-2-640-16,-2 4-128 0,0-4-32 0,0 3 0 15,0-3-208-15,-1 0-144 0,1 1 192 0,-2 0-192 0,0-1 0 0,1 0 0 0,-2-2 0 0,0 1 0 32,0-2-272-17,-1 1-112-15,-4-4-32 0,7 4-18368 0</inkml:trace>
  <inkml:trace contextRef="#ctx0" brushRef="#br0" timeOffset="57581.23">25421 9426 21183 0,'-1'0'944'0,"0"0"192"0,1-1-912 0,-2 1-224 15,2 1 0-15,0-1 0 0,0 3 2544 0,0-3 464 16,0 0 80-16,0 4 32 0,2-2-752 0,-1 2-128 15,0-1-48-15,0 2 0 0,2 2-1408 0,-2 0-272 16,1-1-64-16,0 3-16 0,0 1-176 0,-1-3-16 16,2 4-16-16,-1-1 0 0,2 0-224 0,0-4 176 15,-1 4-176-15,1-4 160 0,1 1-160 0,1-4 0 0,0 2 0 0,1-4 0 16,-2 2 0-16,0-3 0 0,-5 0 0 0,0 0 0 16,0 0 0-16,0 0 0 0,0 0 0 0,0 0 0 15,53-27 0-15,-53 27 0 0,0 0 0 0,0 0 0 16,0 0 0-16,0 0 0 0,37-46 0 0,-37 46 0 15,0 0 0-15,0 0 0 0,0 0 0 0,0 0 0 16,0 0 0-16,15-43 0 0,-15 39 0 0,0 0 0 16,-2 2 0-16,1-2-224 0,0 2 80 0,-2 2 16 31,0-3-544-31,0 2-96 0,0 2-32 0,-2 2-17264 0</inkml:trace>
  <inkml:trace contextRef="#ctx0" brushRef="#br0" timeOffset="57784.77">25516 9510 3679 0,'0'4'320'0,"0"0"-320"16,0-2 0-16,0 2 0 0,1-1 3824 0,-1-2 688 0,2 4 144 0,-2 2 16 15,3 6-192-15,-1 0-64 16,0 4 0-16,1 0 0 0,-2-1-2432 0,1 0-480 16,0-1-96-16,0-2-32 0,-1-3-864 0,2 0-160 15,-2-1-32-15,0-1-16 0,0-4-304 0,2-2 0 0,-2 0 0 0,0-4 0 31,-1 2-544-31,0 0-160 0,0 0-48 0,0 0-17392 0</inkml:trace>
  <inkml:trace contextRef="#ctx0" brushRef="#br0" timeOffset="58480.89">25316 9945 10127 0,'-3'0'896'0,"2"0"-704"15,0 2-192-15,0-2 0 0,1 0 1216 0,-2 0 224 16,0 1 32-16,0 2 16 0,-3-1 384 0,0-2 80 16,0 4 16-16,1-4 0 0,-1 0-304 0,1-3-64 15,2 2-16-15,-3-1 0 0,1-1-368 0,1 2-80 16,-2-4-16-16,1 4 0 0,-1-4-320 0,0 1-64 16,0 4-16-16,0-4 0 0,1 4-224 0,-1-2-48 0,2 2-16 0,-2 0 0 15,1 2-16-15,-1-2 0 0,1 2 0 0,1 0 0 16,-1-2-112-16,0 3-32 0,-1 0 0 0,2 0 0 15,-2-2-48-15,1 2-16 0,-1-1 0 16,1-1 0-16,-1 2-16 0,2-3 0 0,-2 2 0 0,0-2 0 16,0 0-192-16,0-2 176 0,-1 2-176 0,1-3 160 15,-1 2-160-15,-1-1 0 0,1 2 144 0,-1-4-144 16,1 1 0-16,-2 3 144 0,2-3-144 0,-1 0 0 16,2 3 128-16,-2-2-128 0,1 0 0 0,0 2 0 15,1 0 0-15,1 0 0 0,-1 0 0 0,1 0 0 0,-3 2 128 16,2 0-128-16,2-2 0 0,0 0 0 15,-1 3 0-15,1-3 0 0,0 0 128 0,1 0-128 0,-1 0 0 0,2 0 0 16,-1 0 0-16,-1 0 0 0,1 0 0 0,-1 0 0 16,0-3 0-16,-1 3 0 0,1-4 0 0,-2 2-256 15,2 1 64-15,-2-2 0 16,0 1-576-16,0 1-96 0,1-2-32 0,-1 3 0 16,1-4-928-16,0 4-192 0</inkml:trace>
  <inkml:trace contextRef="#ctx0" brushRef="#br0" timeOffset="59580.03">25877 11161 5519 0,'-2'7'496'0,"1"-4"-496"15,1 0 0-15,0-2 0 0,0-1 1584 0,0 0 208 16,0-1 64-16,0 1 0 0,0-3 976 0,1 0 208 16,-1 0 32-16,0-4 16 0,0-2-272 0,-1 0-48 15,-1-2-16-15,0 0 0 0,-2-1-912 0,0 1-192 16,1-6-48-16,-2 3 0 0,0-5-768 0,0 1-176 16,0-2-16-16,0 0-16 0,0-5-224 0,1-1-32 15,-1-1-16-15,2-3 0 0,0-1-96 0,1-3 0 0,-1 2-16 0,2-3 0 16,-3 2-80-16,1 3-16 0,-1 2 0 0,0-1 0 15,1 1 16-15,-1 0 0 0,1 5 0 0,0-2 0 16,0 3 32-16,3 22 0 0,-1-38 0 0,1 38 0 16,0-32 0-16,0 32 16 0,0 0 0 0,0 0 0 15,11-41-16-15,-11 41-16 0,0 0 0 0,0 0 0 16,0 0-48-16,0 0 0 0,42-37 0 0,-42 37 0 16,0 0-128-16,0 0 0 0,48-23 144 0,-48 23-144 15,0 0 0-15,0 0 0 0,60-22 0 0,-60 22 0 16,0 0 0-16,0 0 0 0,0 0 0 0,58-20 0 15,-58 20 0-15,0 0 0 0,0 0 0 0,0 0 0 16,46 2 0-16,-40 0 0 0,0 2-128 0,-2 2 128 16,1-2-416-16,-3 1 0 0,2 1 0 15,-3-1 0-15,0 1-464 0,-1 0-80 0,0 0-32 0,-1 0-11872 16,-1 3-2368-16</inkml:trace>
  <inkml:trace contextRef="#ctx0" brushRef="#br0" timeOffset="59915.35">25579 10657 7359 0,'-2'12'320'0,"1"-3"80"0,1-3-400 0,0-4 0 0,1 0 0 0,0 0 0 16,0-2 2496-16,2 4 400 0,0-2 96 0,4 2 16 16,-7-4 432-16,0 0 80 0,31 12 32 0,-31-12 0 15,0 0-1184-15,47-3-224 0,-47 3-48 0,0 0-16 16,60-18-976-16,-60 18-192 0,0 0-32 0,61-13-16 16,-61 13-352-16,0 0-80 0,52-6-16 0,-52 6 0 15,0 0-208-15,44 2-32 0,-44-2-16 0,0 0 0 16,40 8-160-16,-40-8 0 0,0 0 0 0,0 0 0 15,42 9 0-15,-42-9 0 0,0 0 0 0,0 0 0 16,0 0-704-16,0 0-32 0,28 12 0 16,-27-12-17856-16</inkml:trace>
  <inkml:trace contextRef="#ctx0" brushRef="#br0" timeOffset="60747.32">26080 11336 21183 0,'0'2'1888'0,"0"-2"-1504"0,1 0-384 0,1-2 0 15,-2 2 2240-15,1-3 368 0,0 2 80 0,-1 1 0 16,0 0-96-16,0 0-32 0,0 0 0 0,0 0 0 15,42-38-1472-15,-42 38-320 0,0 0-48 0,0 0-16 16,50-46-96-16,-50 46-32 0,0 0 0 0,42-40 0 16,-42 40-128-16,0 0-48 0,37-43 0 0,-37 43 0 15,0 0-224-15,0 0-48 0,31-42-128 0,-31 42 192 16,0 0-192-16,0 0 0 0,0 0 0 0,0 0 0 16,0 0 0-16,0 0 0 0,0 0 0 0,0 0 0 15,0 0-640-15,0 0-32 0,1-37 0 0,-6 34-12688 16,0 2-2528-16</inkml:trace>
  <inkml:trace contextRef="#ctx0" brushRef="#br0" timeOffset="61003.36">26053 11076 1839 0,'2'0'160'0,"1"0"-160"16,-1 0 0-16,0 0 0 0,0 1 3440 0,2 0 656 0,1-1 128 15,3 4 16-15,5 2 704 0,2 2 144 0,1 2 32 0,0 1 0 16,-1 1-2704-16,1 4-544 0,-3-2-96 0,1 2-32 16,-1 0-832-16,0-1-160 0,-2 1-48 0,0-1 0 15,-1-4-288-15,-1 0-64 0,-2-4-16 0,-1 2 0 16,0-3-336-16,1-2 128 0,-3 2-128 0,0-3 0 16,-1-3 0-16,-2 1 0 0,-1-1-160 0,0 0 160 31,0 0-752-31,0 0-32 0,0 0-16 0,0-4-12176 0,-1 4-2432 0</inkml:trace>
  <inkml:trace contextRef="#ctx0" brushRef="#br0" timeOffset="62840.54">26684 10391 13823 0,'0'0'1216'16,"0"0"-960"-16,0 0-256 0,0 0 0 16,0 0 1792-16,0 0 304 0,0 0 64 0,-3-7 16 0,2 4 560 15,-2-1 112-15,-2 1 32 0,2 3 0 0,-2 0-960 16,-1 0-176-16,1 1-32 0,-3 1-16 0,2 5-736 0,-3-1-160 15,1 0-32-15,-1 4 0 0,0 0-352 0,1-2-80 16,-1 6-16-16,2-2 0 0,-1 1-64 0,1-1-32 16,2 2 0-16,0 2 0 0,1 0-80 0,2 1-16 15,1-1 0-15,-1 1 0 0,2 1 0 0,0-1-128 16,0 4 192-16,2-1-64 0,-1 2-128 0,0 3 128 16,0 0-128-16,0 3 128 0,1-2-128 0,-1 3 0 15,0 1 0-15,0 3 128 0,1-3-128 0,-1 3 0 16,0-5 0-16,0 1 128 0,2-7-128 0,-1 0 0 15,4-3 0-15,2-1 128 0,-2-4-128 0,3-2 0 16,-1 0 0-16,2-4 0 0,1 1 0 0,-1-3 0 16,-10-6 0-16,0 0 0 0,35 12-224 0,-35-12 32 0,0 0 0 0,37 6 0 31,-37-6-464-31,0 0-96 0,0 0-16 0,45-2-17792 0</inkml:trace>
  <inkml:trace contextRef="#ctx0" brushRef="#br0" timeOffset="63227.83">27033 10390 9375 0,'0'0'192'0,"0"0"64"0,0 0 0 0,0 0 16 0,0 0-272 0,0 0 0 15,0 0 0-15,2-29 0 0,-2 29 4128 0,0 0 768 16,0 0 160-16,0 0 16 0,0 0-1856 0,0 0-368 16,10-37-80-16,-10 37-16 0,0 0-1408 0,0 0-272 15,0 0-64-15,0 0-16 0,0 0-384 0,0 0-80 16,0 0-16-16,0 0 0 0,19 13 64 0,-17-5 0 15,-2 2 0-15,0 2 0 0,1 5-256 0,-1-1-32 16,1-3-16-16,-1 2 0 0,1 1-272 0,2-1 160 16,-2 1-160-16,0 0 128 0,2-4-128 0,-1 1 0 0,1-3 0 15,-1 0 0-15,-1-4 0 0,2 0-192 0,-2 0 64 0,0-2 128 32,1-2-768-32,-1 0-16 0,0 0-16 0,0-2 0 15,-1 3-576-15,0-3-112 0</inkml:trace>
  <inkml:trace contextRef="#ctx0" brushRef="#br0" timeOffset="63540.98">26860 10652 15663 0,'0'1'688'0,"2"-1"144"0,-1 3-656 0,-1-3-176 15,0 0 0-15,0 0 0 0,0 0 2784 0,0 0 528 16,0 0 96-16,0 0 32 0,49-4-16 0,-49 4 0 16,0 0 0-16,53-3 0 0,-53 3-2032 0,0 0-416 15,50-6-80-15,-50 6 0 0,0 0-368 0,51-6-64 16,-51 6-16-16,0 0 0 0,49-4-240 0,-49 4-48 16,0 0-16-16,0 0 0 0,56-6-144 0,-56 6 0 15,0 0 0-15,0 0 0 0,0 0 0 0,49-10 0 16,-49 10 0-16,0 0 0 0,0 0-304 0,0 0-32 15,0 0-16-15,0 0 0 16,0 0-480-16,0 0-112 0,0 0-16 0,0 0-11600 16,0 0-2336-16</inkml:trace>
  <inkml:trace contextRef="#ctx0" brushRef="#br0" timeOffset="64357.72">26900 11010 10303 0,'-1'3'224'16,"1"-1"48"-16,0-2 16 0,0 0 0 0,0 0-288 0,0 0 0 0,0 2 0 0,1 0 0 0,-1-1 3504 0,2 2 640 16,0 1 128-16,-1 1 16 0,0 1-960 0,0 0-192 15,1 1-32-15,-1 2-16 0,0 1-1552 0,-1-2-320 16,1 2-64-16,1 3-16 0,-1-2-688 0,0 4-128 16,1-3-16-16,0 0-16 0,1 2-128 0,1 1-32 15,0-1 0-15,1-2 0 0,-1 1-128 0,0 0 0 16,3-2 0-16,-1-1 0 0,0-3 0 0,1-1 0 15,1 1 0-15,-2-4 0 0,-1 0 0 0,-5-3 0 16,0 0 0-16,0 0 0 0,0 0 0 0,0 0 0 16,0 0 0-16,0 0 0 0,0 0 0 0,48-32 0 15,-48 32 0-15,0 0 0 0,0 0 0 0,16-45 0 0,-16 45 0 0,0 0 0 16,6-44 0-16,-6 44 192 0,3-35-192 0,-3 35 192 16,1-40-64-16,-1 40 0 0,0-42 0 0,0 42 0 15,-1-40-128-15,1 40 0 0,-1-47 0 0,1 47 128 16,-3-42-128-16,1 23 0 0,2 19 0 0,-4-32 0 15,2 19 0-15,2 13 0 0,-4-22 0 0,1 14 0 16,1 1 144-16,1 4-144 0,-2-1 160 0,3-1-160 16,-1 4 272-16,1-2-32 0,0 2-16 0,0 1 0 15,0 0-64-15,0 0-16 0,1 0 0 0,2 1 0 16,-1 2-144-16,2-2 192 0,0 2-192 0,1-1 192 16,-5-2-192-16,0 0 0 0,0 0 0 0,0 0 128 15,39 7-128-15,-39-7 0 0,0 0 0 0,0 0 0 16,47 5 0-16,-47-5 0 0,0 0 0 0,0 0 0 15,50 0 0-15,-50 0 0 0,0 0 0 0,0 0 0 0,0 0 0 0,47-11 0 16,-47 11 0-16,0 0 0 0,0 0 0 0,0 0 0 16,0 0 0-16,42-29 0 0,-42 29 0 0,0 0 0 15,0 0-144-15,0 0 144 0,0 0 0 0,0 0 0 16,0 0 0-16,0 0 0 0,39-29 0 0,-39 29-128 16,0 0 128-16,0 0 0 0,0 0 0 0,0 0 0 15,0 0 0-15,0 0 0 0,12 10 0 0,-12-10 0 16,3 4 0-16,-2-2 0 0,0 1 0 0,-1 0 0 15,2 1 0-15,-1-1 0 0,0 0 0 0,0 3 0 16,1-2 0-16,-1 1 0 0,-1 3 128 0,1 0-128 16,-1 0 0-16,0 1 0 0,0 0 0 0,0 0 128 15,0 2-128-15,-1 0 0 0,0-4 0 0,-1 3 0 16,1-1 0-16,0-3 0 16,0 0-592-16,-1-2-16 0,1 0 0 0,1-2-12480 0,-1-2-2496 0</inkml:trace>
  <inkml:trace contextRef="#ctx0" brushRef="#br0" timeOffset="64909.08">27208 11023 21183 0,'-1'2'944'0,"1"-2"192"16,0 0-912-16,0 0-224 0,-2 0 0 0,2 0 0 0,0-2 2224 0,0 2 400 15,0 0 64-15,0-1 32 0,0 1-352 0,2 0-64 16,-1-2 0-16,0 2-16 0,-1 0-1328 0,0 0-272 16,0 0-48-16,0 0-16 0,0 0-208 0,0 0-32 15,0 0-16-15,0 0 0 0,0 0-48 0,51-13-16 16,-51 13 0-16,0 0 0 0,0 0-112 0,0 0 0 16,0 0-16-16,44-10 0 0,-44 10-176 0,0 0 128 15,0 0-128-15,0 0 128 0,0 0-128 0,31 7 0 16,-28-2 0-16,0 1 0 0,-1-1 0 0,-1 2 0 15,0 1 0-15,-1-2 0 0,0 4 0 0,-1 0-272 16,-2 1 64-16,1 3 16 0,-2 1-160 0,0-2-32 16,0 0 0-16,-1-3 0 0,-2 0 48 0,1 1 0 15,-1-1 0-15,-1-1 0 0,0 4 96 0,-1-6 32 0,-1 2 0 0,2 0 0 16,-1-2 80-16,0-1 128 0,1-6-208 0,-1 0 80 16,3 0 128-16,0 0 0 0,2-4 0 0,0 2 0 15,2-1 128-15,0-1 48 0,1-1 16 0,1 5 0 16,0 0 48-16,0 0 16 0,0 0 0 0,0 0 0 15,0 0 48-15,27-45 16 0,-27 45 0 0,0 0 0 16,0 0 0-16,0 0 0 0,0 0 0 0,50-26 0 16,-50 26-64-16,0 0 0 0,0 0 0 0,0 0 0 15,41 0-64-15,-41 0-32 0,0 0 0 0,0 0 0 16,32 10-160-16,-32-10 128 0,13 9-128 0,-8-6 128 16,0 4-128-16,0-4 0 0,-1 3 0 0,-2-3 0 15,2 3 0-15,-3-2 0 0,2 0 0 0,-2-2 0 16,0-2-448-16,1 1-112 15,-1 2-16-15,-1-3-16 0,0 0-496 0,0 0-112 0,0 0-16 0,0 0-17040 16</inkml:trace>
  <inkml:trace contextRef="#ctx0" brushRef="#br0" timeOffset="65641.23">27557 10286 5519 0,'-2'-3'496'0,"1"2"-496"16,1 1 0-16,-1 0 0 0,1 0 1840 0,0 0 272 16,0 0 48-16,0-2 16 0,0 2 832 0,1 0 192 15,3 2 16-15,-1-1 16 0,4 4-96 0,-1 0-32 16,3 4 0-16,-1 0 0 0,2 0-1312 0,0 4-272 15,1 3-48-15,0 0-16 0,2 3-688 0,-1 0-144 16,2 4-32-16,-3 1 0 0,2 1-48 0,0 1-16 16,-1 2 0-16,0 1 0 0,0-1-160 0,-3 1-48 15,-1-1 0-15,-2 4 0 0,-1 2-128 0,-3-2-16 16,0 3-16-16,-2-1 0 0,-2-2-160 0,0 3 0 16,1-4 0-16,-2-3 128 0,1-2-128 0,1-1 0 0,-2-5 0 15,1-2 0-15,-1 1 0 0,1-3 0 0,-2 0 0 16,0-4 0-16,-1 4 0 0,-1-3-144 0,0-1 144 0,0 2 0 15,-2-2-256-15,0 1 64 0,-2-1 16 0,1 2 0 16,0-5 48-16,1 0 0 0,0 1 0 0,1-4 0 16,1 0 128-16,0 0-160 0,-1-2 160 0,2 0-160 15,2 1 16-15,-1-1 0 0,0-2 0 0,1 2 0 16,-1-1-64-16,1 0-16 0,1 1 0 0,-2-2 0 16,3 2-96-16,0 0-32 0,0-2 0 0,-1 0 0 15,2 0-240 1,0 0-48-16,2 1-16 0,-1-3-11696 0,1-3-2352 0</inkml:trace>
  <inkml:trace contextRef="#ctx0" brushRef="#br0" timeOffset="87638.13">25093 14506 23951 0,'0'0'2128'0,"0"0"-1696"0,0 0-432 0,0 0 0 16,0 0 2432-16,0-2 384 0,0 1 96 0,-1 1 16 15,1-5-784-15,-1 0-160 0,0-4-16 0,1-1-16 16,0 10-1104-16,0 0-208 0,-2-47-64 0,2 47 0 16,-1-44-176-16,1 44-32 0,0-60-16 0,0 60 0 15,-2-66-128-15,0 31-32 0,0-3 0 0,-1-1 0 16,2-2-192-16,-2 3 176 0,0-3-176 0,-1 3 160 16,2 7-160-16,-1-4 0 0,2 3 0 0,1 32 0 15,-1-47 0-15,1 47 0 0,4-44 0 0,-4 44 0 0,0 0 192 0,0 0-32 16,18-51-16-16,-18 51 0 0,0 0 80 0,29-49 16 15,-29 49 0-15,0 0 0 0,0 0-64 0,52-42-16 16,-52 42 0-16,0 0 0 0,52-28-160 0,-52 28 128 16,0 0-128-16,60-13 128 0,-60 13-128 0,0 0 0 15,59-6 0-15,-59 6 0 0,41-3 0 0,-41 3 0 16,46-1 0-16,-46 1 0 0,37 4 0 0,-37-4 0 16,25 12 0-16,-16-5 0 15,-2 2-544-15,-2-3-32 0,-1 3-16 0,-1-2 0 16,-1 2-432-16,0-2-64 0,-1-2-32 0,-1-1 0 15,1 0-1200-15,-1-4-240 0</inkml:trace>
  <inkml:trace contextRef="#ctx0" brushRef="#br0" timeOffset="87946.97">24805 14070 19695 0,'0'7'432'0,"1"-2"80"0,1 1 32 0,0-2 16 0,-2-4-560 0,0 0 0 0,0 0 0 0,0 0 0 16,35 9 3760-16,-35-9 640 0,47 7 128 0,-47-7 16 16,57 3-2336-16,-57-3-480 0,59-3-80 0,-59 3-32 15,67-7-752-15,-67 7-160 0,70-13-16 0,-70 13-16 16,63-16-336-16,-63 16-64 0,54-15-16 0,-54 15 0 0,0 0-256 0,51-13 0 15,-51 13 0-15,0 0 0 0,0 0 0 16,41 0 0-16,-36 0 0 0,-2 1 0 0,-1 2-256 0,-1-2-64 16,1 1-16-16,-1-2-12864 15,0 6-2576-15</inkml:trace>
  <inkml:trace contextRef="#ctx0" brushRef="#br0" timeOffset="88240.54">25312 14646 17503 0,'0'-1'1552'0,"0"1"-1232"15,0 0-320-15,0 0 0 0,0 0 2800 0,0 0 496 0,0 0 96 0,0 0 32 16,45-41-320-16,-45 41-64 0,39-37-16 0,-39 37 0 15,45-41-1808-15,-45 41-384 0,42-39-64 0,-42 39 0 16,0 0-320-16,54-47-64 0,-54 47-16 0,0 0 0 16,44-35-208-16,-44 35-32 0,0 0-128 0,0 0 192 15,0 0-192-15,0 0 0 0,0 0 0 0,0 0 0 16,0 0 0-16,0 0 0 0,0 0 0 0,0 0 0 16,0 0-624-16,0 0-160 0,0 0-48 0,-5-35-18400 15</inkml:trace>
  <inkml:trace contextRef="#ctx0" brushRef="#br0" timeOffset="88427.38">25359 14415 8287 0,'1'4'736'0,"1"0"-592"16,0-2-144-16,-1 0 0 0,2 1 2624 0,-1 0 480 16,3 4 96-16,3 5 32 0,2 4 352 0,2 4 64 15,-1-2 0-15,0 1 16 0,-1-1-1584 0,-1-1-320 16,-2-5-64-16,1 1-16 0,-2-4-1120 0,0-3-240 15,-1 1-32-15,0-4-16 0,0 1-400 0,0-4-96 16,-5 0-16-16,0 0-17360 0</inkml:trace>
  <inkml:trace contextRef="#ctx0" brushRef="#br0" timeOffset="88855.73">25943 13771 8287 0,'0'0'176'0,"0"0"32"0,0 0 16 0,0 0 32 0,0 0-256 0,0 0 0 0,0 0 0 0,0 0 0 16,0 0 2896-16,0 0 544 0,0 0 96 0,0 0 32 31,0 0 448-31,0 0 80 0,0 0 32 0,-6-2 0 0,1 12-2192 0,-3-1-432 16,2 1-96-16,-3 2 0 0,2-2-768 0,-3 4-160 15,0 2-32-15,0 1 0 0,-1 5-128 0,0 2-16 16,-1 3-16-16,1 3 0 0,1 1-96 0,1 1-32 16,0 7 0-16,2 1 0 0,0-1-160 0,2 0 0 15,1-3 144-15,0 1-144 0,2-3 0 0,0-3 128 16,2 1-128-16,2-6 0 0,1 0 0 0,1-2 0 15,2-2 0-15,2-2 0 0,-1-4 0 0,3-1 0 16,0-2 0-16,2 0 0 0,1-1 0 0,-13-12 0 16,27 19 0-16,-27-19 0 0,28 13 0 0,-28-13 0 15,0 0 0-15,40 13-128 0,-40-13-112 0,0 0-16 0,0 0 0 0,0 0 0 32,44 0-672-32,-44 0-144 0,0 0-16 0,0 0-17088 0</inkml:trace>
  <inkml:trace contextRef="#ctx0" brushRef="#br0" timeOffset="89165.27">26368 13618 23039 0,'0'0'1024'0,"0"0"192"16,0 0-960-16,0 0-256 0,0 0 0 0,0 0 0 0,0 0 2448 0,0 0 448 16,5 10 96-16,-4-1 16 0,2 1-592 0,-2 2-112 15,2 3-32-15,-2-1 0 0,1 1-1248 0,0-2-256 16,0 6-64-16,-1-3 0 0,2 2-336 0,-1 1-80 16,1-3-16-16,-1 1 0 0,2-2-272 0,-2 1 160 15,2 0-160-15,0 0 128 0,-2-1-128 0,2-2 0 16,-2-1-160-16,2-1 160 15,-1 0-864-15,-2-1-80 0,1-4-16 0,0-2-18304 0</inkml:trace>
  <inkml:trace contextRef="#ctx0" brushRef="#br0" timeOffset="89421.31">26116 14044 18431 0,'1'4'1632'0,"0"-1"-1312"0,1-3-320 0,-2 0 0 16,0 0 2176-16,0 0 384 0,0 0 64 0,0 0 0 15,0 0 224-15,47 6 32 0,-47-6 16 0,0 0 0 16,63-2-1616-16,-63 2-320 0,45-7-64 0,-45 7 0 16,47-13-560-16,-47 13-96 0,46-12-32 0,-46 12 0 15,0 0-208-15,57-14 0 0,-57 14 128 0,0 0-128 16,0 0 0-16,51-8 0 0,-51 8 0 0,0 0 0 15,0 0-272-15,0 0-48 0,0 0-16 0,17 6 0 16,-18-4-1424-16,-2 2-288 0</inkml:trace>
  <inkml:trace contextRef="#ctx0" brushRef="#br0" timeOffset="90070.8">26143 14409 13823 0,'0'3'1216'0,"1"2"-960"15,1-5-256-15,-1 0 0 0,-1 2 3088 0,1 0 576 0,2 4 112 0,-1 0 32 16,3 4-592-16,0 5-112 16,0-4-32-16,0 2 0 0,-1 1-1856 0,-1-1-368 15,1 4-80-15,0-2 0 0,-1-6-480 0,1 1-96 16,0-1 0-16,1 0-16 0,-2 1-176 0,1-4 160 15,1 2-160-15,-1-2 160 0,1 0-160 0,-5-6 0 16,0 0 0-16,0 0 128 0,0 0-128 0,0 0 0 0,33 6 0 0,-33-6 0 16,0 0 0-16,0 0 0 0,0 0 0 0,0 0 0 15,0 0 0-15,0 0-144 0,0 0 144 0,34-41 0 16,-34 41-160-16,0 0 160 0,6-41-128 0,-6 41 128 16,1-32 0-16,-1 32-128 0,0-38 128 0,0 38 0 15,-4-41 0-15,4 41 0 0,-3-43 0 0,3 43 0 16,-4-46 176-16,4 46-48 0,-1-34 0 0,1 34 0 15,0 0 16-15,1-39 0 0,-1 39 0 0,0 0 0 16,0 0 16-16,0 0 0 0,10-41 0 0,-10 41 0 16,0 0 32-16,0 0 16 0,0 0 0 0,0 0 0 0,0 0 16 0,0 0 0 15,0 0 0-15,0 0 0 0,0 0-16 0,0 0 0 16,0 0 0-16,0 0 0 0,48-8-64 0,-48 8-16 16,0 0 0-16,0 0 0 0,35 8-128 0,-35-8 0 15,0 0 0-15,0 0 0 0,45 0 0 0,-45 0 0 16,0 0 0-16,42-5 0 0,-42 5 0 15,0 0 0-15,0 0 0 0,49-7 0 0,-49 7 0 16,0 0 0-16,0 0 0 0,0 0 0 0,0 0 0 16,0 0 0-16,0 0 0 0,0 0 0 0,0 0 0 15,0 0 0-15,0 0 0 0,44-9 0 0,-43 12 0 16,-1-1 0-16,2-2 0 0,-1 2 0 0,-1-2 0 16,1 0 0-16,0 2 0 0,-1 2 0 0,0-1 0 0,2 4 0 15,-2-1 0-15,1 0 0 0,0 3 0 0,-1-2 0 16,1 2 128-16,-1-3-128 0,0 1 0 0,0 2 0 0,0 1 0 15,-1-1 0-15,0 0 0 0,0 0 0 0,-1 1 0 16,0 0 0-16,1-1 0 0,-1-2 0 0,2 2 0 31,-1-3-640-31,1-2-16 0,0-1 0 0,0 1 0 16,-1-2-592-16,1 1-112 0</inkml:trace>
  <inkml:trace contextRef="#ctx0" brushRef="#br0" timeOffset="90570.56">26458 14543 11055 0,'-1'0'976'0,"1"0"-784"16,0-2-192-16,0 2 0 0,0 0 2768 0,0-3 512 15,-1 2 112-15,0-1 0 0,0-2 576 0,-1-1 128 16,1 0 0-16,1 5 16 0,0 0-2512 0,0 0-512 15,0 0-112-15,0 0-16 0,0 0-496 0,0 0-96 16,0 0-32-16,0 0 0 0,0 0-64 0,40-37-16 16,-40 37 0-16,0 0 0 0,0 0 0 0,0 0-16 15,42 0 0-15,-42 0 0 0,0 0-96 0,0 0-16 16,37 10 0-16,-37-10 0 0,16 10-128 0,-9-5 0 16,-1 2 0-16,1 2 0 0,-2 1 0 0,-2-2 0 15,1 4 0-15,-2-1 0 0,1 0 0 0,-2 0 0 16,-1 1 0-16,0-2 0 0,-1 3 0 0,-2-4 0 0,1 1 0 0,-2-1 0 15,2-2 0-15,-2 2 0 0,-1-3-160 0,0 2 160 16,-1 0-336-16,0-1 16 0,-2-4 16 0,1 3 0 16,-2-3-64-16,1 1-16 0,-2-2 0 0,1-1 0 15,0 2 112-15,1-6 16 0,-1-4 0 0,2 1 0 16,-1 9 128-16,3 0 128 0,2-3-192 0,0-3 192 0,1 1 0 0,2-2 0 16,0 4 0-1,0 0 0-15,0 0 0 0,0 0 0 0,0 0 128 0,0 0-128 16,0 0 160-16,0 0-160 0,0 0 160 0,0 0-160 15,39-42 144-15,-39 42-144 0,0 0 128 0,0 0-128 16,0 0 128-16,0 0-128 0,49-6 0 0,-49 6 128 16,0 0-128-16,0 0 0 0,0 0 0 0,43-6 0 15,-43 6-400-15,0 0-64 0,0 0-16 0,0 0-17696 16</inkml:trace>
  <inkml:trace contextRef="#ctx0" brushRef="#br0" timeOffset="91585.51">26876 13805 7359 0,'-1'-1'656'0,"0"1"-528"15,1 0-128-15,0-3 0 0,1 3 1744 0,-1 0 320 16,1 0 64-16,-1 3 16 0,3-2 1120 0,2 4 208 16,1 1 48-16,3 4 16 15,2 3-608-15,1 0-128 0,1 6-32 0,0-1 0 0,1 5-1392 0,-2-4-288 16,-3 0-48-16,1 3-16 0,1 0-448 0,0 7-80 15,1 2-32-15,1 1 0 0,-2-1-112 0,0 1-32 16,-1 3 0-16,-3-3 0 0,-1 2-192 0,-1-3-128 16,-2-2 160-16,-2 0-160 0,-1-1 128 0,1 0-128 15,-2-2 0-15,-1 0 0 0,-1-1 0 0,1-1 128 16,-2-1-128-16,0-4 0 0,1 3 0 0,-4-3 0 16,2 0 0-16,-1-1 0 0,-1-2 0 0,1-6 0 15,1-1 0-15,1-3 0 0,-1 2 0 0,-1 0-208 16,-3-2 64-16,-1 2 16 0,-2 1-112 0,1-3-16 15,0 0 0-15,1-2 0 0,2-2 32 0,3-1 0 0,0-1 0 0,2 0 0 16,2-1-80-16,-1 1-16 0,2-2 0 0,2-2 0 31,1 1-624-31,-3 3-128 0,0 0-16 0,0 0-16192 0</inkml:trace>
  <inkml:trace contextRef="#ctx0" brushRef="#br0" timeOffset="92554.87">27346 14202 11967 0,'0'1'1072'0,"0"2"-864"0,0-3-208 0,0 0 0 16,0-3 2336-16,0 3 416 0,0 0 96 0,0 0 16 16,2 0 848-16,1 3 160 0,2-3 32 0,0 2 16 15,3 0-2064-15,-1 0-432 0,-7-2-80 0,0 0 0 0,32 7-640 0,-32-7-128 0,25 9-32 0,-25-9 0 32,0 0-160-32,37 9-48 0,-37-9 0 0,0 0 0 15,0 0-144-15,37 5-48 0,-27 0 0 0,-10-5 0 0,0 0-144 0,0 0 0 16,0 0 0-16,0 0 0 0,0 0 0 0,46-7 0 15,-43 5 0-15,0 1 0 16,-3 1-352-16,0 0-48 0,0 0-16 0,0 0 0 16,0 0-656-16,0 0-128 0,0 0-16 0,0 0-10880 15,2-31-2176-15</inkml:trace>
  <inkml:trace contextRef="#ctx0" brushRef="#br0" timeOffset="92882.55">27328 14344 14735 0,'2'0'640'0,"-1"0"160"0,1 0-640 0,0 0-160 0,-1 0 0 0,1 0 0 15,0 0 2880-15,2 0 560 0,-4 0 96 0,0 0 32 16,0 0-128-16,0 0-32 0,43 4 0 0,-43-4 0 15,0 0-2064-15,0 0-400 0,38 10-96 0,-38-10-16 16,19 6-192-16,-9-2-32 0,0 1-16 0,-2-4 0 16,1 2-208-16,-3-1-32 0,3 2-16 0,-9-4 0 15,0 0-208-15,28 7-128 0,-28-7 160 0,0 0-160 16,0 0 0-16,31 9 0 0,-31-9 0 0,0 0 0 16,0 0 0-16,0 0-160 0,0 0 32 0,0 0 0 15,0 0-704-15,0 0-128 0,0 0-16 0,0 0-18464 16</inkml:trace>
  <inkml:trace contextRef="#ctx0" brushRef="#br0" timeOffset="109727.25">28055 13499 21183 0,'-1'0'1888'0,"-1"-2"-1504"0,2 2-384 0,0 0 0 0,0 0 1952 0,0 0 320 16,0 0 64-16,-2-10 16 0,2 10 352 0,0 0 80 31,-3-8 16-31,3 8 0 0,0 0-1712 0,0 0-352 0,0 0-64 0,0 0-16 15,0 0-336-15,0 0-64 0,0 0 0 0,0 0-16 0,-1 2-16 0,0 3 0 16,-1 4 0-16,0-3 0 16,0 3-64-16,-1 1-16 0,0-1 0 0,-1 1 0 15,0 3-144-15,0-3 0 0,1-1 0 0,0 3 0 16,1-5 0-16,-1 2 0 0,3-2 0 0,0-2 0 16,2 1 0-16,0-2 0 0,-2-4 0 0,0 0 0 15,0 0 0-15,0 0 0 0,36 10 0 0,-36-10 0 16,0 0 0-16,0 0 0 0,57 2 0 0,-57-2 0 15,0 0 0-15,48 4 128 0,-48-4 32 0,0 0 0 16,49 2 160-16,-49-2 16 0,0 0 16 0,50 2 0 16,-50-2-128-16,0 0-32 0,0 0 0 0,56-4 0 15,-56 4-192-15,0 0 0 0,0 0 0 0,0 0 0 0,50-14 0 16,-50 14-240-16,0 0 48 0,0 0 16 16,0 0-720-16,0 0-160 0,0 0-32 0,0 0-18272 15</inkml:trace>
  <inkml:trace contextRef="#ctx0" brushRef="#br0" timeOffset="109942.88">28307 13379 31327 0,'-4'8'1392'0,"3"-4"272"0,0 1-1328 0,1-1-336 16,0-1 0-16,0 0 0 0,0 3 1840 0,1 0 288 15,0 4 64-15,1 4 16 0,0 4-768 0,1 3-160 16,0 1-16-16,1 1-16 0,0 0-384 0,-1-1-80 15,2-1-16-15,-1 2 0 0,0-3-368 0,1 1-80 0,-2-3 0 0,1 2-16 16,-1-2-304-16,0-1 0 0,-1-1 0 0,-1-2 0 31,0 0-576-31,0-2-128 0,1 1-32 0,-2-6-12912 0,0 4-2592 0</inkml:trace>
  <inkml:trace contextRef="#ctx0" brushRef="#br0" timeOffset="110259.02">27864 14039 15663 0,'0'0'1392'0,"0"0"-1120"0,0 0-272 0,0 0 0 0,0 0 2672 0,0 0 464 16,0 0 112-16,0 0 16 0,64-8 304 0,-64 8 64 15,56-8 16-15,-56 8 0 0,70-8-2192 0,-70 8-432 16,78-8-96-16,-78 8-16 0,77-3-144 0,-77 3-16 16,70 3-16-16,-70-3 0 0,62 3-288 0,-62-3-48 15,53 9-16-15,-53-9 0 0,47 6-208 0,-47-6-48 16,39 6-128-16,-39-6 192 0,0 0-192 0,39 7 0 16,-39-7 0-16,0 0 0 0,0 0 0 0,0 0-240 15,0 0 80-15,0 0 16 16,45-3-688-16,-45 3-128 0,0 0-16 0,0 0-12560 15,-2-6-2512-15</inkml:trace>
  <inkml:trace contextRef="#ctx0" brushRef="#br0" timeOffset="110877.26">28020 14244 18431 0,'-5'6'816'0,"4"-6"160"0,0 3-784 0,0-3-192 0,1 1 0 0,0 2 0 16,1-3 2672-16,0 0 480 0,0 2 112 0,2-1 0 15,0 4-192-15,-3-5-32 0,0 0-16 0,0 0 0 16,22 11-1792-16,-22-11-352 0,0 0-80 0,0 0-16 0,0 0-208 0,39 9-64 16,-39-9 0-16,0 0 0 0,0 0-240 0,0 0-48 15,42 2-16-15,-42-2 0 0,0 0-208 0,0 0 128 16,0 0-128-16,0 0 0 0,31 10 0 0,-31-10 0 15,5 10 0-15,-4-4 0 0,0 1 0 0,-2-1 0 16,1 4-128-16,-2-2 128 0,-1 2-368 0,1 0 48 16,-3 0 0-16,1 2 0 0,-1-3 16 15,-1 1 16-15,-1 0 0 0,-1-2 0 0,1-1 112 0,-1 0 32 0,0-1 0 0,-1-2 0 0,0 1 144 0,1-1 0 32,-2-1 0-32,1 2-128 0,2-3 128 0,-1 1 0 15,2 0 0-15,1-1 0 0,1 2 176 0,2-4 16 16,1 2 0-16,1 0 0 0,1 0 128 0,1 1 48 0,1-2 0 0,-3-1 0 15,0 0-64-15,0 0-16 16,0 0 0-16,35 15 0 0,-35-15 32 0,0 0 0 0,29 16 0 16,-29-16 0-16,21 13-128 0,-11-4-32 0,-1 1 0 0,-1 0 0 15,1 1-160-15,-1-1 0 0,-2 0 144 0,0 2-144 16,-1-2 0-16,-1 2 0 0,-1 1 0 0,0-3 128 16,-2 2-128-16,0-2 0 0,-2 2 0 0,1-2 0 15,-2 0 0-15,-1-1 0 0,-1 1 0 0,-1-2 0 16,0 2 0-16,-2-1-128 0,0 1 128 0,-3-4-128 15,0 0 128-15,-1 1-192 0,-2-3 192 0,1 1-192 16,1-5 192-16,-2 1-128 0,2-2 128 0,-1 1-128 16,0-5 128-16,-1 1 0 0,3-2-144 0,0-1 144 15,3 1 0-15,1-3-176 0,2 2 176 0,4 7-128 16,0 0 128-16,0 0 0 0,0-28-144 0,0 28 144 16,0 0-320-16,0 0 0 0,0 0 0 0,0 0 0 15,36-42-464-15,-36 42-96 16,0 0-16-16,41-31-18656 0</inkml:trace>
  <inkml:trace contextRef="#ctx0" brushRef="#br0" timeOffset="111076.44">28383 14452 22111 0,'-8'6'1968'0,"3"-2"-1584"16,1 2-384-16,1-5 0 0,2 2 3280 0,-1-1 576 15,1 2 112-15,0 0 32 0,-2 4-1840 0,0 2-368 16,-1 3-80-16,-1 0-16 0,3 2-736 0,-1 1-128 15,1-4-48-15,0 2 0 0,1-2-368 0,0 0-80 16,1-1-16-16,0 0 0 0,1-4-320 0,0 2 0 16,1-3 0-16,0 0 0 15,-2-6-336-15,0 0-144 0,0 0-32 0,0 0-19680 0</inkml:trace>
  <inkml:trace contextRef="#ctx0" brushRef="#br0" timeOffset="111259.16">28463 14447 29487 0,'-4'5'1296'0,"2"-1"288"0,1-2-1264 0,-1 2-320 0,2-2 0 0,0 0 0 16,-1 0 2096-16,1 4 352 0,0 0 80 0,0 4 16 15,0 3-1088-15,0 3-224 0,0 0-32 0,1 0-16 16,-1 2-576-16,2-2-112 0,-1 3-32 0,-1-3 0 16,1 0-240-16,0 0-48 0,0-1-16 0,1-1 0 15,-1-2-160-15,-1 0 0 0,1-5 0 0,0-1 0 16,1-2-592-1,-1-2-112-15,-1-2 0 0,0 0-18624 0</inkml:trace>
  <inkml:trace contextRef="#ctx0" brushRef="#br0" timeOffset="111476.94">28248 14411 9215 0,'-3'1'816'0,"3"2"-656"16,2-3-160-16,-1 0 0 0,-1 0 3168 0,0 0 608 0,0 0 112 0,0 0 16 0,16 12 384 0,-16-12 80 15,0 0 16-15,32 13 0 0,-32-13-2688 0,0 0-544 16,43 6-96-16,-43-6-32 0,0 0-544 0,52 0-112 31,-52 0-32-31,0 0 0 0,53-6-336 0,-53 6 144 16,0 0-144-16,45-7 0 0,-45 7 0 0,0 0 0 16,0 0-240-16,0 0-12784 15,0 0-2560-15</inkml:trace>
  <inkml:trace contextRef="#ctx0" brushRef="#br0" timeOffset="112426.12">28801 14269 13823 0,'-2'0'1216'0,"2"0"-960"0,0 0-256 0,0 0 0 15,0 0 2432-15,-1 1 448 0,1 0 96 0,0 1 16 16,0 1 336-16,3 2 64 0,-1-1 0 0,0 2 16 15,2 0-1808-15,0 1-384 0,0-1-64 0,1 0 0 16,-2 4-576-16,2 0-96 0,-1 0-32 0,1 2 0 16,-1 0-128-16,-1 1-16 0,0-1-16 0,-1 2 0 15,-1 0-160-15,1-1-128 0,0 0 144 0,-1 0-144 16,1-3 0-16,-1-2 0 0,0 2 0 0,2-4 0 16,-1-2 0-16,1-1 0 0,-3-3 0 0,0 0 0 15,0 0-176-15,0 0 32 0,0 0 0 0,0 0 0 0,25-47-16 0,-25 47 0 16,10-41 0-16,-10 41 0 15,10-55 160-15,-10 55 0 0,10-65 0 0,-5 29 0 16,0-1 160-16,-1-5 16 0,-2 1 0 0,1 0 0 0,-2-6 80 0,0-1 32 16,2-3 0-16,-1 1 0 0,1-2-64 0,-1 3-16 15,-1 1 0-15,-1 4 0 0,-1 0-208 0,0 4 144 16,-2 1-144-16,1 5 128 0,-1-3-128 0,2 3 0 16,0 3 0-16,1 0 0 0,0 3 0 0,0 28 0 15,0-46 192-15,0 46-64 0,4-34 112 0,-4 34 16 16,0 0 0-16,6-38 0 0,-6 38-256 0,0 0 0 15,0 0 0-15,0 0 0 0,0 0 256 0,0 0 16 16,0 0 0-16,0 0 0 0,0 0-16 0,0 0-16 16,0 0 0-16,51-3 0 0,-51 3-240 0,0 0 0 15,34 16 0-15,-34-16 0 0,31 10 0 0,-31-10 0 0,38 8 0 0,-38-8 0 0,44 2 0 0,-44-2 0 16,48-2 0 0,-48 2 0-16,49-5 0 0,-49 5 0 0,47-3 0 15,-47 3 144-15,0 0-144 0,62-10 0 16,-62 10 0-16,0 0 0 0,61-10 0 0,-61 10 0 0,0 0 0 15,53-6 0-15,-53 6 0 0,0 0 0 0,0 0 0 0,49-6 0 16,-49 6 0-16,0 0 0 0,0 0 0 0,0 0 0 16,51 0 0-16,-51 0 0 0,0 0 0 0,0 0 0 15,0 0 0-15,45 3 0 0,-45-3 0 0,0 0 0 16,0 0 0-16,0 0 0 0,21 13 0 0,-20-11 0 16,-1 4 176-16,0-1-48 0,-1 1-128 0,-2 1 192 15,-2 1 0-15,2-2 0 0,-1 4 0 0,-1-1 0 16,-1 1-192-16,0 2 128 0,-2 1-128 0,1 0 0 0,0 0 0 15,0 3 0-15,0-1 0 0,-2 2 0 16,2 4-704-16,-2-3-16 0,2 2-16 0,0 0-13520 16,1-1-2704-16</inkml:trace>
  <inkml:trace contextRef="#ctx0" brushRef="#br0" timeOffset="112792.91">29300 13722 6447 0,'-2'-2'576'0,"0"1"-576"0,2 1 0 0,0 0 0 16,0 0 3440-16,0 0 576 0,0 0 112 0,0 0 32 16,0 0 576-16,3 6 128 0,-1 0 32 0,1 1 0 15,-1 2-2784-15,1 3-576 0,-1 2-96 0,1-2-32 16,-1 4-528-16,-1-1-112 0,1-1-32 0,-1 2 0 16,1 0-256-16,0-1-48 0,0 1-16 0,1-4 0 15,0 1-288-15,0-3-128 0,-1-3 0 0,1 2 128 0,-1-3-320 0,-1-2-80 0,1 1-16 0,-1-4 0 31,0 1-816-31,-1-1-176 0,0 2-16 16,0-1-18464-16</inkml:trace>
  <inkml:trace contextRef="#ctx0" brushRef="#br0" timeOffset="113009.06">29210 14114 17503 0,'-3'7'1552'0,"2"-5"-1232"15,1-2-320-15,1 1 0 0,1 2 2880 0,-2-3 512 16,0 0 96-16,0 0 32 0,0 0-432 0,0 0-80 16,0 0 0-16,58-19-16 0,-58 19-1744 0,0 0-352 15,55-20-64-15,-55 20 0 0,0 0-320 0,51-18-48 16,-51 18-16-16,0 0 0 0,45-13-176 0,-45 13-32 16,0 0-16-16,0 0 0 0,45-6-224 0,-45 6 0 15,0 0 0-15,0 0 0 16,0 0-320-16,0 0-96 0,0 0-32 0,0 0-12992 0,0 0-2624 0</inkml:trace>
  <inkml:trace contextRef="#ctx0" brushRef="#br0" timeOffset="113429.95">29322 14208 17503 0,'-1'0'1552'15,"1"0"-1232"-15,0 0-320 0,0 0 0 16,0 0 2752-16,0 0 512 0,0 0 80 0,0 0 32 15,0 0-368-15,0 0-80 0,0 0-16 0,0 0 0 0,0 0-1696 16,51-6-352-16,-51 6-64 0,0 0-16 0,0 0-224 0,38 0-48 16,-38 0-16-16,0 0 0 0,0 0-176 0,37 11-48 15,-37-11 0-15,19 11 0 0,-19-11-272 16,16 13 128-16,-9-7-128 0,1 4 0 0,-2-4 0 16,-2 4 0-16,-1 0 0 0,-1 0 0 0,-2 1 896 0,-3-1 64 15,-1 2 0-15,-1-2 16 16,0 2-1888-16,-2-2-384 0,0 3-80 0,-3-3-16 0,0-1 688 0,-1 1 144 15,-3-1 32-15,-1 1 0 16,0-4 144-16,1-2 48 0,-1 1 0 0,0-4 0 0,0-1 112 0,1-1 32 16,3-2 0-16,1-1 0 0,3-2 64 0,1-2 128 15,6 8-208-15,-6-16 80 0,6 16 128 0,0 0 256 16,0 0-64-16,8-41-16 0,-8 41 144 0,0 0 16 16,0 0 16-16,0 0 0 0,35-41 48 0,-35 41 16 0,0 0 0 15,0 0 0-15,0 0-64 0,52-20-16 0,-52 20 0 0,0 0 0 16,0 0-144-16,49 0-48 0,-49 0 0 0,0 0 0 15,39 10-144-15,-39-10 0 0,22 12 0 0,-22-12 0 16,12 13 672-16,-7-7 48 0,0 4 16 0,0-1 0 31,0 0-2208-31,-2-2-432 0</inkml:trace>
  <inkml:trace contextRef="#ctx0" brushRef="#br0" timeOffset="121223.22">30085 13532 6447 0,'-1'0'576'16,"0"-3"-576"-16,1 3 0 0,0 0 0 0,0 0 1520 15,-1 0 192-15,-1 0 32 0,1-2 16 0,-1 1 1232 16,-2-2 240-16,0 0 48 0,-1 0 16 0,2-1-816 16,-4 1-176-16,1 0-16 0,0-1-16 0,-1 0-832 0,-1-3-160 15,0 2-48-15,-1 0 0 0,-1 2-656 0,1-3-128 16,-1 2-16-16,2 1-16 0,0 0-144 0,2 0-16 15,1 2-16-15,0 1 0 0,2 0 64 0,0 1 16 16,2 2 0-16,0 0 0 0,-1 4-176 0,2-1-16 16,0 4-128-16,2 0 192 0,-1 2-192 0,1 3 0 15,1 1 128-15,1 4-128 0,0 4 0 0,0 5 0 16,1-1 0-16,-1 7 0 0,0 1 0 0,-1 3 0 16,-2 6 0-16,1 2 0 0,-2-1 0 0,0 3 0 15,-2 5 0-15,-1 1 0 0,0 0 0 0,0-4 0 0,-1-3 0 0,1-1 0 16,0-3 144-16,0-5-144 0,2 1 128 0,0-6-128 15,0-4 160-15,-1-1-160 0,1-2 192 0,0-1-192 16,0-4 192-16,-2-2-64 0,2-3 0 0,-2-3-128 16,2 1 240-16,-1-4-64 0,-1 0-16 0,1-1 0 15,-1 0-32-15,1-4-128 0,-1 1 192 0,1-2-64 16,1 1-128-16,-1-2 0 0,1-2 144 0,1 0-144 16,0 0 240-16,0-2-32 0,1 3 0 0,-1-3 0 15,3 0-16-15,-2 0 0 0,-1 0 0 0,0 0 0 16,0 0-32-16,0 0-16 0,0 0 0 0,0 0 0 15,48 1-16-15,-48-1 0 0,0 0 0 0,0 0 0 16,0 0 32-16,52 2 0 0,-52-2 0 0,0 0 0 16,46 2-160-16,-46-2 128 0,0 0-128 0,0 0 128 0,58-2-128 0,-58 2 0 15,0 0 0-15,0 0 0 16,0 0-528-16,0 0-48 0,55-14 0 0,-55 14-12880 16,0 0-2592-16</inkml:trace>
  <inkml:trace contextRef="#ctx0" brushRef="#br0" timeOffset="126769.23">27446 15901 12895 0,'-3'3'1152'0,"2"-3"-928"15,1 0-224-15,0 0 0 0,1 0 1888 0,0 0 336 16,0-3 64-16,3 3 16 0,1-1 528 0,-5 1 112 16,0 0 32-16,0 0 0 0,0 0-784 0,54 4-144 15,-54-4-48-15,0 0 0 0,41 6-1136 0,-41-6-224 16,0 0-64-16,43 9 0 0,-43-9-304 0,0 0-64 16,39 9-16-16,-39-9 0 0,0 0-192 0,0 0 0 15,42 4 128-15,-42-4-128 0,0 0 0 0,0 0 0 0,0 0 0 0,0 0 0 16,0 0-208-16,0 0-48 0,0 0 0 0,0 0-12016 15,0 0-2400-15</inkml:trace>
  <inkml:trace contextRef="#ctx0" brushRef="#br0" timeOffset="127020.46">27497 16105 11055 0,'6'0'976'16,"1"0"-784"-16,-1 0-192 0,-3 0 0 16,1-2 3408-16,0 2 640 0,-4 0 128 0,0 0 32 15,0 0-176-15,56 0-48 0,-56 0 0 0,44 2 0 0,-44-2-2688 0,0 0-528 16,57 6-128-16,-57-6 0 0,0 0-384 0,44 7-64 16,-44-7 0-16,0 0-16 0,0 0-176 0,40 10 0 15,-40-10 0-15,0 0 0 0,0 0-288 0,0 0 16 16,0 0 0-16,0 0-12400 15,0 0-2496-15</inkml:trace>
  <inkml:trace contextRef="#ctx0" brushRef="#br0" timeOffset="130322.86">28181 16259 14735 0,'1'0'1312'0,"0"0"-1056"16,1 0-256-16,-1 0 0 0,0 0 1792 0,2-2 288 15,-3 2 64-15,0 0 16 0,0 0 848 0,50-10 192 16,-50 10 16-16,49-8 16 0,-49 8-1248 0,56-10-240 15,-56 10-48-15,65-9-16 0,-65 9-816 0,69-3-160 16,-69 3-48-16,61 2 0 0,-61-2-48 0,64 6-16 16,-64-6 0-16,64 14 0 0,-33-6-272 0,0 2-48 15,-31-10-16-15,58 16 0 0,-58-16-64 0,52 13 0 16,-52-13-16-16,53 10 0 0,-53-10-32 0,55 2 0 0,-55-2 0 16,47 1 0-16,-47-1-16 0,54-1-128 0,-54 1 192 0,54-5-64 15,-54 5-128-15,52-5 0 0,-52 5 0 0,50-6 128 16,-50 6-128-16,47-6 0 0,-47 6 0 0,0 0 0 15,58-5 0-15,-58 5 0 0,0 0 0 0,46-1 0 16,-46 1 0-16,0 0 0 0,0 0 0 0,45 6 0 31,-45-6-576-31,0 0-32 0,23 7-16 0,-20-4 0 0,1-1-352 16,-1 2-80-16,-2-3-16 0,0-1-17824 0</inkml:trace>
  <inkml:trace contextRef="#ctx0" brushRef="#br0" timeOffset="131385.68">28878 16684 10127 0,'-5'4'896'0,"2"-4"-704"16,0 2-192-16,1-1 0 0,2 2 3632 0,-1-3 688 16,1 2 144-16,-2 2 16 0,1-1-1072 0,-3 4-208 15,2 5-64-15,-2-2 0 0,2 5-1632 0,-2-3-336 0,2 5-64 16,-1-5-16-16,1 4-656 0,-1 0-144 16,2 0-32-16,-2 0 0 0,1 3-256 0,1-3 0 15,-1-1 0-15,1-2 0 0,1 0 0 0,0-4 0 0,1 1-192 0,1-1 48 31,0-3-880-31,1-2-160 0</inkml:trace>
  <inkml:trace contextRef="#ctx0" brushRef="#br0" timeOffset="131604.82">29009 16637 12895 0,'0'2'1152'15,"0"-2"-928"-15,2 2-224 0,-2 0 0 0,0-2 3264 0,0 3 624 16,0 0 112-16,0 4 32 15,0-1-384-15,0 6-80 0,0 4-16 0,0 0 0 0,-2 7-2192 0,1-4-432 16,0 4-96-16,0-1 0 16,-2 1-384-16,2 0-80 0,0-1-16 0,1 0 0 0,0-3-208 0,0-2-144 15,1 1 192-15,2-5-192 0,-1 0 0 0,-1-4 0 16,-1-3-192-16,1-2 48 16,1-2-688-16,-1 1-144 0,1-6-32 0,0 0-17680 15</inkml:trace>
  <inkml:trace contextRef="#ctx0" brushRef="#br0" timeOffset="131835.95">28731 16665 10127 0,'2'3'896'0,"-1"-3"-704"15,1 0-192-15,2 0 0 0,-2 0 2992 0,2 0 560 0,-4 0 112 0,0 0 32 16,0 0 384-16,45-5 80 0,-45 5 0 0,0 0 16 15,58-7-2512-15,-58 7-512 0,0 0-112 0,58-4-16 16,-58 4-624-16,0 0-128 0,60 0-16 0,-60 0-16 16,0 0-240-16,54 0 0 0,-54 0 0 0,0 0 0 15,52 4-192-15,-52-4-96 0,0 0-16 0,53-4-12256 16,-53 4-2464-16</inkml:trace>
  <inkml:trace contextRef="#ctx0" brushRef="#br0" timeOffset="142104.66">17127 4687 4959 0,'3'0'448'16,"-2"0"-448"-16,-1 0 0 0,0 0 0 15,0 0 0-15,0 1 0 0,1-1 0 0,1 2 0 16,0-2 0-16,-1 0 0 0,2 0 896 0,-2 0 176 16,2 1 32-16,-2 2 48 0,1-1-384 0,-1-2-96 15,2 2-16-15,-2-4 32 0,2 0-384 0,0-1-80 16,0 3-16-16,-1 0 48 0,1 0-256 0,-1 0 0 15,0-1 0-15,0 1-128 0,-1 0 128 0,0-2-208 16,1 2 80-16,-1-1 128 0,0-2-224 0,-1 3 32 16,0-2 16-16,1 4 48 15,-1-4-320-15,2 2-48 0,-2 0-16 0,0-2 32 16,0 2-64-16,-2 0-16 0,2 0 0 0,0 0 48 0,-1-2 512 0,1-1 0 0,0 2 0 0,0-4 0 16</inkml:trace>
  <inkml:trace contextRef="#ctx0" brushRef="#br0" timeOffset="142587.87">17174 4641 5519 0,'3'-1'240'0,"-2"1"64"0,0-3-304 0,-1 2 0 0,0 1 0 0,2 0 0 15,-2 0 1472-15,1-1 224 0,-1 1 48 0,1-2 16 16,0 0 720-16,1 2 144 0,-1 0 16 0,-1-1 16 16,0 1-480-16,0 0-80 0,0-3-32 0,-1 3 0 15,1 0-640-15,-2-2-128 0,2 0-16 0,-2 2-16 16,1 0-544-16,-2 0-96 0,1 0-32 0,-1 2 0 15,0 0-256-15,-4 1-48 0,1 2-16 0,0 3 0 0,-1-2-272 16,-3 3 0-16,0 5 128 0,-4 1-128 0,3 1 0 0,-3 0 0 16,2 2-128-16,-2-2 128 0,1 3-176 0,-2 1 176 15,1-4-192-15,1 2 192 0,2-4 0 0,0-2-128 16,1 1 128-16,0-1 0 0,1-3 0 0,2 1 0 16,-1-4 0-16,3 0 0 0,0-5 0 0,2 2 144 15,-2-3-144-15,1 0 128 0,-1-4 16 0,3 4 0 16,-1 0 0-16,1-3 0 0,-1 1 208 0,2-2 32 15,-2-2 16-15,3-1 0 0,0-2-112 0,2-1-32 16,1-2 0-16,0-1 0 0,1 0-256 0,-1-2 160 16,1 1-160-16,0 2 128 0,-1 1-128 0,1 0 0 15,-1-2 0-15,0 1 0 0,-1 3 0 0,0 2 0 0,-1 2 0 0,-1 1 0 16,0 4 0-16,0 0 0 0,0 3 0 0,-1 0 0 16,-1 6 128-16,-2-3 32 0,1 4 16 0,0 2 0 0,-1 2-176 0,0 1 192 15,-1 2-192-15,0 2 192 16,2-1-192-16,-1 2 0 0,-1-1 0 0,3-1 0 15,-1-5 0-15,1-1 0 0,2 0 0 0,2-2 0 16,2-2 0-16,3-2 0 0,-7-6-128 0,0 0 128 16,0 0-672-1,57-4-64-15,-57 4-16 0,64-22 0 0,-64 22-624 0,97-38-128 16,-39 9-32-16,3 2-13536 0</inkml:trace>
  <inkml:trace contextRef="#ctx0" brushRef="#br0" timeOffset="145747">17637 14354 9215 0,'-1'4'816'0,"-1"-4"-656"16,1 2-160-16,1-2 0 0,0 0 1808 0,0 0 336 16,-1 0 64-16,-1 0 16 0,-2 4 832 0,1-4 160 15,0 0 48-15,-1-2 0 0,0-2-832 0,0-3-176 16,1-2-16-16,-1-1-16 0,-1-5-1024 0,1-1-208 0,1 0-32 0,-1-3-16 0,4 19-432 0,-7-48-96 15,2 23-16-15,1-3 0 16,-1 2 0-16,-1-2 0 0,1 0 0 0,0 0 0 16,0-2-48-16,0 2-16 0,0-1 0 0,-1-3 0 15,0-2-112-15,0-1-32 0,-1-2 0 0,1 1 0 16,0 1-64-16,0 5 0 0,0-3-128 0,1 5 192 16,0-1-192-16,5 29 176 0,-5-44-176 0,5 44 160 15,-1-35-160-15,1 35 160 0,0 0-160 0,0 0 160 16,9-49-32-16,-9 49-128 0,0 0 192 0,0 0-64 15,0 0-128-15,0 0 160 0,51-36-160 0,-51 36 160 16,0 0-160-16,51-11 0 0,-51 11 0 0,0 0 128 16,51-11-128-16,-51 11 0 0,43-6 0 0,-43 6 0 15,43-7 0-15,-43 7 0 0,41 0 0 0,-41 0 0 16,35 7-128-16,-19-1-16 0,-2-1 0 0,-1 1 0 16,-2 3-640-1,-2-3-128-15,-2 1-32 0,-2-2 0 0,-1-1-912 0,-1 0-192 0,-3 0-48 0,2 0-14912 16</inkml:trace>
  <inkml:trace contextRef="#ctx0" brushRef="#br0" timeOffset="146048.54">17296 13981 18431 0,'6'0'1632'0,"0"-3"-1312"0,-2 1-320 0,-1 1 0 16,2-2 2864-16,-5 3 496 0,0 0 96 0,0 0 32 15,76-22-464-15,-76 22-80 0,72-19-32 0,-72 19 0 16,58-3-1824-16,-58 3-352 0,42 0-80 0,-42 0-16 16,32 2-320-16,-32-2-64 0,0 0 0 0,52-5-16 15,-52 5-240-15,0 0 0 0,48-7 128 0,-48 7-128 16,0 0 0-16,0 0 0 0,47-19 0 0,-47 19 0 15,0 0 0-15,0 0-160 0,0 0 160 0,35 6-192 16,-30 1-608-16,0-1-128 16</inkml:trace>
  <inkml:trace contextRef="#ctx0" brushRef="#br0" timeOffset="147146.44">17853 14629 7359 0,'-5'5'656'0,"2"0"-528"16,0-2-128-16,1-3 0 0,0 0 1232 0,2 3 224 15,0-3 32-15,-1 0 16 0,0 0 1568 0,1 0 320 16,0-3 64-16,2 0 16 0,-2 3-432 0,0 0-96 16,0 0 0-16,0 0-16 0,40-51-1152 0,-40 51-240 0,0 0-32 15,35-53-16-15,-35 53-736 0,0 0-160 0,39-66-16 0,-39 66-16 16,0 0-176-16,37-57-48 0,-37 57 0 0,0 0 0 16,31-45-192-16,-31 45-144 0,0 0 192 0,0 0-192 15,32-51 0-15,-32 51 0 0,0 0 0 0,0 0 0 16,0 0 0-16,18-46 0 0,-18 41-128 0,-2 3 128 15,1-2-800 1,-4 2-64-16</inkml:trace>
  <inkml:trace contextRef="#ctx0" brushRef="#br0" timeOffset="147365.39">17853 14257 24879 0,'3'3'1088'0,"-2"-3"256"0,0 0-1088 0,1 3-256 15,0-3 0-15,0 2 0 0,2-2 2176 0,1 4 368 16,5-2 80-16,4 6 0 0,0 2-704 0,0 0-128 16,0 2-48-16,-1 0 0 0,0 3-1104 0,-1 1-208 15,-1 0-48-15,0 0-16 0,0 3-240 0,-1-3-128 16,-1 3 160-16,1-1-160 0,-2 2 0 0,1 0 0 16,0-3 0-16,-3-1 0 15,1-2-416-15,0-2-128 0,-4-3-32 0,1-3-17600 16</inkml:trace>
  <inkml:trace contextRef="#ctx0" brushRef="#br0" timeOffset="147741.31">18172 14395 29487 0,'-1'4'1296'0,"0"-4"288"0,0 0-1264 0,1 2-320 0,0-2 0 0,0 0 0 15,1 1 1904-15,0 2 320 0,2-1 64 0,-1 3 16 16,2 0-1024-16,1-1-208 0,0 0-48 0,0-2 0 16,2-2-624-16,-2 0-128 0,2 3-16 0,0-3-16 15,-1-3-240-15,-1 1 144 0,-5 2-144 0,0 0 128 16,0 0-128-16,0 0 0 0,0 0 0 0,0 0 0 16,45-14 0-16,-45 14 128 0,0 0-128 0,0 0 0 15,0 0 128-15,0 0-128 0,0 0 0 0,0 0 128 16,45-18-128-16,-40 15 128 0,1 2-128 0,-6 1 128 15,0 0-128-15,0 0 0 0,0 0 0 0,0 0 0 16,0 0 0-16,0 0 0 0,32-51 0 0,-32 51 0 0,0 0 0 0,0 0 0 16,0 0 144-16,0 0-144 0,0 0 144 0,0 0-144 15,0 0 192-15,3-41-192 0,-3 41 240 0,-2 0-64 16,1 3-16-16,-1-2 0 0,1 2-160 0,-1 0 0 16,0 1 0-16,-2 1 128 15,2 1-448-15,-2-1-112 0,0 0-16 0,1-1-18816 16</inkml:trace>
  <inkml:trace contextRef="#ctx0" brushRef="#br0" timeOffset="147951.89">18265 14405 1839 0,'-2'10'160'0,"0"-8"-160"15,1 2 0-15,1 0 0 16,0-2 4064-16,0 1 784 0,0 0 144 0,1 1 48 16,2 5-928-16,-1 3-176 0,2 2-32 0,1 1-16 15,1 1-1776-15,-1 2-368 0,1 2-64 0,-1-4-16 16,0-1-912-16,-1-2-192 0,1 2-48 0,-1-4 0 15,-2 1-208-15,-1-3-48 0,-1 1-16 16,-1-1 0-16,-1-5-240 0,0-1 0 0,1 1 0 0,0-4 0 16,-2 0 0-16,2-1 0 0,0-3-192 0,-2 2 192 31,3-2-768-31,-1-1-64 0,0 1 0 0,1-2-17152 0</inkml:trace>
  <inkml:trace contextRef="#ctx0" brushRef="#br0" timeOffset="148766.31">18705 13422 5519 0,'2'-4'496'0,"-4"2"-496"16,2 2 0-16,0 0 0 0,0 0 1376 0,0 0 176 16,0-3 48-16,0 2 0 0,-1-2 1344 0,0 0 256 15,-2-1 64-15,1 2 16 0,-2-1-208 0,0 3-32 0,0-1-16 0,-1 1 0 16,-2 1-1072-16,1 2-224 0,-1-1-32 16,-2 3-16-16,0 4-912 0,0-1-192 0,-4 6-48 0,2-2 0 15,0 4-176-15,-3 3-32 0,0 3-16 0,-1 0 0 16,-1 3-32-16,1 4 0 0,-1-1 0 0,2 0 0 15,2 1 0-15,2-1 0 0,2 1 0 0,2-1 0 16,4 1-128-16,-1-1-16 0,3 2-128 0,2 1 192 16,0 0-192-16,2 7 0 0,2 3 0 0,3 1 0 15,-1 1 0-15,5-1 0 0,-1-4 0 0,3 0 0 16,0-6 0-16,-2-1 0 0,3-3 0 0,-1-3 0 16,1-5 0-16,0-4 0 0,0-4-128 0,3-2 128 15,-1-4-192-15,-18-6 0 0,0 0 16 0,56-6 0 16,-56 6-528-1,0 0-96-15,53-38-32 0,-53 38-11856 0,0 0-2384 0</inkml:trace>
  <inkml:trace contextRef="#ctx0" brushRef="#br0" timeOffset="149047.67">18948 13466 2751 0,'-5'3'256'0,"2"-3"-256"16,2 0 0-16,0 0 0 0,0 0 3680 0,1 0 688 0,0 0 144 15,-2 1 32-15,0 2-256 0,1-1-64 16,-2 4 0-16,2 0 0 0,1 2-2080 0,-1 2-416 0,2 0-96 0,-1 4-16 16,0-1-848-16,1 0-192 15,2 2-16-15,-1 1-16 0,2 3-176 0,-1-1-48 16,2 2 0-16,0 0 0 0,-1-1-192 0,1-1-128 0,1-2 128 0,-1-3-128 15,1 3 0-15,-1-2-240 0,0-4 48 0,0 0 0 32,1-1-1360-32,-2-4-272 0</inkml:trace>
  <inkml:trace contextRef="#ctx0" brushRef="#br0" timeOffset="149315.32">18689 13907 13823 0,'-1'2'608'0,"2"-2"128"0,2 0-592 0,-1 0-144 15,2 0 0-15,0-1 0 0,-4 1 3056 0,0 0 576 16,0 0 112-16,53-19 32 0,-53 19-48 0,55-12 0 0,-55 12 0 0,46-6 0 16,-46 6-2320-16,48-16-448 0,-48 16-112 0,0 0-16 0,65-13-384 15,-65 13-64 1,0 0-32-16,55-6 0 0,-55 6-352 0,0 0 128 15,0 0-128-15,47-9 0 0,-47 9 0 0,0 0 0 16,0 0 0-16,0 0 0 0,0 0-208 0,0 0-16 16,0 0 0-16,0 0 0 15,8 5-672-15,-12-1-128 0</inkml:trace>
  <inkml:trace contextRef="#ctx0" brushRef="#br0" timeOffset="149886.79">18812 14145 18431 0,'1'8'816'0,"-1"-3"160"0,1-2-784 0,0 1-192 0,1-1 0 0,0 0 0 16,1 0 2480-16,1 3 448 0,4 4 80 0,2 2 32 16,2 4-320-16,-1-2-64 0,0 1-16 0,-1-2 0 15,-1 2-1616-15,-2-3-336 0,1 1-64 0,-1 0-16 16,-1-3-352-16,1-1-64 0,-5 1 0 0,1-4-16 0,-1-3-176 0,0 0 0 15,0-3 0-15,-1 0 128 16,1-2-128-16,0-2 0 0,-1 0 0 0,0-4 0 16,0-2-208-16,1 0 16 0,-2 10 16 0,0 0 0 15,3-43 176-15,-3 43 0 0,0 0-144 0,3-55 144 0,-3 55 0 0,0 0 0 16,2-53 0-16,-2 53 0 0,0 0 128 0,0-47 0 16,0 47 0-16,0 0 0 0,-2-32 64 0,-1 20 0 15,1 2 0-15,-1 0 0 0,0 0 112 0,-1 1 16 0,0 3 16 0,-1-4 0 16,0 1 16-16,-1 2 0 15,1-2 0-15,0 2 0 0,2 1-112 0,-1 1-32 16,1 1 0-16,2 2 0 0,0-2-16 0,1 1-16 16,0 2 0-16,0-1 0 0,0 2-176 0,1-1 128 15,0 1-128-15,2-3 128 0,1 3-128 0,2-4 0 16,-6 4 0-16,0 0 0 0,0 0 0 0,0 0 0 0,52-12 0 16,-52 12 0-16,0 0 0 0,0 0 0 0,50-5 0 15,-50 5 0-15,0 0 0 0,0 0 0 0,52-7 0 16,-52 7 0-16,0 0 0 0,36-3 0 0,-36 3 0 0,0 0 0 15,0 0 0-15,0 0 0 0,46-7 0 0,-46 7 0 16,0 0 0-16,0 0 0 0,0 0 0 0,0 0 0 16,0 0 0-16,33 1 0 0,-30 1 0 0,-2 5 0 15,0-4 0-15,1 2 0 0,-1 0 0 0,0 0 0 16,-1-4 0-16,0 4 0 0,0-1 0 0,-1 2 0 16,1 0 0-16,-1 1 0 0,1-1 0 0,-2 0 0 15,1-1-160-15,-1 4-16 0,-1-1 0 0,1 0 0 16,-2 0-400-16,1 5-96 0,0 0-16 15,-1 2-12400-15,0-4-2480 0</inkml:trace>
  <inkml:trace contextRef="#ctx0" brushRef="#br0" timeOffset="150313.01">19103 14263 12895 0,'-2'6'576'0,"1"-6"112"0,0 1-560 0,-1 0-128 15,2-1 0-15,0 0 0 0,2 0 2576 0,-1-1 496 16,0 0 80-16,3-2 32 0,1 0 80 0,-5 3 0 16,0 0 16-16,0 0 0 0,0 0-1616 0,0 0-320 15,42-44-64-15,-42 44 0 0,0 0-704 0,0 0-128 16,0 0-16-16,0 0-16 0,0 0-80 0,44-28-16 16,-44 28 0-16,0 0 0 0,0 0-176 0,0 0-144 15,31 2 192-15,-25 1-192 0,-2 1 0 0,0 2 0 0,-1 0 0 0,-1 0 0 16,0 4 0-16,-1-1 0 0,-1 2 0 0,0 1-192 15,-1-2-128-15,-1-1-32 0,-1-1 0 0,-2 0 0 16,2 1 48-16,-2 0 16 0,-2 0 0 0,1-1 0 16,-2 0 96-16,-2 0 32 0,0 0 0 0,-1-2 0 15,0 1 160-15,-2-1 0 0,1 0-144 0,1-1 144 16,-2 0 0-16,2-4 0 0,1 2 0 0,2-1 0 16,1-1 224-16,3-1-32 0,1 0-16 0,3-1 0 15,0 1 48-15,3-2 16 0,0-2 0 0,3 1 0 16,-6 3-112-16,0 0-128 0,0 0 176 0,0 0-176 15,47-28 176-15,-47 28-176 0,0 0 160 0,0 0-160 16,57-32 0-16,-57 32 128 0,0 0-128 0,45-21 0 16,-45 21 0-16,0 0-240 0,0 0 48 0,53-11-12352 15,-53 11-2464-15</inkml:trace>
  <inkml:trace contextRef="#ctx0" brushRef="#br0" timeOffset="150563.25">19408 14348 19343 0,'0'0'848'0,"0"0"192"0,0 0-832 0,0 0-208 16,0 0 0-16,0 0 0 0,0 0 2048 0,0 0 352 16,0 0 80-16,0 0 16 0,0 0 288 0,0 0 64 15,0 0 16-15,43 0 0 0,-34 10-1664 0,-1 0-336 0,0 1-64 16,0 3-16-16,1-2-432 0,-2 2-96 0,1 0 0 0,-2 2-16 15,-1-1-240-15,-3 1 128 0,0 0-128 0,-2 1 0 16,-2-4 0-16,0 2 0 0,-2 1 0 0,1-1 0 31,-4-2-512-31,0 0-80 0,1-4-32 0,-2 0-17600 0</inkml:trace>
  <inkml:trace contextRef="#ctx0" brushRef="#br0" timeOffset="151248.26">19680 13962 18431 0,'0'0'1632'0,"0"0"-1312"0,0-2-320 0,0 1 0 15,1 1 2128-15,-1 0 368 0,1 0 64 0,0-3 0 16,3 3 256-16,0 0 64 0,1 0 0 0,0 0 0 16,-2 0-1488-16,2 3-304 0,0 0-48 0,0 3-16 15,0-2-256-15,0 5-64 0,0-2-16 0,-1 2 0 16,2 1-96-16,-2 0-16 0,1 2 0 0,-2-2 0 15,1 2-304-15,0-2-64 0,1 5-16 0,0-3 0 16,0 1-192-16,0 0 0 0,0 0 0 0,-1 0 0 16,0 2 0-16,0-2 0 0,0-1 0 0,-1-2 0 15,0 0 0-15,-1-4 0 0,1 0 0 0,-2 0 0 16,1-2 0-16,1-2 0 0,-1-2-128 0,1 0 128 0,-3 0 0 0,0 0 0 16,0 0-128-16,0 0 128 0,0 0 0 0,38-59 0 15,-38 59-128-15,0 0 128 0,32-64 0 0,-32 64 0 16,25-50 0-16,-25 50 0 0,24-48 208 0,-24 48-48 15,0 0-16-15,28-69 0 0,-28 69 112 0,0 0 32 16,21-56 0-16,-21 56 0 0,0 0-32 0,0 0-16 16,0 0 0-16,11-48 0 0,-11 42-112 0,0 2-128 15,-1 0 176-15,1 2-176 0,0-1 128 0,-1 3-128 16,-1 0 0-16,1 3 0 0,0-3 0 0,0 2 0 16,0 0 0-16,-1 0 0 15,0-1-768-15,1-2-128 0,-2-1 0 0,1 2-13200 16,0 5-2640-16</inkml:trace>
  <inkml:trace contextRef="#ctx0" brushRef="#br0" timeOffset="151603.18">20031 13397 23951 0,'0'6'1056'0,"0"-3"224"0,1 0-1024 0,2 0-256 0,-1-3 0 0,1 1 0 0,0 2 2112 0,3-1 384 15,6 4 64-15,2 2 0 0,5 4-256 0,1 0-48 16,0 1-16-16,1 4 0 0,0 2-1296 0,-3 2-272 16,1 2-48-16,-3 2-16 0,0 0-224 0,-3 4-32 15,1 6-16-15,-2 0 0 0,0-4-144 0,-3 3-16 16,-2 1-16-16,-2 3 0 0,-1 3-160 15,-2 1 128-15,-2 1-128 0,-3 2 128 0,1-1-128 16,-4 3 0-16,-1-5 144 0,-2 2-144 0,-3-6 0 0,0 0 128 16,0-1-128-16,-3-4 0 0,1-3 0 0,1-4 144 15,-2-5-144-15,0-3 0 0,1-6 0 0,1-2 0 16,-1-4 0-16,2-3 0 16,2-3-592-16,-2-4-80 0,0-5-16 0,1-4-12464 15,4-8-2496-15</inkml:trace>
  <inkml:trace contextRef="#ctx0" brushRef="#br0" timeOffset="153174.19">20555 13855 15663 0,'1'-4'1392'16,"-1"4"-1120"-1,0 0-272-15,2 0 0 0,-2-1 2048 0,1-1 368 16,1 0 64-16,-2 2 16 0,0 0 704 0,0 0 160 16,0 0 32-16,0 0 0 0,44-32-1664 0,-44 32-320 15,0 0-64-15,0 0 0 0,39 0-640 0,-30 2-128 16,0 2-32-16,-2-4 0 0,-7 0-128 0,0 0-32 16,0 0 0-16,32 4 0 0,-32-4-240 0,0 0-144 15,0 0 160-15,0 0-160 0,36 16 0 0,-30-11 0 16,-6-5 0-16,0 0 0 0,0 0 0 0,0 0 0 15,0 0 0-15,0 0 0 16,0 0-448-16,0 0-16 0,0 0-16 0,0 0 0 16,0 0-1344-16,0 0-272 0</inkml:trace>
  <inkml:trace contextRef="#ctx0" brushRef="#br0" timeOffset="153479.01">20603 13960 1839 0,'0'0'160'0,"0"0"-160"0,2 0 0 0,-2 0 0 16,1 0 2560-16,0 0 496 0,2 0 80 0,-1 2 32 16,3-2 720-16,-1 0 144 0,-3 0 16 0,1 1 16 0,2-1-928 15,1 0-176-15,3 3-32 0,0-3-16 0,-8 0-1584 0,0 0-320 16,36 6-64-16,-36-6-16 0,0 0-448 15,31 6-96-15,-22-3 0 0,-1-2-16 0,-8-1-160 0,0 0-16 16,0 0-16-16,0 0 0 0,35 5-176 0,-35-5 0 16,0 0 0-16,0 0 128 0,0 0-128 0,0 0 0 15,0 0 0-15,0 0 0 0,0 0 0 0,38 0 0 16,-35 0-128-16,-2-3 128 16,1 3-640-16,-2 0-48 0,0 0-16 0,0 0-17936 15</inkml:trace>
  <inkml:trace contextRef="#ctx0" brushRef="#br0" timeOffset="154341.1">21093 13377 20271 0,'-2'0'1792'0,"-1"0"-1424"0,2 0-368 0,0-2 0 15,-1 1 1872-15,0-1 304 0,-1 1 64 0,0-5 16 16,-1 0 176-16,2-3 16 0,0 2 16 0,2 7 0 15,0 0-1216-15,0 0-240 0,0 0-48 0,25-47-16 16,-25 47-480-16,0 0-80 0,0 0-32 0,0 0 0 16,52-23-80-16,-52 23-16 0,0 0 0 0,0 0 0 15,52 4-112-15,-52-4-16 0,25 9-128 0,-25-9 192 16,21 12-192-16,-14-4 0 0,1 0 0 0,-1 0 0 16,-2 3 0-16,0 1 0 0,-1-1 0 0,-3 4 0 15,1-1-304-15,-3 2 0 0,0 2 0 0,-2 1 0 16,0-1-432-16,-4-1-96 15,1 1 0-15,-2-2-16 0,-2 0-256 0,-4 0-48 0,-1 3-16 0,-1-6 0 16,0 0 448-16,-1 2 80 0,-2-5 32 0,1-1 0 0,-1 0 608 0,2-3 0 16,1-6 0-16,1 4 128 0,0-2 528 0,4-2 112 15,4 0 0-15,0-2 16 0,4-2 176 0,3-2 48 16,1-3 0-16,-1 9 0 0,0 0-480 0,0 0-80 16,0 0-32-16,51-48 0 0,-51 48-80 0,0 0-16 15,59-34 0-15,-59 34 0 0,0 0 0 0,64-19 0 16,-64 19 0-16,0 0 0 0,51-2-64 0,-51 2 0 15,0 0-16-15,47 11 0 0,-47-11-80 0,26 10-16 16,-26-10 0-16,23 8 0 0,-14 0-144 0,0-6 0 0,-9-2 0 0,0 0 128 0,0 0-128 0,17 8 0 31,-15-6 0-31,0 2 0 0,-2-1-192 0,-2 2 0 0,1-1-16 0,-2-1 0 32,0 0-944-32,-1-3-176 0</inkml:trace>
  <inkml:trace contextRef="#ctx0" brushRef="#br0" timeOffset="154646.41">20982 13776 3679 0,'-1'6'320'16,"-1"-3"-320"-16,2-6 0 0,0 3 0 15,0 0 3456-15,-1 0 608 0,0 3 128 0,0 0 32 0,-2-2-48 0,1 2 0 16,0 0 0-16,2 0 0 0,0-2-1904 0,4-1-384 16,0-1-80-16,-4 1-16 0,0 0-1088 0,0 0-208 15,48-25-48-15,-48 25-16 0,0 0 64 0,67-25 16 16,-67 25 0-16,49-17 0 0,-49 17-192 0,0 0-48 16,70-9 0-16,-70 9 0 0,34 3-272 0,-34-3 0 15,27 10 0-15,-17-4 0 0,0 1 0 0,-2-1 0 16,0 3 0-16,-2-3 0 15,1 2-384-15,-2 3-64 0,-2 9-32 0,0-12-18912 0</inkml:trace>
  <inkml:trace contextRef="#ctx0" brushRef="#br0" timeOffset="154899.34">21129 13935 20271 0,'4'11'896'0,"-3"-7"192"0,1 2-880 0,1 0-208 0,-2-5 0 0,0 4 0 16,2-1 2384-16,1 6 432 0,2 5 96 0,0 7 16 15,3 0-240-15,-2 1-64 0,-1-5 0 0,-1 2 0 16,-1 1-1648-16,-3-5-336 0,0 0-64 0,-2 0 0 16,0-2-256-16,0 1-32 0,-2-3-16 0,1-2 0 15,-1-1-272-15,1-3 0 0,0 0 128 0,0-1-128 16,1-3 0-16,1 1-176 0,1-6 32 0,1 0-12624 15,-2 3-2528-15</inkml:trace>
  <inkml:trace contextRef="#ctx0" brushRef="#br0" timeOffset="155104.89">21314 13954 8287 0,'-2'6'736'0,"-1"-4"-592"0,2 2-144 0,0-2 0 0,0 2 3504 0,1-1 656 16,0 3 144-16,-1 0 32 0,-1 8-240 0,1 0-32 15,-1 9-16-15,0-1 0 0,1 0-2320 0,1 0-448 16,-1 3-112-16,1-3-16 0,0 1-528 0,0-1-112 16,0 0-32-16,0 0 0 0,1 1-336 0,0-5-144 15,2 0 128-15,-1-4-128 0,1-1 0 0,-1-6 0 16,1-1 0-16,0-3 0 16,0-3-592-16,-1-4-48 0,1 2-16 0,-3 2-12112 15,0 0-2416-15</inkml:trace>
  <inkml:trace contextRef="#ctx0" brushRef="#br0" timeOffset="155379.04">21025 14001 2751 0,'-1'0'256'0,"0"0"-256"0,1 0 0 0,0 0 0 15,0 0 2688-15,0 0 512 0,0 0 80 0,0 0 32 16,1 2 592-16,1-2 112 0,3 0 16 0,1 0 16 15,3-2-1040-15,-9 2-224 0,0 0-32 0,0 0-16 16,53-9-1472-16,-53 9-304 0,0 0-48 0,52-8-16 16,-52 8-256-16,0 0-64 0,56 0-16 0,-56 0 0 0,37 3-272 15,-37-3-48-15,0 0-16 0,47 4 0 0,-47-4-224 0,0 0 0 16,43 3 0-16,-43-3 0 0,24 7 0 0,-24-7 0 16,22 3 0-16,-22-3 0 0,0 0-320 0,0 0-64 15,33 5-16-15,-28-4 0 16,-5-1-1008-16,0 0-192 0,0 0-32 0,0 0-16128 0</inkml:trace>
  <inkml:trace contextRef="#ctx0" brushRef="#br0" timeOffset="155895.76">21742 13359 5519 0,'-2'6'496'0,"-1"-4"-496"0,2 0 0 0,0 0 0 0,0-2 2128 0,-1 1 336 15,1 1 64-15,0 1 16 0,-3 1 1104 0,-1 2 240 16,0 0 32-16,-1 1 16 0,1-1-1360 0,-1 1-272 16,0 2-48-16,-2 0-16 0,2 0-896 0,0 1-192 15,1-4-48-15,-1 4 0 0,-2 5-576 0,0 5-112 16,-1 5-32-16,-1 1 0 0,0 2-128 0,2-2-48 15,-1 5 0-15,0-3 0 0,3 5-32 0,-1 0-16 16,2 2 0-16,0 0 0 0,1 3-160 0,2-4 192 16,2 2-192-16,1 1 192 0,1 1-192 0,2-2 0 15,1 1 144-15,3-6-144 0,-1-1 0 0,2 1 0 16,0-3 0-16,1 1 0 0,0-7 0 0,0 0 0 0,1 1 0 16,-1-5 0-16,1 2 0 0,2-3 0 0,-2-1 0 0,1-2 0 15,-1-2 0-15,0-3 0 0,-1 1 0 0,0-4-128 16,-1 0-192-16,0-2-16 0,-2 0-16 0,0-2 0 31,-2-2-1264-31,0-2-256 0</inkml:trace>
  <inkml:trace contextRef="#ctx0" brushRef="#br0" timeOffset="156263.42">21966 13538 9215 0,'0'-2'192'0,"-1"-1"64"0,1 2 0 0,0 1 0 0,0-3-256 0,0 3 0 15,0 0 0-15,0 0 0 0,0-2 4192 0,-1 1 800 16,1-2 144-16,0 1 48 0,0 1-1776 0,0 1-336 16,0 0-80-16,0 1-16 0,1 1-1600 0,-1 4-320 15,0 1-64-15,0 0-16 0,1 4-464 0,0 2-112 16,1 0-16-16,-1 2 0 0,0 2-96 0,0 4-32 0,1-1 0 0,-1 1 0 16,1-1-256-16,1-4 0 15,0 3 128-15,-1 0-128 0,-1 2 0 0,0-2-144 16,2-6 16-16,-1 0 0 15,-1 3-896-15,1-1-160 0</inkml:trace>
  <inkml:trace contextRef="#ctx0" brushRef="#br0" timeOffset="156529.37">21819 13963 6447 0,'0'-1'576'15,"1"1"-576"-15,0-2 0 0,1 1 0 16,-1 1 2784-16,0 0 448 0,-1 0 96 0,0 0 0 0,0 0 1024 0,0 0 192 16,0 0 32-16,0 0 16 0,57-29-2224 0,-57 29-448 15,0 0-96-15,0 0-16 0,53-9-960 0,-53 9-192 16,0 0-32-16,40 0-16 0,-40 0-304 0,0 0-64 16,0 0-16-16,0 0 0 0,43-3-224 0,-37 3 0 15,-6 0 0-15,0 0 0 0,0 0 0 0,50-11 0 16,-50 11 0-16,0 0-160 15,0 0-352-15,0 0-80 0,0 0-16 0,0 0-18464 16</inkml:trace>
  <inkml:trace contextRef="#ctx0" brushRef="#br0" timeOffset="156979.12">21934 14165 16575 0,'-4'4'736'0,"3"-2"160"0,0-2-720 0,1 0-176 0,0 0 0 0,1 0 0 16,0 0 2464-16,2-2 464 0,-3 2 80 0,0 0 32 16,0 0-32-16,0 0 0 0,44-35 0 0,-44 35 0 15,0 0-1536-15,0 0-320 0,56-30-64 0,-56 30-16 16,0 0-496-16,0 0-112 0,49-12-16 0,-49 12 0 16,0 0-256-16,31 4-64 0,-21 1-128 0,-2 0 192 15,-1 1-192-15,-2 3 0 0,0-3 128 0,-3 4-128 0,0-1 0 0,-1 3 0 16,-2 1 0-16,-2 0 0 15,1 0-272-15,-2-4 0 0,-1-5 0 0,0 5 0 16,-1 9-208-16,-3 2-32 0,-1-2-16 0,0-2 0 0,-1 0 96 16,0-3 32-16,0-1 0 0,0-2 0 15,-1-4 32-15,0 0 16 0,1 2 0 0,1-2 0 0,2-1 352 0,0-5 0 16,3 1 0-16,2-2 0 0,0-2 208 0,2 0 176 16,1-2 16-16,1-2 16 0,-1 7-48 0,0 0-16 15,0 0 0-15,0 0 0 0,29-54 32 0,-29 54 16 16,0 0 0-16,0 0 0 0,0 0-80 0,50-38 0 15,-50 38-16-15,0 0 0 0,0 0-144 0,47-20-32 16,-47 20 0-16,26 5 0 0,-13 0-128 0,-13-5 0 16,0 0 0-16,35 10 0 0,-25-2 0 0,-2 0-144 15,-1-4 144-15,-1 4-208 0,-1 8-144 0,-1-3-32 16,-3-3 0-16,2-2 0 16,-3 2-112-16,1-4-16 0,-2 0-16 0,1-2 0 15,0-1-1168-15,0-3-224 0</inkml:trace>
  <inkml:trace contextRef="#ctx0" brushRef="#br0" timeOffset="157446.72">22414 14038 4607 0,'-2'0'400'0,"1"-3"-400"16,0 3 0-16,1 0 0 0,-1 0 2384 0,1-2 400 15,-1 0 80-15,-1 0 16 0,1-2 1440 0,0 2 288 16,2-2 64-16,-1 4 16 0,0 0-1792 0,0 0-352 16,0 0-80-16,0 0-16 0,0 0-1344 0,45-18-272 15,-45 18-48-15,0 0-16 0,0 0-208 0,35-4-48 16,-35 4-16-16,0 0 0 0,35 1-240 0,-24 2-64 15,-11-3 0-15,0 0 0 0,0 0-192 0,39 0 0 0,-32 0 0 0,2 0 0 16,-2 0 0-16,-2-3 0 16,0 2-128-16,-1 1 128 15,-2-3-896-15,-1 3-80 0,1-3-16 0,-2 0-18288 0</inkml:trace>
  <inkml:trace contextRef="#ctx0" brushRef="#br0" timeOffset="157695.37">22488 13899 12207 0,'-3'3'256'0,"2"-3"64"0,1 0 16 0,0 0 16 0,0 0-352 0,0 0 0 0,0 0 0 0,1 0 0 0,1-3 3984 0,-1 3 736 16,1-2 144-16,1 2 16 16,-1-2-1920-16,2 2-384 0,0 2-80 0,-1 0 0 0,2 4-1344 15,0 1-256-15,0 0-48 0,0 2-16 0,0 3-320 0,0 4-64 16,0 0 0-16,-1 3-16 0,1-1-112 0,-2-2-32 15,0 3 0-15,1-2 0 0,-2 2-288 0,-1-4 128 16,1-2-128-16,-2 0 0 0,1-5 0 0,-1 2 0 16,0-4 0-16,-1 0-144 15,1-2-496-15,0-1-112 0,-2-3-16 0,2 0-11872 16,0-3-2384-16</inkml:trace>
  <inkml:trace contextRef="#ctx0" brushRef="#br0" timeOffset="158563.18">22818 13968 12895 0,'0'0'1152'0,"0"0"-928"0,1 0-224 0,-1 0 0 16,0 0 2224-16,2 0 400 0,-1-2 64 0,0 2 32 16,0 0 736-16,2 0 160 0,-2 0 32 0,0 0 0 15,2 0-1680-15,-2 2-336 0,1 0-64 0,0 3-16 16,0 1-720-16,1-3-128 0,0 5-48 0,1 1 0 15,0-1-144-15,-1 0-16 0,2 4-16 0,0 0 0 16,0 2-144-16,1 1-16 0,-1-2-16 0,0 2 0 16,0 1-176-16,0-1-128 0,0 1 144 0,0-3-144 15,0 3 0-15,0-3 0 0,0 0 0 0,-1-1 0 16,-1-2 0-16,1-1 0 0,-1-3 0 0,-1-1 0 0,2 0 0 0,-2-2 0 16,1 0 0-16,0-3-160 0,0 0-96 0,-1 0 0 15,-2 0-16-15,0 0 0 0,0 0 16 0,0 0 0 16,0 0 0-16,0 0 0 0,0 0 256 0,28-47 0 15,-28 47-128-15,0 0 128 0,0 0 0 0,22-55 0 16,-22 55 128-16,0 0-128 0,21-53 320 0,-21 53-16 16,0 0-16-16,21-50 0 0,-21 50 16 0,0 0 0 15,21-51 0-15,-21 51 0 0,0 0-112 0,0 0-32 16,23-57 0-16,-23 57 0 0,0 0-32 0,0 0-128 16,0 0 192-16,0 0-64 0,0 0-128 0,0 0 0 15,0 0 0-15,0 0 128 0,0 0-128 0,0 0 0 16,0 0 0-16,0 0 0 0,0 0 0 0,0 0 0 15,0 0 0-15,0 0 0 0,0 0 0 0,0 0 0 0,0 0-224 0,0 0 80 32,-7-16-368-32,2 20-64 0,1 2 0 0,1-4-16 15,-1 2-304-15,0-3-64 0,2 2-16 0,-1-3-18304 0</inkml:trace>
  <inkml:trace contextRef="#ctx0" brushRef="#br0" timeOffset="159413.13">23234 13320 7359 0,'-2'0'656'0,"2"0"-528"15,0 0-128-15,0 0 0 0,0 2 1984 0,2 0 352 16,-1 1 80-16,0 0 16 0,4 4 832 0,1 1 192 16,3 2 16-16,-1 6 16 0,4 0-736 0,-3 3-160 15,4 3-32-15,-1 0 0 0,1 4-1200 0,0 5-240 16,2 0-48-16,0-1-16 0,-2-2-464 0,1 3-80 16,1 1-32-16,-1 3 0 0,-1-3-80 0,-3-5-16 15,-1-4 0-15,-2 2 0 0,1 6 672 0,-1 2 128 16,0 4 32-16,-2-1 0 15,0-2-1760-15,-2-8-352 0,-2-1-64 0,0 0 0 0,-1-1 768 0,-2 2 192 16,-1-1 0-16,-2 1 0 0,-1-1 0 0,-3 1 0 0,0 2 0 0,-3 1 0 16,0-7 0-16,0 0 0 0,-2-1 0 15,0-5 0-15,1 1 0 0,-2-2-192 0,1-6 192 0,0 5-192 16,0-2-16-16,-1 2 0 0,3-3 0 0,1-1 0 16,0-4 16-16,-1 1 16 0,4-1 0 0,-1-1 0 15,0 3 176-15,1-2-208 0,-1 0 80 0,0 3 128 16,2-4-368-16,0 1 48 0,2 0 16 0,-1 0 0 31,2-1-384-31,0 0-80 0,2-2 0 0,0-1-17328 0</inkml:trace>
  <inkml:trace contextRef="#ctx0" brushRef="#br0" timeOffset="-193881.65">30467 13792 17503 0,'0'0'1552'0,"0"0"-1232"15,0 0-320-15,0 0 0 0,0 0 1904 0,0 0 320 16,0 0 64-16,0 0 16 0,-1 3 928 0,0 3 192 16,1 1 32-16,0-1 16 0,1 3-2000 0,0 0-416 15,2 1-80-15,1 3-16 0,1-1-320 0,-1 0-80 16,3 4-16-16,-1 1 0 0,0 1-176 0,-1-1-48 15,0 4 0-15,0-1 0 0,-1 1-160 0,-2 1-32 0,-1 1-128 0,1-1 192 16,-2 0-32-16,-2-2-16 0,1 1 0 0,-1-1 0 16,-1-2-16-16,1 1-128 0,-2-5 192 0,1 0-64 15,1-1-128-15,1-6 0 0,-1 2 0 0,2-3 0 16,0-2 0-16,0-4-192 0,0 0 64 0,0 0 128 31,0 0-896-31,0 0-64 0,0 0-16 0,0 0-18384 0</inkml:trace>
  <inkml:trace contextRef="#ctx0" brushRef="#br0" timeOffset="-188634.61">30801 14013 22111 0,'0'0'1968'0,"0"0"-1584"16,0 0-384-16,0 0 0 0,0 0 1728 0,0 0 256 16,0 0 48-16,0 0 16 0,0 0 640 0,0 0 128 15,0 0 16-15,0 0 16 0,47-4-1664 0,-47 4-336 16,0 0-64-16,0 0-16 0,0 0-144 0,47 0-48 15,-47 0 0-15,0 0 0 0,0 0-288 0,46 0-64 16,-46 0-16-16,0 0 0 0,0 0-208 0,42-2 0 16,-42 2 0-16,0 0 0 0,0 0 0 0,0 0 0 15,0 0 0-15,0 0 0 16,43-16-656-16,-43 16-80 0,0 0-16 0,0 0 0 16,0 0-1456-16,0 0-288 0</inkml:trace>
  <inkml:trace contextRef="#ctx0" brushRef="#br0" timeOffset="-188415.98">30913 13934 15663 0,'0'0'688'0,"0"0"144"0,0 0-656 0,0 0-176 0,0 0 0 0,0 0 0 16,0 0 2816-16,0 0 544 0,0 0 96 0,0 0 32 16,0 0-160-16,0 0-48 0,0 0 0 0,0 0 0 15,0 0-2064-15,0 0-432 0,0 0-80 0,0 0 0 16,27 12-192-16,-27-12-16 0,2 20-16 0,-1-10 0 15,-1 1-192-15,0 3-32 0,0-2-16 0,-1 2 0 16,0 0-240-16,1-1 0 0,-1-1 128 0,1 2-128 0,0-2 0 0,0-2 0 16,0 2 0-16,0-2 0 15,0 3-544-15,1-4 0 0,-1 3 0 0,0-2 0 16,0-10-944-16,2 16-192 16</inkml:trace>
  <inkml:trace contextRef="#ctx0" brushRef="#br0" timeOffset="-188125.65">31248 13834 25343 0,'0'0'560'0,"0"0"112"0,0 0 32 0,0 0 0 0,0 0-576 0,0 0-128 16,0 0 0-16,0 0 0 0,0 0 3392 0,0 0 640 0,11 17 128 0,-10-7 16 15,-2 2-2448-15,1 4-480 0,-3-2-96 0,2 4-32 16,-1 2-368-16,-1 1-80 0,1 1-16 0,-1 1 0 16,1 1-336-16,-1-1-80 0,2 3-16 0,0-2 0 15,-2 1-224-15,1-1 128 0,-1 0-128 0,1 1 0 16,-1-3 0-16,1 1 0 0,-1-5 0 0,1 0 0 16,0-4 0-16,-1 0 0 0,1-3-160 0,0-1 160 31,0-3-736-31,2-2-64 0,0-3-16 0,0-2-12752 0,0 0-2560 0</inkml:trace>
  <inkml:trace contextRef="#ctx0" brushRef="#br0" timeOffset="-187078.59">31492 13649 7359 0,'0'0'656'0,"0"0"-528"16,0 0-128-16,0 0 0 0,0 0 1280 0,0 0 208 15,0 0 48-15,-4 0 16 0,4 0 1424 0,0 0 288 16,0 0 48-16,-2 4 16 0,2-4-384 0,0 0-80 16,0 0-16-16,0 0 0 0,0 0-1120 0,0 0-208 15,0 0-48-15,34 10-16 0,-34-10-832 0,0 0-176 16,0 0-16-16,0 0-16 0,0 0-192 0,45 5-32 16,-45-5-16-16,0 0 0 0,0 0-48 0,41 10-128 15,-41-10 192-15,0 0-64 0,0 0-128 0,39 12 0 16,-39-12 144-16,0 0-144 0,0 0 0 0,34 10 0 15,-34-10 0-15,0 0 0 0,0 0 0 0,0 0 0 0,43 6 0 16,-43-6 0-16,0 0 0 0,0 0 0 0,0 0 0 0,0 0 0 16,44 3 0-16,-44-3 0 0,0 0 0 15,0 0 0-15,15 20 0 0,-14-12 0 0,-1 3 0 0,-1 4 128 16,-1-1 0-16,0 3 16 0,-1 3 0 0,0 2 0 16,-2 3 112-16,0 1 32 0,-1 6 0 0,-1 3 0 15,0 2-96-15,-2 1 0 0,2-1-16 0,-2 1 0 16,1 3-176-16,-1-5 0 0,0 1 144 0,2-2-144 15,-2-1 0-15,2-1 144 0,-1-1-144 0,1 0 0 16,1-1 272-16,1-5-48 0,-1 1-16 0,2-1 0 16,0-1-32-16,2-1-16 0,1-4 0 0,-1 0 0 0,1-3-160 15,2 1 128-15,1-4-128 0,-1 0 128 16,0 1-128-16,2-5 0 0,-1 0 0 0,0-2 0 16,1-1 0-16,-1-1 0 0,0 0 0 0,-2-6 0 15,3 6 0-15,-3-6 0 0,2 6 0 0,-2-6 0 16,0 0 0-16,0 0 0 0,0 0 0 0,0 0 0 15,0 0 0-15,0 0 0 0,0 0 0 0,0 0 0 0,0 0 0 0,0 0 0 16,0 0 0-16,0 0 0 0,0 0 0 0,0 0 0 16,-8-18 0-16,8 18 0 0,-10-10 0 0,4 5 0 15,-3 1 0-15,1-2 0 0,-2 2 0 0,-1-2 0 16,-4 1 0-16,-4 0 0 0,1 3 0 0,-2-1 128 16,1 2-128-16,0 1 128 0,0 0-128 0,2 0 0 15,2 4 0-15,0-2 0 0,2 3 0 0,3 0 0 16,1-1 0-16,2 2 0 0,2-2 0 0,1 1 0 15,4-5 0-15,-3 5 0 0,3-5 0 0,0 0 0 0,0 0-176 0,0 0 176 32,0 0-848-32,0 0-96 0</inkml:trace>
  <inkml:trace contextRef="#ctx0" brushRef="#br0" timeOffset="-176164.12">28721 15648 1839 0,'-13'-3'160'0,"3"2"-160"0,2-3 0 0,2 2 0 16,3-1 2224-16,0 3 400 0,2-1 96 0,-3-1 16 15,0-2 672-15,-2-1 144 0,0-1 32 0,1 1 0 16,0-1-192-16,3 1-48 0,2 5 0 0,0 0 0 16,0 0-1664-16,0 0-336 0,0 0-64 0,0 0 0 15,0 0-528-15,0 0-112 0,0 0 0 0,48-4-16 16,-48 4-96-16,21 15-16 0,-10-5 0 0,0 2 0 15,0-1-144-15,-1 2-48 0,0-1 0 0,-1 0 0 16,-1-2-128-16,-1 3-48 0,0-5 0 0,-1 5 0 16,0-3-144-16,-1-1 128 0,0 0-128 0,-1 2 128 0,1 0-128 0,-1 0 0 15,-1 1 0-15,0-1 0 0,1 1 0 0,-3 0 0 16,1 1 0-16,-2 2 0 0,2-4 0 0,-4 0 0 16,1 0 0-16,-1 0 0 0,-2 2 0 0,0-4-144 15,-1-1 144-15,-1 1 0 0,0-3-384 0,-2-3 48 16,0 1 0-16,-1-1 0 0,-1-1 16 0,0-2 0 15,0 0 0-15,-1-2 0 0,1-2 160 0,2-1 160 16,-2 1-208-16,1 1 80 0,1-4 128 0,-1 1 0 0,1-1 0 16,1 1 0-16,2-1 0 0,1 1 0 15,3 0 0-15,0 0 0 0,1 6 0 0,0 0 0 16,0 0 144-16,0 0-144 0,0 0 336 0,42-45-32 16,-42 45-16-16,0 0 0 0,51-27-96 0,-51 27-32 15,0 0 0-15,54-23 0 0,-54 23-160 0,0 0 160 16,57-23-160-16,-57 23 160 0,0 0-160 0,57-27 0 0,-57 27 0 15,0 0 0-15,51-26 0 0,-51 26 0 0,0 0 0 0,0 0 0 16,0 0 0-16,40-37 0 0,-40 37 0 0,0 0 0 16,0 0 0-16,0 0 0 0,0 0 0 0,3-35 0 15,-8 29 0-15,-1 1 0 0,-3-1 128 0,-1 0-128 16,-1 0 0-16,-1 0 128 0,-2-1-128 0,-2 1 128 16,-3 2 176-16,1-2 16 0,-3 1 16 0,0 2 0 15,-1-1-144-15,-2 4-16 0,1 0-16 0,-1 0 0 16,3 2-32-16,3 2-128 0,1 2 192 0,3-2-64 15,1 2-128-15,3 0 160 0,2 1-160 0,1 2 160 16,3-2-160-16,1 1 0 0,3 2 0 0,1-2 128 16,3 0-128-16,1-2 0 0,-5-6 0 0,17 14 0 15,-17-14-832-15,0 0-32 0,50 15-16 0</inkml:trace>
  <inkml:trace contextRef="#ctx0" brushRef="#br0" timeOffset="-173147.18">28298 16560 15663 0,'-3'-2'1392'0,"-1"-2"-1120"0,3 4-272 0,0-2 0 15,1 2 1952-15,-2-3 336 0,1 2 64 0,-1-5 16 16,-2 0 464-16,4 6 112 0,0 0 0 0,0 0 16 16,0 0-1152-16,0 0-224 0,0 0-48 0,0 0-16 15,27-45-752-15,-27 45-128 0,0 0-48 0,0 0 0 16,0 0-16-16,43-5 0 0,-43 5 0 0,0 0 0 16,31 5-192-16,-31-5-32 0,0 0-16 0,31 12 0 15,-31-12-336-15,18 10 144 0,-11-3-144 0,-1-1 0 16,-1 0 128-16,-1 1-128 0,0-1 0 0,-3 3 0 0,1-3 0 0,-2 1 0 15,0-3 0-15,-2 1 0 0,-1 2 0 0,0-1 0 16,-2-1 0-16,-2 0 0 0,0 1 0 0,0 0 0 16,-2 0 0-16,0-1 0 0,1 0 0 0,-1 1 0 15,-1 0 0-15,1 1 0 16,2-4 0-16,-2 4 0 0,3-1 0 0,1 0 0 0,0-2 0 0,4-1 0 16,0 2 0-16,1-1 0 0,2 0 176 0,1-2-32 15,-1 2 0-15,2-2 0 0,-4-2 0 0,0 0 0 16,17 10 0-16,-17-10 0 0,13 10-16 0,-13-10 0 15,16 9 0-15,-16-9 0 0,18 11-128 0,-18-11 0 16,21 11 144-16,-11-5-144 0,0 0 0 0,-10-6 0 16,21 10 0-16,-21-10 0 0,19 10 0 0,-19-10 0 15,11 9 0-15,-8-5 0 0,0-1 0 0,-1 3 0 16,0 1 0-16,-2-1 0 0,-2 0 0 0,1 0 0 0,0 2 0 0,-3 0 0 16,-1 0 0-16,-1 0 0 0,0-1 0 0,-3-1 0 15,1 0 0-15,-2 0 0 0,0-2 0 0,-3 0 0 16,2-2 0-16,-1 0 0 0,-2-2 0 0,1 0 0 15,-1 2 0-15,-1-2 0 0,2 2 0 0,-1-2 0 16,2 3 0-16,-1-3 0 0,2 1 0 0,1 1 0 16,3 0 0-16,0 0 0 0,2 1 0 0,1 0-128 15,3 1 128-15,1-2 0 0,0 1 0 0,2-2 0 16,2 2-144-16,-4-3 144 0,0 0-160 0,0 0 160 16,0 0-912-16,47-16-96 0,-47 16-16 15</inkml:trace>
  <inkml:trace contextRef="#ctx0" brushRef="#br0" timeOffset="-172143.38">29630 16725 9215 0,'-5'0'816'0,"3"-3"-656"0,1 3-160 0,-1-2 0 0,2 1 2304 0,0 1 448 15,2 0 64-15,-2 0 32 0,1 0 736 0,-1-3 160 16,1 3 32-16,0 3 0 0,2-3-1376 0,-1 3-272 16,3 1-48-16,-1 2-16 0,0 3-1280 0,-1-2-256 15,1 4-48-15,0 1-16 0,-1 0-144 0,1 0-48 16,1 3 0-16,0-1 0 0,-1 1-96 0,-1-2-32 16,2 0 0-16,0-1 0 0,-1 0-144 0,0-2 0 15,1-2 0-15,-2-2 128 0,1 2-128 0,1-5 0 16,0 1 0-16,-1-4 0 0,-1 0 0 0,-3 0 0 15,0 0 0-15,0 0 0 0,0 0 0 0,0 0-144 16,0 0 144-16,0 0 0 0,31-55-144 0,-31 55 144 16,0 0 0-16,14-63-144 0,-14 63 144 0,9-53 0 15,-9 53 0-15,10-63 128 0,-10 63-128 0,11-72 0 16,-6 33 0-16,0-2 128 0,1 0-128 0,0-2 0 0,0 1 0 0,2-3 0 16,-2 2 0-16,0 1 0 0,0-1 0 0,-1 0 0 15,-5 43 0-15,5-72 0 0,-5 72 0 0,1-70 0 16,-1 70 0-16,-1-63 0 0,1 63 0 0,-3-53 0 15,3 53 144-15,-2-47-144 0,2 47 192 0,-5-38-192 16,5 38 320-16,-4-30-64 0,4 30 0 0,0 0 0 16,-2-33 0-16,2 33-16 0,0 0 0 0,0 0 0 15,0 0-64-15,0 0-16 0,0 0 0 0,0 0 0 16,0 0-160-16,0 0 192 0,0 0-192 0,43-26 192 16,-43 26-192-16,19 10 0 0,-19-10 144 0,21 9-144 15,-21-9 0-15,27 12 0 0,-27-12 0 0,33 9 128 0,-33-9-128 0,29 4 0 16,-29-4 0-16,38 3 0 0,-38-3 0 0,45 1 0 15,-45-1 0-15,44-1 0 0,-44 1 0 0,42-4 0 16,-42 4 0-16,0 0 0 16,57-6 0-16,-57 6 0 0,0 0 0 0,47-9 0 0,-47 9 0 0,0 0 0 15,0 0 0-15,51-16 0 0,-51 16 0 0,0 0 0 16,0 0 0-16,0 0 0 0,52-15 0 0,-52 15 0 16,0 0 0-16,0 0 0 0,0 0 0 0,39-4 0 15,-39 4 0-15,0 0 0 0,0 0 0 0,0 0 0 16,20 9 0-16,-18-5 0 0,0-2 0 0,0 2 0 15,-1 0 0-15,1 2 128 0,-2-2-128 0,1 2 0 16,-2 0 0-16,1 3 128 0,-2-2-128 0,0 4 0 16,-2-1 0-16,1 2 128 0,-2 1-128 0,0 0 0 15,-3 2 0-15,1 1 0 0,-1 0 0 0,-1 3 0 0,0-2 0 0,0 2 0 16,1-3 0-16,-1-1 0 0,1-3 0 16,2-2 0-1,3-4-768-15,-1 0-80 0,3-6-16 0</inkml:trace>
  <inkml:trace contextRef="#ctx0" brushRef="#br0" timeOffset="-171845.83">30171 16128 15663 0,'-8'3'688'0,"4"-3"144"16,2 3-656-16,1-3-176 0,0 0 0 0,1 0 0 0,0 0 2848 0,0 0 544 16,-2 1 96-16,2 1 32 0,0 1-128 0,0 3-32 15,0-2 0-15,2 3 0 0,-1 2-2096 0,0 0-432 16,1 0-64-16,0 1-32 0,-1 0-224 0,1 3-64 16,1-1 0-16,-2 0 0 0,2 1-224 0,-1 0-48 15,1 0-16-15,0-3 0 0,0-1-160 0,-1 0 0 16,-1 0 0-16,1-2 0 0,-1-1-320 15,0-3-32-15,-1 3-16 0,0-5-12816 16,-1 3-2560-16</inkml:trace>
  <inkml:trace contextRef="#ctx0" brushRef="#br0" timeOffset="-171577.32">29995 16529 15663 0,'0'7'688'0,"0"-7"144"0,1 2-656 0,0-2-176 0,2 0 0 0,-2 0 0 16,2 0 2880-16,0 0 560 0,5 0 96 0,-8 0 32 15,0 0-208-15,0 0-32 0,51-12-16 0,-51 12 0 16,0 0-1984-16,51-19-400 0,-51 19-80 0,0 0-16 16,54-16-192-16,-54 16-32 0,0 0-16 0,0 0 0 15,55-16-272-15,-55 16-48 0,0 0-16 0,0 0 0 16,39-2-256-16,-33 4 0 0,-1-2 0 0,-2 1 0 15,1 2 0-15,-1-3 0 0,-2 2 0 0,0-2 0 16,0 1-704 0,-1 2-64-16,0-3 0 0,-2 4 0 0,1-4-688 0,-2 2-144 0</inkml:trace>
  <inkml:trace contextRef="#ctx0" brushRef="#br0" timeOffset="-171079.87">30125 16690 24879 0,'2'1'1088'0,"0"-1"256"0,0-1-1088 0,-1 1-256 15,2 0 0-15,-2-2 0 0,0 2 2544 0,-1 0 448 16,0 0 80-16,0 0 32 0,0 0-1104 0,0 0-208 0,52-23-64 0,-52 23 0 16,0 0-880-16,0 0-176 0,0 0-32 0,52-16-16 15,-52 16-208-15,0 0-32 0,22 7-16 0,-15-4 0 16,-3 3-144-16,1-2-32 0,-1 2 0 0,0 3 0 0,-2-3-192 0,0 2 0 15,-1 0 128-15,-1 2-128 16,1-1 0-16,-2 1 0 0,1 2 0 0,-3-2 0 16,1 2 0-16,-1 1 0 0,0 0 0 0,-1 0 0 15,-1-3 0-15,-2 2 0 0,0-2 0 0,-1 0 0 16,0 1-256-16,0-4 48 0,-3 2 16 0,1 1 0 16,-1-4-256-1,-1 0-64-15,1 0 0 0,-1-2 0 0,1-1 80 0,1-2 16 16,0-1 0-16,3-1 0 0,0-2 224 0,4-1 32 0,-1-2 16 0,4 6 0 0,0 0 144 0,0 0 0 15,0 0 0-15,10-49 0 0,-10 49 272 0,0 0-16 16,0 0 0-16,0 0 0 0,36-46 64 16,-36 46 0-16,0 0 0 0,0 0 0 0,0 0 0 0,49-22 0 15,-49 22 0-15,22 3 0 0,-10 4 64 0,-1-4 32 16,0 6 0-16,0-3 0 0,-1 4-144 0,0-3-16 16,-2 5-16-16,1-5 0 0,-2 3-80 0,1 1-16 15,-1-1 0-15,-1 0 0 0,1-2-144 0,-1 0 0 16,-1 1 0-16,0-2 128 0,-2 2-128 0,1-3 0 15,0-3 0-15,0 4 0 0,-1-5 0 0,1-2-192 16,0 0 64-16,-1-2 128 16,1 2-1008-16,-4 0-80 0,0 0 0 0</inkml:trace>
  <inkml:trace contextRef="#ctx0" brushRef="#br0" timeOffset="-151228.39">7477 10008 22111 0,'-3'0'1968'0,"0"0"-1584"0,2 0-384 0,0 0 0 15,2 0 1616-15,-2-3 240 0,-2 2 64 0,0-2 0 16,-1 0 320-16,0-3 64 0,2-1 0 0,0-1 16 16,4 0-976-16,0 2-208 0,2 1-48 0,0 0 0 15,2 3-336-15,0-1-80 0,0 3-16 0,2 3 0 16,-1-1 112-16,0 2 32 0,1 2 0 0,-1 0 0 15,1 0-256-15,-1 4-48 0,2-2-16 0,-1 0 0 16,1-4-272-16,1-1-48 0,0-1-16 0,0-1 0 16,-10-1-144-16,0 0 0 0,0 0 0 0,0 0 0 15,52-19 0-15,-52 19 0 0,0 0 0 0,0 0 0 16,0 0-144-16,39-41 144 0,-39 41 0 0,0 0 0 16,0 0-416-16,0 0 32 0,0 0 0 0,0 0 0 15,0 0-480-15,0 0-96 0,0 0 0 0,24 10-16 16,-26-2 144-16,1-2 16 0,1 4 16 0,-1-3-17776 15</inkml:trace>
  <inkml:trace contextRef="#ctx0" brushRef="#br0" timeOffset="-150762.29">7400 10124 4607 0,'0'0'400'0,"0"0"-400"0,0 0 0 0,0 0 0 16,0 1 1664-16,1 2 256 0,-1-3 64 0,1 0 0 15,0 3 1184-15,0-3 240 0,2 3 48 0,-1-3 16 16,2 0-592-16,0-3-112 0,1 0-16 0,0 0-16 16,1 2-704-16,3 1-144 0,-1-3-32 0,1 3 0 15,2 0-960-15,-1 0-192 0,2 0-32 0,-2 3-16 16,1-2-144-16,-1 2-48 0,1 0 0 0,-1 0 0 16,1-3-176-16,0 3-32 0,-2 0-16 0,-1 1 0 0,1-4-240 0,-1 2 176 15,0-2-176-15,0 0 160 0,-1 0-160 0,1-2 0 16,-8 2 0-16,0 0 0 0,0 0 0 15,0 0 0-15,0 0 0 0,0 0 0 0,0 0 0 0,0 0 0 16,0 0 0-16,0 0 0 0,47-13 0 16,-46 13 0-16,3 0 0 0,-2 0 0 0,-1 3 0 0,2-2 0 15,-2 1-144-15,2-2 144 16,-2 0-528-16,1-2-48 0,0 2-16 0,0-1 0 16,-1 1-592-16,0 0-112 0,1-6-32 0,-1 2-16720 0</inkml:trace>
  <inkml:trace contextRef="#ctx0" brushRef="#br0" timeOffset="-147992.71">8143 11734 2751 0,'-2'-3'256'0,"1"3"-256"0,1 3 0 0,0-3 0 16,0 0 912-16,0 0 144 0,0 0 32 0,0 0 0 15,0 0 448-15,0 2 112 0,0 2 16 0,1-4 0 16,-1 0 256-16,2 0 48 0,-1-4 16 0,-1 4 0 15,1 2-64-15,-1-2 0 0,3 0 0 0,-2 0 0 16,1 0-112-16,0 2-16 0,-1-2-16 0,0 0 0 16,0 0-160-16,2 0-16 0,-1 0-16 0,2 0 0 15,0-2-816-15,1 0-176 0,0 0-16 0,-1-4-16 16,-4 6-400-16,0 0-160 0,0 0 128 0,0 0-128 16,0 0 144-16,39-57-144 0,-39 57 160 0,0 0-160 15,0 0 144-15,31-51-144 0,-31 51 128 0,0 0-128 16,0 0 0-16,29-60 128 0,-29 60-128 0,0 0 0 0,0 0 0 0,30-64 128 15,-30 64-128-15,0 0 0 0,0 0 0 0,26-59 128 16,-26 59-128-16,0 0 0 0,0 0 128 0,24-58-128 16,-24 58 0-16,0 0 128 0,14-51-128 0,-14 51 0 15,0 0 0-15,0 0 0 0,18-63 128 0,-18 63-128 16,0 0 0-16,0 0 128 0,12-59-128 0,-12 59 160 16,0 0-160-16,6-57 160 0,-6 57-160 0,0 0 192 15,6-54-192-15,-6 54 192 0,0 0-192 0,4-47 128 16,-4 47-128-16,0 0 128 0,5-51-128 0,-5 51 192 15,0 0-192-15,4-53 192 0,-4 53-64 0,0 0-128 16,1-57 192-16,-1 57-64 0,0 0-128 0,0-55 0 0,0 55 0 16,0 0 128-16,-1-50-128 0,1 50 0 0,0 0 0 0,-4-51 0 15,4 51 0-15,0 0 0 16,-6-45 0-16,6 45 0 0,-5-30 0 0,5 30 0 0,-5-29 0 16,1 13 0-16,2 4 0 0,-2-1 128 0,-1-2-128 0,1 2 0 15,0 3 0-15,0-2 0 0,-1 2 128 0,-1-3-128 16,0 3 880-16,-1-4 144 0,1 1 16 0,-1 0 16 15,1 3-832-15,-1-1-224 0,0 0 0 0,0-2 0 16,-1-2 0-16,1 2 0 0,2-2 128 0,-1 1-128 16,-1 2 0-16,1-3 0 0,1 1 0 0,-1-2 0 15,0 4-784 1,0 0-192-16,0-1-48 0,-2 3 0 0,-1 1 832 0,1-4 192 0,0 3 0 0,0 2 0 16,-1-2 0-16,0 0 0 0,1 1 0 0,-1-1 0 15,3 4 192-15,0 0-32 0,0-4 0 0,-1 1 0 16,2 2-32-16,-1-4 0 0,1 0 0 0,0 0 0 0,2-1-128 0,3 12 0 15,-7-21 0-15,5 14 128 0,-1 1-128 0,1 1 0 16,0-1 0-16,-2-4 0 16,-2 0 0-16,1-3 0 0,-1 0 0 0,1 2 128 0,-2 0-128 0,1 0 128 15,-1-2-128-15,-1 0 128 0,2 0-128 0,1 0 0 16,0 0 0-16,-1 1 128 0,1 3-128 0,-1-1 0 16,1 0 0-16,1-2 0 0,-1 0 0 0,2-1 0 15,-2 2 128-15,0 0-128 0,1 1 0 0,0-2 0 16,3 2 0-16,-1-2 0 0,0 2 0 0,0 0 0 15,1 1 0-15,-1-1 0 0,2 10 0 0,0 0 128 16,-4-28-128-16,1 15 0 0,3 13 0 0,0 0 128 16,-4-35-128-16,4 35 0 0,0 0 0 0,0-44 128 15,0 44-128-15,0-34 0 0,0 34 0 0,0 0 0 16,3-36 0-16,-3 36 0 0,0 0 0 0,4-41 0 0,-4 41 128 0,0 0-128 16,6-43 0-16,-6 43 0 0,0 0 0 0,0 0 0 15,7-49 0-15,-7 49 0 0,0 0 0 0,0 0 0 16,0 0 0-16,0 0 128 0,16-47-128 0,-16 47 0 15,0 0 128-15,0 0-128 0,13-56 0 0,-13 56 128 16,0 0-128-16,0 0 0 0,14-45 0 0,-14 45 0 16,0 0 0-16,0 0 0 0,0 0 128 0,0 0-128 15,0 0 0-15,24-51 0 0,-24 51 0 0,0 0 0 16,0 0 0-16,0 0 0 0,0 0 0 0,35-38 0 16,-35 38 0-16,0 0 0 0,0 0 0 0,0 0 0 15,0 0 0-15,32-47 0 0,-32 47 128 0,0 0-128 16,0 0 0-16,0 0 0 0,34-41 0 0,-34 41 0 15,0 0 0-15,0 0 0 0,0 0 0 0,42-42 0 0,-42 42 0 0,0 0 0 16,0 0 0-16,0 0 0 0,0 0 0 16,39-41 0-16,-39 41 0 0,0 0 0 0,0 0 0 0,0 0 0 15,0 0 0-15,31-40 0 0,-31 40 0 0,0 0 0 16,0 0 0-16,0 0 0 0,0 0 0 0,0 0 0 16,0 0 0-16,27-44 0 0,-27 44 0 0,0 0 0 15,0 0 0-15,0 0 0 0,0 0 0 0,0 0 0 16,0 0 0-16,0 0 0 0,0 0 0 0,0 0 0 15,0 0 0-15,0 0 0 0,46-29 0 0,-44 29 0 16,0 0 0-16,-2 0 0 0,0 0 0 0,0 0 0 16,0 0 0-16,0 0 0 0,0 0 0 0,0 0 0 15,0 0 0-15,0 0 0 0,0 0 0 0,45-7 0 0,-45 7 0 16,0 0 0-16,0 0 0 0,0 0 0 0,0 0 0 0,0 0 0 16,0 0 0-16,0 0 0 0,0 0-144 0,0 0 144 31,0 0-416-31,0 0-32 0,-5-9 0 0,1 9-13248 0,-1 0-2672 0</inkml:trace>
  <inkml:trace contextRef="#ctx0" brushRef="#br0" timeOffset="-146241.29">8394 8895 2751 0,'0'0'256'0,"0"0"-256"16,0 0 0-16,-2 0 0 16,2 0 1104-16,0 0 176 0,-1 0 48 0,0 0 0 0,0 0 448 0,0 0 80 15,-1-3 32-15,1 3 0 0,1-1-576 0,-1-2-112 16,2 1-32-16,-1 1 0 0,1-2-464 16,1 0-112-16,-1 3-16 0,0-3 0 0,0-1 144 0,2-2 32 15,-1 3 0-15,-1 0 0 0,2 1 512 16,-2 0 96-16,0 2 32 0,2 0 0 0,-2 2 144 0,2-2 48 15,-1-2 0-15,0 2 0 0,1-2-416 16,1 2-80-16,-2 2 0 0,2-2-16 0,0-2-432 0,-4 2-96 16,0 0-16-16,0 0 0 0,0 0-288 0,0 0-64 15,0 0-16-15,0 0 0 0,49-35-160 0,-49 35 0 16,0 0 144-16,0 0-144 0,0 0 0 0,0 0 0 16,0 0 0-16,0 0 0 0,0 0 0 0,45-32 128 15,-42 32-128-15,1-2 0 0,0 2 0 0,-1 0 0 0,0 2 0 0,-1-2 128 16,1-2-128-16,-2 2 0 0,0 0 0 0,-1 0 0 15,0 0 0-15,0 0 0 0,0 2 0 0,-1-2 128 16,1 4-128-16,-1-2 0 0,0-2 0 0,-2 4 128 16,2-4-128-16,-2 2 0 0,1 0 128 0,-2 0-128 15,0 1 144-15,1-3-144 0,-1 0 192 0,-2 1-192 16,0 1 128-16,0-2-128 0,-1 0 0 0,0-2 0 16,1 1 144-16,-2 1-144 0,2 0 0 0,-1 0 144 15,2 0-144-15,-1 0 0 0,1 1 0 0,0 1 128 16,1 0-128-16,-1 3 0 0,1 1 0 0,-1-3 128 15,2 0-128-15,-2 1 0 0,1-2 0 0,0-1 128 16,-1 5-128-16,2-3 0 0,-1 1 0 0,-1-2 128 16,1 2-128-16,-1-2 0 0,0 2 144 0,0-1-144 0,1-2 0 15,0 1 144-15,0-1-144 0,2 2 0 0,-1 1 128 0,2-2-128 16,-2-2 0-16,3-2 0 0,-1 2 0 0,1-2 0 16,0 2 0-16,0 0 0 0,1-2 0 0,1-1 0 15,-1 0 0-15,0-1 0 16,3 0-960-16,-2-2-80 0</inkml:trace>
  <inkml:trace contextRef="#ctx0" brushRef="#br0" timeOffset="-135656.77">26174 1371 8287 0,'0'-2'736'0,"0"1"-592"16,0-2-144-16,0 1 0 0,0 2 1424 0,0-2 256 15,0-1 48-15,0 0 16 0,0-1 1168 0,0-2 224 16,-1 4 64-16,-2-1 0 0,2 2-400 0,0 2-80 0,0 2-16 0,-1 0 0 16,1 4-1248-16,1-1-256 0,-1 3-48 0,0 0-16 15,1-2-592-15,-2 5-112 0,2 0-32 0,0 2 0 16,2 2-112-16,0 3-32 0,-1-3 0 0,2 5 0 15,-1 5-16-15,2 5-16 0,0 4 0 0,-2 4 0 16,2 4-32-16,-2 2-16 0,2 2 0 0,-3-3 0 16,2-2-176-16,-2 1 192 0,0-2-192 0,-1 0 192 15,0 1-192-15,0 1 128 0,0-1-128 0,-1 0 128 16,0-1 0-16,0-1-128 0,1-1 192 0,-2 1-64 16,2-4-128-16,2-2 0 0,-2 1 0 0,1-4 128 0,0-1-128 0,-1 3 0 0,1 0 0 0,1 4 0 31,0 1 0-31,-1-4 0 0,-1 2 0 0,0 1 0 15,-1-2 0-15,1-1 0 0,-1 2 0 0,-2-1 0 0,2 0 0 0,-1-3 0 16,-1 2 0-16,-1 1 0 0,2-3 160 0,-2 1-160 16,2 0 192-16,-1-2-192 0,2-3 208 0,0 0-64 15,1 1-16-15,0-6 0 0,1 0-128 0,-1-2 0 16,1-2 0-16,1 0 128 0,-1 0-128 0,0-1 0 16,-1-1 0-16,0-1 0 0,0 2 0 0,0-2 0 15,-1-3 128-15,-2 2-128 0,1 1 0 0,-1-3 0 16,0 0 0-16,-1 0 0 0,0-1 128 0,-1 2-128 15,0 0 0-15,-1-1 128 0,1 3-128 0,0-2 0 16,0 0 0-16,2 2 0 0,-1-1 0 0,1 1 0 16,2 0 0-16,0-2 0 0,1 2 0 0,0-1 0 15,0 4 0-15,1-3 0 0,0-3 0 0,1 2 0 16,0 1 0-16,-1-2 0 0,-1 1 0 0,2-2 0 0,-1 2 0 0,-1-3 0 16,1 2 0-16,-1-2 0 0,0 3 0 15,0-2 0-15,0 0 0 0,-1-1 0 0,1 5 0 0,-1-5 0 16,-2 0 0-16,2 1 0 0,-2 0 0 0,1 0 0 15,-1-5 0-15,1 3 0 0,0 1 0 0,-1-5 0 16,2 2-304-16,0-3 64 0,-1 0 16 0,0 0 0 31,1-2-304-31,-1 0-64 0,1-2-16 0,0 4 0 16,0-5 32-16,-2 2 16 0,2-1 0 0,0 2 0 16,-2-1-784-16,1 0-144 0,1-1-48 0,-2 0-15120 0</inkml:trace>
  <inkml:trace contextRef="#ctx0" brushRef="#br0" timeOffset="-134275.22">23901 2553 8287 0,'-3'3'736'0,"0"-3"-592"0,2 0-144 0,1 0 0 15,0 1 848-15,0-1 144 0,1 0 32 0,0 3 0 16,3-2 1536-16,0 0 304 0,2 3 64 0,-6-4 16 16,0 0-528-16,0 0-112 0,0 0 0 0,0 0-16 15,58 13-688-15,-58-13-128 0,0 0-16 0,0 0-16 16,57 3-480-16,-57-3-112 0,0 0-16 0,0 0 0 0,75-4-320 0,-75 4-80 16,0 0-16-16,67-2 0 15,-67 2-224-15,0 0-32 0,78 0-16 0,-78 0 0 0,0 0-144 0,79 6 0 0,-79-6 144 0,0 0-144 31,79 12 0-31,-79-12 0 0,56 10 0 0,-56-10 128 16,63 9-128-16,-63-9 0 0,69 10 0 0,-69-10 0 0,70 6 0 16,-70-6 0-16,63 4 0 0,-63-4 0 15,60 2 128-15,-60-2-128 0,60 6 160 0,-60-6-160 0,0 0 192 0,81 10-64 16,-81-10-128-16,57 8 192 0,-57-8-48 0,57 8-16 16,-57-8 0-16,58 6 0 0,-58-6 32 0,61 2 0 15,-61-2 0-15,60-2 0 0,-60 2-32 0,57 0 0 16,-57 0 0-16,56-3 0 0,-56 3 0 0,0 0-128 15,80-3 192-15,-80 3-64 0,55-4-128 0,-55 4 128 16,56-2-128-16,-56 2 128 0,65-6-128 0,-65 6 0 16,68-10 0-16,-68 10 0 0,70-10 0 0,-70 10 0 15,65-6 128-15,-65 6-128 0,58-3 0 0,-58 3 0 16,58-2 0-16,-58 2 0 0,54 5 0 0,-54-5 0 16,53 6 0-16,-53-6 0 0,55 10 0 0,-55-10 0 15,55 10 128-15,-55-10-128 0,61 8 0 0,-61-8 0 0,62 4 0 16,-62-4 0-16,60 3 0 0,-60-3 0 0,66-3 0 15,-66 3 0-15,61-2 0 0,-61 2 0 0,61-2 0 0,-61 2 0 16,63-2 0-16,-63 2 0 0,57 2 128 0,-57-2-128 16,0 0 0-16,76 4 192 0,-76-4-192 0,0 0 192 15,68 6-16-15,-68-6 0 0,0 0 0 0,70 4 0 16,-70-4-176-16,0 0 128 0,78-4-128 0,-78 4 128 16,56-6-128-16,-56 6 0 0,65-6 144 0,-65 6-144 15,66-10 160-15,-66 10-32 0,57-6-128 0,-57 6 192 16,0 0 0-16,70-3-16 0,-70 3 0 0,0 0 0 15,60 4-32-15,-60-4 0 0,0 0 0 0,54 9 0 16,-54-9-144-16,0 0 128 0,57 6-128 0,-57-6 128 0,0 0-128 16,72 2 0-16,-72-2 0 0,54 0 128 15,-54 0-128-15,59 0 0 0,-59 0 0 0,62-2 0 0,-62 2 0 0,61-2 128 16,-61 2-128-16,54 2 0 0,-54-2 128 0,0 0-128 16,69 6 0-16,-69-6 128 0,0 0-128 0,60 13 0 15,-60-13 0-15,0 0 0 0,53 13 0 0,-53-13 0 16,0 0 0-16,0 0 0 0,61 16 0 0,-61-16 0 15,0 0 0-15,0 0 0 0,54 18 0 0,-54-18 0 16,0 0 0-16,0 0 0 0,54 19 0 0,-54-19 0 16,0 0 0-16,0 0 0 0,58 14 0 0,-58-14 0 15,0 0-144-15,0 0 144 16,64 2-400-16,-64-2-32 0,0 0 0 0,0 0 0 16,61-13-656-16,-61 13-128 0,0 0-16 0,0 0-18096 0</inkml:trace>
  <inkml:trace contextRef="#ctx0" brushRef="#br0" timeOffset="-132994.02">26152 1213 1839 0,'0'2'160'0,"0"-2"-160"0,0 0 0 0,0 0 0 16,1 0 976-16,-1 0 176 0,0 2 16 0,1 0 16 0,2-1 720 0,-2 4 144 16,3-1 16-16,1 2 16 15,0-2-464-15,0 2-80 0,0 3-32 0,1 1 0 0,0-3-576 0,-1 4-112 16,0-1-32-16,-3 0 0 0,2 2-352 0,-2 1-80 16,0-3-16-16,-2 2 0 0,0-2 112 0,-2 0 32 15,1 1 0-15,-1-1 0 0,-1 2 384 0,1-1 80 16,1 0 16-16,-2-1 0 0,2-2-64 0,0 3-16 15,-1 1 0-15,1 2 0 0,0-2-160 16,0 2-16-16,-1 1-16 0,0 1 0 0,1-1-256 0,-2-2-48 16,1 6-16-16,-1-1 0 0,0 2-112 0,0 0 0 15,-1 1-16-15,1-1 0 0,-1 2-32 0,0-1 0 16,1-1 0-16,-1-2 0 0,0-4-80 0,0 1-128 16,-1 1 176-16,2 0-176 0,-1 0 384 0,0-1-48 15,2-2 0-15,-1 2 0 0,2-2-16 0,0-1 0 0,0 2 0 0,-1-2 0 0,2 1-96 0,0 2-32 16,0 1 0-1,0 0 0-15,0 1-64 0,-1 0-128 0,1 3 176 0,0-1-176 16,0 2 128-16,-1 2-128 0,1-1 0 16,0 0 0-16,0 0 0 0,0-2 0 0,1 4 0 0,-1-4 0 15,0-1 0-15,1 0 0 0,-1 2 0 0,2-1 0 16,-2-2 0-16,0 1 0 0,1-3 0 0,0 0 0 16,0 2 0-16,2 0 0 0,-1 0 0 0,1 1 0 15,-1-1 0-15,1 2 0 0,-1 1 0 0,1 2 0 16,0 0 0-16,0 4 0 0,1-1 0 0,-3 1 0 15,1 1 0-15,1-1 0 0,-2-2 0 0,0 0 0 16,0 0 0-16,-1 1 0 0,2 3 0 0,-1-5-144 16,-1-1 144-16,0-4-208 0,0 2 80 0,0-1 128 0,1 2-144 0,-2-3 144 15,1 3 0-15,0-3 0 0,1 1 0 16,-1 1 0-16,1-2 0 0,1 1 0 0,-1-1 0 0,0 2 0 16,0-5 0-16,1 2 0 0,0-2 0 0,-1 1 0 15,2-4 0-15,-2 3 0 0,2-1 0 0,-2 1 0 16,0 3 0-16,0-1 0 0,-1 5 0 0,0-5 0 15,0 2 0-15,-1-2 0 0,1 0 0 0,-1-1 0 16,1 3 0-16,-1-4 0 0,1 2 0 0,-2 1 0 16,2 0 0-16,-1-3 0 0,1 3 0 0,-1 0 0 15,1-1 128-15,-1-1-128 0,1 1 0 0,0-2 0 16,0 0 128-16,0-2-128 0,1 1 0 0,-1-2 0 16,0 2 0-16,0 1 0 0,1-2 0 0,-1 1 128 15,0 1-128-15,0 0 0 0,0 0 0 0,0-1 0 16,0 1 0-16,1-1 0 0,-1-2 0 0,2-3 0 15,-1 5 0-15,-1-5 0 0,1-1 128 0,0 0-128 0,0-1 0 0,-1 0 0 16,2 0 128-16,-1 1-128 0,0-3 0 16,0 2 144-16,2 0-144 0,-2-2 0 0,2 3 144 0,-2 1-144 15,1-1 0-15,1 0 0 0,-1 1 0 0,-1 0 0 16,1 0 0-16,0 2 0 0,-1-2 0 0,-1 1 0 16,2 3 0-16,-2-2 0 0,0-2-144 0,0 2 144 31,0-3-960-31,0-2-112 0,-2 2-16 0,2-5-15872 0</inkml:trace>
  <inkml:trace contextRef="#ctx0" brushRef="#br0" timeOffset="-130777.64">26053 1574 3903 0,'-6'-1'352'0,"3"1"-352"0,0-3 0 0,0 3 0 16,1 0 0-16,0 0 0 0,0 0 848 0,-1 0 128 15,-2 0 32-15,-1 0 16 0,-2 3 704 0,-2-3 144 16,0 0 32-16,-1 0 16 0,1 1-208 0,-1 1-48 16,2-2 0-16,-1 0 32 0,1 3-736 0,-2-3-160 0,1 1-32 15,-1 2 16-15,0-3-272 0,0 1-48 0,0 1-16 0,1 1 32 16,-2-3-160-16,1 4-48 0,-2-2 0 0,2 2 32 16,0-2-96-16,0-1-16 0,1 2 0 0,0-1 16 15,0 2 160-15,-1 0 16 0,1 2 16 0,0-2 32 16,-1 1 80-16,0-2 0 0,0 4 16 15,-2-1 16-15,1 0 112 0,-3 0 32 0,0 0 0 0,-1 4 16 16,2-4-96-16,-4 4-32 0,-2 0 0 0,2 3 32 16,1-4-288-16,-3 4-48 0,0-1-16 0,-2 2 16 15,2 1-32-15,0-2-16 0,2 2 0 0,-1-3 32 16,3 4-256-16,1 1 0 0,0-1 128 0,0-2-128 0,2 3 0 0,-1-1 0 0,1 0 0 0,-1 2 0 31,0-2 0-31,0 3 160 0,-1-1-160 0,-1 2 192 0,1 2-16 0,0-3 0 0,0 3 0 0,0-3 0 16,2 1 48-16,0-2 16 15,1 1 0-15,2-3 0 0,1 2-240 16,2-2 0-16,0 0 128 0,0 1-128 0,1 1 0 0,0-2 0 16,1 0 0-16,-1-1 0 0,0 1 0 0,0 1 0 15,-1 1 0-15,0 2 0 0,0-6 0 0,-1 2 0 16,2 2 0-16,-3-1 0 0,2 0 0 0,1-1 0 16,0-1 0-16,-1 4 0 0,1-1 0 0,0 2 0 15,0 2 0-15,1 1 0 0,0 1 160 0,1 1-160 16,2-3 160-16,-2 1-160 0,2 3 128 0,-1-2-128 15,1 2 0-15,-1-1 0 0,1 1 0 0,-1-1 128 16,2 0-128-16,0-3 0 0,1 0 0 0,-2 2 0 16,2 0 0-16,0 1 0 0,2 0 0 0,-1 1 128 0,-1 2-128 0,2-2 0 15,2-1 0-15,1-3 0 0,0 3 128 0,2-5-128 16,-2-2 0-16,3-2 176 0,0 3-176 16,2-1 160-16,0-2-160 0,1 3 0 0,3 1 0 0,-2 0 128 15,3 1-128-15,-1-3 0 0,1 2 0 0,-2-2 0 16,2 1 0-16,0-3 0 0,1 3 0 0,-16-19 0 15,35 36 0-15,-35-36 0 0,37 30 0 0,-37-30 0 16,38 29 0-16,-38-29 0 0,0 0 128 0,57 30-128 16,-57-30 0-16,0 0 0 0,58 30 0 0,-58-30 0 15,0 0 0-15,63 29 0 0,-63-29 128 0,0 0-128 16,61 26 0-16,-61-26 0 0,54 18 0 0,-54-18 0 16,62 15 0-16,-62-15 0 0,68 10 0 0,-68-10 0 0,65 3 0 0,-65-3 128 15,59-3-128-15,-59 3 0 0,0 0 144 0,74-4-144 16,-74 4 160-16,0 0-160 0,68-5 144 0,-68 5-144 15,0 0 128-15,0 0-128 0,67 0 0 0,-67 0 0 16,0 0 128-16,0 0-128 0,75 3 0 0,-75-3 0 16,0 0 0-16,72 4 0 0,-72-4 0 0,0 0 0 15,80 0 128-15,-80 0-128 0,0 0 0 0,75-4 0 16,-75 4 0-16,0 0 0 0,72-6 128 0,-72 6-128 0,0 0 128 0,68-10-128 0,-68 10 128 0,0 0-128 31,56-6 128-31,-56 6-128 0,0 0 0 0,58-13 0 16,-58 13 128-16,0 0-128 0,57-12 0 0,-57 12 0 15,0 0 0-15,53-16 0 0,-53 16 0 0,0 0 0 16,53-20 0-16,-53 20 0 0,0 0 0 0,52-22 0 16,-52 22 0-16,0 0 0 0,50-21 0 0,-50 21 0 0,0 0 128 15,52-26-128-15,-52 26 0 0,0 0 0 0,56-29 0 0,-56 29 0 16,0 0 0-16,52-28 0 0,-52 28 0 0,0 0 0 16,52-28 0-16,-52 28 0 0,0 0 0 0,57-34 0 15,-57 34 0-15,0 0 0 0,57-33 128 0,-57 33-128 16,0 0 0-16,58-34 0 0,-58 34 0 0,0 0 128 15,52-38-128-15,-52 38 128 0,0 0-128 0,40-36 128 16,-40 36-128-16,0 0 0 0,29-33 144 0,-29 33-144 16,0 0 128-16,24-30-128 0,-24 30 160 0,15-22-160 15,-15 22 224-15,13-24-48 0,-5 13-16 0,-1-4 0 16,-7 15-160-16,16-26 0 0,-7 10 144 0,-2 2-144 16,-7 14 128-16,16-33-128 0,-9 19 128 0,-1-4-128 15,0 3 176-15,-1-3-48 0,0 1 0 0,-1-2 0 16,-1 0 64-16,-2 1 0 0,2 2 0 0,-2 0 0 0,-1 0 0 0,-1 1 16 15,0-1 0-15,-1 0 0 0,1 1-32 0,0-1-16 16,0 2 0-16,0-4 0 0,-1 1-160 0,2-1 128 16,-1-2-128-16,2 2 128 0,-1-1-128 0,2-1 0 15,0-2 0-15,0-3 0 0,2 1 0 0,-1 0 0 16,-1 3 0-16,1-1 0 0,-2 2 0 0,0-2 0 16,-2 3 0-16,0 3 0 0,-2-1 0 0,1 3 0 15,-2-2 0-15,-1 4 0 0,0-1 0 0,0 0 0 16,-1 2 128-16,1 0-128 0,0-2 0 0,-1 2 0 15,2 0 0-15,0-1 0 0,1 2 0 0,0-3 0 16,1 1 128-16,-2-3-128 0,2 1 0 0,-1-2 0 16,1 2 0-16,-2 0 0 0,-1-2 0 0,0 4 0 0,-1-3 0 0,-2 2 0 15,1 1 0-15,-2 1 0 0,1 2 0 0,-1-1 0 16,-2 2 0-16,-3 0 192 0,1-2-192 0,-2 2 192 0,1-1-64 0,-2 2-128 16,0-2 192-16,0 1-64 0,1 0-128 0,-1-2 0 15,-1 0 0 1,1-1 128-16,2 3-128 0,-2-1 0 0,1-4 0 0,-1 3 0 15,1 2 0-15,0-2 0 0,-1 0 0 0,0 1 0 16,1-1 0-16,-2 0 0 0,-1 2 0 0,-2-2 0 16,0 4 0-16,0-4 0 0,2 4 0 0,-1-1 0 15,1-1 0-15,2 0 0 0,-2 2 0 0,2 0 0 0,1 0 0 0,0-3 0 0,2 3 0 0,-1-1 0 16,2 0 0-16,-2 1 0 0,1 0 0 0,-1-1 0 16,2 0 0-16,-2 1 0 0,1 0 0 0,0 0 0 15,0 0 0 1,-1-3 0-16,-1 3 0 0,0 0 0 0,2 1 0 15,-1 0 0-15,-1 1 0 0,2-2 0 0,-1 2 0 0,-1 2 0 16,-1-2 0-16,-1 0 0 0,0-1 0 0,-3 4 0 16,2-1 0-16,1-2 0 0,2 1 0 0,-1 1 0 15,3 1 0-15,0-2 0 0,2 0 0 0,0 0 0 16,2 2 0-16,1-2 0 0,-1 0 0 0,0 0 0 16,2 1 0-16,-1-2 0 0,1 2 0 0,0-2 0 15,0 1 0-15,-1 0 0 0,0 1 0 0,0 0 0 16,0-2 0-16,-2 2 0 0,1-2 0 0,-1 2 0 15,-1 2 0-15,-2-4 0 0,3 4 0 0,-1 0 0 16,0 0 0-16,-1 4 0 0,-1-2 0 0,1 2 0 16,-2-2 0-16,1 4 0 0,2-1-128 0,-2 2 128 15,2 1 0-15,0-2 0 0,1 1-144 0,1 0 144 0,2-1-192 0,2-1 192 32,1 1-736-32,3-2-32 0,1 0-16 0,4-2-19072 0</inkml:trace>
  <inkml:trace contextRef="#ctx0" brushRef="#br0" timeOffset="-130007.34">26942 3504 3679 0,'0'0'320'0,"0"0"-320"15,0 0 0-15,0 0 0 0,0 0 512 0,0 0 16 16,0 0 16-16,0 0 0 0,0 0-544 0,0 0-304 0,0 0 48 0,44 23 0 16,-44-23 256-16,0 0 0 0,0 0-128 0,26 22 128 15</inkml:trace>
  <inkml:trace contextRef="#ctx0" brushRef="#br0" timeOffset="-129154.95">26896 3536 3679 0,'1'-2'160'0,"-1"1"32"0,2 1-192 0,-1-3 0 15,-1 3 0-15,0 0 0 0,1 0 1168 0,0-2 192 16,1 2 48-16,-2 0 0 0,0 0 352 0,0 0 80 15,0 0 16-15,0 0 0 0,0 0 32 0,0 0 16 16,0 0 0-16,0 0 0 0,0 0-272 0,0 0-48 16,0 0-16-16,19 22 0 0,-17-17-544 0,-1 1-128 15,0 0 0-15,-1 2-16 0,1 0-496 0,-1-1-112 16,2 3-16-16,-2-4 0 0,0 4-256 0,1-4 0 0,-1 0 0 0,0 0 0 0,0-2-128 0,0-2 128 16,0 2 0-16,0-4-144 0,0 3 144 0,0-3-128 15,-3-3 128-15,2-1-128 16,0 2 128-16,0-4 0 0,-2-4 0 0,1 1 128 15,0 2 320-15,1-3 80 0,-1-3 16 0,2-3 0 16,0-1 240-16,0 1 48 0,2 2 16 0,1-2 0 16,-1 4-160-16,-2 12-48 0,8-22 0 0,-8 22 0 15,0 0-160-15,13-29-32 0,-13 29-16 0,0 0 0 16,0 0-176-16,0 0-16 0,0 0-16 0,0 0 0 16,0 0-96-16,0 0-128 0,0 0 176 0,0 0-176 15,0 0 160-15,47 10-160 0,-43 0 128 0,-2 0-128 16,1 1 0-16,-2 3 0 0,-1-2 128 0,0 4-128 15,0-4 0-15,-1 1 0 0,-2-1 0 0,1-1 0 0,-2 4 0 0,0-2 0 16,-2-4 0-16,0 0 0 0,1-1 0 0,-1-2 0 16,0-4 0-16,0-1 0 0,-1 2 0 0,1-7 0 15,0 2 0-15,0-2 0 0,0-2 0 0,0 0 0 16,-1-4 0-16,1 0 0 0,1 1 0 0,0-1 0 0,2-2 0 0,0 2 0 16,2-2 0-16,0 2 0 0,-1 1 0 0,2-1 0 15,2 2 0-15,-1 0 0 16,-1 8 0-16,0 0 128 0,0 0-128 0,0 0 160 15,20-28-160-15,-20 28 160 0,0 0-32 0,0 0 0 16,0 0 0-16,0 0 0 0,0 0-128 0,52 1 160 16,-52-1-160-16,0 0 160 0,0 0-160 0,0 0 0 15,28 27 0-15,-28-27 0 0,10 16 0 0,-6-6 0 16,-1 0 0-16,0-1 0 0,-2 1 0 0,0-2 0 16,-2 3 0-16,0 0 0 0,-2-1 0 0,1 0 0 15,-2-1 128-15,-2 1-128 0,-1-3 0 0,-1-2 0 0,-1 1 0 0,1-6 0 16,-2 0 0-16,0-2 0 0,0-2 0 0,-1-2 0 15,1 0 0-15,0-4 0 0,3 4 0 0,-1-4 0 16,1-3 0-16,0 1 0 0,2 0 0 0,1-3 0 16,3 1 0-16,-1 2 0 0,2 0-144 0,2-1 144 15,-2 13 0-15,6-20 0 0,-6 20-128 0,0 0 128 32,0 0-496-32,25-30-32 0,-25 30-16 0,0 0-11824 0,0 0-2368 0</inkml:trace>
  <inkml:trace contextRef="#ctx0" brushRef="#br0" timeOffset="-127494.04">27061 1889 7359 0,'-4'0'656'0,"2"-2"-528"0,0 1-128 0,2 1 0 0,0 0 1664 0,0 0 320 16,0 0 48-16,0-3 16 0,0 3 1200 0,0 0 240 15,0-2 48-15,0 0 16 0,0 2-1360 0,0 0-272 16,0 0-48-16,0 0-16 0,0 0-752 0,0 0-144 16,0 0-48-16,0 0 0 0,0 0-320 0,0 0-64 15,0 0-16-15,0 0 0 0,0 0-128 0,0 0-48 16,0 0 0-16,0 0 0 0,0 0-144 0,0 0-48 16,0 0 0-16,0 0 0 0,0 0-144 0,0 0 0 0,0 0 0 0,0 0 0 15,0 0 0-15,0 0 0 16,0 0 0-16,0 0 0 0,0 0 0 0,51-11 0 0,-51 11 0 0,0 0 0 15,0 0 0-15,10 15 0 0,-9-9 0 0,-1-2 0 16,-1 5-208-16,-2-6 16 16,1 4 16-16,-2-1 0 0,0 0 32 0,0-2 0 0,-1 2 0 0,-2-2 0 15,1 1 144-15,-1-4 0 0,-1 1 0 0,-1-1 0 16,0 2 0-16,-1-6 0 0,0 2 0 0,0-2 0 16,0-2 0-16,0-3 144 0,2 2-16 0,0-3-128 15,2 2 320-15,1-4-64 0,3 1 0 0,-1 0 0 16,2 0-16-16,2-2-16 0,-1 12 0 0,6-23 0 15,-6 23 0-15,0 0 0 0,0 0 0 0,24-32 0 16,-24 32-48-16,0 0-16 0,0 0 0 0,0 0 0 16,0 0-32-16,54-18 0 0,-54 18 0 0,0 0 0 15,0 0-128-15,0 0 0 0,49 6 144 0,-49-6-144 0,0 0 0 16,0 0 0-16,29 26 0 0,-29-26 128 0,11 18-128 0,-7-10 0 16,-1 3 0-16,-1-1 0 0,-1 0 0 0,-1-2 0 15,-1 2 0-15,-3 0 0 0,1-1 0 0,-1 1 0 16,-1-3 0-16,-1 2 0 0,0-3 0 0,-2 1-128 15,-1 0 128-15,0-2 0 0,-3 1 0 0,1-5 0 16,0 1 0-16,-1-2-128 0,2 0 128 0,0-2 0 16,-1 1 0-16,1-5 0 0,0-1 0 0,3-1 0 15,-1 0 0-15,3-3 0 0,2 0 0 0,0 0 0 16,3-1 0-16,0 0 0 0,0 12 0 0,6-21 0 16,-6 21 0-16,0 0 128 0,0 0 0 0,16-29 16 0,-16 29 0 15,0 0 0-15,0 0-144 0,0 0 160 0,0 0-160 0,0 0 160 16,0 0-160-16,52-18 0 0,-52 18 0 15,0 0 0-15,0 0 0 0,37 18 0 0,-37-18 128 0,0 0-128 16,25 20 0-16,-25-20 0 0,0 0 0 0,20 24 0 16,-20-24 0-16,7 16 0 0,-5-9 0 0,-2 0 0 15,0 2 0-15,-2-3 0 0,0 0 0 0,-1 0 0 16,0 0 0-16,-2-2 0 0,0 0 0 0,0-2 0 16,-1 2 0-16,-2-4 0 0,2 0 0 0,-1 0 0 0,-1-4 0 0,2 1 0 0,-1-2 0 0,1-2 0 31,-2 0 0-31,1-3 0 0,-1 1 0 0,1 0 0 15,1-1 0-15,-1-1 0 0,3 1 0 0,-1-4 0 16,0 3 0-16,1 0 0 0,3-2 0 0,-1 3 0 16,2 2 0-16,2-2 0 0,-2 10 0 0,0 0 0 0,0 0 0 0,0 0 0 15,0 0 0-15,0 0 0 0,0 0 0 0,0 0 0 16,0 0 0-16,0 0 0 0,0 0 0 0,0 0 0 16,53-3 0-16,-53 3 0 0,0 0 0 0,18 25 0 15,-18-25 0-15,14 22 0 0,-9-12 0 0,1 3 0 16,-1-1 0-16,-1 0 0 0,-2-2 0 0,-1 0 0 0,-1 3 0 0,-1-3 0 0,0-2 0 0,-1 0 0 31,-2 0 0-31,0-2 0 0,-1 1 0 0,0-4 0 16,0 1 0-16,-1-2 0 0,1-2 0 0,-1 0 0 15,0-2 0-15,-2-2 0 0,2-2 0 0,0 0 0 16,0-1 0-16,0-2 0 0,-1 0 0 0,3-1 0 16,-1 0 0-16,0-2 0 0,1-2 784 0,1 2 176 15,2 0 48-15,0-1 0 0,1 5-816 0,1 0-192 0,-1 8 0 0,0 0 0 31,11-26-768-31,-11 26-208 0,0 0-48 0,0 0 0 0,0 0 832 0,0 0 192 0,0 0 0 0,0 0 0 16,0 0 0-16,0 0 0 0,0 0 0 0,0 0 0 16,50-8 0-16,-50 8 0 0,0 0 0 0,12 18 0 15,-8-8 0-15,0-1 0 0,-1-2 0 0,1 3 0 16,0 1 0-16,-2-1 0 0,2 0 0 0,-3-1 0 16,0-2 0-16,1-1 0 0,-2 0 0 0,0 1 0 15,-2-1 0-15,2-2 0 0,0-4 0 0,-1 2 0 16,0-2 0-16,-2-2 0 0,1-2 0 0,-1 0 0 15,0-2 0-15,0-3 0 0,0 3 0 0,-1-4 0 16,0 2 0-16,-1-2 0 0,2 0 0 0,-2 0 0 16,0 1 0-16,0-1 0 0,0 0 0 0,0 2 0 0,0 0 0 15,0 2 0-15,0 0 0 0,2 3 0 0,0 0 0 16,0 3 0-16,0 0 0 0,0 0 0 0,-1 6 768 0,2-2 208 16,-3 4 48-16,1-2 0 15,2 4-1712-15,-1 0-336 0,2-4-64 0,1 4 0 16,1-3 224-16,1 1 48 0</inkml:trace>
  <inkml:trace contextRef="#ctx0" brushRef="#br0" timeOffset="-122053.47">26813 4021 7359 0,'-1'-1'656'0,"0"1"-528"0,1 0-128 0,-1 0 0 16,1 0 1760-16,-2 0 320 0,1-2 64 0,0 2 16 15,0-2 1808-15,-2 2 384 0,1 0 64 0,1 0 0 16,1 0-1488-16,0-2-304 0,0 2-64 0,0 0-16 16,0 0-1664-16,0 0-336 0,0 0-64 0,0 0-16 15,0 0-112-15,0 0-32 0,0 0 0 0,49 2 0 0,-49-2-128 0,0 0-48 0,0 0 0 0,0 0 0 31,54 5-144-31,-54-5 0 0,0 0 0 0,0 0 128 16,0 0-128-16,0 0 0 0,51 9 0 0,-51-9 0 16,0 0 0-16,0 0 0 0,0 0 0 0,0 0 0 0,0 0 0 0,0 0 0 15,0 0 0-15,0 0 0 16,0 0 0-16,0 0 0 0,0 0 0 0,-6-3 0 0,0 2 0 16,-3 1 0-16,0-2 0 0,0 2 0 0,-3-3-128 0,0 2 128 15,0 1 0-15,-1 0 0 0,0-4 0 0,-1 4 0 16,2 0 0-16,1-2 0 0,2 2-192 0,0 0 192 15,3-3-192-15,0 2 192 0,2 1-288 0,2 0 64 16,1-2 16-16,1 2 0 0,0 0-112 0,0 0-32 16,0 0 0-16,0 0 0 15,0 0-1232-15,0 0-240 0</inkml:trace>
  <inkml:trace contextRef="#ctx0" brushRef="#br0" timeOffset="-121270.47">27037 4172 14735 0,'-4'-4'640'0,"3"2"160"0,0 2-640 0,0-3-160 0,1 3 0 0,1 0 0 16,-1 0 2560-16,0 0 496 0,1 0 80 0,0 3 32 0,1-3-32 16,0 0-16-16,-2 0 0 0,0 0 0 0,0 0-1712 0,15 15-320 15,-11-10-80-15,1 1-16 0,0 3-672 0,1-1-128 16,-1 0-16-16,0 0-16 0,1 2-160 0,-1-1 0 16,-1 1 0-16,-1-4 0 0,1 1 0 0,-3 0 0 15,2-1 0-15,-2 0 0 0,-1-2 0 0,1-2 0 16,-1 1 0-16,0 0 0 0,1-3 0 0,1 0-176 15,-2-2 176-15,0 2-192 0,0 0 48 0,0 0 0 16,0 0 0-16,0 0 0 0,18-41 144 0,-18 41 0 16,0 0 0-16,16-41 0 0,-16 41 0 0,11-33 0 15,-11 33 128-15,10-41-128 0,-10 41 192 0,8-41-48 16,-8 41 0-16,5-47 0 0,-4 22 64 0,-2 3 16 16,1 2 0-16,-3-2 0 0,2 4 0 0,-2-1 0 15,1 3 0-15,0 0 0 0,0 4-32 0,1-2-16 0,1 14 0 16,0-25 0-16,0 25-48 0,0 0-128 15,4-28 192-15,-4 28-64 0,0 0 16 0,0 0 0 0,10-32 0 0,-10 32 0 16,0 0-16-16,0 0 0 0,0 0 0 0,0 0 0 16,0 0-128-16,31-35 128 0,-31 35-128 0,0 0 128 15,0 0-128-15,0 0 0 0,0 0 0 0,0 0 0 16,51-12 0-16,-51 12 0 0,0 0 0 0,0 0 0 16,0 0 0-16,0 0 0 0,54 2 0 0,-54-2 0 15,0 0 0-15,0 0 0 0,0 0 0 0,54 10 0 16,-54-10 0-16,0 0 0 0,45 7 0 0,-45-7 0 0,0 0 0 0,49 9 0 0,-49-9 0 0,0 0 0 31,50 4 0-31,-50-4 0 0,0 0 0 0,60 3 0 16,-60-3 0-16,0 0 0 0,50 0 0 0,-50 0 0 15,0 0 0-15,0 0 0 0,0 0 0 0,50-7 0 0,-50 7 0 0,0 0 0 16,0 0 0-16,0 0 0 0,0 0 0 0,0 0 0 0,0 0 0 0,0 0 0 16,0 0 0-16,0 0 0 15,0 0 0-15,0 0 0 0,44-28 0 0,-44 28 0 16,0 0 0-16,0 0 0 0,0 0 0 0,0 0 0 15,0 0 0-15,0 0 0 0,0 0 0 0,0 0 0 16,0 0 128-16,6 13-128 0,-10-7 0 0,2 1 160 16,-3 1-160-16,1-2 160 0,0 2-160 0,-1-2 0 15,2 3 0-15,-1-3 0 0,0 1 0 0,-1 2 0 16,1-3 0-16,-1 4 0 16,1-1-368-16,-1-2-48 0,0 2-16 0,-2 1-12816 15,4 0-2560-15</inkml:trace>
  <inkml:trace contextRef="#ctx0" brushRef="#br0" timeOffset="-120952.64">27470 3922 7359 0,'-5'-2'656'0,"3"1"-528"0,-1 1-128 0,2-3 0 16,1 3 2736-16,0 0 512 0,0 0 96 0,0 0 32 0,0-2 848 0,0 0 160 0,1 2 32 0,-1 0 16 31,1 0-2208-31,1 4-448 0,0-1-96 0,-1 0-16 0,1 3-1008 0,-1-2-208 0,1 5-32 0,-2-2-16 32,1 2-208-32,-1 1-64 0,0 0 0 0,0 1 0 15,0-1-128-15,0 2 0 0,0-2 0 0,-1-3 0 16,1 2 0-16,0 0 0 0,-1-2 0 0,1-1 0 0,0 1-368 0,1-4 0 15,0 2 0-15,1-4-12224 16,-1 3-2448-16</inkml:trace>
  <inkml:trace contextRef="#ctx0" brushRef="#br0" timeOffset="-120687.28">27392 4175 15711 0,'-4'-3'336'0,"3"1"80"0,0 0 16 0,0 0 16 0,1-1-448 0,0 2 0 0,0 1 0 0,0 0 0 16,0 0 3344-16,0 0 576 0,0 0 112 0,0 0 32 16,0 0-1392-16,0 0-288 0,0 0-48 0,34-34-16 15,-34 34-1344-15,0 0-272 0,0 0-48 0,0 0-16 16,0 0-432-16,0 0-80 0,55-4-128 0,-55 4 176 15,0 0-176-15,0 0 0 0,0 0 0 0,0 0 0 16,53 10 0-16,-53-10 0 0,0 0 0 0,0 0 0 16,0 0-208-16,0 0-80 0,0 0-16 0,0 0-17776 15</inkml:trace>
  <inkml:trace contextRef="#ctx0" brushRef="#br0" timeOffset="-120169.25">27448 4304 22111 0,'0'0'976'0,"0"0"208"0,0 0-944 0,0 0-240 15,0 0 0-15,0 0 0 0,0 0 2176 0,0 0 400 16,0 0 80-16,0 0 16 0,0 0-240 0,0 0-64 0,0 0 0 0,21-34 0 15,-21 34-1472-15,0 0-320 0,0 0-48 16,0 0-16-16,0 0-208 0,0 0-48 16,0 0-16-16,0 0 0 0,0 0-48 0,53-19-16 15,-53 19 0-15,0 0 0 0,0 0-176 0,0 0 0 0,0 0 144 16,44 6-144-16,-44-6 0 0,0 0 0 0,0 0 0 0,0 0 128 16,25 14-128-16,-22-9 0 0,-2 1 0 0,-1-2 0 15,0 2 0-15,-1 1 0 0,-2 0 0 0,1 1 0 16,-2-2 0-16,0 2 0 0,-1 1 0 0,0-3 0 15,-1 0 0-15,0 0 0 0,-1 0 0 0,-1-2-128 16,0 0 128-16,-1 1-208 0,-1-2 80 0,0-3 128 16,1 3-336-16,0-3 48 0,1 0 16 0,1 0 0 0,2-3 80 15,1 3 0-15,0-2 16 0,3 1 0 16,0 1 176-16,1-3 0 0,0 1 0 0,1 0 0 0,-1 2 0 0,0 0 0 16,0 0 0-16,0 0 0 0,0 0 0 0,0 0 0 15,0 0 128-15,0 0-128 0,0 0 128 16,0 0-128-16,57-16 160 0,-57 16-160 0,0 0 128 15,0 0-128-15,0 0 0 0,51 8 144 0,-51-8-144 0,0 0 0 16,0 0 0-16,34 12 0 0,-34-12 0 0,0 0 0 16,0 0 0-16,20 16 0 0,-17-12 0 0,-3-4 0 15,3 6 0-15,-1-3-12544 16,-2-3-2496-16</inkml:trace>
  <inkml:trace contextRef="#ctx0" brushRef="#br0" timeOffset="-116922.98">27199 1573 2751 0,'-1'-3'256'0,"0"3"-256"0,1-3 0 0,-2 3 0 16,2-3 880-16,0 3 128 0,0 0 16 0,0 0 16 16,0-4 896-16,0 2 176 0,-1-1 48 0,1 2 0 15,0-1-544-15,0 1-96 0,-1-2-32 0,1 3 0 16,0-2-720-16,0 2-128 0,0 0-48 0,0-2 0 15,0 4-208-15,-1-2-32 0,1 0-16 0,-1 2 0 16,-1-2-192-16,2 0-144 0,0 0 192 0,-1 0-192 16,1 0 320-16,0 0-32 0,0 0-16 0,0 0 0 15,0 0 592-15,0 0 112 0,0 0 32 0,0 0 0 16,0 0 208-16,0 0 64 0,0 0 0 0,0 0 0 16,0 0-448-16,0 0-64 0,0 0-32 0,0 0 0 15,0 0-432-15,0 0-96 0,0 0-16 0,0 0 0 16,0 0-192-16,0 0 144 0,0 0-144 0,0 0 128 15,0 0 64-15,0 0 0 0,0 0 0 0,0 0 0 0,0 0 144 16,0 0 48-16,0 0 0 0,0 0 0 16,0 0 32-16,0 0 16 0,0 0 0 0,0 0 0 0,24 20-240 15,-24-20-64-15,0 0 0 0,6 16 0 0,-4-7-128 0,1-3 0 16,-3-6 0-16,6 16 128 0,-6-16-128 0,7 15 0 16,-7-15 0-16,8 13 0 0,-8-13 0 0,0 0 0 15,0 0 0-15,0 0 0 0,18 19 0 0,-18-19 0 16,0 0-144-16,0 0 144 0,0 0 0 0,0 0 0 15,0 0 0-15,0 0 0 0,0 0 0 0,0 0 0 16,0 0 0-16,9-29 0 0,-10 21 0 0,-1 0 0 16,2 8 0-16,-1-16 0 0,1 16 0 0,-1-28 176 15,1 13-48-15,-1-5-128 0,1 5 192 0,-2-1-64 16,2 0 0-16,-1-2-128 0,0-1 160 0,0 2-160 0,0-1 128 16,-2 1-128-16,1 0 128 0,-2 0-128 0,0-2 128 15,-2 3-128-15,1-3 144 0,-1 3-144 0,0 0 160 0,-1 4-160 16,3-3 192-16,-3 1-48 0,2 2-16 0,0 2 0 15,2 0-128-15,-1 2 160 0,3-1-160 0,0 1 160 16,-1 2-160-16,2 6 128 0,0 0-128 0,0 0 128 16,3-18-128-16,-3 17 0 0,0 1 144 0,0 0-144 15,0 0 0-15,0 0 0 0,0 0 0 0,0 0 0 0,0 0 0 0,0 0 0 16,0 0 0-16,0 0 0 16,0 0 0-16,0 0 0 0,57 3 0 0,-57-3 0 15,0 0 0-15,0 0 0 0,50-3 0 0,-50 3 0 16,0 0 0-16,0 0 0 0,54-7 0 0,-54 7 0 0,0 0 0 15,0 0 0-15,55-8 0 0,-55 8 0 0,0 0 0 0,0 0 0 16,62-10 0-16,-62 10 0 0,0 0 0 0,54-13 0 16,-54 13 0-16,0 0 0 0,64-12 0 0,-64 12 0 15,0 0 0-15,66-16 0 0,-66 16 0 0,0 0 0 16,65-12 0-16,-65 12 0 0,0 0 0 0,56-19 0 16,-56 19 0-16,0 0 0 0,46-17 0 0,-46 17 0 15,0 0 0-15,0 0 0 0,46-21 0 0,-46 21 0 16,0 0 0-16,0 0 0 0,0 0 0 0,0 0 0 15,43-23 0-15,-43 23 0 0,0 0 0 0,0 0 0 16,0 0 0-16,0 0 0 0,0 0 0 0,0 0 128 16,0 0-128-16,0 0 0 0,0 0 0 0,0 0 128 15,0 0-128-15,0 0 0 0,0 0 0 0,0 0 144 0,0 0-144 0,0 0 0 0,0 0 128 0,0 0-128 32,0 0 0-32,0 0 0 0,0 0 0 0,0 0 0 15,0 0 128-15,42 17-128 0,-42-17 0 0,4 12 0 0,-3-6 128 0,0 3-128 16,1-2 0-16,-1 3 128 0,-1-1-128 15,-1 1 0-15,1 0 128 0,-2 1-128 0,1-1 0 0,-1-1 0 16,1 0 0-16,-3 1 0 0,1-3 0 0,1 2 0 16,-1-3 0-16,1 0 0 0,1 1 0 0,-2-4 0 31,2 0-656-31,1-3-144 0,-1 3-32 0,1-3-17760 0</inkml:trace>
  <inkml:trace contextRef="#ctx0" brushRef="#br0" timeOffset="-116574.49">27569 1266 15711 0,'-3'0'336'0,"3"0"80"0,0 0 16 0,0 0 16 0,0 0-448 0,0 0 0 15,0 0 0-15,0 0 0 0,0 0 3392 0,0 0 592 16,0 0 112-16,0 0 32 0,0 0-1680 0,0 0-336 16,0 0-64-16,0 0 0 0,0 0-1072 0,0 0-208 15,49 8-32-15,-49-8-16 0,5 12-432 0,-5-12-96 16,5 13 0-16,-3-4-16 0,-2-9-176 0,6 15 0 0,-6-15 0 15,6 16 0-15,-6-16 0 0,7 12 0 0,-7-12 0 0,0 0 0 32,7 20-992-32,-7-20-128 0,0 0-32 0,5 13-15920 0</inkml:trace>
  <inkml:trace contextRef="#ctx0" brushRef="#br0" timeOffset="-116290.98">27489 1481 15663 0,'0'0'688'0,"0"0"144"0,0 0-656 0,0 0-176 16,0 0 0-16,0 0 0 0,0 0 2624 0,0 0 512 16,0 0 80-16,0 0 32 0,0 0 48 0,0 0 16 15,55-12 0-15,-55 12 0 0,0 0-2080 0,0 0-400 16,56-10-96-16,-56 10-16 0,0 0-448 0,0 0-80 15,60-6-32-15,-60 6 0 0,0 0-160 0,0 0 0 16,49-3 0-16,-49 3 0 0,0 0 0 0,0 0 0 16,0 0 0-16,0 0 0 0,0 0 0 0,0 0 0 15,0 0 0-15,0 0 0 16,45 7-528-16,-45-7-48 0,-1 6 0 0,0-3-17664 0</inkml:trace>
  <inkml:trace contextRef="#ctx0" brushRef="#br0" timeOffset="-115216.52">27585 1669 7359 0,'-4'0'656'0,"2"-1"-528"16,1 1-128-16,-1-2 0 0,2 2 1408 0,0 0 240 16,0 0 48-16,0 0 16 0,0 0 1360 0,0 0 288 15,0 0 48-15,0 0 16 0,0 0-448 0,0 0-96 16,34-35 0-16,-34 35-16 0,0 0-1392 0,0 0-256 16,0 0-64-16,0 0-16 0,47-24-688 0,-47 24-144 15,0 0-32-15,0 0 0 0,0 0-128 0,0 0-16 16,0 0-128-16,47 4 192 0,-47-4-192 0,0 0 0 15,0 0 0-15,22 19 0 0,-22-19 0 0,0 0 0 0,0 0 0 0,19 23 0 16,-19-23 0-16,4 16 0 0,-2-7 0 0,-4 0 0 16,1 0 0-16,-2-1 0 0,-2 3 0 0,0-5 0 15,-3 4 0-15,1-3 0 0,-1 2 0 0,1-1 0 16,0-2-256-16,-2 0 48 0,1-1 16 0,-1-1 0 31,0-1-192-31,0 0-48 0,2-3 0 0,-2 0 0 0,2 0 224 0,-2 0 32 0,3-4 16 0,0 2 0 16,1-1 160-16,1-1 0 0,2 2 0 0,0-2-128 15,2 4 128-15,0 0 0 0,0 0 0 0,0 0 0 16,0 0 160-16,0 0 16 0,0 0 0 0,0 0 0 16,0 0 160-16,50-22 48 0,-50 22 0 0,0 0 0 15,0 0-144-15,0 0-32 0,48 9 0 0,-48-9 0 0,0 0-80 0,0 0-128 16,46 19 176-16,-46-19-176 0,0 0 144 0,27 20-144 16,-27-20 0-16,0 0 144 0,19 25-144 0,-19-25 0 15,6 16 0-15,-6-16 128 0,5 15-128 0,-4-8 0 16,-1-7 0-16,2 13 0 0,-2-13 0 0,2 6 0 15,-2-6 0-15,0 0 0 16,0 0-1024-16,0 0-192 0</inkml:trace>
  <inkml:trace contextRef="#ctx0" brushRef="#br0" timeOffset="-109543.18">8488 12069 3679 0,'-8'-6'320'0,"3"0"-320"15,3 4 0-15,-1 0 0 0,0-1 416 0,0 2 16 0,2 1 0 0,-3-2 0 16,-2-4 400-16,-1 2 96 0,-1 1 16 0,1 3 0 15,1 0 592-15,1 0 128 16,1 3 32-16,0-2 0 0,3 2 240 0,-1-3 48 0,-1 2 16 16,2-1 0-16,-2 2 1328 0,3-1 272 0,-1-2 48 0,1 1 16 15,0-1-1952-15,1 0-400 0,-2 0-80 0,2 0-16 16,2 0-448-16,-1 0-80 0,2-1-32 0,0 2 0 16,1 2-112-16,2-3-32 0,2 2 0 0,-4-2 0 15,0 2-96-15,0 0-32 0,1-1 0 0,4 2 0 16,0 1-208-16,-1-2-48 0,3 0-128 0,-3 0 192 15,-1-2-192-15,-2 0 0 0,3 0 0 0,-2-2 0 16,-7 2 0-16,0 0 0 0,0 0 0 0,0 0 0 16,0 0 0-16,0 0-128 0,43-12 128 0,-39 12 0 15,-1-2-832-15,0 0-64 0,0 2-16 0,-2-2-11952 16,2 2-2368-16</inkml:trace>
  <inkml:trace contextRef="#ctx0" brushRef="#br0" timeOffset="-108441.02">8731 12315 15663 0,'0'0'1392'0,"0"-2"-1120"16,0 2-272-16,0 0 0 0,0-2 1648 0,0 2 272 16,2-1 48-16,-1 0 16 0,1 1 800 0,1 0 160 15,2 1 48-15,-2 2 0 0,2 3-960 0,1-4-192 16,1 4-48-16,0 1 0 0,1 0-1152 0,0 2-224 15,3-3-48-15,-3 4-16 0,-1-4-224 0,-2 4-128 16,0-1 128-16,-1 0-128 0,-1 1 0 0,1-4 0 16,-1 4 0-16,0-3 0 0,0-4 0 0,-1 0 0 15,2 0 0-15,-2-3 0 0,0 3 0 0,-1-3 0 0,1 0 0 0,0-4 0 16,-1 2 0-16,0-2 0 0,-1 4 0 0,0 0-128 16,0 0 128-16,0 0 0 0,1-53 0 15,-1 53 0-15,0 0 0 0,0 0 0 0,-3-57 0 0,3 57 0 16,-5-48 0-16,5 48 144 0,-8-51-144 0,8 51 0 15,-8-43 160-15,8 43-160 0,-9-45 128 0,9 45-128 16,-11-43 144-16,11 43-144 0,-13-40 160 0,13 40-160 16,-12-34 192-16,5 13-48 0,-1 1-16 0,0 1 0 15,8 19 0-15,-14-32-128 0,7 16 192 0,0 4-64 16,1-1-128-16,6 13 160 0,0 0-160 0,-7-32 160 16,7 32 0-16,0 0 0 0,0 0 0 0,0 0 0 0,0 0-160 15,0 0 192-15,0 0-192 0,0 0 192 0,0 0-192 0,0 0 0 16,13-50 144-16,-13 50-144 0,0 0 0 15,0 0 0-15,0 0 0 0,0 0 0 0,44-21 0 0,-44 21 0 16,0 0 0-16,0 0 0 0,0 0 0 0,47-16 0 16,-47 16 0-16,0 0 0 0,0 0 0 0,0 0 0 15,47-22 0-15,-47 22 0 0,0 0 896 0,0 0 96 16,0 0 32-16,0 0 0 0,48-19-816 0,-48 19-208 16,0 0 0-16,0 0 0 0,0 0 0 0,42-16 128 15,-42 16-128-15,0 0 0 0,0 0 128 0,0 0-128 16,42-9 128-16,-42 9-128 0,0 0 160 0,0 0-160 15,0 0 192-15,0 0-192 0,38-7 128 0,-34 4-128 0,1 2 0 0,-3 1 0 16,2 0 0-16,0 0 0 0,0 0 0 16,-2 0 0-1,2 0-704-15,-2 0-240 0,1 1-48 0,-1-1-16 0,1-1 832 0,-1 2 176 0,1 2 0 0,-1-2 0 16,2 4 0-16,-1 2 0 0,1-1 128 0,0 3-128 16,0-3 0-16,-1 0 0 0,0 2 0 0,1 0 0 15,-2-1 0-15,0-1 0 0,1 4 0 0,-3-4 0 16,1 0 0-16,-1 0 0 0,0-5 0 0,-1 4 0 0,0-3 0 0,-1 0-128 15,0-1 128-15,0-1 0 16,-1 3-800-16,-1-1-48 0,2-2-16 0,-1 0-12016 16,0 4-2416-16</inkml:trace>
  <inkml:trace contextRef="#ctx0" brushRef="#br0" timeOffset="-108175.42">8953 11999 17503 0,'-3'3'768'0,"2"-3"176"0,1 1-752 0,0-1-192 16,0 0 0-16,0 0 0 0,0 0 2352 0,1 0 432 16,2 3 96-16,-1-3 0 0,3 0 112 0,0 2 16 15,1-2 0-15,2 4 0 0,-1-1-1808 0,0 0-368 16,1 1-64-16,-1-2 0 0,1 2-496 0,-2 0-80 15,1 1-32-15,-2-4 0 0,0 2-160 0,0 0 0 16,-1 0 0-16,-2-1 128 0,2-1-128 0,-1 2 0 16,-1-1 0-16,0 2 0 0,0-4-128 0,-1 1-16 15,-1 2 0-15,1-3 0 16,-1 0-1504-16,0 0-288 0</inkml:trace>
  <inkml:trace contextRef="#ctx0" brushRef="#br0" timeOffset="-107857.84">8998 12211 5519 0,'2'0'240'0,"-1"0"64"0,-1-2-304 0,0 2 0 0,1 0 0 0,0-1 0 0,1 1 1744 0,-1-3 304 15,1 3 48-15,2-4 16 0,1 2 1472 0,-1-1 320 16,-1 2 48-16,2-1 16 0,0 0-1024 0,0 2-192 15,0-2-32-15,0-1-16 0,-5 3-1232 0,0 0-240 16,0 0-48-16,0 0-16 0,0 0-608 0,47-18-128 16,-47 18-32-16,0 0 0 0,0 0-160 0,0 0-48 15,0 0 0-15,48-26 0 0,-48 26-192 0,0 0 0 16,0 0 0-16,0 0 0 0,0 0 0 0,0 0 0 16,40-12 0-16,-36 14 0 0,-2-2-224 0,1 3-32 15,-2-3-16-15,0-3 0 16,1 6-944-16,-2-3-192 0,0 0-48 0,-1 0-10256 15,1 3-2048-15</inkml:trace>
  <inkml:trace contextRef="#ctx0" brushRef="#br0" timeOffset="-107409.21">9110 12310 911 0,'-3'5'0'0,"2"-5"0"0,1 1 0 0,0-1 0 15,0 0 3488-15,0 0 608 0,0-1 128 0,1 1 32 16,2-5-64-16,0 1-16 0,-3 4 0 0,0 0 0 16,0 0-1632-16,0 0-336 0,0 0-64 0,0 0-16 15,42-32-1232-15,-42 32-256 0,0 0-64 0,0 0 0 16,0 0-320-16,40-3-80 0,-33 4-16 0,1 1 0 16,-2 2-160-16,-1 1 0 0,0 2 144 0,0 2-144 15,-1 1 0-15,-2 0 0 0,-1 2 0 0,-1 1 0 0,0 0 0 16,-1 2 0-16,0-3 0 0,-2 2 0 0,0 1 0 0,-1-5 0 15,0 2 0-15,-2-2 0 0,0 0 0 0,0-4 0 16,-1 0 0-16,1-3-128 0,1 0 128 0,-1 0 0 16,-1-3-144-16,-1 0 144 0,1 0 0 0,1-3-176 15,1 1 176-15,-1-2-128 0,2 0 128 0,1 2 0 16,2-2 0-16,0-2 0 0,1 2 0 0,0 4 0 16,0 0 128-16,0 0-128 0,0 0 272 0,0 0-16 15,0 0 0-15,0 0 0 0,37-40 48 0,-37 40 0 16,0 0 0-16,0 0 0 0,37-9-48 0,-23 9-16 15,-1 0 0-15,2 0 0 0,-1 2-96 0,-1 0-16 16,0 3 0-16,-2-2 0 0,-1 1 768 0,-2 1 128 16,0-1 48-16,-2-1 0 0,0 0-864 0,-1 3-208 0,0-2 0 15,-1-2 0-15,-2 2 0 0,1-2-128 0,-2 2 128 0,0-3-14416 32,0-1-2768-32</inkml:trace>
  <inkml:trace contextRef="#ctx0" brushRef="#br0" timeOffset="-105742.99">8773 8927 2751 0,'-2'-4'256'0,"-1"2"-256"16,1 0 0-16,1 2 0 0,-1-2 1264 0,1 2 208 15,0 0 32-15,-2 0 16 0,1-3 1232 0,-2 2 256 16,2-1 64-16,-1 2 0 0,2-3 64 0,0 3 0 16,0 0 16-16,2 3 0 0,0-1-976 0,2-2-208 15,0 4-48-15,2-2 0 0,-1 2-864 0,1 0-176 16,1 2-48-16,0-2 0 0,-1 2-448 0,1-1-80 16,-1 0-32-16,0 1 0 0,1-1-144 0,1 1-128 15,-1-1 144-15,-1 0-144 0,1-1 0 0,-1-2 0 0,-1-1 0 0,1 2 0 16,-2-3 0-16,1 0 0 0,-2 0 0 0,2-4 0 15,-1 4 0-15,-1-5 0 0,1 2 0 0,-3 3 0 16,0 0-224-16,0 0 64 0,0 0 16 0,0 0 0 16,3-45 144-16,-3 45 0 0,-5-28 0 0,5 28-128 15,-6-35 128-15,6 35 0 0,-8-38 0 0,3 19 0 16,5 19 0-16,-10-42 0 0,4 23 0 0,6 19 0 16,-12-37 0-16,5 20 0 0,0 0 0 0,-1-1 0 15,2 6 0-15,-1 0 0 0,-1 2 0 0,2 1 0 16,2 2 0-16,-1 1 0 0,-2-1 0 0,-1-1 0 0,2-1 0 0,0 2 128 15,1 0-128-15,0 1 0 16,1 0 128-16,2 0-128 0,0 2 160 0,2 4-160 0,0 0 208 0,0 0-48 16,0 0-16-16,0 0 0 0,0 0-16 0,6-44 0 15,-6 44 0-15,0 0 0 0,0 0-128 0,0 0 192 16,0 0-192-16,0 0 192 0,0 0-192 0,43-37 0 16,-43 37 0-16,0 0 128 0,0 0-128 0,0 0 0 15,43-13 0-15,-43 13 0 0,0 0 0 0,0 0 0 16,44-7 128-16,-44 7-128 0,0 0 0 0,0 0 0 15,39-6 0-15,-39 6 128 0,0 0-128 0,0 0 0 16,48-7 0-16,-48 7 0 0,0 0 0 0,0 0 0 16,0 0 128-16,42-3-128 0,-35 3 0 0,-3-3 0 15,1 3 0-15,0 0 0 0,-5 0 0 0,0 0 0 16,0 0 128-16,0 0-128 0,0 0 0 0,0 0 0 0,0 0 0 0,0 0 128 16,46-12-128-16,-46 12 0 15,0 0 0-15,0 0 0 0,0 0 0 0,0 0 0 0,0 0 0 0,0 0 0 16,0 0 0-16,0 0 0 0,38-38 0 0,-38 38 0 15,0 0 0-15,0 0 0 0,0 0 0 0,0 0 0 16,0 0 0-16,0 0 0 0,0 0 128 0,0 0-128 16,0 0 0-16,13 3 160 0,-12 3-160 0,0 1 160 15,1 1 16-15,-2 0 0 0,1 2 0 0,0-2 0 16,-1 2-176-16,0-1 0 0,1 3 0 0,-2-4 0 16,1 1 0-16,0 0 0 0,0-3 0 0,-1 0 0 15,0 2-368-15,-1 1 0 0,0-1 0 0,-1 0 0 16,2-2-1120-16,0-4-240 0</inkml:trace>
  <inkml:trace contextRef="#ctx0" brushRef="#br0" timeOffset="-105391.8">8972 8582 4607 0,'-2'0'192'0,"1"0"64"0,-1 0-256 0,2 0 0 0,0 0 0 0,0 0 0 15,-1 0 2960-15,1 1 560 0,0 0 96 0,0 3 32 16,0 0 560-16,1-1 112 0,-1 2 32 0,2-1 0 15,0 2-1952-15,1-3-384 0,-1 0-80 0,1 1-16 16,0-1-1216-16,0 0-240 0,2-3-48 0,0 3-16 16,0-2-256-16,0 2-144 0,0-3 160 0,-1 0-160 15,0 0 0-15,1 0 0 0,-1 2 0 0,0 2 0 16,-1-3 0-16,1 4 0 0,0-1-192 0,-1 2 192 16,0 0-1520-16,-2 0-192 0</inkml:trace>
  <inkml:trace contextRef="#ctx0" brushRef="#br0" timeOffset="-105126.64">8981 8809 4607 0,'0'0'400'0,"0"0"-400"16,1 0 0-16,1 0 0 0,-1 0 3024 0,0 0 528 15,1 0 96-15,3 0 32 0,-5 0 544 0,0 0 96 16,0 0 32-16,0 0 0 0,0 0-1952 0,52-27-384 0,-52 27-80 0,0 0-16 16,0 0-1296-16,0 0-272 15,0 0-48-15,46-33-16 0,-46 33-160 0,0 0-128 16,0 0 144-16,0 0-144 0,0 0 0 0,0 0 0 16,0 0 0-16,0 0 0 0,0 0 0 0,38-35 0 15,-36 33-128-15,-2 2-12208 16,1 0-2432-16</inkml:trace>
  <inkml:trace contextRef="#ctx0" brushRef="#br0" timeOffset="-104692.16">9082 8882 19343 0,'2'3'848'0,"-2"-3"192"0,1 0-832 0,-1 0-208 0,1 0 0 0,0-3 0 16,2 3 2048-16,-1-3 352 0,-2 3 80 0,0 0 16 15,0 0 16-15,0 0 16 0,0 0 0 0,46-35 0 0,-46 35-1264 0,0 0-256 16,0 0-48-16,0 0-16 16,0 0-528-16,46-25-96 0,-46 25-32 0,0 0 0 0,0 0-96 0,22 3-32 15,-17 0 0-15,0 4 0 0,0-1-160 0,-1 4 128 16,-2-4-128-16,1 3 128 16,-2-2-128-16,0 2 0 0,-1 0 0 0,0 4 0 0,0-1 0 0,-2 2 0 15,0-2 0-15,-1 1 0 0,-1-4 0 0,0 1-176 16,-2 3 176-16,-1-1-128 0,-2-2 128 0,2 0-208 15,-1-1 80-15,0-3 128 0,-2 0-160 0,1 0 160 16,-1-2 0-16,1-4-144 0,2 2 144 0,1-2 0 16,1-2 0-16,1-1 0 0,2 2 0 0,-1-4 144 15,2 1-144-15,2 1 160 0,-1 3 64 0,0 0 16 16,0 0 0-16,0 0 0 0,0 0 0 0,0 0 0 16,0 0 0-16,0 0 0 0,0 0 16 0,50-35 0 15,-50 35 0-15,0 0 0 0,28 3-80 0,-19-2-16 0,1 4 0 0,1-2 0 16,-3 4 720-16,2-4 144 0,0 4 16 0,-1-4 16 15,-2 1-864-15,-1 1-192 0,1-4 0 0,-2 4 0 16,-2-4-208-16,0 4-48 0,-1-4-16 0,-1 2-14112 16,1-3-2816-16</inkml:trace>
  <inkml:trace contextRef="#ctx0" brushRef="#br0" timeOffset="-102061.34">8867 10264 6447 0,'0'0'576'0,"-1"0"-576"15,1 0 0-15,0 0 0 16,0 0 1408-16,0 0 160 0,-1-4 32 0,0 1 16 0,-1 0 1088 0,2-3 224 16,-1 3 32-16,1-1 16 0,0 1-160 0,0 1-48 15,-1 1 0-15,1 1 0 0,1 0-784 0,-1 0-144 16,1 0-48-16,1 1 0 0,0 4-816 0,1-3-160 15,-1 3-48-15,0-2 0 0,2 0-176 0,-1 0-32 16,0 4-16-16,1-5 0 0,0 3 608 0,0 0 112 16,-2-1 16-16,2-2 16 15,-1-1-1680-15,1 2-352 0,-1-1-64 0,-1-2-16 0,2 4 816 0,-2-4 0 16,2 4 0-16,-2-2 0 0,2 2 0 0,-1 0 144 16,0 1-144-16,0 1 128 0,2-1 0 0,-2 1 0 15,1 0 0-15,0 3 0 0,0-3-128 0,-1 0 160 16,1 2-160-16,0 0 160 0,-1-2-160 0,0 4 192 15,1-1-192-15,-1-3 192 0,1 4-192 0,1-3 0 0,-1 2 144 0,-1 1-144 16,2-4 0-16,0 3 0 0,-1 1 0 0,1-3 0 16,-1 2 0-16,-1-1 0 0,1 0 0 0,0 2 0 15,-1-2 0-15,1 2 0 0,1 0 0 0,-1 0 0 16,0-1 0-16,-2-1 0 0,2 2 0 0,-2 0 0 16,3 0 0-16,-2 1 0 0,0-1 0 0,1 0 0 15,-1-3 0-15,-1 2 0 0,-1 0 0 0,0-3 0 16,2-2 0-16,-1 2 0 0,0 0 0 0,-1-2 0 15,1-1 0-15,0 2 0 0,0-3 0 0,-1 0 0 16,2 2 0-16,-3-2 0 0,1-1 0 0,-1 2 0 16,1-3 0-16,-1 0 0 0,0 2 0 0,0-2 0 15,0 0 0-15,0 0 0 0,0 0 0 0,0 0 0 16,0 2 0-16,0 0 0 0,0-2 0 0,0 0 0 0,0-2 0 16,0 0 0-16,0 2 0 0,0 2 0 0,-1-2 0 0,1 0 0 15,0 0 0-15,1 0 0 0,-1-2 0 0,0 2 0 16,0 0 0-16,0 0 0 0,0 0 0 0,0 0 0 15,0-2 0-15,0 2 0 0,0-3 0 0,1 2 0 16,-1-4 0-16,2 0 0 0,0 3 0 0,-1-4 0 16,1 2 0-16,-1-2 0 0,-1 6 0 0,0 0 0 15,0 0 0-15,0 0 0 0,0 0 0 0,0 0 0 16,17-47 0-16,-17 47 0 0,0 0 0 0,0 0 0 16,0 0 0-16,0 0 0 0,27-51 0 0,-27 51 0 15,0 0 0-15,0 0 0 0,0 0 0 0,35-59 0 16,-35 59 0-16,0 0 0 0,0 0 0 0,32-57 0 0,-32 57 0 0,0 0 0 15,24-52 0-15,-24 52 0 0,0 0 0 0,0 0 0 16,24-59 0-16,-24 59 0 0,0 0 0 0,0 0 0 16,0 0 0-16,0 0 0 0,25-49 0 0,-25 49 128 15,0 0-128-15,0 0 144 0,0 0-144 0,0 0 160 0,0 0 32 0,0 0 16 16,0 0 0-16,25-50 0 0,-25 50-208 0,0 0 128 16,0 0-128-16,0 0 0 15,0 0 128-15,0 0-128 0,0 0 0 0,0 0 0 16,0 0 0-16,20-50 128 0,-19 46-128 0,-1-1 0 15,1 4 0-15,-1-1 0 0,0 1 0 0,0-4 0 16,0 3 128-16,0 2-128 0,0 0 0 0,0-2 0 16,0 2 128-16,1 0-128 0,-1 2 0 0,2-2 144 15,-2 0-144-15,0 0 0 0,0 0 0 0,1 0 0 16,-1 0 0-16,0 0 0 0,1 0 0 0,-1 0 0 16,1 0 0-16,-1 0 0 0,0 0 0 0,0 0 0 0,2 0 0 0,-2 2 0 15,1 0 0-15,-1 1 0 0,1-3 0 0,-1 3 0 16,1-3 0-16,-1 1 0 0,0 2 0 0,2-1 0 15,-2-2 0-15,1 2 0 0,-1-2 0 0,1 0 0 16,0-2 0-16,-1 2 0 0,0 0-128 0,0-2 128 16,1 1 0-16,-1-1 0 0,2 4 0 0,-2-4 0 15,1 1 0-15,-1 1 0 0,0-2 0 0,1 1 0 16,-1 1 0-16,0-3 0 0,0 1 0 0,0 0 0 0,0 2 0 0,1 0 0 0,-1 0 0 0,0 0 0 16,2 0 0-16,-2 0 0 0,1 0-144 15,0 0 144 1,0 0 0-16,2 0 0 0,-2 2-128 0,-1-2 128 0,1 2 0 15,1-2 0 1,-2 0-608-16,0 0-16 0,-2 0 0 0,1-2 0 16,-1 0-176-16,-1 2-32 0,-2-2-16 0,0-1-12464 0,-1 2-2480 0</inkml:trace>
  <inkml:trace contextRef="#ctx0" brushRef="#br0" timeOffset="-92601.63">10077 10709 6447 0,'0'-3'576'0,"0"3"-576"15,0 0 0-15,0 0 0 0,0 0 1344 0,0 3 144 16,0-3 48-16,0 0 0 0,1 0 512 0,-1 0 128 16,1 0 0-16,-1 0 16 0,1-3 64 0,-1 3 16 15,0-2 0-15,0 1 0 0,0-2 0 0,-1-3 0 16,0-2 0-16,-2 0 0 0,2 4-864 0,1-5-160 16,-1 0-32-16,1 9-16 0,0 0-720 0,-1-55-144 15,1 55-16-15,-3-34-16 0,3 34-48 0,-5-47-16 0,0 22 0 0,5 25 0 16,-7-45 96-16,2 23 32 0,-1-3 0 0,-2 1 0 15,1 0 80-15,0 2 0 0,-1 0 16 0,1-1 0 16,1 5-64-16,-1-3-16 0,1 1 0 0,0 0 0 16,1 5-112-16,5 15-16 0,-9-34-16 0,9 34 0 15,-6-35-64-15,6 35-16 0,-2-32 0 0,2 32 0 16,0 0-160-16,0-45 192 0,0 45-192 0,0 0 192 16,0 0-192-16,15-56 192 0,-15 56-192 0,0 0 192 15,0 0-192-15,32-47 160 0,-32 47-160 0,0 0 160 16,0 0-160-16,44-44 0 0,-44 44 0 0,0 0 128 15,43-26-128-15,-43 26 0 0,0 0 0 0,0 0 0 16,56-28 0-16,-56 28 0 0,0 0 0 0,0 0 0 16,50-14 0-16,-50 14 0 0,23 6 0 0,-23-6 0 0,20 5 0 0,-11 0 0 15,-9-5 0-15,0 0 0 0,18 10 0 0,-12-4 0 16,0 3 128-16,-1 1-128 0,0-6 0 0,-1 2 0 16,1-2 0-16,-1 2 0 0,-1 0 0 0,1 0 0 15,0 3 0-15,0-2 0 0,-1-3-240 0,0-2 32 16,-2 1 0-16,1-3 0 15,-2 0-1088-15,0 0-224 0,0 0-32 0,0 0-18512 0</inkml:trace>
  <inkml:trace contextRef="#ctx0" brushRef="#br0" timeOffset="-92204.73">9803 10320 10415 0,'-6'4'224'0,"2"-1"48"0,2-2 16 0,1 1 16 0,0-2-304 0,1 0 0 0,0 3 0 0,-2-3 0 16,2 4 3200-16,-1-4 576 0,1 2 112 0,1-1 16 15,2 2-1040-15,0-3-224 0,2 0-32 0,-5 0-16 16,0 0-672-16,0 0-144 0,47-10-32 0,-47 10 0 16,0 0-880-16,62-16-176 0,-62 16-48 0,51-13 0 0,-51 13-128 0,46-6-16 15,-46 6-16-15,0 0 0 16,52-10-160-16,-52 10-16 0,0 0-16 0,55 4 0 0,-55-4-160 0,40 4-128 16,-40-4 144-16,31 8-144 0,-31-8 0 0,23 4 0 15,-23-4 0-15,0 0 0 0,0 0 0 0,0 0 0 16,44-4 0-16,-44 4 0 15,0 0-288-15,0 0-96 0,0 0-32 0,0 0 0 16,0 0-1072-16,0 0-224 0,0 0-32 0,17-44-16032 16</inkml:trace>
  <inkml:trace contextRef="#ctx0" brushRef="#br0" timeOffset="-91685.26">10224 10726 8287 0,'0'0'736'0,"-1"-1"-592"0,1 1-144 0,0 0 0 16,0-3 3184-16,0 3 592 0,0-3 128 0,0 0 32 16,0 1-16-16,1 0 0 0,0 2 0 0,2-2 0 15,-1 1-2048-15,0-2-400 0,-2 3-96 0,0 0-16 0,0 0-656 16,0 0-128-16,0 0-16 0,24 8-16 0,-20-2-80 16,1 0-16-16,-2-1 0 0,2 2 0 0,-1 3-176 0,1 1-32 15,-1 1-16-15,-1-1 0 0,1-1-224 0,0 2 144 16,-1-2-144-16,0-1 128 0,1-2-128 0,-2 2 0 15,2-2 0-15,-2-1 0 0,1 0 0 0,-1-2 0 16,2 2 0-16,0-1 0 0,1-1 0 0,0-4 0 16,0 0 0-16,-1 0 0 0,-4 0-128 0,0 0 128 15,0 0 0-15,0 0 0 0,0 0 0 0,41-45 0 16,-41 45 0-16,0 0 0 0,0 0 0 0,39-47 0 16,-39 47 0-16,0 0 0 0,0 0 0 0,32-53 0 0,-32 53 0 15,0 0 0-15,0 0 0 0,0 0 0 0,0 0 0 16,0 0 0-16,0 0 0 0,0 0 0 0,27-52 0 0,-26 50 0 15,-1-2 0-15,0 4 0 0,-1-2 0 0,0 4 0 32,-1 4-576-32,0-2-80 0,-2-3-32 0,-1 4-19024 0</inkml:trace>
  <inkml:trace contextRef="#ctx0" brushRef="#br0" timeOffset="-91437.75">10349 10823 15663 0,'-3'4'688'0,"2"-1"144"16,0-3-656-16,0 2-176 0,1 0 0 0,0 0 0 16,0-2 2528-16,0 3 480 0,1 0 80 0,0 3 32 15,1 4-304-15,1-1-48 0,-1 1-16 0,2 0 0 16,0 2-1360-16,0 2-288 0,-1-2-48 0,2 3-16 16,0-1-592-16,0 2-112 0,-1-1-16 0,1 3-16 0,0-2-144 0,-2 3-32 15,1-2 0-15,-1 0 0 0,-1 1-128 0,-2-4 0 16,0 3 0-16,0-9 0 0,0-3 0 0,0 1 0 15,-1 1 0-15,0 1 0 0,-1 2-320 0,1-4-32 16,-1 0-16-16,0-3 0 16,0-6-1872-16,-1-3-368 0</inkml:trace>
  <inkml:trace contextRef="#ctx0" brushRef="#br0" timeOffset="-91085.85">10613 10680 5519 0,'0'2'496'16,"0"-2"-496"-16,0 0 0 0,0 0 0 0,0 0 2960 0,0 0 496 0,0 2 112 0,0-2 16 15,0 1 624-15,0 2 128 0,0-1 16 0,0 4 16 16,2 1-2096-16,-1-1-416 0,0 4-96 0,0 2-16 15,1 2-976-15,0 4-208 0,-1 1-48 0,2 3 0 16,-2 4-16-16,0-1-16 0,0 3 0 0,1-3 0 16,-1 1-160-16,0-1-48 0,0-2 0 0,1 2 0 15,-2 0-144-15,1-7-128 0,-1-2 144 0,1-2-144 16,0 4 0-16,1 5 0 0,-2-5 0 0,0 1 0 0,0-6 0 0,-2 0 0 16,1-1 0-16,0-2 0 0,-2-1 0 0,1-2 0 15,1-3 0-15,-1 1 0 0,1-5-272 0,0-3 48 16,1 3 16-16,0 0 0 15,0 0-416-15,0 0-80 0,0 0 0 0,0-42-16 16,0 42-784-16,0 0-160 0</inkml:trace>
  <inkml:trace contextRef="#ctx0" brushRef="#br0" timeOffset="-90773.85">10816 11202 2751 0,'0'-2'256'0,"0"2"-256"0,0 2 0 0,0-2 0 15,0-2 2976-15,0-1 544 0,0 3 128 0,1-1 0 16,-1 1 784-16,0 0 160 0,0 0 16 0,0 0 16 16,0 0-1824-16,24-59-368 0,-24 59-80 0,0 0-16 15,21-59-1328-15,-21 59-272 0,0 0-48 0,26-68-16 16,-26 68-144-16,0 0-16 0,32-58-16 0,-32 58 0 15,0 0-192-15,35-55-48 0,-35 55 0 0,0 0 0 16,0 0-128-16,33-51-128 0,-33 51 144 0,0 0-144 16,0 0 0-16,0 0 0 0,0 0 0 0,0 0 0 15,0 0 0-15,0 0 0 0,0 0 0 0,0 0 0 16,0 0-496-16,0 0-144 0,0 0-16 0,0 0-12672 16,-7-6-2544-16</inkml:trace>
  <inkml:trace contextRef="#ctx0" brushRef="#br0" timeOffset="-90520.13">10805 10905 18431 0,'0'3'1632'0,"0"-3"-1312"16,1 0-320-16,-1 0 0 0,1 0 3184 0,1 0 560 16,0 1 112-16,2 2 32 0,2 0-1216 0,0 3-240 15,2 1-64-15,-1 1 0 0,2 0-1296 0,-2 2-272 16,-1 1-48-16,1 2-16 0,2 3-208 0,0 3-32 15,2 0-16-15,-2-3 0 0,0 2-224 0,-2-2-32 16,0 0-16-16,1 0 0 0,-3-1-208 0,0 1 128 16,-2-3-128-16,1-2 0 0,0 1 0 0,-2 1 0 15,3 1 0-15,-2-3 0 0,0 1 0 0,0-9 0 16,-1-3 0-16,0 0 0 16,0 3-576-16,-1-3-64 0,1 0-16 0,0-3-12608 0,-1 0-2528 15</inkml:trace>
  <inkml:trace contextRef="#ctx0" brushRef="#br0" timeOffset="-90236.13">11122 11009 6447 0,'-4'6'576'0,"1"-6"-576"0,2 0 0 0,0 0 0 0,0 0 3152 0,1 0 528 16,0 0 96-16,-2 0 32 0,2-5 144 0,0 4 16 15,0-4 16-15,2 2 0 0,0 0-1808 0,2 2-352 16,1-2-80-16,-2 2-16 0,1 2-960 0,1-1-208 16,0 0-48-16,1 3 0 0,2-3-80 0,-2 1-32 15,1 2 0-15,2-1 0 0,0-2-208 0,-2 1-32 16,-1 2-16-16,-1-1 0 0,1-1-144 0,-1 2 0 16,0-1 0-16,-1 2 0 0,0-3 0 0,-2 2 0 15,1-1 0-15,-2 0 0 16,1 0-688-16,-2 1-64 0,2-2-16 0,-2 1-18192 0</inkml:trace>
  <inkml:trace contextRef="#ctx0" brushRef="#br0" timeOffset="-89979.41">11092 11147 11055 0,'0'8'480'0,"0"-5"112"0,0-3-464 0,0 1-128 0,1 1 0 0,-1 0 0 15,1-2 2944-15,2-2 560 0,2 2 112 0,-5 0 32 16,0 0 128-16,0 0 48 0,0 0 0 0,42-21 0 16,-42 21-2192-16,0 0-432 0,0 0-96 0,0 0-16 15,43-19-528-15,-43 19-112 0,0 0-32 0,0 0 0 16,0 0-192-16,0 0-32 0,41-23-16 0,-41 23 0 16,0 0-176-16,0 0 0 0,0 0 0 0,0 0 128 15,0 0-128-15,0 0 0 0,0 0 0 0,37-10 0 16,-35 10-496-16,1 2-16 0,-1 0-16 0,2 2-18512 15</inkml:trace>
  <inkml:trace contextRef="#ctx0" brushRef="#br0" timeOffset="-88668.17">11434 10879 12895 0,'0'0'1152'0,"0"0"-928"15,0 0-224-15,-1 0 0 0,1 0 1664 0,1 0 304 16,1-2 48-16,-1 2 16 0,1 2 912 0,2-2 176 16,1 4 32-16,1 0 16 0,0-2-1008 0,1 2-208 15,-3-2-32-15,3 2-16 0,-2 2-944 0,2 1-192 16,-1-1-48-16,0 1 0 0,1-1-352 0,-1 1-80 15,-1 1-16-15,0-4 0 0,-2 0-272 0,2 1 160 16,-1-2-160-16,0 0 128 0,-1 0-128 0,-1-1 0 16,-2 0 0-16,1 1 0 0,0-2-384 0,0 1 0 0,-1-2 0 0,0 3 0 31,0 1-1776-31,-1-2-352 0</inkml:trace>
  <inkml:trace contextRef="#ctx0" brushRef="#br0" timeOffset="-88407.78">11432 11147 11055 0,'0'2'480'0,"0"-2"112"0,1 0-464 0,0 0-128 0,1-2 0 0,0 0 0 16,-2 2 2800-16,0 0 528 0,0 0 128 0,0 0 0 15,42-37 432-15,-42 37 80 0,0 0 0 0,45-38 16 16,-45 38-2304-16,0 0-464 0,39-35-80 0,-39 35-32 0,0 0-560 15,0 0-112-15,48-32-32 0,-48 32 0 0,0 0-176 0,0 0-32 16,0 0-16-16,0 0 0 0,41-22-176 16,-38 22 0-16,-1-3 0 0,-1 3 0 0,1-2 0 0,-1 2 0 15,-1 0 0-15,-1 0 0 16,1 2-576-16,-2 1-32 0,1-2-16 0,-3 4-18240 16</inkml:trace>
  <inkml:trace contextRef="#ctx0" brushRef="#br0" timeOffset="-87752.88">11481 11339 11055 0,'2'3'976'0,"-1"-1"-784"0,0-2-192 0,0 0 0 15,1 2 2848-15,-1 0 528 0,3 1 96 0,0 0 32 16,3 5-240-16,0 0-32 0,0 1-16 0,1-2 0 15,1 2-1584-15,-2 1-320 0,0 2-64 0,0-2-16 16,-2-1-752-16,-1 1-160 0,3 0-16 0,-2 2-16 16,0 0-288-16,1 1 160 0,-3-3-160 0,1 0 128 15,1-2-128-15,-1 3 0 0,0-2 0 0,-1 0 0 16,0-4 0-16,0 0 0 0,0-2 0 0,-1-3 0 16,0 0 0-16,-1-3 0 0,0-2 0 0,-1 5 0 15,0 0 0-15,0 0 0 0,0 0 0 0,1-55 0 16,-1 55 0-16,0 0 0 0,-2-51 176 0,2 51-176 15,0 0 240-15,-6-54-48 0,6 54-16 0,0 0 0 0,-9-53 16 0,9 53 16 16,0 0 0-16,-10-51 0 0,10 51 32 0,0 0 0 16,-9-44 0-16,9 44 0 0,0 0-64 0,-9-35-16 15,9 35 0-15,0 0 0 0,0 0-32 0,0 0-128 16,-10-44 192-16,10 44-64 0,0 0 0 0,0 0-128 16,0 0 192-16,0 0-64 0,0 0-128 0,0 0 192 15,0 0-192-15,0 0 192 0,0 0-64 0,0 0-128 16,0 0 192-16,0 0-64 0,0 0-128 0,0 0 128 15,0 0-128-15,0 0 128 0,38-35-128 0,-38 35 0 16,0 0 0-16,0 0 0 0,0 0 0 0,0 0 0 16,42-16 0-16,-42 16 0 0,0 0 0 0,0 0 0 15,0 0 0-15,43-19 0 0,-43 19 0 0,0 0 0 16,0 0 128-16,0 0-128 0,34-6 0 0,-34 6 128 0,11 3-128 0,-6-3 128 16,0 0-128-16,0 0 0 0,-2 1 0 0,1-1 128 15,-1 0-128-15,-1 0 0 0,0 2 0 0,0-2 0 16,-1 0 0-16,0 0 0 0,0 3 0 0,-1-3 0 15,2 3 0-15,-2-3 0 0,0 4 128 0,0 2-128 16,1-2 0-16,-1 1 160 0,0 2-160 0,0 0 160 16,1 1-160-16,0 2 192 0,-1-2-192 0,0 0 192 15,2 2-192-15,-1 0 0 0,0 1 0 0,0-3 0 16,1 0 0-16,-2-2 0 0,1 1 0 0,0-4 0 16,-1 0 0-16,0-3-144 0,0 0 144 0,0 0-160 15,0 0-608 1,0 0-112-16,0 0-16 0,0 0-12384 0,0 0-2464 0</inkml:trace>
  <inkml:trace contextRef="#ctx0" brushRef="#br0" timeOffset="-87316.14">11803 11433 4607 0,'-6'8'400'0,"2"-3"-400"16,2-2 0-16,-1 0 0 0,2-3 2944 0,1 1 496 15,-1-1 96-15,-1 0 32 0,-1 0 288 0,0-1 64 16,-1-2 16-16,2 0 0 0,2 3-1376 0,0 0-288 16,0 0-48-16,0 0-16 0,5-51-1232 0,-5 51-240 15,0 0-48-15,0 0-16 0,0 0-160 0,0 0-48 16,30-44 0-16,-30 44 0 0,0 0-112 0,0 0-32 16,28 0 0-16,-21 3 0 0,2 0-160 0,-1 2-32 0,1 3-128 0,-1-1 192 15,-1 0-192-15,1 2 0 0,-1 0 0 0,-2 3 0 16,0-2 0-16,-1 2 0 0,-1-1 0 0,0 4 0 15,-2 1-144-15,-1-1 144 0,0-2-208 0,-1 2 80 16,-2 1-176-16,0 2-16 0,-3-1-16 0,1-1 0 16,0-4 64-16,-3-1 16 0,1 1 0 0,-2-5 0 15,0-1 48-15,1-3 16 0,-1-2 0 0,2-1 0 16,1-1 192-16,-1-3-192 0,2-2 192 0,0 0-192 16,5 6 192-16,0 0 0 0,0 0 0 0,0 0 0 15,0 0 0-15,-7-51 0 0,7 51 128 0,0 0-128 16,0 0 128-16,0 0-128 0,0 0 144 0,21-57-144 15,-21 57 144-15,0 0-144 0,0 0 128 0,0 0-128 16,37-43 0-16,-37 43 0 0,0 0 0 0,0 0 0 0,43-25-192 16,-43 25-128-16,0 0-32 0,0 0-11968 15,39-16-2400-15</inkml:trace>
  <inkml:trace contextRef="#ctx0" brushRef="#br0" timeOffset="-86766.72">11894 10032 6447 0,'0'-2'272'0,"0"2"80"15,0 0-352-15,-1 0 0 0,0-3 0 0,1 3 0 16,-1 0 1808-16,-1 0 304 0,1 0 48 0,-1 3 16 15,-2-3 1344-15,0 2 256 0,-2 5 64 0,0-4 16 16,0 3-816-16,-2-2-160 0,1 5-48 0,0-3 0 16,-1 4-1456-16,-1-3-288 0,2 4-64 0,-2 1-16 0,2 0-288 15,-2 0-48-15,-1 3-16 0,2 1 0 0,-1-2-160 0,0 2-48 16,1 0 0-16,-1 1 0 0,3-1-192 0,1 3-64 16,1 1 0-16,1-2 0 0,1 1-192 0,2-2 0 15,2 4 0-15,-1-2 0 0,0-2 0 0,2 2 0 16,1 2 0-16,3 1 0 0,-1-5 0 0,1 4 0 15,4 1 0-15,0-6 0 0,-3-2 0 0,3 1 0 16,4 0 0-16,5 1 0 0,3 1 0 0,-1-2 0 16,1-1 0-16,-4-3 0 0,1-1-240 0,-2-3 64 15,-2 4 16-15,-2-7 0 16,0 0-432-16,-3-2-96 0,-2 0-16 0,-2 2 0 16,2-4-384-16,-9 0-64 0,0 0-32 0,0 0-16912 0</inkml:trace>
  <inkml:trace contextRef="#ctx0" brushRef="#br0" timeOffset="-86335.3">12056 10416 11055 0,'2'0'976'0,"-2"0"-784"0,0 0-192 0,0 0 0 15,0 0 3424-15,0 0 640 0,0 0 128 0,0 0 32 16,0 0-352-16,0 0-64 0,22 2-16 0,-16-1 0 15,0 4-2288-15,0 2-464 0,1-4-80 0,-2 5-32 16,1 3-224-16,1-1-64 0,-1 2 0 0,-1 0 0 0,-1-4-144 0,0 0-48 16,-1-1 0-16,1 3 0 15,1 2-240-15,0 2-48 0,1 2-16 0,-1-2 0 0,1 3-144 0,-2-5 0 16,1 0 0-16,-3-1 0 0,3 1 0 0,-2-3 0 16,1-2 0-16,-1-1 0 0,0 0 0 0,-1-2 0 15,-1-2-144-15,2-1 144 0,-2-1 0 0,0 0 0 16,-1 0 0-16,0 0 0 0,0 0-128 0,0 0 128 15,0 0 0-15,0 0 0 0,12-50 0 0,-12 50 0 16,0 0 0-16,0 0 0 0,14-63 0 0,-14 63 0 16,0 0 0-16,16-57 0 0,-16 57 0 0,0 0 0 15,28-58 0-15,-28 58 144 0,0 0-144 0,32-54 128 16,-32 54-128-16,0 0 128 0,28-43-128 0,-28 43 0 16,0 0 0-16,0 0 128 0,0 0-128 0,0 0 0 0,39-36 0 15,-39 36 128-15,0 0-128 0,0 0 0 0,5 0 0 16,-5 3 0-16,0 0 0 0,0 0 0 0,0 1 0 0,0 2 0 15,0-5 224-15,-2 4 112 0,1-4 32 0,-1 2-14784 16,0-3-2960-16</inkml:trace>
  <inkml:trace contextRef="#ctx0" brushRef="#br0" timeOffset="-85919.32">12411 10081 13535 0,'-1'-3'288'0,"0"2"64"0,1 1 16 0,0 0 16 0,1 0-384 0,-1 0 0 0,1 0 0 0,1-3 0 0,0 3 5056 0,3 0 912 15,0 3 192-15,1-2 48 0,1 4-3536 0,2-1-704 0,0 2-144 0,-1 1-32 16,4 2-832-16,-1 0-192 15,1 1-16-15,0-1-16 0,1 4-192 0,0-3-32 16,0 5-16-16,0 1 0 0,1 0-240 0,-2 2-32 16,-1 0-16-16,-1 3 0 0,-1 1-48 0,-2 0-16 15,0 4 0-15,-2-1 0 0,-2-3 16 0,0-1 0 16,-2-1 0-16,-1 0 0 0,0-2-160 0,-1 3 160 16,-2-1-160-16,0 0 160 0,-2 1-160 0,-2-3 0 0,2 0 0 15,1-3 0-15,-3-3 0 0,1 0 0 0,0-1 0 16,-1 1 0-16,0-3 0 0,0-2 0 0,1-1-128 0,1-3 128 15,1 1-160-15,0-1 160 0,2-1-208 0,1-4 80 32,-2 2-256-32,1-4-64 0,1 4 0 0,-1-5 0 15,2 5-240-15,0 0-48 0,0 0-16 0,0 0 0 16,0 0-208-16,0 0-32 0,0 0-16 0,0 0-17520 0</inkml:trace>
  <inkml:trace contextRef="#ctx0" brushRef="#br0" timeOffset="-84991.08">13136 10503 9215 0,'-1'0'816'0,"-1"0"-656"0,2 0-160 0,0 0 0 16,0 0 2384-16,-1 2 448 0,0-2 96 0,0 2 16 15,-2-2 640-15,1 3 144 0,-2-2 32 0,0 1 0 16,1 1-1520-16,-1-3-320 0,0 4-48 0,-1-3-16 16,3 1-1104-16,-2-2-240 0,-1 3-32 0,0-2-16 15,-1 4-160-15,-3-1-48 0,1-1 0 0,-3 4 0 16,1 1-112-16,0 0-16 0,-1 1-128 0,1 3 192 16,4-2-192-16,-1-2 128 0,2 2-128 0,2 2 0 15,1-2 0-15,2 0 0 0,2-1 0 0,1 1 0 0,1-3 0 0,1-1 0 16,3-3 0-16,-1 1 0 0,3-1-160 0,0 0 160 15,-10-3-128-15,0 0 128 0,0 0-272 0,43-10 16 16,-43 10 16-16,0 0 0 0,0 0 16 0,49-50 0 16,-49 50 0-16,0 0 0 0,35-48 224 0,-35 48 0 15,0 0 0-15,22-63 0 0,-22 63-128 0,0 0 128 16,9-70 0-16,-9 70-144 0,-2-63 144 0,2 63-160 16,-12-66 160-16,5 34-160 0,-2 3 160 0,-1-2 0 15,-1 3 0-15,1 2 0 0,-1 1 0 0,-1 2 0 16,-3-1 128-16,1 2-128 0,5 5 0 0,-3-2 128 15,-1 3-128-15,0 0 0 0,5 1 0 0,-1 2 128 0,2 2-128 0,1 3 0 16,1 2 256-16,1 0-32 0,1 2 0 0,1 2 0 16,1 2 128-16,-1 2 32 0,1-4 0 0,1 2 0 15,0 2 48-15,0 2 16 0,3 2 0 0,0 1 0 16,2 4-128-16,2 3 0 0,-1-2-16 0,1 4 0 16,3 3-144-16,0 3-32 0,1 3 0 0,1 1 0 15,1-1-128-15,0 3 128 0,1 4-128 0,1-1 128 16,1 4-128-16,-1-2 0 0,0 2 0 0,-3-8 128 15,-2-5-128-15,0 4 0 0,0 3 0 0,0-2 0 16,-3-5 0-16,-2-2 0 0,1 2 0 0,-2-3 0 16,1-3 0-16,-3-4 0 0,-1 1 0 0,1-6 0 0,-2 2 0 15,1-6 0-15,-1 1 0 0,-1-1 0 0,1-1 0 0,0-4 0 16,-2 2 0-16,2-4 0 16,0 4-384-16,0 0 32 0,0 0 16 0,0 0 0 15,0 0-400-15,-8-35-80 0,8 35-16 16,0 0 0-16,0 0-528 15,0 0-112-15,0 0-32 0</inkml:trace>
  <inkml:trace contextRef="#ctx0" brushRef="#br0" timeOffset="-84518.88">13418 10367 22111 0,'0'0'976'0,"0"0"208"16,0 0-944-16,0 0-240 0,0 0 0 0,0 0 0 0,0 0 2848 0,0 0 528 0,0 0 96 0,0 0 32 16,0 0-1152-16,0 0-240 0,0 0-32 0,0 0-16 15,0 0-176-15,0 0-32 0,0 0-16 0,0 0 0 16,0 0-1840-16,0 0-176 0,0 0-128 0,23 7-16 16,-18 6 640-16,0 2 144 0,0 1 32 0,0-2 0 15,1 1-288-15,-2-2-48 0,1 0-16 0,0 1 0 16,0 0-144-16,0 2 0 0,1 5 0 0,0-1 0 15,0 2 0-15,-1-3 0 0,0-1 0 0,0-2 0 16,-1 0 0-16,-2-3 0 0,2-1 0 0,-1-1 0 16,0 0 0-16,-2-4 0 0,2 0 0 0,-3-2 0 15,1 0 0-15,0-3 0 0,1-4-144 0,-2 2 144 16,0 0 0-16,0 0 0 0,0 0 0 0,0 0 0 0,10-48 0 16,-10 48 0-16,0 0 0 0,0 0 0 0,13-61 0 0,-13 61 0 15,0 0 0-15,17-65 0 0,-17 65 0 0,0 0 0 16,19-49 0-16,-19 49 0 0,0 0 0 0,28-55 0 15,-28 55 128-15,0 0-128 0,34-55 0 0,-34 55 0 16,0 0 0-16,32-48 0 0,-32 48 0 0,0 0 128 16,0 0-128-16,33-37 0 0,-33 37 0 0,0 0 0 15,0 0 0-15,0 0 0 0,0 0 0 0,0 0 0 16,40-25 0-16,-40 25 0 16,0 0-384-16,0 0-32 0,0 0 0 0,0 0 0 15,0 0-896-15,0 0-176 0</inkml:trace>
  <inkml:trace contextRef="#ctx0" brushRef="#br0" timeOffset="-77249.46">7539 10630 6447 0,'-3'3'576'0,"0"1"-576"0,2-1 0 0,0-2 0 16,-1-1 896-16,1 2 64 0,-4 1 0 0,-1 3 16 15,-3 0 576-15,-1 4 112 0,1-4 32 0,-1 2 0 16,1-2-224-16,0 2-32 0,1 0-16 0,-1 0 0 15,0 5-352-15,1-3-80 0,-1 2-16 0,-1 0 0 16,-1 5-336-16,0-1-64 0,-1 2 0 0,-1 2-16 16,1 1 112-16,-2 1 32 0,-1 0 0 0,-2 1 0 15,1-1-64-15,0 0 0 0,1 1 0 0,-2-4 0 16,-1 6-336-16,0-3-80 0,-1 4-16 0,-2-1 0 0,2 2-208 0,-5-3 0 16,-1 3 0-16,1-1 0 0,-1 0 0 0,-2 2 0 15,-1 1-160-15,1-2 160 0,0 1 0 0,0-4 128 16,1 1 0-16,0-1 0 0,-1-1 224 0,0 1 48 15,-1-4 16-15,-1 2 0 0,-2 3-80 0,-3-3-16 16,0 1 0-16,-2-1 0 0,-1 0-64 0,-4 0-32 16,1 3 0-16,-2-3 0 0,0 1-96 0,-3-1 0 15,-1-2-128-15,0 1 192 0,0 1-192 0,2 0 0 16,2 0 0-16,-3 0 0 0,-2 1 0 0,-2-1 0 16,2-1 0-16,-1 2 0 0,2-5 0 0,-2-2 0 15,1 4 0-15,-3-2 0 0,-1 1 0 0,-1 1 128 16,1 1-128-16,-3 1 0 0,2 0 0 0,2 2 0 15,-1 1 0-15,-1 3 0 0,-2 0 0 0,-1 3 0 0,3 5 0 16,-1 1 0-16,-1 5 0 0,1-2 0 16,3-2 0-16,-1 3 0 0,-1 1 0 0,2 1 0 0,-1 2 0 0,3-4 0 15,1 3 0-15,1 1 0 0,0 2 0 0,2-1 0 16,4-3 0-16,1-2 0 0,-1 3 0 0,2 1 0 16,2-5-128-16,-2 7 128 0,-2-1 0 0,0 5 0 15,0 5-160-15,-2 0 160 0,2 1-128 0,-1 0 128 16,4-4 0-16,0 2 0 0,1-2 0 0,3-2 0 15,1-1 288-15,0 1-16 0,-1 0 0 0,4-4 0 16,0 1 0-16,2-6 0 0,1-1 0 0,3-4 0 16,3-1-272-16,1-2 128 0,2 1-128 0,0-2 0 15,1 1 192-15,1 3-64 0,0 0 0 0,3-1-128 16,0 1 320-16,2-1-32 0,2 1-16 0,3-2 0 16,0-1-80-16,1 1-32 0,1 1 0 0,0-2 0 0,1 1-160 15,-1-3 160-15,2 1-160 0,2-4 160 16,0-3-160-16,2-1 0 0,1-2 0 0,2 2 128 0,4-3-128 15,1-1 0-15,2 1 0 0,3-2 0 0,4 1 0 0,2-4 0 16,3 2 0-16,1 0 0 0,0-1 0 0,3-2 0 0,0 0 0 0,5-2 0 16,0 3 0-16,3-3 0 15,2-2 0-15,-1-2 0 0,2 0 0 0,0-4 0 16,2-1 0-16,2-4 0 0,-1-1-128 0,0-1 128 16,-6-1 0-16,3-1 0 0,6-1 0 0,-7-2-144 15,-39 6 144-15,68-16 0 16,-68 16-752-16,55-21-32 0,-55 21-16 0,0 0 0 15,57-32 32-15,-57 32 16 0,0 0 0 0,0 0 0 0,0 0 512 0,0 0 112 0,0 0 128 16,0 0-208-16,16-58 208 0,-31 47 0 0,-3-3 0 0,-3-1 0 16,0 2 0-16,-2-3 128 0,-1 0 16 15,-2-3 0-15,-2 0 208 0,-3 1 32 0,-1-1 16 0,0 2 0 16,2 2 160-16,4 2 16 0,4 0 16 0,3 5 0 16,5 4-208-16,2 0-32 0,5 2-16 15,0 4 0-15,2-1 0 0,2 2 0 0,2 1 0 0,1 1 0 16,2 1-80-16,2 1-32 0,4 2 0 0,0 1 0 15,5 0-96-15,0-2-128 0,3 2 176 0,3 0-176 16,-1-1 128-16,6 1-128 0,2 2 0 0,1-2 0 16,-1 0 0-16,1 0 0 0,0 1 0 0,-1-1 0 15,2 2 0-15,-3-2 0 0,-1 2 0 0,-2-2 0 16,-1 0 0-16,-3-1 0 0,-4 1 0 0,-1-1 0 16,-2 0 0-16,-1 1 0 0,-3 0 0 0,-2-1 0 0,-1-2 0 0,-3 3 0 15,-1 1 128-15,-1-1-128 0,-4 2 128 0,-1 4-128 16,0 0 192-16,-4-1-192 0,0 5 272 0,-1-1-48 15,-3 0-16-15,0 0 0 0,0-3-16 0,-1-1-16 16,-3 1 0-16,1-2 0 0,0-5-176 0,0 0 160 16,-1 0-160-16,0-4 160 0,2 0-160 0,0-4 0 15,-1 1 0-15,5-2 0 0,0-2 0 0,2 2 0 16,1 0 0-16,3 0 0 0,1 2-336 0,1 1 48 16,2-2 16-16,1 2 0 15,2-1-432-15,1-1-96 0,3 2-16 0,1-3-17424 0</inkml:trace>
  <inkml:trace contextRef="#ctx0" brushRef="#br0" timeOffset="-76598.89">4913 15408 6447 0,'-6'2'576'0,"1"-2"-576"0,1 3 0 0,-1-3 0 16,4 0 1296-16,0-3 160 0,-1 3 16 0,0 0 16 15,-2 0 2032-15,0-2 416 0,2 1 80 0,-1 1 16 16,3-3-896-16,2 3-192 0,0 0-16 0,3 0-16 15,0 0-1392-15,1 0-288 0,3 0-48 0,1 0-16 16,1 0-544-16,1 3-112 0,-1-3-32 0,1 0 0 16,0-3-96-16,-1 6-32 0,1-3 0 0,1 1 0 15,-1 1-160-15,-1-2-48 0,0 3 0 0,-1-2 0 16,3 1-144-16,-5 0 0 0,1-1 0 0,0 0 128 16,-2 2-128-16,-1-3 0 0,0 1 0 0,-1 1 0 0,-1-2 0 0,0 0 0 15,0 3 0-15,-2-3 0 0,-1 0 0 0,0 1 0 16,-1-1 0-16,0 3 0 15,-1-3-816-15,0 0-32 0,-1 0-16 0,-2 0-11792 16,0 0-2352-16</inkml:trace>
  <inkml:trace contextRef="#ctx0" brushRef="#br0" timeOffset="-76249.93">4892 15591 8287 0,'0'0'736'0,"0"-3"-592"16,0 2-144-16,0 1 0 0,0 0 2352 0,1 0 432 0,-1-2 96 0,1 0 0 16,1 0 1184-16,-1-1 224 0,2 2 64 0,0 1 0 15,1-2-2016-15,-1 2-400 0,2 2-80 0,0-2 0 16,1 0-1088-16,1 0-224 0,0 0-32 0,-1 0-16 15,0 0-208-15,1 0-32 0,2-2-16 0,1 2 0 16,1-4-112-16,1 2-128 0,-1-1 176 0,0 2-176 16,1 1 0-16,-1 0 0 0,0 0 0 0,-1 0 0 15,-2 0 0-15,0 4 0 0,0-4 0 0,-1 2 0 16,1 2 0-16,-2-2 0 0,-1-1 0 0,0 2 0 16,0-1-672-16,-2 0-96 0,2 0 0 15,0-1-17936-15</inkml:trace>
  <inkml:trace contextRef="#ctx0" brushRef="#br0" timeOffset="-75007.95">5708 17263 6447 0,'-1'0'576'0,"1"2"-576"0,0-2 0 0,0 0 0 16,0 0 1552-16,-2 0 208 0,2 1 32 0,-1 2 16 15,0-6 432-15,1 2 96 0,1-1 16 0,2-4 0 16,0-1-16-16,-3 7 0 0,0 0 0 0,0 0 0 16,0 0-416-16,0 0-64 0,39-54-32 0,-39 54 0 15,0 0-752-15,0 0-160 0,0 0-16 0,50-31-16 16,-50 31-384-16,0 0-80 0,0 0-16 0,59-38 0 15,-59 38-176-15,0 0-32 0,50-51-16 0,-50 51 0 16,39-53-176-16,-39 53 192 0,39-67-192 0,-39 67 192 0,40-69-64 16,-40 69-128-16,38-71 192 0,-38 71-64 0,33-74-128 0,-33 74 0 15,30-70 144-15,-30 70-144 0,24-66 0 0,-24 66 0 16,16-64 0-16,-16 64 0 0,12-60 0 0,-12 60 128 16,9-60-128-16,-9 60 0 0,5-72 176 0,-5 72-48 15,1-70 0-15,-1 70 0 0,-3-66 128 0,3 66 0 16,-6-61 16-16,0 33 0 0,0 0-48 0,-3-1-16 15,1 1 0-15,-4-1 0 0,1 1-16 0,-2-2-16 16,-1 0 0-16,-1 1 0 0,-1 0-16 0,-1-2 0 16,-2 3 0-16,1 0 0 0,0 2-160 0,-1-3 160 15,-1 4-160-15,-1 3 160 0,1 0-160 0,2 0 0 16,-1-1 144-16,0 1-144 0,1 0 0 0,-1-3 144 16,1 0-144-16,0-1 0 0,1 4 144 0,0-4-144 0,1 4 0 0,0-3 144 15,0 0-144-15,-2 0 0 0,2 0 0 0,0-4 0 16,1 1 0-16,0-3 0 0,1 1 0 0,-1-1 0 15,2 2 0-15,0-2 0 0,2 0 0 0,0 1 0 16,-1 2 0-16,3-3 0 0,-1 2 0 0,2-2 0 16,2 3 0-16,0 2 0 0,0-2 0 0,0 2 0 15,6 26 0-15,-9-53 0 0,4 24 128 0,5 29-128 16,-7-48 0-16,7 48 0 0,-7-43 0 0,7 43 0 16,-3-44 0-16,3 44 0 0,-2-44 0 0,2 44 0 15,3-46 144-15,-3 46-144 0,6-51 160 0,-6 51-160 16,11-49 144-16,-11 49-144 0,0 0 128 0,22-61-128 15,-22 61 0-15,0 0 128 0,28-54-128 0,-28 54 0 0,0 0 0 16,39-52 0-16,-39 52 128 0,0 0-128 0,45-38 0 0,-45 38 0 16,0 0 0-16,48-26 0 0,-48 26 0 0,0 0 0 15,52-13 0-15,-52 13 0 0,39 0 0 0,-18 3 0 16,0 0 0-16,1 0 0 0,-3 1-336 0,2 2 48 16,0 0 16-16,-1 0 0 15,0 0-1024-15,-3 1-208 0</inkml:trace>
  <inkml:trace contextRef="#ctx0" brushRef="#br0" timeOffset="-74083.74">5817 17553 13823 0,'-3'4'1216'0,"1"-1"-960"16,1 0-256-16,1-3 0 0,-2 0 1376 0,1 3 224 15,0-2 64-15,-3 4 0 0,0 0 448 0,-1 1 112 16,2-1 16-16,0-1 0 0,2-2-544 0,0-1-96 16,1 2-32-16,-1-3 0 0,2 0-976 0,-1-3-192 15,1 2-32-15,2-1-16 0,-1 2-80 0,3 0-16 16,1 0 0-16,0-3 0 0,1 3 640 0,1 0 128 15,1 3 32-15,1-1 0 0,0 2-416 0,-2-2-96 16,2 2-16-16,0 0 0 0,0 2-208 0,0-4-64 16,-2 2 0-16,1-1 0 0,0 0-256 0,-1-3 160 15,0 3-160-15,-1-3 128 0,-1 1-128 0,1 1 0 16,0-2 0-16,0 0 0 0,1 0 0 0,-1 0 0 16,2 0 0-16,0 0 0 0,-1-2 0 0,0 1 0 15,2 1 0-15,-2 0 0 0,0-3 0 0,-2 3 0 16,1 0-144-16,-1 0 144 15,1 0-512-15,-4-3-64 0,1 3 0 0,0-3 0 16,-3-1-1440-16,0-2-288 0,0 0-64 0,-2 0-13152 0</inkml:trace>
  <inkml:trace contextRef="#ctx0" brushRef="#br0" timeOffset="-73299.02">6237 17807 20271 0,'-1'0'896'0,"1"0"192"0,0 0-880 0,0 0-208 16,0 0 0-16,0 0 0 0,1 0 1264 0,0 0 208 16,3 2 32-16,0 0 16 0,2 2 1040 0,0 3 192 15,3 0 64-15,-2 3 0 0,2 1-1184 0,0 0-224 16,-1 4-64-16,0-3 0 0,-2 2-864 0,0-4-176 0,-1 1-48 0,0-1 0 15,0 2-256-15,1 2 160 0,0 1-160 16,0-3 128-16,1-1-128 0,-4-2 0 0,1-3 0 0,0-3 0 16,-2 0 0-16,1 0 0 0,-1-6 0 0,2 1 0 15,-2 1 0-15,2-6 0 0,-4 7 0 0,0 0 0 16,0 0-128-16,12-56 128 0,-12 56 0 0,5-50 0 16,-5 50 0-16,0-57 0 0,0 57 0 0,-5-58 0 15,5 58 0-15,-8-66 0 0,8 66 0 0,-11-59 0 16,1 29 0-16,1 2 0 0,2 0 144 0,-4-3-144 15,-1-4 0-15,1 3 144 0,0 0-144 0,1 3 0 16,10 29 128-16,-13-47-128 0,13 47 0 0,-12-32 0 16,9 20 128-16,-1 2-128 0,3 1 0 0,0-1 0 0,1 10 0 0,0 0 0 15,0 0 0-15,0 0 0 0,0 0 192 16,0 0-64-16,0 0 0 0,0 0-128 0,0 0 320 0,0 0-64 16,0 0 0-16,0 0 0 0,49-12-32 0,-38 12-16 15,2 2 0-15,-1 0 0 0,2-4-208 0,0 0 0 16,-14 2 0-16,0 0 0 0,45-16 0 0,-45 16 0 15,0 0 0-15,43-32 0 0,-43 32 0 0,0 0 0 16,0 0 0-16,50-50 0 0,-50 50 0 0,0 0 0 16,0 0 0-16,0 0 0 0,44-42 0 0,-44 42 0 15,0 0 0-15,0 0 0 0,0 0 0 0,0 0 0 16,0 0 0-16,45-28 0 0,-39 25 0 0,0 3 0 16,0-3 0-16,-1 3 0 0,0 0 0 0,1 0 0 15,-1 1 0-15,-1 1 0 0,1 2 0 0,0 1 0 16,0 0 0-16,0 1 0 0,0 3 0 0,0-1 128 0,-2 2-128 15,1 0 0-15,0-1 0 0,-3 1 0 0,0 0 0 0,0-2 0 16,-1 0 0-16,0-2 0 0,2 0 0 16,-2-2 0-16,-2 1 0 0,1-4-240 0,0 1 80 0,0 0 16 31,-2 0-1040-31,2 1-208 0</inkml:trace>
  <inkml:trace contextRef="#ctx0" brushRef="#br0" timeOffset="-73049.81">6549 17373 18431 0,'0'7'816'0,"-1"-3"160"16,1 1-784-16,0-1-192 0,0-4 0 0,0 2 0 0,1-1 2448 0,-1 4 448 15,1 0 96-15,1 4 16 0,1-1-224 0,1-1-32 16,-1 0-16-16,2 2 0 0,0-3-1696 0,0 0-336 15,0-2-64-15,0-2 0 0,-1 2-448 0,0-3-64 16,-1 2-128-16,0-3 176 0,0 0-176 0,1 0 0 16,0 0 0-16,0 0 0 0,0 0-304 0,0 0-32 15,1 0-16-15,-1 2-17808 0</inkml:trace>
  <inkml:trace contextRef="#ctx0" brushRef="#br0" timeOffset="-72832.88">6569 17623 911 0,'-4'6'0'0,"1"-5"0"0,2 1 0 0,0-2 0 15,1 0 2800-15,0 0 464 0,0 0 112 0,0 0 16 16,1 0 832-16,0 0 160 0,2-2 32 0,1 1 16 16,1-4-1456-16,-1 4-288 0,1 1-64 0,2-3-16 15,0-1-1552-15,-1 2-304 0,2-2-64 0,0 2-16 16,0-2-512-16,-1 4-160 0,2-4 0 0,-2 4 0 15,1 0 0-15,-2 2 0 0,1 0 0 0,1-2-12096 16,-1 4-2432-16</inkml:trace>
  <inkml:trace contextRef="#ctx0" brushRef="#br0" timeOffset="-72434.6">6693 17760 11967 0,'-3'6'528'0,"2"-4"112"0,-1 1-512 0,1-3-128 15,0 0 0-15,1 0 0 0,0 0 2624 0,0 0 480 16,0-3 96-16,1 0 32 0,0 0-288 0,2 0-48 16,0-4-16-16,2 2 0 0,0 2-880 0,0 2-176 15,3-2-32-15,-2 3-16 0,3 0-1120 0,-1 3-208 16,2-3-64-16,0 1 0 0,0 1-192 0,0 4-64 16,-2 1 0-16,2-1 0 0,-1 0-128 0,0 4 0 15,-2 0 0-15,-1 0 128 0,-1 0-128 0,-1 1 0 16,0-1 0-16,-3 2 0 0,0-1 0 0,-2 4 0 15,-2-3 0-15,0 4 0 0,-2-3-320 0,-3-1 64 16,0 0 16-16,-5 2 0 0,1-2-128 0,-3-2-16 0,0 0-16 0,-1-4 0 16,1-1 208-16,2-1 32 0,-1-6 16 0,3-2 0 15,2 1 144-15,2-3 0 0,1 0 0 0,1-1 0 16,1-3 128-16,3 1 64 0,1 9 16 0,0 0 0 16,0 0 112-16,0 0 32 0,0 0 0 0,13-57 0 15,-13 57-16-15,0 0 0 0,0 0 0 0,0 0 0 16,45-26-80-16,-31 24 0 0,2 2-16 0,-2 0 0 15,4 0-240-15,-2 2 128 0,4-1-128 0,-3-1 0 16,-1 3 0-16,1-3 0 0,1 2 0 0,-2-2 0 16,-1-2-192-16,-15 2-64 0,0 0-32 0,0 0-18784 15</inkml:trace>
  <inkml:trace contextRef="#ctx0" brushRef="#br0" timeOffset="-71392.9">6018 14270 8287 0,'-1'1'736'0,"0"1"-592"15,0 0-144-15,1-2 0 0,-2 1 2256 0,1 2 432 16,-1 1 64-16,-1 2 32 0,-1 0 736 0,2 3 128 0,1-3 48 0,1 0 0 16,0 0-1488-16,2-1-288 15,1 1-64-15,-1 0-16 0,3 3-944 0,-1-2-192 16,1 2-48-16,0 0 0 0,1 1-336 0,-1 0-80 16,2-2-16-16,-1 2 0 0,1 0-224 0,-1-4 176 15,0 0-176-15,-1 1 160 0,1-1-160 0,-1 0 0 16,1 0 0-16,-2-2 0 0,1-2 0 0,-1 0 0 15,-1-2 0-15,0-2 0 0,-1 2 0 0,1-5 0 16,-2 2 0-16,-1-7 0 0,-1 1 0 0,1 9 0 0,0 0 0 0,-3-42 0 0,3 42 0 0,-5-37 0 16,5 37 160-16,-7-48-160 0,2 23 256 15,-1-3-64-15,0 2-16 0,-1-3 0 0,0 1-16 0,0 0 0 16,0 3 0-16,0-4 0 16,0 3-160-16,-1 1 128 0,1 3-128 0,-2-3 128 15,0 3-128-15,2 0 0 0,0 2 144 0,0 2-144 16,1-1 0-16,0 3 144 0,1 4-144 0,-1-2 0 15,1 3 128-15,0 1-128 0,1 0 0 0,1 0 0 16,0 4 160-16,2 0-32 0,0 0 0 0,1-1 0 0,0 1 48 0,1 0 0 0,-1 6 0 0,0 0 0 31,0 0-176-31,0 0 0 0,0 0 144 0,0 0-144 0,0 0 0 0,0 0 0 0,33-51 0 0,-33 51 0 32,0 0 0-32,0 0 0 0,0 0 0 0,0 0 0 0,40-38 0 15,-40 38 0-15,0 0 0 0,0 0 0 0,0 0 0 16,0 0 0-16,52-22 0 0,-52 22 0 0,0 0 0 0,0 0 0 15,47-19 0-15,-47 19 0 0,0 0 0 0,0 0 0 16,54-25 0-16,-54 25 128 0,0 0-128 0,0 0 0 16,57-35 0-16,-57 35 0 0,0 0 0 0,0 0 0 15,54-31 0-15,-54 31 0 0,0 0 0 0,0 0 0 16,0 0 0-16,55-29 0 0,-55 29 0 0,0 0 0 16,0 0 0-16,0 0 0 0,0 0 0 0,49-20 0 15,-44 20 0-15,0 0 0 0,-1 0 0 0,0 4 0 16,1-1 0-16,-2 2 128 0,1 3-128 0,0 1 144 15,-1 1-144-15,1 0 160 0,0 0-32 0,0 2-128 16,0 3 192-16,-1-5-64 0,1 0-128 0,-1 2 0 16,1 4 0-16,0 3 0 0,0-1 0 0,-1 2 0 0,0-2 0 0,-1 1 0 15,-1-5-336-15,1 0 48 0,-1-4 16 0,-1 0 0 16,1-4-592-16,-1-3-112 0,-1 1-32 0,0-4 0 31,-2 0-1472-31,1-4-288 0</inkml:trace>
  <inkml:trace contextRef="#ctx0" brushRef="#br0" timeOffset="-71140.55">6256 13779 10127 0,'-2'6'448'16,"1"-6"96"-16,1 3-544 0,0-3 0 0,0 1 0 0,0 2 0 0,0-3 3264 0,1 2 560 15,2 2 96-15,-1 2 32 0,2 0-160 16,1 0-16-16,0 2-16 0,-1 0 0 0,1-1-2272 0,-2 0-448 16,2 2-80-16,0-2-32 0,-1 2-544 0,1-6-128 15,-1 2 0-15,-1-1-16 0,1 0-240 0,0-2 0 16,1 0 0-16,-3 0 0 0,1-2 0 0,-1 2 0 16,2 0-208-16,-3 0-12224 15,2 1-2448-15</inkml:trace>
  <inkml:trace contextRef="#ctx0" brushRef="#br0" timeOffset="-70917.88">6272 14098 11967 0,'-1'0'1072'0,"1"0"-864"16,0 0-208-16,0 0 0 16,1 0 3504-16,-1-2 656 0,1 2 128 0,0-1 16 15,2-2-688-15,2 1-144 0,0 0-16 0,1-4-16 16,0 1-2256-16,-6 5-448 0,0 0-96 0,0 0 0 15,0 0-368-15,0 0-64 0,52-36-16 0,-52 36 0 16,0 0-192-16,0 0 0 0,0 0 128 0,0 0-128 16,48-34 0-16,-43 30 0 0,0 4 0 0,0 0 0 15,-1 0 0-15,-2 0-240 0,1 0 80 0,-2 1-12464 16,0 2-2496-16</inkml:trace>
  <inkml:trace contextRef="#ctx0" brushRef="#br0" timeOffset="-70503.56">6355 14187 11055 0,'-2'4'976'0,"1"-2"-784"15,0-2-192-15,1 0 0 0,0 0 3408 0,0 0 640 16,0 0 128-16,0 0 32 0,0 3-592 0,0-3-112 16,1 0-32-16,2-3 0 0,2 0-2272 0,0-1-464 15,-1 2-96-15,3-1 0 0,0 2-320 0,-7 1-48 16,0 0-16-16,0 0 0 0,36-5-112 0,-26 7-16 15,0 2-128-15,0 0 192 0,0 1-192 0,-2 1 0 16,0 0 128-16,-1 0-128 0,0 1 0 0,1 0 0 16,-3 2 0-16,-2 0 0 0,1 1 0 0,-1 3 0 15,-2-1 0-15,-2-2 0 0,-1 2-256 0,0 1 0 16,-2-1 0-16,-1 2 0 16,-1-2-160-16,-3 0-32 0,1-2 0 0,-2 0 0 0,0-1 128 0,0-3 32 0,-1 1 0 0,0-2 0 15,-1 0 288-15,0 0-160 0,4-3 160 0,-2 0-128 16,1-2 128-16,1 0 0 0,1-4 0 0,4 2 0 15,0-2 240-15,2-2 80 0,1-3 0 0,2 2 16 16,-2 7 112-16,0 0 32 0,0 0 0 0,0 0 0 16,0 0-96-16,35-51 0 0,-35 51-16 0,0 0 0 15,0 0-48-15,49-18 0 0,-49 18 0 0,0 0 0 16,46 0-160-16,-28 2-32 0,-2 2-128 0,1 2 192 16,0 1-192-16,-1 2 0 0,0 1 0 0,-2-1 0 15,2 1 0-15,-2-1-192 0,-2-2 16 0,2 1-19360 16</inkml:trace>
  <inkml:trace contextRef="#ctx0" brushRef="#br0" timeOffset="-59875.38">6619 15544 10127 0,'1'5'896'0,"-1"-5"-704"16,2 4-192-16,-2-4 0 0,1 2 2880 0,-1-2 560 0,1 0 96 0,0 0 32 15,2 4 528-15,1-2 96 16,-2 2 32-16,2 0 0 0,-2-1-2464 0,1 2-480 0,-1-4-112 16,1 4-16-16,0-1-512 0,0 0-128 0,1 2 0 0,-1 0-16 15,1-3-96-15,0 3-16 0,-1 1 0 0,2-1 0 16,-1 3-112-16,1-1-16 0,0 0-16 0,0 2 0 16,1 0-96-16,-1-1-16 0,0 3 0 0,1-2 0 15,2 2 0-15,-1 1-128 0,2 3 192 0,-2-4-64 16,3 4-128-16,-3-2 0 0,2 1 0 0,0-2 128 15,-2 2-128-15,1-1 0 0,-1-2 0 16,0 0 0-16,0 1 0 0,-1-1 0 0,0-2 0 0,-2 0 0 16,-1 0 0-16,0-2 0 0,1 2 0 0,-1 0 0 15,0-1 0-15,-1 1 0 0,1-4 0 0,-1 4 0 16,1-4 0-16,-1 0 0 0,1 0 0 0,-1 1 0 0,2-4 0 16,-2 1 0-16,1 1 0 0,-2-4 0 0,1 2 0 0,1-3 0 15,-2 0 0-15,0 0 0 0,1-3 0 0,-1-1 0 16,1 1 0-16,1-3 0 0,-3 6 0 0,0 0 0 15,0 0 0-15,0 0 0 0,18-61 0 0,-18 61 0 16,0 0 0-16,0 0 0 0,23-66 0 0,-23 66 0 16,0 0 128-16,26-63-128 0,-26 63 0 0,0 0 128 15,28-63-128-15,-28 63 0 0,0 0 0 0,25-58 0 16,-25 58 128-16,0 0-128 0,0 0 0 0,27-59 0 16,-27 59 0-16,0 0 0 0,0 0 0 0,0 0 128 15,0 0-128-15,0 0 0 0,26-47 192 0,-24 43-64 16,0 4 0-16,-1 0 0 0,0 0 0 0,-1 0 0 15,1 0 0-15,-1 0 0 0,2 0-128 0,-1 0 0 0,0 0 0 16,0 0 128-16,0 0-128 0,1 0 0 0,-2-2 0 0,1 2 0 16,-1-2 0-16,0 2 0 0,-1 0 0 15,1 2 0-15,-2-2 0 0,1 2 0 0,-1-2 0 0,1 0 0 16,-2 4-144-16,1-4 144 0,0 2 0 0,-1-2 0 31,0 2-800-31,-1-2-48 0,1-2-16 0,-1 0-19872 0</inkml:trace>
  <inkml:trace contextRef="#ctx0" brushRef="#br0" timeOffset="-51891.57">7633 14708 11055 0,'-1'0'976'0,"0"-5"-784"0,1 1-192 0,0 2 0 15,-1 1 1712-15,1-4 288 0,-3-3 64 0,3 8 16 16,0 0 784-16,-4-51 144 0,4 51 48 0,0 0 0 15,8-65-688-15,-8 65-128 0,0 0-16 0,15-54-16 16,-15 54-928-16,0 0-192 0,0 0-48 0,0 0 0 16,39-44-544-16,-39 44-112 0,0 0-32 0,34-3 0 15,-22 5-144-15,-1-2-16 0,1 6-16 0,2 0 0 16,-2 1-176-16,1 0 0 0,-1 2 144 0,-2 1-144 16,0-2 0-16,-1 0 0 0,-2 4 0 0,0-2 0 15,-2 0 0-15,-1 1 0 0,0 2 0 0,-2 4 0 0,1-3 0 16,-3 2 0-16,-2 3 0 0,-2 3-128 0,-1 1 1680 0,-2-1 352 15,0 0 64-15,-3 0 16 16,-1 1-3280-16,-1-5-656 0,-1 1-128 0,-2-3-32 0,1 0 1680 16,-1-6 432-16,-1 2 0 0,1-6 0 0,1 0-144 0,2-6 144 15,2 0 0-15,1-3 0 0,2-2-160 0,2-3 160 16,2 0-128-16,3 8 128 0,0 0 0 0,0 0 0 16,0 0 0-16,13-55-128 0,-13 55 128 0,0 0 0 15,0 0 0-15,0 0 0 0,42-40 0 0,-42 40 128 16,0 0-128-16,37-7 128 0,-22 7 48 0,-2 3 16 15,3-2 0-15,-1 4 0 0,3-1 0 0,-1-1 0 16,0 4 0-16,-1-1 0 0,-1 2-192 0,-1 0 0 16,-1 0 144-16,1 5-144 0,-2 0 0 0,-1 2 0 0,-2-1 0 0,-1-2 0 0,-4-2 0 0,0 0 0 31,-1 1 0-31,-2-6 0 16,-2 1-720-16,-2-1-64 0,2-4-16 0,-3-1-17888 0</inkml:trace>
  <inkml:trace contextRef="#ctx0" brushRef="#br0" timeOffset="-51573.08">7506 14992 12719 0,'-1'2'272'0,"-1"-2"64"0,2 0 16 0,0-2 16 0,2 2-368 0,-1 0 0 0,0-2 0 0,3-2 0 0,-4 4 4128 0,0 0 752 16,0 0 160-16,48-39 16 0,-48 39-1840 0,0 0-368 15,62-36-80-15,-62 36-16 0,48-16-1648 0,-48 16-336 16,53-13-64-16,-53 13 0 0,55-3-272 0,-55 3-48 16,45-3-16-16,-21 6 0 0,2 3-176 15,0-3-48-15,-1 4 0 0,-4-4 0 0,-2 1-144 0,-1-1 160 16,-3-1-160-16,-2-2 160 0,1 1-160 0,-3-1 0 15,-1 3 0-15,-3-3 0 0,2 0 0 0,-3 0 0 16,-1-3 0-16,-1 2 0 16,-1 1-960-16,-1-2-128 0,-2 2-32 0,-3 0-17936 0</inkml:trace>
  <inkml:trace contextRef="#ctx0" brushRef="#br0" timeOffset="-51256.58">7691 15151 8287 0,'-1'0'736'0,"1"-3"-592"0,0 3-144 0,0 0 0 15,0 0 2864-15,0 0 528 0,0 3 128 0,1-2 0 16,1 4 512-16,0 1 112 0,3 5 16 0,0 1 0 15,0 3-2112-15,1-1-432 0,-1 4-80 0,1 1 0 16,0 0-832-16,1 3-176 0,-1-2-16 0,0-2-16 0,-2 1-240 0,-1-6-64 16,0 0 0-16,-1-3 0 0,1-2-192 0,-2 0 0 15,0-2 0-15,0-1 0 0,1-2 0 0,-2 0 0 16,1 1 0-16,0-1 0 0,2 0-224 0,-2 1 16 16,1-2 0-16,0-2 0 15,-1 4-896-15,1-4-176 0,0 0-48 0,-1-3-16496 16</inkml:trace>
  <inkml:trace contextRef="#ctx0" brushRef="#br0" timeOffset="-51037.14">7900 15049 9215 0,'2'4'816'0,"-1"0"-656"0,-1-1-160 0,0 0 0 0,0 1 3456 0,1 0 672 31,0 6 128-31,2 6 32 0,0 4-368 0,1 2-64 0,1 9-16 16,0 0 0-16,0-2-2272 0,0-1-464 0,1-2-80 0,-1-1-32 15,-1-3-464-15,-1-3-80 0,2-3-32 0,-2-4 0 16,1-2-288-16,-3-4-128 0,1-2 0 0,1-4 128 0,-2 0-128 0,-1 0 0 16,0-4 0-16,0-2 0 15,-1 0-576-15,-2-4 0 0,1 0 0 0,-3-2-11984 16,-1-3-2400-16</inkml:trace>
  <inkml:trace contextRef="#ctx0" brushRef="#br0" timeOffset="-50735.09">7558 15122 11055 0,'-4'1'480'0,"2"-1"112"0,-1 3-464 0,2-3-128 16,1 0 0-16,1 0 0 0,-1-3 2848 0,1 2 544 15,2 1 128-15,1-2 0 0,2-2 208 0,0 2 48 16,-6 2 0-16,0 0 0 0,0 0-2000 0,39-10-400 15,-27 10-80-15,1 0-16 0,2 0-544 0,1 0-112 16,3 2-32-16,-1-1 0 0,3 2-224 0,-2-1-48 16,-2 0-16-16,2 0 0 0,2-1-160 0,-3 2-16 15,0-1-128-15,-2-2 192 0,-2 1-192 0,3-1 0 16,-3 3 0-16,1-3 0 0,-2-3 0 0,-1 2 0 0,0 1 0 0,-12 0 0 0,0 0 0 0,0 0 0 16,0 0 0-16,0 0 0 31,47-28-720-31,-44 22-96 0,-1 2-16 0,-1 1 0 15,-1-3-1360-15,0 2-288 0</inkml:trace>
  <inkml:trace contextRef="#ctx0" brushRef="#br0" timeOffset="-50191.78">8405 14503 14735 0,'1'0'640'0,"-1"0"160"0,0 0-640 0,0 0-160 0,0 0 0 0,0 0 0 0,0 0 2368 0,0 1 448 16,-1 1 96-16,-2 1 16 0,1 1 304 0,-2-1 64 15,-1 2 16-15,-1 3 0 16,0 0-1728-16,-3 2-352 0,-1 4-64 0,0 1-16 0,1-2-576 0,-3 5-112 15,0 1-16 1,0 4-16-16,1-1-128 0,-2 6-32 0,0 1 0 0,0 2 0 16,1 3-144-16,-1-2-128 0,4 1 192 0,-1 1-192 15,1-3 192-15,0 1-192 0,3-1 192 0,1-2-192 16,2-3 192-16,0 0-64 0,3-2 0 0,0 1-128 16,3-3 128-16,1 1-128 0,3 1 0 0,-1-4 0 15,3 0 0-15,2-2 0 0,0 3 0 0,1-1 0 16,3-4 0-16,0 3 0 0,2-1 0 0,0-2 0 15,2 0 0-15,1-1 0 0,0-1 0 0,-1-2 0 16,-3-2 0-16,0-4 0 0,1-2-160 0,0-1 160 16,-17-3-832-16,0 0-112 0,44-17-16 0,-44 17-17968 15</inkml:trace>
  <inkml:trace contextRef="#ctx0" brushRef="#br0" timeOffset="-49524.89">8820 15021 9215 0,'-5'3'192'0,"2"0"64"0,0 1 0 0,-1-1 0 0,2 0-256 0,1-3 0 0,0 4 0 0,-1-2 0 0,-1 4 3584 0,0 2 688 16,1 0 128-16,2-4 16 16,1 2-1168-16,1-3-240 15,5-2-64-15,-1-1 0 0,2-1-1232 0,2 1-256 0,0-3-48 0,1 3-16 16,-3-2-752-16,3 0-128 15,2 2-48-15,1 2 0 0,0-2-144 0,-1 0-16 0,2 0-16 0,0 2 0 16,-1-2-144-16,0 0-16 0,-1-2-128 0,-2 2 192 16,0-2-192-16,-1 2 0 0,-1-2 0 0,-2 2 0 15,0-4 0-15,0 4 0 0,-2-2 0 0,-3-2 0 32,2 2-480-32,-2-1-32 0,-1 2-16 0,1-5-12128 0,-2 2-2416 0</inkml:trace>
  <inkml:trace contextRef="#ctx0" brushRef="#br0" timeOffset="-49218.38">8938 14918 17503 0,'-1'-1'768'0,"-1"1"176"0,1-4-752 0,1 4-192 15,0 0 0-15,0 0 0 0,0 0 2384 0,0-2 448 16,0 2 96-16,0 0 16 0,1 2 32 0,1-2 16 15,0 4 0-15,-1 2 0 0,2 0-1664 0,-1 0-336 16,1 6-64-16,0 0-16 0,0 0 496 0,-1 1 112 16,1-1 16-16,-1 0 0 0,1 4-1024 0,-1 1-192 15,1 2-32-15,0 2-16 0,0 2-272 0,-1-5 0 16,1 2 128-16,-2-1-128 0,2-3 0 0,-1-2 0 16,0 2 0-16,0-2 0 0,0 1 0 0,1-5 0 15,-1 2 0-15,-1-4 0 16,1 0-1152-16,0-2-128 0,-1 1-16 0,-1-6-16 15,2 1 224-15,-2-2 32 0,1-3 16 0,-1-2-17440 0</inkml:trace>
  <inkml:trace contextRef="#ctx0" brushRef="#br0" timeOffset="-45924.41">23091 13698 9551 0,'0'2'192'0,"-1"-2"64"0,1-2 0 0,-2 0 32 0,2 0-288 0,0 2 0 16,0 0 0-16,0 0 0 0,0 0 2672 0,0 0 464 15,0 0 112-15,0 0 16 0,5-48-176 0,-5 48-16 16,0 0-16-16,0 0 0 0,0 0-1024 0,12-47-208 15,-12 47-32-15,0 0-16 0,0 0-816 0,0 0-144 16,0 0-48-16,0 0 0 0,0 0-288 0,0 0-64 16,0 0-16-16,40-16 0 0,-36 19-112 0,-1 0-32 15,-1-2 0-15,1 1 0 0,1 1-256 0,-2-2 160 0,2 2-160 0,-2 0 128 16,2 0-128-16,-2-2 0 0,1 4 0 0,-2-1 0 0,0 2 0 0,1-2 0 16,-4 2 0-16,2 0 0 0,-1 0 0 0,0 3 0 15,-2-2 0-15,1 2 0 16,-1 1-320-16,0-3 48 0,-1 2 16 0,0 0 0 15,-1-3-48-15,0 1 0 0,1-1 0 0,-3 1 0 16,0-1 112-16,1 0 0 0,-2 0 16 0,1-2 0 16,-1-2 176-16,1 2 0 0,1-4-144 0,0 0 144 15,2 0 0-15,0 0 0 0,3 0 0 0,0-3 0 16,1 3 0-16,0 0 0 0,0 0 0 0,0 0 0 16,0 0 0-16,0 0 208 0,0 0-48 0,0 0-16 15,43-19 144-15,-43 19 32 0,0 0 0 0,27 0 0 16,-27 0-80-16,20 2-16 0,-10 2 0 0,0-3 0 0,-1 4-224 15,-2-1 144-15,2-2-144 0,-3 2 128 0,0 2-128 0,-1-3 0 16,0 0 0-16,-3 1 0 0,2-1 0 0,-3 0 0 16,1 0 0-16,-2-2 0 0,0 1-192 0,-2-2-80 15,0 3-16-15,-1-3-12528 16,0 1-2512-16</inkml:trace>
  <inkml:trace contextRef="#ctx0" brushRef="#br0" timeOffset="-44390.33">9347 15006 5519 0,'0'2'496'0,"0"-2"-496"15,0 0 0-15,-1 0 0 0,0 0 2400 0,1 0 384 16,0 0 80-16,-2 0 16 0,2 0 1040 0,-1 0 224 16,1 0 32-16,-1 0 16 0,0 0-1584 0,1 0-320 15,1 0-64-15,-1 0-16 0,1 0-1312 0,2 0-272 16,-1 2-48-16,1 0-16 0,-1-2-96 0,1 3-16 15,-1 0 0-15,2 1 0 0,-1 0 32 0,2 1 0 16,0 1 0-16,1 4 0 0,-1-4-160 0,0 4-16 16,0-2-16-16,1 5 0 0,-1 0-80 0,0 0-16 15,-1-1 0-15,2 1 0 0,-1 0-192 0,0 0 0 16,0 3 128-16,0-2-128 0,0 2 0 0,0 1 0 16,0-1 0-16,0-3 0 0,-1 2 0 0,-1-5 0 0,0 2-128 15,0-3 128-15,0-3 0 0,-1 2 0 0,1-5 0 16,-2 2 0-16,2-4 0 0,-2 2-128 0,1-3 128 0,0 0 0 15,0-3 0-15,0 2 0 0,2-1 0 0,-1-4 0 16,-3 6 0-16,0 0 0 0,0 0 0 0,0 0 0 16,0 0 0-16,28-57 0 0,-28 57 0 0,0 0 0 15,0 0 0-15,24-53 0 0,-24 53 0 0,0 0 0 16,28-55 0-16,-28 55 128 0,0 0-128 0,28-48 0 16,-28 48 160-16,0 0-160 0,0 0 160 0,33-47-160 15,-33 47 128-15,0 0-128 0,0 0 0 0,0 0 144 16,0 0-144-16,0 0 0 0,0 0 0 0,38-38 128 15,-36 38-128-15,1-3 0 0,-1 1 0 0,1 0 0 16,-1 0 0-16,0-1 0 0,-1 2 0 0,-1 1 0 0,1 0 0 16,-1 0 0-16,0 0 0 0,0 0 0 0,0 0 0 15,0-2 0-15,-1 1 0 0,0-2 0 0,-1 3-160 0,1-4 160 16,-1-2-208-16,-1-3 80 16,1 2-704-16,-2-2-128 0,4 9-16 0,0 0-12096 15,0 0-2416-15</inkml:trace>
  <inkml:trace contextRef="#ctx0" brushRef="#br0" timeOffset="-43840.66">9785 14649 4607 0,'-6'2'400'0,"1"-2"-400"0,1 0 0 0,2 0 0 16,0 0 3120-16,1 0 528 0,0-2 128 0,0 2 0 16,-3-4 320-16,1 1 48 0,1 0 16 0,2-1 0 15,1 1-1920-15,2 0-384 0,-3 3-80 0,0 0-16 16,0 0-864-16,0 0-192 0,0 0-16 0,43-24-16 16,-43 24-160-16,0 0-48 0,0 0 0 0,41-7 0 0,-41 7-144 0,0 0-16 15,33-3-16-15,-22 6 0 16,-1-1-128-16,0 0-32 0,-3 0 0 0,1 2 0 15,-3-2-128-15,1 4 0 0,0 1 0 0,-1 2 128 16,0-1-128-16,-1 1 0 0,-1 0 0 0,-1 4 0 16,-1-1 0-16,-1 1 0 0,-1 0 0 0,-2 0 0 0,1 1 0 0,-3 0-144 15,0 1 144-15,-3-4 0 0,2 0-336 0,-2 1 32 16,0-4 16-16,0 0 0 0,-2 0 144 0,0-2 144 16,0 0-208-16,-1-3 80 0,1 0 128 0,0-3 0 15,3 3 0-15,-1-3-128 0,3 0 128 0,0 0 0 16,4-3 0-16,0 0 0 0,1 0 0 0,1 0 0 15,1-1 0-15,1 1 0 0,-3 3 0 0,0 0 0 16,0 0 0-16,0 0 0 0,0 0 192 0,43-26-16 16,-43 26-16-16,0 0 0 0,0 0 32 0,45-12 0 15,-33 10 0-15,-1 2 0 0,2-3-192 0,-1 3 128 16,0 0-128-16,-2 3 128 0,1-1-128 0,-2 2 0 16,1-1 0-16,-1 2 0 0,-2-1 0 0,2 0 0 15,-2 2 0-15,-1-2 0 0,-1 1-128 0,1-2-16 0,-1 0 0 0,0 1 0 31,1-4-1024-31,-1 1-208 0</inkml:trace>
  <inkml:trace contextRef="#ctx0" brushRef="#br0" timeOffset="-43438.57">10131 14453 18431 0,'-2'9'816'0,"0"-3"160"0,1-2-784 0,1-2-192 0,0-2 0 0,0 1 0 15,1 2 3072-15,2 1 560 0,2 4 112 0,2 2 32 0,3 3-1056 0,1-4-208 16,2 4-32-16,-2-1-16 0,2 1-1472 0,0 0-288 16,0 2-64-16,2 1-16 0,0 0-272 0,-1 0-48 15,0 5-16-15,-1-1 0 0,-2 0-160 0,0 2-128 16,-1 2 192-16,0 4-192 0,-3 0 176 0,-1-2-176 15,-1 3 160-15,-2-1-160 0,-1 4 128 0,0 1-128 16,-4-3 0-16,1 1 144 0,-1 2-144 0,-2-5 0 16,-1-2 0-16,-2-1 128 0,0-4-128 0,-1-1 0 15,-2-1 0-15,-1 0 0 0,-2-1 0 0,1-2 0 16,-2 3 0-16,1-5 0 0,0 0 0 0,1 0 0 16,0-2-144-16,0-2 144 0,4 1 0 0,-1-4 0 15,2 3 0-15,1-4 0 0,2 1 0 0,0 2-128 0,3-3 128 16,0 0 0-16,-1 0 0 0,2-2 0 0,2 2-128 0,-1-2 128 15,1 0-336-15,1-2-16 0,2 1 0 0,-1-3 0 32,0 0-448-32,0-3-96 0,2 3 0 0,1-2-17472 0</inkml:trace>
  <inkml:trace contextRef="#ctx0" brushRef="#br0" timeOffset="-42240.06">7585 15648 11967 0,'0'0'1072'16,"0"0"-864"-16,0-3-208 0,0 3 0 15,1-1 2176-15,-1 1 384 0,3 0 64 0,-1-4 32 16,2 4 720-16,2-2 144 0,0 2 16 0,0 2 16 16,2 2-1456-16,1 0-304 0,-2-1-48 0,2 2-16 15,0 2-992-15,0-1-208 0,2-3-32 0,0 1-16 0,2-1-240 0,0-3-48 16,1 0-16-16,1 0 0 0,1 0-176 0,-16 0 0 15,33-3 144-15,-33 3-144 0,37-6 0 0,-37 6 0 16,35-4 0-16,-35 4 128 0,35-3-128 0,-35 3 0 16,35-3 0-16,-35 3 0 0,35-4 0 0,-35 4 0 15,32-5 0-15,-32 5 128 0,31-3-128 0,-31 3 0 16,0 0 0-16,46-10 0 0,-46 10 0 0,0 0 0 16,47-10 0-16,-47 10 0 0,0 0 0 0,47-6 0 0,-31 6 0 0,-16 0 0 0,33 0 0 0,-17 0 0 31,2 1 0-31,-2 1 0 0,2 5 0 0,0-5 0 15,1 2 0-15,-1 0 0 0,-1-2 0 0,2 2 0 0,0-1 0 0,0 0 0 16,-2-1 0-16,1-2 0 0,-1-2 0 0,0 2 0 16,-17 0 0-16,39-9 0 0,-39 9 0 0,35-7 0 15,-35 7 0-15,36-6 0 0,-36 6 0 0,36-7 0 16,-36 7 0-16,32-3 0 0,-18 3 0 0,1 0 0 16,0 0 0-16,-1 3 0 0,4 0 0 15,-2-3 0-15,1 1 0 0,-1 2 0 0,0-1 0 0,0-2 0 16,2 4 0-16,-1-2 0 0,0 0 0 0,-1 0 0 15,0-1 0-15,0-1 0 0,-1 0 0 0,1 0 0 16,0 0 0-16,2-1 0 0,-18 1 0 0,37-2 0 16,-20 2 0-16,1 0 0 0,-2 0 0 0,1 0 0 15,0 0 0-15,1 0 0 0,0 2 0 0,-2-1 0 16,1 2 0-16,0-1 0 0,0-1 0 0,0 2 0 0,0-1 0 0,1 0 0 16,0 0 0-16,1-2 0 0,-1 3 1728 15,0-3 256-15,-3 0 64 0,2 0 16 16,1 0-3280-16,1 0-672 15,0 0-128-15,-1 0-32 0,2 0 1648 0,0-3 400 0,1 3 0 0,-2 0 0 0,1 0 0 0,1 0 0 16,-1 0 0-16,-1 0 0 0,0 3 0 0,0-2 0 16,-1 4 0-16,0-4 0 0,-1 3 0 0,-1-2 0 15,1 1 0-15,0-3 0 0,0 3 0 0,1 0 0 16,0-3 0-16,0 1 0 0,1 2 0 0,-1-3 0 16,1 2 0-16,-1-2 0 0,2 4 0 0,-1-2 0 15,2 2 0-15,-1-3 128 0,1 4-128 0,-2-1 0 16,2-1 0-16,-1 2 0 0,-1-1 0 0,-3 0 0 15,1 0 0-15,-1 1 0 0,-1-2 0 0,-1 0 0 16,-1-3 0-16,0 1 0 0,-1 1 0 0,0-2 144 0,1 0-144 0,-1-2 0 16,0 1 128-16,1 1-128 0,-1-3 0 0,1 3 0 15,-1-2 0-15,0 2 0 0,1 0 0 16,-2 0 0-16,0 2 0 0,1 1 0 0,-1-3 0 0,1 1 0 16,-3 1-320-16,1 1 0 0,0 1-16 0,-2-4 0 31,-1 2-496-31,-2-2-112 0,-1 0-16 0,-2-2-16992 0</inkml:trace>
  <inkml:trace contextRef="#ctx0" brushRef="#br0" timeOffset="-40772.12">8284 16140 7359 0,'-2'1'656'0,"1"-1"-528"16,0 0-128-16,1 0 0 0,0-1 2256 0,0 1 432 15,0 0 64-15,0 0 32 0,0 1 464 0,0-1 80 16,1 3 32-16,3-1 0 0,0 2-1040 0,3-3-208 15,2 4-32-15,1 1-16 0,2 0-800 0,0 1-176 16,2-3-16-16,2 3-16 0,1 1-592 0,1-2-112 0,-1 4-32 0,1-3 0 16,2 1-176-16,-1 0-144 0,-2 0 192 0,-1 2-192 15,0 0 0-15,-5 2 0 0,2-2 0 0,-5 3 0 16,1-1 0-16,-2-2 0 0,0 5 0 0,-2-4 0 16,-2 1 0-16,0-1 0 0,-2-1 0 0,-2 0 0 15,0-4-416-15,-2 2 16 0,-2 0 0 0,-2-1 0 31,-3-4-272-31,0 2-48 0,-2 0-16 0,-1 0 0 0,0-1 480 0,-1-4 112 0,2 2 16 0,-3-4 0 16,-1-1 128-16,2 0 176 0,1-3-48 0,1-2 0 16,1-3 160-16,4 0 32 0,1-4 0 0,6 15 0 15,0 0 64-15,-4-48 32 0,4 48 0 0,0 0 0 16,14-53-48-16,-14 53-16 0,0 0 0 0,0 0 0 0,38-57-32 16,-38 57 0-16,0 0 0 0,0 0 0 0,44-45-80 0,-44 45-32 15,0 0 0-15,0 0 0 16,42-47-208-16,-42 47 128 0,0 0-128 0,0 0 0 0,0 0 0 0,39-42 0 15,-39 42 0-15,0 0 0 0,0 0 0 16,0 0 0-16,0 0 0 0,0 0 0 0,0 0 0 0,0 0 128 16,0 0-128-16,0 0 0 0,0 0 0 0,0 0 0 15,0 0 0-15,-8-39 0 0,2 35 0 0,-1 1 0 16,-2 0 0-16,-2-1 0 0,0 0 0 0,0 2 0 16,0-2 0-16,-2 2 0 0,1 2 0 0,-3 0 0 15,3 0 0-15,-2 0 0 0,3 0 0 0,-1 2 0 16,-1-1 0-16,1 2 0 0,1 3 0 0,-2-2 0 15,3-1 128-15,-1 2-128 0,1 2 176 0,1-4-16 16,0 3 0-16,3-2 0 0,-1-1-160 0,4 0 160 0,2-3-160 16,-1 3 160-16,2-2-160 0,2 2 0 15,0-3 0-15,0 0 0 0,3 2 704 0,0-2 176 0,4 1 16 0,1-1 16 32,1 3-2256-32,0-3-448 0,3 2-80 0,2-2-17632 0</inkml:trace>
  <inkml:trace contextRef="#ctx0" brushRef="#br0" timeOffset="-39774.56">8017 16653 7359 0,'-2'3'656'0,"1"-3"-528"0,1 0-128 0,0 0 0 15,0 0 1984-15,0 0 384 0,-1-3 64 0,0 3 0 16,-1-1 752-16,2 0 144 0,2-1 16 0,0 0 16 16,2 1-848-16,2-4-160 0,1 1-48 0,2 0 0 15,-9 4-832-15,0 0-192 0,45-10-16 16,-45 10-16-16,39-6-608 0,-17 4-112 0,2 2-16 0,1 2-16 16,-1-2-176-16,4 1-48 0,-2 2 0 0,4 1 0 15,3 2-144-15,1-2-128 0,0 0 192 0,0 0-192 16,2-1 128-16,-3-2-128 0,1-2 0 0,-4 1 0 15,-1 0 0-15,-29 0 0 0,53-7 0 0,-53 7 0 0,47-4 0 0,-47 4 0 16,41-4 0-16,-41 4 0 0,37-4 128 0,-37 4-128 16,32-5 0-16,-32 5 0 0,0 0 0 0,42-5 0 15,-42 5 0-15,0 0 0 0,34-2 816 0,-25-1 144 16,-3 2 48-16,0 1 0 16,-1-2-2128-16,-1-2-416 0,-2 1-96 0,0 0-18016 15</inkml:trace>
  <inkml:trace contextRef="#ctx0" brushRef="#br0" timeOffset="-39041.51">8192 16839 11055 0,'-4'1'976'15,"1"1"-784"-15,1-2-192 0,2 0 0 16,-1 0 2480-16,1 3 448 0,-1-3 80 0,-1 1 32 15,0 1 576-15,1-2 112 0,1 2 32 0,1-2 0 0,3 2-1792 16,1-2-368-16,1 0-64 0,2 3 0 0,0-3-848 0,2 1-176 16,1 1-16-16,0 1-16 0,3-2-176 0,-2 2-48 15,3 0 0-15,-1 2 0 0,1-1-256 0,-2 2 160 16,-2-2-160-16,-1 0 128 0,0 0 720 0,-1 3 144 16,-2-4 32-16,-1 1 0 15,1 2-1664-15,-4-3-320 0,1 3-64 0,-2-2 0 0,0 2 800 0,-4-3 224 16,2 4 0-16,-2-1 0 0,-3 0 0 0,-1-2 0 15,0 2 0-15,0-2-128 0,-2 1 912 0,1-2 192 16,-1 1 48-16,2-2 0 16,2 1-1664-16,-1-2-336 0,2 2-64 0,-1-2-16 0,0 1 848 0,2 1 208 15,1-3 0-15,-1 0 0 0,4 0 0 0,-1 0 0 0,1 0 0 16,1 0 0-16,0 4 0 0,4-2 0 0,-1 2 0 16,0 2 0-16,0 0 0 0,2 0 0 0,0 2 0 15,1 0 160-15,0 2 0 0,-1-1 0 0,0-2 0 0,-1 2 0 16,2-3-160-16,-2 4 128 0,1-4-128 0,-1 2 128 15,-1 0-128-15,0-1 0 0,1 0 0 0,-3-1 0 16,0 0 0-16,0 0 0 0,-3 1 0 0,0-1 0 0,-2 0 0 0,0 0 0 16,-3 0 0-16,2 1 0 0,-2-1 0 0,-1-3 0 15,1 4 0-15,-2-4 0 16,-1 2 0-16,-2-3 0 0,-1 0 0 0,-1-1 0 16,0 2 0-16,-1-3 0 0,-2 0 0 0,0 0 0 15,1 0 720-15,-2 0 272 0,1 0 48 0,2 0 16 16,2 2-1632-16,0-2-336 0,4 0-64 0,1 0-16 15,1 0 816-15,3 0 176 0,0-2 0 0,1 2 0 16,1-3 0-16,2 2 0 0,2-3 0 0,-1 2 0 0,-4 2 0 16,0 0 0-16,0 0 0 0,0 0 0 0,47-26-160 0,-47 26 160 15,0 0-128-15,45-24 128 0,-45 24-768 16,0 0-80-16</inkml:trace>
  <inkml:trace contextRef="#ctx0" brushRef="#br0" timeOffset="-38788.7">8709 16934 32255 0,'-4'7'1424'0,"3"-4"304"0,0 0-1392 0,0 0-336 31,-1-1 0-31,2 0 0 0,0 0 1360 0,-1 2 208 16,0 4 32-16,1-1 16 0,0 2-576 0,0-1-112 0,1 1-32 0,0-3 0 15,2 2-544-15,-1 2-112 0,1 0-32 0,-1 0 0 16,2 0-208-16,-2 1 0 0,2 3 128 0,-1-2-128 15,0 0 0-15,0 1 0 0,1-3 0 0,-2 2 0 16,0-2 0-16,0 0 0 0,0 2 0 0,-1-3 0 16,1 4 0-16,-1-4 0 0,1 2 0 0,0-2 0 31,-1-5-544-31,0 1 0 0,0-5 0 0,1 0-11568 0,-1-3-2320 0</inkml:trace>
  <inkml:trace contextRef="#ctx0" brushRef="#br0" timeOffset="-38549.7">8798 16902 5519 0,'0'3'496'0,"1"1"-496"15,-1-1 0-15,2-3 0 0,-2 1 3744 0,1 1 656 0,1 4 128 0,1 1 16 16,2 5-320 0,1 0-64-16,1 2 0 0,1-2-16 0,0 2-2304 0,1-2-464 15,0 3-96-15,-1-3 0 0,1 2-784 0,0 1-160 16,-1-4-16-16,0 1-16 0,-2 0-304 15,-1-3 160-15,0 1-160 0,-2-1 128 0,1-3-128 0,-3-1 0 16,1 0 0-16,-2-4 0 16,0 2-368-16,-2-3 0 0,1-3 0 0,-1 0-18208 0</inkml:trace>
  <inkml:trace contextRef="#ctx0" brushRef="#br0" timeOffset="-38307.64">8527 16952 1839 0,'-2'10'160'0,"1"-6"-160"0,1-2 0 0,0 0 0 15,0 0 2656-15,0-2 496 0,1 0 112 0,1 3 0 16,3-3 784-16,1-3 160 0,4 3 16 0,0-4 16 16,-10 4-1168-16,0 0-256 0,42-18-32 0,-42 18-16 15,0 0-1584-15,50-26-320 0,-50 26-64 0,0 0-16 16,50-25-368-16,-50 25-80 0,35-8-16 0,-35 8 0 15,35-8-160-15,-35 8-32 0,32-6-128 0,-32 6 192 16,31 0-192-16,-31 0 0 0,24-3 0 0,-14 3 0 16,-10 0 0-16,0 0 0 0,29-1 0 0,-23-1-160 15,-2 2-976-15,-1 0-192 0</inkml:trace>
  <inkml:trace contextRef="#ctx0" brushRef="#br0" timeOffset="-36739.01">9350 16895 19343 0,'-2'-2'1728'0,"1"2"-1392"0,1-2-336 0,0 2 0 16,0 0 1536-16,0 0 224 0,-1 0 48 0,1-2 16 16,-1 2 464-16,2 2 80 0,1 0 32 0,2 2 0 15,0 1-816-15,2 2-176 0,0-1-16 0,0 3-16 16,2 1-688-16,0 0-144 0,2 5-32 0,1 1 0 16,1-3-192-16,-4 2-32 0,2-1-16 0,-3-2 0 15,2 2-144-15,-1-3-128 0,-2-1 192 0,-1-3-192 16,0-1 0-16,-3-1 0 0,2-1 0 0,-2-2 0 15,1 0 0-15,-2-4 0 0,1 2 0 0,0-5 0 16,-1 2 0-16,-2-7 0 0,1 4 0 0,0 6-144 16,0 0 144-16,-6-47 0 0,6 47 0 0,-7-42 0 0,7 42 0 15,-7-51 0-15,7 51 0 0,-7-57 0 16,7 57 0-16,-4-63 0 0,4 63 0 0,-1-66 0 16,1 66 0-16,-2-54 128 0,2 54-128 0,-5-57 128 0,5 57 16 0,-5-53 16 15,5 53 0-15,-6-53 0 0,6 53 0 0,-7-46 0 16,7 46 0-16,-10-47 0 0,10 47-160 0,-12-41 192 15,12 41-192-15,-15-41 192 0,15 41-192 0,-15-40 128 16,15 40-128-16,-12-35 128 0,12 35 736 0,-12-30 144 16,12 30 16-16,0 0 16 0,-9-34-832 0,9 34-208 15,0 0 0-15,0 0 0 0,0 0 0 0,0 0 0 16,0 0 0-16,-5-41 0 0,6 37 128 0,-1 2-128 16,2-2 0-16,0 1 144 0,1 3-144 0,0-3 192 0,0 0-192 0,2 2 192 31,2-1-960-31,-1-2-192 0,1 1-48 0,-7 3 0 0,0 0 816 0,0 0 192 0,45-16 0 0,-45 16 0 15,0 0 0-15,50-16 0 0,-50 16 0 0,40-12 0 16,-40 12 0-16,41-15 0 0,-41 15 0 0,43-14 0 16,-43 14 0-16,42-12 0 0,-42 12 0 0,38-12 0 15,-38 12 0-15,0 0 0 0,49-14 0 0,-49 14 0 16,0 0 0-16,44-11 0 0,-30 10 0 0,-14 1 0 16,0 0 0-16,34-6 0 0,-23 3 0 0,-11 3 0 15,0 0 0-15,0 0 0 0,0 0 0 0,0 0 0 16,36-7 128-16,-28 7-128 0,-1 0 0 0,2 0 0 15,-2 0 0-15,1 0 0 0,-2 0 128 0,0 0-128 16,-1 0 0-16,-1 0 0 0,-1 3 0 0,1 0 0 16,-1 1 144-16,-1-1-144 0,-1 3 0 0,1 3 144 0,-1 1 144 15,0 0 32-15,0 0 0 0,-1 2 0 0,1 1-128 0,-1-1-32 16,0 1 0-16,2-1 0 0,-1-1-160 0,0 0 0 16,0-1 0-16,1-3 0 0,-1 2 0 0,0-3 0 15,0 0 0-15,1-2 0 0,-2-2-304 0,0 2-32 0,0-4-16 0,-2 3-13472 31,0-3-2688-31</inkml:trace>
  <inkml:trace contextRef="#ctx0" brushRef="#br0" timeOffset="-36453.18">9743 16339 1839 0,'-4'4'160'0,"2"-4"-160"16,0 1 0-16,1 0 0 0,1 0 2288 0,0-1 416 0,0 3 96 0,-1-3 16 16,1 4 1600-16,0-2 336 0,1 2 64 0,0 2 16 15,1 0-1632-15,1 0-336 0,1 4-64 0,1-1-16 16,0 1-1616-16,0 0-320 0,1 2-64 0,0 2-16 16,0 0-304-16,-1-1-64 0,0-1-16 0,0-2 0 15,-1 0-208-15,0 0-48 0,-2-1-128 0,2 0 192 16,-2-2-192-16,2-1 0 0,-1 1 0 0,-1-2 0 15,-1 1-272-15,0-2-48 0,1 0-16 0,-2 2 0 16,1 0-1136 0,-1 0-240-16</inkml:trace>
  <inkml:trace contextRef="#ctx0" brushRef="#br0" timeOffset="-36205.87">9692 16716 4607 0,'-1'3'400'0,"0"-3"-400"16,1 0 0-16,0 0 0 0,0 0 2576 0,0 0 432 16,0 1 96-16,0 1 16 0,2 1 1008 0,1-3 208 15,2 1 32-15,1-1 16 0,-6 0-1568 0,0 0-304 16,0 0-64-16,36-12-16 0,-36 12-1472 0,0 0-320 16,35-11-48-16,-35 11-16 0,0 0-256 0,40-18-64 15,-40 18-16-15,0 0 0 0,38-16-240 0,-38 16 144 16,0 0-144-16,37-16 128 0,-37 16-128 0,0 0 0 15,0 0 0-15,38-14 0 0,-34 12-224 0,1 0-32 16,0 0 0-16,-2 2-12480 16,-1-2-2496-16</inkml:trace>
  <inkml:trace contextRef="#ctx0" brushRef="#br0" timeOffset="-35758.15">9831 16918 12895 0,'-2'1'1152'16,"1"-1"-928"-16,0 0-224 0,1-1 0 16,0 1 2944-16,0 0 560 0,-1 0 96 0,-1 0 32 15,1 0-256-15,0-3-48 0,1 1-16 0,0 1 0 0,2-2-1888 0,1 1-368 16,1 0-80-16,1 0-16 16,-1 1-512-16,3 1-128 0,1 0 0 0,1-3-16 0,0 6-112 0,1-2-32 15,1 1 0-15,-3 2 0 16,-2-1-160-16,2 0 0 0,1 1 0 0,-2 2 128 15,2 3-128-15,-3-3 0 0,1 4 0 0,-2-1 0 0,0 0 0 0,-2 1 0 16,-1 0 0-16,-2 3 0 0,0-5-448 0,-1 3 48 16,-2 0 0-16,0 1 0 15,-2-1-400-15,0-1-80 0,-3 2-16 0,1-2 0 16,0-1 192-16,-3 0 48 0,0-2 0 0,-1-1 0 0,-1 0 512 0,1-5 144 16,0 3 0-16,1-4 0 0,0-1 0 0,3-2 0 15,-2 0 192-15,3-4-64 0,2 1 528 0,1-1 112 16,0-2 0-16,2 0 16 0,1 9-176 0,0 0-32 15,0 0-16-15,0 0 0 0,0 0-160 0,0 0-16 16,0 0-16-16,35-52 0 0,-23 50 16 0,2 0 0 16,0 0 0-16,3 4 0 0,0 0-128 0,1 0-32 0,2 2 0 15,1 0 0-15,-1 1-224 0,0 2 144 0,0-1-144 0,-3 3 128 16,-2-4-128-16,-3 4 0 0,-1-3 0 0,-1 3 0 16,-1-5 0-16,-2 1 0 0,-2-1 0 0,0-1 0 31,-1-3-592-31,-2-3-112 0</inkml:trace>
  <inkml:trace contextRef="#ctx0" brushRef="#br0" timeOffset="-27115.83">8479 14743 10127 0,'0'0'896'16,"-1"0"-704"-16,1 0-192 0,0 0 0 16,0 0 2176-16,1 1 416 0,0-1 80 0,-1 2 16 15,2-1 704-15,1 1 160 0,0 1 32 0,-1-3 0 16,1 2-1344-16,-1 0-256 0,1-2-48 0,-2 3-16 15,0-3-1072-15,2 0-208 0,-2 1-64 0,1 1 0 0,1-2-192 0,-1 3-32 16,1 1-16-16,-1 2 0 0,1 1-64 0,-1 4-16 16,1 0 0-16,-2 0 0 0,-1-1-80 0,2 3-32 15,1 3 0-15,-1 0 0 0,2-1-144 0,-2-4 0 16,1 0 0-16,-2-1 0 0,2-4-256 0,-3-2 0 16,0 2 16-16,0-6 0 15,0 2-464-15,0-2-112 0,0-2-16 0,-3 2-11520 0,1-4-2304 0</inkml:trace>
  <inkml:trace contextRef="#ctx0" brushRef="#br0" timeOffset="-26777.98">8405 15094 15663 0,'-3'3'688'0,"2"-3"144"0,1 0-656 0,0 0-176 0,-1 0 0 0,1 0 0 15,0 0 2096-15,1 0 384 0,0 0 80 0,2 0 0 16,1-2 416-16,2 1 80 0,1-4 16 0,-7 5 0 16,0 0-1296-16,0 0-256 0,46-24-48 0,-46 24-16 15,0 0-720-15,38-16-144 0,-38 16-16 0,0 0-16 16,39-11-192-16,-28 10-48 0,-3-2 0 0,0 1 0 15,-2 1-176-15,0 1-144 0,2-3 192 0,-1 1-192 16,-1 0 0-16,0 0 0 0,-3 1 0 0,1 1 0 16,-2 0 0-16,0-3 0 0,1 3 0 0,1-2 0 0,-1 1-368 0,0 1-16 15,-1-3-16-15,0 3 0 16,-1 0-960-16,-1 0-192 0,1 0-48 0,-1 0 0 16,-1 3-1760-16,0-3-352 0</inkml:trace>
  <inkml:trace contextRef="#ctx0" brushRef="#br0" timeOffset="-26150.84">8488 15205 4607 0,'-3'4'192'0,"2"-2"64"15,0-2-256-15,1 3 0 0,0-3 0 0,0 0 0 0,0 0 2944 0,0 0 560 0,0 1 96 0,0-1 32 16,1 2 352-16,-1-2 80 0,2 0 16 0,0 0 0 16,1-2-1776-16,1 1-368 0,0-2-64 0,1-1-16 15,-5 4-976-15,0 0-208 0,0 0-32 0,0 0-16 16,0 0-192-16,41-28-48 0,-41 28 0 0,0 0 0 16,0 0-112-16,38-9-16 0,-29 12-16 0,-1-2 0 15,-2 4-112-15,1-1-128 0,-1 2 176 0,-1 0-176 16,0 2 160-16,-2 0-160 0,2-2 128 0,-2 4-128 15,-1-4 0-15,1 3 0 0,-2-3 0 0,0-1 0 16,0 4 0-16,-1-3 0 0,-1 0 0 0,0 0 0 16,0 1 0-16,-2 0 0 0,1-1 0 0,-2 0 0 0,0 3 0 0,1-3 0 15,-2 0-144-15,0 1 144 0,-1 0 0 0,-2-1 0 16,0 3 0-16,0-2 0 0,-1 2-160 0,2-3 160 16,0 0-128-16,-1-2 128 0,2-3 0 0,0 1 0 15,0-1 0-15,-1-4-128 0,2 2 128 0,1-5 0 16,-1 0 0-16,1-1 0 0,1 0 0 0,1 1 0 15,1 0 0-15,1 6 0 0,0 0 0 0,0 0 0 16,0 0 0-16,0 0 0 0,0 0 0 0,0 0 0 16,21-51 0-16,-16 49 0 0,3-1 0 0,0 2 0 15,0 1 0-15,2 0 0 0,1 0 0 0,-1 1 0 0,0 4 0 0,-1-4 128 0,-2 4-128 0,2-4 128 16,-2 3-128-16,1 1 128 0,-1-1 64 0,1 2 32 31,-2 0 0-31,-1 2 0 0,1 0-80 0,-2-2-16 16,-1-2 0-16,1 1 0 0,1-1-128 0,-1 2 0 0,-1 0 0 0,0-2 128 15,-1 2-128-15,1-3 0 0,-1 0 0 0,0 1 0 16,0 0 0-16,1 1 0 0,-2-4 0 0,1 4 0 16,1-2 0-16,0 4 0 0,0-4 0 0,-1 0 0 15,2 1-272-15,-1-4 64 0,-1 0 16 0,2 0 0 32,-2 0-512-32,2 0-112 0,0 0-16 0,-2-4-11824 0,-2 4-2368 0</inkml:trace>
  <inkml:trace contextRef="#ctx0" brushRef="#br0" timeOffset="-24717.25">11068 15863 5519 0,'0'-1'496'0,"0"-2"-496"15,0 1 0-15,0 0 0 0,0 0 1552 0,0 0 224 16,0-2 32-16,0 4 16 0,0 0 1152 0,0 0 224 16,0 0 64-16,0 0 0 0,0 0-64 0,0 0-16 15,0 0 0-15,0 0 0 0,-11-26-1248 0,8 32-240 16,-2 1-48-16,-2 2-16 0,0 1-944 0,0 0-192 16,-2 2-48-16,0 1 0 0,2-5-192 0,-3 6-32 15,-1-2-16-15,0 1 0 0,0-1-208 0,-1 2 0 16,3-2 128-16,0-2-128 0,1 2 0 0,2-2 0 15,1 2 0-15,0 5 0 0,3 1 0 0,2 1 0 0,0-7 0 0,2 2 0 16,5-2 0-16,0 0-128 0,4-5 128 0,1-1 0 16,2-3 0-16,1 0 0 0,2-3-128 0,-2-3 128 15,-4 1 0-15,-11 2 0 0,0 0 0 0,47-29 0 16,-47 29 0-16,0 0 0 0,50-64 0 0,-50 64 0 16,23-57 0-16,-23 57-128 0,15-59 128 0,-15 59 0 15,6-64 0-15,-6 64 0 0,-1-70 0 0,1 70 0 16,-9-65 0-16,9 65 0 0,-11-55 0 0,11 55 0 15,-15-49 0-15,15 49 0 0,-15-40 0 0,15 40 0 16,-18-40 0-16,7 19 0 0,0 2 0 0,1 2 0 16,0 2 0-16,0-1 0 0,-1 2 0 0,1 2 0 15,1-1 0-15,2 4 0 0,1 0 0 0,1 5 0 0,2-1 0 0,1 4 0 0,1 1 0 0,1 1 0 16,0 4 0 0,0-1 224-16,0 5-64 0,2 0-16 0,1 5 320 0,0 3 64 15,1 6 16-15,1-1 0 0,1 1-208 0,0 0-32 16,0-1-16-16,3 3 0 0,0 3-160 0,2 3-128 15,0 1 192-15,3 3-192 0,-1-1 0 0,1 1 0 16,-1 0 0-16,2-1 0 0,-2 1 0 0,0-7 0 16,-2-2 0-16,0 0 0 0,-1-1 0 0,-1 0 0 15,-3-5 0-15,0-4 0 0,-1 0 0 0,-1-1 0 16,0-2 0-16,-2-2 0 0,1 2 0 0,-2-3 0 16,-1-4 0-16,0 0 0 0,0 0-144 0,-1-2 144 15,-1-1-128-15,0 0 128 16,1 1-640-16,-2-2-64 0,2 2 0 0,-1-2 0 15,0-2-176-15,0 0-32 0,1 0-16 0,-2-2 0 16,2-2-1600-16,0-1-320 0</inkml:trace>
  <inkml:trace contextRef="#ctx0" brushRef="#br0" timeOffset="-24196.11">11418 15685 7359 0,'-3'4'656'0,"0"-2"-528"0,2-1-128 0,0 2 0 16,-1-3 5632-16,2 2 1104 0,0-1 224 0,0 3 32 15,0 1-3472-15,0 2-688 0,3 5-144 0,1-2-16 16,-1-3-688-16,2 2-128 0,1 0-16 0,2 1-16 16,1 2-1824-16,-1-3-560 0,2 5-16 0,1-2 0 15,-1 3 576-15,0-1 224 0,1 1-16 0,-1 1 0 0,0 0-208 0,0 0 144 16,0 2-144-16,0 2 128 0,-2 1-128 15,1 1 0-15,0-2 0 0,-1-1 0 0,0-1 0 0,-3-4 0 16,0 1 0-16,-1-2 0 0,0 2-128 0,-1-5 128 16,0 0 0-16,0-4 0 0,-2-2 0 0,0-2 0 15,1-2 0-15,-1 0 0 0,0-3 0 0,0 0 0 16,-1 3 0-16,0 0 0 0,0 0 0 0,0 0 0 16,14-54 0-16,-14 54 0 0,0 0 0 0,12-57 0 15,-12 57 224-15,0 0-64 0,15-63 0 0,-15 63 0 16,0 0 0-16,22-62 0 0,-22 62-32 0,0 0 0 15,26-58 0-15,-26 58 0 0,0 0-128 0,29-53 128 0,-29 53-128 0,0 0 128 16,0 0-128-16,32-51 0 0,-32 51 0 0,0 0 128 16,0 0-128-16,0 0 0 0,0 0 0 0,31-41 128 15,-31 41-128-15,0 0 0 0,0 0 0 0,0 0 0 16,0 0 0-16,0 0 0 0,0 0 0 0,0 0 0 16,0 0 0-16,0 0 0 0,0 0 0 0,0 0 0 15,0 0 0-15,0 0 0 0,0 0 0 0,0 0 0 16,0 0 0-16,0 0-176 0,0 0 176 0,0 0-128 31,0 0-592-31,0 0-112 0,0 0-32 0,0 0 0 0,0 0-208 16,0 0-32-16,0 0-16 0,0 0-11808 0,0 0-2368 0</inkml:trace>
  <inkml:trace contextRef="#ctx0" brushRef="#br0" timeOffset="-4289.16">12332 15869 10127 0,'-7'3'208'0,"2"-3"48"0,1 0 16 0,0 0 48 0,2 1-320 0,1-1 0 16,-2 2 0-16,-2-2 0 0,0 3 2864 0,-2-3 512 15,1 3 96-15,1-3 32 0,1 3-624 0,0-3-128 16,3 0-32-16,1-3 0 0,1 3-672 0,2-2-128 16,2-2-16-16,-5 4-16 0,0 0-1008 0,0 0-208 15,0 0-32-15,44-22-16 0,-44 22-96 0,0 0-16 16,39-6 0-16,-27 6 0 0,-1 2-128 0,3 2-16 0,-1 2-16 0,1-2 0 16,-2-2-32-16,2 1-16 0,-2 4 0 15,-1-1 0-15,2 1-304 0,-3-4 160 0,-1 1-160 0,1-1 128 16,-1-1-128-16,0-2 0 0,1 0 0 0,-1 0 0 15,0-2 0-15,0-1 0 0,-1 3 0 0,-1-1 0 16,-1 2 0-16,-2 0 0 0,0 3-144 0,-1-3 144 31,-2 2-448-31,0-1-48 0,-1 4 0 0,0-2 0 0,-1-1-272 16,0-2-48-16,0 4-16 0,-2-2 0 0,2 1-1760 0,-3-4-352 0</inkml:trace>
  <inkml:trace contextRef="#ctx0" brushRef="#br0" timeOffset="-3893.64">12294 16055 11743 0,'1'-3'512'0,"-1"3"128"0,0 0-512 0,0 0-128 16,0 0 0-16,1 0 0 0,-1 0 1792 0,2-2 320 15,-1 0 80-15,0 2 16 0,1-2 1024 0,1-2 208 16,-1 2 32-16,2 2 16 0,0-3-1056 0,0 2-224 0,0 1-32 0,1 0-16 16,2 0-1152-16,-2 0-240 0,3 1-32 0,1 2-16 15,0-1-192-15,-1-1-32 0,3 4-16 0,0-1 0 16,2-1 688-16,0 0 144 0,1 3 32 0,0-2 0 31,-1 0-1808-31,1 1-368 0,-1-1-64 0,-1-1 0 0,0 0 720 0,-2-1 176 0,-2-1 0 0,0 2 0 16,-1-3 0-16,-2-3 0 0,0 6 0 0,-1-6 0 15,-2 3 0-15,1 0 0 0,-2-1 0 0,0 1 0 16,1-2-320-16,-2 2 48 0,0-4 0 0,-2 2 0 31,2 2-976-31,0-4-192 0</inkml:trace>
  <inkml:trace contextRef="#ctx0" brushRef="#br0" timeOffset="-3569.9">13012 16087 3679 0,'3'0'320'0,"-2"0"-320"15,-1 0 0-15,1 0 0 0,-1 0 3616 0,0 2 656 16,1-2 128-16,-1 4 16 0,3 0 736 0,-2-1 144 16,2 6 16-16,-1-3 16 0,1 0-3472 0,-1 1-688 0,2-1-144 0,-1 0-16 15,2-2-672-15,-1-4-128 16,2 0-16-16,-1 0-16 0,-5 0-176 0,0 0 0 0,0 0 0 15,0 0 0-15,0 0 0 0,0 0-176 0,0 0 176 0,45-21-12768 16,-39 23-2448-16</inkml:trace>
  <inkml:trace contextRef="#ctx0" brushRef="#br0" timeOffset="-3418.27">13264 16146 31327 0,'4'1'1392'16,"-1"2"272"-16,-1-3-1328 0,-1 1-336 0,1-1 0 0,-1 2 0 15,1-2 1856-15,2 3 320 0,1 3 48 0,1-2 16 0,2 0-1312 0,-1-2-256 16,-1 2-48-16,0-2-16 0,-1-1-480 0,1 2-128 16,1-6 0-16,-1 2 0 0,3-1 0 0,-2 1 0 15,2-4-160-15,-1 1 160 16,1 0-1344-16,0-1-176 0</inkml:trace>
  <inkml:trace contextRef="#ctx0" brushRef="#br0" timeOffset="-3270.72">13608 16156 9215 0,'5'7'816'0,"-2"-2"-656"16,-1 2-160-16,-1-4 0 0,1-2 2256 0,-1 2 432 16,1-1 64-16,1 2 32 0,2 2 304 0,0 0 64 15,1-3 16-15,0-3 0 0,0-1-2272 0,-6 1-448 16,0 0-80-16,0 0-32 16,0 0-1008-16,37-52-208 0,-37 52-32 0,0 0-12320 0</inkml:trace>
  <inkml:trace contextRef="#ctx0" brushRef="#br0" timeOffset="-3140.76">13899 16191 23039 0,'5'12'2048'0,"-3"-8"-1648"0,2-1-400 0,-2 0 0 15,1-2 2880-15,-1 2 480 0,1-3 96 0,1 2 32 16,2-1-1424-16,2 2-272 0,1-3-64 0,-2 0-16 16,0-3-1312-16,-2 2-256 0,0 1-144 0,0-2-12352 15,-2-2-2560-15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18:0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12791 10599 21183 0,'0'1'1888'0,"0"-1"-1504"16,0 0-384-16,0 0 0 0,0 1 1552 0,0 0 240 16,1-1 64-16,0 3 0 0,1 1 64 0,0 2 32 15,1 0 0-15,-1 1 0 0,0 0-592 0,2 1-112 16,-1 1-32-16,0 1 0 0,0 2-576 0,-1-1-128 0,1 4-32 16,-1 0 0-16,1 1-304 0,-2-2-176 0,0-2 192 0,-1-2-192 15,1-1 0-15,-1-2 0 0,0-2 0 0,2-1 0 16,-2-4 0-16,1 0 0 0,0 0 0 0,-1 0 0 15,0 0-304-15,0 0 48 0,0 0 0 0,4-39 0 16,-4 39 16-16,-1-16 16 0,1 16 0 0,0 0 0 16,-4-17 224-16,-1 9 0 0,-2-4 0 0,-3 0 0 15,-3-1 0-15,0 3 192 0,-1 1-64 0,-2 0-128 16,-1 3 368-16,-1 2-48 0,1 0 0 16,-3 4 0-16,1 0-48 0,0 0-16 0,-1 4 0 0,-1 2 0 15,1 0-16-15,-1 4-16 0,2 3 0 0,0-3 0 0,-1-7 144 16,3 12 16-16,1 7 16 0,0 3 0 15,2 1-112-15,2-1-32 0,2 1 0 0,3-2 0 0,0-1-64 16,4-3-32-16,-1 4 0 0,3-1 0 0,3 1-160 0,3 1 192 16,1-3-192-16,3 1 192 0,2 0-192 0,5 2 0 15,1-1 0-15,6 1 0 0,3-3 0 0,2 1 0 16,2-1 0-16,3-6 0 0,2 3 0 0,1-6 0 16,2 0 0-16,-2-4 0 0,2 0-128 0,-38-9 128 15,74 6 0-15,-74-6 0 0,67 2 0 0,-67-2 0 16,67-4-144-16,-67 4 144 15,49-4-608-15,-49 4-64 0,0 0-16 0,57-18 0 16,-57 18-880-16,0 0-176 0</inkml:trace>
  <inkml:trace contextRef="#ctx0" brushRef="#br0" timeOffset="251.22">13194 10735 34095 0,'-1'2'1504'0,"0"-1"320"0,1 2-1456 0,0-3-368 0,1 0 0 0,0 0 0 15,-1 0 1488-15,0 0 240 0,0 0 32 0,0 0 16 16,0 0-912-16,51-32-176 0,-51 32-48 0,0 0 0 16,55-50-352-16,-55 50-80 0,44-42-16 0,-44 42 0 15,45-49-192-15,-45 49 0 0,44-48 0 0,-44 48 0 0,0 0 0 0,0 0 0 0,38-39 0 0,-38 39 0 31,0 0 0-31,0 0-192 0,36-41 192 0,-36 41-19296 16</inkml:trace>
  <inkml:trace contextRef="#ctx0" brushRef="#br0" timeOffset="574.36">13669 10722 12895 0,'1'0'1152'0,"0"0"-928"0,1 0-224 16,-1-2 0-16,-1 2 3200 0,0 0 576 0,0 0 128 0,0 0 32 15,0 0-288-15,0 0-48 0,59-14-16 0,-59 14 0 16,0 0-2320-16,46-3-480 0,-46 3-80 0,0 0-32 16,44-3-352-16,-44 3-64 0,0 0 0 0,46-4-16 15,-46 4-240-15,0 0 144 0,0 0-144 0,52 0 128 16,-52 0-128-16,0 0 0 0,0 0 0 0,0 0 0 16,0 0 0-16,0 0-224 0,37 4 80 0,-37-4-19040 15</inkml:trace>
  <inkml:trace contextRef="#ctx0" brushRef="#br0" timeOffset="851.34">13656 10865 8287 0,'3'2'736'0,"-1"-2"-592"0,1 1-144 0,-2-1 0 0,-1 0 3200 0,0 0 624 16,0 0 112-16,0 0 32 0,0 0-272 0,0 0-48 16,46 6-16-16,-46-6 0 0,44-1-1760 0,-44 1-336 15,49-8-80-15,-49 8-16 0,48-10-864 0,-48 10-192 16,0 0-16-16,59-19-16 0,-59 19-176 0,0 0-48 16,0 0 0-16,50-18 0 0,-50 18-128 0,0 0 0 15,0 0 0-15,0 0 0 0,0 0-160 0,0 0-64 16,45-8-16-16,-45 8-18448 0</inkml:trace>
  <inkml:trace contextRef="#ctx0" brushRef="#br0" timeOffset="4396.89">17334 10036 23039 0,'1'-2'2048'0,"0"0"-1648"0,1 0-400 0,-2 2 0 16,1 0 1984-16,-1 0 304 0,2 0 64 0,1 0 16 15,-1 2-192-15,2 2-48 0,-1 3 0 0,-1 6 0 16,-2 2-1168-16,1 4-224 0,-1 6-48 0,-1 0-16 16,0 3-304-16,-2 5-64 0,0-1-16 0,-1 5 0 15,-1 1-128-15,0-1-32 0,0 2 0 0,0-4 0 16,3 2-128-16,-1-2 0 0,2-3 0 0,2 0 0 16,2-1 0-16,0-2 0 0,5-4 0 0,-2-6 0 15,5-3-160-15,0-5 160 0,2-3 0 0,-13-8-144 0,0 0 144 0,0 0-160 16,55-4 160-16,-55 4-160 0,0 0 160 0,47-28-192 15,-47 28 192-15,0 0-192 0,41-45 192 0,-41 45 0 16,0 0 0-16,31-44 0 0,-31 44 0 0,0 0 0 16,0 0 0-16,22-44 0 0,-22 44 0 0,0 0 0 15,0 0 0-15,0 0 0 0,0 0 0 0,0 0 0 16,0 0 0-16,0 0 0 0,0 0 0 0,4 3 128 16,-7 9-128-16,1 4 128 0,1 4-128 0,-1-1 128 15,1 3-128-15,1 0 128 0,3 0-128 0,0 1 0 16,4-2 0-16,1-4 0 0,3-2 0 0,2-3 0 15,-13-12 0-15,33 13 0 0,-33-13 0 0,0 0 0 16,64-9 0-16,-64 9 0 0,0 0 0 0,68-43 0 0,-68 43 0 16,45-42 0-16,-45 42 0 0,38-49 0 15,-38 49 0-15,32-59 128 0,-32 59-128 0,26-69 0 0,-26 69 128 0,18-67-128 16,-18 67 0-16,7-61 128 0,-7 33-128 0,0 0 0 16,-2 0 256-16,-2 2-32 0,0 0 0 0,-2-1 0 15,0 1-80-15,-2-1-16 0,1 4 0 0,0-2 0 16,-1 0-128-16,1 5 0 0,-1 2 0 0,1 4 0 15,0 2 0-15,0 3-144 0,4 3 144 0,0 2-208 16,2 2-224 0,1 1-32-16,2 1-16 0,2 0-18576 0</inkml:trace>
  <inkml:trace contextRef="#ctx0" brushRef="#br0" timeOffset="4815.43">18140 9961 24879 0,'0'6'1088'0,"0"-2"256"0,1-2-1088 0,1 2-256 16,-2 1 0-16,0-4 0 0,0 5 2368 0,1 0 400 16,-1 7 96-16,1 3 16 0,0 8-1280 0,1 2-256 15,-1 3-64-15,3 2 0 0,1-3-864 0,-1 1-176 16,3 3-48-16,0 2 0 0,0 3-192 0,0-1 0 16,-1 3 0-16,-1-5 0 0,-1-2 0 0,-2 2 0 15,0-4 0-15,-2-2-160 0,0-1 160 0,0-5 0 16,-1-3 0-16,1-5-128 0,0-2 128 0,-1-6 0 15,1-3 0-15,1-2-128 0,-1-4 128 0,0 3 0 16,0 0 0-16,0 0 0 0,11-39 256 0,-11 39 0 16,0 0-16-16,13-56 0 0,-13 56 112 0,12-42 32 15,-12 42 0-15,15-44 0 0,-15 44-64 0,0 0 0 16,23-54 0-16,-23 54 0 0,0 0-128 0,0 0-48 0,0 0 0 0,38-40 0 16,-38 40-144-16,0 0 128 0,0 0-128 0,0 0 128 15,38 8 0-15,-31-2-128 0,-1 4 192 0,2 3-64 16,-3 3 0-16,0-3 0 0,0 2 0 0,-3-1 0 15,1 4 0-15,-1 3 0 0,-1 2 0 0,-1 3 0 16,-1-2 0-16,1-1 0 0,-1 3 0 0,0-4 0 16,-2 3-128-16,2-6 0 0,0 0 144 0,1-1-144 15,0-4 0-15,1-2 0 0,1 1 0 0,1-5 0 16,1-1 0-16,1 0 0 0,1-1 0 0,1-3-192 16,-1-3-800-16,-6 0-160 15</inkml:trace>
  <inkml:trace contextRef="#ctx0" brushRef="#br0" timeOffset="5057.57">18500 11095 26719 0,'0'1'1184'0,"0"-2"240"0,0-2-1136 0,1-1-288 16,1 2 0-16,-1-2 0 0,1-2 2768 0,-2 6 496 15,0 0 112-15,24-63 16 0,-24 63-1760 0,29-77-352 16,-29 77-64-16,36-85 0 0,-36 85-512 0,39-75-112 15,-39 75-16-15,35-57 0 0,-35 57-352 0,33-45-80 16,-33 45-16-16,0 0 0 0,40-47-128 0,-40 47 0 16,0 0 0-16,0 0 0 0,35-44-128 0,-35 44-64 15,0 0-16-15,0 0 0 16,0 0-656-16,0 0-128 0,33-50-32 0</inkml:trace>
  <inkml:trace contextRef="#ctx0" brushRef="#br0" timeOffset="5245.37">18640 10323 19343 0,'0'7'1728'15,"0"0"-1392"-15,1-4-336 0,-1 2 0 16,1-4 3712-16,-1 6 688 0,1 5 128 0,2 4 16 16,-1 6-2256-16,1 6-464 0,-1 0-96 0,1-2 0 15,1 0-1152-15,-2-1-240 0,3-3-32 0,0-2-16 16,1-3-288-16,0-3 0 0,0 0 0 0,2-4 0 15,-1 0-144-15,1-6-96 0,-8-4-16 0,0 0-12320 16,0 0-2464-16</inkml:trace>
  <inkml:trace contextRef="#ctx0" brushRef="#br0" timeOffset="5862.35">19340 9762 19343 0,'1'0'1728'0,"-1"0"-1392"0,1-2-336 0,2 1 0 15,-1 0 2400-15,-2 1 416 0,0 0 64 0,0 0 32 16,0 0-224-16,66-37-64 0,-66 37 0 0,58-30 0 0,-58 30-1648 0,62-28-336 15,-62 28-64-15,61-25 0 0,-61 25-384 0,56-13-192 16,-56 13 192-16,47 0-192 0,-47 0 128 0,36 13-128 16,-36-13 0-16,28 20 0 0,-17-6 0 0,-2 3 0 15,-1-3 0-15,-4 2 0 0,0 1 0 0,-1 1 0 16,-2 2 0-16,-1-2 0 0,-1 5 0 16,-2-4 0-16,-2 3 0 0,-1 0 0 0,-1-2 0 0,-1-2 0 15,1 1 0-15,-2-3 0 0,-1 2 128 0,-2 0-128 16,0 0 144-16,-2 1-144 0,2-3 320 0,-2 0-48 15,0 0 0-15,2-1 0 0,2-2-16 0,1 0 0 16,2-1 0-16,1 0 0 0,3-3 128 0,1 1 32 16,1 0 0-16,1 0 0 0,0 2-32 0,0 1 0 0,0-1 0 15,0 0 0-15,-2 1-144 0,2 3-48 16,0 0 0-16,0 2 0 0,2 0-192 0,-2 0 144 0,2 1-144 0,1 1 128 16,0 1-128-16,1-3 0 0,0-1 0 0,1 2 0 15,1-1 0-15,0 1 0 0,-1-3-176 0,0-4 176 31,-1 1-928-31,-1-3-96 0,0-4-32 0,-2-2-12352 0,0-2-2464 0</inkml:trace>
  <inkml:trace contextRef="#ctx0" brushRef="#br0" timeOffset="6064.95">19500 10669 32655 0,'-8'31'704'0,"4"-19"160"0,0 2 32 0,2-3 32 15,2-7-736-15,0 0-192 0,0-2 0 0,0 4 0 0,-1 4 2144 16,1 0 400-16,1 0 80 0,0-1 0 0,3-6-1840 0,1 0-368 16,-5-3-80-16,0 0-16 0,0 0-320 0,0 0 0 15,0 0 0-15,53-39 0 0,-53 39-304 0,0 0-16 16,38-33-16-16,-38 33-12272 16,0 0-2432-16</inkml:trace>
  <inkml:trace contextRef="#ctx0" brushRef="#br0" timeOffset="7295.33">21772 10095 21183 0,'-6'12'1888'0,"3"-4"-1504"0,2-2-384 0,0 1 0 16,0-4 1616-16,1 0 256 0,1 0 48 0,0 6 16 0,2 2 1008 0,-1 7 208 16,2 4 48-16,-1 0 0 0,0 4-1856 15,-1 0-352-15,0 1-80 0,-2 3-16 0,-3 1-160 0,1 0-32 16,-2 3-16-16,0 1 0 0,1 1-288 0,-1 1-48 16,-1-2-16-16,2-6 0 0,0 0-160 0,-1-1-48 15,-1 3 0-15,1-3 0 0,1-3-128 0,0-3 0 16,1-8 0-16,-1 2 128 0,2 6-128 0,-2-1 0 15,2-5 0-15,1 1 0 0,0-5 0 0,0 0 0 16,0-2 0-16,1-1 0 0,1 1-240 0,-1-4 80 16,0 1 16-16,2-2 0 15,-2-1-576-15,1 0-112 0,0-2-32 0,-1-1 0 16,-1 2-192-16,0-1-32 0,0-2-16 0,1-2-17072 0</inkml:trace>
  <inkml:trace contextRef="#ctx0" brushRef="#br0" timeOffset="7829.85">22406 10434 22111 0,'0'-2'1968'0,"2"1"-1584"15,-1 1-384-15,0 1 0 0,0 1 2304 0,0-2 368 0,3 0 80 0,-4 0 0 0,0 0-272 0,0 0-64 31,0 0-16-31,50 6 0 0,-50-6-1520 0,0 0-304 16,0 0-64-16,53 7-16 0,-53-7-240 0,0 0-64 0,43 1 0 0,-43-1 0 16,0 0-192-16,0 0 128 0,50-4-128 0,-50 4 0 15,0 0 0-15,0 0 0 0,0 0 0 0,0 0 0 16,45 3 0-16,-45-3 0 0,0 0 0 0,0 0 0 31,0 0-736-31,0 0-32 0,0 0-16 0,0 0-17616 0</inkml:trace>
  <inkml:trace contextRef="#ctx0" brushRef="#br0" timeOffset="8161.66">22348 10558 14271 0,'0'0'320'0,"0"2"64"0,0-2 0 0,0 2 16 0,1-2-400 0,1 2 0 15,0 1 0-15,1 0 0 0,2 3 3824 0,0-2 672 16,1 2 144-16,-6-6 32 0,0 0-1792 0,22 14-368 16,-22-14-64-16,0 0-16 0,0 0-1472 0,37 12-320 15,-37-12-48-15,0 0-16 0,0 0-240 0,46 11-48 16,-46-11-16-16,0 0 0 0,42 8-272 0,-42-8 160 15,0 0-160-15,42 9 128 0,-42-9-128 0,0 0 0 0,0 0 0 0,0 0 0 16,48-7 0-16,-48 7 0 0,0 0 0 0,0 0 0 31,50-18-656-31,-50 18-16 0,0 0 0 0,0 0-17760 0</inkml:trace>
  <inkml:trace contextRef="#ctx0" brushRef="#br0" timeOffset="8971.62">23091 11608 15663 0,'-2'6'1392'0,"1"-4"-1120"0,-1-4-272 0,2 4 0 16,0 0 1488-16,0 0 240 0,2 1 64 0,0-3 0 15,-2 0 1392-15,0 0 272 0,0 0 64 0,0 0 16 16,48 6-1728-16,-48-6-336 0,0 0-80 0,62-13-16 15,-62 13-768-15,56-22-160 0,-56 22-16 0,68-31-16 16,-68 31-208-16,75-38-32 0,-75 38-16 0,81-51 0 16,-81 51-160-16,73-57 160 0,-73 57-160 0,74-55 160 15,-74 55-160-15,58-58 0 0,-58 58 0 0,52-64 0 0,-52 64 0 0,39-65 0 16,-39 65 0-16,28-71 0 0,-28 71 0 0,17-69 0 16,-12 37 128-16,-5-3-128 0,-1 3 0 0,-4-2 0 15,-4 3 0-15,-3-4 0 0,-3-2 128 16,-5 1 0-16,-5-1 0 0,-3 2 0 0,-1 2-128 0,1 2 192 15,0 3-192-15,-5-1 192 0,-2-3-192 0,-4-3 0 16,-2-4 0-16,1 1 0 0,0 2 0 0,4-1 0 16,2-2 0-16,1 2 0 0,5-1 0 0,1 0 0 15,3-1 0-15,3 2 0 0,4 1 0 0,3-3 0 16,3 0 0-16,4 1 0 0,2 0 0 0,2-3 0 16,3 3 0-16,2-2 0 0,3 2 0 0,1-1 0 15,4-3 0-15,2 1 0 0,4 1 0 0,0-1 0 16,3 0 0-16,-3 5 0 0,-16 36 0 0,36-69 0 0,-36 69 0 15,42-66 128-15,-42 66-128 0,44-58 0 0,-44 58 0 0,56-53 128 16,-56 53-128-16,57-44 128 0,-57 44-128 0,52-39 128 16,-52 39-128-16,63-37 0 0,-63 37 144 0,68-32-144 15,-68 32 0-15,63-27 0 0,-63 27 0 0,62-18 128 16,-62 18-128-16,58-8 0 0,-58 8 0 0,54-6 0 16,-54 6 0-16,55 2 0 0,-55-2-176 0,0 0 176 31,65 1-752-31,-65-1-48 0,0 0-16 0,57 3 0 15,-57-3-1984-15,0 0-400 0</inkml:trace>
  <inkml:trace contextRef="#ctx0" brushRef="#br0" timeOffset="10928.36">23426 11999 12895 0,'-1'0'1152'0,"1"0"-928"16,0 0-224-16,0 0 0 0,0 0 2736 0,-1 1 496 15,0 1 96-15,0 2 32 0,-1 2 0 0,1 0 0 16,-1 4 0-16,-1 3 0 0,2-4-1776 0,0 6-368 16,-1 1-64-16,1 3 0 0,0 3-624 0,0 0-112 0,1 1-32 15,-2-1 0-15,1 0-128 0,1 0-48 0,-1 0 0 16,1 0 0-16,0-2-208 0,0-6 0 0,-1 0 0 0,1-2 0 16,1-4 0-16,-1 0 0 0,2-4 0 0,0-1 0 15,0-3 0-15,1 0 0 0,0-3 0 0,0-1 0 16,-3 4 0-16,0 0-128 0,0 0 128 0,0 0 0 15,12-43 0-15,-12 43 0 0,0 0 0 16,8-46 0-16,-8 46 0 0,5-39 0 0,-5 39 192 0,3-42-48 16,-3 42 16-16,4-51 0 0,-4 23 0 0,0 2 0 15,0 26-32-15,1-46-128 0,-1 20 192 0,0-5-64 16,-1 1-128-16,0 2 0 0,-1 3 144 0,0 0-144 16,0 6 0-16,-1-4 144 0,-1 5-144 0,1 2 0 0,-1 3 192 0,0 6-192 15,2 1 192-15,-1 0-192 0,2 3 256 0,1 3-64 16,0 0-16-16,0 0 0 0,3 0 48 15,-1 3 16-15,3 0 0 0,2 4 0 0,2-4-112 0,-9-3-128 16,20 13 176-16,-20-13-176 0,22 9 128 16,-10 0-128-16,-12-9 0 0,33 16 0 0,-16-6 0 0,1 2 0 15,0-2 0-15,0 3 0 0,0-1 0 0,-1 0 0 16,-3 1 0-16,-1-3 0 0,-13-10 0 0,22 16 0 16,-22-16 0-16,15 12 0 0,-11-8 0 0,0 2 0 15,-4-3 0-15,0 0 0 0,-4 1 0 0,0-2-144 16,-2 2 144-16,-1 1-192 15,-2-4-400-15,-1 3-96 0,-4-1-16 0,1-1 0 0,-2 2 256 0,-2-1 32 16,-2 2 16-16,1-1 0 0,-2 0 400 0,1 2-160 16,-1 0 160-16,1-2 0 0,0 1 0 0,3-2 0 0,1 0 0 15,3 1 0-15,3-3 0 0,3 1-128 0,2 1 128 16,3-2 0-16,2 2 0 0,3-1 0 0,1 2 0 0,-5-4 144 16,0 0 112-16,27 13 0 0,-27-13 16 0,22 13 0 15,-7-5 224-15,1 2 32 0,3 3 16 0,-1-1 0 16,2 2-160-16,1 0-48 0,2 0 0 0,-2 1 0 15,0-2-208-15,-2 2-128 0,0 4 128 0,-1-2-128 16,-1 2 0-16,-3-1 0 0,-1-4 0 0,-2 1 0 16,-1 1 0-16,-2-4 0 0,0-2 0 0,-1 2 0 15,-2-5-224-15,-1-1-16 0,0-2 0 0,-2-1 0 32,-1 0-480-32,1-3-112 0,-1-3 0 0,-1 3-12320 0,0 0-2464 0</inkml:trace>
  <inkml:trace contextRef="#ctx0" brushRef="#br0" timeOffset="15147.27">24536 10709 4607 0,'1'0'400'0,"-1"-3"-400"0,0 3 0 0,0-2 0 15,0 1 1600-15,-1-2 224 0,1 1 48 0,-2-2 16 16,1-2 1616-16,-3 0 320 0,2 2 64 0,-2-2 16 15,-1 2-800-15,0-2-160 0,-1 3-16 0,0 1-16 16,0 1-1328-16,-2-2-272 0,-1 2-48 0,-4-2-16 16,0 3-736-16,-1 0-128 0,-2-2-48 0,0 4 0 15,0 1-128-15,0 1-16 0,-2-2-16 0,1 3 0 16,0 6-176-16,-3-1 0 0,-1 6 0 0,1 0 128 16,3 6-128-16,2 1 0 0,4 1 0 0,5 1 0 15,4-5 0-15,5-4 0 0,2-1 0 0,4-2 0 16,2-3 0-16,-11-10 0 0,26 18 0 0,-26-18 0 0,0 0-160 0,50 11 160 15,-50-11-208-15,0 0 80 16,63-11-288 0,-63 11-48-16,0 0-16 0,62-31 0 0,-62 31 96 0,0 0 32 0,56-45 0 0,-56 45 0 0,41-44 352 0,-41 44-176 15,34-51 176-15,-34 51-128 0,26-56 128 0,-26 56 0 16,16-60 0-16,-12 28 0 0,-2 1 0 0,0 2 0 16,-4-2 192-16,0 3-64 0,-2 2 144 0,-2 4 48 15,0-1 0-15,-3 4 0 0,1 0-144 0,1 7-32 16,3-1 0-16,-1 5 0 0,1-2-144 0,0 0 0 15,-1 0 144-15,-1-6-144 0,1-3 0 0,0 7 128 16,0 2-128-16,3 1 0 0,0 0 128 0,1 2-128 0,0 7 160 0,1 3-160 16,1-3 256-16,-1 4-32 0,3 2-16 0,-1 2 0 15,1 0 80-15,-2 1 16 0,0-3 0 0,0 1 0 16,1 5-48-16,0 5 0 0,1 7 0 0,0 7 0 16,0 5-128-16,-1 5-128 0,-1 3 144 0,1 3-144 15,-2 4 128-15,-2-6-128 0,2 2 0 0,0-7 144 16,-1-1-144-16,0-5 0 0,0-1 0 0,1-8 0 15,0 3 0-15,0-9 0 0,0 2 0 0,0-4 0 16,1-5-416-16,0-5-16 0,0 0 0 16,2-4 0-16,1 0-384 0,-4-3-80 0,0 0 0 15,0 0-17216-15</inkml:trace>
  <inkml:trace contextRef="#ctx0" brushRef="#br0" timeOffset="15697.83">24751 10919 16575 0,'-4'9'736'0,"3"-7"160"0,0 2-720 0,1-4-176 15,0 2 0-15,0-2 0 0,0 0 2704 0,1 0 512 16,-1 0 112-16,0 0 0 0,0 0-528 0,0 0-112 16,0 0-32-16,0 0 0 0,0 0-1504 0,0 0-288 15,43-41-64-15,-43 41-16 0,0 0-448 0,0 0-80 16,0 0-32-16,29-44 0 0,-29 44-80 0,0 0-16 15,0 0 0-15,21-43 0 0,-21 43 0 0,0 0-128 0,11-42 192 0,-11 42-64 16,0 0-128-16,0 0 128 0,7-41-128 0,-7 41 128 16,0 0-128-16,0 0 0 0,-2-25 0 0,-1 21 0 15,2-1 0-15,0 4 128 0,-2 1-128 0,2 4 0 16,0 2 160-16,0 0-160 0,-1 0 192 0,0 2-192 16,1 4 208-16,1 3-64 0,-2-3-16 0,2 5 0 15,2 1-128-15,-1-2 0 0,0 0 144 0,2 0-144 16,0-3 0-16,0 0 0 0,2 0 0 0,-2-1 128 15,4-3-128-15,-2-2 0 0,1-1 0 0,-6-6 0 16,0 0 0-16,0 0 0 0,0 0 0 0,0 0 0 16,0 0 0-16,48-3 0 0,-48 3 0 0,0 0 0 15,0 0 0-15,0 0 0 0,0 0 0 0,25-47-128 0,-25 47-80 0,0 0-16 16,10-38 0-16,-10 38 0 0,0 0 32 0,8-39 0 16,-8 39 0-16,0 0 0 0,8-41 192 15,-8 41 0-15,0 0 0 0,0 0 0 0,2-32 0 0,-2 27 0 16,0 1 0-16,1 4 0 0,-2 0 0 0,1 3 240 15,0-2-48-15,0 3-16 0,0 1 128 0,0 1 16 16,0 1 16-16,0 2 0 0,0 3-176 0,0-2-32 16,1 3-128-16,-1-1 192 0,3 2-192 0,-2-2 0 15,3 4 0-15,-2-4 0 0,1 1 0 0,-1-1 0 16,1-2 0-16,-1 2 0 16,1-2-432-16,0-1-80 0,2-4 0 0,-1 1-18816 0</inkml:trace>
  <inkml:trace contextRef="#ctx0" brushRef="#br0" timeOffset="16280.49">25398 10788 8287 0,'0'0'736'0,"0"-3"-592"0,-2 1-144 0,2 2 0 15,0 0 3840-15,0 0 720 0,0 0 160 0,0 0 16 16,-6-20-480-16,6 20-96 0,-7-16-32 0,2 7 0 15,0 3-2656-15,0 0-544 0,-1 2-96 0,-1 1-32 16,1-2-224-16,0 3-64 0,-1 2 0 0,-1 0 0 16,0 3-192-16,-2 4-32 0,0-4-16 0,-1 4 0 15,-2 3-128-15,-1 3-16 0,-1 3-128 0,-3 1 192 16,2 3-192-16,0-4 0 0,1 2 0 0,2-4 0 16,0 1 0-16,1 1-128 0,3-1 128 0,2 1-160 0,2-3-32 15,4 2-16-15,2-5 0 0,1 2 0 0,5-2-112 0,0-3 0 16,-7-7-16-16,0 0 0 15,41 2-112-15,-41-2 0 0,0 0-16 0,53-19 0 0,-53 19 64 0,45-34 16 16,-45 34 0-16,42-39 0 16,-42 39-192-16,37-44-16 0,-37 44-16 0,29-52 0 15,-29 52 64-15,23-54 16 0,-23 54 0 0,17-51 0 0,-17 51 528 0,6-48 0 16,-6 48 160-16,3-57-32 0,-3 26 272 0,-2-1 64 16,1-3 16-16,-1 4 0 0,-2 3-80 0,-1 2-16 15,-1 1 0-15,0 3 0 0,-2 2-160 0,-2 1-32 16,2 3-16-16,-1 2 0 0,2 4 0 0,0 0 0 15,2 4 0-15,2-1 0 0,-1 1 16 0,2 3 16 16,-1 4 0-16,1 4 0 0,0-4 224 0,1 8 32 16,1-2 16-16,0 2 0 0,1-3-112 0,2 6-32 0,1 4 0 0,-1 7 0 15,2-1-160-15,1 0-48 0,2 4 0 0,-1 1 0 16,2 3-128-16,-2 1 0 0,3 3 0 0,-2 1 128 16,-2 1-128-16,-1 1 0 0,1 0 0 0,-2-2 0 15,-2 1 0-15,-1-5 0 0,-1 1 0 0,-1-8 0 16,0-1 0-16,0-5 0 0,-1-2 0 0,1-3 0 15,1-2-128-15,-1-3 128 0,3-1-160 0,1-4 160 16,-1 2-784-16,1-5-64 0,-3 0-16 0,0 0 0 16,0 0-944-16,0 0-192 0,0 0-48 0,0 0-14768 15</inkml:trace>
  <inkml:trace contextRef="#ctx0" brushRef="#br0" timeOffset="16929.98">25665 10804 6447 0,'-2'1'576'0,"1"-2"-576"0,0-5 0 0,1 2 0 16,0 4 1632-16,-1-2 224 0,-1-5 32 0,0 1 16 15,-1-2 880-15,2 0 176 0,0 2 48 0,1 2 0 16,0-1-208-16,0 4-48 0,1 1 0 0,0 0 0 16,2 4-768-16,-1-2-144 0,1 2-48 0,1 0 0 15,-1 2-864-15,2 3-176 0,-1 0-48 0,1 4 0 16,1-1-112-16,-1 1-16 0,1 0-16 0,-1-1 0 16,1 2-240-16,1 1-32 0,-1 1-16 0,-1-1 0 15,1-2-272-15,-1 4 160 0,0 1-160 0,0-4 128 0,1-2-128 16,-1 0 0-16,1 3 0 0,-1-4 0 0,0 1 0 0,0-3 0 15,-1 0 0-15,2-2 0 0,-1 2 0 0,-5-9 0 16,13 10 0-16,-13-10 0 0,0 0 0 0,0 0-144 16,0 0 144-16,0 0 0 0,0 0-224 0,53-25 64 15,-53 25 16-15,0 0 0 0,30-38 144 0,-30 38 0 16,0 0 0-16,29-61 0 0,-29 61 0 0,0 0 0 16,23-57 0-16,-23 57 128 0,0 0 64 0,20-53 0 15,-20 53 16-15,0 0 0 0,18-43 16 0,-18 43 0 16,0 0 0-16,0 0 0 0,0 0-96 0,0 0 0 15,28-42-128-15,-28 42 192 0,0 0-192 0,0 0 0 16,0 0 128-16,0 0-128 0,0 0 0 0,0 0 0 0,0 0 0 16,0 0 0-16,0 0-160 0,0 0-32 0,0 0 0 0,0 0 0 31,0 0-512-31,0 0-96 0,0 0-32 0,0 0 0 16,0 0-576-16,0 0-128 0</inkml:trace>
  <inkml:trace contextRef="#ctx0" brushRef="#br0" timeOffset="17913.68">26964 11117 12895 0,'-5'6'1152'0,"4"-2"-928"16,-1-2-224-16,0 2 0 0,1-3 2560 0,0 2 448 16,0-3 112-16,-1 2 16 0,1 2 576 0,-3 2 112 15,2-4 16-15,-2 2 16 0,2-1-2336 0,-2-3-480 0,2-5-80 16,-2-3-32-16,4 8-544 0,-5-22-128 0,0 6 0 0,1-3-16 16,-1-3-64-16,2-3-16 0,-4-3 0 15,3-4 0-15,-3-3-160 0,1 1 128 0,-1-5-128 0,-1 2 128 16,0 3-128-16,-2-2 0 0,-1 1 0 0,0-2 0 0,1 5 0 0,0-3 0 0,1 4 0 15,0 2 0 1,0 1 240-16,1 2-48 0,1 2 0 0,0 1 0 16,5 1 32-16,0 2 0 0,2 20 0 0,1-34 0 15,-1 34-224-15,0 0 128 0,18-44-128 0,-18 44 0 16,0 0 0-16,0 0 128 0,41-40-128 0,-41 40 0 0,0 0 0 0,46-20 0 0,-46 20 0 0,0 0 0 16,64-6 0-16,-64 6 0 15,47 2 0-15,-47-2 0 16,51 4 128-16,-51-4-128 0,56 7 176 0,-56-7-176 0,56 9 0 15,-56-9 0-15,52 9 0 0,-52-9 0 0,44 7 0 0,-44-7-144 16,0 0-16-16,38 12 0 16,-38-12-432-16,0 0-96 0,0 0-16 15,15 15 0-15,-15-14-976 0,-3 2-208 0,0-2-32 0,-2 2-14864 16</inkml:trace>
  <inkml:trace contextRef="#ctx0" brushRef="#br0" timeOffset="18230.25">26606 10682 9215 0,'-2'2'816'0,"2"-1"-656"0,0 0-160 0,2-1 0 0,-1 2 3424 0,0 0 656 16,2-2 128-16,0 4 16 15,-3-4-208-15,0 0-48 0,30 15-16 0,-30-15 0 16,0 0-2384-16,49 10-480 0,-49-10-80 0,0 0-32 16,60 7-400-16,-60-7-96 0,41 6-16 0,-41-6 0 15,0 0-208-15,59 9-32 0,-59-9-16 0,47 4 0 16,-47-4-208-16,44 2 0 0,-44-2 128 0,0 0-128 16,59-2 0-16,-59 2 0 0,0 0 0 0,52-4 0 15,-52 4 0-15,0 0-240 0,0 0 80 0,0 0 16 16,53-4-992-1,-53 4-192-15</inkml:trace>
  <inkml:trace contextRef="#ctx0" brushRef="#br0" timeOffset="18547.38">27589 10523 11967 0,'0'0'1072'0,"0"-2"-864"15,1 2-208-15,-1 0 0 0,0 0 2960 0,0 0 560 16,0-1 96-16,-1 2 32 0,-2 1 240 0,0 1 48 16,-2 0 16-16,-3 1 0 0,1 5-2560 0,-2-3-512 0,-1 4-112 0,-2 2 0 15,-3 2-320-15,-4 4-48 16,2 3-16-16,-1-1 0 0,-2 2-144 0,1 3-48 0,1 0 0 0,0 1 0 15,4 0-192-15,0 2 0 0,4 1 0 0,3-1 0 16,2 1 0-16,2-1 0 0,4-1 0 0,2-1 0 16,3-3-128-16,2-1 128 0,1 0-192 0,3-3 192 31,2-3-560-31,4-4 0 0,0 0 0 0,-18-12-12048 0,31 13-2400 0</inkml:trace>
  <inkml:trace contextRef="#ctx0" brushRef="#br0" timeOffset="19096.27">27761 10839 19583 0,'0'0'864'0,"0"0"176"0,0 0-832 0,0 0-208 16,0 0 0-16,0 0 0 0,0 0 2464 0,0 0 448 16,0 0 96-16,0 0 0 0,0 0-288 0,0 0-64 15,0 0-16-15,0 0 0 0,0 0-1440 0,0 0-304 16,2 6-48-16,-3 4-16 0,-2 0-192 0,2 2-64 16,0 0 0-16,-2 2 0 0,2 1-256 0,0 1-64 0,0-3-16 0,-1 2 0 15,4-1-240-15,-2-2 0 0,2 3 0 0,1-5 0 16,-2 0 0-16,1-1 0 0,2 0 0 0,0-2 0 15,-1-4 0-15,2 3 0 0,-5-6-128 0,0 0 128 32,21 9-400-32,-21-9-32 0,0 0 0 0,0 0 0 15,0 0-304-15,0 0-64 0,57-16-16 0,-57 16 0 0,0 0-640 0,0 0-128 0,44-35-16 0,-44 35-16 32,0 0 144-32,0 0 48 0,35-52 0 0,-35 52 0 0,0 0 1056 0,20-44 224 0,-20 44 144 0,0 0-192 15,11-40 1312-15,-11 40 256 0,0 0 48 0,0 0 16 16,0 0 64-16,0 0 16 0,0 0 0 0,0 0 0 15,0 0-768-15,0 0-160 0,0 0-16 0,0 0-16 16,0 0-96-16,0 0-16 0,0 0 0 0,10 8 0 0,-10 4-176 16,-1 2-32-16,0 1-16 0,0-3 0 15,-1 4-224-15,1 0 144 0,1-1-144 0,0 1 128 0,1-2-128 0,1 1 0 16,-1-3 0-16,1 1 0 0,2-3 0 0,-2 0 0 16,1-1-128-16,1 0 128 15,-2-3-512-15,2 0-48 0,0-2 0 0,-1-1 0 16,0 0-800-16,-1-3-176 0</inkml:trace>
  <inkml:trace contextRef="#ctx0" brushRef="#br0" timeOffset="19449.36">28226 11130 16575 0,'0'3'1472'0,"0"-3"-1168"0,0 0-304 0,0 0 0 15,0 1 1824-15,0 2 304 0,-2-3 64 0,1 3 16 16,0 4 512-16,0 4 96 0,-2-1 32 0,1-1 0 16,-2 4-1664-16,1-3-336 0,1 2-64 0,-1 0-16 15,2 1-592-15,0-2-176 0,0 1 0 0,0-1 0 0,-1-1-128 16,1 0-112-16,0 0-16 0,0-1 0 16,-1-3-1456-16,1-2-288 0</inkml:trace>
  <inkml:trace contextRef="#ctx0" brushRef="#br0" timeOffset="19871.18">28401 10952 25791 0,'-1'0'1152'0,"0"0"224"0,1 0-1104 0,0 2-272 0,0 0 0 0,0-2 0 16,0 0 2432-16,1 3 416 0,0 0 96 0,2 1 0 15,-1 2-1168-15,2 3-240 0,-1-3-64 0,1 4 0 16,0-3-880-16,-2 4-176 0,1-1-32 0,-1 0-16 16,1 3-176-16,-1-4-48 0,1 4 0 0,-1-5 0 15,1 4-144-15,-1-4 0 0,1-2 0 0,0 2 0 16,0 1 0-16,-1-1 0 0,1 0 0 0,0-5 0 16,0 2-160-16,1-3-16 0,-1 0 0 0,-3-2 0 15,0 0-272 1,0 0-48-16,0 0-16 0,0 0 0 0,0 0 0 15,0 0-16-15,0 0 0 0,0 0 0 0,47-38 384 0,-47 38 144 0,0 0 0 0,0 0-144 16,29-41 528-16,-29 41 128 0,0 0 0 0,0 0 16 16,27-55-16-16,-27 55-16 0,0 0 0 0,21-43 0 15,-21 43-96-15,0 0-16 0,0 0 0 0,21-51 0 16,-21 51-80-16,0 0-32 0,0 0 0 0,0 0 0 0,19-40-112 0,-19 40-32 16,0 0 0-16,0 0 0 0,0 0-128 0,0 0 0 15,0 0 0-15,0 0 0 0,0 0-224 0,0 0-32 16,0 0 0-16,0 0 0 15,0 0-352-15,0 0-80 0,0 0-16 0,0 0 0 16,0 0-960-16,0 0-208 0</inkml:trace>
  <inkml:trace contextRef="#ctx0" brushRef="#br0" timeOffset="20280.79">28860 10548 8287 0,'-3'7'736'0,"2"-2"-592"0,2 2-144 0,1-4 0 16,-2-3 3328-16,0 0 624 0,7 10 128 0,-7-10 16 0,14 19 272 16,-2-3 48-16,3 2 16 0,1 2 0 0,0 1-2704 15,-1 1-528-15,1 2-112 0,-2-2-32 0,-2 2-352 16,-1-5-64-16,-2 4 0 0,-2-1-16 16,-1 0-240-16,-1 0-32 0,-2 1-16 0,-1-1 0 0,-1 0-112 15,-2 3-32-15,-1 2 0 0,-3 0 0 0,0 1-192 0,-3-4 176 16,0 2-176-16,-2-1 160 0,-1 1-160 0,-2-4 0 15,1-2 0-15,-3 1 0 0,-1-5 0 0,0 0 0 16,-1 0-176-16,-2-1 176 16,-1-3-640-16,2 1-64 0,-2-2 0 0,1 0 0 15,2-5-320-15,2-1-80 0,4 0-16 0,3-5-17520 0</inkml:trace>
  <inkml:trace contextRef="#ctx0" brushRef="#br0" timeOffset="30849.17">23170 8759 2751 0,'-2'3'256'0,"1"-3"-256"0,1 0 0 0,-1 0 0 15,1 3 912-15,0-3 144 0,-2 0 32 0,2 0 0 16,-1 0 2368-16,0 0 464 0,-2 0 112 0,1 0 0 16,-1 0-352-16,0 0-80 0,-1 4-16 0,-1-4 0 15,1 2-1504-15,-1-1-304 0,2 2-64 0,-1-3-16 16,2-3-992-16,-2 0-208 0,1-1-48 0,2-2 0 15,0-7-256-15,2-3-48 0,3-9-16 0,1-3 0 0,2 0-128 0,1-5 128 16,3-5-128-16,0-1 128 0,2 0 0 16,1 1-128-16,1 0 192 0,0-1-64 0,-2 5-128 0,0 3 128 15,-3-1-128-15,-10 32 128 0,16-51-128 0,-16 51 192 16,7-40-192-16,-4 24 192 0,-3 3-192 0,0-2 192 16,-2 5-192-16,1 1 192 0,1 4-64 0,-1-1 0 15,0 4 0-15,-1-2 0 0,2-1-128 0,2 1 192 0,0 3-192 0,2-2 192 0,-4 3-192 0,0 0 0 31,0 0 0-31,0 0 0 0,55-8 0 0,-55 8 0 16,0 0 0-16,68 0 0 0,-68 0 0 0,0 0 0 16,66 5 0-16,-66-5 0 0,62 6 0 0,-62-6 0 0,79 11 0 15,-33-5 0-15,-46-6 0 0,90 11 0 16,-90-11 0-16,90 14 0 0,-90-14 0 0,89 10 0 0,-37-6 0 0,6 1 0 16,4-2 0-16,2-3 0 0,1 0 0 0,-3 3 0 15,-3 3 0-15,-6-2 0 0,-3 2 0 0,2-2 0 16,2 2 0-16,3 0 0 0,1-4 0 0,-1 5 0 0,-2-3 0 0,1 1 0 15,2 2 0-15,0-4 0 0,2-3 0 0,1 0 0 0,6-2 0 16,0-2 0 0,-1 2 0-16,-2 2 0 0,1 0 0 0,-5 0 0 15,-6 2 0-15,4-2 0 0,3 3 0 0,-2 0 0 16,-1 0 0-16,-1 1 0 0,-2 2 0 0,-3 0 0 16,-52-6 0-16,91 12 0 0,-40-6 0 0,2 4 0 15,3-2 0-15,-2 0 0 0,0 0 0 0,1 0 0 16,-1 1 0-16,-2-3 0 0,-6-2 0 0,5 0 0 0,4 2 0 15,3-4 0-15,3 2 0 0,-3-1 0 0,-2-3 0 0,-3 0 0 16,0 0 0-16,-2-3 0 0,-51 3 0 16,89-2 0-16,-89 2 0 0,91 0 0 0,-91 0 0 0,87 0 0 15,-87 0 0-15,75-2 0 0,-75 2 0 0,68-5 0 16,-68 5 0-16,65-1 0 0,-65 1 0 0,54 0 0 16,-54 0 0-16,64 0 0 0,-64 0 0 0,66 1 0 15,-66-1 0-15,68 3 0 0,-68-3 0 0,65 2 0 16,-65-2 0-16,61 2 0 0,-61-2 0 0,56-2 0 15,-56 2 0-15,52 0 0 0,-52 0-144 0,0 0 144 16,64-2 0-16,-64 2 0 0,0 0 0 0,0 0-128 16,58-3 128-16,-58 3 0 0,0 0 0 0,0 0 0 15,52-3 0-15,-52 3 0 0,0 0 0 0,0 0 0 0,54-14-128 0,-54 14 128 16,0 0 0-16,0 0-128 0,62-17 128 0,-62 17 0 16,0 0 0-16,0 0-128 0,62-11 128 0,-62 11 0 15,0 0 0-15,0 0 0 0,52 1 0 0,-52-1 0 16,0 0 0-16,0 0 0 0,43 10 0 0,-43-10 0 15,0 0 0-15,0 0 0 0,37 11 0 0,-37-11 0 16,0 0 0-16,0 0 0 0,0 0 0 0,0 0 0 16,0 0 0-16,39 14 0 0,-37-12 0 15,-1-2 0-15,-1 1 0 0,0 2 0 0,0-3 0 0,-1 2 0 16,0-2 0-16,-2 0 144 0,1 1-144 0,-1-1 128 16,-1 0-128-16,-1 3 0 0,-2-3 144 0,1 0-144 15,-1 0 0-15,-1 0 0 0,1 0 0 0,1 0 0 16,0-4-192-16,1 4-16 0,2 1 0 0,1 4 0 0,0-3-48 0,2 0 0 15,2-2 0-15,-1-2 0 0,0 4 48 0,2 1 0 16,-1 0 0-16,-1 1 0 0,1 0 208 16,-2-2 0-16,1-2 0 0,-1 0-144 0,0 3 144 0,0 0 0 15,-1-3 0-15,1 3 0 0,0-3 0 0,0 0 0 16,0 0 0-16,0 0 0 0,0 0 0 0,1-3 0 16,-1 1 0-16,1 1 0 0,2 1 0 0,-1 0 0 15,0 0 0-15,1-3 0 0,1 3 0 0,-2 0 0 16,-2 0 0-16,0 0 0 0,0 0 0 0,0 0 0 15,0 0 0-15,0 0 0 0,0 0 0 0,0 0 0 16,0 0 0-16,0 0 0 0,27 15 0 0,-24-15 0 16,-1 1 0-16,2 2 0 0,-2-1 0 0,-2-2 128 15,7 4-128-15,-5 0 0 0,1-2 128 0,-2-2-128 16,0 1 128-16,-1 2-128 0,1-3 128 0,-1 2-128 0,0-2 128 16,0 0-128-16,0 2 0 0,-1-2 0 0,1 2 0 0,-1-2 0 15,1 0 0-15,-1 0 0 0,1 2 0 16,-2-2 0-16,4 2 0 0,-2 0 0 0,1-4 0 0,0 2 0 15,3 2 0-15,-2-2 0 0,-2 0 0 0,0 0 0 16,0 0 0-16,0 0 0 0,0 0 0 0,0 0 0 16,0 0 0-16,0 0 0 0,0 0 0 0,0 0 0 15,0 0 0-15,0 0 0 0,52-6 0 0,-51 6 0 16,2 0 0-16,-2 0 0 0,0 0 0 0,-1 0 0 16,2 2 0-16,0-2 144 0,1 2-144 0,-3-2 0 15,0 0 0-15,0 0 0 0,0 0 0 0,0 0 0 16,0 0 0-16,0 0 0 0,51-10 0 0,-51 10 0 15,0 0 0-15,0 0 0 0,0 0 0 0,50-10-144 16,-50 10 144-16,0 0-128 0,0 0 128 0,0 0-128 0,42 10 128 0,-42-10 0 16,0 0 0-16,25 16 0 0,-25-16 0 0,0 0 0 15,27 16 0-15,-27-16 0 0,0 0 0 0,0 0 0 16,37 18 0-16,-37-18-128 0,0 0 128 0,0 0 0 16,0 0 0-16,43 4 0 0,-43-4 0 0,0 0 0 15,0 0 0-15,0 0 0 0,51-4 0 0,-51 4 128 16,0 0-128-16,0 0 176 0,0 0 0 0,58-7 0 15,-58 7 0-15,0 0 0 0,0 0-176 0,0 0 0 16,0 0 144-16,0 0-144 0,0 0 0 0,0 0 128 16,47 1-128-16,-47-1 0 0,0 0 0 0,0 0 128 15,0 0-128-15,0 0 0 0,0 0 0 0,0 0 0 16,0 0 0-16,0 0 0 0,0 0 0 0,0 0 0 0,50-3 0 16,-50 3 0-16,0 0 0 0,0 0 0 0,0 0 0 0,0 0 0 15,0 0 0-15,0 0 0 0,0 0 0 0,0 0 0 16,0 0 0-16,0 0 0 0,0 0 0 0,0 0 128 15,0 0-128-15,0 0 0 0,0 0 0 0,0 0 0 16,38 12 0-16,-38-8 0 0,0 2 0 0,0 0 0 0,-1 1 0 0,-1 5 0 16,0 0 128-16,-1 2-128 0,0-1 176 0,-2 2-48 15,1 4 0-15,-2-1 0 16,0 2-128-16,-3 2 160 0,-1 3-160 0,-1 1 160 16,0-1-160-16,-3-3 0 0,2 0 0 0,-2-6 0 15,2 3 0-15,0-3-224 0,-1-1 32 0,2-2 0 31,1 2-384-31,3-4-64 0,-1 4 0 0,2-5-11968 0,3-1-2368 0</inkml:trace>
  <inkml:trace contextRef="#ctx0" brushRef="#br0" timeOffset="32568.55">22364 13543 19343 0,'2'1'1728'0,"-1"1"-1392"15,0 0-336-15,0-2 0 0,0 0 2160 0,1 1 352 16,0 2 80-16,-2-3 16 0,0 0-112 0,0 0-32 15,0 0 0-15,48 19 0 0,-48-19-1440 0,0 0-272 16,56 12-64-16,-56-12-16 0,0 0-400 0,56 0-80 16,-56 0 0-16,0 0-16 0,0 0-176 0,53 0 0 15,-53 0 0-15,0 0 128 0,60 3-128 0,-60-3 0 16,0 0 0-16,0 0 0 0,61 6-512 0,-61-6-96 0,0 0-16 0,0 0-16848 16</inkml:trace>
  <inkml:trace contextRef="#ctx0" brushRef="#br0" timeOffset="32817.11">22400 13753 9215 0,'-9'13'816'0,"6"-8"-656"0,0 0-160 0,1-2 0 16,1 0 3056-16,1-2 576 0,0 1 112 0,1 1 32 15,3 2 496-15,0 1 96 0,4 3 32 0,3-1 0 16,3-4-2928-16,-14-4-576 0,29 10-112 0,-29-10-16 16,0 0-448-16,53 9-96 0,-53-9-16 0,0 0 0 15,64 9-208-15,-64-9 128 0,0 0-128 0,64 2 0 16,-64-2 0-16,0 0 0 0,59-4 0 0,-59 4 0 0,0 0-256 0,0 0-32 16,64-22-16-16,-64 22-18128 15</inkml:trace>
  <inkml:trace contextRef="#ctx0" brushRef="#br0" timeOffset="33534.12">23786 13840 12895 0,'-5'0'1152'16,"2"0"-928"-16,1 2-224 0,1-4 0 15,1 1 2160-15,-2-2 384 0,-3 6 80 0,-1-3 0 16,-3-3 912-16,1 3 176 0,4 0 48 0,-1 3 0 0,2-3-1856 16,2 1-368-16,1-1-80 0,0 5-16 0,1 0-816 0,0 3-176 15,2 5-16-15,-1-1-16 0,2 2-160 0,0-3-48 16,-1 0 0-16,2 0 0 0,-1 6-208 0,1-1 0 15,-1-1 0-15,-1-1 0 0,1-3 0 0,0-1 0 16,0-4 0-16,-1-2 0 0,-3-4 0 0,0 0-128 16,0 0 128-16,0 0-160 15,0 0-288-15,0 0-48 0,0 0-16 0,28-45 0 16,-28 45-176-16,0 0-32 0,-4-47-16 16,-1 31 0-16,-1-4 400 0,-3 4 80 0,-1 5 0 0,-2 1 16 0,-2 0 464 0,-2 1 96 15,0 0 0-15,-1 2 16 0,1 0 240 0,-2 2 32 16,-1 4 16-16,0 1 0 0,2 0-256 0,-1 4-48 15,1-2-16-15,0 6 0 0,1 0-48 0,1 5 0 0,-1 0 0 16,2 0 0-16,1 3-64 0,0-1 0 0,0 7-16 0,1-2 0 16,3 4-48-16,1 0 0 0,1 3 0 0,1-1 0 15,2 1 64-15,0-1 0 0,3-1 0 0,1-3 0 16,2-2 16-16,2-1 16 0,1-6 0 0,2 2 0 16,6-3-96-16,-1-2-128 0,2-1 176 0,-1-2-176 15,2 2 0-15,-15-9 0 0,39 10 0 0,-39-10 0 16,44 6 0-16,-44-6 0 0,53 4 0 0,-53-4 0 15,57-3 0-15,-57 3 0 0,54-1 0 0,-54 1 0 16,49-6 0-16,-49 6 0 0,0 0 0 0,55-15 0 16,-55 15-320-16,0 0-80 15,0 0-16-15,52-23 0 0,-52 23-976 0,0 0-192 0</inkml:trace>
  <inkml:trace contextRef="#ctx0" brushRef="#br0" timeOffset="33833.96">24146 13731 20271 0,'0'0'896'0,"0"0"192"0,0 0-880 0,31-43-208 16,-31 43 0-16,0 0 0 0,0 0 3008 0,0 0 576 15,0 0 96-15,42-49 32 0,-42 49-1216 0,0 0-224 0,38-43-48 0,-38 43-16 16,0 0-1184-16,0 0-256 0,0 0-32 0,0 0-16 16,29-36-320-16,-29 36-64 0,0 0-16 0,28-43 0 15,-28 43-176-15,28-42-144 0,-28 42 192 0,27-37-192 0,-27 37 0 0,0 0 0 16,33-51 0-16,-33 51 0 16,0 0 0-16,26-41 0 0,-26 41 0 0,0 0-144 31,0 0-816-31,22-40-144 0</inkml:trace>
  <inkml:trace contextRef="#ctx0" brushRef="#br0" timeOffset="34967.82">24931 15180 14735 0,'-5'5'1312'0,"3"-1"-1056"0,1-4-256 0,-1 2 0 15,1-2 1376-15,1 0 224 0,0 0 32 0,0 0 16 16,1 0 1120-16,2-2 240 0,-3 2 32 0,0 0 16 16,0 0-944-16,0 0-176 0,0 0-32 0,0 0-16 15,58-32-880-15,-58 32-176 0,0 0-48 0,47-34 0 16,-47 34-352-16,0 0-80 0,59-35-16 0,-59 35 0 15,47-39-80-15,-47 39-32 0,47-47 0 0,-47 47 0 16,46-57-80-16,-46 57-16 0,41-63 0 0,-41 63 0 16,39-67 0-16,-39 67 0 0,38-72 0 0,-22 32 0 15,1 2 16-15,-2-4 0 0,-2-2 0 0,-1 2 0 16,-4-1 16-16,0 1 0 0,-2 1 0 0,-2 3 0 16,-2 3 64-16,-1 1 16 0,-2-1 0 0,-3 3 0 0,1 1-48 0,-4-1 0 15,2 4 0-15,-3-4 0 0,-1-2-64 0,-2-2 0 16,0-4-128-16,0 2 192 0,0-3-192 0,1 3 0 15,-1 1 0-15,1 1 0 0,0 1 0 0,0-2 0 16,-1 1 0-16,0 2 0 0,1-1 0 0,-1-2 0 16,1 4 0-16,-1-1 0 0,1 2 0 0,0 1 0 15,0 1 0-15,1 3 0 0,1 1 0 0,-1 0 0 16,2-1 0-16,-1 4 0 0,3-2 0 0,-1 3-128 16,2-1 128-16,1 2 0 0,0 1 0 0,1-1 0 15,0-1 0-15,2 0 0 0,0 22 0 0,4-45 0 16,-4 45 0-16,10-42 0 0,-10 42 0 0,14-44 0 15,-14 44 0-15,19-41 0 0,-19 41 0 0,28-44 0 16,-28 44 128-16,33-41-128 0,-33 41 0 0,35-37 0 16,-35 37 0-16,35-35 0 0,-35 35 0 0,40-32 0 15,-40 32 0-15,0 0 0 0,66-37 0 0,-66 37 0 16,0 0 0-16,48-24 0 0,-48 24-144 0,0 0 144 0,0 0 0 16,59-12-144-16,-59 12-192 0,0 0-48 0,40 10 0 0,-40-10 0 31,24 15-624-31,-24-15-128 0,25 26-16 0,-11-14-17936 0</inkml:trace>
  <inkml:trace contextRef="#ctx0" brushRef="#br0" timeOffset="35850.36">25451 15252 28559 0,'0'-4'2544'0,"0"4"-2032"0,0-2-512 0,0 2 0 16,-2 0 2016-16,2 0 304 0,-1 0 64 0,1 2 16 15,-1 3-832-15,0 1-160 0,1 6-48 0,-1-3 0 16,1 5-752-16,-2 5-160 0,2-7-16 0,-1 4-16 0,1 3-176 0,0 0-48 31,-1 6 0-31,1 1 0 0,1 1-192 0,0-1 0 0,1-1 0 0,-1-2 0 16,1 1 0-16,-1-8 0 0,2-2 0 0,-2-2 0 15,0-6 0-15,1 0 0 0,-1-3 0 0,0-3 0 16,-1-3 0-16,1 0 0 0,1-2 0 0,-2-5 0 16,0-3 0-16,0-4-160 0,-2-4 160 0,2-1-128 15,0-4 128-15,-1-3 0 0,1-1 0 0,0-1 0 16,-1 1 192-16,1-1-48 0,0 3 0 0,0 2 0 0,-1 1-16 15,1 0-128-15,-2 3 192 0,2 22-64 0,-1-42-128 0,1 42 192 16,0-41-192-16,0 41 192 0,0-28 0 0,0 28 0 16,0 0 0-16,0 0 0 0,0 0 0 0,11-39 16 15,-11 39 0-15,0 0 0 0,0 0-32 0,0 0-16 16,0 0 0-16,0 0 0 0,0 0-160 0,45 0 128 16,-37 6-128-16,2-2 128 0,1 2-128 0,1 1 0 15,-1 0 0-15,1 2 0 0,0-2 0 0,2 2 0 16,-2 1 0-16,0 1 0 0,-3-1 0 0,1 0 0 15,-2 2 0-15,-2-8 0 0,-6-4 0 0,0 0 0 16,10 14 0-16,-10 0 0 0,0-4-400 0,-3 0 32 16,0-2 16-16,-2 1 0 0,0-3 16 0,-1-1 0 15,-2 0 0-15,0-1 0 0,0 0 0 0,-2-2 0 0,-1 1 0 0,-1-2 0 0,1 1 80 0,-2 1 32 16,2-3 0-16,1 1 0 16,2 1 224-16,-1-2-192 0,1 2 192 0,2 0-192 15,1 1 192-15,3-2 0 0,-1 4 0 0,2-4 0 0,1 4 240 0,3-1-16 16,-1-2 0-16,1 2 0 15,0 2 96-15,3 0 0 0,1 2 16 0,1 2 0 16,2 1-64-16,0-1-16 0,1-1 0 0,0 4 0 16,3-1-128-16,0 1-128 0,0-1 192 0,0 2-192 15,1-2 128-15,0 0-128 0,-2 1 0 0,1 0 0 16,-2-3 0-16,-1 0 0 0,1 1 0 0,-3-5 0 16,0 2 0-16,-2 0 0 0,1-1 0 0,-2 0 0 15,0-1-400-15,-1 0 16 0,0 1 0 0,0-1 0 16,-1 0-432-1,0-2-80-15,-2-1 0 0,0 2-17968 0</inkml:trace>
  <inkml:trace contextRef="#ctx0" brushRef="#br0" timeOffset="36634.46">26336 14031 13823 0,'-4'0'1216'15,"2"-2"-960"-15,-1 0-256 0,1 2 0 0,1 0 2784 0,-3-2 512 16,-3 0 96-16,-6-1 32 0,-3 2 96 0,-4 1 32 16,-1 0 0-16,2 4 0 0,-1 2-2208 0,1 0-448 15,-1 7-96-15,2-1-16 0,-2 4-368 0,3 0-80 16,-2 3-16-16,3-3 0 0,3 0-128 0,0-1-16 16,2 1-16-16,2 0 0 0,4-4-160 0,2 2 0 15,2-2 0-15,2-2 128 0,2 0-128 0,5-4 0 16,-8-6 0-16,0 0 0 0,0 0-176 0,60 3 48 15,-60-3 0-15,0 0 0 16,67-26-256-16,-67 26-64 0,0 0 0 0,55-41 0 0,-55 41 112 0,38-39 16 16,-38 39 0-16,32-47 0 0,-32 47 320 0,22-53 0 15,-22 53 0-15,15-57 0 0,-10 31 0 0,-2-2 0 0,0 0 0 0,-1-5 0 16,-1 2 0-16,-1-1 0 0,0-2 192 16,-3-1-64-16,1 2 16 0,-2-1 0 0,0 0 0 0,0-1 0 15,0 7-144-15,-1-1 128 0,1 4-128 16,0 6 128-16,2 0-128 0,-2 4 160 0,2 2-160 0,-1 3 160 15,1 4 80-15,2 6 16 0,-3-9 0 0,2 6 0 16,0 3 64-16,0 3 0 0,-1-1 16 0,1 5 0 16,1 2 32-16,-1 1 0 0,1 5 0 0,1 1 0 15,0 3-224-15,2 4-144 0,-1 6 192 0,1 5-192 16,1 3 128-16,-1-1-128 0,1 5 0 0,0-3 0 16,-2 2 0-16,1 2 0 0,-1-1 0 0,-1-5 0 15,-1-2 0-15,2-3 0 0,-2-2 0 0,1-3 0 16,-1-2 0-16,1-1 0 0,0-5 0 0,1 1 0 15,-1-7-320-15,1-1 48 0,2 0 0 0,0-4 0 16,-1-4-688 0,-3-3-144-16,0 0-32 0,0 0-17472 0</inkml:trace>
  <inkml:trace contextRef="#ctx0" brushRef="#br0" timeOffset="37134.03">26533 14222 19343 0,'0'0'1728'0,"1"0"-1392"16,0-3-336-16,-1 2 0 0,1 1 3072 0,1-2 560 15,0-1 96-15,-2 3 32 0,0 0-1200 0,0 0-224 16,0 0-48-16,38-36-16 0,-38 36-1536 0,0 0-304 16,0 0-64-16,40-48-16 0,-40 48-160 0,0 0-16 15,22-41-16-15,-22 41 0 0,0 0-160 0,11-44 0 0,-11 44 144 16,2-29-144-16,-2 29 0 0,-2-21 0 0,0 14 0 0,-1 1 0 15,0 0 0-15,0 3 0 0,0 1 0 16,-1 0 0-16,0 4 0 0,0 3 128 0,2 1-128 16,-2 4 0-16,1 0 176 0,0 2-48 0,1 4 0 0,-1 0 0 15,3 3-128-15,-1-1 128 0,1 1-128 0,1-2 128 16,2-1-128-16,0-1 0 0,2-1 0 0,0-3 0 16,3-4 0-16,-8-7 0 0,0 0 0 0,0 0 0 15,39 12 0-15,-39-12 0 0,0 0 0 0,0 0 0 16,53-16 0-16,-53 16 0 0,0 0 0 0,0 0 0 15,40-34 0-15,-40 34 0 0,0 0 0 0,20-41 0 16,-20 41-384-16,0 0 32 0,12-36 16 0,-12 36 0 0,0 0-32 0,0 0 0 16,5-35 0-16,-5 35 0 0,0 0 368 0,0 0 0 15,0 0 0-15,0 0 0 0,0 0 0 0,-1-2 240 16,1 8-48-16,-1 0 0 0,1 4 32 0,0-1 0 16,0 1 0-16,0 0 0 0,0 2-80 0,0 0-16 15,1 1 0-15,0-1 0 0,0 2-128 0,2-4 0 0,-1 2 144 0,1-3-144 16,0 1 0-16,0-1 0 15,1 0 0-15,1-3 0 0,-2 1 0 0,1-3-128 16,1 3 128-16,0-2-192 16,-5-5-912-16,0 0-192 0</inkml:trace>
  <inkml:trace contextRef="#ctx0" brushRef="#br0" timeOffset="37701.1">27249 14007 13823 0,'0'0'608'0,"0"0"128"0,0 0-592 0,0 0-144 0,0 0 0 0,0 0 0 15,0 0 3488-15,0 0 672 0,0 0 128 0,0 0 16 16,0 0-864-16,0 0-176 0,0 0-48 0,-2-23 0 16,-3 23-2000-16,1-2-416 0,-4 2-80 0,1 2-16 15,-1-2-112-15,-2 3-16 0,0 2-16 0,1 0 0 16,-3 1-304-16,0 4-64 0,0 2-16 0,-1 1 0 15,2-2-176-15,0 4 0 0,0 1 0 0,0-1 0 16,2 1 0-16,3 0 0 0,1-4 0 0,3 0 0 16,0-2 0-16,4 3-144 0,0-3 144 0,4-3 0 15,2-1-304-15,-8-6 48 0,0 0 16 0,34 9 0 16,-34-9-272-16,0 0-48 0,49-10-16 0,-49 10 0 16,0 0 48-16,48-43 0 0,-48 43 0 0,26-39 0 15,-26 39-192-15,19-44-48 0,-19 44 0 0,14-53 0 0,-14 53 512 0,8-55 112 16,-6 28 16-16,-1-3 0 0,0-1 336 0,-2 2 80 15,0-5 16-15,-1 0 0 0,-3-1 112 0,0-1 32 16,-2-1 0-16,0 1 0 0,0-1-128 0,-1 3-32 16,0 1 0-16,-1 3 0 0,1 4-96 0,1 3 0 15,1 7-16-15,1 1 0 0,1 8 16 0,4 7 0 16,-2-6 0-16,0 6 0 0,1 3 32 0,1 1 16 16,1 5 0-16,1 0 0 0,0 4-48 0,1 1 0 0,2 4 0 0,0 3 0 15,2 2-192-15,-1 0 176 0,3 4-176 0,1 2 160 16,0 3-160-16,-1-1 0 0,1 3 0 0,0-1 0 15,0 1 0-15,-1 1 0 0,-2-1 0 0,-1 1 0 16,-1 1 0-16,-1-1 0 0,-1-1 0 0,-2-3 0 0,-1 1 0 0,1-3 0 16,-1-3 0-16,0-2 0 15,0-5-336-15,0-3 0 0,-1-4 0 0,1-2 0 32,1-4-176-32,0-3-16 0,0-3-16 0,-1 0 0 0,0 0-800 0,0 0-144 0,0 0-48 0,0 0-9808 15,25-37-1968-15</inkml:trace>
  <inkml:trace contextRef="#ctx0" brushRef="#br0" timeOffset="38484.49">27533 13889 27647 0,'0'-2'2448'15,"0"-1"-1952"1,0 3-496-16,1 3 0 0,-1-3 2128 0,2 0 336 15,-1 2 64-15,0-2 16 0,1 2-768 0,-2-2-160 16,0 0-16-16,18 14-16 0,-18-14-656 0,15 16-128 16,-8-3-32-16,3-3 0 0,-4 5-304 0,3-2-64 15,-1 6-16-15,2 3 0 0,-1 0-192 0,1 0-32 16,-1 1-16-16,-1 1 0 0,0-1-144 0,-2-1 0 16,-1-2 0-16,1 1 0 0,0-3 0 0,-1-2 0 15,1 0 0-15,0-3 0 0,1-1 0 0,-1-4 0 16,-1-2-144-16,0-2 144 15,-5-4-432-15,0 0-16 0,0 0-16 0,0 0 0 16,0 0-16-16,50-40 0 0,-50 40 0 0,24-37 0 0,-24 37 480 0,22-51-144 0,-22 51 144 0,21-57 0 16,-21 57 0-16,21-60 272 0,-21 60-32 0,22-66-16 15,-22 66 272-15,23-65 48 0,-23 65 16 0,21-59 0 16,-21 59-240-16,19-47-32 0,-19 47-16 0,18-38 0 16,-18 38-272-16,0 0 128 0,0 0-128 0,21-43 0 15,-21 43 0-15,0 0 0 0,0 0 0 0,0 0-144 31,0 0-560-31,0 0-128 0,0 0 0 0,0 0-19264 0</inkml:trace>
  <inkml:trace contextRef="#ctx0" brushRef="#br0" timeOffset="39686.29">24766 15780 11055 0,'2'-2'976'0,"-2"0"-784"0,0 0-192 0,0 4 0 15,1 0 1600-15,-1 0 288 0,0-2 48 0,2-2 16 16,-1 0 880-16,-1 6 176 0,1 2 48 0,-2 4 0 16,0 2-544-16,-2 5-96 0,1 1-32 0,-3 1 0 15,0 3-1280-15,-1 1-256 0,-2 5-48 0,1-2-16 16,-2 0-432-16,0 1-96 0,1 1 0 0,-1-2-16 16,3-1-112-16,-1 0 0 0,2-3-128 0,0-2 192 15,1-1-192-15,3-1 0 0,-1-2 0 0,2 0 0 16,2-4 0-16,-1 1 0 0,1-2 0 0,1 0 0 15,1-1 0-15,-1-3 0 0,1 2 0 0,1-3 0 16,-5-6 0-16,0 0 0 0,0 0 0 0,32 19 0 16,-32-19 0-16,0 0 144 0,0 0-144 0,62 6 192 0,-62-6-64 15,0 0 0-15,78-3 0 0,-78 3 0 0,57-3-128 0,-57 3 0 0,74-3 144 0,-74 3-144 16,103 0 0-16,-44 3 0 16,0 0 0-16,2 0 128 0,-1 1-128 0,1 2 0 15,-5-3 0-15,3 4 0 0,5 1 0 0,3 0 0 16,1 0 0-16,-1-2 0 0,-3 1 0 0,-1-4 0 15,-3 1 0-15,3-1 0 0,3 0 0 0,4-3 0 16,-1 0 0-16,-1-3 0 0,-1-4 0 0,-5 1-128 16,-4 2 128-16,2-2 0 0,3 0 0 0,3 0-160 15,-2 0 160-15,-2 0 0 0,-3-1-160 0,-4 1 160 16,-3 0-128-16,0 0 128 0,1 0 0 0,1 1-128 16,4 0 128-16,-2 1 0 0,-4 0 0 0,-52 4 0 15,99-6 0-15,-99 6 0 0,89-2 0 0,-89 2 0 16,81 6 0-16,-81-6-128 0,80 10 128 0,-80-10 0 15,74 16 0-15,-74-16 0 0,65 15 0 0,-65-15 0 16,53 12 0-16,-53-12 0 0,0 0 0 0,66 12 0 0,-66-12 0 16,0 0 0-16,52 5 128 0,-52-5-128 0,0 0 128 15,0 0-128-15,0 0 160 0,63-5-32 0,-63 5-128 16,0 0 192-16,0 0-64 0,62-14-128 0,-62 14 176 0,0 0-176 16,0 0 128-16,63-19-128 0,-63 19 0 0,0 0 0 15,0 0 0-15,0 0 0 0,49-19 0 0,-49 19 0 16,0 0 0-16,0 0 0 0,-1-19 0 0,-5 11 0 15,-3 0 144-15,1-5-16 0,-3 0-128 0,-2 0 192 16,2-2 16-16,-1-3 0 0,-1-2 0 0,1-6 0 16,2-2-208-16,0-1 0 0,1-5 128 0,2-5-128 15,2-4 0-15,1-5-256 0,3-2 48 0,0 2 16 16,1 7-336-16,2-3-64 0,1-3-16 0,-2 2-18192 16</inkml:trace>
  <inkml:trace contextRef="#ctx0" brushRef="#br0" timeOffset="40567.79">25561 17446 14735 0,'-1'12'1312'0,"1"-7"-1056"0,0 0-256 0,0-1 0 16,1-2 1200-16,-1 2 176 0,1-2 32 0,0 2 16 15,2 2 1504-15,-1 0 288 0,1 1 64 0,0-1 16 16,1-2-1184-16,-1-2-224 0,0-4-48 0,-3 2-16 16,0 0-912-16,0 0-176 0,0 0-32 0,19-41-16 15,-19 41-160-15,0 0-16 0,15-51-16 0,-15 51 0 16,12-48-48-16,-12 48-16 0,17-76 0 0,-7 32 0 15,1-1-192-15,0 5-48 0,-11 40 0 0,28-70 0 16,-16 29-192-16,2 1 0 0,-14 40 0 0,22-73 0 0,-22 73 0 0,20-63 0 16,-20 63 0-16,0 0 0 15,19-49 0-15,-19 49 0 0,0 0 0 0,0 0 0 16,0 0 0-16,0 0 0 0,0 0 0 0,0 0 0 0,0 0 176 0,0 0-16 16,0 0 0-16,36 16 0 15,-32 3 160-15,-1 1 16 0,0 5 16 0,1 3 0 0,1 0-112 0,-1 5-32 16,1 4 0-16,1 1 0 0,0 0-208 15,0 1 176-15,0-2-176 0,0-3 160 0,1 1-160 0,-2-5 0 16,1-2 0-16,-3-3 0 0,1-3 0 0,0-3 0 16,-2-1 0-16,1-4 0 0,-2-6 0 15,2 2 0-15,-2-3-144 0,0-1 144 16,0-3-448-16,0 0-16 0,2-3-16 0,-2-3 0 16,2 3-640-16,-3 0-128 0,1-9-32 0,0 2-17760 15</inkml:trace>
  <inkml:trace contextRef="#ctx0" brushRef="#br0" timeOffset="40769.66">25662 17174 16575 0,'0'11'1472'0,"1"-3"-1168"0,1-5-304 0,-1-3 0 16,1 0 2432-16,-2 0 416 0,0 0 96 0,0 0 0 15,35 28 480-15,-19-5 96 0,0-7 0 0,1-3 16 16,-1-2-2368-16,-16-11-464 0,31 17-112 0,-31-17-16 15,29 9-400-15,-29-9-176 0,0 0 128 0,43 7-128 16,-43-7 0-16,0 0 0 0,45-3-192 0,-45 3-18496 16</inkml:trace>
  <inkml:trace contextRef="#ctx0" brushRef="#br0" timeOffset="41050.36">26143 17295 7359 0,'-4'9'656'0,"3"-9"-528"0,1 0-128 0,0 3 0 0,0 3 2496 0,0-3 448 15,0 1 112-15,0-1 16 0,-1 6 448 0,1-3 80 16,1 7 32-16,2 0 0 0,-2 2-1184 0,1-1-224 16,1 2-48-16,-1-2-16 0,0-1-1520 0,-1-2-288 15,-1 0-64-15,1-1-16 0,-1-4-272 0,0 0 0 16,0-2 0-16,0-4 0 0,1-2 0 0,-1 2 0 16,0 0-192-16,0 0 192 15,8-41-576-15,-8 41-32 0,0 0 0 0,13-58 0 0,-13 58 256 0,13-50 48 0,-13 50 16 0,16-48 0 16,-16 48 416-16,18-48 64 15,-18 48 32-15,0 0 0 0,26-56 288 0,-26 56 48 16,0 0 16-16,0 0 0 0,0 0-64 0,0 0 0 16,39-48 0-16,-39 48 0 0,0 0-256 0,16 13-48 0,-9-1-16 15,1 1 0-15,-1-3-192 0,0-4-160 0,-7-6 32 16,16 9-12288-16,-7 13-2432 16</inkml:trace>
  <inkml:trace contextRef="#ctx0" brushRef="#br0" timeOffset="41416.65">26405 17421 11967 0,'3'-2'528'0,"-2"2"112"0,1-2-512 0,1 2-128 0,-2-2 0 0,2 2 0 16,0-3 2752-16,-3 3 512 0,0 0 96 0,0 0 32 16,0 0-80-16,0 0-16 0,55-16 0 0,-55 16 0 15,0 0-1744-15,50-22-336 0,-50 22-80 0,0 0-16 0,47-23-768 0,-47 23-160 16,0 0-16-16,0 0-16 15,44-38-160-15,-44 38 160 0,0 0-160 0,0 0 160 0,0 0-160 0,11-50 160 16,-15 40-160-16,0 1 160 0,-2-1-160 0,-1 4 128 16,-2 2-128-16,1-1 128 0,-1 4 16 0,-2-1 0 15,0 2 0-15,-2 2 0 0,1-1 128 0,-2 6 32 16,1 1 0-16,-1 2 0 0,1 5-64 0,1-1-16 16,1 0 0-16,3 4 0 0,-1 3-224 0,3-3 144 15,1 5-144-15,1-1 128 0,2 0-128 0,2-6 0 16,-2 0 0-16,5-1 128 0,-1 1-128 0,5 3 0 15,1 1 0-15,3-4 0 0,-1-2 0 0,1-2 0 16,3-1 0-16,1-4 0 0,1 2 0 0,-16-9-144 16,34 6 144-16,-34-6-160 15,0 0-672-15,55-9-128 0</inkml:trace>
  <inkml:trace contextRef="#ctx0" brushRef="#br0" timeOffset="41765.97">26888 17373 10127 0,'0'0'896'0,"0"0"-704"0,-8-3-192 0,6 3 0 15,0 0 3664-15,1 0 704 0,-1 3 144 0,-3 0 32 0,-1 0-480 0,-3 4-96 16,0 2 0-16,1 1-16 16,0-3-2576-16,1 4-512 0,-1-1-96 0,1-2-32 15,2 3-416-15,-1-1-96 0,0 0-16 0,-1 0 0 16,3-2-208-16,0 2 144 0,0-4-144 0,2 3 128 16,-2-2-128-16,1 2 0 0,1 1 0 0,3-4 0 15,2 0-192-15,0-2 16 0,2-4 16 0,-5 0 0 16,0 0-240-16,0 0-48 0,0 0-16 0,0 0 0 0,54-35 64 0,-54 35 16 15,0 0 0-15,0 0 0 0,33-47 0 0,-33 47 16 16,0 0 0-16,0 0 0 0,21-52 368 16,-21 52-176-16,0 0 176 0,0 0-128 0,0 0 128 0,2-39 176 15,-3 38-48-15,0-3 0 0,0 4 304 0,-1 0 48 16,1 1 16-16,0 2 0 0,-2 0-16 0,2 1 0 16,0 5 0-16,0-2 0 0,0 2-160 0,-1 1-48 15,1 2 0-15,0 0 0 0,0 3-144 0,-1 1-128 16,2 0 144-16,0 1-144 0,2-1 0 0,-1-2 0 15,1 0 0-15,1 1 0 0,-1-4 0 0,-1 0 0 16,2-1 0-16,-2 0 0 16,2-4-400-16,-1-3-80 0,-2-3-16 15,0 0-18640-15</inkml:trace>
  <inkml:trace contextRef="#ctx0" brushRef="#br0" timeOffset="42399.68">27774 17532 15663 0,'-1'-7'1392'0,"0"1"-1120"16,1 2-272-16,-2 2 0 0,1-1 2624 0,-1 2 448 16,-2-5 112-16,-2-4 16 0,-3 1 80 0,-1-3 32 15,-1 4 0-15,0 2 0 0,0 6-2048 0,0 0-416 16,0 4-80-16,1 3 0 0,0 2-464 0,1 1-96 16,2 5-16-16,-1 1 0 0,1 3-192 0,2 3 0 0,1-3 0 0,2 4 0 15,2-1 0-15,1-1 0 0,3 1-176 0,2-3 176 16,1-2-192-16,3-2 192 0,3-2-160 0,0-1 160 15,3-5 0-15,2-3-144 0,1-2 144 0,-19-2 0 16,41-4-128-16,-41 4 128 0,0 0-128 0,61-31 128 16,-61 31-256-16,0 0 48 0,42-48 0 0,-42 48 0 15,0 0-160-15,21-53-16 0,-21 53-16 0,0 0 0 16,4-54 192-16,-4 54 32 0,-7-34 16 0,2 21 0 16,-1 3 160-16,0-1 0 0,-3 1 0 0,1 2 128 0,-1 2 288 0,0 1 64 0,0 2 16 0,-3 1 0 31,3 1-128-31,-3 4-32 0,3-1 0 0,0 4 0 15,1-2-144-15,2 2-16 0,1 0-16 0,2-2 0 16,0 2-160-16,2-2 0 0,1 1 0 0,1-1-176 16,3-1-192-16,0 1-32 0,2 1-16 0,1 1-11872 15,3 0-2368-15</inkml:trace>
  <inkml:trace contextRef="#ctx0" brushRef="#br0" timeOffset="42951.78">28096 17754 14735 0,'0'0'640'0,"0"0"160"0,0 0-640 0,0 0-160 16,0 0 0-16,0 0 0 0,0 0 2496 0,0 0 480 16,0 0 96-16,0 0 0 0,31-57 512 0,-31 57 80 15,0 0 32-15,0 0 0 0,0-42-2272 0,-2 32-448 16,0 4-80-16,-1-1-32 0,0 1-352 0,0 3-80 0,0 0-16 0,-1-1 0 16,0 2-112-16,2-1-32 15,-1 2 0-15,1 1 0 0,-1-2-144 0,1 2-128 0,-1 0 144 0,2 0-144 0,-1 0 0 0,0 0 128 31,1 0-128-31,0 2 0 0,0-2 0 0,-1 0 0 0,1 1 0 0,0-1 0 16,1 3 0-16,-1-1-192 0,-1-2 192 0,2 4-208 16,-1-4-48-16,0 3-16 0,0 0 0 0,1-3 0 15,-2 3 112-15,2-2 32 0,-1 1 0 0,1-2 0 16,0 0 128-16,-1 0 0 0,1 0 0 0,1 0 0 16,-1 0 0-16,0-2 0 0,0 1 0 0,0 1 0 15,1-3 0-15,1 0 0 0,-1-2 0 0,-1 1 0 16,1-2 0-16,0 2 0 0,1-5 0 0,-1 2 0 15,0-2 0-15,-1-1 128 0,0 10-128 0,0 0 128 0,0-43 0 0,0 43 16 16,-2-39 0-16,2 39 0 0,0-54 48 0,0 54 0 16,-2-60 0-16,2 60 0 0,-1-72 0 0,0 34 0 15,-2-1 0-15,2-1 0 0,-1-1 0 0,-1 0 0 0,1 3 0 0,1-1 0 16,1 39-64-16,-2-62-128 16,2 62 192-16,-1-44-64 0,1 44 64 15,0 0 16-15,0 0 0 0,0 0 0 0,0 0 144 0,0 0 32 16,19-46 0-16,-12 46 0 0,2 0-160 0,1 1-32 15,2 2 0-15,0 1 0 0,-12-4-192 0,29 6 176 16,-13 0-176-16,1 0 160 0,2 0-160 0,-1 1 0 16,2-1 0-16,0 0 0 0,-2 0 0 0,0-1 0 15,0 0 0-15,-3 1-176 0,-3 0-128 0,1-2-16 16,-3 0-16-16,0-1 0 16,-3 0-240-16,-1-1-64 0,-1 0 0 0,-1 0 0 15,-2-2-288-15,-2 3-64 0,0-3-16 0,-2 0-18368 0</inkml:trace>
  <inkml:trace contextRef="#ctx0" brushRef="#br0" timeOffset="43184.02">27925 17228 24879 0,'-1'9'2208'0,"2"-8"-1760"0,3 1-448 0,-1 0 0 16,0 0 2080-16,-1-2 336 0,1 0 64 0,3 0 16 15,1 3-208-15,5-3-48 0,-12 0 0 0,32 3 0 16,-14 0-1152-16,1 1-224 0,1-2-48 0,1-1-16 0,-2 4-480 16,2-1-112-16,0 0-16 0,1-1 0 0,-1 2-192 0,0-1-128 15,-21-4 128-15,40 0-208 16,-40 0-560-16,39-4-96 0,-39 4-32 0,0 0-18240 16</inkml:trace>
  <inkml:trace contextRef="#ctx0" brushRef="#br0" timeOffset="44073.6">29043 17787 10623 0,'-1'1'464'0,"-1"2"112"0,2-3-576 0,0 0 0 0,2 0 0 0,-4 0 0 0,1 0 3808 0,0 0 656 16,0 0 128-16,-1 0 48 0,-1 0-1184 0,-1-3-256 15,0 0-32-15,-1-1-16 0,0-2-1872 0,0-4-368 16,1 1-80-16,-1-4 0 0,0-2-256 0,5 15-32 16,-7-39-16-16,7 39 0 0,-6-50 784 0,6 50 160 15,-2-72 16-15,2 72 16 16,1-83-1808-16,0 35-352 0,3-2-80 0,-2-3-16 0,1 1 752 0,-1 2 0 15,0 0 0-15,-4 6 160 0,2 44-160 0,-2-70 0 16,2 70 0-16,-6-58 0 0,6 58 0 0,-4-46 0 16,4 46 0-16,0 0 0 0,0 0 320 0,-4-39 0 15,3 36-16-15,1 3 0 0,0 3 96 0,1 1 32 16,-1 2 0-16,2 1 0 0,-1 4 16 0,1 3 16 16,1 2 0-16,2 3 0 0,2-1-208 0,-1-2-32 0,2-2-16 0,0 1 0 0,2 1-208 0,3-1 0 15,1 1 0 1,4-3 0-16,0 2 0 0,2-3 0 0,1 2 0 0,0-4 0 15,-1 2 0-15,-1-3-160 0,-2 1 160 0,-2 2-192 32,-2-2-288-32,0 2-64 0,-3 1-16 0,-2-3 0 15,0 2-16-15,-2-2 0 0,-1-1 0 0,-2 1 0 16,0-3-64-16,-2-1 0 0,-1 0-16 0,-2 0 0 16,-2 1-48-16,-2-4 0 0,-2 2 0 0,-2-1 0 0,-1 0 160 15,0-2 32-15,-4-2 0 0,2 0 0 0,-3 0 48 0,1 0 16 16,-2-2 0-16,-1 1 0 0,0-2 448 0,0 1 0 0,1 2 176 0,1 0-48 15,4 2 176-15,-2 1 32 0,2-2 16 0,1 5 0 16,2 0-32-16,3 3 0 0,-1-3 0 0,5 4 0 16,0-3 64-16,2 3 16 0,1 3 0 0,1-2 0 0,1-1-64 0,0 2-16 15,4 2 0-15,0 2 0 0,3 2-32 0,1 1-16 16,3 0 0-16,1 3 0 0,-1-3 32 0,6 2 0 16,1-1 0-16,3-1 0 0,0-1-48 0,1-2 0 15,4 0 0-15,-3-2 0 0,-2 1-112 0,0-3-16 16,-3 2-128-16,-1-2 192 0,-2-2-192 0,-3 0 0 15,0-1 0-15,-3-3 0 0,-2 0-256 0,-1 0-32 16,-2 0-16-16,-3-2 0 16,0 2-304-16,-2-2-64 0,0 2-16 0,0 0 0 15,-2 0-208-15,0 1-64 0,1-1 0 0,-1-2 0 16,0 2-1008-16,0-3-208 0,0 2-32 0,0-3-16 0,-1 0 240 0,1 1 64 0,1-2 0 0,-1-1 0 31,0 0 128-31,1-1 48 0</inkml:trace>
  <inkml:trace contextRef="#ctx0" brushRef="#br0" timeOffset="51198.47">14825 10219 9215 0,'1'-5'816'0,"-1"1"-656"0,0 2-160 0,0 1 0 16,0 1 1504-16,0-4 272 0,0 4 48 0,0 0 16 15,0 0 1104-15,0 0 240 0,11-40 32 0,-11 40 16 16,0 0-832-16,0 0-160 0,0 0-48 0,0 0 0 16,0 0-960-16,0 0-192 0,0 0-32 0,0 0-16 15,0 0-336-15,0 0-64 0,0 0-16 0,0 0 0 16,0 0-64-16,0 0-32 0,0 0 0 0,0 0 0 15,19 12 16-15,-20 1 0 0,-1 0 0 0,1 3 0 16,1 0-208-16,-1 5-32 0,0 5-16 16,0-2 0-16,1-1-240 0,1-4 0 0,-1 4 128 0,1-2-128 15,-1-1 0-15,0-2 0 0,1 4 0 0,-1-2 0 16,0 1-336-16,0-1-16 0,1 1 0 0,-1-1 0 16,2-2-544-16,-1-2-96 0,0-1-32 0,0-4-17552 15</inkml:trace>
  <inkml:trace contextRef="#ctx0" brushRef="#br0" timeOffset="51649.01">14445 10662 13823 0,'0'1'608'0,"0"1"128"0,0-2-592 0,0 3-144 0,0-3 0 0,0 0 0 16,2 0 3264-16,-2 1 640 0,1 2 112 0,1 0 16 0,2 2-512 0,0-1-128 0,2 0 0 0,-6-4-16 31,0 0-2240-31,0 0-448 0,38 8-96 0,-38-8-16 15,0 0-160-15,47 2-32 0,-47-2-16 0,45 2 0 16,-45-2-144-16,41 9-32 0,-41-9 0 0,49 13 0 0,-49-13-192 0,42 13 128 16,-42-13-128-16,36 16 0 15,-36-16 0-15,31 16 128 0,-31-16-128 0,27 15 0 16,-27-15 0-16,0 0 0 0,33 12 0 0,-33-12 0 0,0 0 0 0,0 0 0 16,46 4 0-16,-46-4 0 0,0 0 0 0,0 0-208 15,51-29 64-15,-51 29 16 16,0 0-512-1,0 0-80-15,0 0-32 0,53-27 0 0,-53 27-464 0,0 0-112 0,0 0-16 0,0 0 0 16,0 0-752-16,0 0-144 0,0 0-48 0,45-36 0 16,-44 36-96-16,0-2-32 0</inkml:trace>
  <inkml:trace contextRef="#ctx0" brushRef="#br0" timeOffset="52098.35">14631 11111 12895 0,'-1'0'1152'16,"1"-3"-928"-16,0 2-224 0,0 1 0 0,0-1 2640 0,-2 1 496 16,2-2 80-16,-1 2 32 0,1-2 48 15,-1 1 16-15,1 2 0 0,0 1 0 0,0 5-1696 0,0-1-336 16,1 4-64-16,0 0 0 0,2 4-688 0,-2 3-128 15,3 1-16-15,-2 2-16 0,1 2-32 0,-1 0 0 16,1 3 0-16,-1-3 0 0,1-2-112 0,-1 1-32 16,1-2 0-16,-1 1 0 0,2-4-192 0,-3-4 0 15,1 0 0-15,0 1 0 0,-1 0 0 0,0 0 0 16,0 0 0-16,-1 0 0 0,2-2 0 0,-2-4 0 16,0 2 0-16,0-5 0 15,1 2-528-15,0-4 0 0,0-2 0 0,2 0 0 16,-2-2-1264-16,-1 2-240 0,0 0-48 0,0 0-14496 0</inkml:trace>
  <inkml:trace contextRef="#ctx0" brushRef="#br0" timeOffset="52333.09">14888 11101 2751 0,'1'1'256'0,"1"1"-256"0,-1-2 0 0,-1 0 0 15,0 2 3808-15,0-2 720 0,0 1 144 0,1 3 16 16,-1-3 448-16,1 4 96 0,0 1 16 0,1 1 0 15,-1 2-3408-15,0 3-688 0,0 0-128 0,1 2-16 16,-2 0-400-16,0 3-80 0,-2-1-16 0,1 4 0 16,2 1 688-16,-2-1 128 0,0 0 16 0,-3 1 16 15,2 1-1008-15,-2-3-208 0,2 0-144 0,-2 0 192 16,1 0-1008-16,1-2-192 0,-1 4-32 0,1-3-16 16,1 0 1504-16,1-3 320 0,-1-7 48 0,1 0 16 15,0-2-2256-15,0-2-448 0,0-2-96 0,1-4-11184 16,-1 0-2240-16</inkml:trace>
  <inkml:trace contextRef="#ctx0" brushRef="#br0" timeOffset="52765.96">14521 11098 2751 0,'-1'0'256'0,"-1"-2"-256"0,1 1 0 0,1 1 0 16,0 0 2192-16,-1-3 400 0,0 1 80 0,-1 0 16 15,1-3 768-15,-1 0 176 16,0 3 16-16,1-2 16 0,2 2-416 0,1-1-96 0,-2 3-16 0,0 0 0 16,0 0-1440-16,0 0-288 0,0 0-64 0,0 0-16 15,45 5-496-15,-45-5-112 0,25 10-16 0,-25-10 0 16,32 13-160-16,-32-13-32 0,34 16-16 0,-34-16 0 15,37 13-240-15,-37-13-64 0,41 15 0 16,-41-15 0-16,33 10-192 0,-33-10 0 0,0 0 128 0,53 10-128 16,-53-10 0-16,42 4 0 0,-42-4 0 0,0 0 0 15,62 0 0-15,-62 0 0 0,0 0 0 0,51-2 0 16,-51 2 0-16,0 0 0 0,0 0 0 0,53-8 0 16,-53 8 0-16,0 0 0 0,0 0 0 0,0 0 0 15,51-24-304-15,-51 24-48 0,0 0-16 0,0 0 0 16,0 0-128-16,0 0-16 0,0 0-16 0,39-41 0 15,-39 41 16-15,0 0 16 0,0 0 0 16,0 0 0-16,0 0-592 0,0 0-128 0,0 0-32 0,0 0-16064 16</inkml:trace>
  <inkml:trace contextRef="#ctx0" brushRef="#br0" timeOffset="53483.31">15056 10722 2751 0,'-2'0'256'16,"-1"0"-256"-16,2 0 0 0,0 0 0 0,0 0 1184 0,-2 0 192 15,-1 3 32-15,-2-3 16 0,-2 1 416 0,-2 2 80 16,1 0 0-16,2 0 16 0,0-1 32 0,1-1 0 15,3 2 0-15,0-3 0 0,2 1 128 0,0 2 16 16,1-3 16-16,1 0 0 0,0 0-64 0,3 0-16 16,-1 0 0-16,-3 0 0 0,0 0-720 0,0 0-160 15,0 0-16-15,0 0-16 0,55-4-480 0,-55 4-80 16,0 0-32-16,0 0 0 0,49 7-128 0,-49-7-32 16,0 0 0-16,36 9 0 0,-36-9-176 0,0 0-32 15,0 0-16-15,48 4 0 0,-48-4-160 0,0 0 0 16,0 0 0-16,0 0 128 0,0 0-128 0,49-4 0 15,-49 4 0-15,0 0 0 0,0 0 0 0,0 0 0 16,0 0 0-16,0 0 0 0,0 0 0 0,0 0 0 16,47-22 0-16,-47 22 0 0,0 0 0 0,0 0 0 0,0 0 0 15,0 0 0-15,0 0 0 0,0 0 0 0,0 0 0 0,0 0 0 16,0 0 0-16,0 0 0 0,0 0 0 0,0 0 0 16,-5-9 0-16,-1 9 0 0,1 0 0 0,-3 0 0 15,-1 0 0-15,0 3 0 0,-1-3 0 0,0 2 0 0,-1-2 0 0,-2 1 0 16,0 2 0-16,-1-3 0 15,2 2 0-15,-2-2 0 0,2 4 0 0,-2-3 0 16,2 2 0-16,-2-1 0 0,1 2 0 0,0 0 0 16,2-2 0-16,0 0 0 0,0 2 0 0,1-1 0 15,0-2 0-15,1 1 0 0,2 0 0 0,1-2 0 16,0 0-128-16,2-2 128 0,0 2 0 0,2-2 0 16,1 1 0-16,-1-4-144 0,2 1 144 0,2 0 0 15,-1-1-592-15,0 2-16 16,-1 3 0-16,0 0 0 0,0 0-864 0,0 0-192 0</inkml:trace>
  <inkml:trace contextRef="#ctx0" brushRef="#br0" timeOffset="55448.96">12889 9821 19343 0,'-3'4'1728'0,"-1"-2"-1392"16,1 4-336-16,0-2 0 0,2-2 1920 0,-3 2 320 16,-2 6 64-16,-4 2 16 0,-3 4-32 0,-5 1-16 15,2 1 0-15,0-2 0 0,1-3-960 0,0-4-192 16,2 1-32-16,-1-1-16 0,-1-5-592 0,2 1-112 15,0-2-32-15,1-3 0 0,1 0-176 0,-3 0-32 16,1-6-128-16,-3 2 192 0,-3 0-192 0,-1 0 144 16,-2 0-144-16,-4 2 128 0,-1-1-128 0,0 2 0 15,-1 1 144-15,3-4-144 0,-1 4 192 0,0 0-16 0,-4-2-16 16,0 2 0-16,3 0-160 0,1-4 0 0,4-1 0 0,1-2 0 16,1-6 0-16,0 3 0 0,2 5 0 0,2-2 0 15,1 1 0-15,2-4 0 0,3 1 0 0,3 2 0 16,2 1 0-16,1 3 0 0,2 0 0 0,1 0 0 15,1 6 0-15,0-2 0 0,1 4 0 0,-1 1 0 16,2 4 0-16,0 2 0 0,1 5 0 0,0 4 0 16,1-2 0-16,-2 3 0 0,-1 4 144 0,-1 3-144 15,1-5 0-15,-2 9 144 0,1 7-144 0,-1 5 0 16,-1 3 144-16,-2 5-144 0,0 3 0 0,-1 0 144 16,1 3-144-16,0 0 0 0,-1 2 0 0,0 2 128 15,0 0-128-15,-1 0 0 0,-2-5 0 0,1 2 128 16,-2-1-128-16,-1 5 0 0,-1 12 0 0,-1-7 0 15,-1-2 0-15,2-8 0 0,1-8 0 0,0-4 0 0,3 1 0 0,-3 3 0 16,1 2 0-16,-1-1 0 0,3-3 0 16,1-4 0-16,1-4 0 0,1-7 0 0,2-5 0 0,2-3 0 15,1-4 0-15,1-4 0 0,0-5 0 0,0 3 0 16,3-3 0-16,1 5 0 0,2-5 0 0,-1 2 0 16,2-4 0-16,2 4 0 0,-1-5 0 0,2 2 0 15,3-3 0-15,1 1 0 0,1-3 0 0,-17-7 0 16,42 12 0-16,-42-12 0 0,49 7 0 0,-49-7 0 15,52 6 0-15,-52-6 0 0,54 6-128 0,-54-6 128 16,72 9 0-16,-72-9 0 0,89-3 0 0,-36-3 0 16,11 3 0-16,4-4 0 0,0 1 0 0,-1 0 0 0,-5 2 0 0,2 2 0 0,7-1 0 0,3 2 0 31,5 2 0-31,-5 2 0 0,-14-3 0 0,-4 0 0 0,5 0 0 0,3 4 0 16,6 2 0-16,-2 0 0 0,-10-4 0 15,4 2 0-15,3 5 0 0,3-2 0 0,-2 6 0 16,0-4 0-16,0 0 0 0,1 1 0 0,-1-1 0 0,0-3 0 15,-4 1 0-15,-2 2 0 0,1 1 0 0,-2-3 0 16,-3-1 0-16,-3-1 0 0,2-1 0 0,-1-1 0 0,-1 3 0 0,-3-5 0 0,-50-1 0 16,85 9 0-1,-39 3 0-15,-2-2 0 0,-2-3 0 0,-1 2 0 16,-41-9 0-16,75 12 0 0,-75-12 0 0,65 10 0 16,-65-10 0-16,68 6 0 0,-68-6 0 0,64 7 0 15,-64-7 0-15,56 9 0 0,-56-9 0 0,43 7 0 16,-43-7 0-16,0 0 0 0,43 6 0 0,-43-6 0 15,40 6 0-15,-40-6 0 0,0 0 0 0,54 7 0 0,-54-7 0 16,0 0 0-16,0 0 0 0,46 5 0 0,-39-5 0 0,0-2 0 16,-1 2 0-16,-1-3 0 0,-2 2 0 0,0-1 0 15,-1-1 0-15,0 2 0 0,-2-1 0 0,0 0 0 16,-2-4 0-16,1 4 0 0,-3-2 0 16,1-1 0-16,0 0 0 0,-2-1 0 0,0 0 0 0,-1-3 0 15,1-3 0-15,-1 2 0 0,1-4 0 0,0-1 0 0,1 2 0 0,2-6 0 0,-2 3 0 0,3-6 0 31,0 1-176-31,1-5 176 0,0 4-160 0,1-3 160 16,3-4-192-16,-1-3 192 0,1-1-160 0,1-2 160 16,1-1-128-16,-1-1 128 0,1 1 0 0,-1-2 0 15,2-5 0-15,-1-8-128 0,1-3 128 0,-1-3 0 16,1-3 0-16,-1 1 0 0,0 1 0 0,0-5 0 0,0 2 0 16,2 8 0-16,-2 5 0 0,1-4 0 0,2-6 0 15,0-5 0-15,-1 2 0 0,0 2 0 0,-1 2 0 16,-1 0 0-16,-1 6 0 0,-1 1 0 0,-2-3 0 15,1 2 0-15,-3-4 0 0,0 5 0 0,-1-1 0 0,-1 4 128 16,0 3-128-16,-2 3 0 0,1 0 0 0,-1 6 128 16,0 3-128-16,0 4 0 0,1-3 128 0,-1 1-128 15,0 2 160-15,2-3-32 0,-1-1-128 0,2 3 192 16,0-2-192-16,1 3 0 0,0-1 128 0,0 1-128 16,0 2 0-16,1 1 0 0,-3 3 0 0,-1 3 0 15,-1 3 0-15,-2 4 0 0,-1 0 0 0,-1 4 0 16,0 2 0-16,-2 0 0 0,0 2 0 0,0-1 0 15,-1 4 0-15,-1 1 128 0,-1-3-128 0,1 3 0 0,-1 0 128 16,0 0-128-16,-3 0 0 0,0 0 0 0,0 0 0 0,1-3 0 16,0 3 0-16,0-5 0 0,0 1 0 0,-1 0 128 15,0-2-128-15,-2 0 0 0,4 2 0 0,0-1 0 16,3 4 0-16,-4-4 0 0,-4 1 0 0,-6 1 0 16,-4-1 128-16,0 2-128 0,-2 2 128 0,1 0 0 15,-1 2-128-15,-1-2 192 0,5 4-48 0,-2-2-16 16,0-2 0-16,-3 4 0 0,0-4-128 0,1 1 192 15,3 2-192-15,-3-3 192 0,-2 2-192 0,0-1 0 16,1 2 0-16,1-3 0 0,0 2 0 0,-1-2 0 16,2 4 0-16,1-2 0 0,6 0 0 0,-2 0 0 15,-2 2 0-15,-3 0 0 0,1 1 0 0,-3-2 0 16,-1 1 128-16,1 1-128 0,0 1 0 0,0-2 0 16,0 2 0-16,-3-2 128 0,-1-2-128 0,0 4 0 0,3 8 0 0,6-5 0 15,3-3 0-15,0 0 0 0,-2-1 0 0,-4 0 0 16,0 1 0-16,13-6 0 0,3 0 0 0,2 1 0 15,-3 2 896-15,-6 0 80 0,-4 4 32 0,-5-1 0 32,-4 0-1632-32,1 0-320 0,1 0-64 0,2-2-16 0,1 0 832 0,4 1 192 0,1-2 0 0,1 0 0 15,-1-2 0-15,1 2 0 0,-1-3 0 0,1 2 0 16,-2-2 768-16,0 1 208 0,0 2 48 0,-1 1 0 31,2-1-1648-31,-1 2-320 0,-1-1-64 0,0 0-16 0,1 1 832 0,1-1 192 0,0 1 0 0,-1 2 0 16,3-4 0-16,0 1 0 0,1 1 0 0,1 0 0 15,0 0 0-15,2-4 0 0,-2 2 0 0,1-1 0 16,2-2 0-16,-3 1 0 0,2 2 0 0,-1-3 0 16,3 2 0-16,-3-2 0 0,0 1 0 0,-2 4 0 0,1-3 768 0,-1 1 192 15,1 2 32-15,2-1 16 16,-1 2-1648-16,2 0-320 0,3 1-64 0,2-1 0 0,-1 0 624 0,2 0 128 16,1-2 16-16,2-4-19424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19:13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24278 5801 18431 0,'0'0'1632'0,"0"0"-1312"16,0 0-320-16,0-2 0 0,0 2 2064 0,2 0 352 16,-2 0 64-16,1 0 16 0,-1 0 384 0,1 2 96 15,0 3 16-15,1-2 0 0,-2 5-1776 0,1-2-336 16,-1 5-80-16,1-3-16 0,-1 1-400 0,1 3-96 16,2 1-16-16,-2 0 0 0,2-1-64 0,0 0-16 0,0 2 0 0,0-2 0 15,0-2-192-15,-1 0 144 0,2 1-144 16,-1-1 128-16,0-4-128 0,0 0 0 0,-1-2 0 15,1-1 0-15,-2-2-176 0,-1-1 48 0,0 0 0 0,0 0 0 16,0 0-144-16,9-30-32 0,-9 13 0 0,-2-1 0 16,0 0 304-16,-2-1 0 0,-2 3-128 0,-1-3 128 15,-2 0 0-15,-2 0 0 0,-3 0 0 0,-1 4 144 16,-1-1-16-16,-4 3 0 0,-1 3 0 0,-1 1 0 16,0 4 64-16,-2 1 16 0,1 0 0 0,-1 2 0 15,2 1 16-15,0 2 0 0,0 2 0 0,1 2 0 0,0 2-64 0,1 2-16 0,1 1 0 16,2 3 0-1,2-1-144-15,0 4 192 0,-1 4-192 0,1 2 192 0,2 3-192 16,-1 3 128-16,2 1-128 0,1 2 128 0,2-5-128 0,0 6 128 16,2 5-128-16,1 1 128 0,1 6-128 0,1-6 192 15,3 0-192-15,2 1 192 0,2 0-192 0,2-3 0 16,2-1 144-16,0-7-144 0,5-3 0 0,0 1 128 16,1-4-128-16,2-1 0 0,3-1 0 0,-2-4 128 15,-16-16-128-15,36 26 0 0,-36-26 128 0,54 22-128 16,-54-22 160-16,67 15-160 0,-67-15 192 0,74 2-48 15,-74-2-16-15,73-6 0 0,-73 6-128 0,63-11 0 16,-63 11 144-16,0 0-144 0,67-16 0 0,-67 16 0 16,0 0 0-16,0 0 0 15,57-32-752-15,-57 32-64 0,0 0-16 0,27-35-12352 16,-27 35-2464-16</inkml:trace>
  <inkml:trace contextRef="#ctx0" brushRef="#br0" timeOffset="298.79">24644 5931 22111 0,'-2'0'1968'0,"2"-2"-1584"0,0 2-384 0,0 0 0 15,0 0 3104-15,0 0 544 0,0 0 96 0,0 0 32 16,0 0-1616-16,30-43-320 0,-30 43-64 0,32-38-16 0,-32 38-864 0,36-41-160 16,-36 41-32-16,37-41-16 0,-37 41-352 0,34-35-64 15,-34 35-16-15,0 0 0 0,47-42-256 0,-47 42 0 16,0 0 0-16,0 0 0 0,44-34 0 0,-44 34 0 16,0 0 0-16,0 0 0 0,0 0 0 0,0 0-256 15,0 0 64-15,0 0-13168 16,0 0-2624-16</inkml:trace>
  <inkml:trace contextRef="#ctx0" brushRef="#br0" timeOffset="744.61">25012 6044 20271 0,'-3'-1'896'0,"2"-1"192"0,1 2-880 0,1-4-208 0,0 4 0 0,-1 0 0 0,0 0 2832 0,0 0 528 15,0 0 96-15,0 0 32 0,0 0-848 0,52-9-160 16,-52 9-48-16,0 0 0 0,46 9-1232 0,-46-9-256 16,0 0-48-16,51 16-16 0,-51-16-352 0,0 0-64 15,54 16-16-15,-54-16 0 0,0 0-256 0,50 12-64 16,-50-12-128-16,0 0 192 0,0 0-192 0,47 7 0 15,-47-7 0-15,0 0 0 0,0 0 0 0,0 0 0 16,0 0-128-16,0 0 128 16,0 0-576-16,0 0-64 0,0 0-16 0,0 0 0 15,0 0-1168-15,0 0-224 0</inkml:trace>
  <inkml:trace contextRef="#ctx0" brushRef="#br0" timeOffset="1029.72">24949 6175 3679 0,'-2'2'320'0,"2"0"-320"0,2-2 0 0,0 0 0 16,1 0 2816-16,-3 0 512 0,0 0 80 0,0 0 32 15,0 0 1472-15,0 0 288 0,43 10 64 0,-43-10 16 16,0 0-2720-16,49 6-528 0,-49-6-112 0,0 0-32 15,57 6-992-15,-57-6-192 0,0 0-32 0,57 4-16 16,-57-4-288-16,0 0-64 0,55 3-16 0,-55-3 0 16,0 0-288-16,0 0 0 0,53 3 0 0,-53-3 0 15,0 0 0-15,0 0 0 0,0 0 0 0,0 0 0 0,47 3 0 0,-47-3-224 16,0 0 64-16,0 0-13152 16,0 0-2640-16</inkml:trace>
  <inkml:trace contextRef="#ctx0" brushRef="#br0" timeOffset="1346.24">26088 5377 23039 0,'0'0'1024'0,"0"0"192"0,0 0-960 0,0 0-256 0,0 0 0 0,0 0 0 16,0 0 2784-16,0 0 512 0,0 0 96 0,0 0 32 15,0 0-1360-15,0 0-272 0,0 0-48 0,0 0-16 16,7 18-816-16,-7-6-160 0,0 5-48 0,0 1 0 16,0 4-224-16,-1 1-48 0,1 3-16 0,-2-2 0 15,1 5-208-15,-1 0-32 0,1 2-16 0,-3 0 0 16,1 1-160-16,1-1 0 0,-1-2 0 0,1-1 0 15,1-2-192-15,-2-4 0 0,2-3-16 0,0 0 0 16,0-6-720-16,-1 0-144 0,1-4-16 0,0 0-17984 16</inkml:trace>
  <inkml:trace contextRef="#ctx0" brushRef="#br0" timeOffset="1662.8">25567 6100 23951 0,'2'4'1056'0,"-2"-4"224"0,0 0-1024 0,0 0-256 16,0 0 0-16,0 0 0 0,0 0 2688 0,0 0 496 15,52-9 80-15,-52 9 32 0,57-7-1184 0,-57 7-224 16,74-10-48-16,-74 10-16 0,75-6-928 0,-75 6-176 15,78-3-32-15,-78 3-16 0,72 0-352 0,-72 0-80 0,67 3-16 0,-67-3 0 16,65 6-224-16,-65-6 0 0,55 3 0 0,-55-3 0 16,0 0 0-16,61 3 0 0,-61-3 0 0,0 0 0 15,0 0-128-15,0 0-32 0,50 6 0 0,-50-6 0 32,0 0-736-32,0 0-160 0,0 0-32 0,0 0-17808 0</inkml:trace>
  <inkml:trace contextRef="#ctx0" brushRef="#br0" timeOffset="1979.17">25854 6487 7359 0,'1'0'656'0,"0"0"-528"16,1 0-128-16,-1 2 0 0,0-2 3440 0,-1 3 656 15,2 1 128-15,1 2 16 0,1 1 304 0,-1 4 48 16,2 5 16-16,-1 3 0 0,0 3-2880 0,-2 1-576 16,-1 1-128-16,-1 2 0 0,0 3-448 0,-3 3-64 15,-1-1-32-15,-1-2 0 0,-1 5-288 0,-2-2-64 16,1-4-128-16,-2 1 192 0,2-4-192 0,1-6 0 15,0 0 0-15,1-3 0 0,2-6 0 0,2-1 0 0,1-6 0 0,1-3 0 32,-1 0-720-32,0 0-96 0,0 0-16 0,25-34-18304 0</inkml:trace>
  <inkml:trace contextRef="#ctx0" brushRef="#br0" timeOffset="2231.42">26100 6441 17503 0,'-1'4'1552'0,"1"0"-1232"0,0 1-320 0,0-4 0 16,0 3 3808-16,0 1 704 0,-2 1 144 0,1 4 16 16,0 8-1920-16,-3 4-400 0,2 4-80 0,-2 3-16 15,0-3-1120-15,1 2-240 0,0-1-32 0,-1 2-16 0,1-1-368 0,-1-2-80 16,0 5-16-16,1-2 0 0,0-1-208 0,1 1-48 16,0-4-128-16,1 1 192 0,1-3-192 0,0-2 0 15,1 1 0-15,1-3 0 16,-1-3 0-16,0-3 0 0,2 0 0 0,-2-5 0 15,1-2-672-15,1-2-32 0,-3-4 0 0,0 0 0 16,0 0-512-16,0 0-96 0</inkml:trace>
  <inkml:trace contextRef="#ctx0" brushRef="#br0" timeOffset="2518.76">25620 6433 21183 0,'3'2'944'0,"-2"-2"192"0,-1 0-912 0,0 0-224 0,0 0 0 0,0 0 0 16,0 0 3216-16,0 0 608 0,0 0 112 16,51 10 32-16,-51-10-1536 0,47 4-320 0,-47-4-48 0,59 2-16 15,-59-2-864-15,68-6-176 0,-68 6-48 0,78-6 0 16,-78 6-384-16,81-10-96 0,-81 10-16 0,83-6 0 15,-83 6-272-15,78-6-48 0,-78 6-16 0,71-10 0 16,-71 10-128-16,54-10 0 0,-54 10 0 0,0 0 0 16,61-15 0-16,-61 15 0 0,0 0 0 0,0 0 0 15,47-16-416-15,-47 16 32 0,0 0 16 0,0 0 0 16,0 0-656-16,0 0-144 0,0 0-32 16,0 0-18464-16</inkml:trace>
  <inkml:trace contextRef="#ctx0" brushRef="#br0" timeOffset="37249.99">5224 9703 2751 0,'-1'0'256'0,"0"-2"-256"16,0 2 0-16,1-3 0 0,0 3 1072 0,0-1 160 15,-2 1 48-15,0-2 0 0,0-1 480 0,-1 0 96 16,-1 0 32-16,2-1 0 0,-1 2-160 0,0 1-48 16,-1-2 0-16,0 2 0 0,-1-2 32 0,0 0 0 15,0 3 0-15,0-3 0 0,-1 3-208 0,0-2-32 16,1 1-16-16,-1 1 0 0,1 0-320 0,0-3-64 15,0 1-16-15,0 0 0 0,-1 2-352 0,1-2-64 16,-2 2 0-16,-1 0-16 0,-2 0-112 0,0 2 0 16,-1 0-16-16,-1 0 0 0,0 1-144 0,-1 0-32 15,1 0 0-15,0 0 0 0,-1 0-144 0,-2 1-48 16,0 2 0-16,-1 0 0 0,-1 0-128 0,0 0 160 0,1 2-160 0,0 0 160 16,1-1-160-16,-1 0 128 0,2-1-128 0,-2 3 128 15,-1-2-128-15,-2 3 0 0,1 1 144 0,-1 0-144 16,1 2 0-16,-1-1 0 0,0 3 0 0,2 1 128 15,2-3-128-15,-1-1 0 0,-2 4 0 0,-2 0 128 16,0 0-128-16,-2 3 0 0,-2-1 0 0,1 2 128 16,3-4-128-16,1 3 144 0,2-3-144 0,0 0 160 15,3-1-160-15,-1-2 128 0,1 2-128 0,-1 1 128 16,0 0-128-16,0 0 0 0,0-1 0 0,0-1 0 16,6 1 0-16,-3-2 0 0,1 6 0 0,1-1 0 15,0 0 0-15,2-1 0 0,0 0 0 0,1-1 0 0,0 2 0 16,-2-1 0-16,0 1 0 0,2 1 0 0,2-3 0 15,-1 3 0-15,0-1 0 0,-1 2 0 0,1-2 0 0,1 1 0 16,0-3 0-16,0-2 0 0,2 1 0 0,-1-2 0 16,1 3 0-16,1 3 0 0,-1 2 0 0,1 1 0 15,-2-3 0-15,2 3 0 0,1-2 0 0,-2-1 0 16,1 4 0-16,-2-2 0 0,3 3 0 0,-2-1 0 16,2-1 0-16,0 1 128 0,0 2-128 0,1 2 128 15,0-1-128-15,1 0 128 0,0 2-128 0,0-6 0 16,2-2 0-16,-1 2 0 0,2 4 0 0,1 1 0 15,0-2 0-15,1 1 0 0,-1-2 0 0,0-1 0 16,1-1 0-16,-1 0 0 0,1 0 0 0,0 1 0 16,2 1 0-16,-2 0 0 0,1 1 0 0,1-4 0 0,0 1 0 15,-1 0 0-15,0-6 0 0,-1 7 0 0,2-1 0 0,-1 3 0 0,3 1 0 0,-1-4 0 16,0 0 0-16,0-3 0 16,-1 0 0-16,0 0 0 0,1 2 0 0,0-4 0 15,-1-1 0-15,2-1 0 0,-1 1 0 0,1 0 0 16,0 0 0-16,-1 2 0 0,3 2 0 0,-3-4 0 15,1 2 0-15,0-2 0 0,1-2 0 0,-1 1 0 16,0-3 0-16,0 0 0 0,1 1 0 0,0 0 0 16,2 0 0-16,-2-1 0 0,1 2 0 0,-1 1 0 15,2-3 0-15,-1 2 0 0,-2-6 0 0,0 5 0 16,2-2 0-16,1 3 0 0,-1-1 0 0,0 0 0 16,-1 0 0-16,-1 2 0 0,3-4 0 0,-2 4 0 15,1-2 0-15,0 2 0 0,1-3 0 0,0 1 0 16,1-2 0-16,-2 0 0 0,1-1 0 0,-1-3 0 15,2 5 0-15,1-5 0 0,-1-1 0 0,3 3 0 0,-3-3-128 16,1 0 128-16,3 0 0 0,-2-1 0 0,1 1 0 0,-17-6 0 16,37 12 0-16,-37-12 0 0,0 0-128 0,59 3 128 15,-59-3 0-15,0 0 0 0,61 0 0 0,-61 0 0 16,0 0 0-16,57 0 0 0,-57 0 0 0,0 0 0 16,55-3 0-16,-55 3 0 0,0 0 0 0,56 0 0 15,-56 0 0-15,0 0 0 0,55 3 0 0,-55-3 0 16,0 0 0-16,58 3 0 0,-58-3 0 0,0 0 0 15,59 3 0-15,-59-3 0 0,0 0 0 0,58 2 0 16,-58-2 0-16,0 0 0 0,63-2 0 0,-63 2 0 16,0 0 0-16,68-3 0 0,-68 3 0 0,0 0 0 0,68-6 0 0,-68 6 0 0,0 0 0 0,63-9 128 31,-63 9-128-31,0 0 0 0,58-10 0 0,-58 10 128 0,0 0-128 0,56-6 0 16,-56 6 0-16,0 0 128 0,54-6-128 0,-54 6 0 15,0 0 0-15,56-9 0 0,-56 9 128 0,0 0-128 16,57-10 0-16,-57 10 0 0,0 0 0 0,65-16 0 15,-65 16 0-15,0 0 0 0,67-20 0 0,-67 20 0 16,0 0 0-16,66-22 0 0,-66 22 0 0,0 0 0 16,67-22 0-16,-67 22 0 0,0 0 128 0,66-21-128 15,-66 21 0-15,0 0 0 0,66-26 0 0,-66 26 0 16,0 0 0-16,59-25 128 0,-59 25-128 0,0 0 0 16,56-31 0-16,-56 31 128 0,0 0-128 0,57-30 0 15,-57 30 0-15,0 0 0 0,55-34 0 0,-55 34 0 0,0 0 0 0,63-45 0 16,-63 45 0-16,0 0 0 15,60-41 0-15,-60 41 0 0,0 0 0 0,65-49 0 16,-65 49 0-16,0 0 0 0,67-51 0 0,-67 51 0 0,0 0 0 0,55-45 0 16,-55 45 0-16,0 0 0 0,49-47 0 0,-49 47 0 15,0 0 0-15,45-50 0 0,-45 50 0 0,0 0 0 16,43-46 0-16,-43 46 0 0,0 0 0 0,36-47 0 16,-36 47 0-16,0 0 0 0,34-44 0 0,-34 44 0 15,0 0 128-15,36-51-128 0,-36 51 0 0,0 0 0 16,36-51 0-16,-36 51 0 0,0 0 0 0,38-61 0 15,-38 61 0-15,0 0 0 0,34-57 0 0,-34 57 0 16,0 0 0-16,27-55 0 0,-27 55 0 0,0 0 0 16,23-54 0-16,-23 54 0 0,0 0 864 0,24-57 144 15,-24 57 16-15,0 0 16 16,22-56-1648-16,-22 56-336 0,0 0-64 0,17-54-16 0,-17 54 832 0,14-41 192 0,-14 41 0 0,11-42 0 16,-11 42 0-16,10-46 0 15,-10 46 0-15,9-39 0 0,-9 39 0 0,5-35 0 0,-3 19 128 0,-2-2-128 16,1 1 0-16,-1 3 0 0,0-2 128 0,-1 1-128 15,1 1 0-15,0-2 0 0,-1 0 0 0,1 0 0 16,0-1 0-16,0 0 0 0,0 1 0 0,0 0 0 16,0-3 128-16,1 0-128 0,-1 3 0 0,0 1 0 15,0-1 0-15,0 0 0 0,0 0 128 0,0 0-128 16,-2-2 160-16,-1 5-32 0,1-3 0 0,-2 1 0 16,-1 1 832-16,0 2 144 0,-1 0 48 0,0-2 0 15,0 2-1664 1,-2-1-336-16,1 1-64 0,-1 0-16 0,2-2 784 0,-1 2 144 0,1-1 0 0,-2-2 0 0,2 4 0 15,0-1 0-15,1 0 0 0,-3-1 0 0,2 0 0 16,-1 0 0-16,-2 3 0 0,1 2 0 0,1-2 0 16,-1 0 0-16,-1 1 0 0,-2-1 0 0,1-2 128 0,-1 2-128 15,0 1 0-15,-2-1 128 0,2 2 0 0,0 0 0 16,1 0 0-16,-1 0 0 0,1 0-128 0,-1-1 0 16,0-1 144-16,-1 0-144 0,0 0 0 0,0 0 0 15,0-2 0-15,-1 2 0 0,2-1 0 0,-1 1 0 16,-1 0 0-16,1-2 0 0,2 3 0 0,-2 2 0 15,1-3 0-15,-2-1 0 0,2 3 0 0,-2 0 0 16,0 0 0-16,0 2 0 0,-1 0 0 0,-1 0 128 16,0 0-128-16,-1-1 0 0,1 1 0 0,-1 0 128 15,0 2-128-15,0-2 0 0,3 0 0 0,-1 2 0 16,0-2 0-16,1 0 128 0,0 0-128 0,1-3 0 16,1 4 0-16,-1-4 0 0,0 3 0 0,1-1 0 0,0 1 0 15,-1-1 0-15,1-1 0 0,-2 2 0 0,2-1 0 0,1 4 0 16,-1-1 0-16,0-2 0 0,-1 3 0 0,-3 0 0 15,0-1 0-15,0 1 0 0,0 1 0 0,1 1 0 16,-3-2 0-16,1 3 0 0,2-2 0 0,-3 1 0 16,1 1 0-16,2 0 0 0,0 0 0 0,0 0 0 15,0 0 0-15,-1-3 0 0,0 3 0 0,1-2 0 16,1 0 0-16,-1 0 0 0,2-1 0 0,-1 2 0 16,1-1 0-16,0 1 0 0,-2-2 0 0,2 1 0 15,-1 0 0-15,1 0 0 0,-3 2 0 0,-1-3 0 16,1 2 0-16,-1 1 0 0,1 0 0 0,-1 0 0 15,-1 0 0-15,0 0 0 0,-1 0 0 0,1 0 0 16,0 0 0-16,-1 0 0 0,2-2 0 0,0-1 0 0,3-1 0 0,-1 2 0 16,-1-2 0-16,1 1 0 0,3-1 0 0,-1 1 0 15,1 0 0-15,-2-2-128 0,1 1 128 0,-1 2 0 0,-2 0 0 0,0-1 0 16,1 3 0-16,-1 0 0 16,1 0 0-16,-4 1 0 0,3 1 0 0,-1 0 0 15,-1 3 0-15,0-4 0 0,-2 4 0 0,3-4 0 16,0 1 0-16,0 1 0 0,1-3 0 0,1 1 0 15,0-1 0-15,-1 0 0 0,0 0 0 0,0 0 0 16,-1 0 0-16,0 0-128 0,0 3 128 0,1-3 0 16,-1 0 0-16,1 2 0 0,0-2 0 0,0 4 0 15,-1-3 0-15,2 4 0 0,-1-1 0 0,-1-2 0 16,1 2 0-16,2-2 0 0,2 2 0 0,-1-1 0 16,-4-2 0-16,-4 2 0 0,-1 0 0 0,1-1 0 0,5-2 0 15,-2 0 0-15,-1 0 0 0,-3 0 0 0,1-2 0 0,0-2 0 16,4 2 0-16,-3-2-160 0,1 0 160 0,-1-2 0 15,4 0-272-15,-1 0 48 0,2 0 16 0,-1-1 0 16,0 1-112-16,1-2-32 0,1 3 0 0,0-2 0 31,2 5-288-31,-1-2-48 0,1 2-16 0,-2-2-18240 0</inkml:trace>
  <inkml:trace contextRef="#ctx0" brushRef="#br0" timeOffset="38983.23">5881 9157 9215 0,'0'0'816'0,"0"0"-656"0,0 0-160 0,0-3 0 16,0 3 1344-16,-1 3 224 0,1-3 48 0,-1 4 16 16,1-1 576-16,-3 6 112 0,2-3 32 0,0 4 0 15,-1-1-496-15,1 2-80 0,0 1-32 0,0 0 0 16,1 3-608-16,-2-1-128 0,1 2-32 0,1 5 0 16,-1-1-432-16,0 1-96 0,-1 1 0 0,1 2-16 15,1 0-176-15,-1-4-48 0,1 1 0 0,-1 4 0 16,1 3-208-16,0 4 144 0,0 4-144 0,1-1 128 15,0 0-128-15,-1-2 0 0,1 3 0 0,1-2 0 16,-1 1 0-16,0 3 0 0,-1 3 0 0,-1-2 0 16,1-5 0-16,0 1 0 0,1 2 0 0,-1 1 0 15,1-3 0-15,1 3 0 0,0-1 0 0,-1 2 0 0,-1-1 0 0,2-2 0 16,-1 1 0-16,-1 0 128 0,0-1-128 0,0 2 0 16,1 2 144-16,-2-2-144 0,1 0 128 0,0 1-128 15,-1-1 128-15,-1 2-128 0,1-2 0 0,0-2 128 16,-2 1-128-16,1 0 0 0,1 1 0 0,-1-2 0 15,1-2 0-15,0 2 0 0,1 2 0 0,0 1 0 16,1 0 0-16,2-3 0 0,-1 1 0 0,1-6 0 16,0-2 0-16,1 0-128 0,-1 2 128 0,-1-2 0 15,1 5 0-15,-2-5-128 0,1 0 128 0,-1-1 0 16,1 3 0-16,-2 0 0 0,1 1 0 0,-1-1 0 16,1-1 0-16,-1 1-128 0,0 1 128 0,0-1 0 0,1-3 128 0,-1 1-128 0,0-1 272 0,2-2-16 15,-2 3 0-15,0-1 0 0,0-3-48 0,0 0-16 31,0-3 0-31,0 0 0 0,-2 0-192 0,2 1 144 0,-1 3-144 0,1-4 128 16,0 0-128-16,0 0 0 0,-1 1 0 0,0-1 0 16,-1-1 0-16,0 1 0 0,1 0 0 0,-2-2 0 15,0 1 0-15,0-2 0 0,1 0 0 0,-1 1 128 16,-1 4 64-16,2-4 16 0,-2 2 0 0,2-2 0 16,-2 3-16-16,0-3-16 0,2-2 0 0,-1 2 0 15,1 5-176-15,-1 1 128 0,2 1-128 0,0 2 128 16,1-7-128-16,0-2 0 0,0-2 0 0,0 2 128 15,0 1-128-15,0 1 0 0,1-3 0 0,0-2 128 16,1-1 0-16,-1 1-128 0,1 0 192 0,-2-4-64 16,2 6-128-16,-1-3 192 0,0 0-192 0,-1 2 192 0,1-3-192 15,1 3 0-15,-2-1 144 0,0-1-144 16,0 4 0-16,-2-2 0 0,2 1 0 0,-2 1 0 0,2-1 0 0,-1 2 0 16,-1-2 0-16,1-3 0 0,0 0 0 0,-2 0 128 15,1 0-128-15,0-1 0 0,0-3 0 0,1-2 144 0,-1 0-144 0,0-1 0 16,0 1 0-16,1-4 0 15,-2-2 0-15,2-1 0 0,0 0 0 0,-1-1 0 16,0-2 0-16,-2-5-144 16,1-2-576-16,-2-3-112 0,0-2-32 0,-2-7-16496 15</inkml:trace>
  <inkml:trace contextRef="#ctx0" brushRef="#br0" timeOffset="41000.62">3011 10928 911 0,'-5'3'0'0,"1"0"0"0,1-3 0 0,0 2 0 0,2-2 1008 0,0 0 112 16,-1 0 32-16,0 2 0 16,0 0 1184-16,-3-2 240 0,1 0 48 0,-1 0 16 0,2 0-96 0,1 0-32 15,-1-2 0-15,2 0 0 0,0 2-352 0,1 0-80 16,0-2-16-16,0 2 0 0,0 0-624 0,0 0-128 15,1 0-32-15,0 0 0 0,2 0-368 0,-1 0-80 16,2 0 0-16,0 0-16 0,1 0-208 0,0 2-32 16,1-2-16-16,1 0 0 0,2 0-240 0,0 2-64 15,1-2 0-15,1 2 0 0,0-1-96 0,-1 2-32 16,0-3 0-16,1 2 0 0,-11-2-128 0,0 0 0 16,41 6 144-16,-41-6-144 0,0 0 0 0,44 4 128 15,-44-4-128-15,0 0 0 0,0 0 0 0,62 3 128 16,-62-3-128-16,0 0 0 0,49 0 0 0,-49 0 0 15,0 0 0-15,0 0 128 0,63 0-128 0,-63 0 0 16,0 0 0-16,52 3 0 0,-52-3 0 0,0 0 0 16,65 4 0-16,-65-4 128 0,47 4-128 0,-47-4 0 15,48 5 0-15,-48-5 0 0,46 3 0 0,-46-3 0 0,0 0 0 0,56 4 0 16,-56-4 0-16,0 0 0 0,71 3 0 0,-71-3 0 16,48 2 0-16,-48-2 0 0,0 0 0 0,72 0 0 15,-72 0 0-15,51 0 0 0,-51 0 0 0,53 0 0 16,-53 0 0-16,52-2 0 0,-52 2 0 0,57-4 0 15,-57 4 0-15,55-6 128 0,-55 6-128 0,0 0 0 16,74-3 0-16,-74 3 128 0,0 0-128 0,72 3 0 16,-72-3 0-16,43 6 0 0,-43-6 0 0,0 0 0 15,56 10 0-15,-56-10 0 0,46 10 0 0,-46-10 0 16,48 8 0-16,-48-8 0 0,51 8 0 0,-51-8 0 16,52 8 0-16,-52-8 0 0,49 4 0 0,-49-4 0 0,47 4 0 0,-47-4 0 15,48 2 0-15,-48-2 128 0,50 0-128 0,-50 0 0 0,0 0 128 0,68 0-128 16,-68 0 128-16,53 0-128 15,-53 0 128-15,53-3-128 0,-53 3 0 0,0 0 144 16,72-3-144-16,-72 3 0 0,0 0 0 0,67-2 0 16,-67 2 0-16,0 0 0 0,68-2 0 0,-68 2 0 15,0 0 0-15,54-2 0 0,-54 2 0 0,0 0 0 16,68-3 0-16,-68 3 0 0,0 0 0 0,68-5 0 16,-68 5 0-16,0 0 0 0,72-11 0 0,-72 11 0 15,0 0 0-15,60-7 0 0,-60 7 0 0,0 0 0 16,72-10 0-16,-72 10 0 0,0 0 128 0,64-6-128 15,-64 6 0-15,0 0 0 0,56 0 0 0,-56 0 0 16,0 0 0-16,0 0 0 0,61 1 144 0,-61-1-144 16,0 0 0-16,0 0 144 0,63 0-144 0,-63 0 0 0,0 0 0 0,0 0 128 15,60-4-128-15,-60 4 0 0,0 0 0 0,56-6 0 16,-56 6 0-16,0 0 128 0,66-6-128 0,-66 6 0 16,0 0 128-16,61-1-128 0,-61 1 0 0,0 0 128 15,62 5-128-15,-62-5 0 0,0 0 0 0,55 6 128 16,-55-6-128-16,0 0 0 0,49 5 0 0,-49-5 0 15,0 0 0-15,0 0 0 0,63-3 0 0,-63 3 0 16,0 0 0-16,59-8 0 0,-59 8 0 0,0 0 0 16,60-7 0-16,-60 7 0 0,0 0 0 0,58-7 0 15,-58 7 0-15,0 0 0 0,54 0 0 0,-54 0 0 16,0 0 0-16,55 6 128 0,-55-6-128 0,0 0 0 16,53 6 0-16,-53-6 0 0,0 0 128 0,49 7-128 0,-49-7 0 15,0 0 0-15,0 0 0 0,62 0 0 0,-62 0 0 16,0 0 0-16,55-3 0 0,-55 3 0 0,0 0 0 0,0 0 0 15,70-7 0-15,-70 7 0 0,0 0 0 0,59-6 0 16,-59 6 0-16,0 0 0 0,64-5 0 0,-64 5 0 16,0 0 0-16,49-2 128 0,-49 2-128 0,0 0 0 15,49 4 0-15,-49-4 128 0,0 0-128 0,56 0 0 16,-56 0 0-16,0 0 0 0,51 0 0 0,-51 0 0 16,0 0 0-16,0 0 0 0,60-6 0 0,-60 6 0 15,0 0 0-15,56-6 0 0,-56 6 0 0,0 0 0 16,56-6 0-16,-56 6 0 0,0 0 0 0,50-4 0 15,-50 4 128-15,0 0-128 0,60-6 864 0,-60 6 144 16,0 0 16-16,60-7 16 16,-60 7-1616-16,0 0-336 0,60-3-64 0,-60 3-16 0,0 0 800 0,63-6 192 0,-63 6 0 0,0 0 0 15,55-4 0-15,-55 4 0 16,0 0 0-16,0 0 0 0,68-9 0 0,-68 9 0 0,0 0 0 0,55-6 0 16,-55 6 880-16,0 0 112 0,50-2 32 0,-50 2 0 15,0 0-816-15,0 0-208 0,61-4 0 0,-61 4 0 31,0 0-704-31,51 0-208 0,-51 0-48 0,0 0-16 0,0 0 816 0,58 2 160 0,-58-2 0 0,0 0 0 16,0 0 0-16,56 4 128 0,-56-4-128 0,0 0 0 16,0 0 0-16,60-4 0 0,-60 4 128 0,0 0-128 15,0 0 0-15,62-5 0 0,-62 5 0 0,0 0 0 16,0 0 128-16,52-1-128 0,-52 1 0 0,0 0 128 16,0 0-128-16,49 0 0 0,-49 0 144 0,0 0-144 15,0 0 0-15,49 1 144 0,-49-1-144 0,0 0 0 16,0 0 128-16,0 0-128 0,55 3 0 0,-55-3 0 0,0 0 0 15,0 0 0-15,53 0 0 0,-53 0 0 0,0 0 128 0,0 0-128 16,51 0 0-16,-40 2 0 0,-11-2 0 0,0 0 0 16,0 0 0-16,0 0 0 0,44 8 0 0,-38-6 0 15,0 1 0-15,0-2 0 0,-1 1 0 0,1 2 0 0,0-1 0 0,-1 0 0 16,0 1 0-16,1-2 0 16,-1 1 0-16,2-2 0 0,-2 2 0 0,-1-3 0 15,0 0 0-15,1 0 0 0,1 2 0 0,-1-2 0 16,1 0 0-16,1 0 0 0,-2 0 0 0,-2-2-144 15,2 2 144-15,-1 0-128 0,0-3-192 0,-2 3-48 16,2 0 0-16,-3 0 0 16,0 0-176-16,-1 0-32 0,0 0-16 0,-1 0 0 15,0 3-112-15,0-3-32 0,-3 0 0 0,0 0-17520 0</inkml:trace>
  <inkml:trace contextRef="#ctx0" brushRef="#br0" timeOffset="42832.26">6792 9799 2751 0,'0'0'256'0,"0"0"-256"0,0 0 0 0,0-3 0 15,0 3 1536-15,-1 0 256 0,1 0 48 0,-1 0 16 16,0 0 192-16,-1 0 32 0,0 0 16 0,1 0 0 16,-1 0-80-16,2-2-16 0,-1 0 0 0,1 2 0 15,0-3-384-15,0-2-80 0,0 1 0 0,0-2-16 16,1 0-368-16,1 0-64 0,-1-2 0 0,0 2-16 16,0 0-176-16,2-3-48 0,-1 3 0 0,1 0 0 15,-2 2-208-15,2 0-32 0,-1-1-16 0,2 2 0 16,-2 1-272-16,2 0-48 0,-2-1-16 0,1 3 0 0,1 0-80 15,-2 0-32-15,2 3 0 0,-3-1 0 16,0 2-144-16,0-3 0 0,2 4 0 0,-2-1 0 16,2-2 0-16,-2 5-256 0,3-1 64 0,-3 1 16 15,0 2-256-15,-1-2-48 0,0 2-16 0,-4 1 0 16,2 2 16-16,-3-2 0 0,1 0 0 0,-1 1 0 0,-1-1 480 16,0 0-144-16,0-4 144 0,-2 4 0 0,0-4 0 0,-2 3 0 15,-1-5 0-15,1-2 128 0,0-2 80 0,1-2 32 16,2-2 0-16,2-5 0 0,1 1 352 0,2-2 80 15,2-3 16-15,0 1 0 0,0 1-256 0,1-4-48 16,0 5-16-16,2-2 0 0,-2-1-64 0,1 3-16 16,2 4 0-16,0-4 0 0,-1 4-64 0,1 0-16 15,1 0 0-15,-5 6 0 0,0 0-16 0,0 0-16 16,0 0 0-16,0 0 0 0,0 0-48 0,0 0 0 0,0 0 0 0,0 0 0 16,58-20-128-16,-53 21 0 0,0 2 144 0,1-1-144 0,2 4 0 0,-1-2 0 15,1 4 0-15,-1 0 0 16,-1 1 0-16,-2 1 0 0,0 2-160 15,-2-1 160-15,-1 2-224 0,-1-1 64 0,0 0 16 0,-2 1 0 16,-2-1 144-16,-1 2-128 0,-1 1 128 0,0-3-128 16,-2 1 128-16,1-4 0 0,-2 1-144 0,1-4 144 15,0-2 0-15,0-2-144 0,-1-2 144 0,0-2 0 16,1-2 0-16,0-2 0 0,1-3 0 0,1-1 0 16,-1 1 0-16,4-4 0 0,-1-2 0 0,3 2 0 15,-1-3 0-15,2 3 176 0,0-2-176 0,2 4 160 16,-1-1-32-16,1 0-128 0,1 2 192 0,1 0-64 15,1 4 16-15,-2-3 0 0,2 3 0 0,-1 2 0 0,1 0 16 16,0 2 0-16,1 2 0 0,0 0 0 0,-1 0 0 0,0 0 0 16,1 4 0-16,2 2 0 0,0 0-160 15,-1 0 160-15,-1 0-160 0,0 1 160 0,1 0-160 0,-2-1 0 16,1 3 0-16,-1-3 128 0,0 0-128 0,-1 2 0 16,-1 0 0-16,-2 0 0 0,-2 0 0 0,-1-1 0 15,0-1 0-15,-2 0 0 0,-1 1-192 0,-1-1 0 0,1 3-16 0,-2-3 0 31,0 1-544-31,1-4-96 0,1 3-32 0,-1 1-18032 16</inkml:trace>
  <inkml:trace contextRef="#ctx0" brushRef="#br0" timeOffset="44551.7">6733 11913 2751 0,'1'-2'256'0,"-1"-2"-256"16,0 4 0-16,0 0 0 0,0 0 1280 0,1-2 192 16,1-1 64-16,-1 2 0 0,0-4 1088 0,2 4 208 15,-2-4 48-15,1 3 16 0,0 0-400 0,-1 1-96 16,1 1-16-16,1-3 0 0,-1 3-896 0,2 0-176 15,0 0-32-15,-1 0-16 0,1 0-544 0,1 0-96 16,0 0-32-16,0 3 0 0,0-2-288 0,0 3-64 16,-1 1-16-16,1 1 0 0,-2 0-64 0,0 0-16 15,-2 2 0-15,-1 0 0 0,0 2-144 0,-1-2 0 0,-1 0 0 0,-1 1 128 0,-1 1-128 0,0 0 0 32,1-2 0-32,-1-1-176 15,0-3-464-15,-1 1-112 0,0 2-16 0,-1-6 0 16,0 4 64-16,-1-5 16 0,-1 0 0 0,1-3 0 0,-2 0 448 0,2-2 96 15,2 3 16-15,0-3 0 0,0-2 608 0,0 1 128 0,0-4 32 0,2 1 0 16,2 2 272-16,0 1 64 0,1-3 16 0,1 2 0 16,2-2 0-16,-1 3 0 0,2-2 0 0,0 2 0 15,-2 4-320-15,2-4-64 0,2-1-16 0,-1 1 0 16,-5 6-224-16,0 0-48 0,0 0-16 0,0 0 0 16,0 0-112-16,0 0 0 0,54-16-16 0,-46 16 0 15,0 3-176-15,0 0 0 0,0 3 144 0,0 1-144 16,-2-4 0-16,0 6 0 0,-1-2 0 0,0 2 0 15,-1-3 0-15,-2 2 0 0,-1 2 0 0,-1-2 0 16,-1 2 0-16,0-1 0 0,-1 1-128 0,-1 0 128 16,1-2-176-16,-3 2 176 0,0-1-208 0,-1-2 80 0,1-1-64 15,-2-2-16-15,0 1 0 0,-3 1 0 16,-2-2 208-16,-1-4-144 0,1 2 144 0,0-2-128 0,-1-2 128 0,2-2 0 16,1 2 0-16,2-4 128 0,1-1 0 0,1 0 0 15,1-2 0-15,3-1 0 0,1 1 16 0,-1-3 16 16,4 3 0-16,0-4 0 0,-2 13 0 15,0 0 0-15,0 0 0 0,15-44 0 0,-11 36-16 0,-1-3 0 16,2 4 0-16,-1 0 0 0,2 1 32 0,-1 0 0 16,1 0 0-16,0 2 0 0,-6 4-32 0,0 0 0 15,0 0 0-15,0 0 0 0,0 0-144 0,0 0 128 16,0 0-128-16,55-10 128 0,-48 12-128 0,-1 1 0 16,1 0 0-16,-2 0 0 0,0 2 0 0,-2 2 0 15,2-1 0-15,-1-1 0 0,-2 0-256 0,-2 1 64 16,0 4 0-16,-2 0 16 0,-2 0-48 0,0 1-16 15,0 2 0-15,-1-3 0 0,-3 3 16 0,1-4 0 0,-2 3 0 0,-1-5 0 16,2-1 32-16,-4-2 16 0,1 1 0 0,0-5 0 16,1 0 176-16,-1 0 0 0,1-3 0 0,-1-3-128 15,2 0 128-15,1-1 0 0,0 0 0 0,3-4 0 16,0 4 0-16,2-3 128 0,-1-1-128 0,3 1 128 16,1 0-128-16,0 0 192 0,1 0-64 0,2 2 0 15,-1-5 32-15,-2 13 16 0,0 0 0 0,0 0 0 0,0 0 32 0,30-48 16 0,-30 48 0 0,0 0 0 31,0 0-32-31,0 0 0 0,0 0 0 0,0 0 0 16,57-25-192-16,-49 23 176 0,2 2-176 0,-2-1 160 16,0 2-160-16,0 1 0 0,-2-2 0 0,1 3 0 15,-1 0 0-15,1 0 0 0,-1 3 0 0,-4 1 0 0,1 0 0 0,-2-1 0 16,-1 4 0-16,-1 0 0 0,-1 1-128 0,1-1 128 16,-1 0-160-16,-2-2 160 0,2-2-192 0,-2 2 48 15,-1 0 16-15,-1 2 0 0,-2-3-64 0,1 0 0 0,-3-1 0 0,1 0 0 16,1-2 192-16,-2-1-160 15,1-3 160-15,0 0-160 0,1 0 160 0,0-4 0 16,2 0 0-16,0-2-128 0,2 0 128 0,1-3 0 16,0-1 0-16,1-2 0 0,0 2 0 0,2-2 0 15,2-3 0-15,-1 4 0 0,1-2 144 0,-2 13-144 16,0 0 192-16,0 0-192 0,0 0 256 0,0 0-64 16,24-44-16-16,-20 41 0 0,2 1 48 0,-1 1 16 15,1 1 0-15,0 0 0 0,0 1-80 0,0 1-16 0,1 1 0 0,0 0 0 0,-1 0-144 0,0 1 0 16,2-2 0-16,-2 3 128 15,0 0-128-15,-1 2 0 0,0 2 0 0,-1-2 0 16,-2 5 0-16,1-3 0 0,-2 1-128 0,-1 0 128 16,-1 3-144-16,-3-1 144 0,2 0-192 0,-3-2 192 15,0-1-320-15,0 1 32 0,0 0 16 0,-1-2 0 16,-1-1-48-16,2-3-16 0,-1-1 0 0,1-1 0 31,2-2-80-31,-2 0-16 0,0-5 0 0,0 1 0 16,0-3-720-16,1-4-160 0,2 1-32 0,-1-2-15616 0</inkml:trace>
  <inkml:trace contextRef="#ctx0" brushRef="#br0" timeOffset="46369.31">6757 10017 911 0,'0'3'0'0,"0"-3"0"0,0 0 0 0,0 0 0 15,0 1 176-15,0 2-48 0,0-3-128 0,0 2 192 16,0-1-192-16,0 4 0 0,0 2 0 0,0-3 0 16,0 3 0-16,0-1-160 0,0 2 0 0,0-1 0 0,-2-4 160 15,2 4 0-15,0-1 0 0,0 0-128 0,-1 0 624 0,1 0 128 16,0-2 16-16,0 2 16 15,-1 0-64-15,1 1-16 0,0-1 0 0,1 0 0 0,-1 0-288 0,1 2-64 16,-1 0-16-16,2-2 0 0,-1 4-208 0,-1 0-160 16,0-1 32-16,1 1 0 0,-1 2 128 0,1-2 0 15,-1 2 0-15,1-2 0 0,-1 0-144 0,0 2 144 16,2-2-128-16,-2 0 128 0,0 1 0 0,0-1-160 16,1 0 160-16,0 0 0 0,-1-1-144 0,1 1 144 15,-1-2-128-15,2 2 128 0,-1-2 0 0,-1 0-160 16,1-2 160-16,0 3 0 0,1-1-144 0,-2 0 144 15,1 0-128-15,0 0 128 0,-1 0 0 0,1 0-144 16,-1-2 144-16,0 1 0 0,2-1-160 0,-2 0 160 16,-2 0-128-16,4-2 128 0,-2 2 0 0,1-2-144 0,-1-2 144 15,1 2 0-15,-1 0-144 0,1 1 144 0,-1-2-128 0,0 1 128 16,0 2 0-16,0-2-160 0,0 1 160 0,0 1 0 16,0 0-144-16,0 2 144 0,0-2-128 0,0 0 128 15,0 0 0-15,1 0-144 0,-1-2 144 0,2 2 0 16,-2-2-128-16,0 1 128 0,1-1 0 0,-1-1 0 15,0 4 0-15,0-4 0 0,0 2 0 0,0 1 0 16,0-2 0-16,0 2 0 0,-1 2 0 0,1 0 0 16,-2 0 0-16,2 0 0 0,-1-1 0 0,1 1 0 15,-1 0 0-15,1 0 0 0,0 2 0 0,0-1 0 16,0-2 0-16,0 0 0 0,0 1 0 0,0 0 0 16,0 0 0-16,1-2 0 0,-1 1 0 0,1 0 0 0,-1-1 0 0,2 3 0 15,-2-3 0-15,0-1 0 16,1 4 0-16,-1-3 0 0,1 0 0 0,0 1 0 15,-1 2 0-15,2-3 0 0,-1 3 0 0,0-2 0 16,0 2 0-16,2 1 0 0,-2 0 0 0,2-2 0 16,-3 0 0-16,0 2 0 0,0-2 0 0,0 2 0 15,-2-1 0-15,2-2 0 0,0 2 0 0,0-3 0 16,0 2 0-16,0 0 0 0,0-1 0 0,2-1 0 16,-2 0 0-16,0-2 0 0,0-1 0 0,0 2 0 15,1-1 0-15,0 2 0 0,0-2 0 0,1 5 0 16,-1-2 0-16,0 3 0 0,-1 1 0 0,0-4 0 15,0 3 0-15,-1 1 0 0,1-1 0 0,-1-2 0 16,-1 3 0-16,1-4 0 0,0 3 0 0,1-1 0 16,0-1 0-16,0 2 0 0,0 0 0 0,0-4 0 15,0 3 0-15,0-4 0 0,0 1 0 0</inkml:trace>
  <inkml:trace contextRef="#ctx0" brushRef="#br0" timeOffset="48431.73">6779 11828 10799 0,'1'5'0'16,"-1"0"-144"0,0-5 144-16,0 1 0 0,0-1 0 0,0 2 0 15,0 2 0-15,0 2 0 0,1 3 0 0,-1-2 0 0,1 0 0 0,-1-2 0 0,0 1 0 0,0-5 0 16,-1 1 0-16,1 0 0 0,0 0 0 0,0 1 0 31,-1-3 0-31,0 0 0 0,1 0 0 0,-1 0 0 0,-1 0 0 0,1 0 0 0,1 0 0 0,0 0 0 16,0-3 0-16,0 2 0 0,0 1 0 0,0-3 0 15,0 3 0 1,0-3 0-16,0 3 0 0,0-5 0 0,0 4 0 0,0-4 0 16,1 1 0-16,-1 0 0 0,2-2 0 0,-1 2 0 0,0-4 0 15,1 1 0-15,0 0 0 0,-1 1 0 0,0-3 0 0,0 1 0 16,-1-4 0-16,0 0 0 0,2 0 0 0,-2-4 0 16,-2 1 0-16,2 1 0 0,0-2 0 15,0 1 0-15,0-3 0 0,0 0 0 0,0 4 0 0,0-3 0 16,-1 3 0-16,0-2 0 0,1 0-160 0,-1-3 160 0,-2 2-224 0,2 2 32 15,0-1 16-15,0 1 16 0,-1 1 0 0,0 2 0 16,1 2 0-16,-1 0 16 0,1 1-16 0,0 0 0 16,0-4 0-16,-1 1 32 0,2-1 304 0,-1 0 64 15,0 1 16-15,1-1 32 0,-1 1-80 0,-1 2-16 16,1 0 0-16,0-2 0 0,1 2-48 0,0-3-16 16,0 1 0-16,0 0 48 0,0-1 112 0,0 1 32 15,1 1 0-15,0 0 32 0,-1 1-48 0,2 0-16 16,-1 0 0-16,1 0 32 0,0-1-320 0,0 1 0 15,-1 0 0-15,1 0 0 0,-1 2 0 0,0-2-224 16,0 4 32-16,1-4 64 0,-2 3-32 0,0-2 0 16,1 2 0-16,-1-3 160 15,0 2-576-15,1-2 16 0,-1 1 0 0,0-1 48 16,1 1 64-16,-1-4 32 0,0 3 0 0,1-2 32 0,-1 2 192 0,0-1 48 0,0 3 0 0,0-1 0 16,0-4 144-16,0 3-192 0,0-5 192 0,2 2-144 15,-2 0 144-15,0 1-128 0,0 2 128 0,1-2-128 31,-1 2-256-31,0-1-32 0,1 1-16 0,0 0 0 0,-1-2 176 0,2-1 16 0,-2 3 16 0,1-4 0 16,-1 2 224-16,1 0 0 0,0-3 0 0,-2 2 0 16,1-3 128-16,0 1-128 0,1 2 0 0,-2 0 0 15,1 0 0-15,0-1 0 0,0 2 0 0,1 0-144 16,-1 2 144-16,0 2-160 0,-1-2 160 0,1 0-160 16,-1 4 0-16,1-3 0 0,-1 3 0 0,1 0 0 15,-2-1 160-15,2 1 0 0,2 0 0 0,-2-1 0 16,1 0 0-16,-1-1 0 0,1 0 0 0,-1-2 0 0,0 2 0 0,0-2 0 15,0 0 0-15,0-2 0 0,0-1 0 0,0 1 0 16,-1 0 0-16,1-2 0 0,0-1-352 0,0 3 16 16,-1 2 0-16,1-4 0 15,-2 3-128-15,2 0-32 0,-1 0 0 0,1 1 0 0,-1 0 496 0,1 1 0 16,-1 2 0-16,1 1 0 0,-2 0 0 0,1-3 208 16,1 2-32-16,-1 0-16 0,1-1 96 0,0 0 32 15,-1-3 0-15,1 0 0 0,-1 0-288 0,1 1 128 16,0 0-128-16,0-2 0 0,0-1 0 0,1 0-224 15,-1 0 16-15,0 1 0 0,1-2 208 0,0 3 0 16,0 1 0-16,2-2-144 0,-2 2 272 0,0 1 48 16,2 2 16-16,-2-2 0 0,0 2 368 0,-1 1 80 15,2-3 0-15,-2 2 16 0,1 1-80 0,-1-3 0 0,0 3-16 16,0-2 0-16,0 0-320 0,0 0-64 0,0 2-16 0,1-3 0 16,-1 1-160-16,0-2 0 0,1 0 0 0,-1 0 0 15,2 0 144-15,-2 1-144 0,1 0 160 0,0-1-160 16,0 1 336-16,1-3-16 0,-1 2-16 0,1-3 0 15,-1 4-304-15,1-1 0 0,-1 1 0 16,-1 2-144-16,1-2-208 0,-1 3-32 0,-1 0-16 0,0 2 0 16,-1-2 64-16,0-1 16 0,1 5 0 0,-2-2 0 15,1 1 320-15,-2-1 128 0,2 1 0 0,-2-3 0 16,3 2 64-16,-2 2 0 0,1-2 0 0,0-1 0 16,2 2-192-16,-1-1 128 0,1 0-128 0,0 2 128 15,1-2-128-15,-1 2 0 0,2 2 0 0,-2-3 0 16,1 2 0-16,-1 1 0 0,0 0-176 0,0 0 176 0,0 1 0 0,0 2 192 15,-1 3 0-15,-1 0-16 0,1 0 80 0,0 2 32 16,0 4 0-16,0 3 0 0,-2-2-288 0,1 6 0 16,-1-1 0-16,2 5-144 15,0 1-416-15,-1 0-80 0,2-2 0 0,0-5-16 16,-1 0 0-16,1 5 0 0,0 4 0 0,1 8 0 0,-1 4 656 0,2-3 0 0,-1 2 0 0,0-4 0 16,0-2 0-16,-1-2 0 15,0 0 0-15,-1-1 0 0,0 3 0 0,-2-5 0 16,1-1 0-16,-1-1 0 0,1 5 0 0,-2-3 0 15,2-1 0-15,1-3 0 0,1-2 0 0,0 1-128 16,1-4 128-16,3 0 0 0,-1-1 0 0,1-2 0 16,1 1 0-16,-1 1 0 0,-1-4 0 0,1 2 0 15,-2 1 0-15,1-2 0 0,-2 3 0 0,-1-1 0 16,0 1-128-16,0-2 128 0,0 3 0 0,0-3 0 0,-1 2 0 0,1-1 0 16,1 1 0-16,0-4 0 0,1 2 0 0,-1 1 0 15,0-3 0-15,-1-2 0 0,3 2 0 0,-1-2 0 16,1 2-128-16,-1-2 128 0,1 3 0 0,-1-3 0 15,0 0 0-15,0-1 0 0,-1 3 0 0,-1-3 0 16,1 1 0-16,-1-1 0 0,1 1 0 0,-2 0 0 16,0 2 0-16,-2 1 0 0,1-1 0 0,1-1 0 15,-2 4 0-15,0-2 0 0,0 0 0 0,1-2 144 16,-1 3 432-16,1-6 64 0,0 2 32 0,1 0 32 16,1-1-512-16,-1-2-192 0,1-1 176 0,0 3-176 15,0-3-160-15,0 2-128 0,1-5-32 0,-1 6 0 31,0-3-128-31,1 0-48 0,-1 0 0 0,0 2 0 0,0 0 496 0,0-1 0 0,-1 3 0 0,1-2 0 0,0 2 304 16,0 0-48-16,-2-1-16 0,2 1 0 0,-2-1 16 0,2 0 0 16,0 1 0-16,0-3 0 0,0 2 304 0,0-3 64 15,0 4 16-15,0-4 0 0,-1 3-96 0,1-3-16 16,0 4 0-16,0-4 0 0,0 2 48 0,0 0 0 16,0 0 0-16,0 0 0 0,0 2-272 0,1 0-48 15,2 3-16-15,-2-1 0 0,0 0-240 0,1 1 0 16,-1 3 0-16,0-4 0 0,2-2 0 0,-2 2 0 15,0-2 0-15,0 3 0 0,-1-1 0 0,0-2 0 16,2-1 0-16,-2-2 0 0,0-1 256 0,-2 0 48 16,1 0 16-16,1 1 0 0,-1-4 384 0,0 0 96 15,-1 1 16-15,1-1 0 0,1 0-384 0,-1 0-80 16,0 0-16-16,1 1 0 0,0 2-336 0,-2-4 0 16,2 4 0-16,0-2 0 0,0 2-144 0,2 1 144 0,-2-1-160 0,0 0 160 15,0 0-320-15,0 0 16 0,1-1 16 0,0 0 0 16,0 1 288-16,-1 1 0 0,2-4-128 0,-1 3 128 15,-1-2 0-15,0 2 0 0,0-2 0 0,-1 1 0 16,-1 1 0-16,1-1 0 0,1 0 0 0,-1 1 0 16,0-2 0-16,1 2 0 0,-2-2 0 0,2 0 0 15,-1 1 0-15,1-5 0 0,0 1 0 0,0 1 0 16,0 1 0-16,0 0 0 0,0 1 0 0,0-1 0 16,0-1-128-16,0-1 128 0,0 2 0 0,0-2 0 15,-1 1-448-15,1 1 0 0,0-3 16 16,0 1-6080-16</inkml:trace>
  <inkml:trace contextRef="#ctx0" brushRef="#br0" timeOffset="62565.63">7463 10975 1839 0,'-2'-3'160'0,"1"-1"-160"15,1 4 0-15,0-2 0 0,-1 2 352 0,1-1 32 16,-1-2 16-16,-1 0 0 0,1-2-80 0,-1-2-32 16,2 1 0-16,-2 1 0 0,2-1 720 0,2 0 144 15,-2 1 16-15,1 1 16 0,0 1 976 0,0-1 192 0,2-2 32 0,-2 3 16 16,2-3-544-16,-1 0-96 0,-2 6-32 0,0 0 0 15,0 0-752-15,0 0-144 16,0 0-48-16,0 0 0 0,0 0-336 0,0 0-80 0,38-39-16 0,-33 39 0 16,0 0-192-16,0 3-32 0,1-2-128 0,1 5 192 15,-1 1-192-15,-1-1-128 0,1 2 128 0,-1 2-208 32,0 3-192-32,0-3-48 0,-3-1 0 0,2 0 0 15,-3 1-384-15,0 0-96 0,-1 0-16 0,-1 0 0 0,0-2 464 0,-2 1 96 0,0-4 0 0,-1 0 16 16,2-1 368-16,-2-2 0 0,-1-2 160 0,-1 0-160 15,-3 0 928-15,2-5 80 0,-1-2 16 0,1 1 0 16,1-3 128-16,1 1 16 0,-1-4 16 0,1 2 0 16,1-2-160-16,0 2-48 0,2-1 0 0,0 0 0 0,2 0-480 15,0 1-112-15,2 0 0 0,-1 1-16 0,1 2 16 16,1 0 0-16,-1 1 0 0,2 3 0 16,0 0 144-16,-1-1 48 0,0 4 0 0,1 0 0 0,-1 0-208 0,1 0-48 15,0 0 0-15,-1 2 0 0,2 0-176 0,0 1-144 16,-1 0 192-16,2 0-192 0,-1 0 0 0,-1 0 0 15,1 1 0-15,0-1 0 0,0 4-320 0,-2-4 48 16,0 2 0-16,-1 1 0 16,1-2-224-16,-1 2-32 0,0 2-16 0,-2-2 0 15,-2 0-16 1,1 0 0-16,-1 0 0 0,-2 1 0 0,1-4 80 0,-1 2 16 0,-3 3 0 0,-1-5 0 0,0 2 112 0,0-1 32 16,-1 0 0-16,-1-1 0 0,1 0 64 0,0-1 32 0,0 0 0 15,0 0 0-15,1-2 224 0,0 0-192 16,2-2 192-16,2 0-192 0,1-1 624 0,0-2 128 0,2 1 16 15,1-2 16-15,1 0 496 0,2-2 80 0,0-3 32 0,-3 11 0 16,0 0-304-16,16-36-64 0,-16 36-16 0,0 0 0 16,21-38-384-16,-21 38-80 0,0 0-16 0,0 0 0 15,30-43-208-15,-30 43-128 0,0 0 160 0,0 0-160 16,0 0 0-16,0 0 0 0,0 0 0 0,49-29 0 16,-45 32 0-16,0-2 0 0,-2 4 0 0,0 2 0 15,-1 2 0-15,-2 1 0 0,-2-1 0 0,-1 0 0 16,3 1 0-16,-3-1 0 0,1 2-160 0,-2 0 160 15,-1 3-272-15,-1-6 16 0,2 2 16 0,-1-2 0 16,-2 3-80-16,-3-1-32 0,-1 0 0 0,0-2 0 16,0 2 96-16,-2-4 32 0,0 1 0 0,2-4 0 15,1 0 224-15,0 1 0 0,1-7 0 0,1 2 160 0,2-5 256 0,2 1 48 16,0-3 16-16,3 2 0 0,0 0-128 0,1-4-32 16,2 0 0-16,2-2 0 0,0-3-160 0,1 1-32 15,-4 14-128-15,10-31 192 0,-10 31-192 0,0 0 128 16,19-44-128-16,-19 44 0 0,0 0 0 0,0 0 128 15,24-38-128-15,-24 38 0 0,0 0 0 0,0 0 0 16,0 0 128-16,0 0-128 0,0 0 0 0,0 0 128 16,0 0-128-16,0 0 0 0,57-13 0 0,-52 16 0 15,0 2 0-15,-1 1 0 0,0 2 0 0,-3 1-128 16,0 1 128-16,-2 0-208 0,0 0-64 0,-2 0-16 16,1 1 0-16,-3-1 0 15,0 2-256-15,0-2-48 0,0-3-16 0,0 2 0 16,-1-3-160-16,-2 3-16 0,0-2-16 0,-1-1 0 0,-2-2 352 0,1 1 80 0,0-4 16 15,1-1 0-15,2 0 352 0,0-1 0 0,-1-4 192 0,2 1-64 16,2-2 240-16,1-1 32 0,1-2 16 0,1-1 0 16,1 0-96-16,0 2-32 0,-1 2 0 0,0-1 0 15,2 1-96-15,1-1-32 0,2-2 0 0,-4 9 0 16,0 0-160-16,0 0 0 0,0 0 0 0,0 0 0 16,38-37 0-16,-38 37 0 0,0 0 0 0,0 0 0 15,0 0 0-15,0 0 0 0,0 0-192 0,47 11 192 31,-42-5-1024-31,-1-2-64 0,0 2-32 0,-2 0-14240 0</inkml:trace>
  <inkml:trace contextRef="#ctx0" brushRef="#br0" timeOffset="90380.04">10875 10668 23039 0,'0'1'2048'0,"0"2"-1648"0,2-3-400 0,-2 0 0 16,1-3 2000-16,-1 3 320 0,1 0 64 0,2 3 16 15,-1-3-544-15,2-3-96 0,0 2-32 0,-2-4 0 16,2 0-784-16,-4 5-176 0,0 0-16 0,0 0-16 16,5-43-272-16,-7 28-48 0,-1-5-16 0,-2 0 0 15,0-4 176-15,-1-2 48 0,2 1 0 0,1 0 0 16,1 0 16-16,1-7 0 0,2-10 0 0,-1-1 0 15,0 1-160-15,-1-3-32 0,1 2 0 0,-1-1 0 0,-1 5-144 0,1-5-48 16,0-3 0-16,1 2 0 0,1 8-48 0,0 5-16 16,-1 32 0-16,6-57 0 0,-6 57 48 15,9-44 0-15,-9 44 0 0,0 0 0 0,21-50-32 0,-21 50 0 16,0 0 0-16,0 0 0 0,0 0-80 0,45-48 0 16,-45 48-128-16,0 0 192 0,0 0-192 0,59-12 128 15,-59 12-128-15,0 0 0 0,56-4 128 0,-56 4-128 16,43 1 0-16,-43-1 0 0,44 5 0 0,-44-5 0 15,41 6 0-15,-41-6 0 0,34 6 0 0,-34-6 0 16,24 12 0-16,-24-12 0 0,21 11 0 0,-13-5-240 16,-2 1 48-16,-2-1 16 15,-3 1-912-15,-1-4-192 0,-1 4-48 0,-3-4-13088 16,-1 2-2624-16</inkml:trace>
  <inkml:trace contextRef="#ctx0" brushRef="#br0" timeOffset="90676.94">10608 10298 11967 0,'2'1'1072'16,"-1"2"-864"-16,1-3-208 0,1 0 0 0,-1 0 3760 0,3 0 704 15,-5 0 144-15,0 0 16 0,48 4-976 0,-48-4-208 16,54-2-48-16,-54 2 0 16,55-6-2016-16,-55 6-416 0,56-8-64 0,-56 8-32 15,51-8-352-15,-51 8-80 0,0 0-16 0,53-6 0 0,-53 6-256 0,0 0-160 16,44 1 192-16,-44-1-192 0,0 0 0 0,36 6 0 16,-26-1 0-16,-3-3 0 15,-7-2-224-15,0 0-160 0,0 0-16 0,0 0-19568 16</inkml:trace>
  <inkml:trace contextRef="#ctx0" brushRef="#br0" timeOffset="91049.48">11119 10918 20271 0,'0'0'1792'0,"1"-3"-1424"0,2 1-368 0,-2 1 0 15,-1 1 3648-15,0 0 640 0,0 0 144 0,0 0 32 16,38-47-2032-16,-38 47-384 0,34-45-96 0,-34 45-16 15,32-44-848-15,-32 44-160 0,0 0-32 0,47-60-16 16,-47 60-336-16,0 0-64 0,42-51-16 0,-42 51 0 0,0 0-144 0,35-44-48 16,-35 44 0-16,0 0 0 0,0 0-112 0,0 0-32 15,0 0 0-15,37-41 0 0,-35 37-128 0,-1 4 0 16,1 0 0-16,-2 0 0 0,-2-2-256 0,1 2-64 16,0-3-32-16,0 2 0 15,-3 1-928-15,-1-2-176 0,-1 1-32 0,-2 1-18480 16</inkml:trace>
  <inkml:trace contextRef="#ctx0" brushRef="#br0" timeOffset="91282.49">11151 10584 22111 0,'-1'9'976'0,"1"-6"208"0,0 2-944 0,1 0-240 0,2 0 0 0,-2-5 0 15,1 4 2912-15,5 4 544 0,4 2 96 0,1 4 32 16,3 4-1344-16,1 1-272 0,1 0-48 0,-1-2-16 15,0 1-1008-15,1 1-208 0,-4 0-48 0,-1-3 0 16,0 0-304-16,-2 0-64 0,-3-1-16 16,0-3 0-16,1 4-256 0,-5-6 128 0,2-3-128 0,-2 2 0 15,-1-3 0-15,0-2 0 0,-1-2 0 0,0 1 0 32,-1-3-576-32,-1 0-128 0,1 0-32 0,-3-3-18592 0</inkml:trace>
  <inkml:trace contextRef="#ctx0" brushRef="#br0" timeOffset="91965.84">11865 9941 14735 0,'-2'-3'1312'0,"1"0"-1056"16,0 3-256-16,1 0 0 0,-1 0 2112 0,-2 0 384 16,0 0 64-16,-2 0 0 0,-3 0 608 0,0 1 112 15,-1 4 32-15,-1 1 0 0,0 0-1616 0,-1 4-320 0,1 0-64 16,-2 2-16-16,2 2-720 0,-1 1-160 15,0 1-32-15,-1 2 0 0,4 1-32 0,-1 1-16 16,2-2 0-16,2 5 0 0,0-4 32 0,1 2 0 16,0 2 0-16,2 0 0 0,1 4-64 0,1 2-16 15,1 0 0-15,0 2 0 0,2 0-128 0,0-1-32 16,2 1 0-16,0-5 0 0,1-4-128 0,3 0 0 16,1 3 0-16,1-3 0 0,1-1 0 0,2-1 0 15,0-1 0-15,-2-6 0 0,0 2 0 0,1-2 0 0,-1-4 0 0,1 1 0 16,-1-1 672-16,-1-3 208 0,0 0 32 0,-11-6 16 31,0 0-2240-31,34 5-448 0,-34-5-96 0,0 0-11600 0,0 0-2336 16</inkml:trace>
  <inkml:trace contextRef="#ctx0" brushRef="#br0" timeOffset="92597.94">12038 10669 23951 0,'1'3'1056'0,"0"-6"224"16,1 2-1024-16,-1-2-256 0,1 0 0 0,-1-1 0 0,2 2 2368 0,-3 2 400 16,0 0 96-16,0 0 16 0,25-63-800 15,-25 63-160-15,0 0-16 0,23-64-16 0,-23 64-1024 0,0 0-208 16,19-60-32-16,-19 60-16 0,0 0-128 0,15-53-32 15,-15 53 0-15,0 0 0 0,0 0-80 0,11-45-32 16,-11 45 0-16,0 0 0 0,0 0-144 0,0 0-16 16,0 0-16-16,0 0 0 0,0 0-160 0,0 0 128 15,0 0-128-15,0 0 128 0,0 0-128 0,0 0 0 16,0 0 0-16,0 0 128 0,0-4 0 0,0 18-128 16,0-2 192-16,1 2-64 0,0 5-128 0,0-1 0 15,2 1 0-15,-2-6 128 0,2 2-128 0,-1-1 0 16,3 4 0-16,0 1 0 0,0-3 0 0,1-4 0 0,0-2 0 0,0-1 0 15,1-3 0-15,0-2 0 0,-7-4 0 0,0 0 0 16,0 0 0-16,0 0 0 0,48-6-144 0,-48 6 144 16,0 0 0-16,0 0 0 0,44-35-128 0,-44 35 128 15,0 0-192-15,0 0 32 0,0 0 0 0,32-55 0 16,-32 55-160-16,0 0-48 0,0 0 0 0,6-44 0 16,-6 44 192-16,0 0 48 0,-6-31 0 0,6 31 0 15,-6-21 128-15,2 11 0 0,0 0 0 0,4 10 0 16,-5-18 0-16,3 12 0 0,0 2 0 0,1 1 0 15,1 2 0-15,-1 1 0 0,0 1 0 0,1 2 0 16,0 3 0-16,0 0 256 0,0 4-64 0,0-1-16 16,0 3 96-16,0-1 32 0,1 4 0 0,0 1 0 0,0 0-160 0,2 0-16 15,-2 0-128-15,3 2 192 0,1 1-64 0,0 1-128 16,0-2 176-16,0-1-176 0,1 0 128 0,0-1-128 16,0-5 0-16,0 1 0 0,2-3 0 0,-1-1 0 15,-1 0 0-15,1-1 0 0,0-1 0 0,-1-4 0 16,0 2 0-16,1-4 0 0,-2 0-160 0,-2 0-96 15,1-2 0-15,-4 2-16 16,0 0-752-16,0 0-128 0,0 0-48 0,9-42-18240 16</inkml:trace>
  <inkml:trace contextRef="#ctx0" brushRef="#br0" timeOffset="93096.21">12537 9906 25791 0,'2'8'1152'0,"-1"-3"224"0,1-2-1104 0,1 0-272 0,1-2 0 0,-2 1 0 16,3 2 2432-16,2 0 448 0,6 5 64 0,4 0 32 0,3 6-1104 0,1 1-208 16,0 0-64-16,-1 3 0 0,-1 0-832 0,0 0-192 15,0 4-16-15,-3-1-16 0,-2 0-240 16,1 3-48-16,0 0-16 0,-1 1 0 0,-2 2-16 0,-1-2 0 15,-2 2 0-15,0 0 0 0,-3 0-16 0,-1-2 0 16,-3 2 0-16,-1-3 0 0,-1 1-208 0,-2-1 128 16,-2 3-128-16,0-2 0 0,0-1 0 0,-3-3 0 15,1-2 0-15,-1 1 0 0,-2-4 0 0,-2 4 0 16,-1-2 0-16,-2-3 0 0,0 3 0 0,2-6 0 16,0 2 0-16,1-4 0 0,1 0-176 0,1-3 32 15,3-2 0-15,1-2 0 0,0-2-32 0,2-2 0 16,3-4 0-16,0 4 0 0,0 0-144 0,0 0-16 0,0 0-16 0,9-44 0 31,-9 44-352-31,0 0-64 0,19-45 0 0,-19 45-18112 0</inkml:trace>
  <inkml:trace contextRef="#ctx0" brushRef="#br0" timeOffset="93629.86">13267 10322 23951 0,'0'0'2128'0,"0"0"-1696"0,0 0-432 0,0 0 0 16,0-2 2416-16,0 2 400 0,0 0 64 0,2-3 32 16,-2 3-848-16,0 0-160 0,0 0-48 0,0 0 0 15,0 0-992-15,52-24-208 0,-52 24-32 0,0 0-16 16,47-11-160-16,-47 11-16 0,0 0-16 0,45-2 0 16,-45 2-80-16,0 0-16 0,37 2 0 0,-37-2 0 15,0 0-96-15,33 4-32 0,-33-4 0 0,0 0 0 16,0 0-192-16,0 0 0 0,42-3 0 0,-42 3 0 15,0 0-128-15,0 0-32 0,0 0 0 0,0 0 0 16,0 0-704-16,0 0-144 0,0 0-16 0,0 0-16 16,0 0-672-1,0 0-128-15,0 0-16 0,0 0-15072 0</inkml:trace>
  <inkml:trace contextRef="#ctx0" brushRef="#br0" timeOffset="93951.98">13257 10464 5519 0,'-1'5'496'0,"1"-5"-496"15,1 1 0-15,-1 2 0 0,1-3 3168 0,2 0 544 16,-1 0 96-16,2 0 32 0,-4 0 1120 0,0 0 224 15,0 0 64-15,0 0 0 0,49 0-3168 0,-49 0-624 16,0 0-128-16,0 0-32 0,50-4-528 0,-50 4-96 0,0 0-32 0,0 0 0 16,46-9-160-16,-46 9-32 0,0 0-16 0,0 0 0 15,0 0-176-15,53-12-16 0,-53 12-16 0,0 0 0 16,0 0-224-16,0 0 0 0,43-4 128 0,-35 7-128 16,-1 0 0-16,-1 0 0 0,0 0 0 0,-1 1 0 15,0 2-320-15,1-3-16 0,-1 1 0 16,0-1 0-1,0 0-928-15,1-1-176 0</inkml:trace>
  <inkml:trace contextRef="#ctx0" brushRef="#br0" timeOffset="95183.67">13950 11586 6447 0,'0'2'576'0,"0"-2"-576"0,0 0 0 0,0 0 0 16,0 0 2112-16,0 0 304 0,0 0 64 0,1 0 16 15,0 0 736-15,0 0 160 0,2 0 16 0,0 0 16 16,1 0-704-16,0 0-144 0,1-2-16 0,-5 2-16 16,0 0-1136-16,0 0-240 0,0 0-32 0,0 0-16 15,41-43-544-15,-41 43-128 0,0 0 0 0,0 0-16 16,35-50-16-16,-35 50 0 0,0 0 0 0,34-47 0 15,-34 47-32-15,0 0-16 0,36-47 0 0,-36 47 0 16,0 0-144-16,37-57-32 0,-37 57 0 0,0 0 0 16,36-55-192-16,-36 55 176 0,0 0-176 0,33-65 160 15,-33 65-160-15,20-47 0 0,-20 47 0 0,17-51 0 16,-17 51 0-16,13-47 128 0,-13 47-128 0,9-39 0 16,-9 39 144-16,8-46-144 0,-8 46 160 0,4-42-160 0,-4 42 208 0,2-38-48 15,-2 38-16-15,-4-44 0 0,1 24-16 0,-1 2-128 0,-1-2 192 0,0-2-64 16,-1 1-128-16,-2-1 160 15,2 2-160-15,-2-2 160 0,-1-1-160 0,-2-1 0 16,0-1 0-16,0-1 0 0,-2 1 0 0,1-1 0 0,-1-1 0 0,1 1 0 16,1 0 0-16,1 1 0 15,0-1 0-15,0 2 0 0,2 1 0 0,-2 1 0 16,0 0 0-16,0 3 0 0,0-2 0 0,1 4 0 16,-1-2 0-16,1 3 0 0,0-2 0 0,-1 2 0 15,3 0 0-15,-2-3 0 0,-1 1 0 0,1-2 0 16,1-3 0-16,-2 1 0 0,1-3 0 0,-1 1 0 15,2-1 0-15,-1 2 0 0,0-2 0 0,-2-4 0 16,1 3 0-16,0-2 0 0,2 1 0 0,-1-2 0 0,3 3 0 0,0 0 0 16,2 2 0-16,0-2 0 15,2 1 0-15,-1-1 128 0,3 26-128 0,-2-47 0 0,2 47 0 0,-4-53 128 16,4 53-128-16,-1-45 0 0,1 17 0 0,0-4 0 16,0 3 0-16,1-2 128 0,-1 31-128 0,3-54 0 15,-3 54 0-15,6-51 128 0,-6 51-128 0,7-47 0 16,-7 47 0-16,10-47 128 0,-10 47-128 0,15-44 0 15,-15 44 0-15,19-47 128 0,-19 47-128 0,23-48 0 16,-23 48 128-16,25-41-128 0,-25 41 0 0,29-41 128 16,-29 41-128-16,0 0 0 0,39-41 144 0,-39 41-144 15,0 0 0-15,0 0 128 0,43-26-128 0,-43 26 0 16,0 0 0-16,0 0 0 0,42-2 0 0,-42 2 0 16,0 0 0-16,35 6 0 0,-35-6 0 0,26 12 0 15,-26-12-288-15,22 13-32 0,-22-13 0 0,23 12 0 16,-23-12-864-16,20 11-176 15</inkml:trace>
  <inkml:trace contextRef="#ctx0" brushRef="#br0" timeOffset="96645.77">14145 12006 8287 0,'-3'0'736'15,"1"0"-592"-15,2 0-144 0,0 0 0 16,0-3 1680-16,-1 2 304 0,-2 1 64 0,0-3 16 15,0-2 1232-15,-1 1 240 0,3-2 48 0,1 2 16 16,1-1-1024-16,2 4-208 0,-1-3-32 0,2 4-16 0,1-2-992 0,0 2-208 16,2 0-32-16,1 0-16 0,-8 0-592 0,0 0-112 15,0 0-32-15,38 0 0 0,-38 0-64 0,0 0-16 16,0 0 0-16,41-3 0 0,-41 3-112 0,0 0-16 16,0 0-128-16,0 0 192 0,0 0-192 15,46-10 0-15,-41 8 128 0,-3 1-128 0,-1 1 0 0,1-3 0 16,-2 3 0-16,0 0 0 0,-2 0 0 0,1-2 0 15,-1 0 0-15,-3 2 0 0,1 0 0 0,-2-2 128 16,-3 2-128-16,-1 0 0 0,-1 0 256 0,1 0 0 16,0 0 0-16,-2 0 0 0,-2 2 32 0,-2 0 16 0,1 0 0 0,2 1 0 0,-1-2-144 0,1 1-32 31,-1 1 0-31,3-2 0 0,2 1-128 0,2-2 128 0,2 3-128 0,1-3 128 16,3 0 0-16,0 0 0 15,1 0 0-15,1 0 0 0,0 0 48 0,0-3 0 0,1 3 0 0,0 0 0 16,3 0-176-16,1 0 192 0,-6 0-192 0,0 0 192 15,0 0-192-15,0 0 0 0,42 0 0 0,-42 0 0 16,0 0 0-16,0 0 0 0,37-2 0 0,-37 2 0 16,0 0 0-16,0 0 0 0,0 0 0 0,42-4 0 31,-42 4-656-31,0 0-16 0,0 0 0 0,0 0-13040 0,47-3-2608 0</inkml:trace>
  <inkml:trace contextRef="#ctx0" brushRef="#br0" timeOffset="97496.72">14486 12189 23039 0,'0'2'1024'0,"0"-2"192"0,1 0-960 0,-1-2-256 0,2 2 0 0,-2 0 0 16,0 0 2368-16,1 0 448 0,0 2 64 0,2-2 32 15,-1 4-688-15,1 2-144 0,-1 1-32 0,1 2 0 16,0 1-1232-16,1 3-256 0,0 0-48 0,1 2-16 16,1-3-240-16,-3 2-32 0,4 2-16 0,-2-1 0 15,1-3-208-15,-1 1 0 0,0-3 128 0,-2-3-128 16,1-1 0-16,-1 0 0 0,0-1 0 0,0-5 0 15,-1 0 0-15,-1 0 0 0,2-2 0 0,-2-4 0 16,0 0 0-16,-1 6-128 0,0 0 128 0,2-36 0 16,-2 36-128-16,0 0 128 0,2-60 0 0,-2 60 0 0,1-44 0 15,-1 44 0-15,0-50 0 0,0 50 0 0,-1-48 240 0,1 48-48 16,-2-51-16-16,2 51 0 0,-4-50 16 0,4 50 0 16,-5-51 0-16,1 26 0 0,1 1-192 0,-1 0 160 15,0-1-160-15,0 1 160 0,1 0-160 0,3 24 0 16,-5-41 0-16,5 41 128 0,-4-31-128 0,4 31 0 15,0 0 144-15,0 0-144 0,0 0 224 0,0 0-32 16,0 0 0-16,0 0 0 0,0 0 80 0,0 0 16 16,0 0 0-16,0 0 0 0,0 0-96 0,0 0-32 15,0 0 0-15,0 0 0 0,46-16-160 0,-46 16 0 16,28 6 144-16,-28-6-144 0,34 4 0 0,-34-4 0 16,38 4 0-16,-38-4 128 0,40 2-128 0,-40-2 0 15,39-2 0-15,-39 2 0 0,0 0 0 0,63-11 0 0,-63 11 0 0,53-13 0 16,-53 13 0-16,51-11 0 0,-51 11 0 0,54-11 0 15,-54 11 0-15,60-15 0 0,-60 15 0 0,59-20 0 16,-59 20 0-16,63-21 0 0,-63 21 0 0,63-23 0 16,-63 23 0-16,56-19 0 0,-56 19 0 0,51-18 0 15,-51 18 0-15,49-16 0 0,-49 16 0 0,46-15 0 16,-46 15 0-16,0 0 0 0,62-14 0 0,-62 14 0 16,0 0 0-16,52-2 192 0,-38 6-64 0,-1 1 0 15,-2 1-128-15,-2 4 128 0,-2 0-128 0,0-2 128 16,0 5-128-16,-2-2 0 0,-2 0 0 0,0-1 0 15,-1 0 0-15,-2-2 0 0,0-2 0 0,0 2 0 16,-1-2-544-16,0 0-80 0,-2 0-16 0,1-2 0 16,-1-1-576-16,0-2-112 0,-1-1-16 0,0-1-17792 15</inkml:trace>
  <inkml:trace contextRef="#ctx0" brushRef="#br0" timeOffset="98178.81">14840 12084 17503 0,'-4'0'1552'0,"0"0"-1232"16,2 0-320-16,1 0 0 0,-1 0 1504 0,1 0 240 16,1 0 48-16,-1 0 16 0,-1 1 1248 0,-1-2 240 15,1 1 48-15,-1 1 16 0,3 2-1648 0,0-2-336 16,1 4-64-16,1-2-16 0,0 1-752 0,1 2-160 15,-1 3-16-15,0-2-16 0,2 5 32 0,-1-3 16 0,0 4 0 0,1 0 0 16,-1 2-80-16,-1 1 0 0,-1-2-16 0,2 1 0 16,-2 1-304-16,0-4 160 0,0 1-160 0,-1-1 128 15,2 2-128-15,-2-5 0 0,1 1 0 16,-1 1 0-16,0-3 0 0,1 2-144 0,-1 1 144 0,0-5-160 31,0 2-400-31,0-2-80 0,1-4 0 0,-1 2-16 0,0-4-640 0,2 0-128 16,-1 2-32-16,0-4-15808 0</inkml:trace>
  <inkml:trace contextRef="#ctx0" brushRef="#br0" timeOffset="98491.6">15004 12195 6447 0,'-1'1'576'0,"0"-2"-576"0,1 1 0 0,-1-2 0 0,1 2 3648 0,1 0 640 15,-1-2 112-15,1 2 16 0,2-2 96 0,-1-2 16 16,2-1 0-16,-4 5 0 0,0 0-2688 0,0 0-544 16,0 0-96-16,0 0-32 0,0 0-464 0,48-17-112 15,-48 17-16-15,0 0 0 0,0 0-192 0,0 0-64 16,47-5 0-16,-47 5 0 0,0 0-192 0,0 0-128 15,38 3 128-15,-30-3-128 0,-2 0 0 0,0 2 0 0,0-2 0 0,-1 0 0 32,-1 0-496-32,0 0-16 0,-1 1 0 0,-1-1-12864 0,0 0-2560 0</inkml:trace>
  <inkml:trace contextRef="#ctx0" brushRef="#br0" timeOffset="99079.54">15275 12353 12895 0,'-1'7'576'0,"1"-7"112"0,0 2-560 0,0-2-128 0,0-2 0 0,0 2 0 0,0-3 2944 0,1 2 576 15,-1 1 96-15,0 0 32 0,0 0-192 0,0 0-48 16,0 0 0-16,19-57 0 0,-19 57-2000 0,0 0-384 15,0 0-96-15,15-47-16 0,-15 47-432 0,0 0-96 16,0 0 0-16,0 0-16 0,0 0-176 0,9-53-16 16,-9 53-16-16,0 0 0 0,0 0-160 0,0 0 0 15,0 0 0-15,0 0 128 0,0 0-128 0,0 0 0 16,-2-36 0-16,2 34 0 0,-1 2 0 0,1 0 0 16,0 0 0-16,0 2 0 0,-2 2 0 0,2 2 0 15,0 0 0-15,0 4 0 0,0 0 0 0,2 5 160 16,-1-2-160-16,0 2 160 0,2 1-160 0,0-2 0 0,1-2 0 0,0 3 128 15,1-3-128-15,1 0 0 0,-1-4 0 16,1 0 0-16,0-3 0 0,-1-2 0 0,1-3 0 0,-6 0 0 16,0 0 0-16,0 0 0 0,0 0 0 0,0 0 0 15,0 0 0-15,49-32 0 0,-49 32 0 0,0 0 0 16,0 0 0-16,0 0 0 0,0 0 0 0,37-51 0 16,-37 51 0-16,0 0 0 0,0 0-176 0,0 0 176 15,0 0-192-15,0 0 64 0,13-50 0 0,-14 44 0 16,0-1 128-16,-2-1 0 0,1 0 0 0,-1 3-128 15,1 2 128-15,-1-4 0 0,2 4 0 0,-1-1 0 16,0 4 160-16,2 0 16 0,-1 0 0 0,1 0 0 16,0 4 208-16,-1-2 32 0,1 3 16 0,0 4 0 15,1-3-64-15,-1 4-16 0,1 2 0 0,2 1 0 0,-1-1-208 16,1 0-144-16,1 2 192 0,-2-2-192 0,3 2 128 0,0 1-128 16,0-3 0-16,0-2 0 0,1 2 0 15,0-2 0-15,0 0 0 0,1-1 0 16,-1-2-512-16,1 2-16 0,-1-5 0 0,1-2 0 15,0-2-592-15,-7 0-112 0,0 0-32 0,0 0-17472 16</inkml:trace>
  <inkml:trace contextRef="#ctx0" brushRef="#br0" timeOffset="99578.27">15534 12060 13823 0,'-2'3'608'0,"1"-1"128"0,1-2-592 0,0 0-144 16,0 0 0-16,1-2 0 0,1 2 3360 0,-1-4 640 0,1 0 128 0,-2 4 32 0,0 0-720 0,0 0-144 16,0 0-32-16,0 0 0 0,35-49-2048 0,-35 49-432 15,0 0-80-15,0 0 0 16,0 0-160-16,0 0-32 0,0 0 0 0,43-38 0 16,-43 38-128-16,0 0-48 0,0 0 0 0,0 0 0 15,36 2-192-15,-30 2-144 0,0-3 192 0,-1 4-192 16,-1 1 0-16,1 4 0 0,-1 0 0 0,-1 0 0 15,1 1 0-15,-1 3 0 0,-2-2 0 0,0 2 0 16,0 0 0-16,-1-1 0 0,0-3-208 0,0 0 80 16,0-1-128-16,-1 0 0 0,0 0-16 0,-2-2 0 15,0 2-16-15,-1-3 0 0,0-2 0 0,-1-1 0 16,-1 1 80-16,0-1 16 0,0-1 0 0,-2-2 0 16,2 0 192-16,-1 0-144 0,1-2 144 0,1-2-128 0,0-1 128 0,1 0 0 15,1 3 0-15,2-5 128 0,0 1-128 16,1 0 192-16,1 2-64 0,-1 4 0 0,0 0 48 0,0 0 16 15,0 0 0-15,0 0 0 0,0 0 48 0,0 0 16 16,0 0 0-16,0 0 0 0,0 0 48 0,50-32 16 16,-43 33 0-16,2 2 0 0,-2-1-64 0,1 2 0 0,-2 0 0 0,0-1 0 15,-1 2-80-15,0 2-32 16,0-1 0-16,0-3 0 0,1 4-144 0,-1-4 0 16,0 0 0-16,0 1 0 0,1-1 0 0,-1 1 0 15,0 1 0-15,0-1 0 16,0-1-640-16,-3 2-96 0,2-1-32 0,-2 0 0 15,1-2-480-15,-2 2-96 0,0 0-32 0,-1-2-17248 0</inkml:trace>
  <inkml:trace contextRef="#ctx0" brushRef="#br0" timeOffset="100828.37">14431 9033 27647 0,'-2'-2'2448'0,"1"-2"-1952"16,1 2-496-16,0 2 0 0,0 0 1984 0,0-3 320 15,-1 2 48-15,1-4 16 0,-1 1-704 0,1 0-144 16,1 2-32-16,1 2 0 0,2 2-768 0,-1 0-144 16,1 3-48-16,1 1 0 0,-1 0-96 0,1 4-32 15,0 0 0-15,0 0 0 0,0 2-80 0,-1-2 0 16,1 2-16-16,-1 1 0 0,0-1-176 0,0 0-128 16,0 1 192-16,-2-3-192 0,1 0 0 0,-1-2 0 15,1 0 0-15,-1-2 0 0,2 0 0 0,-1-4 0 0,1 2 0 0,1-4 0 16,0 3-240-16,0-3 0 15,-1-3 0-15,-1 1 0 0,1 0-48 0,-4 2-16 16,0 0 0-16,0 0 0 0,0 0 112 0,0 0 0 16,26-53 16-16,-26 53 0 0,0 0 176 0,7-47 0 0,-7 47 0 0,3-38-128 15,-3 38 128-15,0-43 0 0,0 43 0 0,-3-46 0 16,3 46 0-16,-2-50 128 0,2 50-128 0,-5-54 128 16,1 26-128-16,4 28 192 0,-5-51-64 0,5 51 0 15,-5-47-128-15,5 47 128 0,-5-38-128 0,2 19 128 16,3 19-128-16,-6-26 0 0,3 15 0 0,1 4 128 15,0 0-128-15,0 4 128 0,1-4-128 0,-1 4 128 16,1 0 64-16,0 3 32 0,1-2 0 0,0 1 0 16,0-2 0-16,0 3 0 0,0-2 0 0,0 0 0 15,1 2-32-15,0 0 0 0,1 0 0 0,1-2 0 16,1 2-192-16,2 0 128 0,0 0-128 0,-6 0 0 16,0 0 0-16,0 0 0 0,38 4 0 0,-38-4 0 15,26 6 0-15,-26-6 128 0,0 0-128 0,37 8 0 0,-37-8 0 16,0 0 0-16,40 7 0 0,-40-7 0 0,0 0 128 0,36 6-128 15,-36-6 0-15,0 0 0 0,35 6 208 16,-35-6-48-16,0 0-16 0,37 5 0 0,-37-5 16 16,0 0 0-16,43 2 0 0,-43-2 0 15,0 0-160-15,57-6 0 0,-57 6 144 0,0 0-144 0,62-20 0 16,-62 20 0-16,52-24 0 0,-52 24 0 0,52-26 0 0,-52 26 0 16,46-23 0-16,-46 23 0 0,0 0 0 0,61-22 0 15,-61 22 0-15,0 0 0 0,44-8 0 0,-44 8 0 16,0 0 0-16,23 6 0 0,-15 0 0 0,-3 0 0 15,0 0 0-15,0 0 0 0,-1-2 0 0,1 2 0 16,0-2 0-16,0 0 0 0,0 1 0 0,1-4 0 16,1 1 0-16,-7-2 0 0,0 0 0 0,0 0 0 0,29 7 0 0,-29-7 0 15,0 0 0-15,0 0 0 0,0 0 0 0,0 0 0 16,0 0 0-16,36 0 0 0,-33 2 0 0,-2-2 0 31,-1 0-384-31,1 1-64 0,-1 2 0 0,0-2 0 16,0 0-208-16,-1-1-48 0,2 0-16 0,-1 0 0 15,1 0 16-15,-1-1 16 0,2 1 0 0,-1-1 0 16,-1 1-1008-16,1-3-208 0</inkml:trace>
  <inkml:trace contextRef="#ctx0" brushRef="#br0" timeOffset="101411.54">14784 8939 2751 0,'0'3'256'0,"0"-3"-256"0,0 0 0 0,0 0 0 0,0 0 2816 0,0 0 512 0,0 0 96 0,1 0 32 16,1 0 640-16,-1 0 128 0,1 0 16 0,1 0 16 16,-1 0-1568-16,0 1-320 0,0-1-64 0,1 2-16 15,-2 2-1264-15,1 0-256 0,1 1-64 0,-2 2 0 16,0 2-256-16,2 1-48 0,-2 2-16 0,0 0 0 15,0 2-64-15,1 2-32 0,0 1 0 0,1 0 0 0,-2-1-128 0,1 0-32 16,1-3 0-16,-1 2 0 0,1 1-128 0,-1 0 0 16,-1-1 0-16,1 1 0 0,-1-3 0 0,0-4 0 15,2 0 0-15,-2-5 0 0,1-1 0 0,1-3-224 16,-1 0 48-16,-2 0 16 16,0 0-608-16,0 0-112 0,0 0-16 0,22-48-17584 15</inkml:trace>
  <inkml:trace contextRef="#ctx0" brushRef="#br0" timeOffset="101568.81">14949 9031 13471 0</inkml:trace>
  <inkml:trace contextRef="#ctx0" brushRef="#br0" timeOffset="102095.8">15027 9049 7359 0,'-7'0'656'0,"2"-2"-528"0,0 2-128 0,3 0 0 16,1-3 1920-16,0 3 368 0,-1-1 64 0,1 1 16 15,-3-2 1456-15,2-1 288 0,-1 2 64 0,1 1 16 16,1-3-1440-16,1 3-272 0,1 3-64 0,1-3-16 16,2 0-1408-16,1 0-288 0,1 1-48 0,0 2-16 15,2-3-144-15,-1 0-48 0,2 2 0 0,-9-2 0 16,0 0-32-16,0 0-16 0,0 0 0 0,44-2 0 16,-44 2-144-16,0 0-16 0,0 0-16 0,45-3 0 15,-45 3-224-15,0 0 0 0,0 0 128 0,0 0-128 16,43-1 0-16,-43 1 0 0,0 0 0 0,0 0 0 15,0 0-368-15,0 0-16 0,0 0 0 0,0 0-12944 16,0 0-2608-16</inkml:trace>
  <inkml:trace contextRef="#ctx0" brushRef="#br0" timeOffset="102747.17">15270 9208 6447 0,'0'0'576'0,"0"0"-576"0,0 0 0 0,0 0 0 15,1-3 3232-15,1 3 544 0,-1-4 96 0,-1 4 32 16,0 0-96-16,0 0-16 0,0 0 0 0,0 0 0 15,31-43-1808-15,-31 43-384 0,0 0-64 0,0 0 0 16,0 0-912-16,26-52-176 0,-26 52-48 0,0 0 0 16,0 0-160-16,0 0-48 0,0 0 0 0,0 0 0 15,17-49-64-15,-17 49-128 0,0 0 176 0,0 0-176 16,0 0 0-16,0 0 0 0,0 0 0 0,0 0 0 16,0 0 0-16,0 0 0 0,0 0 0 0,0 0 0 15,0 0 192-15,0 0-192 0,0 0 192 0,0 0-192 16,0 0 304-16,0 0-48 0,0 0-16 0,0 0 0 15,0 0-64-15,5 3-16 0,-3 9 0 0,0 0 0 16,1 1-160-16,0 0 0 0,1 3 0 0,1-4 0 16,0 1 0-16,1-1 0 0,0-2 0 0,0 0 0 15,-1-4 0-15,1-2 0 0,0-2-128 0,1 1 128 0,-1-3-144 0,0-3 144 16,-6 3-192-16,0 0 192 0,0 0-240 0,0 0 64 16,0 0 16-16,0 0 0 0,43-44 32 0,-43 44 0 15,0 0 0-15,0 0 0 0,0 0-32 0,0 0 0 16,14-51 0-16,-14 42 0 0,0 9 160 0,0 0-208 15,0 0 80-15,1-36 128 0,-1 30-128 0,0-2 128 16,-1-1 0-16,1 2 0 0,0 0 0 0,0 1 0 16,0-1 0-16,0 4 0 0,0 0 0 0,0 0 128 15,1 3-128-15,-1 0 192 0,0 0 64 0,0 3 0 16,1-2 16-16,-1 2 0 0,2 2 80 0,-2 2 16 16,1-1 0-16,0 0 0 0,0 4-160 0,0 0-16 0,2 2-16 0,1 1 0 15,-1-1-176-15,1 1 160 0,1 2-160 16,-1-1 160-16,1 2-160 0,-2-1 128 0,4 2-128 0,-4 0 128 15,2 1-128-15,0-1 0 0,-1 0 0 0,0-1 128 16,-1 2-128-16,0-2 0 0,-1-4 0 0,-1-1-176 31,2 0-496-31,-1-3-96 0,0 2-32 0,0-4-18400 0</inkml:trace>
  <inkml:trace contextRef="#ctx0" brushRef="#br0" timeOffset="103661.66">14976 10782 12895 0,'1'1'1152'0,"0"1"-928"15,1-2-224-15,-2 0 0 0,1 3 1792 0,0-3 304 16,2 1 64-16,0 2 16 0,2-1 800 0,1-4 160 16,-6 2 48-16,0 0 0 0,0 0-752 0,0 0-160 15,16-60-32-15,-16 60 0 0,2-42-1280 0,-2 42-272 0,-2-53-48 0,0 22-16 16,-2 5-64-16,-1-5-16 0,-1 2 0 15,-1-2 0-15,-1 2-64 0,-2 1-16 0,2 2 0 0,-2-3 0 16,1 5-144-16,1-2-16 0,0 3-16 0,2 2 0 16,0 2-48-16,2-4-16 0,0 5 0 0,4 18 0 15,-2-35-32-15,2 35-16 0,0 0 0 0,4-44 0 16,-4 44-48-16,0 0 0 0,0 0 0 0,0 0 0 16,26-49 0-16,-26 49 0 0,0 0 0 0,0 0 0 15,47-27 16-15,-47 27 0 0,0 0 0 0,55-13 0 16,-55 13-144-16,43-7 128 0,-43 7-128 0,46-2 128 15,-46 2-128-15,46 2 0 0,-46-2 0 0,41 0 0 16,-41 0 0-16,34 2 0 0,-34-2 0 0,34 5 0 16,-34-5 0-16,25 6 0 0,-16-3-128 0,-2 4 128 15,-2-1-528-15,-3 0-48 16,-1 0 0-16,0 0 0 0,-2-2-640 0,0 0-128 0,-1 2-16 0,-2-4-18592 16</inkml:trace>
  <inkml:trace contextRef="#ctx0" brushRef="#br0" timeOffset="103945.04">14806 10412 13823 0,'-3'10'608'0,"0"-4"128"0,2 0-592 0,1-2-144 0,1-2 0 0,1-2 0 15,-1 4 3072-15,1-1 592 0,3 0 112 0,3 3 32 16,1-2-592-16,4 0-112 0,-13-4-32 0,0 0 0 16,46 2-1728-16,-46-2-336 0,0 0-80 0,56-7-16 15,-56 7-288-15,45-6-64 0,-45 6-16 0,0 0 0 16,62-9-176-16,-62 9-48 0,41-4 0 0,-41 4 0 16,40-2-192-16,-40 2-128 0,0 0 128 0,47 2-128 15,-47-2 0-15,0 0 0 0,36 4 0 0,-36-4 0 16,0 0 0-16,0 0-256 0,37 3 64 0,-37-3-13088 15,0 0-2608-15</inkml:trace>
  <inkml:trace contextRef="#ctx0" brushRef="#br0" timeOffset="104629.06">15191 10997 22175 0,'-2'4'480'0,"2"-4"96"0,0-3 32 0,2 2 32 0,-1-3-512 0,2 2-128 16,-1-1 0-16,-2 3 0 0,0 0 3712 0,0 0 704 16,40-42 160-16,-40 42 32 0,0 0-2768 0,41-47-560 15,-41 47-96-15,0 0-32 0,37-44-400 0,-37 44-96 16,0 0-16-16,37-41 0 0,-37 41-320 0,0 0-64 15,0 0 0-15,37-41-16 0,-37 41-240 0,0 0 128 0,0 0-128 0,0 0 0 16,0 0 0-16,0 0 0 0,0 0 0 0,0 0 0 16,0 0-224-16,0 0-96 0,0 0 0 0,0 0-16 31,0 0-768-31,0 0-160 0</inkml:trace>
  <inkml:trace contextRef="#ctx0" brushRef="#br0" timeOffset="104864.22">15191 10779 2751 0,'1'0'256'0,"1"0"-256"0,-1 0 0 0,0 3 0 15,1-3 3984-15,2 1 752 0,2 4 160 0,4 1 32 16,5 4 16-16,1 2 16 0,1 4 0 0,1-2 0 0,-1 1-3040 0,-1 1-624 16,0 0-112-16,-2-1-32 0,1-2-640 0,-3 0-144 15,-1-1-32-15,-1 1 0 0,-3-6-336 0,0 3 128 16,-2-1-128-16,0-3 0 0,-2 0 0 0,0-2 0 15,-1 2 0-15,1-3 0 16,-2 2-416-16,0-5-48 0,0 2-16 0,1 0-18464 0</inkml:trace>
  <inkml:trace contextRef="#ctx0" brushRef="#br0" timeOffset="105513.58">15609 10808 19343 0,'-1'0'1728'0,"-2"0"-1392"0,2 0-336 0,1 0 0 16,-1 0 2624-16,0 0 464 0,-2 0 96 0,-1 2 16 16,1-1-544-16,0 4-96 0,2-1-32 0,2 2 0 15,2 0-1568-15,0 2-320 0,2 0-64 0,0-1-16 16,3 0-112-16,-1-1 0 0,2 0-16 0,-2-1 0 16,2-1-144-16,0-3-32 0,2 4 0 0,-11-5 0 15,0 0-256-15,35 0 0 0,-35 0 0 0,0 0 0 16,0 0 0-16,55-33 0 0,-55 33 0 0,0 0 0 15,42-33 0-15,-42 33 0 0,0 0 0 0,0 0 0 16,44-35-336-16,-44 35 16 0,0 0 16 0,0 0 0 16,0 0-256-16,0 0-48 0,0 0-16 0,0 0 0 15,0 0-656-15,0 0-144 0,0 0-32 0,0 0-15296 16</inkml:trace>
  <inkml:trace contextRef="#ctx0" brushRef="#br0" timeOffset="105704.68">15723 10862 15135 0,'-3'11'320'0,"2"-5"80"0,1-1 16 0,0 4 32 0,1-5-448 0,-1 1 0 15,3-2 0-15,-2 7 0 0,3 3 4032 0,-1 5 704 16,1 1 160-16,1 3 32 0,-1 0-2240 0,1-2-448 16,-2 0-96-16,2-2-16 0,-2-2-1456 0,-1 2-288 15,1-5-64-15,-1 0-16 0,0-3-304 0,-1-4 0 16,0 0 0-16,-1-4 0 0,1-2 0 0,0-4 0 15,-1 4-208-15,0 0-12080 16,0 0-2432-16</inkml:trace>
  <inkml:trace contextRef="#ctx0" brushRef="#br0" timeOffset="106059.98">16251 10223 16575 0,'-8'2'736'0,"3"-1"160"0,2-1-720 0,-1 3-176 0,1-3 0 0,2 0 0 16,-1 0 2912-16,-3 0 544 0,-1 0 128 0,-4 0 0 15,0 2-528-15,-1 0-112 0,0 1-32 0,1 2 0 16,0 2-1760-16,0-1-336 0,-1 1-80 0,0 3-16 0,0 5-160 0,-2 1-48 15,2-1 0-15,0 2 0 0,0 2-128 16,0 2-16-16,0-2-16 0,3 4 0 0,2-5-160 0,1 4-16 16,1 1-16-16,1 1 0 0,1 0-160 0,2 3 128 15,0-1-128-15,3 0 128 0,1 3-128 0,2-5 0 16,0 1 0-16,3-5 0 0,2 1 0 0,0-5 0 16,2 2 0-16,1-4 0 0,0 2-192 0,0-1 48 15,1-1 0-15,0-2 0 16,1-2-608-16,-1-2-112 0,1-1-32 0,-16-7-18608 15</inkml:trace>
  <inkml:trace contextRef="#ctx0" brushRef="#br0" timeOffset="107094.18">16368 10867 19343 0,'0'0'1728'16,"0"0"-1392"-16,0 0-336 0,0 0 0 0,0 0 3472 0,0 0 624 15,0 0 128-15,0 0 32 0,45-57-2096 0,-45 57-432 16,0 0-64-16,44-63-32 0,-44 63-800 0,0 0-176 16,31-56-16-16,-31 56-16 0,0 0-240 0,0 0-64 15,22-51 0-15,-22 51 0 0,0 0-128 0,0 0-16 16,0 0-16-16,0 0 0 0,10-47-160 0,-11 40 160 16,0 4-160-16,0 0 160 0,-1 1-160 0,1 2 128 15,0 0-128-15,-2 2 128 0,2 1-128 0,-1 0 0 16,0 1 144-16,0 5-144 0,0 1 128 0,0 2-128 15,2 0 160-15,0 1-160 0,0 3 128 0,0-3-128 16,2 6 0-16,0-3 0 0,-1-1 0 0,3 1 0 16,0-4 0-16,1-2 0 0,0 0 0 0,2-1 0 0,2-3 0 15,-1 0 0-15,2-5 0 0,-10-1 0 0,0 0 0 0,0 0 0 16,47-10 0-16,-47 10 0 0,0 0 0 0,0 0 0 16,53-40-192-16,-53 40 64 0,0 0 128 0,0 0-208 31,41-54-240-31,-41 54-64 0,0 0 0 0,0 0 0 15,19-48 64-15,-19 48 16 0,0 0 0 0,0 0 0 0,0 0 240 0,5-43 32 0,-7 38 16 0,1-1 0 16,1 3 144-16,-1 0 0 0,0 0 0 0,-1 3 0 16,1 0 192-16,1 0 32 0,-1 3 0 0,1-2 0 15,0 4 224-15,0-1 32 0,0 3 16 0,0 2 0 16,1-1-80-16,0 2-16 0,1 3 0 0,-1 0 0 16,0 2-112-16,0-3-32 0,2 4 0 0,-1 0 0 0,2 1-112 15,-1-1-16-15,1 0-128 0,1 0 192 0,2 1-192 16,-2-3 0-16,1 1 0 0,-3-2 0 0,2-1 0 0,0-2 0 15,0-1 0-15,1-3 0 16,-1 0-848-16,0-4-64 0,-5-2-16 0,0 0-18720 16</inkml:trace>
  <inkml:trace contextRef="#ctx0" brushRef="#br0" timeOffset="107348.33">16884 10773 23039 0,'0'4'1024'0,"0"-2"192"0,0-2-960 0,1 0-256 16,-1 3 0-16,0-3 0 0,1 1 2432 0,2 1 432 0,-1 2 80 0,2 1 32 15,1 3-768-15,-1 0-160 0,-1 5-16 0,2-4-16 16,-2 4-1264-16,-1 0-256 0,1 2-48 0,-2-1-16 16,1 1-224-16,0-2-32 0,-1 2-16 0,0-1 0 15,-1 1-160-15,0-2 0 0,-1 2 0 0,0-1 0 16,-1-5 0-16,1 4 0 0,0-1 0 0,0 1 0 31,-1-1-688-31,1-2-16 0,-1-2 0 0,-1 0-17680 0</inkml:trace>
  <inkml:trace contextRef="#ctx0" brushRef="#br0" timeOffset="108228.54">17155 10615 10127 0,'0'-4'896'0,"0"2"-704"0,0 2-192 0,0 0 0 16,0 0 1568-16,0-3 288 0,-2 2 48 0,1-4 16 15,0 0 288-15,-2-1 64 0,0 0 16 0,0-1 0 16,0 4-368-16,0 0-80 0,1 1-16 0,-1 1 0 15,1 1-368-15,0 0-80 0,1 1-16 0,1 1 0 0,1 1-272 0,1 0-64 16,0 1-16-16,1 0 0 0,0 1-432 0,1 1-96 16,1-1-16-16,1 1 0 0,0 3 96 0,1-1 16 15,-1 2 0-15,0-2 0 0,1 0-48 0,1 2 0 16,-1 0 0-16,-1 1 0 0,2-3-192 0,-3 2-32 16,1 1-16-16,0-4 0 0,-1 3-144 0,1-1-16 15,-1 1-128-15,0-2 192 0,-1 2-192 0,0-2 0 16,-1 3 0-16,1-1 0 0,-2-3 0 0,0 2 0 15,0-3 0-15,-1 3 0 0,2-5 0 0,-2 1 0 16,0 2 0-16,1-4 0 0,-1 0 0 0,0-2 0 16,-1 1 0-16,0-2 0 0,1 3 0 0,1-3 0 15,-1 0 0-15,0 0 0 0,0 0 0 0,0 0 0 16,1 0 0-16,0-3 0 0,-1 3 0 0,1 0 0 16,0-2 0-16,-2 2 0 0,0 0 0 0,0 0 0 0,0 0 0 0,0 0 0 15,0 0 176-15,0 0-16 0,37-44 0 0,-37 44 0 16,0 0 16-16,0 0 0 0,34-51 0 0,-34 51 0 15,0 0-16-15,0 0 0 0,38-55 0 0,-38 55 0 16,0 0-32-16,0 0-128 0,0 0 192 0,38-49-64 16,-38 49-128-16,0 0 128 0,0 0-128 0,0 0 128 15,0 0-128-15,0 0 0 0,37-47 144 0,-37 47-144 16,0 0 0-16,0 0 0 0,0 0 0 0,0 0 128 16,0 0-128-16,0 0 0 0,0 0 0 0,0 0 0 15,0 0 0-15,0 0 0 0,0 0 0 0,0 0 0 16,0 0 0-16,0 0 0 0,0 0 0 0,-2-7 0 15,-1 13-464-15,1-5-64 16,-2 4-16-16,1-4 0 0,0 2-512 0,-1-3-96 0,3 2-32 0,-1-4-19008 16</inkml:trace>
  <inkml:trace contextRef="#ctx0" brushRef="#br0" timeOffset="108728.5">17573 10271 14735 0,'-5'2'640'0,"2"-2"160"0,2 3-640 0,0-3-160 0,1 0 0 0,0 0 0 16,0 0 2592-16,2 1 480 0,3 2 112 0,3 0 16 16,4 4 64-16,2-1 32 0,2 0 0 0,1 3 0 15,3 0-1728-15,1 1-352 0,0 0-64 0,-3 3 0 16,2-1-352-16,-3 0-64 0,-1 4-16 0,1-2 0 15,-3 3-224-15,1-3-48 0,-2 4-16 0,-2-1 0 0,0 2-192 16,-2 2-48-16,-2 2 0 0,-1-1 0 0,-2 3-192 0,-3-2 176 16,-1 1-176-16,-1 2 160 0,-3-2-160 15,-2 2 0-15,-1-1 0 0,-2 1 0 0,-1-4 0 0,0 3 0 16,-2-3 0-16,1-3 0 0,-3 1-160 0,2-2-16 16,-2 1 0-16,-1-6 0 15,3 0-304-15,-2-5-64 0,1 0-16 0,1 0 0 16,1-4 112-16,1-1 0 0,3-2 16 0,1-2 0 0,3-2 48 0,1-3 16 15,2 0 0-15,0 6 0 16,0 0-368-16,0 0-80 0,0 0-16 0,0 0 0 16,26-53-1664-16,-26 53-352 0</inkml:trace>
  <inkml:trace contextRef="#ctx0" brushRef="#br0" timeOffset="109460.61">18357 10652 19343 0,'-5'-5'848'0,"0"1"192"0,0 1-832 0,1 0-208 15,2 3 0-15,-1-2 0 0,-1 2 2000 0,-2-2 368 16,-2-1 64-16,-6 0 0 0,-1-1-384 0,0 4-64 16,-1 2-32-16,1 0 0 0,2 4-960 0,-2 2-192 15,1 0-32-15,-2 5-16 0,1-1-304 0,1 0-64 16,-1 5-16-16,1 0 0 0,1 0-80 0,0 1-16 15,1 0 0-15,2 1 0 0,0 0-144 0,3 0-128 16,0-4 192-16,4 1-192 0,0 0 192 0,3-4-192 16,1 1 192-16,3-3-192 0,1-1 176 0,3 0-176 15,3-5 160-15,2 0-160 0,-13-4 0 0,0 0 0 16,58-10 0-16,-58 10 0 0,51-25 0 0,-51 25 0 0,54-42 0 16,-54 42 0-16,57-59 0 0,-57 59 0 0,55-67 0 0,-55 67 0 15,39-67 0-15,-39 67 0 0,25-53-128 0,-25 53 128 16,12-55 0-16,-12 55 0 0,8-59 0 0,-8 59 0 15,2-57 192-15,-2 57-16 0,-3-54 0 0,3 54 0 16,-9-51-176-16,2 29 160 0,-2-1-160 0,0 5 160 16,1 2-160-16,-2 1 0 0,1 1 0 0,0 3 0 15,2 4 0-15,-2-3 0 0,3 5 0 0,-1 1 0 16,2 1 0-16,-1 3 128 0,2-3-128 0,-1 3 192 16,2 0 112-16,0 3 16 0,0-3 16 0,1 3 0 15,-1 0 80-15,1 1 16 0,1 4 0 0,1 2 0 16,0 2-112-16,0 2 0 0,2 1-16 0,1 2 0 15,2 4-176-15,-1-1-128 0,3 2 192 0,-1 3-192 16,0-3 144-16,1 3-144 0,2 7 0 0,-2-1 144 0,0 4-144 16,-1-1 0-16,0 2 0 0,-2-1 128 0,-1-1-128 0,-1 1 0 15,-1 0 0-15,-1-3 0 0,-1 0 0 0,-1-4 0 0,1 1 0 0,0-4 0 16,0-3 0-16,1-1 0 0,0-5 0 0,0-4 0 16,1-1 0-16,0-2-192 0,2-3 32 0,-2 0 16 31,1-4-464-31,2 0-96 0,-1-2 0 0,-3 0-16 15,0 0-192-15,0 0-48 0,0 0 0 0,0 0-17456 16</inkml:trace>
  <inkml:trace contextRef="#ctx0" brushRef="#br0" timeOffset="110246.37">18771 10690 12895 0,'-1'0'1152'0,"-1"-2"-928"16,1 2-224-16,0-2 0 0,1 1 2944 0,-1 1 560 16,-1-1 96-16,0-1 32 0,-1-2 80 0,1 0 0 15,0 2 16-15,2-2 0 0,0 1-2256 0,0 3-448 16,1-2-80-16,0 2-32 0,1 0-208 0,1 0-32 16,1 0-16-16,-2 2 0 0,2-2-144 0,0 3-16 15,-1-2-16-15,1 2 0 0,0 0-176 0,-1 2-48 0,2 1 0 0,0 2 0 0,0-2-32 0,0 3-16 31,0 1 0-31,0 0 0 0,0-2-208 0,1 3 0 0,-1 2 128 0,0-1-128 16,1 0 0-16,-1 2 0 16,1 1 0-16,-1-2 0 0,0 2 0 0,0 1 0 0,0-1 0 0,-2-1 0 15,0-4 0-15,0 1 0 0,-1 0 0 0,0 0 0 16,-1-5 0-16,1-1 0 0,-2 0 0 0,2-1 0 0,-2-2 0 0,0-2 0 0,1 0 0 0,0 0 0 31,-1 0 0-31,1 0 0 0,0-2 0 0,2-2 0 16,-1 2 0-16,-2 2 0 0,0 0 0 0,0 0 0 15,0 0 0-15,0 0 0 0,0 0 0 0,0 0 0 16,47-42 0-16,-47 42 0 0,0 0 0 0,0 0 0 0,54-57 192 16,-54 57-48-16,0 0-16 0,53-63 0 15,-53 63 0-15,37-47-128 0,-37 47 192 0,36-51-64 0,-36 51 64 16,29-44 0-16,-29 44 0 0,0 0 0 0,36-57-16 0,-36 57 0 16,0 0 0-16,0 0 0 0,27-45-176 0,-27 45 160 15,0 0-160-15,0 0 160 0,0 0-160 0,0 0 0 16,0 0 0-16,0 0 0 0,0 0 0 0,0 0 0 15,0 0 0-15,0 0 0 0,0 0 0 0,0 0 0 16,0 0-160-16,0 0 160 16,10 4-624-16,-12 0-16 0,-1-1-16 0,0 2 0 15,-1 1-368-15,-1-2-64 0,-1 3 0 0,-2 2-12608 16,1-3-2496-16</inkml:trace>
  <inkml:trace contextRef="#ctx0" brushRef="#br0" timeOffset="121345.26">19911 10625 16575 0,'-1'-2'1472'15,"1"2"-1168"-15,0 0-304 0,0 0 0 16,1 0 2112-16,0 0 352 0,0-2 80 0,3-2 16 15,1 2 400-15,1-4 96 0,-6 6 16 0,0 0 0 16,0 0-1472-16,0 0-304 0,58-16-48 0,-58 16-16 16,0 0-560-16,46 0-112 0,-46 0-32 0,0 0 0 0,43 8-144 0,-30-4-16 15,-2 0-16-15,0-1 0 0,-1 2-96 0,0-4 0 16,0 2-16-16,0-1 0 0,-2-2-112 16,-8 0-128-16,0 0 176 0,0 0-176 0,0 0 0 0,0 0 0 15,0 0 0-15,55-17 0 0,-55 17 0 0,0 0 0 16,0 0-176-16,0 0 176 15,0 0-736-15,0 0-32 0,0 0-16 0,0 0 0 16,23-44-640-16,-24 42-128 0,-2 2-32 0,0 0-15696 0</inkml:trace>
  <inkml:trace contextRef="#ctx0" brushRef="#br0" timeOffset="121694.12">19918 10767 11967 0,'2'2'528'0,"-1"-2"112"0,0 0-512 0,0 0-128 0,1-2 0 0,-1 2 0 16,2-1 2752-16,2 1 512 0,3-3 96 0,-8 3 32 15,0 0 416-15,0 0 96 0,49 4 0 0,-49-4 16 16,0 0-2256-16,42 6-464 0,-42-6-96 0,0 0-16 16,41 4-448-16,-41-4-80 0,0 0-32 0,40 8 0 0,-40-8-208 0,0 0-32 15,34 4-16-15,-34-4 0 16,0 0-272-16,0 0 160 0,46 3-160 0,-46-3 128 16,0 0-128-16,0 0 0 0,45-4 0 0,-45 4 0 0,0 0 0 0,0 0 0 15,0 0 0-15,0 0 0 16,45 0-608-16,-40 0 0 0,-1-3 0 0,0 3 0 15,-2 0-864-15,-2 0-160 0</inkml:trace>
  <inkml:trace contextRef="#ctx0" brushRef="#br0" timeOffset="122512.6">21444 9910 9215 0,'-3'-8'816'0,"0"4"-656"0,1 0-160 0,0 0 0 0,1 4 1024 0,1-2 160 16,-1-2 32-16,0 1 16 15,-2-3 1808-15,2-1 352 0,0-2 80 0,-1 1 16 16,1 4-576-16,0 0-112 0,1 4-32 0,-1-2 0 16,1 4-976-16,0 2-192 0,0 2-32 0,0 3-16 0,1 3-880 0,-1 2-176 15,1-2-48-15,-1 7 0 0,1-2 16 0,1 8 0 16,-1-1 0-16,1 1 0 0,1 1-208 0,1-1-32 15,-1 1-16-15,1-4 0 0,-1-6-208 0,1 3 0 16,1-3 0-16,2 0 0 0,-2-1 0 0,1 1 0 16,-1-3 0-16,0 2 0 15,-2-2-576-15,0-1-16 0,-1-2 0 0,1-3 0 16,-3 2-928-16,0-3-176 0</inkml:trace>
  <inkml:trace contextRef="#ctx0" brushRef="#br0" timeOffset="122829.17">20989 10442 13823 0,'1'0'608'0,"2"-2"128"0,2 2-592 0,0 0-144 0,0-2 0 0,0 2 0 15,1-3 2960-15,-6 3 560 0,0 0 128 0,49-4 0 16,-49 4-64-16,61-3-32 0,-61 3 0 0,63 3 0 15,-63-3-2032-15,62 9-416 0,-62-9-80 0,57 13 0 16,-28-7-320-16,1 1-48 0,1 2-16 0,-31-9 0 16,53 12-320-16,-53-12-80 0,53 10-16 0,-53-10 0 15,61 4-224-15,-61-4 0 0,61-4 0 0,-61 4 0 16,54-6 0-16,-54 6 0 0,49-9 0 0,-49 9 0 0,0 0 0 0,56-7 0 16,-56 7 0-16,0 0 0 0,0 0 0 0,0 0 0 15,58-15 0-15,-52 14 0 16,1-2-544-16,-4 0 0 0,1 0 0 0,-3 0 0 15,-1 0-416-15,-2-1-64 0,-1 2-32 0,-2 2-17632 16</inkml:trace>
  <inkml:trace contextRef="#ctx0" brushRef="#br0" timeOffset="123164.46">21355 10741 11631 0,'-2'4'512'0,"2"-2"112"0,0 2-496 0,0-2-128 0,0-2 0 0,0 4 0 16,0 0 1568-16,0 4 288 0,1 5 64 0,1 3 16 15,1 4 1584-15,1 1 320 0,1 1 64 0,0-2 16 16,-1 2-1360-16,1 0-288 0,0 0-48 0,0 3-16 15,-1 0-1264-15,0 0-256 0,1 3-48 0,-3 2-16 16,1 1-176-16,-2-3-16 0,-2 1-16 0,-1-1 0 16,1 0-176-16,-1-2-48 0,-1-1 0 0,0-3 0 15,-2 1-192-15,1-7 0 0,1 0 0 0,0-4 0 16,1-3 0-16,0-3 0 0,2-2 0 0,-1-4 0 0,2 0-256 0,0-6-80 16,2-1-32-16,-1-8 0 15,-2 15-1344-15,11-42-272 0</inkml:trace>
  <inkml:trace contextRef="#ctx0" brushRef="#br0" timeOffset="123396.91">21591 10745 9215 0,'0'0'816'0,"0"0"-656"16,0 0-160-16,0 0 0 0,-1 2 3664 0,1-1 704 16,-1 4 144-16,0 3 32 0,-2 4-688 0,1 3-128 15,-1 5-16-15,1-1-16 0,-1 2-2160 0,2 4-416 16,-1-1-96-16,2 0 0 0,0 1-368 0,0-1-64 15,1 3-16-15,0 1 0 0,0-3-304 0,1 2-64 16,0 0-16-16,-1-2 0 0,2-1-192 0,-2 0 128 0,1-1-128 0,0-1 0 16,0-4 0-16,-1-1 0 0,-1-5 0 0,2-2 0 15,-2-2-192-15,0-4-48 16,0-8 0-16,0 2 0 16,0 4-560-16,0-4-112 0,-2-2-32 0,0-4-11664 0,1-5-2320 0</inkml:trace>
  <inkml:trace contextRef="#ctx0" brushRef="#br0" timeOffset="123745.12">21199 10753 8287 0,'-12'0'176'0,"6"0"32"0,1 0 16 0,1 0 32 0,2 0-256 0,-1 0 0 16,1 0 0-16,-1-2 0 0,0 2 2064 0,-1 0 368 15,3 0 80-15,2 0 16 0,4 0 848 0,4 0 160 16,-9 0 48-16,0 0 0 0,40 2-880 0,-40-2-160 16,39 4-48-16,-39-4 0 0,43 6-1216 0,-43-6-256 15,54 6-64-15,-54-6 0 0,56 8-240 0,-56-8-48 16,51 8-16-16,-51-8 0 0,49 9-304 0,-49-9-64 16,51 10-16-16,-51-10 0 0,49 10-272 0,-49-10 160 15,47 9-160-15,-47-9 128 0,42 1-128 0,-42-1 0 16,0 0 0-16,56-1 0 0,-56 1 0 0,0 0 0 15,0 0 0-15,0 0 0 0,51-15 0 0,-45 11-176 16,0 2 176-16,-2-1-128 16,-1 2-448-16,1-3-96 0,-1 2-16 0,-2-2 0 15,-1 1-320-15,0 0-64 0,0 0-16 0,-3 0-17152 0</inkml:trace>
  <inkml:trace contextRef="#ctx0" brushRef="#br0" timeOffset="124694.19">22051 12117 11967 0,'0'3'1072'0,"0"-3"-864"0,0 0-208 0,2 0 0 15,-1 0 1840-15,0 0 320 0,2 0 64 0,-1 2 16 16,4-2 688-16,2 1 144 0,2 2 16 0,-1-3 16 16,-9 0-864-16,0 0-160 0,0 0-32 0,62-25-16 15,-62 25-1024-15,47-30-208 0,-47 30-32 0,53-47-16 0,-53 47-304 0,57-56-48 16,-57 56-16-16,56-70 0 0,-56 70-80 0,49-70-32 15,-49 70 0-15,40-69 0 0,-40 69-112 0,33-70-32 16,-33 70 0-16,28-73 0 0,-28 73 0 0,22-81-128 16,-12 36 192-16,0 2-64 0,-2 3-128 0,0 0 192 15,-1-5-192-15,-2 2 192 0,-1 1-64 0,-2 1-128 16,0-2 192-16,-4 1-64 0,0 1 32 0,-3-4 0 16,0-2 0-16,-4 3 0 0,1 3-16 0,-4-4 0 15,-1 1 0-15,-2 3 0 0,1 9-144 0,-2-3 128 16,-3 2-128-16,-4-2 128 0,1 2-128 0,-1 2 0 15,2-1 0-15,0 1 128 0,2 0-128 0,0 3 0 16,3 2 0-16,1-3 0 0,7 1 0 0,-2-4 0 16,3-3 0-16,0 0 0 0,2 9 0 0,2-1 0 0,0 2 0 0,3 25 0 15,-2-50 0-15,-1 28 0 0,3 22 0 0,-2-43 0 16,-1 18 0-16,2-4 0 0,-1 1 0 0,-2-1 0 16,-1 1 0-16,0 1 0 0,-1 2 0 0,0-2 0 15,-3 2 0-15,3-2 128 0,-2 4-128 0,3 4 0 16,2-1 0-16,0 3 0 0,3 17 128 0,1-30-128 15,-1 30 0-15,0 0 0 0,14-51 0 0,-14 51 0 16,0 0 0-16,26-59 0 0,-26 59 128 0,22-42-128 16,-22 42 0-16,0 0 0 0,34-53 0 0,-34 53 0 15,0 0 0-15,52-60 0 0,-52 60 0 0,42-32 0 16,-42 32 0-16,0 0 0 0,59-26 0 0,-59 26 0 16,0 0 0-16,59 0 0 0,-59 0 0 0,40 10 0 0,-40-10-384 15,42 19 64-15,-21-6 0 0,-1 0 0 16,1-1-624-16,-1 0-112 0,2 2-32 0,-1-2-18112 15</inkml:trace>
  <inkml:trace contextRef="#ctx0" brushRef="#br0" timeOffset="126144.45">22269 12426 14735 0,'-1'-2'1312'0,"0"1"-1056"0,1 1-256 0,0 0 0 16,1-3 2912-16,-1 3 528 0,0-1 96 0,1 1 32 16,0-3-224-16,2 3-32 0,2 3-16 0,-2-2 0 15,5 2-1984-15,0 0-400 0,1 1-80 0,2 1 0 16,2-1-208-16,1-2-48 0,1 2 0 0,3 0 0 15,-18-4-192-15,37 3-64 0,-37-3 0 0,38 3 0 16,-38-3-192-16,0 0-128 0,45-3 160 0,-45 3-160 16,0 0 0-16,43-5 0 0,-43 5 0 0,0 0 0 15,0 0 0-15,44-8-240 0,-44 8 80 0,0 0 16 16,0 0-832-16,0 0-176 16,0 0-16-16,0 0-17776 0</inkml:trace>
  <inkml:trace contextRef="#ctx0" brushRef="#br0" timeOffset="126880">22809 12622 8287 0,'-6'6'736'0,"4"-6"-592"16,-1 1-144-16,1 2 0 0,1-3 2800 0,-1 0 528 0,2 2 96 0,0-2 32 16,-1 0 320-16,0 4 64 0,0-4 0 0,1 2 16 15,1 2-1744-15,1 2-368 0,1 0-64 0,1 4-16 16,0 0-1040-16,1 3-224 0,0-1-32 0,2 0-16 15,-1-2-160-15,-1 6-48 0,1 0 0 0,0-1 0 16,0-2-144-16,0 0 0 0,2 2 0 0,-2-1 0 16,1-6 0-16,1 2 0 0,-2 0 0 0,1-1 0 15,0-6-192-15,-2 0-32 0,0 1 0 0,-5-4 0 16,0 0-96-16,0 0-32 0,0 0 0 0,0 0 0 16,0 0 64-16,23-60 16 0,-23 60 0 0,0 0 0 15,4-54 272-15,-4 54 272 0,0-39-48 0,0 39-16 16,-2-50 224-16,2 50 32 0,-3-53 16 0,3 53 0 15,-4-57-48-15,4 57-16 0,-4-60 0 0,4 60 0 0,-5-58-160 0,5 58-16 16,-2-62-16-16,2 62 0 0,-3-58-96 0,3 58-128 16,0-50 176-16,0 50-176 0,0-41 176 0,0 41-176 15,0 0 160-15,7-47-160 0,-7 47 160 0,0 0-160 16,0 0 160-16,0 0-160 0,0 0 192 0,34-47-48 16,-34 47-16-16,0 0 0 0,0 0 0 0,0 0-128 15,46-4 192-15,-34 4-64 0,1 3-128 0,2-2 0 0,-2 1 144 0,3 2-144 16,2 2 0-16,0-3 0 0,3 3 0 0,3-5 128 15,0 4-128-15,-24-5 0 16,54 1 0-16,-54-1 0 0,60 0 0 0,-60 0 0 16,68-3 0-16,-68 3 0 0,64-9 0 0,-64 9 0 15,49-6 0-15,-49 6 0 0,39-4 0 0,-39 4 0 16,39-1 0-16,-39 1 0 0,0 0 0 0,48-3 0 16,-48 3 0-16,0 0 0 0,43-3 0 0,-43 3 0 0,0 0 0 15,38-3 0-15,-38 3 0 0,0 0 0 0,0 0 0 0,0 0 0 16,50-12 0-16,-43 9 0 0,-2 2 0 0,1 1-128 15,-1-2 128-15,0 0-128 0,-2 2 128 0,2 0-128 16,-3 0-224-16,-1 0-32 0,1 4-16 0,-2-3 0 16,1 4-320-1,-2-1-64-15,1 0-16 0,-2 1-11824 0,0 2-2368 0</inkml:trace>
  <inkml:trace contextRef="#ctx0" brushRef="#br0" timeOffset="127194.44">23114 12426 6447 0,'2'4'576'0,"-1"1"-576"15,2-1 0-15,-1-2 0 0,1-1 2624 0,-2 2 400 16,-1-1 96-16,4 2 16 0,2 6 1136 0,1 5 224 16,3 5 48-16,-2-2 16 0,-2 6-2208 0,0-1-448 15,-2 3-96-15,-2-1-16 0,1 1-1088 0,-3-1-240 16,0 1-32-16,0-4-16 0,0-2-208 0,0-3-32 16,1-3-16-16,0-6 0 0,0 0-160 0,1 0 0 0,-1-2 0 0,1-2 0 15,1-1-144-15,-1-6-64 16,-2 3-16-16,0 0 0 15,0 0-1424-15,0 0-272 0</inkml:trace>
  <inkml:trace contextRef="#ctx0" brushRef="#br0" timeOffset="127394.63">23289 12577 25791 0,'4'6'1152'0,"-3"-4"224"0,2 0-1104 0,-1-1-272 0,1 1 0 0,-2-2 0 15,1 1 2176-15,3 1 368 0,1-2 80 0,3 2 0 16,1 0-960-16,0-2-192 0,-10 0-32 0,0 0-16 0,0 0-944 0,43-6-192 16,-43 6-32-16,0 0-16 15,0 0-240-15,46-19 0 0,-46 19 0 0,0 0 0 16,0 0-704-16,0 0-192 16</inkml:trace>
  <inkml:trace contextRef="#ctx0" brushRef="#br0" timeOffset="127911.81">23533 12794 6447 0,'-1'6'576'0,"-1"-4"-576"16,4-2 0-16,-2 0 0 0,1 0 2912 0,0 0 480 0,2 0 80 0,0-3 32 16,-3 3 80-16,0 0 32 15,0 0 0-15,34-47 0 0,-34 47-1440 0,0 0-304 0,0 0-48 0,38-63-16 16,-38 63-912-16,0 0-192 0,0 0-48 0,27-55 0 15,-27 55-368-15,0 0-80 0,0 0-16 0,0 0 0 16,0 0-64-16,0 0-128 0,0 0 176 0,0 0-176 16,0 0 192-16,0 0-192 0,0 0 192 0,0 0-192 15,0 0 192-15,0 0-192 0,0 0 192 0,0 0-192 16,14 10 0-16,-13 0 0 0,-1-1 0 0,0 0 0 16,1 4 0-16,2-1 0 0,-2 2 0 0,0-2 0 15,3 2-144-15,-2 1 16 0,3-2 0 16,-1-2 0-16,2-3-64 0,0 0 0 0,2 0 0 0,-1-6 0 15,-7-2 32-15,0 0 0 0,0 0 0 0,0 0 0 16,50-22-176-16,-50 22-48 0,0 0 0 0,0 0 0 16,36-47-464-16,-36 47-112 0,0 0 0 0,0 0-16 15,0 0-784-15,23-57-160 0,-23 57-16 16,0 0-16-16,0 0 1008 0,0 0 208 0,0 0 32 0,7-47 16 0,-7 47 816 0,0 0 176 16,0 0 16-16,0 0 16 0,0 0 992 0,0 0 192 15,0 0 32-15,0 0 16 0,0 0-144 0,0 0-16 16,0 0-16-16,0 0 0 0,15 5-624 0,-12 5-112 15,-2 0-16-15,0 2-16 0,2-4-336 0,-2 3-64 16,0-1-16-16,-1 2 0 0,3-2-80 0,-2 2 0 16,0-2-128-16,0-1 192 0,1 1-192 0,-1 0 0 15,1 0 128-15,1-1-128 0,-1 0 0 0,1 0 0 16,-1 1 0-16,1-4 0 0,-1-2 0 0,2-4-160 16,0 0 0-16,-4 0-12128 15,0 0-2432-15</inkml:trace>
  <inkml:trace contextRef="#ctx0" brushRef="#br0" timeOffset="128429.33">23985 12413 3679 0,'0'0'320'0,"0"0"-320"0,0 0 0 0,0 0 0 0,0-3 3584 0,2 3 656 15,-2 0 128-15,1 0 32 0,0-2-80 0,2 1-16 16,-1 1 0-16,2-3 0 16,-1 3-2096-16,2-2-416 0,0 0-96 0,2 0-16 0,-1 2-864 0,-6 0-176 15,0 0-48-15,0 0 0 0,0 0-176 0,0 0-32 16,50-19-16-16,-50 19 0 0,0 0-224 0,0 0-144 15,0 0 192-15,40-3-192 0,-33 5 0 0,-2 2 0 16,2 0 0-16,-3 4 0 0,0-2 0 0,-1 4 0 16,-1 0 0-16,-1 3 0 0,1-4-320 0,-4 4 0 15,2-1-16-15,-2 1 0 0,-1-1-48 0,1 2 0 16,-3-2 0-16,0 3 0 0,0-5 64 0,-2 2 16 16,1-2 0-16,-3 0 0 15,0-2-144-15,1-4-16 0,-2 2-16 0,1-2 0 0,2-1 192 0,-1-3 32 0,1-3 16 0,3-1 0 16,0-1 240-16,1 0 0 0,1-1 0 15,1-2 0-15,0-2 320 0,1 10 128 0,0 0 0 0,0 0 16 16,10-47 32-16,-10 47 0 0,0 0 0 0,0 0 0 16,0 0-112-16,0 0 0 0,0 0-16 0,0 0 0 15,50-32-112-15,-41 35 0 0,1 1-16 0,0 2 0 16,1 3-112-16,0-3-128 0,2 4 176 0,-2-1-176 16,1-2 0-16,-1 2 0 0,0-2 0 0,-1 2 0 15,0-3-256-15,-1 0-128 0,-2-2 0 0,-1-2-12528 16,-1 2-2496-16</inkml:trace>
  <inkml:trace contextRef="#ctx0" brushRef="#br0" timeOffset="129611.32">22855 9575 21183 0,'0'0'1888'0,"0"-3"-1504"0,0 3-384 0,0-1 0 16,1 1 2176-16,-1 0 352 0,0-2 80 0,0-1 16 15,2 2-288-15,-2-2-48 0,0 6-16 0,-2-3 0 16,2 0-1216-16,0 1-240 0,0 5-48 0,0-1-16 0,2 1-432 0,-1 1-64 16,3 3-32-16,-2-1 0 0,3 5-96 0,0 1 0 15,1-2-128-15,0 2 192 16,1-1-192-16,0 1 0 0,-1-3 128 0,0 0-128 15,2-2 0-15,-2-2 0 0,3-2 0 0,-3-4 0 16,0 1 0-16,-6-3 0 0,0 0 0 0,0 0 0 16,0 0-128-16,0 0 128 0,46-41 0 0,-46 41 0 15,0 0 0-15,18-41 0 0,-18 41 0 0,8-28 0 16,-8 28 0-16,6-38 0 0,-4 13 0 0,0-1 0 0,0-1 256 0,-1-3-32 16,2-1-16-16,-1-1 0 0,-1-3-16 0,1 3-16 15,-1 1 0-15,-1-1 0 0,-1 4-176 0,-1-1 128 16,-1 2-128-16,-1 1 128 0,-1 0-128 0,-1 1 160 15,0 3-160-15,0 3 160 0,1 3-32 0,-2 0-128 16,1 1 192-16,0 3-64 0,2 1 64 0,-1 2 0 16,3 1 0-16,-1 1 0 0,2 3 0 0,1 1 16 15,1-1 0-15,1 2 0 0,1-2-208 0,-3 4 176 16,0 0-176-16,0 0 160 0,0 0-160 0,0 0 0 16,61-11 144-16,-61 11-144 0,0 0 0 0,63 5 128 15,-63-5-128-15,58 6 0 0,-58-6 0 0,58 6 144 0,-58-6-144 0,68 11 0 0,-68-11 144 0,67 12-144 31,-67-12 0-31,62 6 144 0,-62-6-144 0,57 4 0 0,-57-4 0 16,55 0 0-16,-55 0 0 0,59-4 0 0,-59 4 0 0,63-9 0 16,-63 9 0-16,61-10 0 0,-61 10 0 0,57-6 0 15,-57 6 0-15,0 0 0 0,68-6 0 0,-68 6 0 16,0 0 0-16,57 0 0 0,-57 0 0 0,0 0 0 16,0 0 0-16,52 2 0 0,-52-2 0 0,0 0 0 15,0 0 0-15,0 0 0 0,0 0 0 0,0 0 0 16,0 0 0-16,0 0 0 0,0 0 0 0,0 0 0 15,51-5-512 1,-51 5-96-16,0 0-16 0,0 0 0 0,0 0-432 0,0 0-96 0,0 0 0 16,0 0-17760-16</inkml:trace>
  <inkml:trace contextRef="#ctx0" brushRef="#br0" timeOffset="129994.6">23237 9316 911 0,'0'0'0'0,"0"0"0"0,0 0 0 0,0 0 0 16,0 0 2368-16,0 0 400 0,0 0 80 0,0 0 16 16,0 0 1552-16,0 0 320 0,0 0 64 0,0 0 16 15,0 0-1520-15,0 0-304 0,0 0-64 0,47 9-16 16,-43 0-1520-16,0 4-304 0,-1 2-64 0,0 1-16 16,-2 0-240-16,-1 3-64 0,0 1 0 0,-1-2 0 15,0 1-256-15,-1 0-64 0,1 1-16 0,-1 1 0 16,2-2-240-16,-2-2-128 0,2 0 128 0,0 0-128 15,0-5 0-15,2-1 0 0,0-2 0 0,-1-1 0 16,3-1-400-16,0-4 0 0,1-2 0 0,-5-1 0 16,0 0-864-16,0 0-160 15</inkml:trace>
  <inkml:trace contextRef="#ctx0" brushRef="#br0" timeOffset="130193.5">23462 9502 2751 0,'0'4'256'0,"0"-1"-256"16,2 0 0-16,-1-1 0 0,1-1 4432 0,1-1 848 16,-2 0 160-16,3 0 48 0,3 3-880 0,-7-3-192 15,0 0-16-15,0 0-16 0,53-4-2768 0,-53 4-544 0,0 0-112 0,0 0-32 0,60-12-528 0,-60 12-96 32,0 0-32-32,0 0 0 0,59-22-272 0,-59 22 0 15,0 0 0-15,0 0 0 0,0 0 0 0,0 0-224 16,53-23 32-16,-53 23-12336 15,0 0-2464-15</inkml:trace>
  <inkml:trace contextRef="#ctx0" brushRef="#br0" timeOffset="130694.22">23718 9606 25791 0,'2'1'1152'0,"0"-2"224"0,0-2-1104 0,1 1-272 0,-2 2 0 0,0-1 0 15,2-2 2160-15,-3 3 368 0,0 0 80 0,0 0 16 16,0 0-960-16,49-44-176 0,-49 44-32 0,0 0-16 16,0 0-864-16,39-49-160 0,-39 49-32 0,0 0-16 15,0 0-176-15,19-43-48 0,-19 43 0 0,0 0 0 16,0 0-16-16,0 0-128 0,0 0 192 0,0 0-64 16,0 0-128-16,0 0 192 0,0 0-192 0,-2-16 192 15,1 20-64-15,0 2-128 0,-1 3 192 0,1 0-64 16,1 4-128-16,0-3 0 0,1 3 0 0,1-2 128 15,-1-1-128-15,-1 0 0 0,1-1 0 0,1 1 0 0,1 2 0 0,1-2 0 16,1 0 0-16,1-1 0 0,0-2 0 0,0-1 0 16,2-1 0-16,-8-5 0 0,0 0 0 0,0 0 0 15,0 0 0-15,0 0 0 0,56-15-160 0,-56 15 160 16,0 0 0-16,0 0-144 0,0 0-160 0,0 0-16 16,0 0-16-16,40-47 0 0,-40 47 80 0,0 0 0 15,16-41 16-15,-16 41 0 0,0 0 240 0,8-35-176 16,-8 25 176-16,0 1-160 0,0 2 160 0,-2 0 0 15,2 2 0-15,-1 2 0 0,1-1 128 0,-1 2 16 16,0-1 0-16,1 3 0 0,-2 0 192 0,2 3 48 0,-1-3 0 0,0 3 0 16,1 2 0-16,-1-1 16 0,1 2 0 0,-2 4 0 15,2-4-128-15,-1 4-16 0,1 2-16 0,-1-2 0 16,1 3-64-16,0 3-16 0,0-1 0 0,0 1 0 16,0 0-160-16,1 0 128 0,0 2-128 0,2 1 128 15,-1-3-128-15,1 3 0 0,-1-3 0 0,1 0 0 16,0 2 0-16,0-2-192 0,-1 0 0 0,1-3-13312 15,-1-1-2688-15</inkml:trace>
  <inkml:trace contextRef="#ctx0" brushRef="#br0" timeOffset="131494.95">23475 10887 19343 0,'-4'-3'1728'0,"0"2"-1392"0,2-1-336 0,-1 2 0 16,1 0 2432-16,-2-2 432 0,-2 2 80 0,-3-2 0 16,-6 2-480-16,-3 0-96 0,1-3-32 0,-1 3 0 15,2 3-1312-15,0-1-256 0,1 3-48 0,0 2-16 16,1 1-416-16,1 1-96 0,1 1 0 0,2 0-16 16,1 2-176-16,3-2 128 0,0 0-128 0,4 2 128 15,0-2-128-15,2 0 0 0,3 1 0 0,0-4 128 16,5 2-128-16,1-3 0 0,2-2 0 0,-11-4 0 0,0 0 0 0,40 3 0 15,-40-3 0-15,0 0 0 0,64-19-144 16,-64 19 144-16,51-35 0 0,-51 35 0 0,44-37-128 0,-44 37 128 16,38-48 0-16,-38 48 0 0,32-59-160 0,-32 59 160 15,24-61-128-15,-24 61 128 0,13-51 0 0,-13 51 0 16,7-57 0-16,-7 25-128 0,-3 4 128 0,-1 1 0 16,1 1 0-16,-2 3 0 0,-3-3 128 0,1 2-128 15,-3-2 128-15,1 1-128 0,-1 3 0 0,2 0 144 0,-2 3-144 0,1 3 0 0,2 4 128 0,-1 2-128 16,1 0 0-16,2 4 0 15,1-1 240-15,2 7-64 16,-1 7-16-16,1-6 0 0,1-2 144 0,-2 1 16 16,1 3 16-16,-1 1 0 0,2 5 16 0,0 3 0 0,-1 4 0 15,2 3 0-15,2 0-160 0,-1 6-48 0,1 1 0 0,1 0 0 16,-1-4-144-16,2 3 192 0,1 6-192 0,1 5 192 16,3 7-64-16,0-5-128 0,-2 0 192 0,0-4-64 15,0 2-128-15,-1 1 0 0,0-1 0 0,-1-1 128 16,-1-3-128-16,1-5 0 0,-2-2 0 0,-2-3 0 15,3-6 0-15,-1 0 0 0,-1-6 0 0,1-1 0 16,-1-2-256-16,1-3 0 0,0-3 16 0,0-1 0 16,-3 0-640-1,0 0-128-15,0 0-16 0,0 0-18096 0</inkml:trace>
  <inkml:trace contextRef="#ctx0" brushRef="#br0" timeOffset="131893.88">23768 10747 11967 0,'-3'-2'1072'0,"2"-2"-864"0,1 0-208 0,0 4 0 0,0-2 3120 0,0 2 576 15,0-3 112-15,0 2 32 0,1 1-144 0,1-2-32 0,-1 2 0 0,1 0 0 0,1 2-2128 0,-1 4-448 32,1-2-64-32,0 6-32 0,0 5-352 0,1 1-80 15,-1 0-16-15,1-3 0 0,1 0-160 0,-1 2-16 16,1 1-16-16,-2 0 0 0,2 2-192 0,0-2-32 15,-1 3-128-15,1 1 192 0,-1-2-192 0,-2-2 0 16,2 0 0-16,-2 0 0 0,2-1 0 0,-2-2 0 0,1-1 0 16,-1-2 0-16,1 0 0 0,-1-4 0 15,1 0 0-15,-1-2 0 0,2-4 0 0,0-3-160 0,-4 3 160 0,0 0-192 16,0 0-48-16,0 0-16 0,0 0 0 0,39-50 0 16,-39 50 256-16,0 0-176 0,32-57 176 0,-32 57-160 15,0 0 160-15,26-46 0 0,-26 46 128 0,0 0-128 16,32-59 256-16,-32 59-32 0,26-47 0 0,-26 47 0 15,0 0-16-15,38-53 0 0,-38 53 0 0,0 0 0 16,0 0-208-16,34-42 128 0,-34 42-128 0,0 0 0 16,0 0 0-16,0 0 0 0,0 0 0 0,0 0 0 15,0 0 0-15,0 0-320 0,0 0 64 0,0 0 0 16,0 0-576 0,0 0-96-16,0 0-32 0,0 0-18352 0</inkml:trace>
  <inkml:trace contextRef="#ctx0" brushRef="#br0" timeOffset="132554.47">24992 10928 911 0,'-4'2'0'0,"2"-1"0"0,-1 2 0 0,2-1 0 0,0-2 4304 0,1 0 784 15,0 0 160-15,0 0 16 0,1 0-896 0,0-2-176 16,-1 2-32-16,0 0-16 0,0 0-1936 0,0 0-384 15,0 0-80-15,0 0-16 0,57-29-912 0,-57 29-192 16,0 0-48-16,0 0 0 0,55-18-96 0,-55 18-32 16,0 0 0-16,0 0 0 0,56-8-208 0,-56 8-48 15,0 0-16-15,0 0 0 0,50 0-176 0,-50 0 0 16,0 0 0-16,0 0 0 0,0 0 0 0,43 8 0 16,-43-8 0-16,0 0 0 15,0 0-672-15,0 0-16 0,0 0 0 0,0 0 0 16,0 0-1440-16,0 0-304 0</inkml:trace>
  <inkml:trace contextRef="#ctx0" brushRef="#br0" timeOffset="132829.46">24959 11082 5519 0,'3'1'496'0,"1"-1"-496"0,0 0 0 0,-3 0 0 0,-1 0 3456 0,0 0 576 16,0 0 128-16,0 0 32 0,48-7 192 0,-48 7 32 16,0 0 16-16,68-10 0 0,-68 10-2432 0,0 0-480 15,60-6-112-15,-60 6 0 0,0 0-784 0,48 0-160 16,-48 0-16-16,0 0-16 0,39 4-240 0,-39-4-32 16,0 0-16-16,0 0 0 0,44 2-144 0,-44-2 0 15,0 0 0-15,0 0 0 0,0 0 0 0,0 0-192 16,0 0 32-16,0 0 16 15,44-2-624-15,-44 2-112 0,0 0-16 0,0 0-17376 16</inkml:trace>
  <inkml:trace contextRef="#ctx0" brushRef="#br0" timeOffset="134080.1">26309 10434 11055 0,'-8'-3'976'0,"3"0"-784"0,2-1-192 0,-1 2 0 16,3-1 1040-16,0 2 176 0,-2-1 16 0,1-2 16 16,-3-2 1776-16,-1-7 368 0,-1 1 64 0,2-4 0 15,4 0-832-15,1 0-192 0,0 16-16 0,0 0-16 16,20-45-1040-16,-20 45-208 0,0 0-32 0,40-37-16 16,-40 37-512-16,0 0-96 0,0 0-32 0,61-25 0 15,-61 25-64-15,0 0-16 0,50-6 0 0,-50 6 0 16,0 0-128-16,46 11-16 0,-46-11-16 0,0 0 0 15,32 20-224-15,-21-10 144 0,-1 5-144 0,0-1 128 16,-2 2-128-16,0 2 0 0,-2 1 0 0,-1 3 0 16,-1 0 0-16,-3 1 0 0,-1 1 0 0,-1-2 0 0,-3 3 0 0,-2 1-144 15,-3-4 144-15,-1 1-160 0,-1-2-96 16,-4 1-32-16,-5 0 0 0,-3 2 0 0,-1-2 80 0,-2-1 16 16,4-5 0-16,-3 0 0 0,1 0 192 0,0-1 0 15,1-3 0-15,0-4-144 0,5 1 144 0,2-6 0 16,2 0 0-16,3-3 0 0,2-3 0 0,6 0 0 15,0-4 0-15,3-1 0 0,0 8 0 0,0 0 0 16,0 0 0-16,30-36 0 0,-30 36 144 0,0 0-144 16,0 0 192-16,58-35-192 0,-58 35 352 0,0 0-32 15,51-12-16-15,-51 12 0 0,0 0 16 0,53 6 16 16,-53-6 0-16,38 10 0 0,-38-10-128 0,36 18-16 16,-36-18-16-16,30 13 0 0,-30-13-176 0,29 20 0 15,-15-8 144-15,0 0-144 0,-2 1 0 0,-2-3 0 0,-1 2 0 16,-2-2 0-16,0-1 0 0,-2-5-320 0,0 1 64 0,-5-5 16 31,0 0-768-31,0 0-144 0</inkml:trace>
  <inkml:trace contextRef="#ctx0" brushRef="#br0" timeOffset="134910.79">26871 10646 11967 0,'-1'-6'528'0,"0"1"112"0,0 1-512 0,0 3-128 15,1 1 0-15,-2 0 0 0,2-2 2880 0,-2 1 528 16,-1-1 112-16,0 0 32 0,0 0 224 0,-1 2 32 15,3 0 16-15,0 2 0 0,0 0-2240 0,2 0-448 16,0 1-96-16,2 2-16 0,-1 0-432 0,1 2-80 16,0 2-32-16,0 0 0 0,1 4-128 0,-1-1-32 15,-2 4 0-15,3-2 0 0,0 1-128 0,-2 1-48 16,2-1 0-16,-1 2 0 0,2-1-144 0,-2-1 0 16,1 1 0-16,1-6 0 0,-1 1 0 0,1-4 0 15,-1 2 0-15,1-5 0 0,0-2-208 0,0-1 16 0,-5-1 16 16,0 0 0-1,0 0-336-15,0 0-64 0,0 0 0 0,0 0-16 0,40-35 192 0,-40 35 32 0,0 0 16 0,13-45 0 16,-13 45 352-16,5-37 0 0,-5 37-144 16,2-38 144-16,-2 38 0 0,1-35 256 0,-1 35-64 0,1-44 0 15,0 15 32-15,2-2 0 0,-2-3 0 0,2-2 0 16,0-1-224-16,1-1 176 0,0 3-176 0,1 0 160 16,0 0-160-16,0-1 192 0,1-1-192 0,-1-1 192 15,-2 3-192-15,0 1 128 0,-1 2-128 0,-2 3 128 16,0 2-128-16,0 27 0 0,-2-45 0 0,1 27 0 15,-2 1 192-15,3 17-32 0,-2-29-16 0,2 29 0 16,0 0 80-16,0-31 16 0,0 31 0 0,0 0 0 16,0 0-96-16,0 0-16 0,0 0 0 0,0 0 0 15,0 0-128-15,0 0 160 0,0 0-160 0,0 0 160 16,47-21-160-16,-47 21 0 0,18 11 0 0,-7-1 128 0,-11-10-128 0,28 19 0 0,-28-19 144 0,32 20-144 16,-32-20 0-16,39 18 144 0,-39-18-144 0,52 10 0 15,-52-10 0-15,58 3 0 16,-58-3 0-16,71-3 0 0,-71 3 0 0,69-7 0 15,-69 7 0-15,80-7 0 0,-80 7 0 0,89-8 0 16,-42 5 0-16,-1 2 0 0,-46 1 0 0,79-5 0 16,-79 5 0-16,71-5 0 0,-71 5 0 0,62-2 0 15,-62 2 0-15,53-4 0 0,-53 4 0 0,53-5 0 16,-53 5 0-16,53-4 0 0,-53 4 0 0,50 0 0 16,-50 0 0-16,44-2 0 0,-44 2 0 0,43 0 0 15,-43 0 0-15,0 0 0 0,61 2 0 0,-61-2 0 16,0 0 0-16,56 0 0 0,-56 0 0 0,0 0 0 0,63-2 0 0,-63 2 0 15,50-4 0-15,-50 4 0 0,49-4-128 0,-49 4 128 16,45-2-288-16,-45 2-16 0,50-1 0 16,-50 1 0-1,46 0-160-15,-46 0-48 0,0 0 0 0,53 3 0 0,-53-3 176 0,0 0 16 0,0 0 16 0,43-2 0 16,-43 2-48-16,0 0-16 0,0 0 0 0,0 0 0 31,0 0-1488-31,0 0-320 0</inkml:trace>
  <inkml:trace contextRef="#ctx0" brushRef="#br0" timeOffset="135374.6">27288 10330 14735 0,'1'0'1312'0,"1"-2"-1056"0,-1 2-256 0,-1 0 0 16,1 0 2464-16,0 2 432 0,2-2 96 0,-3 0 16 15,0 0 656-15,0 0 144 0,22 19 32 0,-16-9 0 16,-1 2-2352-16,0 1-464 0,0 0-80 0,-1 3-32 16,-2 2-272-16,0 1-48 0,0 0-16 0,-1 1 0 15,-1 1-192-15,0-2-32 0,2 0-16 0,-2 0 0 16,1-3-144-16,-1-4-16 0,1 2-16 0,-1-2 0 0,1-3-160 0,0 1 0 0,1-3 0 0,-1 2 0 31,0-3 0-31,0 1 0 0,2-2-160 0,-2 1 160 16,2-2-752-16,0-2-48 0,1 2-16 0,-4-4-12400 15,0 0-2480-15</inkml:trace>
  <inkml:trace contextRef="#ctx0" brushRef="#br0" timeOffset="135629.4">27721 10473 19343 0,'-5'2'848'0,"3"-2"192"0,0 0-832 0,1 1-208 15,1-1 0-15,0 0 0 0,0 0 2240 0,1 0 384 16,2 3 96-16,1-3 16 0,-4 0 176 0,0 0 32 16,0 0 16-16,0 0 0 0,0 0-1728 0,48-3-336 15,-48 3-80-15,0 0-16 0,0 0-224 0,0 0-64 16,57-7 0-16,-57 7 0 0,0 0-272 0,0 0-64 15,49-9-16-15,-49 9 0 0,0 0-160 0,0 0 0 16,52-7 0-16,-52 7 0 0,0 0-192 0,0 0-32 16,0 0 0-16,53-11 0 15,-53 11-560-15,0 0-112 0,0 0-32 0,0 0-17824 0</inkml:trace>
  <inkml:trace contextRef="#ctx0" brushRef="#br0" timeOffset="136480.5">28107 10691 11055 0,'-6'5'976'0,"1"-1"-784"0,2-1-192 0,1-3 0 16,0 1 1504-16,2-1 256 0,0 0 48 0,0 2 16 16,-1-2 1488-16,1 0 288 0,1 0 64 0,2 0 16 15,-1 3-1120-15,-2-3-240 0,0 0-32 0,0 0-16 16,0 0-1088-16,0 0-224 0,50-31-32 0,-50 31-16 16,0 0-304-16,0 0-64 0,49-32-16 0,-49 32 0 15,0 0-176-15,0 0-32 0,46-41-16 0,-46 41 0 16,0 0-144-16,0 0-32 0,0 0 0 0,35-43 0 15,-35 43-128-15,0 0 0 0,0 0 0 0,0 0 128 16,10-39-128-16,-12 32 0 0,2 7 0 0,0 0 0 16,-2-13 0-16,2 11 0 0,-1 2 0 0,1 0 0 15,-2 2 0-15,2 5 0 0,0-1 0 0,-1 1 0 16,1 3-192-16,-1 1 192 0,1 3-160 0,0-2 160 0,0 2 0 16,0 1 0-16,0-3 0 0,0 2 0 0,1 1 0 15,0-3 0-15,2-2 0 0,1 0 0 0,-1-2 0 0,2 2 0 16,3 3 0-16,-1-6 0 0,2 2 0 15,-9-9 0-15,0 0-128 0,0 0 128 0,41 1 0 0,-41-1 0 16,0 0 0-16,0 0 0 0,0 0-160 0,53-14 160 16,-53 14-160-16,0 0 160 0,0 0-320 0,0 0 48 15,38-37 0-15,-38 37 0 0,0 0-48 0,0 0-16 16,0 0 0-16,24-51 0 0,-24 51 80 0,0 0 32 16,0 0 0-16,5-38 0 0,-5 38 224 0,0 0 0 15,0 0-160-15,1-28 160 0,-1 22 0 0,0 2 0 0,0 0 0 0,0 2 128 0,-1 2 64 0,1-3 0 31,0 3 0-31,0 0 0 0,1 3 0 0,-1-3 16 16,1 3 0-16,0 0 0 0,-1-1 32 0,1 2 0 0,1 0 0 0,-1-1 0 16,0 4-32-16,0-2 0 0,1 2 0 0,-1-1 0 15,-1 3-64-15,1 1-16 0,-1-3 0 0,0 4 0 16,0-1-128-16,0 3 160 0,-1-1-160 0,1-2 160 16,0 2-160-16,1-2 0 0,-1 0 0 0,1 0 0 15,2 0 0-15,-1 1 0 0,1-4 0 0,1-1 0 16,-2 1 704-16,2-1 128 0,-2-4 0 0,2 2 16 15,1 2-2000 1,-1-3-384-16,0-3-96 0,-4 0-16 0,0 0 624 16,0 0 112-16,0 0 16 0,0 0-17344 0</inkml:trace>
  <inkml:trace contextRef="#ctx0" brushRef="#br0" timeOffset="137694.34">26121 11224 14735 0,'-1'0'1312'0,"-1"2"-1056"16,2-2-256-16,0 0 0 0,0 0 1648 0,2 0 272 15,-2 0 48-15,1 0 16 0,-1 0 432 0,0 0 80 16,0 0 32-16,0 0 0 0,0 0-448 0,0 0-96 16,62-18 0-16,-62 18-16 0,0 0-880 0,73-12-160 15,-73 12-32-15,57-2-16 0,-57 2-320 0,65 2-64 16,-65-2-16-16,76 7 0 0,-76-7-80 0,66 7-16 16,-66-7 0-16,84 6 0 0,-34-4-128 0,-1 2-48 15,2-4 0-15,1 2 0 0,0 2-208 0,0-4 176 16,-4 3-176-16,3-3 160 0,1 0-160 0,2-3 0 15,4 1 0-15,-2 0 0 0,-3 0 0 0,-1 2 0 16,1-3 0-16,0 3 128 0,-2-1 48 0,1-2 0 16,2 0 0-16,1-1 0 0,2-2 32 0,-3 1 16 15,-3 2 0-15,-1-1 0 0,4 1-96 0,-4 0 0 0,-50 3-128 0,97-9 192 16,-45 3-64-16,1 0-128 0,0-2 176 16,-3 2-176-16,-50 6 128 0,90-6-128 0,-90 6 0 0,81-4 0 15,-81 4 144-15,68-2-144 0,-68 2 0 0,70 0 144 16,-70 0-144-16,65 2 0 0,-65-2 0 0,64 6 0 15,-64-6 0-15,61 6 0 0,-61-6 0 0,54 10 0 16,-54-10 0-16,54 10 0 0,-54-10 0 0,55 9 0 16,-55-9 0-16,56 4 0 0,-56-4 0 0,48 0 0 15,-48 0 0-15,0 0 0 0,67-7-192 0,-67 7 192 16,0 0-384-16,69-14 32 0,-69 14 16 0,0 0 0 16,62-18-176-1,-62 18-16-15,0 0-16 0,0 0 0 0,54-18 64 0,-54 18 16 0,0 0 0 0,0 0 0 16,0 0-48-16,0 0-16 0,-3 12 0 0,-8-4-17968 15</inkml:trace>
  <inkml:trace contextRef="#ctx0" brushRef="#br0" timeOffset="138247.51">27406 11618 17503 0,'-2'-2'1552'0,"2"0"-1232"15,0 2-320-15,0 2 0 0,0-2 2384 0,0 2 432 16,0 3 64-16,0-2 32 0,2 7 176 0,-2 5 48 16,1 1 0-16,0 6 0 0,2 3-1872 0,-2 1-368 15,0 3-80-15,0-1-16 0,1 3-288 0,-1-3-48 16,0 4-16-16,0-3 0 0,-1-1-192 0,-1-3-32 15,2 1-16-15,1-6 0 0,0-2-208 0,0-3 0 16,2-1 128-16,0-6-128 0,0 0 0 0,1-3-128 16,1-4 128-16,-6-1-208 15,0 0-544-15,0 0-96 0,0 0-32 0,0 0-11696 16,44-42-2336-16</inkml:trace>
  <inkml:trace contextRef="#ctx0" brushRef="#br0" timeOffset="138462.04">27705 11578 20271 0,'1'0'896'0,"-1"-2"192"0,1 2-880 0,-1 0-208 0,0 2 0 0,0-1 0 16,0 3 3088-16,-1 1 576 0,1 1 112 0,-2 7 32 16,0 3-1296-16,0 1-256 0,0 4-48 0,-1 1-16 15,1 3-1216-15,-1-2-240 0,1 2-48 0,0 1-16 16,2 1-288-16,0-3-48 0,0 3-16 0,0-5 0 16,2 3-128-16,0-3-48 0,-1 2 0 0,2-3 0 15,-1 1-144-15,1-3 0 0,-2-2 0 0,1 0 0 16,0-6-144-16,0 0-64 0,-1-3-16 0,1-3 0 15,0-1-576-15,-1-4-112 0,-1 0-32 0,0 0-18192 16</inkml:trace>
  <inkml:trace contextRef="#ctx0" brushRef="#br0" timeOffset="138797.14">27214 11626 14735 0,'-14'13'640'0,"7"-7"160"0,1 0-640 0,3-2-160 16,3-2 0-16,2-2 0 0,-1 0 2624 0,3 4 480 15,-4-4 96-15,0 0 32 0,0 0-384 0,39 12-80 16,-39-12-16-16,0 0 0 0,61-5-1152 0,-61 5-256 0,52-7-32 0,-52 7-16 16,64-10-576-16,-64 10-112 0,63-9-32 0,-63 9 0 15,73-12-64-15,-73 12-32 16,93-16 0-16,-45 9 0 0,0-2-224 0,-48 9-32 0,85-16-16 0,-85 16 0 15,78-15-208-15,-78 15 0 0,70-14 0 0,-70 14 0 16,54-10 0-16,-54 10 0 0,0 0 0 0,61-16 0 16,-61 16-320-16,0 0 32 0,0 0 16 0,55-14 0 31,-55 14-224-31,0 0-32 0,0 0-16 0,0 0 0 0,0 0-336 16,0 0-64-16,0 0-16 0,0 3-16912 0</inkml:trace>
  <inkml:trace contextRef="#ctx0" brushRef="#br0" timeOffset="140796.28">26671 9264 9215 0,'-11'-2'816'0,"2"2"-656"16,4-3-160-16,3 3 0 0,1 0 1536 0,-3 0 256 15,-3 0 64-15,-6 0 16 0,-4 0 624 0,-3 0 128 0,-2-1 32 0,-2 1 0 0,1 0-928 0,-2-2-192 32,2 1-48-32,-1-2 0 0,2 1-704 0,-2-2-144 15,2 0-16-15,0-2-16 0,0 0-400 0,-1 2-80 0,0-2 0 0,-2 0-128 16,0 0 0-16,1 3 0 15,0-1 0-15,1 4 0 0,0 0 144 0,1 2-144 0,0 3 0 0,0-2 144 16,1 3 128-16,-2 3 32 0,1 1 0 0,-1 2 0 16,2 2 128-16,1 2 16 0,3 0 16 0,0 1 0 15,4-1-240-15,2 4-48 0,0-1-16 0,2 3 0 16,2-2-160-16,0 2 0 0,4 5 0 0,-1 2 128 16,1 3 16-16,2 5 0 0,1 3 0 0,1 5 0 15,1 4 144-15,-1 1 32 0,0 3 0 0,0 8 0 16,1 0 64-16,-1 4 32 0,0 6 0 0,0 0 0 15,1 5-160-15,-2-2-48 0,0 4 0 0,-2 4 0 0,4-2-208 0,-1 4 144 16,1-1-144-16,3 5 128 16,1-3-128-16,2 0 0 0,3 4 0 0,0-2 0 0,3 1 0 0,-2-9 0 15,2-4 0-15,-3-5 0 0,0-7 0 0,-2-9 0 16,-1-12 0-16,-2 1 0 0,2 2 0 16,-2-4 0-16,0 1 0 0,-1-2 0 0,-1-2 0 0,-3 0 0 15,0-1 0-15,-1-2 0 0,-1-3 0 0,-1-3 0 16,-1 2 0-16,-1 0 128 0,1-5-128 0,-2 3 0 15,0-1 0-15,0-2 0 0,0 3 0 0,-1-1 0 16,1-1 0-16,0-3 0 0,2-1 0 0,1-3 0 16,1-1 0-16,1-1 0 0,0-2 0 0,1-2 0 15,3-2 0-15,-2-3 0 0,2-2 0 0,0-1 0 16,2 1 0-16,2-5 0 0,2 2 0 0,-10-4 0 16,0 0 0-16,0 0 0 0,66 8 0 0,-66-8-144 15,0 0 144-15,74 4 0 0,-74-4-128 0,64 0 128 0,-64 0 0 16,70 4 0-16,-70-4-128 0,76 2 128 0,-76-2 0 0,87 6 0 15,-87-6-128-15,83 0 128 0,-83 0 0 0,110 7 0 16,-47-4-144-16,0 0 144 0,1 4 0 0,-6-1-144 16,-58-6 16-16,115 13 0 0,-43-3 0 0,8-2 0 15,2 2 128-15,1 0-160 0,3-1 160 0,-5 1-160 0,-11-4 160 0,3 0-160 0,4 0 160 0,-3-2-160 32,-5 3 160-32,-8 0 0 0,-7 1 0 0,2-2-128 15,1 4 128-15,1 0 0 0,4 1-144 0,-3-1 144 16,-2 0 0-16,-3-1 0 0,1 1 0 0,-1-4 0 15,-54-6-128-15,93 4 128 0,-93-4 0 0,105-7 0 16,-105 7 0-16,105-8-144 0,-105 8 144 0,90-4 0 0,-90 4-160 0,80-1 160 16,-80 1-128-16,61 1 128 0,-61-1-224 0,0 0 32 15,78 5 16-15,-78-5 0 0,0 0-48 0,66 10-16 16,-66-10 0-16,0 0 0 0,0 0 240 0,65 7 0 16,-54-4 0-16,1-3 0 0,-3 0 0 0,0-4 128 15,0-1-128-15,-1-1 160 0,0 0 0 0,-2-2 0 16,0-2 0-16,-1 2 0 0,0 0-160 0,-1 0 128 0,0-1-128 0,-2 2 128 15,-1-2-128-15,2 2 0 16,-2 0 0-16,0 1 0 0,0 2 0 0,1-2 0 16,-1 1 0-16,1 2 0 0,2-5 0 0,0 2 0 15,1 0-192-15,0-3 192 0,0 2-384 0,0-2 32 16,1-1 16-16,-1-2 0 0,0-1 16 0,0 0 16 16,0-4 0-16,0-3 0 0,1-3 304 0,-1-2 0 15,0-4 0-15,-2-6 0 0,2-2 0 0,0-5 0 0,0-1 0 0,0-4 0 16,1 1 0-16,3-7 176 0,0 0-176 15,0-4 160-15,3-4-160 0,-1 5 0 0,1-4 0 0,-2 12 128 16,-4 10-128-16,2-6 0 0,0-9 0 0,1-7 128 16,-2-5-128-16,2-4 0 0,-3-3 0 0,0-4 0 15,1-3 0-15,-4-7 0 0,1 1 0 0,0 0 128 16,-2 3-128-16,1-1 0 0,-3 4 0 0,1 1 0 16,-1 8 128-16,1-3-128 0,0 5 0 0,2 0 128 15,-1 2 16-15,3 2 0 0,3-2 0 0,0 3 0 16,1-4 112-16,1 2 0 0,2 1 16 0,-2 0 0 15,0 4-80-15,-1 3-32 0,-1 1 0 0,-3 8 0 16,0 4 16-16,-4 3 0 0,-3 6 0 0,-1 7 0 16,-3 2 128-16,-1 5 16 0,-2 5 16 0,-1 0 0 15,2 3-32-15,-3 1-16 0,2 2 0 0,-1 0 0 0,1 1-96 16,2-1-32-16,-1 4 0 0,1-2 0 0,0 0-160 0,-1 2 0 16,1 2 0-16,-1-2 0 0,2 4 0 0,-2-2 0 15,-4 1 0-15,-1 3 0 0,-3 0 0 0,-2 3 0 0,0 1 0 0,-2-1 0 16,-2 2 0-16,-2 2 0 0,0 2 128 0,-4-2-128 0,0 2 0 0,-3-1 0 31,-1 1 0-31,1-3 0 0,1 0 0 0,1-4 0 16,-2 2 128-16,-5 0-128 0,-6-2 0 0,-1 2 0 15,1-4 0-15,-1 2 0 0,3-2 0 0,-2 2 0 16,-3 0 0-16,-1-2 0 0,8 0 0 0,0 3 0 16,1-6 0-16,-5 6 0 0,-7-2 0 0,-1 1 0 15,-1 0 0-15,3 0 0 0,1-2 0 0,1 0 0 16,3-2 0-16,3-2 0 0,5 0 128 0,2 0-128 0,-2-2 0 15,5 0 128-15,4 0-128 0,-4 0 0 0,-2 0 0 0,-3-4 0 16,-1 3 0-16,0-1 0 0,-1 2 0 0,-1 2 0 16,-3 1 0-16,-1 6 0 0,3-1 0 0,1 2 0 15,1 2 0-15,-5 0 0 0,-7 4 0 0,-4 3 0 16,3-1 0-16,3-2 0 0,5-1 0 0,3-3 0 16,4-1 0-16,4 0 0 0,5-4 0 0,4 1 0 15,2-2 0-15,0 0 0 0,2 0 0 0,0-3 0 16,4 3 0-16,-1 0 0 0,0-3 0 0,0 1 0 15,-1 1 0-15,-1 1 0 0,-3 0 0 0,-1-3 0 16,-1 3 0-16,-1-1 0 0,2 1 0 0,0-3 0 16,0 3 0-16,3-2 0 0,-1 1 0 0,1-2 0 0,0 1 0 0,1 0 0 15,1 0 0-15,1-2 0 0,0 4 0 0,2-2 0 16,-1 2 0-16,0-3 0 0,2 3-288 0,-1 0 64 16,-2 0 16-16,1 0 0 15,3-1-240-15,-1 2-32 0,0-1-16 0,1 0-17568 16</inkml:trace>
  <inkml:trace contextRef="#ctx0" brushRef="#br0" timeOffset="169235.08">28655 10207 15663 0,'0'0'1392'0,"0"-3"-1120"0,0 3-272 0,0 0 0 15,0 0 2224-15,0 0 384 0,1 0 80 0,-1 0 0 16,1 0 608-16,0 0 112 0,-1 0 32 0,0 0 0 15,0 0-2064-15,0 0-416 0,0 0-64 0,0 0-32 16,0 0-416-16,0 0-64 0,0 0-32 0,51 9 0 16,-51-9-64-16,0 0-16 0,0 0 0 0,0 0 0 15,45 10-48-15,-45-10-16 0,0 0 0 0,0 0 0 16,43 6-208-16,-43-6 128 0,0 0-128 0,0 0 0 16,0 0 0-16,47 4 0 0,-47-4 0 0,0 0 0 15,0 0 0-15,0 0-240 0,18 15 80 0,-19-9 16 0,-3 0-128 0,-1 4-32 0,-1 0 0 0,-4 0 0 31,-1 2-16-31,-1 0 0 0,-3 1 0 0,-2-3 0 0,1 2-32 16,-2-2-16-16,1-2 0 0,2-1 0 0,0-4-16 16,4 1 0-16,1-1 0 0,0-2 0 0,3-1 128 0,1-1 0 15,1 1 16-15,2 0 0 0,2-3 496 0,1 1 80 16,0 2 32-16,0 0 0 0,0 0 128 0,0 0 16 16,0 0 16-16,0 0 0 0,0 0-144 0,0 0-48 15,51 8 0-15,-51-8 0 0,0 0-64 0,35 16-16 16,-35-16 0-16,27 15 0 0,-27-15-80 0,26 16-32 15,-26-16 0-15,24 14 0 0,-24-14-144 0,20 15 0 16,-20-15 0-16,18 12 0 0,-18-12-192 0,0 0-80 16,0 0-16-16,24 16-12432 15,-20-15-2480-15</inkml:trace>
  <inkml:trace contextRef="#ctx0" brushRef="#br0" timeOffset="170317.64">24060 9214 15663 0,'0'-5'1392'0,"1"4"-1120"16,0-2-272-16,0 3 0 0,1 0 1648 0,0-4 272 16,-2 4 48-16,0 0 16 0,0 0 336 0,0 0 80 15,0 0 16-15,41-38 0 0,-41 38-784 0,0 0-160 16,0 0-16-16,0 0-16 0,0 0-384 0,0 0-80 16,0 0-16-16,52 4 0 0,-52-4-448 0,18 12-80 0,-8-4-32 0,-10-8 0 15,21 14-208-15,-21-14-64 0,19 14 0 0,-12-8 0 16,1 3-128-16,-3-2 0 0,-2 2 0 0,-2 0 0 15,1 0 0-15,-4 1 0 0,0 0 0 16,-3 3 0-16,1-4 0 0,-4 4 0 16,0-1 0-16,-3-2 0 0,1-1 0 0,0-3 0 0,2-2-144 0,-2-2 144 15,1 2 0-15,1-4-192 0,-1 1 192 0,1-2-160 16,2 1 160-16,1-3 0 0,2 0-144 0,0 0 144 16,2-1 0-16,1 1 0 0,0-2 0 0,1 1 0 15,0 3 0-15,2 0 192 0,-1 1-64 0,-2 0 0 16,0 0 64-16,0 0 16 0,0 0 0 0,0 0 0 15,0 0 16-15,41 11 0 0,-41-11 0 0,0 0 0 16,27 13-96-16,-27-13-128 0,0 0 176 0,26 15-176 16,-26-15 0-16,0 0 0 0,24 13 0 0,-19-10 0 0,-5-3 0 0,11 10 0 15,-7-4 0-15,1-3 0 16,-2 3-144-16,0-2-48 0,-1 2 0 0,-1 0 0 0,2 0-64 0,-3 0 0 16,1 1-16-16,-1 0 0 15,1-1-112-15,-1 0-32 0,-1 1 0 0,1-1 0 16,0-3-512-16,-1 4-96 0,1-5-32 0,0 2 0 15,2-2-1136-15,0-2-240 0</inkml:trace>
  <inkml:trace contextRef="#ctx0" brushRef="#br0" timeOffset="171600.78">15557 8712 10127 0,'0'-3'896'0,"0"2"-704"0,0-2-192 0,1 3 0 15,-1-2 1728-15,2 1 304 0,-1-2 64 0,1 0 16 16,2-4 768-16,-4 7 176 0,0 0 16 0,0 0 16 15,0 0-912-15,0 0-176 0,0 0-32 0,0 0-16 16,0 0-608-16,48-22-112 0,-48 22-16 0,0 0-16 16,0 0-624-16,0 0-112 0,40 4-16 0,-40-4-16 15,0 0-208-15,0 0-32 0,0 0-16 0,27 12 0 0,-23-9-176 0,-2 0 128 16,-1 4-128-16,1-1 128 16,-2 0-128-16,0 0 0 0,-3 2 0 0,1 0 0 0,-2 0 0 0,-2 0 0 15,0-2 0-15,-1 2 0 0,0-2-384 0,0 3 64 16,-5-3 0-16,1-2 0 15,1 2-336-15,2 0-64 0,-1-2-16 0,2-2 0 16,-1 1 112-16,2-3 32 0,1 0 0 0,-1-3 0 0,2 1 448 0,1-2 144 16,1 2 0-16,1 0 0 0,1-3 176 0,3 2 144 15,-1-1 16-15,2 0 16 0,-4 4 288 0,0 0 64 16,0 0 16-16,0 0 0 0,0 0-192 0,49-17-32 16,-49 17-16-16,0 0 0 0,0 0-96 0,50 0 0 15,-50 0-16-15,0 0 0 0,38 11-160 0,-27-5-16 16,0-1-16-16,-2 1 0 0,0 3-176 0,-2-3 0 15,0 2 0-15,-2 0 0 0,-1-2 0 0,0 3 0 0,-3-2 0 0,0 2 0 32,-1-3-576-32,0-2-32 0,0 0-16 0,-2-2-18240 0</inkml:trace>
  <inkml:trace contextRef="#ctx0" brushRef="#br0" timeOffset="172248.7">15264 8468 9215 0,'1'3'400'0,"-1"-3"96"0,0 0-496 0,1 0 0 16,-1 0 0-16,2 0 0 0,-1 0 2208 0,0 1 352 15,2 1 64-15,-1 2 0 0,3-2 1024 0,1 2 208 16,0-1 48-16,1 0 0 0,-1 0-1568 0,2 0-304 0,1 0-64 0,0-2-16 16,-3 2-1168-16,-6-3-224 0,0 0-48 0,0 0-16 15,53 1-192-15,-53-1-48 0,0 0 0 0,52-5 0 16,-52 5-80-16,0 0-32 0,53-3 0 0,-53 3 0 16,0 0-144-16,0 0 0 0,65-6 0 0,-65 6 128 15,0 0-128-15,0 0 0 0,60 0 0 0,-60 0 0 16,0 0 0-16,0 0 0 0,50 6 0 0,-50-6 128 15,0 0-128-15,0 0 0 0,0 0 144 0,49 0-144 16,-49 0 0-16,0 0 0 0,0 0 0 0,0 0 128 16,51-16-128-16,-51 16 0 0,0 0 0 0,0 0 0 15,0 0 0-15,0 0 0 0,0 0 0 0,55-24 0 16,-50 21 0-16,-1 2 0 0,-1-2 0 0,-2 3 0 16,0 0 0-16,-1 0 0 0,1 0 0 0,-2 0 0 15,1 0 0-15,-1 3 0 0,1-3 0 0,-1 0 0 0,-1 0-192 0,1 4 32 16,-1-2 16-16,-2 2 0 0,1-2-112 15,1 5-32-15,-2 0 0 0,-1 2 0 0,0 0 96 0,0 4 0 16,-1-1 16-16,0 2 0 0,-1 1-32 0,-2 2-16 16,-1 0 0-16,1 1 0 15,2-4-1120-15,0-4-240 0</inkml:trace>
  <inkml:trace contextRef="#ctx0" brushRef="#br0" timeOffset="187836.87">7344 14171 5519 0,'-1'-6'496'0,"-1"2"-496"0,2 2 0 0,0 1 0 16,0 1 1488-16,0 0 208 0,-1-3 32 0,-1-1 16 15,-1-4 896-15,0 2 176 0,0-2 48 0,-1 3 0 16,2 2-112-16,-2 0 0 0,2 2-16 0,-2 1 0 0,1 0-880 0,1 1-192 16,0 2-16-16,-1 0-16 0,2 6-672 0,0-2-128 15,1 4-16-15,-2 3-16 0,2 1-416 0,-1 1-64 16,1 1-32-16,0 7 0 0,0 4 0 0,-1 2 0 16,0 2 0-16,-1 3 0 0,0 4-128 0,1 3-32 15,-1 2 0-15,1 1 0 0,1 5-128 0,0-2 192 16,1 1-192-16,-2 2 192 0,1-6-64 0,-1-1-128 15,0 7 192-15,0 6-64 0,-1 3-128 0,1 0 160 16,1-1-160-16,3-8 160 0,-2-3-160 0,0-3 0 16,1 4 0-16,0-4 0 0,0-10 0 0,1 12 0 15,0 13 0-15,2 9 0 0,0-2 0 0,-2-7 0 16,0 0 0-16,-1-8 0 0,-2 1 128 0,-2 4-128 16,0 6 192-16,-1 2-64 0,1 2-128 0,-2-4 128 0,1 0-128 15,-2-12 128-15,2-12-128 0,-2 8 0 0,0 10 144 16,-1 9-144-16,0 1 0 0,1-2 0 0,0-3 0 15,0-4 128-15,0 0-128 0,-1-7 0 0,1-4 0 0,-1-5 0 16,2-2 0-16,2-2 0 0,-1 3 0 0,2-3 0 16,-2 0 0-16,2 0 0 0,-1 0 0 0,-1-4 0 15,0 1 0-15,0-3 0 0,-1-1 0 0,1-2 0 16,-1-7 0-16,0 1 0 0,2 0 0 0,-2-6 0 16,3-1 0-16,-2 0 0 0,2 0 0 0,-1-1-128 15,-1-1 0-15,1-2 0 0,-1 0 0 0,0-2 0 16,1 0-368-1,-1-1-64-15,0 1-16 0,1-4 0 0,-2 4-416 16,0-4-96-16,2 0 0 0,-2 0-10832 0,0 2-2160 0</inkml:trace>
  <inkml:trace contextRef="#ctx0" brushRef="#br0" timeOffset="189070.54">5210 15707 11967 0,'1'-6'1072'0,"0"2"-864"0,0 5-208 0,-1-1 0 16,2-1 1280-16,-1-1 224 0,2-4 32 0,-3 6 16 16,0 0 752-16,0 0 128 0,0 0 48 0,36-44 0 15,-36 44-496-15,0 0-112 0,0 0-16 0,0 0 0 16,0 0-528-16,56-22-112 0,-56 22-32 0,0 0 0 15,0 0-336-15,63-11-64 0,-63 11-16 0,0 0 0 16,62-3-320-16,-62 3-64 0,43 3 0 0,-43-3-16 0,48 4-144 0,-48-4-32 16,52 6 0-16,-52-6 0 15,55 10-64-15,-55-10 0 0,52 6-128 0,-52-6 192 0,55 6-192 0,-55-6 128 16,57 6-128-16,-57-6 0 0,61 4 0 0,-61-4 0 16,68-4 0-16,-68 4 0 0,70-6 0 15,-70 6 0-15,81-10 0 0,-81 10 0 0,89-11 0 0,-44 7 0 16,-45 4 0-16,89-7 0 0,-89 7 128 0,86-9-128 15,-34 3 0-15,2 0 0 0,-1-2 144 0,-2 3-144 16,-5 4 128-16,-3 1-128 0,0 0 144 0,-1 0-144 16,-2 4 160-16,4-2-160 0,2 2 176 0,2-4-176 15,-3 1 192-15,2-1-192 0,2 0 176 0,1 0-176 16,-3 0 160-16,0 3-160 0,0-1 128 0,-5-2-128 16,0 0 0-16,4 0 0 0,4 0 128 0,4-2-128 15,-1-6 0-15,-1 3 0 0,-2 4 128 0,0 1-128 16,-3 0 0-16,-5 1 0 0,-1 2 0 0,2-3 128 15,6 2-128-15,3-4 0 0,0-1 0 0,-4 2 128 0,-1-4-128 0,-2 4 0 16,-45 1 144-16,82-6-144 0,-35 1 128 0,-47 5-128 16,85-17 144-16,-85 17-144 0,94-21 160 0,-45 8-160 15,1 2 192-15,-50 11-48 0,65-12-16 0,-65 12 0 16,72-13 0-16,-72 13-128 0,88-10 192 0,-88 10-64 16,83-2-128-16,-44 4 192 0,0-2-192 0,-2 4 192 15,-1-1-192-15,-36-3 0 0,64 5 144 0,-64-5-144 16,57 6 0-16,-57-6 0 0,50 6 0 0,-50-6 0 15,52 5 0-15,-52-5 0 0,63 4 0 0,-63-4 0 16,45 6 0-16,-45-6 0 0,44 4 0 0,-13-1 0 16,6 2 0-16,-2 1 0 0,-35-6 0 0,62 10 0 15,-34-4 0-15,-3 4 0 0,0-1 0 0,-2 1 0 16,-2-3 0-16,-1-1 0 0,-1 1 0 0,0-4 0 0,-19-3 0 16,40 3 0-16,-40-3 0 0,0 0-128 0,62-16-128 0,-62 16 0 15,0 0-16-15,53-29 0 16,-53 29-400-16,0 0-80 0,0 0-16 0,48-31 0 15,-48 31-544-15,0 0-112 0</inkml:trace>
  <inkml:trace contextRef="#ctx0" brushRef="#br0" timeOffset="192069.5">7304 14547 3679 0,'2'0'320'16,"-2"0"-320"-16,0 0 0 0,0 0 0 16,0 0 1120-16,0 0 160 0,0 0 16 0,0 0 16 15,-2 0 1280-15,0 0 256 0,-1 3 48 0,1-3 16 16,-2 0 48-16,-1 0 16 0,2 0 0 0,-2-3 0 16,0 1-864-16,-2-2-160 0,1 1-32 0,1 2-16 0,0-1-976 0,-2-4-192 15,0 2-32-15,-3-2-16 0,1 0-272 16,-1-1-48-16,-1-1-16 0,-1 0 0 0,-2-2-80 0,-1 2-16 15,0 0 0-15,0 2 0 0,1-3-16 0,-4 3-16 16,-3-1 0-16,-2-2 0 0,1 3-16 0,-2-4 0 16,-1 4 0-16,-1 0 0 0,-1 0-80 0,-1-1 0 15,1 4-128-15,-1-1 192 0,1 2-192 0,1-2 128 16,0 4-128-16,0-3 0 0,0 1 128 0,0 1-128 16,0-4 0-16,-1 1 144 0,-3 0-144 0,1 1 0 15,2 0 0-15,-1-3 0 0,2 2 0 0,0-2 0 0,-1 1 0 16,2 0 0-16,2 3 0 0,-2 2 0 15,1-3 0-15,-2 3 0 0,1-1 0 0,0 1 0 0,2 1 128 0,-1 5-128 16,-1 9 0-16,-2-5 0 0,2-10 0 0,2 4 128 16,2 2-128-16,0 0 0 0,0 3 0 0,0 1 0 15,1 0 0-15,2-2 0 0,0 0 128 0,3-2-128 16,2 0 0-16,2 0 0 0,2-2 0 0,0 1 0 16,3-4 0-16,-1 3 0 0,1 1 0 0,-1-2 0 15,1 0 0-15,0 3 0 0,1-2 0 0,0 0 0 16,0 2 0-16,0 0 0 0,0-4 0 0,2 5 0 15,-2-1 0-15,0-1 0 0,0 3 0 0,0 1 0 16,0-3 0-16,0 4 0 0,1 0 0 0,0-1 0 16,0 1 0-16,-1-1 0 0,0 1 0 0,1 3 0 15,0-3 0-15,0 2 0 0,1 0 0 0,-2 2 0 16,2 1 0-16,0 1 0 0,0 2 128 0,1-2-128 16,-1-1 0-16,1 5 0 0,-1 0 0 0,2 1 0 0,0 2 0 0,0 1 0 15,-2-2 0-15,2 2 0 0,0 3 0 0,-1 5 0 16,2 9 0-16,0 1 0 0,2 1 0 0,-2-2 0 15,0-3 128-15,1 3-128 0,-1-3 0 0,0 3 0 16,0-2 0-16,0-9 0 0,0-7 0 0,0 3 0 16,-1 2 0-16,2 7 0 0,-1 13 0 0,1 5 0 15,2-2 0-15,-2-4 0 0,1-3 0 0,1-3 0 16,-2 1 0-16,1-5 0 0,0-1 0 0,0-1 0 16,1-1 0-16,-1-6 0 0,-1-6 0 0,2 1 0 15,-1 8 0-15,2 4 0 0,-2 2 0 0,1-1 0 16,-1 1 0-16,0-5 0 0,-2 0 0 0,0-3 0 15,-2-2 0-15,1-4 0 0,1 0 0 0,-1-2 0 0,0-3 0 16,-2 2 0-16,2 0 0 0,-1-2 0 0,-1 1 0 0,2-7 0 16,0-2 0-16,1 0 0 0,-2 1 0 0,0 0 0 15,1 0 0-15,-2-1 0 0,2 0 0 0,0-1 0 16,-1-3 0-16,1 4 0 0,0-3 0 0,1 2 0 16,-1-2 0-16,1 2 0 0,0 0 0 0,0-3 0 15,0 1 0-15,0 2 0 0,0-2 0 0,0 2 0 16,-1-3 0-16,1 2 0 0,0-2 0 0,1-1 0 15,-1 0 0-15,1 0 0 0,0-2 0 0,0 0 0 16,1 1 0-16,0-4 0 0,2 2 0 0,1-2 0 16,0 4 0-16,1-2 0 0,0 2 0 0,2 0 0 15,0-1-128-15,1 2 128 0,1-1 0 0,1 0 0 16,0 1 0-16,0 0 0 0,3 0 0 0,-2 1 0 16,0 0 0-16,2-2 0 0,1 2 0 0,1-2 0 0,-16-4 0 0,37 2 0 15,-37-2 0-15,42 1 0 0,-42-1 0 0,51-1 0 16,-51 1 0-16,55-5 0 0,-55 5 0 0,60-7 0 15,-60 7 0-15,65-4 0 0,-65 4 0 0,70-2 0 16,-70 2 0-16,68-7 0 0,-68 7-128 0,69-3 128 16,-69 3 0-16,70-7 0 0,-70 7 0 0,71-8 0 15,-71 8 0-15,64 2 0 0,-64-2 0 0,58 3 0 16,-24 0 0-16,0-1 0 0,0 3 0 0,-2-4 0 16,2 1 0-16,1 1 0 0,-2 1 0 0,1-2 0 15,2 2 0-15,-2-2 0 0,2 2 0 0,0 0 0 16,0-2 0-16,-3 2 0 0,3-1 0 0,-2 2 0 15,-1-1 0-15,-1-1 0 0,-1 0 0 0,-1 1 0 16,1-1 0-16,-1 0 0 0,0 0 0 0,0 0 0 16,0 4 0-16,-2-6 0 0,-1 1 0 0,0 1 0 0,-1 0 0 15,-1 1 0-15,-1 1 0 0,-2-1 0 0,3-2 0 0,-2 3 0 16,2 0 0-16,-2-1 0 0,0-2 0 16,1 2 0-16,1 0 0 0,0-2 0 0,-1 1 0 0,-24-3 0 0,47 3 0 0,-23-1 0 15,-24-2 0-15,46 2 0 16,-29 1 0-16,2 0 0 0,0 0 0 0,1-2 0 15,0 4 0-15,-2-4 0 0,0 2 0 0,-2-3 0 16,1 2 0-16,-1-1 0 0,-2 2 0 0,1-2 0 16,1 2 0-16,0-3 0 0,1 2 0 0,0-2 0 15,1 0 0-15,-1 1 0 0,0 2 0 0,1-3 0 16,-1 0 0-16,0 0 0 0,2 2 0 0,-3-2 0 16,0 4 0-16,0-2 0 0,0 0 0 0,0 3 0 15,0-4 0-15,2 1 0 0,-1 5 0 0,-2-6 0 0,-2 4 0 0,-2-5 0 16,2 3 0-16,-2-3 0 0,4 3 0 0,3-3 0 15,2 4 0-15,-1-4 0 0,0 3 0 0,-19-3 0 16,33 4 0-16,-20-2 0 0,0 1 0 0,-3-3 0 16,-1 0 0-16,0 1 0 0,-3 2 0 0,-1-3 0 15,-1 0 0-15,-3 0 0 0,0-3 0 0,-1 2 0 16,-1-2 0-16,-1-3 0 0,-2 3 0 0,0-4 0 16,-2-2 0-16,1-1 0 0,-1-1 0 0,0-2 0 15,1 0 0-15,0 0 0 0,1 0 0 0,0-2 0 0,2-1 0 0,-1 1 0 0,1-1 0 0,0-2 0 31,0 1 0-31,1-3 0 0,1 1 0 0,0 1 0 16,0 2 0-16,1-1 0 0,1-2 0 0,-1-3 0 0,-1 22 0 0,5-49 0 16,-5 49 0-16,5-51 0 0,-5 51 0 0,6-55 0 15,-6 55 0-15,7-56 0 0,-7 56 0 0,10-56 0 16,-10 56 0-16,10-46 0 0,-7 30 0 0,-2 4 0 16,1-3 0-16,1-1 0 0,-3 16 0 0,6-51 0 15,-2 16 0-15,-1-3 0 0,0 4 0 0,0-5 0 16,0 5 0-16,-1-1 0 0,-2 35 0 0,7-66 0 15,-7 66 0-15,6-58 0 0,-6 58 0 0,4-57 0 16,-3 23 0-16,-1 34 0 0,1-47 0 0,-1 31 0 16,0-3 0-16,0-1 0 0,0-2 0 0,1-3 0 15,-1-1 0-15,0 5 0 0,0 21 0 0,3-38 0 16,-3 38 0-16,3-49 0 0,-3 49 0 0,7-51 0 16,-7 51 0-16,7-45 0 0,-7 45 0 0,9-42 0 15,-9 42 0-15,0 0 0 0,11-50 0 0,-11 50 0 0,0 0 0 0,7-45 0 16,-6 33 0-16,1 2 0 0,-1-3 0 0,0 1 0 15,-1 12 0-15,0 0 0 0,8-43 0 0,-8 43 0 16,0 0 128-16,9-55-128 0,-9 55 0 0,0 0 0 16,10-47 0-16,-10 47 0 0,9-40 0 0,-9 40 0 15,10-45 0-15,-10 45 0 0,9-41 0 0,-9 41 0 16,0 0 0-16,8-54 0 0,-8 54 0 0,1-32 0 16,-1 19 0-16,-1 1 0 0,0-2 0 0,-1 3 0 15,-1-1 128-15,1 2-128 0,0 3 0 0,0 0 0 16,1-1 144-16,-2 0-144 0,1 0 128 0,-1 2-128 15,1-2 160-15,0 2-160 0,0-3 128 0,2 1-128 16,-1-2 0-16,1 2 144 0,0-4-144 0,1 2 0 16,0-1 0-16,-1 0 0 0,1 2 0 0,-1-1 0 0,2 0 0 0,-2 2 0 15,0 1 0-15,0-2 0 0,0 5 0 16,-2-2 0-16,1 3 0 0,-1-3 0 0,-1 2 0 0,-2 2 0 16,3 1 0-16,-3-2 0 0,1 3 0 15,-2 0 0-15,1-2 0 0,-2 2 0 0,-1 2 0 0,1-2 0 16,-1 0 0-16,0 3 0 0,-1-3 0 0,0 1 0 15,1 1 0-15,-2-2 0 0,0 2 0 0,-1 0 0 16,-1-2 0-16,-1 0 0 0,1 3 0 0,-1-3 0 16,2 0 0-16,-2 0 0 0,-1 0 0 0,-1 0 0 15,2 0 0-15,-2 0 0 0,2 0 0 0,-1 1 0 16,-1 1 0-16,-3 1 0 0,1-2 0 0,0 1 0 16,0 2 0-16,0 0 0 0,0 1 0 0,0 1 0 15,0-2 0-15,-1-2 0 0,1 2 0 0,0-2 0 16,-1 2 0-16,0-3 0 0,0 1 0 0,1-1 0 0,2 1 0 0,-1-2 0 0,1 0 0 0,-2 1 0 15,2-1 0-15,0 0 0 0,-2 3 0 0,-2-3 0 16,1 2 0-16,-2-2 0 16,0 4 0-16,-1-1 0 0,2-2 0 0,-2 1 0 15,0 4 0-15,1-3 0 0,1 1 0 0,-1-1 0 16,2 1 0-16,-1-1 0 0,1-1 0 0,0-1 0 16,2-1 0-16,0 0 0 0,0-1 0 0,0 1 0 15,0-2 0-15,1-2 0 0,0 1 0 0,2 0 0 16,-1-1 0-16,1-1 0 0,-2 1 0 0,2-2 0 15,2 2 0-15,-1-1 0 0,-2 1 0 0,-1-1 0 16,-2 1 0-16,1-2 0 0,-1 2 0 0,1-2 0 0,-2 3 0 16,2 0 0-16,1 0 0 0,1-1 0 0,-1 1 0 0,0 0 0 15,-1 0 0-15,1-4 0 0,-1 4 0 0,0-4 0 16,0 1 0-16,2 0 0 0,3 0 0 0,0 0 0 16,-4 0 0-16,2-4 0 0,1 5 0 0,0 0 0 15,-2-1 0-15,-2-1 0 0,0-1 0 0,-1 4 0 16,1 0 800-16,-1-2 176 0,-1 4 48 0,-2-2 0 31,2 1-1616-31,-1 0-320 0,0 3-64 0,1 0-16 0,1 0 816 0,1 1 176 0,-3-1 0 0,0 2 0 16,-1-2 0-16,-2 3 128 0,-2-3-128 0,-1 1 0 15,3-1 0-15,0 3 0 0,0-3 0 0,0-3 0 16,1 3 0-16,2-1 0 0,-2-2 0 0,1 0 0 16,3 0 0-16,-1-4 0 0,0 1 0 0,0-1 0 15,2-1 0-15,3 0 0 0,2 2 0 0,-1 0 0 0,0-3-256 0,-3-3-32 16,2 2-16-16,-1 0-12816 15,0 0-2560-15</inkml:trace>
  <inkml:trace contextRef="#ctx0" brushRef="#br0" timeOffset="205427.45">8328 14705 2751 0,'0'-3'256'0,"-1"0"-256"0,0 0 0 0,1 3 0 16,0-3 336-16,-2 2 32 0,1-4 0 0,0-1 0 16,-1-2 256-16,-2 0 48 0,1 4 16 0,0 0 0 15,-1 2 80-15,1 2 32 0,0 0 0 0,0 0 0 16,2 0-208-16,1 0-32 0,1 0-16 0,0 0 0 15,-1 0 128-15,0-3 32 0,0 2 0 0,0-1 0 16,-1-1 80-16,1 2 32 0,-1-2 0 0,0 3 0 0,0-2 608 0,-1 1 128 16,2 1 32-16,-1-3 0 0,0 6-160 0,0-3-16 15,1 3-16-15,0 1 0 0,0 1 592 0,0 1 128 16,0-1 32-16,0 1 0 16,0 5-2144-16,1-1-256 0,-1 3-144 0,0-1-32 0,0-4 608 0,1 4 112 15,-1 4 32-15,1 0 0 0,-1-6-320 0,0 2 128 16,0 7-128-16,0-1 0 0,0 5 0 0,0-5 0 0,0-2 0 0,0 0-144 0,0 3 144 0,-1-1-128 15,1-4 128-15,0 2-128 0,0 3 128 0,-1 3 0 32,1-1 0-32,-1 1 0 0,-1 0 0 0,1-2-128 15,0-1 128-15,0 1 0 0,-1 1 0 0,0 1 0 0,1-4 0 16,-2 2-128-16,2-1 128 0,0-1 0 0,1 2 0 16,-1-1-128-16,-1-1 128 0,1-2 0 0,1 2 0 0,0-1 0 15,0-4 0-15,0 4 0 0,0 1 0 0,-1 1-128 16,0-1 128-16,1 0 0 0,-2 3 0 0,2-3 0 15,-1-4 0-15,1 2 0 0,-1 2 0 0,1 1 0 16,-1-1 0-16,1 5 0 0,-2-4-144 0,1 0 144 16,0 0 0-16,1-3 0 0,-1 2-144 0,1-2 144 15,-2 0 0-15,2-2 0 0,0 2-128 0,0-1 128 16,0 1 0-16,0-4 0 0,0 4 0 0,0-1 0 16,0-1 0-16,2 1 144 0,-1 1-144 0,-1-3 192 15,1 3 64-15,0 0 0 0,-1-1 16 0,2 0 0 16,-1-1-144-16,-1-1-128 0,1 2 192 0,-1-1-192 0,0 1 128 0,-1-2-128 0,1 2 0 0,-1-1 0 15,-1-2 0-15,1 3 0 0,1-3 0 0,-2 1 0 16,0 0 0-16,1 0 0 16,0 5 0-16,0-2 0 0,1-3 0 0,-1-2 0 15,1 4 0-15,0-3 0 0,0 4 0 0,-2-1 0 16,2 2 0-16,-1 2 0 0,1-4 0 0,-1 1 0 16,1 0 0-16,-1 0 0 0,-1-3 0 0,2 2 0 15,-1 1 0-15,0-3 0 0,0-1 0 0,1 0 128 16,-2-2-128-16,1 0 0 0,1 0 160 0,-1 1-160 15,1-1 128-15,0 2-128 0,0-2 128 0,0 0-128 16,1 3 0-16,-1-4 128 0,1 4 0 0,-1-1 0 16,0 1 0-16,2-4 0 0,-2 4 112 0,0-1 16 15,-2-2 0-15,1 2 0 0,0-2 64 0,0 3 32 0,-2-1 0 16,2-2 0-16,-2 2-96 0,2-2-32 0,-1 3 0 16,-1-3 0-16,1-1-224 0,1 4 144 0,-2-1-144 0,1-2 128 15,0 5-128-15,1-4 0 0,0 0 0 0,-2 0 0 16,2 0 0-16,0 2 0 0,1-3 0 0,-1-3 0 15,0 4 0-15,-2-3 0 0,2 0 0 0,0 2 0 16,1 0 0-16,-2-6 0 0,2 1 0 0,0-2 0 16,0 1 0-16,0 2 0 0,0 3 0 0,0-2 0 15,0 2 128-15,0-2-128 0,2 0 0 0,-1-2 128 16,-1-2-128-16,0-3 0 0,1 0 0 0,-1-3 128 16,0-4-128-16,0-5-144 0,0-4 144 0,0 16-11904 15,4-47-2272-15</inkml:trace>
  <inkml:trace contextRef="#ctx0" brushRef="#br0" timeOffset="207242.67">8394 16881 1839 0,'0'0'160'0,"0"0"-160"16,0 2 0-16,0-2 0 0,0 0 400 0,-2 1 48 16,2 2 16-16,-1-3 0 0,0 2 32 0,1 2 0 15,-1-4 0-15,1 2 0 0,-1-2 336 0,1 0 64 16,0 0 0-16,0 0 16 0,-2 0 848 0,2-2 160 16,0 2 48-16,0 0 0 0,0 0 128 0,0 0 16 15,0 0 16-15,2 2 0 0,-2 0-336 0,1 0-64 0,0-2 0 0,0 3-16 16,0-2-640-16,-1-1-128 0,2 2-32 0,-1-2 0 15,-1 2-512-15,0 0-96 0,1-2-32 0,0-2 0 16,-1 0-272-16,2 2 0 0,-1-3 0 0,-1 0 0 16,1-1 0-16,-1-2 0 0,1 1 128 0,1-1-128 15,-1-1 576-15,-1 1 0 0,0-1 0 0,1-3 0 16,0 1 32-16,1-3 16 0,-1 3 0 0,0-1 0 16,-1 0-160-16,0 0-16 0,0 4-16 0,0-3 0 15,0 9-128-15,0 0-32 0,1-48 0 0,-1 35 0 16,0 1-128-16,0-3-16 0,0 4-128 0,0-4 192 15,1 2-192-15,1 0 176 0,-1 1-176 0,-1 0 160 16,1 2 0-16,0-3 0 0,-1 3 0 0,0-2 0 16,0 2-16-16,0-2 0 0,2 2 0 0,-4-2 0 0,2-1-16 15,0 1-128-15,-1-1 192 0,1 1-64 0,0 2-128 0,1 0 128 16,-1 0-128-16,0 2 128 0,0 0-128 0,2 2 0 16,-1-5 0-16,0 4 128 0,0 0-128 0,1 1 0 15,-1-2 0-15,0 0 0 0,2-1 0 0,-1 2 0 16,2 1 0-16,-3 0 0 0,0 0 0 0,0 2 0 15,1-2 128-15,-1-4-128 0,1 1 0 0,-2-3 0 16,2-1 0-16,-2 0 0 0,0 13 0 0,0 0 0 16,0 0 0-16,3-47 0 0,-1 38 0 0,-1 2 0 15,0-3 0-15,0 1 0 0,1-1 0 0,-1 2 0 16,1 0 0-16,-1-1 0 0,2 0 0 0,1 2 0 16,-3-2 0-16,0 2 0 0,0 1 0 0,1 0 0 15,-1 0 128-15,0-4-128 0,-1 0 0 0,1 1 0 0,1 1 0 0,-1 0 0 16,0 0 0-16,-1 0 128 0,0 0-128 0,1 0 0 15,1-1 0-15,-1 0 0 0,1-1 128 0,-1 3-128 16,-1-1 0-16,2-2 0 0,-2 0 0 0,0-2 0 16,1 2 0-16,-1 10 0 0,0 0 0 0,0 0 0 15,2-47 0-15,-2 37 0 0,0 1 0 0,0-3 0 16,0 2 0-16,0 0 0 0,0 10 128 0,0 0-128 16,0 0 0-16,-1-44 0 0,1 44 0 0,0 0 0 15,0 0 0-15,0 0 0 0,0-45 0 0,1 36 0 16,-1 1 0-16,2 0 0 0,-2-2 0 0,1 2 0 0,-1-2 0 0,0 10 0 0,0 0 0 0,0 0 0 31,4-45 0-31,-4 45 0 0,0 0 128 0,0 0-128 0,2-43 0 16,-2 33 0-16,0 0 0 0,0 0 0 15,0 4 0-15,-1-5 0 0,0 4 0 0,-2-3 0 0,2 1 0 0,0-1 0 16,-1 2 128-16,0-2-128 0,1 1 0 16,-2 2 0-16,1-3 0 0,2-3 0 0,0 3 0 0,0 10 0 15,0 0 0-15,0 0 0 0,0 0 0 0,3-50 0 16,-1 41 0-16,-2 0 0 0,1 2 0 0,0-3 0 15,0 1 0-15,-1 0 0 0,2 0 0 0,-1 2 0 16,-1 0 0-16,0-1 0 0,1 0 0 0,-1 0 0 16,0 0 0-16,0 0 0 0,0-2 0 0,0 1 0 15,0 2 0-15,0-2 0 0,-1 0 0 0,1 2 0 16,-1-2 0-16,1 2 0 0,0 1 0 0,0-4 0 16,-2 1 0-16,1 0 0 0,2 2 0 0,-1-3 0 15,0-2 0-15,0 2 0 0,0 1 0 0,0 0 0 0,2 0 0 0,-2 1 0 16,1-2 0-16,0 4 0 0,-1-3 0 15,0 1 0-15,0 3 0 0,1-1 0 0,-1-1 0 0,0 1 0 16,0 0 0-16,0-3 0 0,0 3 0 0,0-1 0 16,0 1 0-16,0-3 0 0,-1 2 0 0,1 0 0 15,-1-2 0-15,0 2 0 0,-1-1 0 0,1-1 0 16,0-1 0-16,0 3 0 0,-2-2 0 0,3-1 0 16,-1 1 0-16,1 2 0 0,0 1 0 0,0-3 0 15,0 3 0-15,-1-1 0 0,1 2 0 0,0 0 0 16,-1-1 0-16,1 1 0 0,0 1 0 0,1-2 0 15,-1 3 0-15,0 0 0 0,0-1 0 0,0 0 0 16,-1 2 0-16,1-2 0 0,0 1 0 0,1 0 0 16,-1 0 0-16,0 0 0 0,1-1 0 0,0 1 0 0,-1 0 0 15,1-4 0-15,1 1 0 0,-1 0 0 16,0 0 0-16,0 0 0 0,1 0 0 0,-1-3 0 0,-1 2 0 0,0 0 0 16,1 1 128-16,-1-1-128 0,0 1 0 0,0-1 0 15,0 1 0-15,0 1 128 0,-1 0-128 0,1 0 0 16,0 2 144-16,-1-4-144 0,-2 4 128 0,2-2-128 15,1 1 128-15,0 0-128 0,0 1 0 0,-1 0 0 16,1-1 0-16,-2 0 0 0,4 0 0 0,-2-2 0 16,0 2 0-16,0 0 128 0,0 2-128 0,0-2 0 15,0 2 0-15,0-2 0 0,0 1 0 0,0 0 0 16,0 0 0-16,0-1 0 0,1 1 0 0,0 0 0 16,0 0 0-16,-1-2 0 0,2 1 0 0,-1 0 0 15,-1-1 0-15,0 2 0 0,1-1 0 0,-2 0 0 16,1 2 0-16,0-2 0 0,-1 1 0 0,-1 0 0 15,2 0 0-15,-1 1 0 0,0 1 0 0,0-2 0 0,-1 3 0 0,0-1 0 16,1 1-176-16,0 0 176 0,-1 0-208 0,0 0 80 31,1 1-480-31,-2-1-96 0,3 0 0 0,-1 0-18272 0</inkml:trace>
  <inkml:trace contextRef="#ctx0" brushRef="#br0" timeOffset="-211828.17">8439 14736 4607 0,'0'0'400'0,"0"-2"-400"15,0 2 0-15,2 0 0 0,-2 0 976 0,0 0 112 16,1-3 32-16,0 2 0 0,0-1 384 0,1-2 80 0,-1 0 16 0,1 2 0 16,0-2-272-16,-1 2-48 0,0-1-16 15,2-1 0-15,-2 2-592 0,0-2-112 0,1-2-32 0,0 2 0 16,0-2-256-16,2 2-48 0,-2 0-16 0,1 0 0 16,-2 0 112-16,0 2 0 0,2 2 16 0,-2 0 0 15,2 2 48-15,-2 4 0 0,0-2 0 0,-1 2 0 16,-1 0-80-16,0 1-16 0,-1 2 0 0,0-2 0 15,-2 1-288-15,0 0 128 0,-3 0-128 0,2 0 0 16,0 0 0-16,-1-4 0 0,-2-6 0 0,0 7-144 16,-1 11 144-16,-1 0-160 0,0-4 160 0,0 0-160 15,1-2 160-15,1-2-160 0,1-2 160 0,2-1-160 16,1-1 160-16,3-4 0 0,1 0 0 0,1 0 0 16,2-4 304-16,-1-1-16 0,1 1 0 0,0-3 0 15,-3 7-112-15,0 0-32 0,0 0 0 0,21-47 0 0,-21 47 80 0,0 0 16 0,0 0 0 0,31-57 0 16,-31 57 48-16,0 0 16 15,0 0 0-15,41-51 0 16,-41 51 96-16,0 0 32 0,0 0 0 0,0 0 0 0,0 0-16 0,46-39 0 16,-43 37 0-16,-1 2 0 0,-2 0 96 0,0 3 0 15,-2 1 16-15,0 2 0 0,-1 0 112 0,0 0 32 16,-2 4 0-16,-1 2 0 0,1 2-464 0,-3 2-80 16,0 0-128-16,-2 2 176 0,-1-2-176 0,2-3 0 15,0 0 0-15,-1 3-176 0,-1 2 176 0,-2 1-192 16,0-1 192-16,3-4-192 0,2-4 192 0,2-2-160 15,2-4 160-15,1-1-160 0,2-3 160 0,2-3 0 16,2-1-144-16,1-2 144 0,-1-2 0 0,-3 8 0 16,0 0 0-16,0 0 0 0,29-46 0 0,-29 46 0 15,0 0 144-15,0 0-16 0,38-53-128 0,-38 53 176 0,0 0-176 0,0 0 192 16,0 0-192-16,0 0 0 0,0 0 0 0,43-39 128 16,-41 39-128-16,-1 0 0 0,0 0 0 0,-1 4 0 15,0 0 0-15,-2 1 0 0,-1 2 0 0,-1 2 128 16,-2-2-128-16,1 2 160 0,0-5-160 0,-2 5 160 15,-2 12-160-15,-1 2 0 0,-1 0 0 0,-2 2 0 16,1 0 0-16,-1-1 0 0,1 2-192 0,-2 0 192 16,3 2-448-16,0-6 48 0,2-4 0 0,2-2 0 15,2-4 208-15,2-4 32 0,3-4 16 0,0-2 0 16,3-4 144-16,0 1 0 0,1 1 0 0,0-3 0 16,3 0 0-16,-1-4-128 0,-6 7 128 0,0 0 0 15,0 0 0-15,0 0 0 0,51-38 0 0,-51 38 0 16,0 0 0-16,0 0 192 0,54-40-32 0,-54 40-16 0,0 0 48 0,0 0 16 15,0 0 0-15,0 0 0 0,52-33-208 0,-48 31 144 16,-1 4-144-16,-3 2 128 0,-3-1-128 0,1 4 128 16,0 1-128-16,-1 2 128 0,-3 3 0 0,-1-2 0 15,0 4 0-15,-4-1 0 0,1 4-128 0,-1-2 192 16,0 1-192-16,-1 0 192 0,4-1-192 0,-1 2 0 16,-1 4 0-16,3-8 0 0,-2 0 0 0,2-1-192 15,1 0 64-15,-1 0 128 0,4-3-272 0,-1 0 64 16,2-4 16-16,0-1 0 0,2-2 192 0,0-3 0 15,0 0-160-15,2 0 160 0,-1 0 0 0,0-2 0 16,0 1 0-16,2-2 0 0,-1 0 0 0,1 0 0 16,-1 1 0-16,2-2 0 0,1 0 0 0,0-2 0 15,1 2 0-15,1-1 0 0,1 2 0 0,-1-4 0 0,-7 7 128 16,0 0-128-16,0 0 0 0,0 0 128 0,0 0-128 0,0 0 0 16,56-22 0-16,-51 22 0 0,-2 0 128 0,0 3-128 15,-3 0 0-15,0 4 0 0,-3 0 144 0,0 4-144 16,-1-1 208-16,-2 2-16 0,0 4-16 0,-2 1 0 15,0-1-176-15,-1 0 0 0,2 0 0 0,0-1 128 16,1-6-128-16,0 6 0 0,-1 1 0 0,-2 4 0 16,2 1-192-16,0-5 192 0,2 3-192 0,0-3 192 15,3-2-192-15,-1-2 192 0,3-3-160 0,0 0 160 16,3-2 0-16,-1-1-144 0,3-2 144 0,-1-2 0 16,1-1 0-16,0-1 0 0,0 3 0 0,1-6 0 15,0 2 0-15,-1-5 0 0,1 1 0 0,1-3 0 16,-7 8 0-16,0 0 0 0,0 0 0 0,0 0 176 0,42-53-176 15,-37 45 192-15,-2 3-192 0,0 2 192 0,-1-1-192 0,1 2 128 16,-1 2-128-16,-2 0 128 0,0 4-128 0,-1 1 192 16,-2 1-192-16,1 1 192 0,-2 2 64 0,-1 1 32 15,2 3 0-15,-4 2 0 0,0-1-288 0,0 2 160 16,0 1-160-16,0-3 128 0,0 1-128 0,-1-2 0 16,2 2 0-16,-1-4 0 0,2-2 0 0,-2 1 0 15,0 5 0-15,1-3-176 0,0-1 176 0,1 0 0 16,2-3-144-16,1 0 144 0,-1-4 0 0,2 0 0 15,1 1 0-15,0-5 0 0,3 0 0 0,-2-3 0 16,1 1 0-16,-1 1 0 0,3-4 0 0,1 0 0 16,-1 0 0-16,1-3 0 0,0 0 128 0,0 0-128 15,1 0 128-15,-1 1-128 0,0 4 128 0,0-4-128 16,-2 4 128-16,1-2-128 0,1 4 0 0,0-4 128 0,0 3-128 16,0 2 0-16,0 0 0 0,-1 2 128 0,2 3-128 15,-3-2 0-15,2 3 208 0,-1-2-32 0,0 0-16 0,-3 2 0 16,2 0 48-16,-1 3 16 0,-2-2 0 15,0 2 0-15,-1 0-224 0,-2 1 176 0,0-1-176 0,-2 4 160 16,0-1-160-16,-1 1 0 0,-1-2 0 0,0 0 0 16,-2 5 0-16,-1-4 0 0,2 4 0 0,-3-2 0 15,1 1 0-15,0-2 0 0,2 2 0 0,1-2 0 0,2-4 0 0,3-1 0 0,0-2 0 0,1-1 0 32,1-4-128-32,1-1 128 0,2-1 0 0,0 1 0 15,2-2 0-15,-1-2 0 0,2-1 0 0,-1-1 0 16,1 1 0-16,-1-1 0 0,2-1 0 0,-7 7 0 0,0 0 0 15,0 0 0-15,0 0 0 0,0 0 0 0,35-49 0 16,-35 49 0-16,0 0 0 0,0 0 0 0,0 0 0 0,0 0 0 16,0 0 0-16,0 0 0 0,0 0 0 0,0 0 0 15,0 0 0-15,0 0 0 0,0 0 128 0,26 6-128 16,-27 4 128-16,-3 2-128 0,1 3 144 0,-2-1-144 16,-1 4 160-16,-1 1-160 0,0-1 0 0,0 2 128 15,-1-1-128-15,0-1 0 0,0 0 0 0,-1-2 0 16,1 1 0-16,-1 3 0 0,3 2 0 0,0-1 0 15,-2-5 0-15,1-3 0 0,1 6-128 0,0-5 128 16,2-2 0-16,1-3 0 0,2-2 0 0,1-2 0 16,1-3 0-16,2-2 0 0,1-2 0 0,-1 0 0 15,1-2 0-15,1-2 0 0,1-3 0 0,0 2 0 0,-1-2 0 16,0 2 0-16,0-6 0 0,0 4 176 16,-2 0-176-16,0 3 160 0,2-4-160 0,0 1 0 0,3 2 0 15,-3 1 128-15,-1 1-128 0,0 1 0 0,0 3 0 0,-2 1 128 0,1 3-128 0,-2 1 128 16,2 2-128-16,-2 3 128 15,-1-3 16-15,0 1 0 0,-1 3 0 0,-2 3 0 16,2-1-144-16,-2 0 128 0,1 5-128 0,-2-4 128 16,-1 4-128-16,2-3 0 0,-1 1 0 0,-2 2 0 15,-1 1 0-15,1 1 0 0,0 0 0 0,0-1 0 16,0-2 0-16,0 1 0 0,-1-1 0 0,1-3 0 16,1 2 0-16,3-5 0 0,-1 0-144 0,2-1 144 15,1-6 0-15,0 0 0 0,3-1 0 0,-1-2 0 0,2-2 0 0,-1-2 0 0,2-1 0 0,-1-1 0 31,0 0 0-31,1-2 0 0,0 2 0 0,1-4 0 16,-6 10 0-16,0 0 0 0,0 0 0 0,0 0 0 0,0 0 0 0,0 0 0 16,42-44 0-16,-40 41 0 0,1 3 0 15,-1 0 0-15,-2 3 0 0,0-2 0 0,0 4 0 0,-1 0 0 16,-1 3 0-16,0 2 0 0,0 0 0 0,-1 1 0 16,1 3 0-16,-1 1 0 0,0-2 0 0,0 0 0 15,1-1 0-15,-2 2 0 0,0 1-160 0,1 1 160 16,0-1-128-16,0-2 128 0,-1 1-128 0,1 1 128 15,1-3-128-15,-1-2 128 0,1 0 0 0,-1 0-128 16,2-2 128-16,0 1 0 0,0-5 0 0,-1-1 0 16,1 2 0-16,1-3 0 0,-2 0 0 0,1-2 0 15,-2 0 0-15,1 0 0 0,0 1 0 0,1-1 0 16,0 0 0-16,0-1 0 0,-1 1 0 0,2 0 0 0,0 0 0 16,-1 0 0-16,1 1 0 0,0 2 0 0,0-3 0 0,0 2 0 15,1-1 0-15,-1 4 0 0,2-5 0 0,-1 2 0 16,0 0 0-16,0-2 0 0,2 0 0 0,-1 0 0 15,1 0 0-15,-1 0 0 0,-1-2 0 0,-1 2 0 16,3 0 0-16,-1 2 0 0,1 1 0 0,-2-2 0 16,-1 1 0-16,0 2 0 0,-1 0 0 0,-2 1 0 15,1-2 0-15,-3 1 0 0,1 5 0 0,-1-3 0 16,-1 0-224-16,0 0-16 0,0 0 0 0,-2 2 0 16,1 1-912-1,0-3-176-15,-1 0-32 0,1-2-15104 0</inkml:trace>
  <inkml:trace contextRef="#ctx0" brushRef="#br0" timeOffset="-210110.7">6597 14393 4607 0,'0'2'400'0,"0"-2"-400"0,0-2 0 0,0 2 0 16,0-3 1120-16,-1-1 144 15,1 2 16-15,0-2 16 0,1-2 272 0,-1-1 48 16,0 0 16-16,0 2 0 0,0 2 112 0,0 2 32 16,-1-2 0-16,0 3 0 0,1 0-112 0,-2 0 0 15,1 3-16-15,0 0 0 0,0 3-320 0,-1-2-64 16,2 5-16-16,0-2 0 0,0 2-496 0,2-2-112 16,-2 2 0-16,0-3-16 0,1 0 48 0,-1 0 16 15,1 2 0-15,0 4 0 0,1-2-96 0,-2 3-16 16,2 1 0-16,-2-1 0 0,0 0-208 0,0 0-48 15,0 0-16-15,0 2 0 0,0-2-160 0,-2-4-16 0,2 4-128 0,-2-1 192 16,1 4-192-16,-1 3 0 0,2-3 128 0,-2 0-128 16,1 0 0-16,0-1 0 0,1 1 0 0,-1 1 0 15,-1 2 0-15,1-1 0 0,0 2 0 0,0 1 0 16,-1-2 0-16,2 0 0 0,0 0 0 0,0 1 0 16,0 1 0-16,0-1 0 0,2-4 0 0,-1 2 0 15,0-2 0-15,0 3 0 0,1-1 0 0,-2-2 0 16,0 3 0-16,0-3 0 0,0 0 0 0,0-3 0 15,-2 3 0-15,1-3 0 0,0 2 0 0,0 4 0 16,-2-3 0-16,2 0-128 0,-1 0 128 0,-1-4 0 16,2 1 0-16,0 0 0 0,1 8 0 0,0-2 0 15,0 1 0-15,0-4 0 0,2 0 0 0,-1-1 0 0,-1-6 0 0,2 4 0 0,0 0 0 0,-2 6 0 16,2-1 0-16,0 1 0 16,0-2 0-16,-1 4 0 0,2-2 0 0,-1-2 0 15,1 2 0-15,-1-3 0 0,0-1 0 0,-1-3 0 16,1 2 0-16,-1 0 0 0,1-1 0 0,-1 0 0 15,-1 2 0-15,-1-4 0 0,1 4 0 0,-2-2 0 16,1-1 0-16,-1 2 0 0,1 0 0 0,-1 4 128 16,1-1-128-16,0 3 144 0,0-2-144 0,1-2 128 0,0 1-128 0,0-1 128 0,0 2-128 0,0-2 128 31,0-1-128-31,0 1 128 0,1 0-128 0,0 0 0 16,0-2 0-16,1 1 0 0,0 1 0 0,0-4 0 15,0 1 0-15,-1-1 0 0,0 0 0 0,-1-1 0 16,1 4 0-16,1-2 0 0,-2-1 0 0,0-1 0 0,0 1 0 0,-2 0 0 15,4-1 0-15,-4 0 0 0,2-1 128 16,0 0-128-16,0 2 0 0,2 0 0 0,-2 6 144 16,-2-3-144-16,2-3 128 0,0 0-128 0,3 1 128 0,-2-2-128 15,0 1 0-15,1-1 0 0,-1 3 0 0,-1-5 128 16,1 2-128-16,0 0 0 0,-1-1 0 0,2 0 0 16,-1-2 0-16,-1 0 0 0,0 0 0 0,0 2 0 15,0-1 0-15,-1 1 0 0,-1 0 0 0,2-4 0 16,-1 0 0-16,1-2 0 0,-1 2 0 0,1 3 128 15,-1-2-128-15,-1 2 144 0,1 1-144 0,-1-1 160 16,-1 4-160-16,1-1 0 0,-2 1 0 0,-1 3 0 16,3-4 0-16,-1 0 0 0,2 2 0 0,1-4 0 0,-1 1 0 0,1 0 0 15,1 0 0-15,-1-3 128 16,1 0-128-16,2 2 0 0,-2-4 0 0,1 2 0 0,0 0 0 0,-1-4 0 16,0 1 0-16,-1-1 0 0,2-3 0 0,0 0 0 15,-2 3 0-15,0-4 0 0,1 1 0 0,-1-2 192 16,0 1-192-16,1 0 192 0,-1 0-192 0,0 0 0 15,0 0 144-15,1-2-144 0,-1-1 0 0,2-2 0 16,-2-1-160-16,0-6 160 16,0 12-768-16,0 0-32 0,2-47-16 0,-2 47-17136 15</inkml:trace>
  <inkml:trace contextRef="#ctx0" brushRef="#br0" timeOffset="-208812.79">6864 16716 8831 0,'-1'0'784'0,"0"0"-624"16,1-2-160-16,0 0 0 0,0 2 1328 0,-2-2 224 16,1 1 48-16,0-2 32 0,-2 0 304 0,2 0 64 15,0-1 16-15,0 4 0 0,2-2-672 0,-2 2-144 16,1-3-32-16,0 3 16 0,0 0-112 0,0 0-32 16,0-1 0-16,0 1 16 0,0 0-304 0,0-2-64 0,0-2-16 0,1 0 16 0,-1 2 0 0,0-4 0 31,0-1 0-31,0 1 16 0,0-2-112 0,0-2-16 15,0 0 0-15,0-3 16 0,0 4-80 0,0-5-32 16,0 2 0-16,1 0 16 0,-1 8-160 0,0-5-16 16,1-4-16-16,-1 13 16 0,0 0-64 0,0 0-16 0,5-48 0 0,-5 42 16 15,2-6-128-15,-2 12-128 0,0 0 176 0,6-53-176 16,-6 53 144-16,6-51-144 0,-6 51 0 0,0 0 160 16,6-67-160-16,-6 67 0 0,0 0 0 0,4-54 0 15,-4 54 144-15,0 0-144 0,1-51 160 0,-1 51-160 0,0 0 240 0,0 0-48 16,3-57-16-16,-3 57 0 15,0 0-32-15,0 0 0 0,0 0 0 0,8-57 0 16,-7 45-144-16,2 3 0 0,-1-1 144 0,1 0-144 16,-3 10 0-16,0 0 128 0,0 0-128 0,0 0 0 15,0 0 0-15,12-57 128 0,-12 57-128 0,0 0 0 0,0 0 0 16,4-56 0-16,-4 44 0 0,0 1 128 16,0 11-128-16,0 0 0 0,-2-53 0 0,2 53 0 15,0 0 0-15,-2-47 0 0,2 47 0 0,0 0 128 0,0-44-128 0,0 44 0 16,0 0 0-16,0 0 0 0,4-47 0 0,-4 39 0 15,1 0 0-15,-1-2 0 0,1 4 0 0,1-4 128 16,-1 1-128-16,0 2 0 0,-1 0 0 0,1-1 0 16,1 0 0-16,-1-3 128 0,-1 1-128 0,0 3 0 15,0-4 0-15,0 1 0 0,0 0 0 0,-1 0 0 16,1 10 0-16,0 0 0 0,0 0 0 0,0 0 0 16,2-51 0-16,-1 45 0 0,-1 1 0 0,0 0 0 15,0 0 0-15,0 2 0 0,0-7 0 0,0 10 0 16,0 0 0-16,0 0 0 0,3-56 0 0,-3 56 0 15,-1-39 0-15,1 39 0 0,0 0 0 0,0-50 0 0,0 50 0 16,0 0 0-16,0-42 0 0,0 42 0 0,0 0 0 0,0 0 0 16,0 0 0-16,3-53 0 0,-3 43 0 0,0 10 0 15,0 0 0-15,0 0 0 0,0 0 0 0,4-50 0 16,-3 41 0-16,-1-1 0 0,0-3 0 0,0 1 0 16,0 2 0-16,0 0 0 0,-1 0 0 0,0 2 0 15,1-5 0-15,-1 3 0 0,-1 0 0 0,2 2 0 16,0 0 0-16,0 0 0 0,2-1 0 0,-2 2 0 15,0 2 0-15,0 0 0 0,1-1 0 0,0-3 0 16,-1-1 0-16,0 10 0 0,0 0 0 0,0 0 0 16,6-47 0-16,-6 35 0 0,0 12 0 0,0 0 0 15,0 0 0-15,3-49 0 0,-3 40 0 0,0 0 0 16,-2-1 0-16,2-2 0 0,0 12 0 0,0 0 0 16,-1-37 0-16,1 37 0 0,0 0 0 0,0 0 0 0,-2-42 0 0,2 32 0 15,0 3 0-15,0-1 0 0,0 0 0 0,0 2 0 16,-2 0 0-16,2-3 0 0,0 2 0 0,2 1 0 15,-1-3 0-15,-1 2 0 0,1 0 0 0,-1-1 0 16,1-2 0-16,1 1 0 0,-2 3 0 0,1 0 0 16,0 0 0-16,2-2 0 0,-2-2 0 0,0 1 0 15,0 0 0-15,-1-1 0 0,2 0 0 0,-2 1 0 16,0 3 0-16,1-2 0 0,-1 4 0 0,1-2 0 16,-1-1 0-16,0 0 0 0,1 5 0 0,-1-2 128 15,0 0-128-15,1 2 0 0,-1-2 0 0,2-1 0 16,-1-1 0-16,0-2 0 0,-1 8 0 0,0 0 0 15,0 0 0-15,9-50 0 0,-9 50 0 0,0 0 0 0,0 0 0 0,0 0 0 16,6-51 0-16,-5 45 0 16,-1 0 0-16,0 2 128 0,-1 2-128 0,1-2 0 0,-1 4 0 0,0-3 128 15,-1 0-128-15,1 3 0 0,1-3 0 0,-1 1 128 16,1 0-128-16,-1 0-256 0,-1-1 64 0,0 2 0 31,3-2-352-31,-1 0-80 0,1-1-16 0,-1 4 0 16,2 4-992-16,-1-6-208 0,0-5-32 0,2 0-9136 0,-2 2-1840 0</inkml:trace>
  <inkml:trace contextRef="#ctx0" brushRef="#br0" timeOffset="-206860.85">6723 14610 1839 0,'0'0'160'0,"0"0"-160"16,0 0 0-16,0 0 0 0,0 0 1392 0,0 0 240 0,0 0 48 0,0 0 16 16,47-44 224-16,-47 44 32 0,0 0 16 0,53-50 0 15,-53 50-688-15,0 0-128 0,52-50-16 0,-52 50-16 16,0 0-208-16,45-41-32 0,-45 41-16 0,0 0 0 16,0 0-176-16,0 0-48 0,43-41 0 0,-42 37 0 15,0 3-160-15,-2 1-32 0,-2 0-16 0,-2 1 0 16,0 2-16-16,-3 0 0 0,1 4 0 0,-4 1 0 15,-4 8-416-15,-1-2 0 0,1 4-192 0,-4 1 192 16,-2 6-912 0,-2 3-64-16,2 1-16 0,-1-3 0 0,1 0-480 15,1-2-80-15,0-1-32 0,3-4 0 0,3-1 384 0,2-2 80 0,2-6 16 0,2-2 0 16,3 0 720-16,3 0 128 0,2 2 48 0,0-9 0 16,0-1 592-16,0 0 128 0,0 0 32 0,0 0 0 0,22-48 256 15,-22 48 48-15,0 0 16 0,39-42 0 0,-39 42 720 16,0 0 144-16,50-46 16 0,-50 46 16 0,0 0-560 0,62-56-112 15,-62 56-32-15,0 0 0 0,43-39-560 0,-43 39-112 16,0 0-32-16,0 0 0 0,0 0-176 0,46-36-48 16,-43 34 0-16,-2 4 0 0,-1 2 320 0,-3 2 48 15,0 4 16-15,-4 3 0 0,-1 5 16 0,-3 1 16 16,0-2 0-16,-2 4 0 0,0-2-544 0,-2 0 0 16,2-6 0-16,-1 3 0 0,-1 4 0 0,-3-6 0 15,4-4 0-15,0 5-192 0,0 7 0 0,1-2 0 0,4-7 0 0,0-4 0 0,2 1-112 0,2-5-16 31,1 1 0-31,3-4 0 0,2 0 320 0,2-4-128 16,1-2 128-16,-4 4 0 0,0 0-144 0,0 0 144 0,0 0 0 16,43-54-144-16,-43 54 144 0,0 0 192 0,43-44-32 0,-43 44-16 15,0 0 112-15,55-50 0 0,-55 50 16 0,0 0 0 16,47-42-144-16,-47 42-128 0,0 0 192 0,0 0-192 16,0 0 160-16,0 0-160 0,0 0 128 0,0 0-128 15,0 0 384-15,0 0-16 0,19 11 0 0,-27 3 0 16,-1 5 16-16,-2-3 16 0,-2 4 0 0,0 1 0 0,-2 2-192 0,0 2-32 0,-1 0-16 0,1 3 0 31,0-2-160-31,1-1 128 0,-1 0-128 0,1-3 128 16,3-2-128-16,0 2 0 0,2-3 0 0,2-6-176 15,2 2 176-15,1-5-192 0,2-1 192 0,2-6-192 16,1 1 0-16,0-2 0 0,3-2 0 0,0-2 0 16,-1 1 32-16,1-2 0 0,0 1 0 0,1-2 0 0,-5 4 160 15,0 0 0-15,0 0 0 0,0 0-128 16,53-48 128-16,-53 48 176 0,0 0-48 0,0 0 0 0,52-43 0 0,-52 43-128 15,0 0 192-15,0 0-64 0,0 0 48 0,0 0 0 16,49-13 0-16,-45 19 0 0,-3 1 144 0,-1-4 16 16,0 0 16-16,-2 3 0 0,-2 6 16 0,-3 7 0 15,-3 1 0-15,-1 2 0 0,-1 3-240 0,1-6-128 16,0 4 160-16,1-2-160 0,-1-4 0 0,0 0 0 16,1-1 0-16,0-2 0 0,-1 2 0 0,1 1 0 15,3-1 0-15,-2 1 0 0,3-1 0 0,0-3 0 16,0 2 0-16,3-3-160 0,1-2 160 0,0-3 0 15,2-4-144-15,0 0 144 0,2-3 0 0,0 0 0 16,2-4 0-16,-4 4 0 0,0 0-128 0,0 0 128 16,0 0 0-16,0 0 0 0,44-53 0 0,-44 53 0 15,0 0 160-15,0 0-160 0,49-41 160 0,-49 41-160 0,0 0 128 16,0 0-128-16,0 0 0 0,52-35 0 0,-46 32 0 0,-1 3 0 16,-2 0 0-16,0 3 0 0,-2 4 128 0,-1-1-128 15,-1 2 0-15,0 2 192 0,-2 3-192 0,-2 0 192 16,1 2-32-16,-2 1 0 0,1-2 0 0,-1 2 0 15,-1 2-160-15,-2 3 0 0,-1 2 0 0,2-4 128 16,-1 3-128-16,-1 0 0 0,1 1 0 0,-1 0 0 16,2-2 0-16,0-3-144 0,2-7 144 0,1 0 0 15,2-3-160-15,0-3 160 0,2-2-128 0,1-3 128 16,1 0-160-16,2-2 160 0,0-2-192 0,1 1 192 16,-4 3-256-16,0 0 48 0,0 0 16 0,0 0 0 15,0 0 192-15,49-44 0 0,-49 44 0 0,0 0 0 16,0 0 0-16,0 0 0 0,52-38 0 0,-52 38 0 0,0 0 0 15,0 0 0-15,0 0 0 0,0 0 0 0,0 0 0 0,46-12 0 16,-45 15 0-16,-1 6 0 0,-1 1 128 0,-3 2-128 16,-1 2 0-16,-1 3 0 0,0 0 144 0,-1 4-144 15,-2-1 0-15,-1 2 144 0,0-1-144 0,0 2 0 16,2-1 0-16,-2-2 128 0,2 2-128 0,0-3 0 16,2-1 0-16,-1-2 0 0,1 0 0 0,2-1 0 15,1-2 0-15,0-4 0 0,2 1 0 0,0-4 0 16,1-2-144-16,0 2 144 0,0-3 0 0,0 1 0 15,0-4 0-15,2-3 0 0,2-1 0 0,-2-2 0 16,3 0 0-16,-1-1 0 0,0 0 0 0,0 1 0 16,-1 0 192-16,1-3-48 0,0 2 48 0,-2 2 0 15,1 4 0-15,-2-2 0 0,0 3-192 0,-1 0 0 0,1 3 144 0,-1 0-144 16,0 4 0-16,0-4 128 0,2 6-128 16,-2-2 0-16,-2 2 0 0,1 0 144 0,0 1-144 0,1 0 0 15,-1-1 128-15,-2 1-128 0,2-1 0 0,0 1 0 16,-2 0 0-16,2 1 0 0,-2-1 0 0,1 2 0 15,0 2 0-15,-1 1 0 0,-1 1 0 0,-1 0 0 16,2 0 0-16,-2 2 0 0,1 1 0 0,0-2 0 16,2 1 128-16,-2-1-128 0,2 0 0 0,-1-1 0 15,2-3 144-15,0-3-144 0,2-4 0 0,-1-3 144 16,2 0-144-16,1-3 0 0,-1 0 0 0,1-3 0 16,1 3 0-16,-1-6 0 0,2 3 0 0,-1-4 0 15,-4 7 0-15,0 0 0 0,0 0 0 0,0 0 0 16,0 0 0-16,0 0 128 0,31-50-128 0,-27 43 0 15,-2 5 0-15,0 1 0 0,0 1 128 0,-2 0-128 0,-2 3 0 16,1 1 0-16,0 0 0 0,-1 1 0 0,-1 5 0 16,-2-3 0-16,1 4 128 0,-1 2-128 0,1-2 0 0,-1 4 0 15,-2-3 0-15,1 4 0 0,-1-2 0 0,1 0 0 16,-2 0 0-16,2 1 0 0,0 1-144 0,-2-4 144 16,1 7 0-16,1-3 0 0,0 3 0 0,-1-3 0 0,2 0 0 0,2-3 0 0,-1 0 0 15,2-1 0 1,-1 3 0-16,2-5 0 0,0-4 0 0,1 0 0 15,1 0 0-15,0-1 0 0,2 0 0 0,-2-1 0 16,0-2 0-16,2 2 0 0,-2-4 0 0,1 0 0 16,1 0 0-16,-2 0 0 0,1-2 0 0,1 0-128 15,-2 2 128-15,0 0 0 0,1 0 0 0,-1 2 0 0,0 0 0 0,2 2 0 16,-2 2 0-16,1 0 0 0,0 3 0 16,0 1 144-16,2 0-144 0,-2 0 192 0,2 1-192 0,0 2 192 15,-1 0-192-15,2-1 0 0,0 0 0 0,0-1 0 16,0 2 0-16,0 2 0 0,-1-3 0 0,-1 2 0 15,-1 0 0-15,-1-1 0 0,-2 3 0 0,-1-2 0 16,1 0 0-16,-1 2 0 0,-2 1 0 0,-1-5 0 16,1 1 0-16,-2-1 0 0,1-1 0 0,0-3 0 15,0-4 0-15,-1-1-176 0,0-7 176 0,0-7-12384 16,0-5-2400-16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24:49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5430 6278 12895 0,'0'0'1152'0,"0"0"-928"15,0 0-224-15,0 0 0 0,0 0 1984 0,0 0 368 16,-2 0 64-16,2 3 16 0,-1-1 608 0,0 2 128 15,-1-1 32-15,0 4 0 0,1 1-1136 0,0 2-208 16,0 2-64-16,-1-2 0 0,1 4-944 0,0 1-192 16,0-2-32-16,-2 5-16 0,2 4-192 0,-2 4-32 15,1-1-16-15,1 1 0 0,1 5-80 0,-2 3-16 16,2 2 0-16,2-1 0 0,-1 2-112 0,0-1-32 16,2 2 0-16,-1 2 0 0,2-2-128 0,0-3 0 15,1-1 0-15,-1-4 0 0,1 1 0 0,2-5 0 16,-2-2 0-16,1-5 0 0,-1 0-128 0,0-8 128 15,-2 0 0-15,1-7 0 0,-1-1 0 0,-1 0 0 16,0-6 0-16,0 0 0 0,-2 3-128 0,0 0 128 16,3-39 0-16,-4 23 0 0,1-1 0 0,-1-7 0 0,-2-4 128 15,0-7-128-15,-2-2 192 0,0-1-32 0,0-1-16 0,-3 1 0 16,2 1-144-16,-2-1 192 0,-1-1-192 0,-1-1 192 16,-1-1-192-16,0 2 0 0,0 1 0 0,1 3 0 15,0 5 0-15,1 1 0 0,1 4 128 0,0 3-128 16,1 2 0-16,2 4 0 0,0 4 0 0,1 0 0 15,2-1 208-15,-2 4-32 0,2 2-16 0,-1-2 0 16,2 3 96-16,0 1 0 0,1 3 16 0,0-2 0 16,1 2-16-16,1-1-16 0,1 2 0 0,0-2 0 15,2 3-240-15,2-2 176 0,-7 2-176 0,0 0 160 16,0 0-160-16,40 11 0 0,-40-11 0 0,33 16 128 0,-33-16-128 0,35 16 0 0,-14-6 0 0,-21-10 0 16,41 19 0-16,-41-19 0 0,37 16 0 0,-37-16 0 31,31 18 0-31,-18-12 0 0,-3 4 0 0,1-2 0 0,-1 3 0 0,-2-1 0 15,1 0 0-15,-2 0 0 0,-1 2 0 0,1 0 0 16,-2-3 0-16,-2 1 0 0,1-3 0 0,-3 2 0 16,0 0 0-16,1-2 0 0,-4-1 0 0,1 3 0 15,0-3 0-15,-4 4 0 0,1-3 0 0,-3 2 0 16,1-2 0-16,-3 0 0 0,2 1 0 0,-4-2 0 16,-4 4 0-16,-1-1 0 0,1-3 0 0,-1 2 0 15,-3 0 0-15,1-2 0 0,0 2 0 0,3-2 0 16,1-2 0-16,1 1 0 0,3-4 0 0,3 1 0 15,2-2 0-15,0 0 0 0,4 0 0 0,0 0 0 16,2 0 0-16,1-2 0 0,2 1-128 0,-4 1 128 16,0 0 0-16,0 0 0 0,0 0-128 0,0 0 128 0,58-29-160 15,-58 29 160 1,0 0-1184-16,57-16-144 0</inkml:trace>
  <inkml:trace contextRef="#ctx0" brushRef="#br0" timeOffset="1103.2">6174 6112 16575 0,'-1'0'1472'0,"0"0"-1168"15,1 0-304-15,-2 0 0 0,1 0 2048 0,0 0 336 16,0 0 80-16,-2-2 16 0,-2 2 464 0,2-3 80 0,-2 2 32 0,-2-1 0 16,1-1-1504-16,0 2-288 0,-1-2-64 0,0 1-16 15,3 1-608-15,-1 1-128 0,-3-3-32 0,-1 2 0 16,2 1-112-16,-2 0-32 0,2 0 0 0,-2 1 0 15,1 2-64-15,-1 0-16 0,0 0 0 0,1 1 0 16,-1 2-48-16,3-4-16 0,1 2 0 0,0 0 0 16,1-1 16-16,2 2 0 0,-1-1 0 0,2 2 0 15,-1 0 16-15,2 2 0 0,0 1 0 0,0 0 0 16,2 1-160-16,1 1 160 0,0-1-160 0,1 3 160 16,1-3-160-16,0 0 0 0,1-1 0 0,-1 0 0 15,0 0 0-15,0 1 0 0,-1-4 0 0,-1 1 0 16,1 2 0-16,0-2 0 0,-2 2 0 0,1 1 0 0,-1 0 0 15,-1 1 0-15,2-1 0 0,-3 0 0 16,1 0 0-16,-1-2 0 0,0 2 0 0,-1-1 0 0,0-2 0 0,-1-1 0 16,0 3 0-16,-2-3 0 0,0 2 0 0,1-5 0 15,-1 2 0-15,0 1 0 0,1-2 0 0,-2-1 0 16,1 0 0-16,0-1 0 0,1 0 0 0,-1 1 0 16,0 0 0-16,0 0 0 0,1 0 0 0,0 1 0 15,1 1 0-15,-1-1 0 0,1-1 0 0,1 4 0 16,1-5 0-16,-2 4 0 0,2 1 0 0,0 0 0 15,3 2 0-15,-2-2 0 0,2 2 0 0,-2-3 0 16,1 0 0-16,1 0 0 0,0-2 0 0,0 0 0 16,1-1 0-16,-2 2 0 0,2-3 0 0,0 0 0 15,0 0 0-15,-4-2 0 0,0 0 0 0,0 0 0 0,0 0 0 16,44 4 0-16,-44-4 0 0,0 0 0 0,0 0 0 16,37 6 0-16,-37-6 0 0,0 0 0 0,26 10 0 15,-26-10 0-15,0 0 0 0,20 13 0 0,-15-10 0 16,1 2 0-16,-1 0 0 0,-2 0 0 0,1 1 0 0,0-2 0 15,-3 2 0-15,0-2 0 0,-1 2 0 0,0 3 0 16,-1-3 0-16,-1 4 0 0,-2-3 0 0,0 4 0 16,-1-1 0-16,0 3 0 0,-2-3 0 0,-1 2 0 15,0 0 0-15,-2-1 0 0,0 1 0 0,0-1 0 0,1 0 0 0,0-5 160 16,0 1-160-16,0 0 160 16,2-1 0-16,-2 0 0 0,3-2 0 0,0 1 0 15,1 0-160-15,-1 0 0 0,1-2 144 0,0 3-144 16,1-2 128-16,0 1-128 0,1-1 128 0,-1 2-128 15,0-2 128-15,2 2-128 0,-1 3 128 0,1-2-128 0,-1 2 0 16,2 0 0-16,-1 4 0 0,-1-1 128 0,2-2-128 16,0 2 0-16,-1 2 0 0,2 1 0 0,-1 1 0 0,1 3 0 15,0-3 0-15,1 0 0 0,1-3 0 0,0 2 0 16,2-1 0-16,0 1 0 0,1-2 0 0,-1-2 0 16,3 3 0-16,-1-4 0 0,1 2 0 0,1-3 0 15,2 1 0-15,-2-3 0 0,1 2 0 0,1-3 0 16,1 3 0-16,0-2 0 0,1-1 0 0,-12-6 0 15,26 15 0-15,-13-8-128 0,-13-7 128 0,24 13-192 16,-24-13 192-16,0 0-192 16,36 6-816-16,-36-6-160 0,0 0-48 0,0 0-18368 0</inkml:trace>
  <inkml:trace contextRef="#ctx0" brushRef="#br0" timeOffset="3442.62">6797 6837 9215 0,'-2'0'816'0,"-1"-3"-656"16,1 2-160-16,1 1 0 0,-2 0 1600 0,1-2 304 16,-4-1 48-16,-3 0 16 0,-1-1 1088 0,0 0 208 15,1 2 64-15,4 2 0 0,2-3-656 0,0 3-128 16,2 0-32-16,0 3 0 0,2-1-1136 0,0 2-224 0,1 2-64 0,1 0 0 15,1 0-496-15,1 1-96 0,0-4-32 0,0 4 0 16,3-1-144-16,1 0-16 0,3 0-16 0,1 4 0 16,3-3-288-16,0 2 160 0,1-2-160 0,2 2 128 15,-19-9-128-15,46 9 0 0,-46-9 0 0,42 6 0 16,-42-6 0-16,0 0 0 0,60-5 0 0,-60 5 0 16,0 0 0-16,52-16 0 0,-52 16-144 0,0 0 144 15,0 0-256-15,0 0 0 0,43-42 0 0,-43 42 0 16,0 0 0-16,2-37 0 0,-6 23 0 0,-1-1 0 15,-2 2 256-15,-2 0 0 0,0-1 0 0,-2 1 0 16,-1 1 0-16,-1 1 176 0,2 0-32 0,-2-1 0 16,-3 0 112-16,-2 0 0 0,-3-4 16 0,0 1 0 15,3 1-128-15,-3 2-16 0,1-4-128 0,0 3 192 0,3-1-192 16,3 1 0-16,1 3 0 0,-1 0 0 0,0-2 0 16,2 0 0-16,2 2 0 0,3 0 0 0,1 4 0 0,1-1 0 15,2 1 0-15,1-1 0 0,2 1 192 0,2-3 0 16,-2 9 0-16,0 0 0 0,0 0-48 0,0 0-16 15,45-41 0-15,-45 41 0 0,0 0-128 0,57-20 160 16,-57 20-160-16,55-16 160 0,-55 16-160 0,61-12 128 16,-61 12-128-16,58-9 128 0,-58 9-128 0,51-3 0 15,-51 3 0-15,0 0 128 0,56-3-128 0,-56 3 0 16,0 0 0-16,0 0 128 0,47 11-128 0,-39-7 0 16,-2 0 0-16,0-1 0 0,0 4 0 0,-1-1 0 15,-1 2 0-15,0-4 0 0,0 2 0 0,-2-2 0 16,2 2 0-16,-3-1 0 15,0-1-752-15,-1 0-80 0,0-1 0 0,-1 2-18688 0</inkml:trace>
  <inkml:trace contextRef="#ctx0" brushRef="#br0" timeOffset="4604.35">7428 6647 8287 0,'-3'-3'736'0,"1"-1"-592"16,1 4-144-16,1-2 0 0,0 2 1840 0,-1 0 336 15,-2-3 64-15,-1 2 0 0,1-1 1248 0,-2-2 240 16,2 0 48-16,1 3 16 0,1 1-960 16,2 1-192-16,0 1-32 0,3 0-16 0,2-2-1536 0,0 1-304 15,1 2-64-15,-7-3-16 0,0 0-176 0,0 0-48 16,52 6 0-16,-52-6 0 0,0 0-112 0,0 0-16 16,60 2-16-16,-60-2 0 0,0 0-160 0,50 0-16 15,-50 0-128-15,0 0 192 0,0 0-192 0,54-2 0 16,-54 2 0-16,0 0 0 0,0 0 0 0,0 0 0 15,0 0 0-15,53-10 0 0,-53 10 0 0,0 0-128 16,0 0 128-16,0 0-208 16,0 0-576-16,0 0-112 0,0 0-32 0,51-28-17936 0</inkml:trace>
  <inkml:trace contextRef="#ctx0" brushRef="#br0" timeOffset="5521.19">7955 6429 16575 0,'0'-4'1472'0,"0"4"-1168"0,1-2-304 0,-2 2 0 16,1 0 1840-16,0-3 304 0,1 2 64 0,0 1 16 15,2-2 864-15,-3 2 176 0,0 0 48 0,0 0 0 16,0 0-1648-16,0 0-320 0,0 0-64 0,0 0 0 16,57-7-640-16,-57 7-112 0,0 0-16 0,43 10-16 15,-43-10-128-15,0 0-32 0,49 9 0 0,-49-9 0 16,0 0-128-16,45 4-16 0,-45-4-16 0,0 0 0 15,0 0-176-15,60-4 128 0,-60 4-128 0,0 0 128 16,0 0-128-16,0 0 0 0,54-10 0 0,-54 10 0 16,0 0 0-16,0 0 0 0,0 0 0 0,0 0 0 15,0 0 768-15,44 4 112 0,-40-4 16 0,-2 2 16 16,1-2-2160-16,-3 0-432 16,1 0-96-16,-2 0-11424 0,1 0-2288 0</inkml:trace>
  <inkml:trace contextRef="#ctx0" brushRef="#br0" timeOffset="5854.54">8185 6454 12895 0,'-3'1'576'0,"1"1"112"0,1-2-560 0,1 2-128 0,0 0 0 0,0-2 0 0,1 3 3040 0,-1-2 576 15,1 4 112-15,-1 1 32 0,1 4-176 0,0 2-16 16,1 2-16-16,-1 1 0 0,0 1-2048 0,0 6-416 15,-1 0-64-15,2 4-32 0,-2 1-288 0,0-1-64 16,0 3-16-16,0-3 0 0,-2 1-160 0,2-1-16 16,-1-1-16-16,1-3 0 0,-1 0-192 0,0 0-48 15,-1-3 0-15,2 1 0 0,-1-2-192 0,0 1 128 16,0-7-128-16,1 2 0 0,-1-4 0 0,-1 0 0 0,1 1 0 0,0 1 0 16,0-2 0-16,-1-3 0 0,1 0 0 0,0-1 0 15,0-3 0-15,-1 2 0 0,2-5 0 0,0 2 0 16,0-2-192-16,0 0 0 0,0-2 16 0,-1 2 0 31,1 0-560-31,-1-2-112 0,1-1-32 0,-1 2 0 16,-1-1-320-16,1 1-64 0,0-2-16 0,0 1-16768 0</inkml:trace>
  <inkml:trace contextRef="#ctx0" brushRef="#br0" timeOffset="6871.08">8857 6543 1839 0,'0'0'160'0,"0"0"-160"0,0 0 0 0,0 0 0 16,0 0 1344-16,0 0 256 0,0 0 32 0,0 0 16 15,0 0 976-15,0 0 192 0,0 0 32 0,0 0 16 16,0 0 1168-16,0 0 224 0,0 0 48 0,0 0 16 15,0 0-2432-15,0 0-480 0,0 0-112 0,15 10-16 16,-20-8-352-16,0 2-80 0,-1-2-16 0,0 2 0 16,-1-3-352-16,-2 2-80 0,-1 0-16 0,-1 0 0 15,-1 1-96-15,-2-2-32 0,4 0 0 0,-2 2 0 16,-2-1-96-16,-2-2-32 0,-1 3 0 0,1-2 0 16,0 1-128-16,2 0 0 0,2 0 0 0,0 0 0 15,4 0 0-15,-2 1 0 0,2-2 128 0,1-1-128 16,1 2 0-16,2-1 160 0,2 2-160 0,-1-4 160 0,1 4 32 0,2-2 0 15,0-2 0-15,0 1 0 16,2 2-64-16,1-1 0 0,0 0 0 0,2 0 0 16,2 4-128-16,0-2 0 0,2 2 0 0,-1-2 0 0,1 1 0 0,0 1 0 15,0-1 144-15,-9-5-144 0,24 12 176 0,-12-6-48 16,1 3 0-16,-13-9 0 0,24 10-128 0,-12-4 160 16,-3-3-160-16,1 3 160 0,-1-2-160 0,1-1 0 15,-3 1 0-15,-1 1 128 0,1-4-128 0,-2 4 0 16,1-4 0-16,0 4 0 0,-1-3 0 0,0 0 0 15,0 2 0-15,-3-2 0 0,1 2-208 0,-2-2 16 16,0 0 16-16,0 0 0 16,1-2-704-16,-1 3-144 0,-1-3-16 0,0-3-16 15,1 3-880-15,-2 0-176 0,1-4-48 0,-1 2-14368 0</inkml:trace>
  <inkml:trace contextRef="#ctx0" brushRef="#br0" timeOffset="7173.9">8579 6821 14735 0,'1'0'640'0,"-1"0"160"0,2 0-640 0,-2 0-160 0,1 0 0 0,-1 0 0 15,1 0 2592-15,2 0 480 0,0 1 112 0,4 2 16 16,-1 0 192-16,-6-3 64 0,0 0 0 0,27 11 0 15,-27-11-2112-15,0 0-432 0,32 7-80 0,-32-7 0 16,0 0-400-16,38 7-80 0,-38-7-16 0,0 0 0 16,39 9-80-16,-39-9-32 0,0 0 0 0,39 6 0 0,-39-6-224 0,0 0 128 15,42 10-128-15,-42-10 0 0,0 0 0 0,39 7 0 16,-39-7 0-16,0 0 0 0,0 0 0 0,43 6 0 16,-43-6 0-16,0 0 0 15,0 0-624-15,0 0-64 0,0 0-16 0,0 0 0 16,0 0-1680-16,0 0-352 0</inkml:trace>
  <inkml:trace contextRef="#ctx0" brushRef="#br0" timeOffset="7766.11">9280 6476 18431 0,'-1'-3'1632'0,"0"3"-1312"0,2 0-320 0,-1 0 0 0,0 0 2432 0,0 0 400 16,-1 0 96-16,1-2 16 0,-1 4-96 0,-1-2-16 15,2 4 0-15,-1 1 0 0,2 2-1616 0,-1 3-336 16,2 3-64-16,-2 2-16 0,0 4 624 0,1 1 128 16,0 1 32-16,-1 4 0 15,1-3-1584-15,-1 4-512 0,3-1 0 0,-3 3 0 0,1 1 640 0,0-1 128 16,-1 1 32-16,1-1 0 0,-1-2-160 0,0-1-128 16,0 0 144-16,0-3-144 0,0-5 0 0,-1 4 128 0,1-1-128 15,-1 1 0-15,0-5 0 0,1 0 0 0,-1 0 0 0,-1-1 0 16,2 1 0-16,-1-4 0 0,0-2 0 0,0-4 0 15,1 2 0-15,-2-3 0 0,1 0-128 0,0 0 128 16,0-4-144-16,-1 1 144 0,1-2-208 0,-1 0 80 31,-1-2-480-31,2 1-96 0,-1-4 0 0,-1 0-16 16,2-1-320-16,0-1-64 0,1 7-16 0,0 0-17376 0</inkml:trace>
  <inkml:trace contextRef="#ctx0" brushRef="#br0" timeOffset="9068.32">10161 6925 911 0,'0'-3'0'0,"-1"0"0"16,-1 3 0-16,2-3 0 0,0 3 1104 0,0 0 144 16,-1 0 32-16,1-2 0 0,-1 0 1184 0,0 0 240 15,-1-1 48-15,1 2 16 0,0-1 272 0,-2 1 48 16,1-2 16-16,-1 3 0 0,0 0-544 0,-1-2-96 16,-1 2-32-16,-1 2 0 0,1-2-976 0,-1 3-208 15,0 0-32-15,-2 1-16 0,2 2-656 0,-1 0-128 16,0 0-32-16,1 4 0 0,1 0-240 0,0 1-144 15,2 3 160-15,-1-2-160 0,1-2 0 0,2 5 128 16,0 1-128-16,1 0 0 0,2 0 0 0,0-2 0 0,0 1 0 0,2-5 0 16,1 0 0-16,1-2 0 0,0-5 0 0,2 0 0 15,-8-3 0-15,0 0-128 0,0 0 128 0,0 0 0 16,0 0-176-16,48-28 32 0,-48 28 0 0,0 0 0 16,0 0 144-16,31-53-208 0,-31 53 80 0,0 0 128 15,0 0 0-15,16-48 0 0,-16 48 0 0,0 0 0 0,7-39 0 0,-7 39 0 0,0 0 0 0,0 0 0 31,6-37 0-31,-6 37 0 0,0 0 0 0,0 0 128 16,0 0 64-16,0 0 0 0,0 0 0 0,0 0 0 16,0 0 0-16,0 0 16 0,3 0 0 0,-3 6 0 15,0 7-16-15,1-3-16 0,0 3 0 0,1 2 0 0,-2-3-176 16,1 1 128-16,1 4-128 0,-1 0 128 0,1-1-128 0,-1-2 0 16,0 1 0-16,0-5 0 0,1 0 0 0,-1-4 0 15,1 0 0-15,0-4 0 0,0-2 0 0,1-2-192 16,-3 2 32-16,0 0 16 15,0 0-1264-15,0 0-256 0</inkml:trace>
  <inkml:trace contextRef="#ctx0" brushRef="#br0" timeOffset="9432.62">10331 6953 11055 0,'3'4'480'0,"-2"-3"112"0,0 4-464 0,1-4-128 16,-1 2 0-16,-1-1 0 15,1 2 2224-15,0 0 416 0,2 4 96 0,-1 5 16 16,1 0 320-16,-1 3 64 0,1 0 0 0,-2-1 16 15,-1-5-1040-15,-1 3-192 0,1-5-64 0,-2-2 0 16,1-2-1072-16,1-3-208 0,-1 1-64 0,1-5 0 16,1-1-368-16,-1 4-144 0,0 0 0 0,0 0 144 15,13-45-144-15,-13 45 0 0,0 0 0 0,16-49 128 16,-16 49-128-16,0 0 128 0,0 0-128 0,24-44 128 0,-24 44 0 0,0 0-128 0,0 0 192 16,0 0-64-1,0 0 32-15,0 0 0 0,0 0 0 0,0 0 0 16,0 0-32-16,0 0 0 0,49-22 0 0,-46 25 0 15,1 4 0-15,0-1-128 0,-1 1 192 0,1 4-64 16,-1-1-128-16,-1-1 0 0,-1 1 0 0,1-3 128 16,-1 3-128-16,-1 2 0 0,-1 3 0 0,-1 1 0 0,1-1 128 0,-3 2-128 15,2-2 128-15,-1-2-128 0,1-2 0 16,-1 0 128-16,1-4-128 0,1 0 0 0,0-1 0 0,-1-4 0 16,2 2 0-16,0-4 0 0,0 0 0 0,0 0-144 15,2-4 144-15,0-1-208 0,-2 5-608 16,0 0-112-16,0 0-32 0,0 0-17296 15</inkml:trace>
  <inkml:trace contextRef="#ctx0" brushRef="#br0" timeOffset="10095.7">10758 6977 13823 0,'1'-2'304'0,"0"2"64"0,-1-2 16 0,0 2 0 0,0 0-384 0,0 0 0 0,0 0 0 0,0-2 0 16,0 0 2368-16,0 2 384 0,-1-2 96 0,0 2 16 16,0-3 288-16,-2 2 64 0,1 1 16 0,-1 0 0 15,1 0-1504-15,-2 0-288 0,0 1-64 0,0 2-16 16,-1-1-752-16,-2 2-160 0,1 2-16 0,0 0-16 15,0 2-160-15,-2 3-48 0,1 0 0 0,0 4 0 16,-1 0-208-16,1 1 0 0,1 1 128 0,1-2-128 16,0-1 0-16,1 0 0 15,-1 2 0-15,0 3 0 0,1-5 0 0,2-2 0 0,2-2 0 0,0-1 0 16,2-6 0-16,2 0 0 0,-4-3 0 0,0 0 0 16,0 0 0-16,0 0 0 0,0 0-128 0,45-39 128 0,-45 39-192 0,0 0 0 15,27-50 16-15,-27 50 0 16,0 0-48-16,20-63-16 0,-20 63 0 0,8-47 0 0,-8 47 48 0,6-41 16 15,-6 41 0-15,4-45 0 0,-4 45 176 0,1-50 0 16,-1 50 0-16,0-47 0 0,0 47 0 0,-2-45 0 16,2 45 0-16,-4-38 0 0,4 38 0 0,-5-37 0 15,5 37 0-15,-3-30 176 0,3 30 32 0,0 0 16 16,-5-31 0-16,5 31 0 0,0 0 80 0,-5-16 16 16,3 14 0-16,1-1 0 0,1 2 48 0,-1 1 16 15,1 0 0-15,0 0 0 0,0 1-32 0,0-1 0 16,0 1 0-16,0 3 0 0,0 0-80 0,1 2-16 15,-1 3 0-15,1 0 0 0,1 4-128 0,-1-1-128 16,1 4 144-16,1 4-144 0,1 0 0 0,-1 3 128 0,0 1-128 16,0 1 0-16,1-1 0 0,-1 6 0 0,0 3 0 0,-1-4 0 15,0-3 0-15,-2 5 0 0,1 3 0 0,-2 2 0 16,1-1 0-16,0-4 0 0,0-5 0 16,0-4 0-16,0-4 0 0,1-1 0 0,-1-5 0 0,1-2 0 15,-1-2 0-15,2-1 0 0,-1-4 0 0,0 1 0 16,0-1-208-16,1-3 16 0,-1-3 0 0,-1 3 0 31,0 0-704-31,0 0-144 0,0 0-32 0,0 0 0 0,0 0-1232 16,13-48-240-16</inkml:trace>
  <inkml:trace contextRef="#ctx0" brushRef="#br0" timeOffset="12426.31">11784 6660 1839 0,'-1'0'160'0,"0"-2"-160"16,0 2 0-16,1 0 0 0,-2 0 880 0,1-2 144 16,0 2 16-16,-3-3 16 0,0 0 1408 0,0 0 288 15,-3 0 48-15,2-1 16 0,0-1 208 0,-1 2 48 16,1-1 16-16,-1 0 0 0,2 2-448 0,2-2-80 16,0 2-32-16,2-2 0 0,1 1-1008 0,1 3-208 0,2-2-32 0,-4 2-16 15,0 0-704-15,0 0-144 0,0 0-32 0,42 6 0 16,-42-6 80-16,28 10 16 0,-13-1 0 0,-15-9 0 15,32 12 704-15,-32-12 144 0,40 16 16 0,-40-16 16 32,43 15-1840-32,-43-15-368 0,41 14-80 0,-41-14-16 0,36 8 752 0,-36-8 192 0,32 10 0 0,-32-10 0 15,0 0 0-15,0 0-128 0,47 1 128 0,-47-1 0 16,0 0-576 0,0 0-16-16,0 0-16 0,0 0 0 0,0 0-864 15,0 0-192-15,0 0-16 0,0 0-16 0,0 0-2064 0,0 0-400 0</inkml:trace>
  <inkml:trace contextRef="#ctx0" brushRef="#br0" timeOffset="12781.09">11922 6698 8287 0,'0'3'736'0,"0"-1"-592"15,1 0-144-15,-1 0 0 0,0-2 3056 0,1 1 576 16,0 4 112-16,1-1 32 0,0 5 208 0,0 1 48 15,2 2 16-15,0-2 0 0,0 2-2144 0,-1 1-432 16,1-2-96-16,-1 4-16 0,-1-2-784 0,-1 4-144 16,2 1-48-16,-2 0 0 0,-1 5 0 0,0-2-16 15,1-4 0-15,-2 0 0 0,1-1-48 0,-1 0-16 16,-1 3 0-16,0 1 0 0,1-2-48 0,-2-2-16 0,1 3 0 0,-1-3 0 16,1-2-112-16,-1 0-128 15,1-1 176-15,1-1-176 0,-3 2 0 0,1 1 0 0,1-2 0 0,0 0 0 16,-1-4 0-16,1 4 0 0,-1-5 0 0,1 2 0 15,0 0 0-15,0-4 0 0,-1 1 0 0,2-1 0 16,0-3 0-16,0 0 0 0,1 1 0 0,-1-2 0 16,1-2 0-16,-2 1 0 0,2-1 0 0,0 0-144 31,2 3-240-31,-2-6-32 0,1 2-16 0,0-1 0 16,1-2-272-16,0-2-48 0,0 0-16 0,1-1 0 0,-3 7-848 0,0 0-176 0,0 0-48 0,0 0-14880 15</inkml:trace>
  <inkml:trace contextRef="#ctx0" brushRef="#br0" timeOffset="13430.25">12306 7018 5519 0,'-1'-3'496'0,"0"2"-496"16,1-2 0-16,0 2 0 0,0 1 2144 0,0-2 336 15,0-1 64-15,0-1 16 0,0-2 1472 0,1 3 288 16,-1 3 64-16,0 0 16 0,0 0-1376 0,0 0-272 15,0 0-48-15,0 0-16 0,0 0-1536 0,0 0-304 16,53-17-64-16,-44 21-16 0,1-1-176 0,1-2-32 16,0 3-16-16,-11-4 0 0,0 0-208 0,37 8-32 15,-37-8-16-15,0 0 0 0,33 3-160 0,-33-3-128 16,0 0 144-16,0 0-144 0,0 0 0 0,0 0 0 16,44 0 0-16,-44 0 0 0,0 0 0 0,0 0-208 0,0 0 32 0,0 0 16 31,0 0-864-31,0 0-160 0,0 0-32 0,0 0-17856 0</inkml:trace>
  <inkml:trace contextRef="#ctx0" brushRef="#br0" timeOffset="14142.45">12727 7134 10127 0,'-5'1'448'0,"1"1"96"0,0 1-544 0,2-3 0 16,1 1 0-16,-1-1 0 0,0 3 2112 0,-1-1 304 15,0-1 64-15,-4 4 16 0,2-1 768 0,2 0 176 16,0-1 16-16,2 0 16 0,1 1-1232 0,1-2-240 0,1 2-48 16,0-2-16-16,2 1-1104 0,1-2-240 0,1 1-32 15,0 2-16-15,1-1-272 0,-7-3-48 0,0 0-16 0,0 0 0 16,34 1-64-16,-34-1-16 0,0 0 0 0,0 0 0 15,49-8-128-15,-49 8 192 0,0 0-192 0,0 0 192 16,53-18-192-16,-53 18 0 0,0 0 0 0,0 0 0 16,0 0 0-16,49-26 0 0,-49 26 0 0,0 0 0 15,0 0 0-15,0 0-256 0,0 0 64 0,0 0 16 32,0 0-208-32,0 0-64 0,0 0 0 0,0 0 0 0,0 0 272 0,0 0 176 0,0 0-208 0,0 0 80 15,13-47 128-15,-20 41 0 0,-1 0 0 0,-1-4 128 16,0 4 32-16,-2-4 16 0,0-3 0 0,0 3 0 15,3 4 0-15,-1-4 0 0,-2 2 0 0,0-5 0 16,-1 3-176-16,-2 0 0 0,1-2 144 0,-2 0-144 0,1-3 0 0,1 4 0 16,0-2 0-16,1 1 0 0,2 2 0 15,3-1 0-15,0 4 0 0,4-2 0 0,-1 2 0 0,4 7 0 16,0 0 0-16,0 0 128 0,0 0 48 0,5-41 16 16,-5 41 0-16,0 0 0 0,0 0 16 0,0 0 16 15,0 0 0-15,46-31 0 0,-46 31 64 0,0 0 16 16,37 2 0-16,-37-2 0 0,28 4-80 0,-28-4-16 15,32 9 0-15,-32-9 0 0,30 10 720 0,-30-10 144 16,28 9 16-16,-14-2 16 16,-2-4-1696-16,0 2-352 0,-3-1-64 0,0 0-16 0,-1 1 800 0,-1-2 224 15,-1 1 0-15,-1 2 0 0,-1-3-432 0,-1 0 48 0,0 0 0 0,-1 1 0 32,0-2-848-32,-1 2-176 0</inkml:trace>
  <inkml:trace contextRef="#ctx0" brushRef="#br0" timeOffset="16061.08">13612 6805 1839 0,'0'0'160'0,"0"0"-160"0,0 0 0 15,0 0 0-15,0 0 1248 0,0 0 224 0,0 0 32 0,0 0 16 16,0 0 1168-16,0 0 256 0,0 0 32 0,0 0 16 16,0 0 304-16,0 0 64 0,0 0 16 0,0 0 0 15,0 0-816-15,0 0-144 0,0 0-48 0,0 0 0 16,0 0-1248-16,0 0-256 0,0 0-48 0,1 0-16 16,-8 4-352-16,-1-2-80 0,1 2-16 0,-2-2 0 15,2-1-112-15,-2 2-32 0,-1 1 0 16,-2-2 0-16,0 2-64 0,-1-2-16 0,0 2 0 0,-1-2 0 15,2 2-128-15,-3-1 0 0,1-2 144 0,-1 1-144 16,2 0 896-16,-1 0 96 0,1 1 32 0,3-3 0 16,0 1-816-16,2 1-208 0,1-2 0 0,1 0 0 31,1 3-656-31,0-3-224 0,1 0-32 0,0 0-16 0,3 1 928 0,-1-1 128 0,0 2 48 0,2-2 16 16,2 0-16-16,-1 3 0 0,1-2 0 0,1 2 0 0,3 0-176 0,0 3 0 15,2-3 144-15,0 3-144 0,3 0 0 0,1 1 0 16,1 0 0-16,0-1 128 0,-1 0-128 0,3 2 0 15,0 0 0-15,2 1 128 0,-1 1-128 0,0 0 0 16,0-2 0-16,-1-1 0 0,-15-7 0 0,27 13 0 16,-16-9 0-16,-11-4 0 0,0 0 0 0,26 9 0 15,-18-7 0-15,-8-2 0 0,0 0 0 0,0 0 0 16,0 0 0-16,0 0 0 16,23 8-512-16,-22-8 0 0,1 0-16 0,-2 0 0 15,0 0-400-15,-2 2-80 0,1-2-16 0,-1 4-11504 0,-2-4-2304 0</inkml:trace>
  <inkml:trace contextRef="#ctx0" brushRef="#br0" timeOffset="16396.18">13328 7115 2751 0,'-4'3'256'0,"3"-3"-256"0,-1 1 0 0,1-1 0 16,1 0 2352-16,1 0 416 0,1 0 96 0,-1 2 16 15,0-2 1360-15,3 3 288 0,1 1 48 0,1-1 16 16,0-3-1456-16,3 3-272 0,-9-3-64 0,0 0-16 16,32 7-1648-16,-32-7-336 0,0 0-64 0,37 9-16 0,-37-9-176 0,32 6-32 15,-32-6-16-15,35 6 0 0,-35-6-192 0,0 0-48 16,46 4 0-16,-46-4 0 0,0 0-128 0,0 0-128 15,47 2 144-15,-47-2-144 0,0 0 0 0,0 0 0 16,0 0 0-16,0 0 0 0,43-2 0 0,-43 2 0 16,0 0 0-16,0 0 0 0,0 0-192 0,0 0-96 15,0 0-16-15,0 0 0 16,0 0-944-16,0 0-192 0,0 0-32 0,0 0-16656 0</inkml:trace>
  <inkml:trace contextRef="#ctx0" brushRef="#br0" timeOffset="16877.43">14014 6765 5519 0,'-1'-1'496'0,"1"1"-496"0,0 0 0 0,-2-2 0 0,2 2 2240 0,0 0 368 16,0 2 64-16,0-2 16 0,0 0 1472 0,0 4 288 15,2-2 64-15,-1 4 16 0,-1 1-1584 0,0 2-304 16,1 1-64-16,0 3-16 0,1-1-1472 0,-1 4-320 16,1-2-48-16,-1 3-16 0,1-3-80 0,-2 1-32 15,1 2 0-15,0 4 0 0,0 1-208 0,1 0-32 16,-1-3-16-16,-1 3 0 0,0 4-208 0,0-1-128 16,-1 1 160-16,-1-1-160 0,1-3 0 0,-1-4 128 15,-1 5-128-15,0-7 0 0,0 0 0 0,-1-1 0 16,2-2 0-16,-2-3 0 0,2-1 0 0,-1-2 0 15,1-2 0-15,1-1 0 0,-1-2 0 0,1 0 0 16,1 0 0-16,-1-4-160 16,1 2-272-16,-1-2-48 0,1 0-16 0,0-2 0 15,-2 2-384-15,2-2-80 0,0-2 0 0,0 2-16 16,0-1-1632-16,0 1-320 0</inkml:trace>
  <inkml:trace contextRef="#ctx0" brushRef="#br0" timeOffset="18614.68">14316 6169 14735 0,'-2'-2'1312'16,"1"2"-1056"-16,1 0-256 0,0-3 0 0,0 3 2064 0,1 0 368 15,-1 0 64-15,0-1 0 0,3 1 448 0,-1 0 96 16,2 0 16-16,-4 0 0 0,0 0-1232 0,0 0-240 16,0 0-48-16,32 10-16 0,-32-10-864 0,0 0-160 15,0 0-48-15,37 12 0 0,-37-12-160 0,22 10-32 16,-22-10-16-16,20 10 0 0,-11-4-240 0,-3 3 176 16,0-3-176-16,-1-1 160 0,0 4-160 0,0-1 0 15,-1 2 0-15,1-4 128 0,-2 2-128 0,0 1 0 16,-1-3 0-16,1 0 0 0,-2 1 0 0,-1-1 0 15,-1 3 0-15,0-1 0 0,-2 0 0 0,-1 1 0 16,2-2 0-16,-2 2 0 0,1-3 0 0,-1 2 0 16,-1 0 0-16,0 2 0 0,0 2 0 0,-2-2 0 0,0 3 0 0,0-1 0 15,0 2 0-15,-2 1 0 0,-1 1 0 16,0 0 0-16,3-1 0 0,-1 1 0 0,2-4 0 0,0 2 0 16,0-6 0-16,1 2 0 0,2-2 0 0,1 0 0 15,1-2 0-15,-1 1 0 0,1-1 0 0,1-3 0 16,0 4 0-16,0-5 0 0,1 3 0 0,2 0 0 15,-2-1 0-15,3-1 0 0,0 2 0 0,-1 2 0 16,2-4 0-16,0 1 0 0,1 2 0 0,1 0 0 16,-3-3 0-16,1 3 0 0,2-1 0 0,-1 1 0 15,0 3 0-15,-1-3 0 0,1 0 0 0,-1 0 0 16,0-2 0-16,-1 2 0 0,-2 0 0 0,1-2 0 16,-1 2 0-16,-1-3 0 0,1 0 0 0,-2 4 0 15,1-1 0-15,0 0 0 0,-1 0 0 0,1 0 0 16,-2 1 0-16,1-1 0 0,0 1 0 0,0-1 0 15,0 1 0-15,0 1 0 0,-1 0 0 0,-2 0 0 0,2 0 0 0,-1 0 0 16,-1 2 0-16,1-1 0 0,-1 1 0 0,1-3 0 16,-1-1 0-16,1 1 0 0,1 1 0 0,-1-4 0 15,1 2 0-15,1-2 0 0,0 1 0 0,0-2 0 0,0 1 0 0,1 0 128 16,-1 1 0-16,2-1-128 16,-1-1 192-16,0 2-64 0,0-1-128 0,1 0 128 15,0-1-128-15,0 2 128 0,2-1-128 0,0 0 0 16,1 1 0-16,1-2 128 0,-1 1-128 0,1 2 0 15,0-3 0-15,2 3 0 0,0 0 0 0,2-1 0 16,-1 4 0-16,1-3 0 0,0 3 0 0,-2-2 0 16,2 3 0-16,0 1 0 0,0-1 0 0,-3 2 0 15,0-1 0-15,-2 0 0 0,0-1 0 0,-3 0 0 0,0-1 0 0,0 1 0 16,-1 0 0-16,-1-2 0 0,0 2 0 0,-1 0 0 16,1-1 0-16,-3 1 0 0,2 2 0 0,-1-2 0 15,0 0 0-15,0-1 0 0,-1 3 0 0,1-2 0 16,-2 2 0-16,2 1 0 0,-2-2 0 0,0 1 0 15,1 3 0-15,-2-3 0 0,0 2 0 0,1-2 0 16,-1 1 0-16,-1-1 0 0,0 2 128 0,-1 0-128 16,0 0 0-16,1 1 0 0,-2-4 144 0,1 0-144 15,0 3 128-15,-1-2-128 0,0 0 160 0,0 1-160 16,1-1 128-16,-1-1-128 0,1 0 0 0,-1 2 0 16,1-2 0-16,0 0 0 0,-1 0 0 0,1 0 0 15,-2-1 0-15,2 0 0 0,1-1 0 0,-1-2 0 16,1 2 0-16,-1-2 0 0,-1 2 0 0,0 1 0 15,-1-2 0-15,0 2 0 0,2-1 0 0,-2 1 0 16,1-4 0-16,0 1 0 0,1 2 0 0,1-5 0 0,-1 2-336 16,2-4-16-16,1 2 0 0,0-4 0 15,0-2-592-15,2 0-112 0</inkml:trace>
  <inkml:trace contextRef="#ctx0" brushRef="#br0" timeOffset="32956.58">19191 5390 11967 0,'-1'0'1072'0,"0"0"-864"0,1 1-208 0,0-1 0 15,0 0 1904-15,0 0 336 0,-1 2 64 0,-1 0 0 16,1-1 432-16,0 2 80 0,1 3 0 0,-1-2 16 16,1 2-624-16,0 3-128 0,0-2-32 0,0 4 0 15,1 3-960-15,0 1-208 0,-1 2-48 0,1 4 0 16,1 1-400-16,-1 7-96 0,-1-1-16 0,0 2 0 15,0-2-112-15,0-1-16 0,0 2-16 0,0-4 0 16,1 0-48-16,-1 4-128 0,1-1 192 0,-1 2-64 0,0-2-128 0,0 1 0 16,0 2 144-16,0-3-144 0,0-5 0 0,0 4 128 15,0 5-128-15,2 3 0 0,-1-1 144 0,0 1-144 16,0-3 192-16,2 0-192 0,-2 3 176 0,0-3-176 16,-1 1 160-16,0 2-160 0,0-3 128 0,-1-2-128 15,1-2 0-15,0 3 0 0,0 1 0 0,0 2 128 16,0-2-128-16,0-1 0 0,0-5 0 0,0 2 0 15,1 1 0-15,0-1 0 0,1 0 0 0,0-3 0 16,-1 1 0-16,2 3 0 0,-1-4 0 0,0 3 128 16,0 0-128-16,-2-2 0 0,1 0 0 0,0 3 0 15,-1 1 0-15,0-1 0 0,0 2 0 0,0-3 0 16,0 2 0-16,0 1 0 0,2-3 0 0,-2 1 0 16,0-1 0-16,1 1 0 0,-1-1 0 0,1-2 0 15,0 2 0-15,1 0 0 0,-2 0 0 0,1 1 0 16,0-3 0-16,0 2 0 0,-1 0 0 0,0 1 0 15,0-1 0-15,0 3 0 0,0-2 0 0,-1-1 0 0,1 1 0 0,0-1 0 16,0 2 0-16,0 1 0 0,0-5 0 0,1 1 0 16,1 0 0-16,0-2 0 0,-1-1 0 0,2 1 0 15,1-5 0-15,-2 2 0 0,0-1 0 0,2-1 0 16,0 0 0-16,0 2 0 0,-1 2 0 0,2 4 0 16,-1-2 0-16,1-1 0 0,-1 3 0 0,-1-2 0 15,1 0 0-15,-2 1 0 0,1-1 0 0,1 3 0 0,-2 2 0 0,-1-3 0 0,1 0 0 16,-1 1 0-16,0-1 0 0,-1 1 0 15,1-1 0-15,-1 1 0 16,2-3 0-16,-1 2 0 0,-1 1-128 0,1-5 128 16,-1 2 0-16,1 0 0 0,-1-1-128 0,0-3 128 0,0 0 0 0,-1 1 0 15,2 1 0-15,-1 2 0 0,2 2 0 0,-1-2-128 16,0-2 128-16,0 2 0 0,0-3 0 0,2 1 0 16,-1 1 0-16,0 1 0 0,0-1-128 0,1 1 128 15,-1-2 0-15,1 0 0 0,-1 1-208 0,-1-4 64 16,2 1 16-16,-2 1 0 0,1 2 128 0,0-3-208 15,-1 3 80-15,-1-3 128 0,1 3-192 0,-1-3 192 16,1-2-160-16,-1-1 160 0,2 3-128 0,-2 0 128 16,0 0 0-16,0-1-144 0,1-1 144 0,-1 3 0 15,0-5 0-15,0 1-128 0,0 0 128 0,0-3 0 16,0 3 0-16,1-3-128 0,-1-1 128 0,0 1 0 16,-1 0 0-16,1 0 0 0,0 3 0 0,0-2 0 15,-1 2 0-15,-1 2 0 0,1-3 0 0,0 2-160 0,1 0 160 0,-1 1 0 16,-1-5-144-16,1 2 144 0,1 2 0 15,0-1-144-15,0-3 144 0,0 0 0 0,0 2 0 0,0-2 0 16,1 3 0-16,1 0 0 0,-1-3 0 16,0 2 0-16,2-2 0 0,-2 0 0 15,1 0 0-15,2 1 0 0,-2-1 0 0,1 0 0 0,-1 1 0 0,1-1 0 16,-1 0 0-16,1 0 0 0,-1 3 0 0,0-3 0 16,0 0 0-16,-1 0 0 0,1 0-144 0,-2 0 144 15,1-1 0-15,-1 1-176 0,1-4 176 0,-1 1-128 16,1-1 128-16,-1 1 0 0,3 3 0 0,-3-3-128 15,0 2 128-15,1 1 0 0,-1-4-144 0,0 5 144 16,0-5 0-16,0 2 0 0,0-2-144 0,0 0 144 16,0 1 0-16,0-1 0 0,0-2-128 0,0 2 128 15,0-2 0-15,1 3 0 0,-1-1-128 0,0-1 128 0,0 0 0 0,0 0 0 0,0 0-128 0,1-1 128 16,-1-1 0-16,0 1 0 16,-1-3-128-16,1 2 128 0,0-3 0 0,1 2-192 15,-1 0 192-15,0 2-160 0,0-1 16 0,0 1 0 16,2 0 0-16,-1 2 0 0,-1 0 144 0,1 1-128 15,-1-1 128-15,1 2-128 0,1 0 128 0,-2 0-192 16,1-2 192-16,0 1-192 0,-1-3 192 0,0 2-208 16,0-2 80-16,-1-1 128 0,1-2-128 0,-1 2 128 15,-1-3 0-15,1 0 0 0,1-1-288 0,-1 0 16 16,0 1 0-16,-1-2 0 16,1-2-192-16,0-1-48 0,2 4 0 0,-2-3 0 0,1 3 256 0,-1-2 32 15,1 4 16-15,0-1 0 16,0 1-240-16,0 2-32 0,1-2-16 0,0 2 0 15,0-2-624-15,-1 2-128 0,2 0-32 0,0-3 0 16,-1 1-528-16,1-1-112 0,-1 1-32 0,0-5-8816 0</inkml:trace>
  <inkml:trace contextRef="#ctx0" brushRef="#br0" timeOffset="35254.91">18875 10121 5519 0,'-4'3'496'0,"2"-2"-496"0,0-1 0 0,2 0 0 15,0-1 1920-15,0 1 304 0,-1 0 48 0,0 0 16 16,-2 1 256-16,2-1 48 0,0-1 16 0,2 1 0 16,0-5-624-16,3 4-112 0,1-2-16 0,-5 3-16 15,0 0-32-15,0 0 0 0,0 0 0 0,0 0 0 16,0 0-528-16,61-16-128 0,-61 16 0 0,0 0-16 15,0 0-624-15,54 6-112 0,-54-6-16 0,0 0-16 16,49 10-128-16,-49-10-32 0,0 0 0 0,56 6 0 16,-56-6-208-16,0 0 176 0,66 0-176 0,-66 0 160 15,45 0-160-15,-45 0 0 0,0 0 0 0,60 3 0 0,-60-3 0 16,41 4 0-16,-41-4 128 0,40 6-128 0,-40-6 0 16,40 3 0-16,-40-3 0 0,0 0 0 0,53 9 0 15,-53-9 0-15,0 0 128 0,52 10-128 0,-52-10 0 0,0 0 128 16,53 4-128-16,-53-4 128 0,0 0-128 0,53 0 0 15,-53 0 144-15,0 0-144 0,55-10 0 0,-55 10 128 16,0 0-128-16,54-10 0 0,-54 10 0 0,0 0 0 16,55-9 0-16,-55 9 0 0,0 0 0 0,45-3 0 15,-45 3 0-15,0 0 0 0,45 1 0 0,-45-1 0 16,0 0 0-16,43 2 128 0,-43-2-128 0,0 0 0 16,0 0 0-16,47 3 0 0,-47-3 0 0,0 0 0 15,0 0 0-15,56-6 0 0,-56 6 0 0,0 0 0 16,0 0 0-16,57-15 0 0,-57 15 0 0,0 0 0 0,0 0 0 0,58-16 0 0,-58 16 0 0,0 0 0 31,0 0 0-31,55-13 0 0,-55 13 0 0,0 0 0 0,0 0 0 16,51-7 0-16,-51 7 0 0,0 0 0 0,0 0 0 0,0 0 0 15,55-5 0-15,-55 5 0 0,0 0 0 0,0 0 0 16,0 0 0-16,50 2 0 0,-50-2 0 0,0 0 0 16,0 0 0-16,0 0 0 0,53 3 0 0,-53-3 0 15,0 0 0-15,0 0 0 0,46-3 0 0,-46 3 0 16,0 0 0-16,0 0 0 0,0 0 0 0,53-3 0 15,-53 3 0-15,0 0 0 0,0 0 0 0,49 0 0 16,-49 0 0-16,0 0 0 0,0 0 0 0,43 0 0 16,-43 0 0-16,0 0 0 0,0 0 0 0,0 0 0 15,53-9 0-15,-53 9 0 0,0 0 0 0,0 0 0 0,49-19 0 0,-49 19 0 16,0 0 0-16,0 0 0 0,54-16 0 16,-54 16 0-16,0 0 0 0,0 0 128 0,0 0-128 0,55-7 0 15,-55 7 0-15,0 0 0 0,0 0 0 0,37 12 0 16,-27-8 0-16,-1-1 128 0,-9-3-128 0,0 0 0 15,30 9 0-15,-19-5 0 0,-11-4 0 0,23 9 0 16,-23-9 0-16,0 0 128 0,36 7-128 0,-36-7 0 16,0 0 0-16,37 6 0 0,-37-6 0 0,0 0 0 15,39 3 0-15,-39-3 0 0,0 0 0 0,42 1 0 16,-42-1 0-16,0 0 0 0,0 0 0 0,53 3 0 16,-53-3 0-16,0 0 0 0,39 2 0 0,-39-2 0 15,0 0 0-15,44 4 128 0,-44-4-128 0,0 0 0 16,44 8 0-16,-44-8 0 0,0 0 0 0,45 4 0 0,-45-4 0 0,0 0 0 0,47 6 0 0,-47-6 0 31,0 0 0-31,49 4 0 0,-49-4 0 0,0 0 0 0,56 2 0 16,-56-2 0-16,0 0 0 0,43 0 0 15,-43 0 0-15,0 0 0 0,59 2 0 0,-59-2 0 0,42 2 0 0,-42-2 0 16,41 4 0-16,-41-4 0 0,39 5 0 0,-39-5 0 16,38 10 0-16,-38-10 0 0,37 6 0 0,-37-6 0 15,35 10 0-15,-35-10 0 0,35 7 0 0,-35-7 0 16,35 9 0-16,-35-9 0 0,40 6 0 0,-40-6 0 15,43 6 0-15,-43-6 0 0,41 1 0 0,-41-1 0 16,38 3 0-16,-38-3 0 0,43 2 0 0,-43-2 0 16,46-2 0-16,-46 2 0 0,47-4 0 0,-47 4 0 15,47-2 0-15,-47 2 0 0,45-1 0 0,-45 1 0 16,40 0 0-16,-40 0 0 0,39 3 0 0,-39-3 0 16,41 4 0-16,-41-4 0 0,43 4 0 0,-43-4 0 0,46 5 0 15,-46-5 0-15,42 3 0 0,-42-3 0 0,0 0 0 0,56 3 0 16,-56-3 0-16,50 4 0 0,-50-4 0 0,51 0 0 15,-51 0 0-15,49 2 0 0,-49-2 0 0,48 4 0 16,-48-4 0-16,46 1 0 0,-46-1 0 16,45 1 0-16,-45-1 0 0,48 0 0 0,-48 0 0 0,49 0 0 15,-49 0 0-15,47-2 0 0,-47 2 0 0,55-3 0 0,-55 3 0 0,60-1 0 0,-60 1 0 0,61-2 0 16,-61 2 0-16,60 0 0 16,-60 0 0-16,57 0 0 0,-57 0 0 0,54 3 0 0,-54-3 0 0,51 5 0 31,-51-5 0-31,52 5 0 0,-52-5 0 0,47 3 0 15,-47-3 0-15,57-3 0 0,-57 3 0 0,66-6 0 16,-66 6 0-16,72-11 0 0,-72 11 0 0,74-13 0 0,-74 13 0 0,70-9 0 16,-70 9 0-16,72-9 0 0,-72 9 0 0,69-3 0 15,-69 3 0-15,61-1 0 0,-61 1 0 0,65 4 0 16,-65-4 0-16,65 2 0 0,-65-2 0 0,64 7 0 16,-64-7 0-16,59 3 0 0,-59-3 0 0,55 6 0 15,-55-6 0-15,55 7 0 0,-55-7 0 0,56 6 0 16,-56-6 0-16,51 1 0 0,-51-1 0 0,59 0 0 15,-59 0 0-15,63-1 0 0,-63 1 0 0,67-5 0 16,-67 5 0-16,67-8 0 0,-67 8 0 0,63-6 0 16,-63 6 0-16,54-3 0 0,-54 3 0 0,63 0 0 15,-63 0 0-15,64 0 128 0,-64 0-128 0,54 1 0 16,-54-1 0-16,59-1 0 0,-59 1 0 0,61-3 128 16,-61 3-128-16,60 0 0 0,-60 0 0 0,58-2 0 0,-58 2 0 15,56-4 0-15,-56 4 0 0,56 0 0 0,-56 0 0 0,61-3 0 0,-61 3 0 0,56-3 0 16,-56 3 0-1,62-4 0-15,-62 4 0 0,67-6 0 0,-67 6 0 0,66-9 0 16,-66 9 0-16,65-4 0 0,-65 4 0 0,57 0 0 16,-57 0 0-16,54 0 0 0,-54 0 0 0,53 7 0 15,-53-7 0-15,53 6 128 0,-53-6-128 0,47 6 0 16,-47-6 0-16,54 6 0 0,-54-6 0 0,59 4 0 16,-59-4 0-16,60 2 0 0,-60-2 0 0,61 2 0 15,-61-2 0-15,57 2 0 0,-57-2 0 0,46 4 0 16,-46-4 0-16,43 5 0 0,-43-5 0 0,40 7 0 15,-40-7 0-15,35 6 0 0,-35-6 0 0,0 0 0 16,49 3 0-16,-49-3 0 0,0 0 0 0,44 0 0 0,-44 0 0 16,0 0 0-16,0 0 0 0,51-3 0 15,-51 3 0-15,0 0 0 16,0 0-640-16,0 0-64 0,0 0 0 0,47-8-11968 0,-47 8-2416 0</inkml:trace>
  <inkml:trace contextRef="#ctx0" brushRef="#br0" timeOffset="36670.69">26946 10714 10127 0,'-4'2'896'0,"4"-2"-704"15,-4 0-192-15,4 0 0 0,-2 3 2448 0,2-3 464 16,0 0 96-16,-5 1 0 0,1 1 704 0,0 1 128 16,1-2 16-16,0 2 16 0,3-3-1776 0,1 6-368 15,-1-6-64-15,0 0 0 0,14 12-928 0,-14-12-176 16,16 10-48-16,-16-10 0 0,24 12-32 0,-24-12-16 16,26 10 0-16,-26-10 0 0,0 0-144 0,42 9-48 15,-42-9 0-15,36 6 0 0,-36-6-144 0,39 0-128 16,-39 0 144-16,0 0-144 0,58-2 0 0,-58 2 128 15,0 0-128-15,48-13 0 0,-48 13 0 0,0 0 0 16,0 0 0-16,0 0 0 0,44-34 0 0,-44 34-192 16,0 0 192-16,0 0-208 0,0 0-48 0,11-45-16 15,-11 45 0-15,0 0 0 0,-8-35 272 0,8 35 0 0,-11-22 0 0,4 12 0 16,-1 0 0-16,0-1 0 0,-1 0 192 0,-1 0-48 16,0 1-144-16,-2-2 160 0,1-1-160 0,-1 1 160 15,-1 1-160-15,2-1 0 0,-1-1 0 0,-1 1 0 0,2-2 0 0,0 2 0 16,1 2 0-1,0-1 0-15,2 3 0 0,-2-1 0 0,1-3 0 0,0 3 0 16,1-1-144-16,0 0 144 0,1-1 0 0,1 1 0 16,6 10 0-16,-10-19 0 0,10 19 0 0,0 0 0 15,-6-23 0-15,6 23 0 0,0 0 176 0,0 0-176 16,0 0 256-16,0 0-64 0,0 0-16 0,0 0 0 16,17-41-176-16,-17 41 160 0,0 0-160 0,0 0 160 15,0 0-160-15,51-20 128 0,-51 20-128 0,0 0 128 16,0 0-128-16,59-11 0 0,-59 11 144 0,0 0-144 0,58-7 0 15,-58 7 128-15,42-7-128 0,-42 7 0 0,42-2 0 0,-42 2 0 16,39 2 0-16,-39-2 128 0,0 0-128 0,47 7 0 16,-47-7 0-16,0 0 128 0,32 7-128 0,-32-7 0 15,0 0 128-15,24 11-128 0,-24-11 0 0,0 0 0 16,0 0 0-16,0 0 128 0,0 0-256 0,0 0-64 16,0 0 0-16,0 0 0 15,39 4-768-15,-39-4-176 0,0 0-16 0,0 0-18240 16</inkml:trace>
  <inkml:trace contextRef="#ctx0" brushRef="#br0" timeOffset="37836.87">18930 4605 11055 0,'-3'-3'976'16,"0"2"-784"-16,1-1-192 0,0-1 0 15,2 3 3312-15,-1-3 608 0,-1 3 128 0,-1-4 32 16,1-2-688-16,-3-1-128 0,5 7-16 0,0 0-16 16,0 0-1664-16,0 0-336 0,0 0-64 0,0 0-16 0,0 0-416 0,0 0-96 15,44-28 0-15,-44 28-16 0,0 0-176 0,52-10-16 16,-52 10-16-16,0 0 0 0,70-12-240 0,-70 12-48 16,53-10-128-16,-53 10 192 0,48-9-192 0,-48 9 0 15,0 0 0-15,61-16 0 0,-61 16 0 0,0 0 0 16,0 0 0-16,54-12 0 0,-54 12-160 0,0 0-32 0,0 0 0 0,0 0 0 31,0 0-896-31,0 0-176 0,46-3-32 0,-46 3-17360 16</inkml:trace>
  <inkml:trace contextRef="#ctx0" brushRef="#br0" timeOffset="38586.87">19089 4601 7359 0,'0'0'656'0,"0"0"-528"0,0 0-128 0,0 0 0 15,0 0 2720-15,0 0 512 0,0 0 96 0,0 0 32 16,0 0 576-16,0 0 112 0,0 0 32 0,0 0 0 16,0 0-1792-16,0 0-368 0,42 11-64 0,-39-2 0 15,2 1-1072-15,0 2-208 0,0 3-32 0,0 1-16 16,-1 0-80-16,0 0-32 0,-1 3 0 0,0 1 0 15,0 1-128-15,-1 1-32 0,0 0 0 0,-1 0 0 16,1-2-112-16,-1 2-16 0,0 0-128 0,0 0 192 16,1-6-192-16,-1 0 0 0,-1 0 128 0,1-1-128 0,0-3 0 0,-1-1 0 15,0 2 0-15,0-2 0 0,-1-1 0 0,0-3 0 16,0 2 0-16,-1-3 0 0,1-2 0 0,0-2 0 16,1-1 0-16,-1 2 0 0,-1-3 0 0,1 0 0 15,0 0 0-15,1 0 0 0,-4-4 0 0,4 4 0 16,-3-10 0-16,0 5 0 0,1-2 0 0,-1 1 0 15,1 0 0-15,-1-4 0 0,1-1 0 0,-2-3 0 16,2-1 0-16,-2-2 0 0,1-2 0 0,2 1 128 16,0-5-128-16,0 1 0 0,1-3 0 0,1-1 0 15,0-2 0-15,0 0 0 0,1-1 0 0,-1 2 0 16,1 1 0-16,0 4 0 0,-2 22 0 0,-2-42 0 16,2 42 0-16,-3-37 0 0,3 37 0 0,-4-25 0 0,0 15 0 15,4 10 0-15,-5-19 0 0,2 12 0 0,3 7 0 0,-4-12 0 16,4 12 0-16,0 0 0 0,-4-13 0 0,4 13 0 15,0 0 0-15,0 0 128 0,0 0-128 0,0 0 0 16,0 0 0-16,0 0 0 0,0 0 0 0,0 0 0 16,0 0 0-16,17-34 0 0,-17 34 0 0,0 0 0 15,0 0 0-15,0 0 0 0,0 0 0 0,0 0 0 16,0 0 0-16,0 0 0 0,0 0 0 0,0 0 0 16,0 0 0-16,0 0 0 0,0 0 0 0,0 0 0 15,0 0 0-15,0 0 0 0,0 0 0 0,3 8 0 16,-7-4 0-16,2-2 0 0,-2 2 0 0,0-1 0 15,1 2 0-15,-2 3 0 0,-3-2 0 0,2 3 0 16,-1-2 0-16,-2 2 0 0,0 1 0 0,1-4 0 16,-1 2 0-16,2-3 0 0,0 1 0 0,0-3 0 0,-2 1 0 0,-1 2 0 15,-1-3 0-15,-1 1 0 16,1-2 0-16,-2 2 0 0,0-4 0 0,0 0 0 0,4 0 0 16,-1-3 0-16,-1 2 0 0,1-1 0 0,1-2 0 0,3 1-128 15,1 1 128-15,0 1 0 0,2-3 0 0,1 3 0 16,1-1-128-16,1 2 128 15,0 0-400-15,0 0-32 0,0 2 0 0,1 0 0 16,0 1-288-16,0-2-64 0,3 4-16 0,-1-1-17936 16</inkml:trace>
  <inkml:trace contextRef="#ctx0" brushRef="#br0" timeOffset="62759.87">21689 12136 16575 0,'-9'2'1472'0,"2"1"-1168"16,2-3-304-16,3 0 0 0,-1 1 2000 0,-2 1 352 16,-2 0 64-16,-7 3 16 0,-2 1 384 0,-1 0 64 15,1 0 32-15,1 2 0 0,5-2-1216 0,3 0-240 16,2 0-48-16,1 0-16 0,3 2-768 0,1 0-160 16,1 1-16-16,1 1-16 0,3 0-112 0,2-1 0 15,0 2-16-15,3 0 0 0,2 0-48 0,2 0-16 0,2-4 0 0,2 2 0 16,3-3-240-16,-21-6 144 0,47 6-144 15,-47-6 128-15,51-4-128 0,-51 4 0 0,47-10 0 0,-47 10 0 16,46-14 0-16,-46 14 0 0,0 0 0 0,57-22 0 16,-57 22-128-16,0 0 128 0,0 0-160 0,0 0 160 15,0 0-368-15,0 0 32 0,43-34 0 0,-43 34 0 16,0 0 80-16,-6-26 32 0,1 14 0 0,-1 2 0 0,-3-2 224 0,0-1 0 16,0 4-160-16,-4-4 160 0,-2 0 0 0,-1 0 240 15,-2 1-48-15,-1-3 0 0,-1 4 64 0,-1-4 16 16,0 3 0-16,-1-1 0 15,2 1-80-15,-1-2-32 0,1 2 0 0,1-2 0 16,1 0 0-16,1 0 0 0,2-1 0 0,3 1 0 0,2 3 16 16,1 0 0-16,3 3 0 0,2-2 0 15,2 0 80-15,1 1 0 0,1 9 16 0,0 0 0 0,0 0-80 0,0 0 0 16,0 0-16-16,28-44 0 0,-28 44-176 16,0 0 128-16,0 0-128 0,59-33 128 0,-59 33-128 0,0 0 128 15,61-24-128-15,-61 24 128 0,0 0-128 0,62-19 0 16,-62 19 144-16,0 0-144 0,56-9 0 0,-56 9 0 15,0 0 0-15,49 3 0 0,-49-3 0 0,24 9 0 16,-13-6 0-16,-3 4 0 0,0-4 0 0,0 1 0 16,0 1 0-16,-1-4 0 15,1 2-768-15,-1-1-80 0,0-1-16 0,1 2 0 16,-8-3-832-16,0 0-160 0</inkml:trace>
  <inkml:trace contextRef="#ctx0" brushRef="#br0" timeOffset="63045.59">22117 12031 23039 0,'-4'1'1024'0,"3"-1"192"0,0 0-960 0,1 0-256 0,0 0 0 0,0 0 0 15,1 0 2384-15,0 0 432 0,3-1 96 0,-4 1 16 16,0 0-672-16,0 0-128 0,0 0-16 0,44-4-16 16,-44 4-1136-16,0 0-208 0,40 0-48 0,-40 0-16 15,0 0-304-15,0 0-48 0,46 0-16 0,-46 0 0 16,0 0-320-16,0 0 144 0,48-3-144 0,-48 3 0 0,0 0 0 0,0 0 0 16,0 0 0-16,37 3 0 15,-37-3-656-15,0 0-144 0,0 0-32 0,0 0-18240 16</inkml:trace>
  <inkml:trace contextRef="#ctx0" brushRef="#br0" timeOffset="63326.88">22421 11880 14735 0,'3'-1'1312'0,"-2"1"-1056"0,0 0-256 0,2 0 0 15,-2 0 3232-15,1 0 592 0,2 0 112 0,-4 0 32 16,0 0-512-16,0 0-112 0,38 0-16 0,-38 0 0 16,29 6-2016-16,-29-6-416 0,32 5-64 0,-32-5-32 15,0 0-288-15,54 1-48 0,-54-1-16 0,0 0 0 16,51-5-240-16,-51 5-48 0,0 0-16 0,0 0 0 16,58-16-144-16,-58 16 0 0,0 0 0 0,0 0 128 15,0 0-128-15,50-22 0 0,-50 22 0 0,0 0 0 31,0 0-768-31,0 0-64 0,0 0-32 0</inkml:trace>
  <inkml:trace contextRef="#ctx0" brushRef="#br0" timeOffset="63560.32">22659 11879 10127 0,'-4'9'896'0,"1"-2"-704"0,2-4-192 0,-1 4 0 0,0-4 3520 0,2 0 688 16,0-1 128-16,0 3 16 0,-1 4-368 0,0 3-80 15,0 4 0-15,-1-1-16 0,4 2-2432 0,-2 2-496 16,1-1-80-16,0 1-32 0,2-2-304 0,-2 4-64 16,-1 2-16-16,0-1 0 0,-1 0-192 0,-2 3-32 15,-1-3-16-15,1 3 0 0,-1-2-224 0,-1 0 176 16,0-1-176-16,0-1 160 0,2-5-160 0,-1 0 0 16,0 0 0-16,2-1 0 0,-1-5 0 0,2-1 0 15,1-2 0-15,-1-3-176 16,1-2-416-16,1 1-96 0,1-6-16 0,1 1 0 15,-3 2-1024-15,0 0-192 0</inkml:trace>
  <inkml:trace contextRef="#ctx0" brushRef="#br0" timeOffset="64093.57">23119 11924 6495 0,'0'0'128'0,"0"0"48"0,0 0 0 0,0 0 16 0,0 0-192 0,0 0 0 16,0 0 0-16,0 0 0 0,0 0 3024 0,0 0 560 15,0 0 128-15,47-13 0 0,-47 13 208 0,0 0 48 16,0 0 0-16,0 0 0 0,0 0-1600 0,9 3-304 15,-10 0-64-15,0-1-16 0,0 2-944 0,-3 0-192 16,0-2-32-16,1 2-16 0,-2 0-176 0,0 1-48 16,1-4 0-16,-2 5 0 0,-2-3-208 0,0 3-48 15,-1 0-16-15,-1 0 0 0,0 2-144 0,-1 0-32 16,1-2 0-16,-1 1 0 0,0 0-128 0,0 2 0 16,-1-3 0-16,0 0 0 0,1 1 0 0,1 0 0 15,0-1 128-15,1-3-128 0,1 2 0 0,1-1 0 16,2 0 0-16,1 0 0 0,2-2 128 0,2 0-128 15,0-2 0-15,1 2 128 0,1 0-128 0,1 1 0 0,2-3 0 0,0 3 128 16,1 0-128-16,1-2 0 0,1 3 0 0,3 1 128 16,1-2 0-16,1 1 0 0,0 1 0 0,-13-5 0 15,27 10 0-15,-14-6 0 0,-13-4 0 0,28 6 0 16,-28-6-128-16,26 6 0 0,-26-6 0 0,0 0 128 16,0 0-128-16,43 3 0 0,-43-3 0 0,0 0 0 15,0 0 0-15,0 0-192 0,0 0 64 0,0 0 128 31,0 0-912-31,0 0-64 0,0 0-16 0,0 0 0 16,0 0-192-16,0 0-32 0,0 0-16 0,0 0-17744 0</inkml:trace>
  <inkml:trace contextRef="#ctx0" brushRef="#br0" timeOffset="64379.59">22886 12262 14735 0,'-2'2'640'0,"0"-2"160"0,2 0-640 0,0 0-160 16,2 0 0-16,-1 0 0 0,0 0 2736 0,2-2 512 15,-3 2 96-15,0 0 32 0,0 0 96 0,0 0 32 16,0 0 0-16,54-14 0 0,-54 14-2000 0,0 0-400 16,0 0-80-16,44 2 0 0,-44-2-320 0,0 0-64 15,38 5-16-15,-38-5 0 0,0 0-144 0,35 3-32 16,-35-3 0-16,0 0 0 0,36 0-160 0,-36 0-32 15,0 0-16-15,0 0 0 0,45-6-240 0,-45 6 128 16,0 0-128-16,0 0 0 0,42-9 0 0,-42 9 0 0,0 0 0 0,0 0 0 31,0 0-480-31,0 0-96 0,42-3 0 0,-42 3-16 16,0 0-592-16,0 0-112 0,0 0-32 0,0 0-17696 0</inkml:trace>
  <inkml:trace contextRef="#ctx0" brushRef="#br0" timeOffset="69125.42">23634 11955 1839 0,'0'0'160'0,"0"0"-160"0,1 0 0 0,-1 0 0 0,0 0 288 0,2 0 32 0,-1 0 0 0,-1 0 0 32,1 0-320-32,0 3 128 0,-1-3-128 0,0 0 0 15,2 0 0-15,-2 1-144 0,-2-1-16 0,2 0 0 16,0 0-144-16,0-1-16 0,0 1-16 0,2 0 0 15,-2-3 336-15,0 3 256 0,0 0-32 0,0-2-16 16,1 2-208-16,-1 0 0 0,1 0 0 0,-1 0 0 16,1 0 0-16,-1 2 0 0,0-2 0 0,0 0 0 15,0 3 0-15,-1-2 0 0,1 1 0 0,-1-2 0 0,0 3 0 0,-1-3 0 16,2 0 0-16,-1 0 0 0,1-3 0 0,0 3 0 16,0-2 0-16,0 1 0 0,0-2 0 0,-1 3 0 15,1-3 0-15,0 0 0 0,0 1 0 0,0 0 0 16,-1-1 0-16,1 0 0 0,0 3 0 0,-2-2 0 15,1 2 0-15,0 0 0 0,0 0 0 0,-1 0 0 16,1 2 0-16,0-2 0 0,1 0 0 0,0-2 0 16,0 4 0-16,0-4 0 0,0 2 0 0,0-2 0 15,0 2 0-15,1-2 0 0,0 2 0 0,1-2 0 16,-1 0 0-16,-1 0 0 0,1 2 0 0,-1-3 0 16,0 2 0-16,1 1 0 0,-1-2 0 0,2 0 0 15,0 1 0-15,-1 0 0 0,-1 1 0 0,2 0 0 16,-2 0 0-16,0 1 0 0,0 0 0 0,0 1 0 15,0 0 0-15,0-2 0 0,0 1 0 0,0 2 0 0,0-3 0 0,0 2 0 16,0-2 0-16,0 0 0 0,0 0 0 0,0 0 0 16,0 0 0-16,-2 0 0 0,1 0 0 0,1 0 0 15,0 0 0-15,0-2 0 0,-1-1 0 0,1 2 0 16,0 1 0-16,0 0 0 0,0 0 0 0,0 0 0 16,-1-2 0-16,1 2 0 0,0 0 0 0,-2 0 0 15,2 0 0-15,0 0 0 0,0 0 0 0,0 0 0 16,0 2 0-16,0-2 0 0,0 0 0 0,0 0 0 15,-1 0 0-15,1 0 0 0,0 0 0 0,0 0 0 16,0-2 0-16,0 0 0 0,0 1 0 0,0 0 0 16,0-2 0-16,-1 2 0 0,1 1 0 0,-1-2 0 15,-1-1 0-15,1 2 0 0,0 1 0 0</inkml:trace>
  <inkml:trace contextRef="#ctx0" brushRef="#br0" timeOffset="69809.64">23601 11905 12287 0,'1'-4'1088'0,"0"4"-864"16,-1 0-224-16,0 0 0 0,0 0 0 0,0 0 0 16,0 0 0-16,0 0 0 0,0 0 0 0,0 1 0 15,-1 2 0-15,1-3 0 0</inkml:trace>
  <inkml:trace contextRef="#ctx0" brushRef="#br0" timeOffset="70489.08">23680 11785 3679 0,'1'-4'320'0,"-1"1"-320"0,0 2 0 0,0 1 0 16,0-1 928-16,0 0 112 0,1-2 32 0,-1 0 0 0,0 3 1056 0,0 0 224 0,0 0 32 0,0 0 16 15,0-33 592-15,-1 27 112 0,0 4 32 0,0-2 0 32,-1 2-560-32,1 0-96 0,0 0-32 0,1 2 0 15,-1 0-976-15,1 0-192 0,0 2-32 0,0 2-16 16,0 0-624-16,1-1-128 0,0 6-32 0,2 0 0 16,-2 2-32-16,1 4-16 0,1-2 0 0,-1 5 0 15,1-2 48-15,-1 3 0 0,1 1 0 0,-1 5 0 16,0 0-192-16,-1 3-16 0,0 3-16 0,0 1 0 0,0 0-224 0,-1 1 144 15,2 0-144-15,-2-1 128 0,0-1-128 0,0-3 0 16,0 1 0-16,0-6 0 0,0 0 0 0,1 1 0 16,-1-3 0-16,1 2 0 0,-1-4 0 0,0 0 0 15,0-3 0-15,0-2 0 0,-1-2 0 0,0 0 0 16,1 1 0-16,-2-3 0 0,1-2 0 0,0 2-144 16,1-4 144-16,-1 1 0 0,0-1-208 0,1 0 64 15,-2-2 16-15,1-2 0 0,0-2-32 0,0 1 0 16,1 2 0-16,-2-3 0 0,1 0-144 0,0 0-16 0,0-4-16 15,-1 2 0 1,1-1-176-16,0-1-16 0,1 1-16 0,-1-3 0 16,1-1-320-16,0 1-64 0,-2 2-16 0,2-2-10912 15,-1 1-2192-15</inkml:trace>
  <inkml:trace contextRef="#ctx0" brushRef="#br0" timeOffset="71405.06">24544 12008 14735 0,'0'0'1312'0,"0"-2"-1056"0,0 2-256 0,2 0 0 16,-1 0 2096-16,0 0 352 0,-1 0 80 0,0 0 16 16,0 0 592-16,0 0 112 0,0 0 16 0,51-3 16 15,-51 3-1360-15,0 0-256 0,0 0-64 0,48 9-16 16,-48-9-784-16,0 0-160 0,0 0-16 0,46 9-16 15,-46-9-224-15,0 0-32 0,0 0-16 0,38 10 0 16,-38-10-208-16,0 0-128 0,0 0 128 0,0 0-128 16,0 0 0-16,0 0 0 0,45 6 0 0,-45-6 0 15,0 0-240-15,0 0-16 0,0 0 0 0,0 0 0 16,0 0-464-16,0 0-112 0,0 0 0 0,0 0-16 31,0 0-1760-31,0 0-336 0</inkml:trace>
  <inkml:trace contextRef="#ctx0" brushRef="#br0" timeOffset="71642.42">24563 12104 14735 0,'2'2'640'0,"1"-1"160"0,-3-1-640 0,0 0-160 15,0 0 0-15,0 0 0 0,0 0 2768 0,0 0 528 16,0 0 96-16,0 0 32 0,50 7-176 0,-50-7-48 15,0 0 0-15,50 3 0 0,-50-3-1872 0,0 0-384 16,48 3-80-16,-48-3-16 0,0 0-560 0,0 0-112 16,53 2-32-16,-53-2 0 0,0 0-144 0,0 0 0 0,0 0 0 0,49 0 0 15,-49 0-272-15,0 0-48 0,0 0 0 0,0 0-11968 32,0 0-2384-32</inkml:trace>
  <inkml:trace contextRef="#ctx0" brushRef="#br0" timeOffset="72107.72">24952 11863 18431 0,'2'0'816'0,"-1"-2"160"15,0 1-784-15,0 1-192 0,1 0 0 0,-1 0 0 16,0 1 2752-16,1-1 496 0,-2 0 96 0,0 0 32 0,0 0-512 0,0 0-112 15,38 15 0-15,-38-15-16 0,21 12-1568 0,-21-12-304 16,23 14-64-16,-12-3-16 0,-11-11-240 0,24 20-48 16,-12-10-16-16,-12-10 0 0,26 21-256 0,-14-10-48 15,-12-11-16-15,25 21 0 0,-25-21-160 0,24 16 0 0,-24-16 0 0,21 12 0 16,-21-12 0-16,0 0 0 16,27 17 0-16,-27-17 0 0,0 0 0 0,0 0 0 15,0 0 0-15,0 0 0 0,33 9 0 0,-33-9 0 16,0 0 0-16,0 0 0 0,0 0 0 0,0 0 0 15,0 0 0-15,0 0 0 0,15 13 0 0,-15-11 0 16,-1 0 0-16,0 0 0 0,-2 2 0 0,-1-2 0 16,1 2 0-16,-2 1 0 0,0-1 192 0,-1-1-32 0,-2 3-16 15,1-2 0-15,-2 2 80 0,-1 1 16 0,0-1 0 0,-1 2 0 16,0-1 16-16,0 0 0 0,-1 3 0 16,-2 1 0-16,2 0-128 0,-2 0-128 0,2 2 176 0,1-3-176 15,-1 2 144-15,3-2-144 0,-1 0 0 0,1-2 144 16,2 2-144-16,-1-4 0 0,1 2 0 0,2-3 0 15,1 0 0-15,2 0-176 0,0-4 48 0,1 1 0 32,2-4-496-32,1 1-80 0,-2 1-32 0,0 0 0 15,0 0-416-15,0 0-96 0</inkml:trace>
  <inkml:trace contextRef="#ctx0" brushRef="#br0" timeOffset="77968.1">25985 12193 1839 0,'0'-2'160'0,"-1"2"-160"0,1 0 0 0,0 0 0 16,0 0 464-16,0 0 64 0,0 0 16 0,-2 0 0 15,1-2 432-15,0 2 96 0,1-3 16 0,-1 2 0 16,-1 1 1344-16,1-2 256 0,0 2 64 0,0-3 16 16,0 2 208-16,-2-1 32 0,2 2 16 0,-2-3 0 0,2 2-704 15,-1 1-144-15,0 0-16 0,1 0-16 0,0 0-800 0,0 1-144 16,1 2-48-16,2 0 0 0,1 2-640 0,2 1-144 15,1 1-32-15,0 0 0 0,-1-1-128 0,2 0-16 16,2 2-16-16,2 0 0 0,-11-8-176 0,27 17 128 16,-27-17-128-16,31 18 128 0,-31-18-128 0,35 9 0 15,-35-9 0-15,0 0 0 0,52 6 0 0,-52-6 0 16,0 0 0-16,54-12 0 0,-54 12-256 0,0 0 80 16,48-25 16-16,-48 25 0 0,0 0-96 0,0 0 0 15,35-38-16-15,-35 38 0 0,0 0 96 0,0 0 32 16,0 0 0-16,7-44 0 0,-7 44 144 0,-5-16 0 15,5 16 0-15,-9-20 0 0,2 12 256 0,-1-2 0 16,-1 0-16-16,-2 1 0 0,-1-1-16 0,-2-2 0 0,0 2 0 16,0 0 0-16,-1 2-48 0,-1-1-16 0,0 1 0 15,0 0 0-15,-1 0-160 0,3 0 192 0,-2 0-192 0,2 2 192 16,0-2-192-16,2 0 128 0,1-1-128 0,1 3 128 16,3 0-128-16,0-4 0 0,4 4 0 0,-1-3 0 15,4 9 0-15,-3-13 128 0,3 13-128 0,0 0 0 16,0 0 192-16,0 0-32 0,0 0-16 0,35-41 0 15,-35 41 96-15,0 0 16 0,0 0 0 0,50-22 0 16,-50 22 0-16,0 0 0 0,48-9 0 0,-48 9 0 16,0 0-64-16,53-1-16 0,-53 1 0 0,0 0 0 15,54 0-176-15,-54 0 0 0,0 0 0 0,44 3 0 16,-44-3 0-16,0 0 0 0,0 0 0 0,44 7 0 16,-44-7 0-16,0 0 0 0,0 0 0 0,0 0 0 15,0 0-128-15,0 0-64 0,35 8-16 0,-35-8 0 16,0 0-448-16,0 0-96 0,0 0-16 0,0 0 0 15,0 0-96-15,0 0-32 0,0 0 0 16,0 0-11264-16,0 0-2240 0</inkml:trace>
  <inkml:trace contextRef="#ctx0" brushRef="#br0" timeOffset="79221.1">26586 12101 11967 0,'0'-1'1072'0,"0"1"-864"16,0 0-208-16,0 0 0 0,0 0 2000 0,0 0 368 0,0 0 64 16,0 0 0-16,0 0 672 0,0 0 128 0,0 0 32 0,0 0 0 15,0 0-976-15,0 0-192 0,0 0-48 0,0 0 0 16,46-22-1104-16,-46 22-240 0,0 0-32 0,0 0-16 15,40 7-96-15,-40-7-32 0,0 0 0 0,39 9 0 16,-39-9-208-16,0 0-32 0,43 3-16 0,-43-3 0 16,0 0-272-16,0 0 0 0,45 3 128 0,-45-3-128 15,0 0 0-15,0 0 0 0,0 0 0 0,0 0 0 16,0 0 0-16,0 0 0 0,0 0-144 0,0 0 144 16,0 0-256-16,0 0 48 0,0 0 0 0,0 0 0 15,0 0 64-15,0 0 16 0,0 0 0 0,0 0 0 16,-5-27 128-16,-8 25 0 0,1 2 0 0,-3 0 0 0,0 0 128 0,-1 0 0 15,1 2 0-15,0 0 0 16,2-2 0-16,-2 3 0 0,3-3 0 0,0 0 0 0,4 1-128 0,0-1 128 16,2 0-128-16,3-1 128 0,0 1-128 15,2 0 144-15,1 0-144 0,-1 0 160 0,3 0-160 0,1 0 0 16,-3 0 144-16,0 0-144 0,0 0 192 0,0 0-48 16,24 10 0-16,-24-10 0 0,0 0-16 0,20 12 0 15,-20-12 0-15,0 0 0 0,24 12-128 0,-24-12 0 16,0 0 0-16,0 0 0 0,40 5 0 0,-40-5 0 15,0 0 0-15,0 0 0 16,54-11-576-16,-54 11-64 0,0 0 0 0,0 0 0 16,47-25-400-16,-47 25-96 0,0 0-16 0</inkml:trace>
  <inkml:trace contextRef="#ctx0" brushRef="#br0" timeOffset="79667.97">27120 11902 7359 0,'-4'-1'656'0,"2"-2"-528"0,1 3-128 0,-1-3 0 0,2 3 2752 0,0 0 512 0,0 0 96 0,0 0 32 0,0 0 768 0,0 0 176 15,0 3 16-15,0 0 16 0,2 3-2000 0,-1 1-416 16,0 3-80-16,0 1-16 0,1 3-800 0,-2 1-160 16,1 5-48-16,0-2 0 0,-1 2-272 0,1 2-48 15,-1 3-16-15,0 0 0 0,0-2-224 0,0 1-48 16,0-2-16-16,-1-2 0 0,1 2-224 0,-1-3 176 15,1-1-176-15,-1-1 160 0,-1 1-160 0,2-2 0 16,-1 0 0-16,0-4 0 0,1 1 0 0,-1-3 0 16,1-3 0-16,0-1 0 0,0 0 0 0,0-2 0 15,0 1 0-15,0-5 0 0,1 1-448 0,0-1 48 16,0-1 0-16,-1 1 0 16,0 0-256-16,0 0-48 0,0 0-16 0,0 0 0 15,0 0-48-15,0 0 0 0,0 0 0 0,0 0 0 16,20-49-1264-16,-20 49-256 0</inkml:trace>
  <inkml:trace contextRef="#ctx0" brushRef="#br0" timeOffset="81069.89">27716 11992 14735 0,'0'0'1312'0,"0"0"-1056"15,0 0-256-15,0 0 0 0,0 0 2032 0,0 0 336 16,0 0 80-16,0 0 16 0,0 0 672 0,0 0 128 16,0 0 16-16,0 0 16 0,0 0-1440 0,0 0-272 15,0 0-64-15,0 0-16 0,0 0-800 0,0 0-176 16,0 0-16-16,0 0-16 0,0 0-32 0,0 0 0 0,0 0 0 0,0 0 0 15,0 0-144-15,0 0-48 0,-5-14 0 0,-2 14 0 16,-2 0-48-16,-1 2-16 0,0-1 0 0,-1 2 0 16,0-1-208-16,1-1 176 0,0 2-176 0,0-1 160 15,-2 2-160-15,1 2 0 0,-3-2 0 0,2 2 128 16,1 0-128-16,0 0 0 0,1 1 0 16,0-1 0-16,1 0 0 0,2 0 0 0,2 0 128 0,-1-1-128 15,2 2 0-15,1-1 0 0,1-1 0 0,2 1 0 16,0-1 128-16,0 0-128 0,4 1 128 0,-2 0-128 15,3-2 176-15,-5-4-48 0,0 0-128 0,24 16 192 16,-24-16-48-16,0 0-16 0,35 10 0 0,-35-10 0 16,0 0 0-16,46 8 0 0,-46-8 0 0,0 0 0 0,47 4-128 15,-47-4 0-15,0 0 0 0,0 0 128 0,50 0-128 0,-50 0 0 16,0 0 0-16,0 0 0 0,0 0-128 0,0 0-16 16,0 0 0-16,0 0 0 15,0 0-560-15,0 0-128 0,0 0 0 16,0 0-16-16,0 0-240 0,0 0-32 0,0 0-16 0,0 0-17600 15</inkml:trace>
  <inkml:trace contextRef="#ctx0" brushRef="#br0" timeOffset="81408.5">27407 12271 17503 0,'1'3'768'0,"-1"-3"176"0,0 0-752 0,0 0-192 0,0 0 0 0,0 0 0 16,0 0 2960-16,0 0 560 0,0 0 128 0,0 0 0 16,42 6-416-16,-42-6-96 0,0 0 0 0,0 0-16 15,50 7-1872-15,-50-7-368 0,0 0-80 0,0 0-16 16,45 6-144-16,-45-6-48 0,0 0 0 0,0 0 0 15,49 4-256-15,-49-4-48 0,0 0-16 0,39 6 0 16,-39-6-272-16,0 0 160 0,0 0-160 0,51 2 128 16,-51-2-128-16,0 0 0 0,0 0 0 0,44 0 0 0,-44 0-144 0,0 0-16 15,0 0 0-15,0 0 0 16,0 0-576-16,0 0-112 0,0 0-32 0,0 0 0 16,0 0-80-16,0 0 0 0,0 0-16 0,0 0-17744 15</inkml:trace>
  <inkml:trace contextRef="#ctx0" brushRef="#br0" timeOffset="81838.72">28158 11913 10127 0,'-10'0'448'0,"2"0"96"0,2 0-544 0,1 0 0 0,3 0 0 0,0 0 0 16,1 0 1536-16,-1 0 208 0,-1 0 48 0,-2-2 0 15,2 2 880-15,-2 0 176 0,2-3 32 0,2 3 16 16,1 0-272-16,0 0-64 0,0 0-16 0,0 0 0 16,0 0-896-16,0 0-176 0,0 0-48 0,54 3 0 15,-54-3-464-15,0 0-80 0,50 3-32 0,-50-3 0 16,0 0-144-16,58 3-48 0,-58-3 0 0,0 0 0 16,55 0-256-16,-55 0-48 0,0 0-16 0,49-3 0 0,-49 3-208 15,0 0-128-15,0 0 128 0,45-3-128 0,-45 3 0 0,0 0 0 16,0 0 0-16,0 0 0 15,0 0-384-15,0 0-32 0,0 0-16 0,0 0 0 16,0 0-672-16,0 0-144 0,0 0-32 0,0 0-18096 16</inkml:trace>
  <inkml:trace contextRef="#ctx0" brushRef="#br0" timeOffset="82151.63">28264 11986 5519 0,'-1'6'496'0,"-1"-2"-496"16,4-1 0-16,-2-2 0 0,0-1 3136 0,0 2 512 0,1-1 128 0,0 2 0 16,2 3 944-16,0 0 176 0,1 4 32 0,-2 3 16 15,2-4-2752-15,-1 4-544 0,-2-1-112 0,0 1-32 16,2 0-640-16,-3 2-128 0,0 1-32 0,-2 0 0 16,1 3-192-16,0-1-64 0,-2 2 0 0,1 0 0 15,-1 3-192-15,0 0-32 0,0-1-16 0,0-2 0 16,0 2-64-16,-1-1-16 0,3-1 0 0,-1-2 0 15,0-2-128-15,1 0 128 0,0 0-128 0,1-1 128 16,0-2-128-16,0-3 0 0,0 2 0 0,0-5 0 16,1 2 0-16,0-3 0 0,1 0 0 0,-2-2-176 15,0 0-272-15,1 1-48 0,0-4-16 0,0 1 0 16,1 0-304-16,-2 0-64 0,0-2-16 0,0 0-12160 16,0 0-2448-16</inkml:trace>
  <inkml:trace contextRef="#ctx0" brushRef="#br0" timeOffset="83744.17">28186 11961 6447 0,'0'0'576'0,"0"0"-576"0,0 0 0 0,0 0 0 16,0 0 1056-16,0 0 96 0,0 0 32 0,0 0 0 15,0 0 336-15,0 0 64 0,0 0 16 0,0 0 0 16,0 0-496-16,0 0-80 0,0 0-32 0,0 0 0 16,0 0-512-16,0 0-96 0,0 0-32 0,0 0 0 15,0 0 160-15,0 0 48 0,0 0 0 0,0 0 0 16,0 0 352-16,0 0 80 0,0 0 16 0,0 0 0 16,48-26-112-16,-48 26 0 0,0 0-16 0,0 0 0 15,0 0-432-15,0 0-64 0,0 0-32 0,0 0 0 0,48-8-352 0,-48 8 0 16,0 0 0-16,0 0 0 0,21 15 0 15,-21-15 0-15,12 10 0 0,-12-10-128 0,0 0-48 0,16 13 0 16,-16-13 0-16,0 0 0 16,14 15-480-16,-14-15-112 0,0 0 0 0,0 0-16 15,0 0-752-15,17 12-128 0,-17-12-48 0,0 0-5456 16,3 7-1104-16</inkml:trace>
  <inkml:trace contextRef="#ctx0" brushRef="#br0" timeOffset="85290.59">28217 11978 1839 0,'-5'-4'160'0,"1"4"-160"16,0-3 0-16,2 3 0 0,1 0 1072 0,-2-1 176 15,-3 1 32-15,-3-2 16 0,-3 2 1040 0,-1-4 208 16,-4 4 32-16,3-3 16 0,-2 3-224 0,1 3-32 16,1-3-16-16,2 1 0 0,2 2-592 0,0-3-128 15,3 2-32-15,0-2 0 0,2 1-288 0,2-1-64 16,0 3-16-16,2-3 0 0,1 0-496 0,0-3-80 0,1 3-32 0,0-1 0 16,2 1-368-16,-1-2-80 0,2-1-16 0,-4 3 0 15,0 0 0-15,0 0 0 0,0 0 0 0,0 0 0 16,0 0 128-16,0 0 0 0,0 0 16 0,0 0 0 15,51-12 96-15,-51 12 16 0,0 0 0 0,0 0 0 16,42 11-128-16,-42-11-32 0,0 0 0 0,44 14 0 16,-44-14-96-16,39 12-128 0,-39-12 176 0,42 6-176 15,-42-6 144-15,0 0-144 0,63 6 0 0,-63-6 144 16,0 0-144-16,57 1 0 0,-57-1 0 0,0 0 0 16,52 0 0-16,-52 0 0 0,0 0 0 0,0 0 0 15,0 0 0-15,49 0 0 0,-49 0 0 0,0 0 0 16,0 0 0-16,0 0 0 0,0 0 0 0,0 0 0 15,0 0 0-15,0 0 0 0,15 12 128 0,-15-12-128 0,0 0 0 16,0 0 0-16,1 0 0 0,-1 0 0 0,1 0 0 0,2-3 0 16,-1 3 0-16,0-2 0 0,-1 0-320 0,-1 0 64 15,1 2 16-15,0-3 0 16,1 2-240-16,-1 1-48 0,-1-2-16 0,1 1 0 16,-1-2-272-16,0 3-48 0,-1-2-16 0,1 0 0 15,-1 2-672-15,-1-2-144 0,0 2-32 0,-1-4-12032 16</inkml:trace>
  <inkml:trace contextRef="#ctx0" brushRef="#br0" timeOffset="88213.74">19382 10921 1839 0,'0'0'160'0,"0"0"-160"16,0 0 0-16,0 0 0 0,0 0 464 0,0 0 64 15,0 0 16-15,0 0 0 0,0 0 656 0,0 0 128 16,1 0 16-16,-1 0 16 0,0 0 112 0,1 3 32 15,0-3 0-15,-1 0 0 0,2 0 160 0,-1 1 48 16,0 2 0-16,0-3 0 0,1 2 80 0,-1-1 32 0,-1 2 0 0,1-1 0 16,0 0-384-16,-1 1-80 0,3 2-16 0,-2-1 0 15,0-2-512-15,0 2-128 0,1 0 0 0,-1-1-16 16,-1 2-240-16,1-1-64 0,-1 0 0 0,0 1 0 16,0 1-80-16,0-1-32 0,0 4 0 0,-1-3 0 15,1 2 0-15,-1-1 0 0,-1 3 0 0,1-4 0 16,1 0-80-16,-1 1-32 0,1 2 0 0,0-2 0 15,1 2 16-15,-1-2 0 0,0 2 0 0,0-3 0 16,0 2-16-16,0 0 0 0,0-1 0 0,0 1 0 16,0 0-32-16,0-2 0 0,-1 2 0 0,0 0 0 15,1 1 32-15,-1-3 0 0,1 1 0 0,0-1 0 16,0 1-32-16,0-1-128 0,0 0 192 0,0-2-64 0,1 1-128 0,-1-1 160 16,1 1-160-16,0 2 160 0,-1-4-160 0,1 3 0 15,-1 1 0-15,2-4 128 0,-2 4-128 0,0-1 192 16,0 2-192-16,0 0 192 0,1-2-192 0,-1 3 160 15,0-2-160-15,1 2 160 0,0-2-160 0,1 2 0 16,-1-3 144-16,0 1-144 0,0 2 0 0,1-3 128 16,-1 2-128-16,1 0 0 0,0-1 0 0,-1 0 128 15,0 2-128-15,0-1 0 0,1-2 0 0,-1 4 128 16,-1-3-128-16,1-1 0 0,0 0 0 0,0-1 128 16,1 0-128-16,-1 1 0 0,0-2 0 0,-1 2 128 15,1 0-128-15,1 1 0 0,-2 2 0 0,0-3 0 16,0 0 0-16,0 2 128 0,0 1-128 0,0-1 0 15,0 0 0-15,0 0 0 0,1 0 0 0,-1 0 0 0,1 2 0 16,-1-4 0-16,1 1 0 0,-1-1 0 0,2-2 0 0,-2-1 0 16,1 2 0-16,-1-4 0 0,1 2 0 0,0-1 0 15,1 0 0-15,-2 0 0 0,1-2 0 0,-1 3 0 16,1 0 0-16,-1-2 0 0,1 2 0 0,0 1 0 16,1 1 0-16,-2-2 0 0,1 3 0 0,0 1 0 15,0-4 0-15,-1 4 0 0,2-4 0 0,-2 2 0 16,0 1-384-16,-2-2 16 0,2 0 0 0,-1-4 0 15,0 2-560 1,0-2-112-16,-1-5-32 0,1 0 0 0,0-1-1504 0,0-5-304 0</inkml:trace>
  <inkml:trace contextRef="#ctx0" brushRef="#br0" timeOffset="89184.9">19435 11291 9823 0,'0'3'432'0,"-1"-3"96"0,1 1-528 0,-2-1 0 0,1 2 0 0,0-2 0 16,0 0 0-16,-2 3 0 0,0 1 0 0,-4 2 0 15,0 0 0-15,-1 0 0 0,1 0 0 0,1-1 0 16,1 1 0-16,0 1 0 0,1-1 0 0,1 0 0 15,0 0 224-15,1 0 96 0,0-2 0 0,1 1 16 16,1-1-160-16,-1-3-48 0,1 1 0 0,0-2 0 16,0 3-304-16,-1-3-64 0,-1 0-16 0,1 0 48 15,-1 0 208-15,-1 0 240 0,1-3-48 0,-2 3-16 16,2 0 1424-16,-2-1 304 0,1 1 48 0,0-1 48 16,0 0 400-16,0 1 80 0,1 0 16 0,0-3 0 15,-1 2-48-15,2 1 0 0,-1-2 0 0,0-1 0 0,2-1-816 0,0 1-160 16,2-2-48-16,-1 0 48 0,-1 5-800 0,0 0-160 15,0 0-16-15,0 0-16 0,0 0-336 0,0 0-144 16,42-41 128-16,-42 41 0 0,0 0-128 0,0 0 0 16,0 0 128-16,48-21-128 0,-48 21 0 0,0 0 0 15,0 0 0-15,0 0 0 0,43 0 0 0,-34 2 0 0,0 1 0 0,-2-3 0 32,-1 4 0-32,1-4 0 0,-3 1 0 0,-1 1 0 0,1 1-128 0,-3-3 128 15,0 1 0-15,-1 1 0 0,-1 1 0 0,-2-3 0 16,1 4 0-16,-2-2 0 0,1-1 0 0,-4 4-144 15,-1-1 144-15,-1 0 0 0,-2-1-192 0,-3 2 192 16,1 2-192-16,-3-4 192 0,1 1 0 0,0 0 0 0,1-2 0 0,-1 1 0 16,3-3 0-16,1 0 0 0,2-3 0 0,2-1 0 15,3-1 0-15,1 1 0 0,1-3 0 0,1-1 0 0,1 8 144 0,0 0-16 16,0 0 0-16,0 0 0 16,17-49 48-16,-17 49 0 0,0 0 0 0,0 0 0 15,0 0 0-15,0 0 0 0,47-37 0 0,-47 37 0 16,0 0-48-16,0 0-128 0,0 0 192 0,51-10-64 15,-51 10-128-15,0 0 0 0,0 0 0 0,35 0 0 16,-25 3 0-16,-2-2 0 0,0 3 0 0,-2 1 0 16,0 1 0-16,-1 0 0 0,-3 2 0 0,0 0 0 15,-2 2 0-15,-2-1 0 0,0 1 0 0,-2 0 0 16,-2 0-176-16,0-1 176 0,1 0-128 0,-2 0 128 16,-1-2-128-16,-2 2 128 0,0-3-128 0,-1-1 128 15,-1-3-144-15,1 1 144 0,0-3-160 0,-2-3 160 0,3 0 0 0,-1-1-144 16,0-2 144-16,2 0 0 0,1-1 0 0,2-1 0 15,-1 2 0-15,4-1 0 0,0 1 0 16,2 1 192-16,1-1-64 0,0 6 0 0,0 0 0 0,0 0 16 16,0 0 0-16,0 0 0 0,0 0 0 0,0 0 0 15,0 0 0-15,44-25 0 0,-44 25-16 0,0 0-128 16,0 0 192-16,40 3-64 0,-40-3-128 0,21 4 0 16,-12-3 0-16,-2 1 128 0,-1 1-128 0,-1-2 0 15,1 1 0-15,-1 1 0 0,0-2-208 0,-1-1-32 16,0 3 0-16,-2-3-13200 15,1-3-2624-15</inkml:trace>
  <inkml:trace contextRef="#ctx0" brushRef="#br0" timeOffset="90245.76">18741 11367 2751 0,'-5'0'256'0,"2"1"-256"0,0 1 0 0,1-2 0 0,0 0 1328 0,1 0 208 16,0 0 64-16,-2 3 0 0,0-3 1568 0,-1 1 320 15,-1 2 64-15,1-3 16 0,2 0-224 0,1 0-32 16,1-3-16-16,0 3 0 0,2-1-1312 0,1 1-256 15,-1-3-48-15,2 3-16 0,1 0-848 0,0-2-176 16,0 2-48-16,2 0 0 0,0 2-224 0,-7-2-48 16,0 0-16-16,0 0 0 0,41 4-112 0,-41-4 0 15,0 0-16-15,37 3 0 0,-37-3-176 0,0 0 0 0,0 0 144 0,40 2-144 16,-33-2 0-16,-1 0 0 0,-1 0 0 0,-1 0 0 16,-1 0 0-16,-1 0 0 0,-1-2 0 0,-1 2 0 15,0 0 0-15,-1 0 0 0,0 0 0 0,-2-3 0 16,1 2 0-16,-3-2 0 0,0 1 0 0,-2 1 0 15,0-2 192-15,-1 1-16 0,-2 0-16 0,-1 0 0 16,0 4 48-16,-2-2 16 0,1 2 0 0,0 0 0 16,0 1-32-16,0-3 0 0,1 3 0 0,1 0 0 15,0-2-16-15,1 2-16 0,2-1 0 0,0-2 0 16,2 1-32-16,0-1 0 0,1 3 0 0,2-3 0 16,-1 0 16-16,2 1 0 0,1-1 0 0,0 1 0 0,1-1-144 0,-1 0 160 15,1 1-160-15,1-2 160 0,0 1-160 0,2 0 0 16,1 1 0-16,0-1 0 0,1 3 0 0,0-3 0 15,-6 0 0-15,0 0 0 0,0 0-144 0,0 0 144 16,48-12 0-16,-48 12 0 16,0 0-512-16,0 0 0 0,57-19 0 0,-57 19 0 15,0 0-640-15,53-16-128 0</inkml:trace>
  <inkml:trace contextRef="#ctx0" brushRef="#br0" timeOffset="91020.33">19054 11271 7535 0,'0'-5'160'0,"0"4"32"0,0-1 16 0,0-2 16 0,0 4-224 0,0-2 0 0,1 2 0 0,-1-3 0 16,1 2 2880-16,1-4 512 0,0 1 128 0,-1 0 0 15,2 4-336-15,-2-2-80 0,2 1-16 0,-2 1 0 16,0 0-768-16,-1 0-144 0,1 0-48 0,1 1 0 16,-1 1-1008-16,-1 2-208 0,0 2-32 0,0-3-16 15,0 3-192-15,0 0-32 0,0 4-16 0,-1 0 0 16,1-1-176-16,0 2-48 0,0 4 0 0,0-3 0 0,0 4-176 0,1 0-32 15,-1 3-16-15,1-3 0 0,2 2-176 0,-2-2 0 16,1 3 0-16,-1-3 0 0,1 0 0 0,-2 0 0 16,0 0 0-16,-2-1 0 0,2-3 0 0,-2 2 0 15,1-5 0-15,-2 1 0 0,2-4 0 0,-1 0 0 16,0-2 0-16,0-4 0 0,1 2 0 0,-2-2 0 0,2-2-144 0,-2-2 144 16,2-2 0-16,-1-3-192 15,2-1 192-15,0 10-160 0,0 0 160 0,-2-44 0 16,2 44-144-16,0 0 144 0,5-55 0 0,-5 55 0 15,7-40 0-15,-7 40 0 0,0 0 0 0,11-60 0 16,-11 60 0-16,0 0 0 0,8-51 0 0,-8 51 0 16,0 0 0-16,3-38 0 0,-3 38 128 0,0 0-128 15,-3-31 0-15,0 24 128 0,0 1-128 0,1-1 160 0,-2 1-160 0,0 0 160 0,1 2-160 0,-1 2 192 16,1-2-192 0,0-1 192-16,0 4-192 0,1-1 160 0,1-1-160 0,-1 2 160 15,1 1-160-15,1 0 160 0,-1-3-160 0,1 3 160 16,0 0-32-16,0 0-128 0,1 3 192 0,0-3-64 15,1 1-128-15,-1 4 0 0,1-1 144 0,-1-1-144 16,2 2 0-16,-2 2 0 0,2 0 0 0,-3-1 128 16,1 0-128-16,0 3 0 0,-1 1 0 0,0 0 0 15,-1-2 0-15,1 4 0 0,-1-1 0 0,-2 0 0 16,2 0 0-16,0 1 0 0,-2-1 0 0,2 2 0 16,0 2 0-16,1-2 0 0,0 2 0 0,0-3 0 15,0 2 0-15,0-2 0 0,1 2 0 0,0-3 0 0,0 0 0 0,1 0 0 16,0-3 0-16,-1 0 0 0,1-1 0 15,-2-1 0-15,1-2 0 0,0 2 0 0,-1-3 0 0,0 1 0 16,0 1-128-16,-1-1 128 0,0-2-304 0,-1 0 32 16,1 2 0-16,0 0 0 15,-2-1-192-15,1-2-48 0,0 1 0 0,0-2 0 16,0 0-144-16,-1-2-48 0,2 1 0 0,-1-6 0 16,0 1-832-16,1-2-160 0</inkml:trace>
  <inkml:trace contextRef="#ctx0" brushRef="#br0" timeOffset="99738.14">18376 12078 3679 0,'0'0'320'0,"0"0"-320"0,2 0 0 0,-2 0 0 15,0 0 1152-15,1-3 176 0,0 3 16 0,0-2 16 16,3 0 880-16,0-2 192 0,-1 0 16 0,2-2 16 15,-5 6-160-15,0 0-16 0,0 0-16 0,0 0 0 16,0 0-368-16,45-39-80 0,-45 39-16 0,0 0 0 16,0 0-656-16,0 0-144 0,49-32-32 0,-49 32 0 15,0 0-256-15,0 0-48 0,0 0-16 0,42-33 0 16,-42 33-208-16,0 0-32 0,0 0-16 0,0 0 0 16,0 0-80-16,39-42-32 0,-39 42 0 0,0 0 0 15,0 0-96-15,0 0-32 0,42-39 0 0,-42 39 0 16,0 0-160-16,0 0 128 0,39-34-128 0,-39 34 128 15,0 0-128-15,0 0 0 0,46-31 144 0,-46 31-144 0,0 0 0 0,0 0 0 16,0 0 0-16,52-38 128 0,-52 38-128 0,0 0 0 16,0 0 0-16,0 0 0 0,48-33 0 0,-48 33 0 15,0 0 0-15,0 0 128 0,0 0-128 0,52-31 0 16,-52 31 0-16,0 0 0 0,0 0 0 0,0 0 0 16,48-28 0-16,-48 28 0 0,0 0 0 0,0 0 0 15,0 0 0-15,0 0 0 0,51-26 0 0,-51 26 0 16,0 0 0-16,0 0 128 0,0 0-128 0,0 0 0 15,56-31 0-15,-56 31 128 0,0 0-128 0,0 0 0 16,0 0 128-16,46-32-128 0,-46 32 128 0,0 0-128 16,0 0 128-16,0 0-128 0,44-35 128 0,-44 35-128 15,0 0 128-15,0 0-128 0,0 0 0 0,0 0 144 16,50-34-144-16,-50 34 0 0,0 0 160 0,0 0-160 0,0 0 128 0,45-31-128 16,-45 31 128-16,0 0-128 0,0 0 0 0,0 0 128 15,0 0-128-15,0 0 0 0,51-30 144 0,-51 30-144 16,0 0 0-16,0 0 128 0,0 0-128 0,0 0 0 15,0 0 0-15,42-37 0 0,-42 37 0 16,0 0 128-16,0 0-128 0,0 0 0 0,41-41 0 0,-41 41 0 16,0 0 0-16,0 0 0 0,39-34 0 0,-39 34 128 15,0 0-128-15,0 0 0 0,0 0 128 0,49-30-128 16,-49 30 128-16,0 0-128 0,0 0 128 0,0 0-128 16,0 0 128-16,0 0-128 0,0 0 128 0,53-29-128 15,-53 29 0-15,0 0 128 0,0 0-128 0,0 0 0 16,0 0 0-16,46-33 128 0,-46 33-128 0,0 0 0 15,0 0 0-15,43-32 0 0,-43 32 0 0,0 0 128 16,0 0-128-16,0 0 0 0,53-36 0 0,-53 36 0 0,0 0 0 0,0 0 128 16,0 0-128-16,0 0 0 0,56-21 0 0,-56 21 144 15,0 0-144-15,0 0 0 0,0 0 128 0,0 0-128 16,52-20 0-16,-52 20 0 0,0 0 0 0,0 0 0 16,0 0 0-16,55-31 0 0,-55 31 0 0,0 0 0 15,0 0 0-15,45-31 0 0,-45 31 0 0,0 0 0 16,0 0 0-16,48-34 0 0,-48 34 128 0,0 0-128 15,0 0 0-15,0 0 0 0,46-30 0 0,-46 30 0 16,0 0 128-16,0 0-128 0,0 0 0 0,0 0 160 16,52-41-160-16,-52 41 128 0,0 0-128 0,0 0 128 15,48-37-128-15,-48 37 128 0,0 0-128 0,43-32 0 16,-43 32 0-16,0 0 0 0,46-32 0 0,-46 32 0 0,0 0 0 16,47-32 0-16,-47 32 0 0,0 0 0 0,44-31 0 0,-44 31 0 15,0 0 0-15,0 0 0 0,52-38 128 16,-52 38-128-16,0 0 0 0,0 0 0 0,47-41 0 0,-47 41 128 15,0 0-128-15,0 0 0 0,51-39 0 0,-51 39 128 16,0 0-128-16,43-37 0 0,-43 37 0 0,0 0 0 16,42-32 0-16,-42 32 0 0,0 0 0 0,47-37 0 15,-47 37 0-15,0 0 0 0,56-41 0 0,-56 41 0 16,0 0 0-16,54-38 0 0,-54 38 0 0,0 0 0 16,49-30 0-16,-49 30 0 0,0 0 0 0,0 0 0 15,55-37 0-15,-55 37 0 0,0 0 0 0,42-32 0 0,-42 32 0 16,0 0 0-16,44-37 0 0,-44 37 0 15,0 0 0-15,47-38 0 0,-47 38 0 0,0 0 0 16,52-43 0-16,-52 43 0 0,0 0 0 0,47-34 0 16,-47 34 0-16,0 0 0 0,0 0 0 0,51-37 0 0,-51 37 0 0,0 0 0 15,49-32 0-15,-49 32 0 0,0 0 0 0,49-35 0 16,-49 35 0-16,0 0 0 0,51-35 0 0,-51 35 0 16,0 0 0-16,54-38 0 0,-54 38 0 0,0 0 0 15,57-41 0-15,-57 41 0 0,0 0 0 0,56-43 0 16,-56 43 0-16,0 0 0 0,55-42 0 0,-55 42 0 15,0 0 0-15,57-45 0 0,-57 45 0 0,0 0 0 16,51-37 0-16,-51 37 0 0,0 0 0 0,49-34 0 16,-49 34 0-16,0 0 0 0,56-39 0 0,-56 39 0 15,0 0 0-15,57-43 0 0,-57 43 0 0,0 0 0 0,59-46 0 0,-59 46 0 0,45-34 0 0,-45 34 0 32,39-35 0-32,-39 35 0 0,0 0 0 0,59-47 0 15,-59 47 0-15,0 0 0 0,58-48 0 0,-58 48 0 0,0 0 0 0,53-45 0 16,-53 45 0-16,0 0 0 0,48-40 0 0,-48 40 0 15,0 0 0-15,50-40 0 0,-50 40 0 0,0 0 0 16,50-40 0-16,-50 40 0 0,0 0 0 16,62-45 0-16,-62 45 0 0,45-33 0 0,-45 33 0 0,45-34 0 15,-45 34 0-15,42-32 0 0,-42 32 0 0,0 0 0 16,61-42 0-16,-61 42 0 0,0 0 0 0,56-41 0 16,-56 41 0-16,0 0 0 0,48-37 0 0,-48 37 0 15,0 0 0-15,49-39 0 0,-49 39 0 0,0 0 0 16,52-44 0-16,-52 44 0 0,0 0 128 0,57-47-128 15,-57 47 0-15,41-32 0 0,-41 32 0 0,43-35 0 16,-43 35 0-16,45-35 0 0,-45 35 0 0,40-32 0 16,-40 32 0-16,0 0 0 0,52-40 0 0,-52 40 0 0,0 0 0 0,46-39 0 15,-46 39 0-15,0 0 0 0,46-37 0 0,-46 37 0 0,0 0 0 0,42-32 0 16,-42 32 0 0,0 0 0-16,0 0 0 0,49-45 0 0,-49 45 0 0,0 0 0 15,50-40 0-15,-50 40 0 0,37-31 0 0,-37 31 0 16,41-32 0-16,-41 32 0 0,42-35 0 0,-42 35 0 15,42-32 0-15,-42 32 0 0,41-35 0 0,-41 35 0 16,0 0 0-16,53-43 0 0,-53 43 0 0,0 0 0 16,44-42 0-16,-44 42 0 0,0 0 0 0,44-37 0 15,-44 37 0-15,0 0 0 0,49-36 0 0,-49 36 0 0,0 0 0 0,47-37 0 0,-47 37 0 0,0 0 0 16,41-32 0-16,-41 32 0 0,41-34 0 0,-41 34 0 16,44-38 0-16,-44 38 0 15,40-36 0-15,-40 36 0 0,37-31 0 16,-37 31 0-16,0 0 0 0,47-44 0 0,-47 44 0 15,0 0 0-15,38-37 0 0,-38 37 0 0,0 0 0 0,37-35 0 16,-37 35 0-16,0 0 0 0,42-38 0 0,-42 38 0 16,0 0 0-16,49-41 0 0,-49 41 0 0,0 0 0 15,48-36 0-15,-48 36 0 0,0 0 0 0,48-35 0 16,-48 35 0-16,0 0 0 0,52-38 0 0,-52 38 0 16,0 0 0-16,49-33 0 0,-49 33 0 0,0 0 0 15,46-35 0-15,-46 35 0 0,0 0 0 0,43-36 0 16,-43 36 0-16,0 0 0 0,43-38 0 0,-43 38 0 15,0 0 0-15,40-37 0 0,-40 37 0 0,0 0 0 16,40-39 0-16,-40 39 0 0,0 0 0 0,43-41 0 16,-43 41 0-16,0 0 0 0,46-38 0 0,-46 38 0 0,0 0 0 0,42-41 0 15,-42 41 0-15,0 0 0 0,37-37 0 16,-37 37 0-16,0 0 0 0,38-39 0 0,-38 39 0 0,0 0 0 16,36-37 0-16,-36 37 0 0,0 0 0 0,36-39 0 15,-36 39 0-15,0 0 0 0,38-38 0 0,-38 38 0 16,0 0 0-16,46-43 0 0,-46 43 0 0,34-31 0 15,-34 31 0-15,32-30 0 0,-32 30 0 0,0 0 0 16,47-45 0-16,-47 45 0 0,33-33 0 0,-33 33 0 16,31-30 0-16,-31 30 0 0,32-33 0 0,-32 33 0 15,0 0 0-15,43-42 0 0,-43 42 0 0,0 0 0 16,39-38 0-16,-39 38 0 0,0 0 0 0,37-35 0 16,-37 35 0-16,0 0 0 0,42-35 0 0,-42 35 0 15,0 0 0-15,48-37 0 0,-48 37 0 0,0 0 0 0,53-38 0 0,-53 38 0 0,39-30 0 0,-39 30 0 16,40-28 0-16,-40 28 0 15,38-29 0-15,-38 29 0 0,0 0 0 0,48-39 0 16,-48 39 0-16,0 0 0 0,38-32 0 0,-38 32 0 16,0 0 0-16,34-31 0 0,-34 31 0 0,0 0 0 15,33-30 0-15,-33 30 0 0,0 0 0 0,35-31 0 16,-35 31 0-16,0 0 0 0,35-31 0 0,-35 31 0 16,0 0 0-16,41-36 0 0,-41 36 0 0,0 0 0 15,47-40 0-15,-47 40 0 0,0 0 0 0,52-39 0 16,-52 39 0-16,0 0 0 0,48-34 0 0,-48 34 0 15,0 0 0-15,42-35 0 0,-42 35 0 0,0 0 0 16,37-35 0-16,-37 35 0 0,0 0 0 0,33-32 0 16,-33 32 0-16,0 0 0 0,0 0 0 0,42-38 0 0,-42 38 0 0,0 0 0 15,36-29 0-15,-36 29 0 0,0 0 0 0,40-28 0 16,-40 28 0-16,0 0 0 0,51-33 0 0,-51 33 0 16,0 0 0-16,51-33 0 0,-51 33 0 0,0 0 0 15,52-35 0-15,-52 35 0 0,0 0 0 0,47-31 0 16,-47 31 0-16,0 0 0 0,0 0 0 0,43-32 0 15,-43 32 0-15,0 0 0 0,0 0 0 0,0 0 0 16,33-35 0-16,-33 35 0 0,0 0 0 0,0 0 0 16,0 0 0-16,40-35 0 0,-40 35 0 0,0 0 0 15,36-27 0-15,-36 27 0 0,0 0 0 0,38-26 0 16,-38 26 0-16,0 0 0 0,38-26 0 0,-38 26 0 16,0 0 0-16,0 0 0 0,42-34 0 0,-42 34 0 15,0 0 0-15,0 0 0 0,0 0 0 0,36-29 0 0,-36 29 128 16,0 0-128-16,0 0 0 0,0 0 0 15,0 0 0-15,34-28 0 0,-34 28 0 0,0 0 0 0,0 0 0 0,0 0 0 16,43-32 0-16,-43 32 0 0,0 0 0 0,0 0 0 16,43-31 0-16,-43 31 0 0,0 0 0 0,0 0 0 15,42-31 0-15,-42 31 0 0,0 0 0 0,0 0 0 16,0 0 0-16,0 0 0 0,0 0 0 0,0 0 0 16,0 0 0-16,0 0 0 0,0 0 0 0,0 0 0 15,0 0 0-15,0 0 128 0,0 0-128 0,39-24 0 16,-39 24 0-16,0 0 0 0,0 0 0 0,0 0 0 15,0 0 0-15,0 0 0 0,0 0 0 0,0 0-176 16,0 0-80-16,0 0-32 0,0 0 0 0,0 0 0 16,0 0-272-16,0 0-48 0,0 0-16 0,0 0-12320 15,0 0-2480-15</inkml:trace>
  <inkml:trace contextRef="#ctx0" brushRef="#br0" timeOffset="101753.1">19432 11339 1839 0,'0'-1'160'0,"0"-1"-160"16,0 2 0-16,0 0 0 0,-1 0 672 0,1-3 96 16,0 2 32-16,1 1 0 0,-1-2 400 0,0-2 80 15,0 4 0-15,0-3 16 0,0 2 32 0,0 1 0 16,-1 0 0-16,1 0 0 0,0 0 96 0,-1 0 32 15,1 1 0-15,-1 2 0 0,-2-1-240 0,1 0-64 0,1 1 0 0,-1 0 0 16,2 0-176-16,-1 2-32 16,1 2-16-16,-1-1 0 0,1 1 32 0,0-3 0 15,0 2 0-15,-1 0 0 0,1 3-432 0,0-3-80 16,-2 1 0-16,2 2-16 0,-1 1-32 0,1-4 0 0,0 4 0 0,0-1 0 16,1 1 32-16,2-2 0 0,-1 2 0 0,1 0 0 15,-1 0-80-15,-1 0-16 0,1-1 0 0,-1-1 0 16,0-2-208-16,0 4-128 0,1 0 128 0,-1 0-128 15,-1-1 0-15,0 1 0 0,0-3 0 0,-1 2 0 16,1-3 0-16,-2 3 0 0,1-2 0 0,0-1 0 16,1 0 0-16,0 0 0 0,-1 1 0 0,1 0 0 15,0-1 0-15,0 0 128 0,-2-1-128 0,2 3 128 16,0-2-128-16,2-2 128 0,-1 1-128 0,0 1 128 16,0 1-128-16,1-1 0 0,-1 1 0 0,0 1 0 0,0 0 0 0,1-2 0 15,-2 0 0-15,0 1 0 0,0 2 0 0,0-3 0 16,0 3 0-16,0-3 0 0,0 4 128 0,0-4-128 15,0 4 128-15,0-4-128 0,0 2 208 0,1-2-16 16,-1 0-16-16,1 0 0 0,0 0-32 0,2 1 0 16,-2-4 0-16,0 4 0 0,2-4-144 0,-2 2 192 15,0 1-192-15,0 1 192 0,1-4-64 0,-2 3-128 16,1 1 192-16,-1-1-64 0,0 0 0 0,0 0 0 16,-1 0 0-16,1 2 0 0,0-2-128 0,0 0 160 15,-2 2-160-15,2 0 160 0,0-2-160 0,-1 3 128 16,1-1-128-16,0 0 128 0,1 0-128 0,-1 0 0 15,2-2 0-15,-1 4 128 0,0-4-128 0,0 2 0 16,2 1 0-16,-2-1 0 0,-1 2 0 0,1-2 0 0,1 0 0 0,-2 1 0 16,1 1 0-16,-1 0 0 0,0-2 0 0,-1 2 0 15,1-4 0-15,0 4 0 0,-2-2 0 0,2 3 128 16,0-1 0-16,-1-3-128 0,1 2 192 0,1 1-64 16,-1 0-128-16,2 1 160 0,-1-1-160 0,0-1 160 15,2 0-160-15,-2 1 0 0,0 0 0 0,1-1 0 16,1 0 0-16,-1 1 0 0,0 3 0 0,-1-5 0 15,0 2 0-15,0-4 0 0,-1 2 0 0,2 1 0 16,-2 0 0-16,1 0 0 0,-1-1 0 0,1 0 0 16,-1-2 0-16,0 4 0 0,1 0 0 0,1-1 0 15,-1 1 0-15,1 0 0 0,-1-2 0 0,2 2 0 16,-1 2 0-16,1 1 0 0,1 0 0 0,-2 0 0 16,1-3 0-16,-1 2 0 0,0-3 0 0,1 1 0 0,-1 0 0 15,1-3 0-15,-2 2 0 0,2-3 0 0,-2-4 0 16,0 4 0-16,0-2 0 0,-1-1 0 0,2 0-160 0,-2 1 160 15,0-1-208-15,-2 0 80 16,2 0-272-16,-1 0-48 16,0 1-16-16,-2 0 0 0,2 1-352 0,-1 1-64 0,-1-2-16 0,1-1 0 15,0 2-768-15,1-3-176 0,0 1-16 0,0 0-12032 16</inkml:trace>
  <inkml:trace contextRef="#ctx0" brushRef="#br0" timeOffset="107281.99">18749 6391 3935 0,'-7'13'0'0,"2"0"176"0,2-5-48 0,3 2-128 0,0-3 0 0,0 10 0 0,0 13 0 16,1 24 0-16,5 16 0 0,8 20 0 0,6-1 0 0,7 0 0 15,6-3-224-15,5-1-32 0,6 3 0 0,3-5 32 16,1 0 224-16,-1-4 0 0,1-5 0 0,-5-10-128 16,-2-4 128-16,-6-10 0 0</inkml:trace>
  <inkml:trace contextRef="#ctx0" brushRef="#br0" timeOffset="116996.4">21480 13048 8287 0,'-9'4'736'0,"5"-1"-592"0,-1 0-144 0,1 0 0 16,3-3 1648-16,1 1 288 0,0 1 64 0,-2-2 16 15,1 3 960-15,0 1 192 0,1-1 32 0,0 1 16 16,1 1-608-16,3-1-128 0,2-2-32 0,0-1 0 16,4 2-848-16,0-2-192 0,-10-1-16 0,0 0-16 15,0 0-640-15,62-7-128 0,-62 7-32 0,0 0 0 16,60-21-176-16,-60 21-32 0,0 0-16 0,70-20 0 15,-70 20-224-15,0 0-128 0,58-14 160 0,-58 14-160 16,0 0 0-16,0 0 0 0,0 0 0 0,49-2 0 16,-44 2-256-16,-1 2-32 0,-3-2-16 0,0 2-12672 15,1 0-2528-15</inkml:trace>
  <inkml:trace contextRef="#ctx0" brushRef="#br0" timeOffset="117264.36">21615 13099 10127 0,'0'1'896'0,"0"2"-704"16,1-1-192-16,0 0 0 0,1 0 3136 0,-1 2 576 15,1 2 128-15,3 6 32 0,1 3-288 0,1 1-48 16,1 0-16-16,-2 0 0 0,3 0-1856 0,-3 0-368 16,2 3-80-16,-2 0 0 0,-1 0-672 0,0 2-128 15,0 2-32-15,-3-1 0 0,2 3-128 0,-3-2-48 0,0 2 0 16,-1 0 0-16,0-3-208 0,-1 0 176 0,1-2-176 15,-1 1 160-15,2-4-160 0,-2 2 0 0,0-3 0 16,-1 0 0-16,1-1 0 0,0-3 0 0,-1-2 0 0,-1-1 0 16,1-2-256-16,-1-1 32 15,1 3 0-15,-2-5 0 16,0-1-736-16,1 0-160 0,0-1-32 0,1-2-10752 0,-1 0-2176 0</inkml:trace>
  <inkml:trace contextRef="#ctx0" brushRef="#br0" timeOffset="117550.01">21871 13397 15023 0,'1'3'320'0,"-1"-3"80"0,1 0 16 0,2 0 16 0,-1 0-432 0,1 0 0 0,-1 1 0 0,2-1 0 0,3 0 3968 0,3 0 720 16,3 1 144-16,1 3 32 0,-14-4-2048 0,0 0-384 15,39 0-96-15,-26 1-16 0,-13-1-1376 0,0 0-288 16,40 5-48-16,-28-4-16 0,-12-1-208 0,0 0-64 16,34 5 0-16,-34-5 0 0,0 0-192 0,0 0-128 15,0 0 128-15,38 0-128 0,-33 0 0 0,0-2 0 16,-1 2 0-16,-2 0 0 0,2 0-160 0,-3-3-48 16,2 2-16-16,-1-2 0 15,-1 3-1120-15,2-2-240 0</inkml:trace>
  <inkml:trace contextRef="#ctx0" brushRef="#br0" timeOffset="118030.09">22290 13543 14735 0,'-1'3'1312'0,"0"-3"-1056"0,1 0-256 0,0 0 0 15,0 0 3040-15,0 0 544 0,-2 2 128 0,1-2 0 16,1 4-592-16,0-2-128 0,1 2-32 0,3 0 0 16,0 1-1792-16,2 2-352 0,1-1-80 0,2 0-16 15,2 0-304-15,2 1-64 0,1-1-16 0,2 0 0 16,2-2-128-16,0-2-16 0,1 2-16 0,-19-4 0 16,0 0-176-16,51-6 192 0,-51 6-192 0,0 0 192 0,54-15-192 0,-54 15 0 15,0 0 0-15,47-24 128 0,-47 24-128 0,0 0 0 16,0 0 0-16,0 0 0 0,44-38-192 15,-44 38-32-15,0 0 0 0,0 0 0 0,0 0-32 0,-3-31-16 16,-2 25 0-16,-3-3 0 0,1 2 272 0,-3 1 0 16,-1-4-128-16,-3 0 128 0,0 1 0 0,1-1 0 15,1 2 0-15,-3-2 0 0,-2-3 160 0,-4 0-160 16,-2-2 160-16,2-1-160 0,3 0 0 0,0 4 128 0,4-3-128 0,-1 4 0 16,4-2 0-16,2 1 0 15,3 2 0-15,2 1 0 0,3-1 240 0,1 2-48 0,0 8-16 0,0 0 0 16,0 0 48-16,0 0 16 0,0 0 0 15,39-49 0-15,-39 49 32 0,0 0 16 0,0 0 0 0,57-25 0 16,-57 25-64-16,0 0-16 0,0 0 0 0,55-12 0 16,-55 12-208-16,0 0 0 0,43 0 128 0,-43 0-128 15,0 0 0-15,40 3 0 0,-28-1 0 0,-12-2 0 16,0 0-288-16,31 0-48 0,-24 0-16 0,-1 0 0 31,1 0-656-31,-1-2-128 0</inkml:trace>
  <inkml:trace contextRef="#ctx0" brushRef="#br0" timeOffset="118559.01">23101 13223 9215 0,'-1'2'400'0,"0"-1"96"0,0 2-496 0,-1-3 0 16,2 0 0-16,0 2 0 0,-1-2 3216 0,0 2 560 15,0 0 96-15,-2-1 32 0,-2 4 256 0,0-1 64 16,-1 2 16-16,-1-2 0 0,-1 1-2544 0,1-1-512 15,-1-1-96-15,1 1-32 0,-2 1-448 0,1-1-96 0,-2-2 0 0,0 2-16 16,-1 0-176-16,-2 2-48 0,1-4 0 16,0 2 0-16,0 0-80 0,0 1-32 0,1-2 0 0,0 3 0 15,2-2-160-15,1 2 128 0,0-2-128 0,1 1 128 16,2-1-128-16,1-1 160 0,3 0-160 0,0 1 160 16,1-4-32-16,0 2-128 0,2-1 192 0,2 2-64 15,2-1-128-15,0-1 160 0,3 2-160 0,-1 1 160 16,4 1-160-16,-1 0 128 0,2 0-128 0,0 1 128 15,-3-3-128-15,1 0 192 0,1 2-192 0,2 1 192 16,1 0-192-16,-2 3 128 0,-2-5-128 0,2 2 128 16,-2 0-128-16,-1 0 0 0,0 0 0 0,-3-3 128 15,2 0-128-15,-3 0 0 0,0 1 0 0,-1-3 0 16,-1 1 0-16,-1-2 0 0,0 0 0 0,-1 3 0 16,0-3-448-16,-2-3-32 15,0 3 0-15,-2 0 0 0,0-2-576 0,-2 1-112 16,0 1-32-16,-1-3-18032 0</inkml:trace>
  <inkml:trace contextRef="#ctx0" brushRef="#br0" timeOffset="118848.81">22814 13599 23039 0,'3'0'1024'0,"-1"0"192"0,1 0-960 0,-1-3-256 16,0 3 0-16,0-1 0 15,0 1 2720-15,3 0 496 0,3-3 112 16,-8 3 0-16,0 0-1136 0,39-6-224 16,-39 6-48-16,34-3-16 0,-34 3-896 0,33 0-176 0,-18 0-48 0,0 3 0 15,-2-3-208-15,1 3-32 0,0 0-16 0,0 4 0 0,0-4-224 0,-2 1-48 16,0 1-16-16,-3-1 0 0,1-1-240 0,-1 2 144 16,0-1-144-16,-3 0 128 15,0 0-128-15,-1-2 0 0,0 0 0 0,-1 2 0 16,-2-4-320-16,1 3-64 0,-2-3 0 0,1-3 0 31,0 3-656-31,-2-2-144 0,1-2-32 0,0 0-18144 0</inkml:trace>
  <inkml:trace contextRef="#ctx0" brushRef="#br0" timeOffset="119198.02">23464 13168 9215 0,'2'-2'400'0,"-2"-2"96"16,1 2-496-16,-1 2 0 16,2-3 0-16,-2 3 0 0,0 0 2496 0,0 3 416 15,1-3 80-15,-1 2 16 0,0-1 592 0,0 4 128 16,1 3 32-16,-1 2 0 0,0 1-1360 0,0 2-272 15,0 2-48-15,-1 1-16 0,2 3-1024 0,-1 3-208 16,0-2-32-16,0 2-16 0,0 4-144 0,0 5-48 16,1 0 0-16,0 1 0 0,2-3-192 0,-2-1-32 0,3 3-16 0,0-1 0 15,-1-2-192-15,2 0-32 0,0 0-128 0,0-6 192 16,-1 0-192-16,1-2 0 0,-2-1 0 0,1-6 0 16,-1 2 0-16,-1-6 0 0,1 1 0 0,-2-4 0 31,0 0-448-31,0-2-96 0,-1-4-16 0,0 0 0 0,2-4-464 15,-2-2-80-15,0 6-32 0,0 0-17984 0</inkml:trace>
  <inkml:trace contextRef="#ctx0" brushRef="#br0" timeOffset="120280.54">24539 13385 12895 0,'-5'2'1152'0,"2"-2"-928"16,-1 3-224-16,3-6 0 0,0 3 1840 0,1-2 320 15,0 2 64-15,-2-1 16 0,2 1 912 0,2 0 192 16,-1-3 48-16,2 1 0 0,2 0-1248 0,-5 2-240 15,0 0-48-15,0 0-16 0,0 0-944 0,51-2-176 16,-51 2-32-16,0 0-16 0,40 6-224 0,-40-6-32 16,0 0-16-16,43 10 0 0,-43-10-224 0,0 0-48 0,44 9-128 15,-44-9 192-15,0 0-192 0,0 0 0 16,45 6 0-16,-45-6 0 16,0 0-688-16,0 0-16 0,0 0-16 0,0 0-18080 0</inkml:trace>
  <inkml:trace contextRef="#ctx0" brushRef="#br0" timeOffset="120501.92">24491 13544 17503 0,'4'2'768'0,"-3"-2"176"0,2 0-752 0,0 0-192 15,0 0 0-15,-1 0 0 0,3-2 3024 0,-5 2 576 0,0 0 112 0,0 0 32 31,53-6-864-31,-53 6-160 0,0 0-32 0,63-6-16 0,-63 6-1840 0,0 0-352 16,60-3-80-16,-60 3-16 0,0 0-256 0,54 0-128 16,-54 0 0-16,0 0 128 0,43 0-128 0,-43 0-224 15,0 0 48-15,0 0-12224 16,44 0-2448-16</inkml:trace>
  <inkml:trace contextRef="#ctx0" brushRef="#br0" timeOffset="120929.94">24999 13197 9215 0,'-2'0'816'0,"1"0"-656"0,1 0-160 0,0 0 0 16,0 0 3008-16,1 1 576 0,0 1 128 0,0-2 0 15,3 3 608-15,1 2 112 0,2 1 32 0,2 0 0 16,3 0-2752-16,0 3-560 0,1-3-96 0,1 2-32 15,1 0-384-15,1 2-96 0,0-1-16 0,0 1 0 16,2 0-208-16,0 0-64 0,-1 1 0 0,-2-1 0 16,1 0-256-16,-2-2 160 0,-1 2-160 0,0-4 128 15,-2 2-128-15,-11-8 0 0,18 12 0 0,-18-12 0 16,15 12 0-16,-9-8 0 0,0 1 0 0,-1 0 0 16,-1 0 0-16,-1 1 0 0,0 0 0 0,-2-1 0 15,1 1 0-15,-2-1 0 0,-2 2 0 0,0-1 0 16,-2 1 0-16,1 2 0 0,-4-3 0 0,1 1 128 0,-1 3-128 15,-3-1 192-15,0 0-192 0,-2 1 192 0,-1-1-64 0,-2 4 0 16,1-3 0-16,-1 2 0 0,0-2-128 0,0 2 160 16,0-2-160-16,2 3 160 0,0-5-160 0,1 2 0 15,2 0 144-15,-1 0-144 0,2 0 0 0,1 1 144 16,0-4-144-16,-1 2 0 0,3-5 0 0,0 2 0 16,2 0 0-16,1-3 0 0,1-3 0 0,0 1-176 15,3-2 32-15,2 1 0 16,-3 0-720-16,0 0-144 0,0 0-16 0,0 0-18576 0</inkml:trace>
  <inkml:trace contextRef="#ctx0" brushRef="#br0" timeOffset="122297.34">25961 13349 911 0,'-8'1'0'0,"2"-1"0"16,1 0 0-16,2-1 0 0,2 1 1968 0,0 0 304 16,-1-3 64-16,1 2 16 0,0 1 1296 0,0-2 272 15,1-2 48-15,1 2 16 0,-1 2-480 0,0 0-112 0,0 0 0 0,0 0-16 16,0 0-1392-16,49-4-288 0,-49 4-48 0,0 0-16 15,49 4-624-15,-49-4-128 0,40 3-32 0,-40-3 0 16,44 5-208-16,-44-5-64 0,43 4 0 0,-43-4 0 16,43 1-288-16,-43-1-64 0,0 0-16 0,56-1 0 15,-56 1-208-15,0 0 0 0,0 0 0 0,54-6 0 16,-54 6 0-16,0 0-240 0,0 0 80 0,0 0 16 31,0 0-752-31,0 0-128 0,45-32-48 0,-45 32-12224 0,0 0-2448 0</inkml:trace>
  <inkml:trace contextRef="#ctx0" brushRef="#br0" timeOffset="122566.73">26165 13374 23039 0,'3'5'1024'0,"-1"-3"192"0,1 1-960 0,-2-2-256 16,0 1 0-16,1-2 0 0,1 3 2528 0,0 0 464 15,2 4 80-15,1-1 32 0,1 4-736 0,1 2-160 16,-1 2-32-16,-1 2 0 0,-1 1-1088 0,-1-1-240 15,-2 3-32-15,0 0-16 0,-1 1-240 0,-1 1-48 16,0-2-16-16,0-3 0 0,-1 4-240 0,-1-2-64 16,1 2 0-16,-1 1 0 0,0-2-192 0,0-2 0 15,0 1 0-15,-2 1 0 0,-1 0 0 0,1-3 0 16,0 0 0-16,1-6 0 0,0-1-256 0,1 0-80 16,-2-3-32-16,0 0 0 15,2-3-272-15,-1 1-64 0,1-3-16 0,0-2 0 16,0 1-48-16,1-4-16 0,0 1 0 0,1-3 0 15,0 6-1488-15,0 0-288 0,0 0-64 0,4-41-12816 0</inkml:trace>
  <inkml:trace contextRef="#ctx0" brushRef="#br0" timeOffset="123529.73">26886 13400 2751 0,'0'0'256'0,"0"0"-256"16,0 0 0-16,0 0 0 0,0 0 1760 0,0 0 304 16,0 0 64-16,0 0 16 0,0 0 1344 0,0 0 272 15,0 0 48-15,0 0 16 0,0 0-336 0,0 0-64 16,44-19-16-16,-44 19 0 0,0 0-1680 0,0 0-320 16,0 0-80-16,0 0-16 0,0 0-640 0,0 0-128 15,0 0-32-15,-3 3 0 0,-1-3 0 0,1 1-16 16,-2 1 0-16,0 1 0 0,-3 0-192 0,2 0-48 0,-2 1 0 0,-1-2 0 15,-1 2-128-15,0-1-128 0,0 4 192 0,-2-4-192 16,-2 4 128-16,-1-1-128 0,2 2 0 0,-2-1 0 16,0 0 0-16,2 2 0 0,-1-3 0 0,3 0 0 15,1 0 0-15,0-1 0 0,1 1 0 0,2 1 0 16,1 1 0-16,1-2 0 0,1 1 0 0,2-1 0 16,0 0 0-16,2 0 0 0,2-2 0 0,-1 0 0 15,3 2 0-15,-1-4 0 0,3 2 0 0,2 0 0 16,-8-4 0-16,0 0 0 0,31 8 0 0,-31-8 0 15,0 0 0-15,41 4 0 0,-41-4 0 0,0 0 0 16,47-3 128-16,-47 3-128 0,0 0 0 0,48-1 0 16,-48 1 0-16,0 0 0 0,42-3 0 0,-42 3 0 0,0 0 0 15,0 0 0-15,0 0 0 0,38 1 0 16,-35 1-512-16,-1-2 0 0,-1 4 0 16,-2-4 0-16,0 2-320 0,-2 2-64 0,0-1 0 0,-2 0-17888 15</inkml:trace>
  <inkml:trace contextRef="#ctx0" brushRef="#br0" timeOffset="123832.79">26656 13633 11055 0,'2'2'976'0,"0"0"-784"16,1-2-192-16,-1 2 0 0,-1-2 2896 0,2 0 544 15,2 4 96-15,1-1 32 0,-6-3 464 0,26 11 112 16,-11-3 16-16,-1-1 0 0,1 1-2496 0,0 0-480 16,0-2-96-16,-15-6-32 0,28 12-480 0,-28-12-80 0,29 13-32 15,-29-13 0-15,30 6-240 0,-30-6-48 0,0 0-16 0,42 6 0 16,-42-6-160-16,0 0 0 0,39-2 0 0,-39 2 0 16,0 0 0-16,0 0 0 0,0 0 0 0,0 0 0 31,47-13-480-31,-47 13-32 0,0 0 0 0,0 0 0 15,0 0-640-15,0 0-128 0,0 0-16 0,0 0-16496 0</inkml:trace>
  <inkml:trace contextRef="#ctx0" brushRef="#br0" timeOffset="124828.85">27381 13384 17503 0,'0'0'1552'0,"0"1"-1232"16,1 1-320-16,-1 1 0 0,1-2 2144 0,-1 4 368 15,2-1 80-15,-1 5 16 0,0 4 336 0,0 5 64 16,1 5 0-16,-1 0 16 0,-1 2-1552 0,0 2-320 16,0 2-64-16,-1 0-16 0,-1 2-496 0,1-1-80 15,0 1-32-15,1 0 0 0,-1 1-208 0,1-4-64 0,1 1 0 0,0-5 0 0,0-1-192 0,2-1 0 16,-1-2 0-16,0-4 0 0,0-1 0 0,-1-5 0 31,2-2 0-31,-1 0-160 16,-1-3-256-16,1-2-48 0,0-2-16 0,-2-1 0 15,0 0-608-15,0 0-112 0,0 0-16 0,0 0-16256 0</inkml:trace>
  <inkml:trace contextRef="#ctx0" brushRef="#br0" timeOffset="125130.42">27664 13631 9215 0,'-1'2'400'0,"0"0"96"15,1 0-496-15,1-2 0 0,0 0 0 0,0 0 0 16,3 0 2432-16,-1 0 384 0,0 2 64 0,-3-2 32 0,0 0 1072 0,0 0 224 16,36 2 32-16,-36-2 16 0,0 0-2112 0,0 0-416 15,47 0-96-15,-47 0-16 0,0 0-976 0,38-4-208 16,-38 4-48-16,0 0 0 0,45-4-160 15,-45 4-32-15,0 0-16 0,44 0 0 0,-44 0-176 0,0 0 0 16,40-2 0-16,-40 2 128 0,0 0-288 0,0 0-64 16,40-4-16-16,-40 4 0 15,0 0-976-15,0 0-208 0,0 0-48 0,0 0-15760 16</inkml:trace>
  <inkml:trace contextRef="#ctx0" brushRef="#br0" timeOffset="125387.72">27832 13491 24639 0,'0'1'544'0,"0"2"112"0,0-3 32 0,0 2 0 0,2-2-560 0,-2 0-128 0,0 4 0 0,0 0 0 16,1 2 3200-16,0 4 624 0,1 1 112 0,0-1 32 15,-1 0-2368-15,1 0-448 0,0 2-112 0,-1-2-16 16,1 5-400-16,-2-3-96 0,2 2-16 0,-1 2 0 15,0-1-304-15,-1 1-64 0,1 2-16 0,-1-2 0 16,0 3-128-16,2-3 0 0,-2 0 0 0,1-2 0 16,-1 0-304-16,1-1 64 0,2-3 16 0,-2 0 0 15,0-2-416-15,0-2-96 0,2-2-16 0,-1-1-18032 16</inkml:trace>
  <inkml:trace contextRef="#ctx0" brushRef="#br0" timeOffset="126229.36">28146 13877 23951 0,'0'0'2128'0,"0"0"-1696"0,2 0-432 0,-2 1 0 0,0-1 1440 0,0 1 208 15,1 1 32-15,0 0 16 0,2 2 608 0,-1-2 112 16,2 2 16-16,1 0 16 15,0 1-1328-15,1-2-272 0,1-1-48 0,-1 3-16 0,2-2-336 0,0 0-64 16,-8-3 0-16,19 6-16 0,-9-2-64 16,-10-4-16-16,22 3 0 0,-22-3 0 0,0 0-128 0,35 4-32 15,-35-4 0-15,0 0 0 0,0 0-128 0,42-4 0 16,-42 4 0-16,0 0 0 0,0 0 0 0,0 0 0 16,47-23 0-16,-47 23 0 0,0 0 0 0,0 0-144 15,0 0 144-15,0 0-208 0,26-43 16 0,-26 43 0 16,0 0 0-16,0 0 0 0,0 0 48 0,-6-35 16 15,2 29 0-15,-1 2 0 0,-1-2 128 0,0 0-160 16,-3-1 160-16,0 1-160 0,-1 0 160 0,-1 0 0 0,0 0 0 16,-1 0-128-16,-1 1 128 0,0-2 0 0,-1 5 0 0,1-2 0 15,0-1 0-15,1 4-128 0,1-1 128 0,0-2 0 16,1 4 0-16,0-4-128 0,2 4 128 16,1-2 0-16,2 2 0 0,0-3 0 0,1 2 0 0,2-4 0 15,1 4 0-15,-1-4 0 0,2 1 0 0,2 0-128 16,-1-2 128-16,0 3 0 0,-1 3 0 0,0 0 0 15,0 0 0-15,0 0 0 0,0 0 0 0,0 0 0 16,46-47 0-16,-46 47 0 0,0 0 0 0,0 0 0 16,48-29 240-16,-48 29-32 0,0 0 0 0,0 0 0 15,52-18-16-15,-52 18 0 0,0 0 0 0,40-9 0 16,-40 9-192-16,0 0 144 0,36-4-144 0,-36 4 128 16,0 0-128-16,33 0 0 0,-33 0 0 0,0 0 128 15,27 6-128-15,-19-3 0 0,-2-2 0 0,-1 2 0 0,0-1 0 16,0 2 0-16,-2-2 0 0,1 2 0 0,1 0-256 0,-1-2-16 15,-1 2-16-15,1-2 0 16,-3 0-240-16,2-2-48 0,-1 2-16 0,2-2 0 16,-2 2-1216-16,2-2-240 0,0-2-64 0,0 2-13952 15</inkml:trace>
  <inkml:trace contextRef="#ctx0" brushRef="#br0" timeOffset="133588.94">19263 8354 3679 0,'0'0'320'0,"0"0"-320"15,0 0 0-15,0 0 0 0,0 0 736 0,0 0 80 0,-1 0 16 0,1 3 0 16,-1-3 880-16,-1 1 176 0,0 1 32 16,1-2 16-16,-2 2 368 0,1-2 64 0,-1 0 0 15,-1 0 16-15,2 2-144 0,0 2-16 0,-1-2-16 0,1 1 0 16,0-3-608-16,1 1-112 0,0 2-16 0,0-3-16 15,1 0-496-15,0 2-80 0,0-2-32 0,0 0 0 16,1 0-352-16,-1 1-80 0,1 2-16 0,0-3 0 16,2-3-96-16,-2 3-32 0,2 0 0 0,-1 0 0 15,0-1-80-15,1 1 0 0,1 0-16 0,-1-2 0 16,1 2-16-16,1 0 0 0,0-3 0 0,2 3 0 16,0 3-32-16,0-3 0 0,-7 0 0 0,0 0 0 15,0 0-128-15,33 2 192 0,-24-1-192 0,0 2 192 16,-2-1-192-16,2-2 0 0,-1 0 144 0,-1 4-144 0,0-4 0 15,-2 0 0-15,-1 0 0 0,-1 0 0 0,0 0 0 0,-2-3 0 16,0 3 0-16,-2-1 0 0,1 1 0 0,-2-2 0 16,-1-1 0-16,-1 2 0 0,-1-1 0 0,-1-2 0 15,-1 1 0-15,-2 0 128 0,1 0 16 0,-2-1 16 16,-1 2 0-16,-2 1 0 0,1-2 32 0,-1 3 0 16,1-3 0-16,0 0 0 0,-1 1-48 0,1 0 0 15,0 2 0-15,-2-2 0 0,3-1-144 0,0 2 160 0,1-1-160 16,1-1 160-16,1 2-160 0,1 1 128 15,4-2-128-15,0 0 128 0,2 2 0 0,0-2-128 16,1 4 192-16,1-2-64 0,0 0 16 0,2 0 0 16,2 2 0-16,1 0 0 0,4-1-144 0,0 2 128 15,2 0-128-15,2 2 128 0,-14-5 0 0,28 7 0 0,-13-4 0 0,-15-3 0 16,31 6-128-16,-31-6 160 0,31 7-160 16,-31-7 160-16,0 0-160 0,42-3 0 0,-42 3 0 0,0 0 0 15,0 0 0-15,0 0 0 0,43-7 0 0,-38 7 0 16,-3 0 0-16,1 0 0 0,-2 0 0 0,-1-3 0 15,0 3 0-15,-2 0 0 0,-1 0 0 0,-1 0 0 16,-1 0 0-16,-2 0 0 0,0 0 0 0,-3 0 0 16,-1 0 0-16,-3 0 0 0,-1 0 0 0,-1 3 0 15,-1-3 0-15,-1 0 0 0,-1 0 0 0,-1 0 0 16,-1 0 0-16,0 0 0 0,0-3 128 0,1 3-128 16,3-3 0-16,1 3 0 0,2-3 0 0,0 1 0 15,5 0 0-15,1 0 128 0,2-2-128 0,2 2 0 16,3 2 128-16,0 0-128 0,2 2 0 0,0-2 128 15,3 0-128-15,-2 0 192 0,1 1-192 0,2 2 192 16,2-1-192-16,6 0 0 0,-13-2 144 0,37 5-144 16,-37-5 208-16,43 3-16 0,-43-3-16 0,42 3 0 0,-42-3-48 0,42 0-128 15,-42 0 192-15,43 3-64 0,-43-3-128 0,41 0 0 16,-41 0 0-16,0 0 0 0,50-8 0 0,-50 8 0 16,0 0 0-16,0 0 0 0,0 0 0 0,0 0 0 15,45-10 0-15,-42 10 0 0,1 0 0 0,-3 0 0 16,-1 0 0-16,0 0 0 15,0 0-448-15,-1 2 0 0,-2 0-16 0,-1 0 0 16,1 1-768-16,-1 0-160 0,-1 1-16 0,-1 2-18320 0</inkml:trace>
  <inkml:trace contextRef="#ctx0" brushRef="#br0" timeOffset="134804.81">18724 8250 13823 0,'-3'-3'1216'0,"1"-1"-960"16,1 4-256-16,-1-2 0 0,1 2 1744 0,-1-3 304 16,-2-1 64-16,-2 1 16 0,0-6 400 0,-2 2 80 15,1 0 16-15,2 1 0 0,0 4-768 0,2-2-128 16,2 4-48-16,0-2 0 0,1 2-624 0,0 0-128 16,0 2-32-16,1-1 0 0,0 4-384 0,2 3-64 15,-1 3-32-15,2 2 0 0,-1 0-96 0,0 3-32 16,1 2 0-16,0 2 0 0,-1 2-96 0,1 3 0 15,-1 0-16-15,0-2 0 0,1 2-176 0,-2 0 0 16,2-3 144-16,-1 0-144 0,-1 1 0 0,1-5 0 16,-2-2 0-16,1-3 0 0,0-4 0 0,-2 0 0 15,0-3 0-15,0-2 0 0,1 0 0 0,-1-2 0 16,0-2 0-16,0 0 0 0,0 0 0 0,-1-5 0 0,-1 4 0 16,1-5 0-16,-1-3 0 0,-2 2 0 15,0-6 0-15,0 1 0 0,2-2 0 0,-2-3 0 0,2 0 0 0,-2-2 128 16,0-3-128-16,1 0 176 0,0-3-176 0,1-1 192 15,-1 1-192-15,2-3 192 0,0 2-192 0,1 26 192 16,0-43-64-16,0 43-128 0,0-38 192 0,0 38-64 16,0-28 64-16,0 18 0 0,-1 3 0 0,-1 1 0 15,1 6 32-15,0-3 16 0,1 2 0 0,-1 1 0 16,1 4 16-16,-2-1 0 0,2 3 0 0,-1 3 0 16,2 1-16-16,-1 4 0 0,2 4 0 0,-1 1 0 15,0 3-240-15,0 3 144 0,1 1-144 0,-1 0 128 16,1 2-128-16,1-1 0 0,-2 2 0 0,1-6 0 15,2 2 0-15,-1-7 0 0,-1-1 0 0,1-1 0 16,-1-2 0-16,1-2 0 0,-1-4 0 0,0-2 0 0,0 1 0 16,-1-5 0-16,1-2 0 0,0-2 0 0,-1-2 0 15,-1-1 0-15,-1-1 0 0,1-5 0 0,-2-2 0 0,0-2 0 0,1-1 0 0,-2-3 0 16,0 0-144-16,0-3 144 0,1-3 0 0,0 3 0 16,0-3 0-16,-1 2-128 15,2 0 128-15,0 1 0 0,0 4 0 0,1 18 0 16,1-40 0-16,-1 40 0 0,0 0 0 0,4-38 0 15,-4 38 0-15,0 0 0 0,0 0 0 0,0 0 0 16,0 0 0-16,0 0 0 0,0 0 0 0,0 0 0 16,0 0 0-16,11 6 0 0,-11 9 160 0,1-2-16 15,-1 3 0-15,0 5 0 0,0-1-144 0,-1 2 128 0,0 1-128 0,1 1 128 0,-2-1-128 0,1-2 0 16,-1-2 0 0,-1-3 0-16,2-3-176 0,-2-3-16 0,2-2 0 0,1-4 0 31,-1-1-832-31,1-2-192 0,0-2-16 0,0-6-18864 0</inkml:trace>
  <inkml:trace contextRef="#ctx0" brushRef="#br0" timeOffset="136006.1">18964 8714 1839 0,'-6'1'160'0,"1"2"-160"15,1-1 0-15,3-2 0 0,-1 4 512 0,0-3 64 16,-2 4 0-16,-6 3 16 0,-4 6-224 0,-3 3-48 0,4-1-16 0,-1-4 0 15,3 0-528-15,1-2-96 0,2-1-32 0,0-5 0 32,2-1-112-32,1 0-32 0,1-3 0 0,1 0 0 0,0-3 496 0,-1 2 160 0,-1 1 0 0,1 0 16 15,-1 4-176-15,-2-1 160 0,2 0-160 0,-1 1 192 16,0-1-192-16</inkml:trace>
  <inkml:trace contextRef="#ctx0" brushRef="#br0" timeOffset="139421.07">17789 9590 5519 0,'4'-5'496'0,"-1"3"-496"0,0 0 0 0,-2 0 0 15,2 0 1248-15,-1 0 160 0,3-2 16 0,-5 4 16 16,0 0 416-16,0 0 96 0,0 0 16 0,47-43 0 15,-47 43-544-15,0 0-96 0,0 0-32 0,33-42 0 16,-33 42-496-16,0 0-96 0,0 0-32 0,33-41 0 16,-33 41-80-16,0 0-16 0,0 0 0 0,40-43 0 15,-40 43-48-15,0 0-16 0,0 0 0 0,41-40 0 16,-41 40 0-16,0 0-16 0,0 0 0 0,47-43 0 0,-47 43-176 0,0 0-48 16,42-39 0-16,-42 39 0 15,0 0-272-15,46-44 160 0,-46 44-160 0,0 0 128 0,48-41-128 0,-48 41 0 16,0 0 0-16,0 0 128 0,53-43 32 0,-53 43 0 15,0 0 0-15,0 0 0 0,0 0 112 0,51-32 32 16,-44 28 0-16,-7 4 0 0,0 0 96 0,0 0 32 16,0 0 0-16,0 0 0 0,0 0-48 0,57-35 0 15,-49 29 0-15,-8 6 0 0,0 0-176 0,0 0-32 16,0 0-16-16,47-41 0 0,-47 41-160 0,0 0 128 16,0 0-128-16,44-40 128 0,-44 40-128 0,0 0 0 15,0 0 144-15,42-39-144 0,-42 39 0 0,0 0 144 16,0 0-144-16,0 0 0 0,46-34 192 0,-46 34-64 15,0 0 0-15,0 0-128 0,0 0 192 0,0 0-64 16,53-36 0-16,-53 36-128 0,0 0 176 0,0 0-176 16,0 0 160-16,51-40-160 0,-51 40 128 0,0 0-128 0,0 0 0 0,51-42 144 15,-51 42-144-15,0 0 160 0,36-38-160 0,-36 38 160 16,0 0-160-16,0 0 0 0,40-41 0 0,-40 41 128 16,0 0-128-16,0 0 0 0,0 0 144 0,0 0-144 15,0 0 160-15,0 0-32 0,46-35-128 0,-41 32 192 16,1 0 0-16,0-3-16 0,1 2 0 0,-7 4 0 15,0 0-176-15,0 0 160 0,0 0-160 0,0 0 160 16,52-38-160-16,-52 38 0 0,0 0 0 0,0 0 0 16,0 0 0-16,0 0 0 0,48-37 128 0,-48 37-128 15,0 0 0-15,0 0 0 0,0 0 0 0,0 0 0 16,45-38 0-16,-45 38 128 0,0 0-128 0,0 0 0 16,0 0 128-16,0 0-128 0,0 0 128 0,41-38-128 0,-41 38 128 0,0 0-128 0,0 0 128 0,0 0-128 15,0 0 0-15,50-38 0 0,-50 38 128 0,0 0-128 16,0 0 0-16,0 0 0 15,53-38 0-15,-53 38 0 0,0 0 0 0,0 0 0 16,0 0 0-16,0 0 0 0,54-37 0 0,-54 37 0 16,0 0 128-16,0 0-128 0,0 0 0 0,42-35 0 15,-42 35 0-15,0 0 0 0,0 0 0 0,0 0 0 16,45-38 128-16,-45 38-128 0,0 0 0 0,0 0 0 16,41-39 0-16,-41 39 0 0,0 0 128 0,0 0-128 15,47-34 0-15,-47 34 128 0,0 0-128 0,0 0 0 16,0 0 0-16,0 0 0 0,53-26 0 0,-53 26 0 15,0 0 128-15,0 0-128 0,0 0 0 0,0 0 0 0,0 0 0 16,53-29 0-16,-53 29 0 0,0 0 0 0,0 0 0 16,0 0 0-16,58-37 0 0,-58 37 0 0,0 0 128 0,43-37-128 15,-43 37 0-15,0 0 0 0,50-39 0 0,-50 39 0 16,0 0 0-16,44-38 0 0,-44 38 0 0,0 0 0 16,0 0 0-16,49-32 128 0,-49 32-128 0,0 0 0 15,0 0 0-15,0 0 128 0,50-37-128 0,-50 37 0 16,0 0 0-16,0 0 128 0,45-34-128 15,-45 34 0-15,0 0 0 0,0 0 0 0,46-39 0 0,-46 39 0 16,0 0 0-16,43-36 0 0,-43 36 0 0,0 0 0 16,0 0 0-16,49-39 0 0,-49 39 0 0,0 0 0 15,0 0 0-15,0 0 0 0,52-36 0 0,-52 36 0 16,0 0 0-16,0 0 0 0,0 0 128 0,0 0-128 16,53-35 0-16,-53 35 0 0,0 0 0 0,0 0 0 15,0 0 0-15,57-32 0 0,-57 32 128 0,0 0-128 0,0 0 0 16,55-39 0-16,-55 39 0 0,0 0 0 0,0 0 0 0,54-39 0 15,-54 39 0-15,0 0 0 0,0 0 0 0,52-34 0 16,-52 34 0-16,0 0 0 0,0 0 0 0,47-30 0 16,-47 30 0-16,0 0 0 0,0 0 0 0,0 0 0 15,53-31 0-15,-53 31 0 0,0 0 0 0,0 0 0 16,50-31 128-16,-50 31-128 0,0 0 0 0,48-30 0 16,-48 30 0-16,0 0 0 0,61-43 0 0,-61 43 0 15,45-29 0-15,-45 29 0 0,48-35 0 0,-48 35 0 16,50-31 0-16,-50 31 0 0,48-32 0 0,-48 32 0 15,0 0 0-15,64-43 0 0,-64 43 0 0,0 0 0 16,55-35 0-16,-55 35 0 0,0 0 0 0,48-30 0 0,-48 30 0 0,0 0 0 16,0 0 0-16,48-33 0 15,-48 33 0-15,0 0 0 0,44-30 0 0,-44 30 0 0,0 0 0 0,56-43 0 16,-56 43 0-16,44-30 0 0,-44 30 0 0,47-33 0 16,-47 33 0-16,47-32 0 0,-47 32 0 0,47-29 0 15,-47 29 0-15,0 0 0 0,59-38 0 0,-59 38 0 16,0 0 0-16,56-35 0 0,-56 35 0 0,0 0 0 15,54-37 0-15,-54 37 0 0,0 0 0 0,50-29 0 16,-50 29 0-16,0 0 0 0,58-39 0 0,-58 39 0 16,0 0 0-16,64-41 0 0,-64 41 0 0,48-31 0 15,-48 31 0-15,48-34 0 0,-48 34 0 0,49-36 0 16,-49 36 0-16,0 0 0 0,63-43 0 0,-63 43 0 16,0 0 0-16,57-41 0 0,-57 41 0 0,0 0 0 15,53-36 0-15,-53 36 0 0,0 0 0 0,48-35 0 16,-48 35 0-16,0 0 0 0,52-34 0 0,-52 34 0 0,0 0 0 0,59-45 0 15,-59 45 0-15,46-28 0 0,-46 28 0 0,46-31 0 16,-46 31 0-16,48-32 0 0,-48 32 0 0,50-35 0 16,-50 35 0-16,45-31 0 0,-45 31 0 0,0 0 0 15,61-42 0-15,-61 42 0 0,0 0 0 0,57-37 0 0,-57 37 0 0,0 0 0 16,52-36 0-16,-52 36 0 16,0 0 0-16,55-43 0 0,-55 43 0 0,41-32 0 15,-41 32 0-15,41-31 0 0,-41 31 0 0,44-32 0 16,-44 32 0-16,47-32 0 0,-47 32 0 0,47-34 0 15,-47 34 0-15,49-32 0 0,-49 32 0 0,47-32 0 16,-47 32 0-16,47-34 0 0,-47 34 0 0,47-33 0 16,-47 33 0-16,45-28 0 0,-45 28 0 0,0 0 0 0,57-40 0 0,-57 40 0 15,42-28 0-15,-42 28 0 16,49-35 0-16,-49 35 0 0,50-36 0 0,-50 36 0 0,55-38 0 0,-55 38 0 16,43-34 0-16,-43 34 0 0,46-35 0 15,-46 35 0-15,55-41 0 0,-55 41 0 0,56-39 0 0,-56 39 0 16,51-37 0-16,-51 37 0 0,48-32 0 0,-48 32 0 15,48-32 0-15,-48 32 0 0,46-28 0 0,-46 28 0 16,0 0 0-16,64-41 0 0,-64 41 0 0,45-31 0 16,-45 31 0-16,42-30 0 0,-42 30 0 0,0 0 0 15,57-41 0-15,-57 41 0 0,0 0 0 0,56-40 0 0,-56 40 0 0,0 0 0 0,57-41 0 0,-57 41 0 16,40-31 0-16,-40 31 0 0,40-29 0 0,-40 29 0 31,40-29 0-31,-40 29 0 0,40-29 0 0,-40 29 0 0,0 0 0 0,56-38 0 16,-56 38 0-16,0 0 0 0,53-35 0 0,-53 35 0 15,0 0 0-15,57-34 0 0,-57 34 0 0,0 0 0 16,56-37 0-16,-56 37 0 0,0 0 0 0,60-41 0 16,-60 41 0-16,42-26 0 0,-42 26 0 0,0 0 0 15,57-39 0-15,-57 39 0 0,0 0 0 0,54-37 0 16,-54 37 0-16,0 0 0 0,57-38 0 0,-57 38 0 16,0 0 0-16,53-41 0 0,-53 41 0 0,0 0 0 15,52-41 0-15,-52 41 0 0,0 0 0 0,52-38 0 16,-52 38 0-16,0 0 0 0,51-42 0 0,-51 42 0 15,34-28 0-15,-34 28 0 0,37-29 0 0,-37 29 0 16,39-28 0-16,-39 28 0 0,37-29 0 0,-37 29 0 16,0 0 0-16,49-34 0 0,-49 34 0 0,0 0 0 15,47-31 0-15,-47 31 0 0,0 0 0 0,45-31 0 0,-45 31 0 0,0 0 0 16,42-29 0-16,-42 29 0 0,0 0 0 0,42-29 0 16,-42 29 0-16,0 0 0 0,46-35 0 0,-46 35 0 15,0 0 0-15,47-35 0 0,-47 35 0 0,0 0 0 0,44-30 0 0,-44 30 0 16,0 0 0-16,40-30 0 15,-40 30 0-15,0 0 0 0,0 0 0 0,46-35 0 16,-46 35 0-16,0 0 0 0,0 0 0 0,38-28 0 16,-38 28 0-16,0 0 0 0,0 0 0 0,36-31 0 15,-36 31 0-15,0 0 0 0,0 0 0 0,36-29 0 16,-36 29 0-16,0 0 0 0,0 0 0 0,45-32 0 16,-45 32 0-16,0 0 0 0,0 0 0 0,47-31 0 15,-47 31 0-15,0 0 0 0,0 0 0 0,47-32 0 16,-47 32 0-16,0 0 0 0,0 0 0 0,0 0 0 15,50-28 0-15,-50 28 0 0,0 0 0 0,0 0 0 0,0 0 0 0,0 0 0 16,0 0 0-16,0 0 0 0,44-29 0 16,-39 23 0-16,1 2 0 0,-1-2 0 0,-5 6 0 0,0 0 0 15,0 0 0-15,0 0 0 0,34-28 0 0,-34 28 0 16,0 0 0-16,0 0 0 0,0 0 0 0,36-31 0 16,-30 27 0-16,-1-1 0 0,1 4 0 0,-1-3 0 15,-1 2 0-15,-1-2 0 0,0 4 0 0,-1-2 0 16,0 2 0-16,-1 0 0 0,0-3 0 0,-1 3 0 0,1 0 0 0,-1 0 0 0,1 0 0 0,1-1 0 31,-1 1 0-31,0 0 0 0,0 0 0 0,2 0 0 16,-2-3 0-16,0 3 0 0,1 0 0 0,-1 0 0 15,-1 0 0-15,1 0 0 0,-1-2 0 0,0 2 0 0,-1 0 0 0,0 2 0 16,-2-2-192-16,1 0 192 0,-2 3-192 0,-1-2 192 31,0 2-512-31,-1-1 32 0,0 2 0 0,-1-2 0 16,1 0-1408-16,0 0-288 0</inkml:trace>
  <inkml:trace contextRef="#ctx0" brushRef="#br0" timeOffset="158043.12">19554 8346 2927 0,'-14'-46'256'0</inkml:trace>
  <inkml:trace contextRef="#ctx0" brushRef="#br0" timeOffset="166060.26">22137 9079 911 0,'-14'15'0'0,"5"-5"0"0,1-2 0 0,2-4 0 0,2 0 352 0,0-4-16 15,-2 2 0-15,-1 2 0 0,-7 5-336 0,-3 4 0 16</inkml:trace>
  <inkml:trace contextRef="#ctx0" brushRef="#br0" timeOffset="199980.55">21167 10050 8239 0,'-2'2'736'16,"1"-2"-592"0,-1 0-144-16,2 0 0 0,0 0 0 0,0 0-176 15,-1 0 176-15,0 3 0 0,0-3 0 0,-1 0 0 16,1 0 0-16,1 0 0 0,0-3 0 0,0 3 0 0,0 0 0 0,0 0 0 15,0 0 0-15,0-2 0 0,0 2 608 0,0 0 160 16,-1 0 48-16,1 0 16 0,-1 2 432 0,1-2 80 16,-2 3 32-16,1 0 16 0,0 1-352 0,0-2-64 15,1 2-16-15,-1 0 16 0,1-2-336 0,0 2-64 0,-2-1 0 16,2-1 0-16,0 2-272 0,0-4-48 0,2 2-16 0,-2-2 16 16,1 0-256-16,-2 0-256 0,1 0 48 0,0 0 16 15,0 0 0-15,0-2-16 0,0 2 0 0,0-3 16 16,0 2 192-16,0 1 0 0,0-2-160 0,0 2 160 15,0-3 320-15,0 3 128 0,0 0 32 0,0 0 16 16,1 0 144-16,-1 0 48 0,0-1 0 0,0 1 16 16,1 0-144-16,-1-3-32 0,0 1 0 0,0 1 16 15,1-2-128-15,-1 2-32 0,1-2 0 0,-1 1 16 16,2 1-16-16,-2-2 0 0,1 1 0 0,0 1 0 16,-1-2 0-16,1-1 0 0,2-1 0 0,-3 4 0 15,1-1 32-15,-1 1 0 0,1-2 0 0,-1-3 0 0,2 2-32 16,-2-2 0-16,0 0 0 0,0 0 0 0,1-3 32 15,-1 3 0-15,0 2 0 0,0-2 0 0,0 0-32 16,0 0-16-16,0-2 0 0,2 2 0 0,-2 2 16 0,0-2 0 16,0-3 0-16,0 1 0 15,0 0-96-15,0 2-16 0,-2-4 0 0,2 4 0 0,0 2-96 0,0-4-32 16,0-1 0-16,0 9 0 0,0 0-16 0,0 0-128 16,0 0 192-16,0-45-64 0,0 45-128 0,0 0 0 15,0 0 144-15,2-38-144 0,-2 38 144 0,0 0-144 16,0 0 192-16,0-44-192 0,0 34 192 0,0 10-64 15,0 0 0-15,0 0-128 0,0 0 128 0,3-45-128 16,-3 37 0-16,0 8 0 0,0 0 160 0,0 0-160 16,-3-33 128-16,3 25-128 0,0 0 144 0,0 0-144 0,-2 1 160 15,2-2-160-15,0 2 128 0,-1-1-128 0,1 0 0 0,0 0 144 16,-2 0-144-16,1 0 0 0,1 0 144 0,-1-3-144 16,1 1 0-16,-1 0 0 0,1 10 0 0,0 0 0 0,0 0 0 0,1-50 0 15,-1 50 0-15,0 0 0 16,0 0 0-16,1-44 144 0,-1 37-144 0,0-3 0 15,0 1 192-15,0 1-192 0,0 8 192 0,0 0-192 16,0 0 160-16,0 0-160 0,0 0 128 0,0-40-128 16,0 40 128-16,0 0-128 0,1-37 0 0,-1 37 128 15,0 0-128-15,0 0 0 0,0 0 0 0,8-47 128 16,-8 47-128-16,0 0 0 0,0 0 0 0,0 0 128 16,0 0-128-16,7-45 0 0,-7 45 0 0,0 0 0 15,0 0 0-15,0 0 0 0,5-44 128 0,-5 44-128 16,0 0 0-16,0 0 0 0,1-38 0 0,-1 29 0 0,0 2 0 0,0-2 0 15,0 0 128-15,-1-1-128 0,1 10 0 0,0 0 0 16,0 0 0-16,-2-35 0 0,2 28 0 0,-2 1 0 16,2-3 128-16,0 9-128 0,0 0 0 0,0 0 0 15,2-42 0-15,-2 42 0 0,0 0 0 0,0 0 0 16,2-44 128-16,-2 44-128 0,0 0 0 0,0 0 0 16,4-41 0-16,-4 41 0 0,0 0 0 0,0 0 0 15,4-44 0-15,-4 37 0 0,0 7 0 0,0 0 0 16,0 0 128-16,0 0-128 0,2-53 0 0,-2 53 0 15,0 0 0-15,0 0 128 0,2-38-128 0,-2 29 0 16,0 9 0-16,0 0 0 0,0 0 0 0,0 0 0 0,4-47 0 16,-4 47 0-16,0 0 0 0,0 0 0 15,0 0 0-15,3-42 0 0,-3 42 0 0,0 0 0 0,0 0 0 0,0-34 0 16,-2 25 0-16,2 2 0 0,0-3 0 0,0 3 0 16,0 7 0-16,0 0 0 0,0 0 0 0,2-34 0 15,-2 34 0-15,0 0 0 0,0 0 0 0,0 0 0 16,5-45 0-16,-5 45 0 0,0 0 0 0,0 0 0 15,0 0 0-15,3-47 0 0,-3 39 128 0,0 0-128 16,0 8 0-16,0 0 0 0,-2-25 0 0,2 18 0 16,-1-2 128-16,-1 3-128 0,1-4 128 0,0 0-128 15,-2 2 0-15,2-2 128 0,1 10-128 0,0 0 0 16,-4-29 0-16,4 29 0 0,0 0 128 0,0-32-128 16,0 32 0-16,0 0 0 0,2-34 0 0,-2 34 0 15,0 0 0-15,0 0 0 0,2-35 0 0,-2 35 0 0,0 0 0 0,0 0 0 16,-2-37 0-16,-1 30 0 0,2-5 0 0,-1 3 0 15,-1 1 0-15,1-1 0 0,-1 3 0 16,1-1 0-16,-1 1 144 0,1-3-144 0,-1 0 0 0,1 2 0 16,1-2 0-16,-1 2 128 0,2-2-128 0,0 2 0 15,0-2 0-15,0 0 0 0,0 9 0 0,0 0 0 16,0 0 0-16,6-38 0 0,-6 38 0 0,0 0 0 16,0 0 0-16,8-38 0 0,-8 38 0 0,0 0 0 15,0 0 0-15,0 0 0 0,0 0 0 0,4-39 0 16,-4 36 0-16,0-3 0 0,0 1 0 0,0-2 128 15,0 4-128-15,-2-3 0 0,2-1 0 0,-1 1 128 16,1 2-128-16,0-2 0 0,0 6 0 0,0 0 0 16,0 0 0-16,0 0 128 0,8-42-128 0,-8 42 0 15,0 0 0-15,0 0 0 0,8-43 0 0,-8 43 0 16,0 0 0-16,0 0 0 0,6-38 0 0,-6 38 0 0,0 0 0 0,0 0 0 16,0 0 0-16,3-39 0 0,-3 33 0 0,-1-4 0 15,1 4 0-15,0-3 144 0,0 2-144 0,0 7 0 16,0 0 128-16,0 0-128 0,2-35 0 15,-2 35 0-15,0 0 128 0,0 0-128 0,0 0 0 0,8-47 0 16,-8 47 128-16,0 0-128 0,0 0 0 0,0 0 0 16,9-47 0-16,-9 47 0 0,0 0 0 0,0 0 0 15,0 0 144-15,7-44-144 0,-7 44 0 0,0 0 144 16,0 0-144-16,2-39 128 0,-2 39-128 0,0 0 128 16,-1-30-128-16,0 20 128 0,-1 1-128 0,1 2 128 15,-1-3-128-15,0 4 0 0,1-3 0 0,0-1 0 16,0 0 0-16,1 10 0 0,0 0 128 0,0 0-128 15,2-37 0-15,-2 37 0 0,0 0 0 0,0 0 0 16,8-47 0-16,-8 47 0 0,0 0 0 0,0 0 0 0,6-38 0 0,-6 38 0 16,0 0 0-16,0 0 0 0,0 0 0 0,5-41 0 15,-5 41 0-15,0 0 0 0,0 0 0 0,-2-26 0 16,2 20 0-16,-1-3 0 0,0 2 0 0,-1 0 0 16,-1-1 0-16,2 2 0 0,0 2 0 0,-1-5 0 15,1 2 0-15,0-3 0 0,1 10 0 0,0 0 0 16,1-31 0-16,-1 31 0 0,0 0 0 0,0 0 0 0,3-36 0 0,-3 36 0 0,0 0 0 0,0 0 0 15,0 0 0-15,3-31 0 16,-4 28 0-16,1-4 0 16,-1 5 0-16,0-2 0 0,-1-1 0 0,1 2 0 15,0-1 0-15,0 0 0 0,-1 2 0 0,1-2 0 0,0-2 0 0,0 1 0 0,1 1 0 0,0 0 0 16,0 1 0-16,0 0 0 0,1-1 0 0,-1 0 0 16,1 0 0-16,0 0 0 15,1 0 0-15,-1-1 0 0,0 2 0 0,0-1 0 16,1-2-144-16,-2 0 144 0,0 2-192 0,0-1 192 15,-2 4-336-15,1-2 32 0,0 0 16 0,0 3 0 32,-2-3-416-32,2 3-64 0,-2 0-32 0,3 0-18288 0</inkml:trace>
  <inkml:trace contextRef="#ctx0" brushRef="#br0" timeOffset="201149.45">19989 8616 12895 0,'0'-3'1152'0,"-1"0"-928"16,-1 1-224-16,2 1 0 0,0-2 1472 0,0 1 256 16,0-2 64-16,-1-2 0 0,-1-3 1312 0,0 2 272 15,1 0 48-15,-1 1 16 0,2 3-1072 0,-2-1-192 16,1 3-64-16,0 1 0 0,1 2-1024 0,-1 4-192 15,1 0-64-15,0 3 0 0,1 1-320 0,0 2-64 16,0 4 0-16,2 1-16 0,-1 2-64 0,1 6-16 16,1-3 0-16,-2 4 0 0,2 1-192 0,0-1-32 15,-1 3-128-15,1-1 192 0,-2 0-192 0,2-3 0 16,-1 0 0-16,-1-5 0 0,-1-1 0 0,2-3 0 0,-2 0 0 16,1-6 0-16,1-2 0 0,-2 0 0 0,2-3 0 0,-2-5 0 15,1 1 0-15,0-2 0 0,-1 1 0 0,-1-7 0 16,1-1 0-16,0-6 0 0,1-4 0 0,-2-5 0 15,0 23 0-15,1-53 144 0,0 24-16 0,-1-6 0 16,0-2 0-16,-1 0 0 0,0-2 0 0,-2 4 0 16,2-4-128-16,-3 5 192 0,0-1-192 0,1 4 192 15,-2 5-192-15,1-2 128 0,0 0-128 0,1 5 128 16,0 1 0-16,1 1 0 0,0 5 0 0,1 3 0 16,1 0 64-16,0 4 16 0,1 0 0 0,1 2 0 15,-1 3-80-15,1-2-128 0,1 6 176 0,1-3-176 16,-1 3 240-16,3 0-64 0,1 0-16 0,1 4 0 15,2 2-160-15,0 1 192 0,-2-1-192 0,1 4 192 16,3 1-192-16,1 0 160 0,2 1-160 0,1 1 160 16,0 1-160-16,0-2 0 0,-2 0 0 0,-3-1 0 0,-1 3 0 0,-3-6 0 15,-2 2 0-15,-1 0 0 0,-2-1 0 0,-2 1 0 16,-1 0 0-16,-3-2 0 0,1-2 0 0,-2 4 0 16,-4 0 0-16,0-2 0 0,-2 3 0 0,-2-1 0 15,-2-2 0-15,0 2 0 0,1-4 0 0,-2 2 0 16,-1 0 0-16,-1-1 0 0,0-4-224 0,1 1 80 15,0 1 16-15,1-1 0 0,1-2-48 0,0 2 0 16,2 0 0-16,2-1 0 0,4 0 176 0,3-1-128 16,2-2 128-16,0 1-128 0,2-1 128 0,2 3 0 15,0-1 0-15,3-2 0 0,4 4 0 0,1-1 0 16,3 2 0-16,3 0 0 0,2 1 0 0,1 1 128 16,2 2-128-16,1-2 176 0,-1 4 64 0,0-1 16 0,1 3 0 15,-1 0 0-15,0 2-96 0,-1-1-16 0,-2 0 0 16,-2-2 0-16,0 0-144 0,-2-1 0 0,-3-1 0 0,0-4 0 15,-1 0 0-15,0-2 0 0,-1-1 0 0,-2 0 0 16,-1-2 0-16,-1 2 0 0,0-1 0 0,0-2 0 16,-2 2 0-16,0 0 0 0,0-2 0 0,-1 0 0 15,-1 0-160-15,2 0 160 0,-1-2-208 0,1 0 80 16,-1-4-832 0,1 3-144-16,-1 0-48 0,1-1 0 0,-1-2-208 0,1 1-48 15</inkml:trace>
  <inkml:trace contextRef="#ctx0" brushRef="#br0" timeOffset="201426.48">20481 8803 23039 0,'0'-2'1024'0,"0"0"192"0,0 2-960 0,0 0-256 15,0 0 0-15,0 0 0 0,1 0 2672 0,-1 0 480 16,1 0 112-16,2 4 0 0,-2 0-1056 0,3 2-224 15,0 0-32-15,-1 7-16 0,2-1-992 0,0 2-208 16,0 4-32-16,1 2-16 0,2 1-112 0,-2 1-32 16,1 3 0-16,0 1 0 0,0-1-144 0,-1-2-16 15,0 1-16-15,-1-5 0 0,-1-5-224 0,1 3-144 16,-1-1 192-16,1 0-192 0,-2 1 0 0,2-5 0 16,-2-2 0-16,-1-2 0 0,1-1 0 0,-2-6-192 15,1-1 0-15,0-1 0 16,-2-8-960-16,0 9-192 0</inkml:trace>
  <inkml:trace contextRef="#ctx0" brushRef="#br0" timeOffset="205193.73">22847 6979 3679 0,'0'-6'320'0,"0"0"-320"15,0 2 0-15,0-1 0 0,0 4 640 0,0-3 64 16,0-2 16-16,-2-5 0 0,1 0 1152 0,0-2 240 16,0 4 32-16,1 2 16 0,0 1 736 0,-2 4 160 15,2-1 16-15,-1 2 16 0,1 1-160 0,0 0-48 0,0 4 0 0,0-2 0 16,1 4-1168-16,-1-2-240 0,0 2-64 0,2 4 0 16,-1-1-768-16,0 2-144 0,0 4-48 0,1 1 0 15,-1 4-16-15,-1 3-16 0,1 3 0 0,0 3 0 16,2-1-144-16,-1 4-16 15,1 3-16-15,-1-1 0 0,1 1-240 0,0 2 144 0,0-1-144 0,0-1 128 16,1-5-128-16,0-4 0 0,1-1 0 0,0-3 0 16,-1-5 0-16,0-1 0 0,0-4 0 0,0-3 0 15,-2-2 0-15,1-5 0 0,-1-2 0 0,0 0 0 16,-1-4-144-16,1-3 144 0,-1 0-192 0,-1-5 192 16,0-7-192-16,0-3 64 0,-1-3 128 0,-1-3-208 15,1-2 208-15,-3-2 0 0,0 1 0 0,-1-6 0 16,0-2 0-16,-2-1 128 0,1-2-128 0,-2 3 0 0,3 2 160 15,-1-1-160-15,0-3 128 0,0 3-128 0,-2 3 144 0,2 0-144 16,0 1 160-16,0 2-160 0,-2 3 192 0,1 2-64 16,1 1-128-16,0 4 192 0,1 3-192 0,-2 6 176 15,4 0-176-15,-1 5 160 0,3 0 16 0,0 2 0 16,1 2 0-16,1 2 0 0,0-1-16 0,0 2 0 16,0 1 0-16,3 0 0 0,0 0-32 0,-4 0-128 15,0 0 192-15,0 0-64 0,37 11-128 0,-25-6 128 16,2 3-128-16,0 0 128 0,-1 0-128 0,1 0 0 15,1 2 0-15,1 0 0 0,-2 1 0 0,1-1 0 16,-4-2 0-16,-1 0 0 0,1 1 0 0,2-2 0 0,-2 3 0 16,0 1 0-16,-2-1 0 0,-1-2 0 15,-1 3 0-15,-2-1 0 0,-1 2 0 0,-1-1 0 0,-2 1 0 16,0 0 0-16,-2-2 0 0,0-1 0 0,-3 0 0 0,1-2 0 16,-1 2-320-16,-2-3-32 0,-3 1-16 0,-1-3 0 15,0 1 0-15,-2 2 0 0,-1-4 0 0,-1 0 0 16,-2-2 160-16,-1 1 16 0,3 1 16 0,0 1 0 15,0-3 176-15,3 1-208 0,3 1 80 0,0-2 128 16,3 2 0-16,2-1 0 0,1 2 0 0,1-2 0 16,1-1 0-16,1 3 0 0,2 1 144 0,1-1-16 15,0 2 64-15,3 0 0 0,0 0 16 0,1 2 0 16,1 3 80-16,0-1 16 0,3 2 0 0,-2 4 0 16,-1-3 0-16,1-1 0 0,1 4 0 0,3 0 0 15,0 3-128-15,1 0-32 0,3 4 0 0,-1-2 0 16,0-1-144-16,1-2 160 0,-1 1-160 0,0-3 160 0,2-3-160 15,-2 2 0-15,-1-2 144 0,-1-4-144 0,0 4 144 0,-2-3-144 16,0 0 192-16,-3-2-192 0,0 2 144 16,-2 0-144-16,1-1 0 0,-3-2 144 0,0 2-144 0,-1-2 0 15,-1 2 0-15,0-3 0 0,-2 0 0 0,0 0 0 16,0-2 0-16,-1 0 0 0,0-2 0 0,-1-2 0 16,0 1 0-16,-1-2-176 15,1 1-400-15,-1-3-64 0,-1 0-32 0,0-3 0 16,1 0-224-16,-2-4-64 0,1 0 0 0,1-2 0 15,1 12-1072-15,-3-28-208 0</inkml:trace>
  <inkml:trace contextRef="#ctx0" brushRef="#br0" timeOffset="205760.5">23414 7137 4607 0,'-1'-3'400'0,"1"0"-400"0,0 1 0 0,0 1 0 16,0 1 3280-16,0 0 576 0,1-3 112 0,-1 2 32 16,1 1 592-16,1-3 112 0,0 0 32 0,2-2 0 15,-1 3-2544-15,2-2-496 0,0 2-96 0,-5 2-32 16,0 0-800-16,0 0-176 0,0 0-16 0,0 0-16 15,0 0-96-15,0 0-16 0,0 0 0 0,54-8 0 0,-46 10-128 0,0 1-48 16,-1 0 0-16,-1 3 0 0,2-2-272 0,-2 2 160 16,0 1-160-16,0-1 128 0,-1 4-128 0,0-2 0 15,-1 0 0-15,-1 2 0 0,0 1 0 0,-1 0 0 16,0 1 0-16,-1-2 0 0,-1 1 0 0,0-1-144 16,-3 3 144-16,2-4-160 0,-3 4-32 0,1-3 0 15,-2 2 0-15,-1 0 0 0,-1-2-144 0,-1 3-48 16,-1-1 0-16,0-2 0 0,0-4 32 0,0 2 0 15,-2-2 0-15,1-1 0 0,0-4 160 0,1 1 48 16,1-2 0-16,-1-3 0 0,3 0 144 0,1 1 0 16,0-2-144-16,3 0 144 0,0-2 0 0,1 0 0 15,2 0 128-15,1 0-128 0,-2 6 272 0,0 0-16 16,0 0-16-16,0 0 0 0,0 0 64 0,0 0 16 0,0 0 0 16,48-39 0-16,-48 39-32 0,0 0 0 0,0 0 0 0,0 0 0 15,50 0-64-15,-50 0-16 0,23 6 0 0,-12 1 0 16,0-1-48-16,-2-1-16 0,1 3 0 0,-4 1 0 15,0-2-144-15,-1 2 128 0,0 1-128 0,-3-1 128 16,1-3-128-16,-2 1 0 0,0 2 0 0,0-3 0 16,-1 0 0-16,0 2-192 0,2-5 0 0,-2 2 16 31,1-3-624-31,-1 0-128 0,0-2-32 0,0-2-12224 0,0-2-2432 0</inkml:trace>
  <inkml:trace contextRef="#ctx0" brushRef="#br0" timeOffset="210955.15">21182 9846 2751 0,'-2'7'256'0,"0"-3"-256"16,1-2 0-16,0 2 0 0,1 1 512 0,0-1 64 16,0 2 16-16,-1 4 0 0,1 3-464 0,2 2-128 15,2-3 0-15,1 1 0 16,1-6-592-16,0 2-144 0,2-3-32 0,-2-5 0 0,0 2 768 0,-1-1 0 15,-1-2 192-15,-1 0-32 0,1-2 128 0,-1-1 32 16,-1 2 0-16,0-1 0 0,1-2 0 0,-1 0 16 16,2-1 0-16,0-1 0 0,1 0 368 0,-5 6 80 15,0 0 16-15,0 0 0 0,33-42-144 0,-33 42-16 0,0 0-16 0,43-55 0 16,-43 55 640-16,41-47 128 16,-41 47 16-16,46-47 16 0,-46 47 496 0,45-47 80 0,-45 47 32 0,65-64 0 15,-24 25-176-15,5-3-16 0,6-7-16 0,4-4 0 0,6-1-752 0,1-2-160 16,-1 5-16-16,5-6-16 15,7-2-432-15,4-3-64 0,2-6-32 0,1 2 0 16,-3 1-352-16,-2 3 0 0,-1 4 0 0,0 1 0 16,3-2 0-16,-3 2 0 0,-5 4 128 0,-9 7-128 15,-5 3 160-15,2 1-32 0,-2 1-128 0,-4 0 192 16,-2 7-192-16,-4 2 0 0,-46 32 0 0,78-54 0 16,-78 54 0-16,54-38 0 0,-54 38 0 0,0 0 0 15,49-33 0-15,-49 33 0 0,0 0 0 0,0 0 0 0,0 2 0 0,-14 7 0 16,-3 7 0-16,-7 0 0 0,-5 6 384 0,-7 4 0 15,-8 5-16-15,1 0 0 0,1 1-368 0,-7 5-256 16,-7 8 32-16,-5 3 16 16,5-1-368-16,-7 6-64 0,-8 8 0 0,-2 2-16 15,0 0-128-15,3 1-32 0,-1 5 0 0,2-3 0 16,5 1 80-16,1-4 16 0,1 0 0 0,5-5 0 0,5-2 448 0,9-8 80 16,4-4 32-16,6-7 0 15,4-2-464-15,2-3-80 0,3-3-32 0,1-5 0 16,3-4-256-16,3-7-48 0,2-5-16 0,4-4 0 15,3-7 288-15,3-3 64 0,3-4 16 0,5-3 0 0,-3 13 512 0,16-46 176 0,-16 46 0 0,33-61-144 0,-33 61 400 0,56-75 64 32,-56 75 32-32,58-73 0 0,-21 37 800 0,6-8 176 15,9-6 16-15,6-4 16 0,3 1 336 0,1-4 64 0,5 2 16 16,1 2 0-16,-3 2-528 0,8 1-96 0,8-7-32 0,-2 4 0 16,-1 1-672-16,-3 2-128 0,-3 2-16 0,2-3-16 15,3 1-288-15,-3 0 0 0,0 2 0 0,-4 1 0 16,-3 6 0-16,-4-3 0 0,-1 3-176 0,0 0 176 15,1-1-160-15,-4 4 160 0,1-2-128 0,-6 4 128 16,-2 2 0-16,-52 34 0 0,83-57 0 0,-83 57-128 16,62-44 128-16,-62 44-128 0,0 0 128 0,44-34-128 15,-41 33-320-15,-8 1-64 0,-6 3-16 0,-10 7 0 0,-8 6 528 0,-9 6 0 0,-7 7 0 0,-7 8 0 32,-8 4-288-32,-8 7 48 0,-3 3 16 0,-8 8 0 15,-10 8-352-15,-7 11-64 0,-8 2 0 0,4-1-16 0,14-11 320 0,-11 9 64 16,-13 11 16-16,-5 3 0 0,2 2 400 0,6 1 96 15,3 1 16-15,6-8 0 0,8-7 448 0,7-3 112 16,7-4 16-16,12-14 0 0,11-7-48 0,2-2 0 16,6-2 0-16,6-10 0 0,8-7-480 0,10-10-112 15,8-7 0-15,6-11-16 0,9-3-176 0,-2 0 0 16,0 0 0-16,50-52 0 16,-50 52-608-16,76-85-160 0,-23 28-16 0,16-16-16 15,23-17 176-15,9-5 48 0,-11 12 0 0,25-21 0 0,30-18 272 0,10-3 64 16,-9 9 16-16,9-2 0 0,12-4 96 0,-1 4 128 15,-8 6-208-15,-2 0 80 16,-1 1-384-16,-7 3-64 0</inkml:trace>
  <inkml:trace contextRef="#ctx0" brushRef="#br0" timeOffset="212636.39">21307 7099 3679 0,'4'-2'320'0,"-2"0"-320"0,1 2 0 0,-1-5 0 16,-2 4 1248-16,4-1 176 0,-4 2 48 0,0 0 0 16,39-31 896-16,-39 31 192 0,51-40 48 0,-51 40 0 15,61-47-384-15,-61 47-80 0,73-57-16 0,-30 26 0 16,6-7-656-16,3 0-144 0,3-3-32 0,-6 3 0 15,-4 3-528-15,9-6-96 0,9-8-32 0,8-6 0 16,2 1-432-16,2-3-80 0,2 0-128 0,-3 4 176 0,-13 9-176 0,4-5 0 16,4-3 0-16,6-2 0 0,-1 1 0 15,0 1 0-15,-2-1 0 0,-4 2 0 0,-4 6 128 16,-1 1 0-16,-1 3 0 0,-2 3 0 0,0 1-128 16,-8 2 0-16,-5 7 0 0,-47 28 0 0,70-45 0 0,-70 45 0 15,43-28 0-15,-43 28 0 0,0 0-320 0,0 0 48 0,0 0 16 0,0 0 0 0,-3 2 256 0,-12 6-192 31,-1 4 192-31,-6 0-160 0,-6 7 160 0,-5 1 224 16,-5 4-48-16,-4 1-16 16,-4 5-544-16,1 1-128 0,3-3 0 0,-6 4-16 15,-6 9-464-15,-7 4-96 0,-4 3 0 0,-1 4-16 16,7-8-80-16,-9 7-16 0,-9 10 0 0,-5 5 0 16,-2 4 496-16,0-1 112 0,1 0 16 0,4-2 0 0,3-4 576 0,5-6 336 0,7-3-32 0,7-7-16 15,10-10 320-15,9-7 64 0,8-5 16 0,5-7 0 16,4-4-336-16,1-2-64 0,4-3-16 0,0-5 0 31,3 2-1104-31,0-3-240 0,3-3-32 0,2 0-16 0,4 0 576 0,1-3 112 0,5-1 32 0,3-2 0 16,1 0 688-16,-6 6 144 0,0 0 16 0,38-37 16 15,-38 37-16-15,38-35 0 0,-38 35 0 0,46-38 0 16,-46 38-64-16,52-45-32 0,-52 45 0 0,71-60 0 16,-32 26-144-16,9-2-16 0,12-8-16 0,8-7 0 15,8-2-176-15,7-6 0 0,4-2 0 0,3 0 0 16,-5 4 0-16,11-6 0 0,10-6 0 0,0-3 0 15,-7 8 0-15,10-8 0 0,10-2 0 0,-4 0-176 0,-17 12 176 16,4-1-128-16,2-2 128 0,0-2-128 0,-1 6 128 16,-9 4 0-16,-8 7 0 0,-6 4-128 0,-4 1 128 0,-2 1 0 15,-2 2 128-15,-5 1-128 0,-8 3 0 0,-7 3 0 16,-6 7 0-16,-46 28 0 0,71-45-144 0,-71 45-112 16,44-25 0-16,-44 25-16 0,0 0 272 0,0 0-128 15,0 0 128-15,-9 0 0 0,-8 10 192 0,-12 4 128 16,-8 7 48-16,-11 7 0 0,-9 8-96 0,-11 5-16 15,-11 8 0-15,-5 2 0 0,5 0-256 0,-15 8-304 16,-19 12 64-16,-8 8 16 0,8-7-64 0,-10 7-16 16,-10 6 0-16,-3 4 0 0,3-2 576 0,1 0 112 15,2 7 32-15,1-2 0 0,5-3 368 0,7-3 80 0,3-1 16 16,9-6 0-16,12-10-224 0,6-2-32 0,4 0-16 0,4-4 0 16,7-3-480-16,5-4-128 0,7-4 0 15,5-6 0-15,8-4 0 0,8-8-192 0,5-3 32 0,11-5 0 16,4-7 160-16,8-6 0 0,5-3 0 0,7-5 0 15,-1-5 0-15,0 0 128 0,0 0 0 0,80-33 0 32,-80 33-528-32,89-58-112 0,-29 17 0 0,4-7-16 0,-5 4 272 0,14-10 48 0,14-12 16 0,11-10 0 15,6-2-32-15,1-5 0 0,0 4 0 0,6-7 0 16,9-3 80-16,-1-2 16 0,-14 12 0 0,15-13 0 16,15-5 288-16,-1-4 64 0,-16 16 16 0,9-8 0 15,9-4 224-15,-4 1 48 0,-17 12 16 0,4-2 0 16,6-2-656-16,-4 1-144 0,-7 6-32 0,-5 3 0 15,-3 5-768-15,-4 5-144 0,-5 5-48 0,-9 3 0 16,-11 10 400-16,-1 0 80 0,1 2 16 0,-5 4 0 0,-4 5 288 0,-10 5 64 16,-6 1 16-16,-8 9 0 0,-44 24 400 0,63-37 0 15,-63 37 0-15,0 0 0 0,0 0 0 0,0 0 0 16,0 0 0-16,0 0 176 0,-2-2 512 0,-29 22 96 16,-6 2 32-16,-11 7 0 0,-7 5-816 0,-7 4-224 15,3-4-16-15,-9 8 0 16,-10 9-448-16,-11 8-80 0,-9 6-32 0,-4 4 0 15,-2-4 928-15,6 2 176 0,2 2 32 0,-4 4 16 0,-4 4 480 0,1 1 112 16,6-5 16-16,4-3 0 0,2 2-624 0,4-3-112 16,4-6-32-16,6-2 0 0,8-7-192 0,2 0-256 15,2-4 48-15,5-3 16 0,7-6-144 0,9-8-32 0,5-4 0 0,7-8 0 32,9-5-240-32,5-7-48 0,8-3-16 0,7-9 0 15,5 0-208-15,-2 3-32 0,27-29-16 0,-27 29 0 16,62-55 96-16,-20 19 32 0,8-5 0 0,0 0 0 0,0-1 800 0,13-7 176 0,14-14 16 0,12-4 16 15,8-6-208-15,5-3 144 0,-1 3-144 0,7-2 128 16,5-4 64-16,2-3 16 0,-1 2 0 0,1 1 0 0,1 1-32 0,-2 5-16 16,-5 2 0-16,-8 2 0 15,-4 4-304-15,1 1-64 0,-2 4-16 0,-8 3-6720 16</inkml:trace>
  <inkml:trace contextRef="#ctx0" brushRef="#br0" timeOffset="213002.37">25653 4146 5519 0,'0'0'496'0,"-1"0"-496"0,0 1 0 0,-3 2 0 16,-7 3 2864-16,-12 6 464 0,-21 14 112 0,-24 11 16 15,-23 18-464-15,-19 8-96 0,-6 7-16 0,-6 8 0 0,-6 3-1344 16,-1 0-288-16,3 1-48 0,4-3-16 0,0 3-944 16,4-3-240-16,5-5 0 0,6 0 0 0,2 0 0 0,7-4-288 15,8-5 64-15,6-8 16 0,9-5 80 0,11-6 128 16,10-8-208-16,7-3 80 0,8-7 128 0,11-9 0 0,9-6 0 0,11-6 0 16,6-7-128-16,2 0-64 0,0 0 0 0,55-41 0 31,-55 41-1536-31,75-57-320 0,-17 15-64 0,14-8-16 15,8-3 640-15,6-5 128 0,-7 4 16 0,11-9 16 16,14-7 560-16,4-5 96 0,3-1 32 0,-3 3 0 16,-6 3 176-16,2-4 32 0,2 3 16 0,-7 1 0 15,-15 10-672-15,-3 0-128 0,-3 1-16 16,-8 5-16-16,-4 6 144 0,-13 7 16 0,-9 3 16 0,-13 10 0 0,-31 28 704 0,29-35 144 16,-29 25 32-16,-10 10 0 0,-11 4 1728 0,-13 8 368 0,-9 7 64 0,-9 7 16 15,2 2 1216-15,-10 7 240 0,-10 5 48 0,-8 11 16 16,-6 6-2096-16,-9 6-432 0,-5 0-80 0,-2 5 0 15,-1 4-624-15,-2-3-112 0,3 0-32 0,7-4 0 16,10-5-128-16,-2 2 0 0,0 2 144 0,1 0-144 31,3-4-576-31,8-4-192 0,5-4-48 0,15-9 0 0,9-8-480 16,5-3-112-16,7-1 0 0,11-9-5488 0,10-8-1088 0</inkml:trace>
  <inkml:trace contextRef="#ctx0" brushRef="#br0" timeOffset="-209212.46">2537 8686 11967 0,'0'-3'1072'16,"0"3"-864"-1,0 0-208-15,0-2 0 0,0 4 2016 0,0-2 352 0,2 3 80 0,-1 0 16 16,3 4 1360-16,-1 2 272 0,2 6 48 0,0 5 16 15,0 5-2176-15,0 1-448 0,1 5-64 16,-1-3-32-16,-1-8-672 0,1 1-144 0,0 5-32 0,0-1 0 16,1 4-192-16,-1-1-32 0,-1-6-16 0,-2 0 0 15,1 2-176-15,-2-1-48 0,1-3 0 0,1-2 0 16,-1-5-128-16,-1-2 0 0,1-2 0 0,-1-7 0 31,0-1-560-31,0-4-80 0,-1-4-32 0,0 7-18576 0</inkml:trace>
  <inkml:trace contextRef="#ctx0" brushRef="#br0" timeOffset="-208981.91">2331 8456 11967 0,'-1'3'1072'0,"-1"2"-864"16,2-1-208-16,0-4 0 0,0 3 3328 0,2-2 640 15,-2 5 112-15,0 3 16 0,0 3-704 0,1-1-128 16,1 0-48-16,1-3 0 0,2-2-2064 0,-1-4-432 0,2 0-80 0,-1-4 0 16,-5 2-640-16,0 0 0 15,0 0 0-15,0 0 0 16,0 0-832-16,0 0-192 0,49-41-48 0,-49 41-15856 16</inkml:trace>
  <inkml:trace contextRef="#ctx0" brushRef="#br0" timeOffset="-208464.16">2170 8368 11055 0,'-2'0'976'0,"-1"0"-784"16,3 0-192-16,-1 0 0 0,0 0 2736 0,-2 2 496 15,-2-2 96-15,-5 3 32 0,-1 4-112 0,-2 6-32 16,-1 1 0-16,0 3 0 0,1-1-1600 0,1 3-320 15,2 0-64-15,-3 3-16 0,2 5-624 0,-2 7-128 0,-1 7-16 0,0 2-16 16,3 1-208-16,3 1-32 0,3-2-16 0,1 2 0 16,4 0-176-16,1 2 160 0,4 0-160 0,1 0 160 15,3 0-160-15,2-2 0 0,4-3 0 0,2 3 0 16,7 1 0-16,-1-2 0 0,3-2 0 0,0-5 0 31,1-7-752-31,2-3-128 0,0-7-16 0,2-6-16656 0</inkml:trace>
  <inkml:trace contextRef="#ctx0" brushRef="#br0" timeOffset="-208082.18">2745 8316 19343 0,'-1'6'848'0,"1"-2"192"0,0-2-832 0,0 0-208 15,1 0 0-15,0 2 0 0,3-2 2560 0,1 4 448 16,4 7 112-16,2 0 16 0,4 10-368 0,1 1-64 16,1 1-16-16,2 4 0 0,0-4-1712 0,0 4-336 15,1 2-80-15,1 5-16 0,1 2-256 0,0 2-48 0,-1 2-16 0,-2-2 0 0,-2 5-224 0,-2-4 176 31,-1-3-176-31,-5-1 160 0,0-5-160 0,-3-2 0 16,-2-3 0-16,-2 2 0 0,0 0 0 0,-4 2 0 16,-1 1 128-16,-2 2-128 0,-5-2 0 0,-4-4 0 0,1 1 0 0,-3-7 0 15,0 0 0-15,-2-3-144 0,1-3 144 0,1-7-208 32,2 1-176-32,1-7-48 0,0 1 0 0,0-2 0 15,0-2-608-15,1-3-128 0,1 0-32 0,1-4-16064 0</inkml:trace>
  <inkml:trace contextRef="#ctx0" brushRef="#br0" timeOffset="-207272.28">3634 8556 10127 0,'-1'0'896'0,"-1"0"-704"0,0-1-192 0,2 1 0 16,0 0 2416-16,-1 0 448 0,0 0 80 0,0 0 32 15,-1 0 512-15,1 0 96 0,2 0 32 0,3 0 0 16,2 0-1696-16,2 0-352 0,-8 0-64 0,0 0-16 16,0 0-720-16,0 0-128 0,48-2-48 0,-48 2 0 15,0 0-240-15,58 0-48 0,-58 0-16 0,0 0 0 16,56 0-144-16,-56 0-16 0,39 4-128 0,-39-4 192 15,36 10-192-15,-22-4 0 0,-1 0 0 0,-3 1 0 16,-1 1-192-16,-3 0 32 0,-1 0 0 0,-3-4-18656 16</inkml:trace>
  <inkml:trace contextRef="#ctx0" brushRef="#br0" timeOffset="-207048.83">3781 8620 25791 0,'-2'9'1152'0,"1"-5"224"0,2-1-1104 0,-1 1-272 16,0 1 0-16,0-1 0 0,1 2 2416 0,-1 2 416 16,1 12 96-16,2 5 16 0,-1 5-1040 0,0 3-208 15,0-1-32-15,2 0-16 0,-2-1-832 0,1-2-176 16,-1-1-16-16,1-3-16 0,-1 1-352 0,1-1-64 16,0-3 0-16,1 0-16 0,0 0-176 0,-1 2 0 0,1-3 0 0,0 1 0 0,-2-3-176 0,0 0-16 31,-1 0 0-31,0 0 0 15,-1-3-592-15,-1 2-128 0,1-2-32 0,-1 0-17856 0</inkml:trace>
  <inkml:trace contextRef="#ctx0" brushRef="#br0" timeOffset="-206815.31">3621 9174 3679 0,'0'0'320'0,"0"0"-320"0,0 0 0 0,0 0 0 15,1 3 3456-15,0-3 640 0,2 2 112 0,2 2 16 16,2 0-176-16,3 2-32 0,2 2-16 0,1 2 0 16,1-1-1584-16,4-3-320 0,0 4-64 0,2-4-16 15,0 0-1248-15,-7 1-256 0,0-6-64 0,-1 2 0 16,-12-3-208-16,41 7-48 0,-41-7-16 0,48 5 0 16,-48-5-176-16,46 1 0 0,-46-1 0 0,0 0 0 15,56-1 0-15,-56 1-192 0,0 0 32 0,45-7-18752 16</inkml:trace>
  <inkml:trace contextRef="#ctx0" brushRef="#br0" timeOffset="-206282.04">4466 9214 9215 0,'0'3'816'0,"0"-3"-656"15,0 3-160-15,0-3 0 0,-1 0 3584 0,0 0 704 16,0 0 128-16,-3 0 16 0,-1 0-352 0,-2-3-80 16,-2 1-16-16,-1 1 0 0,0-4-2592 0,0 4-528 0,-1-2-96 0,-1-1-32 15,1 4-304-15,-3 0-64 0,0 0-16 0,-2 2 0 16,0 3-208-16,1 1-144 0,2 0 192 0,2 1-192 16,2 2 128-16,2-2-128 0,0 5 0 0,4-3 0 15,2 1 0-15,3 0 0 0,2-1 0 0,1-3 0 16,3-2 0-16,2-4 0 0,-10 0-208 0,0 0 80 15,0 0-208-15,55-16-48 0,-55 16 0 0,0 0 0 32,50-45-160-32,-50 45-32 0,0 0-16 0,49-63 0 0,-49 63-160 15,23-47-16-15,-23 47-16 0,0 0 0 0,17-63 176 0,-17 63 32 16,0-51 16-16,-2 25 0 0,-3-1 784 0,-2 1 160 0,-1 4 16 0,-2-3 16 16,-1 3 384-16,-1 0 80 0,-2-1 16 0,1 4 0 15,-2 1-384-15,0 7-80 0,2-1-16 0,4 3 0 16,-1 2-208-16,2 1-32 0,2 1-16 0,2 3 0 0,1 0 48 0,1-1 16 15,1 3 0-15,1 0 0 0,0-1 96 0,3 5 0 16,-1-2 16-16,1 5 0 0,-1-1-64 0,3 4-16 16,0 2 0-16,2 2 0 0,2 2-80 0,0 8-32 15,2 5 0-15,-1 5 0 0,1 1 16 0,0-3 0 16,-1-1 0-16,0 4 0 0,0 7-160 0,0 2 192 16,-2 6-192-16,0-2 192 0,-1-1-192 0,-1-5 0 15,-1-1 0-15,-1-9 0 0,1-5 0 0,-1-4 0 16,-2-1 0-16,2-6 0 0,-2-4-208 0,-1-2-80 15,2-4-16-15,-3 0 0 16,1-6-592-16,-1-2-112 0,1-3-16 0,1-1-18048 16</inkml:trace>
  <inkml:trace contextRef="#ctx0" brushRef="#br0" timeOffset="-205896.59">4586 9242 23951 0,'2'8'1056'0,"-1"-3"224"0,0-2-1024 0,0-2-256 0,1 2 0 0,-1-1 0 16,1 0 2144-16,3 0 368 0,3 2 80 0,2 1 16 15,-10-5-704-15,0 0-144 0,42-6-32 0,-42 6 0 16,0 0-1056-16,45-28-224 0,-45 28-32 0,0 0-16 16,45-34-176-16,-45 34-32 0,0 0-16 0,0 0 0 15,48-48-176-15,-48 48 128 0,0 0-128 0,0 0 128 16,0 0-128-16,0 0 0 0,22-51 0 0,-23 45 0 15,-1-1-208-15,-2 4 16 0,0-2 16 0,-1 1 0 0,-2 0 176 0,-3 1 0 16,-1 3 0-16,-3 0-128 0,1 0 128 0,-1 3 128 16,0 0-128-16,3 1 176 0,0 2 80 0,1 1 0 15,2 4 16-15,-1-1 0 0,3 4 16 0,1 1 0 0,1-2 0 0,3 3 0 16,0 3-64-16,2 2-16 16,0 1 0-16,2 2 0 0,0 0-80 15,1 1 0-15,2-3-128 0,-1-3 192 0,3 1-192 16,-1-5 176-16,2-2-176 0,-1-4 160 0,0-3-160 0,0-2 0 15,6-2 0-15,-14-2 128 0,0 0-128 0,0 0 0 16,54-12 0-16,-54 12 0 16,0 0-544-16,0 0-32 0,54-46-16 0,-54 46-18736 0</inkml:trace>
  <inkml:trace contextRef="#ctx0" brushRef="#br0" timeOffset="-205581.66">4900 9226 19343 0,'2'14'848'0,"-2"-6"192"0,0-1-832 0,0-4-208 0,0 1 0 0,0 2 0 15,1 0 2496-15,-1 3 448 0,0 8 80 0,1 4 32 16,0 5-608-16,-1-6-112 0,0 1-32 0,2-5 0 16,-2-3-1408-16,0-4-272 0,1-2-64 0,-1-4-16 15,2 0-400-15,0-7-144 0,0-5 0 0,-2 9 144 16,0 0-144-16,12-48 0 0,-12 48 0 0,9-51 0 16,-9 51 0-16,11-49 128 0,-11 49-128 0,0 0 0 15,18-52 0-15,-18 52 0 0,0 0 128 0,0 0-128 0,0 0 0 0,0 0 192 0,0 0-192 0,37-43 192 31,-32 45-64-31,1 2 0 0,0 2 0 0,0 4 0 0,2-1 80 0,-1 3 16 16,-1 2 0-16,0 1 0 0,0 4-224 0,-1 0 176 16,0 3-176-16,-1-2 160 0,0 2-160 0,-2-1 0 15,0-1 0-15,-1-1 0 0,-1-3 0 0,0-4 0 16,1-3 0-16,0-2 0 16,0-1-304-16,1-2-80 0,-1 1-32 0,0-5-18240 15</inkml:trace>
  <inkml:trace contextRef="#ctx0" brushRef="#br0" timeOffset="-205365.12">5165 9274 13823 0,'1'0'1216'0,"1"3"-960"0,-1-3-256 0,-1 1 0 15,1-1 2720-15,1 2 496 0,2-2 112 0,2 3 0 16,2-3 144-16,-8 0 32 0,0 0 0 0,33 1 0 15,-33-1-2160-15,0 0-416 0,41-4-96 0,-41 4 0 16,0 0-480-16,53-16-96 0,-53 16 0 0,0 0-16 16,51-22-112-16,-51 22-128 0,0 0 176 0,0 0-176 15,53-22 0-15,-53 22 0 0,0 0-160 0,0 0-12416 16,0 0-2480-16</inkml:trace>
  <inkml:trace contextRef="#ctx0" brushRef="#br0" timeOffset="-205097.03">5315 9151 13823 0,'-3'0'1216'0,"2"-3"-960"15,0 3-256-15,1-2 0 0,0 0 3136 0,-1 0 592 16,-1 1 112-16,0-4 32 0,-2 1-608 0,2-2-128 16,0 2-32-16,1-2 0 0,0 4-1824 0,1 0-352 15,1 0-80-15,0 2-16 0,3 2-320 0,-1 3-80 16,2 1-16-16,-1 3 0 0,1 0-64 0,2 4-16 0,0 2 0 0,-1 1 0 0,2 4-336 0,-1-1 144 15,-1 3-144-15,2 0 0 16,-2 3 0-16,0 1 0 16,0 0 0-16,-1-1 0 0,0-1 0 0,-1-1 0 15,-1-5 0-15,1-2 0 0,0-3-176 0,-2-4-144 16,2-1-16-16,-1 0-16 16,0 1-736-16,0-3-160 0</inkml:trace>
  <inkml:trace contextRef="#ctx0" brushRef="#br0" timeOffset="-204894.21">5576 9309 21183 0,'2'7'944'0,"-2"-2"192"0,1-1-912 0,1 2-224 0,-2 0 0 0,1-2 0 15,-1 5 1664-15,1 1 272 0,3 6 64 0,-2 0 16 16,2 2-64-16,1-2-16 0,1 0 0 0,0-3 0 15,2-3-1296-15,-2-2-256 0,0-5-48 0,0-2-11024 16,-1-2-2192-16</inkml:trace>
  <inkml:trace contextRef="#ctx0" brushRef="#br0" timeOffset="-204748.65">5506 9053 16575 0,'-7'2'736'0,"4"0"160"0,1 0-720 0,0-2-176 15,0 1 0-15,2 1 0 0,0-1 3008 0,0 1 560 16,2 5 112-16,0-4 32 0,2 3-1120 0,-1 1-224 16,4-4-32-16,1 1-16 0,1-2-1792 0,1-2-352 15,-10 0-176-15,0 0-17024 0</inkml:trace>
  <inkml:trace contextRef="#ctx0" brushRef="#br0" timeOffset="-204074.43">6039 9455 15663 0,'-2'6'1392'0,"1"-3"-1120"16,1-3-272-16,-2 1 0 0,4-1 2304 0,-4 0 416 16,1 2 80-16,-1 4 16 0,-1 1 240 0,-1-1 48 15,2-3 16-15,0 0 0 0,-1-3-1664 0,1 0-336 0,-1-3-64 0,2-3-16 16,-2 0-656-16,1-1-128 0,-1-6-16 0,0-3-16 15,3 16-48-15,-6-41-16 0,6 41 0 0,-7-49 0 16,7 49 96-16,-7-51 32 0,3 25 0 0,-1 0 0 16,0 2 16-16,0-2 0 0,0 1 0 0,1 0 0 15,-3-1-48-15,0 1-16 0,-1 3 0 0,2 2 0 16,-1-2-64-16,-1-1-16 0,1-1 0 0,-2-1 0 0,3 3-160 0,0 0 192 16,2 0-192-16,1-1 192 15,3 23-192-15,-3-34 0 0,3 34 0 0,0 0 0 16,0 0 144-16,0 0-144 0,0 0 160 0,0 0-160 15,0 0 240-15,38-47-48 0,-38 47-16 0,0 0 0 16,44-3-176-16,-44 3 192 0,38 9-192 0,-18-7 192 0,-20-2-192 16,41 2 0-16,-20 3 0 0,-21-5 0 0,38 3 0 15,-22 4 0-15,1 2 0 0,-3-2 0 16,0-1-512-16,-3 0-48 0,-1 6 0 0,-2-4 0 16,-2-2-512-16,-1 0-96 0,-2 6-32 0,-2-5-17728 15</inkml:trace>
  <inkml:trace contextRef="#ctx0" brushRef="#br0" timeOffset="-203838.91">5802 9157 5519 0,'1'0'496'0,"0"1"-496"0,2 2 0 0,-2-3 0 16,0 0 3392-16,2 2 576 0,3-2 112 0,3 4 16 15,2-1 256-15,1 4 64 0,4-5 0 0,2 4 0 16,-1-2-2432-16,0 0-496 0,2 1-80 0,-19-5-32 16,37 3-864-16,-37-3-192 0,39 0-16 0,-39 0-16 15,41-2-288-15,-41 2 0 0,0 0 128 0,58-4-128 16,-58 4 0-16,36 3 0 0,-36-3 0 0,31 7 0 31,-14 2-560-31,1-3-64 0</inkml:trace>
  <inkml:trace contextRef="#ctx0" brushRef="#br0" timeOffset="-203587.62">6252 9790 23039 0,'-5'6'1024'0,"4"-3"192"0,0-3-960 0,-1 0-256 15,2 0 0-15,2-3 0 0,-1-1 1872 0,-1 4 336 16,0 0 64-16,0 0 16 0,26-60 112 0,-26 60 32 15,25-53 0-15,-25 53 0 0,32-63-1424 0,-32 63-288 0,39-67-48 0,-39 67-16 16,37-60-208-16,-37 60-32 16,39-50-16-16,-39 50 0 0,37-45-240 0,-37 45-160 15,0 0 192-15,46-44-192 0,-46 44 0 0,0 0 0 16,0 0 0-16,40-39 0 16,-40 39-240-16,0 0-144 0,0 0-48 0,0 0-12400 15,0 0-2480-15</inkml:trace>
  <inkml:trace contextRef="#ctx0" brushRef="#br0" timeOffset="-203386.94">6277 9233 16575 0,'-3'4'736'0,"2"-1"160"0,1-3-720 0,0 2-176 0,0-1 0 0,0 2 0 16,1-3 3376-16,2 4 640 0,-1 4 128 0,3 2 16 15,1 2-1216-15,1 5-240 0,0-3-48 0,2 2-16 16,-1 2-1744-16,1-3-336 0,-2 1-80 0,2-1-16 15,0 1-336-15,1-3-128 0,-1 2 0 0,0-1 0 16,0-2 0-16,-2-3-160 0,-1 1 0 0,-1-4 0 16,0-3-1024-16,-2 1-208 15</inkml:trace>
  <inkml:trace contextRef="#ctx0" brushRef="#br0" timeOffset="-202813.67">7260 9220 9215 0,'0'0'816'0,"0"0"-656"15,0 0-160-15,0 0 0 0,0 0 2208 0,1 0 416 16,2 0 64-16,0-3 32 0,-3 3 608 0,0 0 128 16,0 0 32-16,0 0 0 0,56-14-1056 0,-56 14-192 15,0 0-64-15,51-8 0 0,-51 8-1264 0,43-4-256 16,-43 4-48-16,44 2-16 0,-44-2-304 0,41 5-64 16,-41-5-16-16,37 5 0 0,-37-5-208 0,35 8 0 15,-22-2 0-15,0 1 0 0,-2-4 0 0,-11-3-208 16,0 0 64-16,0 0-12288 15,0 0-2464-15</inkml:trace>
  <inkml:trace contextRef="#ctx0" brushRef="#br0" timeOffset="-202594.64">7434 9008 18431 0,'-2'-2'816'0,"0"1"160"0,1 1-784 0,0 0-192 0,1 0 0 0,0 0 0 16,0 0 3088-16,0 0 576 0,0 1 112 0,0 1 32 15,1 2-1040-15,0 2-208 0,2 3-32 0,1-2-16 16,-1 3-1648-16,1 3-336 0,3 3-64 0,1 2-16 16,-1 3-144-16,2-1-48 0,0 2 0 0,-1 1 0 15,3 1-256-15,-2 1 0 0,1 7 128 0,-1 0-128 16,-1 5 0-16,1-2 0 0,0-2 0 0,-1-2 0 16,2-3-448-16,-1-6-32 0,-2-2-16 0,-1-8-18448 15</inkml:trace>
  <inkml:trace contextRef="#ctx0" brushRef="#br0" timeOffset="-202200.23">7686 8965 19343 0,'2'10'848'0,"-2"-5"192"0,2 1-832 0,-1-2-208 15,1 2 0-15,-2-2 0 0,1 4 2496 0,3 6 464 16,0 11 96-16,3 6 16 0,0 5-640 0,-1 1-128 15,2-3-32-15,-2 5 0 0,0-1-1312 0,-1-3-256 0,0-5-48 0,-4-1-16 16,0 1-400-16,-1-3-96 16,0-5-16-16,-1-2 0 0,1-5-128 0,-1-4 0 0,-2-3 0 0,3-1 0 15,-1-5 0-15,1-4 0 0,1-5 0 0,1-1 0 16,-2 8-320-16,0 0 0 0,0 0 0 0,17-46 0 16,-17 46 32-16,0 0 16 0,24-53 0 0,-24 53 0 15,0 0 272-15,0 0 0 0,32-53-128 0,-32 53 128 16,0 0 192-16,0 0 112 0,0 0 16 0,0 0 0 15,0 0 48-15,50-10 16 0,-43 16 0 0,-1 3 0 16,-1 1-64-16,0-3 0 0,-2 2 0 0,1-1 0 16,0 6-64-16,-1 1 0 0,0 2-16 0,-1 2 0 15,0-1-48-15,-2 4-16 0,0 3 0 0,-2-5 0 0,1 0 736 16,0-3 160-16,1-6 16 0,0 0 16 16,0-3-1712-16,2-3-352 0,1-5-64 0,2 0 0 15,0-7 160-15,-5 7 32 16,0 0 16-16,0 0-18112 0</inkml:trace>
  <inkml:trace contextRef="#ctx0" brushRef="#br0" timeOffset="-201877.7">8057 9433 22111 0,'7'0'976'0,"-4"0"208"0,-3 0-944 0,0 0-240 16,13 0 0-16,-11 0 0 0,2 0 2848 0,-4 0 528 15,0 0 96-15,0 0 32 0,54-8-1344 0,-54 8-272 16,0 0-48-16,0 0-16 0,56-31-1200 0,-56 31-240 15,0 0-64-15,0 0 0 0,0 0-192 0,0 0-128 0,37-44 160 0,-37 39-160 16,0 5 0-16,0 0 0 0,-7-20 0 0,0 11 0 16,0 2 0-16,0 1 0 0,-3 2 0 0,-3-1 0 15,2 4 0-15,-1-2-128 0,-1 1 128 0,1 1-160 16,2 4 160-16,-1 1 0 0,0 1 0 0,0-1 0 16,2-2 0-16,0 2 0 0,3 3 160 0,0 4-160 15,2 2 304-15,3 3-48 0,1 1 0 0,3 2 0 16,0-4 16-16,3 1 0 0,2 2 0 0,1 0 0 15,-1-1-128-15,3 3-16 0,3 4-128 0,2-4 192 16,0-1-192-16,-2-6 0 0,-1-2 128 0,2 1-128 16,2-1 0-16,3-5 0 0,1 0 0 0,0-2 0 15,-21-4-592-15,44 0-112 0</inkml:trace>
  <inkml:trace contextRef="#ctx0" brushRef="#br0" timeOffset="-201166.87">8913 9410 16575 0,'1'-6'1472'16,"-1"-1"-1168"-16,0 4-304 0,0 3 0 0,0 1 2560 0,0-2 464 15,2-2 96-15,-1-4 16 0,-1 7 16 0,0 0 16 16,0 0 0-16,0 0 0 0,0 0-2016 0,0 0-416 16,0 0-80-16,41-2-16 0,-34 14-320 0,0 1-80 15,1 3-16-15,2-3 0 0,0 3-224 0,0 2 176 16,1-1-176-16,0 0 160 0,0 3-160 0,-2-4 0 16,-2-1 0-16,-2-4 0 0,-1 0-128 0,-2-3-16 15,-1-2 0-15,-2-2 0 0,0-2-160 0,-2 1-16 0,1-6-16 0,-3-1 0 16,-1-4 16-16,1 2 16 15,1 2 0-15,-1-6 0 0,-3-2 304 0,-2-5 0 16,0-4-128-16,0-1 128 0,2 0 160 0,3 0 96 16,1 2 0-16,1-1 16 0,3 21-16 0,3-38-16 15,-3 38 0-15,8-41 0 0,-8 41 16 0,0 0 16 0,0 0 0 0,0 0 0 16,36-46 48-16,-36 46 0 0,0 0 0 0,0 0 0 16,0 0-64-16,0 0-16 0,51-3 0 15,-41 7 0-15,0 2-240 0,-2 1 176 0,3 1-176 0,0 2 160 16,2-4 672-16,-2-2 144 0,1 5 32 0,1-2 0 31,-1 3-2352-31,0-4-448 0</inkml:trace>
  <inkml:trace contextRef="#ctx0" brushRef="#br0" timeOffset="-200832.43">9284 9473 22111 0,'1'8'976'0,"0"-3"208"15,1-4-944-15,-1 1-240 0,1-2 0 0,1 3 0 16,1-3 2320-16,2 0 432 0,-6 0 64 0,0 0 32 0,43-5-432 0,-43 5-96 15,0 0-16-15,52-17 0 0,-52 17-1376 0,0 0-288 16,53-31-48-16,-53 31-16 0,0 0-272 0,47-45-64 16,-47 45-16-16,0 0 0 0,0 0-224 0,29-49 0 15,-29 49 0-15,0 0 0 0,-4-26 0 0,0 20 0 16,-2 4 0-16,0 0 0 0,-2-4 0 0,0 2-160 16,-2 4 160-16,-2 0-192 0,2 0 16 0,-3 0 0 15,0 0 0-15,-2 0 0 0,2 4 176 0,0-2-128 16,-1 4 128-16,1-1-128 0,0 4 896 0,1 1 192 15,1 5 48-15,3-5 0 16,1 0-1536-16,2 4-304 0,0 2-64 0,1 4-16 0,3 1 912 0,1 2 0 16,3-4 192-16,0 0-16 0,1-3 1552 0,2 0 320 0,2 0 64 0,1-1 16 31,3 1-2480-31,1-4-496 0,1-4-112 0,1 0 0 16,-2-4-64-16,3-1-16 0,-16-3 0 0,42-4 0 0,-42 4 592 0,0 0 128 0,67-29 32 0,-67 29-18800 15</inkml:trace>
  <inkml:trace contextRef="#ctx0" brushRef="#br0" timeOffset="-200316.18">9737 9368 30399 0,'-5'5'1344'0,"1"-2"288"0,1 0-1312 0,1 2-320 0,0-1 0 0,0-1 0 16,0 0 1952-16,-3 5 320 0,-3 7 64 0,-1 1 16 16,-3 2-1136-16,4 1-240 0,0-7-32 0,3 2-16 15,-1 0-416-15,3 0-64 0,0-4-32 0,2-1 0 16,2 1-224-16,2-4-64 0,0-3 0 0,1 1 0 15,1-1-128-15,2-3 0 0,-7 0 0 0,0 0 0 0,0 0 0 0,0 0 0 16,46-19 0-16,-46 19 0 0,0 0-208 0,0 0 80 16,0 0 128-16,50-38-208 0,-50 38-96 0,0 0-16 15,0 0 0-15,0 0 0 0,0 0 64 0,0 0 0 16,0 0 0-16,0 0 0 0,0 0 256 0,0-45-128 16,-7 42 128-16,1 0 0 0,0 1 0 0,-1 2 0 15,-2 2 0-15,1 1 0 0,1-2 0 0,2 1 0 16,3-2 128-16,-2 3-128 0,1-2 0 0,1 4 0 0,0-1 0 0,0 3 0 0,1 2 0 0,1 1 128 31,0 2-128-31,1 3 0 0,2 1 0 0,0 1 0 16,2 4 0-16,2-1 0 0,-1 2 128 0,2 3-128 15,2 3 0-15,1 1 0 0,2-1 0 0,0 1 128 0,1-1-128 0,0 3 0 0,-1-2 0 0,1-1 0 16,1 2 0-16,-3-3 0 16,-3-7 0-16,-2 4 0 0,1 6 0 0,-2 3 0 15,-5 2 0-15,-2-3 128 0,-3-3-128 0,-2-5 0 16,0-4 128-16,-4 0-128 0,-5-2 0 0,-2-3 0 15,-1-2 0-15,1-6 0 0,-2-2 0 0,0-5 0 16,0-1-192-16,-1-4-16 0,2-4-16 0,-2-3 0 16,0-1-32-16,2 1 0 0,2 1 0 0,-1-4 0 15,3-1 0-15,1 0 0 0,3 4 0 0,2-4 0 16,3 1 256-16,1 1-176 0,4 14 176 0,0 0-160 16,0 0-80-16,1-47-16 0,-1 47 0 0,0 0 0 15,0 0-688-15,28-51-144 0,-28 51-16 0,0 0-16 16,37-44-1568-16,-37 44-304 0</inkml:trace>
  <inkml:trace contextRef="#ctx0" brushRef="#br0" timeOffset="-200082.54">10001 9499 27647 0,'-2'5'1216'0,"1"-5"256"0,-1-2-1168 0,2 2-304 16,0 2 0-16,-1-2 0 0,1 0 1648 0,0 0 272 15,0 2 48-15,0 0 16 0,0 2-224 0,1-1-32 16,-1 2-16-16,2 2 0 0,0 0-1120 0,2 2-208 16,-2 1-64-16,2-1 0 0,0 6-128 0,-1-1-48 15,1 1 0-15,-2-3 0 0,1-2-144 0,-1 0 0 0,2-1 0 16,-1 0 0-16,-2-2-528 0,0-4-96 0,0 0-16 0,1-6-17632 16</inkml:trace>
  <inkml:trace contextRef="#ctx0" brushRef="#br0" timeOffset="-199900.03">9927 9341 30399 0,'0'0'1344'0,"0"0"288"0,0 0-1312 0,0 0-320 0,0 0 0 0,0 0 0 16,0 0 2240-16,0 0 368 0,0 0 80 0,0 0 0 15,0 0-1472-15,17 4-320 0,-10 2-48 0,-1 0-16 0,2-1-512 0,1-5-128 0,1 1 0 0,0-2-16 31,-10 1-176-31,0 0-256 0,0 0 64 0,49-2 16 16,-49 2-464-16,0 0-112 0</inkml:trace>
  <inkml:trace contextRef="#ctx0" brushRef="#br0" timeOffset="-199582.97">10231 9441 33167 0,'-3'4'1472'0,"0"0"304"0,1-1-1424 0,0-1-352 16,1-1 0-16,-1 3 0 0,0-2 1568 0,-1 4 240 15,-2 7 48-15,-3-1 16 0,3 4-912 0,0-4-176 16,2 1-32-16,1 0-16 0,4-3-224 0,-1 3-64 16,4-5 0-16,1 2 0 0,0-6-240 0,3 2-48 15,0-3-16-15,0 0 0 0,3-3-144 0,-12 0 0 16,0 0 0-16,0 0 0 0,49-13 0 0,-49 13 0 16,0 0 0-16,0 0-176 15,53-41-240-15,-53 41-48 0,0 0-16 0,0 0 0 16,44-50-96-16,-44 50-32 0,0 0 0 0,0 0 0 15,0 0 160-15,0 0 16 0,0 0 16 0,0 0 0 0,0 0 544 0,-4-38 128 0,-2 36 0 0,-2 0 16 16,-4 0 240-16,-1 1 32 0,-1-2 16 0,1-1 0 16,3 2-128-16,0-1-32 0,1 2 0 0,-3 1 0 15,4 1-240-15,0 2-160 0,3-1 192 0,3 0-192 16,2-2 0-16,1-2 0 0,2 0 0 0,0-2 0 16,-3 4-336-1,0 0-128-15,0 0-32 0,0 0 0 0,0 0-1040 0,49-28-224 0</inkml:trace>
  <inkml:trace contextRef="#ctx0" brushRef="#br0" timeOffset="-199283.77">10519 9493 11967 0,'3'11'528'0,"-2"-7"112"0,0 0-512 0,1-1-128 15,-1 2 0-15,-1-3 0 0,0 4 1488 0,1 0 272 16,-1 6 48-16,0 7 16 0,-1-1 544 0,0 5 96 16,-2-6 32-16,1 0 0 0,-1-3-208 0,2-4-48 15,0-4 0-15,1-1 0 0,0-5-992 0,1-5-208 16,1 1-32-16,-2 4-16 0,0 0-736 0,0 0-128 15,18-54-128-15,-18 54 144 0,0 0-144 0,22-68 0 16,-22 68 0-16,0 0 0 0,27-55 0 0,-27 55 0 16,0 0-144-16,0 0 144 0,41-48-144 0,-41 48 144 15,0 0 0-15,0 0-144 0,0 0 144 0,42-8 144 16,-35 14-16-16,2 4-128 0,0 2 336 0,-2-2-32 0,-1 5-16 16,2-2 0-16,-2 3-112 0,0-1-32 0,-1-2 0 0,-1-1 0 15,1 4-144-15,0 6 0 0,0 1 144 0,-2-1-144 16,0 0 0-16,-1-3 0 0,-1 0 0 0,-1 0 128 15,2-4-128-15,-2-2 0 0,2-4 0 0,-1-4-12224 16,1-2-2400-16</inkml:trace>
  <inkml:trace contextRef="#ctx0" brushRef="#br0" timeOffset="-198233.13">4585 10384 7359 0,'-2'0'656'0,"0"0"-528"0,1-3-128 0,1 3 0 15,-1 3 1968-15,1-3 352 0,-1 0 80 0,-1-3 16 0,2 3 1520 0,-1 0 304 16,0 0 64-16,0 0 16 15,0 0-1616-15,1 0-320 0,-2 4-64 0,2 2-16 16,0 3-1408-16,0 1-272 0,2-1-64 0,0 3-16 16,-2-1-224-16,2-3-32 0,1 1-16 0,1 1 0 15,-1 0-96-15,2-2-32 0,1 2 0 0,-1-4 0 16,2 1-144-16,-2-4 0 0,0 4 0 0,-2-6 0 16,2 1 0-16,-1 1 0 0,1-3 0 0,-3-3-176 15,1 0-160-15,-2-4-48 0,0 1 0 0,-2-4 0 16,-3 2-320-16,1-2-64 0,-2 0 0 0,-4 0-16 15,-1-1-48-15,-1 3 0 16,-1-1 0-16,-3 2 0 0,0 1 640 0,0 0 192 0,1 4 0 0,1-2-160 16,-1 4 640-16,1 0 128 0,-2 4 32 0,0-1 0 15,3 0 16-15,-2 3 16 0,0 3 0 0,2 0 0 0,1 4-272 0,2-3-48 16,2 3-16-16,-1 2 0 0,3 1-48 0,2 3-16 16,0-2 0-16,3 4 0 0,2 1-80 0,1 1-32 15,2-2 0-15,1 1 0 0,3 4-160 0,1-1 160 16,1 1-160-16,0-4 160 0,0 0-160 0,3-1 0 15,2-1 144-15,0-2-144 0,1-2 0 0,2-3 0 16,1-3 0-16,0-4 0 0,1-2 0 0,-21-4 0 16,40 0 0-16,-40 0 0 0,0 0-240 0,57-14 48 15,-57 14 0-15,0 0 0 16,68-41-1104-16,-68 41-224 0,0 0-32 0,58-49-15920 0</inkml:trace>
  <inkml:trace contextRef="#ctx0" brushRef="#br0" timeOffset="-197916.62">4845 10720 2751 0,'0'0'128'0,"0"0"16"0,0 0-144 0,0 0 0 0,0 0 0 0,0 0 0 16,0 0 3008-16,0 0 576 0,0 0 128 0,0 0 0 15,0 0 224-15,0 0 32 0,4-5 16 0,-7 15 0 16,1 2-1584-16,-2 2-320 0,1 1-64 0,1-2-16 16,-1 6-912-16,2-3-192 0,0 0-48 0,0 0 0 15,2-1-416-15,-1-2-96 0,2 2-16 0,1-2 0 16,2-2 0-16,0-3-16 0,1-1 0 0,3-5 0 0,-1-2-144 0,-8 0-32 16,0 0 0-16,0 0 0 0,0 0-128 0,55-51 0 0,-55 51 0 0,0 0 128 31,34-59-128-31,-34 59 0 0,0 0 0 0,21-65 128 15,-21 65-128-15,0 0-192 0,2-49 32 0,-5 34 16 16,-1 4 16-16,-2 0 0 0,-1 4 0 0,-3-3 0 0,-1 4 128 0,-2 0 192 16,1 1-32-16,-3 1-16 0,3 1 208 15,-3 2 32-15,1-1 16 0,1 0 0 0,-1 2-112 0,2 0-32 16,1 2 0-16,0 0 0 0,1 2-256 0,1 0 128 16,3 1-128-16,1 1 0 0,1-3 128 0,2 0-128 15,0 1 0-15,2-2 0 0,3-1 0 0,1 2-304 16,1-3 64-16,3 0 16 15,2 0-368-15,-10 0-80 0,29 3-16 0,-13 0-12240 16,3 1-2464-16</inkml:trace>
  <inkml:trace contextRef="#ctx0" brushRef="#br0" timeOffset="-197622.88">5103 10690 18431 0,'1'6'816'0,"-1"-4"160"0,2 0-784 0,-1 1-192 0,0-3 0 0,-1 3 0 15,1 0 2176-15,2 3 400 16,-1 4 80-16,2 6 16 0,0 0 16 0,0 3 16 0,-1-3 0 0,0 0 0 0,-1 0-1488 0,2 0-320 15,-2 0-48-15,0 1-16 16,-1-1-544-16,0 0-112 0,-1-3-32 0,-1-7 0 16,1 0-144-16,-1-5 0 0,1-1 0 0,-3-3 0 15,1-7 0-15,2 10 0 0,-8-35 0 0,3 10 0 16,0-1 0-16,5 26 128 0,-6-56-128 0,6 56 128 16,-2-64-128-16,2 64 160 0,1-54-160 15,-1 54 160-15,0 0 16 0,10-56 0 0,-10 56 0 0,0 0 0 16,0 0 48-16,0 0 16 0,0 0 0 0,27-47 0 15,-27 47-64-15,0 0-16 0,0 0 0 0,0 0 0 16,0 0-160-16,41 0 192 0,-31 5-192 0,0-1 192 16,-1 0-192-16,1 2 0 0,3 3 0 0,-1-2 0 15,2 4-512 1,-2 0-48-16,0 2 0 0,1-1-18496 0</inkml:trace>
  <inkml:trace contextRef="#ctx0" brushRef="#br0" timeOffset="-197297.4">5409 10704 15663 0,'-8'6'688'0,"6"-4"144"0,-1 1-656 0,1 1-176 16,1-3 0-16,-1 1 0 0,1 1 2368 0,0 3 432 15,0 1 80-15,1 6 32 0,-2 2-384 0,4-2-80 16,-1 2-16-16,1-1 0 0,2 1-1088 0,0-2-240 16,1-1-32-16,1 1-16 0,-1-1-704 0,1-2-144 0,0 0-16 0,-1-1-16 0,1-3-176 0,-1-2 0 31,0-4 0-31,-1 0 0 0,-2 0 0 0,1-7 0 15,-2 1 0-15,-1 6 0 0,0 0 0 0,-4-38 0 0,4 38 0 0,-8-38 128 16,8 38 80-16,-9-38 16 16,3 19 0-16,6 19 0 0,-7-35 0 0,7 35 0 0,-8-33 0 0,8 33 0 15,0 0 32-15,0 0 0 0,0-45 0 0,0 45 0 16,0 0-64-16,0 0 0 0,0 0 0 0,0 0 0 16,0 0 0-16,0 0-16 0,0 0 0 0,0 0 0 15,42-4-48-15,-34 12-128 0,1 0 192 0,0-1-64 16,1 1-128-16,1 2 0 0,0 0-160 0,0 0 160 15,3 2-688 1,-2 1-32-16</inkml:trace>
  <inkml:trace contextRef="#ctx0" brushRef="#br0" timeOffset="-196915.49">5689 10845 12895 0,'2'0'1152'0,"-1"0"-928"16,0 0-224-16,0 0 0 0,1 0 2912 0,0-3 544 16,2 3 96-16,2 0 32 0,-6 0-272 0,0 0-48 15,0 0-16-15,41-10 0 0,-41 10-1872 0,0 0-368 16,0 0-80-16,41-27-16 0,-41 27-640 0,0 0-128 16,0 0-16-16,0 0-128 0,39-34 128 0,-39 34-128 15,0 0 0-15,0 0 0 0,0 0 0 0,0 0 0 16,0 0 0-16,0 0 0 0,-5-42 0 0,-2 35 0 15,-2 0 0-15,0 1 0 0,0 0 0 0,-1-1 0 16,-1 1 0-16,-1 4 0 0,1 0 0 0,0 4 128 16,2 1-128-16,0 2 160 0,1 2 16 0,1 0 0 0,2 2 0 0,0 1 0 15,0 3-48-15,2 4-128 0,2 3 192 0,1-1-64 16,1 3 16-16,2 0 0 0,1-3 0 0,1-1 0 16,0-2 96-16,-1 2 16 0,4 3 0 0,-2-5 0 15,0-7-128-15,2 2 0 0,2 1-128 0,1 0 192 16,1-2-192-16,0-1 0 0,3-5 0 0,0-2 0 15,0-1 0-15,-15-1 0 0,0 0 0 0,42-11-13184 16,-42 11-2560-16</inkml:trace>
  <inkml:trace contextRef="#ctx0" brushRef="#br0" timeOffset="-196476.78">5953 11029 11055 0,'-1'0'976'0,"-1"0"-784"0,2 0-192 0,0 0 0 0,0 0 2912 0,-1-2 544 15,1 0 96-15,-1 2 32 0,1-3-304 0,2 0-48 16,2-1-16-16,-4 4 0 0,0 0-1488 0,0 0-320 16,0 0-48-16,0 0-16 0,54-28-816 0,-54 28-160 15,0 0-48-15,42-12 0 0,-42 12-112 0,0 0-16 16,44-7-16-16,-44 7 0 0,0 0-176 0,36-6 0 15,-36 6 0-15,0 0 128 0,34-6-128 0,-34 6 0 16,0 0 0-16,0 0 0 0,0 0 0 0,0 0 0 16,36-6-160-16,-33 3 160 0,-2 2-416 0,-2 1 16 0,-1-2 0 15,-3-2 0 1,0 0-80-16,-2 2-16 0,-4-2 0 0,-2 2 0 0,1-2 496 0,-1-2 0 0,-1 1-128 0,0 0 128 16,2-1 144-16,-2-3 80 0,0 3 16 0,-1-4 0 15,1 0-48-15,2-2 0 0,2 5 0 0,1-5 0 16,3 0 0-16,6 12-16 0,-7-22 0 15,7 22 0-15,0 0 16 0,0 0 16 0,0 0 0 0,0 0 0 16,0 0-32-16,0 0-16 0,22-51 0 0,-22 51 0 16,0 0-160-16,0 0 128 0,44-14-128 0,-44 14 128 15,0 0-128-15,42-11 0 0,-42 11 0 0,37-1-176 16,-37 1-160-16,36-3-48 0,-18 6 0 0,-2-2-17984 16</inkml:trace>
  <inkml:trace contextRef="#ctx0" brushRef="#br0" timeOffset="-195681.06">6524 11478 23039 0,'1'2'2048'0,"1"2"-1648"16,-2-4-400-16,1 3 0 0,-1-3 1504 0,1 0 224 15,1 3 32-15,2-3 16 0,1 3 144 0,1-3 16 16,-6 0 16-16,0 0 0 0,0 0-800 0,0 0-144 16,18-60-48-16,-18 60 0 0,-2-48-384 0,2 48-64 15,-3-63-32-15,0 28 0 0,1-2-128 0,-2-3-32 16,-1-1 0-16,0 1 0 0,-1 3-128 0,0 2-16 16,-2 0-16-16,-2-2 0 0,-1-4-160 0,-1-1 0 15,-2 2 144-15,0 1-144 0,1 4 0 0,0 0 0 16,1 7 0-16,1 1 0 0,0 1 0 0,1 3 0 15,2 7 0-15,0 1 0 0,1 6 0 0,2 1 0 0,1 3 0 0,0 4 128 16,3-1 80-16,0 2 32 0,2 0 0 0,0 2 0 16,3 2 48-16,1 2 16 0,2 1 0 15,5 2 0-15,0 3-112 0,3-2 0 0,3 3-16 0,2-1 0 16,1 0-176-16,0 2 0 0,3-4 0 0,-1 0 128 16,2 2-128-16,-2 0 0 0,0 3 0 0,-5-2 0 15,-2-2 0-15,-3 0 0 0,-3-1 0 0,-4-3 0 0,-1 4 0 0,-4-1 0 16,-2 0 0-16,-2-1 0 15,-1-3-128-15,-2 1 128 0,-4 3 0 16,-2 1 0-16,0-3-128 0,-3-4 128 0,-1 0-160 0,-4 3 160 16,1-4 0-16,0 4 0 0,-2-1 0 0,0 1 0 15,2-1 0-15,2-1 0 0,4-1-128 0,1 2 128 16,2-2 0-16,3 0-192 0,2-2 192 0,4 1-192 16,3-3 0-16,4 0 0 0,3 0 0 0,-1-3 0 0,-8 3-16 15,0 0 0-15,43-2 0 0,-43 2 0 0,49-2 16 0,-49 2 0 16,59 0 0-16,-25 4 0 15,0-4-576-15,2 0-96 0</inkml:trace>
  <inkml:trace contextRef="#ctx0" brushRef="#br0" timeOffset="-195333.83">6994 10867 34095 0,'-4'-2'1504'0,"2"-1"320"0,-2 3-1456 0,2-1-368 16,-1 1 0-16,-1 0 0 0,1 1 1600 0,-5 2 256 15,-2-1 64-15,-4-1 0 0,-3 4-832 0,3-1-176 16,0 2-16-16,2-5-16 0,2 4-352 0,0-1-64 15,1 5-16-15,2 1 0 0,1-1-112 0,2 0-16 16,0 1-16-16,3-3 0 0,1 2-144 0,1-2-32 0,2 2 0 0,3 0 0 16,2 2-128-16,6 0 0 0,0-1 0 0,2-3 0 15,0-2 0-15,0-1 0 0,-16-4-128 0,0 0 128 16,49-7-384-16,-49 7 0 16,0 0 0-16,46-29 0 15,-46 29-336-15,0 0-80 0,0 0-16 0,35-47 0 16,-35 47 48-16,0 0 16 0,0 0 0 0,-3-51 0 0,-4 43 448 0,-3 0 96 0,0 0 16 0,-2-1 0 15,-2 2 512-15,1 0 96 0,-1-1 32 0,0 0 0 16,1 3-192-16,-1 1-48 0,1-3 0 0,0 1 0 16,2 0-48-16,1 1-16 0,1 1 0 0,2 1 0 15,1 3-144-15,0 0 0 0,3 0 0 0,2 0 0 16,2 0 0-16,2 0 0 0,3-3 0 0,1 2 0 16,-7 1-368-16,0 0-48 15,0 0-16-15,44-3-11808 0,-44 3-2368 0</inkml:trace>
  <inkml:trace contextRef="#ctx0" brushRef="#br0" timeOffset="-195033.94">7244 10858 11967 0,'0'3'1072'0,"0"-2"-864"15,0 4-208-15,0-4 0 0,1 2 2240 0,-1-1 416 16,1 2 80-16,0 6 16 0,1 2-400 0,-1 4-80 16,0-1-16-16,0 1 0 0,-1-3-400 0,0 0-96 15,0 0-16-15,0-5 0 0,0 0-1008 0,-1-6-208 16,2-2-32-16,-1-2-16 0,0 2-480 0,0 0 0 15,0 0-128-15,8-55 128 0,-8 55-128 0,6-44 128 16,-6 44 0-16,0 0 0 0,11-63 0 0,-11 63 0 16,0 0 128-16,16-47-128 0,-16 47 528 0,0 0 16 15,0 0 0-15,0 0 0 0,0 0-160 0,0 0-48 16,0 0 0-16,42-13 0 0,-36 19-80 0,1 3 0 0,0-1-16 0,0 4 0 16,0 1-48-16,-1 5-16 0,1-2 0 0,-1 0 0 15,-1-4-176-15,-1 4 0 0,-1 0 144 0,0 3-144 16,0 0 0-16,-2-2 0 0,1 1 0 0,0-3 128 15,0-5-128-15,1-4 0 0,-1-2 0 0,2-4 0 16,-1-4-768 0,0-1-112-16</inkml:trace>
  <inkml:trace contextRef="#ctx0" brushRef="#br0" timeOffset="-194548.08">7644 10792 25791 0,'-2'7'1152'0,"1"-2"224"15,-1-1-1104-15,1-2-272 0,1 2 0 0,-1-2 0 0,0 2 2448 0,-2 2 432 16,-2 7 96-16,-2 3 16 0,-2 2-1232 0,1 2-240 16,-1-1-48-16,1-3-16 0,2 0-816 0,-1 0-144 15,2 0-48-15,0 0 0 0,1 1-288 0,2-1-160 16,1-2 160-16,-1 1-160 0,1-3 0 0,1-1 0 16,3-2 0-16,-1 0 0 0,1-6 0 0,0 0-256 15,3 0 48-15,3-3 16 16,-9 0-208-16,0 0-48 0,0 0 0 0,0 0 0 15,50-32-192-15,-50 32-32 0,0 0-16 0,0 0 0 16,35-62-144-16,-35 62-48 0,19-54 0 0,-19 54 0 16,10-57-64-16,-10 57-16 0,2-63 0 0,-2 63 0 15,-5-67 336-15,0 35 64 0,-1 1 16 0,-2 3 0 0,-2 3 736 0,0 3 128 0,-3 0 48 0,0 3 0 0,-1 2 672 0,2 4 144 16,-1 1 32 0,-1 0 0-16,-1-1-176 0,-3 0-16 0,2 2-16 0,3 3 0 15,0-1-544-15,4 6-96 0,2-1-32 0,4 2 0 16,-1-1 48-16,3 3 16 0,2 3 0 0,0 3 0 0,3-4 48 0,1 4 0 0,2 2 0 0,1 2 0 15,-1-2-112-15,2 2-16 0,2 3 0 0,0-1 0 32,0 0-96-32,2 4-32 0,1 3 0 0,2 1 0 15,-1 2-192-15,1-3 176 0,-1 0-176 0,0 4 160 16,0 1-160-16,-2 5 0 0,0 2 0 0,-2-2 0 16,-1 2 0-16,-2-5 0 0,-1 5 0 0,-2-6 0 15,-2 1 0-15,0-8 0 0,-2 1 0 0,2-3 0 16,-3 4-352-16,1-2 0 0,0-5 0 0,-1-3 0 15,0-2-496-15,0-6-112 0,0 0 0 0,-1-6-17920 16</inkml:trace>
  <inkml:trace contextRef="#ctx0" brushRef="#br0" timeOffset="-194046.96">8076 10883 18431 0,'-3'0'1632'16,"2"0"-1312"-16,1 0-320 0,-1 0 0 0,1 0 2464 0,0 0 416 16,-4 0 96-16,2 4 16 0,-1 2-144 0,2 0-32 15,2 4 0-15,2 2 0 0,0-2-1792 0,2 5-352 16,2-2-80-16,-1 3-16 0,1 0-304 0,2 0-64 16,1-1-16-16,-3-2 0 0,-2-4-192 0,1 2 0 15,2 0 0-15,-2 0 0 0,0-2 0 0,-2-3 0 16,0-2 0-16,-2-4-160 15,-2 0-912-15,0 0-176 0,0 0-32 0,0 0-16048 0</inkml:trace>
  <inkml:trace contextRef="#ctx0" brushRef="#br0" timeOffset="-193866.21">8049 10633 11055 0,'0'0'976'0,"0"0"-784"0,1 0-192 0,-1 0 0 16,1 0 3568-16,0 0 656 0,2 0 144 0,2 2 32 15,1 0-1120-15,3 1-208 0,-1-3-64 0,2 1 0 16,-10-1-2240-16,0 0-464 0,35 5-96 0,-35-5-16 16,25 6-384-16,-11-1-96 0,1 1-16 0,0 5 0 31,1 0-1600-31,0 4-320 0</inkml:trace>
  <inkml:trace contextRef="#ctx0" brushRef="#br0" timeOffset="-193587.72">8359 10925 911 0,'-1'15'0'0,"0"-9"0"0,-1 0 0 0,2 1 0 0,-1-4 2432 15,1 1 416-15,-1 0 80 0,0 2 16 0,-1 5 1056 0,1 3 224 16,-1 0 32-16,0 0 16 0,0-5-1648 0,2-8-336 16,2-2-64-16,0-5-16 0,-2 6-1376 0,0 0-288 15,10-45-48-15,-10 45-16 0,12-46-16 0,-12 46 0 16,15-46 0-16,-15 46 0 0,0 0-16 0,21-56 0 16,-21 56 0-16,0 0 0 0,0 0-128 0,0 0-16 15,0 0-16-15,0 0 0 0,0 0-32 0,42-7 0 16,-36 17 0-16,0 3 0 0,-1-1 0 0,3 4-16 15,-3 0 0-15,1 3 0 0,0-3-112 0,0 2-128 16,0-2 176-16,-1 1-176 0,-1-1 128 0,0-2-128 16,-1 6 0-16,0-1 0 0,-2-1 0 0,-1-2 0 15,1-2 128-15,-1-4-128 0,2-1 0 0,-2-3 0 16,1-4 0-16,-1-2 0 0,0 0 0 0,1 0-192 0,0-6 0 0,-1 6 0 31,0 0-1008-31,0 0-192 0</inkml:trace>
  <inkml:trace contextRef="#ctx0" brushRef="#br0" timeOffset="-192517.13">8899 10912 15663 0,'-2'0'1392'0,"0"-3"-1120"15,0 2-272-15,1 1 0 0,-1 0 2272 0,-1 0 400 16,-2 0 80-16,-4 0 0 0,-3-3-192 0,-1 3-32 16,-1 3-16-16,0-2 0 0,-1 5-1232 0,2-2-256 15,-1 5-64-15,2-1 0 0,1 0-576 0,1 2-112 0,1 1-16 0,3 0-16 16,1 1-64-16,1 1-16 15,2-1 0-15,2 0 0 0,1 1-160 0,2-2 128 16,2 0-128-16,1-1 128 0,2 0-128 0,4 0 0 16,0 1 0-16,3-6 0 0,1 0 0 0,-16-5 0 15,33 3 0-15,-33-3 0 0,0 0-160 0,0 0 160 16,61-19 0-16,-61 19-144 0,0 0-160 0,51-44-16 16,-51 44-16-16,0 0 0 15,0 0-160-15,25-50-16 0,-25 50-16 0,-1-20 0 0,-2 14 528 0,-4-1 272 0,0 2-16 0,-2 4-16 16,-1-1 368-16,2 2 80 0,-2 2 16 0,1 1 0 15,2 0-336-15,1 1-64 0,2-1-16 0,1 0 0 16,1 4-160-16,2-1-128 0,1 4 192 0,0-4-192 16,1 0 176-16,1 3-176 0,1 4 160 0,2 2-160 15,2 5 128-15,-1 0-128 0,2 1 0 0,-1 1 144 0,1 0-144 0,1 3 128 0,1 3-128 16,-1 1 128 0,1-1-128-16,-1 4 128 0,2 4-128 0,-1-1 128 15,2-1-128-15,-2 0 0 0,-1-2 0 0,0-4 0 16,-4-3 0-16,0-1 0 0,-2 0 0 0,-3 1 0 0,0 1 0 0,-3-4 0 0,-2-1 0 0,-2-1 0 15,-1 0 0 1,0-3 0-16,0-1 0 0,-2-6 0 0,1-2 0 16,-4-3 0-16,1-2 0 0,-2-3 0 0,-2-2-192 15,-1 1 192-15,-1-4-160 0,-2 0 160 0,3 2 0 0,-3-3 0 16,-4 2 0-16,-1-2 160 0,1 0-32 0,-1 0-128 16,2 0 192-16,4-1-64 0,1 1 0 0,4 0-128 15,4 5 192-15,3-2-64 0,2 3-128 0,2 0 0 16,1 3 0-16,1-3 0 0,1 4 0 0,3-3 0 15,2 1-192-15,1 1 192 16,2-2-640-16,-9-1-16 0,0 0 0 0,47-11-17520 16</inkml:trace>
  <inkml:trace contextRef="#ctx0" brushRef="#br0" timeOffset="-191931.89">9828 10938 19343 0,'0'2'1728'0,"0"-2"-1392"0,0 0-336 0,0 0 0 16,1 0 1888-16,1 0 304 0,0 0 64 0,2 0 16 15,2 0 240-15,1 0 48 0,2 0 16 0,2 0 0 16,-11 0-1200-16,0 0-240 0,0 0-48 0,53 0-16 16,-53 0-688-16,0 0-128 0,50 4-16 0,-50-4-16 15,0 0-224-15,44-3 0 0,-44 3 0 0,0 0 0 16,39 5 0-16,-39-5-128 0,0 0 128 0,0 0-18432 15</inkml:trace>
  <inkml:trace contextRef="#ctx0" brushRef="#br0" timeOffset="-191684.58">9978 10788 9215 0,'-4'0'816'0,"2"0"-656"16,0 0-160-16,1 0 0 0,0 0 3232 0,0 0 608 15,-1-3 128-15,0 3 32 0,-2 0-144 0,-1 3-16 16,0-2-16-16,0 4 0 0,2 3-2288 0,-1 0-448 16,1 5-80-16,1 0-32 0,2 3-640 0,0 3-128 15,2-1-16-15,1 5-16 0,2-5-176 0,0 2 192 16,1-2-192-16,0 5 192 0,2 1-192 0,-1 2 0 16,0 0 0-16,1 2 0 0,-1-5 0 0,-1 2 0 15,1 0-176-15,-1-6 176 16,0 2-976-16,-1-3-112 0,-1-1-32 0,-1-6-16240 0</inkml:trace>
  <inkml:trace contextRef="#ctx0" brushRef="#br0" timeOffset="-191348.06">10178 10991 1839 0,'0'2'160'0,"0"-1"-160"0,0 2 0 0,0-3 0 15,1 4 2592-15,-1-4 480 0,2 3 112 0,-1 6 16 16,1 1 224-16,2 8 48 0,1 2 16 0,-1 1 0 15,-1 1-1616-15,1 1-320 0,1 1-64 0,0 2-16 16,1-3-144-16,2-4-48 0,0 0 0 0,2-4 0 16,2-5-256-16,1-4-64 0,-13-6-16 0,0 0 0 15,44-4-560-15,-44 4-128 0,0 0 0 0,0 0-16 16,58-46-240-16,-58 46 128 0,0 0-128 0,28-56 0 0,-28 56 0 0,0 0 0 16,8-56 0-16,-8 56 0 0,-3-37-144 15,-2 21-128-15,1 3-32 0,-2 1 0 0,-5 2 160 0,-2-2 144 16,2-1-208-16,-2 4 80 0,-5 2 576 0,0 1 128 15,-2 0 32-15,0 2 0 0,3 2-224 0,-2 2-64 16,2 2 0-16,0 4 0 0,2 1-64 0,0 0-32 16,1 2 0-16,4 1 0 0,2-4-80 0,2 0-16 15,-1 3 0-15,4 1 0 0,0-3-128 0,6-1 0 16,0-2 0-16,2-2 0 16,3-2-576-16,0-1 16 0,-8 1 0 0,0 0-18080 0</inkml:trace>
  <inkml:trace contextRef="#ctx0" brushRef="#br0" timeOffset="-190732.07">11296 11070 10127 0,'-1'0'896'0,"-1"0"-704"16,2 0-192-16,0 0 0 16,0 0 2496-16,0 0 448 0,0 0 112 0,0 2 16 15,0 2 512-15,3 0 96 0,1 2 32 0,-1-2 0 16,5 1-1648-16,-1-2-320 0,2 3-64 0,2-2-16 15,3-1-1088-15,-6 0-208 0,1 0-48 0,1-3-16 16,-10 0-176-16,0 0-128 0,53 0 144 0,-53 0-144 16,0 0 0-16,57-13 0 0,-57 13 0 0,0 0 0 15,53-21-208-15,-53 21-96 0,0 0-16 0,0 0-17968 0</inkml:trace>
  <inkml:trace contextRef="#ctx0" brushRef="#br0" timeOffset="-190517.02">11473 10893 14735 0,'-8'12'1312'0,"5"-9"-1056"15,0 1-256-15,1-1 0 0,0 0 2304 0,1-3 384 16,0 3 96-16,0 1 16 0,-3 5 576 0,0 1 112 16,1 5 32-16,0 1 0 0,2 0-2016 0,0 2-400 15,1-2-80-15,0 3 0 0,2-2-576 0,-1 4-96 16,3 1-32-16,-1 1 0 0,-1-3-144 0,2 1-48 15,-1 1 0-15,2 0 0 0,2 0-128 0,-3-3 0 0,1-1 0 0,0 2 0 32,2 0-320-32,1-1-80 0,2-1-32 0,1-8-18128 0</inkml:trace>
  <inkml:trace contextRef="#ctx0" brushRef="#br0" timeOffset="-190148.49">11693 10823 10127 0,'0'3'896'0,"0"3"-704"0,0 1-192 0,0-4 0 16,0 3 3104-16,-1 2 592 0,1 7 112 0,0 9 32 15,0 11-704-15,0 1-128 0,0 5-16 0,0 1-16 16,0 4-1568-16,0 2-320 0,0-5-64 0,1-1-16 16,-1-1-496-16,1-6-112 0,-1-7-16 0,0-5 0 0,0-4-240 0,0-8-144 15,1-6 160-15,-1-2-160 0,0-7 0 0,0-1 0 16,0 5 0-16,0 0 0 15,0 0-576-15,14-56-96 0,-14 56-32 0,0 0 0 16,17-62-96-16,-17 62-32 0,0 0 0 0,18-51 0 16,-18 51 208-16,0 0 48 15,0 0 0-15,0 0 0 0,21-50 576 0,-21 50 128 0,0 0 32 0,0 0 0 0,0 0 800 0,0 0 176 16,16 9 16-16,-14-2 16 0,1 2-192 0,-1 3-32 16,1 2-16-16,-1 4 0 0,0-2-512 0,1 0-96 15,1 3-32-15,-2 0 0 0,1-1-96 0,0-1 0 16,0-1-16-16,-2-1 0 0,1-2 0 0,0-3 0 15,0-2 0-15,2-2 0 0,-2-2-176 0,2-3 128 0,0-1-128 16,0-1 128 0,-4 1-448-16,0 0-112 0,0 0-16 0,0 0-11984 0,0 0-2416 0</inkml:trace>
  <inkml:trace contextRef="#ctx0" brushRef="#br0" timeOffset="-189816.53">11992 11294 1839 0,'0'10'160'0,"0"-7"-160"0,1 0 0 0,1 0 0 0,-1 0 4176 0,0-3 816 16,1 1 144-16,3 2 48 16,4 0-752-16,1 0-144 0,-10-3-16 0,0 0-16 15,0 0-2448-15,0 0-480 0,52-26-112 0,-52 26 0 16,0 0-896-16,0 0-160 0,31-56-32 0,-31 56-128 16,0 0 0-16,2-48 0 0,-2 48 0 0,-7-28 0 15,-1 15 0-15,0 1-144 0,2 6 144 0,-4-2 0 16,0 2 0-16,-1 1 0 0,-2 4 0 0,1-2 176 0,0 3-176 0,0 0 128 15,3 3-128-15,-1-2 128 0,1 4-128 0,0 2 0 16,3 0 0-16,0 1 128 0,1 5 32 16,3 0 0-16,2 0 0 0,2 3 0 0,2 2 160 0,2 2 16 15,1-1 16-15,1 3 0 0,2 0-64 0,0 0-16 16,-1 3 0-16,3-5 0 0,-1 1-16 0,0-3 0 16,1-1 0-16,2-5 0 0,1-2-256 0,0 0 0 15,3-4 128-15,-18-6-128 16,40 2-288-16,-40-2-112 0,42 2-32 0,-42-2-19008 0</inkml:trace>
  <inkml:trace contextRef="#ctx0" brushRef="#br0" timeOffset="-188976.06">5987 12203 10127 0,'-1'0'896'0,"-1"0"-704"0,0 0-192 0,1 0 0 16,0 0 2208-16,0 2 416 0,-3-2 64 0,-1 3 32 16,-1 3 608-16,1-3 112 0,1 4 16 0,2 0 16 15,2 2-1504-15,1-3-304 0,3 0-64 0,1 0-16 16,2 0-800-16,2-2-144 0,1 2-48 0,2-3 0 16,-12-3-288-16,0 0-64 0,49-6-16 0,-49 6 0 15,0 0-224-15,56-29 0 0,-56 29 0 0,0 0 0 16,51-34 0-16,-51 34 0 0,0 0 0 0,39-41 0 15,-39 41 0-15,0 0 0 0,0 0 0 0,0 0 0 16,31-47 0-16,-29 39 0 0,-5 3 0 0,1 2 0 0,-3-4-176 0,-3 4 32 16,0 0 0-16,-4 0 0 0,1-1 144 0,-2 4-208 15,-2-3 80-15,0 3 128 0,0 3 0 0,-1-3 0 16,0 4 144-16,0-1-16 0,0 0 64 0,0 3 32 16,-2 0 0-16,0 2 0 0,-1 1-32 0,3 0 0 15,1 3 0-15,3-2 0 0,1 3 48 0,1-1 0 16,-1 7 0-16,4 0 0 0,2 1 0 0,2 2 0 15,2 6 0-15,2-4 0 0,4 4-32 0,2-1 0 16,5-1 0-16,1-2 0 0,2-1-48 0,4-5-16 0,2 1 0 16,1-3 0-16,3-4-144 0,2-2 0 0,2-2 0 0,1-3 0 15,1-2 0-15,0-3 0 0,-31 0 0 0,54-2 0 32,-54 2-736-32,0 0-128 0,63-16-32 0,-63 16-18144 0</inkml:trace>
  <inkml:trace contextRef="#ctx0" brushRef="#br0" timeOffset="-188633.78">6404 12217 6447 0,'0'0'576'0,"0"3"-576"0,0-3 0 0,0 0 0 15,1 0 3360-15,1 1 560 0,0 3 112 0,1 2 32 16,1 3 192-16,3-1 32 0,0 3 16 0,0 1 0 16,1-1-2304-16,-1 1-464 0,1 3-80 0,-1-3-32 15,1 4-736-15,0 0-160 0,0 1-16 0,-1-3-16 16,0 2-224-16,0 0-32 0,-1 3-16 0,-1-3 0 15,1 0-96-15,-1-2 0 0,0-3-128 0,-1-1 192 0,-1-3-192 0,1 2 0 16,1-3 0-16,0 0 0 16,-1-6 0-16,1 0-160 0,-2-3 160 0,-3 3-192 15,0 0-288-15,0 0-64 0,0 0-16 0,23-62 0 0,-23 62 240 0,0 0 64 0,11-58 0 0,-11 58 0 16,0 0 256-16,10-54 0 16,-10 54 0-16,0 0 0 0,0 0 160 0,8-54 32 15,-8 54 16-15,0 0 0 0,0 0 96 0,0 0 16 16,0 0 0-16,0 0 0 0,0 0-112 0,15-47-16 15,-12 43 0-15,-3 4 0 0,0 0-192 0,0 0 0 16,0 0 128-16,0 0-128 0,0 0 0 0,9 2 0 16,-9 1-192-16,2 2 192 15,-1 1-576-15,0-2-16 0,0 2 0 0,-1 0-18288 0</inkml:trace>
  <inkml:trace contextRef="#ctx0" brushRef="#br0" timeOffset="-188266.65">6787 12441 23039 0,'4'4'1024'0,"-3"-2"192"0,2-2-960 0,-1 0-256 0,0 0 0 0,0 0 0 0,1 0 2400 0,1 0 432 15,4-2 96-15,-8 2 16 16,0 0-1040-16,0 0-208 0,48-19-32 0,-48 19-16 16,0 0-1136-16,0 0-240 0,55-44-32 0,-55 44-16 15,0 0-224-15,38-51 0 0,-38 51 0 0,0 0 0 0,0 0 0 0,26-57 0 16,-26 57 0-16,0 0 0 15,0 0-160-15,-5-38 160 0,0 33-128 0,-1 1 128 0,-2 2-176 16,1 1 176-16,-2-2-208 0,-2 2 80 0,-1 2 128 0,-3 2 0 16,0-1 160-16,-1 2-160 0,1 2 288 0,2-2-32 0,0 2-16 0,2 1 0 31,2-1-96-31,1 6-16 0,0-3 0 0,2 5 0 0,2 1 64 0,1 1 16 16,3 3 0-16,0-1 0 0,1-1 48 0,3 2 0 15,1-3 0-15,2 5 0 0,3-1-256 0,0 1 176 16,2-1-176-16,1-2 160 0,0-4-160 0,0-2 0 15,-2-6 0-15,2 3 0 0,5-5 0 0,1-2 0 16,2 2 0-16,-1-4 0 16,-20 0-800-16,38-6-32 0</inkml:trace>
  <inkml:trace contextRef="#ctx0" brushRef="#br0" timeOffset="-187883.15">7085 12388 18431 0,'2'6'816'0,"-2"-2"160"0,1 2-784 0,-1-3-192 0,1 0 0 0,-1 0 0 16,1 3 1824-16,1 1 320 0,0 2 64 0,2 5 16 16,0 0 80-16,-1 3 0 0,1-4 16 0,0 0 0 15,-2-4-1184-15,2 0-240 0,0 0-64 0,-2-2 0 0,2-1-480 0,-2-3-96 0,1-3-32 0,-1 0 0 32,1-3-16-32,0-3 0 0,-3 6 0 0,0 0 0 15,0 0-208-15,0 0 0 0,0 0 0 0,29-60 0 16,-29 60 0-16,0 0 0 0,0 0 0 0,36-51 0 15,-36 51-128-15,0 0 128 0,0 0 0 0,0 0 0 0,43-29 0 0,-43 29-128 16,0 0 128-16,0 0 0 0,0 0 0 0,32-5 0 16,-26 8 0-16,-1-1 0 0,0-2 160 0,0 4-16 15,0-1 0-15,0 3 0 0,-1 1 112 0,1 2 0 16,-2 3 16-16,1 2 0 0,0 1 0 0,-2-2 0 16,2 2 0-16,-2-1 0 0,1 1 32 0,1 2 0 15,-1-1 0-15,0-1 0 0,0-2-96 0,1-1-16 16,-1-3 0-16,0 0 0 0,0-2-192 0,-1 0 128 0,1-1-128 0,-1-2 0 15,1-1 0-15,-1 2 0 16,1-4-128-16,-1 2 128 16,1-3-592-16,-2-4-16 0,1 1 0 0,1-4-17984 0</inkml:trace>
  <inkml:trace contextRef="#ctx0" brushRef="#br0" timeOffset="-187366.45">7531 12435 10127 0,'-2'-2'896'0,"2"2"-704"0,2 0-192 16,-1 0 0-16,0-3 2432 0,2 3 464 0,1-1 96 0,-4 1 16 16,0 0 1312-16,40-3 272 0,-40 3 48 0,45 3 16 15,-45-3-2736-15,40 0-560 16,-40 0-96-16,37 0-32 0,-37 0-528 0,36 0-128 0,-36 0 0 0,35 0-16 15,-35 0-336-15,37 0-64 0,-37 0-16 0,31 0 0 16,-31 0-144-16,0 0 0 0,35 0 0 0,-27 0 0 16,-2 0-368-16,1 0 0 0,-4-3 0 0,0 3-19088 15</inkml:trace>
  <inkml:trace contextRef="#ctx0" brushRef="#br0" timeOffset="-187115.39">7752 12208 3679 0,'-5'-3'320'0,"3"1"-320"16,-1 0 0-16,2 2 0 0,0-2 3392 0,-1 1 624 15,1-2 112-15,-3 1 32 0,1-2 48 0,-1-2 16 16,1 2 0-16,1 2 0 0,0 2-1824 0,2 2-352 16,-2 4-80-16,4 2-16 0,-1 4-1088 0,1 3-224 15,1 2-32-15,-1 4-16 0,2 8-208 0,-2 0-64 16,2 6 0-16,0-2 0 0,-2-1-80 0,2 3-32 15,-2 0 0-15,1-3 0 0,-1 0-208 0,1-4 176 16,1-3-176-16,-1-3 160 0,0-3-160 0,0-5 0 16,1-2 0-16,0 0 0 0,0-3-144 0,-1-3-16 15,0-2 0-15,-1 0 0 16,2-1-672-16,-3 0-144 0,2-1-32 0,-2-2-11600 0,1-2-2304 16</inkml:trace>
  <inkml:trace contextRef="#ctx0" brushRef="#br0" timeOffset="-186433.4">9228 12179 12895 0,'0'0'1152'0,"0"-2"-928"0,0 2-224 0,0 0 0 16,0-3 2288-16,-1 2 400 0,0-3 96 0,-2 2 16 16,1-2 672-16,-2 2 144 0,1-1 32 0,-1 2 0 15,1 1-1792-15,0 4-368 0,-1 2-64 0,0 1-16 16,2 2-672-16,-1 6-144 0,1 4-16 0,-1 7-16 15,2 2-80-15,-1 4-16 0,0-1 0 0,0 5 0 0,1-2-80 0,-1-5 0 16,1-5-16-16,0 8 0 16,1 9-176-16,-1 4-48 0,1-1 0 0,0-3 0 0,0 0-144 0,0-5 0 15,2 1 144-15,1-6-144 0,0-5 0 0,2-6 0 16,-1-3 0-16,0-1 0 0,-1-4 0 0,1-2 0 16,-1-4 0-16,0-2 0 15,1-1-448-15,1-3-16 0,1-3 0 0,-6 3 0 16,0 0-560-16,0 0-96 0,29-48-32 0,-29 48-17712 15</inkml:trace>
  <inkml:trace contextRef="#ctx0" brushRef="#br0" timeOffset="-185726.45">9491 12708 24879 0,'-2'0'2208'0,"1"0"-1760"15,0 0-448-15,1 0 0 0,-1 0 1760 0,1 0 272 16,-2 0 48-16,0-1 16 0,1 1 160 0,1 1 48 15,2 2 0-15,2-3 0 0,3 2-1440 0,1 0-288 16,2 0-48-16,-1 0-16 0,4 2-128 0,-13-4-16 16,0 0-16-16,43 0 0 0,-43 0-112 0,37 0-32 15,-37 0 0-15,0 0 0 0,52-6-208 0,-52 6 0 16,0 0 0-16,52-19 0 0,-52 19 0 0,0 0 0 16,47-12 0-16,-47 12 0 0,0 0 0 0,0 0 0 0,0 0 0 0,46-23 0 31,-46 23-416-31,0 0-32 0,0 0 0 0,0 0 0 15,0 0-64-15,0 0-32 0,4-44 0 0,-7 41 0 0,-1-4 128 0,-3-2 32 0,-3-1 0 0,-2 1 0 16,1-1 208-16,-2 0 176 0,0 2-208 0,-1-2 80 16,4 3 128-16,-2 1 0 0,-2-2 0 0,-1 0 128 15,-2 2 80-15,-2-4 32 0,6 4 0 0,-2-3 0 16,-4-1-64-16,1-2-16 0,2-2 0 0,3 2 0 16,1 0-160-16,2 2 0 0,1 1 0 0,3 0 128 15,1 2-128-15,3 1 192 0,1 0-192 0,-1 2 192 16,4 2 224-16,0-5 48 0,-1 4 16 0,-1 3 0 15,0 0-32-15,0 0-16 0,0 0 0 0,0 0 0 16,47-23-208-16,-47 23-32 0,0 0-16 0,45-16 0 0,-45 16-176 16,0 0 0-16,49-15 0 0,-49 15 0 0,0 0 0 0,46-1 0 15,-46 1 0-15,0 0 0 0,38 0-272 0,-38 0 16 16,21 5 0-16,-21-5 0 16,0 0-560-16,0 0-96 0</inkml:trace>
  <inkml:trace contextRef="#ctx0" brushRef="#br0" timeOffset="-185217.63">10116 12404 11967 0,'-2'3'1072'0,"-1"-3"-864"16,2 1-208-16,1-1 0 0,0 2 2672 0,-1 1 480 16,-2 0 112-16,0 0 0 0,-1 2 144 0,0 1 32 15,3-1 0-15,1-1 0 0,2-2-1792 0,2-2-368 16,2 0-64-16,1 0 0 0,1 4-672 0,3-4-128 15,2 2-32-15,-13-2 0 0,0 0 64 0,0 0 16 16,53-6 0-16,-53 6 0 0,37 1-144 0,-37-1-48 16,0 0 0-16,47-3 0 0,-47 3-272 0,32 2 0 15,-32-2 0-15,0 0 0 0,38-2 0 0,-26 2 0 16,-12 0 0-16,0 0-144 16,33 0-448-16,-33 0-96 0,0 0-16 0,0 0-18272 0</inkml:trace>
  <inkml:trace contextRef="#ctx0" brushRef="#br0" timeOffset="-184917.49">10471 12230 1839 0,'0'3'160'0,"0"0"-160"0,1-3 0 0,1-3 0 15,-1 3 2144-15,0 0 400 0,0-2 80 0,3 1 0 16,0 1 2304-16,2 0 464 0,3 3 96 0,-1-3 16 0,-8 0-2240 0,0 0-448 16,34 7-96-16,-22 1-16 15,0 2-1664-15,3 0-336 0,-1-4-64 0,1-2 0 16,-15-4-224-16,31 4-32 0,-17 4-16 0,2-1 0 0,-1-5-208 0,-15-2-32 16,0 0-128-16,40-5 192 0,-27 10-192 0,0-1 0 15,-13-4 0-15,0 0 0 0,0 0 0 0,41-6 0 16,-34 8 0-16,0-1 0 0,0 2-432 0,-4-3 32 15,2 0 0-15,-2-3 0 16,-3 3-704-16,0 0-144 0</inkml:trace>
  <inkml:trace contextRef="#ctx0" brushRef="#br0" timeOffset="-184597.96">10763 12266 16575 0,'0'0'1472'0,"0"0"-1168"0,0 2-304 0,0 1 0 16,0 0 3200-16,-1 0 592 0,1 3 112 0,0 1 32 16,0 3-880-16,0 3-176 0,0 3-48 0,1 0 0 15,0-5-1728-15,0 0-336 0,1 1-80 0,-1 3-16 16,-1-1-208-16,1 2-32 0,-1 1-16 0,0 3 0 16,0 6-128-16,-1 5-32 0,-2-3 0 0,2-2 0 15,0 2-80-15,-2-3-32 0,2 0 0 0,-1-3 0 16,-1 1-144-16,1-5 128 0,1 0-128 0,-1-1 128 15,1-1-128-15,0 0 0 0,0-4 0 0,-1 1 0 16,1-3 0-16,0-3 0 0,0-1-192 0,-1 0 192 16,1-1-672-16,0-1-16 15,1 0 0-15,-1-2 0 0,0-4-112 0,1-1-32 0,0 2 0 16,0-3-11616-16,0 4-2336 0</inkml:trace>
  <inkml:trace contextRef="#ctx0" brushRef="#br0" timeOffset="-183984.12">11309 12284 10127 0,'0'0'896'0,"0"0"-704"16,0 0-192-16,0 0 0 0,0 0 2160 0,0 0 400 15,0 0 64-15,0 0 32 0,0 0 1008 0,15-58 208 16,-15 58 32-16,0 0 16 0,0 0-1616 0,0 0-320 16,0 0-64-16,28 14 0 0,-25-1-1088 0,2 6-224 15,0 3-32-15,-1 3-16 0,-2 1-48 0,1-1-16 16,1-7 0-16,-2 4 0 0,0 3-160 0,1 7-16 16,-1 3-16-16,1 6 0 0,-2-3-144 0,-1 6-32 15,0 3 0-15,-2 0 0 0,0-4-128 0,-1-5 0 16,0 5 0-16,0-8 128 0,1-7-128 0,0-6 0 0,-1 3 0 15,1-3 0-15,-2 1 0 0,0-4 0 0,2 0 0 0,-2-3 0 16,2-7-160-16,1-2 160 0,-2-1-208 0,2-3 80 31,0-3-464-31,1-3-96 0,0 3-16 0,-2-6 0 16,2 6-192-16,0 0-64 0,0 0 0 0,0 0-17216 0</inkml:trace>
  <inkml:trace contextRef="#ctx0" brushRef="#br0" timeOffset="-183401.37">11957 12489 15663 0,'-6'7'688'0,"4"-7"144"0,-2 2-656 0,2-2-176 0,0 1 0 0,1-1 0 0,-1 0 2400 0,-1 0 448 16,-2 3 96-16,0-1 0 0,-1-2 256 0,-1 2 32 31,-1 1 16-31,1 2 0 0,1-5-1824 0,1 1-352 15,-1 2-80-15,1-1-16 0,-3 2-464 0,1 0-112 0,-1 1-16 16,0 0 0-16,0 0-80 0,1-2-32 0,-2 4 0 0,-1-1 0 16,3 0-80-16,-3 0-32 0,1 0 0 0,2 0 0 15,-1-1-160-15,1 0 128 0,1 2-128 0,-2-4 128 16,1 1-128-16,1 1 0 0,1-1 0 0,0-2 0 16,1-1 0-16,1 2 0 0,0-2 0 0,-1 1 0 15,3-2 0-15,-1 3 0 0,2-3 0 0,-2 0 128 16,4 0-128-16,-2 4 192 0,1-2-192 0,-1 2 192 0,2-2-32 0,2 2 0 0,1 2 0 0,0-2 0 15,1 0-32-15,0 1 0 0,4 1 0 0,1 0 0 32,0 1-128-32,2 0 0 0,2-1 0 0,-2 0 128 15,1 0-128-15,1-2 0 0,2 2 0 0,-1-2 0 16,-1 1 0-16,0-2 0 0,-2-1 0 0,1 3 0 16,-2-4 0-16,-2 1 0 0,0 1 0 0,-1-3 0 15,-3 3 0-15,0 0-176 0,-1 1 176 0,-1-2-192 16,-2-2-384-16,1 4-96 15,-2 0-16-15,-1-4 0 0,-1 0-528 0,1 2-128 0,-1-2 0 16,-2 4-16608-16</inkml:trace>
  <inkml:trace contextRef="#ctx0" brushRef="#br0" timeOffset="-183134.63">11703 12805 9215 0,'2'7'400'0,"-1"-4"96"0,1-2-496 0,-1-1 0 0,0 0 0 0,0 0 0 15,2 2 2992-15,2-2 496 0,-5 0 96 0,0 0 32 16,0 0 544-16,39-7 96 0,-39 7 32 0,0 0 0 16,42 4-2480-16,-27-1-480 0,1 6-112 0,0-3 0 15,-1-5 208-15,0 4 48 0,0 5 16 0,0-4 0 31,0 1-1904-31,-1-1-384 0,1-2-80 0,-1-1-16 0,-2-3 704 0,1 3 192 0,-4-2 0 0,0-1 0 16,-9 0-256-16,0 0 32 0,0 0 0 0,27 0 0 16,-20 2-624-16,-3-2-128 0,1 0-32 0,-1 0-17216 15</inkml:trace>
  <inkml:trace contextRef="#ctx0" brushRef="#br0" timeOffset="-182800.62">12528 12363 20271 0,'0'0'1792'0,"-2"0"-1424"16,2 0-368-16,0 0 0 0,-1 3 2656 0,0-2 464 0,-2 4 80 0,1 2 32 0,-1 6-608 0,-2 5-112 15,3 5-16-15,-2 3-16 0,3 4-1392 0,0 1-288 32,0 4-48-32,1 0-16 0,0 3-176 0,0 3-48 0,1 3 0 15,1-3 0-15,-1 1-208 0,2-1-48 0,-1 0-16 16,0-3 0-16,-1-1-112 0,0-5-128 0,2 0 176 0,-2-3-176 16,0-4 0-16,-1-3 0 0,0 3 0 15,0-6 0-15,0 1 0 0,0-2 0 0,0-2-192 0,-1-7 48 31,0-2-432-31,1-4-64 0,0 0-32 0,-2-6 0 16,1-4-704-16,1 7-144 0</inkml:trace>
  <inkml:trace contextRef="#ctx0" brushRef="#br0" timeOffset="-181758.68">2106 14322 11055 0,'-3'-2'976'0,"2"-1"-784"0,0 2-192 0,1 1 0 15,0 0 1248-15,-1 0 208 0,-1-3 32 0,1 3 16 16,-1-2 1616-16,-3 1 320 0,-1-2 64 0,-1 0 16 15,-2 0-1280-15,0 3-256 0,0 3-64 0,-2-3 0 0,1 3-704 0,-2 0-128 16,-2 4-48-16,1 2 0 0,-2 3-480 0,-1 1-112 16,0 3 0-16,0 1-16 0,-2 6-176 0,2 3-16 15,1-1-16-15,0 5 0 0,-1 1-64 0,4 1-16 16,0 0 0-16,2 1 0 0,4-4-144 0,3 1 0 16,1-3 144-16,3-1-144 0,3-2 0 0,2-4 0 15,2 2 0-15,2-1 0 0,3-1 0 0,2-1 0 16,1 1 0-16,2 1 0 0,2-3 0 0,2 2 0 15,2 0 0-15,-1 1 0 0,-2-5 0 0,3 2 0 16,2-2 0-16,-2 1 0 0,1-4 0 0,0-2 0 16,-2-1-128-16,1-4 128 15,-3 1-944-15,0-7-96 0,-1-3-32 0</inkml:trace>
  <inkml:trace contextRef="#ctx0" brushRef="#br0" timeOffset="-181534.21">2294 14720 18431 0,'0'2'1632'15,"0"0"-1312"-15,1 2-320 0,0-4 0 0,-1 2 3200 0,2 2 576 0,-1 2 128 0,2 4 0 16,1 6-1280-16,1 5-256 0,3 1-48 0,-2 1-16 16,1-1-1472-16,-1 0-288 0,1 3-64 0,-3-2-16 15,3 2-192-15,-2-4-32 0,-2-1-16 0,0-2 0 16,-1-5-224-16,1-2 0 0,-1-2 128 0,-2-6-128 15,1 0 0-15,-1-3-288 0,0-4 64 0,0-5-12512 16,0 9-2512-16</inkml:trace>
  <inkml:trace contextRef="#ctx0" brushRef="#br0" timeOffset="-181326.95">2300 14550 23951 0,'-4'0'1056'0,"2"0"224"0,-1 1-1024 0,2 1-256 16,1-2 0-16,0 0 0 0,-1 2 2288 0,0 0 400 16,-1 1 64-16,1-2 32 0,0 4-848 0,1-2-160 15,0 1-48-15,1-1 0 0,2-1-1152 0,0-1-256 16,1-1-32-16,0 0-16 0,-1 0-272 0,2-1 0 16,2-1 0-16,-1-1 0 0,2 2-224 0,2-4-48 0,-10 5-16 0,0 0-11728 15,0 0-2336 1</inkml:trace>
  <inkml:trace contextRef="#ctx0" brushRef="#br0" timeOffset="-181118.25">2583 14687 19343 0,'-1'4'1728'0,"1"-2"-1392"0,0 1-336 0,0-2 0 15,0 1 3104-15,-1 4 544 0,1 3 128 0,-2 5 0 16,1 7-1424-16,1 1-304 0,1 0-48 0,2 0-16 0,-1-2-1264 15,1-5-256-15,1 1-48 0,-2 0-16 16,3 0-272-16,-1-3-128 0,-1-1 128 0,1-2-128 0,1-1 0 0,-2-4 0 16,0 0 0-16,0-4 0 15,-1 1-624-15,-1-2-48 0,2 0-16 0,-1-3-17136 0</inkml:trace>
  <inkml:trace contextRef="#ctx0" brushRef="#br0" timeOffset="-180907.75">2453 14503 11967 0,'-1'0'1072'0,"0"0"-864"0,0 0-208 0,1 0 0 16,0 1 2864-16,0-1 528 0,-2 2 96 0,1-2 32 15,-1 3-64-15,2-3-16 0,0 0 0 0,2-3 0 16,2 3-2272-16,1-3-448 0,1-2-80 0,-6 5-32 15,0 0-784-15,0 0-144 0,0 0-48 0,46-34-16704 16</inkml:trace>
  <inkml:trace contextRef="#ctx0" brushRef="#br0" timeOffset="-180627.15">2740 14326 16575 0,'-1'4'1472'0,"2"-1"-1168"16,0 0-304-16,1-3 0 0,-1 2 2768 0,0-1 496 16,3 4 112-16,2 5 16 0,3 0-480 0,2 5-96 15,1-1 0-15,2 2-16 0,1 0-1696 0,-1 2-336 0,1 1-64 0,0-1 0 16,1 2-448-16,-1 2-64 16,0 3-32-16,-2-3 0 0,1 3-160 0,-4-3 0 15,0 4 0-15,-4 3 128 0,0-1-128 0,-3 3 0 16,-2 4 0-16,-1 3 0 0,-3 0 0 0,0 3 0 15,-2 0 0-15,-1 0 0 0,-2-2 0 0,-2-1 0 16,0-1 0-16,-2-8 0 0,0-1 0 0,-1-5 0 16,1-2 0-16,0-5 0 15,0-4-480-15,1-4-128 0,1-2-32 0,1-2-17408 0</inkml:trace>
  <inkml:trace contextRef="#ctx0" brushRef="#br0" timeOffset="-179817.05">3839 14399 10127 0,'-3'2'896'0,"0"2"-704"16,2-4-192-16,0 0 0 0,1 2 2176 0,0-2 416 15,0 0 80-15,-1 4 16 0,-1 0 640 0,5 0 144 16,2-2 32-16,3 0 0 0,5-2-1360 0,-13 0-272 16,0 0-48-16,52-6-16 0,-52 6-800 0,44-10-176 15,-44 10-16-15,47-8-16 0,-47 8-320 0,48-13-64 0,-48 13-16 0,46-9 0 0,-46 9-224 0,37-3-48 32,-37 3-128-32,0 0 192 0,44-1-192 0,-33 2 0 15,-1 2 0-15,0-3 0 0,-2 2-224 0,0-2 16 16,-2-2 0-16,0 2-18944 0</inkml:trace>
  <inkml:trace contextRef="#ctx0" brushRef="#br0" timeOffset="-179568.13">4067 14440 18431 0,'-7'9'816'0,"2"-5"160"0,2-1-784 0,2-1-192 0,0-1 0 0,-1 2 0 16,1-1 2608-16,0 2 464 0,-1 6 112 0,-1 2 16 15,1 2-464-15,0 3-96 0,1 3-16 0,1 2 0 16,1 3-1536-16,1 1-320 0,0 2-64 0,2 3-16 0,-1 4-320 16,1 1-64-16,0 2-16 0,0 2 0 0,1 2-160 0,-2-1-128 15,2-1 144-15,0-1-144 16,0-5 0-16,-1-3 0 0,1-1 0 0,-2-5 0 16,1-3 0-16,-1-9 0 0,0 2 0 0,0-6 0 15,1-4-448-15,-1 0-64 0,0-4-32 0,-2-2-11888 16,1-4-2384-16</inkml:trace>
  <inkml:trace contextRef="#ctx0" brushRef="#br0" timeOffset="-179332.94">3838 15047 6447 0,'-5'0'272'0,"3"0"80"0,1 2-352 0,-1-2 0 16,2 0 0-16,2 0 0 0,-1 0 3072 0,0 1 528 15,4 2 112-15,2-1 32 0,2 2 544 0,3 2 96 0,2 0 32 0,2 1 0 16,0-2-2288-16,3 0-448 0,-1-2-80 0,2 0-32 16,0-2-960-16,1-1-192 0,0 2-32 0,-21-2-16 15,44-3-368-15,-44 3 144 0,46-3-144 0,-46 3 0 16,46-6 0-16,-46 6 0 0,46-10 0 0,-46 10 0 31,0 0-432-31,62-21-80 0</inkml:trace>
  <inkml:trace contextRef="#ctx0" brushRef="#br0" timeOffset="-179017.05">4406 14997 27647 0,'-1'13'1216'0,"1"-5"256"16,0-2-1168-16,-2-4-304 0,2 0 0 0,0 2 0 0,0 1 1536 0,0-1 256 16,-1 2 64-16,1 4 0 0,0 0-320 0,-1 1-64 15,1-5-16-15,0-1 0 0,-1 0-960 0,-1-5-192 16,1 0-48-16,-1 0 0 0,0-3-256 0,0 0 160 15,0-4-160-15,0-3 128 0,1-2-128 0,1 2 0 0,0 10 144 0,0 0-144 16,0 0 0 0,12-52 0-16,-12 52 0 0,0 0 0 0,0 0 0 0,0 0 0 15,33-48 0-15,-33 48 0 0,0 0 0 0,0 0 0 16,33-6 0-16,-23 10 0 0,-2 1 0 0,1 1 0 16,0 1 0-16,-2 3 0 0,-1-1 0 0,1 3 0 15,0 0 128-15,-1 2-128 0,0 1 176 0,-1 1-48 16,-1 2 0-16,-1-1 0 0,-1-1 16 0,-1 0 0 0,2-4 0 0,-2 0 0 15,0-5-144-15,0-1 0 0,1-6 0 0,-1 0 128 16,3-3-288-16,-1-3-64 0,-3 6-16 0,0 0-18240 16</inkml:trace>
  <inkml:trace contextRef="#ctx0" brushRef="#br0" timeOffset="-178802.01">4653 14980 23951 0,'0'0'2128'0,"0"0"-1696"0,0 0-432 0,0 0 0 16,1 0 2400-16,1 0 400 0,0 1 80 0,2-1 0 15,2 3-928-15,3-3-192 0,1 0-32 0,2-3-16 0,0 2-1136 16,-12 1-208-16,0 0-48 0,37-6-16 0,-37 6-304 0,0 0 0 16,41-10 0-16,-41 10 0 0,0 0 0 0,38-6 0 15,-38 6 0-15,0 0 0 0,39-6-160 0,-39 6-96 16,0 0 0-16,0 0-11920 15,0 0-2384-15</inkml:trace>
  <inkml:trace contextRef="#ctx0" brushRef="#br0" timeOffset="-178584.08">4802 14775 13823 0,'-5'3'608'0,"3"0"128"0,0-3-592 0,1 1-144 0,-1 2 0 0,2-3 0 16,0 0 2704-16,-1 2 512 0,0 4 112 0,1 0 0 15,1 2 80-15,0 2 16 16,2 1 0-16,-1 2 0 0,1 2-2000 0,1 3-400 0,0 3-64 0,0-2-32 16,0-3-480-16,0 3-112 0,-1 6-16 15,2 3 0-15,1 1-160 0,1-3-32 0,-1-2-128 0,0-1 192 16,0-7-192-16,0-1 0 0,-1-2 0 0,0-3 0 16,0-1-320-16,0-3-48 0,0-5-16 0,1-1-18352 15</inkml:trace>
  <inkml:trace contextRef="#ctx0" brushRef="#br0" timeOffset="-178197.46">5011 15069 27647 0,'-2'9'1216'0,"2"-4"256"16,0 0-1168-16,0-4-304 0,2 1 0 0,0-2 0 0,-1 3 1904 0,3-2 320 15,2 4 64-15,3-4 16 0,2 2-768 0,1-1-160 16,-12-2-32-16,0 0 0 0,40-11-912 0,-40 11-192 15,0 0-48-15,0 0 0 0,47-26-192 0,-47 26 0 16,0 0 0-16,0 0 0 0,0 0 0 0,44-32 0 16,-44 32 0-16,0 0 0 0,0 0 0 0,0 0-128 15,0 0 128-15,0 0-208 0,0 0-96 0,0 0-16 16,0 0 0-16,0 0 0 0,2-53 0 0,-11 49-16 16,0-2 0-16,-1 2 0 0,-1 2 176 0,-1 2 160 15,1 0-208-15,-2 2 80 0,2-1 128 0,0 3 176 16,-1 1-48-16,1 1 0 0,2 0 192 0,0 1 16 15,3 2 16-15,0-1 0 0,1 2-64 0,3 1-16 0,2 2 0 16,-2 2 0-16,4-1-80 0,0 2 0 0,3 1-16 0,0-1 0 16,0-5-32-16,1 2 0 0,3-1 0 0,1 3 0 15,1-5-144-15,1-3 0 0,2-2 144 0,-1-1-144 16,1-6 0-16,-14 2 0 0,0 0 0 0,47-20 0 16,-47 20-320-16,0 0-128 0</inkml:trace>
  <inkml:trace contextRef="#ctx0" brushRef="#br0" timeOffset="-177548.34">5574 15095 511 0,'-5'-1'0'0,"2"-2"0"16,0 1 0-16,-2 1 0 0,2-2 2112 0,-2 1 368 15,-4-3 80-15,-5-2 0 0,-3-1-48 0,-3-2-16 16,2 0 0-16,-1 4 0 0,4 1-80 0,2 4-32 16,2 1 0-16,1 3 0 0,1 1-528 0,3 1-96 15,1 2-32-15,0 2 0 0,0-1-448 0,3 3-112 16,-1 2-16-16,2 2 0 0,0-1-512 0,1 2-96 16,0 2-32-16,1 2 0 0,0 1-240 0,3-1-48 15,0 1-16-15,2-1 0 0,1-2-208 0,3-5 0 0,1-1 128 0,2-5-128 0,1-3 0 0,1-4 0 31,1-4 0-31,-16 4 0 0,0 0 0 0,45-34 0 16,-45 34 0-16,0 0-160 0,33-52-32 0,-33 52-16 0,0 0 0 0,14-56 0 31,-14 56-848-31,0 0-160 0,-4-48-48 0,4 48 0 16,-10-27-256-16,3 16-48 0,-2 0-16 0,-1 3 0 0,-1-1 1312 0,0 3 272 0,0 3 0 0,0 0 0 16,0 2 1408-16,-1 1 208 0,3 1 48 0,-3 4 16 15,3-1-464-15,1 2-80 0,1 0-32 0,2 2 0 16,1 0-512-16,3 0-96 0,0 0-32 0,2 2 0 15,2 1-208-15,1 3-32 0,1-2-16 0,1 1 0 16,3 0-48-16,0 3-16 0,1-1 0 0,-1-1 0 16,4 1 0-16,-1-2 0 0,1 2 0 0,0 1 0 15,2 0-144-15,0 3 160 0,1-3-160 0,0 2 160 16,0-2-160-16,0 0 0 0,-1-1 0 0,0 1 128 16,-2 0-128-16,1 3 0 0,-2 1 0 0,-1-2 0 15,-1-2 0-15,-1 3 0 0,1 3 0 0,-3 1 0 16,1-1-432-16,-3 0-16 0,0 3 0 15,-4-3 0-15,-1 0-384 0,-3-2-96 0,0 1-16 0,-5-5 0 16,1 0-656-16,-2-1-128 0,-2-1-16 0,-4 1-16 16,-1-4-384-16,-4 0-80 0,-1-1-16 0,-1-3 0 15,0-2 848-15,-2-1 176 0,2-4 16 0,-3-3 16 0,-1 0 1184 0,0-1 432 16,-1-2-16-16,4-1 0 0,4 4 608 0,-1-3 112 16,4-1 16-16,1 2 16 0,6 1-48 0,1-1-16 15,3 1 0-15,3 0 0 0,1-2-320 0,1 1-64 16,3 0-16-16,-3 5 0 0,0 0-704 0,0 0 0 15,0 0-160-15,40-41-9152 16,-40 41-1824-16</inkml:trace>
  <inkml:trace contextRef="#ctx0" brushRef="#br0" timeOffset="-176977.56">5807 15091 2751 0,'-3'-3'256'0,"2"3"-256"16,0 0 0-16,1 0 0 0,1 0 1632 0,-2 0 288 16,1 0 48-16,-1 0 16 0,1 0 1568 0,0 3 320 15,1 1 64-15,1 1 16 0,2 2-944 0,0 3-176 16,1-1-32-16,0 1-16 0,1 2-1216 0,1 1-240 15,1 3-48-15,2-4-16 0,-1 4-640 0,3 0-128 16,-1 0-32-16,0-1 0 0,-1-3-320 0,-3 1-144 16,1-2 128-16,-3 0-128 0,-2-1 0 0,0-4 0 15,-2 0 0-15,-1-2 0 0,0-2 0 0,-3-2 0 0,1 0 0 0,-3-2-176 32,0-2-352-32,-1-2-80 0,-3-4-16 0,1-1 0 15,0 1-224-15,1-6-48 0,-1 0-16 0,1-3 0 0,7 19 528 0,-11-40 128 0,11 40 0 0,0 0 16 16,-5-58 448-16,5 58 96 0,0 0 16 0,0 0 0 15,10-57 448-15,-10 57 80 0,0 0 32 0,0 0 0 16,0 0-176-16,0 0-48 0,43-29 0 0,-32 29 0 16,-1 4-352-16,2-3-80 0,1 4-16 0,0-4 0 15,1 4-208-15,1-1 0 0,0-2 128 0,2 0-128 16,0 0-160-16,2 1-80 0,-1 0-16 0,0-3-17920 16</inkml:trace>
  <inkml:trace contextRef="#ctx0" brushRef="#br0" timeOffset="-176567.83">6258 15094 6447 0,'-2'6'576'0,"-1"-5"-576"0,1 2 0 0,-1-1 0 16,1-2 3392-16,1 0 560 16,-2 1 112-16,-1 2 32 0,-2-2 224 0,-5 4 48 15,0-1 16-15,-1 2 0 0,0-2-2560 0,0 1-512 16,1-1-96-16,-1 1-32 0,2 2-784 0,0 0-144 16,0 2-48-16,4 1 0 0,0-2-208 0,1 2 0 15,2 0 128-15,3-4-128 0,-1 0 0 0,2-2 0 16,2 0 0-16,2-2 0 0,1 1-240 0,1-3 64 15,2-3 16-15,1 1 0 0,0-2 160 0,-10 4-208 16,0 0 80-16,0 0 128 0,42-22-160 0,-42 22 160 16,0 0 0-16,0 0-144 0,0 0 144 0,0 0 0 15,0 0 0-15,40-29 0 0,-37 26 0 0,-2-1 0 0,-1-1 0 0,1 1 0 0,-1 1 0 0,-1 0 0 16,0-1 0-16,0 1 0 16,-2 0 0-16,1-3 0 0,-1 4 0 0,1-2 0 15,-2 1 0-15,0 0 0 0,2 0 0 0,-1 2 0 16,2-1 0-16,0 0 144 0,0 2-144 0,1-1 0 15,0 2 192-15,1 1-192 0,0-2 192 0,0 2-192 16,2-1 176-16,-1 2-176 0,2 3 160 0,0-2-160 16,1 1 0-16,-2 1 128 0,2 4-128 0,0-4 0 15,0 4 0-15,-1 0 0 0,1-1 0 0,0 0 0 16,0 1-128-16,-1-4-32 0,0 3 0 0,0-2 0 16,0-3-736-16,0 1-160 0,-1-1-32 15,2-4-16096-15</inkml:trace>
  <inkml:trace contextRef="#ctx0" brushRef="#br0" timeOffset="-176155.63">6435 15078 13823 0,'-6'1'1216'0,"1"-1"-960"0,1 0-256 0,2 0 0 16,0 0 2048-16,2 0 352 0,0 0 80 0,-1-1 16 16,0 1 976-16,0 0 208 0,1-3 32 0,1 1 16 15,3 0-1968-15,2 0-400 0,1 2-80 0,1-4 0 16,2 4-736-16,0-2-144 0,-1 2-16 0,1 0-16 16,1-3-128-16,1 2-32 0,-1 1 0 0,0-2 0 15,0 0-208-15,-1 1 0 0,-10 1 0 0,0 0 0 16,33-5 0-16,-22 5-208 0,0 0 32 0,-1 1 16 15,0 2-896-15,-1-3-176 16,-2 1-48-16,0-1-16224 0</inkml:trace>
  <inkml:trace contextRef="#ctx0" brushRef="#br0" timeOffset="-175939.29">6509 14911 10127 0,'0'-3'896'0,"-1"2"-704"16,1 1-192-16,0 1 0 0,0 2 3520 0,0-3 688 15,-1 2 128-15,-1 2 16 0,2 0-512 0,0-1-96 16,2 6-32-16,-1-3 0 0,1 2-2368 0,1 3-464 16,2 1-112-16,1 2 0 0,0 2-448 0,2 2-96 15,0 1-16-15,0 1 0 0,2 1-208 0,-2-2 0 16,0-2 0-16,-1 1 0 0,1-2 0 0,-1 0 0 16,0 0 0-16,0-1 0 15,0-1-400-15,-2 1-32 0,1 1 0 0,-2-3-11920 16,1 2-2368-16</inkml:trace>
  <inkml:trace contextRef="#ctx0" brushRef="#br0" timeOffset="-175585.25">6649 15191 6447 0,'2'8'272'0,"-2"-6"80"0,2 2-352 0,-1-2 0 0,1 0 0 0,1 0 0 15,-1 1 2000-15,4-2 336 0,6 5 64 0,2 0 16 0,3 0 608 0,0-3 128 16,0 1 32-16,-1-4 0 0,0-3-880 0,-16 3-160 15,30-6-32-15,-30 6-16 0,0 0-1200 0,38-17-224 16,-38 17-48-16,0 0-16 0,0 0-384 0,41-34-80 16,-41 34-16-16,0 0 0 0,0 0-128 0,0 0-144 15,0 0 144-15,17-54-208 0,-17 54-288 0,0 0-48 0,0 0-16 0,-9-43 0 32,4 33-128-32,-2 0-16 0,-1 1-16 0,-1 2 0 0,0 1 400 0,1 2 64 15,-1-1 32-15,0 1 0 0,1 2 864 0,-1 0 192 16,3 2 16-16,0 0 16 0,0 3-48 0,-1 4-16 15,2 0 0-15,2 2 0 0,0 4-96 0,3 2-32 16,0-2 0-16,4 2 0 0,1 5-288 0,0-2-64 16,2 2-16-16,2 1 0 0,2-1-112 0,0 0 0 15,2-2-16-15,-1 1 0 0,2-4-48 0,-1-4 0 16,0 0 0-16,0-4 0 0,2 0-128 0,0-5 0 0,0 2 0 0,-2-7 0 31,0 2-384-31,-13 1-96 0</inkml:trace>
  <inkml:trace contextRef="#ctx0" brushRef="#br0" timeOffset="-171902.16">7569 15078 3679 0,'-1'0'320'0,"-1"0"-320"0,2 0 0 0,0 0 0 16,0 0 1920-16,0 0 304 0,0 0 64 0,0 0 16 15,-2 0 1216-15,2 1 256 0,0 1 64 0,-1-2 0 16,1 2-800-16,0 3-160 0,2 1-16 0,-1 1-16 16,3 3-1440-16,0 2-304 0,2 3-48 0,1 4-16 15,2 3-560-15,0 0-112 0,2 1-32 0,0 5 0 16,0 0-336-16,-1 1 144 0,-1 1-144 0,1-2 0 15,0 3 0-15,-1 0 0 0,-1 1 0 0,-2-1 0 16,0-3 0-16,-3-2 0 0,-1-1 0 0,1-5 0 16,-3 1 0-16,0-5 0 0,0-4 0 0,-3 2 0 15,1-5 0-15,-1-2 0 0,-2-1 0 0,0-3 0 16,-1 0 0-16,0-3 0 0,-3 0 0 0,-1 0-192 16,0-3-176-16,-1 0-16 0,0-1-16 0,-1 1 0 0,-2-3 192 15,1-1 32-15,-2 1 16 0,-1-4 0 0,0 2 160 16,1-2 0-16,1 0 0 0,2-3-128 0,-2 1-96 0,2-6-16 15,1-1 0-15,2-3 0 16,3-2-1024-16,6 24-208 0,-6-47-32 0,6 47-8800 16,1-50-1744-16</inkml:trace>
  <inkml:trace contextRef="#ctx0" brushRef="#br0" timeOffset="-171660">7442 14872 26719 0,'-12'4'1184'0,"5"-1"240"0,1-3-1136 0,2 0-288 0,3 0 0 0,0-3 0 16,-1 3 1968-16,0-4 336 0,-2-2 64 0,2 0 0 16,-2-3-1104-16,4-1-240 0,1 2-32 0,-1 8-16 15,0 0-704-15,0 0-144 0,0 0-128 0,0 0 192 16,46-30-320-16,-46 30-64 0,0 0-16 0,41-9 0 15,-41 9-816 1,33-1-144-16</inkml:trace>
  <inkml:trace contextRef="#ctx0" brushRef="#br0" timeOffset="-171301.51">7893 15050 24879 0,'-10'17'1088'0,"3"-6"256"0,-1-1-1088 15,3-4-256-15,4 0 0 0,-1-5 0 0,-2 4 2160 0,-1 3 368 16,-4 4 80-16,-2 4 16 0,0 3-1120 0,1-3-224 16,3-2-32-16,2 0-16 0,2-5-784 0,2 1-176 15,1-4-16-15,2 0-16 0,2-2-240 0,2-1 0 16,2 0 0-16,3-3 0 0,0 0 0 0,-11 0 0 16,31-6 0-16,-31 6 0 0,0 0-128 0,47-23 128 15,-47 23 0-15,0 0 0 0,44-34-128 0,-44 34 128 16,0 0 0-16,0 0 0 0,40-53-272 0,-40 53 48 15,0 0 16-15,0 0 0 16,0 0-336-16,4-49-64 0,-8 43-16 0,-1 0 0 0,-2 0 624 0,-2-2 0 0,-1 3 0 0,-1 2 0 16,-1-1 576-16,0 2 64 0,0-1 32 15,1 2 0-15,-1-2-128 0,-1 0-32 0,1 0 0 0,2 2 0 0,0 1-288 0,0-3-64 32,2 3-16-32,0-3 0 0,3 3-144 0,1-5 0 0,4 1 0 0,2 0 128 15,-2 4-128-15,0 0 0 0,0 0-160 0,0 0 160 31,0 0-784-31,0 0-64 0,50-34-16 0,-50 34-10768 0,26-4-2144 0</inkml:trace>
  <inkml:trace contextRef="#ctx0" brushRef="#br0" timeOffset="-171116.42">8139 15031 24879 0,'-1'3'1088'0,"0"-3"256"15,-1 3-1088-15,2-3-256 0,0 4 0 0,0-4 0 16,0 2 2048-16,0 2 368 0,0 2 64 0,0 0 16 0,0 4-832 0,0-1-144 15,0 1-48-15,2 2 0 0,-1-1-960 0,-1 1-208 16,1 3-48-16,-1-1 0 0,2 2-256 0,-2-1 0 16,2 1 128-16,-1-4-128 0,-1-2 0 0,0-1 0 15,1-3 0-15,-1-2 0 16,0-4-976-16,0-4-160 0,-1-1-16 0</inkml:trace>
  <inkml:trace contextRef="#ctx0" brushRef="#br0" timeOffset="-170931.99">8038 14892 23039 0,'-3'4'1024'0,"2"-2"192"16,0 1-960-16,1-2-256 0,0 2 0 0,0-3 0 0,1 2 2368 0,0-2 448 0,3 1 64 0,1 4 32 16,1-1-1232-16,1-3-240 0,1 2-48 0,-1-1-16 15,3-2-1120-15,-1 0-256 0,1 0 0 0,-2 0 0 31,2 1-1568-31,1 2-336 0,0-1-64 0</inkml:trace>
  <inkml:trace contextRef="#ctx0" brushRef="#br0" timeOffset="-170651.01">8339 15173 2751 0,'0'6'256'16,"0"-2"-256"-16,2-4 0 0,-2 0 0 15,0 0 2496-15,0 2 448 0,0 2 80 0,0 0 32 0,0-1-64 0,-2 0-16 0,1-3 0 0,0-4 0 16,0 0-1696-16,-1-4-352 15,2 8-64-15,0 0-16 0,0 0-304 0,0 0-64 16,-5-57-16-16,5 57 0 0,0 0 304 0,0 0 64 0,0 0 16 0,0 0 0 16,7-57-176-16,-7 57-32 0,0 0-16 0,0 0 0 0,0 0-368 0,0 0-80 31,0 0-16-31,0 0 0 0,35-9 96 0,-27 18 32 16,-1 0 0-16,1-2 0 0,-1 5 0 0,1-2 0 15,-1 3 0-15,-1 2 0 0,2-2 16 0,-2 2 0 16,-1-1 0-16,-2 0 0 0,2 0-112 0,-1 1 0 15,0-5-16-15,-1 0 0 0,0-4-176 0,1-4 0 16,-2-2 0-16,1-2-11536 16,-3 2-2272-16</inkml:trace>
  <inkml:trace contextRef="#ctx0" brushRef="#br0" timeOffset="-170450.62">8551 15021 16575 0,'1'1'1472'0,"0"-1"-1168"0,2 0-304 0,-2 2 0 16,0-2 2880-16,2 0 528 0,0 3 112 0,4 1 0 16,1-1-640-16,2 4-128 0,0-5-16 0,-1 4-16 15,1-2-1840-15,-2-3-368 0,1 2-80 0,-1-1-16 16,1-2-416-16,0 1 0 0,-2 2 0 0,2-3 0 16,1 0 0-16,-2 0-192 0,2-3 32 0,-2 2 16 15,0-1-1376-15,0-1-272 0</inkml:trace>
  <inkml:trace contextRef="#ctx0" brushRef="#br0" timeOffset="-170217.9">8695 14879 23039 0,'-2'3'1024'0,"1"-3"192"0,-1 3-960 0,1-3-256 15,0 1 0-15,1 1 0 0,0 2 2736 0,-1 0 496 16,1 5 96-16,-1 0 32 0,1 6-1312 0,1 1-272 15,0 3-48-15,1-2-16 0,2 4-1056 0,0-1-208 16,2 5-32-16,-1-1-16 0,1 2-208 0,-1-1-32 16,0 1-16-16,0 0 0 0,0-4-144 0,0 2 0 15,-1-2 0-15,1-2 128 0,0-2-128 0,-1-1 0 0,1-5 0 0,-1 0 0 32,1-4-560-32,0-2-32 0,1 0-16 0,-2-3-18016 0</inkml:trace>
  <inkml:trace contextRef="#ctx0" brushRef="#br0" timeOffset="-169285.43">9552 15691 12895 0,'2'4'1152'15,"-1"2"-928"-15,-1-5-224 0,0-1 0 16,0 0 1632-16,0 3 288 0,0 0 48 0,1 3 16 0,-1 3 736 15,0-3 160-15,1-2 16 0,-1-1 16 0,0-6-784 0,2-1-144 16,-2-2-48-16,0 6 0 0,0 0-1136 0,0 0-224 16,1-57-64-16,-1 57 0 0,-1-44-48 0,1 44-16 15,-4-50 0-15,4 50 0 0,-8-52-160 0,8 52-32 16,-9-59-16-16,2 24 0 0,0 3-48 16,-2-2 0-16,1-4 0 0,-2 3 0 0,0 4-192 0,-1-5 176 15,-2 2-176-15,1 2 160 0,0 4-160 0,0 2 0 16,1 1 0-16,0 3 0 0,1 1 0 0,0 4 0 15,2 4 0-15,-1 1 0 0,2 3 0 0,1 2 0 16,1 1 0-16,2-1 0 0,-2 4 128 0,3 0-128 16,-1 0 0-16,3 3 128 0,0 0 0 0,1 0 0 15,2 0 0-15,1 0 0 0,2 0-128 0,2 0 160 0,5 1-160 16,2 1 160-16,2 1-160 0,0 0 0 0,1 0 0 0,0 3 128 16,1 1-128-16,-1 0 0 0,2 1 0 0,-1-1 128 15,-2 0-128-15,-1-1 0 0,-1 0 144 0,-3 0-144 0,1 1 0 0,-4-4 0 16,0 4 0-16,0-5 0 15,-3 4 0-15,-1-2 0 0,-1-2 0 0,-3 2-128 16,0 0-176-16,-2-2-16 0,0 2-16 0,-4 2 0 16,0 0 144-16,-3 1 16 0,-2 0 16 0,-2 2 0 15,-2 3 160-15,-2-2 0 0,0 0 0 0,-2 2 0 16,0-2 0-16,0 2 0 0,1 1 0 0,0-3 0 16,3 0 0-16,0-2 0 0,4 1 0 0,3-2 128 15,2-4-128-15,2 0 0 0,2-3 0 0,2-3 0 16,1 0 0-16,2-3 0 0,-4 6 0 0,0 0-128 0,0 0-192 15,47-44-16-15,-47 44-16 0,0 0 0 16,60-39-1152-16,-60 39-224 0</inkml:trace>
  <inkml:trace contextRef="#ctx0" brushRef="#br0" timeOffset="-168802.33">9975 15122 4607 0,'-5'6'400'0,"2"-2"-400"16,0-1 0-16,-1-3 0 0,2 1 4816 0,1-1 880 15,-2 2 192-15,0-2 16 0,-4-2-1696 0,-3 2-352 16,-1 2-64-16,-2-4-16 0,2 1-2528 0,-2 1-512 16,2-3-96-16,-1 3-32 0,1 0-352 0,-2 3-80 15,2-2-16-15,1 1 0 0,0 2-32 0,2 2-128 16,0-2 192-16,2 2-64 0,1-1-128 0,1 2 0 0,2 0 144 0,1-1-144 16,1 0 0-16,1-4 0 0,3 2 0 0,1 0-128 15,1-4-128-15,1 0 0 0,2 0-16 0,-9 0 0 16,0 0-288-16,0 0-48 0,42-31-16 0,-42 31 0 31,0 0-704-31,0 0-144 0,30-64-16 0,-30 64-16 16,0 0 48-16,7-60 16 0,-7 60 0 0,0 0 0 0,-2-54 928 0,2 54 192 15,0 0 48-15,-8-48 0 0,8 48 448 0,-10-41 80 0,10 41 32 0,-15-43 0 16,15 43 368-16,-14-36 80 0,14 36 16 0,-14-35 0 16,14 35 80-16,-12-28 32 0,12 28 0 0,-13-25 0 15,8 15-64-15,-1-2-16 0,6 12 0 0,-11-21 0 16,7 13-208-16,2 4-32 0,1 0-16 0,1 2 0 15,0 4-32-15,0-2-16 0,1 2 0 0,1 2 0 16,1 1-32-16,2 5 0 0,0 2 0 0,1 4 0 0,1 0-176 16,1 3-32-16,-1 0-16 0,3 2 0 0,0 3-32 15,1 3-16-15,1-1 0 0,1 3 0 0,-3-5-176 16,-1 6 192-16,4 3-192 0,-1 6 192 0,1-1-192 0,-2-3 0 16,1 0 0-16,-1-1 128 0,0-4-128 0,-1-8 0 15,-1-1 0-15,-2-9 0 0,1-4 0 0,-3-3 0 16,0-4 0-16,-2-2-176 15,-3 1-608-15,0 0-128 0,0 0-32 0,0 0-17856 0</inkml:trace>
  <inkml:trace contextRef="#ctx0" brushRef="#br0" timeOffset="-168335.68">10299 15262 3679 0,'0'0'320'0,"0"0"-320"0,0 0 0 0,0 0 0 16,1 0 3264-16,-1 0 592 0,2-4 112 0,-1-1 32 15,-1 5-96-15,0 0-32 0,0 0 0 0,5-54 0 16,-5 54-1424-16,0 0-272 0,-5-67-64 0,5 67-16 0,-7-53-1328 0,7 53-256 16,-8-52-48-16,8 52-16 0,-13-59-96 0,13 59-32 15,-20-67 0-15,7 33 0 0,2 5-64 0,-2-2-32 16,0 0 0-16,2 1 0 0,11 30-64 0,-17-47-16 16,17 47 0-16,-13-38 0 0,13 38 16 0,0 0 0 15,-6-45 0-15,6 45 0 0,0 0 96 0,0 0 0 16,0 0 16-16,0 0 0 0,0 0-80 0,13-55 0 15,-13 55-16-15,0 0 0 0,0 0-176 0,0 0 160 16,0 0-160-16,38-18 160 0,-29 18-160 0,1-2 128 16,2 2-128-16,1 0 128 0,2 0-128 0,0-3 0 15,4 2 0-15,-2 1 0 0,-3-2 0 0,0 2-144 16,3 0 144-16,-1 0-208 0,0 2-432 0,0 2-64 0,-3 0-32 0,0 1 0 31,-5 2-224-31,1-1-64 0,-3 0 0 0,-1 1-17200 0</inkml:trace>
  <inkml:trace contextRef="#ctx0" brushRef="#br0" timeOffset="-168051.12">10004 14986 18431 0,'3'-2'816'0,"0"2"160"0,-1 0-784 0,1 0-192 0,-1 0 0 0,0 0 0 16,1 0 2976-16,3-3 544 0,-6 3 128 0,0 0 0 0,42-1-960 0,-25 1-208 15,-17 0-48-15,32-3 0 16,-32 3-1600-16,37-7-320 0,-37 7-64 0,41-11 0 0,-41 11-288 0,45-17-160 16,-45 17 192-16,45-18-192 0,-45 18 0 0,39-11 0 15,-39 11 0-15,41-8 0 0,-41 8-304 0,40-7-16 0,-22 7 0 0,1 3-18064 31</inkml:trace>
  <inkml:trace contextRef="#ctx0" brushRef="#br0" timeOffset="-167368.59">11449 15021 13823 0,'-5'1'1216'0,"2"1"-960"16,0-2-256-16,1 2 0 0,0-2 1984 0,-1 2 368 16,-2 2 64-16,-5 2 16 0,-3 5 512 0,-3 0 128 15,2 4 0-15,0 1 16 0,2-1-1376 0,2 5-288 16,1-2-48-16,2 2-16 0,0 5-656 0,4-3-144 16,0 3-32-16,3-2 0 0,3 0-288 0,-1-5-64 15,3 1-16-15,1-7 0 0,3-2-160 0,1-1 0 0,1-3 144 0,3-2-144 16,0-2 0-16,-14-2 0 0,0 0 0 0,56-21 0 15,-56 21 0-15,46-36 0 0,-46 36 0 0,46-49-128 16,-46 49-32-16,39-57 0 0,-39 57 0 0,30-58 0 31,-30 58-400-31,0 0-80 0,21-62 0 0,-21 62-16 16,0 0 160-16,-6-47 48 0,0 36 0 0,-3 0 0 0,3 3 768 0,-4 2 144 0,-4 2 48 0,-2 2 0 16,1-2 112-16,0 2 16 0,-2 2 16 0,-1 0 0 15,-1 0-400-15,0 0-64 0,2 2-32 0,6-2 0 16,2 0-160-16,1 0 0 0,-2 4 0 0,-4 0 0 15,1 2 0-15,1 2 128 0,3-1-128 0,2 2 0 16,2-2 160-16,4-1-160 0,1-2 192 0,4-2-192 16,2 2 0-16,2-4 0 0,1 2 0 0,4-2 0 15,2-2-288-15,-15 2-64 0,37-6-16 0,-37 6-11744 16,42-10-2352-16</inkml:trace>
  <inkml:trace contextRef="#ctx0" brushRef="#br0" timeOffset="-167036.2">11782 15073 28559 0,'1'15'1264'0,"0"-8"272"0,1 2-1232 0,-2 1-304 16,0-8 0-16,1 2 0 0,1 4 1840 0,0 3 304 15,0 8 64-15,2 8 16 0,-1-1-816 0,1-1-144 0,1-3-48 0,-1-3 0 0,-1-2-800 0,1-2-160 32,1-2-48-32,-2-1 0 0,0-2-208 0,1-1 0 15,0-2 128-15,-2-1-128 0,2-3 0 0,-2-3 0 16,0-2 0-16,0-2 0 0,-2 4 0 0,0 0 0 15,0 0 0-15,0 0 0 0,0 0-192 0,17-63 192 16,-17 63-192-16,0 0 192 0,12-52 0 0,-12 52 0 0,0 0 0 0,13-52 144 16,-13 52 0-16,0 0 0 0,0 0 0 0,26-68 0 15,-26 68 32-15,0 0 0 0,0 0 0 0,0 0 0 16,32-50 32-16,-32 50 16 0,0 0 0 0,0 0 0 16,0 0-80-16,0 0-16 0,0 0 0 0,0 0 0 15,0 0-128-15,31-7 0 0,-30 11 0 0,-1-1 0 16,2 0 0-16,-2-1-224 0,0 3 32 0,0-4 0 31,0 4-480-31,-2-4-96 0,0 1 0 0,1 1-17728 0</inkml:trace>
  <inkml:trace contextRef="#ctx0" brushRef="#br0" timeOffset="-166662.41">12085 15253 15663 0,'4'9'1392'0,"-2"-5"-1120"0,2 1-272 0,-1-2 0 0,0-3 2992 0,-1 0 528 16,1 0 128-16,3 0 0 0,3 0-704 0,2-2-160 16,-11 2-32-16,0 0 0 0,0 0-1792 0,43-24-384 15,-43 24-64-15,0 0 0 0,0 0-384 0,35-47-128 16,-35 47 0-16,0 0 0 0,0 0 0 0,27-66 128 16,-27 66-128-16,0 0 0 0,0 0 0 0,11-66 0 15,-11 66 0-15,0 0 0 0,0 0-128 0,-5-48-32 0,1 42 0 0,-1 1 0 31,-1 1-480-31,-1 1-80 0,1 2-32 0,-3 1 0 16,0 1 176-16,1 2 16 0,-1-1 16 0,0 2 0 0,-1 0 544 0,1 2 0 0,-1 3 0 0,2 1 0 16,1-2 400-16,1 6 48 15,1 1 0-15,0 1 0 0,4 2 192 0,-1 2 32 0,4 0 16 0,0 5 0 16,3-3-240-16,0-1-64 0,2 2 0 0,1 0 0 16,0-2-160-16,2-5-32 0,0 0-16 0,1-4 0 15,-1-2-176-15,1-4 160 0,2 0-160 0,-1-6 160 0,0 3-160 0,-12-3 0 0,0 0 0 0,45-12-176 47,-45 12-912-47,0 0-192 0</inkml:trace>
  <inkml:trace contextRef="#ctx0" brushRef="#br0" timeOffset="-166369.48">12442 15191 11967 0,'-1'8'1072'0,"1"-2"-864"15,1-2-208-15,-1 1 0 0,0-4 2096 0,0 1 368 16,1 5 80-16,1-1 16 0,1 6 592 0,1 4 128 15,1 3 32-15,-1-3 0 0,1 0-1712 0,0-4-320 16,0 1-80-16,0-3-16 0,-1-1-912 0,-1-2-272 16,1-1 128-16,-2 0-128 0,-1-2 0 0,1-2-240 15,-4-1 48-15,1 2 0 0,-1-6 192 0,-3 2 0 16,0-4-160-16,-3-2 160 0,1-6 0 0,-1 1 128 16,8 12 0-16,-12-36 0 0,12 36 96 0,0 0 16 15,-7-57 0-15,7 57 0 0,0 0 128 0,3-57 16 16,-3 57 16-16,0 0 0 0,0 0 0 0,18-59 0 0,-18 59 0 15,0 0 0-15,0 0-144 0,0 0-48 0,38-35 0 16,-31 33 0-16,2 1-208 0,0 1 176 0,-1 0-176 0,2 1 160 16,0 1-160-16,1 1 0 0,0 1 0 0,3-2 0 15,-2 3-288-15,3 0-32 0,-1-1-16 0,1 2-17952 16</inkml:trace>
  <inkml:trace contextRef="#ctx0" brushRef="#br0" timeOffset="-165501.24">4876 16555 12895 0,'-2'9'1152'0,"2"-3"-928"0,0-2-224 0,0-4 0 15,-1 2 2368-15,1 2 416 0,0 0 96 0,1 4 0 16,2 5 384-16,1-3 64 0,3 0 0 0,3-2 16 16,0-4-1584-16,3-2-320 0,2-2-64 0,1 0-16 0,3-2-768 0,-1 0-144 15,2-2-48-15,-1 0 0 16,-19 4-192-16,36-12-32 0,-36 12-16 0,33-9 0 15,-33 9-160-15,31-7 0 0,-17 4 0 0,-2 2 0 16,0 2 0-16,-1 2 0 0,2-3-128 0,-2 1 128 16,0-2-544-16,-2 1-32 0,1-5-16 0,-10 5-17520 15</inkml:trace>
  <inkml:trace contextRef="#ctx0" brushRef="#br0" timeOffset="-165271.41">5061 16346 11967 0,'-2'9'1072'0,"-1"-5"-864"16,2-1-208-16,0 0 0 0,1-1 3104 0,-1 0 576 15,1 1 112-15,-2 2 32 0,1 1-192 0,0 7-48 16,0 0 0-16,-1 0 0 0,4 3-2352 0,-1-1-464 16,3 1-112-16,-1 0-16 0,2 2-320 0,1 0-80 15,1 3-16-15,-2 1 0 0,2 3 0 0,-1 1 0 0,0 0 0 0,0-2 0 0,1 5-96 0,-1-3 0 16,0 2-128-16,-1-3 192 0,0-5-192 0,-1 1 0 31,1 1 0-31,1-2 0 16,-1-3-416-16,0-7-128 0,0 0-32 0,-2-8-17936 15</inkml:trace>
  <inkml:trace contextRef="#ctx0" brushRef="#br0" timeOffset="-164895.62">5274 16314 23039 0,'4'16'1024'0,"-3"-3"192"0,1-3-960 0,0-4-256 0,-1 0 0 0,0 6 0 15,1-2 2080-15,1 9 368 0,1 9 80 0,2 11 16 16,1 5-720-16,1-1-144 0,-1-1-16 0,-1-5-16 16,2-1-1040-16,-2-2-208 0,0-5-32 0,-1-3-16 15,-1 2-352-15,-1-4 0 0,1-1 0 0,0-4 0 0,-2-4 0 0,1-5 0 16,-2-6 0-16,2-2 0 0,-2-4-176 0,-1-2-48 15,1-5-16-15,-1 9 0 0,0 0-560 0,0 0-112 0,2-69-32 0,-2 69 0 16,0 0 560-16,7-68 96 16,-7 68 32-16,0 0 0 0,0 0 256 0,11-65 0 15,-11 65 0-15,0 0 0 0,0 0 576 0,0 0 112 16,0 0 16-16,0 0 16 0,0 0 64 0,42-29 16 16,-35 35 0-16,2 2 0 0,0 0-352 0,-1 1-80 15,2 1-16-15,0 2 0 0,0-2-352 0,0 4 144 16,0 1-144-16,0 1 0 0,-2 0 0 0,0 2 0 15,-1 1 0-15,-1-3 0 0,-1 0 0 0,0-4 0 16,-1 5-128-16,1-9 128 16,-1 0-640-16,-2-5-16 0,0 0-16 0,1-3-16784 0</inkml:trace>
  <inkml:trace contextRef="#ctx0" brushRef="#br0" timeOffset="-164710.41">5660 16719 20271 0,'0'16'896'0,"0"-9"192"0,0 2-880 0,1-3-208 0,-1 0 0 0,1 0 0 16,0 1 2448-16,2 6 448 0,1 8 96 0,2 5 16 15,-1-1-704-15,0-3-144 0,0-6-32 0,-2-2 0 0,1-3-1392 0,0-5-288 0,-2-2-48 0,1-4-16 32,-1 0-864-17,-1-6-176-15,1-3-48 0,-2 9-16432 0</inkml:trace>
  <inkml:trace contextRef="#ctx0" brushRef="#br0" timeOffset="-164536.18">5583 16549 10127 0,'4'5'896'0,"-2"-1"-704"16,1-4-192-16,-2 2 0 0,1-2 2560 0,1 4 464 15,2-1 112-15,3 4 0 0,5-1-624 0,-1 0-128 16,2-2-16-16,-1-2-16 15,-1-2-2352-15,-1 0-256 0,-1-2-144 0,-1 1-12464 0</inkml:trace>
  <inkml:trace contextRef="#ctx0" brushRef="#br0" timeOffset="-164110.8">5924 16873 22111 0,'-7'11'976'0,"2"-2"208"0,0-3-944 0,1-3-240 0,2 0 0 0,1-3 0 16,1 2 1888-16,-3 0 336 0,1 1 64 0,-1 0 16 16,1 0-256-16,2-3-64 0,1-3 0 0,3 0 0 15,-4 3-1200-15,0 0-240 0,0 0-48 0,0 0-16 0,40-51-16 0,-40 51 0 0,0 0 0 0,35-41 0 32,-35 41-288-32,0 0-176 0,36-32 192 0,-36 32-192 15,0 0 0-15,35-22 0 0,-26 19 0 0,0-1 0 16,0 4 0-16,-4 0 0 0,1 0 0 0,-4 0 0 0,1 0 0 0,-3 0 0 15,0 2-192-15,-3 0 192 0,1-2-192 0,-2 0 48 16,-1 0 16-16,-2-2 0 16,-3 0-448-16,-1 0-96 0,0-2-16 0,-3 2 0 15,-1-4 32-15,-1 2 0 16,0-2 0-16,1 2 0 0,2-1 656 0,-2 1 0 0,1 1 0 0,1 0 0 0,1-3 192 0,3 2 0 16,0-2 16-16,3 0 0 0,1 0 384 0,0-2 80 0,2 0 16 0,2 1 0 0,1 1-160 0,1-1-16 31,2 2-16-31,2 1 0 0,1 0-224 0,0-2-32 15,3 4-16-15,1-1 0 0,1 2-32 0,1-1 0 16,2-1 0-16,-1-1 0 0,3 3-192 0,1-4 176 16,-1 2-176-16,-2-4 160 0,3 1-160 0,-1 2 0 15,-3 1 0-15,1-2 0 0,-1 1-288 0,0 0-32 0,-1-1-16 0,1 2-12064 32,-2 2-2400-32</inkml:trace>
  <inkml:trace contextRef="#ctx0" brushRef="#br0" timeOffset="-163418.46">7142 16623 14735 0,'-7'4'1312'0,"2"-3"-1056"0,1 2-256 0,1-1 0 16,0-2 1232-16,2 4 192 0,-2-2 48 0,0 5 0 15,-1 0 1680-15,-1 5 352 0,3 3 64 0,3 1 16 16,1-3-1632-16,4 3-320 0,2 0-64 0,2 0-16 16,1 4-848-16,0 1-192 0,1-1-16 0,-1-2-16 15,1-2-272-15,-3-1-48 0,0-1-16 0,1-2 0 16,-1 2-144-16,-1 0 0 0,0 0 0 0,-2-3 0 16,-1-1-128-16,-1-3-16 0,-3-2 0 0,0-1 0 15,-2-4-192-15,0 0-48 0,-1-4 0 0,-1-4 0 16,-2-2-208-16,-4-5-48 0,-1-2-16 0,-1-2 0 15,1-2 656-15,-1 1 0 0,1 1 0 0,0-4 0 0,10 23 384 0,-12-34 144 16,12 34 48-16,0 0 0 0,0 0-256 0,-5-51-32 16,5 51-16-16,0 0 0 0,0 0 48 0,0 0 0 15,0 0 0-15,0 0 0 0,41-46-112 0,-41 46-16 16,0 0 0-16,0 0 0 0,42-11-64 0,-30 9 0 16,1-2-128-16,-1 4 192 0,0 0-192 0,1 0 0 15,0 1 128-15,0 2-128 0,-2-3 0 0,0 2 0 16,2-1 0-16,0 2 0 0,0 3-320 0,0-2-48 15,-1-2-16-15,0 2-17840 0</inkml:trace>
  <inkml:trace contextRef="#ctx0" brushRef="#br0" timeOffset="-163017.48">7565 16816 23039 0,'-6'10'1024'0,"2"-4"192"0,1-2-960 0,1-1-256 0,2-3 0 0,0 0 0 15,2 1 2272-15,0-1 416 0,3 0 64 0,1-1 32 16,4-2-1088-16,0-1-224 0,-10 4-32 0,0 0-16 16,0 0-752-16,49-28-160 0,-49 28-16 0,0 0-16 15,0 0-256-15,46-41-48 0,-46 41-16 0,0 0 0 16,0 0-160-16,0 0 0 0,40-41 144 0,-37 35-144 16,-3 6 0-16,0 0 0 0,0 0 0 0,0 0 0 15,0 0 0-15,0 0 0 0,0 0 0 0,0 0 0 16,0 0-240-16,0 0-16 0,0 0 0 0,-9-18 0 15,2 20-192-15,0-2-64 16,0 0 0-16,-2 0 0 0,-1-2 256 0,0 0 64 0,-1 2 0 0,0-2 0 16,-1 2 192-16,-2-3-176 0,0 2 176 0,1 1-160 0,2 0 160 0,-1 0 0 15,3 4 0-15,0-2-128 0,1 5 128 16,4 2 128-16,1 1-128 0,2 3 176 0,2 0 432 0,2 3 96 16,1 5 0-16,3-2 16 0,1 1-272 0,2-2-64 15,1 2-16-15,2-4 0 0,-1 1-368 0,-1-3 144 16,0-4-144-16,2 1 0 0,2-4 128 0,1 2-128 15,0-5 0-15,-1-4 0 0,1 2 0 0,0-4 0 16,-4-2 0-16,-12 4 0 0,0 0 0 0,42-21-272 16,-42 21 48-16,0 0-11856 15,0 0-2368-15</inkml:trace>
  <inkml:trace contextRef="#ctx0" brushRef="#br0" timeOffset="-162201.87">8055 16691 5519 0,'1'-3'496'0,"-1"-1"-496"0,0 0 0 0,0 2 0 0,0 2 1552 0,0 0 224 16,0-3 32-16,0 2 16 0,0 1 2176 0,-2 0 432 15,-1 1 96-15,1 3 16 0,-3 1-1456 0,1 1-272 16,-1 0-64-16,0 4-16 0,0-2-1648 0,-1 3-320 16,1 0-64-16,-1 0 0 0,1-1-464 0,-1 2-96 15,2 2-16-15,-1 1 0 0,3-3-128 0,-1 2 128 16,2 1-128-16,1-4 128 0,1 0-128 0,2-1 0 16,0-4 0-16,2 0 0 0,3-2 0 0,-1 0 0 15,3-2 0-15,0-4 0 0,-10 2 0 0,0 0-192 0,0 0 64 0,46-36 128 16,-46 36-336-16,0 0 48 0,38-60 16 0,-38 60 0 0,0 0-96 0,20-60-16 31,-20 60 0-31,0 0 0 0,0 0 16 0,-1-56 0 0,-1 49 0 0,-1 3 0 16,-2-2 368-16,-3 3 0 0,1 1 0 0,-1 2 0 15,1 5 160-15,0-4 48 0,0 4 16 0,2-1 0 16,2 2 0-16,-1 0 0 0,3 0 0 0,0 0 0 16,3 2-48-16,2 2-16 0,1 1 0 0,1 2 0 15,1 2-32-15,3 1 0 0,0 3 0 0,1 1 0 16,2-2 0-16,-1 1-128 0,2 3 192 0,-1 0-64 15,1-2 16-15,-1 2 0 0,2 1 0 0,1 1 0 16,2-1-144-16,-2-1 160 0,2 3-160 0,-1-1 160 0,2 2-160 0,-2 0 0 16,1 1 0-16,-2-1 0 0,-3-1 0 15,-2 4 0-15,-2 0 0 0,-3 0 0 16,-1-2 0-16,-2-5 0 0,-3 2 128 0,0-3-128 0,-3-3 0 0,-2 0 0 16,-1 0 0-16,-3-3 0 0,0-1 0 0,-3-2-176 15,1-3 176-15,-4-2-192 0,-3 2-112 0,-2-6-16 16,-2 1-16-16,-2 1 0 0,1-5 96 0,1 0 32 15,6 0 0-15,-4-2 0 0,-4-1 208 0,0 2 0 16,-1-2 192-16,3 1-192 0,3 1 160 0,4-2-160 16,4 3 128-16,2 0-128 0,4-2 0 0,2 0 0 15,0-1 128-15,3-2-128 0,2-1 0 0,1-2 0 16,-3 8 0-16,0 0 0 0,0 0-192 0,0 0-64 16,37-53 0-16,-37 53-16 15,0 0-656-15,0 0-128 0,49-53-32 0,-49 53 0 16,0 0-944-16,47-63-192 0</inkml:trace>
  <inkml:trace contextRef="#ctx0" brushRef="#br0" timeOffset="-161898.52">8463 16725 13823 0,'-4'0'608'0,"2"0"128"0,1 0-592 0,-2 0-144 0,3 0 0 0,0 0 0 16,-1 0 2112-16,0 0 384 0,-1 0 64 0,0 4 32 0,1-2 480 0,-1-1 112 16,1 3 16-16,1 1 0 0,0 1-1536 0,1 0-288 15,2 4-64-15,-1 0-16 0,2 2-672 0,-1 1-144 16,0 3-32-16,1-3 0 0,2 5-192 0,-1-2-32 16,-1 4-16-16,1-6 0 0,-2 0-208 0,0-4 128 15,1 2-128-15,-1-2 0 0,0-1 0 0,-2-3-208 16,0 0 16-16,-1-5 0 15,-1-1-1344-15,0-1-272 0</inkml:trace>
  <inkml:trace contextRef="#ctx0" brushRef="#br0" timeOffset="-161735.23">8302 16584 5519 0,'-4'2'496'0,"3"1"-496"0,0-3 0 0,1 1 0 16,0-1 2736-16,0 0 448 0,1 2 80 0,0-2 32 15,3 3-16-15,1 1 0 0,4-3 0 0,-1 4 0 16,2-4-1456-16,1 2-288 0,2-1-64 0,-1-2-16 16,3-2-960-16,-1-1-192 0,-1 2-48 0,1-2 0 31,1 1-864-31,0 1-176 0,1-2-48 0,0 3-14048 0</inkml:trace>
  <inkml:trace contextRef="#ctx0" brushRef="#br0" timeOffset="-161341.15">8872 16795 29487 0,'-2'0'1296'0,"-1"0"288"0,1 0-1264 0,-1 0-320 0,0 3 0 0,1-3 0 16,-1 0 1664-16,-6 1 288 0,-1 1 48 0,-3 1 16 0,-4 1-752 0,1-2-160 16,2 2-16-16,-1 0-16 0,2 2-752 0,2 0-128 15,1 3-48-15,2-2 0 0,3 5-16 0,1-3-128 16,3 5 192-16,2-4-64 0,2 1-128 0,1-1 128 15,5-1-128-15,0-2 128 0,1-1-128 0,3-3 0 16,5 4 0-16,0-5 0 0,2-2-192 0,-3-2 192 16,-3 2-160-16,2-4 160 0,2-1-160 0,1 0 160 15,1-1-160-15,-20 6 160 0,33-15-288 0,-33 15 32 16,0 0 16-16,38-26 0 16,-38 26-192-16,0 0-32 0,0 0-16 0,0 0 0 15,0 0 64-15,0 0 16 0,0 0 0 0,0 0 0 16,10-57-48-16,-17 51-16 0,0 4 0 0,-3-2 0 0,0 1 464 0,-1 0 0 0,-2-1-128 0,1 1 128 15,0 0 240-15,-1 0 80 0,1-3 32 0,-2 2 0 16,3-2-112-16,0 0-32 0,0 2 0 0,1-2 0 16,1 2-208-16,3 2 0 0,1-4 0 0,4 2 0 15,0-1-144-15,2-1-128 0,0 1-32 0,-1 5 0 32,0 0-1120-32,0 0-240 0,0 0-32 0,0 0-16 15,34-21-912-15,-26 23-176 0</inkml:trace>
  <inkml:trace contextRef="#ctx0" brushRef="#br0" timeOffset="-160953.3">9074 16810 7359 0,'4'4'656'0,"-3"-2"-528"0,1 0-128 0,-1 0 0 15,1-2 1104-15,-1 4 192 0,0-2 48 0,2 2 0 0,0 2 512 0,2 4 96 16,0 2 32-16,0 3 0 0,-1-5-64 0,-2 2 0 16,1-2 0-16,-1 0 0 15,0-1-208-15,-1-3-48 0,0-2-16 0,0-1 0 0,1 0-368 0,-2-3-64 16,1-3 0-16,-1 0-16 0,0-1-560 0,0-2-96 15,0 6-32-15,0 0 0 0,0 0-240 0,0 0-48 16,0 0-16-16,8-66 0 0,-8 66-208 0,0 0 128 16,0 0-128-16,0 0 0 0,23-54 0 0,-23 54 0 15,0 0 0-15,0 0 0 0,0 0 0 0,40-40 0 16,-31 35 0-16,-1 0 0 0,0 2 0 0,0 0 0 16,-1 2 0-16,0-1 0 0,2-1 0 0,-3 3 0 15,2 0 128-15,-2 3-128 0,0-1 240 0,0 2 0 16,2-2 0-16,-2 4 0 0,0 1 32 0,0 3 16 0,0 2 0 0,-1-1 0 15,0 1-32-15,1 3-16 0,-1 1 0 0,0 3 0 16,-1-3-96-16,1 0-16 0,1 0 0 0,-1 0 0 16,0-1 1552-16,-1-3 304 0,0-2 64 0,0 0 16 31,0-1-3296-31,0-3-672 0,-2 1-128 0,1-3-16 0,-1 1 1360 0,0 1 288 0,-2-2 48 0,0-3 16 31,0 4-816-31,-2-4-144 0,1 2-48 0,-1-1-15680 0</inkml:trace>
  <inkml:trace contextRef="#ctx0" brushRef="#br0" timeOffset="-147108.39">14466 15078 20271 0,'0'0'1792'0,"2"0"-1424"0,-1 0-368 0,0 1 0 16,2 1 1904-16,-1-2 304 0,4 2 64 0,4-1 16 15,6 3 192-15,4-3 32 0,5 1 16 0,1-2 0 16,-26 0-1184-16,53 0-256 0,-53 0-32 0,46-2-16 15,-46 2-528-15,58-8-128 0,-58 8 0 0,74-16-16 16,-74 16-192-16,67-18-48 0,-67 18 0 0,52-20 0 16,-52 20-128-16,0 0 0 0,49-21 0 0,-49 21 0 15,0 0-192-15,0 0-80 0,0 0-16 0,41-4-12320 16,-36 10-2480-16</inkml:trace>
  <inkml:trace contextRef="#ctx0" brushRef="#br0" timeOffset="-146666.04">14870 15135 16575 0,'0'0'1472'0,"0"0"-1168"16,-2 0-304-16,2 0 0 0,0 0 2960 0,0 1 544 16,-1 1 96-16,0 1 32 0,0 0-784 0,-2 4-160 15,2-4-16-15,0 1-16 0,2-1-1680 0,-2 3-336 16,1 0-64-16,1 1 0 0,0 4-272 0,2-3-48 15,-1 2-16-15,1 2 0 0,1 7 16 0,0-1 0 16,1 4 0-16,-1-2 0 0,0 1-112 0,-1 2-16 16,2-1 0-16,0 6 0 0,1 7-128 0,2 6 0 15,0-2 144-15,0 1-144 0,0-8 0 0,1 0 0 0,0-1 0 16,-1-1 0-16,0-3 0 0,-3-1 0 16,0 1 0-16,-3-5 0 0,2 2 0 0,-2-2 0 0,-2 0 0 0,-1-1-128 15,-1 2 128-15,-2-1-208 0,-1 0 80 0,-2-2 128 16,-1-2-176-16,0 1 176 0,-1-3-128 0,-2-4 128 15,1-2 0-15,-2-1-128 0,-1-2 128 0,-2-2 0 16,0-5 0-16,1-2 0 0,0-1 0 0,-1 0 0 16,0-1 0-16,1-5 0 0,-3 2 0 0,3-4 128 15,1 1-128-15,1 0 0 0,0-2 0 0,2 2 0 16,2 0 0-16,2 0 0 0,0-1 0 0,1 0 0 16,2 2 0-16,2-1 0 0,0 4 0 0,1 0 0 15,2 2 0-15,0-2 0 0,-1 0 0 0,-1 6 0 0,0 0-160 16,0 0 0-16,0 0 0 0,0 0 0 15,0 0-656-15,0 0-128 16,0 0-16-16,53-10-16864 0</inkml:trace>
  <inkml:trace contextRef="#ctx0" brushRef="#br0" timeOffset="-146228.34">15365 15818 20271 0,'-5'3'896'0,"3"-3"192"0,-2 1-880 0,2-1-208 0,-1 0 0 0,2 0 0 16,-1 3 2288-16,-3-3 400 0,-2 3 96 0,0 2 16 16,-3-5-304-16,-2 4-48 0,-1 0-16 0,1 2 0 15,0 2-1408-15,1 2-304 0,1 0-48 0,2 3-16 16,3-1-304-16,0 0-64 0,4 2-16 0,1 1 0 15,4-2-64-15,1 0-16 0,2 3 0 0,4-4 0 16,2 1-192-16,2-1 0 0,3-2 0 0,1-3 0 16,0-1 0-16,1-1 0 0,-1-1 0 0,-1-6 0 15,-18 2-256-15,0 0 16 0,51-20 0 0,-51 20 0 16,0 0-128-16,0 0-16 0,42-51-16 0,-42 51 0 16,0 0-272-16,0 0-48 0,0 0-16 0,-1-44 0 0,-4 35 736 0,-3 2 0 0,-1-2 192 0,-1 0-32 15,0 3 480-15,-1-1 80 16,1 0 32-16,-3-2 0 15,0-4-416-15,-1 1-80 0,-1-2 0 0,2 2-16 0,0-1-240 16,3 4 0-16,1 0 128 0,2-1-128 0,2 4 0 16,2-3 0-16,3 2 0 0,1 1 0 0,1 2-192 0,3 1-16 15,-5 3-16-15,0 0 0 16,0 0-512-16,0 0-96 0,46-6-32 0,-33 9-16672 16</inkml:trace>
  <inkml:trace contextRef="#ctx0" brushRef="#br0" timeOffset="-146060.46">15628 15912 25791 0,'-3'14'1152'0,"2"-5"224"0,0-3-1104 0,-1 0-272 16,1-2 0-16,0-1 0 0,0 4 2304 0,-1-1 384 0,0 6 96 0,-2 2 16 15,2 2-1136-15,1-1-208 0,1-7-48 0,-2 2-16 16,4-4-864-16,-2 1-160 0,1-4-48 0,0 0 0 16,0 0-320-16,2-3 144 0,-2 0-144 0,0 0 0 15,0 0 0-15,1-2-176 0,0 1 0 0,-2 1-12224 16,0-13-2448-16</inkml:trace>
  <inkml:trace contextRef="#ctx0" brushRef="#br0" timeOffset="-145892.9">15553 15666 16575 0,'0'3'1472'0,"-1"-3"-1168"0,1 1-304 0,0-1 0 15,0 0 3072-15,0 0 576 0,0 2 96 0,1 0 32 16,2 3-1216-16,-1-2-224 0,2 1-48 0,0-1-16 0,2 0-1456 15,0 0-304-15,3-3-48 0,-1 0-16 0,2 2-448 0,0-2 0 16,1 4 0-16,0 0 0 16,2 2-672-16,-2 0-128 0,1 3-32 0,-1 2-16048 15</inkml:trace>
  <inkml:trace contextRef="#ctx0" brushRef="#br0" timeOffset="-145628.66">15765 15928 2751 0,'0'4'256'0,"0"-4"-256"15,0 0 0-15,0 3 0 0,-1-2 2608 0,1 8 464 16,-3-2 112-16,1 4 16 0,-1 1-64 0,1-4 0 15,-1 0 0-15,1-4 0 0,0-1-448 0,0-6-112 0,1-1-16 0,0-4 0 0,-1 0-1072 0,2-3-208 32,0 4-64-32,0 7 0 0,0 0-480 0,0 0-96 15,6-47-32-15,-6 47 0 0,0 0-240 0,0 0-48 16,0 0-16-16,0 0 0 0,0 0-112 0,33-47 0 16,-28 47-16-16,1 0 0 0,1 4-48 0,2 2 0 0,1 2 0 15,0 1 0-15,0 2-128 0,-2 2 160 0,1-1-160 0,-2 3 160 16,1 1-160-16,-2 2 0 0,-1 0 0 0,0-3 128 0,-2-2-128 0,2-2 0 15,-1-1 0-15,-1-4 0 0,-1 1 0 0,1-6 0 0,0-1 0 0,-2-1 0 47,2-2-384-47,-3-3-128 0,1-3 0 0,-1-1-12192 0,0 10-2432 0</inkml:trace>
  <inkml:trace contextRef="#ctx0" brushRef="#br0" timeOffset="-145393.41">15909 15806 12895 0,'-1'5'1152'0,"0"-1"-928"0,1-3-224 0,0-1 0 0,1 2 3232 0,0 1 608 15,-1 1 112-15,3 4 16 0,1 2-544 0,1 0-112 16,2-4-32-16,2 0 0 0,1-2-2048 0,1-1-400 16,0-3-96-16,1-3-16 0,-12 3-400 0,0 0-64 15,42-7-32-15,-42 7 0 0,0 0-224 0,44-15 128 16,-44 15-128-16,0 0 0 0,0 0 0 0,48-22 0 0,-40 19 0 0,0 2 0 15,0-2-320-15,0 3-96 0,-2-2-32 0,-1 1-18016 16</inkml:trace>
  <inkml:trace contextRef="#ctx0" brushRef="#br0" timeOffset="-145182.27">16092 15648 29487 0,'-3'2'1296'0,"0"-1"288"0,2 2-1264 0,0-3-320 0,0 2 0 0,1-2 0 16,0 2 2160-16,-2 3 368 0,1 1 80 0,1 1 16 16,0 2-1280-16,0 1-240 0,3 0-48 0,-1 2-16 15,3 0-352-15,-1 4-80 0,1 3-16 0,-2 1 0 16,4 1-192-16,-2-1-32 0,-1 2-16 0,1 3 0 16,2-1-160-16,-1 2-48 0,1-1 0 0,-1 1 0 15,1-1-144-15,-1-3 0 0,1 0 0 0,-1 0-176 16,2-3-512-16,-1 3-96 15,1 2-32-15,-2-7-12432 0,0-7-2480 0</inkml:trace>
  <inkml:trace contextRef="#ctx0" brushRef="#br0" timeOffset="-144209.98">16928 16562 3679 0,'0'8'320'0,"0"-4"-320"0,2 0 0 0,-2 1 0 16,0-5 3328-16,0 1 576 0,0 1 128 0,0-2 32 15,1 4 176-15,-2 0 48 0,1-2 0 0,0 1 0 16,1-3-2048-16,1-7-384 0,-2 1-96 16,-2-6-16-16,1-4-1104 0,1 16-240 0,-4-47-32 0,4 47-16 15,-3-69-80-15,0 28-16 0,1-5 0 0,-1-1 0 16,-2 3-80-16,-1 0-32 0,1 3 0 0,-3 2 0 16,1 4 32-16,-2 2 0 0,2 3 0 0,-1 2 0 15,1 3 128-15,-2-3 16 0,-1 2 16 0,-1-3 0 16,1 2-48-16,0 11-16 0,3 10 0 0,0-7 0 15,7 13-64-15,-10-38-16 0,10 38 0 0,0 0 0 0,0 0 0 0,0 0-16 0,-1-38 0 0,3 34 0 16,0 4-176-16,2-3 160 16,2 3-160-16,1 3 160 0,2-2-160 0,3 2 192 15,1-1-192-15,2 2 192 0,1 6-192 0,1-2 0 16,1 0 0-16,-2-2 128 0,-1 0-128 0,-2 0 0 16,1 1 0-16,1 1 0 0,-2-2 0 0,-2 2-144 15,1-2 144-15,-4 0-160 0,0 0-80 0,-3 2-16 16,1 0 0-16,-4 2 0 15,1 0-160-15,-3 1-32 0,-2 0-16 0,0 1 0 16,-2 0-48-16,-1-1-16 0,-1 0 0 0,-1-1 0 0,-2 0 144 0,-1-4 48 16,-1 3 0-16,-1-4 0 0,1 1 80 0,-2-1 0 15,3-1 16-15,-2-2 0 0,1-1-16 0,0-1-16 16,1 0 0-16,2-1 0 16,3-1-160-16,3-2-16 0,1-2-16 0,2 0 0 15,-1 6-752-15,0 0-160 0,0 0-32 0,0 0-9024 0,0 0-1792 0</inkml:trace>
  <inkml:trace contextRef="#ctx0" brushRef="#br0" timeOffset="-143710.64">17435 15900 21183 0,'-2'4'944'0,"1"-4"192"0,-1 2-912 0,1-2-224 0,0 0 0 0,0 0 0 15,-2 0 3008-15,0 0 544 0,-2 0 112 0,-4 0 32 16,-1 1-1456-16,0-1-304 0,-1 3-48 0,1-1-16 15,0 0-1168-15,0 0-224 0,-1 1-48 0,0 1-16 16,0 3-192-16,-3 1-32 0,2 5-16 0,-2-3 0 16,2 4-176-16,1 0 0 0,0-2 144 0,2 2-144 15,3-3 0-15,1 0 0 0,1 2 0 0,4-2-192 16,2-4 0-16,1 2 0 0,3-3 0 0,2-2 0 0,0-2-96 0,4-2-32 16,0 0 0-16,-12 0 0 15,0 0-80-15,48-21-32 0,-48 21 0 0,0 0 0 16,51-51-160-16,-51 51-48 0,0 0 0 0,38-63 0 15,-38 63 160-15,0 0 32 0,24-64 0 0,-24 64 0 0,10-53 448 0,-10 53 0 16,1-47-128-16,-1 47 128 0,-6-41 384 0,1 25 112 16,-3 4 16-16,1-2 16 0,-2-4 176 0,-1-2 16 15,2 5 16-15,-2 1 0 0,4 2-304 0,-3 0-64 16,-1-1-16-16,1-2 0 0,2 4-32 0,1 0 0 16,2 4 0-16,0 1 0 0,2-1 32 0,2 5 0 15,-1 2 0-15,1-1 0 0,1 2 64 0,0 1 16 0,2 1 0 16,-1 3 0-16,3-1-48 0,-1 4-16 0,2 0 0 0,0 4 0 15,0 2-144-15,2-2-32 0,-1 2 0 0,-1 1 0 16,2 3-192-16,-1 3 128 0,1 0-128 0,-1 4 0 16,0 5 128-16,0-2-128 0,-2-3 0 0,-2 0 0 15,1 7 0-15,0-1 0 0,-1 3 0 0,1-6 0 16,0-1-224-16,1-4-96 0,0-6 0 0,0-4-16 31,0-4-688-31,1-3-128 0,-1-7-16 0,2-3-18416 0</inkml:trace>
  <inkml:trace contextRef="#ctx0" brushRef="#br0" timeOffset="-143310.21">17696 16050 15663 0,'2'5'1392'0,"-1"-2"-1120"16,0 0-272-16,0-2 0 0,-1 1 3296 0,1 0 608 15,2 3 112-15,-1 1 16 0,3 4-1072 0,-1-4-208 16,1-2-64-16,-3-2 0 0,2-2-1664 0,-3-6-320 15,-1 6-80-15,0 0-16 0,0 0-192 0,2-47-32 16,-2 47-16-16,0 0 0 0,-7-51-48 0,7 51-16 16,-7-54 0-16,7 54 0 0,-10-62-112 0,10 62-32 15,-7-46 0-15,7 46 0 0,-10-63-160 0,4 26 192 16,6 37-192-16,-11-59 192 0,11 59-32 0,-10-45 0 16,10 45 0-16,0 0 0 0,-9-42 64 0,7 30 16 0,2 12 0 0,0 0 0 15,-2-44-64-15,2 44-16 0,0 0 0 16,0 0 0-16,9-50-160 0,-9 50 128 0,0 0-128 0,0 0 128 15,0 0-128-15,0 0 0 0,40-48 0 0,-40 48 128 16,0 0-128-16,0 0 0 0,45-15 144 0,-45 15-144 16,0 0 0-16,41-5 0 0,-41 5 0 0,0 0 0 15,50-9 0-15,-50 9 0 0,30-4 0 0,-30 4 0 16,0 0-320-16,36 0-16 0,-36 0-16 0,16 0 0 31,-8 4-208-31,-4 2-32 0,-3 0-16 0,0 1 0 0,-1-1-32 16,-1 1 0-16,-3 2 0 0,0-2-12128 0,1 2-2432 0</inkml:trace>
  <inkml:trace contextRef="#ctx0" brushRef="#br0" timeOffset="-143089.4">17543 15739 21183 0,'1'9'944'0,"-1"-8"192"0,1 2-912 0,1-1-224 15,-1 2 0-15,0-3 0 0,3 1 1968 0,2 1 336 16,3 3 80-16,4 2 16 0,5-3-32 0,-2 2 0 16,1-1 0-16,-1-3 0 0,-16-3-1520 0,0 0-304 15,57-16-64-15,-57 16-16 0,36 1-464 0,-36-1 0 16,0 0 0-16,48-32 0 0,-48 32-192 0,0 0-144 16,45-33-32-16,-45 33-17056 0</inkml:trace>
  <inkml:trace contextRef="#ctx0" brushRef="#br0" timeOffset="-142160.77">18405 15378 3679 0,'-1'0'320'15,"-1"0"-320"-15,2 0 0 0,-1 0 0 0,1-2 1920 0,-1 2 320 16,0-3 64-16,-1-1 16 0,1 1 1024 16,0-3 208-16,3-1 32 0,1 1 16 0,-3 6-1056 0,0 0-224 15,0 0-32-15,0 0-16 0,0 0-672 0,49-48-144 16,-49 48-32-16,0 0 0 0,0 0-544 0,62-28-112 0,-62 28-32 0,0 0 0 31,51-7-336-31,-51 7-64 0,32 4-16 0,-17 0 0 0,1 1-96 0,-2 0-32 16,-1 3 0-16,1 2 0 0,-3-1-192 0,0-2 128 15,-1 2-128-15,-1-3 0 0,-1 0 0 0,-2 1 0 16,1-1 0-16,-1 0 0 0,-1-2 0 0,-3-1 0 16,1 0 0-16,-1 0 0 0,-1 4 0 0,-2-1 0 15,1 1 0-15,-2 2 0 0,-2 0 0 0,0-3 0 16,-1 4 0-16,-1-4 0 0,-1 4 0 0,-1-3 0 0,0 2 0 15,-1-1 0-15,0-1 0 0,-1-2 0 0,-1 1 0 0,0 0 0 16,0 0 144-16,-1-1-144 0,2 1 128 0,0 2-128 16,1-2 224-16,2 3-32 0,1-3-16 0,1 1 0 15,1-1 112-15,0 3 32 0,2-2 0 0,1 3 0 16,1-1 0-16,0 1 0 0,0-2 0 0,2 2 0 16,0 0-128-16,1-1-32 0,1-2 0 0,1 3 0 15,-2-1-160-15,2 1 0 0,1 0 0 0,-1 1 0 16,2-1-128-16,-1 2-64 0,0 0-16 0,-1 2 0 15,0 1-480 1,0 1-80-16,0 0-32 0,-2 0-12336 0,0 3-2480 0</inkml:trace>
  <inkml:trace contextRef="#ctx0" brushRef="#br0" timeOffset="-141940.08">18536 16071 12895 0,'-4'10'1152'0,"3"-7"-928"16,0 2-224-16,1-1 0 0,0-3 2912 0,0 2 544 16,1-3 96-16,0 2 32 0,2 2 80 0,0 2 32 15,1-2 0-15,1 1 0 0,1-2-2176 0,-1 1-432 16,0-1-96-16,0-3-16 0,1 1-544 0,-1 1-112 16,1-2-32-16,1 0 0 0,-3 0-288 0,1 0 0 15,0 0 0-15,-1-3 0 16,0 0-304-16,0-1-160 0,-1 1-48 0,1-4-18400 0</inkml:trace>
  <inkml:trace contextRef="#ctx0" brushRef="#br0" timeOffset="-124413.17">19967 16479 20271 0,'2'2'1792'0,"-1"-2"-1424"16,1 0-368-16,-2 0 0 0,0 0 1712 0,1 0 272 0,0 0 48 0,1 0 16 15,2 0-32-15,0 0 0 0,-2-2 0 0,1-2 0 16,-1-2-720-16,0-3-144 0,-1-1-16 0,-1 0-16 16,-1-1-464-16,-1 0-80 0,2 11-32 0,0 0 0 15,-6-47-160-15,1 29-48 0,1-5 0 0,0 1 0 16,-1-3-16-16,-2-1-16 0,1 2 0 0,0-2 0 16,-1-3-48-16,-2-5-16 0,0-1 0 0,2-3 0 15,1 1-48-15,1 2 0 0,2 3 0 0,1-5 0 16,2 37-16-16,-1-73-16 0,1 73 0 0,1-67 0 15,-1 67 80-15,5-54 16 0,-5 54 0 0,0 0 0 16,18-60 0-16,-18 60 0 0,0 0 0 0,0 0 0 16,30-57-64-16,-30 57-16 0,0 0 0 0,0 0 0 0,51-48-16 15,-51 48 0-15,0 0 0 0,49-38 0 16,-49 38-160-16,0 0 0 0,50-24 0 0,-50 24 128 0,0 0-128 16,50-5 0-16,-50 5 0 0,30 8 0 0,-15 0 0 0,-4 2 0 15,0 0 0-15,-3 3 0 0,-1 0-320 0,-2-1 16 16,0 1 0-16,-3-5 0 15,1 5-656-15,-2-3-128 0,-1 0-16 0,-1-2-12240 16,1 2-2448-16</inkml:trace>
  <inkml:trace contextRef="#ctx0" brushRef="#br0" timeOffset="-124031.21">19643 16084 15663 0,'-2'3'688'0,"2"-1"144"0,2-2-656 0,-1 0-176 0,0 0 0 0,0 1 0 15,3-1 2912-15,2 3 544 0,7-3 128 0,3 0 0 16,-16 0-320-16,43-3-80 0,-18 6-16 0,-25-3 0 16,50-4-1888-16,-50 4-384 0,50 0-80 0,-27 4-16 15,2 0-256-15,-1-2-48 0,-5 4-16 0,-1-2 0 16,-1 2-144-16,-1-2-16 0,0 2-16 0,0 0 0 0,-2 3-176 0,-1-3-128 16,1-6 192-16,-2 0-192 15,-1 0 0-15,2 0 0 0,-2 1 0 0,1-1 0 0,-1 3-128 16,1-3-48-16,-3 1 0 0,1 1 0 15,0 1-432-15,-2-2-96 0,0 2 0 0,-1-3-16 16,-1 0-96-16,0 0-16 0,-2 0 0 0,-1-3-11328 16,1 2-2256-16</inkml:trace>
  <inkml:trace contextRef="#ctx0" brushRef="#br0" timeOffset="-123414.43">20169 16742 17503 0,'-1'3'1552'0,"1"-3"-1232"15,0 0-320-15,0 0 0 0,0 0 1856 0,0 0 304 0,0 0 64 0,0 0 16 16,3 0 144-16,-1-3 48 0,3 2 0 0,1-3 0 16,2-1-736-16,0 2-144 0,-8 3-16 0,0 0-16 15,0 0-752-15,47-38-128 0,-47 38-48 0,0 0 0 16,45-42-208-16,-45 42-32 0,0 0-16 0,42-44 0 16,-42 44-192-16,0 0-144 0,0 0 192 0,39-50-192 15,-39 50 0-15,0 0 0 0,0 0 0 0,0 0 0 16,0 0 0-16,0 0-144 0,0 0-16 0,0 0 0 31,0 0-992-31,12-52-208 0</inkml:trace>
  <inkml:trace contextRef="#ctx0" brushRef="#br0" timeOffset="-123191.24">20174 16482 17503 0,'2'0'768'0,"-2"0"176"0,1-1-752 0,-1 1-192 16,1 0 0-16,0 0 0 0,1 1 2768 0,1 2 528 15,2-2 96-15,4 4 32 0,-1 5-608 0,2-1-128 16,2 4-32-16,-3 2 0 0,3 1-1632 0,-3 4-320 16,1-2-64-16,0 5 0 0,-1-1-304 0,-2-2-48 15,1-2-16-15,-3-2 0 0,1 0-128 0,0-1-16 16,-1-1-128-16,1 1 192 0,-1-3-192 0,1 1 0 16,0-4 0-16,1 4 0 0,-1-3-320 0,1-2-48 15,-1 0-16-15,2 0-18320 0</inkml:trace>
  <inkml:trace contextRef="#ctx0" brushRef="#br0" timeOffset="-122763.64">20498 16649 12895 0,'0'0'576'0,"-1"0"112"0,1-2-560 0,0 2-128 0,0 2 0 0,0-2 0 16,0 0 2112-16,0 0 384 0,1 0 64 0,-1-2 32 15,0 1 400-15,2 1 80 0,-1 0 0 0,-1-3 16 0,1 3-1056 0,0 0-224 0,0 3-32 0,1-2-16 31,-1 1-912-31,0 0-176 0,0 3-32 0,1-2-16 16,0 3-176-16,-1-2-48 0,3 2 0 0,-1 3 0 0,0-3-160 0,1 0-48 16,1 2 0-16,0 0 0 0,0-1-192 0,1-1 0 15,1 0 128-15,0 0-128 0,1-2 0 0,0-3 0 16,0-2 0-16,2-3 0 0,0 3 0 0,1-3 0 16,0 1 0-16,-11 3 0 0,0 0 0 15,0 0 0-15,0 0-128 0,47-49 128 0,-47 49 0 0,0 0 0 16,0 0 0-16,0 0 0 0,0 0 0 0,0 0 0 15,0 0 0-15,0 0 0 0,0 0-192 0,29-49 192 16,-29 49-192-16,0 0 192 16,0 0-624-16,-1-3-16 0,-2 3 0 0,1-1-18064 0</inkml:trace>
  <inkml:trace contextRef="#ctx0" brushRef="#br0" timeOffset="-122545.73">20580 16659 20271 0,'-1'4'896'0,"-1"-2"192"0,4-2-880 0,-2 0-208 0,-2 3 0 0,2-2 0 16,0 2 2800-16,0 0 512 0,2 6 96 0,0-2 32 16,1 5-1008-16,0 1-192 0,1 2-32 0,1-1-16 15,1 2-1360-15,-1 2-256 0,1-2-64 0,0 3-16 16,1-1-240-16,-4 0-64 0,2 0 0 0,-1-2 0 16,-1-1-192-16,-2-1 0 0,0-2 0 0,-1-2 0 15,1-1 0-15,-2-3-240 0,1 0 48 0,-1-3 16 16,1-2-640-16,-1-1-128 0,-1-1-16 0,0-2-16912 15</inkml:trace>
  <inkml:trace contextRef="#ctx0" brushRef="#br0" timeOffset="-121630.93">21062 15904 5519 0,'1'0'496'0,"-1"-3"-496"0,0 2 0 0,0-1 0 31,0 0 2144-31,0 1 336 0,0 0 64 0,-1-5 16 0,0 2 1200 0,-2-1 240 15,0 4 48-15,-1-2 16 0,-2 3-1248 0,1 3-240 16,-1 0-48-16,-2 1-16 0,1 2-1376 0,-1 3-288 16,0 1-48-16,0 0-16 0,3-2-432 0,-2 2-96 15,0 3 0-15,-2 5-16 0,2 2-96 0,-2 5-16 16,1 1 0-16,2-4 0 0,1 3-128 0,2-3 160 16,-1 4-160-16,1 1 160 0,1-3-160 0,0 0 0 15,2-3 0-15,-2 3 0 0,2 1 0 0,0-1 0 16,2 2 0-16,0-7 0 0,-1-7 0 0,2 4 0 15,0 0 0-15,4 3 0 0,0-5 0 0,0-2 0 16,2-3 0-16,0-3-176 16,2-3-240-16,1-3-48 0,1-2-16 0,-13 2 0 15,0 0-1312-15,0 0-272 0</inkml:trace>
  <inkml:trace contextRef="#ctx0" brushRef="#br0" timeOffset="-121030.21">21170 16456 4607 0,'0'13'400'0,"0"-9"-400"0,0-1 0 0,0 0 0 15,1-1 2944-15,-1-2 496 0,1 0 96 0,3 0 32 16,2 0-272-16,0-2-48 0,-6 2-16 0,0 0 0 16,0 0-928-16,0 0-192 0,47-44-48 0,-47 44 0 15,0 0-880-15,0 0-176 0,34-54-48 0,-34 54 0 16,0 0-448-16,0 0-80 0,24-63-32 0,-24 63 0 15,0 0-112-15,0 0-32 0,15-59 0 0,-15 59 0 16,0 0-48-16,0 0-16 0,0 0 0 0,0 0 0 16,0 0-64-16,6-49 0 0,-6 46-128 0,-1-2 192 0,1 0-192 0,-1 2 176 15,1 6-176-15,-1 0 160 0,1-1-32 0,0 3-128 16,-2 5 192-16,2-2-64 0,0-7 112 0,2 2 16 16,-2 3 0-16,0 2 0 0,1 0-64 0,-1 5-16 15,1-1 0-15,-1 2 0 0,1 0-176 0,-1 2 160 16,2-2-160-16,-1 1 160 0,-1 1-160 0,1 0 0 15,2-1 0-15,-2 1 0 0,1-4 0 0,2-1 0 16,-1 1 0-16,1-1 0 0,3-3 0 0,-1 1 0 16,1-5 0-16,1-2 0 0,2-1 0 0,-1-2 0 15,1-1-192-15,-10 2 192 0,0 0-416 0,0 0 32 16,41-41 16-16,-41 41 0 16,0 0-80-16,0 0 0 0,25-57-16 0,-25 57 0 0,0 0 80 0,0 0 0 15,16-70 16-15,-16 70 0 0,0 0 128 0,0 0 32 0,0 0 0 0,0-51 0 16,-1 45 208-16,-3 1 0 0,2 1 0 0,-1 2 160 15,-1 0 160-15,2 0 16 0,1 2 16 0,-2-4 0 16,3 2 0-16,-1 0 0 0,1 4 0 0,0 0 0 16,0-4-32-16,0 4-16 0,0 4 0 0,0 2 0 15,0-2-16-15,0 3 0 0,0 0 0 0,1 1 0 16,2 3-32-16,-2-1-16 0,1 0 0 0,2 5 0 16,0-4-64-16,-1 2-16 0,1 1 0 0,0-4 0 15,1 2-160-15,0 1 0 0,-2-3 0 0,2 1 128 16,0-2-128-16,-1 0 0 0,0-4 0 0,-2 2 0 15,2 1-272-15,-2-4-48 0,-2 0 0 0,2 0 0 16,-1-2-448-16,-1-1-112 0,0 0-16 0,0-3-12128 16,-1 3-2432-16</inkml:trace>
  <inkml:trace contextRef="#ctx0" brushRef="#br0" timeOffset="-120738.61">21605 16501 13823 0,'-1'2'608'0,"1"-2"128"16,0 0-592-16,0 0-144 0,0 0 0 0,0 0 0 0,1 0 2944 0,0 0 576 0,0 2 96 0,2 3 32 15,1 0-128-15,-2 1-32 0,2 2 0 0,-2 1 0 16,2 2-2128-16,0 2-416 0,-1 1-96 0,1-1-16 15,0 0-400-15,0 2-96 0,-2-1-16 16,1-2 0-16,-2 2-192 0,-1-2-128 0,1-1 128 0,-2 0-128 16,2 1 0-16,-2-5 0 0,-2 2 0 0,1 1-128 31,1-7-448-31,-1 1-96 0,1 1-16 0,0-8-18032 0</inkml:trace>
  <inkml:trace contextRef="#ctx0" brushRef="#br0" timeOffset="-119882.3">21867 16265 10127 0,'-1'-8'896'0,"0"5"-704"15,1 6-192-15,-2-1 0 0,2-4 2160 0,-1 2 400 16,-1 0 64-16,-2-3 32 0,0 0 368 0,1-1 80 16,-1 2 16-16,0-2 0 0,3-2-736 0,-2 2-144 15,3 2-16-15,0 2-16 0,0 0-1104 0,2 4-208 16,-1 2-64-16,3-2 0 0,-2 4-224 0,2 0-48 15,1 3-16-15,1-1 0 0,0 2-96 0,0-2-32 16,-1-1 0-16,0-3 0 0,1 4-144 0,1 2-16 16,0 4-16-16,0 0 0 0,-2-6-240 0,2 2 128 15,-1 1-128-15,0 3 0 0,0 0 0 0,-1 0 128 16,0-4-128-16,-1 1 0 0,-1-1 0 0,0 2 0 0,1-2 0 16,-1-2 0-16,0 1 0 0,-2-1 0 0,2-3 0 0,-2 2 0 15,1-3 0-15,-1 0 0 0,2 1 0 0,-2-4 0 16,2 0 0-16,-1-2 0 0,-1-2 0 0,2-2 0 0,-2 1 0 0,2-2 0 15,0-2 0 1,0-4 0-16,-1-2 0 0,-2 12 0 0,0 0 0 0,0 0 0 16,25-70 0-16,-25 70 0 0,0 0 160 0,25-66-32 15,-25 66 80-15,0 0 32 0,24-61 0 0,-24 61 0 16,0 0 80-16,0 0 0 0,26-56 16 0,-26 56 0 16,0 0-160-16,0 0-48 0,26-50 0 0,-26 50 0 15,0 0-128-15,0 0 0 0,0 0 0 0,0 0 128 16,18-52-128-16,-17 47 0 0,-1 4 0 0,0-2 0 15,-1 3 0-15,-1 0 0 0,1 0 0 0,0 0 0 16,-2 3-288-16,2-2-32 0,-1 4-16 0,-1-2 0 16,1 4-560-16,-1-4-96 0,2 0-32 0,-1 1 0 15,-1-2-240-15,-1 2-48 0</inkml:trace>
  <inkml:trace contextRef="#ctx0" brushRef="#br0" timeOffset="-119363.28">22254 15958 5519 0,'-2'-1'496'0,"1"1"-496"0,-1-3 0 0,2 3 0 16,0-1 3072-16,-1 0 528 0,0 0 112 0,-2-2 0 16,1 2 320-16,1-1 64 0,1-1 16 0,1 3 0 15,1 3-1776-15,0-1-352 0,-2-2-80 0,1 1-16 16,0 2-960-16,2 0-192 0,0 4-32 0,2 1-16 16,4 6-176-16,3 2-16 0,2 5-16 0,2 1 0 15,1 0-224-15,-1-2-32 0,0 1-16 0,0-3 0 16,-1-1-208-16,-1-4 0 0,-2 0 128 0,-1 0-128 15,0 2 0-15,-4 1 0 0,-1-1 0 0,-1-1 0 16,-2-4 0-16,1 1 0 0,-1 2 0 0,-2 4 0 16,0 1 0-16,-1-2 0 0,-1 3 0 0,-2-1 0 0,0 2 0 0,-1-1 0 15,-1 0 0-15,-1 2 0 0,-2-1 0 0,1-1 0 16,-2-3 0-16,2-1 0 0,-3-2 0 0,1 0 0 16,1-1 0-16,-1-2 0 0,-1-1 0 15,2-2 0-15,-2-1 0 0,1 3 0 0,3-3 0 0,0 1 0 16,-1 0-144-16,3-1 144 0,-1-3-208 0,1 1 48 0,0-1 16 0,2-1 0 0,-1 2-128 0,2-4-32 31,1 2 0-31,0-4 0 16,0-2-176-16,2 2-32 0,1-1-16 0,1 2 0 15,1-5-816-15,-5 6-176 0,0 0-16 0,0 0-15504 0</inkml:trace>
  <inkml:trace contextRef="#ctx0" brushRef="#br0" timeOffset="-118709.85">22793 16233 15663 0,'0'2'1392'0,"0"-2"-1120"0,0 1-272 0,0-1 0 16,2-1 2864-16,-2 1 512 0,1 4 96 0,1-2 32 16,2-2-464-16,1 2-96 0,1 0 0 0,2 0-16 15,-8-2-1728-15,0 0-352 0,0 0-64 0,0 0-16 0,50-11-320 0,-50 11-64 0,0 0 0 0,0 0-16 31,42-3-48-31,-42 3-16 0,0 0 0 0,0 0 0 16,37 3-48-16,-29 0 0 0,0-3 0 0,0 4 0 16,-1 0-256-16,1-2 160 0,-1 0-160 0,-1 1 128 15,-1-3-128-15,1 0 0 0,-1 0 0 0,-5 0 0 16,0 0-448-16,0 0 16 0,0 0 16 0,0 0 0 16,0 0-384-16,0 0-80 0,0 0-16 0,0 0 0 15,0 0-1552-15,0 0-320 0</inkml:trace>
  <inkml:trace contextRef="#ctx0" brushRef="#br0" timeOffset="-118348.09">22807 16343 4607 0,'0'1'192'0,"-1"0"64"0,1 0-256 0,0 2 0 0,0-3 0 0,0 0 0 16,0 0 2752-16,0 0 512 0,1 4 112 0,-1-2 16 15,1 2 176-15,0-1 32 0,3 2 16 0,-1-1 0 16,0 0-1152-16,1 0-224 0,1 0-64 0,1 0 0 16,0-4-960-16,2 3-208 0,0 0-48 0,2-3 0 15,-10 0-448-15,0 0-112 0,36 3-16 0,-36-3 0 16,0 0-128-16,0 0-16 0,46-3-16 0,-46 3 0 15,0 0-96-15,0 0 0 0,41-3-128 0,-38 3 192 16,1 0-192-16,0 1 0 0,-2-1 128 0,2 0-128 16,0 0 0-16,-1 0 0 0,2 2 0 0,0-2 0 15,2 3-368-15,-1-3-16 0,-1 1 0 0,0 2 0 16,-2-3-976-16,1 3-208 0,-3 0-32 0,0-2-15616 16</inkml:trace>
  <inkml:trace contextRef="#ctx0" brushRef="#br0" timeOffset="-116381.02">23763 15947 10127 0,'0'-2'896'0,"0"2"-704"15,0-3-192-15,0 3 0 0,0 0 1840 0,0 0 336 16,1-1 64-16,-1-2 0 0,1 0 1008 0,1 0 192 16,-1-1 32-16,0 1 16 0,-1 0-992 0,1 3-208 15,0-3-48-15,-1 3 0 0,2-3-1168 0,-1 3-240 16,0 0-64-16,-1-2 0 0,0 4-288 0,1-2-64 16,-1 0-16-16,0 3 0 0,2-2-96 0,-1 2-32 15,0 2 0-15,0 2 0 0,1-1-80 0,-1 0 0 16,0 0-16-16,2 4 0 0,-1 0-176 0,2 0 0 15,-1 2 144-15,0-3-144 0,-1-2 0 0,1 2 0 16,1 3 0-16,1 4 128 0,-1 0-128 0,1 3 0 16,2-3 0-16,-2-4 0 0,-1 2 0 0,1-2 0 15,0-3 128-15,-1-2-128 0,1 2 0 0,-1-5 128 16,-1 2-128-16,1-2 0 0,-1 2 0 0,-1-4 0 0,1 2 0 0,-2-1 128 16,0-2-128-16,0 4 128 0,-1-4-128 0,0 1 128 15,2 1 0-15,-2-2 0 0,-2 2 0 0,2 0 0 16,0 0 0-16,0-2 16 0,0 2 0 0,0-1 0 15,0 2-144-15,0-2 192 0,0-1-192 0,0 2 192 16,0-1-192-16,0 0 0 0,0 0 144 0,2-1-144 16,-2 2 0-16,0-1 144 0,0-2-144 0,0 2 0 15,0 0 128-15,0-2-128 0,0 2 0 0,-2 2 0 16,1-1 144-16,1-2-144 0,-1 1 0 0,-2 2 144 16,2 0-144-16,-1 1 128 0,-1 1-128 0,-1 0 128 15,2 0-128-15,-2 2 160 0,1-2-160 0,-2 3 160 0,1-3-160 0,-1 4 0 16,1-3 0-16,-1 2 128 0,0 1-128 0,0-2 0 15,-1 3 0-15,0 0 0 0,0 2 0 0,-2-3 0 16,1 2 0-16,0-2 0 0,-1 2 0 0,0 1 0 16,0-3 0-16,1 2 0 0,-1-2 0 0,1 0 0 15,-1-2 0-15,1 2 0 0,1-3 0 0,0-1-144 16,1 0 144-16,0-2 0 0,0-1-192 0,2 0 192 16,1 0-192-16,1-3 192 0,-1 0-160 0,2 0 160 15,0 0-128-15,0 0 128 0,0 0 0 0,2-2 0 16,-2 1 0-16,0 1-128 0,0 0 128 0,1 0 0 15,-1-4 0-15,1 2 0 0,-1 2 0 0,1-3 0 16,-1 2 0-16,0-2 0 0,0 3 0 0,0-3 0 16,0 3 0-16,2 0 0 0,-1-3 0 0,0 1 0 15,0 1 0-15,1-4 0 0,-1 3 0 0,0-1 0 0,-1 3 0 16,0 0 0-16,0 0 0 0,0 0 0 0,0 0 0 0,0 0-128 16,0 0 128-16,0 0 0 0,0 0 0 0,51-37 0 15,-51 37 0-15,0 0 0 0,0 0 0 0,0 0 0 16,0 0 0-16,47-41 0 0,-47 41 0 0,0 0 0 15,0 0 0-15,0 0 0 0,0 0 0 0,45-36 0 16,-45 36 0-16,0 0 0 0,0 0 0 0,0 0 0 16,0 0 0-16,0 0 0 0,0 0 0 0,0 0 0 15,0 0 0-15,38 7 0 0,-38 2 0 0,1 1 0 16,-1 0 144-16,0 0-144 0,0 2 192 0,0 0-192 16,1 1 192-16,0-1-192 0,2 0 192 0,-1 0-192 0,1-1 176 0,0-1-176 15,0-1 160-15,1 0-160 16,-1-3 128-16,1-2-128 0,1 2 0 0,0-5 144 0,0 2-144 15,1-3 0-15,-1 0 0 0,1 0 0 0,0 0 0 0,0 0 0 16,-1-4-176-16,0 4 176 16,-2-3-656-16,-1 0-48 0,1-1-16 0,-1 2 0 15,1-2-432-15,-1-2-64 0</inkml:trace>
  <inkml:trace contextRef="#ctx0" brushRef="#br0" timeOffset="-115580.25">24222 16548 2751 0,'-2'0'256'0,"1"0"-256"16,0 0 0-16,1 0 0 0,0 0 1664 0,-1 0 272 15,-1 0 64-15,1 1 16 0,-1-1 720 0,0 0 144 16,1 0 16-16,0-1 16 0,1 1 0 0,0 0 0 16,0 0 0-16,0 0 0 0,1 0-496 0,0 1-112 15,2 2 0-15,-2-3-16 0,3 2-1216 0,0-2-240 16,1 1-64-16,1-1 0 0,0 0-256 0,1-1-64 15,-7 1-16-15,0 0 0 0,0 0-64 0,0 0-16 16,0 0 0-16,50-18 0 0,-50 18-80 0,0 0-16 0,0 0 0 0,55-35 0 16,-55 35-96-16,0 0-32 0,45-35 0 15,-45 35 0-15,0 0-128 0,0 0 0 0,41-47 0 0,-41 47 128 16,0 0-128-16,0 0 0 0,0 0 0 0,23-48 0 16,-23 48 0-16,0 0 0 15,0 0 0-15,3-44 0 0,-3 44 0 0,0 0 0 0,-9-28 0 0,4 21 0 16,-1 1-128-16,0 0 128 0,-2 2 0 0,0-1 0 15,-1 1 0-15,-1-2 0 0,1 2 0 0,-2 2 0 16,-1 4 0-16,1-2 0 0,-2 2 0 0,1 0 0 16,1 2 0-16,-1 1 0 0,0 2 0 0,1 2 0 15,1-2 0-15,1 2 0 0,0 1 0 0,1 2 0 16,1 1 128-16,2-1-128 0,-1-2 0 0,2 3 128 16,2 2-128-16,1 1 128 0,1-3-128 0,0 3 128 15,2-1-128-15,0-2 160 0,3 3-160 0,3 0 160 16,-1-1-32-16,2-2-128 0,1-1 192 0,2-1-64 0,1-2-128 15,-2-1 0-15,-1-1 0 0,2-4 128 0,3 3-128 0,-15-6 0 16,34 7 0-16,-34-7 0 0,35 1 0 0,-35-1 0 16,0 0 128-16,48-6-128 0,-48 6 0 0,0 0 0 15,0 0 0-15,0 0 0 0,53-18 0 0,-53 18 0 16,0 0 0-16,0 0 0 16,0 0-576-16,0 0 16 0,45-37 0 0,-45 37 0 15,0 0-496-15,0 0-96 0,0 0-32 0,0 0-17808 16</inkml:trace>
  <inkml:trace contextRef="#ctx0" brushRef="#br0" timeOffset="-115182.58">24444 15951 17503 0,'-1'1'768'0,"0"-1"176"0,2 0-752 0,-1 1-192 0,-1-1 0 0,1 0 0 0,0 0 1952 0,1 0 352 16,0 0 80-16,2 0 16 0,-3 0 224 0,0 0 64 16,0 0 0-16,0 0 0 0,0 0-1040 0,0 0-208 15,50-12-32-15,-50 12-16 0,0 0-704 0,0 0-144 0,47 0-32 0,-47 0 0 16,0 0-224 0,0 0-48-16,47 0-16 0,-47 0 0 15,0 0-224-15,0 0 0 0,0 0 0 0,49-6 0 0,-49 6-240 0,0 0-32 16,0 0-16-16,0 0 0 15,0 0-1008-15,0 0-208 0</inkml:trace>
  <inkml:trace contextRef="#ctx0" brushRef="#br0" timeOffset="-113799.42">24882 15650 2751 0,'-3'-2'256'0,"2"-1"-256"16,0 0 0-16,1 1 0 0,0 0 1280 0,-1 2 192 15,1-4 64-15,-2 2 0 0,2 2 1360 0,0 0 288 16,-3-29 48-16,3 29 16 0,-5-15-304 0,2 10-64 16,3 5-16-16,0 0 0 0,-6-14-944 0,5 10-192 15,0 1-48-15,-1 1 0 0,2 2-512 0,0 0-96 16,0 0-32-16,0 2 0 0,2 5-416 0,0-4-96 16,-1 2-16-16,2 1 0 0,1 2-80 0,-1 0-32 15,2 5 0-15,-1 0 0 0,1 0-48 0,-1-3-16 0,1 2 0 0,-2 2 0 16,2-2-128-16,0 0-16 0,0 1-16 0,-1-3 0 15,1 2-176-15,-2-3 0 0,2 3 0 0,-1-5 128 16,0 2-128-16,0-3 0 0,-2 4 0 0,2-4 0 16,-2 1 0-16,1-1 0 0,-2-1 0 0,1 0 0 15,0 1 0-15,-1-5 0 0,0 2 128 0,0-1-128 16,1 2 0-16,-2-4 0 0,1 3 0 0,-1 0 0 16,0-2 128-16,0 2-128 0,0-1 128 0,0 2-128 15,-1-2 128-15,1 2-128 0,0-2 128 0,-2 2-128 16,2-1 0-16,0 2 128 0,0 0-128 0,-1-2 0 15,-1 1 0-15,0 2 0 0,0 3 128 0,-1-3-128 0,1 0 0 0,1 2 0 16,-1-2 0-16,-1 0 0 16,0 0 0-16,1 0 0 0,-1-2 0 0,1 1 128 0,-2-1-128 0,2 2 0 15,-2-2 0-15,0 2 0 0,1-3 0 0,-1 2 0 16,0 3 0-16,-1-4 0 0,0 0 0 0,0 3 0 16,0-1 0-16,-1-1 0 0,0 3 0 0,-1 1 0 15,-1-3 0-15,1 2 0 0,1 0 0 0,-2-1 0 16,3-1 0-16,-1-1 0 0,2 0-144 0,2-2 144 15,-2 0-192-15,2-2 192 0,0 2-176 0,1-3 176 16,0 2-160-16,1-2 160 0,0 0-128 0,0 0 128 0,0 0 0 0,0 0-144 0,0 0 144 0,0 0 0 31,0 0 0-31,0 0 0 0,0 0 0 0,0 0 0 16,39-40 0-16,-39 40 0 0,0 0 0 0,0 0 0 0,0 0 0 16,41-35 0-16,-41 35 0 0,0 0 0 0,0 0 0 15,0 0 0-15,0 0 0 0,46-38 0 0,-46 38 0 0,0 0 0 16,0 0 0-16,0 0 128 15,0 0-128-15,0 0 0 0,0 0 128 0,0 0-128 0,0 0 128 0,25 9-128 16,-25-3 176-16,1-2-48 0,0 2 0 0,-1 3 0 16,1 1 0-16,-1 2-128 0,2-1 192 0,-1 2-64 15,-1-1-128-15,1 3 128 0,-1-3-128 0,1-2 128 16,1 0-128-16,0-4 0 0,1 0 0 0,-1 1 128 16,-1-4-128-16,1 1 0 0,0-2 0 0,1 1 0 15,-1-3 0-15,-2 0-224 0,0 0 80 0,0 0 16 16,0 0-512-1,0 0-112-15,0 0-16 0,0 0 0 0,0 0-464 16,31-41-112-16</inkml:trace>
  <inkml:trace contextRef="#ctx0" brushRef="#br0" timeOffset="-112731.68">25142 16128 14735 0,'0'0'1312'16,"0"0"-1056"-1,0 0-256-15,0 0 0 0,0 1 2160 0,0 1 368 16,1-2 80-16,-1 3 16 0,1 0 784 0,2 0 176 16,-2 3 16-16,1-2 16 0,2-1-1936 0,-2 1-384 15,3 1-80-15,-1-4 0 0,-4-1-688 0,0 0-128 16,0 0-16-16,0 0-16 0,0 0-112 0,0 0-32 16,43-35 0-16,-43 35 0 0,0 0-16 0,0 0 0 15,26-51 0-15,-26 51 0 0,0 0-48 0,15-45-16 0,-15 45 0 0,0 0 0 0,0 0-144 0,15-49 0 31,-15 49 0-31,0 0 128 0,0 0-128 0,0 0 0 0,9-45 0 0,-9 45 0 16,0 0 0-16,0 0 0 0,0 0 0 0,0 0 0 16,0 0 0-16,0 0 0 0,0 0 0 0,0 0 0 15,0 0 128-15,0 0-128 0,0 0 192 0,0 0-64 16,0 0 80-16,-5-3 16 0,2 13 0 0,1-2 0 16,1 6-224-16,-2-4 144 0,1 2-144 0,0 0 128 15,2 1-128-15,-1 3 0 0,1-4 0 0,1 2 0 16,1-2 0-16,-1 1 0 0,1-1 0 0,2 0 0 0,0-2 0 0,1 0 0 0,0-1 0 0,1-3 0 15,1 0 0-15,-7-6 0 0,0 0 0 0,24 7 0 32,-24-7 0-32,0 0 0 0,0 0-176 0,0 0 176 15,43-7-240-15,-43 7 48 0,0 0 0 0,0 0 0 0,0 0-80 0,0 0-16 16,48-47 0-16,-48 47 0 0,0 0 16 0,0 0 0 16,21-47 0-16,-21 47 0 0,0 0 80 0,0 0 0 15,14-51 16-15,-14 51 0 0,0 0 176 16,0 0 0-16,0 0 0 0,2-40-128 0,-3 36 128 0,1 4 0 15,0 0 160-15,0 0-160 0,0 0 288 0,0 0-32 16,0 0-16-16,-5-19 0 0,5 19 16 0,0 0 0 16,0 0 0-16,0-2 0 0,1 2-96 0,-1 2-16 15,0-2 0-15,0 3 0 0,2 1 16 0,-1 2 0 16,0 0 0-16,-1 1 0 0,1 4-32 0,1-1 0 16,-1 0 0-16,0 4 0 0,1 1-128 0,0-3 192 0,0 2-192 15,1 0 192-15,0 0-192 0,-1 1 0 16,0-2 0-16,1 2 128 0,-1-2-128 0,0-3 0 0,2-1 0 15,-1 1 0-15,-2-1 0 0,1-2 0 0,0 0 0 0,-1-2 0 16,-1 1-176-16,0-3-64 0,1-1-16 0,-1-1 0 31,0-1-448-31,-1-1-80 0,1 1-32 0,0 0 0 0,0-5-608 0,0 2-128 0,-1 3-32 0,-1-3-15936 0</inkml:trace>
  <inkml:trace contextRef="#ctx0" brushRef="#br0" timeOffset="-110081.97">23712 15391 1839 0,'-1'1'160'0,"0"-1"-160"16,-1 0 0-16,1 0 0 0,0 0 816 0,-2-1 128 15,-1 1 16-15,-4 0 16 0,-2 1 480 0,-2-1 80 16,-1 2 32-16,0 2 0 0,0 2-224 0,0 3-32 16,-2 1-16-16,0 2 0 0,3 0-336 15,-1 2-80-15,0 5-16 0,-1-1 0 0,2-1-96 0,1 4-32 16,-2 2 0-16,-1 5 0 0,-4 7-96 0,0 7-32 15,-1 5 0-15,3-4 0 0,0 2 112 0,4-3 32 16,1 5 0-16,3 0 0 0,2 3-32 0,3 2 0 0,1 1 0 16,1 4 0-16,2 6-528 0,0-2-192 0,3-4 0 15,2 0 144-15,2 2-144 0,3 0 0 0,5 2 0 0,-1-14 0 16,-1-7 0-16,5 3 0 0,7 4 0 0,4 1 128 16,1-5-128-16,1-4 0 0,2-3-192 0,3-3-12720 15</inkml:trace>
  <inkml:trace contextRef="#ctx0" brushRef="#br0" timeOffset="-109416.36">25788 15571 10127 0,'0'6'896'16,"0"-2"-704"-16,2 0-192 0,-1-2 0 15,0-1 2112-15,0 6 384 0,2 5 64 0,0 10 32 0,4 9 544 0,-1 6 128 16,1 8 0-16,1-3 16 0,0 2-1168 0,1 0-224 0,1 0-48 0,0 3-16 31,2 1-928-31,-2 2-192 0,1-5-48 0,-1 5 0 0,-3-6-400 0,-2 1-64 16,-2-2-32-16,-4 2 0 0,-3-3-160 0,-4 1 0 15,1-1 0-15,-3-1 0 0,-1 0 0 0,-3-3 0 16,1-7 0-16,-2 4 0 0,-1 7 0 0,-1-4 0 16,-1-1 0-16,1-5 0 0,-2-3-192 0,1-8 192 15,-1-1-192-15,2-4 192 16,1-4-960-16,1 0-64 0,-1 1 0 0,2-1-16 15,2-5-832-15,1 0-176 0,1-1-16 0,0-4-12080 0</inkml:trace>
  <inkml:trace contextRef="#ctx0" brushRef="#br0" timeOffset="-108498.81">24308 17882 8287 0,'-1'4'736'0,"1"-5"-592"16,0-1-144-16,0 1 0 0,0 2 1856 0,0-1 320 16,1 0 80-16,0-1 16 0,2-5 864 0,-1 0 160 0,-2 6 32 0,0 0 16 0,0 0-960 0,0 0-192 31,20-48-32-31,-20 48-16 0,0 0-800 0,3-44-144 15,-6 31-48-15,2-6 0 0,-3 3-448 0,2-6-112 16,-2 0-16-16,0-3 0 0,1 0-64 0,-2-1 0 16,0-1-16-16,0 1 0 0,1-2-176 0,2 2-48 15,-1-5 0-15,3 31 0 0,0-53-144 0,0 53-128 16,6-46 192-16,-6 46-192 0,0 0 128 0,18-53-128 0,-18 53 0 0,0 0 0 16,0 0 144-16,28-57-144 0,-28 57 0 0,0 0 144 15,0 0-144-15,0 0 0 0,37-47 0 0,-37 47 128 16,0 0-128-16,0 0 0 0,0 0 0 0,0 0 0 15,0 0 0-15,41 8 0 0,-34-1 0 0,2 2 0 16,0 1 0-16,-1-1-192 0,0-2 64 0,-2 2 128 31,0-3-640-31,0 2-16 0,2 2 0 0,-3 1-12432 0,-3-1-2480 0</inkml:trace>
  <inkml:trace contextRef="#ctx0" brushRef="#br0" timeOffset="-108249.2">24168 17569 7359 0,'3'16'656'16,"-2"-12"-528"-16,2-1-128 0,-1-1 0 0,1 2 2432 0,-1-4 448 15,0 2 80-15,3-2 32 0,-5 0 912 0,0 0 176 16,42 2 32-16,-42-2 16 0,0 0-1984 0,52-2-400 15,-52 2-80-15,0 0 0 0,52-8-1024 0,-52 8-192 16,0 0-32-16,54-7-16 0,-54 7-400 0,0 0 0 16,49-9 128-16,-49 9-128 0,0 0-224 0,0 0-80 15,0 0-16-15,53-4-11456 16,-45 5-2304-16</inkml:trace>
  <inkml:trace contextRef="#ctx0" brushRef="#br0" timeOffset="-108003.89">24481 17958 11055 0,'4'0'480'0,"-3"0"112"0,2-3-464 0,-1 1-128 0,-1 1 0 0,2 1 0 16,-1-5 3504-16,5 0 672 0,-7 5 144 0,0 0 32 15,0 0-704-15,48-46-144 0,-48 46-32 0,0 0 0 16,0 0-2304-16,50-52-464 0,-50 52-80 0,0 0-32 15,0 0-352-15,0 0-80 0,50-33-16 0,-50 33 0 0,0 0-144 0,0 0 0 16,0 0 0-16,28-51 128 0,-25 45-128 0,-2-1-192 0,-1 4 32 0,0-3-18368 31</inkml:trace>
  <inkml:trace contextRef="#ctx0" brushRef="#br0" timeOffset="-107808.27">24547 17740 9215 0,'0'6'816'0,"0"-2"-656"16,1 2-160-16,-1-2 0 0,1-2 3520 0,-1 2 688 16,1 1 128-16,-1-1 16 0,2-3-400 0,0 4-96 15,1 1-16-15,2 5 0 0,0 6-2480 0,2 3-496 16,3-1-96-16,-1-1-32 0,-1-2-544 0,0 1-192 16,0-5 144-16,1-2-144 0,0-2 0 0,-1-1 0 15,0-4 0-15,-3 1-176 16,-3-1-1008-16,1-3-208 0</inkml:trace>
  <inkml:trace contextRef="#ctx0" brushRef="#br0" timeOffset="-107515.15">24907 17384 14735 0,'-4'0'640'0,"3"-1"160"16,-2-2-640-16,2 2-160 0,0 1 0 0,1 0 0 0,-2-3 2400 0,1 3 448 16,-1-2 96-16,-1 1 0 0,0 1 336 0,-1 0 64 15,0 1 16-15,2 1 0 0,-2 2-1920 0,2 2-384 16,-3 1-80-16,1 5-16 0,-2 2-576 0,2 3-128 16,0-4-32-16,1 1 0 0,0 7-16 0,-1 1 0 15,2 1 0-15,-1 1 0 0,2-4-80 0,1 1 0 16,0 1-128-16,0-2 192 0,3-1-192 0,-2-3 0 15,3 0 0-15,-1-1 0 0,2-2 0 0,0 0-128 16,0-1 128-16,0-2-208 16,1-1-576-16,2-2-112 0,0-1-32 0,2-2-17040 0</inkml:trace>
  <inkml:trace contextRef="#ctx0" brushRef="#br0" timeOffset="-106965.21">25022 17832 19343 0,'0'0'848'0,"0"0"192"0,0 0-832 0,5-35-208 0,-4 31 0 0,0 2 0 16,0-1 1888-16,1 2 336 0,0-1 64 0,-2 2 16 15,0 0 272-15,0 0 64 0,0 0 16 0,42-55 0 16,-42 55-1456-16,0 0-304 0,0 0-48 0,36-44-16 15,-36 44-416-15,0 0-96 0,0 0 0 0,26-46-16 16,-26 46-128-16,0 0-32 0,0 0 0 0,0 0 0 16,0 0-144-16,0 0 160 0,0 0-160 0,0 0 160 15,0 0-160-15,0 0 0 0,0 0 0 0,0 0 128 0,0 0-128 0,0 0 0 16,0 0 0-16,0 0 0 0,0 0 128 0,0 0-128 16,0 0 0-16,12 9 128 0,-13 3-128 0,1-2 0 15,-1 0 0-15,1 2 128 0,-1-2-128 0,1 1 0 16,-2 0 0-16,2 0 0 0,2-3 0 0,-1 0 0 15,0 0 128-15,3-2-128 0,-1-4 0 0,2 1 0 16,3-3 0-16,-1 0 0 0,-7 0 0 0,0 0 0 16,0 0 0-16,0 0 0 0,0 0-256 0,46-40 64 15,-46 40 0-15,0 0 16 0,0 0-144 0,0 0-16 16,26-52-16-16,-26 52 0 16,0 0-240-16,0 0-48 0,10-43-16 0,-9 36 0 0,-1-2 320 0,0 3 64 0,0 2 16 0,-1-2 0 15,2 6 608-15,-1-4 128 0,-1 4 32 0,1 0 0 16,-1 2 128-16,1 0 16 0,-2 4 16 0,2-2 0 15,0 2-288-15,0 0-64 0,-1 4-16 0,1 3 0 16,-1-5-176-16,1 3-128 0,-1 0 144 0,1-1-144 16,0 0 128-16,1-1-128 0,-1 1 0 0,1-3 0 15,2 4 0-15,-1-4 0 0,1-3 0 0,-1 1 0 16,2 2-224-16,1-4-96 0,0 0 0 0,0-6-16 31,-1 3-1072-31,-4 0-192 0</inkml:trace>
  <inkml:trace contextRef="#ctx0" brushRef="#br0" timeOffset="-106631.47">25370 17433 17503 0,'0'0'768'0,"0"0"176"0,2-2-752 0,-1 2-192 15,-1 2 0-15,0-2 0 0,1 0 2832 0,0 2 544 16,2 0 96-16,0 2 32 0,2 2-560 0,-1 3-96 15,2-2-32-15,2 2 0 0,-2 3-1824 0,0-3-368 16,1 2-80-16,1 0-16 0,1 0-240 0,0 1-48 16,0 0-16-16,0-1 0 0,-2 0-224 0,1-1 176 15,-1 0-176-15,0 2 160 0,1 4-160 0,-2 0 0 0,0 3 0 0,-3-3 0 0,-1-1 0 0,-2 1 0 16,0 0 128-16,-2-3-128 0,-1 2 0 0,0 1 0 16,-1 3 0-16,-2-1 0 0,1-2 0 0,-1-2 0 31,-1-4 0-31,-1-1-176 0,0-1-80 0,1 0-32 0,-1-5 0 0,1 0 0 15,0-1-48-15,0 0-16 0,2-2 0 0,0 0 0 32,1 2-352-32,-1-2-64 0,0 0 0 0,1 0-16 15,1 0-848-15,-1 0-160 0,2 0-48 0,0 0-13216 0</inkml:trace>
  <inkml:trace contextRef="#ctx0" brushRef="#br0" timeOffset="-104957.99">26635 15656 4607 0,'0'-5'400'0,"0"2"-400"15,0 3 0-15,0 0 0 0,-1 0 1472 0,1 0 192 16,-1-3 64-16,0 0 0 0,-2 1 928 0,1 0 192 16,-3 2 32-16,0 0 16 0,0 0-960 0,-1 2-192 15,1-2-32-15,-1 4-16 0,-1 3-576 0,0 5-112 16,-1-3-32-16,1 4 0 0,-2-1-208 0,2 2-64 15,0 1 0-15,-2 1 0 0,0 0-64 0,2 2-32 16,-2 2 0-16,2-1 0 0,-1 4 96 0,0 2 32 16,0 2 0-16,2 2 0 0,0-3-208 0,1 2-32 0,2 0-16 0,1 3 0 15,1 3-176-15,0-1-48 0,-1-4 0 0,2 3 0 16,0 2-256-16,0-2 0 0,0 2 128 0,-1-1-128 16,1 1 0-16,0-2 0 0,-1 5 0 0,1-1 0 15,1-2 0-15,-1-1 0 0,3 0 0 0,-1-1 0 0,2-1 0 0,1 1 0 0,1-3 0 0,1-3 0 31,-1-5 0-31,1-2 0 0,0 1 0 0,2-1 0 16,-1-1 0-16,2 1 0 0,1 1 0 0,1-2 0 16,0 1 0-16,-1-1 0 0,0 2 0 0,2-4 0 15,-2 3 0-15,0-1 0 0,-1-1 0 0,1 1 0 16,-3-2-416-16,1-3 16 0,0 0 0 0,-2-5 0 16,-1 2-1392-16,-1-6-256 0,-1 0-64 15,0-2-13280-15</inkml:trace>
  <inkml:trace contextRef="#ctx0" brushRef="#br0" timeOffset="-100396.37">27288 16125 4607 0,'0'0'400'15,"0"0"-400"-15,0 0 0 0,0 0 0 16,0 0 1792-16,0 0 256 0,0-26 64 0,0 26 16 0,0 0 1232 0,-1-22 240 16,0 11 48-16,-2 0 16 0,1-2-736 0,-1 3-160 15,0-1-16-15,-1 1-16 0,-1 3-1216 0,1-2-240 16,1 1-64-16,-1 0 0 0,0 2-640 0,0 2-128 15,1-2-16-15,0 4-16 0,1 2-48 0,1-3-16 16,1 3 0-16,-2 3 0 0,4-3-48 0,-2 2-16 16,2 4 0-16,0 0 0 0,1-1-144 0,2 4-16 15,-1 0-128-15,2 1 192 0,0 2-192 0,0-2 0 16,0 2 0-16,1 2 0 0,-1 1 0 0,0-3 0 16,-1 2 0-16,0 0 0 0,-2 3 0 0,0-1 128 15,-1 0-128-15,1 0 0 0,-2 0 208 0,-1 2-48 0,1 2-16 16,-1-3 0-16,2-5 32 0,-1-1 0 0,-1-1 0 0,0 0 0 15,1-1-176-15,0 0 192 0,2 0-192 0,-2-2 192 16,0-1-192-16,2-2 0 0,-1 2 144 0,1 0-144 16,-1 3 0-16,1-3 0 0,-1-2 0 0,1 2 0 15,-2-2 0-15,-1 2 0 0,1-4 0 0,0 5 0 16,-1 0 0-16,0 2 0 0,0 1 0 0,0-2 0 16,-1 2 0-16,0 0 0 0,0 2 0 0,-1-2 128 15,1 0 0-15,0 0 0 0,-2 1 0 0,2 2 0 16,-1 0-128-16,0 2 128 0,0-4-128 0,-1 2 128 15,0-1-128-15,-1-2 0 0,-1 0 0 0,0 2 0 16,0-1 0-16,-1 0 0 0,0 0 0 0,-2-1 0 16,2 0 0-16,-1 0 0 0,-1 1 0 0,1 0 0 0,0 1 0 15,0-3 0-15,1 4 0 0,1-2-128 0,-1-2 128 16,0 0 0-16,1 1-144 0,0-1 144 0,0-5 0 0,3 2-144 16,-1-1 144-16,1-1 0 0,0-3 0 0,1 1-128 15,0 1 128-15,1-3 0 0,0 0 0 0,1 1 0 16,0-1 0-16,1-1 0 0,0 1 0 0,1 0 0 15,-1-3 0-15,-2 3 0 0,6 0 0 0,-2-2-128 16,0 1 128-16,-1-2 0 0,1 2 0 0,0-2 0 16,-2 3 0-16,2-2 0 0,-2 1 0 0,0-2 0 15,0 0 0-15,1 0 0 0,-1-3 0 0,2 2 0 16,-2-2 0-16,-2 6 0 0,0 0 0 0,0 0-128 16,0 0 128-16,28-47 0 0,-28 47 0 0,0 0 0 15,0 0-128-15,0 0 128 0,34-45 0 0,-34 45-160 16,0 0 160-16,0 0-128 0,0 0 128 0,0 0 0 0,0 0 0 0,0 0 0 15,38-34 0-15,-38 34 0 0,5 0 0 0,-3 0 0 16,0 0 0-16,-1 0 0 0,1 4 0 0,0 0 0 16,-2 3 192-16,0-2-16 0,1 1-16 0,-2 0 0 15,0 3-32-15,1-2 0 0,0 4 0 0,0 2 0 16,0-2-128-16,0 1 128 0,0 0-128 0,1 3 128 16,0-1-128-16,2-2 160 0,-2 1-160 0,3-4 160 15,-2 0-160-15,2-1 128 0,1 0-128 0,-1-2 128 16,-1 1-128-16,2-4 0 0,0 0 0 0,0-2 0 15,0 1 0-15,1-2 0 0,-1 0 0 0,1-2 0 16,-6 2-512-16,0 0-16 0,0 0-16 0,0 0 0 16,0 0-464-16,36-45-80 0</inkml:trace>
  <inkml:trace contextRef="#ctx0" brushRef="#br0" timeOffset="-99395.98">27813 16804 4607 0,'-2'4'400'0,"0"-4"-400"0,1 0 0 0,-1 0 0 16,1 0 1616-16,0 0 240 0,-2 0 64 0,-2 2 0 16,0-2 896-16,-1 0 176 0,1 0 32 0,2-2 16 15,1 2-224-15,1-4-32 0,2 1-16 0,3 0 0 16,-4 3-816-16,0 0-160 0,0 0-48 0,0 0 0 15,42 1-752-15,-42-1-160 0,0 0-16 0,0 0-16 16,62-14-352-16,-62 14-64 0,0 0 0 0,57-28-16 16,-57 28-128-16,0 0-32 0,52-38 0 0,-52 38 0 15,0 0-208-15,0 0 176 0,51-31-176 0,-51 31 160 0,0 0-160 0,0 0 0 16,32-45 0-16,-32 45 0 0,0 0 0 0,0 0 0 16,7-44 0-16,-9 34 0 0,0 1-304 0,-1-1 64 15,-2 2 16-15,-1 0 0 0,-2-1 224 0,-1 2-192 16,0 1 192-16,-4 0-192 0,1 1 192 0,-3 1 0 0,0 4 0 15,2 0 160-15,4-2-32 0,-2 4 0 16,0 1 0-16,0 3 0 0,-2 0 16 0,3 4 0 16,2 2 0-16,0 1 0 0,3 0 0 0,3-1 0 15,-1 5 0-15,3-1 0 0,0 0-144 0,5 2 128 16,-1 1-128-16,1-1 128 0,1 0 0 0,3-1-128 16,-1 0 192-16,2-1-64 0,3-1-128 0,-1 1 128 15,2-3-128-15,-1-3 128 0,-3-2-128 0,2-2 0 16,3 1 0-16,1 0 0 0,2 2 0 0,-18-9 0 15,34 7 0-15,-34-7 0 0,0 0-240 0,46-1-16 0,-46 1-16 16,0 0 0 0,0 0-512-16,0 0-112 0,52-34 0 0,-52 34-17840 0</inkml:trace>
  <inkml:trace contextRef="#ctx0" brushRef="#br0" timeOffset="-99099.21">28004 16214 13823 0,'-4'3'608'0,"3"-3"128"0,0 0-592 0,1-3-144 0,0 3 0 0,0 0 0 0,1-1 3264 0,0 1 608 15,2-3 128-15,-3 3 32 0,0 0-464 0,0 0-96 16,0 0-16-16,0 0 0 0,47 3-2160 0,-47-3-432 15,0 0-96-15,0 0 0 0,44 13-352 0,-44-13-64 16,24 10-16-16,-24-10 0 0,26 11-336 0,-26-11 128 16,0 0-128-16,37 13 0 0,-37-13 0 0,0 0-128 15,35 11 0-15,-35-11 0 16,0 0-592-16,0 0-112 0,0 0-32 0,0 0-17984 16</inkml:trace>
  <inkml:trace contextRef="#ctx0" brushRef="#br0" timeOffset="-98367.25">28478 15859 11967 0,'0'-4'528'0,"0"2"112"0,0 2-512 0,0-2-128 0,-1 0 0 0,1 2 0 15,0 0 2896-15,0 0 560 0,-2-2 96 0,2 2 32 16,-1 0 64-16,1 0 32 0,0-3 0 0,0 3 0 16,0 3-2080-16,0-3-432 0,1 4-80 0,-1 0 0 15,2 3-464-15,-2 0-96 0,0 3-16 0,0 1 0 16,0-1-176-16,0 2-32 0,-2-1-16 0,2 4 0 16,0-2-160-16,0-1-128 0,-1 2 192 0,1-2-192 15,1 0 128-15,-1 1-128 0,0-3 0 0,2 2 0 0,-2-2 0 16,0-1 0-16,1 0 0 0,0 1 0 0,0-1 144 15,0-3-144-15,1-1 0 0,-1 4 144 0,0-1-144 0,0 0 0 16,1 1 0-16,-2-3 0 0,1-3 0 0,0 4 0 16,-1-1 128-16,1 1-128 0,-1-2 0 0,0 1 0 15,2-2 0-15,-2-1 0 0,1 0 0 0,-1-2 0 0,1 2 0 0,-1-1 0 0,0 0 0 16,-1 0 0 0,1 2 0-16,-1 1 0 0,-1-2 0 0,1 0 0 15,0 1 0-15,-2 2 0 0,2-2 0 0,-1 2 0 0,-1 0 0 0,0 0 128 0,0 0-128 0,1 0 0 31,-2 1 0-31,0-1 0 0,0 1 0 0,1 2 0 16,-1-3 0-16,-1-1 0 0,1 1 0 0,-1 0 0 16,0 1 0-16,-1-1 0 0,1 0 0 0,-2 0 0 15,0-3 0-15,-1 3 0 0,-1 0 0 0,2 1 0 16,0 2 0-16,-2-2 0 0,0 0 0 0,2-1 0 0,-2-6 0 16,3 4 0-16,0 2 0 0,1-1 0 0,1 1 0 0,2-5 0 15,0 2 0-15,1-2 0 0,2-1 0 0,1-1 0 16,-2 1 0-16,0 0 0 0,0 0-144 0,0 0 144 15,0 0 0-15,0 0 0 0,48-33 0 0,-48 33 0 16,0 0 0-16,0 0 0 0,49-28 0 0,-49 28 0 16,0 0 0-16,0 0 0 0,54-25 0 0,-54 25 0 15,0 0 768-15,0 0 192 0,0 0 64 0,0 0 0 16,0 0-832-16,52-16-192 0,-52 16 0 0,0 0 0 16,13 6-768-16,-10-2-192 15,-1 0-32-15,1-1-16 0,-2 2 816 0,-1 2 192 0,0-1 0 0,-1 0 0 0,-1 4 0 0,1 0 0 16,-1-2 0-16,-2 2 0 0,1 0 0 0,0 0 0 15,0-1 0-15,0 1 0 0,0-2 0 16,2 0 0-16,-2 0 0 0,3-4 0 0,0 2 0 0,0-3-176 16,2 0 0-16,0-3 0 15,-2 0-672-15,0 0-144 0,0 0-32 0,0 0-17984 16</inkml:trace>
  <inkml:trace contextRef="#ctx0" brushRef="#br0" timeOffset="-97697.29">28682 16219 9215 0,'0'0'400'0,"0"0"96"0,1-2-496 0,-1 2 0 0,0 2 0 0,0-2 0 15,1 0 2816-15,-1 0 480 0,0 0 96 0,0 0 0 16,0 0 800-16,0 0 160 0,0 0 16 0,0 0 16 16,0 0-2320-16,0 0-464 0,0 0-80 0,0 0-32 15,29 12-384-15,-28-7-80 0,-1 0 0 0,1 1-16 0,0 2-208 0,1 1-32 16,-2-3-16-16,1 0 0 0,1 1-368 0,0 3-64 15,0 1 0-15,-1-1-16 0,2-4-304 0,-1 2 0 16,2 1 128-16,-2-1-128 0,1 0 0 0,1 0 0 16,-1 0 0-16,2 0 0 0,-1 2 0 0,1-4 0 15,-1 4 0-15,-1-4 0 0,1 1-256 0,-1-1 64 16,0 0 0-16,0-2 0 0,-1-2-144 0,2 2-32 16,-2-4 0-16,1 0 0 0,-1 0 80 0,-2 0 16 15,0 0 0-15,0 0 0 0,0 0 96 0,0 0 32 16,0 0 0-16,0 0 0 0,0 0 144 0,0 0 0 15,37-35 0-15,-37 35-128 0,0 0 128 0,0 0 0 16,0 0 0-16,0 0 0 0,21-42 128 0,-21 42 0 16,0 0 0-16,0 0 0 0,0 0 80 0,23-41 32 15,-23 41 0-15,0 0 0 0,0 0-48 0,0 0-16 16,0 0 0-16,33-40 0 0,-33 40-48 0,0 0-128 0,0 0 192 0,0 0-64 16,0 0-128-16,0 0 160 0,0 0-160 0,0 0 160 15,31-39-160-15,-31 39 0 0,0 0 0 0,0 0 128 16,0 0-128-16,0 0 0 0,0 0 0 0,0 0 0 15,0 0 0-15,0 0 0 0,0 0 128 0,0 0-128 16,0 0 0-16,0 0 0 0,0 0 0 0,0 0 0 16,0 0 0-16,0 0 0 0,0 0-176 0,0 0 176 31,0 0-512-31,0 0 0 0,0 0-16 0,0 0 0 0,0 0-192 0,0 0-48 0,0 0 0 0,-4-15 0 16,3 18-192-1,0-3-64-15,0-4 0 0,-1-1-17664 0</inkml:trace>
  <inkml:trace contextRef="#ctx0" brushRef="#br0" timeOffset="-96917.71">29124 15691 8287 0,'0'0'736'0,"2"1"-592"16,-1 2-144-16,0-1 0 0,2-1 1792 0,-1 3 336 16,2 1 64-16,3 5 16 0,4 6 1568 0,3 3 304 15,2 5 64-15,3 5 16 0,0-1-1264 0,0 4-240 16,1-2-48-16,-3 1-16 0,2 0-1632 0,-3 1-336 15,0 0-64-15,-3 2-16 0,0-2-144 0,-3 0-16 16,0 2-16-16,-4 1 0 0,-1 2-176 0,-3-2-48 16,-2 1 0-16,0 1 0 0,-2-3-144 0,-1 0 0 15,1 3 0-15,-2-2 0 0,0-3 0 0,1 1 0 0,0-1 0 16,-2-2 0-16,0 3 0 0,-1-3 0 0,0-2 0 0,-2 1 0 16,0-1 128-16,-1 0-128 0,-1-5 0 0,0 2 128 15,0-3-128-15,-1-1 192 0,0 1-192 0,0-2 192 16,1-1-192-16,-1-3 128 0,0 2-128 0,1-2 128 15,-1 0-128-15,1 0 0 0,-1 3 0 0,-2-3 0 16,4 0 0-16,-1 0 0 0,1-1 0 0,0 1 0 16,1-1-144-16,0-1 144 0,1-2-192 0,-1 0 192 15,2 1-128-15,0-2 128 0,0 0 0 0,1-4 0 16,0 2 0-16,0-3-128 0,1 0 128 0,1 1 0 16,-1-4 0-16,1 0 0 0,1 0 0 0,0-3 0 15,-1 2 0-15,2 0 0 0,0-2 0 0,-1 0 0 16,1 0-272-16,0-2 48 0,0 0 16 0,1 0 0 15,-2 1-304-15,2-5-48 0,2 1-16 16,-2-2-12032-16,0 0-2400 0</inkml:trace>
  <inkml:trace contextRef="#ctx0" brushRef="#br0" timeOffset="-94141.58">23508 16944 10127 0,'-1'0'896'0,"0"0"-704"0,1 0-192 0,-2 0 0 0,2 0 960 0,0-3 176 15,-1 3 16-15,0-1 16 16,-2 1 336-16,1 0 64 0,-1 1 16 0,2 2 0 15,0-1-192-15,0 2-48 0,1 2 0 0,-1 0 0 16,1 2-256-16,-2 3-64 0,2 0-16 0,0 4 0 0,0-3 144 0,0 2 48 16,0 1 0-16,0-2 0 15,0 2-528-15,2-1-96 0,0 0-32 0,-1-1 0 0,3-1-544 0,-2 2 0 16,2-2 0-16,0-2 0 0,0-1 0 0,0-2-256 16,1 2 80-16,0-3 16 15,2 0-528-15,-1 0-96 0,0-2-32 0,1 0 0 16,1-2 128-16,-3 2 32 0,0-4 0 0,0 2 0 0,0 2 416 0,1-1 96 15,1-3 16-15,1 0 0 0,-1 1 128 0,3-1 0 16,-10 0 0-16,0 0 0 0,0 0 0 0,69-6 0 16,-69 6 0-16,0 0 0 0,64-18 0 0,-64 18 0 15,0 0 0-15,70-27 0 0,-70 27 0 0,0 0 128 16,76-30-128-16,-76 30 0 0,0 0 0 0,60-12 0 16,-60 12 0-16,0 0 0 0,63-2 0 0,-63 2 0 15,0 0 0-15,58 9 0 0,-58-9 0 0,0 0 0 0,54 19 0 16,-54-19 0-16,35 12 0 0,-35-12 0 0,0 0 0 0,56 10 0 15,-56-10 0-15,0 0 0 0,55 0 0 0,-55 0 0 16,0 0 0-16,56-3 144 0,-56 3-144 0,0 0 0 16,57-10 240-16,-57 10-64 0,0 0-16 0,54-11 0 15,-54 11-160-15,0 0 128 0,0 0-128 0,61-2 128 0,-61 2-128 0,0 0 0 0,0 0 0 16,53 13 128 0,-53-13-128-16,0 0 0 0,0 0 144 0,49 16-144 15,-49-16 0-15,0 0 0 0,33 12 0 0,-25-11 0 16,1 2 0-16,2 1 0 0,-11-4 0 0,0 0 128 15,58 8-128-15,-58-8 0 0,0 0-128 0,62-2 128 16,-62 2 0-16,0 0 0 0,52-4 0 0,-52 4 0 16,0 0 0-16,51 1 0 0,-51-1 0 0,0 0 0 0,50 5 0 15,-50-5 0-15,0 0 0 0,0 0 0 0,57 4 0 0,-57-4 0 0,0 0 0 0,43 6 0 16,-43-6 0-16,0 0 0 16,0 0 0-16,56 9 0 0,-56-9-128 0,0 0 128 15,0 0-128-15,54 1 128 0,-54-1-128 0,0 0 128 16,0 0-128-16,62-6 128 0,-62 6 0 0,0 0 128 15,0 0 0-15,70-13 0 0,-70 13-128 0,0 0 128 16,0 0-128-16,65-13 128 0,-65 13-128 0,0 0 0 16,0 0 0-16,63-9 0 0,-63 9 0 0,0 0 0 15,0 0 0-15,52-1 128 0,-52 1-128 0,0 0 0 16,0 0 0-16,0 0 0 0,48 6 0 0,-38-2 128 16,0 0-128-16,-1 2 0 0,1 0 0 0,-2-2 0 15,1 1 0-15,0-2 128 0,-2 1-128 0,0 2 0 16,1-2 0-16,-1 1 0 0,-1-1 0 0,1-2 0 15,-4 2 0-15,1-2 128 0,1-1-128 0,1 2 0 0,-6-3 128 16,0 0-128-16,0 0 176 0,0 0-48 0,0 0 0 0,58-10 0 0,-58 10-128 0,0 0 128 16,0 0-128-1,0 0 128-15,55 4-128 0,-47-2 0 0,0-2 0 0,-2 1 0 16,-1 2 0-16,0 1 0 0,-1-2 0 0,-2 2 0 16,2-2 0-16,-3-4 0 0,1 2 0 0,0-3 0 15,-1 0 0-15,1 0 128 0,2 3-128 0,0 0 192 16,1-1 128-16,0-3 16 0,1 2 16 0,0-4 0 15,0 2-64-15,-6 4-16 0,0 0 0 0,0 0 0 16,0 0-272-16,0 0 0 0,0 0 0 0,0 0 0 16,53-31 0-16,-48 28 0 0,-1 2 0 0,0 1-144 15,-2 1 144-15,1-4-192 0,-2-7 192 0,-1 6-192 0,0 8 192 0,0 0 0 16,-1-4 160-16,0 2-160 0,-2-2 640 0,-1-4 16 16,1 2 16-16,-1-4 0 0,-1-3-16 15,1 2 0-15,-2-3 0 0,2-5 0 0,-1-7-448 0,2 6-80 16,0 3-128-16,2 3 176 0,-1 4-176 0,2-4-272 15,0-1 64-15,1-3 16 16,0-2-1344-16,3-2-272 0</inkml:trace>
  <inkml:trace contextRef="#ctx0" brushRef="#br0" timeOffset="-92597.23">26445 17336 2751 0,'1'-4'256'0,"0"1"-256"16,1 0 0-16,-1 3 0 0,0-3 784 0,0 2 112 15,2-1 32-15,-3 2 0 0,0 0 800 0,0 0 176 16,0 0 16-16,26-41 16 0,-26 41 16 0,0 0 0 16,0 0 0-16,0 0 0 0,0 0-368 0,0 0-80 15,0 0-16-15,0 0 0 0,23-39-208 0,-23 39-32 16,0 0-16-16,0 0 0 0,0 0-16 0,-1 0-16 16,1 4 0-16,-1-1 0 0,1-2-400 0,-1 4-80 15,1 1-16-15,-2-2 0 0,2 2-400 0,-1 0-96 16,1 2-16-16,0 0 0 0,0 0-192 0,0 0 176 0,1 2-176 0,-1 0 160 0,2-1-160 0,-1 1 0 15,0 2 144-15,0-2-144 16,2 1 0-16,-2-4 0 16,0 0 0-16,0 1 0 0,1-3 0 0,-1 4 0 0,1-5 0 0,2 0 0 15,-1 3 0-15,0-4 0 0,1 0 0 0,0 1-128 16,2-1 128-16,-1 0 0 0,1 0 0 0,1 0 0 16,1-2 0-16,-8-1 0 0,0 0 0 0,0 0 0 15,43 9 0-15,-43-9 0 0,0 0 0 0,0 0 0 0,63 2 0 0,-63-2 0 0,0 0 0 16,66 4 0-1,-66-4 0-15,0 0 0 0,70 6 0 0,-70-6 128 16,51 6-128-16,-51-6 0 0,53 10 0 0,-53-10 0 16,41 10 0-16,-41-10 0 0,44 10 0 0,-44-10 0 15,51 11 0-15,-51-11 0 0,52 10 0 0,-52-10-128 16,57 10 128-16,-57-10 0 0,56 6 0 0,-56-6 0 16,56 6 0-16,-56-6 0 0,57 0 0 0,-57 0 0 0,65-3 0 0,-65 3 0 15,59-5 128-15,-59 5-128 0,67-13 128 0,-67 13-128 16,84-19 160-16,-84 19-160 0,89-25 0 0,-89 25 0 0,84-20 0 0,-84 20 0 15,69-16-160-15,-69 16-80 16,62-9-16-16,-62 9 0 16,56-3-192-16,-56 3-32 0,0 0-16 0,66 6 0 0,-66-6 336 0,46 6 160 15,-46-6-160-15,52 7 160 0,-52-7 0 0,55 5 0 16,-55-5 0-16,58 4 0 0,-58-4 0 0,55-5 0 16,-55 5 0-16,53-5 0 0,-53 5 0 0,0 0 0 15,76-9 0-15,-76 9-144 0,51 0-160 0,-51 0-16 16,0 0-16-16,54 3 0 0,-54-3 64 0,0 0 16 15,58 6 0-15,-58-6 0 0,42 6 256 0,-42-6 0 16,0 0 0-16,56 10 0 0,-56-10 0 0,0 0 0 0,52 8 144 0,-52-8-144 16,0 0 192-16,49-2-64 0,-49 2 0 0,0 0 0 15,0 0 16-15,66-21 0 0,-66 21 0 0,0 0 0 16,53-22-144-16,-53 22 192 0,0 0-192 0,0 0 192 16,65-20-192-16,-65 20 0 0,0 0 0 0,0 0 0 15,0 0 0-15,0 0 0 0,52 4 0 0,-45-2 128 16,-1 2-128-16,-1 2 0 0,1-2 0 0,-1 2 0 15,1-2 160-15,0 1-160 0,0-1 192 16,-6-4-192-16,0 0 128 0,0 0-128 0,0 0 0 0,56 3 0 16,-56-3 0-16,0 0 0 0,0 0 0 0,62-10 0 15,-62 10-240-15,0 0 48 0,0 0 16 0,0 0 0 16,60-9-176-16,-53 9-32 0,-1 0-16 0,-2 0 0 16,-2 1 400-16,0 1 0 0,0-2 0 0,-1 0 0 15,0 0 736-15,0 0 128 0,2 0 32 0,-2-3 0 16,3 3-240-16,-2-5-32 0,1 1-16 0,0 0 0 0,1 0-304 0,-1-2-64 15,0 0-16-15,0 1 0 0,-1 0-224 0,-2-1 0 16,0 1 0-16,-1 1 0 0,-1-3 128 0,-1 2-128 16,-1 1 0-16,1-2 0 0,-3 2 272 0,-1-2-32 15,0 3-16-15,-2-4 0 0,1 5-32 0,-2-4 0 16,-1 2 0-16,-2-2 0 0,0 2-192 0,-1-2 0 16,-2 0 0-16,0 0-18128 0</inkml:trace>
  <inkml:trace contextRef="#ctx0" brushRef="#br0" timeOffset="-91514.81">27557 18256 5519 0,'0'0'496'0,"0"0"-496"15,0 0 0-15,0 0 0 0,0 0 1456 0,1 0 192 16,-1 0 32-16,0 0 16 0,1 2 1088 0,0-2 224 15,-1 0 32-15,1 0 16 0,1 0-592 0,-2 0-112 16,1 0-32-16,-1 0 0 0,0 0-528 0,0 0-128 16,0 0 0-16,0 0-16 0,1-2-528 0,-1 2-96 0,0 0-32 0,0-4 0 15,0 2-528-15,0-2-96 0,0 0-32 0,-1-2 0 16,1-3-96-16,-1-1-32 0,-1 0 0 0,0-4 0 16,1 0-80-16,-2-1-128 0,2-1 176 0,-1 0-176 15,0 0 0-15,1 0 0 0,0-3 0 0,1 3 0 16,0 1 128-16,0 15-128 0,2-32 0 0,-2 32 0 15,0 0 128-15,7-49-128 0,-7 49 144 0,0 0-144 16,9-42 192-16,-9 42-48 0,0 0-16 0,0 0 0 16,18-45-128-16,-18 45 192 0,0 0-192 0,0 0 192 15,0 0-192-15,32-50 0 0,-32 50 0 0,0 0 0 16,0 0 0-16,0 0 0 0,0 0 0 0,51-29 0 16,-42 29 0-16,1 6 0 0,0-2 0 0,0 5 0 15,1-2 0-15,0 3 0 0,1 1 128 0,-3-1-128 0,3 0 0 16,-3-4 0-16,3 0 0 0,-3 0 0 0,1-2-256 0,-1 0 32 15,-2-2 0-15,0 1 0 16,-1-3-224-16,-1-3-32 0,0 1-16 0,-2 1 0 16,0-4-528-16,-1 0-96 0,0 0-32 0,-2 1-10400 15,-2-2-2080-15</inkml:trace>
  <inkml:trace contextRef="#ctx0" brushRef="#br0" timeOffset="-91192.89">27453 18078 12431 0,'2'5'256'0,"-2"-3"64"0,1 1 16 0,2 0 48 0,1-3-384 0,-2 0 0 0,1 0 0 0,-1 3 0 15,3-2 3680-15,2 1 672 0,3 1 128 0,1 1 16 16,1-2-1488-16,0 2-320 0,0-1-48 0,1 0-16 16,-1-2-1536-16,2 2-304 0,-14-3-64 0,0 0-16 15,42 2-416-15,-42-2-96 0,0 0 0 0,0 0-16 16,56-6-176-16,-56 6 0 0,0 0 144 0,0 0-144 16,0 0 0-16,57-25 0 0,-57 25 0 0,0 0 0 15,0 0-320-15,0 0-64 0,0 0-32 0,0 0-17568 16</inkml:trace>
  <inkml:trace contextRef="#ctx0" brushRef="#br0" timeOffset="-90792.14">27810 18243 5519 0,'1'0'240'0,"-1"-1"64"0,2 1-304 0,-1-2 0 16,0 2 0-16,-1 0 0 0,1-3 3088 0,0 2 560 15,2 1 128-15,-1-3 0 0,2 1 432 0,0 1 80 16,0 1 0-16,-1 0 16 0,0 1-2176 0,0 1-432 16,0 1-96-16,-1 1 0 0,1-1-1024 0,-1 2-192 15,2 3-32-15,0-2-16 0,-2 0-160 0,2 0-48 0,-2 2 0 0,2 0 0 16,-1 1-128-16,-1-2 0 0,1 2 0 0,-1-2 128 15,0 2-128-15,1-3 0 0,1 1 0 0,-2-1 0 16,1-3 0-16,-2 1 0 0,1 0 0 0,1-2 0 16,-1 1-128-16,1-2 128 0,-1-1 0 0,2 0 0 15,0 0 0-15,-1-1 0 0,2 1 0 0,0-4 0 16,1 2 0-16,-6 2 0 0,0 0 0 0,0 0 0 16,0 0 0-16,0 0 0 0,0 0 0 0,45-45 0 15,-45 45 0-15,0 0 0 0,0 0 0 0,0 0 0 16,0 0-224-16,0 0 80 0,0 0 16 0,0 0 0 15,0 0-576-15,0 0-128 0,0 0 0 0,0 0-16736 16</inkml:trace>
  <inkml:trace contextRef="#ctx0" brushRef="#br0" timeOffset="-90577.93">27920 18372 9215 0,'0'4'816'0,"0"-2"-656"15,0-2-160-15,0 1 0 0,0 2 2080 0,1-1 384 16,-1 2 80-16,2 2 16 0,-1 4 448 0,-1 0 80 16,1 2 32-16,0 1 0 0,-1-3-1312 0,0 2-256 15,0-3-48-15,0 1-16 0,-1-4-1024 0,1 0-208 0,-1 0-32 16,-2-1-16-16,2 0-208 0,-1-1 0 0,0-2 0 0,0 2 0 31,-1-4-1264-31,2 2-144 0,-1-2-16 0,-1 2-12960 0</inkml:trace>
  <inkml:trace contextRef="#ctx0" brushRef="#br0" timeOffset="-90181.14">28360 17778 9215 0,'-8'7'400'0,"4"-5"96"0,0-1-496 0,1 2 0 0,0-3 0 0,1 2 0 0,-1-1 2208 0,-1 3 352 31,-2 2 64-31,-2 3 0 0,-4 3 592 0,1 1 112 16,0 3 32-16,1 0 0 0,0 0-960 0,2 3-192 15,-1-3-32-15,2 2-16 0,-1 1-1200 0,2-2-224 16,0 4-48-16,0-2-16 0,1-2-320 0,1 0-64 16,0 1-16-16,2 0 0 0,1-3-16 0,-1 2 0 15,1 1 0-15,1-2 0 0,1 0-48 0,-1 0-16 16,2 0 0-16,-1-1 0 0,0 1-192 0,0-4 0 0,2 4 0 16,-1-3 0-16,2 0 0 0,1-3-192 0,0 0 16 0,0-1 0 15,1-6-256-15,0 2-48 0,3-4-16 0,-9-1 0 16,0 0-576-16,0 0-112 0,0 0-32 0,0 0-15888 15</inkml:trace>
  <inkml:trace contextRef="#ctx0" brushRef="#br0" timeOffset="-89664.27">28381 18081 8287 0,'0'0'736'0,"0"0"-592"16,0 0-144-16,2 0 0 0,-1 2 3136 0,-1-2 576 16,1 2 128-16,0 1 32 0,3-2 576 0,-2 4 112 15,3 1 32-15,-1 0 0 0,0 1-2736 0,0 2-528 16,-1-3-112-16,1 4-32 0,0 0-448 0,-1-1-96 16,1 4 0-16,-1-3-16 0,0-1-176 0,-2 1-16 15,2-2-16-15,-1 0 0 0,0 1-240 0,0-3-48 16,1 0-128-16,-2 0 192 0,1-2-192 0,0 0 0 15,0-1 0-15,-1 2 0 0,2-1 0 0,-1-2 0 0,-1 0 0 0,2 0 0 0,-2 1 0 0,0-3 0 32,1 1 0-32,0-1 0 0,-1 0-160 0,1 0 160 15,0-1-128-15,1-2 128 0,0-1-160 0,1-2 160 0,-4 6-192 0,0 0 192 0,0 0-144 0,0 0 144 32,0 0 0-32,0 0-144 0,26-47 144 0,-26 47 0 15,0 0 0-15,0 0 0 0,0 0 0 0,25-51 0 0,-25 51 0 0,0 0-128 16,0 0 128-16,0 0-160 0,21-49 160 15,-21 49-160-15,0 0 160 0,0 0 0 0,0 0-144 16,0 0 144-16,0 0 0 0,22-51 0 0,-18 45 0 0,-2-1 0 16,2 1 0-16,-2-1 0 0,1 1 0 0,-2 2 0 15,0 1 0-15,0-2 0 0,2 4 0 0,-3-2 0 16,0 3-192-16,0 3 192 0,-1-3-160 0,-1 3 160 16,0 1-400-16,-2 2 16 0,1 0 0 0,-1 1 0 31,-1 1-128-31,1-3 0 0,-1 4-16 0,0-3 0 0,2 0-496 0,-2 0-112 0,0 1-16 0,1-4-16384 15</inkml:trace>
  <inkml:trace contextRef="#ctx0" brushRef="#br0" timeOffset="-89145.07">28721 17838 6447 0,'0'0'576'0,"0"0"-576"0,2 0 0 0,-2 0 0 16,1 0 2160-16,-1 0 320 0,1 0 64 0,0 3 16 16,2 0 1344-16,1 1 288 0,-1 2 48 0,2 0 16 15,0 1-1504-15,0 2-320 0,0 0-48 0,1 1-16 0,0 0-1408 0,-1-1-272 16,3 4-64-16,-2-3-16 16,1 2-160-16,0-2-48 0,0 2 0 0,-1 1 0 15,0 0-80-15,2 0 0 0,-1 1-16 0,-1-1 0 16,2 3-48-16,-2-2-16 0,-1 2 0 0,0-2 0 15,0 2-64-15,-3-1-16 0,1 1 0 0,-2 0 0 16,0 1-160-16,-2-3 128 0,0 4-128 0,-2 0 128 0,1-2-128 16,-3 0 0-16,1-1 144 0,-2 1-144 0,0-2 0 0,-2 1 0 15,1-3 0-15,-3 1 128 0,1-1-128 0,-2-2 0 16,0 2 0-16,-1-2 0 0,-2-3 0 0,2 5 0 16,-2-6 0-16,2 1 0 0,-1 2 0 0,2-3 0 15,0 0 0-15,0-2-128 0,2 2-16 0,1-2 0 16,0-2 0-16,2 2 0 0,1-4-80 0,1 2-16 15,1-2 0-15,0 0 0 16,2 0-208-16,0 0-32 0,1-2-16 0,1-4-18832 0</inkml:trace>
  <inkml:trace contextRef="#ctx0" brushRef="#br0" timeOffset="-2690.76">20482 7492 7311 0,'0'-1'640'0,"0"1"-512"16,-1-2-128-16,1 2 0 0,0 0 0 0,0 2 0 15,0-2 592-15,-1 0 176 0,1 3 16 0,-1 0 16 16,-1 1 96-16,2-2 32 0,0 2 0 0,0-1 0 15,0 0-432-15,2 0-96 0,-1 1-16 0,0-3 0 16,0 1-192-16,0 1-32 0,1 0-16 0,-1 0 0 16,-1-2-144-16,0 2-176 0,0 0 48 0,-1 2 0 15,1-1 128-15,-2 0-208 0,2-1 80 0,-1 2 128 0,1-1-208 0,-1 0 80 16,0 1 128-16,0-2-176 0,-1-1 176 0,2 0-160 16,-1 1 160-16,1 0-160 0,0-3 160 0,0 3-128 15,0-3 128-15,0 0-128 0,0 0 128 0,1-3-128 16,-1 1 128-16,2 1-128 0,-1-4 128 0,0 0-208 15,0-1 80-15,0-1 128 0,1-1 0 0,-1 0 0 16,-1 8 0-16,0 0 0 0,0 0 368 0,1-41-16 16,-1 32 0-16,0 0 32 0,-1 0 480 0,1 2 96 15,0 1 0-15,-1 2 16 0,1 2 32 0,0-2 0 16,-2 4 0-16,2-3 0 0,0 3-160 0,0 0-16 16,0 0-16-16,0 3 0 0,2-3 0 0,-2 4 0 15,1-2 0-15,-1 3 0 0,0 0-320 0,0 1-64 16,1 4-16-16,-1-4 0 0,1 4-416 0,-1-1 0 0,2 1 0 15,-2 2 0-15,1-2 0 0,-1 0-144 16,0 2 0-16,0-3 0 0,0 1-176 0,-1-3-16 0,1 2-16 0,-2-3 0 16,2 0 16-16,-1 0 0 0,1-4 0 0,0 0 0 31,0-2-352-31,0-4-64 0,-1 2-16 0,1-4 0 0,0-1 320 0,-1 0 48 0,1 1 16 0,0-5 0 16,0 3 640-16,0-2 128 0,1-1 16 0,-1 0 16 15,1 0 336-15,-1 11 64 0,0 0 16 0,5-40 0 16,-5 40-256-16,0 0-64 0,4-37 0 0,-4 25 0 15,0 12-144-15,0 0-48 0,0 0 0 0,1-35 0 16,-1 32 144-16,0-1 32 0,0 1 0 0,-1 3 0 16,1 0 16-16,-1 3 0 0,1-2 0 0,-2 4 0 15,2 3 128-15,-1 0 48 0,1 2 0 0,0 2 0 16,-1 1-352-16,1-2-64 0,0 4-16 0,0-2 0 16,0 2-256-16,0-2 0 0,1 3 128 0,-1-4-128 15,0 0 0-15,0-2-256 0,0 0 64 0,0-4 0 16,0 3-304-16,0-5-48 0,0 2-16 0,-1-6 0 0,0 1 304 0,1-2 64 15,-2-2 16-15,1-3 0 0,0-1-112 0,0-2-32 16,-1-1 0-16,1-5 0 0,0 2 320 0,0-3 0 16,0 0 0-16,-2-2 0 0,1 2 432 0,0 3-16 15,0-3 0-15,-1 1 0 0,2 2 96 0,-1 1 32 16,0 1 0-16,1 2 0 0,1 1-144 0,-1 3-16 16,0 0-16-16,0 3 0 0,1 0 32 0,0 2 16 15,0 0 0-15,-2 4 0 0,2 1 160 0,0 2 16 16,0 2 16-16,0 3 0 0,0-1-352 0,0 4-64 15,2-1 0-15,-2 3-16 0,1-1-176 0,0 0 0 0,-1 0 0 0,1 0 128 16,0-1-128-16,1 1 0 0,-1-3 0 0,-1-4 0 16,1 1 0-16,0-6 0 0,1 1 0 0,-2-1 0 15,1-4 0-15,-1-3-176 0,1 2 176 0,0-5-192 16,-1 0-144-16,0-4-48 0,2-1 0 0,-2 11 0 16,0 0 192-16,5-46 16 0,-5 46 16 15,3-37 0-15,-3 37 160 0,3-37-128 0,-3 37 128 0,1-36-128 16,-1 36 128-16,0-29 0 0,0 29 0 0,0 0-128 15,1-32 128-15,0 24 0 0,-1 4 0 0,0 1 0 16,0 1 0-16,2 2 0 0,-2 5 0 0,0-1 0 16,0 2 368-16,1 4 48 0,-1 4 16 0,0 0 0 15,1 5-176-15,-1-1-16 0,1 4-16 0,1 1 0 16,-1-4-224-16,0 4 128 0,0-1-128 0,-1-1 0 16,0-1 0-16,0-2 0 0,-1-3 0 0,1-1 0 0,-1-6 0 0,0-1-160 15,-1-4 0-15,1-3-11984 16,0-3-2384-16</inkml:trace>
  <inkml:trace contextRef="#ctx0" brushRef="#br0" timeOffset="5594.69">20554 10020 6447 0,'0'0'576'0,"0"-3"-576"16,0 3 0-16,0 0 0 0,0 0 992 0,0-2 96 16,0 1 0-16,1-2 16 0,-1 2 208 0,1-4 32 15,-1 4 16-15,0-2 0 0,2 3-320 0,-4 0-64 16,4 0-16-16,-4 3 0 0,2 1-64 0,0-2 0 15,-1 3-16-15,1 1 0 0,-1-1-272 0,1 3-48 16,-1 0-16-16,-1 2 0 0,1 0-224 0,0 2-64 16,0-2 0-16,1 1 0 0,-1-1-112 0,-1 0-16 0,1-4-128 0,0 1 192 15,1-1-192-15,-1-3 128 16,-1 1-128-16,0 1 0 0,1-4 0 0,-2 2 128 16,2-2-128-16,0 0 0 0,-1 1 128 0,1-2-128 15,0 0 176-15,1-2-176 0,-1 1 400 0,1 0-16 0,0-2-16 16,0 0 0-16,0 0-16 0,0-1 0 0,0-2 0 0,0 6 0 15,0 0 32-15,0 0 16 0,0 0 0 0,0 0 0 16,8-48-224-16,-8 48-48 0,0 0-128 0,0 0 192 16,0 0-192-16,7-44 176 0,-7 37-176 0,0 1 160 15,0 0 96-15,0 3 0 0,-2 0 16 0,2 3 0 0,0 0 112 0,0 0 32 0,0 1 0 0,2 4 0 32,-2-1 304-32,0-1 64 0,1 4 16 0,0 1 0 15,0-2-352-15,1 1-64 0,-1 0 0 0,0 2-16 16,0 1-240-16,0 2-128 0,1-2 128 0,-2 2-128 0,1-2 0 0,-1 2 0 15,0-3 0-15,0 1 0 0,0-3 0 16,0 2 0-16,0-3 0 0,0-3 128 0,0 0-128 0,0-1 192 16,0 0-64-16,1-4 0 0,-1 0-128 15,0 2 0-15,0 0 128 0,0 0-128 0,0 0 0 0,0 0 0 16,6-47 0-16,-6 47 0 0,0 0 0 0,3-42 0 16,-3 42-176-16,0 0 176 0,2-49-128 0,-2 49 128 15,0 0 0-15,-1-48-144 0,1 48 144 0,0 0 0 16,-2-37 0-16,2 37 0 0,0 0 0 0,0 0 0 15,0 0 192-15,-4-33-64 0,4 33 240 0,0 0 48 16,0 0 16-16,0 0 0 0,0 4 0 0,0-4 0 16,0 4 0-16,0 1 0 0,0 1-128 0,0 0-32 15,1 2 0-15,-1 2 0 0,0 1-96 0,1 0-32 16,-1 4 0-16,0-3 0 0,-1 2-144 0,1 0 0 0,-1 0 0 0,0-2 128 16,-1 1-128-16,1-1 0 0,0 0 0 0,0 1 0 15,-1 0 0-15,0-3 0 0,1 0 0 0,0-1 0 16,1-3-176-16,-2 0-16 0,2-3 0 0,0-2 0 31,0 1-688-31,0-4-144 0,0-1-16 0,0 3-16512 0</inkml:trace>
  <inkml:trace contextRef="#ctx0" brushRef="#br0" timeOffset="7414.24">20310 10513 8287 0,'0'0'736'0,"0"-2"-592"0,0 2-144 0,2 0 0 16,-2 0 720-16,0-1 112 0,1 1 32 0,-1 0 0 16,0 0 224-16,0 0 32 0,0 0 16 0,0 0 0 0,0 0 256 15,0 0 48-15,0 0 16 0,0 0 0 0,0 0 96 0,21-50 32 16,-21 50 0-16,0 0 0 0,0 0-304 0,0 0-64 16,0 0-16-16,0 0 0 0,0 0-336 0,20-44-64 15,-20 44-16-15,0 0 0 0,0 0-144 0,0 0-48 16,14-47 0-16,-14 47 0 0,0 0-160 0,0 0-48 15,0 0 0-15,9-49 0 0,-9 49-80 0,0 0-32 16,0 0 0-16,0 0 0 0,0 0 0 0,0 0 0 16,0 0 0-16,0 0 0 0,0 0 0 0,0 0 0 15,0 0 0-15,0 0 0 0,0 0-64 0,0 0-16 16,-6-34 0-16,6 34 0 0,0 0-64 0,0 0-128 0,-1 2 176 16,1-2-176-16,0 0 192 0,0 0-192 0,-2 0 192 15,2 0-192-15,-1 2 144 0,1 0-144 16,-1 2 0-16,1-2 144 0,0 2-144 0,0 0 0 0,0 1 144 0,0 1-144 15,1 1 0-15,0-1 128 0,1 3-128 0,-1-2 0 16,1 2 0-16,1 1 128 0,1-1-128 0,-1 1 0 16,1-1 128-16,1-2-128 0,-1 0 128 0,-1-2-128 15,1 1 0-15,1-2 128 0,1-2-128 0,-1 0 0 16,-5-2 0-16,0 0 0 0,0 0 0 0,0 0 0 16,27 2 0-16,-27-2 0 0,0 0 0 0,0 0 0 15,0 0 0-15,0 0 0 0,0 0 0 0,0 0 0 16,0 0 0-16,42-18 0 0,-42 18 0 0,0 0 0 15,0 0-128-15,0 0 128 0,0 0-128 0,15-47 128 16,-15 47 0-16,0 0-160 0,0 0 160 0,0 0 0 16,6-46 0-16,-6 46-128 0,0 0 128 0,0 0 0 0,0 0 0 0,0 0 0 15,0 0 0-15,3-44 0 0,-3 42 0 0,-1 1 0 0,1 1 0 0,0 0 0 16,0 0 0-16,0 0 0 0,0 0 176 0,0 0-176 16,0 0 272-16,0 1-48 0,0 1-16 0,0 1 0 15,0 1-64-15,0-1-16 16,1 2 0-16,-1-1 0 0,1 2-128 0,0 0 128 15,2 2-128-15,-2 0 128 0,0 2-128 0,2-1 128 16,1 1-128-16,-2 0 128 0,0-2-128 0,1 2 0 16,1-2 0-16,-2 0 128 0,1-1-128 0,-1-1 0 15,1-2 0-15,-2-2 0 0,1 2 0 0,-1-2 0 16,-1-1 0-16,2-1 0 0,-1 0-320 0,-1-1 16 0,0-1 0 0,0-1 0 31,0 2-384-31,0-1-80 0,0-2 0 0,-1 0-11392 0,1 4-2288 16</inkml:trace>
  <inkml:trace contextRef="#ctx0" brushRef="#br0" timeOffset="10130.1">19131 7564 911 0,'-2'0'0'0,"0"-2"0"0,2 2 0 0,-1 0 0 0,1 0 896 0,-1 0 80 0,-1 2 32 0,0-2 0 16,-1 3 336-16,0-3 80 15,-1 3 16-15,0 0 0 0,2-3-288 0,-1 3-64 16,2-3-16-16,0 2 0 0,2-2-352 0,0 2-64 16,0-2-16-16,2 0 0 0,-1-2-352 0,2 2-80 15,0-2-16-15,0 2 0 0,-1-2 80 0,1 1 16 16,-2 1 0-16,1 0 0 0,-1-3 160 0,2 3 16 16,0-2 16-16,-2 1 0 0,2 1-208 0,0-3-32 15,1 3-16-15,-2 0 0 0,0 0-224 0,-1 0 0 16,3 0 0-16,0 0 0 0,1 3 0 0,-1-3 0 15,2 0 0-15,0 0 0 0,-1-3 0 0,-1 3 0 16,-2 0 0-16,1-2 0 0,1 0-128 0,-5 2-32 16,0 0 0-16,0 0 0 15,0 0-768-15,0 0-160 0,0 0-16 0,49-28-4016 16,-44 25-784-16</inkml:trace>
  <inkml:trace contextRef="#ctx0" brushRef="#br0" timeOffset="10623.82">19237 7558 3679 0,'-7'-3'160'0,"3"3"32"0,-1 0-192 0,1 0 0 15,1 0 0-15,-1 0 0 0,0 0 1056 0,-3 0 160 16,-3 3 48-16,-4-3 0 0,2 0 304 0,1 2 64 16,1-2 16-16,4 0 0 0,1 0-240 0,2 0-32 15,1 0-16-15,1 0 0 0,1-2-400 0,1 2-96 16,0-3-16-16,3 2 0 0,2-4-48 0,1 2-16 16,-7 3 0-16,0 0 0 0,0 0 272 0,0 0 48 15,51-10 16-15,-51 10 0 0,0 0-160 0,0 0-16 16,49-4-16-16,-37 4 0 0,-3 1-224 0,3 2-32 15,1-3-16-15,1 2 0 0,-1 2-176 0,-1-2-32 16,0 2-16-16,-2-3 0 0,0 2-160 0,-2-1-16 16,0-1-16-16,-2-1 0 0,0 3-80 0,-1-6-16 15,0 2 0-15,-1 1 0 0,1-2-144 0,-2 2 0 0,1-4 0 0,-3 4 0 16,4-4 0-16,-1 2 0 0,-2-2-128 0,2 2 128 16,0-2 0-16,-2 4-176 0,1-3 176 0,-1 3-128 15,0 0 128-15,0 0-128 0,0 3 128 0,0-3-128 16,-1 1-160-16,-1 2-32 0,1-1 0 0,-1-2 0 31,0 4-224-31,-1-2-48 0,1 0-16 0,-1 1 0 0,-1 2-448 16,0-4-96-16,1 2 0 0,-3-1-16 15,2 2-512-15,-2-4-112 0,1 0 0 0,0-4-9472 0</inkml:trace>
  <inkml:trace contextRef="#ctx0" brushRef="#br0" timeOffset="12382.8">18235 7426 5519 0,'-2'0'496'0,"1"-2"-496"0,-1 2 0 0,2 0 0 0,0 0 1568 0,0 0 224 16,0 0 32-16,0 0 16 0,0 0 1072 0,0 0 224 15,0 0 32-15,2 0 16 0,-1 2-384 0,0 0-80 16,0 1-16-16,2 0 0 0,-2 3-768 0,0 1-144 16,1-1-48-16,-1 0 0 0,0 0-976 0,0 2-192 15,1 1-32-15,-1 3-16 0,0 1-272 0,0-3-48 16,-1 0-16-16,0 1 0 0,0 0-192 0,-1 4 0 15,1-1 128-15,-1 1-128 0,1-3 0 0,0 2 0 16,-1-2 0-16,-1-2 0 0,2 1 0 0,0-5 0 16,0 1 0-16,0 0 0 15,0-1-480-15,0-2 16 0,0-2 0 0,0 1 0 16,0-2-1568-16,2-1-304 0,-1 0-64 0</inkml:trace>
  <inkml:trace contextRef="#ctx0" brushRef="#br0" timeOffset="12683.53">18360 7513 1839 0,'0'4'160'0,"0"-1"-160"0,0-3 0 0,0 1 0 0,0 1 2432 0,0-2 464 0,2 3 96 0,-1-3 16 15,0 0 576-15,3 1 128 0,-1 1 32 0,2-2 0 16,2 0-736-16,-1 0-160 0,2 0-32 0,0-3 0 15,-8 3-1264-15,0 0-256 0,0 0-48 0,0 0-16 16,0 0-768-16,53-10-144 0,-53 10-48 0,0 0 0 16,0 0-112-16,0 0-32 0,43-6 0 0,-35 6 0 15,-2 0-128-15,0 0 0 0,-1 0 0 0,-1 0 0 0,-1 0 0 0,0 0 0 16,-2 0 0-16,0 0 0 16,-1 0-624-16,0 0-48 0,0 0-16 0,-1-3-17312 15</inkml:trace>
  <inkml:trace contextRef="#ctx0" brushRef="#br0" timeOffset="12899.2">18475 7419 7359 0,'-1'0'320'0,"0"0"80"0,0 0-400 0,-1 0 0 16,2 0 0-16,0 0 0 0,0 0 3120 0,0 0 528 0,-1 0 128 0,1 0 0 15,-1 3 192-15,1-1 16 0,1 2 16 0,0 0 0 16,2 2-2096-16,-1 3-432 0,1-2-64 0,-1 3-32 15,2 2-816-15,0-1-176 0,-1-1-16 0,1 0-16 16,0 3-160-16,0 0-48 0,-1 2 0 0,1-5 0 16,-2 2-144-16,1-2 0 0,-2-1 0 0,0-2 0 15,-1-1 0-15,0 1 0 0,-1-4 0 0,0 4 0 32,0-3-448-32,-1 0-32 0,0-1 0 0,-1 0-11680 0,2-1-2352 0</inkml:trace>
  <inkml:trace contextRef="#ctx0" brushRef="#br0" timeOffset="13516.51">18632 7656 7359 0,'0'3'320'0,"0"0"80"0,2-2-400 0,-2 1 0 0,0-2 0 0,0 0 0 15,1 0 2304-15,0 0 368 16,2 0 80-16,-1-3 0 0,2 0 144 0,-2 2 32 16,-2 1 0-16,0 0 0 0,0 0-544 0,0 0-96 15,0 0-32-15,0 0 0 0,30-47-848 0,-30 47-160 16,0 0-32-16,0 0-16 0,0 0-640 0,16-49-128 16,-16 49-32-16,0 0 0 0,0 0-192 0,0 0-32 15,11-46-16-15,-11 46 0 0,0 0-160 0,0 0 0 16,0 0 144-16,0 0-144 0,0 0 0 0,6-46 0 0,-6 45 0 0,0-2 128 15,1 2-128-15,-1 1 0 0,0 0 0 0,0 4 0 16,0-3 0-16,0 4 192 0,2-1-64 0,-1 4 0 16,-1 0 16-16,0 0 16 0,0 5 0 0,0-3 0 15,0 0-160-15,1 0 0 0,0-1 144 0,2 3-144 16,-1-5 0-16,1 2 0 0,1 1 0 0,-2-2 0 16,2 0 0-16,-1-2 0 0,2 0 0 0,-1-2 0 15,0-2 0-15,1 1 0 0,0-2 0 0,0-2 0 16,0 1 0-16,-5 0 0 0,0 0 0 0,0 0-128 15,0 0-64-15,0 0 0 0,0 0 0 0,37-44 0 16,-37 44-128-16,0 0-48 0,0 0 0 0,0 0 0 16,7-48 48-16,-7 48 0 0,0 0 0 0,0 0 0 15,-5-35 128-15,4 29 16 0,0-2 16 0,-1 0 0 16,1 2 160-16,0 1 0 0,1 1 0 0,0 1 0 0,0 0 160 0,0 2 16 16,0 1 0-16,1-2 0 0,0 2 80 0,-1 2 32 15,2 2 0-15,-2-1 0 0,1 4 64 0,-1-1 16 16,1 2 0-16,0 0 0 0,1 2-176 0,-1 1-48 15,0 0 0-15,-1 0 0 0,1 3-144 0,-1-4 128 16,2 2-128-16,-1 0 128 0,0-3-128 0,0 1 0 16,1-4 0-16,-1 0 0 0,0-2 0 0,1 0 0 15,0 1 0-15,-1-4 0 0,1 1-272 0,0-2-96 16,0 2-16-16,1-2-12288 16,-1 2-2448-16</inkml:trace>
  <inkml:trace contextRef="#ctx0" brushRef="#br0" timeOffset="14323.5">19262 7573 3679 0,'1'0'320'0,"-1"0"-320"16,0 0 0-16,0 0 0 0,0 0 1408 0,0 0 192 15,1 0 64-15,0 1 0 0,1-1 608 0,0-1 128 16,3 1 32-16,0-3 0 0,0 0-1232 0,0-2-240 16,-5 5-64-16,0 0 0 0,0 0-512 0,0 0-128 15,0 0 0-15,0 0-16 0,0 0-240 0,47-20 0 16,-42 22 0-16,-1 0 0 15,2 0-384-15,-1 4-128 0,2-2-32 0,-1 2-8928 0</inkml:trace>
  <inkml:trace contextRef="#ctx0" brushRef="#br0" timeOffset="14515.52">19557 7533 7359 0,'2'5'320'0,"-1"-4"80"0,0 2-400 0,0-3 0 0,-1 2 0 0,1-2 0 15,1 0 1376-15,0 0 192 0,4 0 32 0,2 2 16 16,-1 0-288-16,2-2-64 0,0 0-16 0,-1 0 0 16,0 0-528-16,-2-2-96 0,1 2-32 0,-1-2 0 15,1 2-416-15,-1 0-176 0,0 0 128 0,-1 0-128 0,1-2 0 16,-1 2 0-16,0-3-192 0,0 2-8624 16</inkml:trace>
  <inkml:trace contextRef="#ctx0" brushRef="#br0" timeOffset="14703.8">19814 7513 5519 0,'2'3'240'0,"-1"-3"64"0,0 1-304 0,0-1 0 16,1 0 0-16,-1 3 0 0,0-3 1792 0,2 0 288 16,0 1 64-16,4 1 16 0,0 1-544 0,-1-2-96 15,2 1-32-15,-2-2 0 0,-1 0-1040 0,0 0-192 16,1 0-64-16,-1 0 0 0,1 0-192 0,-1-2-208 15,1 1 32-15,-1-2-5456 16,0 3-1104-16</inkml:trace>
  <inkml:trace contextRef="#ctx0" brushRef="#br0" timeOffset="14922.07">20075 7529 11055 0,'5'0'480'0,"-2"0"112"0,-1 0-464 0,0 0-128 0,-1 0 0 0,1 3 0 16,1-3 1456-16,-2 0 272 0,4 1 48 0,1 2 16 16,0 0-448-16,2 2-64 0,0-1-32 0,-1 0 0 15,-1-2-736-15,0 2-128 0,0-4-48 0,-1 2 0 0,-1-2-336 0,1 0 0 16,1-2 0-16,-1-1 0 0,1 2-288 0,-6 1-32 16,0 0 0-16,0 0 0 15,0 0-416-15,0 0-96 0,0 0 0 0,0 0-8080 16</inkml:trace>
  <inkml:trace contextRef="#ctx0" brushRef="#br0" timeOffset="15171.92">20317 7523 6447 0,'3'0'272'0,"-2"0"80"0,2 0-352 0,-2 0 0 16,0 0 0-16,1 0 0 0,-1 0 1488 0,1 0 240 15,3 0 32-15,0 0 16 0,1 0 192 0,1 0 32 16,-1 3 16-16,0-3 0 0,-1 3-272 0,1 0-48 15,-1-2-16-15,0 4 0 0,-1-1-288 0,-1-2-64 16,2 2-16-16,0 0 0 0,0-2-480 0,0-1-80 0,0 2-32 0,0-1 0 16,0-2-464-16,0 2-80 0,-3-2-32 0,3 0 0 15,-1-2-144-15,1 2 0 0,0 0 0 0,0-2 0 16,-1 2-256-16,-1-3 0 0,0 2 16 0,1-1 0 31,-2-1-1248-31,1 2-256 0,0-3-48 0,0-1-11072 0</inkml:trace>
  <inkml:trace contextRef="#ctx0" brushRef="#br0" timeOffset="-112446.54">22688 5917 911 0,'0'0'0'0,"0"-3"0"16,0 2 0-16,0-1 0 0,0 2 608 0,0-3 32 15,1 2 16-15,1-1 0 0,-2 2-240 0,0 0-48 16,0 0-16-16,0 0 0 0,0 0-352 0,0 0 0 15,0 0 0-15,0 0-192 16,0 0-384-16,0 0-64 0,0 0-32 0,0 0 0 0,0 0 416 0,0 0 64 16,0 0 32-16,0 0 0 0,0 0 864 0,0 0 192 0,0 0 16 0,0 0 16 15,0 0 240-15,0 0 48 0,0 0 16 0,0 0 0 16,0 0 160-16,0 0 16 0,0 0 16 0,0 0 0 16,0 0-240-16,0 0-48 0,0 0-16 0,0 0 0 15,0 0 336-15,0 0 64 0,0 0 16 0,0 0 0 16,0 0 16-16,49-10 16 0,-49 10 0 0,0 0 0 15,0 0-288-15,0 0-64 0,0 0-16 0,0 0 0 16,0 0-272-16,0 0-48 0,0 0-16 0,48-19 0 16,-48 19-288-16,0 0-48 0,0 0-16 0,0 0 0 15,0 0-208-15,0 0-48 0,51-6-16 0,-51 6 0 16,0 0-112-16,0 0-128 0,0 0 176 0,0 0-176 0,53-6 0 16,-53 6 0-16,0 0 0 0,0 0 0 0,0 0 0 0,0 0 0 15,0 0 0-15,0 0 0 0,0 0 0 16,0 0 0-16,0 0 0 0,10 5 0 0,-14-4 0 0,-2-1 0 15,0 2 0-15,-3-2 0 0,0-2 128 0,-1 1-128 16,-1-2 192-16,-1 1-192 0,0-2 272 0,-2 0-48 16,0 2-16-16,-1-2 0 0,0 2-208 0,-1-4 144 15,0-1-144-15,-2 4 128 0,2-1-128 0,2 4 128 16,0-3-128-16,2 3 128 0,0 0-128 0,4 0 160 16,0 0-160-16,3 0 160 0,2 0 32 0,1 0 0 15,1 0 0-15,2 0 0 0,1 0 32 0,0 0 16 16,1 3 0-16,-3-3 0 0,0 0-240 0,0 0 176 15,0 0-176-15,40 6 160 0,-40-6-160 0,0 0 192 16,46 8-192-16,-46-8 192 0,0 0-192 0,51 8 0 0,-51-8 144 0,0 0-144 16,51 6 0-16,-51-6 128 0,0 0-128 0,39 7 0 15,-39-7 0-15,0 0 0 0,0 0 0 0,0 0 0 16,0 0 0-16,37 9 0 0,-34-7 0 0,-2 0 0 16,-1-2 0-16,0 3 0 0,-1-3 0 0,0 1 0 15,-2 1 0-15,-1-2 0 0,-1 3 0 0,-3 1-128 0,-1-2 128 0,-1 2 0 0,-2-1 0 16,-1 1 0-1,1 1 0-15,-2-1 0 0,0 2 0 0,-1-4 0 16,0 3 0-16,0 0 0 0,2-1 0 0,-1-2 0 16,0-2 0-16,2 0 0 0,1 0 0 0,1-2 128 15,4-2-128-15,1-2 0 0,2 2 0 0,1-4 0 16,2 8 0-16,0 0 0 0,0 0 0 0,0 0 0 16,21-45-704-16,-21 45-64 0,0 0-16 15,0 0-17968-15</inkml:trace>
  <inkml:trace contextRef="#ctx0" brushRef="#br0" timeOffset="-111653.09">21525 5803 9215 0,'2'-2'816'0,"-1"0"-656"0,1 2-160 0,-1-2 0 0,0 2 1840 16,0-2 336-16,-1 2 64 0,0 0 0 16,0 0 720-16,0 0 144 0,0 0 32 0,0 0 0 15,0 0-1248-15,52 0-240 0,-52 0-48 0,15 11-16 16,-8-5-912-16,1 1-176 0,1 2-48 0,-1-3 0 0,-8-6-448 0,0 0 0 15,34 14 0-15,-34-14 0 16,0 0-448-16,0 0-64 0</inkml:trace>
  <inkml:trace contextRef="#ctx0" brushRef="#br0" timeOffset="-111464.18">22014 5793 1839 0,'5'4'160'0,"-2"-4"-160"16,-1 2 0-16,-1-2 0 0,1 0 1104 0,-1 2 192 16,0 0 48-16,3-2 0 0,1 4-192 0,1 0-16 0,-6-4-16 0,0 0 0 15,0 0-896-15,32 14-224 0,-32-14 0 0,0 0 0 16,0 0 0-16,0 0 0 0</inkml:trace>
  <inkml:trace contextRef="#ctx0" brushRef="#br0" timeOffset="-111302.55">22483 5744 9215 0,'0'0'400'0,"0"0"96"0,0 0-496 0,0 0 0 0,0 0 0 0,0 0 0 16,0 0 1728-16,0 0 240 0,0 0 48 0,49 6 16 15,-49-6-816-15,0 0-176 0,28 16-16 0,-28-16-16 16,16 15-832-16,-10-8-176 0,-6-7 0 0,0 0-8944 15</inkml:trace>
  <inkml:trace contextRef="#ctx0" brushRef="#br0" timeOffset="-110536.66">20360 5614 10127 0,'-3'0'896'0,"1"0"-704"0,1 2-192 0,1-2 0 16,0 0 2016-16,-2 0 368 0,1 2 80 0,-1 3 16 16,-2-2 336-16,2 6 80 0,-1 1 16 0,3 0 0 15,0 0-784-15,1 2-144 0,1 3-48 0,-1 1 0 16,1 0-800-16,1 0-176 0,-1 0-16 0,-1 0-16 16,2 3-528-16,-2-4-96 0,-1 1-32 0,1-4 0 15,-1 2-272-15,0-4 0 0,0-1 0 0,0 0 0 16,-1-3 0-16,1 3 0 0,-1-4 0 0,1 0 0 15,0-1-896-15,0-2-96 0,1-2-16 0,2 0-16064 16</inkml:trace>
  <inkml:trace contextRef="#ctx0" brushRef="#br0" timeOffset="-110335.83">20504 5740 6447 0,'2'6'576'0,"-1"-3"-576"15,0 0 0-15,0-3 0 0,1 0 2352 0,0 2 352 16,2 0 80-16,2 2 16 0,-6-4 112 0,0 0 32 16,33 17 0-16,-33-17 0 0,0 0-1280 0,46 5-256 15,-46-5-64-15,0 0 0 0,0 0-896 0,63-4-176 0,-63 4-32 0,0 0-16 0,0 0-224 0,0 0-128 16,52-9 128-16,-52 9-9744 16,0 0-1840-16</inkml:trace>
  <inkml:trace contextRef="#ctx0" brushRef="#br0" timeOffset="-110069.95">20702 5613 5519 0,'-6'3'496'0,"1"-3"-496"0,2 2 0 0,0 0 0 16,2-2 3072-16,0 3 528 0,-1-3 112 0,0 3 0 0,-3 0 32 0,-1 3 0 15,0 0 0-15,1 2 0 0,0 0-1760 0,2-2-336 16,1 1-80-16,-1 0-16 0,2-1-768 0,1 3-144 16,0-2-48-16,0 3 0 0,1-1-320 0,-1 0-64 15,1 0-16-15,1-1 0 0,-1 0-192 0,0 2 0 16,0-1 128-16,1-2-128 0,-2 3 0 0,0-1 0 16,1 0 0-16,0-2 0 15,0 2-416-15,2-3-32 16,-1-2 0-16,2 2-17248 0</inkml:trace>
  <inkml:trace contextRef="#ctx0" brushRef="#br0" timeOffset="-109469.89">20875 5927 1839 0,'3'-4'160'0,"-2"2"-160"0,2 0 0 0,-2 0 0 15,0-1 2496-15,0 2 480 0,1 1 96 0,0-5 0 16,-2 5 832-16,0 0 144 0,0 0 48 0,0 0 0 16,36-39-1216-16,-36 39-256 0,0 0-32 0,0 0-16 15,0 0-1328-15,27-44-272 0,-27 44-48 0,0 0-16 0,0 0-496 0,0 0-96 0,15-37-32 0,-14 32 0 31,0 0-112-31,-1 2-32 0,0-1 0 0,-1 2 0 16,0 2-144-16,0-3 160 0,-2 3-160 0,1 0 160 0,1 0-160 0,-2 3 192 16,1-3-192-16,-1 2 192 0,1 2-192 0,0-2 128 15,1 4-128-15,1 2 128 0,1-2-128 0,-1 3 0 16,3 1 0-16,-1-1 0 0,2 4 0 0,0-3 0 16,-1 2 0-16,2 0 0 0,2-2 0 0,-1-1 0 15,0 1 0-15,1-3 0 0,1-1 0 16,-8-6 0-16,0 0 0 0,0 0 0 0,37 13 0 0,-37-13 0 15,0 0 0-15,0 0 0 0,0 0 0 0,52-20 0 16,-52 20 0-16,0 0 0 0,0 0-240 0,33-43 80 16,-33 43 16-16,0 0 0 0,18-36 0 0,-18 36 0 15,0 0 0-15,6-40 0 0,-6 29 144 0,0 3 0 16,0-1 0-16,0 1 0 0,0 2 0 0,0 3 0 16,0-2 0-16,0 3 0 0,0 0 0 0,1-2 176 0,0 4-176 0,-1 0 192 15,1 0 0-15,1 1 0 0,-1 2 0 0,0-1 0 16,0 2 0-16,1-1 16 0,-1 3 0 0,0 1 0 15,0 2-16-15,1 3 0 0,-1-2 0 0,1 4 0 16,0 1-64-16,-1-2-128 0,0 2 176 0,0 1-176 16,0 0 128-16,1-1-128 0,-1-1 0 0,0-2 0 15,-1 0 0-15,1 1 0 0,1-2 0 0,-2 0 0 16,1-5 0-16,0 0 0 0,2-1 0 0,-1 0-144 16,2-4-576-1,-2 2-112-15</inkml:trace>
  <inkml:trace contextRef="#ctx0" brushRef="#br0" timeOffset="-107218.92">22937 8661 911 0,'0'-3'0'0,"-1"3"0"16,1 0 0-16,-2 0 0 0,2 0 672 0,0 0 48 0,-1-1 16 0,0 1 0 15,0-2 752-15,-1 2 160 0,0-3 16 0,-2 2 16 0,2-1 272 0,-2-1 48 32,2 2 16-32,-2-2 0 0,0 2-16 0,0 0 0 15,1 0 0-15,-2 1 0 0,1 0-352 0,0 0-80 16,1-3-16-16,0 3 0 0,1 0-320 0,-1 3-64 16,2-3-16-16,1 1 0 0,-1-1-240 0,1 1-48 15,1-1-16-15,0 0 0 0,0 0-464 0,1 0-80 16,0 0-32-16,1 1 0 0,0-1-272 0,1 0 128 15,1 3-128-15,1-3 0 0,2 4 160 0,-1-2-160 0,2-2 128 0,-2 4-128 16,-1-4 0-16,2 2 0 0,0 2 0 0,1-2 0 16,0 2 0-16,-2-3 0 0,-1 4 0 0,0-3 0 15,-2 0 0-15,0-2 0 0,-2 3 0 0,0-3 0 16,-2 0 0-16,0-3-176 0,-2 3 176 0,1-4-128 16,-3 1-128-16,1 0-32 0,-2-1 0 0,-1-2 0 15,-2 1 288-15,-3 2-128 0,-1-4 128 0,-1 4 0 16,-2-3 160-16,1-1 144 0,-1 4 16 0,-1-4 16 15,0 4 144-15,1 0 32 0,1 0 0 0,-1 0 0 16,0 1-256-16,2 0-32 0,-2 0-16 0,3-1 0 16,2 2-48-16,1 1-16 0,2 0 0 0,2-2 0 0,1 2 0 0,2 0 0 15,2 0 0-15,1-3 0 0,1 3 32 0,2-1 0 16,1 1 0-16,-5 0 0 0,0 0-176 16,0 0 160-16,0 0-160 0,48-2 160 0,-48 2-32 0,0 0 0 15,41 8 0-15,-25-4 0 0,0 2-128 0,1 0 0 16,1 2 144-16,-1-2-144 0,0 0 0 0,-2-1 0 15,-2 0 0-15,-13-5 0 0,0 0 0 0,35 11 0 16,-35-11 0-16,0 0 0 0,0 0 0 0,0 0 0 16,39 6 0-16,-37-6 0 0,-1 0 0 0,-1 0 0 0,0-2 0 0,-1 2 0 0,-1 0 0 0,-3-4 0 31,0 2 0-31,-3-1-128 0,1 2 128 0,-2-4 0 16,-1 1 0-16,-3 1 0 0,-2-4 0 0,-2 4 0 15,-3-4 0-15,0 1 0 0,0 0 0 0,1 0 0 16,-1 2 0-16,1-1 0 0,2 4 0 0,1-4 0 0,0 4 0 15,2-3 0-15,3 2 0 0,1-1 128 0,2 2-128 0,1-2 0 16,2 3 128-16,2-2-128 0,0 1 128 0,1 1-128 16,0 0 192-16,2 0-48 0,3 0 0 0,1 0 0 15,2 0-144-15,-6 0 128 0,0 0-128 0,0 0 128 16,46 7-128-16,-46-7 128 0,29 9-128 0,-29-9 128 16,37 12-128-16,-16-4 0 0,-21-8 144 0,44 11-144 15,-44-11 0-15,40 10 0 0,-40-10 0 0,0 0 0 16,51 6 0-16,-51-6 0 0,0 0 0 0,50-3 0 15,-50 3 0-15,0 0 0 0,0 0 0 0,0 0 0 16,0 0-128-16,0 0 128 0,0 0-128 0,0 0 128 16,0 0-272-16,0 0 16 0,0 0 16 0,0 0 0 15,0 0 240-15,0 0-144 0,0 0 144 0,-5-10-128 0,-6 7 128 16,-2 0 0-16,0 0 0 0,-3 0 0 16,-4-3 0-16,0 0 0 0,-1 0 0 0,1-1 128 0,0 1 0 0,1 0 16 15,0 2 0-15,2-2 0 0,1 2 48 0,2 1 0 16,0 0 0-16,3 1 0 0,3 0 0 0,0 0 16 15,3 2 0-15,3 0 0 0,1-2-16 0,1 2 0 16,1 0 0-16,1 0 0 0,3 0-192 16,1 2 144-16,2-2-144 0,-8 0 128 0,0 0-128 0,0 0 0 15,48 9 0-15,-48-9 0 0,32 7 0 0,-14-1 0 16,0 0 0-16,1 1 0 0,-19-7 0 0,35 12 0 16,-35-12 0-16,29 10 0 0,-14-6 0 0,-15-4 0 15,0 0 0-15,39 9 0 0,-28-4-224 0,-2-1 80 16,-1-1 16-16,-4 0 0 0,0 1-192 0,-1 1-48 0,-3-1 0 15,0-1 0-15,-2 0-16 0,1 1 0 16,-1-2 0-16,-1-1 0 16,1 2-64-16,-1-3 0 0,0 0-16 0,-2 0 0 15,-2-3-352-15,1 2-64 0,0-1-16 0,-1-2 0 16,-1 0-208-16,1-1-48 0,-2 2-16 0,2-4 0 16,1 4-512-16,-1-4-112 0,2 1 0 0,1 0-7056 0,1 0-1408 0</inkml:trace>
  <inkml:trace contextRef="#ctx0" brushRef="#br0" timeOffset="-105903.94">22921 8649 9055 0,'-2'3'0'16,"1"0"0"-1,1-1 0-15,0-2 0 0,0 0 0 0,-1 1 0 16,1 2 0-16,-1 3 0 0,1 4 0 0,-1-1 0 0,1 1-128 0,0-1 128 16,0 0 0-16,1-1 0 0,0 0 240 0,-1-4 80 0,0 2 32 0,1-3 0 15,-1 0-352-15,1 0 144 16,-1-3-144-16,2 1 0 0,-2 1 0 0,1-2-144 15,1 0-16-15,1 0 160 0,-2 2-240 0</inkml:trace>
  <inkml:trace contextRef="#ctx0" brushRef="#br0" timeOffset="-105554.49">22851 9157 8287 0,'-2'4'736'0,"1"-2"-592"0,1-2-144 0,0 0 0 0,0 0 1088 0,0 1 176 15,0 2 32-15,-1-1 16 0,-1 2-720 0,2 2-144 16,2-2-16-16,-2-2-16 0,3 0-640 0</inkml:trace>
  <inkml:trace contextRef="#ctx0" brushRef="#br0" timeOffset="-103629.74">22499 9784 9215 0,'0'0'816'16,"0"0"-656"-16,0-1-160 0,1 1 0 15,1-3 1568-15,-2 3 288 0,1-4 48 0,1-1 16 0,-2 5 288 0,0 0 64 0,0 0 16 0,0 0 0 16,22-50-416-16,-22 50-80 16,0 0 0-16,0 0-16 0,15-42-608 0,-15 42-112 15,0 0-32-15,0 0 0 0,0 0-416 0,0 0-96 16,19-47 0-16,-17 40-16 0,0 4-112 0,-1-3-32 16,0 2 0-16,0 1 0 0,-1 0-32 0,0 0-16 15,0 1 0-15,0 1 0 0,0 1-48 0,0-3 0 16,-1 3 0-16,1 0 0 0,-1 0-48 0,1 3-16 15,-1-3 0-15,-1 3 0 0,1 1 0 0,0 1-16 16,0 1 0-16,-1 1 0 0,1 2-176 0,1 1 160 16,-1 2-160-16,1 2 160 0,0-2-160 0,1 3 0 15,2 1 0-15,0-2 128 0,1 1-128 0,1-3 0 16,0-1 0-16,2-2 0 0,1 0 0 0,-1-6 0 0,3 1 0 0,-10-4 0 16,0 0 0-16,0 0 0 0,0 0 0 0,57-19 0 15,-57 19 0-15,0 0 0 0,0 0 0 0,44-52 0 16,-44 52-128-16,0 0 128 0,25-43 0 0,-25 43 0 15,0 0 0-15,0 0 0 0,15-44-144 0,-15 44 144 16,0 0 0-16,0 0-128 0,0 0 128 0,3-32 0 16,-5 27 0-16,1 3 0 0,0-1 0 0,0 3 0 15,-1-3 0-15,1 3 0 0,1 0 0 0,-1 3 0 16,1-3 256-16,-1 3-64 0,1 1 0 0,0 2 0 16,1 0 64-16,-1 3 16 0,0 2 0 0,1 0 0 15,-1 3-96-15,1-2-32 0,-1 2 0 0,2 1 0 0,-1-2-144 0,-1 2 160 0,2 1-160 0,0-1 160 31,-1-1-160-31,0-2 0 0,1 0 0 0,1-2 128 0,1-1-128 16,-2-2 0-16,2 0 0 0,0-5 0 0,-1-1 0 0,-3-1-224 16,0 0 80-16,0 0 16 15,0 0-816-15,0 0-144 0,0 0-48 0</inkml:trace>
  <inkml:trace contextRef="#ctx0" brushRef="#br0" timeOffset="-103163.03">22962 9711 11967 0,'-5'-3'528'0,"1"2"112"31,3-3-512-31,-1 4-128 0,1-2 0 0,0 2 0 0,1-3 2048 0,-1 2 368 0,-1-1 80 0,1-2 0 16,0 2 576-16,0-2 96 0,-1 1 32 0,2 1 0 15,0 2-976-15,0-1-192 0,2 2-48 0,-1 1 0 16,0 1-1024-16,3-3-224 0,0 4-32 0,-1-4-16 15,0 2-208-15,-1-2-32 0,3 1-16 0,0 2 0 0,1-3-64 0,2 2-16 16,-1-2 0-16,2 0 0 0,0 0-128 0,-9 0-32 16,0 0 0-16,0 0 0 0,0 0-192 0,0 0 176 15,0 0-176-15,51-11 160 0,-51 11-160 0,0 0 0 16,0 0 0-16,0 0 0 0,0 0 0 0,0 0 0 16,0 0 0-16,0 0 0 0,39 6-304 0,-37-3 16 15,-1-1 0-15,1 2 0 16,-2-2-368-16,1 2-80 0,0-3-16 0,-1 2 0 15,0-3-512-15,0 2-96 0,0-4-32 0,0 2-15936 16</inkml:trace>
  <inkml:trace contextRef="#ctx0" brushRef="#br0" timeOffset="-102797.02">23347 9518 15711 0,'0'-4'704'0,"-1"-1"128"0,1 2-656 0,-1 1-176 0,1 2 0 0,0 0 0 0,0 0 2400 0,-1-2 448 0,1 2 96 0,-2 0 0 31,1 0 320-31,0 0 48 0,0 6 16 0,-2 0 0 16,2 0-1856-16,0 4-352 0,-1 3-80 0,1-1-16 16,1 4-304-16,-1 0-64 0,1 3-16 0,0 0 0 15,0 3-112-15,0-3-16 0,0 1-16 0,0 1 0 0,1-2-224 0,-1-3-32 16,3 0-16-16,-2 0 0 0,1-4-224 0,0 1 0 16,0-1 0-16,-1-5 0 0,1 2 0 0,0-3 0 15,-1-2 0-15,1-2 0 0,-1 2-208 0,0-4-48 16,-1 0 0-16,1 0 0 15,-1 0-656-15,0 0-144 0,-1 0-32 0,1-4-11872 16,-1 2-2384-16</inkml:trace>
  <inkml:trace contextRef="#ctx0" brushRef="#br0" timeOffset="-6021.32">2089 7886 7359 0,'-10'-5'656'0,"2"1"-528"0,5 0-128 0,-1 2 0 16,1-2 752-16,1 2 112 0,-2-7 32 0,-3-5 0 16,-4-4 1328-16,-4-4 272 0,-1-1 48 0,0 7 16 15,2 1-544-15,0 4-96 0,3 3-32 0,0 1 0 16,-1 4-704-16,-2-1-144 0,-2 4-16 0,0 4-16 15,1-1 176-15,-1 1 32 0,-1 1 16 0,-2 1 0 16,1 2 16-16,2-2 0 0,0 0 0 0,-1-2 0 0,-2 1-592 0,-2-2-112 16,-2 1-32-16,1 5 0 0,-3 1-320 15,-2 2-192-15,0 4 192 0,-1 3-192 0,-1 3 176 16,1 0-176-16,0 7 160 0,1 3-160 0,0 2 144 0,-3 5-144 16,1 8 128-16,-1 1-128 0,0 3 128 0,3 1-128 15,0 2 128-15,1-3-128 0,3 2 160 0,1-1-160 16,4 1 192-16,1 0-192 0,2 5 128 0,1 4-128 15,1 5 0-15,-1 0 0 0,0 4 0 0,1 6 0 16,-1 2 0-16,1 3 0 0,-2 1 0 0,0-5 0 16,3-6 0-16,-1 11 0 0,1 5 0 0,-1 4 0 15,1-3 0-15,1-3 0 0,4-12 0 0,0 3 0 16,4 8 0-16,1-3 0 0,6-3 0 0,2-5 0 16,4 1 0-16,3-9 0 0,-2-9 0 0,5 4 0 15,4 2 128-15,2-4-128 0,1-2 0 0,0-5 0 16,-1-2 0-16,-1-8 0 0,-1-4 0 0,-2-5 0 0,-1-1 0 0,2-6 0 15,1 2 0-15,1-5 0 0,2 1 0 16,1-2 0-16,-2-6 0 0,0 0 0 0,2-2 0 0,1 0 0 0,-2-1 0 0,1-3-144 16,-1 3 144-1,-1 0 0-15,-1 2 0 0,-2-2 0 0,1 3 0 0,-4 2 0 16,-1 1 0-16,-4 4 0 0,-3 3 0 0,-4 1 0 16,-1-1 0-16,-5 2 0 0,-1 4 0 0,-5 5 0 15,-3 4 0-15,-5 0 0 0,-4 4 0 0,0-5 0 0,1-1 0 16,-4 3 0-16,-4 5 0 0,-4 0 0 15,0 0 144-15,-5 5-144 0,-2 5 192 0,-3 4-192 0,1 2 160 16,-3 2-160-16,1-6 128 0,3-2-128 0,2 0 0 0,3-11 128 16,7-7-128-16,4-7 0 0,5-3 144 15,4-3-144-15,1-2 160 0,4 1-160 0,3-1 0 16,3-2 128-16,0-1-128 0,3-2 0 0,1-3 0 0,3 0 0 16,1 0 0-16,4-1 0 0,-1 1 0 0,3-4 0 0,3 2 0 15,2 2 0-15,3-1 0 0,2 1 0 16,2 2 0-16,3 2 0 0,1-2 0 0,1 2 0 15,0 1 0-15,-2 2 0 0,-3-4 0 0,1 6-192 16,1 6 192-16,-4 1-160 0,-4-1 0 0,-1 5 0 16,-1 5 0-16,-3 6 0 0,-1 5 160 0,-6 7-208 15,-2 4 80-15,-6-2 128 0,0-12 0 0,-5 8 0 0,-3 11 0 0,-6 10 0 0,-4 5 0 0,-5 1 0 32,-3-4 160-32,-2 2-160 0,2-3 208 0,-5 4-64 15,-1 7-16-15,-4-1 0 0,3-3-128 0,1-4 0 0,2 4 0 16,1-1 0-16,4-1 0 0,3-5 128 0,4-5-128 0,5-2 128 15,2-3 0-15,4 4 0 0,4 3 0 0,5-2 0 16,4-11 112-16,1-1 16 0,6-2 0 0,5 1 0 16,4-2-96-16,3-2-16 0,3 0 0 0,2-9 0 15,3-1-144-15,2-2 0 0,2-4 0 0,2-5 0 16,0-3-416 0,-1-5-16-16,2 2 0 0,1 1 0 0,5 4-384 15,2-4-80-15,-2 1 0 0,5-1-16 16,6-2-1088-16,4 2-224 0,5-2-32 0,2-6-16 0,2 1 96 0,2-8 32 0,4-6 0 0,5-8 0 15,6-8 752-15,8-11 160 0,4-6 16 16,-1-5-8384-16</inkml:trace>
  <inkml:trace contextRef="#ctx0" brushRef="#br0" timeOffset="-2442.71">4125 15702 8287 0,'0'0'736'0,"1"-1"-592"15,1 2-144-15,-1 2 0 0,1-3 976 0,2 0 176 16,2 2 16-16,5-2 16 0,-11 0 336 0,0 0 64 15,60-12 16-15,-60 12 0 0,55-15 48 0,-55 15 16 16,55-17 0-16,-55 17 0 0,53-13-224 0,-53 13-32 16,51-10-16-16,-51 10 0 0,44 0-496 0,-44 0-80 0,41 10-32 0,-21-4 0 15,0 7-272-15,-2-3-64 0,2 3-16 0,-2 2 0 16,0 1-160-16,-1-6-16 0,2-1-16 0,-1-2 0 16,1-1-240-16,0 0 0 0,-19-6 0 15,45 3-160-15,-45-3 160 0,47-3 0 0,-47 3-144 0,52-6 144 16,-52 6 0-16,51-7-176 0,-51 7 176 0,0 0-128 15,74-12 128-15,-74 12 0 0,0 0 0 0,67-7 0 16,-67 7 0-16,39 2 0 0,-20 0 0 0,-2 2 0 16,-1 1 0-16,-1-4 0 0,1 4 0 0,-1-1 0 15,1-2 0-15,-1-2 0 0,0 1 0 16,-2 2-128-16,0-6 128 0,0 3-208 0,2 3 80 0,1-3 128 16,-1 0-448-16,1 0 16 0,-16 0 16 0,0 0 0 0,51-6 48 15,-51 6 16-15,0 0 0 0,50-10 0 0,-50 10 352 16,0 0-144-16,0 0 144 0,66-19 0 0,-66 19 0 0,0 0 0 15,0 0 0-15,56-10 0 0,-47 8 384 0,1 2 48 16,0 2 0-16,-1-2 0 0,0 0 16 0,-1 1 16 16,1-1 0-16,-1 0 0 0,2 0-192 0,0-1-32 15,0-1-16-15,-10 2 0 0,0 0-224 0,0 0 0 0,53-20 128 0,-53 20-128 16,0 0 144-16,0 0-16 16,65-37 0-16,-65 37 0 0,0 0 80 0,0 0 16 15,0 0 0-15,60-37 0 0,-60 37-80 0,0 0-16 16,0 0 0-16,58-24 0 0,-45 22-128 0,-1-1 0 15,-2 3 0-15,0 0 128 0,1 3-128 0,-1-1 0 16,1 0 0-16,0 0 0 0,-1 0 0 0,0 0 0 16,0 0 0-16,2-2 0 0,1 0 0 0,-13 0 0 15,0 0 0-15,0 0 0 0,56-15 0 0,-56 15 0 0,0 0 0 0,0 0 0 16,61-26 0-16,-61 26 0 0,0 0 176 0,0 0-176 16,59-22 384-16,-59 22 0 0,0 0-16 0,0 0 0 15,52-13-176-15,-39 14-16 0,-1 1-16 16,0-1 0-16,0 4-160 0,-4 2 0 0,0-4 0 0,-2 1 0 15,-1 1 0-15,2 1 0 0,1 4 0 0,0-3 0 16,2 3 0-16,-1-1 0 0,2-3 0 0,1 0 0 16,1-3-272-16,0 1 64 0,2-4 16 0,1-3 0 15,-16 3 192-15,0 0 0 0,53-7-160 0,-53 7 160 16,0 0 0-16,56-7 0 0,-56 7 0 0,37 2 0 0,-20 3 0 0,-1-2 208 0,-2 4-48 0,0-1-16 31,-3 0-16-31,-3 1 0 0,1 0 0 0,-1 1 0 0,-1-2-128 16,2 1 0-16,-1-1 0 0,0-1 0 0,2 0 0 0,-3-2 0 15,2-3 0-15,-1 3 0 0,0-6 0 0,-2 3 0 16,0 0 0-16,2-3 0 0,4 0 0 0,-12 3 0 16,0 0 0-16,59-26 0 0,-59 26 0 0,0 0 0 15,68-34 0-15,-68 34 0 0,0 0 0 0,52-25 0 16,-52 25 0-16,0 0 0 16,0 0-816-16,0 0-32 0,52-26-16 15,-47 22-10048-15,0 4-2016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31:2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2457 2891 11055 0,'0'-2'976'0,"0"2"-784"16,0 0-192-16,0 2 0 0,0-4 1456 0,0 2 240 15,-1-3 48-15,1 2 16 0,0 1 1920 0,0 4 384 16,-1-2 80-16,1 2 16 0,-2-3-1904 0,2 4-368 15,-1 1-80-15,0 0-16 0,0 2-896 0,-1 0-192 16,1 2-48-16,-1 3 0 0,-1 3-272 0,1-1-48 16,-1 4-16-16,2-10 0 0,0-2-64 0,1 2 0 15,-1 2-16-15,-1 4 0 0,1 1-240 0,0 10 176 16,0 9-176-16,-1 10 160 0,0 6-160 0,1-3 0 16,-2-1 0-16,3-6 0 0,-1-5 0 0,0-5 0 15,1-3 0-15,0-8 0 0,0-4 0 0,0 2 0 16,1-2 0-16,-1 0 0 0,1-4 0 0,0-5 0 15,-1 0 0-15,0-1 0 0,2-4 0 0,-4-2 0 16,1-2 0-16,0-6 0 0,-2 0 256 0,0-5 64 16,-1-3 0-16,0-3 16 0,2-6-16 0,-2-2 0 0,0-6 0 0,2-1 0 15,1 2-128-15,-2 0-48 0,2-2 0 16,0-2 0-16,-2-1-144 0,1-1 0 0,-1-1 144 0,0 1-144 16,-1 4 0-16,-1 0 144 0,0 4-144 0,-1 2 0 15,0 1 192-15,0 3-64 0,-1 3 0 0,1 2-128 16,0 2 208-16,1 3-64 0,1 0-16 0,1 2 0 15,0 2-128-15,1 0 128 0,2 4-128 0,0-1 128 16,1-1-128-16,1 0 0 0,1 2 0 0,-1 0 128 16,-2 6-128-16,0 0 0 0,0 0 0 0,0 0 0 15,0 0 0-15,0 0 0 0,0 0 0 0,55-6 0 16,-55 6 0-16,0 0 0 0,38 16 0 0,-38-16 0 16,30 12 0-16,-30-12 0 0,0 0 0 0,37 13 0 0,-37-13 0 0,31 17 0 15,-31-17 0-15,31 19 0 0,-18-10 0 16,-2 3 0-16,0-3 128 0,-2 1-128 0,-1 3 0 0,-1-3 0 15,-1 4 0-15,0 0 0 0,-1 1 0 0,-1-2 0 16,0 0 0-16,-1 0 0 0,0 2 0 0,-2-1 0 16,0-3 0-16,-1-1 0 0,0 0 0 0,-1-2 0 15,-1 2 0-15,-2 0 0 0,-2 3 0 0,-2-3 0 16,0 2 0-16,-1-3 0 0,-1 0 0 0,-1-2 0 16,-1 2 0-16,-2-2 0 0,-1-1 0 0,0 0 0 15,-1 0 0-15,0 0 0 0,0-2 0 0,1 0 0 16,2 2 0-16,0-4 0 15,2 2 0-15,1-1 0 0,3 0-144 0,1-3 144 0,1 3 0 0,2-3 0 0,2 0 0 0,1 0 0 16,3-3-128-16,0 3 128 0,-3 0 0 16,0 0 0-16,0 0-384 0,0 0 16 15,56-22 16-15,-56 22-13536 0,0 0-2688 0</inkml:trace>
  <inkml:trace contextRef="#ctx0" brushRef="#br0" timeOffset="318">3094 2889 17503 0,'-5'-7'768'0,"2"4"176"0,1-2-752 0,-1 1-192 0,1 3 0 0,0 1 0 16,-2 0 3712-16,-1-5 704 0,-3 1 128 0,-3 0 48 15,-2-1-2016-15,-1 2-400 0,1 0-64 0,-1 3-32 0,2 3-1184 16,0 3-224-16,3-2-48 0,-3 4-16 0,1 0-256 0,1 0-48 15,0 5-16-15,1-3 0 0,0 2 32 0,0 4 16 16,2 0 0-16,-2 6 0 0,2-1-160 0,1 2-48 16,-2 5 0-16,2 1 0 15,1 5-128-15,0 1 0 0,1-3 0 0,2 0 0 0,2 3 0 0,1-4 0 16,2-2 0-16,0 0 0 0,2-2 0 0,1-5 0 16,2 0 0-16,1-3 0 0,2-2-144 0,1 1 144 15,0-2 0-15,2-3 0 16,2 0-528-16,-1-3 0 0,-15-10 0 0,26 14-12832 15,-26-14-2560-15</inkml:trace>
  <inkml:trace contextRef="#ctx0" brushRef="#br0" timeOffset="984.54">3219 3575 21183 0,'0'4'944'0,"-1"-2"192"0,1-2-912 0,0 0-224 0,0 0 0 0,1-2 0 16,-1 0 2544-16,1 0 464 0,0-2 80 0,-1 4 32 15,0 0-704-15,0 0-144 0,16-47-32 0,-16 47 0 0,10-42-1232 0,-10 42-256 16,10-53-48-16,-5 21-16 15,-1 1-176-15,-1 0-16 0,0 1-16 0,-2-1 0 0,0 3-160 0,-1 28-48 16,2-29 0-16,-2 29 0 0,1-26-80 0,-1 10 0 16,0-2-16-16,0-4 0 0,0-3-48 15,0-1-128-15,1 1 192 0,-1 3-64 0,0 22 64 0,3-35 16 16,-3 35 0-16,0 0 0 0,3-32-16 0,-3 32 0 16,0 0 0-16,0 0 0 0,0 0-48 0,0 0-16 15,0 0 0-15,0 0 0 0,0 0-128 0,0 0 128 16,40 6-128-16,-31 1 128 0,-1 0-128 0,2 2 0 15,1 0 0-15,2 1 0 0,-1-1 0 0,0 1 0 16,1 0 0-16,-2 0 0 0,-1 0 0 0,-2-2 0 16,1 2 0-16,-2 0 0 0,0 1 0 0,-2 2 0 0,-3-4 0 0,-1 1 0 15,-1 0 0-15,-1 0 0 0,-1 1-144 16,-2-1 144-16,0-2-352 0,-2 0-16 0,0 1 0 0,-2-2 0 31,0-1-208-31,-2 1-32 0,-1-1-16 0,-2-2 0 0,2-1 240 0,-1 0 32 0,-1-3 16 0,1 0 0 16,1 0 144-16,0 0 48 0,0 0 0 0,0 0 0 15,1-3 144-15,1 3 0 0,2 0 0 0,0 0 0 16,2 3 0-16,2-3 0 0,0 2 160 0,2 2-160 16,1 0 320-16,2 1-48 0,1-2 0 0,2 3 0 15,0 1-64-15,2-1-16 0,2 4 0 0,1-4 0 16,2 4-32-16,1-2-16 0,0 4 0 0,2 0 0 16,0-1-144-16,0 3 192 0,1-2-192 0,0 2 192 15,-1 0-192-15,-3 3 0 0,0-5 0 0,-2 4 128 16,1 0-128-16,-2-1 0 0,-3-4 0 0,2 1 0 0,-2 3 0 0,1 1 0 15,-2-3 0-15,-1-6 0 0,-2-1 0 0,0-1-176 16,0 1 176-16,-1-1-192 16,2 2-688-16,-1-1-144 0,1-1-16 0,-1 1-18288 15</inkml:trace>
  <inkml:trace contextRef="#ctx0" brushRef="#br0" timeOffset="1250.07">3690 3555 23951 0,'0'0'2128'0,"0"0"-1696"0,0 1-432 0,0-1 0 16,0 3 3248-16,0-3 560 16,0 2 112-16,0 2 32 0,0 3-2160 0,1 2-416 0,-1 1-96 0,1 2 0 15,3-2-640-15,-1 3-128 0,0-1-32 0,1 0 0 16,0-2-288-16,-1 3-48 0,1-1-16 0,0 0 0 15,-1-2-128-15,1 3 0 0,0-4 0 0,-2 1 0 16,1-1 0-16,-1-2 0 0,0 2 0 0,-1-5 0 31,0 2-416-31,-1 0-64 0,1 3-16 0,-2-4-18960 0</inkml:trace>
  <inkml:trace contextRef="#ctx0" brushRef="#br0" timeOffset="2021.56">4000 2838 15887 0,'-2'-4'336'0,"1"2"80"15,-1-2 16-15,2 4 32 0,0 0-464 0,0 0 0 0,2 0 0 0,-1 0 0 0,2 4 4016 0,4-2 704 16,-7-2 144-16,17 11 16 0,-6-2-2208 0,0 3-448 15,2 2-96-15,0 2-16 0,1 1-1216 0,1-1-256 16,-2 4-64-16,2 1 0 0,-3-5-256 0,2 4-48 16,1 5-16-16,0-1 0 0,-3 2-96 0,0 3-32 15,0-1 0-15,-3 3 0 0,1-2 64 0,-3-1 16 16,-3-2 0-16,0 0 0 0,-1 1-80 0,-2-7 0 0,-1-1-128 16,-1-1 192-16,-2 2-192 0,-1-2 0 0,0 1 0 0,-1-3 0 15,0 0 0-15,-2-3 0 0,0-4 0 0,0 4 0 16,-3-1 0-16,0 1 0 0,0-2 0 0,0 0 0 15,0-4 0-15,3 2 0 0,-1-3 0 0,2 0 0 16,0 0 0-16,0-2 0 0,2 0-128 0,2-2 128 16,-1 2-128-16,1-2 128 0,0 2-192 0,2-1 192 15,2-2-512 1,-1 1 0-16,3 1 0 0,-1-3 0 0,2 1-432 16,-5-1-80-16,0 0 0 0,0 0-17200 0</inkml:trace>
  <inkml:trace contextRef="#ctx0" brushRef="#br0" timeOffset="2718.72">4772 3209 13823 0,'-1'0'1216'0,"-1"-1"-960"16,1 1-256-16,1 0 0 0,0-3 2592 0,1 3 480 15,-1 0 80-15,0-1 32 0,2 1 64 0,0 0 16 16,2-3 0-16,1 3 0 0,1 0-1664 0,-6 0-320 16,0 0-64-16,0 0 0 0,0 0-560 0,54 4-96 15,-54-4-32-15,0 0 0 0,0 0-208 0,61 3-64 16,-61-3 0-16,0 0 0 0,0 0-80 0,0 0-32 16,58-4 0-16,-58 4 0 0,0 0-144 0,0 0 0 0,0 0 0 15,0 0 128-15,51 5-128 0,-51-5 0 0,0 0 0 0,0 0 0 31,0 0-432-31,0 0-64 0,0 0-16 0,0 0 0 16,0 0-1520-16,0 0-304 0</inkml:trace>
  <inkml:trace contextRef="#ctx0" brushRef="#br0" timeOffset="2988.43">4771 3362 13823 0,'-3'4'608'0,"2"-4"128"16,1 2-592-16,0-2-144 0,0 0 0 0,0-2 0 15,1 2 2768-15,0-3 528 0,3 3 96 0,2-1 32 0,-6 1 48 0,0 0 16 16,0 0 0-16,0 0 0 0,0 0-1968 16,62-11-400-16,-62 11-80 0,0 0-16 0,0 0-448 0,51-4-80 15,-51 4-32-15,0 0 0 0,0 0-272 0,46 6-48 16,-46-6-16-16,0 0 0 0,0 0-128 0,0 0 0 15,50 0 144-15,-42 7-144 0,0 1 0 0,0-3 0 16,-8-5 0-16,0 0 0 0,0 0 0 0,0 0-240 16,0 0 64-16,0 0-12944 15,36 15-2608-15</inkml:trace>
  <inkml:trace contextRef="#ctx0" brushRef="#br0" timeOffset="10369.79">5641 3101 15663 0,'-1'-1'1392'0,"0"-1"-1120"0,1 2-272 0,0-3 0 15,0 3 1424-15,-2-1 240 0,2-3 32 0,-1-2 16 16,0 0 400-16,0-5 64 0,1-1 32 0,0-2 0 15,1 1-672-15,0 0-128 0,0 3-16 0,1-3-16 16,-2 2-288-16,1 4-48 0,-1 1-16 0,1-1 0 16,-1 1-272-16,-1 3-64 0,1-1-16 0,-1 1 0 0,1 3-272 0,-2 0-48 15,2-2-16-15,-1 4 0 16,1-2-16-16,0 3-16 0,-1-2 0 0,1 4 0 0,0 2-96 16,0 0-16-16,0 1 0 0,-1 3 0 0,1 1-192 0,0-3 128 15,0-1-128-15,0 3 0 0,1-1 0 0,-1 0 0 16,1 2 0-16,2 1 0 0,-2-4 0 0,0 4 0 15,2-1 0-15,-1 1 0 0,2-2 0 0,-2 0 0 16,1-4 0-16,-1 3 0 0,1 5 0 0,-1-3 0 16,1 1 0-16,-1 0 0 0,2 0 0 0,-2-1 0 15,1-2 0-15,-1 2 0 0,1-2 0 0,-1-1 0 16,2-3 0-16,-2 1 0 0,2 0 0 0,-1-4 0 16,0 0 0-16,0-1 0 0,-1 4 0 0,1-1 0 15,-2 2 0-15,0-5 0 0,0-2 0 0,-1 3 0 0,0 3 0 0,0-3 0 0,0 1 256 0,0 1-32 31,0-1-16-31,-1-1 0 0,1 1 32 0,-1-1 0 0,0 0 0 0,-1 2 0 16,1-1-112-16,-1 0-128 0,1-1 176 0,-1 2-176 16,1-1 128-16,0 0-128 0,0 1 0 0,-1-2 0 15,1-1 0-15,0 3 0 0,0-2 0 0,-2 4 0 16,2-1 0-16,-2-3 0 0,2 1 0 0,-1 1 0 16,-2 1 0-16,0 0 0 0,1 1 0 0,-4-2 0 15,1 3 0-15,-1 1 0 0,2-3 0 0,0-1 0 16,-3 4 0-16,-1-1 0 0,0 3 0 0,-2 1 0 15,0 0 0-15,0 2-144 0,-2-5 144 0,2 4 0 16,0-3 0-16,1 1 0 0,3-1 0 0,-1-4-128 16,2 4 128-16,1-4 0 0,1-2 0 0,2 2-128 15,-1-4 128-15,2 2-128 0,0-1 128 0,0-3-128 0,1 3 128 0,0-3 0 16,0 0-144-16,0 3 144 0,1-3 0 0,0 0 0 16,0 0 0-1,1 0 0-15,-1 0 0 0,0-3 0 0,2 3 0 0,-1 0 0 0,1-3 0 0,0 3 0 16,1-3 0-16,0-1 0 0,-4 4 0 0,0 0 0 15,0 0 0-15,0 0 0 0,0 0 0 0,0 0 0 16,44-34 0-16,-44 34 0 0,0 0 0 0,0 0 0 16,0 0 0-16,43-31 0 0,-43 31 0 0,0 0 0 15,0 0 0-15,0 0 0 0,0 0 0 0,0 0 0 16,0 0 0-16,0 0 0 0,56-8 0 0,-51 13 0 16,-1 2 0-16,-1 1 0 0,1 1 0 0,0 1 0 15,-2 0 0-15,1-2 0 0,1 2 0 0,-2 0 0 16,2-1 0-16,-2 2 0 0,2 0 0 0,0-1 0 0,-1 0 0 0,0-2 0 15,1 2 0-15,-1 0 0 0,1-1 0 0,1-4 0 16,0 0 0-16,0-2 0 0,0 1-144 16,0-4 144-1,1 0-928-15,-6 0-80 0,0 0-16 0,0 0-17936 0</inkml:trace>
  <inkml:trace contextRef="#ctx0" brushRef="#br0" timeOffset="10962.81">5935 2942 15663 0,'-3'0'688'0,"0"-3"144"0,1 3-656 0,1 0-176 16,-1 0 0-16,2 0 0 0,-1 0 2864 0,1 0 528 15,-1 0 128-15,0 0 0 0,-1 0-432 0,2-2-80 16,2 1-32-16,0-4 0 0,1 0-1952 0,0 2-384 16,-3 3-64-16,0 0-32 0,0 0-192 0,0 0-32 15,46-28-16-15,-46 28 0 0,0 0-16 0,0 0 0 16,0 0 0-16,57-29 0 0,-57 29-96 0,0 0-32 15,0 0 0-15,0 0 0 0,0 0-160 0,49 10 0 0,-44-4 0 0,-1-2 128 16,0 1-128-16,-1 0 0 16,0 0 0-16,-1 2 0 0,1 2 0 0,-3-2 0 0,1 2 0 0,-2 0 0 15,0-2 0-15,-2 2-224 0,-1-2 80 0,1 2 16 16,-3-2-144-16,-2 2-32 0,-1 0 0 0,0-3 0 16,2-1 128-16,0 0 32 0,-4 1 0 0,-2 0 0 15,0 0 144-15,-2-1 0 0,0 1 0 0,0-1-128 16,2 1 128-16,0-2 0 0,3-1 0 0,2-3 0 15,2 1 0-15,1 1 0 0,2-2 0 0,2 0 0 16,2-2 0-16,0 1 0 0,3-2 0 0,-4 3 128 16,0 0 0-16,0 0 16 0,0 0 0 0,0 0 0 15,0 0 48-15,60-22 0 0,-60 22 0 0,0 0 0 16,0 0-32-16,50 2 0 0,-50-2 0 0,0 0 0 0,37 14-160 0,-37-14 160 16,23 14-160-16,-14-6 160 0,0 2-160 0,-1-1 0 15,-1 1 0-15,-1-2 128 0,-1 2-128 0,0-4 0 16,-1 2 0-16,-1-3 0 15,1 1-400-15,-1-2-64 0,-1-3-16 0,-1 1 0 16,1 1-1568-16,-1-3-320 0</inkml:trace>
  <inkml:trace contextRef="#ctx0" brushRef="#br0" timeOffset="61351.66">6326 4576 5519 0,'0'0'496'0,"0"0"-496"16,0 0 0-16,0 0 0 0,0 0 1424 0,-1 0 192 15,1-2 48-15,0 1 0 0,-1 1 992 0,-1-3 208 16,1 3 32-16,1 0 16 0,1 3 608 0,-1-3 112 16,2 1 16-16,0 1 16 0,1-2-2384 0,-1 2-464 15,1-1-112-15,0 0 0 0,1-1 80 0,2 0 32 16,0 0 0-16,3-1 0 0,-9 1-432 0,0 0-64 15,0 0-32-15,0 0 0 0,0 0-80 0,58-33-16 16,-58 33 0-16,0 0 0 0,43-41-64 0,-43 41 0 16,0 0-128-16,46-48 192 0,-46 48-192 0,0 0 0 15,47-54 128-15,-47 54-128 0,0 0 0 0,40-52 0 0,-40 52 0 16,0 0 0-16,34-56 0 0,-34 56 0 0,0 0 128 0,23-47-128 16,-23 47 192-16,0 0 0 0,18-56 0 0,-18 56 0 15,11-42 64-15,-11 42 16 0,10-45 0 0,-10 45 0 16,9-44-32-16,-9 44-16 0,6-43 0 0,-6 43 0 15,5-41 0-15,-4 21 0 0,-1 4 0 0,-1-3 0 16,0 0-64-16,-2-2-16 0,1-2 0 0,-2 3 0 16,-1-2 48-16,1 1 16 0,0-1 0 0,-1 0 0 15,1 2-80-15,-1-2-128 0,1 1 176 0,0-2-176 16,0-3 128-16,0 2-128 0,1-1 0 0,1 5 0 0,-1 2 0 16,2-2 0-16,-1-5 0 0,-1-1 0 15,1-2 0-15,-2-1 0 0,0 1 0 0,1 1 0 0,-2 1 0 16,0 1 0-16,0 3 0 0,-1-1 0 0,-2 4 0 0,1-2 0 15,-1 4 0-15,1-1 0 0,-3 2 0 0,-1-3 0 16,0 2 0-16,0 0 0 0,4 6 0 0,0-4 0 16,1-1 0-16,1 0 0 0,1-3 0 0,0 0 0 15,2 1 0-15,0-2 0 0,2-2 0 0,0 1 0 16,0 21 0-16,2-42 0 0,-2 42 0 0,5-42 0 16,-5 42 0-16,4-41 0 0,-4 41 0 0,2-37 0 15,-2 37 0-15,1-32 0 0,-1 32 0 0,2-31 0 16,-2 31 0-16,3-30 0 0,-3 30 0 0,5-31 0 15,-5 31 0-15,0 0 0 0,13-51 0 0,-13 51 128 16,0 0-128-16,13-40 0 0,-13 40 160 0,0 0-160 16,24-45 128-16,-24 45-128 0,0 0 0 0,34-59 0 0,-34 59 128 0,0 0-128 15,39-52 0-15,-39 52 0 0,0 0 0 0,0 0 128 16,45-41-128-16,-45 41 128 0,0 0-128 0,0 0 128 16,0 0-128-16,0 0 0 0,56-16 0 0,-56 16 128 15,0 0-128-15,0 0 0 0,0 0 0 0,46 7 0 16,-46-7 0-16,0 0 0 0,0 0-128 0,44 9 128 31,-44-9-656-31,24 10-64 0,-14-4-16 0,0-2 0 16,-2 2-480-16,1-2-112 0,1 1-16 0,-1-2-17728 0</inkml:trace>
  <inkml:trace contextRef="#ctx0" brushRef="#br0" timeOffset="63429.2">7273 3726 2751 0,'0'0'256'16,"0"-3"-256"-16,2 3 0 0,-2 0 0 0,0 0 800 0,0-2 112 16,0 1 32-16,0 1 0 15,0-3 128-15,0-1 16 0,0 1 16 0,0 0 0 0,-2 1 1296 0,2 0 256 0,-1 0 48 0,0-1 16 16,0 2 608-16,-2 1 128 16,1-2 32-16,-1 2 0 0,-2 0-1232 0,2-3-240 15,-1 3-48-15,0 0-16 0,-2 0-1120 0,-1 0-240 16,-2 3-32-16,0-3-16 0,-2 2-256 0,-1 2-48 15,-2-2-16-15,-1 2 0 0,2 2-96 0,-2 1-128 16,-2 0 176-16,1 3-176 0,1 1 128 0,1-1-128 16,2 2 0-16,1 1 0 0,3-1 0 0,3-1 0 15,2 1 0-15,3-2 0 0,3 1 0 0,2-4 0 16,0 0 0-16,1-1 0 0,4 0 0 0,-10-6 0 0,0 0 0 0,39 3 0 16,-39-3 0-16,0 0 0 0,48-22 0 0,-48 22-144 15,0 0 144-15,54-47 0 0,-54 47 0 0,0 0-128 16,42-45-112-16,-42 45-16 0,0 0 0 0,30-56 0 15,-30 56 112-15,0 0 16 0,12-48 0 0,-12 48 0 16,0 0 128-16,-2-44 0 0,-2 28-144 0,-1 1 144 16,0-1 0-16,-2 0 0 0,-1 0 0 0,0 0 128 15,-1-3-128-15,2 4 160 0,-1 2-160 0,2-2 160 0,0 2-16 0,2 3 0 0,0 3 0 0,2 1 0 32,-1 0 48-32,2 2 0 0,2 1 0 0,-1 1 0 15,2 2 80-15,-1 0 32 0,1 2 0 0,0-2 0 16,0 4 0-16,1 2 0 0,-1 3 0 0,2 1 0 15,-1 6 16-15,1-2 0 0,0 4 0 0,1 3 0 0,-1 1-96 0,0 4-16 16,1 5 0-16,0 1 0 16,0-1-80-16,-1-5 0 0,-1-1-128 0,-1-3 192 0,0 1-192 0,0-5 0 15,-1-2 0-15,0-2 0 0,2-3 0 0,-2-1 0 16,1 0 0-16,2-4 0 0,-1 0 0 0,-1-2-160 16,2-2 32-16,-1 2 0 15,1-4-752-15,0 0-144 0,-4 0-16 0,0 0-18592 16</inkml:trace>
  <inkml:trace contextRef="#ctx0" brushRef="#br0" timeOffset="63994.42">7417 3835 26719 0,'0'8'1184'0,"0"-5"240"0,0-2-1136 0,1 1-288 0,-1-2 0 0,1 2 0 0,1-1 2048 0,-1 0 336 16,2 2 80-16,1-3 16 0,1 1-752 0,-5-1-160 31,0 0-32-31,0 0 0 0,0 0-768 0,0 0-176 0,0 0-16 0,46-42-16 16,-46 42-192-16,0 0-48 0,0 0 0 0,32-55 0 15,-32 55-160-15,0 0-32 0,0 0-128 0,21-57 192 16,-21 57-192-16,0 0 0 0,4-37 128 0,-4 37-128 16,0 0 0-16,-3-31 0 0,3 25 0 0,-1-1 0 15,0 1 0-15,0 2 128 0,-2-2-128 0,1 3 0 16,0 1 0-16,2 1 0 0,-1 1 0 0,1 0 0 15,0 1 192-15,1 1-64 0,1 4-128 0,-1 3 192 16,1 1 32-16,0 0 0 0,0 5 0 0,2-4 0 0,-1 4-224 16,1 1 144-16,0-1-144 0,1 2 128 15,-1 1-128-15,1-1 0 0,-1-1 0 0,3 1 128 0,-1-1-128 16,0-2 0-16,1-2 0 0,0-3 0 0,-1-3 0 0,1-2 0 16,-1-1 0-16,-6-3 0 0,0 0 0 0,0 0 0 15,0 0 0-15,0 0 0 0,0 0 0 0,47-36 0 16,-47 36 0-16,0 0 0 0,0 0-256 0,24-49 32 15,-24 49 0-15,0 0 0 0,11-42-48 0,-11 42-16 16,0 0 0-16,1-37 0 0,-1 37 32 0,0 0 0 16,-1-32 0-16,1 32 0 0,0 0 256 0,-4-23-192 15,4 23 192-15,0 0-160 0,0 0 160 0,0 0 0 16,0 0 0-16,0 0 0 0,0 0 0 0,0 0 192 16,0 0-64-16,0 0 0 0,0 0 192 0,0 0 32 15,0 0 16-15,0 0 0 0,0 0-48 0,10 8-16 0,-7 2 0 16,-1 2 0-16,2 0-128 0,0 1-32 15,-1 2 0-15,1 1 0 0,-2 1-144 0,2 2 128 16,-1-1-128-16,-2 1 128 0,1-3-128 0,0 0 0 0,-1-1 0 0,0-2 0 16,0 2-160-16,1-4-64 0,-1 0-16 0,1-4-13552 15,-1-3-2720-15</inkml:trace>
  <inkml:trace contextRef="#ctx0" brushRef="#br0" timeOffset="64863.84">6687 4761 911 0,'-1'2'0'0,"0"1"0"15,0-3 0-15,-1 0 0 0,2 0 1664 0,0 0 256 16,-1 0 64-16,0 0 0 0,0 0 544 0,-2 0 112 15,2 0 32-15,-2 0 0 0,1 0-784 0,-2 0-160 16,2 0-16-16,-1 0-16 0,0-3-208 0,0 6-32 16,-1-3-16-16,1 0 0 0,-1 1 208 0,0 1 32 15,1 1 16-15,-2-2 0 0,0 3-224 0,-2 1-64 16,3 2 0-16,-3 2 0 0,2-2-720 0,0 4-160 16,1-1-16-16,0 3-16 0,1-1-160 0,1 2-16 15,3-2-16-15,0 2 0 0,3 0-128 0,1-4-32 16,2 3 0-16,1-5 0 0,-2 0-144 0,4-2 0 15,0-2 0-15,-10-4 128 0,0 0-128 0,38-2 0 0,-38 2 0 16,0 0 0-16,0 0 0 0,58-34 0 0,-58 34-144 0,0 0 144 16,44-39 0-16,-44 39-128 0,0 0 128 0,35-40 0 31,-35 40-448-31,0 0 0 0,0 0 16 0,0 0 0 0,18-47 48 0,-22 40 16 0,0 4 0 0,-2-3 0 16,-1 2 368-16,-1 1 256 0,0 0-32 0,-1 0-16 15,-1 1 288-15,-2 2 48 0,1-2 16 0,-2 2 0 16,1 2-144-16,-1 0-32 0,2 1 0 0,-1-2 0 15,-2 4-192-15,1-4-64 0,2 2 0 0,2-3 0 16,2 0-128-16,2-4 0 0,2 1 0 0,2-3 0 16,1 6-528-16,0 0-144 15,0 0-32-15</inkml:trace>
  <inkml:trace contextRef="#ctx0" brushRef="#br0" timeOffset="65943.33">7104 2335 4607 0,'-2'0'400'0,"-1"0"-400"0,2 0 0 0,0 0 0 0,1-3 1440 0,-2 3 208 16,2 3 32-16,-1-3 16 0,-1 0 1056 0,0 1 224 15,1 1 32-15,0 2 16 0,0-2-464 0,1 0-112 16,0 3-16-16,1-4 0 0,0 4-400 0,0-2-96 15,-1 0-16-15,2 2 0 0,-2 0-704 0,0 1-160 16,1 0-32-16,-1 0 0 0,0-1-544 0,0 0-112 0,0 5-32 0,-1-1 0 16,1 1-144-16,0-3-16 0,0 2-16 0,-2 1 0 15,2 0-160-15,-1 1 0 0,1 2 0 0,0 0 0 16,0-3 0-16,0 2 0 0,-1-3 0 0,1 1 0 16,-1-1 0-16,-1-2 0 0,2-1-144 0,-1-3 144 15,1 0 0-15,-1-3 0 0,1 0 0 0,0-3 0 16,0 3 0-16,0-3 0 0,0-2 0 0,1 0 0 15,0-1 0-15,1-3-128 0,-1-1 128 0,0 0 0 16,-1 10 0-16,0 0 0 0,9-34 176 0,-9 34-176 16,0 0 224-16,11-44-64 0,-11 44-16 0,5-32 0 15,-5 32-16-15,5-34-128 0,-5 34 192 0,6-41-64 16,-6 41 48-16,2-36 0 0,-2 36 0 0,0-31 0 16,-1 21-176-16,0 0 0 0,-1 2 0 0,-1-2 128 15,1 3-128-15,-1 1 0 0,1 3 144 0,-1-2-144 0,2 1 144 16,0 4-144-16,-1 0 192 0,1-3-192 0,0 6 224 15,0-3-64-15,1 4-16 0,0 1 0 0,-1 1 48 0,1 0 0 16,1 4 0-16,-1 0 0 0,2-2-192 0,1 4 0 16,-1-1 0-16,1 0 128 0,-2 4-128 0,0-3 0 15,0 7 0-15,-1-3 0 0,0 1 0 0,-1-2 0 16,0 1 0-16,0 0 0 0,-2 2 0 0,1-1 0 16,-1-1 0-16,1 0 0 0,-1 1 0 0,0-1 0 15,0-2 0-15,1-2 0 0,0-3 0 0,2-3 0 16,-1-2 0-16,1-2 0 0,0-1 0 0,1-1 0 0,1-1 0 15,-1-1 0-15,0-2 0 0,0-5 0 16,-1 9 0-16,0 0 0 0,5-28-144 0,-3 13 144 0,-2 15 0 0,3-32 0 16,-3 16-144-16,0-4 144 0,0 1 0 0,0 1-144 15,-1 2 144-15,0-3 0 0,0 3-144 0,-1 0 144 16,1 4 0-16,0-1-144 0,0 3 144 0,-1 4 0 16,1 0-240-16,1 0 64 0,-1 2 16 0,1 4 0 31,-1-2-288-31,1 2-64 0,-2 2-16 0,2-2 0 15,0 3-496-15,2-2-80 0</inkml:trace>
  <inkml:trace contextRef="#ctx0" brushRef="#br0" timeOffset="67792.92">8205 4946 2751 0,'-2'0'256'0,"2"0"-256"15,0 0 0-15,0 0 0 0,0 0 1728 0,0 0 320 16,0-2 48-16,0 1 16 0,0-1 752 0,0 1 144 16,0-3 48-16,0-1 0 0,3 2-480 0,-2-1-80 15,1 1-32-15,1 0 0 0,1-3-800 0,1 2-144 16,1 1-48-16,0 0 0 0,1 0-320 0,1 0-80 16,-8 3-16-16,0 0 0 0,0 0-480 0,0 0-80 15,58-31-32-15,-58 31 0 0,0 0-224 0,0 0-48 16,51-33-16-16,-51 33 0 0,0 0-48 0,47-37-128 15,-47 37 192-15,0 0-64 0,52-50 16 0,-52 50 0 16,0 0 0-16,47-57 0 0,-47 57-144 0,0 0 160 0,28-48-160 0,-28 48 160 16,0 0-160-16,15-45 192 0,-13 36-192 15,1-1 192-15,-3 10 0 0,0 0 0 0,7-49 0 0,-6 29 0 16,-1 20 16-16,2-42 16 0,-4 19 0 0,0-1 0 16,2 2-32-16,-3-5-16 0,1 1 0 0,0 0 0 15,-1 4-176-15,-1-2 192 0,2 1-192 0,-1-2 192 16,1 0-192-16,-1 2 0 0,1 0 0 0,-1 0 128 15,1 3-128-15,0-2 0 0,-2 0 144 0,-1-4-144 16,0-2 128-16,-1 2-128 0,1 0 128 0,-1 2-128 16,-1-1 128-16,1-1-128 0,-1 1 160 0,1-1-160 15,-2 4 128-15,2-3-128 0,2 7 0 0,-1-2 144 16,2-5-144-16,-2-1 0 0,1-1 0 0,-1 1 0 16,0 4 0-16,1 1 0 0,1 1 0 0,-2 0 0 15,-1-7 0-15,-2 1 0 0,-2 0 0 0,0-1 0 16,-1 1 0-16,0 1 0 0,-1 0 0 0,-1-1 0 0,1 1 0 0,-2 0 0 15,3 3 0-15,-1-1 0 0,1 1 0 0,1 1 0 16,-1 1 0-16,1-5-176 0,0 3 176 0,1 0-192 16,2 0 192-16,1 2-192 0,2 4 192 0,-1 1 0 15,1 0-144-15,2-2 144 0,1-2 0 0,-1 0 0 16,2 0 0-16,0 3 0 0,0 16 0 0,7-37-144 16,-7 37 144-16,11-39 0 0,-11 39 0 0,16-40 0 15,-16 40 0-15,0 0 0 0,28-55 0 0,-28 55-128 16,0 0 128-16,31-47 0 0,-31 47 0 0,0 0 0 15,32-41 0-15,-32 41 0 0,0 0 720 0,0 0 256 16,42-47 48-16,-42 47 16 16,0 0-1632-16,0 0-336 0,50-35-64 0,-50 35-16 0,0 0 816 0,0 0 192 15,0 0 0-15,62-15 0 0,-62 15 0 0,0 0 0 16,0 0 0-16,48 3 0 0,-48-3-256 0,0 0 64 0,48 7 0 16,-48-7 0-1,0 0-592-15,57 5-112 0,-57-5-32 0,0 0-11840 0,52-3-2368 0</inkml:trace>
  <inkml:trace contextRef="#ctx0" brushRef="#br0" timeOffset="69298.98">8613 5145 3679 0,'-4'2'320'0,"1"-2"-320"0,1 0 0 0,-1 2 0 16,2-2 1600-16,0 0 256 0,-1 0 64 0,-2 0 0 16,-1 0 1024-16,-4 2 192 0,-1-2 64 0,0 2 0 15,-1 0-416-15,3 1-80 0,-1-2-16 0,0 4 0 16,2-4-960-16,-2 5-208 0,1-2-48 0,-1 2 0 15,3-1-640-15,0 3-128 0,1 0-16 0,1 0-16 16,0 3-256-16,3 0-48 0,2 1-16 0,2 3 0 16,0-1-128-16,2 1-32 0,2-3 0 0,0-1 0 15,2 4-32-15,2-5-16 0,1 2 0 0,0-6 0 0,3 0-144 0,-15-6 0 16,35 7 144-16,-35-7-144 0,0 0 0 0,59-10 0 0,-59 10 0 0,0 0 0 16,56-31 0-16,-56 31 0 15,0 0 0-15,44-38 0 0,-44 38-128 0,0 0 128 16,0 0-128-16,33-57 128 0,-33 57-240 0,0 0 48 15,3-41 0-15,-5 28 0 0,-3 0 192 0,-3-2 0 16,0 3 0-16,-2 2-144 0,2 1 352 0,-3 2 80 16,-1-2 16-16,-3 2 0 0,2 2 80 0,-2 0 32 15,-1 2 0-15,0 3 0 0,-2 1-144 0,1 2-16 16,2 3-16-16,0-3 0 0,2 3-240 0,-1 0 0 16,5-2 128-16,2-3-128 0,3-1-224 0,3-1-96 0,2-3 0 0,-1 4-19136 15</inkml:trace>
  <inkml:trace contextRef="#ctx0" brushRef="#br0" timeOffset="70215.67">8876 2399 2751 0,'-4'-3'256'0,"2"2"-256"16,1 1 0-16,-1-4 0 0,0 4 1920 0,2 0 352 15,0-2 64-15,0-1 16 0,0 2 1184 0,0-1 240 0,-1-1 64 0,1 2 0 16,-3-1-592-16,3 2-112 15,-1 0-32-15,1 2 0 0,0-1-1408 0,0 4-288 16,0 1-48-16,-1 2-16 0,2 4-720 0,-1 1-160 0,1 3-16 0,-1-3-16 16,1 2-96-16,-1-1-16 0,2 3 0 0,-1 3 0 15,0 2-192-15,0-1-128 0,1 1 160 0,-1 1-160 16,0-1 0-16,0-4 0 0,-1 0 0 16,1-2 0-16,1-1 880 0,-1-2 80 0,1 0 0 0,0-1 16 15,0-3-1888 1,-1-2-384-16,1 2-80 0,-1-3-16 15,0 0 320-15,0 0 64 0,-1 0 16 0,2-4-16928 0</inkml:trace>
  <inkml:trace contextRef="#ctx0" brushRef="#br0" timeOffset="70479.56">9007 2567 3679 0,'-1'2'320'0,"1"-2"-320"16,0 0 0-16,0 0 0 0,1 0 3184 0,0 0 560 16,-1 0 112-16,2-2 32 0,0 2 272 0,2-1 48 15,-1 1 16-15,-3 0 0 0,0 0-1760 0,0 0-352 16,0 0-64-16,0 0 0 0,0 0-1232 0,50-25-240 16,-50 25-64-16,0 0 0 0,0 0-176 0,0 0-32 15,51-20-16-15,-51 20 0 0,0 0-160 0,0 0-128 16,0 0 144-16,0 0-144 0,52 0 0 0,-52 0 0 15,0 0 0-15,0 0 0 0,27 10 0 0,-24-7-160 0,2 0 32 0,-2 1 0 32,1-1-912-32,-2-2-176 0</inkml:trace>
  <inkml:trace contextRef="#ctx0" brushRef="#br0" timeOffset="70750.7">9112 2405 5519 0,'-4'0'496'0,"1"0"-496"0,0 0 0 0,2 0 0 15,1 0 3040-15,0-2 512 0,0 2 96 0,-1 0 32 0,1-2 608 0,-1 2 128 16,-1-2 32-16,2 2 0 0,-1 2-2208 0,2 2-448 16,1 2-96-16,-1 0-16 0,1 1-1056 0,1 5-224 15,-2 0-32-15,0 2-16 0,0-2-80 0,2 2-16 16,-2 1 0-16,2 1 0 0,0-1-16 0,1 2-16 15,0 1 0-15,1-3 0 0,-2-1-224 0,1 1 0 16,0-4 0-16,-2 1 0 0,1-1-160 0,-1-1-32 16,-1 0 0-16,1-2 0 15,-1-3-464-15,-1 1-112 0,1-3 0 0,0 0-11520 16,1-2-2304-16</inkml:trace>
  <inkml:trace contextRef="#ctx0" brushRef="#br0" timeOffset="71358.58">9315 2755 18431 0,'0'1'816'0,"0"-1"160"0,1 0-784 0,-1-1-192 0,0 1 0 0,0 0 0 15,1-3 2448-15,1 3 448 0,0-3 96 0,-2 3 16 16,0 0-192-16,0 0-48 0,0 0 0 0,0 0 0 16,29-43-848-16,-29 43-160 0,0 0-32 0,0 0-16 15,0 0-1968-15,26-43-384 0,-26 43-64 0,0 0-32 0,0 0 736 0,0 0 0 16,0 0 0-16,25-47 160 0,-25 47-160 0,0 0 0 16,0 0 0-16,0 0 0 0,0 0 0 0,12-38 0 15,-12 33 0-15,0 1 0 0,1 1 0 0,-1-1 0 16,0 2 0-16,0 2 0 15,-1-3 0-15,1 3 0 0,0 0 0 0,0 3 0 0,0-2 0 0,-2 4 0 16,2-2 0-16,0 4 0 0,0 1 128 0,2 2-128 16,-2 3 128-16,0 0-128 0,1 2 0 0,0 1 0 15,2 0 128-15,-1-3-128 0,1 0 0 0,0 0 0 16,1-5 0-16,0 2 0 0,1-6 0 0,0 2 0 16,1-4 0-16,-6-2 0 0,0 0 0 0,0 0 0 15,0 0 0-15,0 0 0 0,0 0 0 0,53-16 0 16,-53 16 0-16,0 0 0 0,0 0-304 0,0 0 64 15,39-43 16-15,-39 43 0 0,0 0-64 0,0 0-16 16,19-44 0-16,-19 44 0 0,0 0 160 0,0 0 144 0,7-39-208 16,-7 39 80-16,0 0 128 0,0 0 0 0,0-33 0 0,0 33 0 15,0 0 128-15,0 0 0 0,2-30 0 0,-2 30 0 16,0 0 32-16,0 0 16 0,0 0 0 0,0 0 0 16,0 0 48-16,0 0 16 0,0 0 0 0,0 0 0 15,6 4 16-15,-6 5 0 0,0 0 0 0,0 1 0 16,1 3-128-16,-1 3 0 0,1 2-128 0,-1 1 192 15,2-7-192-15,-2 2 0 0,1 4 0 0,-1 2 0 16,1 1 0-16,-1-1 0 0,1 1 0 0,1-5 0 31,-1 0-752-31,0-4-80 0</inkml:trace>
  <inkml:trace contextRef="#ctx0" brushRef="#br0" timeOffset="72204.13">9096 3953 6447 0,'-4'-2'576'0,"2"2"-576"0,1-3 0 0,-1 2 0 15,1 1 2048-15,1 0 288 0,0-2 64 0,0-1 16 0,0-1 1296 0,0 1 272 16,0-4 48-16,0 4 16 16,1 0-1488-16,1 0-320 0,-2 0-48 0,0-1-16 15,0 4-1088-15,-2-2-208 0,1 2-48 0,-1 0-16 0,-2 0-352 0,-1 0-64 16,0 2-16-16,-2 2 0 15,-2 0-64-15,0 1-32 0,-1 2 0 0,1 2 0 0,-3 1-160 0,1 2-128 16,0 0 144-16,1 1-144 0,2 0 0 0,0 2 0 16,1-1 0-16,2 2 0 0,0 0-128 0,2-1-32 15,3 1 0-15,3-4 0 0,1-2 160 0,2-4-192 16,1 1 192-16,3-6-192 0,-10-1 192 0,0 0-128 16,0 0 128-16,50-14-128 0,-50 14-16 0,0 0 0 15,0 0 0-15,56-48 0 0,-56 48-80 0,0 0-16 16,46-66 0-16,-46 66 0 0,22-48-64 0,-22 48-16 15,13-53 0-15,-13 53 0 0,7-57 320 0,-7 57-192 16,0-59 192-16,-2 30-160 0,-1 3 160 0,0 0 144 0,-1 4-16 0,0 1-128 16,-1 5 320-16,-1-4-64 0,-1 3 0 0,-1 1 0 15,1 2-48-15,1 4-16 0,1 2 0 0,-2-2 0 16,3 4 32-16,-3-3 0 0,4 5 0 0,-1 1 0 16,0 0 96-16,2 3 32 0,-1 0 0 0,2 0 0 15,1 0 48-15,-1 3 16 0,1 0 0 0,0 0 0 16,1 0-112-16,-1 5-32 0,1 1 0 0,1 0 0 15,0 4-128-15,-1 3-16 0,3 2-128 0,0 2 192 16,1 4-192-16,0 2 128 0,-1 2-128 0,4 2 0 16,-1 3 0-16,1-1 128 0,0 3-128 0,0 0 0 15,0-3 0-15,0-4 0 0,-1-1 0 0,-2-7 0 16,0-1 0-16,0-3 0 0,0 2 0 0,0-5 0 16,1 0 0-16,0-4-192 0,-1 1 192 0,0-6-208 15,-1-2-400-15,0-2-80 0,-4 0-16 16,0 0 0-16,0 0-432 0,0 0-80 0,0 0-32 0,0 0-16752 15</inkml:trace>
  <inkml:trace contextRef="#ctx0" brushRef="#br0" timeOffset="72646.75">9364 3851 16575 0,'0'0'1472'0,"0"0"-1168"15,0 0-304-15,0 0 0 0,-1 0 3664 0,1 0 688 16,0 0 128-16,-1 1 16 0,0 0-784 0,1 2-144 0,0-3-48 0,1 3 0 16,0 0-3104-16,0 0-624 15,2 4-128-15,1-4-32 0,-1 6 560 0,1-2 96 0,1 2 32 0,-1 3 0 16,-1 1-16-16,1-3 0 0,-1 0 0 0,-1-1 0 16,2 6-64-16,-2-2-16 15,1 0 0-15,-1 0 0 0,1-1-224 0,-2 0 176 0,1 1-176 0,0 0 160 16,1 0-160-16,0-1 0 0,-1-2 0 0,2 0 0 15,0-1 0-15,-2-3 0 0,2 0 0 0,0-1 0 16,-1 0 0-16,1-5 0 0,0 3 0 0,1-5 0 16,0 2 0-16,-2-1 0 0,-3 1 0 0,0 0 0 15,0 0-160-15,0 0 160 0,29-47 0 0,-29 47-144 16,0 0 144-16,22-53 0 0,-22 53 0 0,0 0 0 16,21-51 0-16,-21 51 0 0,0 0 160 0,22-55-160 0,-22 55 240 0,0 0-48 15,0 0-16-15,26-54 0 0,-26 54 16 16,0 0 16-16,0 0 0 0,0 0 0 0,0 0-32 0,0 0-16 15,25-46 0-15,-25 46 0 0,0 0-160 0,0 0 128 16,0 0-128-16,0 0 128 0,0 0-128 0,0 0 0 16,0 0 0-16,0 0 0 0,0 0-176 0,0 0-16 15,0 0 0-15,0 0 0 16,2 3-448-16,-3-1-112 0,0 0-16 0,0 0 0 16,-2-2-288-16,2 0-64 0,-1-2-16 0</inkml:trace>
  <inkml:trace contextRef="#ctx0" brushRef="#br0" timeOffset="75348.91">10272 4201 11967 0,'-1'0'1072'0,"1"0"-864"15,0 0-208-15,0 0 0 0,0 0 1664 0,0-3 304 16,1 2 48-16,0 1 16 0,1-3 640 0,1 0 128 15,2 0 16-15,1 1 16 0,-6 2-592 0,0 0-112 16,0 0-16-16,0 0-16 0,0 0-912 0,62-20-176 16,-62 20-48-16,0 0 0 0,0 0-528 0,67-32-112 15,-67 32-32-15,0 0 0 0,59-50-96 0,-59 50 0 16,0 0-16-16,47-52 0 0,-47 52-176 0,0 0 0 0,31-55 0 0,-31 55 128 16,20-46-128-16,-20 46 160 0,16-43-160 0,-16 43 160 15,9-39-160-15,-9 39 0 0,0 0 144 0,-2-40-144 16,-1 27 0-16,-2 3 128 0,-1 2-128 0,-2 0 0 15,0 2 160-15,-1-3-32 0,-1 3-128 0,-1 2 192 16,-1-2-192-16,-2 3 144 0,-2-1-144 0,-1 1 128 16,-1 3-128-16,1-2 0 0,1 4 144 0,-3-2-144 15,0 3 160-15,0 1-32 0,0 2-128 0,2 0 192 16,2 1 0-16,0 2 0 0,3-3 0 0,1 4 0 16,0 0-16-16,2 0-16 0,2 2 0 0,1 1 0 15,1 1-32-15,1-1 0 0,3 0 0 0,-1 1 0 16,4 3-128-16,0-3 128 0,2 1-128 0,2 1 128 15,0 2-128-15,4 0 0 0,2 0 0 0,0-3 128 0,-3 1-128 0,5 0 0 16,3 0 0-16,1 0 128 0,1 0-128 0,1-1 0 16,3-2 0-16,0-3 0 0,-1-4 0 0,2 0 0 15,-24-6 0-15,54 10 0 0,-54-10 0 0,53 2 0 16,-53-2 128-16,44 0-128 0,-44 0 0 0,0 0 0 16,49 0 0-16,-49 0 0 0,0 0 0 0,0 0 0 15,46-2 0-15,-46 2 0 0,0 0 0 0,0 0 0 16,0 0 0-16,0 0 0 15,0 0-512-15,0 0 0 0,0 0 16 0,0 0 0 16,48-26-368-16,-47 20-80 0,1 0-16 0,-2-3-11616 16,1 1-2336-16</inkml:trace>
  <inkml:trace contextRef="#ctx0" brushRef="#br0" timeOffset="76117.33">10596 3201 22111 0,'0'0'1968'0,"1"0"-1584"0,0 0-384 0,-1 0 0 15,2 0 1632-15,-1 0 240 0,1 0 48 0,3 0 16 16,-5 0 304-16,0 0 48 0,0 0 16 0,0 0 0 16,0 0-1024-16,58-3-208 0,-58 3-48 0,0 0 0 15,0 0-560-15,51-7-112 0,-51 7-32 0,0 0 0 16,0 0-128-16,52 0-16 0,-52 0-16 0,0 0 0 16,0 0-160-16,0 0 128 0,43 4-128 0,-36-4 128 15,-2 0-128-15,-2 3 0 0,1-3 0 0,-2 0 0 16,1 1 0-16,-3-1 0 0,0 0 0 0,-1 0 0 15,-2-1 0-15,-2 1 0 0,-1-3 0 0,-1 1 0 16,-2 0 0-16,-2-2 192 0,-2 0-64 0,-1 0 0 16,-2 0 112-16,0-1 16 0,-1 2 0 0,-1 0 0 15,-1 2-80-15,0-1-16 0,-1-1 0 0,2 2 0 0,2 1-160 16,4 0 0-16,2 0 144 0,1 1-144 0,2 2 0 0,1-1 144 16,2-2-144-16,2 1 0 0,2 2 176 0,1-1-176 15,1-2 160-15,3 4-160 0,-1-2 128 0,-4-2-128 16,0 0 0-16,0 0 144 0,38 8-144 0,-38-8 0 15,0 0 0-15,0 0 0 0,56 0 0 0,-56 0 0 16,0 0 0-16,0 0 0 0,59-10-288 0,-59 10 64 16,0 0 16-16,0 0-13168 15,60-19-2640-15</inkml:trace>
  <inkml:trace contextRef="#ctx0" brushRef="#br0" timeOffset="76899.92">11088 2936 17503 0,'-1'-7'768'0,"1"4"176"0,0 0-752 0,-1-1-192 0,1 4 0 0,-2-2 0 16,2 2 3408-16,-1-3 656 0,0 2 128 0,0-4 32 15,0 2-1392-15,-1-1-272 0,1 1-48 0,0 1-16 16,1 1-1472-16,-1 1-320 0,1 0-48 0,0 0-16 16,0 0-240-16,1 0-48 0,0 2-16 0,0 2 0 15,2 2-208-15,-1 0-128 0,-1 0 160 0,2 1-160 16,-1 3 0-16,1-1 128 0,-1 1-128 0,1 3 0 0,-1-1 0 0,0 0 0 16,-1 1 0-16,0 0 0 0,0 2 0 0,2-4 0 15,-2 0 0-15,0 2 0 0,0 0 0 16,1 0 0-16,-1-1 0 0,0-2 0 0,2 0 0 0,-2-1 0 15,1-3 0-15,0 0 0 0,0-1 0 0,-1 0 0 16,2-1 0-16,-2-1 0 0,0 2 0 0,0-4 0 16,1 4 0-16,-1-3 0 0,0 0 0 0,-1 2 0 15,1-2 0-15,-1-2 0 0,2 4 0 0,-2-4 0 16,0 2 0-16,1 0 0 0,-1 0 0 0,1 1 0 16,-1-2 0-16,0 1 0 0,0 1 0 0,0-2 0 15,0 2 0-15,0 0 0 0,0 1 0 0,-1 1 0 0,0-1 144 16,-2-1-144-16,2 2 176 0,0-1-48 0,-1 2-128 15,0 0 192-15,1-2-192 0,-3 2 144 0,0 2-144 0,1-2 128 16,-1 3-128-16,-1-3 0 0,1 1 0 0,-2 2 128 16,0-3-128-16,0 3 0 0,0-2 0 0,-2 2 0 15,2-3 0-15,-3 1 0 0,1 2 0 0,-2-2 0 16,0 2 0-16,1-3 0 0,-1 4 0 0,2-4 0 16,-1 0 0-16,2 1 0 0,2-4 0 0,0 1 0 15,0 1 0-15,2-4 0 0,1 2 0 0,0-1 0 16,1-2 0-16,2 0 0 0,1 0 0 0,0-2 0 15,2-1 0-15,-4 3 0 0,0 0 0 0,0 0 0 16,0 0-144-16,0 0 144 0,53-32 0 0,-53 32 0 16,0 0 0-16,0 0 0 0,52-32 0 0,-52 32 0 15,0 0 0-15,0 0-128 0,48-19 128 0,-48 19 0 0,0 0 0 0,0 0 0 16,0 0 0-16,0 0 0 0,0 0 0 0,47-6 0 16,-43 9 0-16,-2-3 0 0,2 3 0 0,-1 0 0 15,-2 1 0-15,0-2 0 0,0 5 0 0,1 0 0 16,-2 1 0-16,0-1 0 0,0 2 0 0,0-1 0 15,0 2 0-15,-2-2 0 0,2 2 0 0,0-1 0 16,0 1 0-16,0-2 0 0,0-1 0 0,2-1 0 16,-1 1 0-16,0-1 0 0,0 1 0 0,2-5 0 15,-1 2 0-15,2-4-160 16,0 0-544-16,-4 0-96 0,0 0-32 0,0 0-18784 0</inkml:trace>
  <inkml:trace contextRef="#ctx0" brushRef="#br0" timeOffset="77249.62">11532 2917 13359 0,'0'0'288'0,"0"0"64"0,0 0 16 0,0 0 16 0,-2-19-384 0,0 18 0 0,1 1 0 0,0 0 0 16,-2-1 4624-16,-2 0 864 0,1 1 160 0,-4 0 48 16,2 0-2944-16,0 2-592 0,-2 2-112 0,1 0-32 15,-1 2-1120-15,0 0-240 0,-1 1-32 0,1 2-16 16,-1 3-96-16,1-2-32 0,0 5 0 0,-1-2 0 0,0 3-224 0,1 1-32 16,0 0-16-16,2 1 0 0,0 3-208 0,2-3 144 15,2 2-144-15,1 0 128 0,1 1-128 16,0-2 0-16,1 2 144 0,0-1-144 0,3 1 0 0,1-1 128 15,1 0-128-15,0-2 0 0,0 1 0 0,2-3 0 16,-1-1 0-16,-1-2 0 0,3 2-144 0,-3-5 0 16,2 0 0-16,-1-1 0 15,0-3-592-15,1 1-112 0,-1-4-32 0,-1 1-18544 0</inkml:trace>
  <inkml:trace contextRef="#ctx0" brushRef="#br0" timeOffset="77985.11">11638 3373 9215 0,'-2'5'192'0,"-1"-1"64"15,2-2 0-15,0-2 0 0,0 2-256 0,0 0 0 0,1-2 0 0,-2 3 0 0,1-2 2304 0,0 1 400 16,0 2 96-16,-1-2 16 0,2 1 464 0,0-2 112 16,2-1 0-16,0 3 16 0,-1-3-1232 0,2-3-240 15,-1 3-48-15,1-1-16 0,-3 1-880 0,0 0-176 16,0 0-48-16,0 0 0 0,0 0-368 0,0 0-80 15,0 0 0-15,0 0-16 0,0 0-96 0,39-35-16 16,-39 35 0-16,0 0 0 0,0 0-64 0,0 0-128 16,23-47 176-16,-23 47-176 0,0 0 144 0,0 0-144 15,0 0 0-15,16-50 144 0,-16 50-144 0,0 0 0 16,0 0 0-16,0 0 0 0,0 0 0 0,0 0 0 16,12-41 0-16,-11 38 0 0,-1 2 0 0,1-1 0 15,-1 2 0-15,0 0 0 0,2 2 0 0,-2-1 0 16,0 4 0-16,1-1 0 0,0 3 144 0,0 2-144 15,2 0 160-15,-2-2-160 0,0 2 128 0,2 3-128 0,-2 2 0 0,0-2 144 16,2 1-144-16,-2-1 0 0,1 1 0 0,1 0 0 16,-1-1 0-16,2-2 0 0,0 0 0 0,0-1 0 15,0 1 0-15,1-4 0 0,0-3 0 0,0 1 0 16,2-1 0-16,-1-1 0 0,-6-2 0 0,0 0 0 16,0 0 0-16,0 0 0 0,0 0 0 0,0 0 0 15,50-28-144-15,-50 28-16 0,0 0 0 0,0 0 0 16,0 0-160-16,26-50-16 0,-26 50-16 0,0 0 0 15,0 0 16-15,0 0 0 0,18-48 0 0,-18 42 0 16,1-3 80-16,0 2 32 0,-1 1 0 0,1-1 0 16,-1 4 224-16,-1 0 0 0,1-1 144 0,0 2-144 15,0 2 384-15,0 0 0 0,-1 2-16 0,1-2 0 16,-1 4 32-16,-1-1 16 0,2 0 0 0,0 4 0 0,-1-1-128 0,1 0-32 0,0 4 0 0,0-4 0 16,0 3-256-16,1 1 128 0,1-3-128 0,-1 3 0 15,0 1 0-15,0-4 0 16,1 2 0-16,0 1 0 0,-1-1 0 0,1-3 0 15,0 0 0-15,1 1 0 0,-1 0-256 0,0-4-96 16,2 2-32-16,-1-4-12480 16,-1 2-2496-16</inkml:trace>
  <inkml:trace contextRef="#ctx0" brushRef="#br0" timeOffset="78698.57">12111 3305 11967 0,'0'0'1072'0,"0"0"-864"0,0 0-208 0,0 0 0 16,0 0 2208-16,1 0 400 0,-1 1 80 0,1 2 0 0,2-1 576 15,0 0 128-15,1 0 0 0,1-1 16 16,-5-1-1424-16,0 0-304 0,0 0-48 0,0 0-16 15,47 0-896-15,-47 0-176 0,0 0-32 0,0 0-16 16,52-13-144-16,-52 13-32 0,0 0 0 0,0 0 0 16,0 0-64-16,58-10 0 0,-58 10-16 0,0 0 0 15,0 0-240-15,0 0 144 0,0 0-144 0,51-6 128 16,-51 6-128-16,0 0 0 0,0 0 0 0,0 0 0 16,0 0 0-16,0 0 0 0,0 0 0 0,0 0 0 15,0 0-480-15,0 0 32 0,0 0 0 0,0 0 0 16,0 0-1184-16,0 0-224 0,0 0-64 15,0 0-14848-15</inkml:trace>
  <inkml:trace contextRef="#ctx0" brushRef="#br0" timeOffset="78984.32">12269 3189 4607 0,'-1'-2'400'0,"0"0"-400"16,1 0 0-16,0 2 0 0,0 0 2656 0,0 0 448 15,0 0 96-15,0-3 0 0,-2 2 848 0,1-1 176 16,1 4 16-16,0-1 16 0,0 4-1568 0,0 1-320 16,0 4-64-16,1 0-16 0,1 3-1424 0,-1-1-288 15,0 4-48-15,0-2-16 0,1 3-128 0,-2-1-16 16,1-2-16-16,0 1 0 0,0 1-160 0,0-4-48 16,-1-2 0-16,0 0 0 0,0-2-144 0,0-1 0 0,0-1 0 0,0-3 0 15,0 0 0-15,0 1 0 0,0-4 0 0,0 0 0 16,0 0-352-16,0 0 48 0,0 0 16 0,0 0 0 31,0 0-608-31,0 0-128 0,0 0-32 0,0 0 0 0,2 0-1936 0,-1-3-384 0</inkml:trace>
  <inkml:trace contextRef="#ctx0" brushRef="#br0" timeOffset="79543.16">12556 3236 13823 0,'-4'-4'304'16,"2"2"64"-16,-1-2 16 0,1 2 0 0,1 2-384 0,1-3 0 0,-2 6 0 0,1-6 0 0,0 2 3232 0,-2-2 576 15,1 0 112-15,-1 3 32 0,2-3-384 0,0 3-80 16,1-2-16-16,-1 1 0 0,2 1-2192 0,-1 1-448 16,2 1-96-16,1 1-16 0,1-2-272 0,-1 1-48 15,4 5-16-15,-3-5 0 0,3 4-32 0,-2-1-16 16,1 1 0-16,0 1 0 0,-1 1-64 0,0 0-16 0,1 0 0 16,-1 1 0-16,-1 1-128 0,-1 2-128 15,1-2 192-15,0 0-192 0,-2 0 0 0,1 0 0 0,-1 1 0 16,1 1 0-16,-1-2 0 0,-1 0 0 0,2-1 0 0,-1-3 0 15,1 1 0-15,-1 2 0 0,2-3 0 0,0-2 0 16,-2-2 0-16,2 2 0 0,1-3-144 0,0 2 144 16,-1-6-272-16,-4 3 16 0,0 0 16 0,0 0 0 15,0 0 80-15,0 0 16 0,44-36 0 0,-44 36 0 16,0 0 144-16,26-40 0 0,-26 40-144 0,0 0 144 16,22-47 0-16,-22 47 0 0,0 0 0 0,16-45 0 15,-16 45 0-15,0 0 288 0,0 0-48 0,16-51-16 16,-16 51 64-16,0 0 16 0,0 0 0 0,0 0 0 0,0 0-80 15,0 0-16-15,15-40 0 0,-14 38 0 16,2-3-208-16,-3 4 144 0,1 1-144 0,0-2 128 0,-1 2-128 0,0 0 0 16,2 0 0-16,-2 0 0 0,0 2 0 0,0-2 0 15,0 1 128-15,-2 2-128 0,2-3 0 0,0 2-144 16,-1 0 144-16,0 0-208 0,1-1 400 0,-1 2 64 16,-1-1 32-16,2 0-14592 15,-1 0-2912-15</inkml:trace>
  <inkml:trace contextRef="#ctx0" brushRef="#br0" timeOffset="80183.09">12965 2791 7359 0,'0'-4'656'0,"0"2"-528"16,1 2-128-16,-1 0 0 0,2 0 2176 0,-1 0 416 15,0-2 80-15,2 2 16 0,-1 0 1104 0,3 0 240 16,1 2 32-16,0 0 16 0,2 4-1376 0,-2 0-272 15,1 4-48-15,2 0-16 0,-3 0-1344 0,3 5-288 16,-2 1-48-16,2 0-16 0,0 3-96 0,-1 0 0 16,1 3-16-16,1-3 0 0,-3 2-160 0,2-1-16 15,0 2-16-15,-2 3 0 0,2 1-112 0,-3 3-32 16,-1-5 0-16,-1-2 0 0,-2 1-96 0,-1-5-128 0,0 2 176 0,-2 1-176 16,-1-1 0-16,-1-4 0 0,0 3 0 0,-1-3 0 15,-1-2 0-15,-1-2 0 0,0 2 0 0,-1-4 0 16,-1 3 0-16,-1-1 0 0,-1 0 0 0,0-2 0 15,0-2 0-15,1 0 0 0,-1 1 0 0,0-3 0 16,0 2 0-16,1-2 0 0,1 0 0 0,-1-2 0 16,-1 1-192-16,-1 0 192 0,2 0-208 0,2-2 80 15,1 1-48-15,-1 1 0 0,1 1 0 0,1-1 0 16,0 1-80-16,0-1 0 0,3 1-16 0,-1-2 0 16,1 2-192-1,1 0-48-15,-1 1 0 0,2-1 0 0,2-3-256 0,0 0-64 0,1-3-16 0,-1 1-17456 16</inkml:trace>
  <inkml:trace contextRef="#ctx0" brushRef="#br0" timeOffset="129375.42">7861 5468 10127 0,'-8'3'896'0,"3"0"-704"16,3-2-192-16,1-1 0 0,-1 2 1968 0,2-2 352 16,0 0 80-16,0 1 16 0,0 1 576 0,0-2 112 15,3 4 32-15,-1-4 0 0,2 3-992 0,2-2-192 16,0-1-32-16,2 2-16 0,-1-2-768 0,1 3-160 15,-1 1-16-15,1-1-16 0,-2 1-496 0,-1 5-112 16,1-1-16-16,-1 6 0 0,-3 2-64 0,1 2-32 16,-1-1 0-16,-2 4 0 0,0 1-32 0,-1 1 0 15,-1 5 0-15,-1-3 0 0,1 1-64 0,-1 2-128 16,1-2 176-16,-2 0-176 0,3-2 0 0,-1-1 0 0,2-5 0 0,-1 1 0 16,2-1 0-16,1-4 0 0,0-2 0 0,1-3 0 15,-1-4 0-15,2 1 0 0,2-1 0 0,0-1 0 16,2-2 0-16,1-1 0 0,-9-1 0 0,0 0 0 15,0 0 0-15,47 3 0 0,-47-3 0 0,0 0 0 16,45 0 0-16,-45 0 0 0,0 0 0 0,58-4 0 16,-58 4 0-16,0 0 0 0,71-12 0 0,-71 12 0 15,55-9 0-15,-55 9 0 0,63-10-128 0,-63 10 128 16,63-8 0-16,-63 8 0 0,72-10 0 0,-72 10 0 16,82-8 0-16,-82 8 0 0,89-12 0 0,-89 12 0 15,83-10 0-15,-83 10 128 0,87-12-128 0,-40 5 0 16,-47 7 0-16,92-9 0 0,-40 2 0 0,1 2 0 0,1-1 0 15,0-1 0-15,-4 1 0 0,0-3 0 0,-50 9 0 16,91-14 0-16,-43 8 0 0,-48 6 0 0,91-10 128 0,-44 2-128 16,1 0 0-16,3 2 0 0,-2 0 0 0,2 1 0 15,1 4 0-15,0-3 0 0,0 1 0 0,1 1 0 16,0 1 0-16,-1-2 0 0,2 0 0 0,-2-2 0 16,1 3 0-16,-3 0 0 0,-4 2 0 0,2 0 0 15,4-3 0-15,0 0 0 0,0-1 128 0,1-2-128 16,1-4 0-16,-1 1 0 0,-2 3 0 0,-3 0 0 15,-2 2 0-15,-46 4 0 0,87-13 0 0,-87 13 0 16,84-13 0-16,-84 13 0 0,78-15 0 0,-78 15 0 16,79-18 0-16,-79 18 0 0,76-14 0 0,-76 14 0 15,63-10 0-15,-63 10 0 0,64-6 0 0,-64 6 0 0,61-2 0 16,-61 2 0-16,57 2 0 0,-57-2 0 0,55 4 0 0,-55-4 0 16,42 2 0-16,-42-2 0 0,47 4 0 0,-47-4 0 15,55 6 0-15,-55-6 0 0,54 3 0 0,-54-3 0 16,44 1 0-16,-44-1 0 0,46 4 0 0,-46-4 0 15,50 2 0-15,-50-2 0 0,49 0 0 0,-49 0 0 16,48-2 0-16,-48 2 0 0,51-4 0 0,-51 4 0 16,47-4 0-16,-47 4 0 0,43-2 0 0,-43 2 0 15,0 0 0-15,59-1 0 0,-59 1 0 0,44 0 0 0,-44 0 0 0,42 1 0 0,-42-1 0 0,42 5 0 16,-42-5 0-16,38 5 0 0,-38-5 0 16,37 8 0-1,-37-8 0-15,43 9 0 0,-43-9 0 0,45 11 0 16,-45-11 0-16,42 9 0 0,-42-9 0 0,36 8 0 0,-36-8 0 0,34 8 0 15,-34-8 0-15,33 6 0 16,-33-6 0-16,0 0 0 0,43 6 0 0,-43-6 0 0,0 0 128 0,0 0-128 16,47 3 0-16,-47-3 0 0,0 0 0 0,0 0 0 15,49-3 0-15,-49 3 0 0,0 0 0 0,0 0 0 16,47 6 0-16,-47-6 0 0,25 7 0 0,-13-5 0 16,2 5 0-16,-2 0 0 0,1-1 0 0,-1 0 0 15,-1 0 0-15,0 0 0 0,0 1 0 0,-1-4 0 16,1 3 0-16,2-3 0 0,-1 1 0 0,-12-4 0 15,24 6 0-15,-13-5 0 0,-11-1 0 0,0 0 0 16,36 6 0-16,-36-6 0 0,0 0 0 0,36 5 0 16,-36-5 0-16,0 0 0 0,0 0 0 0,39 5 0 15,-39-5 0-15,0 0 0 0,0 0 0 0,0 0 0 16,42 3 0-16,-42-3 0 0,0 0 0 0,0 0 0 16,0 0 0-16,0 0 0 0,45 0 0 0,-45 0 0 0,0 0 0 0,0 0 0 15,0 0 0-15,0 0 0 0,0 0 0 0,47 0 0 0,-47 0 0 0,0 0 0 16,0 0 0-16,0 0-144 15,0 0 144-15,47-2 0 0,-47 2-144 0,0 0 144 16,0 0-144-16,34 5 144 0,-34-5-192 0,0 0 192 16,0 0-160-16,34 7 160 0,-27-5-128 0,-1-2 128 15,0 2 0-15,1 2-128 0,-2-1 128 0,1-3 0 16,-1 1 0-16,-2 1 0 0,2 0 0 0,0-2-128 16,0 1 128-16,0-1 0 0,1 1 0 0,-1 2 0 15,0-3 0-15,-1 0-128 0,0 0 128 0,-1 1 0 16,1-1-144-16,0 0 144 0,0 0-160 0,-1 0 160 15,0 0-192-15,0-1 48 0,1 1 16 0,-1 0 0 16,-1 0-16-16,1 0 0 0,-2-3 0 0,0 2 0 0,0 1 144 0,0-1-160 16,-1-1 160-16,0 2-160 0,0-2 160 15,0 2 0-15,-1-1 0 0,1 1 0 0,-2 0 0 0,2 0 0 16,0-3 0-16,-1 1 0 0,2-2 0 0,-1 0 0 16,0-1 0-16,0-1 0 0,1-1 0 0,-1 7 0 15,0 0 0-15,5-45 0 0,-5 45 0 0,4-57 0 16,-3 23 160-16,0-5-160 0,2 0 384 0,-1-12-32 15,4-9 0-15,-1-7 0 0,3 0-128 0,-1 8-32 16,0 5 0-16,1 9 0 0,-1 1-192 0,-7 44 0 16,8-60 0-16,-8 60 0 0,0-32-320 0,-4 25-16 15,-2 9 0-15,-4 6-12176 16,0 5-2432-16</inkml:trace>
  <inkml:trace contextRef="#ctx0" brushRef="#br0" timeOffset="131225.41">9507 6634 12895 0,'-3'4'1152'0,"2"-4"-928"0,1 2-224 0,1-2 0 15,-1-2 3072-15,0 2 576 0,1 2 128 0,2 0 0 0,2 0-688 0,1 2-144 16,3-2-16-16,-9-2-16 16,0 0-1440-16,0 0-272 0,50 0-64 0,-50 0-16 0,0 0-592 0,50-6-112 15,-50 6-32-15,0 0 0 0,54-6-192 0,-54 6-32 16,0 0-16-16,0 0 0 0,57-4-144 0,-57 4 0 15,0 0 0-15,0 0 0 0,36 6-208 0,-36-6 16 16,0 0 16-16,0 0-18704 16</inkml:trace>
  <inkml:trace contextRef="#ctx0" brushRef="#br0" timeOffset="133389.43">10747 7156 17503 0,'-1'0'1552'15,"-1"0"-1232"-15,2 0-320 0,0 0 0 0,2 1 1968 0,-1-1 336 16,1 3 64-16,1-3 0 0,3 0-208 0,1 0-48 15,-7 0-16-15,0 0 0 0,0 0-560 0,51-10-96 16,-51 10-32-16,0 0 0 16,0 0-672-16,63-31-144 0,-63 31-16 0,0 0-16 0,51-35-304 0,-51 35-48 15,0 0-16-15,0 0 0 0,51-45-192 0,-51 45 144 16,0 0-144-16,0 0 128 0,27-50-128 0,-27 50 0 16,0 0 0-16,3-35 0 0,-4 28 0 0,-1-4 0 15,-1 3 0-15,-3-1 0 0,0 0 0 0,-4-1 0 16,0 4 0-16,-2 0 0 0,-1 2 0 0,0 1 0 15,-2 1 0-15,0 1 0 0,0 1 0 0,-1 1 0 16,-1 1 0-16,0-2 0 0,2 4 0 0,0 1 0 16,0-1 144-16,1 2-144 0,3 0 192 0,0 0-16 15,3 4-16-15,0-1 0 0,3 1 80 0,0 0 16 0,4 2 0 0,1 0 0 16,4 5-32-16,1-4 0 0,1 6 0 0,3-4 0 16,2 1-224-16,2 0 144 0,2 2-144 0,2-4 128 15,3 1-128-15,-1-2 0 0,-2-4 0 0,2 1 128 16,4-3-128-16,1 2 128 0,-1-3-128 0,2 0 128 15,-25-6-128-15,48 6 0 0,-48-6 0 0,46 0 128 16,-46 0-128-16,0 0 0 0,55-3 0 0,-55 3 0 16,0 0-128-16,0 0 128 0,0 0-160 0,51-21 160 15,-51 21-752 1,0 0-48-16,0 0-16 0,0 0-18112 0</inkml:trace>
  <inkml:trace contextRef="#ctx0" brushRef="#br0" timeOffset="133690.44">10942 6420 7359 0,'-1'-1'656'0,"1"-1"-528"15,0 2-128-15,0 0 0 0,0 0 3360 0,1 0 640 16,0-3 128-16,1 2 32 0,-2 1-352 0,0 0-64 16,0 0-16-16,0 0 0 0,0 0-1840 0,45 1-368 0,-45-1-80 0,0 0-16 15,0 0-928-15,49 6-192 16,-49-6-48-16,0 0 0 0,38 9-256 0,-38-9 0 0,0 0 128 0,36 6-128 0,-36-6 0 0,0 0 0 31,27 10 0-31,-18-8 0 0,-9-2 0 0,0 0-192 16,0 0 48-16,0 0-18352 0</inkml:trace>
  <inkml:trace contextRef="#ctx0" brushRef="#br0" timeOffset="134440.71">11391 6101 9215 0,'0'-1'816'0,"0"1"-656"16,0-3-160-16,-1 1 0 0,1 2 3040 0,0 0 576 15,-1 0 112-15,-1-1 32 0,1 1 384 0,0-3 80 16,-2 2 0-16,1 1 16 0,0 0-2576 0,0 0-512 16,1 0-96-16,0 0-32 0,0 1-528 0,-1 2-112 15,2-3-32-15,0 3 0 0,2 0-160 0,-1 1-48 16,1 2 0-16,1 0 0 0,-1 4-144 0,1-1 0 15,-1 0 0-15,2 1 0 0,0 3 0 0,-1-1 0 16,1 0 0-16,-2 1 0 0,3 0 0 0,-1 0 0 16,0 0 0-16,0 0 0 0,-1-1 0 0,1-2 0 15,0 1 0-15,-2-1 0 0,2 0 0 0,-2-3 128 0,1 2-128 16,-1-3 0-16,1 0 128 0,-1 1-128 0,-1-1 128 0,2-3-128 16,-1 4 128-16,1-4-128 0,-1 2 0 0,0 0 128 0,-1 0-128 0,0-1 0 15,0 0 0-15,1 1 0 16,-2-2 0-16,0 0 0 0,1 2 0 0,-1 0 0 15,-1 1 0-15,1-2 0 0,-2 2 128 0,1 0-128 16,0 0 0-16,-2 1 0 0,2 0 0 0,0 1 128 16,-2-1-128-16,2-1 0 0,1 0 0 0,-1 0 0 15,1-1 0-15,-1 0 0 0,1 1 0 0,0 0 0 16,-2 1 0-16,2-3 0 0,-1 1 0 0,0 2 0 16,0-4 0-16,-2 1 0 0,1 2 0 0,-1 0 0 15,-2 1 0-15,-1 1 0 0,0 0 0 0,-1 0 0 0,-1 2 864 16,-2 0 144-16,0 0 16 0,1 1 16 31,0-3-1648-31,-1 0-336 0,1 2-64 0,1-4-16 0,-1 0 816 0,2 1 208 0,2-4 0 0,1-3 0 0,1 3 0 0,2-3 0 16,1 0 0-16,-1 0 0 0,2-3 0 0,2 0 0 15,-1 0 0-15,2-1 0 0,-4 4 0 0,0 0 0 16,0 0 0-16,0 0-128 0,0 0 128 0,44-44 0 16,-44 44 0-16,0 0-128 0,0 0 128 0,0 0 0 15,52-41 0-15,-52 41 0 0,0 0 0 0,0 0 0 16,0 0 0-16,0 0 0 0,0 0 0 0,46-31 0 0,-41 30 0 0,-1 0 0 15,-1 1 0-15,0 0 0 16,-1 2 0-16,1 1 0 0,-1-2 0 0,0 4 0 16,0 1 0-16,-2 4 0 0,1 0 0 0,1 0 0 15,-2 2 0-15,0 3 0 0,0-3 0 0,0 4 128 0,0-2-128 0,0 1 128 16,1-4-128-16,-1 0 0 0,1 1 128 0,0-2-128 16,0-2 0-16,2-2 0 0,-1-1 0 0,1-5 0 15,1 0 0-15,-4 0-240 0,0 0 64 0,0 0 16 31,0 0-864-31,30-47-160 0</inkml:trace>
  <inkml:trace contextRef="#ctx0" brushRef="#br0" timeOffset="134890.96">11826 6101 13823 0,'-1'3'1216'0,"-1"-1"-960"15,-1-2-256-15,2 0 0 0,0 1 2032 0,-1 2 352 16,0-3 80-16,-2 4 16 0,-2 1 864 0,-1 4 176 16,-3 1 48-16,0 0 0 0,0 3-1776 0,0 1-336 0,0 4-80 0,0 0-16 15,0 3-736-15,1 2-160 0,-1 0-16 0,2 4-16 16,1-1-160-16,1 3-16 0,1-5-16 15,1 2 0-15,2-1-240 0,0-3 128 0,2 3-128 0,3 1 0 16,0-4 0-16,4 1 0 0,0-5 0 0,2 2 0 16,2-2 0-16,0 1 0 0,1-5 0 0,1 0 0 15,-1-4-304-15,2-1-48 0,2-3-16 0,-16-6-12144 16,34 8-2432-16</inkml:trace>
  <inkml:trace contextRef="#ctx0" brushRef="#br0" timeOffset="135390.23">11929 6566 16575 0,'0'5'736'0,"0"-1"160"0,0-2-720 15,0 2-176-15,0-4 0 0,1 2 0 0,0-2 2352 0,1 2 432 16,0 0 96-16,1 2 0 0,2 1-176 0,2-1-32 16,-1-4-16-16,2 0 0 0,-1 0-1296 0,-7 0-256 15,0 0-48-15,0 0-16 0,0 0-480 0,0 0-112 16,0 0 0-16,46-39-16 0,-46 39-176 0,0 0-48 15,0 0 0-15,0 0 0 0,27-53-208 0,-27 53 0 16,0 0 128-16,0 0-128 0,9-41 0 0,-9 41 0 16,0 0 0-16,0 0 0 0,5-38 0 0,-5 29 0 15,0 2 0-15,0 1 0 0,1 1 0 0,-1 1 0 16,0 3 0-16,0-2 0 0,0 3 0 0,0 0 0 16,1 3 0-16,-1-3 0 0,0 3 0 0,1 4 0 0,1 0 0 0,-2 2 0 15,1-2 0-15,0 2 0 0,-1 3 128 0,1 1-128 16,1 0 144-16,-1 3-144 0,1 0 128 15,1 2-128-15,-1-6 128 0,2-1-128 0,1 0 128 0,0-1-128 16,0-4 0-16,0 0 0 0,2-2 128 0,0-1-128 16,1-3 0-16,-8 0 0 0,0 0 0 0,0 0 0 15,0 0 0-15,0 0 0 0,0 0 0 0,0 0 0 16,44-37 0-16,-44 37-144 0,0 0 144 0,0 0 0 16,0 0-320-16,14-49 32 0,-14 49 16 0,0 0 0 15,0 0 0-15,0 0 0 0,0 0 0 0,0 0 0 16,5-40 128-16,-6 40 144 0,1 1-208 0,-1 1 80 15,1 1 128-15,-2 3 0 0,2 0 0 0,-1 1 0 0,1 0 0 16,1 1 0-16,-1-1 0 0,0 0 0 16,0-1 0-16,2 0 0 0,-1 0 0 0,1 1 0 15,1-4-384-15,-1 1-64 0,2 1 0 0,1-5-17216 16</inkml:trace>
  <inkml:trace contextRef="#ctx0" brushRef="#br0" timeOffset="135657.04">12273 6470 3679 0,'-1'0'320'0,"1"0"-320"16,0 0 0-16,0 0 0 0,1 0 3152 0,-1 0 560 15,0 0 128-15,1 0 0 0,0-3 512 0,2 3 112 16,-1 0 16-16,-2 0 0 0,0 0-2080 0,0 0-416 0,0 0-64 0,0 0-32 15,0 0-1184-15,0 0-256 0,53-13-32 0,-53 13-16 16,0 0-128-16,0 0-16 0,0 0-16 0,54-7 0 16,-54 7-240-16,0 0 144 0,0 0-144 0,37-2 128 15,-30 2-128-15,-1 0 0 0,0 2 0 0,-2-2 0 32,0 0-496-32,-2 2-16 0,1-2-16 0,-3 0-18032 0</inkml:trace>
  <inkml:trace contextRef="#ctx0" brushRef="#br0" timeOffset="135856.44">12388 6366 11967 0,'-1'2'528'0,"1"-2"112"16,0 2-512-16,-2 0-128 0,2-2 0 0,0 1 0 0,0 2 3616 0,2-1 688 16,-2-1 144-16,1 4 32 0,-1 2-1088 0,2 0-224 15,-1 2-32-15,1-2-16 0,0 2-2016 0,-1-3-400 16,2 4-64-16,-2-2-32 0,2 2-352 0,-1 0-80 15,1-1-16-15,0 1 0 0,-1-4-160 0,0 4 0 16,0-3 0-16,0 4 0 0,0-4-288 0,-1 2-32 16,2-2-16-16,-1 3-18032 0</inkml:trace>
  <inkml:trace contextRef="#ctx0" brushRef="#br0" timeOffset="136240">12535 6429 18431 0,'1'4'816'0,"-1"-2"160"0,0-1-784 0,1 2-192 0,-1-1 0 0,0-2 0 16,2 4 2784-16,-1-2 512 0,0 5 96 0,2 0 32 16,0 2-800-16,1 1-144 0,1-1-48 0,-1 1 0 15,1 0-1600-15,-2 1-336 0,2-1-64 0,0 0-16 16,-1-1-240-16,0 1-48 0,-1-4-128 0,1 0 192 15,-1 0-192-15,-1-2 144 0,0-2-144 0,1 2 128 16,-1-4-128-16,0 0 0 0,0 0 0 0,1 0 128 0,-1-2-128 16,-2 2 0-16,0 0 0 0,0 0 128 0,0 0-128 0,0 0 0 15,0 0 0-15,32-42 0 0,-32 42 0 0,0 0 0 16,0 0 0-16,0 0 0 0,27-50 176 0,-27 50-48 16,0 0-128-16,0 0 192 0,0 0 80 0,0 0 16 15,29-46 0-15,-29 46 0 0,0 0 16 0,0 0 0 16,0 0 0-16,0 0 0 0,0 0-160 0,0 0-16 15,0 0-128-15,0 0 192 0,0 0-192 0,0 0 0 16,0 0 0-16,0 0 0 0,0 0-320 0,0 0-64 16,0 0-16-16,0 0-12640 15,0 0-2512-15</inkml:trace>
  <inkml:trace contextRef="#ctx0" brushRef="#br0" timeOffset="136723.19">12829 6205 22111 0,'0'-4'976'0,"0"1"208"0,1 0-944 0,-1 1-240 15,0 2 0-15,0 0 0 0,2 0 2304 0,-1 0 432 16,1 2 80-16,1-2 0 0,1 3-288 0,1 2-64 15,1 3-16-15,-1 1 0 0,2 1-1456 0,-1 0-288 16,0 2-64-16,2 2-16 0,-1 1-144 0,1 1-32 16,0 2 0-16,1 1 0 0,-2-2-208 0,0 2-48 15,-1 2-16-15,-1-4 0 0,-2 4-176 0,0-3 128 16,-1 5-128-16,-2-1 128 0,0 1-128 0,-2 1 0 16,-1-1 0-16,-1 0 128 0,0-2-128 0,-1-5 0 15,0 0 0-15,-1-3 0 0,-2 0 0 0,2-2 0 0,0-4-160 16,0 2 160-1,-4-3-752-15,-1 4-48 0,-2-4-16 0,1 0 0 16,1-4-480-16,2-2-112 0,2 0 0 0,3-4-16176 0</inkml:trace>
  <inkml:trace contextRef="#ctx0" brushRef="#br0" timeOffset="137428.06">13429 6315 15551 0,'-5'4'336'0,"3"-2"80"0,0 0 16 0,1 0 0 0,1-2-432 0,-1 2 0 0,1-2 0 0,0 2 0 16,0 3 3040-16,0-2 528 0,1 4 96 0,-1 0 32 16,1 4-976-16,1-1-192 0,-1 2-32 0,0 4-16 15,-1 3-1088-15,1 1-224 0,0 5-32 0,1 3-16 16,0 2-400-16,-1 3-80 0,2 3 0 0,-1 1-16 0,2-2-176 0,1 3-16 16,0 0-16-16,0 1 0 0,1 0-224 15,-1 0-32-15,-1-1-16 0,1-4 0 0,-2 1-144 0,0 1 0 16,-1 5 0-16,0 0 0 0,-1-4 0 0,-2-1 0 15,-1-4 0-15,-1-1 0 0,-2-3 0 0,0 0 0 16,-1-3 0-16,-1 0 0 0,2-3 0 0,0 0 0 16,2-2 0-16,-2-1 0 0,2-1 0 0,1-4 0 15,1 1 0-15,-1-4 0 0,1 0 0 0,1-1 0 16,0-4 0-16,0-2 0 0,0 2 0 0,0-4 0 16,0-2 0-16,0 0 0 15,0-2-512-15,1-2 32 0,1-4 0 0,-1-2 0 16,-1 10-672-16,0 0-128 0</inkml:trace>
  <inkml:trace contextRef="#ctx0" brushRef="#br0" timeOffset="137857.65">13686 6088 7359 0,'-1'-3'656'0,"1"3"-528"16,0 0-128-16,0 0 0 0,1 0 2048 0,0 0 368 15,-1 3 80-15,2-1 0 0,-1 2 1264 0,1 2 240 16,1 4 48-16,-2 0 16 0,0 5-1312 0,1-3-256 16,-2 4-48-16,0 0-16 0,0 0-1504 0,0 3-304 15,-2-1-64-15,2 2-16 0,-1-4-288 0,1 3-48 16,-1-3-16-16,1 0 0 0,-1-1-192 0,-1-4 0 15,2 0 0-15,0-1 0 0,2-4-144 0,-1-2-32 0,0-2 0 0,2-2-18496 16</inkml:trace>
  <inkml:trace contextRef="#ctx0" brushRef="#br0" timeOffset="138056.5">13875 6258 4607 0,'0'10'400'0,"0"-6"-400"0,2 1 0 0,-1-4 0 16,-1-1 3440-16,1 0 592 0,0 0 128 0,3 0 32 15,1 3-1120-15,-5-3-208 0,0 0-48 0,0 0-16 16,0 0-1136-16,0 0-208 0,57-22-48 0,-57 22-16 16,0 0-880-16,0 0-160 0,0 0-32 0,0 0-16 0,51-19-496 0,-48 16-112 15,1 2-16-15,-2 1-15296 16</inkml:trace>
  <inkml:trace contextRef="#ctx0" brushRef="#br0" timeOffset="138289.78">13936 6117 1839 0,'1'0'160'0,"0"-1"-160"16,1 1 0-16,-1 0 0 0,-1-2 3024 0,1 4 576 15,2-2 112-15,-2 1 32 0,3 4 1168 0,-1-1 224 16,1 5 48-16,0-2 16 0,-2 3-2608 0,1 1-528 0,-1 1-96 0,1 2-32 16,-2 0-1168-16,0 0-224 0,0 1-48 0,1 1-16 15,-2-3-272-15,1 0-48 0,-1 2-16 0,1 1 0 16,0-5-144-16,0 2 0 0,1-2 0 16,-1 0 0-16,0 0-304 0,2-3-32 0,-1 0-16 0,1-2-18496 15</inkml:trace>
  <inkml:trace contextRef="#ctx0" brushRef="#br0" timeOffset="138838.91">14154 6430 22111 0,'2'5'976'0,"-1"-5"208"0,2 0-944 0,-1 0-240 0,-1-2 0 0,1 2 0 0,0-3 1936 0,-2 3 352 16,0 0 64-16,0 0 16 0,0 0-400 0,0 0-80 16,41-46-16-16,-41 46 0 0,0 0-1008 0,0 0-208 15,28-44-32-15,-28 44-16 0,0 0-416 0,0 0-64 16,0 0-128-16,19-50 176 0,-19 50-176 0,0 0 0 16,0 0 0-16,0 0 0 0,0 0 0 0,0 0 0 15,0 0 0-15,5-38 0 0,-5 36-128 0,0 0 128 16,0 0 0-16,0-1 0 0,0 3 0 0,0 3 0 15,0-1 0-15,0 0 0 0,0 3 0 0,0 2 0 16,0 2 0-16,0 1 0 0,1-2 0 0,-1 3 128 0,1 2 0 0,1 1 0 16,-2-1-128-16,1 0 160 0,-1 2-160 0,0-1 160 15,1 1-160-15,2-5 0 0,-1 0 0 16,2-4 0-16,-1 0 0 0,2-2 0 0,2-2 0 0,-7-2 0 16,0 0 0-16,0 0 0 0,0 0 0 0,0 0 0 15,0 0 0-15,47-41 0 0,-47 41 0 0,0 0 0 16,0 0 0-16,27-50 0 0,-27 50-160 0,0 0 160 15,0 0-400-15,16-51 16 0,-16 51 0 0,0 0 0 16,0 0 128-16,2-38 16 0,-3 31 16 0,1 1 0 16,-1 0 224-16,0 2 0 0,-1 2 144 0,2 2-144 15,-1-3 512-15,1 3 0 0,0 3 0 0,0-1 0 16,0 6-32-16,0-2 0 0,0 3 0 0,1 0 0 16,-1 1-160-16,0 3-16 0,0-1-16 0,0 2 0 0,0 0-128 15,0 0-32-15,0 1 0 0,0-1 0 0,2-2-128 0,-1 3 128 16,1 1-128-16,1 0 128 0,1 0-128 0,-2 0-176 15,-1-4 48-15,0 2-12704 16,1 1-2528-16</inkml:trace>
  <inkml:trace contextRef="#ctx0" brushRef="#br0" timeOffset="139406.49">13900 7510 23951 0,'3'-5'1056'0,"-2"1"224"0,0 2-1024 0,-1 0-256 0,0 2 0 0,0 0 0 15,0 0 2208-15,0 0 384 0,-1 0 80 0,0 0 16 0,-1 2-464 16,0 0-96-16,1 4-16 0,-3 0 0 0,-1 4-1264 0,0-1-256 15,0 3-48-15,0 2-16 0,-1 1-144 0,1 1-48 16,1 0 0-16,1 2 0 0,0 0-144 0,2 0-16 16,2 1-16-16,0-3 0 0,3 0-160 0,2-1 0 15,2-3 0-15,2-2 0 0,1-2 0 0,2-2 0 16,1-4 0-16,-14-2 0 0,0 0 0 0,46-4 0 16,-46 4 0-16,0 0 0 0,52-21-384 0,-52 21 32 15,0 0 16-15,43-35 0 16,-43 35-320-16,0 0-64 0,0 0-16 0,0 0 0 15,26-50-112-15,-29 43-32 0,0-2 0 0,-2 2 0 0,-2 0 880 0,-1 1 0 16,-2 0 176-16,-4 1-32 0,-1 0 368 0,-1-1 80 16,0 0 16-16,-1 0 0 0,2 1-320 0,-1 0-64 0,1 2-16 0,0 3 0 15,4 0-208-15,1 3 0 0,1-2 0 16,2 1 0-16,2-2 0 0,4 0-208 0,1 0 16 0,4-2-17952 16</inkml:trace>
  <inkml:trace contextRef="#ctx0" brushRef="#br0" timeOffset="140079.38">14960 6941 6447 0,'-3'0'576'0,"2"0"-576"15,1 0 0-15,0 0 0 16,0 0 2864-16,0 0 464 0,0 0 80 0,0 0 32 0,0 0 400 0,1-3 96 15,3 3 16-15,0-2 0 0,-4 2-1600 0,0 0-320 16,0 0-64-16,0 0-16 0,53-8-1056 16,-53 8-224-16,0 0-32 0,44 0-16 0,-44 0-80 0,0 0-16 15,46 7 0-15,-46-7 0 16,31 6-192-16,-31-6-32 0,27 7-16 0,-27-7 0 0,0 0-288 0,32 9 0 16,-32-9 128-16,0 0-128 0,0 0 0 0,0 0 0 15,45 0 0-15,-45 0 0 0,0 0-240 0,0 0 0 16,0 0 0-16,0 0 0 15,0 0-848-15,0 0-160 0,0 0-32 0,0 0-17168 0</inkml:trace>
  <inkml:trace contextRef="#ctx0" brushRef="#br0" timeOffset="140372.81">15014 7154 6447 0,'1'2'272'0,"1"-4"80"0,0 2-352 0,1-2 0 0,-1 0 0 0,1 2 0 15,-1-3 3472-15,-2 3 624 0,0 0 128 0,0 0 32 16,0 0 64-16,59-13 16 0,-59 13 0 0,0 0 0 16,49-5-2512-16,-49 5-496 0,0 0-112 0,43 0 0 15,-43 0-688-15,0 0-128 0,41 2-16 0,-41-2-16 16,0 0-224-16,36 6-144 0,-36-6 192 0,0 0-192 15,0 0 0-15,39 7 0 0,-39-7 0 0,0 0 0 0,0 0 0 0,0 0 0 16,0 0 0-16,40 2 0 0,-40-2-224 16,0 0-48-16,0 0-16 0,0 0 0 15,0 0-1568-15,0 0-304 0</inkml:trace>
  <inkml:trace contextRef="#ctx0" brushRef="#br0" timeOffset="141522.41">16023 7001 6447 0,'-6'3'576'0,"1"-3"-576"0,1 0 0 0,4 0 0 15,0-3 2176-15,0 3 320 0,-1 0 64 0,-1 0 0 16,-2 0 1088-16,3 0 192 0,1 3 64 0,3-3 0 16,2 0-1312-16,5 4-256 0,1-2-48 0,-11-2-16 15,0 0-1008-15,45 6-208 0,-45-6-32 0,37 4-16 16,-37-4-288-16,0 0-48 0,58 0-16 0,-58 0 0 15,0 0-192-15,43 0-32 0,-43 0-16 0,0 0 0 16,45 0-208-16,-45 0-32 0,0 0-16 0,0 0 0 16,46-6-160-16,-46 6 0 0,0 0 0 0,0 0 0 15,0 0 0-15,0 0 0 0,0 0 0 0,52-29-176 16,-52 29-560-16,0 0-112 0,0 0-32 0,0 0-18592 16</inkml:trace>
  <inkml:trace contextRef="#ctx0" brushRef="#br0" timeOffset="145254.19">17596 6461 4607 0,'-2'-4'400'0,"0"1"-400"0,1-2 0 0,0 1 0 15,0 1 1296-15,1 2 176 0,-2-1 48 0,1-2 0 16,-1-5 1424-16,-3 2 272 0,-1-5 64 0,-2 2 16 16,1 1-176-16,-2-1-48 0,-1 0 0 0,-1-1 0 15,-1 4-1072-15,-1-3-208 0,1 1-64 0,-2 3 0 16,1-3-976-16,-3 4-208 0,-2-1-32 0,0 4-16 15,-2-2-176-15,2 4-48 0,0-2 0 0,2 4 0 16,4-1-64-16,2 4-16 0,0-1 0 0,5 2 0 16,1 0-16-16,2 2-16 0,1 3 0 0,-1-1 0 15,1 2-160-15,1-1 192 0,1 7-192 0,1-2 192 16,0 2-192-16,1 4 0 0,2 2 0 0,-1 3 128 0,4 5-128 16,1 3 0-16,-1 1 0 0,2 3 0 15,0 2 128-15,-1 4-128 0,-2-1 0 0,0 1 128 0,-2-4 0 0,0 3 0 16,-1 7 0-16,-1 2 0 0,-1 1-128 0,-1-1 0 15,1-2 144-15,-1-4-144 0,0-2 0 0,-1-4 0 16,1-3 0-16,-1-4 128 0,1-1-128 0,-1-2 0 16,2 1 0-16,-1-1 0 0,0 1 0 0,0-4 0 15,2 1 0-15,-2-3 0 0,2-2 0 0,-3-1 0 16,1-1 0-16,-1-4 0 0,1-2 0 0,0 1 0 16,-1 1 0-16,0 1 0 0,0-2 0 0,0-1 0 0,-2 1 0 0,1-1 0 0,-1 3 0 0,1-2 0 31,-1-1 0-31,-1-1 0 0,1-2 0 0,0-4 0 15,1 1 0-15,0-1 0 0,1-3 0 0,0-2 0 16,1-2 0-16,0 0 0 0,1 0 0 0,-1-2 0 0,1 3 0 0,1-3 0 16,-3 0 0-16,2 0 0 0,1 0 0 15,-1-3 0-15,3 3 0 0,-1-2 0 0,2 0 0 0,0 0 0 16,-6 2 0-16,0 0 128 0,0 0-128 16,0 0 0-16,0 0 144 0,46-4-144 0,-36 8 192 0,-10-4-192 15,0 0 224-15,37 6-64 0,-37-6-16 0,0 0 0 16,47 9-144-16,-47-9 192 0,0 0-192 0,53 3 192 15,-53-3-192-15,0 0 128 0,55 0-128 0,-55 0 128 16,0 0-128-16,49-2 0 0,-49 2 0 0,0 0 0 16,0 0 0-16,52-6-144 0,-52 6 144 0,0 0-208 31,0 0-704-31,0 0-144 0,51-16-32 0,-51 16-18192 0</inkml:trace>
  <inkml:trace contextRef="#ctx0" brushRef="#br0" timeOffset="146171.78">18046 7548 14735 0,'0'1'1312'0,"0"-1"-1056"15,0 0-256-15,0 0 0 0,1 3 2048 0,1-3 368 16,-1 2 64-16,1-1 16 0,3 4 208 0,2-1 48 16,0-1 16-16,3 0 0 0,1 0-1024 0,-11-3-208 15,0 0-32-15,47-3-16 0,-47 3-736 0,0 0-160 16,61-18-16-16,-61 18-16 0,0 0-256 0,69-39-48 0,-69 39-16 0,43-34 0 16,-43 34-112-16,0 0 0 0,56-55-128 0,-56 55 192 15,31-44-192-15,-31 44 0 0,0 0 128 0,26-58-128 16,-26 58 0-16,0 0 0 0,6-46 0 0,-9 31 0 15,-2 3 0-15,-2 1 0 0,-2-2 0 0,-1 2 0 16,-1 4 144-16,-1-3-144 0,0 4 128 0,-3-1-128 16,-1 1 208-16,-2 3-32 0,0 0-16 0,2 3 0 15,-2 0-160-15,0 3 192 0,-1 3-192 0,1 1 192 16,0 2-192-16,2 3 160 0,2-1-160 0,0 4 160 16,5-2-32-16,2 3 0 0,2 2 0 0,4-2 0 15,-1 3-128-15,4 1 160 0,1 2-160 0,2-1 160 0,3 1-160 16,-1 0 0-16,2-2 0 0,2 0 128 15,4 1-128-15,1 1 192 0,1-3-192 0,0-1 192 0,3-2-192 0,0-3 128 16,1 0-128-16,1-4 128 0,2-2-128 0,1 0 0 16,-25-7 0-16,47 2 0 0,-47-2 0 0,0 0 0 15,60-5 0-15,-60 5 0 0,0 0 0 0,57-16-144 16,-57 16 144-16,0 0-208 16,0 0-496-16,51-23-112 0,-51 23-16 0,0 0 0 15,0 0-1040-15,0 0-224 0</inkml:trace>
  <inkml:trace contextRef="#ctx0" brushRef="#br0" timeOffset="146489.51">18427 6695 15663 0,'1'-3'688'0,"-1"2"144"0,2-1-656 0,-1 2-176 0,0-3 0 0,0 2 0 16,2 1 2176-16,0 0 416 0,-3 0 80 0,0 0 16 16,0 0 0-16,0 0 16 0,54-4 0 0,-54 4 0 15,0 0-1120-15,47 10-240 0,-47-10-32 0,29 12-16 16,-29-12-736-16,30 12-160 0,-30-12-16 0,0 0-16 15,41 11-240-15,-41-11-128 0,0 0 160 0,0 0-160 16,43 3 0-16,-43-3 0 0,0 0 0 0,0 0 0 16,0 0-1136-16,0 0-160 0</inkml:trace>
  <inkml:trace contextRef="#ctx0" brushRef="#br0" timeOffset="147672.39">18972 6435 8287 0,'-1'-6'736'0,"0"0"-592"0,0 3-144 0,1 2 0 16,-2 1 2832-16,1-2 544 0,-1-2 96 0,-2-2 32 15,-2-1 384-15,0 1 80 0,-1 0 0 0,3 2 16 16,-1 2-1840-16,1 4-368 0,1 2-80 0,1 2-16 16,2 0-976-16,-1 4-192 0,2 0-32 0,0 3-16 15,-1-1-96-15,3-2-32 0,-1 5 0 0,2-3 0 16,1 4-80-16,0-3-32 0,2 3 0 0,-1 0 0 16,2 0-224-16,-1-3 0 0,1 2 0 0,-1-2 0 15,0-1 0-15,1-2 0 0,-1 0 0 0,-1-4 0 16,2 0 0-16,-3-2 0 0,0-1 0 0,-2 2 0 15,1-5 0-15,-3 4 0 0,2-4 0 0,-2 3 0 0,0-3 0 0,1 0-128 16,-1 0 128-16,0 0 0 0,0 0 0 0,-1 1 0 16,2 1 0-16,-1-2 0 0,0 0 0 0,-1 3 0 15,1 1 0-15,-1-2 0 0,0-1 0 0,0 2 0 16,0-1 0-16,-1 2 0 0,1 0 0 0,-1-1 0 16,1 2 0-16,-1 1 0 0,1 2 0 0,-2-2 0 15,1 0 0-15,-1 0 0 0,0 1 0 0,0-1 0 16,-1 0 0-16,1 0 0 0,1 0 0 0,-2-2 0 15,1 2 0-15,-1-2 0 0,1 2 0 0,-2-2 0 16,2 1 0-16,-1 0 0 0,-1 1 0 0,1-1 0 16,-1 1 128-16,0 0-128 0,-1-2 0 0,0 2 128 15,-1 0-128-15,1 2 0 0,-2 0 128 0,-1-1-128 16,1 2 0-16,-3 0 0 0,1 1 0 0,0 0 0 0,-3 0 0 16,1 0 0-16,1 1 0 0,2-4 0 0,-1 2 0 15,2-2 0-15,1-2 0 0,1 0 0 0,1 0 0 0,1-4 0 16,2 2 0-16,0-3 0 0,0 2 0 0,1-2 0 15,0 0 0-15,1 0 0 0,-1 0 0 0,2 0 0 16,0-2 0-16,0 2 0 0,3-4 0 0,-5 4 0 16,0 0 0-16,0 0 0 0,0 0-128 0,0 0 128 15,0 0 0-15,56-38 0 0,-56 38 0 0,0 0 0 16,0 0 0-16,52-46 0 0,-52 46 0 0,0 0 0 16,0 0 0-16,45-36-128 0,-45 36 128 0,0 0 0 15,0 0 0-15,0 0 0 0,0 0 0 0,0 0 0 16,0 0 0-16,0 0 0 0,0 0 0 0,0 0 0 15,45 3 0-15,-44 4 0 0,0-1 0 0,2 0 0 16,-2 3 0-16,0-2 0 0,-1 3 0 0,2 2 0 0,-1-3 0 0,0 1 0 0,0 0 0 0,1 3 0 16,-1-4 0-16,0 4 128 15,1-5-128-15,1 2 0 0,1-2 0 0,1 0 0 16,-2-1 0-16,1-1 0 0,1-2-256 0,0-2 0 16,1-1 0-16,-6-1 0 15,0 0-736-15,0 0-144 0</inkml:trace>
  <inkml:trace contextRef="#ctx0" brushRef="#br0" timeOffset="148355.85">19502 6347 8287 0,'-4'3'736'0,"1"-2"-592"16,1 1-144-16,1-2 0 0,1 0 2048 0,0 0 384 0,-1 0 80 0,-1 0 16 15,1 3 864-15,-4-3 160 0,1 4 32 0,1 2 16 16,-2-2-1216-16,-1 4-240 0,-1 2-48 0,1-1-16 15,0 4-1072-15,-3 3-224 16,1 3-32-16,-2 0-16 0,0 3-400 0,-1 3-80 0,0 0 0 0,0 4-16 16,2-4 0-16,1 1 0 0,2-2 0 0,0-1 0 15,4-1-48-15,-1 1-16 0,3-2 0 0,0 2 0 16,3-5-48-16,0 2-128 0,3 1 192 0,2-1-64 16,-1-4-128-16,2 0 0 0,1 0 0 0,1-1 0 15,1 1 0-15,1-1 0 0,-2-2 0 0,1 0 0 16,2-1 0-16,-2 0-144 0,1 1 144 0,-2-3 0 15,-3 0-512 1,1-2 16-16,-3 2 0 0,0-4 0 0,-1-2-1104 0,-1 0-240 0,-1-4-32 0,0 0-14544 16</inkml:trace>
  <inkml:trace contextRef="#ctx0" brushRef="#br0" timeOffset="153578.15">19814 6544 11967 0,'0'-1'1072'0,"0"1"-864"16,2 0-208-16,-2-4 0 0,0 4 1984 0,0-1 336 16,1-1 80-16,0 0 16 0,-1 2 496 0,0 0 96 15,0 0 32-15,0 0 0 0,0 0-656 0,0 0-128 16,0 0-16-16,0 0-16 0,0 0-1152 0,0 0-240 15,0 0-32-15,0 0-16 0,14 12-96 0,-14 1-32 16,-1 0 0-16,1 5 0 0,-2-2-144 0,1 1-16 16,2 2-16-16,-1-1 0 0,0-2-208 0,2 3-32 15,0-1-16-15,-1-2 0 0,2-2-224 0,-1 1 128 16,2-3-128-16,0 1 0 0,1 0 0 0,-2 0 0 16,0-4 0-16,0 1 0 0,0 1 0 0,-2-1 0 0,0-2 0 15,-1 0-160 1,0 1-352-16,-1-2-64 0,0 0 0 0,0-1-16 15,-1 0-256-15,1-2-48 0,-1-1-16 0,2 0 0 16,0-3-1024-16,0 0-208 0</inkml:trace>
  <inkml:trace contextRef="#ctx0" brushRef="#br0" timeOffset="153893.54">20068 6736 16575 0,'0'3'736'0,"0"-3"160"0,0 0-720 15,0 0-176-15,0 0 0 0,0 0 0 0,1 0 2640 0,0 0 496 0,1 0 112 0,0-2 16 16,-2 2-112-16,0 0-16 0,0 0 0 0,0 0 0 16,0 0-1840-16,0 0-368 0,50-10-80 0,-50 10-16 15,0 0-256-15,0 0-64 16,43 2-16-16,-43-2 0 0,0 0-176 0,0 0-48 15,46 4 0-15,-46-4 0 0,0 0-272 0,0 0 160 16,43 3-160-16,-43-3 128 0,0 0-128 0,0 0 0 16,0 0 0-16,0 0 0 0,0 0-368 0,47-13 0 15,-47 13 0-15,0 0 0 16,0 0-576-16,0 0-112 0,0 0-32 0,0 0-17456 0</inkml:trace>
  <inkml:trace contextRef="#ctx0" brushRef="#br0" timeOffset="154157.04">20208 6603 7359 0,'-4'3'320'0,"2"-2"80"0,-1 1-400 0,2 1 0 0,1-3 0 0,0 0 0 16,1 0 3568-16,-1 1 624 0,1 2 128 0,1 0 32 15,-1 1-128-15,1 1 0 0,1 1-16 0,-1-2 0 0,1 2-2416 0,-1-2-464 0,-1 2-112 0,2 0 0 31,-1 0-576-31,0 1-128 0,0 0 0 0,-1 2-16 16,1-1-320-16,0 0-176 0,-1 0 192 0,0 0-192 16,-1 0 0-16,0 2 0 0,0 0 0 0,-1 1 0 15,1 3-176-15,-1-2-32 0,1 2-16 0,-1 1 0 16,0 3-448-16,1-2-96 16,0-2 0-16,1 1-16 0,-1-2-1872 15,0-1-368-15</inkml:trace>
  <inkml:trace contextRef="#ctx0" brushRef="#br0" timeOffset="154759.14">20530 6555 3679 0,'0'-5'320'0,"0"1"-320"0,2 4 0 0,-2-2 0 16,0 2 2624-16,1-1 448 0,0 1 80 0,-1 0 32 16,0 0 992-16,0 0 208 0,0 0 32 0,0 0 16 15,0 0-1424-15,0 0-304 0,39-37-48 0,-39 37-16 16,0 0-1568-16,0 0-320 0,0 0-64 0,0 0-16 15,40-2-160-15,-40 2-48 0,0 0 0 0,28 10 0 16,-28-10-208-16,18 6-64 0,-18-6 0 0,19 10 0 16,-12-6-192-16,-1 1 0 0,0 2 0 0,-1 0 0 0,2-1 0 0,-5 1 0 15,2 4 0-15,-3-1 0 0,0 3 0 0,0-1 0 16,-1 2 0-16,-1 0 0 0,0 0-144 16,-2 1-32-16,2 1 0 0,-2 0 0 0,-1 0-176 0,-2 0-32 15,-1 3-16-15,0-3 0 0,-2 0 0 0,-1 0 0 16,-1 1 0-16,-1-3 0 0,0 1 0 0,-3-4 0 15,1 0 0-15,-1-4 0 16,2-1-96-16,-1-2-16 0,1 1 0 0,-1-4 0 0,3-1 320 0,1-1 48 16,1-1 16-16,2-2 0 0,2 1 128 0,2-3 0 15,2-1 0-15,1 1 0 0,0 6 0 0,0 0 192 16,0 0 0-16,0 0-16 0,0 0 96 0,32-45 32 16,-32 45 0-16,0 0 0 0,0 0 16 0,47-21 0 0,-47 21 0 0,0 0 0 0,42 0-128 0,-42 0-32 31,0 0 0-31,39 10 0 0,-27-4-32 0,-1 0 0 0,0 1 0 0,-1 1 0 15,-1-2-128-15,0 1 192 0,-2 0-192 0,-1-1 192 16,0-2-192-16,-1 1 0 0,0-1 0 0,0-2 0 16,-1 2 0-16,-4-4 0 0,0 0 0 0,0 0 0 31,0 0-1216-31,0 0-128 0</inkml:trace>
  <inkml:trace contextRef="#ctx0" brushRef="#br0" timeOffset="155345.28">20854 6945 20271 0,'0'0'896'0,"0"-3"192"0,2 2-880 16,-2 1-208-16,1 0 0 0,-1 0 0 0,1-3 2560 0,0 3 480 16,-1 0 96-16,0 0 0 0,0 0-464 0,0 0-112 15,0 0 0-15,0 0-16 0,0 0-1520 0,40-40-320 16,-40 40-48-16,0 0-16 15,0 0-192-15,0 0-64 0,0 0 0 0,0 0 0 0,40-49-80 0,-40 49-32 16,0 0 0-16,0 0 0 0,0 0-128 0,0 0-16 16,0 0-128-16,25-49 192 0,-25 49-192 0,0 0 0 15,0 0 0-15,0 0 0 0,0 0 0 0,0 0 0 16,0 0 0-16,0 0 0 0,0 0 0 0,-1-32 0 16,0 29 0-16,0 3 0 0,1 3 0 0,-1-3 0 15,1 2 0-15,-2 2 0 0,2 2 0 0,0 0 0 16,0 4 0-16,2-1 0 0,-2 1 0 0,1 0 0 15,1 2-128-15,-1 0 128 0,3 2 0 0,-1-2 0 0,0 3 0 0,0-2 0 16,-1 0 0-16,2-3 0 0,1 0 0 16,0-1 0-16,1-3 0 0,0-3-128 15,2 0 128-15,-2-3 0 0,-6 0 0 0,0 0 0 0,0 0 0 0,0 0 0 16,0 0-192-16,48-29 192 0,-48 29-192 0,0 0 192 16,0 0-384-16,0 0 16 0,24-50 16 0,-24 50 0 15,0 0 16-15,0 0 0 0,0 0 0 0,10-47 0 16,-10 47 176-16,0 0 160 0,0 0-208 0,0 0 80 15,0 0 128-15,0 0 0 0,0 0 0 0,0 0 0 16,0 0 208-16,0 0 32 0,0 0 0 0,0 0 0 16,0 0 32-16,0 0 16 0,13 8 0 0,-13 0 0 0,1 2-96 15,1 1-32-15,-1-1 0 0,0 0 0 16,0 0-32-16,1 2-128 0,-1-2 192 0,0 1-64 16,0-4-128-16,2 2 128 0,-2-2-128 0,1 2 128 0,0-3-128 0,0-2 0 15,-1 2 0-15,2-2 0 0,-2 0 0 0,2-2 0 16,-1 1 0-16,1-6 0 15,-3 3-672-15,0 0-64 0,0 0-16 0,0 0-12208 16,0 0-2448-16</inkml:trace>
  <inkml:trace contextRef="#ctx0" brushRef="#br0" timeOffset="155809.45">21334 6398 11055 0,'1'2'976'0,"1"2"-784"0,-1-1-192 0,0-3 0 16,0 1 3152-16,1 1 592 0,1 1 112 0,1 3 32 16,2 4 112-16,3 0 32 0,2 5 0 0,0-2 0 15,0 2-2416-15,2 1-464 0,0 0-112 0,0 0-16 16,0 3-304-16,-2-1-64 0,0 2-16 0,1-1 0 0,-4-2-224 0,0 2-48 16,-1-1-16-16,-1 1 0 0,-1-1-112 0,-2-2-32 15,-1 3 0-15,-1-6 0 0,-1 4-80 0,-1-1-128 16,-1 2 176-16,-2-2-176 15,-1 3 128-15,0-1-128 0,-1-2 0 0,-2 3 0 0,2-3 0 0,-1-2 0 16,-2 0 0-16,1 3 0 0,-2-5 0 0,1 0-224 16,0-2 32-16,2 0 16 15,0-1-320-15,-1-3-64 0,2 1-16 0,0 0 0 16,0 1 96-16,-1-2 16 0,2-2 0 0,0 2 0 0,1 0 80 0,0 1 32 0,0-1 0 0,0 0 0 31,2-2-64-31,1 2-16 0,-1-2 0 0,1-2 0 16,2 2-1024-16,1-4-208 0,-1 2-32 0,-1-2-14720 0</inkml:trace>
  <inkml:trace contextRef="#ctx0" brushRef="#br0" timeOffset="157534.95">22134 7340 11055 0,'-1'0'976'16,"0"0"-784"-16,0-1-192 0,-1 1 0 16,2 0 2432-16,-1 0 448 0,0-2 96 0,-2 2 16 0,2-4 672 15,0 1 144-15,2 0 32 0,2-1 0 16,-3 4-1920-16,0 0-384 0,0 0-80 0,0 0-16 0,0 0-752 15,45 0-160-15,-45 0-16 0,0 0-16 0,33 11-48 16,-33-11 0-16,22 9 0 0,-22-9 0 0,0 0-144 0,36 12-48 16,-36-12 0-16,0 0 0 0,40 4-128 0,-40-4-128 15,0 0 144-15,41 0-144 0,-41 0 0 0,0 0 0 16,0 0 0-16,0 0 0 0,50-10 0 0,-50 10 0 16,0 0 0-16,0 0 0 0,0 0 0 0,0 0 0 15,0 0 0-15,0 0 0 0,-4-4 0 0,-5 5-128 16,-1 2 128-16,-2 1 0 0,-2-1 0 0,0 2 0 15,-2-1 0-15,-1 0 0 0,1-2 0 0,-1 2 0 16,2-2 0-16,-1 1 0 0,3-2 128 0,-1 2-128 16,0-3 0-16,2 0 0 0,1 0 0 0,1-3 128 0,3 2-128 0,0-2 0 0,5 1 128 0,-1 1 0 15,3-2-128-15,0 3 192 16,2-2 32-16,0 0 0 0,-2 2 0 0,0 0 0 16,0 0-32-16,0 0 0 0,0 0 0 0,0 0 0 15,52-2 0-15,-52 2-16 0,0 0 0 0,38 9 0 16,-38-9-176-16,0 0 192 0,45 6-192 0,-45-6 192 15,0 0-192-15,44 10 0 0,-44-10 0 0,0 0 0 16,49 3 0-16,-49-3 0 0,0 0 0 0,42 3 0 16,-42-3 0-16,0 0 0 0,0 0 0 0,0 0 0 15,43 0-448 1,-43 0-32-16,0 0 0 0,0 0 0 0,0 0-624 0,0 0-128 0,0 0-32 16,0 0 0-16,0 0-1040 0,0 0-224 0</inkml:trace>
  <inkml:trace contextRef="#ctx0" brushRef="#br0" timeOffset="158549.45">23156 7564 9215 0,'-3'-4'816'0,"2"-1"-656"16,1 4-160-16,0-1 0 15,1 2 2400-15,-1 0 448 0,0-4 96 0,0 0 0 16,1 2 656-16,1-2 128 0,-2 4 32 0,0 0 0 16,0 0-1360-16,0 0-272 0,0 0-48 0,48-9-16 15,-48 9-1184-15,0 0-240 0,52-9-64 0,-52 9 0 16,0 0-144-16,62-28-48 0,-62 28 0 0,43-27 0 16,-43 27-128-16,46-34-48 0,-46 34 0 0,39-38 0 15,-39 38-208-15,0 0 128 0,45-50-128 0,-45 50 0 0,0 0 0 0,27-48 0 0,-27 48 0 0,0 0 0 31,0 0 0-31,12-50 0 0,-12 50 0 0,0 0 0 0,-6-28-256 0,2 20 16 16,-1 0 0-16,-1 1 0 0,-2-1 48 16,-3 0 16-16,-1 5 0 0,-2-4 0 0,-3 2 176 0,1 2 0 15,-1 3 0-15,0 0 0 0,-1 2 0 0,2 2 0 16,0 2 0-16,1 3 0 0,2 1 128 0,-1 2 16 16,2 4 0-16,3 0 0 0,2 3 16 0,2 0 0 15,2 0 0-15,3 3 0 0,3-2-160 0,2 1 192 16,1 1-192-16,1-3 192 0,3 1-192 0,1-2 0 15,1 1 144-15,0-6-144 0,0 2 128 0,3-5-128 16,2 2 128-16,2-2-128 0,0-3 144 0,-19-7-144 16,39 9 192-16,-39-9-192 0,42 7 176 0,-42-7-176 15,43 0 160-15,-43 0-160 0,0 0 0 0,59-9 0 0,-59 9 0 0,0 0 0 16,48-14 0-16,-48 14 0 0,0 0-208 16,0 0 64-1,0 0-512-15,46-21-112 0,-46 21 0 0,0 0-16 16,0 0-944-16,0 0-192 0</inkml:trace>
  <inkml:trace contextRef="#ctx0" brushRef="#br0" timeOffset="158866.62">23530 6742 12895 0,'-3'0'576'0,"0"1"112"0,3-1-560 0,0 2-128 15,0-2 0-15,1 0 0 0,1 3 3376 0,0-3 640 16,2 1 128-16,-4-1 16 0,0 0-544 0,25 11-112 16,-25-11-32-16,0 0 0 0,37 10-2256 0,-37-10-464 15,0 0-96-15,42 6-16 0,-42-6-288 0,0 0-64 16,44 8-16-16,-44-8 0 0,0 0-272 0,42 5 128 15,-42-5-128-15,0 0 0 0,34 7 0 0,-34-7 0 16,0 0 0-16,0 0 0 16,31 9-432-16,-31-9-80 0,0 0-32 0,0 0-18368 0</inkml:trace>
  <inkml:trace contextRef="#ctx0" brushRef="#br0" timeOffset="159725.51">24087 6553 3679 0,'-4'-9'320'0,"3"5"-320"15,0 0 0-15,-1 1 0 0,1-2 2048 0,0 4 320 16,1-4 80-16,-1 1 16 0,-2-5 528 0,1-1 96 16,-1 0 32-16,3 10 0 0,-3-16-368 0,1 13-80 15,1-2-16-15,1 4 0 0,-1-2-864 0,1 3-160 16,-1 3-32-16,1 0-16 0,0 1-704 0,0 2-144 15,0 3-32-15,1-2 0 0,-1 4-304 0,1-1-64 16,2 3-16-16,-2 0 0 0,1 0-144 0,1 0-48 16,-1 2 0-16,2 0 0 0,-2-2-128 0,2 1 0 15,0-2 0-15,-2 0 128 0,2-1-128 0,-2 0 0 16,1-1 0-16,-1 0 0 0,2-2 0 0,-1 0 128 0,-2 0-128 0,0 2 0 0,2-1 192 0,-2-2-64 16,0 2 0-1,0-2 0-15,0 2-128 0,2-3 160 0,-2 0-160 0,2 1 160 16,-1-1-160-16,1-1 0 0,-1 1 0 0,1-1 0 15,-2-1 0-15,0-2 0 0,0-1 0 0,0 2 0 16,-1-1 0-16,0-1 0 0,0 2 128 0,0-2-128 16,0 2 0-16,-1-1 0 0,1 2 0 0,-1-2 128 15,1-1-128-15,-1 4 192 0,0-3-192 0,-1 0 192 16,0 1-16-16,1 0 0 0,-2-1 0 0,2 0 0 16,-2 1-16-16,2-2 0 0,-1 1 0 0,-1 1 0 15,2 0-160-15,-1 0 0 0,-2-2 0 0,0 4 0 16,2-1 0-16,-3-1 0 0,-2 4 0 0,1-1 0 15,0 0 0-15,-1 0 0 0,-1 0 0 0,0 2 0 16,-1 0 0-16,0 0 0 0,1 1-176 0,0-3 176 16,1 0-192-16,-1 0 64 0,2-2 0 0,1 0 0 0,-1 0 128 15,2 0 0-15,-1-1 0 0,3-2-128 0,-1 1 128 0,2-2 0 16,2 0 0-16,-1 0 0 0,3-2-160 0,-1 1 160 16,-2 1-192-16,0 0 192 0,0 0-144 0,0 0 144 15,0 0 0-15,0 0-144 0,57-28 144 0,-57 28 0 0,0 0 0 0,0 0 0 16,52-23 0-16,-52 23 0 15,0 0 0-15,0 0 0 0,52-27 0 0,-52 27 0 16,0 0 0-16,0 0 0 0,0 0 0 0,47-26 0 16,-47 26 0-16,0 0 0 0,0 0 0 0,0 0 0 15,0 0 0-15,0 0-128 0,0 0 128 0,0 0 0 16,0 0 0-16,0 0 0 0,0 0 0 0,0 0 0 16,30 6 0-16,-31-2 0 0,1 2 0 0,-2 3 0 0,2-2 0 0,-1 2 0 15,1 0 0-15,0 1 0 0,-1 3 0 0,1-6 0 16,0 2 0-16,0-1 0 0,1 2 0 0,-1-3 0 15,3-1-272-15,-1-3-32 0,1 4 0 0,2-5 0 32,-5-2-992-32,0 0-208 0,0 0-32 0,0 0-16 0</inkml:trace>
  <inkml:trace contextRef="#ctx0" brushRef="#br0" timeOffset="160359.82">24390 6985 23951 0,'-3'2'1056'0,"2"-4"224"0,0 2-1024 0,0 0-256 16,1 0 0-16,0 0 0 0,-2 0 2464 0,2 0 432 15,-1 0 96-15,1-2 16 0,-1 1-880 0,1 1-160 16,0 0-48-16,0 0 0 0,0 0-1152 0,0 0-256 15,0 0-32-15,0 0-16 0,0 0-144 0,0 0-16 16,42-29-16-16,-42 29 0 0,0 0-80 0,0 0-16 16,32-37 0-16,-32 37 0 0,0 0-192 0,0 0 176 15,26-48-176-15,-26 48 160 0,0 0-160 0,0 0 0 16,0 0 0-16,11-43 0 0,-11 43 0 0,0 0 0 16,0 0 0-16,0 0 0 0,0 0 0 0,0 0 0 15,0 0 0-15,0 0 0 0,0 0 0 0,0 0 0 16,0 0 0-16,0 0 0 0,0 0 0 0,0 0 0 0,0 0 0 0,0 2 0 15,1 8 0-15,1 0 0 0,-1 2 0 0,0 1 0 16,0 0 0-16,1 2 0 0,0 1 0 0,-1 0 0 16,3 0 0-16,-2-1 0 0,2 1 0 0,0-3 0 15,1-1-256-15,0-1 80 0,0-2 16 0,1-1 0 16,1-4 160-16,2-1-128 0,-9-3 128 0,0 0-128 16,0 0-80-16,0 0-16 0,44-13 0 0,-44 13 0 15,0 0-160-15,0 0-48 0,38-47 0 0,-38 47 0 16,0 0-64-1,0 0-16-15,24-54 0 0,-24 54 0 16,0 0-144-16,0 0-48 0,0 0 0 0,18-47 0 0,-18 47 544 0,0 0 160 0,0 0 0 0,0 0 0 16,0 0 560-16,0 0 208 0,0 0 64 0,0 0 0 0,0 0-320 0,0 0-48 15,0 0-16-15,0 0 0 16,0 0-80-16,0 0-32 0,0 0 0 0,12 6 0 0,-12 0-96 0,1 2-32 16,0 0 0-16,1 2 0 0,-1-1-80 0,0 1 0 15,0 2-128-15,1-1 192 0,0 0-64 0,-1 2 0 16,2-3-128-16,-2 2 192 0,2-1-192 0,-1 0 128 15,0 2-128-15,1-4 0 0,1 1 0 0,-2-1 0 16,1-4 0-16,0 0 0 16,1-4-320-16,0-1-128 0,-4 0 0 0,0 0-19120 15</inkml:trace>
  <inkml:trace contextRef="#ctx0" brushRef="#br0" timeOffset="161681.34">25134 6287 11967 0,'0'0'1072'16,"0"0"-864"-16,0 0-208 0,0 0 0 0,0 0 2384 0,0 0 432 15,0 0 96-15,0 0 16 0,0 0 272 16,0 0 48-16,55-23 16 0,-55 23 0 16,0 0-1504-16,48-16-288 0,-48 16-64 0,0 0-16 0,0 0-768 0,53-18-160 15,-53 18-16-15,0 0-16 0,0 0-304 0,0 0-128 16,52-4 0-16,-52 4 128 0,0 0 48 0,0 0 0 15,0 0 0-15,36 10 0 0,-36-10 96 0,0 0 32 16,0 0 0-16,23 16 0 0,-18-10-80 0,-5-6-16 16,0 0 0-16,20 16 0 0,-14-7-208 0,0-2 176 15,1 3-176-15,-3 1 160 0,3 3-160 0,-2 1 0 16,-2 2 0-16,1 4 128 0,-3 1-128 0,0 4 192 16,-1 3-192-16,-1 8 192 0,-1 5-32 0,-2 7 0 15,0 2 0-15,1 0 0 0,-2 3-160 0,-1 1 0 0,-1 0 0 16,0 2 0-16,-2-5 0 0,1 4 0 15,0 1 0-15,0-4 0 0,1-5 0 0,1-3 0 0,1-1 0 16,0-3 0-16,2 0 0 0,-1-3 0 0,1 0 0 0,1 0 0 16,1-8 0-16,-1 0 0 0,4 1 0 0,-1 4 0 15,1-6 0-15,1 0 0 0,1-1 0 0,-1 1 0 16,2-1 0-16,-1-1 0 0,0-1 0 0,-2 0 0 16,2 1 0-16,-2 2 0 0,0-3 0 0,0 2 0 15,-2-3 0-15,0 0 0 0,0 1 0 0,0-2 0 16,0-1 0-16,-2-4 0 0,4 3 0 0,-1-5 0 15,0-1 0-15,2-1 0 0,-1-2 0 0,1 0 0 16,-1-2 0-16,1-1 0 0,-1 0 0 0,2-2 0 16,-2 0 0-16,1 0 0 0,-2 0 0 0,2 0 0 15,-2 0 0-15,0 1 0 0,-1-1 0 0,1 2 0 0,-1 2 0 16,-1-2 0-16,2 3 0 0,-2-3 0 0,0-1 0 0,0 0 0 16,-1 1 0-16,1-4 0 0,0 2 0 0,0-3 0 15,1-2 0-15,0 0 0 0,0-2 0 0,0 1 0 16,1-2 0-16,-1 0 0 0,0 0-128 0,1 0 128 15,-1 0 0-15,0 0 0 0,1 0 0 0,-1 0 0 16,0 2 0-16,0 0 0 0,0-2 0 0,0 3 0 16,0-2 0-16,0 1 0 0,0 1 0 0,0-2 0 15,0 2 0-15,-1-3 0 0,1 0 0 0,1 0 0 16,-1 0 0-16,0 0 0 0,0 0 0 0,-1-3 0 16,1 2 0-16,-2 1 0 0,2-3 0 0,-4 0 0 15,0 0 0-15,-2-1 0 0,0-2 0 0,-3 3 128 16,-1-4-128-16,-1-1 128 0,-1 0-128 0,-3 0 128 15,0-2-128-15,-2 0 128 0,-2-1-128 0,-2 3 0 0,0-2 0 0,-1 4 128 16,2 1-128-16,-1 4 0 0,1 1 144 0,2 0-144 16,2 4 160-16,2-2-32 0,2 2-128 0,0-2 192 15,3 2-64-15,-1-1-128 0,3 0 176 0,-1 4-176 16,2-4 0-16,0 0 0 0,1 0 0 0,0 1 0 16,1 0-256-16,0 1-48 0,1-2-16 0,0 1 0 31,1 1-320-31,-1 1-64 0,1-2 0 0,1 0-12176 0,1-2-2432 0</inkml:trace>
  <inkml:trace contextRef="#ctx0" brushRef="#br0" timeOffset="174100.01">3376 7832 5519 0,'-5'-8'496'0,"1"0"-496"0,3 3 0 0,1 2 0 15,-1 0 1824-15,1 2 272 0,2-4 48 0,1 1 16 16,-3 4 2352-16,0 0 480 0,0 0 80 0,0 0 32 0,47-36-2224 0,-47 36-448 16,0 0-96-16,0 0-16 0,54-6-1392 0,-54 6-288 15,0 0-48-15,38 6-16 0,-38-6-304 0,0 0-64 16,47 4-16-16,-47-4 0 0,0 0-192 15,0 0 0-15,53-6 0 0,-53 6 0 16,0 0-192-16,0 0-64 0,0 0-32 0,0 0-18448 16</inkml:trace>
  <inkml:trace contextRef="#ctx0" brushRef="#br0" timeOffset="174282.62">3539 7887 16575 0,'-1'10'736'0,"0"-2"160"0,1-1-720 0,0-1-176 16,0 0 0-16,0 0 0 0,1 0 3264 0,0 5 608 15,1 7 128-15,1 10 32 0,2 8-1008 0,-1-5-192 16,-1 4-32-16,1-7-16 0,1 0-1760 0,-1-4-336 16,1 1-80-16,1-7-16 0,0 2-416 0,-1-1-176 0,1-3 128 0,0 0-128 15,0-1 0-15,-1-3 0 0,0 0-224 0,0-4 80 32,-1-2-1200-32,-3 0-256 0</inkml:trace>
  <inkml:trace contextRef="#ctx0" brushRef="#br0" timeOffset="174466.4">3396 8283 13823 0,'-5'5'608'0,"2"-5"128"15,2 0-592-15,1 0-144 0,0 1 0 0,1-1 0 16,0 2 2880-16,3-2 560 0,2 3 96 0,3 0 32 0,3 4-48 0,1-1 0 16,0 0 0-16,1-2 0 0,3 2-2240 0,-1-4-464 15,2 2-96-15,-18-4-16 0,34 4-480 0,-34-4-96 16,0 0-128-16,52-4 176 0,-52 4-176 15,0 0 0-15,53-12 0 0,-53 12 0 16,0 0-400-16,53-25-16 0</inkml:trace>
  <inkml:trace contextRef="#ctx0" brushRef="#br0" timeOffset="174765.76">3790 8191 16575 0,'0'15'736'0,"0"-6"160"0,0-3-720 0,0 1-176 16,0-4 0-16,0 0 0 0,0 0 2624 0,1 7 512 15,1 6 80-15,-1 2 32 0,0 5-432 0,0-4-64 16,0 0-32-16,1-7 0 0,-1-2-1568 0,-1-4-304 16,1-3-64-16,0-3-16 0,2-3-576 0,-2 0-192 0,0-6 0 0,-1 9 0 15,0 0 160-15,0 0-160 0,19-58 128 0,-19 58-128 16,0 0 160-16,21-56-160 0,-21 56 192 0,0 0-192 16,0 0 144-16,27-54-144 0,-27 54 0 0,0 0 144 15,0 0-144-15,0 0 160 0,0 0-160 0,0 0 160 0,43-4 32 0,-38 10 16 0,2 4 0 0,-1 0 0 31,1 2-32-31,-1 1-16 0,0 0 0 0,1 2 0 16,-1 1-160-16,-1 0 128 0,1-2-128 0,-2 1 128 0,1-2-128 0,-2-1 0 0,1-3 0 0,0-2 0 31,-2-4-240-31,2 0-16 0,0-3-16 0,-2-3-12464 16,2 0-2480-16</inkml:trace>
  <inkml:trace contextRef="#ctx0" brushRef="#br0" timeOffset="174951.21">4024 8234 15663 0,'3'0'688'0,"1"0"144"0,1 0-656 0,-1 3-176 0,0-3 0 0,-1 0 0 0,2 1 3552 0,3 2 672 15,4-1 144-15,4 2 32 0,4 2-1440 0,-2 0-272 16,1-2-64-16,-2 2-16 0,1-2-1808 0,-2-2-352 16,1 1-80-16,-17-3-16 0,32 1-352 0,-32-1 0 15,0 0 0-15,38-1 0 0,-38 1-176 0,0 0-96 16,0 0-32-16,0 0-18128 0</inkml:trace>
  <inkml:trace contextRef="#ctx0" brushRef="#br0" timeOffset="175132.66">4187 8066 28559 0,'-1'1'1264'0,"-1"-1"272"0,2 3-1232 0,0-3-304 0,0 2 0 0,0-2 0 15,0 4 2208-15,2-1 384 0,-1 4 80 0,1 3 16 0,2 2-1088 0,0 4-224 16,0 0-32-16,1 2-16 15,-2-1-576-15,2 2-112 0,0-1-32 0,-1-2 0 16,2 3-368-16,0-7-80 0,0 4-16 0,-1-3 0 16,1-1-144-16,-1-2 0 0,0 0 0 0,0 0 0 15,2-2-816-15,-3-2-32 0,3 1-16 0,-2-4-18528 16</inkml:trace>
  <inkml:trace contextRef="#ctx0" brushRef="#br0" timeOffset="175515.16">4355 8316 25791 0,'6'10'1152'0,"-3"-8"224"0,0 2-1104 0,0-3-272 16,-1 2 0-16,1-3 0 0,1 2 2384 0,2-2 432 16,4 1 64-16,5 2 32 0,-15-3-1200 0,0 0-240 15,49-10-64-15,-49 10 0 0,0 0-896 0,51-21-192 16,-51 21-48-16,0 0 0 0,48-30-272 0,-48 30 0 15,0 0 128-15,0 0-128 0,41-38 0 0,-41 38 0 16,0 0 0-16,0 0 0 0,0 0 0 0,0 0 0 0,0 0 0 0,-4-35 0 16,-2 30 0-16,0 2 0 15,-3 0 0-15,0 2-144 0,1 1 144 0,-2 0 0 0,0 0 0 16,0 0 0-16,3 4 0 0,-2-2 0 16,-1 2 0-16,0 0 128 0,0 4 0 0,2-2 16 15,0 7 0-15,2-3 0 0,2 2 48 0,2 0 16 0,1 5 0 0,2-4 0 16,1 3 16-16,2 3 0 0,2-1 0 0,0 1 0 15,2-2-32-15,0 0-16 0,1 0 0 0,-1-4 0 16,-1-1-176-16,2-2 0 0,2-1 144 0,1-3-144 16,0-2 0-16,-12-4 0 0,0 0 0 0,0 0 0 15,54-19-384-15,-54 19-80 16,0 0-32-16,40-38-19104 0</inkml:trace>
  <inkml:trace contextRef="#ctx0" brushRef="#br0" timeOffset="176015.9">4776 8247 14735 0,'-4'10'1312'0,"0"-4"-1056"0,2-3-256 0,-1 2 0 0,4-3 3440 0,-2 0 624 16,-1 4 128-16,-2 2 32 0,-2 7-960 0,-4 4-192 15,0 4-48-15,1-1 0 0,3-1-1920 0,0-3-384 16,2-1-80-16,2-4 0 0,2 2-368 0,1-5-64 16,2 0-16-16,0-2 0 0,3 0-192 0,2-3 0 15,2-2 0-15,0 0 0 0,-10-3 0 0,0 0 0 16,0 0 0-16,47-21 0 0,-47 21-128 0,0 0-32 15,0 0 0-15,39-51 0 0,-39 51-192 0,0 0-32 16,0 0-16-16,0 0 0 0,6-54 112 0,-9 45 32 16,-1 2 0-16,-2 1 0 0,0-1 256 0,-2 1 0 15,0 4 0-15,-1-2 0 0,0 2 272 0,1 0 16 0,1 2 0 0,1 0 0 16,1 2-112-16,2 0-32 0,1-1 0 0,1 4 0 16,1-1-144-16,1 0 192 0,2 2-192 0,0 2 192 0,1 5-192 0,1-1 192 15,0 2-192-15,1 1 192 16,-1 1-192-16,1 1 160 0,2 4-160 0,-1-2 160 15,-1 0-160-15,2 4 128 0,2 4-128 0,0-1 128 16,1 0-128-16,-1 1 0 0,1-4 0 0,-1 2 0 16,0 0 0-16,-2-2 0 0,1 2 128 0,-3 0-128 15,-1 0 0-15,-3 1 0 0,-2-2 0 0,-1 0 128 16,-1-3-128-16,-2-1 0 0,-2-2 0 0,-2-2 0 16,1-1 0-16,-2-5 0 0,1-4 0 0,-2 0 0 15,0-4 0-15,-2-2-272 0,-3-2 64 0,-1-4 16 16,-2-2-224-16,1-2-32 15,0-3-16-15,-1 0 0 0,1 0 112 0,2-3 32 0,2-1 0 0,3 1 0 0,1-1 128 0,4 2 48 16,1 1 0-16,4 14 0 0,0 0 144 0,0 0-208 16,8-52 80-16,-8 52 128 15,0 0-496-15,0 0 32 0,38-48 0 0,-38 48 0 16,0 0-992-16,53-45-192 0</inkml:trace>
  <inkml:trace contextRef="#ctx0" brushRef="#br0" timeOffset="176448.94">4997 8462 20271 0,'-4'4'896'0,"2"-2"192"0,-1 1-880 0,2-3-208 16,1 0 0-16,0 0 0 0,-1 0 2880 0,1 1 512 15,-1 1 128-15,-1-2 0 0,2 1-1040 0,0 2-224 16,2-3-32-16,-1 2-16 0,1-2-1472 0,2 4-288 16,-2-1-64-16,2-2-16 0,-1 4-192 0,-1 1-48 0,1-1 0 0,-1 1 0 15,-1 0-128-15,1-1 0 0,-2 1 144 0,0-1-144 16,0 0 0-16,0-3 0 0,0 0 0 0,-2-2 128 15,2 2-128-15,0-4 0 0,0 0 0 0,0-2 0 16,0-5 0-16,2 2 0 0,-1-3 0 0,-1 0 0 16,0 10 0-16,0 0 0 0,0 0 0 0,3-50 0 15,-3 41 0-15,0-4 0 0,-1 3 0 0,1 0 0 16,-1 2 0-16,1-2 0 0,-1 4 160 0,1 0-160 16,-1-1 272-16,1 4-32 0,-2 0-16 0,2-1 0 15,0 1 32-15,2 0 0 0,-2 1 0 0,1 1 0 0,0 1-64 0,0 0 0 16,2 0 0-16,-1 0 0 0,1 0-48 15,0 0-16-15,1 0 0 0,1 3 0 0,0 0-128 16,1-2 128-16,0 3-128 0,0-2 128 0,3 1-128 0,0-2 0 16,-2 1 0-16,1-2 128 0,0 0-128 15,1-2 0-15,-9 2 0 0,0 0 0 0,0 0 0 0,0 0 0 16,0 0 0-16,47-17 0 0,-47 17 0 0,0 0 0 16,0 0 0-16,0 0 0 0,0 0-192 0,0 0 48 15,0 0 0-15,0 0 0 16,0 0-432-16,0 0-96 0,0 0-16 0,0 0 0 15,0 0-672-15,0 0-144 0</inkml:trace>
  <inkml:trace contextRef="#ctx0" brushRef="#br0" timeOffset="176867.65">5357 8437 11055 0,'0'0'976'0,"0"0"-784"0,0-1-192 0,-1 1 0 16,-1 1 3696-16,1-1 688 0,0 0 144 0,-2 0 16 16,0 0-912-16,-1 3-192 0,-1-3-48 0,1 2 0 15,1-2-2160-15,-1 1-432 0,-1 2-96 0,0 0 0 16,0 1-320-16,0 1-64 0,0 3-16 0,0 0 0 16,0 2-176-16,1-1-128 0,2 1 192 0,0 0-192 15,0-2 128-15,1 2-128 0,2 0 0 0,1-1 0 16,-1-3 0-16,1 1 0 0,2-3 0 0,0 1-144 15,1-1-16-15,1-2 0 0,0-2 0 0,-1 0 0 16,1-2-96-16,0-2 0 0,0-1-16 0,1-1 0 16,-7 6 64-16,0 0 16 0,0 0 0 0,0 0 0 0,22-55-64 0,-22 55 0 15,0 0 0-15,0 0 0 0,0 0 112 0,7-48 16 16,-7 42 0-16,0 1 0 0,0 4 128 0,0-3 224 16,0 4-48-16,0 0-16 0,-1 0 96 0,1 1 32 15,0 2 0-15,0 0 0 0,1 1-32 16,1 2-16-16,-2 1 0 0,2 1 0 0,-1 0-240 0,3 3 128 15,1 2-128-15,0 0 0 0,1 0 0 0,0 2 0 16,0-2 0-16,1-4 0 0,0 1 0 0,0-1-240 16,2-3 80-16,-1-5-12304 15,-1 2-2448-15</inkml:trace>
  <inkml:trace contextRef="#ctx0" brushRef="#br0" timeOffset="177055.03">5511 8385 13823 0,'3'4'1216'0,"-2"-3"-960"0,1 2-256 0,0-3 0 16,-1 2 3520-16,0 2 672 0,5 0 128 0,1 2 32 15,2 2-1088-15,4 2-192 0,-1-1-64 0,1-5 0 16,0-1-2144-16,1 0-432 0,-2-3-96 0,-12 0-16 16,0 0-320-16,41-4 0 0,-41 4 0 0,0 0 0 15,0 0-416-15,49-12-160 0</inkml:trace>
  <inkml:trace contextRef="#ctx0" brushRef="#br0" timeOffset="177233.39">5683 8310 2751 0,'-2'7'256'0,"0"-2"-256"16,1-1 0-16,1 0 0 0,0-2 3168 0,0 2 592 15,0 2 112-15,0 3 32 0,1 7 960 0,2 2 192 0,-1 6 32 0,1 0 16 16,1-1-2848-16,-1 1-560 15,2 0-112-15,-1-3-32 0,0-1-1104 0,1-2-208 16,1 1-48-16,1-3-16 0,2-4-176 0,-2-2 0 16,2-4 0-16,-2-3-12288 15,2-3-2432-15</inkml:trace>
  <inkml:trace contextRef="#ctx0" brushRef="#br0" timeOffset="177584.65">5829 8576 1839 0,'4'6'160'0,"-2"-2"-160"0,2-2 0 0,-2 2 0 16,0-2 2720-16,-1-2 512 0,1 1 96 0,3 2 32 16,3 1 1056-16,2 1 224 0,1-2 32 0,2-3 16 15,2 0-2112-15,-15 0-416 0,0 0-96 0,0 0-16 16,57-27-1216-16,-57 27-256 0,0 0-64 0,0 0 0 16,51-54-384-16,-51 54-128 0,0 0 0 0,0 0 0 15,31-58 0-15,-31 58 0 0,0 0 0 0,0 0 0 16,1-46-304-16,-5 36 48 0,1 0 0 0,-4 0 0 0,0 0 256 0,0 2-192 15,-2-1 192-15,-1 1-160 16,0 5 448-16,0-3 96 0,0 3 0 0,0 3 16 0,1 0 16 0,-1 4 0 16,0 1 0-16,0 2 0 0,0 6-48 0,1 0-16 15,2 6 0-15,1 2 0 0,3-2-160 0,1 6-16 16,3 1-16-16,0 5 0 0,3-1-32 0,0 1 0 16,2 0 0-16,-1-3 0 0,1-2 0 0,1-1-128 15,2-3 192-15,1-3-64 0,2-3-128 0,1-4 0 16,1-2 0-16,1-6 0 15,1-2-624-15,-16-2-96 0</inkml:trace>
  <inkml:trace contextRef="#ctx0" brushRef="#br0" timeOffset="178665.67">6245 9151 10127 0,'-2'6'896'0,"1"-2"-704"0,1-4-192 0,0 0 0 15,1 0 2080-15,-1 0 384 0,0 3 80 0,2 2 16 16,1 3 176-16,1 0 32 0,3 0 16 0,1 0 0 16,2-1-528-16,2-1-96 0,3 0-32 0,0-2 0 15,0 2-880-15,1-3-176 0,2 4-48 0,2-1 0 16,0 3-512-16,2-5-96 0,2 5-32 0,0-3 0 16,5 3-64-16,0-4 0 0,5 4-16 0,0-1 0 15,5 0-160-15,0 0-16 0,5-2-128 0,-5 1 192 16,0-6-192-16,-1 4 0 0,3-1 128 0,4-1-128 15,6 3 0-15,1 1 0 0,-3-4 0 0,-3 2 0 16,-5-1 0-16,1 2 0 0,0 0 0 0,1-2 0 16,-4 2 0-16,2-3 0 0,1 2 0 0,-2 0 0 0,1-2 176 0,-4 4-176 15,0-1 192-15,-1-3-192 0,-4 1 144 0,-2 1-144 16,-1 1 0-16,-4 0 144 0,0-2-144 0,-3 2 0 16,1 1 0-16,-3-1 0 0,-3 0 0 0,0 1 0 15,0 2 0-15,0 1 0 0,-4-3 0 0,-3-1 0 16,0 1 0-16,-3-2 0 0,-2-2-256 0,-1 0 80 0,-2-3 16 0,-2 0 0 0,-1 0-32 15,-4-3 0-15,0-3 0 0,-6-3 0 16,-2-2 192-16,-3-1-128 16,-3-4 128-16,-2 1-128 0,-4-4 128 0,-2 0 0 15,1 0 128-15,-1 1-128 0,0 2 208 0,2-1-16 16,0-2-16-16,3 0 0 0,3 4-48 0,2 2 0 16,3 3 0-16,2 1 0 0,3 3-128 0,3 2 0 0,1 1 0 0,4 0 128 15,0 3 0-15,2 0-128 0,2 0 192 16,-1 3-64-16,4-2 0 0,2 1 0 0,2 4 0 15,3 1 0-15,3 0-128 0,2 3 0 0,1 1 0 0,1 1 0 16,0 2 0-16,1-2 0 0,1 1 0 0,0-1 128 16,1-1 736-16,-4 0 144 0,-1-1 16 0,-2 0 16 15,-1-1-816-15,-2 1-224 0,2 2 0 0,-4-2 0 16,0-3 0-16,-2 2 0 0,-2 0 0 0,0-2 0 16,-2 2 0-16,-3-3 128 0,1 0-128 0,-2 0 0 15,-1 2-656-15,-1-2-224 16,-2 3-32-16,-1-3-16 0,1 1 928 0,-4 2 0 0,1 1 240 0,-1-3-48 15,-1 4-64-15,-1-1-128 0,-4 0 192 0,0 5-64 16,-4-2-128-16,0 2 192 0,-1 1-192 0,-2 3 192 16,-1-3-192-16,2-2 0 0,2 0 0 0,2-4 128 15,3 0-128-15,2-1 0 0,2-3 0 0,2-5-176 16,4 2-256-16,1-7-48 0,3-1-16 0,-2 5 0 16,0 0-464-16,0 0-80 0,22-54-32 0,-22 54-17904 15</inkml:trace>
  <inkml:trace contextRef="#ctx0" brushRef="#br0" timeOffset="180164.79">9159 9277 3679 0,'-1'-5'320'0,"0"1"-320"15,-1 0 0-15,2 2 0 0,-1-1 1024 0,1 2 128 16,-1-5 16-16,-3-3 16 0,2-1 1360 0,-3-3 272 16,2 2 48-16,0 1 16 0,0 2 272 0,2 0 64 15,0 4 16-15,-1-2 0 0,2 2-528 0,0 2-96 16,0-1-32-16,2 2 0 0,-2 1-1360 0,1 0-256 15,0 0-64-15,0 0-16 0,2 1-256 0,-1-1-48 16,0 3-16-16,0-3 0 0,1 2-192 0,-1 2-48 16,0-3 0-16,0 2 0 0,0 0-160 0,2 2-32 0,-2 3-128 0,3 0 192 15,-1 2-192-15,0 3 144 0,1 0-144 0,1 2 128 0,0 1-128 0,-1 3 0 16,1-1 0-16,2 2 0 0,-1-1 0 0,-1-1 0 16,2-1 0-16,-3-1 0 15,1-1 0-15,-1-1 0 0,0 1 0 0,-2-3 0 16,1-2 0-16,0 0 0 0,-2-1 0 0,2 0 0 15,-2 1 0-15,2-1 0 0,-1 1 0 0,0 0 0 16,0-2 0-16,-1-1 0 0,-1-1 0 0,2 0 0 16,-1 0 0-16,1-1 128 0,-2 0-128 0,2 1 128 15,-1-2-128-15,1 0 128 0,-1 1-128 0,1-2 128 16,-2 1-128-16,1 0 0 0,1 1 144 0,-2-2-144 0,1 4 128 0,0-4-128 16,-1 3 128-16,0 1-128 0,0-4 176 0,1 2-48 15,-2 3 0-15,1 0 0 0,-2 0 16 0,1 0 0 16,-2 2 0-16,0-1 0 0,1 1-144 0,-2 0 0 15,1 2 0-15,-1-3 128 0,1 1-128 0,-1 2 0 16,1-2 0-16,-1 2 0 0,0-2 0 0,-1 0 0 16,0 3 0-16,-1-1 0 0,0 0 0 0,-1-1 0 15,1 2 0-15,-2-1 0 0,-1 3 0 0,1-1 0 16,0-2 0-16,-2 3 0 0,0-4-192 0,1 1 0 16,-1 1-16-16,-1-1 0 0,1-2-48 0,1 0-16 15,0-2 0-15,1-1 0 0,2-1 112 0,1-5 32 16,2 1 0-16,-1-2 0 0,3 0 128 0,0-2 0 0,0 1 0 0,3-3 0 15,-1-2 0-15,-2 6-160 0,0 0 160 16,0 0 0-16,0 0-128 0,0 0 128 0,41-50 0 0,-41 50 0 16,0 0 0-16,0 0-128 0,46-48 128 0,-46 48 0 15,0 0 752-15,0 0 208 0,44-44 32 0,-44 44 16 16,0 0-816-16,0 0-192 0,45-37 0 0,-45 37 0 16,0 0 0-16,0 0 0 0,0 0 0 0,0 0 0 31,49-16-816-31,-41 18-144 0,-2 3-48 0,0 1 0 0,0 3 832 0,0 3 176 0,-1 1 0 0,0 0 0 15,0 6 128-15,-1-3-128 0,0 2 176 0,1 1-176 16,-2 3 192-16,1 0-64 0,0-2 0 0,1-1-128 16,-3-4 144-16,2-4-144 0,1 0 0 0,-1-4 144 15,-1-1-144-15,1-3 0 0,0 1 0 0,-1-4 0 16,1-3 0-16,1-1 0 0,-5 4 0 0,0 0 0 16,0 0-576-16,23-48 16 0,-23 48 0 0,0 0 0 15,20-55-656-15,-20 55-128 0</inkml:trace>
  <inkml:trace contextRef="#ctx0" brushRef="#br0" timeOffset="185187.88">10178 6331 22111 0,'-5'0'1968'0,"1"-2"-1584"0,3 2-384 0,0 0 0 15,0 0 1360-15,-1 0 192 0,2 0 48 0,0-2 0 16,-1 2 1024-16,0-2 192 0,1 2 64 0,0-4 0 15,0 4-1552-15,1-2-304 0,-1-2-64 0,0 4-16 16,0-2-288-16,1 0-48 0,-1 2-16 0,2 2 0 16,0 0-80-16,1-1-32 0,-2 4 0 0,0 3 0 15,-1 3-32-15,0-1-16 0,1 6 0 0,-1 2 0 16,2 2-272-16,-1 1-160 0,-1 5 192 0,1-1-192 16,-1-2 0-16,1-2 0 0,1-1 0 0,-1 1 0 15,1 5-304-15,1-4-112 0,0 3-32 0,2-6 0 16,-1-2-672-16,0-1-144 0,-1-1-16 0,0-1-17760 15</inkml:trace>
  <inkml:trace contextRef="#ctx0" brushRef="#br0" timeOffset="185493.32">9926 6884 911 0,'-1'1'0'0,"1"-1"0"16,0 3 0-16,0-3 0 0,1 0 2832 0,1 0 496 0,0 0 80 0,0 0 32 16,4 0 944-16,-6 0 192 0,0 0 32 0,0 0 16 15,0 0-1584-15,61-16-320 0,-61 16-64 0,0 0-16 16,67-23-1440-16,-67 23-304 0,56-18-48 0,-56 18-16 16,60-19-96-16,-60 19-32 0,55-10 0 0,-55 10 0 15,54-2-208-15,-54 2-48 0,48 5-16 0,-48-5 0 16,42 4-304-16,-42-4-128 0,0 0 128 0,49 2-128 15,-49-2 0-15,0 0 0 0,0 0 0 0,45 6 0 16,-38-2 0-16,-2 0-176 0,-1 2 48 0,-2 0 0 16,-2 0-576-16,-1 4-96 15,-3-1-32-15,-1 1-12368 0,-1-1-2480 0</inkml:trace>
  <inkml:trace contextRef="#ctx0" brushRef="#br0" timeOffset="186284.37">10190 7010 18431 0,'0'0'816'0,"-1"0"160"0,1 0-784 0,-1 0-192 16,1 0 0-16,0 0 0 0,-1 0 2752 0,-1 0 512 0,1 0 112 0,-1 0 16 15,-1 1-688-15,1 2-128 0,-1-3-16 0,2 0-16 16,1 2-1616-16,-1 2-320 0,2 0-64 0,-1 2-16 16,1 0-272-16,1 3-64 0,0 1-16 0,-1 2 0 15,2 2 0-15,-1-2 0 0,2 2 0 0,-2-2 0 16,1 0-176-16,-1-2 160 0,1 1-160 0,-1-3 160 16,0 0-16-16,0 0 0 0,-1-2 0 0,2 0 0 15,-2-2 0-15,1 1 0 0,0-1 0 0,-1 2 0 16,1-3-144-16,0 1 0 0,0 1 144 0,-1-1-144 15,2 0 0-15,-2 0 0 0,2 3 0 0,-2-2 128 16,0 0-128-16,0-2 0 0,-1 3 0 0,0-2 0 16,0 1 0-16,-1-1 144 0,1-1-144 0,-1 1 0 15,1 1 240-15,-1-1-64 0,1-2-16 0,0 0 0 16,0 3-16-16,0-2 0 0,-2 1 0 0,2 0 0 0,-1 2-144 16,0 2 128-16,0-1-128 0,-1 3 128 0,1-2-128 0,-1 0 0 15,-1 2 0-15,-1 1 0 0,2 0 0 0,-3 0 0 16,1 0 0-16,-2 1 0 0,0 1 0 0,0-1 0 15,0-3 0-15,-1 1 0 0,1 0 0 0,1-2 0 16,0-2 0-16,0-2 0 0,0 2 0 0,2 0 0 16,-2-2 0-16,2 0 0 0,1-2 0 0,-1 1 0 15,2 1-176-15,-1-4 176 0,0 1-192 0,1-1 64 16,1 2 0-16,0-2 0 0,0 0 0 0,0-2 0 16,0 1 0-16,0 1 0 0,3 0-16 0,-2-4 0 15,1 4 0-15,1-3 0 0,-1 0 144 0,2-2-160 16,-4 5 160-16,0 0-160 0,0 0 160 0,0 0 0 0,0 0 0 15,35-45 0-15,-35 45 0 0,0 0 0 0,0 0 0 16,0 0-128-16,0 0 128 0,37-41 0 0,-37 41 0 0,0 0 0 16,0 0 0-16,0 0 0 0,0 0 0 0,0 0 0 15,0 0 0-15,0 0 0 0,0 0 0 0,0 0 0 16,45-3 0-16,-41 5 0 0,0 2 128 0,0-2-128 16,-1 5 144-16,1-4-144 0,1 3 192 0,-1 1-192 15,-1-1 192-15,1 0-192 0,0 1 192 0,1 2-192 16,-2 1 208-16,1 0-64 0,1 2-16 0,-1 1 0 15,0-1 16-15,-1-2 0 0,1 0 0 0,0 0 0 16,-1 1-144-16,2-1 160 0,0 0-160 0,1-2 160 16,-2-3-160-16,2 0 0 0,1-1 0 0,0-2 0 15,0-2-192-15,1-2 0 0,-8 2-16 0,0 0 0 16,0 0-496 0,0 0-112-16,33-45-16 0,-33 45-12096 0,0 0-2416 0</inkml:trace>
  <inkml:trace contextRef="#ctx0" brushRef="#br0" timeOffset="189274.78">16808 6754 8287 0,'-5'-5'736'0,"4"4"-592"16,0-2-144-16,-1 0 0 0,-2 3 1280 0,3 0 240 15,-3-3 32-15,-4 0 16 0,1-1 592 0,-2 1 112 16,2 3 32-16,0 0 0 0,0 3 256 0,2 1 48 15,3-1 16-15,-2 0 0 0,3 3-640 0,-1 0-128 0,2 0-32 0,-2-2 0 0,4 3-768 0,-1 2-160 32,0 0-16-32,0-2-16 0,0 2-368 0,-1 1-80 15,3 0-16-15,-2 2 0 0,0-2-176 0,1 2-32 16,0-2-16-16,1 2 0 0,-1 1-176 0,1-1 128 0,-1 4-128 0,-1 0 128 16,2-1-128-16,-1 1 0 0,-1-2 0 0,2 1 0 15,-2-2 0-15,0 0 0 0,1-1 0 0,0-3 0 16,-1 1 0-16,1-3 128 0,-1 2-128 0,1-6 0 0,0 4 128 0,-1-4-128 15,0 0 0-15,0-1 128 16,0 2-128-16,1-4 0 0,-2 2 0 0,1-2 0 16,0 2 0-16,-1 0 0 0,1-2 0 0,1 3 0 15,-2-2 0-15,0 1 0 0,0 2 0 0,-2-2 128 16,1 2 80-16,0 0 16 0,0 2 0 0,-2 0 0 16,2 3 16-16,-1 1 0 0,-1-3 0 0,1 4 0 15,-1-1-80-15,1 0-16 0,-1-1 0 0,1 1 0 0,-1 0-144 0,0 0 0 0,-1 1 144 0,0-1-144 31,0-1 0-31,1 1 0 0,-2 3 0 0,-1-3 0 16,-1 2 0-16,1 0 0 0,0 1 0 0,-1 0 0 0,-2 2 0 0,0 1 0 16,1 0 0-16,-4-1 0 0,3 1 0 0,-4-2 0 15,2 1 0-15,0-2-128 0,1 0 128 0,0-1 0 16,2-2 0-16,0-2-128 0,2-1 128 0,1-1 0 16,0 1 0-16,1-4-128 0,2 0 128 0,1-3 0 15,-1 0 0-15,2 0 0 0,2 0 0 0,-2 0 0 16,0 0 0-16,0 0 0 0,0 0-128 0,32-40 128 15,-32 40-128-15,0 0 128 0,39-45 0 0,-39 45 0 16,0 0 0-16,52-54-128 0,-52 54 128 0,37-40 0 16,-37 40 0-16,0 0 0 0,46-46 0 0,-46 46 0 15,0 0 0-15,0 0 0 0,38-34 0 0,-38 34 0 16,0 0 0-16,0 0 0 0,0 0 0 0,0 0 0 0,20 13 0 0,-20 0 0 16,1 2 352-16,-1 2 0 0,0 4 0 15,-1-1 0-15,0 4-16 0,-1 5 0 0,-1 2 0 0,-1-2 0 16,2 2-128-16,-1 0-16 0,1-2-16 0,-1-1 0 15,2-6-176-15,0 1 0 0,1-4 144 0,1 0-144 16,2-3 0-16,2-4 0 0,2-4 0 0,-7-8 0 16,0 0-160-16,0 0-96 0,0 0-32 0,53-17 0 15,-53 17-1056-15,0 0-192 0</inkml:trace>
  <inkml:trace contextRef="#ctx0" brushRef="#br0" timeOffset="192015.62">8866 9658 15663 0,'-1'2'1392'0,"0"-2"-1120"15,-1-2-272-15,2 0 0 0,0 2 1648 0,0-2 272 16,-1 2 48-16,0-4 16 0,-2 1 368 0,1-2 80 15,-2-2 0-15,2 1 16 0,-2 2-256 0,0 1-48 0,1-1-16 16,-1 4 0-16,1-2-1056 0,0 4-224 0,0-2-32 0,1 1-16 16,-1 2-96-16,2-3 0 0,0 3-16 0,1-3 0 15,0 0-256-15,0 0-48 0,1 0-16 0,2 0 0 16,0-2-240-16,1 1-128 0,2-3 160 0,0 2-160 16,2-2 0-16,-1-1 0 0,1 4 0 0,0-2 0 15,2 3 0-15,0 3 0 0,0-2 0 0,0 4 0 16,0-1 128-16,0 2-128 0,0 0 0 15,-2 0 0-15,2 0 128 0,-3 1-128 0,1-4 0 0,-3 1 0 16,1 0 0-16,-1-2 0 0,0-2 0 0,-4 0 0 16,0 0 0-16,-1-2 0 0,-1 0 0 0,-1 0 0 15,-3-2 0-15,-3-2 0 0,0 0 0 0,-3-3 0 16,-2 2 0-16,-2 1 176 0,2-3-176 0,-2 3 160 16,3 2-32-16,-2-2 0 0,-1 2 0 0,0 0 0 0,-1 2 0 0,1-2-128 15,2 4 192-15,2-2-64 0,1-1-128 0,1 2 0 16,4 1 0-16,1 0 128 0,2 0-128 0,1 0 0 15,2 0 0-15,-1 0 0 0,1 0 0 0,0 0 0 16,2 1 0-16,-1 2 0 0,2 1 0 0,1 0 0 16,-1 0 144-16,1-1-144 0,0 0 128 0,0 1-128 15,1 2 128-15,0-3-128 0,0 0 0 0,2 0 128 16,-1-2-128-16,-1 2 0 0,0-3 0 0,0 0 0 16,2 2 0-16,1-2 128 0,-2 0-128 0,2 1 0 15,-2-2 0-15,0 1 0 0,0 0 0 0,0 0 0 16,0 0 0-16,0-2 0 0,0 2 0 0,-1 0 0 0,0 0 0 0,-1 0 0 15,-1-3 0-15,0 3 0 0,-3 0 0 0,0 0 0 16,-1 3 0-16,-2-3 0 0,-1 2 0 0,0-1 0 16,-2 2 0-16,-1-2 0 0,-2 1 0 0,-1 1 0 15,2-3 0-15,-3 0 0 0,-1 0 0 0,-1 0 0 16,-2 0 0-16,-1-3 0 0,2 3 0 0,-2-3 0 16,0 3 0-16,0-3 0 0,-1 2 0 0,1 1 128 15,3 0-128-15,1 0 0 0,2 1 128 0,3-2-128 16,0 1 0-16,2 0 128 0,1 0-128 0,1 0 0 15,1 0 0-15,1 0 144 0,0 0-144 0,1 0 0 16,3 0 144-16,1 0-144 0,2-2 0 0,2 2 144 16,3 2-144-16,2-2-272 0,1 0 64 0,-1 4 16 15,4-4-704-15,-1 0-144 0,2 1-32 16,-19-1-19344-16</inkml:trace>
  <inkml:trace contextRef="#ctx0" brushRef="#br0" timeOffset="194810.2">9944 9028 10127 0,'0'-1'896'0,"0"1"-704"0,0-2-192 0,0 2 0 15,-1-3 1472-15,0 2 256 0,1-2 48 0,-3 0 16 16,2-4 960-16,-3 1 192 0,2 0 32 0,-3-3 16 16,0 2-528-16,0 1-96 0,0 0-32 0,-1-1 0 15,0 1-928-15,-2 3-176 0,2-2-32 0,0 1-16 16,-1 3-544-16,-2-4-128 0,2 3 0 0,-2 0-16 0,0 0-64 15,1 0-16-15,-4 2 0 0,4 0 0 16,-1 0-96-16,-1 0-32 0,-1-2 0 0,0 2 0 0,0 0-112 0,1 0-32 16,1 0 0-16,2 0 0 0,1 0-144 0,0 2 160 15,2-2-160-15,0 4 160 0,2 2-160 0,-1-2 0 16,2 2 144-16,1 3-144 0,-1 3 144 0,1 4-144 16,1 3 192-16,-1 1-192 0,1-1 176 0,0 2-176 15,2 4 160-15,-1 1-160 0,2 0 128 0,0 2-128 16,-1 3 0-16,2 1 144 0,0-1-144 0,0 4 128 15,0 1-128-15,1 1 128 0,1 1-128 0,0 1 0 16,-1-1 144-16,2 2-144 0,-1-5 0 0,2 3 0 16,-3-6 0-16,1-1 0 0,0 1 0 0,-1-4 0 15,-1 3 0-15,-2-5 0 0,1 0 0 0,-1 1 0 0,-2-1 0 16,0-1 0-16,-1-2 0 0,-1 2 0 16,0 0 0-16,-1 0 0 0,1-3 0 0,0 0 0 0,1-2 0 0,1-2 0 15,2 1 0-15,-1-3 0 0,0 0 0 0,1-2 0 16,-1 1 0-16,2-3 0 0,-1 0 0 0,-2-2 0 15,0 0 0-15,-2 0 0 0,1 1 0 0,0 0 0 16,0 2 0-16,-1-1 0 0,-2-2 0 0,1 1 0 16,-1-1 0-16,1 0 0 0,-2-2 0 0,0 2 0 15,1 0 0-15,-1-4 0 0,1 2 0 0,1-2 0 16,1 0 0-16,-2-1 0 0,2-1 0 0,0-3 0 16,0 2 0-16,1-3 0 0,0 0 0 0,0 2 0 15,0-2 0-15,0 0 0 0,1-2 0 0,0 2 0 0,0 0 0 16,2 0 0-16,0-3 0 0,1 2 0 15,2 1 0-15,2 0 0 0,-1-3 0 0,2 2 0 0,1 1 0 16,1 0 128-16,-11 0-128 0,0 0 0 0,43 0 0 0,-43 0 0 16,0 0 0-16,56 1 128 0,-56-1-128 15,0 0 0-15,67-1 0 0,-67 1 0 0,49-2 0 0,-49 2 0 16,49-6 0-16,-49 6 0 0,47-4 0 0,-47 4 0 16,0 0 0-16,51 0 0 0,-37 1 0 0,-2 4-192 0,-2-1 32 0,-3-2 0 31,0 3-608-31,-4 0-128 0,1 1-32 0,-2 0-18672 0</inkml:trace>
  <inkml:trace contextRef="#ctx0" brushRef="#br0" timeOffset="200736.59">10554 9305 8287 0,'-3'0'736'0,"1"0"-592"0,1 1-144 0,0-1 0 15,-1 0 2464-15,1 3 464 0,-5-3 80 0,-2 2 32 16,1 0 112-16,-2-2 32 0,2 0 0 0,1-2 0 16,1-3-1008-16,1 4-192 0,2-5-32 0,0 4-16 15,1-5-832-15,1 4-160 0,1-4-48 0,-1 5 0 16,0 1-400-16,3-2-96 0,-1 3-16 0,1 0 0 15,1 0 32-15,-1 0 0 0,2 3 0 0,-1 0 0 0,1 4-48 0,1-4-16 16,0 4 0-16,0-1 0 16,3 0-32-16,-3 0 0 0,2-2 0 0,-1 2 0 0,2-2-160 0,1 1-32 15,-10-5-128-15,19 6 192 0,-19-6-192 0,0 0 0 16,26 7 0-16,-26-7 0 0,0 0 0 0,0 0 0 16,0 0 0-16,24 6 0 0,-24-3 0 0,0-3 0 15,-1 1-128-15,-1-1 128 0,-1 3 0 0,-2-3 0 16,-3 2 0-16,0-2 0 0,-2 1 0 0,-1-1 0 15,0 3 0-15,-2-3 0 0,3 0 0 0,-1 0 0 16,-1 0 0-16,1 0 0 0,0-3 0 0,1 2 0 16,0 1 0-16,1-2 0 0,0 2 0 0,2-3 128 15,1 2-128-15,1 1 0 0,1-3 0 0,2 0 0 16,0 0 0-16,1 1 0 0,2 1 0 0,1-2 0 0,0 1 0 0,1 0 0 16,2 2 0-16,-2-2 0 0,2 2 0 0,-5 0 0 15,0 0 128-15,0 0-128 0,0 0 0 0,0 0 0 16,42-1 0-16,-42 1 0 0,0 0 0 0,0 0 0 15,0 0 0-15,51-7 0 0,-51 7 0 0,0 0 0 16,0 0 0-16,57-12 0 0,-57 12 0 0,0 0-160 31,52-9-736-31,-52 9-160 0</inkml:trace>
  <inkml:trace contextRef="#ctx0" brushRef="#br0" timeOffset="201035.14">11050 9028 22111 0,'0'0'1968'0,"-1"0"-1584"16,1 0-384-16,-2 0 0 0,2 0 3136 0,-1 0 560 16,0 3 96-16,0-3 32 0,-2 1-1568 0,-1 1-304 15,2 2-64-15,1 1-16 0,1-1-912 0,-1-2-176 16,1 6-32-16,0 0-16 0,0 2-272 0,1-1-48 15,0 4-16-15,0 2 0 0,0 1-160 0,2 4-48 16,-2-1 0-16,0 1 0 0,3 2-192 0,-1 2 0 16,-1 1 0-16,2 1 0 0,-1 1 0 0,0-1 0 0,1-1-192 15,-3-3 192 1,0 1-752-16,-1-5-32 0,0-1-16 0,-1-2 0 16,0-2-256-16,-1-3-48 0,0-3-16 0,-2-2-17392 0</inkml:trace>
  <inkml:trace contextRef="#ctx0" brushRef="#br0" timeOffset="201454.05">10423 9703 7359 0,'-6'-2'320'0,"2"2"80"15,2-3-400-15,0 2 0 0,2 1 0 0,0-2 0 0,2 2 3264 0,-1-3 576 16,0 2 128-16,1-4 0 0,-2 5 192 0,0 0 16 16,0 0 16-16,0 0 0 0,54-20-2240 0,-54 20-448 15,0 0-96-15,66-12 0 0,-66 12-560 0,52-3-96 16,-52 3-32-16,57 0 0 0,-57 0-80 0,62 5-32 16,-31-1 0-16,0 2 0 0,-31-6-160 0,57 10-48 15,-25-4 0-15,1-3 0 0,3 1-176 0,0-2-32 16,-36-2-16-16,72-6 0 0,-72 6-176 0,68-10 192 15,-68 10-192-15,62-11 192 0,-62 11-192 0,55-8 192 16,-55 8-192-16,53-6 192 0,-53 6-192 0,52-3 160 16,-52 3-160-16,50-7 160 0,-50 7-160 0,44-6 0 15,-44 6 0-15,0 0 128 0,60-6-128 0,-60 6 0 16,0 0 0-16,50 0 0 0,-50 0 0 0,0 0 0 0,44 6 0 16,-44-6 0-16,24 4-144 0,-24-4 144 0,20 9-192 0,-12-6 192 31,-1-2-672-31,-2 2-32 0,-1 1 0 0,-1-2 0 15,-1 1-208-15,-1-3-48 0,-1 0-16 0,-1 0-18848 0</inkml:trace>
  <inkml:trace contextRef="#ctx0" brushRef="#br0" timeOffset="202942.97">10716 10005 11055 0,'0'-1'976'0,"0"-2"-784"0,0 3-192 0,-1-2 0 16,1 1 2400-16,1-2 432 0,-1-3 96 0,0 6 16 16,0 0 528-16,0 0 112 0,0 0 32 0,0 0 0 15,21-53-1680-15,-21 53-336 0,0 0-64 0,0 0 0 16,0 0-896-16,0 0-160 0,47-4-32 0,-37 8-16 16,0 2-176-16,-2 3-16 0,0-2-16 0,-1 4 0 15,1 2-224-15,-1 0 144 0,-1 0-144 0,-1 0 128 16,0 2-128-16,-2-1 0 0,0 0 0 0,-3 0 0 15,0 1 0-15,-1-3 0 0,-1 4 0 0,-5 0 0 16,1-2 0-16,-1-2 0 0,-3 3-128 0,0-2 128 16,-1-1-192-16,0-2 48 0,-3 0 0 0,1-2 0 0,0 2-32 15,0-3 0-15,0-1 0 0,1 0 0 0,0-6 176 16,2 0-128-16,2-3 128 0,2 0-128 0,2-3 128 0,2-1 0 16,2 7 0-16,0 0 0 0,0 0 0 0,0 0 0 15,0 0 128-15,17-57-128 0,-17 57 192 0,0 0-16 16,0 0-16-16,42-37 0 0,-42 37 32 0,0 0 16 15,0 0 0-15,52-16 0 0,-52 16-32 0,29 0-16 16,-16 4 0-16,2 1 0 0,2 1-32 0,-1 4-128 16,0-3 192-16,-2 5-64 0,0-1-128 0,-3 1 160 15,1 3-160-15,-2-3 160 0,-1 1-160 0,-1 0 192 16,0 0-192-16,-2-1 192 0,-1 2-192 0,0-2 0 16,-1-2 144-16,-2 0-144 0,2-2 0 0,-2-1 0 15,-1-4 0-15,2 0 0 0,-1-3 0 0,1-4 0 16,-3 4-192-16,0 0 64 15,0 0-768-15,0 0-128 0</inkml:trace>
  <inkml:trace contextRef="#ctx0" brushRef="#br0" timeOffset="203743.61">11281 9910 14735 0,'0'2'1312'0,"0"0"-1056"0,0-2-256 0,0 0 0 31,0 2 3312-31,0-2 592 0,0 0 128 0,0 0 32 16,1 0-704-16,-1 0-144 0,0 0-16 0,2 0-16 16,-2 0-2016-16,0 0-400 0,0 0-64 0,0 0-32 15,1-2-240-15,-1 0-48 0,1 2-16 0,0-2 0 0,-1 2-80 16,1 0-16-16,-1 0 0 0,0 0 0 0,2 0-64 0,-2 2-16 16,0 0 0-16,0 3 0 0,0-2 48 0,0 1 0 15,0 2 0-15,0 0 0 0,0 1-112 0,1-1-128 16,-1 1 176-16,0 2-176 0,0-1 128 0,1 0-128 15,0 1 0-15,1 0 0 0,-1-2 0 0,0-1 0 16,0 0 0-16,1 0 0 0,0 0 0 0,-1-2 0 16,1 2 0-16,-1 0 0 0,0 1 0 0,0-1 0 15,0 0 0-15,1-1 0 0,-1 4 0 0,0-3 0 16,0 2 128-16,1 0-128 0,-1-2 0 0,0 0 0 16,0 0 0-16,1 1 0 0,-1-4 144 0,-1 3-144 0,1-2 0 15,-1 1 144-15,0-1-144 0,1 0 192 16,-1-1-192-16,2 2 192 0,-2-1-192 0,1-2 160 0,0 2-160 0,0 0 160 15,1-1-160-15,-1 2 0 0,0-1 0 0,0 0 0 16,0 1 0-16,-1-1 0 0,2 2 0 0,-1 0 0 16,-1-2 0-16,0 2 0 0,0 0 128 0,0 0-128 15,-1 0 0-15,-1 1 0 0,1-1 0 0,-1 0 0 16,-1 0 0-16,1 1 0 0,-2 0 0 0,0 1 0 16,-1-2 0-16,0 4 0 0,2-2 0 0,-3 0 0 15,-1 2 0-15,1-1 0 0,-1 1 0 0,-1 0 0 16,1-2 0-16,1 0 0 0,0 1 0 0,1-2 0 15,0-1 0-15,0-1 0 0,1-1 0 0,2 0 0 16,-1-1 0-16,2 0 0 0,0-1 0 0,-1-2 0 16,2 0 0-16,-1-2-144 0,2 2 144 0,-1-4-160 15,2-1-64-15,-2 5-16 0,0 0 0 0,0 0 0 0,0 0 16 16,0 0 0-16,0 0 0 0,21-51 0 0,-21 51 224 0,0 0-192 16,0 0 192-16,0 0-192 0,0 0 192 0,0 0 0 15,0 0 0-15,44-32-144 0,-44 32 144 0,0 0 0 16,0 0 0-16,0 0 0 0,0 0 0 0,0 0 0 15,40-26 0-15,-40 26 0 0,0 0 0 0,0 0 0 16,0 0 0-16,0 0-128 0,0 0 128 0,0 0 0 16,0 0 0-16,37-10 0 0,-33 14 0 0,-2-2 0 15,-1 6 0-15,1-2 0 0,0 3 0 0,0 1 128 16,1 0-128-16,-1-2 128 0,1 2-128 0,-1 2 128 16,1 0-128-16,1 0 128 0,-2-1-128 0,2-1 0 15,-2 0 128-15,2-1-128 0,0-2 0 0,-2-3 0 16,3 1 0-16,-1-2 128 0,-1 0-128 0,1-3 0 15,0 1 0-15,0-1 0 0,-1 0 0 0,-3 0 0 0,0 0 0 16,0 0 0 0,0 0-448-16,0 0 0 0,0 0 0 0,0 0-13104 0,41-23-2624 0</inkml:trace>
  <inkml:trace contextRef="#ctx0" brushRef="#br0" timeOffset="204796.14">12045 10141 12895 0,'0'3'1152'0,"0"-1"-928"16,0-2-224-16,-1 0 0 0,2 0 1456 0,0 0 240 16,1 4 48-16,-1-3 16 0,1 0 1264 0,2 3 256 15,1 0 48-15,0-4 16 0,4 2-864 0,-1-2-176 0,-8 0-48 0,0 0 0 0,0 0-1248 0,47-10-256 31,-47 10-48-31,0 0-16 0,45-15-112 0,-45 15 0 16,0 0-16-16,46-26 0 0,-46 26-128 0,0 0-32 16,44-33 0-16,-44 33 0 0,0 0-160 0,40-42-48 0,-40 42 0 0,0 0 0 15,29-49-192-15,-29 49 144 0,0 0-144 16,18-46 128-16,-18 46-128 0,0 0 0 0,3-41 0 0,-3 41 128 16,0 0-128-16,-8-38 0 0,3 29 0 0,-1-1 0 15,-2 0 0-15,0 2 0 0,-1-2 0 0,-1 4 0 16,0-1 0-16,-2 4 0 0,-1-2 0 0,-1 3 0 15,-1 0 0-15,0 2 0 0,-1 2 0 0,1 2 0 16,1 0 0-16,2 5 0 0,0-3 0 0,0 4 0 16,4 2 0-16,-1 0 0 0,2 2 0 0,2 1 0 15,2 3 128-15,2-2-128 0,1 2 128 0,3-1-128 16,0 3 160-16,1-2-160 0,3 1 192 0,1-3-192 0,0 3 128 16,2-6-128-16,-1 2 0 0,2-1 0 0,0-2 176 15,2-2-176-15,0-2 160 0,2 2-160 0,2 0 208 0,3-4-48 16,0 1-16-16,0-1 0 0,0 0-144 0,-1 0 192 15,2-2-192-15,-2 2 192 0,-3-3-192 16,0 0 0-16,0 1 0 0,-2-2 0 16,-14-2 0-16,0 0 0 0,36 2 0 0,-36-2 0 0,0 0 0 0,0 0-224 15,0 0 80-15,43-10 16 16,-43 10-784-16,0 0-160 0,0 0-16 0,0 0-19040 16</inkml:trace>
  <inkml:trace contextRef="#ctx0" brushRef="#br0" timeOffset="206409.71">12352 9347 911 0,'-6'-2'0'0,"1"1"0"16,2 1 0-16,1 0 0 0,1-3 1664 0,-1 2 256 16,0 1 64-16,-1-1 0 0,-3-1 2112 0,1 2 416 15,2-2 96-15,0 1 0 0,2-2-800 0,1 3-160 16,1-2-48-16,3 0 0 0,2 2-2032 0,0 0-416 15,3 0-64-15,2 0-32 0,-1 2-416 0,-10-2-96 16,0 0-16-16,38 2 0 0,-38-2-48 0,0 0-16 16,45-2 0-16,-45 2 0 0,0 0-272 0,41-2-48 0,-41 2-16 0,0 0 0 15,0 0-128-15,48-6 0 0,-48 6 0 0,0 0 0 16,0 0-272-16,0 0 16 0,0 0 0 0,44-15-19664 16</inkml:trace>
  <inkml:trace contextRef="#ctx0" brushRef="#br0" timeOffset="207076.39">12746 9120 18431 0,'-3'2'816'0,"0"2"160"16,1-4-784-16,0 2-192 0,2-2 0 0,0 0 0 15,0 0 2688-15,0 0 512 0,0 0 80 0,-1-2 32 16,1 2-608-16,0-4-112 0,0 4-32 0,1-2 0 15,-1-2-1584-15,2 2-320 0,-1 0-64 0,0 2-16 0,0-2-288 0,1 2-64 16,-2 0-16-16,1 0 0 0,0 2 0 0,0 0 0 16,1 0 0-16,-2 2 0 0,1-1-64 0,0 2-16 15,0 3 0-15,-1-2 0 0,2 3-128 0,-2-3 0 16,1 4 144-16,0-3-144 0,0 4 0 0,1-1 144 16,-1 0-144-16,1 2 0 0,-1-2 176 0,2 3-176 15,-2-1 160-15,0 0-160 0,1-2 176 0,-1 3-176 16,0-1 192-16,0-2-192 0,1 2 144 0,-1-2-144 15,0 0 0-15,0-1 144 0,1-2-144 0,-1 2 0 16,0-3 144-16,0 0-144 0,0 0 0 0,-1-2 128 16,2 0-128-16,-2-1 0 0,0 0 0 0,1-1 144 0,-1 2-144 0,0-1 0 15,-1 0 176-15,1 0-176 16,0 1 160-16,0-2-160 0,-2-2 144 0,1 4-144 0,0 2 128 0,0 0-128 16,-2 0 0-16,1 0 0 0,-2 1 128 15,2-2-128-15,-2 3 0 0,-1-2 0 0,0 1 0 0,0-1 0 16,1 0 0-16,-2 0 0 0,1 0 0 0,0 0 0 15,-1 2 0-15,0 1 0 0,1-3 0 0,0-1 0 16,-1 3 0-16,-2 1 0 0,2 1 0 0,1 0 0 16,-1-2 0-16,1-1 0 0,0 0-128 0,2-3 128 15,0 1-176-15,1-2 48 0,0 0 0 0,2-3 0 16,0 0-80-16,2 0-16 0,0-3 0 0,-1 0 0 16,3 0 48-16,-4 3 16 0,0 0 0 0,0 0 0 15,0 0 160-15,0 0 0 0,0 0 0 0,46-47-128 0,-46 47 128 16,0 0 0-16,0 0 0 0,0 0 0 15,41-36 0-15,-41 36 0 0,0 0 0 0,0 0 0 0,0 0 0 0,0 0 0 16,43-22 0-16,-38 22 0 0,-2 1 0 0,1 2 0 16,0 3 0-16,0 0 0 0,-2 0 0 15,2 4 128-15,-2-2-128 0,1 0 128 0,-1 1-128 0,-1 1 128 16,1 2-128-16,-1-2 128 0,1 3-128 0,0-4 0 16,-1 4 128-16,1-1-128 0,1-2 0 0,-2-3 0 15,3 2 0-15,-1 0 0 0,2-6 0 0,-1 4 0 16,1-4 0-16,0-3 0 15,0 0-704-15,-5 0-48 0,0 0-16 0,0 0-18064 0</inkml:trace>
  <inkml:trace contextRef="#ctx0" brushRef="#br0" timeOffset="207409.95">13194 9067 24879 0,'-2'-2'1088'0,"0"2"256"0,1-3-1088 0,0 3-256 0,0 0 0 0,-2-2 0 16,1 2 2384-16,-1 0 432 0,-1-1 64 0,-2 1 32 15,-1-2-992-15,-1 2-192 0,1 2-32 0,1-2-16 16,-2 3-800-16,0 0-176 0,-2 4-16 0,0 0-16 16,0 4-176-16,0 0-48 0,3 0 0 0,-2 0 0 15,-1 7-160-15,0-1-32 0,0 4-16 0,2 1 0 16,2 1-240-16,-1-4 176 0,2 2-176 0,3 2 160 0,0-1-160 15,0-2 0-15,2 1 0 0,-1-1 0 0,4 1 0 0,0-2 0 16,2-3 0-16,3-1 0 0,-1-2 0 0,2 0 0 16,1-3 0-16,1 2 0 0,-1-3-128 0,2 1 128 15,0-4-160-15,2 0 160 16,1 1-512-16,1-4-16 0,-1-3 0 0,-15 0 0 16,0 0-528-16,45-6-96 0</inkml:trace>
  <inkml:trace contextRef="#ctx0" brushRef="#br0" timeOffset="207626.69">13316 9179 15663 0,'0'0'1392'0,"0"1"-1120"0,2 2-272 0,-2-1 0 0,1 0 3200 0,-1 0 592 0,1 4 112 0,2 2 32 15,-1 3-800-15,1 2-176 0,0 2-16 0,1 2-16 16,-2 1-1872-16,2 2-368 0,0-2-80 0,-2 1-16 15,1 0-336-15,-1 0-64 0,0 0 0 0,0 0-16 16,0-3-176-16,0 0 0 0,-1-1 0 0,0-2 0 16,0-6 0-16,1-1-256 0,-1 0 48 0,-1-3 0 15,2-3-1136-15,0-3-240 0</inkml:trace>
  <inkml:trace contextRef="#ctx0" brushRef="#br0" timeOffset="207842.88">13407 9378 26719 0,'6'1'1184'0,"-2"2"240"0,-1-3-1136 0,-1 2-288 15,-1-2 0-15,1 0 0 0,2 0 2096 0,0 0 352 16,3 2 80-16,4 0 16 0,-11-2-1008 0,29 0-192 16,-29 0-32-16,0 0-16 0,42-2-880 0,-30 4-176 15,-2-2-48-15,0 3 0 0,-10-3-192 0,0 0 0 16,33-3 0-16,-33 3 0 0,0 0-320 0,0 0-64 15,0 0-16-15,40-6-17520 0</inkml:trace>
  <inkml:trace contextRef="#ctx0" brushRef="#br0" timeOffset="208045.74">13585 9319 21183 0,'0'4'944'0,"0"-2"192"0,0-2-912 0,0 0-224 0,1 2 0 15,-1-2 0-15,0 0 2704 0,1 2 496 0,0 0 112 0,1 1 16 16,0 0-1008-16,-1 1-192 0,1-1-32 0,-1 3-16 16,0-3-1376-16,-1 4-256 0,1-1-64 0,1 0-16 15,-2 1-176-15,0 2-48 0,1 3 0 0,0-2 0 16,0 0-144-16,-1 3 0 0,2-1 0 0,-1-2 0 16,1 0-144-16,1 1-112 0,0-1-32 0,2 2-12144 15,2-2-2432-15</inkml:trace>
  <inkml:trace contextRef="#ctx0" brushRef="#br0" timeOffset="208525.71">13701 9208 7359 0,'-1'0'656'0,"1"0"-528"16,0 0-128-16,0 0 0 0,0 0 3488 0,0 0 672 15,1 0 128-15,0 0 16 0,0 0 80 0,2 0 16 16,1-3 0-16,1 3 0 0,1-2-2736 0,0 0-560 16,-6 2-96-16,0 0-32 0,0 0-336 0,0 0-80 15,38-10-16-15,-38 10 0 0,0 0-192 0,32 2-32 16,-32-2-16-16,24 2 0 0,-13 1-160 0,1 0-16 16,1 4-128-16,-1-4 192 0,1 3-192 0,-4 3 0 0,1 1 0 0,-4 0 0 15,2-1 0-15,-2 2 0 0,-1 3 0 0,-2 5 0 16,-2-3-416-16,-1 3 32 0,-1 0 0 0,-3-2 0 31,0 1-304-31,-1 1-48 0,-1-3-16 0,0-4 0 16,-2 4-32-16,-2-3-16 0,-1-1 0 0,0-2 0 15,0-3 16-15,0 2 0 0,-1-5 0 0,-1-1 0 0,2 0 480 0,1-5 112 0,2 1 0 0,1-2 16 16,2-1 0-16,2 0 0 0,1-2 0 0,1 1 0 16,1 5 560-16,0 0 96 0,0 0 32 0,0 0 0 15,0 0 496-15,0 0 96 0,0 0 32 0,37-40 0 16,-37 40-432-16,0 0-96 0,0 0-16 0,34 0 0 15,-24 4-160-15,-2-1-48 0,2 0 0 0,-1 1 0 16,2 2 592-16,0 0 112 0,0 2 32 0,-1 0 0 16,0-1-1712-16,-3 1-352 0,1-2-64 0,-1 2-16 0,-1 2 688 15,1-5 128-15,-1 2 16 0,-1-4 16 16,0 0-800-16,0 0-176 0</inkml:trace>
  <inkml:trace contextRef="#ctx0" brushRef="#br0" timeOffset="209028.88">14035 9581 10127 0,'1'0'896'0,"2"0"-704"15,-2 0-192-15,0-2 0 0,2 0 2992 0,-2 2 560 16,2-2 112-16,4-2 32 0,-7 4-112 0,0 0 0 16,0 0-16-16,0 0 0 0,38-41-1904 0,-38 41-368 15,0 0-80-15,0 0 0 0,0 0-832 0,0 0-144 16,30-54-48-16,-30 54 0 0,0 0-64 0,0 0-128 15,0 0 176-15,0 0-176 0,0 0 0 0,0 0 0 16,0 0 0-16,0 0 0 0,0 0 0 0,0 0 0 0,22-51 0 0,-23 49 0 16,-1-1 0-16,1 3 0 0,0 0 0 15,0 3 0-15,1-3 0 0,-2 2 0 0,2 2 128 0,0 2-128 16,0 0 176-16,2 4-32 0,0 0 0 0,-1-1 0 16,2 3-144-16,1-1 0 0,-1 4 144 0,1-3-144 15,1 1 0-15,0-3 0 0,1 2 0 0,-1-2 128 16,1-4-128-16,0 0 0 0,1-2 0 0,-1-2 0 15,1 0 0-15,1 0 0 0,-1-2 0 0,-7 0 0 16,0 0 0-16,0 0 0 0,0 0 0 0,0 0 0 0,0 0-144 16,42-34 0-16,-42 34 0 0,0 0 0 0,0 0-112 0,0 0-32 15,0 0 0-15,14-61 0 16,-14 61-96-16,0 0-32 0,0 0 0 0,0 0 0 16,0 0 224-16,0 0 32 0,0 0 16 0,8-51 0 0,-6 51 144 0,-1 0 192 15,0 1-32-15,-1 2-16 0,3-1 224 0,-2 3 32 16,1 0 16-16,1 2 0 0,-2-1-240 0,1 1-48 15,1 2-128-15,-1-2 192 0,1 2-64 16,-1-2-128-16,2 2 176 0,-2 1-176 0,1-2 192 0,1 2-192 16,-1-1 192-16,1 1-192 0,0-4 0 0,1 2 0 15,-2-2 0-15,2-1 0 0,0-2-160 0,0 1-144 16,0-1-16-16,-1-3-11904 16,2-3-2384-16</inkml:trace>
  <inkml:trace contextRef="#ctx0" brushRef="#br0" timeOffset="209315.11">14410 9062 20271 0,'-2'5'1792'0,"2"0"-1424"0,2-2-368 0,-1 0 0 16,0 0 2944-16,-1 1 512 0,2 5 96 0,1 3 32 15,3 4-1168-15,0 3-240 0,3-3-32 0,0 1-16 16,1 0-1312-16,1 0-272 0,1-1-48 0,0 0-16 0,2-4-224 0,1 4-32 0,-2-1-16 0,2 1 0 31,-1 1-208-31,-3 1 176 0,1 4-176 0,-3-2 160 16,-3 2-160-16,-2 0 0 0,0-1 0 0,-3-1 0 16,-1 0 0-16,-3 3 0 0,0 3 0 0,-4-1 0 0,0 1-224 0,-2-4 32 15,-2 0 0-15,0 0 0 16,-1-3-224-16,-1 0-32 0,0-3-16 0,-2-4-18096 15</inkml:trace>
  <inkml:trace contextRef="#ctx0" brushRef="#br0" timeOffset="212760.02">14973 9967 6447 0,'-1'0'576'0,"0"0"-576"16,1 0 0-16,0 0 0 0,-1 0 1968 0,-2 0 272 16,2-3 64-16,-1 3 16 0,-2-1 1712 0,-1 1 320 15,0-2 80-15,0 2 16 0,0 0-1376 0,0-3-288 16,1 3-48-16,2 3-16 0,1-3-1568 0,1 0-304 16,-2 2-64-16,2-2-16 0,0 4-144 0,3-2-48 15,-1 2 0-15,2-2 0 0,2 5-192 0,0-4-32 16,2 1-16-16,1 2 0 0,-1-2-144 0,3 1-16 15,0-1-16-15,1-2 0 0,0-1-160 0,-1 2 0 16,-11-3 0-16,0 0 128 0,38 0-128 0,-38 0 0 16,0 0 0-16,0 0 0 0,44-6 0 0,-37 6 0 15,-1 0 0-15,-1 0 0 0,0 0-128 0,-2-3 128 16,-3 3 0-16,0-1 0 0,0 1 0 0,-3-3 0 0,1 0 0 0,-2-3 0 16,-1 1 0-16,-1 0 0 0,-3-2 0 15,-1 1 0-15,-1 4-128 0,0-4 128 0,0 3 0 16,-1 2 0-16,-1-2 0 0,0 2 0 0,0 1 0 0,0 1 0 15,-1 2 0-15,0 1 0 0,1-2 0 0,0 4 0 16,4-2 0-16,-1-2 0 0,1 2 0 0,0 0 0 16,3 0 0-16,1 1 0 0,1-2 0 0,1 0 0 15,2-3 0-15,-1 1 0 0,2 1 0 0,0-2 0 16,3 0 0-16,0 3 0 0,0-3 128 0,2 1-128 16,2 2 0-16,3-1 0 0,0-2 144 0,0 1-144 15,0 2 192-15,1-3-16 0,1 1-16 0,2 1 0 16,-14-2 16-16,0 0 0 0,43 3 0 0,-43-3 0 15,36 0-176-15,-36 0 128 0,0 0-128 0,52-9 128 16,-52 9-128-16,0 0 0 0,43-10 0 0,-43 10 0 0,0 0 0 16,0 0 0-16,0 0 0 0,41-6 0 15,-37 4-448-15,0 4 16 0,-2-2 16 0,1-2 0 16,-1 2-896-16,0 0-176 0</inkml:trace>
  <inkml:trace contextRef="#ctx0" brushRef="#br0" timeOffset="213479.5">16095 9240 8287 0,'-1'-4'736'0,"-1"-2"-592"0,2 2-144 0,-1 4 0 15,1-2 2960-15,-2-1 560 0,1-1 128 0,-2-2 0 16,-1-4 384-16,1 0 80 0,0 4 16 0,-1 0 0 16,3 4-2144-16,0-2-448 0,-1 4-64 0,2 4-32 15,-2-2-576-15,2 4-112 0,0 2-32 0,2 0 0 16,0 5-192-16,0 3-32 0,1 0-16 0,-1 0 0 16,2 5-96-16,-1 1-32 0,0 0 0 0,1-2 0 15,0 1-160-15,-1 2-16 0,1-1-16 0,1-2 0 16,-1-1-160-16,1-1 0 0,0-1 0 0,-3-2 0 15,2-3 0-15,-2 1-224 0,0-10 80 0,0 3 16 16,-1-2-672-16,-2 0-128 0,0 1-32 16,-2-1 0-16,1-2-544 0,-2 2-112 0</inkml:trace>
  <inkml:trace contextRef="#ctx0" brushRef="#br0" timeOffset="213842.25">15772 9685 7359 0,'0'0'656'0,"0"0"-528"0,0 0-128 0,0 0 0 16,0 0 3360-16,0 0 640 0,0 0 128 0,0 0 32 15,52-21-128-15,-52 21-32 0,0 0 0 0,47-8 0 16,-31 10-2112-16,-1 0-416 0,2 1-96 0,2 0-16 0,1 3-624 0,1-2-128 15,0 2-32-15,1-3 0 0,1 1-48 0,-23-4-16 32,51 2 0-32,-51-2 0 0,55-2-176 0,-55 2-32 0,58-7-16 0,-58 7 0 15,55-6-288-15,-55 6 128 0,50-1-128 0,-50 1 0 0,44-3 0 0,-44 3 0 0,46 0 0 0,-46 0 0 16,40-2 0-16,-40 2 0 0,0 0 0 0,37 2 0 16,-25-2 0-16,-1 3-192 0,-1-3 16 0,-1 1 16 31,-2 2-528-31,-1-3-96 0,-1 1-32 15,-1-1 0-15,0 0-208 0,-3-1-32 0,1 1-16 0,0-3-17056 16</inkml:trace>
  <inkml:trace contextRef="#ctx0" brushRef="#br0" timeOffset="-213919.9">15815 9442 21183 0,'-2'-1'1888'0,"1"1"-1504"0,0-2-384 0,-1-1 0 15,2 3 1952-15,-1-1 320 0,0 1 64 0,0-5 16 16,-2 4 224-16,1-4 48 0,2 4 16 0,-2-3 0 16,4 2-1504-16,-1 2-304 0,1-3-64 0,1 2-16 15,2-2-352-15,-3 3-64 0,-2 0-16 0,0 0 0 16,0 0-64-16,0 0 0 0,0 0-16 0,0 0 0 15,42-3-32-15,-37 3 0 0,0 1 0 0,-1 1 0 16,1-2-208-16,0 3 0 0,-1-3 128 0,-1 1-128 16,1 2 0-16,0-3 0 0,-2 0 0 0,1 2 0 15,-1-2 0-15,-1 0 0 0,1 0 0 0,-1 1 0 16,-1-1 0-16,1 0 0 0,-1 3 0 0,0-6 0 0,0 3 0 0,0 0 0 16,-2-1 0-16,2 1 0 0,0 0 0 0,-2 0 0 15,1-2 0-15,-1 2 0 0,-1-3 0 0,-1 2 0 16,-1-2 0-16,-1 1 0 0,-1 1 0 0,-1-2 0 15,0 1 0-15,0 0 144 0,0-1-16 0,0 0 0 16,1 3 0-16,1-2 0 0,1 1-128 0,0 1 160 16,1 0-160-16,3 0 160 0,0 0-32 0,-1 0-128 15,2 1 192-15,2 1-64 0,0-1-128 0,1 2 160 16,-1-1-160-16,2 2 160 0,-1-1-160 0,4 0 0 16,0 1 0-16,2 1 0 0,-1-4 0 0,-8-1 0 15,21 3 0-15,-21-3 0 0,0 0-176 0,46-3-16 16,-46 3 0-16,0 0 0 15,57-10-704-15,-57 10-128 0</inkml:trace>
  <inkml:trace contextRef="#ctx0" brushRef="#br0" timeOffset="-210093.02">16151 9961 20271 0,'0'0'1792'15,"0"0"-1424"-15,0-3-368 0,-2 2 0 0,2 1 1072 0,0 0 144 16,0 0 16-16,0 0 16 0,0 0 448 16,0 0 96-16,-3-35 0 0,1 29 16 0,2 6-384 0,0 0-80 15,0 0 0-15,0 0-16 0,0 0-304 0,0 0-48 16,0 0-16-16,0 0 0 0,0 0-320 0,0 0-64 16,0 0 0-16,0 0-16 0,0 0-96 0,-7-14-16 15,5 19 0-15,-2 0 0 0,3 2-64 0,-2-1-32 16,3-1 0-16,0 3 0 0,1 1-208 0,1-2-144 15,0 3 192-15,1 1-192 0,-1 1 128 0,0 0-128 16,2 3 0-16,0-3 0 0,0 2 0 0,-2 1 128 16,2-3-128-16,-2-1 0 0,2 0 192 0,0 0-64 15,-2 0 0-15,1 2-128 0,-1-6 176 0,1 2-176 0,-1-2 160 16,2 2-160-16,-1-3 128 0,1-2-128 0,-1 2 0 0,-1-2 0 16,2-1 0-16,-2 2 0 0,1-3 0 15,-1 3 0-15,1-4 0 0,-1 1 0 0,-1 2 0 0,2 1 0 16,-2-4 0-16,0 4 0 0,-1 0 0 15,0 1 0-15,0-1 0 0,-1 1 0 0,0 1 0 0,-2 0 0 16,1 2 0-16,-1-3 0 0,0 4 128 0,-1 0-128 16,-1 0 0-16,0-1 0 0,0 3 0 0,-1-3 0 15,0 4 0-15,0-3 0 0,-1 0 0 0,1-2 0 16,0 5 0-16,-1-3 0 0,1-1 0 0,-1 1 0 16,0 3 0-16,1-1 0 0,-2-2 0 0,1 0 0 15,-1 1-144-15,1-1 144 0,1-4-208 0,0 0 80 16,1-2-32-16,0-2 0 0,1 2 0 0,0-4 0 15,2 0 160-15,-1 0 0 0,2 0-144 0,0-2 144 0,1 0 0 0,0 0 0 16,0-2-144-16,1 2 144 0,-1 2 0 0,0 0-160 16,0 0 160-16,0 0-128 0,0 0 128 0,0 0 0 15,0 0 0-15,43-35 0 0,-43 35 0 0,0 0 0 16,0 0 0-16,0 0 0 0,46-18 0 0,-46 18 0 16,0 0 0-16,0 0 0 0,0 0 0 0,0 0 0 15,47-8 0-15,-47 8 0 0,0 0 0 0,18 6 0 16,-14-2 0-16,1 2 0 0,-1 0 0 0,1 1 0 0,-1 2 160 0,-2-1-160 15,2 4 256-15,-2-1-32 16,2 3-16-16,1 1 0 0,0-4-208 0,0 0 144 16,1-1-144-16,0 0 128 0,1-1-128 0,0-5 0 15,2 1 0-15,-9-5 0 0,17 7-336 0,-17-7-48 16,0 0-16-16,0 0 0 16,0 0-1024-16,44-9-208 0</inkml:trace>
  <inkml:trace contextRef="#ctx0" brushRef="#br0" timeOffset="-208927.21">16944 10191 20271 0,'0'1'1792'0,"-1"-1"-1424"0,1 0-368 0,0 0 0 16,0 0 1872-16,0 0 304 0,1 2 64 0,1-2 16 15,-1 0 64-15,3 0 16 0,1 0 0 0,2 0 0 16,-7 0-1056-16,0 0-192 0,0 0-64 0,0 0 0 16,52-16-544-16,-52 16-112 0,0 0-32 0,0 0 0 15,57-41-64-15,-57 41-16 0,0 0 0 0,46-54 0 16,-46 54-64-16,32-44 0 0,-32 44-16 0,31-50 0 16,-31 50-176-16,22-44 160 0,-22 44-160 0,0 0 160 15,22-57-160-15,-22 57 0 0,0 0 0 0,6-45 0 16,-6 45 0-16,0 0 0 0,-5-38 0 0,-1 25 0 15,0 4 0-15,-1 0 0 0,-3-1 0 0,-1 1 0 16,-1 3 0-16,-1 2 0 0,-1 1 0 0,1 3 0 0,0 0 0 16,-3 1 0-16,-1 4 0 0,-2 1 0 15,1 0 160-15,2 2-160 0,1-2 192 0,1 3-192 0,-1 0 224 0,2 1-64 16,0 3-16-16,4-1 0 0,1 0 16 0,3 2 0 16,2 1 0-16,1 1 0 0,1 0 48 0,1-2 16 15,0 0 0-15,1 3 0 0,2 1-96 0,3 4-128 16,1 1 176-16,3-5-176 0,0 2 176 0,0-2-176 15,2 1 160-15,2-3-160 0,-2-2 160 0,1-2-160 16,2 0 160-16,-1-2-160 0,2-1 128 0,2-3-128 16,-1 0 0-16,-17-6 144 0,36 7-144 0,-36-7 0 15,38 0 0-15,-38 0 0 0,0 0 0 0,50-7 0 16,-50 7 0-16,0 0 0 0,0 0 0 0,54-18 0 16,-54 18 0-16,0 0 0 0,0 0-256 0,0 0 64 15,47-22 0-15,-47 22 16 16,0 0-672-16,0 0-144 0,0 0-32 0,0 0-18448 0</inkml:trace>
  <inkml:trace contextRef="#ctx0" brushRef="#br0" timeOffset="-207820.82">17339 9423 8287 0,'-10'2'736'0,"3"-2"-592"0,0 0-144 0,2 1 0 0,3-1 1088 0,1 0 192 15,-3-1 48-15,0 1 0 0,-1-1 1488 0,0 1 288 16,1-1 64-16,0-3 16 0,3 2-400 0,2-2-80 15,-1 4-16-15,0 0 0 0,0 0-784 0,0 0-176 16,0 0-16-16,0 0-16 0,44-18-896 0,-44 18-176 16,0 0-48-16,31 5 0 0,-31-5-96 0,21 7-32 15,-8-4 0-15,-2 0 0 0,-1-2-176 0,1 2-32 16,0-1-16-16,0 2 0 0,-11-4-224 0,0 0 0 16,35 0 0-16,-35 0 0 0,0 0-160 0,0 0-32 15,43-13 0-15,-43 13-12944 16,0 0-2608-16</inkml:trace>
  <inkml:trace contextRef="#ctx0" brushRef="#br0" timeOffset="-207166.62">17736 9100 14735 0,'0'1'1312'16,"0"2"-1056"-16,1-3-256 0,-1 0 0 15,0 0 3200-15,0 2 576 0,0-2 112 0,1 4 16 16,-1-2-576-16,0 3-128 0,2 1-32 0,-2 1 0 16,0-2-2016-16,0 1-384 0,1-3-96 0,0 4-16 15,0-4-272-15,1 4-64 0,0-1-16 0,0 0 0 16,1-2-304-16,-1 2 0 0,2 0 128 0,0-2-128 16,0 1 0-16,-2 2 0 0,2-3 0 0,-1 2 0 15,0-1 0-15,-1 1 0 0,2 1 0 0,-1 0 0 16,-2-1 0-16,1 0 0 0,1 4 0 0,-2-1 0 0,0-2 0 0,-1 2 0 15,3-2 0-15,-2 2 0 0,0-3 0 0,0 0 0 16,1 0 0-16,-2 2 0 0,1-2 0 0,-1 0 0 16,0 0 0-16,0 0 0 0,0 3 0 0,0-3 0 15,0 2 0-15,-1 0 0 0,-1 2 0 0,1 0 0 16,-1 0 128-16,-1 0-128 0,1 1 192 0,-1-1-32 16,0-1 0-16,-1 1 0 0,0-1-160 0,-1-1 192 15,0 3-192-15,0-1 192 0,0-2-192 0,0 2 0 16,0 0 144-16,-1-4-144 0,1 2 0 0,-1 1 0 0,1-1 0 0,0 0 128 15,0-2-128-15,-1 0 0 0,1 0 0 16,-1 0 0-16,1-2 0 0,-1 2 0 0,0-2 0 0,1 1 0 16,0-1 0-16,1-2 0 0,2 2 0 0,-1-3 0 15,2 1 0-15,1-2 0 0,0 3 0 0,1-3 0 16,0 0 0-16,2-3 0 0,1 3 0 0,-2-3 0 16,-2 3 0-16,0 0-128 0,0 0 128 0,0 0 0 15,0 0 0-15,0 0 0 0,42-32 0 0,-42 32 0 16,0 0 0-16,0 0 0 0,0 0 0 0,0 0-128 15,46-35 128-15,-46 35 0 0,0 0 0 0,0 0 0 16,0 0 0-16,0 0 0 0,0 0 0 0,46-22 0 16,-41 23 0-16,-2 1 0 0,2 2 0 0,-2-1 0 15,0 0 0-15,0 4 0 0,-1-1 0 0,1 0 0 16,-1 0 0-16,-1 0 0 0,2 0 0 0,-2 2 0 16,2 1 0-16,-1 0 0 0,1-2 0 0,-2 0 0 15,1-1 0-15,1-1 0 0,-1 1 0 0,1-2 0 0,-1-1 0 0,1-2 0 16,0-1 0-16,1 0 0 15,-4 0-560-15,0 0-16 0,0 0-16 0,0 0-12320 16,0 0-2448-16</inkml:trace>
  <inkml:trace contextRef="#ctx0" brushRef="#br0" timeOffset="-206569.43">18030 9691 19343 0,'0'4'848'0,"0"-2"192"0,0-2-832 0,-1 0-208 0,1-2 0 0,0 2 0 15,1 0 1952-15,0-3 352 0,1 2 64 0,-1-4 0 16,-1 5 208-16,0 0 48 0,0 0 0 0,0 0 0 16,0 0-1296-16,0 0-256 0,33-51-48 0,-33 51-16 15,0 0-560-15,0 0-96 0,0 0-32 0,27-48 0 16,-27 48 0-16,0 0-16 0,0 0 0 0,0 0 0 15,19-54-128-15,-19 54-32 0,0 0 0 0,0 0 0 16,0 0-144-16,4-44 0 0,-4 38 144 0,-2 3-144 16,1-1 0-16,1 1 144 0,-1 1-144 0,0 2 0 15,1 2 160-15,-1 1-160 0,1 1 128 0,0 2-128 16,0 1 176-16,0 2-48 0,1 3-128 0,-1 1 192 16,1-2-192-16,1 1 144 0,0 3-144 0,1-1 128 15,1 0-128-15,0-1 0 0,1-1 0 0,1 2 128 16,0-6-128-16,0 3 0 0,-1 1 0 0,0-6 0 0,1 1 0 0,1-1 0 15,-1-3 128-15,0-2-128 0,-6-1 0 0,0 0 0 16,0 0 0-16,0 0 0 0,0 0 0 0,47-22 0 16,-47 22 0-16,0 0 0 0,0 0 0 0,0 0 0 15,31-52-128-15,-31 52 128 0,0 0-304 0,0 0 16 16,0 0 0-16,11-53 0 0,-11 53-80 0,0 0-16 16,0 0 0-16,0 0 0 0,0 0 224 0,0 0 160 15,0 0-208-15,4-44 80 0,-4 43 128 0,0 1 128 16,0 0-128-16,-2 1 176 0,2 2 192 0,0 3 32 15,0 0 16-15,0 0 0 0,0 2-48 0,0 1-16 16,0 3 0-16,0-2 0 0,2-2-144 0,-2 2-16 0,1 0-16 0,0 0 0 16,0-1-176-16,2 1 128 0,-1-2-128 0,1-1 128 15,-1 0-128-15,2-1 0 0,0 0 0 0,-1-2 0 16,2 1 0-16,-1-1 0 0,1-3 0 0,-1 1 0 31,1-2-448-31,0-2 0 0,0 1-16 0,-5 1-12896 0,0 0-2576 16</inkml:trace>
  <inkml:trace contextRef="#ctx0" brushRef="#br0" timeOffset="-205503.16">18520 8948 21183 0,'-1'0'1888'0,"1"0"-1504"0,1 0-384 0,-1 0 0 16,1 1 1776-16,0-1 272 0,2 0 64 0,2 3 16 16,0-3 384-16,3 0 80 0,-8 0 16 0,0 0 0 15,35 1-1360-15,-35-1-272 0,0 0-48 0,42-1-16 0,-42 1-352 0,0 0-80 16,45-4-16-16,-45 4 0 15,0 0-80-15,43-1 0 0,-43 1-16 0,0 0 0 16,36 6-176-16,-36-6-16 0,17 8-16 0,-11-4 0 0,-1 1-160 0,0 1 0 16,0 2 144-16,-1-2-144 0,-1 0 0 0,0 0 0 15,-1 4 0-15,1 3 0 0,-1-1 0 0,1 4 0 16,-2 3 0-16,1-1 0 0,1 6 0 0,-2 0 0 16,0 5 0-16,1-1 0 0,-2 4 0 0,0 3 0 15,-2 3 0-15,1 2 0 0,-1-1 0 0,-1 2-128 16,0 3 128-16,-1-2-128 0,0 2 128 0,0-1 0 0,1-1 0 0,-2-2-128 0,1-2 128 0,-2 4 0 31,1 5 0-31,-1 0 0 0,1-2 0 0,0-3 0 16,1-3 0-16,2-4-128 0,0-2 128 0,1-2 0 0,1-2 0 0,0-1 0 15,0-2 0-15,1 1 0 0,1 2 0 0,-2-4 0 16,1 1 0-16,0-2 0 0,0 5 0 0,1-7 0 16,-1 2 0-16,0-3 0 0,0 1 0 0,-1-4-128 15,2 5 128-15,-1-4-192 0,-1 2 192 0,0-1-192 0,0 0 0 0,0-1-16 16,0-1 0-16,0 1 0 15,1-6 32-15,0 2 16 0,0 1 0 0,1-3 0 16,-1 0 160-16,0 2-128 0,2-3 128 0,-1 4-128 16,1-2 128-16,-1 1 0 0,-1-2 0 0,1 0-128 15,-1 2 128-15,0-4 0 0,2 0 0 0,-3 0 0 0,1 0 0 0,-1-3 0 0,0 0 0 0,0-2 0 32,0 1 0-32,0-4 128 0,0 0-128 0,0 0 0 0,0-3 0 15,0 0 0-15,0 0 0 0,0 0 0 0,-1 0 0 16,1-2 0-16,-2 1 0 0,0-2 128 0,-1 3-128 0,1-3 0 15,-2 0 128-15,0-1-128 0,-1 2 128 0,1-2-128 16,-1 1 128-16,0 0-128 0,0 1 128 0,0 0-128 16,0 0 128-16,-1 2-128 0,-1 0 128 0,1 0-128 15,0 0 128-15,-1 0-128 0,-1 2 0 0,1-2 0 16,-2 4 0-16,-1-1 128 0,-1-2-128 0,0 1 0 16,0 2 0-16,0-2 0 0,0 2 0 0,-2-1 0 15,0-3 0-15,-1 0 0 0,2 1 0 0,-1-2 0 16,2 1 0-16,0-3 0 0,2 1 0 0,1 0 0 15,0 0 0-15,2-2 0 0,0 1-272 0,3-2 16 16,0 1 16-16,-1 0 0 16,3 2-160-16,-2-2-48 0,2 4 0 0,-1-2-11968 15,2 2-2384-15</inkml:trace>
  <inkml:trace contextRef="#ctx0" brushRef="#br0" timeOffset="-204511.62">19209 8750 6447 0,'0'-1'576'0,"0"1"-576"16,0 0 0-16,0 0 0 0,0 1 2304 0,-2 1 336 15,1-2 80-15,1 4 16 0,-1-1 928 0,1 3 192 16,0-2 48-16,1 2 0 0,0 0-1408 0,2 0-288 15,-2 4-48-15,2 0-16 0,-2 2-1024 0,0 1-208 16,-1 3-32-16,0-4-16 0,-1 4-320 0,0-1-64 0,-2 1-16 0,1 0 0 16,-1-2-192-16,1-2-32 15,-2 0-16-15,1 1 0 0,1-3-224 0,-2-2 0 16,2-1 128-16,1-4-128 0,1-3 0 0,-2 0 0 0,4-2 0 0,-2-2 0 0,0 4 0 0,0 0 0 16,0 0-160-16,0 0 160 0,14-59-192 0,-14 59 64 15,0 0 0-15,9-52 0 0,-9 52 128 0,0 0 0 16,5-51-144-16,-5 51 144 15,1-35 0-15,-1 35 0 0,0 0 0 0,0-43 0 16,0 43 0-16,0 0 0 0,0 0 0 0,0-38 0 16,0 38 0-16,0 0 160 0,0 0-32 0,0 0-128 15,0 0 240-15,0 0-64 0,0 0-16 0,0 0 0 16,0 0-32-16,0 0-128 0,0 0 192 0,0 0-64 16,0 0 64-16,0 0 16 0,5 10 0 0,-6 0 0 15,0 4-16-15,-1 5-16 0,0 1 0 0,1 2 0 16,-2 0-176-16,1 1 128 0,-1-1-128 0,1-1 128 0,1-1-128 0,1-2 0 0,0 1 0 0,0-3 0 15,0-3 0-15,0 0 0 16,0-1 0-16,1-6 0 16,0 1-592-16,2-4-48 0,0 1-16 0,1 1-19056 15</inkml:trace>
  <inkml:trace contextRef="#ctx0" brushRef="#br0" timeOffset="-203247.09">19200 10782 17503 0,'-1'0'1552'0,"-1"0"-1232"0,2 1-320 0,0-1 0 16,-1 2 1728-16,1-2 272 0,-1 4 64 0,-1 2 16 15,-1 3 352-15,-1 1 80 0,3 2 16 0,-1 1 0 16,0-1-752-16,1-1-160 0,0 4-16 0,1-1-16 15,-1 0-896-15,1-1-176 0,0 3-48 0,1-3 0 16,0 2-208-16,2 1-32 0,0-1-16 0,1 1 0 16,2-2-208-16,0 1 144 0,2-3-144 0,2 2 128 15,-2-6-128-15,4 2 0 0,-1-4 0 0,0 1 128 16,1-6-128-16,-12-1 0 0,27 0 0 0,-27 0 0 16,0 0 0-16,44-13 0 0,-44 13 0 0,0 0 0 15,52-29 0-15,-52 29 128 0,0 0-128 0,47-39 0 16,-47 39 192-16,0 0-64 0,43-47 0 0,-43 47 0 15,0 0 0-15,31-50-128 0,-31 50 192 0,0 0-64 16,0 0-128-16,16-57 0 0,-16 57 0 0,0 0 128 16,-6-41-128-16,6 41 0 0,-9-26 0 0,3 14 0 0,-2 1 0 0,1 1 0 15,1 2 0-15,-3 0 0 0,0 0 0 16,-3 0 0-16,0-1 0 0,-1 3 0 0,-1 1 0 0,0 0 128 16,-1 1-128-16,0 2 192 0,0 0 0 0,-1 2 0 15,1 0 0-15,1 4 0 0,-1-1-48 0,0 3 0 16,1 0 0-16,0 1 0 0,1 3-16 0,2 0-128 15,0 1 192-15,2 2-64 0,2-2-128 0,1 4 128 16,1-3-128-16,1 0 128 0,3-2-128 0,0 0 0 16,1-1 0-16,1 1 0 15,1-4-528-15,3 0 16 0,1-2 0 0,3-4-12720 16,-9 0-2528-16</inkml:trace>
  <inkml:trace contextRef="#ctx0" brushRef="#br0" timeOffset="-197077.15">20307 9679 5519 0,'-4'0'496'0,"1"-3"-496"16,1 3 0-16,1-1 0 0,1 1 2080 0,-1 0 320 15,-2-3 64-15,-1 0 16 0,1 0 1056 0,-2 0 224 16,2 0 32-16,2-1 16 0,2 4-928 0,0-2-176 16,3 2-32-16,2 2-16 0,1 0-1296 0,1 0-256 15,5 4-48-15,-1-3-16 0,-12-3-352 0,27 7-80 16,-12-1-16-16,0-3 0 0,-15-3-64 0,29 4-16 15,-29-4 0-15,0 0 0 0,38 3-208 0,-29 0-48 16,-9-3-16-16,0 0 0 0,35 2-240 0,-35-2 144 16,0 0-144-16,32 0 128 0,-32 0-128 0,0 0 0 15,0 0 0-15,39-2 0 0,-39 2 0 0,0 0 0 16,0 0-144-16,0 0 144 0,0 0-384 0,0 0 0 0,47-23-16 16,-47 23 0-1,0 0-544-15,0 0-96 0,0 0-32 0,0 0-11584 0,0 0-2320 0</inkml:trace>
  <inkml:trace contextRef="#ctx0" brushRef="#br0" timeOffset="-196660.39">20317 9834 3679 0,'-3'5'320'0,"1"-1"-320"16,2-3 0-16,0 1 0 0,1-1 2496 0,0-1 416 16,0 2 96-16,2-2 0 0,2 2 640 0,1 0 128 15,3 1 32-15,0 0 0 0,-9-3-800 0,0 0-144 16,38 3-48-16,-38-3 0 0,0 0-1424 0,42 0-304 15,-42 0-48-15,0 0-16 0,38 3-304 0,-38-3-64 16,27 7-16-16,-13-5 0 0,-1 2-192 0,0-1-32 16,-1 4-16-16,-1-5 0 0,0 4-128 0,-1-4-16 15,-2 1-16-15,-1 2 0 0,0-4-240 0,0 2 176 16,-1-3-176-16,-1 0 160 0,-2 2-160 0,2-2 0 16,-5 0 0-16,0 0 0 0,0 0 0 0,0 0 0 0,0 0-192 0,0 0 192 31,0 0-864-31,0 0-48 0,0 0-16 0,0 0 0 15,0 0-560-15,0 0-112 0</inkml:trace>
  <inkml:trace contextRef="#ctx0" brushRef="#br0" timeOffset="-171742.23">21802 9185 14735 0,'0'0'1312'0,"0"0"-1056"16,0 0-256-16,0 0 0 0,0 0 2000 0,0 0 352 16,0 0 64-16,0 0 16 0,0 0 192 0,0 0 32 15,0 0 16-15,0 0 0 0,0 0-560 0,0 0-96 16,0 0-32-16,0 0 0 0,0 0-1040 0,0 0-224 15,1 2-32-15,-11-4-16 0,-1 2-224 0,-3-2-32 0,-1-1-16 0,-2 2 0 16,-1-1-144-16,-2-1-16 0,0 2-16 0,0-2 0 16,3 3-224-16,0-1 176 0,0 1-176 15,1 0 160-15,4 0-160 0,0 0 0 0,1 1 0 0,1 2 128 16,2-3-128-16,2 1 128 0,1 2-128 0,3-1 128 0,-1 2 64 16,1 0 16-16,0 2 0 0,2 0 0 15,0 4-16-15,0 1 0 0,0 2 0 0,0 0 0 16,2 5-64-16,-2 1-128 0,1 3 176 0,0 2-176 15,0 4 144-15,1 3-144 0,0 4 0 0,-1-1 144 16,1 1-144-16,-1 6 0 0,1 3 0 0,0 2 0 16,0 0 0-16,-1-2 0 0,2 1 0 0,-2-1 0 15,1-3 0-15,0 0 0 0,-1 0 0 0,0-3 0 16,-1 3 0-16,1-5 0 0,1 1 0 0,-4-3 0 0,1 1 0 0,0-5 0 16,0 1 0-16,-2-5 0 0,1-2 0 0,-1-1 0 15,1-4 0-15,-1 0 0 0,1-3 0 0,-1-1 0 0,1 1 0 0,-2-4 0 16,0 1 0-16,1-1 0 15,0-2 0-15,1-3 0 0,-1 2 0 0,1-3 0 16,-1 0 0-16,1 1 0 0,1-4 0 0,-1 3 0 16,1-3 0-16,1 2 0 0,0 0 128 0,1-1-128 15,1-2 0-15,-1 2 128 0,3 2-128 0,-2-2 0 16,2 2 0-16,1-2 128 0,0 0-128 0,0 3 0 16,1-4 0-16,1 1 0 0,2 0 0 0,0 1 0 0,0-4 0 15,-9-1 0-15,0 0 0 0,40 5 0 0,-40-5 0 0,0 0 0 16,49 4 0-16,-49-4 0 0,38 2 0 0,-38-2 0 15,34 4 0-15,-34-4 0 0,32 10 0 0,-32-10 0 16,29 8 0-16,-16-4 0 0,0 2 0 0,-2-2 0 16,0 0-240-16,-1 1 32 0,0-2 0 0,-2 1 0 31,1-1-928-31,-9-3-176 0,0 0-32 0,0 0-18192 0</inkml:trace>
  <inkml:trace contextRef="#ctx0" brushRef="#br0" timeOffset="-171342.21">22262 9449 5519 0,'0'0'496'0,"0"0"-496"15,0 0 0-15,0 0 0 0,0 0 3200 0,0 0 528 16,0 0 112-16,0 0 32 0,0 0 688 0,0 0 144 16,0 0 32-16,0 0 0 0,0 0-2432 0,0 0-464 15,0 0-112-15,0 0 0 0,2 10-704 0,-3 4-144 16,2 5-32-16,-1-3 0 0,1 6-192 0,1-6-32 0,0 4-16 15,1 1 0-15,-1-2-288 0,0-2-48 0,2 0-16 16,0 1 0-16,0-1-256 0,-1-3 0 16,2 0 0-16,-2 0 0 0,-1-2 0 0,1 1 0 0,-1-6 0 0,1 2 0 31,-2-3-672-31,1-2-96 0,0-2 0 0,-1-1-16 16,-1 2-720-16,0-6-144 0</inkml:trace>
  <inkml:trace contextRef="#ctx0" brushRef="#br0" timeOffset="-171073.36">22082 9872 16863 0,'-10'7'368'0,"5"-5"80"0,2 1 0 0,0 1 48 0,3-4-496 0,2 0 0 0,-1 0 0 0,0 2 0 0,3-2 3376 0,1 0 576 15,1 0 112-15,-6 0 32 0,0 0-1248 0,0 0-240 16,54-5-48-16,-54 5-16 0,0 0-1360 0,57-4-272 15,-57 4-48-15,40 0-16 0,-40 0-128 0,36 4-16 16,-36-4-16-16,32 9 0 0,-32-9-304 0,28 8-64 16,-13 0-16-16,-15-8 0 0,25 9-304 0,-25-9 128 15,20 9-128-15,-11-5 0 0,-1 0 0 0,-2 1 0 16,-1-1 0-16,-1-2 0 0,-2-1-208 0,1 2-48 0,-1-3-16 0,-1 0 0 31,1 0-816-31,-2 0-176 0,0 0-16 0,-2 0-18096 0</inkml:trace>
  <inkml:trace contextRef="#ctx0" brushRef="#br0" timeOffset="-170591.47">22280 10097 26719 0,'-1'2'1184'0,"0"-2"240"0,1 0-1136 0,0-2-288 0,1 2 0 0,0-2 0 16,0 2 2112-16,1-2 384 0,-2 2 64 0,0 0 0 15,0 0-816-15,0 0-160 0,0 0-48 0,0 0 0 16,0 0-752-16,47-31-144 0,-47 31-48 0,0 0 0 16,0 0-160-16,33 2-48 0,-23 1 0 0,-1 2 0 15,-1 0-208-15,1 1-48 0,-2 1-128 0,1 2 192 16,-1 1-192-16,1 0 0 0,-3 2 0 0,-1 1 0 16,1-1 0-16,-2 2 0 0,-2 2 0 0,-1 1 0 15,-1-1 0-15,-2 1-160 0,0 1 32 0,-2-2 0 0,0 0-160 0,-3-3-32 16,1 2 0-16,-2-2 0 0,1-1 80 0,-3-2 16 15,-1-4 0-15,0 0 0 0,0-2 64 0,-1-2 16 16,1-2 0-16,1-4 0 0,0 0 144 0,2-5-128 16,2 2 128-16,-1-3-128 0,8 10 128 0,-7-22 0 15,7 22 0-15,0 0 0 0,0 0 0 0,-1-38 304 16,1 38-48-16,0 0-16 0,0 0 176 0,0 0 32 16,0 0 16-16,0 0 0 0,0 0-80 0,0 0 0 15,47-25-16-15,-38 26 0 0,1 4-64 0,3-2-16 16,-1 1 0-16,2 2 0 0,2 0-112 0,-1 1-32 15,1-1 0-15,0 1 0 0,-3-1-144 0,1 1 0 0,1-1 0 0,-3 0 128 16,-1 0-128-16,0 0 0 0,-2-2 0 0,0 1 0 16,-3-1 0-16,0-1 0 0,-1 0 0 0,-1-2 0 15,-2 2 0-15,1-3-176 0,-2 0 48 0,0-3 0 32,-1 2-720-32,0-3-144 0,0-1-32 0,-1-1-18960 0</inkml:trace>
  <inkml:trace contextRef="#ctx0" brushRef="#br0" timeOffset="-167083.58">23033 9601 9039 0,'0'-6'192'0,"0"1"32"0,0 2 16 0,-1-3 32 0,1 2-272 0,1 4 0 15,-2-2 0-15,2-1 0 0,-1 0 1776 0,1-1 288 16,-1 4 64-16,0 0 16 0,0 0 608 0,0 0 128 16,0 0 32-16,0 0 32 0,0 0-128 0,0 0-48 15,0-29 0-15,-3 31 0 0,-1 0-976 0,-1 2-192 16,-1 1-32-16,-3 1 32 0,1 1-976 0,-2 6-192 0,-3-1-48 0,-3 4 0 16,1 0-160-16,-1 5-32 15,0 2-16-15,0 0 32 0,1 4-208 0,1 2 176 0,0 3-176 16,3-1 192-16,2 3-192 0,2 0 0 0,2-1 0 0,2 3 0 15,3 1 0-15,3-1-192 0,1 1 192 0,3-2 0 16,3-1-208-16,1 1 80 0,1-3 128 0,3-1-208 16,0-2 32-16,0-1 16 0,1-6 0 0,0-2 160 15,-2-5-352-15,-1-2 48 0,3-3 16 0,-16-10 0 32,34 13-208-32,-34-13-32 0,0 0-16 0,50 0 32 0,-50 0-960 15,0 0-176-15,0 0-32 0,60-36-14848 0</inkml:trace>
  <inkml:trace contextRef="#ctx0" brushRef="#br0" timeOffset="-166500.52">23344 10203 13823 0,'-3'6'608'0,"1"-2"128"0,0 0-592 0,1-4-144 15,1 2 0-15,0-2 0 0,0 1 2160 0,1 2 400 0,-1-3 64 0,2 2 32 16,-1 2 320-16,3-2 64 15,-1 2 16-15,2-4 0 0,-5 0-1312 0,0 0-256 0,0 0-48 0,0 0-16 16,44-10-688-16,-44 10-144 0,0 0-16 0,0 0-16 16,53-28-112-16,-53 28-32 0,0 0 0 0,0 0 0 15,47-37-128-15,-47 37-32 0,0 0 0 0,34-41 0 16,-34 41-80-16,0 0-32 0,23-45 0 0,-23 45 0 16,0 0-144-16,0 0 160 0,12-57-160 0,-12 57 160 15,0 0-160-15,2-48 0 0,-2 48 0 0,-3-27 0 16,-1 15 0-16,-1 1 0 0,-1 2 0 0,-2-1 0 15,1 4 0-15,-3 0 0 0,0-1 0 0,-2 5 0 16,0 1 864-16,-3 2 144 0,-3 1 16 0,2 5 16 16,0-1-1520-1,1 2-304-15,2 2-64 0,0 3-16 0,1-2 864 0,2 4 128 0,2 1 64 0,0-1 0 0,2 4-64 0,2 0-128 16,3 1 192-16,2 1-64 0,3-1-128 0,3-1 128 16,2 2-128-16,2-1 128 0,4 1-128 0,0-4 0 15,2 2 0-15,-1-4 0 0,-2-3 0 0,2-1 0 16,2 1 0-16,0-3 0 0,0-1 0 0,1-2 0 15,-2 0 0-15,-17-6 0 0,32 5 0 0,-32-5 0 16,0 0 0-16,0 0 0 16,52-15-672-16,-52 15-16 0,0 0 0 0,0 0 0 15,36-42-320-15,-36 42-64 0,0 0-16 0,0 0-17408 0</inkml:trace>
  <inkml:trace contextRef="#ctx0" brushRef="#br0" timeOffset="-166232.27">23508 9616 5519 0,'-6'-4'496'0,"2"-1"-496"0,2 4 0 0,0 1 0 16,2 0 3264-16,0 0 576 0,0-3 96 0,2 3 32 15,-1-2 576-15,1 1 128 0,3 1 32 0,-5 0 0 16,0 0-2592-16,0 0-512 0,0 0-96 0,49 3-32 15,-49-3-704-15,0 0-128 0,42 6-48 0,-42-6 0 16,0 0-288-16,47 7-64 0,-47-7-16 0,0 0 0 16,52 0-224-16,-52 0 0 0,0 0 0 0,43-4 0 15,-43 4-208-15,0 0-48 0,0 0 0 0,42 0-19456 16</inkml:trace>
  <inkml:trace contextRef="#ctx0" brushRef="#br0" timeOffset="-160379.14">24000 9337 11055 0,'-2'-2'976'16,"1"2"-784"-16,1 0-192 0,0-1 0 16,0 1 1856-16,0 0 320 0,0 0 64 0,0 0 0 0,-2-3 864 15,1 3 160-15,0 0 48 0,0-2 0 0,1 0-704 16,-2 2-144-16,4 0-32 0,-2 0 0 0,2 0-1472 0,-1 0-320 16,3 0-48-16,0 0-16 0,-1 0-128 0,1 2-16 15,1-2-16-15,0 2 0 0,-5-2-32 0,0 0 0 16,0 0 0-16,0 0 0 0,0 0-144 0,0 0-48 15,47 6 0-15,-47-6 0 0,0 0-64 0,0 0 0 16,28 13-128-16,-28-13 192 0,0 0-192 0,0 0 0 16,30 12 0-16,-30-12 0 0,0 0 0 0,0 0 0 15,29 14 0-15,-24-12 0 0,-2 2 0 0,1 0 0 16,-3 1 0-16,0 1 0 0,-1 1 0 0,-2-1-128 16,-1 1 128-16,0-1 0 0,-2 0 0 0,-1 0-128 15,-1-2 128-15,0 2 0 0,-2-2-192 0,-1 1 192 16,2-2-192-16,-2 1 192 0,1-1 0 0,1 0 0 15,-2 0 0-15,1-2 0 0,2 1 0 0,0-2 0 16,3 0 0-16,0 0 0 0,3 0 0 0,-1 0 0 0,2 0 0 0,2 0 0 16,0 0 0-16,2 0 128 0,-4 0-128 0,0 0 144 15,0 0-16-15,0 0-128 0,0 0 192 0,43 10-64 16,-43-10-128-16,0 0 160 0,27 13-160 0,-27-13 160 16,20 12-160-16,-20-12 0 0,21 12 144 0,-11-5-144 15,0-1 0-15,-2 1 0 0,0-1 0 0,-1 3 128 16,-2-2-128-16,-1 2 0 0,0 1 0 0,-3-1 0 15,0-2 0-15,-1 3 0 0,-1 1 0 0,0-1 0 16,-2-3 0-16,-1 5 0 0,1-5 0 0,-2 2 0 16,0 0 0-16,-3-1 0 0,2 1 0 0,-2-1 0 0,-2-2 0 15,-1 2 0-15,1-2 0 0,-1 0 0 0,-1-2 0 0,0 0 0 16,1 1 0-16,0-4 0 16,2 1 0-16,-1-2 0 0,0 3 0 0,2-3 0 0,0 0 0 0,1 0 0 15,2-3 0-15,0 3 0 0,3 0 0 0,0-2 0 16,1 1 0-16,1-4-128 0,3 3-64 0,-3 2-16 15,0 0 0-15,0 0 0 16,0 0-240-16,0 0-32 0,47-40-16 0,-47 40 0 16,0 0-240-16,44-29-48 0,-44 29-16 0,0 0-17856 15</inkml:trace>
  <inkml:trace contextRef="#ctx0" brushRef="#br0" timeOffset="-159628.16">24504 9350 9215 0,'-3'-5'816'0,"2"1"-656"0,1 2-160 0,-1 0 0 15,1 0 3184-15,0 1 592 0,0 1 128 0,0 0 32 16,0-3-32-16,0-1-16 0,0 0 0 0,-2 0 0 16,1 1-2080-16,0 2-400 0,0 1-96 0,-1 0-16 15,1 0-512-15,0 1-96 0,-2 2-32 0,2 1 0 16,0 0-272-16,-2 3-48 0,2-4-16 0,0 5 0 15,0 0-160-15,0 1-32 0,-1-1-128 0,2 0 192 16,-1 2-192-16,1-1 0 0,1 1 0 0,-1 0 0 16,2-2 128-16,-2 2-128 0,1-3 0 0,-1 3 0 0,1 2 160 0,0-3-160 0,-1 1 160 0,1 0-160 15,-1 1 192-15,2-1-64 16,-2 0-128-16,0-1 192 0,0 1-192 0,0-4 128 16,0 1-128-16,0-1 0 0,-2 1 0 0,2-4 128 15,0 2-128-15,2-1 0 0,-2-2 0 0,0 2 0 16,0-1 0-16,0 0 0 0,1 1 0 0,-2-1 0 15,1 0 0-15,0 1 0 0,0 1 0 0,1 1 0 16,-1-2 0-16,0 2 0 0,-1 0 0 0,1 0 128 16,0-2-128-16,-2 2 0 0,2-2 0 0,-1 2 0 15,1-2 0-15,-1 1 0 0,1-2 0 0,-1 0 0 16,1 1 0-16,-1-3 0 0,-1 4 0 0,1-4 0 16,-1 4 0-16,0-1 0 0,0-1 0 0,-1 2 0 15,1 0 0-15,-3 2 0 0,1-1 0 0,-1 2 0 16,0-1 0-16,-1-1 0 0,1 0 0 0,-1 1 0 0,1 0 0 0,-1 1 0 15,0-2 0-15,1-2 0 0,-1 2 0 0,1-3 0 16,0 0 0-16,0 1-192 0,1-1 192 0,0-2-208 16,2 1 32-16,-1-2 16 0,2-2 0 0,-1 2 0 15,2-1 160-15,-2 1 0 0,2 0 0 0,0-3-128 16,2 1 128-16,-1 0 0 0,1-1-144 0,1 0 144 16,-3 3 0-16,0 0-144 0,0 0 144 0,0 0 0 15,0 0 0-15,0 0-128 0,0 0 128 0,0 0 0 16,51-38 0-16,-51 38 0 0,0 0 0 0,0 0 0 15,0 0 0-15,0 0 0 0,50-25 0 0,-50 25 0 16,0 0 0-16,0 0 0 0,0 0 0 0,0 0 0 16,0 0 0-16,50-10 0 0,-47 14 0 0,1-2 0 15,0 2 0-15,-2 2 0 0,1-2 0 0,-2 2 0 0,2-2 192 16,-2 2-64-16,0 0-128 0,1 1 192 0,0 1-192 0,-1-2 176 16,0 1-176-16,2-3 160 0,-2 3-160 0,1-1 0 15,1 3 0-15,-1-3 128 0,1 0-128 0,1-2 0 16,0 2 0-16,0-3 0 0,0 2 0 0,1-3 0 0,0 0 0 0,0-1 0 15,0-1-384-15,-5 0 0 16,0 0 0-16,0 0 0 16,0 0-512-16,0 0-96 0,0 0-32 0,0 0-17984 0</inkml:trace>
  <inkml:trace contextRef="#ctx0" brushRef="#br0" timeOffset="-156849.77">24827 10125 9215 0,'-3'0'816'0,"0"0"-656"0,2 0-160 0,1-1 0 15,0 1 2432-15,0 0 464 0,-1 1 96 0,-2-1 16 16,1 0 464-16,-1 3 112 0,2-2 0 16,1 1 16-16,1 1-1472 0,1-2-288 0,-2-1-64 0,0 0-16 15,0 0-928-15,0 0-176 0,0 0-32 0,32 11-16 16,-32-11-176-16,0 0-48 0,0 0 0 0,0 0 0 15,44 6-48-15,-44-6-16 0,0 0 0 0,0 0 0 16,37 11-160-16,-37-11-32 0,0 0-128 0,0 0 192 16,28 15-192-16,-28-15 0 0,0 0 128 0,14 13-128 15,-10-7 0-15,0-5 0 0,-3 2 0 0,0-1 0 16,-1-1 0-16,0 2 0 0,0-2 0 0,-1 0 0 16,-3 0 0-16,1-1 0 0,-4 0 0 0,0-1 0 15,0 0 0-15,-2 0 128 0,-1-2-128 0,0 2 144 16,-1-1 112-16,0-2 32 0,0 4 0 0,-2-5 0 0,2 4-80 0,0-2-16 15,0-1 0-15,1 1 0 0,2 0-64 0,0 0 0 16,3 0-128-16,0-1 192 0,4 2-192 0,0 2 176 16,0 0-176-16,1 0 160 0,0 0-160 0,0 0 192 15,0 0-192-15,0 0 192 0,0 0-192 0,0 0 0 16,35 12 0-16,-35-12 128 0,0 0-128 0,31 14 160 16,-31-14-160-16,0 0 160 0,42 15-160 0,-42-15 0 15,0 0 144-15,50 10-144 0,-50-10 0 0,0 0 0 16,0 0 0-16,55 2 0 0,-55-2 0 0,0 0 0 15,0 0 0-15,44 1 0 0,-44-1 0 0,0 0 0 16,0 0 0-16,0 0 0 0,0 0-272 0,15 11-32 16,-18-9 0-16,1 0 0 15,-2-1-448-15,0 1-80 0,-2-1-32 0,-1 1 0 16,-1-2-32-16,0 0 0 0,-1 2 0 0,0-2 0 16,-1 2-1792-16,2-2-384 0</inkml:trace>
  <inkml:trace contextRef="#ctx0" brushRef="#br0" timeOffset="-155805.78">25330 10444 12895 0,'1'-2'1152'0,"0"0"-928"15,0 2-224-15,0 0 0 0,2 0 2528 0,-1-2 464 16,-2 2 80-16,0 0 32 0,0 0 320 0,0 0 64 16,51-25 16-16,-51 25 0 0,0 0-1824 0,58-34-352 15,-58 34-80-15,0 0-16 0,57-36-624 0,-57 36-128 0,0 0-32 0,55-41 0 16,-55 41-192-16,0 0-64 0,43-37 0 0,-43 37 0 15,0 0-192-15,0 0 144 0,33-48-144 0,-33 48 128 16,0 0-128-16,10-39 0 0,-10 39 0 0,0 0 0 16,-1-28 0-16,-4 22 0 0,0-3 0 0,-1 5 0 15,-3-2 0-15,-1 2 0 0,-1 2 0 0,-1 1 0 16,-2 1 128-16,1 1-128 0,-2 1 0 0,-1 2 128 16,-2 2 80-16,0 3 16 0,0 1 0 0,1 0 0 15,2 2 64-15,3 0 16 0,2 1 0 0,1 0 0 16,2 2-96-16,2 3-16 0,0-1 0 0,5 3 0 15,1-2-192-15,4 1 176 0,1 1-176 0,2-2 160 0,0-2-160 16,4 3 160-16,1-3-160 0,2-4 160 0,-3-2-32 16,3 2-128-16,4-4 192 0,2 3-64 0,-21-11-128 0,46 14 0 15,-46-14 0-15,44 8 128 0,-44-8-128 0,45 6 0 16,-45-6 0-16,0 0 0 0,57-6 0 0,-57 6-176 16,0 0 176-16,0 0-128 15,49-22-544-15,-49 22-96 0,0 0-32 0,0 0 0 16,25-40-496-16,-25 40-112 0,0 0 0 0,7-38-16896 15</inkml:trace>
  <inkml:trace contextRef="#ctx0" brushRef="#br0" timeOffset="-155489.2">25646 9768 20271 0,'0'0'896'0,"0"-3"192"0,0 3-880 0,0 0-208 0,0 0 0 0,0 0 0 16,0 0 2720-16,0 0 496 0,0 0 112 0,0 0 0 15,0 0-656-15,48-10-144 0,-48 10-32 0,0 0 0 16,0 0-1424-16,44 9-304 0,-44-9-48 0,0 0-16 0,0 0-240 0,42 12-48 15,-42-12-16-15,0 0 0 0,0 0-256 0,42 7-144 16,-42-7 160-16,0 0-160 0,0 0 0 0,0 0 0 16,47 7 0-16,-47-7 0 0,0 0-224 0,0 0-96 15,0 0 0-15,0 0-12960 16,0 0-2592-16</inkml:trace>
  <inkml:trace contextRef="#ctx0" brushRef="#br0" timeOffset="-154871.74">26071 9540 20271 0,'0'0'1792'0,"2"-2"-1424"16,-1 2-368-16,0 0 0 0,-1 0 2912 0,1 0 512 0,-1 0 96 0,0 0 32 15,0 0-944-15,0 0-192 16,0 0-48-16,0 0 0 0,0 0-1360 0,0 0-288 0,0 0-48 0,0 0-16 15,0 0-288-15,31 11-64 0,-28-5-16 0,0-2 0 16,0 2-288-16,1 0 160 0,-2 0-160 0,2 0 128 16,-2 2-128-16,2 1 0 0,-1-2 0 0,-1 2 0 15,0-3 0-15,1 1 0 0,-2 2 0 0,2 0 0 16,-2-2 0-16,0 2 0 0,0-3 0 0,-1 1 0 16,0 2 0-16,2-3 0 0,-2 1 0 0,-2 2 0 15,4-3 0-15,-2 2 0 0,0 0 0 0,0-1 0 0,1-1 0 0,-1-3 0 0,1 4 0 0,-1-4 0 31,1 2 0-31,-1 0 0 0,-1 0 0 0,1-1 0 0,0 0 0 0,-1 1 0 16,0-2 0-16,-1-2 0 0,0 4 0 0,1-1 0 16,-2-1 0-16,1 0 0 0,-1 1 128 0,1 1-128 15,-2-1 0-15,2 2 128 0,-2 0-128 0,0-2 0 16,-1 2 0-16,1 0 128 0,0-2-128 0,-1 2 0 16,0 0 0-16,-2 0 0 0,3 1 0 0,-3-4 0 15,1 3 0-15,1-2 0 0,-1 1 0 0,1-1 0 16,1 0 0-16,-1-1 0 0,2 0 0 0,0 0 0 15,1 0 0-15,-1-1 0 0,2-2 0 0,1 2 0 16,0-2 0-16,0-2 0 0,1 2 0 0,-1 0 0 16,0 0 0-16,0 0 0 0,0 0 0 0,0 0 0 15,0 0-144-15,0 0 144 0,51-27 0 0,-51 27 0 16,0 0-128-16,0 0 128 0,0 0 0 0,57-23 0 16,-57 23 0-16,0 0 0 0,0 0 0 0,0 0 0 15,0 0 0-15,46 0 0 0,-46 0 0 0,0 0 0 16,10 11 0-16,-8-6 0 0,2 1 0 0,-4 0 0 0,1 2 0 15,-1 0 0-15,0 0 0 0,0 0 0 0,0 0 0 16,0 0 0-16,-1-1 0 0,2-1 0 0,-1 0 0 0,1-2 0 16,2-1-208-16,-3-3 16 0,0 0 0 0,0 0 0 31,0 0-768-31,0 0-128 0</inkml:trace>
  <inkml:trace contextRef="#ctx0" brushRef="#br0" timeOffset="-148306.28">26491 9612 9215 0,'0'-5'816'0,"0"1"-656"0,1 2-160 0,-1 1 0 16,1 1 2384-16,-1 0 448 0,1 0 96 0,2-3 16 16,-3 3 560-16,0 0 112 0,0 0 32 0,0 0 0 15,0 0-1344-15,0 0-272 0,0 0-48 0,47 10-16 16,-41-1-1008-16,1 0-192 0,1 4-32 0,-1-1-16 15,2 1 0-15,-2-1 0 0,3 2 0 0,-1 2 0 0,0-2-288 16,-2 3-64-16,0-1-16 0,1 2 0 0,-1 1-80 0,-1 1-16 16,2 2 0-16,0-4 0 15,1 5-64-15,0-1-32 0,-1-2 0 0,1 2 0 0,0 0-160 0,-1 2 160 16,0-2-160-16,-3 0 160 0,0 0-16 0,-3-2 0 16,1 2 0-16,-3-1 0 0,0 2-16 0,-2-1 0 15,0 0 0-15,-1-2 0 0,1 1-128 0,-2-4 0 16,1 2 0-16,-1-3 128 0,1 1-128 0,1-3 0 15,-2 1 0-15,2-2 0 0,-2 2 0 0,0-1 0 16,-1 1 0-16,0-2 0 0,0 2 0 0,1-4 0 16,-1 2 0-16,-2-1 0 0,0-2 0 0,0 1 0 15,-1 0 0-15,1 0 0 0,-2 0 0 0,2-2 0 16,-1 1 0-16,0-1 0 0,0 0 0 0,1 0 0 16,-2-1 0-16,2 0 0 0,0 2 0 0,0-4 128 15,1 4-128-15,-2-1 0 0,2-3 0 0,1 1 0 16,-1 2 0-16,0-3 0 0,2-2 0 0,-1 0 0 15,2-1 0-15,-1 0 0 0,0 1 0 0,2-2 0 0,-1 1 0 0,1-2 0 16,-1 1 0-16,1 1 0 0,-1-3 0 0,1 3 0 16,-1-3 0-16,1 3 0 0,-1 1 0 0,1-4 0 15,0 2 0-15,-2-1 0 0,3 2-128 0,-1-3 128 32,1 0-560-32,0 0-32 0,1 0-16 0,0-4 0 0,0 2-432 15,1-2-96-15,0 1-16 0,2-3-12096 0,-3 6-2416 0</inkml:trace>
  <inkml:trace contextRef="#ctx0" brushRef="#br0" timeOffset="-146791.53">27275 10105 2751 0,'-4'-2'256'0,"1"-1"-256"0,1 2 0 0,1 1 0 16,-1-2 1344-16,1 2 208 0,0-2 48 0,-1 2 16 0,-2 0 1712 0,0 0 352 15,-2 0 64-15,1 0 16 0,1 2-304 0,2 0-48 0,-1-1-16 0,3 2 0 32,2-1-1344-32,0 2-288 0,-2-4-48 0,0 0-16 0,0 0-1024 0,0 0-208 15,0 0-32-15,45 6-16 0,-45-6-64 0,0 0-16 16,0 0 0-16,0 0 0 0,59-6-32 0,-59 6-16 15,0 0 0-15,0 0 0 0,54 0-144 0,-54 0-16 16,0 0-128-16,0 0 192 0,44 4-192 0,-44-4 128 16,0 0-128-16,0 0 0 0,0 0 0 0,0 0 128 15,0 0-128-15,35 11 0 0,-33-11 0 0,-2 0 0 16,0 0 0-16,-2 0 0 0,0 0 0 0,-2 0 0 16,-1 0 0-16,-2 0 0 0,-2 0 0 0,-2 0 224 15,0 0-64-15,-1-3-16 0,-2 3 128 0,-1 0 32 16,0-2 0-16,-1 2 0 0,-1 0-176 0,0 0-128 0,1-1 144 0,0 1-144 15,-1 0 0-15,3 0 128 0,0 0-128 0,3 0 0 16,2 0 0-16,2 0 0 0,2-3 0 0,2 3 0 16,2 0 0-16,1 0 128 0,0 0-128 0,0 0 0 0,0 0 0 0,0 0 0 15,0 0 0-15,0 0 0 16,43 6 0-16,-43-6 128 0,0 0-128 0,39 10 0 16,-39-10 224-16,0 0-48 0,45 10-16 0,-45-10 0 15,0 0-32-15,54 9-128 0,-54-9 192 0,0 0-64 16,53 7-128-16,-53-7 0 0,0 0 0 0,44 5 0 15,-44-5 0-15,0 0 0 0,0 0 0 0,0 0 0 16,42 8 0-16,-42-8 0 0,0 0 0 0,0 0 0 16,0 0 0-16,0 0 0 0,0 0 0 0,0 0 0 15,10 9 0-15,-15-9 0 0,-1 0 0 0,-2 0 0 16,-4-1 0-16,-1 1 0 0,-2-2 0 0,-2 1 0 0,-1-2 0 0,-1-1 0 0,-1 2 128 16,0-4-128-16,-1 2 0 0,1-2 0 15,-1 2 0-15,1-2 0 0,1 0 0 0,0 1 128 16,3 1-128-16,2 0 0 0,3 4 0 0,3-2 0 15,1 1 128-15,2 1-128 0,4 1 0 0,0-1 0 16,2 2 0-16,2-2 0 0,-3 0 0 0,0 0 0 16,0 0 0-16,36 13 0 0,-36-13 0 0,0 0 0 15,49 13 0-15,-49-13 0 0,40 9 0 0,-40-9 0 16,48 12 0-16,-48-12 0 0,52 13 0 0,-52-13 0 16,42 10 0-16,-42-10 0 0,38 10 0 0,-38-10 0 15,38 9 0-15,-38-9 0 0,0 0 0 0,44 13 0 0,-44-13 0 0,0 0 0 0,0 0 0 0,0 0 0 31,0 0 0-31,0 0 0 0,0 0-448 0,0 0 48 0,0 0 0 16,0 0 0 0,0 0-64-16,0 0-16 0,0 0 0 0,0-15 0 0,-11 11 352 0,-2 3 128 0,0-1 0 0,-2-2-144 15,-4 4 144-15,-2-3 0 0,-1 3 0 0,0 0 0 16,1 0 0-16,1 0 0 0,3 0 0 0,0 0 0 16,3 3 0-16,3-6 0 0,2 3 0 0,3 0 0 15,3-3 0-15,2 0-160 0,1 3 16 0,0 0 0 31,0 0-496-31,0 0-112 0,0 0-16 0,32-36-11920 0,-32 36-2400 0</inkml:trace>
  <inkml:trace contextRef="#ctx0" brushRef="#br0" timeOffset="-143483.81">28039 10495 15663 0,'-3'2'1392'0,"1"-2"-1120"0,1 0-272 0,1 0 0 15,0 0 2464-15,0 0 432 0,0 2 96 0,1-2 16 16,0 2 0-16,2 0 16 0,2 2 0 15,2-1 0-15,-7-3-1616 0,0 0-320 0,0 0-64 0,54-3 0 16,-54 3-512-16,0 0-112 0,63-12-16 0,-63 12 0 16,50-20-96-16,-50 20-32 0,51-27 0 0,-51 27 0 15,44-32-80-15,-44 32-32 0,36-37 0 0,-36 37 0 16,30-40-144-16,-30 40 0 0,0 0 0 0,26-57 128 16,-26 57-128-16,0 0 0 0,8-41 0 0,-8 41 0 15,0 0 0-15,-6-32 0 0,6 32 0 0,-11-18 0 16,4 9 0-16,-2 2 0 0,0 0 0 0,-2 1 0 0,1 0 0 15,-3 2 0-15,0 2 0 0,-2 2 0 0,-1 0 128 0,0 0-128 16,0 2 0-16,0 2 128 0,1 2 96 0,2 0 16 16,-1 1 0-16,2 2 0 0,-1 4 16 15,3-2 0-15,2 4 0 0,2 0 0 0,1 1-96 0,1 3-16 16,1 0 0-16,2 3 0 0,2 1-144 0,2-1 128 16,3 3-128-16,2-2 128 0,3 1-128 0,1-1 128 15,3-1-128-15,2-1 128 0,3-2-128 0,2-2 0 16,0-2 144-16,-1-3-144 0,0-2 0 0,-1 0 0 15,-20-10 0-15,42 15 0 0,-42-15 0 0,39 7 0 16,-39-7 0-16,34 4 0 0,-34-4 0 0,0 0 0 16,0 0-144-16,51-7 144 15,-51 7-512-15,0 0-16 0,0 0-16 0,0 0 0 16,0 0-416-16,26-50-64 0,-26 50-32 0,0 0-11616 16,4-42-2304-16</inkml:trace>
  <inkml:trace contextRef="#ctx0" brushRef="#br0" timeOffset="-143168.05">28373 9749 5519 0,'-3'3'496'0,"3"-3"-496"0,0 0 0 0,0 0 0 0,0 0 2784 0,0 0 464 16,0 0 80-16,0 0 32 0,0 0 928 0,0 0 192 16,0 0 48-16,48-3 0 0,-48 3-2032 0,0 0-384 15,39 5-96-15,-39-5-16 0,0 0-1424 0,36 8-272 16,-36-8-64-16,0 0-16 0,0 0-224 0,33 9 144 16,-33-9-144-16,0 0 128 0,0 0-128 0,0 0 0 15,36 12 0-15,-36-12 0 0,0 0-288 0,0 0 16 16,0 0 0-16,17 9-18160 15</inkml:trace>
  <inkml:trace contextRef="#ctx0" brushRef="#br0" timeOffset="-142503.99">28845 9423 9215 0,'0'0'816'0,"0"0"-656"0,0 0-160 0,0 0 0 16,0 0 2688-16,0 0 512 0,0 0 112 0,-2-3 16 16,0 6 704-16,1-2 160 0,-3 1 32 0,2 5 0 15,-2-1-2240-15,0 0-448 0,2 1-96 0,-2 2-16 16,2 1-720-16,1 0-160 0,-1 1-32 0,1 1 0 16,2-2-192-16,-1 3-64 0,2-4 0 0,-1 4 0 15,1-6-128-15,1 3-128 0,0-1 144 0,0 1-144 16,1-2 0-16,-2 0 128 0,1 0-128 0,-2 1 0 0,1-2 0 0,1 2 0 15,-1 1 0-15,0-3 0 16,0 2 0-16,0 0 0 0,0-2 0 0,0 2 0 0,-1-3 0 16,1 0 0-16,-1 0 0 0,0-2 0 0,0 2 0 0,-1-6 0 15,3 6 0-15,-3-6 0 0,1 7 0 0,-1-7 0 16,1 3 0-16,-1-3 0 0,0 0 0 0,0 0 0 16,2 7 0-16,-2-7 0 0,0 0 0 0,0 3 0 0,0-3 0 0,-2 3 0 15,1 0 0-15,0 0 176 16,0-2-176-16,-2 2 160 0,1-1-160 0,-1-1 192 15,1 3-192-15,-1 1 192 0,0-1-192 0,-1-1 160 16,0 4-160-16,0-2 160 0,-1 1-160 0,0 1 160 16,1-1-160-16,-4 1 160 0,2 0-160 0,-3 2 128 15,-1-1-128-15,0 0 128 0,1 0-128 0,-3 2 0 16,1-1 0-16,0-2 0 0,0 2 0 0,1 1 0 16,0-4 0-16,3 1 0 0,1 0 0 0,1-2 0 15,1 1 128-15,3-3-128 0,1-1 0 0,1 0 0 0,-1-2 0 0,0 0 0 16,0 0 0-16,0 0 0 0,45-13 0 0,-45 13 0 15,0 0-144-15,50-28 144 0,-50 28 0 0,0 0 0 16,53-23 0-16,-53 23-128 0,0 0 128 0,50-17 0 16,-50 17 0-16,0 0 0 0,0 0 0 0,53-12 0 15,-53 12 0-15,0 0 0 0,0 0 0 0,0 0 0 16,31 8 0-16,-31-8 0 0,4 9 0 0,-3-6 0 16,-1 3 0-16,-1 2 144 0,-1 0-144 0,0 2 192 15,0 0-48-15,-1 1 0 0,-1 2 0 0,1 0 0 0,-1 0-144 0,1-3 160 0,0 2-160 0,-1 0 160 31,2 1-160-31,-1-3 0 0,1-1 0 0,0 0 0 16,1-3 0-16,0 1-224 0,1-4 48 0,0 1 16 16,0-4-800-16,0 0-144 15,0 0-48-15,0 0-18352 0</inkml:trace>
  <inkml:trace contextRef="#ctx0" brushRef="#br0" timeOffset="-141854.25">28269 9315 9215 0,'-1'-4'816'0,"-2"2"-656"15,2 2-160-15,0-3 0 0,-1 3 1632 0,0-1 288 16,-3 1 64-16,-2-2 16 0,-5-2 752 0,1 4 128 16,0 0 48-16,-1 4 0 0,1-1-656 0,0 6-128 15,-2-3-32-15,2 4 0 0,-1 3-800 0,-1 0-160 16,2 3-48-16,-1 2 0 0,-2 4-384 0,1 1-80 15,-2 5 0-15,1-3-16 0,3 4-304 0,-3 2-64 16,-2 7-16-16,2 3 0 0,0 3-48 0,2-3 0 16,2 4 0-16,2-1 0 0,2 0-192 0,1 1 144 15,3 2-144-15,0-2 128 0,4 2-128 0,0 0 0 16,2-3 0-16,2-2 0 0,0-1 0 0,-1 0 0 16,1-4 0-16,0 1 0 0,1 1 0 0,-2-2 0 15,-3 1 0-15,1-6 0 0,-1 3 0 0,-1-3 0 0,2-1 0 16,-1-2 0-16,-1-7 0 0,1 0 0 0,0-2 0 0,1 1 0 15,2-5 0-15,-2-1 0 0,3-2 0 0,-1-4 0 16,2 1 0-16,-2-4-144 0,1-2 144 0,0 0 0 16,-6-4-384-16,0 0 48 0,0 0 0 0,0 0 0 31,48 8-1152-31,-48-8-240 0,0 0-32 0,0 0-14720 0</inkml:trace>
  <inkml:trace contextRef="#ctx0" brushRef="#br0" timeOffset="-141236.67">29200 10290 15663 0,'-3'-2'1392'16,"1"2"-1120"-16,1-2-272 0,1 2 0 16,-1-3 2256-16,-1 3 400 0,1-1 80 0,-3-1 16 15,2-2 640-15,1 1 144 0,1 3 32 0,0 0 0 0,0 0-2064 0,0 0-416 16,0 0-64-16,52-3-32 0,-52 3-176 0,0 0-48 16,54 6 0-16,-54-6 0 0,41 4-160 0,-41-4-32 15,43 2-16-15,-43-2 0 0,45 4-240 0,-45-4-32 16,42 2-16-16,-42-2 0 0,0 0-272 0,43 0 128 15,-43 0-128-15,0 0 0 0,0 0 0 0,42 0 0 16,-42 0 0-16,0 0 0 0,0 0 0 0,0 0 0 16,0 0-176-16,0 0 176 15,0 0-896-15,0 0-64 0,0 0 0 0,0 0-16 16,0 0-608-16,0 0-112 0</inkml:trace>
  <inkml:trace contextRef="#ctx0" brushRef="#br0" timeOffset="-140837.98">30066 10030 28559 0,'-4'-3'1264'0,"1"3"272"16,2 0-1232-16,1 0-304 0,0 3 0 0,0-3 0 15,0 2 2048-15,0 0 368 0,0 3 64 0,1 2 16 16,-1 2-912-16,2 3-176 0,-1 4-48 0,0 0 0 0,0 3-576 0,1 0-112 16,-1 4-32-16,0 1 0 15,-1 1-240-15,-1 1-48 0,0 3-16 0,-2-1 0 0,1-2-96 0,-3 2-32 16,0 3 0-16,-2 2 0 0,1-3-32 0,-1 3-16 15,1-3 0-15,-2 0 0 0,2-3-160 0,1-4 192 16,1-5-192-16,2-2 192 0,2-5-192 0,0-2 0 16,1 0 0-16,0-6 0 0,2 0-160 0,-1-3-112 15,-2 0-32-15,0 0 0 16,0 0-624-16,0 0-128 0,0 0-32 0,0 0 0 16,0 0-416-16,36-57-96 0,-36 57 0 0,0 0-15760 15</inkml:trace>
  <inkml:trace contextRef="#ctx0" brushRef="#br0" timeOffset="-140235.2">30471 9625 11967 0,'-1'-3'1072'0,"0"3"-864"16,1-3-208-16,1 3 0 0,0 3 1568 0,0-3 272 16,1 3 48-16,0-3 16 0,2 7 1360 0,2-1 256 15,4 4 64-15,0 2 16 0,0 3-912 0,1 1-192 16,0 0-48-16,1 4 0 0,1 5-1408 0,0-1-272 16,2 5-64-16,-1 3-16 0,-1 0-160 0,1 3-16 15,1 2-16-15,-2 4 0 0,1-3-176 0,-2 3-48 16,1-3 0-16,-5 0 0 0,1 0-80 0,-3-5-32 15,-2 2 0-15,-2-1 0 0,-2 1-16 0,-2-2 0 16,-1 1 0-16,0-1 0 0,-2-3-144 0,-1-2 160 0,-2-1-160 16,2-1 160-16,-3-1-160 0,-1-3 0 0,0 1 0 0,-1-1 0 15,-1-4 0-15,0-2 0 0,-1 3 0 0,0-5 0 16,0 0-224-16,0-1 32 0,-2 0 0 0,0 0 0 16,-1-3 640-16,0 2 144 0,1-3 32 0,1 1 0 31,2-4-1600-31,1 0-320 0,2-2-64 0,2 2-16 0,1-2 848 0,1-2 160 0,1 2 48 0,2-4 0 31,0 2-80-31,2-1-16 0,2-1 0 0,-2 0 0 16,0 0-368-16,0 0-80 0,0 0-16 0,0 0 0 0,0 0-992 15,45-19-208-15,-45 19-32 0,0 0-12608 0</inkml:trace>
  <inkml:trace contextRef="#ctx0" brushRef="#br0" timeOffset="-139287.58">30852 9300 18431 0,'0'0'1632'15,"0"0"-1312"-15,0 0-320 0,0 0 0 0,0 0 1888 0,0 0 304 0,0 0 64 0,0 0 16 16,0 0 368-16,59-10 80 15,-59 10 16-15,0 0 0 0,56 3-1248 0,-56-3-240 16,0 0-48-16,44 6-16 0,-44-6-672 16,0 0-144-16,46 6-32 0,-46-6 0 0,0 0-16 0,50 10-16 15,-50-10 0-15,34 10 0 0,-34-10-112 0,0 0 0 0,46 14-16 0,-46-14 0 0,26 14-176 0,-26-14 0 32,22 13 144-32,-22-13-144 0,19 18 0 0,-12-7 0 15,-1 4 0-15,-1-2 0 0,-1 5 0 0,-1 0 144 16,-3 4-144-16,0 3 0 0,-3 3 176 0,-1 7-176 15,-1-1 160-15,-2 5-160 0,0 4 0 0,-2 3 0 16,-1 6 0-16,1-2 0 0,0 2 0 0,0 4 0 16,-1 4 0-16,0 1 0 0,0 1 0 0,2-7 0 0,0-3 0 15,2-1 0-15,1-5 0 0,0 1 0 0,1-3 0 0,1 1 0 16,-1-4 0-16,1-2 0 0,0 3 0 0,0-5 0 16,1-2 0-16,-2-2 0 0,2-2 0 0,-2 0 0 15,1 1 0-15,1-3 0 0,-1-1 128 0,1 1-128 16,0-3 0-16,0 1 0 0,1 1 128 0,-1 1-128 15,0-6 0-15,0 2 0 0,-1-3 0 0,1 3 0 16,-1-3 0-16,0 1 0 0,0-5 0 0,1 1 0 16,-2-3 0-16,2 1-192 0,-2 0 192 0,0-3-208 15,0 1 208-15,1-2-192 0,-2 0 192 0,1-1-192 16,0-2 192-16,1 0-192 0,1-1 192 0,0-3-192 16,-1 0 192-16,2-2 0 0,0-2 0 0,0-1 0 0,0 2-128 0,1-3 128 15,-2 0 0-15,2-3-144 0,-1 2 144 16,0-1 0-16,-2-2-144 0,1-1 144 0,-2 1 0 0,0 1 0 15,0-4 0-15,-1 4 0 0,0 0 0 0,0-1 0 16,-1 2 0-16,-2-2 0 0,4 2 0 0,-3-2 0 16,1 0 0-16,-3 2 0 0,0-2 0 0,0 2 0 15,-1-2 0-15,-1 2 0 0,-2-2 0 0,-2-1 0 16,1 1 0-16,-4 0 0 0,0 1 0 0,-3-2 0 16,-2 1 0-16,1 2 0 0,0 0 0 0,1 2 128 15,1 2-128-15,1 3 0 0,2-4 0 0,1 1 0 16,0 2 0-16,1 1 0 0,3-1 0 0,2-3 0 15,1 1 0-15,3-2 0 16,2 0-384-16,4-3-96 0</inkml:trace>
  <inkml:trace contextRef="#ctx0" brushRef="#br0" timeOffset="-113545.64">20762 11964 15663 0,'-6'1'1392'0,"2"-1"-1120"16,4 0-272-16,1-1 0 0,0 1 2112 0,-1 0 384 15,0-3 64-15,0 3 0 0,0-3-160 0,2 0-32 16,1 0-16-16,2-2 0 0,1 1-384 0,1 0-80 16,0 0-16-16,-7 4 0 0,0 0-1040 0,0 0-192 15,0 0-64-15,62-8 0 0,-62 8-224 0,0 0-48 16,49 2-16-16,-49-2 0 0,0 0-160 0,0 0-128 16,42 0 192-16,-42 0-192 0,0 0 0 0,0 0 0 0,44 0 0 15,-38 2 0-15,0 0 0 0,-1-2 0 0,-1 0 0 0,-2 2 0 16,-1-2-256-16,-1 2-48 0,0 0-16 0,-1-2-12368 15,-1 3-2480-15</inkml:trace>
  <inkml:trace contextRef="#ctx0" brushRef="#br0" timeOffset="-113279.21">20720 12097 20271 0,'0'7'896'0,"1"-4"192"16,3 2-880-16,-1-3-208 0,1 0 0 0,0-1 0 0,1 2 2720 0,2-1 496 16,7 2 112-16,3 0 0 15,5 4-768-15,3-2-176 0,-2 1-16 0,-23-7-16 0,45 6-1520 0,-45-6-288 16,37 4-64-16,-37-4-16 0,0 0-256 0,43 2-48 16,-43-2-16-16,0 0 0 0,0 0-144 0,42 1 0 15,-34-1 0-15,-2 3 128 0,0-3-128 0,-1 0 0 16,0 1 0-16,-1 0 0 0,0 0 0 0,-2-1-176 15,0 3 176-15,0-3-12784 16,0 0-2448-16</inkml:trace>
  <inkml:trace contextRef="#ctx0" brushRef="#br0" timeOffset="-112254.46">21760 11736 11967 0,'-2'-6'1072'0,"1"1"-864"0,1 2-208 0,0 1 0 15,0-3 1600-15,0 4 256 0,0 1 64 0,-1 0 16 16,1-2 1360-16,0-2 272 0,0 1 48 0,-1 3 16 16,1-2-1136-16,-2 4-240 0,2 5-32 0,-1-1-16 15,1 4-1280-15,-1 2-256 0,1 2-48 0,0 3-16 16,0-1-144-16,1 1-16 0,2 1-16 0,-2-1 0 15,1 0-240-15,1-1-32 0,1 0-16 0,-2 1 0 16,3-4-144-16,-1 2 0 0,-1-1 0 0,1 0 0 16,1-1-176-16,-1 0-16 0,-2 0 0 0,1-1-12784 15,-1-3-2560-15</inkml:trace>
  <inkml:trace contextRef="#ctx0" brushRef="#br0" timeOffset="-112010.5">21527 12095 18431 0,'-5'6'816'0,"3"-3"160"0,2-1-784 0,1 2-192 16,1-4 0-16,1 0 0 0,1 2 2496 0,2-2 464 16,-6 0 96-16,0 0 16 0,46 0-336 0,-46 0-64 15,48-2-16-15,-48 2 0 0,50-6-1632 0,-50 6-336 16,47-7-64-16,-47 7-16 0,0 0-416 0,55-3-64 0,-55 3-128 0,0 0 176 15,42 3-176-15,-31 0 0 0,0 1 0 0,-2-1 0 16,-1 2 0-16,0 0-176 0,-2 1 176 0,-2-1-18448 16</inkml:trace>
  <inkml:trace contextRef="#ctx0" brushRef="#br0" timeOffset="-111562.81">21674 12337 11967 0,'-12'7'528'0,"4"-1"112"0,4-3-512 0,1-3-128 0,3 0 0 0,0 0 0 16,1 0 3216-16,1 0 624 0,0 0 112 0,3-3 16 0,-5 3-832 0,0 0-192 15,0 0-16-15,0 0-16 16,63-25-1392-16,-63 25-288 0,0 0-48 0,49-19-16 0,-49 19-688 16,0 0-144-16,51-9-16 0,-51 9-16 0,0 0-176 0,42 2-128 15,-31 2 192-15,-1-1-192 0,-2 6 0 0,-2-1 0 16,-2 3 0-16,-3 5 0 0,-1-4 0 0,-3 2 0 15,0 1 0-15,-2 1 0 0,-2-3 0 0,-2 2 0 16,-1 1 0-16,-1-2 0 0,-2 1-192 0,0 1 0 16,-3-4 0-16,-2 2 0 0,2-3-32 0,-1 0 0 15,-3-2 0-15,0-1 0 0,2 0 224 0,-2-5 0 16,4 2 0-16,1-5 0 0,3 4 0 0,1-4 0 16,2-3 0-16,1 2 0 0,2 1 0 0,3-2 0 15,0-1 128-15,3 2-128 0,0-1 256 0,3-2-16 16,0-1 0-16,-3 5 0 0,0 0-32 0,0 0 0 15,0 0 0-15,0 0 0 0,56-26 0 0,-56 26 0 16,0 0 0-16,51-6 0 0,-51 6-32 0,35 2-16 0,-35-2 0 0,34 6 0 16,-16 1-160-16,1-4 128 0,-2 6-128 15,-3-4 128-15,-1 4-128 0,1-3 0 0,-2 2 0 0,0 2 0 16,-3-3 0-16,0-1 0 0,0 1 0 0,-3-1 0 16,3 0 0-16,-4-3 0 0,-1-2-176 0,0 2 176 31,1-3-688-31,0-3-48 0,0-1-16 0,-5 4-18000 0</inkml:trace>
  <inkml:trace contextRef="#ctx0" brushRef="#br0" timeOffset="-111046.16">22341 12583 8287 0,'-1'0'736'0,"-1"0"-592"16,4 0-144-16,-2 0 0 0,1 0 2800 0,0 0 528 16,1 2 96-16,3-2 32 0,2 2 128 0,3-2 16 15,3 0 16-15,-13 0 0 0,0 0-1440 0,51-6-304 16,-51 6-48-16,0 0-16 0,54-19-1088 0,-54 19-208 15,0 0-64-15,61-34 0 0,-61 34-128 0,0 0-48 16,54-48 0-16,-54 48 0 0,0 0-112 0,34-51-32 0,-34 51 0 0,0 0 0 16,0 0-128-16,16-59 0 0,-16 59 0 0,0 0 128 15,-8-36-128-15,3 25 0 0,0 1 0 0,-2 2 0 16,-3 0-192-16,-2-2 48 0,-1 3 0 0,-2 1 0 16,1 4 144-16,-2 1 0 0,-1-2-144 0,3 6 144 15,-1-3 0-15,-2 3 0 0,-2 3 0 0,-1 4 0 0,0 3 0 0,3 0 192 0,2 5-64 16,3-1 0-1,1 2 192-15,2 2 16 0,2-2 16 0,3 1 0 16,1 1-96-16,3 1-32 0,4 1 0 0,1 1 0 16,5-4-64-16,1 2-16 0,5-1 0 0,2-3 0 15,-1-3-144-15,1-3 0 0,3-2 144 0,3 0-144 16,2-2 0-16,-1-1 128 0,-2-1-128 0,1-3 0 0,0 1 0 0,-1-1 0 16,-1 0 0-16,-22-3 0 0,41 3 0 0,-41-3 0 15,34 0 0-15,-34 0 0 16,0 0-320-16,0 0-96 0,46-15-16 0,-46 15 0 15,0 0-1184-15,0 0-240 0</inkml:trace>
  <inkml:trace contextRef="#ctx0" brushRef="#br0" timeOffset="-110690.16">22724 11952 6447 0,'-6'-3'272'0,"1"-1"80"0,1 4-352 0,1-2 0 0,1 1 0 0,1 1 0 16,0 0 3264-16,0 0 592 0,-2-3 112 0,-1 3 32 15,2-2 400-15,-1 0 80 0,2 2 0 0,2 0 16 16,3 0-2624-16,0 0-528 0,2 0-96 0,-6 0-32 16,0 0-656-16,0 0-144 0,0 0-32 0,0 0 0 15,53-12-128-15,-53 12-48 0,0 0 0 0,0 0 0 16,0 0-208-16,51-18 128 0,-51 18-128 0,0 0 0 0,0 0 0 0,0 0 0 16,0 0 0-16,51-20 0 15,-51 20-416-15,0 0-32 0,0 0 0 0,0 0-18448 0</inkml:trace>
  <inkml:trace contextRef="#ctx0" brushRef="#br0" timeOffset="-110113.79">23006 11614 20271 0,'-2'0'896'0,"-1"0"192"0,2-3-880 0,0 2-208 0,1 1 0 15,0 0 0-15,0 0 2416 0,0-2 432 0,1 1 96 16,0-2 0-16,2-1-448 0,0 2-80 0,1 2-32 0,1-4 0 16,-5 4-1456-16,0 0-288 0,0 0-64 0,0 0-16 15,0 0-192-15,48 0-48 0,-48 0 0 0,0 0 0 16,0 0-128-16,0 0-16 0,50 0-16 0,-50 0 0 16,0 0-160-16,0 0 0 0,0 0 0 0,0 0 0 15,37 4 0-15,-35-2 0 0,1 0 0 0,-2 0 0 16,0 1 0-16,0 0 0 0,1 1 0 0,-4-2 0 15,2 0-192-15,0 0 192 0,-1 2-160 0,-1 1 160 16,-1-2-144-16,1 0 144 0,-2 1-128 0,-1-1 128 16,1 4 0-16,1-5 0 0,-1 2 0 0,0-2 0 15,2 2 0-15,1-2 0 0,-1 2 0 0,2-4 128 0,2 4-128 0,-1-4 176 0,1 2-176 0,1 0 192 32,2 0-48-32,0 0 0 0,0 0 0 0,1 0 0 0,1 2 0 0,1-2 0 15,-1 2 0-15,0 0 0 0,1 1-144 0,-1-2 160 16,2 0-160-16,-2 3 160 0,2 0-160 15,-2-2 0-15,2 2 0 0,-2 0 0 0,0 1 0 0,-1-1 0 16,-1 4 0-16,-2-3 0 0,1 3 0 0,-3 1 0 16,-1-1 0-16,0 2 0 0,-1 1 0 0,-3-3 0 15,1 2 0-15,-2-2 0 0,0 2-144 0,-3 1 144 16,0-4 0-16,-2 4 0 0,0-3-128 0,-2 0 128 16,-1 0 0-16,0-2 0 0,0 0 0 0,-2 0 0 15,-1-2 0-15,0 1 0 0,4-1 0 0,0-5 0 16,-1 4 0-16,2-5 0 0,1 1 0 0,3-1 0 15,1-1 0-15,1 1 0 0,2-2 0 0,2-2 0 16,0 0 0-16,2-1 0 0,0 1 0 0,-1 4 0 0,0 0 0 16,0 0 0-16,0 0 0 0,0 0-208 0,48-44 64 0,-48 44 16 15,0 0-608-15,49-32-112 0</inkml:trace>
  <inkml:trace contextRef="#ctx0" brushRef="#br0" timeOffset="-109413.48">23580 11616 9215 0,'-3'0'816'16,"2"-2"-656"-16,0-1-160 0,1 2 0 16,0 1 3264-16,-1 0 608 0,-1-2 128 0,0 1 32 0,-2-4-128 15,0 1 0-15,1 0-16 0,-1 2 0 16,0-1-2240-16,1 2-448 0,0 1-96 0,-1-2-16 0,3 2-464 0,-1 2-112 0,1-2 0 0,-1 4-16 31,2-2-144-31,-1 2-32 0,1 2 0 0,0 0 0 0,1 0-192 0,1 2-128 16,-1 0 160-16,1 2-160 0,1-1 0 0,-2 1 0 15,1 0 0-15,1-2 0 0,-1 0 0 0,2 2 0 16,-1 1 0-16,0-1 0 0,0 0 0 0,0-2 0 16,1 0 0-16,0 0 0 0,0 0 0 0,-2-2 0 15,2 0 0-15,-2 0 0 0,2 1 0 0,-2 1 0 0,0-4 0 0,0 2 0 0,1 0 0 0,-2 1 0 31,0-1 0-31,0 0 0 0,1-2 0 0,-2 2 0 16,1-3 0-16,-1 4 0 0,0-1 0 0,0 0 0 0,0 0 0 0,0-2 0 0,0 2 0 0,0 0 0 16,0 0 0-1,-1 1 0-15,1-4 0 0,-2 1 0 0,1 1 0 0,0-1 0 16,-2 2 0-16,2-4 0 0,-1 3 0 0,-1 0 0 16,1-1 0-16,-2 0 0 0,0 1 0 0,-1-2 0 15,2 1 0-15,-4 2 0 0,1-3 0 0,-1 3 0 16,1-2 0-16,-2 2 0 0,1-2 0 0,-2 2 0 15,0 0 0-15,2-2 0 0,1 1 0 0,0-2 0 16,1 1 832-16,1 0 160 0,0-2 32 0,1 2 16 16,1-2-848-16,0-2-192 0,1 3 0 0,1-3 0 15,0 0 0-15,0 0 0 0,1 0 0 0,0 0 0 16,2 0 0-16,-1 0 0 0,2-3 0 0,1 3 0 16,0-2 0-16,0 1 0 0,1-2 0 0,0 1 0 15,-6 2-880-15,0 0-128 0,0 0-16 0,0 0-16 0,0 0 832 0,0 0 208 16,52-14 0-16,-46 14 0 0,0-2 0 0,-1 0 0 15,1 2 0-15,-1 0 0 0,0 0 0 0,-1 0 0 16,1 2 0-16,-1 0 0 0,1 1 0 0,-2 0 0 16,0 3 0-16,1-2 0 0,-1 2 0 0,1 0 0 15,-2 1 0-15,2 3 0 0,0-4 0 0,1 2 128 16,-1 2-128-16,0 0 0 0,1 0 128 0,0 0-128 16,3-1 0-16,-2-1 0 0,3-4 0 0,-2 2 0 15,2-2 0-15,-2-2 0 0,-1 0 0 0,-1-2 0 16,-5 0-144-16,0 0 144 15,0 0-704-15,0 0-48 0,0 0-16 0,0 0-18320 0</inkml:trace>
  <inkml:trace contextRef="#ctx0" brushRef="#br0" timeOffset="-108663.61">23954 12540 21183 0,'3'0'1888'0,"-1"0"-1504"15,1 0-384-15,-2 0 0 0,2 0 2144 0,0-2 352 16,3 2 80-16,-6 0 16 0,0 0 48 0,0 0 16 16,66 0 0-16,-66 0 0 0,0 0-1504 0,46 5-288 15,-46-5-64-15,0 0-16 0,57 7-240 0,-57-7-48 16,39 5-16-16,-39-5 0 0,0 0-256 0,47 5-48 16,-47-5-16-16,0 0 0 0,0 0-160 0,44 2 0 15,-44-2 0-15,0 0 0 0,0 0 0 0,0 0 0 16,0 0 0-16,50-22 0 15,-50 22-800-15,0 0-32 0,0 0-16 0,41-47-18336 0</inkml:trace>
  <inkml:trace contextRef="#ctx0" brushRef="#br0" timeOffset="-108080.15">24620 12114 7359 0,'-6'-2'656'0,"2"2"-528"0,0-2-128 0,3-1 0 16,1 2 3728-16,1 1 720 0,0-2 144 0,1-1 16 15,-2 3-720-15,0 0-160 0,0 0-16 0,0 0-16 16,37-36-2144-16,-37 36-416 0,0 0-96 0,0 0-16 16,59-28-544-16,-59 28-112 0,0 0-32 0,47-10 0 15,-47 10-128-15,0 0-16 0,0 0-16 0,56-3 0 16,-56 3-176-16,0 0 0 0,0 0 0 0,40 7 0 15,-40-7 0-15,0 0 0 0,18 12 0 0,-16-6 0 0,1 0 0 0,-2-1 0 16,-1 2 0-16,-1-1 0 0,0-1 0 0,-2 1 0 16,-1-2 0-16,-1-1 0 0,0 1 0 0,-1 1 0 15,0-4 0-15,-1 4 0 0,-2-1 0 0,0-2 0 16,1 2 0-16,-1 0 0 0,2-2 0 0,0-1 0 16,4 2 0-16,-1-1 128 0,4 2 128 0,0-4 0 15,2 3 16-15,1-3 0 0,-3 0-48 0,0 0-16 16,0 0 0-16,0 0 0 0,32 11-16 0,-32-11-16 15,0 0 0-15,25 12 0 0,-17-6 16 0,2 0 0 16,2 3 0-16,-1-3 0 0,0 2-192 0,0 0 0 16,1 2 144-16,-1-1-144 0,-1-2 0 0,0 2 0 15,-1-3 0-15,-1 4 0 0,-1 0 0 0,-4-1 0 0,0-2 0 0,-1 2 0 16,-2 1 0-16,-1-1 0 0,0 1 0 16,-4-1 0-16,1 0 0 0,-1-2 0 0,-1-1 0 0,-1 3 0 15,0-3 0-15,-2-1 0 0,0 0 0 0,-3 1 0 16,0 0 0-16,-2-2 128 0,-1 2-128 0,-3 0 0 15,1 1 224-15,-1-4-32 16,-1 3 0-16,2 1 0 0,-1-4 64 0,2 0 0 0,4-2 0 0,1 2 0 16,3-3-112-16,2 0-16 0,3 0 0 0,1 0 0 15,1 0-128-15,1 0 0 0,0-3 0 0,0 3 0 16,1 0 0-16,1 3 0 0,0-3 0 0,2 0 0 16,-1 2-336-16,2 2 0 0,2 2 0 0,-1 0-13760 15,1 2-2752-15</inkml:trace>
  <inkml:trace contextRef="#ctx0" brushRef="#br0" timeOffset="-107836.73">24638 12691 15663 0,'0'0'1392'0,"0"-2"-1120"16,2 2-272-16,-1-3 0 0,1 2 3008 0,1 1 528 15,-3 0 112-15,0 0 32 0,0 0-512 0,0 0-96 16,64-40-32-16,-64 40 0 0,0 0-1728 0,68-36-352 15,-68 36-64-15,0 0 0 0,70-32-320 0,-70 32-64 16,0 0-16-16,71-27 0 0,-71 27-304 0,0 0-64 16,66-20-128-16,-66 20 192 0,0 0-192 0,0 0 0 15,60-16 0-15,-60 16 0 0,0 0 0 0,0 0-128 16,0 0 128-16,0 0-160 16,50-16-512-16,-49 16-96 0,0 0-32 0,-1 0-18336 0</inkml:trace>
  <inkml:trace contextRef="#ctx0" brushRef="#br0" timeOffset="-107430.21">24889 12695 23951 0,'0'2'1056'0,"0"2"224"0,0-4-1024 0,2 1-256 0,0-1 0 0,-1 0 0 16,2 1 2112-16,-1 1 384 0,4 0 64 0,-6-2 0 15,0 0-336-15,0 0-80 0,41 1-16 0,-41-1 0 16,0 0-1328-16,37 5-272 0,-37-5-48 0,26 8-16 15,-15-3-256-15,2 0-48 0,-3 0-16 0,0 1 0 16,-1 1-144-16,0 2 0 0,-3 3 0 0,0-2 0 0,-2 2 0 0,-3 4 0 16,-1-2 0-16,-1 3 0 0,-3-1 0 15,-1 1 0-15,-1-1 0 0,-1 0 0 0,-2 0-256 16,-1-1 64-16,-1 1 0 0,-1-4 16 0,-2 0-48 0,-2 2-16 16,-1-5 0-16,-3 1 0 0,0-4-32 0,1-3-16 15,0-3 0-15,2-2 0 0,1-2 48 0,1 1 16 16,2-4 0-16,2-1 0 0,3 0 224 0,1 2 0 15,2-4 0-15,4 2 0 0,1 8 272 0,0 0 112 16,0 0 0-16,0 0 16 0,14-45 80 0,-14 45 16 16,0 0 0-16,0 0 0 0,0 0-80 0,0 0-16 15,60-26 0-15,-60 26 0 0,0 0-192 0,46 0-32 16,-46 0-16-16,37 6 0 0,-37-6-160 0,30 8 0 0,-30-8 0 16,35 15 0-16,-18-8 0 0,0 2 0 0,-1 1 0 0,0-2 0 31,-2 0-304-31,-14-8-80 0,28 8-32 0,-28-8-12608 15,0 0-2528-15</inkml:trace>
  <inkml:trace contextRef="#ctx0" brushRef="#br0" timeOffset="-106995.33">25411 12818 20271 0,'-2'0'896'0,"0"0"192"16,4 0-880-16,0-2-208 0,1 1 0 0,-3 1 0 0,2-3 2160 0,-2 3 384 16,0 0 80-16,0 0 0 0,0 0 16 0,57-38 0 15,-57 38 0-15,0 0 0 0,49-38-1488 0,-49 38-320 16,0 0-48-16,57-47-16 0,-57 47-352 0,37-39-80 16,-37 39-16-16,35-44 0 0,-35 44-320 0,0 0 144 15,37-56-144-15,-37 56 0 0,0 0 0 0,0 0 0 16,15-48 0-16,-19 39 0 15,-1 2 0-15,-2 2 0 0,-3 0-160 0,-1 2 160 0,-3 0 0 0,-2 3 0 16,-1 0 0-16,-2 1 0 0,0 4-128 0,-1 0 128 16,0 3 0-16,-1 1 0 0,0 2 0 0,0 4 0 15,4 1 0-15,1 3 0 0,3-1 128 0,3 2-128 16,3-1 192-16,3-1-64 0,3 2 0 0,1-2 0 16,2 2 0-16,5-1 0 0,1-1-128 0,2-2 160 0,5-2-160 0,-1-2 160 15,-2 0-160-15,3-5 128 0,3 2-128 16,3 0 128-16,-21-9 32 0,49 10 0 0,-49-10 0 0,50 10 0 15,-50-10-32-15,48 6-128 0,-48-6 192 0,44 7-64 16,-44-7-128-16,0 0 0 0,52 0 0 0,-52 0 0 16,0 0-256-16,0 0-48 0,0 0 0 0,54-19 0 31,-54 19-1056-31,0 0-224 0</inkml:trace>
  <inkml:trace contextRef="#ctx0" brushRef="#br0" timeOffset="-106723.64">25662 12148 19343 0,'-2'-4'848'0,"0"1"192"15,2 3-832-15,0 0-208 0,0-3 0 0,2 3 0 0,-1 0 2384 0,1 3 432 16,-2-3 96-16,0 0 16 0,0 0-144 0,0 0-32 0,51 3 0 0,-51-3 0 15,0 0-1616-15,46 2-336 16,-46-2-64-16,0 0-16 0,49 5-320 0,-49-5-64 16,0 0-16-16,51 6 0 0,-51-6-320 0,0 0 128 15,48 6-128-15,-48-6 0 0,0 0 0 0,0 0-240 16,48-2 48-16,-48 2-12640 16,0 0-2528-16</inkml:trace>
  <inkml:trace contextRef="#ctx0" brushRef="#br0" timeOffset="-106022.2">26167 11771 11055 0,'1'-2'480'0,"-1"2"112"0,0 0-464 0,0 0-128 0,0 0 0 0,0 0 0 16,0 0 2624-16,0 0 512 0,0 0 112 0,0 0 16 0,0 0 336 0,0 0 80 16,0 0 16-16,0 0 0 0,0 0-1840 0,0 0-384 15,0 0-64-15,0 0 0 0,16 18-800 0,-15-8-160 16,2 0-16-16,-1 2-16 0,1 1-128 0,0 0-32 16,0 3 0-16,-1-1 0 0,1 1-256 0,0 0 160 15,1 0-160-15,0-1 128 0,0 1-128 0,-1-3 0 16,2-3 0-16,-1 2 0 0,1-3 0 0,-1-2 0 15,1 2 0-15,-3-3 0 0,2-3 0 0,-1 1 0 16,0 0 0-16,-1 1 0 0,0-1-128 0,0-2 128 16,-1 2 0-16,2-2 0 0,-2-1 0 0,0 2 0 15,1-1 0-15,-1-2 0 0,-1 2 0 0,1 0 0 16,-1-2 0-16,1 1 0 0,-1-1 0 0,1 3 0 16,-1-3 0-16,0 2 0 0,2 0 0 0,-2 0 0 15,1 2 0-15,-1-2 0 0,1 2 0 0,-1 1 0 0,0-1 0 16,0 2 0-16,0-3 0 0,0 4 0 0,-1-1 0 0,0 1 0 15,-1-1 0-15,0 3 0 0,0-3 0 0,-2 2 0 16,1 0 0-16,-2-1 0 0,0 1 0 0,-1 2 0 16,0-3 0-16,0 2 0 0,0-1 0 0,-2 0 0 15,2 1 0-15,-3 1 0 0,2-3 0 0,-2 2 0 16,1-2 0-16,0 2 0 0,1 0 0 0,-1-3 0 16,2-1 0-16,1 0 0 0,2-2 0 0,0 0 0 15,2-3 0-15,1 0 0 0,0-3 0 0,1 1 0 16,-1 2 0-16,0 0 0 0,0 0 0 0,0 0 0 15,0 0-144-15,30-38 144 0,-30 38 0 0,0 0 0 16,0 0 0-16,0 0-128 0,0 0 128 0,37-36 0 0,-37 36 0 16,0 0 0-16,0 0 0 0,0 0 0 0,0 0 0 0,0 0 0 15,0 0 0-15,0 0 0 0,47-13 0 0,-43 17 0 16,-1 0 128-16,0 2-128 0,1 3 128 0,-3-3-128 16,1 6 176-16,1-2-176 0,-2 2 160 0,1 1-160 15,1 0 128-15,-2 2-128 0,2-1 0 0,-2-2 0 16,1 1 128-16,0 0-128 0,0-3 0 0,0-1 0 15,1 1 0-15,1-2 0 0,-2-4 0 0,1 0 0 16,0 1 0-16,-3-5 0 16,0 0-528-16,0 0-48 0,0 0 0 0</inkml:trace>
  <inkml:trace contextRef="#ctx0" brushRef="#br0" timeOffset="-105013.56">26752 12555 8287 0,'-13'1'736'0,"7"2"-592"0,1-2-144 0,0 1 0 0,4 1 2976 0,1-3 560 0,0 1 112 0,1 2 32 16,2-1 48-16,0 2 16 0,-3-4 0 0,0 0 0 16,0 0-1792-16,42 16-352 0,-42-16-80 0,0 0-16 15,47 6-816-15,-47-6-176 0,0 0-16 0,52 4-16 16,-52-4-144-16,0 0-16 0,52 5-16 0,-52-5 0 15,0 0-304-15,0 0 0 0,55 3 0 0,-55-3 0 16,0 0 0-16,0 0-192 0,0 0 16 0,0 0-12544 16,0 0-2512-16</inkml:trace>
  <inkml:trace contextRef="#ctx0" brushRef="#br0" timeOffset="-104794.58">26907 12430 14911 0,'-2'3'320'0,"1"-3"80"0,-1 2 16 0,1-2 0 0,1 1-416 0,0 2 0 16,0-1 0-16,1 2 0 0,-1 2 3968 0,2 4 720 15,-1 2 144-15,1 2 32 0,0 1-2096 0,0 1-400 0,2 2-96 0,-1-1-16 0,1 1-1424 0,1-2-272 32,-1 0-64-32,0-3-16 0,1 0-352 0,-2 0-128 15,2-1 0-15,0-3 144 0,-1 0-144 0,0-2 0 16,0-1 0-16,0-2 0 15,0-2-1168-15,0 2-112 0</inkml:trace>
  <inkml:trace contextRef="#ctx0" brushRef="#br0" timeOffset="-104446.21">27518 12167 7359 0,'1'0'656'0,"-1"1"-528"0,2 0-128 0,-1-1 0 0,0 1 2912 0,-1 2 544 16,0-3 128-16,1 4 0 0,2-2 784 0,-1 5 160 15,2 2 16-15,0 4 16 0,-1 3-2448 0,0 0-480 16,-1 2-96-16,0 4-32 0,-2 3-592 0,0 1-112 15,0 5-32-15,-2 1 0 0,1 4-256 0,-1 4-64 16,-2-2-16-16,0 3 0 0,1 1-208 0,-1 1-32 16,0-5-16-16,0-2 0 0,2-5-176 0,0-2 0 15,-1-1 0-15,2 1 0 0,0-5 0 0,-1-1 0 16,2-4 0-16,-1 0 0 0,2-4 0 0,-1-4 0 16,0 0-128-16,0-5 128 15,2-1-640-15,-2-2-48 0,1-3-16 0,0 0-12752 16,0-4-2560-16</inkml:trace>
  <inkml:trace contextRef="#ctx0" brushRef="#br0" timeOffset="-97034.04">1667 14583 17503 0,'-1'2'1552'0,"-1"1"-1232"16,2-2-320-16,0-1 0 0,-1 3 2432 0,1-3 416 15,0 2 96-15,-1 4 0 0,0 2 112 0,1 2 16 16,0 1 0-16,2 2 0 0,1 0-1840 0,0 3-352 15,0 0-80-15,1 2-16 0,-1 5-288 0,0-2-64 16,-1 6-16-16,1-2 0 0,-1-4 96 0,1 5 0 16,-1-2 16-16,1 6 0 0,-2 1-288 0,1 0-64 0,-1 1-16 0,-1 0 0 15,3 3-160-15,-1-1 0 0,2 1 0 0,-1 0 0 16,0-1 0-16,0-2 0 0,1-1 0 0,-2-5 0 16,3 0 0-16,-3-5 0 0,2-2 0 0,0-6 0 15,-2-3 0-15,2-3 0 0,-2-2 0 0,1-2 0 0,-2-3-128 0,0 0 128 16,2-3 0-16,-3 0 0 15,1-3-144-15,-2-4 144 0,1 10-192 0,0 0 192 16,-5-47-208-16,5 47 64 0,-5-38 16 0,5 38 0 16,-6-51 128-16,6 51 0 0,-8-51 0 0,8 51 0 15,-6-59 0-15,6 59 0 0,-6-66 128 0,6 66-128 16,-6-68 208-16,6 68-16 0,-5-71-16 0,1 35 0 0,-1-1 16 16,2 2 0-16,-2 0 0 0,5 35 0 15,-9-64-192-15,9 64 128 0,-11-59-128 0,5 30 128 0,6 29-128 16,-9-43 0-16,9 43 144 0,-9-33-144 0,9 33 128 0,0 0-128 15,0 0 128-15,-3-37-128 0,3 30 176 0,0 4-48 16,2 0 0-16,-1 1 0 0,-1 0 16 0,2 2 0 16,0-2 0-16,3 4 0 0,1 0-16 0,3 3 0 15,1-2 0-15,1 4 0 0,2-1-128 0,2 1 0 16,0 4 144-16,0-3-144 0,2 2 0 0,1 1 0 16,-1 0 0-16,0 1 0 0,2-1 0 0,-1-1 0 15,0 0 0-15,-1 0 0 0,-2-1 0 0,-4 1 0 16,-1-2 0-16,-3 2 0 0,-3 0-128 0,-2-1 128 15,0 4-128-15,-5 0 128 0,1-1-160 0,-3 4 160 16,0-2-192-16,-3 1 192 0,1-3-240 0,-2 0 64 0,-2-1 16 16,-2 0 0-16,1-1 160 0,0-3-208 0,0-1 80 15,-3 1 128-15,-1-1-128 0,-4 1 128 0,0-1 0 0,-1-3 0 16,3 2 0-16,0-1 0 0,3 0 0 0,2 1 0 16,3-2 0-16,3 1-176 0,2 0 176 0,2-2-128 15,3 2-64-15,4-1 0 0,2-1 0 0,3-2 0 31,-9 0-240-31,0 0-48 0,42-9-16 0,-42 9 0 16,0 0-352-16,62-34-80 0</inkml:trace>
  <inkml:trace contextRef="#ctx0" brushRef="#br0" timeOffset="-96419.15">2316 14614 8287 0,'-1'0'736'0,"0"2"-592"0,1-2-144 0,-2 0 0 15,2 0 2096-15,-1-2 384 0,0 2 80 0,-2 2 0 16,0-2 240-16,-2 0 32 0,-3 0 16 0,1 2 0 16,-1-2-384-16,-1 2-80 0,0 1-16 0,-2 0 0 15,1 1-912-15,-1 2-192 0,-2 3-48 0,2 1 0 16,0 2-640-16,0 4-128 0,1 3-16 0,0-3-16 15,3 4-96-15,1 1-32 0,1 5 0 0,2 0 0 0,1 1-16 16,-1 1 0-16,2 1 0 0,1-1 0 0,0-2-80 0,1 5 0 16,1 1-16-16,0 3 0 0,3 2-176 0,0-1 0 15,0-4 144-15,1 2-144 0,1 0 0 0,2-4 0 16,2-3 0-16,-1-1 0 0,0-7 0 0,1 3 0 16,0-6 0-16,0-3 0 0,-1 0 0 0,1-4-160 15,1 0 160-15,-3-3 0 16,0-3-512-16,1 0 0 0,2-3 0 0,2 0 0 15,-14 0-816-15,0 0-144 0</inkml:trace>
  <inkml:trace contextRef="#ctx0" brushRef="#br0" timeOffset="-95783.7">2523 15433 14735 0,'1'-3'1312'0,"0"2"-1056"0,0-2-256 0,1 0 0 16,-1-2 2944-16,1 0 512 0,-2 5 128 0,0 0 0 16,0 0-320-16,21-72-80 0,-21 72-16 0,10-61 0 15,-10 61-1904-15,5-65-384 0,-5 65-80 0,0-58-16 16,0 58-288-16,-5-51-64 0,5 51-16 0,-5-47 0 16,5 47 0-16,-6-41 0 0,6 41 0 0,-7-50 0 15,7 50-48-15,-9-47-16 0,9 47 0 0,-5-42 0 16,5 42-112-16,-5-38-32 0,5 38 0 0,0 0 0 15,-2-38-80-15,2 38 0 0,0 0-128 0,0 0 192 0,0 0-64 0,0 0 0 16,12-51-128-16,-8 46 192 0,-1 2-16 0,1-1-16 16,1 4 0-16,0-2 0 0,1 2-32 0,0 2-128 15,0-2 192-15,3 0-64 0,0 4-128 0,1 1 0 16,1 0 144-16,0 0-144 0,1-2 0 16,-1 1 0-16,2 2 0 0,-2 0 0 0,0-2 0 0,-1 2 0 0,0-1 0 0,-1 1 0 0,-2-1 0 0,-1 2-160 31,-1 1 160-31,-1 1-208 0,-1 1-80 0,-1 0-16 15,-1-2 0-15,-1 3 0 0,-1 1-64 0,-1-3-16 16,1 1 0-16,-2-1 0 0,-2-2 96 0,-2 2 16 16,0 1 0-16,-2-1 0 0,1-2 144 0,-2 2 128 0,-1-2-192 0,0 2 192 15,1-3 0-15,-4 0 0 0,-1 0 0 16,-2 2 0-16,-2 0 0 0,-2 2 0 0,4-2 0 16,1 0 0-16,2-1 0 0,2 1 0 0,3-2 0 0,2-1 0 15,3 2 0-15,2-3 0 0,2 0 0 0,2-1 0 16,2 0 0-16,1-1 0 0,2 3 0 0,2-4 0 15,2 4 128-15,0-4-128 0,2 4 0 0,-1-1 144 16,3 2 112-16,-2 0 0 0,2 1 16 0,0 2 0 16,-1 3 0-16,0 1 0 0,4-2 0 0,-2 6 0 15,0-1-112-15,0 3-32 0,0-2 0 0,-2 2 0 16,-2-1-128-16,0 1 0 0,0-3 0 0,-3 0 128 16,0-2-128-16,-3-3 0 0,-1-1 0 0,-1-1 0 15,0-2 0-15,-2-1 0 0,-1 0 0 0,1-3 0 16,-1 0-208-16,-2-3-32 0,1-2 0 0,0-1 0 15,-2 0-912-15,2-5-192 0,0 8-48 16,0 0-17952-16</inkml:trace>
  <inkml:trace contextRef="#ctx0" brushRef="#br0" timeOffset="-95316.96">2926 15372 16575 0,'-3'10'736'0,"1"-8"160"0,0 2-720 0,1-4-176 16,1 0 0-16,0 0 0 0,0 0 2560 0,0-4 464 15,1-1 112-15,1-2 0 0,-2 7-224 0,0 0-48 16,0 0-16-16,0 0 0 0,20-56-1520 0,-20 56-304 0,0 0-64 16,0 0-16-16,0 0-416 0,0 0-80 0,30-48 0 0,-25 44-16 15,2 4-176-15,-2 0-16 0,1 4-16 16,1 2 0-16,2 0-224 0,-2 1 128 0,2 5-128 0,-2-2 0 15,1 2 0-15,-2 2 0 0,-1 1 0 0,-1-3 0 0,-1 2 0 0,-2-2-128 16,1 4-16-16,-4 3 0 16,1-1-48-16,-1-2-16 0,1-3 0 0,-4 3 0 15,-2 2 64-15,-3 2 16 0,-1-1 0 0,-1-1 0 16,0-2 128-16,-2 0 0 0,2-3 0 0,-1-3-128 16,1-3 128-16,0 2 0 0,2-3 0 0,0-4 0 15,1 2 0-15,2-4 0 0,1 0 0 0,2 0 0 0,1 0 0 0,2-4 0 16,0-1 192-16,1 2-64 0,2-4 80 15,1 1 32-15,2-1 0 0,0 1 0 0,-5 6 16 0,0 0 0 16,0 0 0-16,0 0 0 0,45-41-48 16,-45 41 0-16,0 0 0 0,0 0 0 0,55-25-208 0,-55 25 176 15,0 0-176-15,47-7 160 0,-31 7-160 16,-1 1 0-16,0 1 0 0,-3-2 0 0,-1 4-192 0,-2-1-80 16,-2-2-16-16,-1 4 0 15,2-1-624-15,-2-2-128 0,0 2-32 0,-1-2-17600 16</inkml:trace>
  <inkml:trace contextRef="#ctx0" brushRef="#br0" timeOffset="-94750.23">3255 14671 7359 0,'-9'0'320'0,"3"0"80"0,1 0-400 0,1-3 0 16,3 3 0-16,0 0 0 0,-1 0 2112 0,1 3 352 15,-1-3 64-15,-1 0 16 0,2 2 944 0,1 0 192 0,2 2 32 0,3 0 16 16,2 0-1056-16,1 2-224 16,2 3-32-16,2-3-16 0,2 4-1216 0,1 2-240 15,-1-2-48-15,0 2-16 0,2 5-192 0,1 1-48 16,1 4 0-16,-1 1 0 0,-3-5-160 0,0 4-32 15,2 7-16-15,-1 3 0 0,-2 0-160 0,-2 2-16 16,-1-1-16-16,-2 0 0 0,-4 2-80 0,1-7-16 16,-1 1 0-16,-1-3 0 0,-2 0-144 0,0 1 0 15,-2 1 144-15,-2 1-144 0,1-3 0 0,-2-1 0 16,0-7 0-16,-2-1 128 0,-1 2-128 0,-2-1 0 16,-1 1 0-16,-1-3 0 0,1 0 0 0,-1-2 0 0,-1 1 0 15,-2 1-128-15,2-4-16 0,1 0 0 0,0 1 0 16,2-3 0-16,3-3-48 0,0 2-16 0,1-3 0 0,1 0 0 15,1 0-32-15,1-2 0 0,2 2 0 0,0-3 0 32,1 0-144-32,2-3-48 0,0 0 0 0,2-2 0 15,-1 1-272-15,2-4-64 0,-6 5-16 0,0 0-17712 0</inkml:trace>
  <inkml:trace contextRef="#ctx0" brushRef="#br0" timeOffset="-94083.58">3795 15043 12895 0,'-2'0'1152'0,"0"-2"-928"0,1 2-224 0,0-3 0 16,1 2 1920-16,0 1 352 0,1 0 64 0,-1 0 16 0,1 0 1488 0,2 0 320 15,-1 0 48-15,2 4 16 0,1-4-2304 0,-1 2-448 16,2 2-80-16,1-2-32 0,2-1-688 0,-2 2-144 16,2-3-16-16,0-3-16 0,2 2-144 0,-11 1-32 15,0 0 0-15,0 0 0 0,49-11-112 0,-49 11-16 16,0 0-16-16,0 0 0 0,43-4-48 0,-33 4-128 15,0 3 192-15,0-2-64 0,-1 4-128 0,1-1 0 16,-2-2 0-16,1 2 0 0,-2-3 0 0,2 0 0 16,-2 1 0-16,0-4 0 0,-4 2-320 0,2-1 0 15,-1 0 0-15,0-3 0 16,-1 2-448-16,0-2-64 0,-1-1-32 0,-2 1 0 16,0 2-1024-16,-1 1-208 0,-1-2-32 0,-2 2-8752 15,0 1-1760-15</inkml:trace>
  <inkml:trace contextRef="#ctx0" brushRef="#br0" timeOffset="-93701.22">3802 15246 2751 0,'2'-4'256'0,"-2"2"-256"15,0-2 0-15,1 1 0 0,0 3 3392 0,-1 0 624 16,1-2 128-16,1 1 16 0,0 1 128 0,1-3 32 16,1 3 0-16,3-2 0 0,-1 4-1872 0,0-2-368 15,1 3-80-15,1-2-16 0,-2 4-1104 0,1-4-240 16,1 2-32-16,1-1-16 0,-1-1-96 0,2 2-32 15,0-3 0-15,1 0 0 0,0 0-208 0,2-3-32 16,-13 3-16-16,0 0 0 0,0 0-208 0,48-10 176 16,-48 10-176-16,0 0 160 0,0 0-160 0,46-6 0 15,-35 4 0-15,-1 1 0 0,-1 1 0 0,0 0 0 16,-1 0 0-16,-1 0 0 0,-2 1 0 0,0-1-176 16,-1 0 176-16,-2 0-192 15,1 0-576-15,-1 0-112 0,-1 0-16 0,0-1-11872 16,-1-2-2368-16</inkml:trace>
  <inkml:trace contextRef="#ctx0" brushRef="#br0" timeOffset="-51536.21">4798 14797 6447 0,'-1'-4'576'0,"-1"-1"-576"0,2 4 0 0,0-1 0 16,-1-2 1024-16,0 1 80 0,-2-6 32 0,3 9 0 16,-7-29 656-16,7 29 144 0,-9-28 32 0,6 18 0 15,-1 0 400-15,0 4 96 0,2 1 16 0,-2 1 0 16,2 4 224-16,-2-2 48 0,1 0 16 0,1 2 0 15,-1 0-1088-15,1 0-208 0,1 0-64 0,-2 0 0 16,3 0-672-16,0 0-144 0,0 0-16 0,0 0-16 16,0 0-96-16,0 0-16 0,0-2 0 0,0 2 0 0,1 0-224 0,1 0-48 15,-1 2-16-15,1-2 0 0,1 4-32 0,1-2-128 16,-1 5 192-16,2-1-64 0,0 4 16 0,0 0 0 16,3 3 0-16,-3 2 0 0,-1-3-144 0,1 5 0 15,-1-4 0-15,0 2 128 0,0-3-128 0,-1 1 0 16,-2 0 0-16,2 0 0 0,-1-5 0 0,0 2 0 15,0 3 0-15,-1-4 0 0,2 1 0 0,-2 3 0 16,2-3 0-16,-2 2 0 0,-1-2 0 0,1 0 0 16,0 1 0-16,0 0 0 0,1 0 0 0,-2-5 0 15,1 2 0-15,-1-2 0 0,0 0 0 0,0 0 0 16,1 0 0-16,-1 1 0 0,1-4 0 0,1 1 0 16,-1 1 0-16,-1-4 0 0,1 2 0 0,0-1 0 15,-1-1 0-15,0 2 0 0,0 1 0 0,0-1 0 0,0 2 0 16,0 1 0-16,0 1 0 0,-1-2 0 0,1 1 0 0,-1 2 0 15,1 1 0-15,-1-3 0 0,-1 2 0 0,0 0 0 16,1 2 0-16,-2-2 0 0,2 3 0 0,-1-4 0 16,-1 6 0-16,-2-5 0 0,0 3 0 0,0 0 0 15,-1-1 0-15,0 3 0 0,-2-1 128 0,1-1-128 16,-2 2 0-16,1 1 0 0,-2 3 0 0,-1-1 0 16,1 2 0-16,-1-4 0 0,1 3 0 0,-1-1 0 15,1 0 0-15,0 0 0 0,1 0 0 0,1-3 0 0,1-3 0 0,2 0 0 16,0-2 0-16,2 0 0 15,-1-2 0-15,2-1 0 0,-1-2 0 0,2 0 0 16,0-3 0-16,1 0 0 0,0 0 0 0,0 0 0 16,1-3 0-16,0 1 0 0,0-2 0 0,2 1 0 0,-1-2 0 0,-2 5 0 15,0 0 0-15,0 0 0 0,0 0 0 0,0 0 0 16,41-51 0-16,-41 51 0 0,0 0 0 0,0 0 0 16,38-45 0-16,-38 45 0 0,0 0 0 0,39-40 0 15,-39 40 0-15,0 0 0 0,39-36 0 0,-39 36 0 16,0 0 0-16,0 0 0 0,42-35 0 0,-42 35 128 15,0 0-128-15,0 0 0 0,0 0 0 0,0 0 128 16,46-22-128-16,-41 22 0 0,0 4 0 0,-1 2 128 16,-1 0-128-16,2 3 0 0,-1 2 176 0,1 1-48 15,-1 3-128-15,1 1 192 0,-2 3-48 0,1-1-16 16,0 2 0-16,-2 0 0 0,2 1-128 0,0-3 192 16,1 2-192-16,-3-6 192 0,2-3-192 0,0-1 0 15,1-3 0-15,1-1 128 0,0-1-128 0,0-4 0 16,0-2 0-16,-1-1 0 15,-5 2-384-15,0 0-64 0,0 0-16 0,24-55 0 16,-24 55-832-16,0 0-176 0</inkml:trace>
  <inkml:trace contextRef="#ctx0" brushRef="#br0" timeOffset="-50928.52">5158 14475 10127 0,'-5'-3'208'0,"2"0"48"0,1 2 16 0,-2-3 48 0,0 4-320 0,2 0 0 16,-2-2 0-16,-1 2 0 0,-2 0 3024 0,-4 0 560 15,-3 0 96-15,2 0 32 0,1 0 96 0,2 0 32 16,1 0 0-16,4 0 0 0,0-3-2144 0,1 2-416 16,2-1-96-16,2-5-16 0,-1 7-656 0,0 0-128 15,0 0-16-15,0 0-16 0,0 0-16 0,49-32 0 16,-49 32 0-16,0 0 0 0,37-8 32 0,-37 8 0 16,0 0 0-16,38-2 0 0,-23 2-208 0,-3 2-32 15,1 0-128-15,-2 2 192 0,0 0-192 0,-1 0 0 16,-2 3 0-16,0-1 0 0,-2 1 0 0,-2 2 0 0,-2 1 0 15,1 2 0-15,-2-2 0 0,-2 0 0 0,1 2 0 0,-2-3 0 16,0 1 0-16,-2 2-192 0,-2 4 192 16,-4 3-160-16,-2 1 160 0,-2-2-208 0,-1 1 80 0,-2-3 128 15,0 0 0-15,1-4 0 0,0 1 0 0,1-7 0 16,2 1 0-16,2-4 0 0,1 0 0 0,3-3 0 16,1 0 0-16,1 0 0 0,4-2 0 0,-1-2 0 15,4 2 128-15,-1-3-128 0,3 2 128 0,-4 3-128 16,0 0 176-16,0 0-48 0,0 0-128 0,0 0 192 15,49-38 64-15,-49 38 0 0,0 0 0 0,0 0 0 16,46-9 0-16,-31 9 0 0,2 3 0 0,-1 1 0 16,1 2-128-16,-1-3-128 0,-1 4 176 0,-1-1-176 0,-1 2 0 15,0-1 0-15,-2 3 0 0,-1-4 0 16,-4 0 0-16,0 1 0 0,0 2 0 0,-2 1 0 0,0-4 0 16,-1 1-192-16,0 0 16 0,-2-1 16 15,0 0-608-15,1-1-112 0,-2-1-16 16,-2-3-16-16,2 1-512 0,-1 1-112 0,0-3 0 0,-2 0-16512 15</inkml:trace>
  <inkml:trace contextRef="#ctx0" brushRef="#br0" timeOffset="-49694.91">5723 16594 1839 0,'-4'5'160'0,"2"-4"-160"0,-1 1 0 0,2 1 0 16,0-3 624-16,1 1 80 0,-2-2 32 0,2 2 0 15,-1 2 1472-15,0-1 288 0,0 2 64 0,1-2 16 16,0-1 256-16,2 2 48 0,1-3 16 0,0 0 0 16,4 0-384-16,-1-3-80 0,1 2 0 0,-7 1-16 15,0 0-576-15,0 0-112 0,0 0-32 0,46-25 0 0,-46 25-816 0,0 0-176 16,0 0-16-16,46-34-16 16,-46 34-288-16,0 0-64 0,0 0-16 0,52-51 0 0,-52 51-64 0,0 0-16 15,40-49 0-15,-40 49 0 0,0 0-48 0,41-52-16 0,-41 52 0 0,0 0 0 0,36-56-32 16,-36 56-128-16,0 0 192 0,27-58-64 0,-27 58-128 15,0 0 192 1,21-63-192-16,-21 63 192 0,0 0-48 0,11-61 0 16,-11 61 0-16,0 0 0 0,5-63 16 0,-5 63 0 15,0 0 0-15,0-65 0 0,0 65-32 0,-2-49 0 16,2 49 0-16,-5-50 0 0,5 50 16 0,-5-51 0 16,5 51 0-16,-7-52 0 0,7 52-144 0,-9-54 160 15,9 54-160-15,-9-65 160 0,9 65-160 0,-7-59 128 16,7 59-128-16,-9-65 128 0,9 65-128 0,-8-75 0 15,3 35 0-15,-3-1 0 0,2 2 0 0,-1 1 0 0,-1 1 0 0,-2 2 0 16,2-2 0-16,-2 5 0 0,-1 2 0 0,-1 0 0 16,0-3 0-16,0 0 0 0,-2 1 0 0,-1 0 0 15,2-2 0-15,-2 1 0 0,1-2 0 0,2 1 0 16,-2 3 0-16,3-1 0 0,1 3 0 0,0 1 0 16,-1-1 0-16,1 1 0 0,2-1 0 0,-2 1 0 15,1 2 144-15,0 1-144 0,2 0 160 0,-2 0-160 16,2-4 208-16,-2 1-48 0,1 0-16 0,0-1 0 15,1 2-144-15,-1-2 0 0,0 1 144 0,-1-2-144 16,0 2 0-16,1-3 0 0,0 0 0 0,1 1 0 16,7 30 0-16,-10-54 0 0,10 54 0 0,-5-54 0 15,5 54 0-15,0-56 0 0,0 56 0 0,6-64 128 16,-6 64-128-16,10-56 192 0,-10 56-64 0,11-51 0 0,-11 51 0 0,16-51 0 16,-16 51 0-16,0 0 0 0,26-65-128 15,-26 65 128-15,0 0-128 0,36-52 128 0,-36 52-128 0,0 0 0 16,53-53 0-16,-53 53 0 0,40-35 0 0,-40 35 0 15,42-35 0-15,-42 35 0 0,41-34 0 0,-41 34 0 16,0 0 0-16,53-47 0 0,-53 47 0 0,0 0 0 16,44-35 0-16,-44 35 0 0,0 0 0 0,0 0 0 15,54-41 0-15,-54 41 0 0,0 0-192 0,0 0-16 0,52-28 0 0,-52 28 0 32,0 0-368-32,0 0-80 0,50-16-16 0,-50 16 0 15,0 0-304-15,0 0-64 0,36-1-16 0,-30 2-18416 0</inkml:trace>
  <inkml:trace contextRef="#ctx0" brushRef="#br0" timeOffset="-48944.48">6168 16698 6447 0,'-3'-7'576'0,"1"4"-576"0,1-1 0 0,1 2 0 16,0 2 1984-16,-2-2 304 0,0 1 48 0,-2-4 16 15,-1-4 1120-15,2 3 240 0,-1 0 32 0,1 4 16 0,1 0-768 0,1 2-160 0,0 2-16 0,-1 0-16 32,4 4-1440-32,-2 0-272 0,2 1-64 0,0 3-16 15,3 2-320-15,-1 1-64 0,1 5-16 0,1 2 0 0,0 1 0 0,-1 2 0 16,3 2 0-16,-3 1 0 0,1-1-96 0,-1 1 0 15,0 1-16-15,1-4 0 0,-1 2-224 16,0-4-32-16,-1 1-16 0,1-2 0 0,-2-1-224 0,1-3 0 16,0 0 0-16,-2-1 0 0,2-2 0 0,-3 0 0 15,0-5 0-15,-1 0 0 0,2-2 0 0,-2 0-128 16,-2-2 128-16,1-2 0 16,0-2-608-16,0 0-16 0,-2-4 0 0,1-1 0 15,-1 2-464-15,0-6-112 0,-2-1-16 0,-2-2-11856 16,7 12-2384-16</inkml:trace>
  <inkml:trace contextRef="#ctx0" brushRef="#br0" timeOffset="-47810.24">6508 13402 10127 0,'2'0'896'16,"0"0"-704"-16,-1 0-192 0,-1 0 0 16,1 0 2080-16,0 0 384 0,1 1 80 0,0 2 16 15,2-2 544-15,0 1 112 0,-2 2 32 0,-1 1 0 16,0 1-1056-16,-1-2-208 0,-1 2-32 0,0 0-16 0,-1 4-912 0,-3-4-176 15,1 4-32-15,-1-1-16 16,-1 1-368-16,-2 2-80 0,0 1-16 0,-2 0 0 0,-1 2-80 0,-4 1 0 16,0 0-16-16,-2 3 0 0,-3-3-112 0,0 0 0 15,4-2-128-15,-1-2 192 0,1 0-192 0,0-6 0 16,2-3 128-16,2-3-128 0,2-3 0 0,1 0 0 16,2-7 0-16,2-1 0 0,0 1 0 0,5 10 0 15,0 0 0-15,-2-48 0 0,2 48 0 0,0 0 0 16,15-67 0-16,-15 67 0 0,0 0 0 0,34-66 0 15,-34 66 0-15,0 0 0 0,34-49 0 0,-34 49 144 16,0 0-144-16,0 0 128 0,47-26 64 0,-47 26 0 16,0 0 0-16,37 4 0 0,-23 1-32 0,-2 1 0 15,1 4 0-15,-1 2 0 0,2 0-160 0,-2 4 192 16,2 0-192-16,-2 1 192 0,0-1-48 0,0-2 0 0,-3 0 0 0,3 1 0 16,0 1 0-16,-1 0 0 0,1-4 0 0,0 1 0 15,-1-3-144-15,-1 0 192 0,1-4-192 0,-1 0 192 16,-1-4-192-16,1-2 0 0,-10 0 0 0,0 0 0 15,0 0 0-15,42-6 0 0,-42 6 0 0,0 0 0 16,0 0 0-16,0 0 0 0,47-41 0 0,-47 41 0 16,0 0-192-16,20-47 192 0,-20 47-192 0,0 0 192 15,11-59-320-15,-11 59 64 0,0 0 16 0,4-58 0 16,-4 58 240-16,-4-41-144 0,4 41 144 0,-8-38-128 16,8 38 128-16,-13-41 0 0,6 22 0 0,-2 3 0 15,1 2 0-15,-4 0 0 0,1 4 0 0,0-1 0 16,-1 3 0-16,-2 2 0 0,2 4 0 0,-3 1 0 0,0 2 192 0,-1 4 0 15,0 1 16-15,-1 1 0 0,-1 2 144 0,1 1 32 16,0 2 0-16,1 4 0 0,2 0-112 0,0 1-16 16,3 4 0-16,0-5 0 0,3 0-64 0,0-4-32 15,3 2 0-15,2-4 0 0,0-2-160 0,3-2 0 16,0-2 0-16,1-1 128 0,2-2-128 0,-1 0 0 0,2-1-192 0,1-1 192 31,1 0-752-31,-6 1-16 0,0 0-16 0,0 0 0 16,0 0-496-16,0 0-112 0</inkml:trace>
  <inkml:trace contextRef="#ctx0" brushRef="#br0" timeOffset="-46692.82">6740 15433 11967 0,'0'-4'1072'0,"-1"4"-864"0,1-3-208 0,-1 3 0 16,0 0 2304-16,-1 0 400 0,0-2 96 0,-3-2 16 0,-1 2 704 0,-2 0 128 16,0 0 48-16,-2 2 0 0,0 0-1760 0,0 0-336 15,0 2-80-15,-1 0-16 0,0 0-864 0,-1 1-192 16,0 0-16-16,0 0-16 0,1 1-144 0,0-2-16 16,0 4-16-16,0-2 0 0,-1 2-240 0,1 2 128 15,0 3-128-15,3-1 0 0,-1-1 0 0,3 4 128 16,2-1-128-16,0 1 0 0,4 0 0 0,2 2 0 15,0-1 0-15,2 0 0 0,1 2 0 0,0-3 0 16,2 0 0-16,2-4 0 0,-1 1-144 0,2-6 144 16,0-2-208-16,4-2 80 0,-14 0-48 0,0 0 0 15,47-18 0-15,-47 18 0 0,0 0-16 0,48-44 0 16,-48 44 0-16,0 0 0 0,47-64 64 0,-47 64 0 16,30-61 0-16,-30 61 0 0,23-65 128 0,-23 65 0 0,14-71 0 15,-14 71-128-15,7-65 128 0,-7 65 0 0,1-63 0 16,-1 63 0-16,-7-57 0 0,7 57 0 0,-12-51 128 15,3 29-128-15,-1 0 224 0,0 2-32 0,0 1 0 0,-1 3 0 16,2 4 32-16,2 2 0 0,0 1 0 0,-1 1 0 16,1 0 32-16,1 2 0 0,1 2 0 0,0 2 0 15,1-2 48-15,2 4 16 0,0 0 0 0,2 1 0 16,0 2-64-16,0 1-16 0,2 2 0 0,-1 3 0 16,1 3 16-16,1-2 16 0,-1 2 0 0,1 2 0 15,2 7-80-15,1 2-32 0,1 4 0 0,1 2 0 16,0 6-160-16,0-2 0 0,-1 6 144 0,2 0-144 15,-2-1 0-15,-1-1 0 0,1 2 0 0,-2-5 0 16,-1-4 0-16,0-2 0 0,-1 0 0 0,-1-9 0 0,1-3 0 0,-1 0 0 16,-1-1 0-16,1-2 0 0,0-3 0 0,0-4 0 15,0 0 0-15,-1-4 0 0,1 0 0 0,0 0-208 16,-1-2 48-16,0 0 16 16,0-4-496-16,1 2-80 15,-2 2-32-15,0 0 0 0,0 0-192 0,0 0-32 0,0 0-16 0,0 0-17632 16</inkml:trace>
  <inkml:trace contextRef="#ctx0" brushRef="#br0" timeOffset="-46093.86">6938 15664 25791 0,'0'6'1152'0,"0"-4"224"0,2 0-1104 0,-1-2-272 0,0-2 0 0,0 2 0 15,0-3 1392-15,3-2 208 0,-4 5 64 0,0 0 0 16,0 0 352-16,30-57 80 0,-30 57 16 0,0 0 0 16,30-71-1216-16,-30 71-224 0,0 0-48 0,24-71-16 15,-24 71-176-15,0 0-48 0,20-52 0 0,-20 52 0 16,0 0-128-16,0 0-48 0,0 0 0 0,0 0 0 16,0 0-64-16,0 0-16 0,16-51 0 0,-16 51 0 15,-1 1 16-15,0-1 0 0,-2 3 0 0,2-2 0 16,-2 1 48-16,1 1 0 0,-2 3 0 0,2 0 0 15,-1 4-64-15,1 0 0 0,-1 2 0 0,2 2 0 16,1 1-128-16,-1 1 160 0,2 3-160 0,0-3 160 0,2 2-160 0,1-2 0 16,-1-2 0-16,2 1 128 15,1 1-128-15,3 0 0 0,0-4 0 0,1-3 128 0,1-2-128 0,-1-1 0 16,2-2 0-16,-1-1 0 0,2-3 0 0,-13 0 0 16,0 0 0-16,0 0 0 0,45-25 0 0,-45 25-144 15,0 0 144-15,0 0 0 0,36-46-192 0,-36 46 192 16,0 0-192-16,0 0 192 0,20-63-384 0,-20 63 48 15,0 0 0-15,6-56 0 0,-6 56 96 0,0 0 32 16,-4-48 0-16,4 48 0 0,0 0 208 0,-8-34 0 16,5 27 0-16,0 1 0 0,0 3 0 0,1 0 128 15,0 1 16-15,0 0 0 0,2 4 224 0,0-2 32 16,-1 2 16-16,2-2 0 0,-1 3 32 0,0 0 0 16,1 1 0-16,2 2 0 0,-1 3-112 0,2-2-16 15,1 4 0-15,0 3 0 0,1-2-128 0,0 4-48 0,0 0 0 0,0 1 0 16,2 1-144-16,-2 1 160 0,0-3-160 0,0 2 160 15,3 1-160-15,-3-3 0 0,3 2 0 0,-3-2 0 16,1-3 0-16,0-2 0 0,-4-2 0 0,1-1 0 16,0 0 0-16,-3-5 0 0,1 2 0 0,1-5 0 31,-2 0-736-31,-1-2-32 0,1-4 0 0,-2-2 0 0,0 2-512 16,1 6-128-16,0 0 0 0,-7-37-17792 0</inkml:trace>
  <inkml:trace contextRef="#ctx0" brushRef="#br0" timeOffset="-44222.62">7835 16747 5519 0,'-1'1'496'0,"-1"2"-496"16,2-3 0-16,0 2 0 0,0-2 1664 0,-1 4 256 15,0-2 32-15,-2 6 16 0,2-2 640 0,0 3 128 16,0-3 16-16,3-2 16 0,1-1 368 0,0 0 80 15,3-2 16-15,1 1 0 0,1-4-2384 0,2 1-464 16,1-4-112-16,-11 5-16 0,0 0 608 0,0 0 112 16,56-30 32-16,-56 30 0 0,0 0-400 0,52-38-80 15,-52 38-16-15,0 0 0 0,54-51-288 0,-54 51-64 16,0 0-16-16,51-59 0 0,-51 59-144 0,0 0 0 16,45-67 0-16,-45 67 128 0,0 0-128 0,35-69 0 15,-35 69 0-15,0 0 128 0,33-73-128 0,-33 73 0 0,0 0 144 0,27-73-144 0,-27 73 192 0,0 0-48 31,21-69 0-31,-21 69 0 0,0 0 32 0,16-64 0 0,-16 64 0 16,0 0 0-16,11-59-32 0,-11 59 0 0,0 0 0 0,7-64 0 0,-7 64-144 0,5-57 192 16,-5 57-192-16,7-66 192 15,-7 66-192-15,6-69 0 0,-6 69 0 0,5-70 128 16,-5 70-128-16,1-67 0 0,-1 67 0 0,-1-66 0 16,1 66 0-16,-3-70 0 0,3 70 0 0,-2-72 0 15,2 72 0-15,-5-77 0 0,5 77 0 0,-6-71 0 16,6 71 0-16,-9-61 0 0,9 61 0 0,-15-54 0 15,15 54 0-15,-20-53 0 0,9 28 0 0,0-1 0 16,-3 1 0-16,1 3 0 0,-3-3 0 0,0 3 0 16,-2-2 0-16,0 1 0 0,1-1 0 0,-3 2 0 15,2 0 0-15,0-3 0 0,3 3 0 0,0 0 0 0,3-1 0 16,-2 2 0-16,1-2 0 0,0 2 0 0,2-1 160 0,-1-1 0 0,2 5 0 0,0-2 0 31,-1-1 864-31,1 1 160 0,-1-2 32 0,0 0 16 0,1 1-912 0,0-3-192 16,-1 2-128-16,0-7 144 0,2 5-144 15,0-5 0-15,9 29 0 0,-14-57 0 0,14 57 0 0,-13-60 0 16,13 60 0-16,-7-60 0 0,7 60 0 0,-6-65 0 16,6 65 0-16,-3-55 0 0,3 55 0 0,-2-50 0 15,2 50 0-15,0-51 0 16,0 51-768-16,0-54-176 0,0 54-32 0,3-54-16 0,-3 54 1632 0,10-60 336 16,-10 60 64-16,14-59 16 0,-14 59-816 0,18-61-240 15,-18 61 0-15,23-63 128 0,-23 63-128 0,21-53 0 16,-21 53 0-16,29-53 0 15,-29 53-736-15,30-52-224 0,-30 52-32 0,0 0-16 0,45-70 864 0,-45 70 144 0,0 0 0 0,44-63 128 16,-44 63-128-16,0 0 0 0,38-37 0 0,-38 37 0 16,0 0 0-16,0 0 0 0,0 0 0 0,49-17 0 15,-49 17 0-15,0 0-208 0,26 0 48 0,-18 1 16 32,2 2-528-32,-1 0-96 0,1 1-32 0,-2 1-18592 0</inkml:trace>
  <inkml:trace contextRef="#ctx0" brushRef="#br0" timeOffset="-42996.1">8154 17294 1839 0,'-3'3'160'0,"2"-1"-160"0,1-2 0 0,0 2 0 16,0-2 1824-16,0 0 336 0,1-2 64 0,1 0 16 16,0 2 960-16,2-3 192 0,-4 3 32 0,0 0 16 15,0 0-448-15,0 0-96 0,0 0-16 0,33-52 0 16,-33 52-1088-16,0 0-240 0,0 0-32 0,21-57-16 15,-21 57-640-15,0 0-128 0,0 0-32 0,15-64 0 16,-15 64-336-16,0 0-80 0,7-54-16 0,-7 54 0 16,0 0-96-16,0 0-32 0,3-58 0 0,-3 58 0 15,0 0-144-15,0 0 192 0,0 0-192 0,-5-46 192 16,4 43-64-16,1 2 0 0,-2-2 0 0,0 3 0 16,1 0 16-16,0 0 0 0,-2 3 0 0,1 0 0 0,0-2-16 0,1 4 0 15,-1-1 0-15,-1 2 0 0,2 3-128 0,0-2 160 0,1 6-160 0,0 0 160 16,1 5-160-16,1-2 192 15,1 2-192-15,2 2 192 0,0-1-192 0,1 0 0 16,3 2 144-16,-1-1-144 0,1-1 0 0,0-1 0 16,2-2 0-16,-1-3 0 0,-1-3 0 0,1-4 0 15,0-2 0-15,0-2 0 0,0-2 880 0,-1-2 96 16,-9 2 32-16,0 0 0 0,0 0-816 0,41-35-192 16,-41 35 0-16,0 0 0 15,0 0-832-15,33-59-176 0,-33 59-16 0,0 0-16 0,0 0 784 0,22-64 256 0,-22 64 0 0,0 0-160 0,0 0 160 0,0 0-160 31,9-51 160-31,-10 42-160 0,1 1 160 0,-3 2 0 16,2 0 0-16,-2 0 0 0,0 2 0 0,0-2 0 0,2 1 0 0,-1 4 0 16,0-2 0-16,1 0 0 0,0 3 160 15,0-3-160-15,1 3 320 0,-2 0-48 0,2 3 0 0,0-2 0 16,0 1 48-16,2 2 0 0,0 1 0 0,1 2 0 16,0 2-112-16,2 1-16 0,0 2 0 0,3 1 0 15,-2 0-192-15,2 2 0 0,1-2 128 0,0 0-128 16,-1 2 0-16,1-1 0 0,1-6 0 0,-3 2 0 15,2 0 0-15,-2 0 0 0,1-1 0 0,-2 0 0 16,0 1-432-16,-2-1 32 0,1-3 0 0,-1-2 0 16,0 0-352-1,0-2-64-15,0-2-16 0,-2 0 0 0,1 0-752 16,-2-4-144-16</inkml:trace>
  <inkml:trace contextRef="#ctx0" brushRef="#br0" timeOffset="-42711.02">8610 17076 4607 0,'0'-2'400'0,"0"2"-400"16,0 0 0-16,0-2 0 0,0 2 3424 0,0 0 608 15,1-1 112-15,-1 1 16 0,3 0 416 0,-1 0 80 16,1-1 16-16,-1 1 0 0,3-3-2608 0,-1 2-512 15,0-1-96-15,-1-1-32 0,2 2-736 0,0-2-160 16,1 3-16-16,-1-3-16 0,3 3-128 0,-2-3-32 16,1 1 0-16,1 1 0 0,-1 1-176 0,2-3-32 15,-2 6-128-15,1-3 192 0,-1 0-192 0,-1 1 0 0,0 1 0 0,-1 1 0 16,-1-2-224-16,0 1-32 0,0 1-16 0,-2-3 0 31,0 0-752-31,0 0-160 0</inkml:trace>
  <inkml:trace contextRef="#ctx0" brushRef="#br0" timeOffset="-42309.89">8852 16950 6447 0,'2'-3'576'0,"-1"2"-576"16,0 1 0-16,-1 0 0 0,-1 0 2352 0,1 0 352 15,1-2 80-15,0-1 16 0,2-1 528 0,-1 2 128 16,0-2 0-16,0 3 16 0,-1 1-960 0,1 0-192 0,0 0-32 0,-1 1-16 16,2 2-928-16,-1 0-192 15,2 4-48-15,-2-1 0 0,2 3-320 0,-1 0-64 16,-1 4-16-16,2 0 0 0,-2 0-16 0,1-1-16 15,0 7 0-15,0 3 0 0,1-5-176 0,-1 4-48 16,1-2 0-16,0 1 0 0,1-4-176 0,0 2-32 16,-2-2-16-16,1-1 0 0,2-1-224 0,-2 1 128 15,1-6-128-15,0 1 0 0,-1-1 0 0,-1-3 0 0,1-1 0 16,-3-2 0-16,0-1 0 0,1-2 0 0,-2 0-160 0,0-2 160 31,-2-2-608-31,1-2-32 0,0-3-16 0,-2 2 0 16,0-3-384-16,-1-1-80 0,4 11-16 0,0 0-11808 0,0 0-2368 0</inkml:trace>
  <inkml:trace contextRef="#ctx0" brushRef="#br0" timeOffset="-40978.45">8306 13532 1839 0,'-1'1'160'0,"1"-1"-160"0,0 0 0 0,0 0 0 15,0 0 1792-15,0 0 336 0,-2-1 64 0,4 1 16 16,-1-3 896-16,1 1 176 0,1 1 48 0,-3 1 0 15,0 0 336-15,0 0 80 0,0 0 16 0,0 0 0 16,37-50-2400-16,-37 50-464 0,0 0-112 0,0 0-16 0,31-58 0 0,-31 58 0 16,0 0 0-16,17-49 0 0,-17 49-448 0,0 0-80 15,0 0-32-15,14-57 0 0,-14 57-64 0,0 0-16 16,0 0 0-16,0 0 0 0,11-52-128 0,-11 52 160 16,0 0-160-16,0 0 160 0,0 0-160 0,0 0 192 15,0 0-192-15,0 0 192 0,0 0-64 0,0 0 0 16,0 0 0-16,0 0 0 0,-9-31 0 0,8 33-128 15,-1 2 192-15,-1 0-64 0,1-2 0 0,-1 4 0 16,2-2 0-16,0 2 0 0,1 1 0 0,0-1 0 16,0 0 0-16,1 0 0 0,1 4-128 0,1-3 128 15,-1 6-128-15,3-1 128 0,-1 3-128 0,1-4 0 16,1 1 0-16,2 3 0 0,-2-2 0 0,2-1 0 0,1 2 0 16,1-4 0-16,-1 2 0 0,-1-2 0 0,3 1 0 0,0-1 0 15,1 0 0-15,-3-4 0 0,3 0 0 0,-1-5 0 16,0 2 0-16,-11-3 0 0,0 0 0 0,0 0 0 15,0 0 0-15,46-29 0 0,-46 29-128 0,0 0 128 16,0 0-288-16,0 0 16 0,16-54 0 0,-16 54 0 16,0 0-112-16,0 0 0 0,-2-59-16 0,2 59 0 15,0 0 176-15,-7-42 32 0,7 42 16 0,0 0 0 16,-9-35 176-16,6 24 0 0,3 11 0 0,0 0 0 16,0 0 288-16,-9-30-16 0,9 24 0 0,-1 2 0 15,2 4-64-15,-1 0-16 0,1 0 0 0,2 0 0 16,-2 4-16-16,1 0-16 0,2 2 0 0,-1 2 0 15,2 5 64-15,0-3 16 0,1 2 0 0,-1 2 0 16,0 1-240-16,-2-2 144 0,2 2-144 0,1 1 128 0,-1-2-128 16,-1-2 0-16,0 3 0 0,1-5 0 0,-2 2 0 0,0-1 0 15,-1-2 0-15,1-3 0 16,-1 0-656-16,0 0-16 0,0-2 0 0,-1-1-12176 16,1 0-2432-16</inkml:trace>
  <inkml:trace contextRef="#ctx0" brushRef="#br0" timeOffset="-40411.56">8871 13322 11967 0,'-1'0'1072'0,"1"0"-864"15,0 0-208-15,-1 0 0 0,1 0 1840 0,0 0 320 0,-3 0 64 0,2 0 16 16,1 0 1440-16,-1 0 288 15,2-2 64-15,0 2 16 0,0 0-2576 0,2 0-512 16,0 0-96-16,2 0-32 0,0-3 64 0,2 3 16 16,0 0 0-16,0 0 0 0,1 1-416 0,0-1-96 15,1 2-16-15,0-2 0 0,2 0-80 0,-1 0-32 16,1 2 0-16,-11-2 0 0,0 0-144 0,33-2-128 16,-33 2 192-16,0 0-192 0,34-6 0 0,-34 6 0 15,0 0 0-15,0 0 0 0,0 0 0 0,0 0 0 16,44-16 0-16,-39 14 0 15,-1-1-432-15,-2 2 16 0,0-1 0 0,-1 0 0 16,-1 0-1696-16,0 2-352 0</inkml:trace>
  <inkml:trace contextRef="#ctx0" brushRef="#br0" timeOffset="-40144.02">9006 13210 2751 0,'0'3'256'15,"0"-2"-256"-15,0-1 0 0,0 0 0 16,1 0 2464-16,-1 3 448 0,1-1 96 0,1-1 0 16,0 4 784-16,2 1 160 0,-2-1 16 0,1 0 16 0,-1 3-848 0,-1 0-192 15,2 2-16-15,-2 3-16 0,2-1-1568 0,-2 2-304 16,-1 0-64-16,0 0-16 0,0 1-448 16,0 1-112-16,0-4-16 0,-1 2 0 0,-1 1-256 0,1-3-128 15,0-1 128-15,0 0-128 0,-1-1 0 0,2 0 0 16,0-1 0-16,0-3 0 0,2 0 0 0,-1-1 0 15,0 0 0-15,0-5 0 16,2 1-560-16,-1-2 16 0,1-4 0 0,-3 5-11968 16,0 0-2400-16</inkml:trace>
  <inkml:trace contextRef="#ctx0" brushRef="#br0" timeOffset="-39863.04">9235 12983 13823 0,'0'-1'608'0,"0"-2"128"0,0 3-592 0,0-2-144 0,0 2 0 0,0 0 0 16,0 2 2944-16,0-2 576 0,-2 3 96 0,2 0 32 16,-1 7-480-16,0-1-96 0,0 4 0 0,-1 2-16 15,1 3-1680-15,1 3-336 0,0 1-64 0,1 3-16 16,-1-2-400-16,2 2-96 0,-2 3-16 0,1-3 0 15,1 3-128-15,0-2-48 0,0 0 0 0,1 2 0 16,-1-6-272-16,-1 1 0 0,2-2 0 0,-2-1 0 16,0-1 0-16,2-4 0 0,-2-2 0 0,0-3 0 15,0-1-480-15,-1-3 0 16,2-2 0-16,-1-2 0 0,0-1-832 0,0-2-160 0</inkml:trace>
  <inkml:trace contextRef="#ctx0" brushRef="#br0" timeOffset="-29256.7">9043 15420 8287 0,'0'3'736'0,"0"-3"-592"15,0 0-144-15,0 0 0 0,-1 0 1552 0,-1 0 288 16,1-3 48-16,-1 2 16 0,-1 0 1296 0,0-3 256 16,-2 0 48-16,-2 1 16 0,1-4-1072 0,-1 2-208 0,-2 2-32 0,-1-1-16 15,0 4-848-15,-2 0-192 0,0 1-16 0,-1 4-16 16,1-1-608-16,-2 5-112 0,2 0-16 0,1 4-16 15,1-3-176-15,1 2-16 0,-1 0-16 0,2 5 0 16,0-5-160-16,2 2 192 0,1 0-192 0,3-1 192 16,2 0-192-16,0-4 0 0,2 1 0 0,3 0 0 15,1-2 0-15,2 0 0 0,2-2 0 0,-1 0 0 16,3-2 0-16,0-2 0 0,-1 1 0 0,1-3 0 16,-12 0 0-16,0 0 0 0,40-9-144 0,-40 9 144 15,0 0 0-15,0 0 0 0,56-32 0 0,-56 32 0 0,0 0 0 16,0 0-128-16,50-63 128 0,-50 63 0 15,26-53 0-15,-26 53 0 0,23-66 0 0,-23 66 0 0,13-68-192 0,-13 68 64 16,8-73 128-16,-8 73-208 0,2-65 80 0,-2 65 128 16,-5-61-208-16,5 61 80 0,-8-51 128 0,8 51 0 15,-13-45 0-15,6 25-128 0,-1 4 128 0,-2-3 0 16,3 6 128-16,-2 0-128 0,2 3 160 0,0 4-32 16,0 0-128-16,2 1 192 0,3 1-32 0,-1 1-16 15,2 3 0-15,1 0 0 0,0 0 48 0,0 0 0 16,0 0 0-16,1 2 0 0,-1-1 112 0,2 2 16 15,-1 1 16-15,1-1 0 0,2 6-80 0,0 0 0 16,1 4-16-16,0 2 0 0,0-1-48 0,1 4-16 16,0 1 0-16,1 3 0 0,1 0-176 0,0 2 160 15,1 3-160-15,-1 1 160 0,1 1-160 0,-1 3 128 16,-1-1-128-16,1 1 128 0,-2 3-128 0,0-7 0 0,-2 1 0 0,0-5 128 16,-1 2-128-16,0-6 0 0,-1 1 0 0,1-7 0 15,-1-2 0-15,1 0 0 0,-1 2 0 0,1 1 0 16,0-3 0-16,0 1 0 0,0-3 0 0,0-4 0 15,-1 1 656-15,2-2 208 0,-1-1 32 0,0-2 16 32,0-1-2144-32,0 2-432 0,0-3-96 0,-1 0-16 15,0-4-144-15,0 2-48 0</inkml:trace>
  <inkml:trace contextRef="#ctx0" brushRef="#br0" timeOffset="-28698.56">9411 15353 911 0,'-2'0'0'0,"-1"0"0"15,1-2 0-15,1 2 0 0,1-1 4096 0,0 1 720 16,0 0 160-16,-2 0 16 0,2 0-128 0,-1-3-48 15,1 3 0-15,0-2 0 0,0 4-2704 0,1-2-528 16,2 3-112-16,-1 0-32 0,2 1-736 0,0 1-160 16,2 2-32-16,0 3 0 0,0 2-16 0,1 1-16 15,-1-1 0-15,1 5 0 0,1-4-128 0,-1 2-32 16,0-1 0-16,0 0 0 0,-1-1-192 0,0-3-128 0,-1 2 128 0,1-2-128 16,0 2 0-16,0 1 0 0,1-1 0 15,-2 0 0-15,1 0 0 0,-2-1 0 0,0-1 0 16,0-4 0-16,-1 1 0 0,0-1 0 0,0-1 0 0,-1-1 0 15,1-3 0-15,-1 2 0 0,1-3 0 0,0 0 0 16,1-3 0-16,0 0 0 0,1-1 0 0,-5 4 0 16,0 0 0-16,0 0 0 0,0 0 0 0,0 0 0 15,36-51 0-15,-36 51 0 0,0 0 0 0,0 0 128 16,29-63 64-16,-29 63 32 0,0 0 0 0,26-54 0 16,-26 54-32-16,0 0 0 0,28-57 0 0,-28 57 0 15,0 0-64-15,23-53 0 0,-23 53-128 0,0 0 192 16,0 0-192-16,0 0 0 0,21-55 128 0,-21 55-128 0,0 0 0 15,0 0 0-15,0 0 0 0,0 0 0 0,0 0 0 0,6-53 128 16,-6 49-128-16,0-1 0 0,0 4 0 0,-1-1 0 16,1 2 0-16,-3 2 0 0,2-2 128 0,-1 4-128 15,1 0 0-15,-2-1 0 0,1 3 128 0,-1 1-128 16,2-1 0-16,-2 0 0 0,1 3 0 0,1-3-160 16,-2-2 0-16,1 2 0 15,1-4-864-15,-1 2-160 0,2-3-32 0</inkml:trace>
  <inkml:trace contextRef="#ctx0" brushRef="#br0" timeOffset="-27362.41">10346 15644 17503 0,'0'1'1552'16,"0"2"-1232"-16,0-3-320 0,1 2 0 0,1-2 2128 0,-1 0 368 0,0 1 80 0,3 2 16 16,1-3-96-16,1 2-32 0,1-4 0 0,-7 2 0 15,0 0-1056-15,0 0-192 0,42-16-64 0,-42 16 0 16,0 0-496-16,44-25-96 0,-44 25-32 0,0 0 0 16,48-30-144-16,-48 30-16 0,0 0-16 0,51-37 0 15,-51 37-112-15,0 0-32 0,42-43 0 0,-42 43 0 16,0 0-208-16,0 0 176 0,34-52-176 0,-34 52 160 15,0 0-160-15,0 0 0 0,16-62 0 0,-16 62 0 16,0 0 0-16,4-44 0 0,-4 44 128 0,0 0-128 0,-6-32 0 16,1 22 0-16,0 1 0 0,-2 3 0 0,0 2 256 15,-1 0-48-15,-1 1 0 0,0 0 0 0,0 3 96 16,-3-2 16-16,1 4 0 0,-1-2 0 0,0 3-192 0,-1-2-128 16,-2 3 192-16,2 1-192 0,-1 1 144 0,1-2-144 15,-1 2 0-15,0 0 144 0,3 4-144 0,0-4 0 16,1 4 0-16,2 2 128 0,0-2-128 0,0 2 0 15,0 3 144-15,2 1-144 0,0-3 128 0,1 0-128 16,1 3 160-16,0 1-160 0,2-3 144 0,1 2-144 16,1-3 128-16,1-1-128 0,3 1 128 0,-1-4-128 15,2 1 0-15,0 0 128 0,3 0-128 0,0-1 128 16,2 1-128-16,1-2 128 0,2 0-128 0,-1 0 0 16,2-1 144-16,0-1-144 0,3 0 128 0,-1 0-128 15,0-2 128-15,1-2-128 0,2 0 0 0,-1 0 144 0,1 2-144 0,-1-4 0 16,2 2 0-16,-20-2 0 0,38 1 0 0,-38-1 0 15,36-1 0-15,-36 1 0 0,0 0 0 0,51-8 0 16,-51 8 0-16,0 0 0 0,43-10 0 0,-43 10-144 31,0 0-496-31,0 0-80 0,42-23-32 0,-42 23 0 16,0 0-432-16,0 0-96 0,0 0 0 0,0 0-17632 0</inkml:trace>
  <inkml:trace contextRef="#ctx0" brushRef="#br0" timeOffset="-26900.51">10732 14771 10127 0,'-7'0'448'0,"4"0"96"0,-1 0-544 0,2 0 0 0,1 0 0 0,-1 1 0 16,1 2 2688-16,-1-2 416 0,-2 4 96 0,2 1 0 16,-1 0 592-16,3 0 112 0,1-1 32 0,3 0 0 15,1-1-1984-15,2 0-400 0,2-2-80 0,1 1 0 16,1 0-656-16,-11-3-128 0,25 3-32 0,-25-3 0 16,0 0-144-16,42 0-16 0,-42 0-16 0,30 0 0 15,-30 0-256-15,30-3-48 0,-30 3-16 0,34-2 0 16,-34 2-160-16,0 0 0 0,41-1 0 0,-41 1 0 15,27 0 0-15,-15 1 0 0,-12-1 0 0,21 2 0 16,-13 1-464-16,0 1-32 0,0-1 0 0,-1 0-19312 16</inkml:trace>
  <inkml:trace contextRef="#ctx0" brushRef="#br0" timeOffset="-25645.6">11308 14466 7359 0,'-1'0'656'0,"1"-2"-528"15,0 2-128-15,0 0 0 0,0 0 2160 0,0 0 400 16,0 0 64-16,0-2 32 0,0 2 592 0,-1 0 112 15,1 0 32-15,0 2 0 0,0-2-1040 0,1 0-208 16,-1 4-32-16,1 0-16 0,0-2-944 0,1 2-176 16,0 2-32-16,1-2-16 0,-1 2-512 0,1 0-96 0,-1 0-32 0,1-2 0 15,0 1-96-15,1 1 0 0,-2-1-16 0,2 0 0 16,-1 1-176-16,0-2 128 0,1 0-128 0,-1 1 128 16,0 0-128-16,1 0 0 0,0-2 0 0,-1 1 0 15,1 2 0-15,0-1 0 0,-3 0 0 0,2 0 0 16,-2-1 0-16,1-1 0 0,1 2 0 0,-1 0 0 15,2 1 0-15,-2-1 0 0,1 2 0 0,-1-1 0 16,0-1 0-16,-1 0 0 0,0 1 0 0,0-2 0 16,0 2 0-16,-1-3 0 0,2 2 0 0,-2 0 0 15,0 2 0-15,0-3 0 0,0 3 0 0,0-4 128 16,-2 4 16-16,1-1 0 0,1 1 0 0,-1 2 0 16,0-3-16-16,-2 1 0 0,2 2 0 0,-1-2 0 0,-1 5-128 0,1-5 160 15,0 2-160-15,1 1 160 0,0-4-160 0,0 0 0 16,1 0 0-16,-2-2 128 0,2 0-128 0,0 0 0 15,0 0 0-15,0-1 128 0,2-3-128 0,-4 3 0 16,2 0 0-16,-1 1 0 0,0-1 0 0,-1 1 0 16,0 2 0-16,1-1 0 0,0 1 0 0,0-2 0 15,-3 2 0-15,0 0 0 0,2 1 0 0,-3-1 0 16,0 1 0-16,0-1 0 0,0 3 0 0,0-3 0 16,-1 2 0-16,1 0 0 0,-1-2 0 0,1 2 0 0,-2 1 0 0,0-2 0 0,1 2 0 0,0-2 0 31,0 2 0-31,-1-3 0 0,2 0 0 0,0-2 0 15,2-1 0-15,-1 2 0 0,0-1 0 0,2-4 0 0,1 3 0 0,-2-3 0 16,3 0-128-16,-1-3 128 16,1 3 0-16,-1-4 0 0,2 2 0 0,-1-2 0 0,0 2 0 15,0-2 0-15,1 2-128 0,0 0 128 0,1 0 0 0,0 2 0 16,1-3 0-16,-1 2 0 0,2-1 0 0,-4 2 0 16,0 0 0-16,0 0 0 0,0 0 0 0,0 0 0 15,0 0 0-15,52-35 0 0,-52 35 0 0,0 0 0 16,0 0-128-16,48-42 128 0,-48 42 0 0,0 0 0 15,0 0 0-15,42-37 0 0,-42 37 0 0,0 0 0 16,0 0 0-16,0 0 0 0,0 0 0 0,0 0 0 16,41-6 0-16,-39 12 0 0,-1 4 0 0,1 2 128 15,-2 1 32-15,1 0 0 0,-1 2 0 0,-1 1 0 16,1-1 32-16,0-2 0 0,0 0 0 0,0 0 0 16,0 0-192-16,1-2 160 0,0 0-160 0,0-2 160 0,1-3-160 0,0 0 0 0,2-2 0 0,0 0 0 15,-1-4 0-15,2-2 0 0,0 0 0 0,-5 2 0 16,0 0-256-16,0 0 0 15,0 0 16-15,0 0 0 16,43-45-640-16,-43 45-128 0</inkml:trace>
  <inkml:trace contextRef="#ctx0" brushRef="#br0" timeOffset="-25165.94">11760 14472 10127 0,'1'-4'448'0,"-1"0"96"0,0 2-544 0,0-1 0 0,0 2 0 0,0 1 0 16,-1 0 1744-16,1-2 240 0,0-1 64 0,-2 2 0 16,1-2 1184-16,0 1 240 0,1 2 48 0,-1 2 16 15,-1-2-976-15,1 4-192 0,0 1-32 0,0 1-16 0,-1-1-1280 0,0 4-256 16,0 0-48-16,-1 2-16 15,-1 0-272-15,1 2-64 0,0 3-16 0,-2 3 0 0,2 0-80 0,-2 0-16 16,0 4 0-16,1 4 0 0,-1-1-112 16,0 2-32-16,1 1 0 0,2-1 0 0,-1 3-128 0,2-5 0 15,2-1 0-15,1-3 128 0,0-2-128 0,1-2 0 16,-1-3 0-16,2-4 0 0,1 0 0 0,-2-4 0 16,4 0 0-16,0-1 0 0,0-3-272 0,2-2 64 15,0 1 16-15,-9-2 0 16,0 0-320-16,0 0-64 0,41-12-16 0,-41 12 0 15,0 0-816-15,0 0-144 0</inkml:trace>
  <inkml:trace contextRef="#ctx0" brushRef="#br0" timeOffset="-24606.96">11933 14984 16575 0,'1'2'736'0,"-1"-2"160"0,0 0-720 0,1-2-176 0,-1 2 0 0,1-3 0 16,1-1 2752-16,-2 4 528 0,0 0 112 0,0 0 0 15,27-48-576-15,-27 48-112 0,0 0-16 0,26-53-16 16,-26 53-1584-16,0 0-304 0,21-51-64 0,-21 51-16 16,0 0-336-16,0 0-80 0,17-53-16 0,-17 53 0 15,0 0-64-15,0 0-16 0,0 0 0 0,0 0 0 16,0 0-64-16,0 0 0 0,4-44-128 0,-4 40 192 15,-1 2-192-15,-1 0 144 0,1 1-144 0,0 1 128 0,0 0-128 0,1 0 128 16,-2 0-128-16,0 1 128 0,1 3 0 0,0-3-128 16,-1 4 192-16,2 1-64 0,0 1 0 0,0-1-128 15,0 4 192-15,2 0-64 0,-1 2-128 0,1 0 0 0,1 4 0 0,0-2 128 16,0 1-128-16,1 1 0 16,-1-3 0-16,2 2 0 0,0-1 0 0,1-2 0 15,-1 1 0-15,2-7 0 0,0 0 0 0,2-2-144 16,-1-2 144-16,1-2 0 0,0 0-192 0,-9 0 192 15,0 0-192-15,0 0 192 0,0 0-272 0,47-34 48 16,-47 34 16-16,0 0 0 0,0 0-48 0,22-51-16 16,-22 51 0-16,0 0 0 0,0 0 80 0,8-51 0 0,-8 51 16 15,0 0 0-15,0 0 176 0,-1-44-160 16,1 44 160-16,0 0-160 0,0 0 160 0,0 0 0 0,0 0 0 0,-8-31-128 16,6 31 128-16,2 0 0 0,0 2 160 0,-1-1-160 15,1 4 384-15,0 3-32 0,0 0 0 0,0 2 0 16,0 3-128-16,1-1-32 0,1 5 0 0,0-2 0 15,-1 1-192-15,1-1 144 0,0 1-144 0,0-2 128 16,2 1-128-16,-1-3 0 0,0 2 0 0,1-5 0 16,0 3 0-16,-2-2 0 0,2-4 0 0,0 0 0 15,-1 0-320-15,1-5-64 0,1 2 0 0,0-6-18560 16</inkml:trace>
  <inkml:trace contextRef="#ctx0" brushRef="#br0" timeOffset="-24083.39">12410 14781 3679 0,'-1'1'320'0,"0"2"-320"0,-1-3 0 0,2 0 0 16,-1 2 1472-16,0-2 208 0,-2 4 48 0,0 2 16 15,-2 0 1008-15,1 0 208 0,2 0 48 0,0-2 0 0,2-1 528 0,2-2 112 16,2 1 32-16,1-2 0 0,2 0-2160 0,0 0-432 15,-7 0-96-15,0 0-16 0,0 0 48 0,41-3 0 16,-30 3 0-16,-11 0 0 0,0 0-512 0,38-7-112 16,-38 7-16-16,0 0 0 0,36-2-192 0,-36 2-64 15,0 0 0-15,34-4 0 0,-34 4-128 0,0 0 0 16,0 0 0-16,0 0 0 0,0 0 0 0,44-22-176 16,-44 22 176-16,0 0-192 15,0 0-528-15,0 0-112 0,0 0-32 0</inkml:trace>
  <inkml:trace contextRef="#ctx0" brushRef="#br0" timeOffset="-23747.96">12499 14718 12319 0,'-1'1'256'0,"0"-1"64"0,1 1 16 0,-2-1 32 0,2 0-368 16,0 0 0-16,0 0 0 0,0 2 0 0,-1-2 3744 0,1 0 672 0,-1 0 144 0,1 0 32 16,0 0-1712-16,0 2-352 0,0-2-64 0,0 0-16 15,0 0-1248-15,0 1-256 0,1 2-48 0,-1 3-16 16,1 0-480-16,1 0-80 0,-1 4-32 0,0 3 0 16,0-1-96-16,1 1 0 0,-1 2-16 0,0-1 0 15,0 1-176-15,0-2 0 0,1 2 0 0,-1-2 0 16,-1-2 0-16,0 0 0 0,1-4 0 0,-1 2 0 15,0-5 0-15,1 2 0 0,1-3-176 0,0 0 176 0,-1 1-384 0,2-2 16 16,-2 1 0-16,2-3 0 16,0 0-656-16,0-3-144 0,-1 1-32 0,2-2-10192 15,-4 4-2048-15</inkml:trace>
  <inkml:trace contextRef="#ctx0" brushRef="#br0" timeOffset="-23264.13">12765 14762 12895 0,'0'0'1152'0,"0"0"-928"0,0 0-224 0,0 0 0 15,0 0 3232-15,0-2 608 0,0 2 112 0,0-1 16 16,1 2-608-16,0 1-128 0,2-2-32 0,-1 4 0 15,1 1-1968-15,-1 2-400 0,3 0-64 0,-1 1-32 16,0 0-352-16,-1 2-64 0,2 1 0 0,0-1-16 16,0 2-112-16,-1 0 0 0,1-1-16 0,-1 1 0 15,1-3-176-15,-2 1 0 0,1 3 0 0,0-3 128 16,-1 2-128-16,1-2 0 0,0 2 0 0,-2-3 0 16,1 2 0-16,-2-2 0 0,1-1 0 0,0 0 0 15,-1 0 0-15,0-1 0 0,2-1 0 0,-2-3 0 16,0-1 0-16,0-1 0 0,1-1 0 0,0-3 0 0,2 1-128 15,-4 2 128-15,0 0 0 0,0 0 0 0,0 0 1552 16,0 0 384-16,31-54 80 0,-31 54 16 16,0 0-3232-16,0 0-640 0,31-61-128 0,-31 61-16 15,0 0 1664-15,0 0 320 0,32-57 128 0,-32 57-128 0,0 0 304 0,0 0-48 16,27-47-16-16,-27 47 0 0,0 0-48 0,0 0-16 16,0 0 0-16,0 0 0 0,0 0-176 0,0 0 192 15,0 0-192-15,0 0 192 0,21-51-192 0,-20 48 128 16,-1 1-128-16,0 1 128 0,0 1-128 0,-1 0 0 15,1 0 0-15,-1 0 0 0,-1 1-176 0,1 1-16 16,0 1 0-16,-1-1 0 16,-1 3-448-16,2-5-112 0,0 3-16 0,-2-3-18400 0</inkml:trace>
  <inkml:trace contextRef="#ctx0" brushRef="#br0" timeOffset="-22850.14">13161 14401 30399 0,'-3'6'1344'0,"2"-2"288"0,1 2-1312 0,-1-2-320 0,1-2 0 0,1 2 0 16,0 0 2064-16,0 5 352 0,2 3 64 0,2 4 16 0,3 3-1168 0,0-3-240 15,1 2-32-15,0-4-16 16,3 1-512-16,-3-2-96 0,3 1-32 0,-1-2 0 16,1 3-256-16,0 1-144 0,2 3 160 0,-2-1-160 0,-2-2 0 0,0 3 128 15,-1 1-128-15,-2 2 0 0,1 6 0 0,-2-3 128 16,0 3-128-16,-1-2 0 0,-1 0 128 0,-2 3-128 16,-2 2 0-16,-1 0 144 0,-2 1-144 0,1-4 0 15,-2 1 0-15,-2-1 128 0,0 1-128 0,-2-3 0 0,-1-4 0 0,-1-1 0 16,0-5 0-16,-1-4 0 15,1 1 0-15,-1-6 0 0,1-1-400 0,-1 3 32 16,0-5 16-16,-2 2 0 16,2-4-112-16,-1-2-32 0,-1 2 0 0,1 0 0 15,-3 2-32-15,0-1-16 0,2 2 0 0,0-1 0 16,2 0-656-16,2 1-128 0,1 0-16 0,3 0-9760 16,1-2-1952-16</inkml:trace>
  <inkml:trace contextRef="#ctx0" brushRef="#br0" timeOffset="-13473">14061 15601 23951 0,'1'-2'2128'0,"-1"0"-1696"0,1 2-432 0,-1 0 0 16,2 0 2112-16,-1 0 320 0,1-2 80 0,2 0 16 16,2 0-352-16,3-2-64 0,-9 4 0 0,0 0-16 15,0 0-1216-15,48 4-240 0,-36 0-64 0,3 0 0 16,0 3-80-16,0-4-32 0,2 4 0 0,-1-1 0 15,2-3-224-15,-1 1-48 0,-17-4-16 0,32 3 0 16,-22-1-176-16,-1-1 0 0,-9-1 0 0,0 0 0 16,34 3 0-16,-34-3-144 0,0 0 144 0,0 0-160 15,42-4-240-15,-42 4-48 0,0 0-16 0,0 0 0 16,0 0-368 0,0 0-80-16,0 0-16 0,0 0-17248 0</inkml:trace>
  <inkml:trace contextRef="#ctx0" brushRef="#br0" timeOffset="-13123.8">14083 15731 2751 0,'-1'0'256'0,"0"-2"-256"16,-1 2 0-16,2 0 0 0,0 0 3072 0,0 0 576 15,0 0 128-15,0 0 0 0,-1 0 640 0,1 0 128 0,0 0 32 0,0 4 0 16,0 2-1936-16,0-2-384 0,1 1-80 0,2 2 0 16,1 2-1280-16,-1-2-256 0,3 2-64 0,1-2 0 15,1 2-48-15,1-3-16 0,2 0 0 0,0-4 0 16,0 0-256-16,-11-2-48 0,0 0-16 0,42 0 0 15,-42 0-192-15,0 0 0 0,49-7 0 0,-49 7 0 16,0 0 0-16,43-9 0 0,-43 9 0 0,0 0 0 16,0 0-416-16,52-6 32 0,-52 6 0 0,0 0 0 15,0 0-848-15,0 0-176 0</inkml:trace>
  <inkml:trace contextRef="#ctx0" brushRef="#br0" timeOffset="-12768.28">14861 15784 6447 0,'0'8'576'0,"0"-8"-576"0,0 0 0 0,0 0 0 0,0 4 3968 0,0-4 704 0,0 3 128 0,0-2 16 16,1 1-336-16,-1 1-80 0,-1 0-16 0,0 1 0 15,-1 2-2928-15,1-3-592 0,1 1-112 0,0-2-32 16,0 2-496-16,0-4-96 0,0 2-128 0,3-1 176 15,-1-1-176-15,-1 3 0 0,3-3-192 0,0-3 192 32,-1 2-768-32,2-1-16 0,-5 2-16 0,0 0-17168 0</inkml:trace>
  <inkml:trace contextRef="#ctx0" brushRef="#br0" timeOffset="-12613.78">15054 15755 26719 0,'3'6'1184'0,"0"-3"240"0,-1-2-1136 0,0 2-288 0,0-1 0 0,-1-2 0 0,2 0 1328 0,3 1 208 16,1 2 32-16,-7-3 16 0,0 0-1200 0,33 2-256 15,-33-2-128-15,0 0 160 16,33-2-2384-16,-33 2-464 0</inkml:trace>
  <inkml:trace contextRef="#ctx0" brushRef="#br0" timeOffset="-12396.71">15539 15745 14735 0,'3'13'640'0,"0"-7"160"0,0 0-640 0,0-2-160 0,-1-2 0 0,0 0 0 16,0 0 2480-16,2 1 464 0,1 0 80 0,1 1 32 15,1 2-960-15,-2-2-192 0,0 1-48 0,-1-4 0 16,-2 1-1264-16,1 1-256 0,-1 1-48 0,1-4-16 31,-1 3-1200-31,2-3-240 0</inkml:trace>
  <inkml:trace contextRef="#ctx0" brushRef="#br0" timeOffset="-12252.37">15858 15749 28559 0,'2'3'1264'0,"-2"0"272"16,1 3-1232-16,0-3-304 0,1-3 0 0,-2 0 0 0,2 0 2000 0,2 1 352 15,2 2 64-15,2-1 16 0,0-1-1472 0,0 2-272 16,1-3-64-16,0 0-16 16,0 2-1408-16,-1 0-288 0,1 0-48 0,0 1-16 0</inkml:trace>
  <inkml:trace contextRef="#ctx0" brushRef="#br0" timeOffset="-7601.22">18328 14896 6447 0,'-4'0'576'0,"3"0"-576"0,0 0 0 0,0 0 0 16,1-1 1776-16,0 1 240 0,0 0 48 0,-1 0 16 15,1 0 2064-15,0 3 400 0,0 0 96 0,1 3 16 16,-1 0-1648-16,0 2-336 0,1 4-64 0,-1 2-16 16,0 3-1504-16,0 3-288 0,0 2-64 0,-1 6-16 15,2 1-144-15,-1 5-48 0,0-1 0 0,0 4 0 16,-1 1-208-16,0 0-64 0,-3 6 0 0,0 0 0 0,-1-2-256 16,4-21 128-16,0-2-128 0,-1-3 0 0,0 2 0 0,1 5 0 15,-2 0 0-15,0 14 0 0,-1 8 0 16,-1 5 0-16,0 5 0 0,1-6 0 0,1-10 0 0,1-8 0 15,2-12 0-15,0-4 0 0,3-5-144 0,-2-6 144 16,3-2-128-16,-1-4 128 0,-3 2-368 0,0 0 16 16,0 0 0-16,0 0 0 0,33-55-32 0,-33 55 0 15,19-59 0-15,-19 59 0 0,21-57 176 0,-21 57 16 16,19-51 16-16,-19 51 0 0,12-60 176 0,-12 60-208 16,11-63 80-16,-11 63 128 0,8-67-128 0,-7 32 128 15,0 1 0-15,-1-1 0 0,-1 3 0 0,-3-3 0 16,1 4 160-16,-1 3-160 0,0 6 240 0,-1-4-64 15,-1-1-16-15,-3-3 0 0,1-1-160 0,0 3 192 16,1 5-192-16,0 1 192 0,-1 0-32 0,1 3 0 0,-1-1 0 0,1 6 0 16,1-2 96-16,-2 3 32 0,2 0 0 0,-1 1 0 15,0 5 48-15,3-2 16 0,1 2 0 0,-1 2 0 16,3 1-48-16,0 2-16 0,1 1 0 0,1-2 0 16,3 3-96-16,-4 0 0 0,0 0-16 0,0 0 0 15,0 0-176-15,52-4 160 0,-52 4-160 0,0 0 160 0,57-6-160 16,-57 6 0-16,43 3 0 0,-43-3 0 15,39 0 0-15,-39 0 0 0,44 13 0 0,-22 0 0 16,-2-3 0-16,-2 2 0 0,1 0 0 0,-4 1 0 16,0 3 0-16,-3 2 0 0,-2-2 0 0,0 3 0 15,-4-2 0-15,-2 4 0 0,-1 1 0 0,-3 3 0 0,0-3 0 0,-3-2 0 0,0-1 0 0,-3-1 0 32,-1 0 0-32,-5 0 0 0,-1 1 0 0,-3-1 0 15,-2-4 0-15,0 1 0 0,-4-2 0 0,1 0 0 0,1-1 0 0,0-3 0 16,-1 1 0-16,-1 0 0 0,1-4 0 0,1 0 0 15,3 0 128-15,3-2-128 0,4-2 0 0,3-2 0 16,2 0 0-16,4 0 0 0,2-2 0 0,2-2 0 16,4 4 0-16,-7 0 0 0,0 0-384 0,0 0-16 15,0 0 0-15,0 0 0 16,59-21-496-16,-59 21-80 0,0 0-32 0,61-23-18464 0</inkml:trace>
  <inkml:trace contextRef="#ctx0" brushRef="#br0" timeOffset="-7151.57">19113 14961 14735 0,'-1'-2'640'0,"0"1"160"16,0 1-640-16,-1-3-160 0,2 3 0 0,-1 0 0 0,0 0 2240 0,-2 0 400 15,-1 0 96-15,-3 3 16 0,-1 0 128 0,-2 4 16 16,-1 0 16-16,-2 5 0 0,5 0-1280 0,-3 1-256 16,-2 6-48-16,0 4-16 0,-1 6-736 0,-2 0-160 15,1 3-32-15,0 4 0 0,0 5-144 0,1 0-48 16,0 0 0-16,4-3 0 0,0-1-64 0,3 1 0 16,2 1-128-16,2-1 192 0,3-1-192 0,3-2 176 15,2-3-176-15,1-4 160 0,1-5-160 0,3-5 0 16,3 2 0-16,0-4 0 0,0-1 0 0,-1-6 0 15,3 1 0-15,1-4 0 16,1 0-544-16,-17-6 16 0,36 4 0 0,-36-4-17824 0</inkml:trace>
  <inkml:trace contextRef="#ctx0" brushRef="#br0" timeOffset="-4485.23">20706 15059 21183 0,'-1'6'944'0,"1"-4"192"0,0 0-912 0,0 0-224 0,0-2 0 0,0 2 0 15,1 0 2784-15,2 1 512 0,0-2 96 0,1 4 32 0,2 2-1072 0,0 2-224 16,0 2-32-16,2 4-16 15,-1-2-1296-15,0 5-256 0,0-1-48 0,0 2-16 16,2 3-224-16,-2 3-48 0,2 3-16 0,0 1 0 16,-2 1-176-16,1 3 0 0,-1-2 0 0,0 1 128 0,-2 4-128 0,0 3 0 15,0 3 0-15,-4-1 0 0,-2 1 0 0,-2 1 0 16,-2 2 0-16,-4-4 0 0,0-1 0 0,-2-1 0 16,-2-2 0-16,-1-1 0 0,2-5 0 0,-2-5 0 15,0-2-128-15,1-8 128 0,0 0-352 0,1-6 0 16,2-1 0-16,3-3 0 0,2-2-160 0,0-2-16 0,-1 0-16 0,-2-4 0 15,1-6-208-15,-2-2-32 0,1-5-16 0,1-1 0 32,2 0-224-32,2 0-32 0,3 16-16 0,-3-32 0 15,3 32-576-15,0 0-112 0,0 0-32 0,10-56-11184 0</inkml:trace>
  <inkml:trace contextRef="#ctx0" brushRef="#br0" timeOffset="-3716.19">21361 15492 18431 0,'0'4'1632'0,"2"-2"-1312"16,-1-2-320-16,0 0 0 0,0 0 2064 0,1 0 352 16,-1 1 64-16,0 2 16 0,2-3 112 0,0 1 16 15,2 4 16-15,3-1 0 0,4-1-1328 0,3 2-272 16,2 2-48-16,4-1-16 0,-21-6-608 0,42 10-128 15,-42-10-32-15,42 6 0 0,-24-2-208 0,-18-4 0 16,33 3 128-16,-33-3-128 0,0 0 0 0,37 6 0 0,-27-3 0 0,0-3 0 0,-4 0 0 0,1-3 0 16,1 2 0-16,-3-1 0 15,-5 2-864-15,0 0-64 0,0 0-16 0,0 0-10672 16,0 0-2144 0</inkml:trace>
  <inkml:trace contextRef="#ctx0" brushRef="#br0" timeOffset="-3432.58">21385 15654 16575 0,'0'0'736'0,"0"0"160"0,0 0-720 0,0 0-176 0,0 0 0 0,0 0 0 15,0 0 2608-15,0 0 480 0,0 0 112 0,0 0 0 16,41 0-288-16,-35 4-64 0,4 1-16 0,1 2 0 16,1 2-1648-16,4 3-336 0,2-1-64 0,-1 0-16 0,-1 2-464 15,-2-3-112-15,-1-1 0 0,-2 0-16 0,-1 1-176 0,0-3 0 16,0 0 0-16,0-2 128 0,0-1-128 0,1-1 0 16,-11-3 0-16,0 0 0 0,0 0 0 0,45-7 0 15,-45 7-128-15,0 0 128 16,0 0-640-16,0 0-64 0,49-34-16 0,-49 34-17072 15</inkml:trace>
  <inkml:trace contextRef="#ctx0" brushRef="#br0" timeOffset="-2269.09">21645 15748 1839 0,'-3'4'160'0,"2"-2"-160"16,0-2 0-16,1 0 0 15,-2 0 1184-15,1-5 208 0,1 4 32 0,-2-4 16 16,-2 1 848-16,-1-2 160 0,0 2 48 0,-1 1 0 16,1 0-432-16,-1-1-80 0,0 4 0 0,1 0-16 15,-2 0-432-15,1 0-96 0,1 4-16 0,-1-1 0 16,1-2-32-16,0 1-16 0,2-2 0 0,-1 0 0 16,-1 4-384-16,1-4-80 0,0 3-16 0,1-3 0 15,0-3-192-15,1 3-32 0,-2-4-16 0,2 2 0 16,-1 1-208-16,1 1-32 0,-2-3-16 0,0 3 0 15,-1 0-128-15,-1 0-16 0,-1 3-16 0,-3-3 0 16,1 3 32-16,-1 1 16 0,-1-1 0 0,1 0 0 16,0 1-144-16,2 1-16 0,0 2-128 0,1-1 192 15,-1-2-192-15,2 1 144 0,1-1-144 0,2 0 128 16,0-2-128-16,2 1 0 0,1-2 0 0,0-1 0 0,0-1 0 0,2-2 0 16,1 1 128-16,-1 0-128 0,3 2 0 15,-1-5 0-15,-4 5 0 0,0 0 0 0,0 0 0 16,0 0 0-16,0 0 0 0,0 0 0 0,0 0 0 0,46-38-144 15,-41 34 144-15,0 1 0 16,1 3-448-16,0-3 32 0,-6 3 0 0,0 0 0 16,0 0-1504-16,0 0-288 0</inkml:trace>
  <inkml:trace contextRef="#ctx0" brushRef="#br0" timeOffset="-1318.62">22399 15256 7359 0,'-1'0'656'0,"-1"0"-528"15,1-3-128-15,0 3 0 0,0 0 2096 0,-2 0 384 16,1 0 80-16,-4 3 0 0,-2-1 1216 0,0 2 224 16,-1 2 48-16,1 3 16 0,1 2-1328 0,1 4-272 15,0 1-48-15,1 2-16 0,0 1-1376 0,1 3-256 16,0 4-64-16,2 0-16 0,-1 3-176 0,2-1-16 16,-1-1-16-16,0 5 0 0,0 3-160 0,1 1-16 15,-2 1-16-15,2-2 0 0,-1 2-288 0,0-4 0 16,1 0 128-16,0-3-128 0,1 1 0 0,0-5 0 15,1-1 0-15,0-4 0 0,1 1 0 0,0-6 0 0,0-2 0 16,1-4 0-16,-2-4 0 0,2-1 0 0,-1-2-128 0,1-3 128 16,-1-3 0-16,1-2 0 0,-3 5 0 0,0 0-144 15,0 0 144-15,14-46-208 0,-14 46 80 0,8-40 128 16,-8 40-128-16,7-48 128 0,-7 48 0 0,4-57 0 16,-4 57 0-16,1-53 0 0,-1 53 0 0,5-60 0 15,-5 60 128-15,1-57-128 0,-2 31 0 0,1 26 128 16,-1-57-128-16,-2 32 0 0,3 25 0 0,-2-43 0 15,-1 19 0-15,1 2 0 0,2 22 0 0,-2-40 0 16,2 40 0-16,-3-35 0 0,3 35 0 0,-2-41 0 16,-1 31 0-16,2 0 0 0,-2 1 0 0,1-1 0 15,-2 4 0-15,1 0 0 0,0-4 128 0,1 4-128 16,-1 2 0-16,2-2 0 0,0 0 144 0,1 1-144 16,0 10 192-16,-2-1-48 0,4-1 0 0,0-4 0 0,-2 1 0 0,0 0 0 15,0 0 0-15,0 0 0 0,0 0-144 0,0 0 0 16,52 8 144-16,-37 6-144 0,1-1 0 15,0-3 0-15,3-3 0 0,-2-1 0 0,-1 0 0 0,-2 1 0 16,2-1 0-16,-2-4 0 0,3 4 0 0,-1-2 0 16,0 2 0-16,0-2 0 0,-1 2 0 0,-1-2 0 15,0 1 0-15,-2 1 0 0,1 1 0 0,-3 0 0 16,0-4 0-16,-3 4 0 0,-1 1 0 0,-1-2 0 16,-1 1 0-16,-3 0-128 0,-1-1-32 0,-2 0 0 15,-1 1 0-15,-2-1 0 0,-1 0 160 0,-1 0 0 16,-3 0-144-16,-3 0 144 0,0 2 0 0,-3 1 0 15,-2-3 0-15,11-3 0 0,1 0 0 0,0 1 0 16,-2-2 0-16,-2 2 0 0,0 0 0 0,-5 2 0 0,-4 2 128 0,-7 3-128 16,-1 2 0-16,-1-2 0 0,5 0 0 0,3 0 0 15,8-5 0-15,3 2 0 0,4-6 0 0,3-2 0 16,2 0 0-16,0 0-144 0,2-6 144 0,-1 6-208 31,2-2-352-31,-3 2-64 0,0 0-16 0,0 0-12352 0,0 0-2464 0</inkml:trace>
  <inkml:trace contextRef="#ctx0" brushRef="#br0" timeOffset="-751.4">23198 15186 1839 0,'-2'5'160'0,"1"-3"-160"16,0 0 0-16,1-2 0 0,0 0 1120 0,0 1 192 0,0-2 32 15,0 2 16-15,0-1 1136 0,-1 3 208 0,1-3 48 0,-1 4 16 16,-1-2 160-16,0 0 16 0,-2 0 16 0,0 0 0 16,-1 2-416-16,0 1-96 0,-2-1-16 0,0 2 0 15,0 0-1024-15,-1 0-192 0,-1 0-64 0,-1 2 0 16,2-2-656-16,-1 0-144 0,3 3-32 0,-2-2 0 15,0 2-32-15,-3 3-16 0,-1-1 0 0,1 4 0 16,0-1-32-16,0 1-16 0,-1 1 0 0,2-1 0 16,0 1-16-16,1 1 0 0,1 0 0 0,4-9 0 15,0-2-32-15,0 2-16 0,2 2 0 0,0 0 0 16,-1-1 16-16,1 5 0 0,-1 2 0 0,1 5 0 16,-1 7-176-16,1 4 0 0,0 5 0 0,1 2 0 15,2-5 0-15,3-5 0 0,-1-3 0 0,0-2 128 0,4-4-128 16,1 1 0-16,1-1 0 0,-2-1 0 0,3 0 0 0,-1 0 0 15,1 3 0-15,0-3 0 0,1-1 0 0,0 2-144 16,2-1 144-16,1-3-160 16,-3 0-416-16,0-4-96 15,-2-3-16-15,0-2 0 0,-2-3-1088 0,-1-2-208 0</inkml:trace>
  <inkml:trace contextRef="#ctx0" brushRef="#br0" timeOffset="131.35">23370 15947 18431 0,'0'4'1632'0,"-2"-3"-1312"16,2 0-320-16,0-1 0 0,0 0 1920 0,-1 0 320 15,4 1 64-15,-2 2 16 0,1-3-16 0,2-3-16 16,-4 3 0-16,0 0 0 0,0 0-688 0,0 0-144 15,41-56-32-15,-41 56 0 0,0 0-720 0,23-65-128 16,-23 65-48-16,10-47 0 0,-10 47-112 0,8-60-32 16,-8 60 0-16,-4-56 0 0,0 26-80 0,-3 2-32 15,1-3 0-15,-2-1 0 0,1-2-48 0,-1 5-16 16,1 2 0-16,2 3 0 0,0 3-64 0,5 21-16 0,-4-35 0 0,4 35 0 16,0 0 0-16,0 0 0 0,15-52 0 0,-15 52 0 15,0 0-128-15,0 0 192 0,0 0-192 0,0 0 192 16,0 0-48-16,0 0 0 0,47-37 0 0,-39 40 0 15,-1 1-16-15,0-1 0 0,3 2 0 0,1 5 0 16,3 4-128-16,0 2 0 0,2 5 144 0,1-3-144 16,0-2 0-16,2 0 0 0,-1 3 0 0,2-2 0 15,-1 1 0-15,-2-5 0 0,3 2 0 0,-3-4-128 16,-4-2-64-16,-2 1 0 0,1 0 0 0,-3 1 0 16,-3-4-128-16,-1 2-16 0,-1-3-16 0,-3 1 0 15,-2-2-160-15,-2-1-48 0,-1 2 0 0,-2 0 0 16,-1-4 96-1,-2 0 16-15,-2-2 0 0,2 0 0 0,1 0 256 0,-5 0 48 0,-3 0 16 0,-4 3 0 0,-1-3 128 0,0 0 0 16,0 0 0-16,0 1 0 0,2 1 0 0,-1 1 0 16,5 4 128-16,1-3-128 0,2 1 224 0,1-1-32 15,3 2 0-15,2-2 0 0,3 2 64 0,-1 2 0 16,3-1 0-16,1 2 0 0,1-2-64 0,1-1-16 16,3 4 0-16,0-4 0 0,-1 0-176 0,2 0 128 15,3 0-128-15,2 1 128 0,4 3-128 0,0-4 128 16,2-3-128-16,0 4 128 0,0 5-128 0,0 0 0 15,-8-4 0-15,4 0 0 0,-1 2 0 0,3 3 0 16,4-1 0-16,-2-1 0 0,-1 0 0 0,-1 2-144 16,0-2 144-16,-2 0-208 15,1-1-496-15,-3 0-80 0,1 0-32 0,-1-1-17856 0</inkml:trace>
  <inkml:trace contextRef="#ctx0" brushRef="#br0" timeOffset="352.7">23992 16042 26719 0,'-3'6'1184'0,"2"-4"240"0,1 0-1136 0,-1-2-288 0,1 0 0 0,-2 3 0 16,2-2 2000-16,-1 4 352 0,0-2 64 0,0 5 16 16,-2 3-832-16,1 3-176 0,-1 0-16 0,2 3-16 15,0-1-864-15,1 0-160 0,0-1-48 0,1 2 0 16,1 1-192-16,2-3-128 0,0 3 128 0,1-4-128 0,1 2 0 0,-1-1 0 15,0-1 0-15,-1-5 0 16,-1 0-400-16,1-2-48 0,-1-1-16 0,-1-2-17648 16</inkml:trace>
  <inkml:trace contextRef="#ctx0" brushRef="#br0" timeOffset="1130.37">24327 15319 12719 0,'-3'6'272'0,"2"-6"64"0,2 2 16 0,-2-4 16 0,1 4-368 0,0-2 0 15,0 0 0-15,-1 0 0 0,1 0 2560 0,0 0 448 0,1 4 96 0,3 2 16 16,1 1-688-16,1 0-144 0,1 4-32 16,3 3 0-16,1-4-880 0,0 6-176 0,2 5-48 0,0 2 0 15,0 1-128-15,-1 4-48 0,3 4 0 16,-3-3 0-16,-3-5-560 0,1 2-112 0,0 3-32 0,-2 2 0 15,1-2-80-15,-3 0 0 0,2-2-16 0,-3-1 0 16,1-1-176-16,-1-5 160 0,-2-1-160 0,1 0 160 16,-1-1-160-16,-2-3 0 0,1 1 0 0,-2-3 0 15,0 0 0-15,-1 1 0 0,-4-2 0 0,1 1 0 16,-1-1 0-16,-1 0 0 0,-1-2 0 0,-2 3 0 16,-2-3 0-16,0 2 0 0,-1-3 0 0,-1-2 0 0,0 2-160 0,0-6 160 0,2 0 0 0,4-2-144 31,2 2 144-31,0-3-128 0,-1 0 128 0,-2 0-128 15,1 0 128-15,-1 0 0 0,1 0 0 0,2 2 0 0,1-4 0 0,2 4-160 16,2-2 160-16,0 0 0 16,2 4-448-16,2-4 0 0,2 2 16 0,3 2 0 15,0-4-560-15,-9 0-112 0,0 0-32 0,0 0-9808 16,51-6-1984-16</inkml:trace>
  <inkml:trace contextRef="#ctx0" brushRef="#br0" timeOffset="1481.16">24976 15825 17503 0,'-8'-4'768'0,"6"4"176"0,-1 0-752 0,2 0-192 0,1-5 0 0,0 4 0 16,1-3 2928-16,1 1 544 0,0 1 112 0,-2 2 32 15,0 0-912-15,0 0-176 0,0 0-32 0,0 0-16 16,50-12-1568-16,-50 12-304 0,0 0-64 0,45 2-16 16,-45-2-272-16,0 0-48 0,51 6-16 0,-51-6 0 15,35 6-192-15,-35-6 128 0,0 0-128 0,50-6 0 16,-50 6 0-16,0 0 0 0,0 0 0 0,52-16 0 15,-52 16-208-15,0 0-48 0,0 0 0 0,0 0 0 16,0 0-1712-16,0 0-336 0</inkml:trace>
  <inkml:trace contextRef="#ctx0" brushRef="#br0" timeOffset="1705.24">25108 15628 23951 0,'-4'6'1056'0,"3"-2"224"0,0-2-1024 0,0 2-256 16,0-3 0-16,1 2 0 0,0-1 2368 0,-2 2 400 16,2 5 96-16,0-2 16 0,3 5-896 0,-2 1-192 15,3-1-16-15,-1-2-16 0,1 2-1120 0,1-2-208 16,2 3-48-16,-2-4-16 0,2 4-176 0,-2-3-16 16,1 2-16-16,0 0 0 0,0-2-160 0,-1-1 0 0,0 1 0 0,-1 0 0 15,-1-4-176-15,1 3-16 16,-1-2 0-16,-1 2-12288 0,-1-3-2448 0</inkml:trace>
  <inkml:trace contextRef="#ctx0" brushRef="#br0" timeOffset="2464.32">25709 16058 17503 0,'-4'0'768'0,"3"-2"176"0,0 1-752 0,0-2-192 16,1 3 0-16,0-2 0 0,0 0 1616 0,0 0 304 0,0-4 48 0,0 0 16 15,0 6 752-15,0 0 144 0,0 0 48 0,0 0 0 16,0 0-1152-16,11-51-240 0,-11 51-32 0,0 0-16 15,0 0-800-15,2-38-176 0,-2 38-16 0,0 0-16 16,-3-33-48-16,3 33-16 0,0 0 0 0,-3-40 0 16,3 40-80-16,0-33-16 0,0 33 0 0,-1-43 0 15,1 43-32-15,-3-60-16 0,2 26 0 0,0-2 0 16,-2-2-48-16,1-2-16 0,1 1 0 0,-2-2 0 16,2 0-80-16,-1 0-128 0,0 7 176 0,0 2-176 15,1 3 128-15,-2 4-128 0,3 25 0 0,-5-40 0 16,5 40 0-16,-3-26 0 0,0 16 128 0,-1 4-128 15,2-1 192-15,1 4-32 0,-1 0 0 0,1 3 0 0,1 0 32 16,-1 0 16-16,1 3 0 0,0-3 0 16,1 1-48-16,2 4-16 0,0-1 0 0,1 3 0 0,2 2-144 0,0 1 0 15,3 2 144-15,1 0-144 0,1 1 0 0,1-1 0 16,1 2 0-16,0 0 0 0,0-2 0 0,0 0 0 16,1-1 0-16,-2 0 0 0,1 0 0 0,-1-1 0 15,-1 0 0-15,0-1 0 0,-1-2 0 0,0 2 0 16,-1-2 0-16,-2 2-128 0,1-2-112 0,-2 2-16 15,-1 0 0-15,-2-2 0 16,0 2-240-16,1 1-48 0,-6 0-16 0,2 2 0 16,-1-3-32-16,-1 2-16 0,-2 0 0 0,-1-1 0 0,0 0 256 0,-2-2 48 15,-1 0 16-15,0-2 0 0,-1 0 288 0,-1-4-128 16,-1 5 128-16,0-6 0 0,0 1-176 0,0 1 176 16,-1-2-160-16,1 2 160 0,0-2-208 0,1 1 48 0,2-2 16 0,0 0 0 15,2 3-96-15,2-3-16 16,1 0 0-16,1 1 0 15,2 1-432-15,2-5-80 0,-2 3-32 0,0 0-10848 0,0 0-2160 16</inkml:trace>
  <inkml:trace contextRef="#ctx0" brushRef="#br0" timeOffset="2782.74">26550 15378 14735 0,'-7'4'1312'0,"-1"-2"-1056"16,3 0-256-16,3-2 0 0,2 0 3056 0,-5 2 544 15,-5-1 112-15,-6 4 32 0,-5 3-640 0,-3 0-128 16,0 1-32-16,1 1 0 0,4 2-1616 0,1-2-336 16,1 2-64-16,2 2-16 0,1 2-336 0,1 3-80 15,-1-1-16-15,2 5 0 0,0 1-176 0,-1 2-48 0,1 0 0 0,2 1 0 16,0-1-128-16,-1-1-128 15,5 4 192-15,0-6-192 0,-1 1 0 0,4 1 0 16,1-2 0-16,1 1 0 0,2-1 0 0,1-5 0 16,1 2 0-16,2-1 0 0,1-3-336 0,2 0 16 15,2-3 16-15,1-2 0 16,0-1-144-16,1 0-16 0,1-1-16 0,-1 1 0 16,3-3-288-16,-3 2-64 0,2 0-16 0,-2 0-17008 0</inkml:trace>
  <inkml:trace contextRef="#ctx0" brushRef="#br0" timeOffset="3396.89">26669 16062 23039 0,'-2'2'1024'0,"1"-2"192"0,1-2-960 0,0 1-256 0,0 1 0 0,1 0 0 15,-1-3 2112-15,2 0 368 0,-2 3 80 0,0 0 0 16,0 0-256-16,15-62-64 0,-15 62-16 0,8-55 0 16,-8 55-1392-16,13-60-288 0,-13 60-48 0,7-63-16 0,-7 63-160 0,6-72-16 15,-6 72-16-15,4-71 0 16,-4 71-64-16,1-60-16 0,-1 60 0 0,1-47 0 0,-1 47-16 0,0-56-16 16,0 56 0-16,-1-50 0 0,1 50 16 0,-1-36 0 15,1 36 0-15,0 0 0 0,0 0 64 0,-3-31 32 16,3 28 0-16,0 3 0 0,2 2 48 0,-1-1 16 15,0 1 0-15,0 2 0 0,2 2-80 0,2 0-16 16,0 4 0-16,1-1 0 0,1 1-128 0,1 0-128 16,0 2 144-16,2-3-144 0,0 2 0 0,3 0 0 15,-2-1 0-15,1 2 0 0,-1-2 0 0,0 0 0 16,-1 0 0-16,0 1 0 0,1-1-208 0,-1 0 16 16,-1 2 0-16,-2-2 0 0,-1-1-224 0,-1 1-32 0,-2-3-16 0,-2 2 0 31,-1-1 0-31,-1 0 0 0,-3-2 0 0,-1 3 0 15,0-3 32-15,0-3 16 0,0 1 0 0,-1-1 0 0,-3 3 16 0,-3 0 0 0,-2 0 0 0,0-1 0 16,-2 0 176-16,-1-1 32 0,3-2 16 0,-2-2 0 16,2 0 176-16,2 1-208 0,2 4 80 0,0-3 128 15,4-6-128-15,2 1 128 0,1 2 0 0,2 1 0 16,1 4 0-16,3-4 208 0,-1 0-16 0,2 0-16 16,1 2 144-16,1 2 16 0,-1 2 16 0,1 4 0 15,2 0 32-15,-1 2 16 0,-1 3 0 0,2 1 0 16,-1 0-176-16,0 1-32 0,1 1-16 0,-1 2 0 15,2 1-176-15,0-1 0 0,-1-2 0 0,1 1 128 16,0-3-128-16,-1 0 0 0,1-2 0 0,-1 0 0 0,2-1-128 16,0-3-16-16,0-2 0 0,1 0 0 15,-1-2-352-15,1 0-64 0,0-2-16 0,-1-2 0 16,0 1-624-16,-1-3-128 0,1 1-16 0,-3-1-15920 16</inkml:trace>
  <inkml:trace contextRef="#ctx0" brushRef="#br0" timeOffset="3897.34">27100 16077 10127 0,'1'1'448'0,"1"-1"96"0,-1 0-544 0,0 0 0 16,0 0 0-16,1 0 0 0,-1-1 2688 0,1 1 416 0,3-3 96 0,3 1 0 15,-8 2 448-15,0 0 96 0,0 0 16 0,0 0 0 16,0 0-1872-16,52-17-368 0,-52 17-80 0,0 0-16 16,0 0-880-16,0 0-176 0,0 0-48 0,0 0 0 15,47-9-80-15,-41 11-32 0,-1 2 0 0,0 0 0 16,0 1-208-16,0 2 144 0,1-1-144 0,-2 3 128 16,0-2-128-16,0 2 0 0,0 1-192 0,0 0 192 15,-2 0-400-15,1 1 32 0,-3-1 16 0,0 0 0 31,-4 2-352-31,0-2-80 0,-1-1-16 0,-1 0 0 16,-3 1 80-16,1 0 16 0,-1 0 0 0,-1-1 0 0,1-1 16 0,-2-1 16 16,1-4 0-16,-1 4 0 0,1-6 224 0,1-1 32 0,-3-1 16 0,4-6 0 15,0 4 528-15,1-4 96 0,1 3 32 0,2-4 0 0,2-1 656 0,0 0 144 16,2-1 32-16,2 0 0 0,-2 10-64 0,0 0-16 16,0 0 0-16,0 0 0 0,0 0-480 0,0 0-80 15,32-47-32-15,-32 47 0 0,0 0-144 0,0 0-16 16,0 0-16-16,0 0 0 0,44-4-112 0,-34 8-128 15,0-1 176-15,0 1-176 0,1 1 0 0,0 1 0 16,0 1 0-16,0-4 0 0,-1 3 0 0,0-2-256 16,-1 2 32-16,-2 2 0 15,1 0-416-15,-3 1-96 0,0-2-16 0,0 2 0 16,-3 1-2096-16,0-1-416 0</inkml:trace>
  <inkml:trace contextRef="#ctx0" brushRef="#br0" timeOffset="4348.27">27477 15388 29487 0,'0'7'1296'15,"2"-2"288"-15,-1-1-1264 0,1-1-320 0,1 0 0 0,-2 0 0 0,3-2 1824 0,-1 4 304 16,6 2 64-16,2 6 16 0,3 0-688 0,1 5-144 15,1 1-32-15,0 0 0 0,0 3-512 0,-1 1-96 16,-2-1-32-16,0 2 0 0,-1 2-144 0,-1-1-48 0,0 4 0 0,-2-1 0 16,0 4-272-16,-3-1-64 15,0 1-16-15,-2 0 0 0,-2 1-160 0,-1 0 0 16,-1-3 0-16,-2 1 0 0,1-1-288 0,-4-1-32 16,0-1-16-16,-4-2 0 15,1-1-176-15,-2-3-16 0,-1 3-16 0,-2-3 0 16,0-2 96-16,-1-4 0 0,-3-1 16 0,-1 1 0 15,-1-4-144-15,-1-2-48 0,-4 0 0 0,2-4 0 16,1-2-1120-16,1-1-240 0,3-6-32 0,2-1-8672 0,1-2-1744 0</inkml:trace>
  <inkml:trace contextRef="#ctx0" brushRef="#br0" timeOffset="5563.84">23477 15660 6447 0,'-1'0'576'0,"0"0"-576"16,1 0 0-16,0-2 0 0,0 0 576 0,1 2 0 15,-1-2 0-15,1-1 0 0,-1 0 384 0,1-3 64 16,2 2 32-16,-2-2 0 0,2-1 416 0,-2 1 64 16,1 3 32-16,0-1 0 0,-1 1 80 0,-1 3 16 15,1-3 0-15,-1 3 0 0,0 0 368 0,0-3 80 16,0 3 0-16,-1 0 16 0,1 3-464 0,-1-3-80 16,1 0-32-16,-2 1 0 0,1 1-592 0,1 1-112 15,-1-3-16-15,1 4-16 0,-1-3-432 0,1 1-64 16,0 4-32-16,2-3 0 0,1 3-128 0,0 0-32 15,2-2 0-15,1 2 0 0,2 0-128 0,2 1 160 16,0-1-160-16,2-1 160 0,-12-5-32 0,26 11-128 16,-11-4 192-16,0-1-64 0,-1 3-128 0,2-2 0 15,-1 2 0-15,0-1 128 0,-15-8-128 0,25 17 0 0,-14-10 0 0,-2 2 0 16,-1 1 0-16,-1-1 0 0,-3-2 0 0,0 2 0 0,0 0 0 0,0-1 0 16,-3 3 0-16,0-1 128 0,0 0 64 0,1 0 0 15,-1 0 0-15,-1-2 0 16,1 1-16-16,1-3 0 0,1 4 0 15,1-4 0-15,-2 0-176 0,3 1 128 0,0-3-128 0,0 1 128 16,0-1-128-16,1 0 0 0,2 1 0 0,-1-4 0 16,0 2 0-16,1-1 0 0,-8-2 0 0,0 0 0 15,0 0 0-15,28 11 0 0,-22-8 0 0,-1-1 0 16,-1 2 0-16,0-2 0 0,-2 2 0 0,-1-2 0 16,1 3 0-16,-4 0 0 0,2-1 0 0,-1 2 0 0,-1-3 0 15,-1 3 0-15,1-2 0 0,-1-1 0 0,0 3 0 0,-1-3 0 16,0 1 0-16,1-2 0 0,0 2 0 0,2-4 0 15,0 0 0-15,-1 0 0 0,1-3 0 0,1 2 0 16,0-5 0-16,0 0 0 0,0 0 0 0,0-1 0 16,0 7 0-16,-1-22 0 0,0 7 0 0,-2 2 0 15,2-6 0-15,-3 3 0 0,-1 0 0 0,0-3 0 16,-1 3 0-16,-1 0 0 0,-1 4 0 0,0 0 0 0,-2-1 144 0,0 3-144 16,0 0 0-16,-1 1 0 0,1 0 0 0,-1 3 128 15,1-3-128-15,-1 2 0 16,1-3 0-16,0-3 0 0,1-5 0 0,2-2 0 15,-2 3 0-15,3 3 128 0,0 2-128 0,-2 2 0 16,2 6 0-16,0-2 0 0,0 0 0 0,1 0 0 16,0-1 0-16,0 1 0 0,1 0 0 0,1 2 0 15,0 2 0-15,2-1 128 0,0 3-128 0,0 0 0 0,-1 3 128 0,2-3-128 16,0 0 0-16,0 2 0 0,0 6 0 0,0 0 128 16,2-1-128-16,-2 2-208 0,0 0 48 0,1 1 16 31,1 0-384-31,-1 0-80 0,2-2-16 0,1 2-18448 0</inkml:trace>
  <inkml:trace contextRef="#ctx0" brushRef="#br0" timeOffset="10619.37">19122 15388 6447 0,'-1'1'576'0,"0"-1"-576"15,-1 0 0-15,1 0 0 0,1 0 1280 0,-1 0 128 16,0 0 48-16,-2 0 0 0,-1 2 1344 0,2-2 272 15,-1-2 48-15,2 1 16 0,1 1-256 0,0-2-32 16,3 0-16-16,-2 2 0 0,1-2-752 0,1-1-160 16,2 2-16-16,-1 1-16 0,2 0-928 0,-1-2-192 0,-2 2-48 0,2 2 0 15,3-2-16-15,0 0-16 0,2 1 0 0,-1 4 0 16,-3-1-144-16,2-1-32 0,0-3 0 0,-8 0 0 16,0 0-256-16,0 0-48 0,39-7-16 0,-39 7 0 15,0 0-192-15,0 0 0 0,0 0 0 0,0 0 0 16,45-6 0-16,-37 6 0 0,-2 1 0 0,0 2 0 15,2-1-272-15,-4-2 0 0,1 0 0 0,0 0 0 16,0 0-768 0,-1 0-160-16,-2-5-16 0,0 4-16 0,-2-1-1728 15,-2-5-352-15</inkml:trace>
  <inkml:trace contextRef="#ctx0" brushRef="#br0" timeOffset="10903.21">19240 15227 10815 0,'0'0'240'0,"-2"0"48"0,2 3 16 0,0-2 0 0,0 4-304 0,0-4 0 16,0 2 0-16,0 0 0 0,2 7 4096 0,-1 3 752 15,0-1 144-15,0 0 48 0,0 3-1888 0,1-4-368 16,-1 2-80-16,0-1-16 0,0 0-1520 0,1-3-304 16,-1 2-64-16,-1 0-16 0,1-1-288 0,-1-4-64 15,1-2-16-15,-1 2 0 0,0-2-144 0,0 2-16 16,0 4-16-16,0 1 0 0,0 5-240 0,0 4 144 15,0 1-144-15,0-1 128 0,2-2-128 0,-2-1 0 16,1-1 0-16,-1-2 0 0,1-2 0 0,-1-1 0 0,1-4-128 16,1-1 128-1,-2-3-480-15,0-3-32 0,1 0 0 0,0-5 0 16,1 1-560-16,1-2-112 0,-3 6-32 0,0 0 0 16,0 0-1360-16,0 0-288 0</inkml:trace>
  <inkml:trace contextRef="#ctx0" brushRef="#br0" timeOffset="11277.86">19498 15439 32255 0,'-1'2'1424'0,"-1"-1"304"0,1 2-1392 0,1-3-336 0,-1 1 0 0,1 0 0 16,-1 3 1776-16,0 0 272 0,-1 2 64 0,0 3 16 15,-1 1-1136-15,1-1-224 0,-1 4-64 0,0-1 0 16,0 1-208-16,0-2-48 0,0 1-16 0,1 0 0 15,0 1-176-15,1-5-48 0,1 2 0 0,1-4 0 0,2 1-208 0,1-1 0 16,0-2 128-16,3-3-128 0,1 1 0 16,2-4 0-16,-10 2 0 0,0 0 0 0,0 0 0 0,51-22 0 15,-51 22 0-15,0 0-160 0,0 0-32 0,53-46 0 16,-53 46 0-16,0 0 0 16,0 0-208-16,0 0-48 0,36-51-16 0,-36 51 0 15,0 0 64-15,0 0 16 0,0 0 0 0,0 0 0 0,0 0 384 0,0 0-128 16,-3-37 128-16,2 33 0 0,-3 4 224 0,0-2 128 0,-4-2 32 0,-4 0 0 15,-1 2 0-15,-1-2 16 16,-3 2 0-16,3 2 0 0,0-3-192 0,3 3-32 0,0 3-16 0,1-3 0 16,4 2-160-16,1-2 0 0,2 0 0 0,2 0 0 15,2-2-208-15,2-2-128 16,2-2-32-16,1 0 0 16,0 1-928-16,-6 5-192 0</inkml:trace>
  <inkml:trace contextRef="#ctx0" brushRef="#br0" timeOffset="11619.3">19754 15492 14735 0,'-5'0'640'0,"2"-3"160"0,1 3-640 0,1 0-160 16,0-2 0-16,1 1 0 0,0 1 2976 0,-2-5 560 16,2 1 112-16,0-2 32 0,0 6-352 0,0 0-80 15,0 0-16-15,0 0 0 0,0 0-1888 0,0 0-384 16,37-42-80-16,-37 42-16 0,0 0-224 0,28 0-64 16,-19 0 0-16,1 4 0 0,0-2-176 0,1-1-32 15,-1 2-16-15,0-1 0 0,-1 2-224 0,0-3-128 16,0 0 128-16,0 3-128 0,0-3 0 0,-2 2 0 15,1-3 0-15,-2 0 0 16,-1 2-528-16,-2-2-80 0,0 0-16 0,-1 2 0 16,0-2-704-16,-1 2-144 0</inkml:trace>
  <inkml:trace contextRef="#ctx0" brushRef="#br0" timeOffset="11919.04">19899 15294 20271 0,'-3'11'896'0,"2"-7"192"0,-2 2-880 0,2-5-208 0,0 2 0 0,1-3 0 15,-1 2 2304-15,-1-2 400 0,1 4 96 0,-1-2 16 16,-1 2-400-16,2-1-80 0,0-2-16 0,0 1 0 16,-1-2-1328-16,2 0-272 0,-1 0-48 0,1 0-16 15,-1 0-272-15,0 0-64 0,-1 0-16 0,1 4 0 16,1-1-48-16,-1 3-16 0,0-3 0 0,1 4 0 0,0 0-112 0,0 2 0 15,1 1-128-15,0 2 192 0,0 3-192 0,1-2 0 16,0 6 0-16,2-1 0 0,-2 2-144 0,1-4 144 16,-2 0-208-16,0-1 80 0,2-1-128 0,-2-3-32 15,-1-4 0-15,1 2 0 16,-1-3-144-16,0 0-16 0,0-2-16 0,0 0 0 16,0-4-512-16,-1 2-112 0,2-2 0 0,0-2-16 15,1 2-1008-15,-1-4-192 0</inkml:trace>
  <inkml:trace contextRef="#ctx0" brushRef="#br0" timeOffset="12445.71">20121 15512 13871 0,'3'-3'304'0,"-3"2"64"0,1 1 16 0,-1-2 0 0,0 2-384 0,0-2 0 0,1 1 0 0,-1 0 0 16,0-2 3776-16,0 2 656 0,0-1 144 0,-2 2 32 15,0 2-1728-15,0-1-352 0,-2 2-64 0,1-1-16 16,0 2-1424-16,-1 0-304 0,-1-2-48 0,2 2-16 16,-2 0-256-16,1 1-48 0,0-2-16 0,1 1 0 15,-1 2-112-15,-1 0-32 0,0 3 0 0,0-3 0 16,1 4-192-16,-1 0 176 0,3-3-176 0,-2 2 160 0,3 0-160 15,0-3 0-15,1 1 0 0,-2-1 0 16,4 1 0-16,-1-4 0 0,0 2 0 0,3-1 0 0,0-3 0 0,-1-2 0 16,2-1 0-16,-1-2 0 0,1 0 0 0,1-2 0 15,0 0 0-15,-6 6 0 0,0 0 0 0,0 0-224 0,34-47 80 0,-34 47 16 16,0 0-176-16,0 0-16 16,0 0-16-16,29-51 0 0,-26 45 48 0,-1 2 16 15,0-2 0-15,-1 0 0 0,0 2 128 0,0 2 144 0,-1-2-208 0,-1 1 80 16,1 3 128-16,-1 0 0 15,0 0 0-15,-2 0-128 0,2 3 128 0,0-2 128 16,-1 2-128-16,1 3 176 0,0-2 48 0,0 4 16 16,1 0 0-16,0 0 0 0,1 2-48 0,-1 3-16 15,0-4 0-15,1 1 0 0,2 1-176 0,-1 1 160 16,-1-1-160-16,3-1 160 0,0-4-160 0,-1-3 0 16,0 1 0-16,1-5 0 0,-2-2 0 0,1 0 0 0,-1-2-192 15,1 4 192 1,-1 4-544-16,0-3 16 0,2-2 0 0,-1 1-11712 0,-1-3-2352 15</inkml:trace>
  <inkml:trace contextRef="#ctx0" brushRef="#br0" timeOffset="12802.48">20376 15185 18431 0,'-4'0'816'16,"3"0"160"-16,-2 0-784 0,2 0-192 0,0 0 0 0,0 0 0 0,1 0 2896 0,-1 0 544 15,-2 0 96-15,1 1 32 0,0 6-880 0,0-1-192 16,2-4-16-16,-1 0-16 0,2 2-1504 0,-1 3-320 16,2 0-48-16,0 2-16 0,1 3-176 15,0-1-32-15,0 7-16 0,0-2 0 0,1 0-80 0,-2 2-16 16,1 2 0-16,-2 2 0 0,0-1-112 0,0 3-16 15,-1 4-128-15,2 3 192 0,-1 1-64 0,-1-3-128 16,0-4 176-16,0-3-176 0,0-4 144 0,0 1-144 16,-1-3 0-16,-1 0 144 0,1 0-144 0,-1-2 0 15,0 1 0-15,0-7 0 0,1 2 0 0,-1-4 0 0,1-2 0 16,0-2 0 0,0 2-528-16,-1-1-48 0,1 0 0 0,0-3 0 15,0 2-240-15,1-4-48 0,-1 2-16 0,1-3-11376 0,0 0-2272 0</inkml:trace>
  <inkml:trace contextRef="#ctx0" brushRef="#br0" timeOffset="15502.37">19591 13913 13823 0,'-7'2'1216'0,"0"1"-960"0,2-3-256 0,1 0 0 15,-1 0 1456-15,-3 0 240 0,-9-3 48 0,-12 3 16 16,-10 0 416-16,-11-2 64 0,1 1 32 0,0-2 0 16,6 2-752-16,1-2-160 0,5 0-16 0,1 0-16 15,-1 1-576-15,-5 2-112 0,-6 5-32 0,-3 0 0 16,-2 3 272-16,-2 5 48 0,0 0 16 0,-3 5 0 15,-4-2-368-15,2 3-80 0,0 0-16 0,3-5 0 0,4-3-272 0,2-8-48 16,5 0-16-16,1-6 0 0,0-3-144 16,-1-4 0-16,2 0 144 0,2-2-144 0,5 1 0 15,5 0 0-15,3 0 0 0,-2 0 0 0,-2-2 0 0,-1-2 0 16,1 5 0-16,2 4 0 0,3 3 0 0,2 4 0 16,2 5 0-16,2 3 128 0,3 1-128 0,2 2 176 15,1 1-176-15,2 2 192 0,3 1-192 0,1-1 192 16,2-1-192-16,2 1 192 0,2 1-192 0,1 0 0 15,3-3 144-15,0 8-144 0,3 2 0 0,-1 5 0 16,3 4 0-16,0 5 0 0,3 8 0 0,-2 2 0 16,0 4 0-16,0-1 0 0,0 2 0 0,2 5 0 15,-1 2 0-15,-1 1 0 0,-2 0 0 0,-1 4 0 0,-2-1 0 16,-4 0 0-16,1 0 0 0,-2 0 0 16,0 0 0-16,1 1 0 0,-2 2 0 0,1-2 0 0,0 2 0 0,1-6 0 0,-1-1 0 0,0-2 0 15,1 1 0-15,-1-1 0 0,1 0 0 0,2 3 0 16,-1-1 0-16,-1 2 0 15,1-7 0-15,0-1 0 0,1-2 0 0,1 6 0 16,1 3 0-16,1 6 0 0,0 1 0 0,-1-4 0 16,4-6 0-16,0-4 0 0,1-5 0 0,2-4 0 15,1-6 0-15,0-4 0 0,3-2 0 0,-1-7 0 16,1-5 0-16,2-2 0 0,1-5 0 0,1-2 0 0,3 0 0 0,-1-5 0 0,-1 0 0 0,2-1 0 16,-19-5 0-16,55 5-128 0,-55-5 128 0,73-3 0 31,-73 3 0-31,89-3 0 0,-39-1 0 0,-1 4-128 15,3 0 128-15,0 0 0 0,0 4 0 0,-1 2 0 16,1 1 0-16,1 2-128 0,2 5 128 0,1 1 0 0,0 1 0 0,-1 0-128 16,0 3 128-16,-3-6 0 0,-7 2-128 0,5-3 128 15,3 1-128-15,1-3 128 0,3-1 0 0,0 0-128 16,0 1 128-16,0-6 0 0,0 2 0 0,-2-2 0 16,1 1 0-16,1 1-128 0,4 0 128 0,-1 1 0 15,1 2 0-15,-1 1 0 0,2 6 0 0,-6 0 0 16,-4 0 0-16,5 5 0 0,8 1 0 0,2 2 0 15,1 1 0-15,0 2 0 0,0-4 0 0,-2 2 0 16,-2-5 0-16,1 2 0 0,1-1 0 0,2-2 0 16,0 0 0-16,0-4 0 0,1 3 0 0,0-1 0 15,-3-1 0-15,2 0 0 0,0 3 0 0,2 0 0 16,-3 0 0-16,-5 0 0 0,-3-2 0 0,6 4 0 0,6-1 0 16,2 1 0-16,-6-8 0 0,4 3 0 0,3 0 0 15,1-1 0-15,-3-2 0 0,3-6 0 0,6-1 0 0,2-6 0 16,1-1 0-16,-1-4 0 0,-3 1 0 0,4-2 0 15,6-6 0-15,-1-1 0 0,-2 2 0 0,-5 5 0 16,-3 0-144-16,1 3 144 0,0 1-160 0,0 2 160 16,-3 2-176-16,-2 5 176 0,-6-1-192 0,-2 0 192 15,-2 1 0-15,3 0 0 0,4-2 0 0,-3 1 0 16,-2-3 0-16,-5 1 0 0,-5-1 0 0,2-3 0 16,5-3 0-16,1-3 0 0,1 0 0 0,-1 0 0 15,-1 2 0-15,-6 0 0 0,-5-1 0 0,2 0 0 16,4 3 0-16,0-4 0 0,4-3 0 0,-1 2 0 15,-2 3 0-15,-2-2 0 0,0 3 128 0,-2 3-128 16,-6-2 0-16,1 1 0 0,2-2 0 0,-1-1 0 16,1 1 0-16,-2 0 128 0,-3 1-128 0,2 0 0 0,3 0 0 15,-4-2 0-15,-7 2 0 0,4-4 0 0,4-3 0 0,0 2 0 16,2-3 0-16,-2 0 0 0,-50 10 0 0,87-15 0 16,-41 9 0-16,0 2 0 0,-46 4 0 0,82-10 128 15,-37 4-128-15,2 0 0 0,4 0 0 0,-2 1 0 16,0 0 0-16,-2 2 0 0,2-1 0 0,-3 2 0 15,-4 0 0-15,1 0 0 0,4 2 0 0,1-2 0 16,1 2 0-16,0 0 0 0,-2-3 0 0,-2 2 0 16,-2-1 0-16,0 0 0 0,0 1 0 0,-1 1 0 15,-3 0 0-15,-1 0 0 0,4 1 128 0,-1 3-128 0,1-3 0 0,1 2 0 16,-1 1 128-16,-1 0-128 16,-3 0 0-16,0 0 0 0,-3 1 0 0,-1 2 128 15,-5-3-128-15,0 1 0 0,-2 1 0 0,2-2 0 0,1 2 0 0,3-5 0 16,-2 2 0-16,1-1 0 0,1-2 0 0,-33 0 0 15,63-2 0-15,-63 2 0 0,58-8 0 0,-58 8 0 16,57-6 0-16,-57 6 0 0,55-9 0 0,-55 9 0 16,0 0 0-16,61-6 0 15,-61 6 0-15,40 0 0 0,-20 0 0 0,-3 3 0 0,-1-2 0 0,-1 1 0 16,-1 1 0-16,-3 1 0 0,0-2 0 0,-1-2 0 16,0 0 0-16,0-2 0 0,-2-1 0 0,0-1 0 15,0-2 0-15,0-4 0 0,-8 10 0 0,0 0 0 16,0 0 0-16,27-63-128 0,-27 63 128 0,10-54 0 15,-5 19-128-15,-2-2 128 0,1-4 0 0,0 1 0 16,-2 0 0-16,2-3 0 0,0 1 0 0,-1-4 0 0,4 0 0 0,-1-1 0 16,1-2 0-16,1-2 0 0,-1 0 0 15,2 1 0-15,-2 1 0 0,2-1 0 0,-1-1 0 0,0-5 0 16,1 2 0-16,-2-7 0 0,0-2 0 0,1-2 0 16,-2 0 0-16,0 0 0 0,-1-2 0 0,0-2 0 15,1-4 0-15,0 0 0 0,1 1 0 0,-1 5 0 16,0 7 0-16,-1 0 0 0,0 6 0 0,0 1 0 15,0 2 0-15,0 3 0 0,-2 5 0 0,2 1 144 16,0-2-144-16,0 6 192 0,0-4 32 0,0 5 16 16,0-1 0-16,0 0 0 0,0 3-240 0,1-3 144 15,0 0-144-15,-1 6 128 0,-5 32-128 0,5-57 0 16,-5 57 0-16,5-62 0 0,-4 33 0 0,-1 0 0 16,0 1-128-16,-1-3 128 0,-1-1 0 0,-2 1 0 15,-2 1 0-15,-2 3 0 0,1 2 0 0,-3 3 0 0,1 0 0 16,-2 4 0-16,-1 0 0 0,0 3 0 0,-2 1 0 0,-1 2 128 15,2 2 32-15,-2-2 0 0,0 2 0 0,-1 1 0 16,0-1-32-16,-2 0-128 0,0 4 192 0,-1-4-64 16,-1 2-128-16,1-2 160 0,-4 0-160 0,4 1 160 15,-1 3-160-15,0-3 0 0,-1 2 0 0,-1-2 128 16,-2-1-128-16,-3 0 0 0,-3 1 0 0,-3-4 0 16,0 1 0-16,-1-1 0 0,0 0 128 0,-1 1-128 15,-1-1 0-15,-1 3 0 0,0 2 0 0,0 1 0 16,1 4 0-16,-1 3 0 0,-3-3 0 0,-2 2 0 15,-5 1 0-15,-5 1 0 0,0 2 0 0,-2-1 0 16,-2 3 0-16,0 1 0 0,0 3 0 0,4-3 0 16,1 0 0-16,-4-2 0 0,-6 2 0 0,-2-2 0 15,0 1 0-15,-3-1 0 0,3-1 0 0,-1 1 0 0,2 1 0 0,-2-4 0 16,-2-1 0-16,1 3 0 16,2-3 0-16,2 2 0 0,2 2-128 0,3-2 128 0,3 2 0 0,-6 2 0 15,-9-2-144-15,-5 5 144 0,-2-3 0 0,1 4 0 16,3 2 0-16,-1-1 0 0,0 2 0 0,0-2 0 15,3 2 0-15,2-4 0 0,3-2 0 0,2-4 0 16,5-3 0-16,8-3 0 0,6 2 0 0,-3-8-128 16,-2 0 128-16,-2-4 0 0,1-3-128 0,-1-2 128 15,2-1-192-15,-1 3 192 0,2-3-272 0,2 6 48 16,4 0 16-16,-5 1 0 0,-4-4 16 0,-3 4 16 16,-2 2 0-16,1 4 0 0,-3 2 176 0,0 1-128 0,9 6 128 0,-2-2-128 0,-3 4 128 0,-5-1-160 31,-6 2 160-31,-2 0-160 0,2 0 160 0,1 0 0 15,1 1 0-15,8-2 0 0,7 1 0 0,-3-1 0 0,-2-4 0 0,-2-1 0 16,1-1 0-16,1-4 0 0,0 4 0 0,0-2 0 16,-4 3 0-16,4 0 0 0,8 0 0 0,-3 0 0 15,-3-2 0-15,-2 0 0 0,-1 2 0 0,0 0-128 16,-1 4 128-16,16-1 0 0,10-3 0 0,5 3 0 16,-1-3 0-16,-1 3-128 0,-4 0 128 0,-16 4 0 15,-13-1 0-15,-11 0 0 0,-8 0 0 0,2-2 0 16,7-2 0-16,5 2 0 0,4-4 0 0,4 0 0 15,-1-6 0-15,2 2 0 0,-1-1 0 0,1 1 128 16,0 1-128-16,0 0 0 0,7 1 0 0,3 1 0 16,2 1 0-16,-6-3 0 0,-6 3 0 0,-1-1 0 0,0 1 0 0,1 0 0 15,-2 4 0-15,3-2 0 16,1 2 0-16,3 2 0 0,1 1 0 0,-1 3 0 0,1 1 0 0,1-7 0 16,0-8 0-16,1 2 128 0,3-2-128 0,1 1 0 15,-1 3 0-15,1-2 128 0,5 2-128 0,1-1 0 0,0-3 0 0,-1-2 128 31,-2 0-128-31,0 3 0 0,-3 0 0 0,1-1 0 0,1-2 0 0,6 1 0 16,5 1 0-16,2 1 0 0,0-2 0 16,-4 0 0-16,-6-4 0 0,-6-1 0 0,-2 0 0 0,3-2 0 15,0-3 0-15,3 1 0 0,1 0 0 0,4 0 0 16,0-2 0-16,2 3 128 0,3 1-128 0,-1 0 0 16,-1-1 0-16,1 3 128 0,3 1-128 0,-1 2 0 15,-1 1 0-15,1 3 0 0,-1 0 0 0,1 3 128 16,0 0-128-16,-1 3 0 0,4 0 128 0,-1 3-128 0,0 1 128 0,0-1-128 15,2 1 0-15,0 2 128 0,-1-2-128 0,2 2 0 16,1-3 0-16,-1-2 0 0,4-2 0 0,3-4 0 16,1-1 0-16,4-4-160 0,1-9 16 0,4-9-18464 15</inkml:trace>
  <inkml:trace contextRef="#ctx0" brushRef="#br0" timeOffset="62588.84">29320 7590 5519 0,'-35'31'496'0,"7"-5"-496"16,9-8 0-16,9-9 0 0,2-3 960 0,-7 8 112 15,-16 14 16-15,-17 16 0 0,-10 6-304 0,-3 2-48 0,10-8-16 0,15-15 0 31,13-11-2016-31,13-12-416 0,10-6-80 0,9-29 0 0</inkml:trace>
  <inkml:trace contextRef="#ctx0" brushRef="#br0" timeOffset="63059.94">29310 7194 19343 0,'-16'-3'1728'0,"5"0"-1392"0,2-1-336 0,3 4 0 16,6 0 3344-16,0 0 608 0,0 0 112 0,0 0 32 15,-11 19-2784-15,3-5-544 0,-3 8-128 0,-4 9 0 16,-2 3-640-16,-4 11 0 0,-5 3 0 0,-4 9 0 16,-3 6-352-16,-5 9-144 0,-7 4-16 0,-2 6-16 15,-3 3-528-15,-2-5-96 0,-3 1-32 0,0-2 0 16,0-6 32-16,3-6 0 0,4-4 0 0,0-2 0 16,1-4-128-16,1-8 0 0,6-7-16 0,5-5 0 0,2-8 1296 0,6-10 0 15,2-4 192-15,6-5 0 0,4-6 1824 0,4-4 352 16,5-4 80-16,2-4 16 0,4 0-928 0,1-4-192 15,3-7-48-15,-1-2 0 0,4-1-1152 0,-1-4-144 16,0 0-192-16,1-2 32 16,0-3-352-16,-1 2-80 0,0 1-16 0,0-3 0 0,-1 4 336 0,1-2 64 15,-1 4 16-15,1-3 0 0,1 1 656 0,0 1 144 16,0 4 32-16,3-4 0 0,0 1-16 0,3 0 0 16,0 3 0-16,2 0 0 0,0 3-384 0,0 2-80 15,-2 2-16-15,-13 15 0 16,23-22-592-16,-23 22-128 0,0 0-32 0,0 0 0 15,0 0-416-15,0 0-96 0,-9 47-16 0,-6-21 0 0,-1 2 736 0,-4 9 144 0,-4 4 16 0,-5 3 16 16,-1 5 544-16,-2-1 96 0,-1 4 32 0,-1-4 0 16,6-6 0-16,-2 1 0 0,2-2 0 0,3 0 0 15,4-9 128-15,5-7 16 0,5-3 16 0,5-6 0 16,6-16-112-16,0 0-32 0,0 0 0 0,55 6 0 16,-17-24-464-16,10-11 0 0,9-5 0 0,11-13 0 15,10-11-944-15,11-10-80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15:40:28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12712 3309 6447 0,'-1'0'576'0,"-1"0"-576"16,1 0 0-16,2 0 0 0,-1 0 960 0,-1 0 96 15,0 0 16-15,-2-3 0 0,1 3 1104 0,-2-1 208 16,2 1 48-16,0 0 16 0,1-2-176 0,-1 2-32 0,2-3-16 0,-2 2 0 15,2 1-288-15,2-2-48 0,-2 2-16 0,0 0 0 16,0 0-784-16,0 0-144 0,1 0-48 0,1 2 0 16,1-2-432-16,1 0-80 0,1 4-32 0,-2-4 0 15,-3 0 96-15,0 0 0 0,0 0 16 0,0 0 0 16,0 0-144-16,0 0-48 0,57 12 0 0,-57-12 0 16,0 0-128-16,0 0-16 0,56 1-128 0,-56-1 192 15,0 0-192-15,0 0 144 0,59-3-144 0,-59 3 128 16,0 0-128-16,0 0 0 0,63-2 0 0,-63 2 128 15,0 0-128-15,0 0 0 0,60-2 0 0,-60 2 0 16,0 0 0-16,0 0 0 0,0 0 128 0,60 7-128 16,-60-7 0-16,0 0 128 0,0 0-128 0,0 0 128 15,52 18 0-15,-52-18-128 0,0 0 192 0,0 0-64 16,0 0-128-16,61 6 128 0,-61-6-128 0,0 0 128 0,0 0-128 0,0 0 0 16,63-3 0-16,-63 3 128 0,0 0-128 0,0 0 0 15,52-6 0-15,-52 6 128 0,0 0-128 0,0 0 0 16,53-6 0-16,-53 6 128 0,0 0-128 0,0 0 0 15,53 0 0-15,-53 0 0 0,0 0 0 0,0 0 0 16,0 0 128-16,58 4-128 0,-58-4 0 0,0 0 0 16,0 0 0-16,0 0 0 0,0 0 0 0,62 8 0 15,-62-8 128-15,0 0-128 0,0 0 0 0,0 0 0 16,56 4 0-16,-56-4 0 0,0 0 0 0,0 0 0 16,58-6 128-16,-58 6-128 0,0 0 0 0,0 0 0 15,67-7 0-15,-67 7 0 0,0 0 0 0,0 0 0 16,60-9 0-16,-60 9 0 0,0 0 0 0,0 0 0 0,53 0 128 0,-53 0-128 15,0 0 0-15,0 0 0 0,0 0 0 0,60 2 0 16,-60-2 0-16,0 0 0 0,0 0 0 0,0 0 0 16,64 2 0-16,-64-2 0 0,0 0 0 0,0 0 0 15,57-2 0-15,-57 2 0 0,0 0 128 0,0 0-128 16,62 0 0-16,-62 0 0 0,0 0 0 0,0 0 0 16,59 4 0-16,-59-4 0 0,0 0 0 0,0 0 128 15,0 0-128-15,64 3 0 0,-64-3 0 0,0 0 128 16,0 0-128-16,0 0 0 0,61 3 0 0,-61-3 128 15,0 0-128-15,0 0 0 0,56 3 0 0,-56-3 0 16,0 0 0-16,0 0 0 0,65 0 0 0,-65 0 0 16,0 0 0-16,0 0 0 0,67 0 0 0,-67 0 0 15,0 0 0-15,0 0 0 0,68 3 0 0,-68-3 0 16,0 0 0-16,54 3 0 0,-54-3 0 0,0 0 0 0,0 0 0 16,70 4 0-16,-70-4 0 0,0 0 128 0,56 1-128 0,-56-1 0 15,0 0 0-15,0 0 0 0,67 1 0 0,-67-1 0 16,0 0 128-16,53 0-128 0,-53 0 0 0,0 0 0 15,55-2 0-15,-55 2 0 0,0 0 0 0,57-4 0 16,-57 4 0-16,0 0 128 0,57-3-128 0,-57 3 0 16,0 0 0-16,63-3 128 0,-63 3-128 0,0 0 0 15,63-6 0-15,-63 6 128 0,0 0-128 0,63-7 0 16,-63 7 0-16,0 0 0 0,60-6 0 0,-60 6 0 16,0 0 128-16,0 0-128 0,66-4 0 0,-66 4 0 15,0 0 0-15,0 0 0 0,60 2 0 0,-60-2 0 16,0 0 128-16,0 0-128 0,61 6 0 0,-61-6 0 0,0 0 0 0,0 0 0 15,68 12 0-15,-68-12 0 0,0 0 0 0,54 6 0 16,-54-6 0-16,0 0 0 0,60 4 0 0,-60-4 0 16,0 0 0-16,63 3 0 0,-63-3 128 0,0 0-128 15,62 0 0-15,-62 0 0 0,0 0 0 0,54 0 0 16,-54 0 128-16,0 0-128 0,0 0 128 0,59 0-128 16,-59 0 144-16,0 0-144 0,0 0 160 0,0 0-160 15,57 1 144-15,-57-1-144 0,0 0 128 0,0 0-128 16,0 0 0-16,56 6 0 0,-56-6 128 0,0 0-128 15,0 0 0-15,53 5 0 0,-53-5 0 0,0 0 0 16,0 0 0-16,63 4 0 0,-63-4 0 0,0 0 0 16,0 0 0-16,66 0 0 0,-66 0 0 0,0 0 0 15,0 0 0-15,63-7 0 0,-63 7 0 0,0 0 0 16,0 0 0-16,0 0 0 0,0 0 0 0,0 0-13632 16,36-19-2624-16</inkml:trace>
  <inkml:trace contextRef="#ctx0" brushRef="#br0" timeOffset="11584.48">15639 4314 2751 0,'0'-3'256'0,"1"3"-256"0,-1 0 0 0,-1-3 0 16,1 3 256-16,0 0 16 0,-2-2 0 0,1-2 0 15,0 0-16-15,-2 1-16 0,2-2 0 0,0 1 0 16,0 0-240-16,0-1 128 0,-1 4-128 0,1-4 0 16,1 4 0-16,0-2 128 0,-1 2-128 0,1-1 0 15,0 2 448-15,0-3 64 0,0 2 0 0,1-2 0 0,0 3 32 0,-1-3 16 16,3 0 0-16,-1 1 0 0,-1 1-160 16,2-4-16-16,1 3-16 0,-2-1 0 0,2 3-192 0,-2-3-48 15,1 3 0-15,-1 0 0 0,1 0 112 0,0 0 16 16,2 3 0-16,0-3 0 0,0 1 336 0,1 1 80 15,3 0 16-15,-1-1 0 0,3 0-64 0,0-1-16 16,0 0 0-16,3 0 0 0,0-1-112 0,0-2-32 16,0 3 0-16,2-2 0 0,2 1 432 0,4-2 64 15,1-1 32-15,1 2 0 0,1-2 16 0,-1-1 0 0,0 2 0 0,0-1 0 0,1 0-384 0,-2 2-80 32,1-2-16-32,-2-1 0 0,1 4-320 0,0-2-64 15,1 3-16-15,-1-2 0 0,-1 1-128 0,0 1 0 16,0-3 0-16,-1 2 0 0,-3 0 0 0,-1-1 0 0,5-1 128 0,1-2-128 15,-9 4 304-15,2-2-32 0,5-1 0 16,5-1 0-16,5-1 0 0,3 1 0 0,0 0 0 0,0-1 0 16,-2 2-96-16,-1 1-32 0,-1 0 0 0,-3 2 0 15,-27 1-16-15,50 0 0 0,-50 0 0 0,45 4 0 16,-45-4-128-16,0 0 160 0,57 7-160 0,-57-7 160 16,0 0-160-16,52 9 160 0,-52-9-160 0,0 0 160 15,57 4-160-15,-57-4 0 0,43 0 0 0,-17-2 128 16,1 2-128-16,0-2 0 0,3-2 144 0,1 2-144 15,-1-2 128-15,0 1-128 0,3 0 128 0,0-1-128 16,-3 2 304-16,-1-2-16 0,2 1 0 0,-1 1 0 16,-2 1 16-16,0-2 0 0,-1 3 0 0,-1-2 0 15,-26 2 0-15,48 2 0 0,-48-2 0 0,43 3 0 16,-43-3-128-16,40 3-32 0,-40-3 0 0,44 7 0 0,-44-7-144 0,46 6 0 16,-46-6 0-16,48 6 0 0,-48-6 0 0,44 4 0 15,-44-4 0-15,37 2 0 0,-37-2 0 0,49 1 0 16,-22-2 0-16,-27 1 0 0,57 0 0 0,-28-2 0 15,0-2 0-15,0 1 128 0,-1 0 0 0,1 0-128 16,-1 2 192-16,2-1-64 0,-3 2 128 0,3-3 0 16,1 2 16-16,0 1 0 0,-2-3-32 0,0 3-16 15,-29 0 0-15,61 0 0 0,-26 0-224 0,1 0 144 16,0 3-144-16,1-3 128 0,-1 1-128 0,1 2 0 16,0-1 0-16,0 2 0 0,0-3 0 0,-1 1 0 15,0 1 0-15,0-3 0 0,0 0 0 0,-2 0 0 16,3 1 128-16,-1-2-128 0,0 1 144 0,0 0 0 0,0-3 0 0,-2 3 0 15,-1 0 64-15,1 0 16 0,3 0 0 0,3 0 0 16,-1 0-32-16,2 0 0 0,2 0 0 0,0 0 0 16,0 0-192-16,-1 0 176 0,1 3-176 0,-2-3 160 15,-4 1-160-15,0 2 0 0,5-1 144 0,1-2-144 16,1 4 0-16,-2-4 0 0,1 0 0 0,-2 0 128 16,-2-3-128-16,0 2 0 0,0-1 0 0,1-2 128 15,-5 1-128-15,0 0 176 0,0-2-176 0,0 1 192 0,-3 3-64 0,0-2-128 0,1 0 192 16,1 3-64-1,-2-3-128-15,0 3 192 0,-1-2-192 0,1 2 192 16,-1 0-192-16,0 0 0 0,0 2 0 0,-31-2 0 16,48 3 0-16,-48-3 0 0,51 3 0 0,-51-3 0 15,54 3 0-15,-54-3 0 0,51 4 0 0,-51-4 0 0,52 2 0 0,-52-2 0 16,52 1 0-16,-26-1 0 0,0 0 0 0,1 0 0 16,-1 0 0-16,1-1 0 0,-27 1 0 0,51 1 0 15,-51-1 0-15,47 0 0 0,-47 0 0 0,38 0 0 16,-38 0 0-16,32 3 0 0,-32-3 0 0,0 0 0 15,34 0 0-15,-27 0 0 0,0 0 0 0,0 0 0 16,-2 0 0-16,1 0 0 16,0-3-768-16,0 6-16 0,1-3-16 0,0 1-16832 0</inkml:trace>
  <inkml:trace contextRef="#ctx0" brushRef="#br0" timeOffset="14177.85">9362 5190 11055 0,'-1'2'976'0,"-2"-2"-784"0,2-2-192 0,0-1 0 16,0 2 1616-16,-2 1 288 0,-1-2 48 0,-1-1 16 15,-2 2 912-15,-2-2 176 0,3 0 32 0,1 0 16 16,3 3-736-16,-1-2-160 0,3 2-32 0,1 0 0 15,3 2-1104-15,1-2-240 0,1 0-32 0,-6 0-16 16,0 0-400-16,0 0-64 0,0 0-32 0,0 0 0 16,65 0-96-16,-65 0-32 0,0 0 0 0,0 0 0 15,55 6-32-15,-55-6-128 0,0 0 192 0,0 0-64 16,55 9-128-16,-55-9 0 0,0 0 144 0,0 0-144 16,0 0 0-16,49 6 0 0,-49-6 0 0,0 0 0 15,0 0 0-15,0 0 0 0,0 0 0 0,0 0 0 16,56-15-144-16,-56 15 0 0,0 0 0 0,0 0 0 15,0 0-1456-15,0 0-272 0,0 0-64 0,0 0-14576 16</inkml:trace>
  <inkml:trace contextRef="#ctx0" brushRef="#br0" timeOffset="14498.49">9346 5313 3679 0,'0'3'320'0,"0"-3"-320"0,-1 0 0 0,1 0 0 16,0 0 3152-16,0 0 560 0,-2 1 128 0,2 2 0 15,0-1-320-15,0-2-64 0,2 0 0 0,1 1-16 16,2-1-1664-16,-5 0-336 0,0 0-64 0,0 0-16 15,0 0-384-15,58-7-80 0,-58 7 0 0,0 0-16 16,57-6-192-16,-57 6-48 0,0 0 0 0,62-6 0 16,-62 6-368-16,0 0-80 0,58-7 0 0,-58 7-16 15,30 16-176-15,-30-16 0 0,0 0 0 0,27 15 0 16,-21-10 0-16,-1 0 0 0,-1 1-128 0,0-2-11984 16,-1 2-2400-16</inkml:trace>
  <inkml:trace contextRef="#ctx0" brushRef="#br0" timeOffset="15094.45">10354 4909 9215 0,'0'5'816'16,"0"-1"-656"-16,0-1-160 0,0 0 0 0,0-3 2080 0,0 4 384 16,0 2 80-16,0 4 16 0,0 5 1024 0,-2 4 192 15,1 4 64-15,-1 3 0 0,0 1-1392 0,-1 1-272 16,0 2-48-16,0 1-16 0,-1 0-1248 0,-1 3-256 16,0 1-48-16,-1 0-16 0,0 0-272 0,1-6-48 15,0-1-16-15,1-3 0 0,0-3-208 0,2-3 128 16,-1-3-128-16,3 0 0 0,-1-4 0 0,1 1 0 15,1 0 0-15,1-4 0 0,-1-2 0 0,0 0 0 16,2-1 0-16,-1-4 0 0,0 0 0 0,1 0 0 16,1-4 0-16,-2 0-160 15,2-3-352-15,-2 0-80 0,2-1-16 0,0-2-17648 0</inkml:trace>
  <inkml:trace contextRef="#ctx0" brushRef="#br0" timeOffset="15845.51">10852 5243 12895 0,'-5'0'1152'0,"4"0"-928"0,0 0-224 0,1 0 0 0,0 0 1344 0,1 0 208 16,1 0 48-16,2 0 16 0,-4 0 1712 0,0 0 320 16,0 0 80-16,0 0 16 0,59 1-1536 0,-59-1-304 15,0 0-64-15,0 0-16 0,60-7-960 0,-60 7-192 16,0 0-32-16,45 12-16 0,-45-12-400 0,0 0-80 15,0 0-16-15,54 8 0 0,-54-8-128 0,0 0 0 16,0 0 0-16,0 0 0 0,56 6 0 0,-56-6 0 16,0 0-128-16,0 0-18256 0</inkml:trace>
  <inkml:trace contextRef="#ctx0" brushRef="#br0" timeOffset="16508.88">11568 5525 11967 0,'-1'6'1072'0,"1"-2"-864"16,1-4-208-16,0 2 0 0,0-2 944 0,2 0 144 15,1 0 16-15,-4 0 16 0,0 0 1632 0,0 0 320 16,55-10 64-16,-55 10 0 0,0 0-880 0,69-21-176 16,-69 21-32-16,0 0-16 0,71-31-992 0,-71 31-192 0,0 0-32 0,58-35-16 15,-58 35-464-15,0 0-80 0,43-39-32 0,-43 39 0 16,0 0-224-16,28-38 176 15,-28 38-176-15,13-31 160 0,-10 25-160 0,-1-3 0 0,-2 2 0 0,-2-2 0 16,-1 2 0-16,-1 1 0 0,-2-3-128 0,-1 3 128 16,-3 2 0-16,-1-2 0 0,-3 2 0 0,-1-1 0 15,-2 4 0-15,-3-3 0 0,1 4 0 0,0 0 0 0,0 0 224 0,1 4-32 16,2-3-16-16,0 4 0 16,1 1 176-16,3 0 32 0,0 4 16 0,4 3 0 15,2 0-176-15,1 2-32 0,2 1-16 0,2 0 0 16,2 0-32-16,2-1 0 0,2 1 0 0,1 2 0 15,2-1 0-15,1-1 0 0,2 0 0 0,2 0 0 16,-1-3-16-16,-12-13-128 0,33 22 192 0,-33-22-64 0,0 0-128 16,62 16 0-16,-62-16 0 0,0 0 0 0,72 0 0 0,-72 0 0 15,0 0 0-15,72-6 0 0,-72 6 0 0,0 0 0 16,0 0-144-16,64-8 144 0,-64 8-176 0,0 0 32 16,0 0 0-16,0 0-12368 15,0 0-2464-15</inkml:trace>
  <inkml:trace contextRef="#ctx0" brushRef="#br0" timeOffset="16793.03">12016 4879 12895 0,'-3'4'576'0,"2"-4"112"0,1 0-560 0,0 0-128 0,0 0 0 0,1 0 0 15,0 0 2656-15,2 0 496 0,-3 0 112 0,0 0 0 16,0 0-576-16,0 0-112 0,0 0-16 0,57 6-16 16,-57-6-1664-16,0 0-336 0,0 0-64 0,55 4-16 15,-55-4-464-15,0 0 0 0,0 0 0 0,0 0-160 16,61 3-64-16,-61-3-16 0,0 0 0 0,0 0-15184 15</inkml:trace>
  <inkml:trace contextRef="#ctx0" brushRef="#br0" timeOffset="17732.73">12509 4649 9215 0,'0'-2'816'0,"0"1"-656"0,0 1-160 0,1 0 0 15,0 0 2176-15,-1 0 416 0,0-3 80 0,2 3 16 16,-1-3 384-16,-1 0 96 0,1 1 16 0,-1 0 0 16,0 0-1152-16,0 1-240 0,0 1-32 0,0 0-16 15,0 0-720-15,-1 1-128 0,0 1-48 0,-2 2 0 16,1 2-464-16,-1 0-80 0,0 1-32 0,-1 3 0 15,1 2-128-15,0-2-16 0,0 2-128 0,-1 0 192 16,2 1-192-16,-2 0 128 0,2 2-128 0,-1-5 0 16,2 3 128-16,1-6-128 0,0 4 0 0,0-5 0 15,1 2 0-15,-1-2 0 0,3 0 0 0,-2-2 0 0,0 1 0 0,2-2 0 16,-1 1 0-16,-1-1 0 0,2 3 0 0,-1-2 128 16,0-1-128-16,-1 3 0 0,0 1 0 0,0-4 144 15,-1 3-144-15,0-1 128 0,2-1-128 0,-2 0 128 16,0-2-128-16,0 2 128 0,0-1-128 0,0-2 0 15,0 1 0-15,0 1 0 0,0-3 0 0,0 3 0 16,0-3 128-16,-2 3-128 0,2 1 0 0,-1-4 0 16,1 2 0-16,-1 2 0 0,-2-1 128 0,2 0-128 15,0 1 0-15,-2-2 128 0,1 2-128 0,-2 0 128 16,2 1-128-16,-1-2 128 0,0 3-128 0,-1-2 0 16,0 0 144-16,-1 1-144 0,0-2 0 0,2 0 144 15,-2 1-144-15,-2-1 0 0,3 1 128 0,-1 1-128 16,-2-1 0-16,1-2 0 0,-1 3 0 0,-1 0 0 0,1 1 0 15,-2-2 0-15,2 2 0 0,-1 0 0 0,2-3 0 0,-1 2 0 16,1 1 0-16,-2-1 0 0,1 1 0 0,1-2 0 16,-1 0 0-16,1-2 0 0,1 2 0 0,-1-2 0 15,2 2 0-15,1-4 0 0,-1 2 0 0,2-2 0 16,0 2 0-16,1-2 0 0,1 0 0 0,0 2 0 16,1-2 0-16,2-2 0 0,1 0 0 0,-1 2 0 15,-3 0 0-15,0 0 0 0,0 0 0 0,0 0 0 16,0 0 0-16,0 0 0 0,60-24 0 0,-60 24 0 15,0 0 0-15,0 0 0 0,53-23-128 0,-53 23 128 16,0 0 0-16,0 0 0 0,53-26 0 0,-53 26 0 16,0 0 0-16,0 0 0 0,0 0 0 0,0 0 0 15,48-21 0-15,-45 21 0 0,-1 0 0 0,1-2 0 16,-3 2 0-16,0 2 0 0,0-2 160 0,-2 4-160 0,1 1 160 0,0-1-160 16,-2 2 192-16,1 1-192 0,-2 2 272 0,-1 3-48 15,0 1-16-15,0-1 0 0,2 4-16 0,-1-2-16 16,1 4 0-16,1-2 0 0,1-3-176 0,1-1 0 15,1 0 144-15,0-2-144 0,2 3 0 0,0-7 0 16,1 0 0-16,2 0 0 0,-6-6 832 0,0 0 128 16,0 0 48-16,0 0 0 15,52 11-1712-15,-52-11-320 0,0 0-80 0,0 0-16 16,65-7 160-16,-65 7 48 0</inkml:trace>
  <inkml:trace contextRef="#ctx0" brushRef="#br0" timeOffset="80974.98">11392 3305 911 0,'7'0'0'0,"-3"-2"0"15,1 2 0-15,-2 0 0 0,1 0 256 0,1 0-16 16,3 0-16-16,5 0 0 0,5-3-96 0,2 2 0 16,0-4-128-16,-4 4 192 0,-4-4-192 0,-7 4 0 15,-4 2 0-15,-3 0 0 0</inkml:trace>
  <inkml:trace contextRef="#ctx0" brushRef="#br0" timeOffset="85661.16">17482 5436 911 0,'0'4'0'0,"0"-2"0"15,0-2 0-15,0 1 0 0,0-1 672 0,0 0 48 16,0 3 16-16,0-3 0 0,0 0 592 0,0 0 112 16,0 0 32-16,0 0 0 0,0 0 720 0,0 0 160 0,0 0 16 0,0 0 16 15,0 0 176-15,0 0 48 0,0 0 0 0,0 0 0 16,0 0-592-16,34-19-112 0,-27 11-32 0,2-4 0 16,3-2-720-16,3-2-128 0,1-7-48 0,3 1 0 15,0-5-704-15,5 0-144 0,1-4-128 0,-1 0 192 16,2 1-192-16,2-3 0 0,-1 3 0 0,4-5 0 15,1-3 0-15,2 1-144 0,1-1 144 0,0-1 0 16,-1 2-144-16,-2 0 144 0,-1 7 0 0,-3 0-144 16,-6 4 144-16,-5 1 0 0,-3 5 0 0,-3 1 0 15,-1-2 0-15,-4 4 0 0,-1 1 128 0,-3-1-128 16,0 3 320-16,-2 2 0 0,-2 2 0 0,-1 0 0 0,-2 1-96 16,-1-1-32-16,-2 4 0 0,-1 3 0 0,0 0-192 0,-3-1 0 15,1 4 128-15,-2 4-128 0,-1-1 0 0,-2 0 128 16,-1 5-128-16,-3 3 0 0,-1 1 0 0,-3-1 128 15,2 4-128-15,0-2 0 0,3-1 0 0,1-2 0 16,2 0 0-16,2-2 0 0,4-1 0 0,0-3 0 16,3 1 0-16,1-1 0 0,2-1 0 0,3-2 0 15,0 1 0-15,2-4 0 0,0 1-128 0,2 1 128 16,1-3 0-16,-4 3 0 0,0 0-144 16,0 0 144-16,46-18 0 0,-46 18-144 0,39-14 144 0,-39 14-192 15,53-16 192-15,-53 16-192 0,62-22 48 0,-62 22 0 16,61-19 0-16,-61 19 0 0,60-18 0 0,-60 18 0 15,55-13 0-15,-55 13 0 0,0 0 144 0,57-6 0 16,-57 6 0-16,0 0 0 0,0 0 0 0,53 15 0 16,-53-15 0-16,0 0 0 0,0 0 0 0,24 36 144 0,-24-36-144 15,2 27 0-15,-4-15 128 0,-2 2-128 0,-1 2 0 0,-1-1 0 16,-1 1 128-16,-2 0-128 0,-1 0 0 0,0 0 0 31,0 0-272-31,-1-1-112 0,1 1-32 0,2-2-10592 0,0-2-2128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ustomXml" Target="../ink/ink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customXml" Target="../ink/ink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15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18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tags" Target="../tags/tag21.xml"/><Relationship Id="rId7" Type="http://schemas.openxmlformats.org/officeDocument/2006/relationships/image" Target="../media/image1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 title="IguanaTex Bitmap Display">
            <a:extLst>
              <a:ext uri="{FF2B5EF4-FFF2-40B4-BE49-F238E27FC236}">
                <a16:creationId xmlns:a16="http://schemas.microsoft.com/office/drawing/2014/main" id="{5C1A45F7-151C-8632-531C-4707039983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7" y="1021143"/>
            <a:ext cx="8867657" cy="490971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What is $E[V]$?&#10;\end{enumerate}&#10;\end{document}" title="IguanaTex Bitmap Display">
            <a:extLst>
              <a:ext uri="{FF2B5EF4-FFF2-40B4-BE49-F238E27FC236}">
                <a16:creationId xmlns:a16="http://schemas.microsoft.com/office/drawing/2014/main" id="{8BBFC4B0-161F-2046-EB2B-E5E60BD092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7" y="1785164"/>
            <a:ext cx="1836343" cy="229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42D025-0C19-D4A8-30A8-53C2EAC713A3}"/>
              </a:ext>
            </a:extLst>
          </p:cNvPr>
          <p:cNvSpPr txBox="1">
            <a:spLocks/>
          </p:cNvSpPr>
          <p:nvPr/>
        </p:nvSpPr>
        <p:spPr>
          <a:xfrm>
            <a:off x="652762" y="102955"/>
            <a:ext cx="10515600" cy="72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Examples of Joint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88D9DF-E020-89E1-F587-5C3F58E02974}"/>
                  </a:ext>
                </a:extLst>
              </p14:cNvPr>
              <p14:cNvContentPartPr/>
              <p14:nvPr/>
            </p14:nvContentPartPr>
            <p14:xfrm>
              <a:off x="1561320" y="1227600"/>
              <a:ext cx="8183160" cy="369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88D9DF-E020-89E1-F587-5C3F58E029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1960" y="1218240"/>
                <a:ext cx="8201880" cy="37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1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df of $V$?&#10;\end{enumerate}&#10;\end{document}" title="IguanaTex Bitmap Display">
            <a:extLst>
              <a:ext uri="{FF2B5EF4-FFF2-40B4-BE49-F238E27FC236}">
                <a16:creationId xmlns:a16="http://schemas.microsoft.com/office/drawing/2014/main" id="{64F63645-EE65-5435-2B31-5D9BACA7CF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7" y="1797865"/>
            <a:ext cx="2565943" cy="229029"/>
          </a:xfrm>
          <a:prstGeom prst="rect">
            <a:avLst/>
          </a:prstGeom>
        </p:spPr>
      </p:pic>
      <p:pic>
        <p:nvPicPr>
          <p:cNvPr id="6" name="Picture 5" descr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 title="IguanaTex Bitmap Display">
            <a:extLst>
              <a:ext uri="{FF2B5EF4-FFF2-40B4-BE49-F238E27FC236}">
                <a16:creationId xmlns:a16="http://schemas.microsoft.com/office/drawing/2014/main" id="{2235D36A-787B-B1CE-0A5D-2E7B05BDD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7" y="1021143"/>
            <a:ext cx="8867657" cy="4909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0C6465-EA0E-84F1-A553-17F0A82E9F04}"/>
              </a:ext>
            </a:extLst>
          </p:cNvPr>
          <p:cNvSpPr txBox="1">
            <a:spLocks/>
          </p:cNvSpPr>
          <p:nvPr/>
        </p:nvSpPr>
        <p:spPr>
          <a:xfrm>
            <a:off x="652762" y="102955"/>
            <a:ext cx="10515600" cy="72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Examples of Joint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EC961D-FF80-CCD0-DEE5-955452F3821C}"/>
                  </a:ext>
                </a:extLst>
              </p14:cNvPr>
              <p14:cNvContentPartPr/>
              <p14:nvPr/>
            </p14:nvContentPartPr>
            <p14:xfrm>
              <a:off x="1492560" y="1728000"/>
              <a:ext cx="9320760" cy="442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EC961D-FF80-CCD0-DEE5-955452F38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3200" y="1718640"/>
                <a:ext cx="9339480" cy="44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84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624BCA49-CFF8-E2EE-35E2-8EAC077334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A12E0854-AB5F-F152-9D71-8E747F96BF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$ so this is a valid pdf.&#10;\end{enumerate}&#10;\end{document}" title="IguanaTex Bitmap Display">
            <a:extLst>
              <a:ext uri="{FF2B5EF4-FFF2-40B4-BE49-F238E27FC236}">
                <a16:creationId xmlns:a16="http://schemas.microsoft.com/office/drawing/2014/main" id="{6AF7129B-2BA4-7CDD-DD7E-91C15B9921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" y="2774864"/>
            <a:ext cx="4402285" cy="2290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D9F94C-B4DC-B088-F3AF-2F0BDCDF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689507-8FF4-DE55-A5A2-336544A9BE06}"/>
                  </a:ext>
                </a:extLst>
              </p14:cNvPr>
              <p14:cNvContentPartPr/>
              <p14:nvPr/>
            </p14:nvContentPartPr>
            <p14:xfrm>
              <a:off x="1018440" y="1265400"/>
              <a:ext cx="10461600" cy="429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689507-8FF4-DE55-A5A2-336544A9BE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9080" y="1256040"/>
                <a:ext cx="10480320" cy="43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DAED34-60E3-05BE-5A28-512A37396DD0}"/>
                  </a:ext>
                </a:extLst>
              </p14:cNvPr>
              <p14:cNvContentPartPr/>
              <p14:nvPr/>
            </p14:nvContentPartPr>
            <p14:xfrm>
              <a:off x="3649320" y="984240"/>
              <a:ext cx="6512760" cy="134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DAED34-60E3-05BE-5A28-512A37396D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9960" y="974880"/>
                <a:ext cx="6531480" cy="13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7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guanaTex Bitmap Display&#10;&#10;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>
            <a:extLst>
              <a:ext uri="{FF2B5EF4-FFF2-40B4-BE49-F238E27FC236}">
                <a16:creationId xmlns:a16="http://schemas.microsoft.com/office/drawing/2014/main" id="{67268FF0-3721-9637-79EB-598EE4D2F3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5" y="2929586"/>
            <a:ext cx="3010286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D63A858-12E6-A10B-A7BD-21EC11A6AB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7E9847CC-FBBF-377D-6D80-3B7EAEC8C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CF6F3-054F-0B41-83B8-7BA44FB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6AB9F8-6379-6F58-713A-34460785F603}"/>
                  </a:ext>
                </a:extLst>
              </p14:cNvPr>
              <p14:cNvContentPartPr/>
              <p14:nvPr/>
            </p14:nvContentPartPr>
            <p14:xfrm>
              <a:off x="822600" y="621360"/>
              <a:ext cx="9556560" cy="551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6AB9F8-6379-6F58-713A-34460785F6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240" y="612000"/>
                <a:ext cx="9575280" cy="55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guanaTex Bitmap Display&#10;&#10;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Compute the expected value of $Y$ if $X=\frac{1}{\sqrt{2}}$.&#10;\end{enumerate}&#10;\end{document}">
            <a:extLst>
              <a:ext uri="{FF2B5EF4-FFF2-40B4-BE49-F238E27FC236}">
                <a16:creationId xmlns:a16="http://schemas.microsoft.com/office/drawing/2014/main" id="{E7CF91AD-B515-B37D-E464-263A1A564B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2" y="2764826"/>
            <a:ext cx="4861715" cy="320915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D63A858-12E6-A10B-A7BD-21EC11A6AB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7E9847CC-FBBF-377D-6D80-3B7EAEC8C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CF6F3-054F-0B41-83B8-7BA44FB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3ACC21-2B69-B6AF-A545-4833CF0CEC45}"/>
                  </a:ext>
                </a:extLst>
              </p14:cNvPr>
              <p14:cNvContentPartPr/>
              <p14:nvPr/>
            </p14:nvContentPartPr>
            <p14:xfrm>
              <a:off x="1021320" y="360360"/>
              <a:ext cx="10420560" cy="612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3ACC21-2B69-B6AF-A545-4833CF0CE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60" y="351000"/>
                <a:ext cx="10439280" cy="61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45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More Examples of Joint pdfs</a:t>
            </a:r>
          </a:p>
        </p:txBody>
      </p:sp>
      <p:pic>
        <p:nvPicPr>
          <p:cNvPr id="7" name="Picture 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'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190F2496-2C80-CCB6-7829-15F2994448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1" y="1327718"/>
            <a:ext cx="5251200" cy="11369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'$ so this is a valid pdf.&#10;\end{enumerate}&#10;\end{document}" title="IguanaTex Bitmap Display">
            <a:extLst>
              <a:ext uri="{FF2B5EF4-FFF2-40B4-BE49-F238E27FC236}">
                <a16:creationId xmlns:a16="http://schemas.microsoft.com/office/drawing/2014/main" id="{B28C1AE1-3A01-A418-113D-7F2892B19B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3221131"/>
            <a:ext cx="4466743" cy="229029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78E4E677-BBA8-9467-EC54-4374C02400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A668E2-09C7-A2BC-4017-53448F61CFF2}"/>
                  </a:ext>
                </a:extLst>
              </p14:cNvPr>
              <p14:cNvContentPartPr/>
              <p14:nvPr/>
            </p14:nvContentPartPr>
            <p14:xfrm>
              <a:off x="4286520" y="2914560"/>
              <a:ext cx="6316560" cy="352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A668E2-09C7-A2BC-4017-53448F61CF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7160" y="2905200"/>
                <a:ext cx="6335280" cy="35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8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More Examples of Joint pdfs</a:t>
            </a:r>
          </a:p>
        </p:txBody>
      </p:sp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 title="IguanaTex Bitmap Display">
            <a:extLst>
              <a:ext uri="{FF2B5EF4-FFF2-40B4-BE49-F238E27FC236}">
                <a16:creationId xmlns:a16="http://schemas.microsoft.com/office/drawing/2014/main" id="{EE65318E-8ECD-C24F-8C70-4966701EA5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2" y="2865533"/>
            <a:ext cx="3010286" cy="229029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'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DD1F23A2-AA1C-2508-2624-2F28DA6FC6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1" y="1327718"/>
            <a:ext cx="5251200" cy="1136914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C7EFD95D-2F61-E954-A354-267E80AEE6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6F67CB-EFE2-1C5B-F368-DAE9352D39D7}"/>
                  </a:ext>
                </a:extLst>
              </p14:cNvPr>
              <p14:cNvContentPartPr/>
              <p14:nvPr/>
            </p14:nvContentPartPr>
            <p14:xfrm>
              <a:off x="1067040" y="1935720"/>
              <a:ext cx="9619200" cy="441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6F67CB-EFE2-1C5B-F368-DAE9352D39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680" y="1926360"/>
                <a:ext cx="9637920" cy="44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722545"/>
          </a:xfrm>
        </p:spPr>
        <p:txBody>
          <a:bodyPr/>
          <a:lstStyle/>
          <a:p>
            <a:r>
              <a:rPr lang="en-US" dirty="0"/>
              <a:t>More Examples of Joint pdfs</a:t>
            </a:r>
          </a:p>
        </p:txBody>
      </p:sp>
      <p:pic>
        <p:nvPicPr>
          <p:cNvPr id="6" name="Picture 5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68FBCD69-A8ED-74AF-FCAC-0ED6440388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9" y="977667"/>
            <a:ext cx="1039543" cy="201600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6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S$ and $T$ are independent random variables representing the lifetime of two computers, each having exponential distribution with parameter $\lambda$.&#10;\end{document}" title="IguanaTex Bitmap Display">
            <a:extLst>
              <a:ext uri="{FF2B5EF4-FFF2-40B4-BE49-F238E27FC236}">
                <a16:creationId xmlns:a16="http://schemas.microsoft.com/office/drawing/2014/main" id="{0456DAA9-AF22-5EF4-79D1-C98133BF1E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14" y="977667"/>
            <a:ext cx="7556571" cy="4800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Compute $P\{|S-T|\leq 1\}$.&#10;\end{enumerate}&#10;\end{document}" title="IguanaTex Bitmap Display">
            <a:extLst>
              <a:ext uri="{FF2B5EF4-FFF2-40B4-BE49-F238E27FC236}">
                <a16:creationId xmlns:a16="http://schemas.microsoft.com/office/drawing/2014/main" id="{B39ECAE8-B1A6-453D-11B4-F6E0AA5752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0" y="1723251"/>
            <a:ext cx="2958171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A55FE6-474D-F402-927E-41B739563A14}"/>
                  </a:ext>
                </a:extLst>
              </p14:cNvPr>
              <p14:cNvContentPartPr/>
              <p14:nvPr/>
            </p14:nvContentPartPr>
            <p14:xfrm>
              <a:off x="280440" y="1347480"/>
              <a:ext cx="10299960" cy="532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A55FE6-474D-F402-927E-41B739563A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080" y="1338120"/>
                <a:ext cx="10318680" cy="53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31337F-05E7-F7FD-E135-0A29919A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722545"/>
          </a:xfrm>
        </p:spPr>
        <p:txBody>
          <a:bodyPr/>
          <a:lstStyle/>
          <a:p>
            <a:r>
              <a:rPr lang="en-US" dirty="0"/>
              <a:t>More Examples of Joint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1F3CB-8CC3-371E-C4B3-4DD4669F42E1}"/>
                  </a:ext>
                </a:extLst>
              </p14:cNvPr>
              <p14:cNvContentPartPr/>
              <p14:nvPr/>
            </p14:nvContentPartPr>
            <p14:xfrm>
              <a:off x="592200" y="793080"/>
              <a:ext cx="10668600" cy="556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1F3CB-8CC3-371E-C4B3-4DD4669F42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783720"/>
                <a:ext cx="10687320" cy="55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7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Compute $P\{S\leq 1\}$.&#10;\end{enumerate}&#10;\end{document}" title="IguanaTex Bitmap Display">
            <a:extLst>
              <a:ext uri="{FF2B5EF4-FFF2-40B4-BE49-F238E27FC236}">
                <a16:creationId xmlns:a16="http://schemas.microsoft.com/office/drawing/2014/main" id="{CC033594-D7FA-6D91-7107-45B12C4508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6" y="1762522"/>
            <a:ext cx="2401371" cy="229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0863ED-38C0-8118-A128-65F230D21D04}"/>
              </a:ext>
            </a:extLst>
          </p:cNvPr>
          <p:cNvSpPr txBox="1">
            <a:spLocks/>
          </p:cNvSpPr>
          <p:nvPr/>
        </p:nvSpPr>
        <p:spPr>
          <a:xfrm>
            <a:off x="652762" y="102955"/>
            <a:ext cx="10515600" cy="72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Examples of Joint pdfs</a:t>
            </a:r>
          </a:p>
        </p:txBody>
      </p:sp>
      <p:pic>
        <p:nvPicPr>
          <p:cNvPr id="9" name="Picture 8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F3D1A1A-E58B-4601-CBCC-0243DF51FE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9" y="977667"/>
            <a:ext cx="1039543" cy="2016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6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S$ and $T$ are independent random variables representing the lifetime of two computers, each having exponential distribution with parameter $\lambda$.&#10;\end{document}" title="IguanaTex Bitmap Display">
            <a:extLst>
              <a:ext uri="{FF2B5EF4-FFF2-40B4-BE49-F238E27FC236}">
                <a16:creationId xmlns:a16="http://schemas.microsoft.com/office/drawing/2014/main" id="{3628ADD3-D164-4569-58BF-31E986787A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14" y="977667"/>
            <a:ext cx="7556571" cy="4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921E8-5B51-3003-65FD-CC54945F2397}"/>
                  </a:ext>
                </a:extLst>
              </p14:cNvPr>
              <p14:cNvContentPartPr/>
              <p14:nvPr/>
            </p14:nvContentPartPr>
            <p14:xfrm>
              <a:off x="3351960" y="1183320"/>
              <a:ext cx="4305240" cy="81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921E8-5B51-3003-65FD-CC54945F23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2600" y="1173960"/>
                <a:ext cx="4323960" cy="8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990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871.39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' \qquad  1\geq u^2+v^2\geq 0\\&#10;0\qquad\text{otherwise}&#10;\end{cases}.\]&#10;&#10;\end{document}"/>
  <p:tag name="IGUANATEXSIZE" val="18"/>
  <p:tag name="IGUANATEXCURSOR" val="7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42.44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'$ so this is a valid pdf.&#10;\end{enumerate}&#10;\end{document}"/>
  <p:tag name="IGUANATEXSIZE" val="18"/>
  <p:tag name="IGUANATEXCURSOR" val="6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6.04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871.39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' \qquad  1\geq u^2+v^2\geq 0\\&#10;0\qquad\text{otherwise}&#10;\end{cases}.\]&#10;&#10;\end{document}"/>
  <p:tag name="IGUANATEXSIZE" val="18"/>
  <p:tag name="IGUANATEXCURSOR" val="7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131.983"/>
  <p:tag name="OUTPUTTYPE" val="PNG"/>
  <p:tag name="IGUANATEXVERSION" val="160"/>
  <p:tag name="LATEXADDIN" val="\documentclass{article}&#10;\usepackage{amsmath,,amssymb,amsthm}&#10;\textwidth=4.6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S$ and $T$ are independent random variables representing the lifetime of two computers, each having exponential distribution with parameter $\lambda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17.54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Compute $P\{|S-T|\leq 1\}$.&#10;\end{enumerate}&#10;\end{document}"/>
  <p:tag name="IGUANATEXSIZE" val="18"/>
  <p:tag name="IGUANATEXCURSOR" val="7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13.08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Compute $P\{S\leq 1\}$.&#10;\end{enumerate}&#10;\end{document}"/>
  <p:tag name="IGUANATEXSIZE" val="18"/>
  <p:tag name="IGUANATEXCURSOR" val="6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131.983"/>
  <p:tag name="OUTPUTTYPE" val="PNG"/>
  <p:tag name="IGUANATEXVERSION" val="160"/>
  <p:tag name="LATEXADDIN" val="\documentclass{article}&#10;\usepackage{amsmath,,amssymb,amsthm}&#10;\textwidth=4.6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S$ and $T$ are independent random variables representing the lifetime of two computers, each having exponential distribution with parameter $\lambda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848.894"/>
  <p:tag name="OUTPUTTYPE" val="PNG"/>
  <p:tag name="IGUANATEXVERSION" val="160"/>
  <p:tag name="LATEXADDIN" val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4.12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What is $E[V]$?&#10;\end{enumerate}&#10;\end{document}"/>
  <p:tag name="IGUANATEXSIZE" val="18"/>
  <p:tag name="IGUANATEXCURSOR" val="6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3.07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df of $V$?&#10;\end{enumerate}&#10;\end{document}"/>
  <p:tag name="IGUANATEXSIZE" val="18"/>
  <p:tag name="IGUANATEXCURSOR" val="6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848.894"/>
  <p:tag name="OUTPUTTYPE" val="PNG"/>
  <p:tag name="IGUANATEXVERSION" val="160"/>
  <p:tag name="LATEXADDIN" val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7.19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$ so this is a valid pdf.&#10;\end{enumerate}&#10;\end{document}"/>
  <p:tag name="IGUANATEXSIZE" val="18"/>
  <p:tag name="IGUANATEXCURSOR" val="7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6.04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2658.41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Compute the expected value of $Y$ if $X=\frac{1}{\sqrt{2}}$.&#10;\end{enumerate}&#10;\end{document}"/>
  <p:tag name="IGUANATEXSIZE" val="18"/>
  <p:tag name="IGUANATEXCURSOR" val="7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purl.org/dc/terms/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9d83e0-d7f5-4085-9107-14db155beb6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F99136-3D7B-47DE-B308-2D931CF91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61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313:  PROBABILITY WITH ENGINEERING APPLICATIONS </vt:lpstr>
      <vt:lpstr>The Conditional pdfs</vt:lpstr>
      <vt:lpstr>The Conditional pdfs</vt:lpstr>
      <vt:lpstr>The Conditional pdfs</vt:lpstr>
      <vt:lpstr>More Examples of Joint pdfs</vt:lpstr>
      <vt:lpstr>More Examples of Joint pdfs</vt:lpstr>
      <vt:lpstr>More Examples of Joint pdfs</vt:lpstr>
      <vt:lpstr>More Examples of Joint pdfs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7</cp:revision>
  <dcterms:created xsi:type="dcterms:W3CDTF">2020-01-21T20:22:37Z</dcterms:created>
  <dcterms:modified xsi:type="dcterms:W3CDTF">2023-10-27T15:51:35Z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