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382" r:id="rId6"/>
    <p:sldId id="385" r:id="rId7"/>
    <p:sldId id="394" r:id="rId8"/>
    <p:sldId id="384" r:id="rId9"/>
    <p:sldId id="387" r:id="rId10"/>
    <p:sldId id="388" r:id="rId11"/>
    <p:sldId id="389" r:id="rId12"/>
    <p:sldId id="3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DF70DD-8C5F-4046-B837-D0DD67F7643D}">
          <p14:sldIdLst>
            <p14:sldId id="256"/>
            <p14:sldId id="382"/>
            <p14:sldId id="385"/>
            <p14:sldId id="394"/>
            <p14:sldId id="384"/>
            <p14:sldId id="387"/>
            <p14:sldId id="388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D1CDF-224E-4701-BACF-A255CA7D4D81}" v="432" dt="2023-11-01T13:08:34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ambar, Eric" userId="05f873b4-a386-453d-a2e0-769001d3b38e" providerId="ADAL" clId="{86AD1CDF-224E-4701-BACF-A255CA7D4D81}"/>
    <pc:docChg chg="undo custSel delSld modSld modSection">
      <pc:chgData name="Chitambar, Eric" userId="05f873b4-a386-453d-a2e0-769001d3b38e" providerId="ADAL" clId="{86AD1CDF-224E-4701-BACF-A255CA7D4D81}" dt="2023-11-01T13:08:34.447" v="727" actId="478"/>
      <pc:docMkLst>
        <pc:docMk/>
      </pc:docMkLst>
      <pc:sldChg chg="modSp mod">
        <pc:chgData name="Chitambar, Eric" userId="05f873b4-a386-453d-a2e0-769001d3b38e" providerId="ADAL" clId="{86AD1CDF-224E-4701-BACF-A255CA7D4D81}" dt="2023-11-01T12:48:15.836" v="7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86AD1CDF-224E-4701-BACF-A255CA7D4D81}" dt="2023-11-01T12:48:12.751" v="5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86AD1CDF-224E-4701-BACF-A255CA7D4D81}" dt="2023-11-01T12:48:15.836" v="7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86AD1CDF-224E-4701-BACF-A255CA7D4D81}" dt="2023-11-01T12:48:21.287" v="8" actId="47"/>
        <pc:sldMkLst>
          <pc:docMk/>
          <pc:sldMk cId="2194429596" sldId="269"/>
        </pc:sldMkLst>
      </pc:sldChg>
      <pc:sldChg chg="del">
        <pc:chgData name="Chitambar, Eric" userId="05f873b4-a386-453d-a2e0-769001d3b38e" providerId="ADAL" clId="{86AD1CDF-224E-4701-BACF-A255CA7D4D81}" dt="2023-11-01T12:48:21.287" v="8" actId="47"/>
        <pc:sldMkLst>
          <pc:docMk/>
          <pc:sldMk cId="3216196876" sldId="381"/>
        </pc:sldMkLst>
      </pc:sldChg>
      <pc:sldChg chg="addSp delSp modSp mod">
        <pc:chgData name="Chitambar, Eric" userId="05f873b4-a386-453d-a2e0-769001d3b38e" providerId="ADAL" clId="{86AD1CDF-224E-4701-BACF-A255CA7D4D81}" dt="2023-11-01T12:48:38.768" v="11"/>
        <pc:sldMkLst>
          <pc:docMk/>
          <pc:sldMk cId="3318848461" sldId="382"/>
        </pc:sldMkLst>
        <pc:spChg chg="del">
          <ac:chgData name="Chitambar, Eric" userId="05f873b4-a386-453d-a2e0-769001d3b38e" providerId="ADAL" clId="{86AD1CDF-224E-4701-BACF-A255CA7D4D81}" dt="2023-11-01T12:48:35.538" v="9" actId="478"/>
          <ac:spMkLst>
            <pc:docMk/>
            <pc:sldMk cId="3318848461" sldId="382"/>
            <ac:spMk id="2" creationId="{EFD183ED-A640-433D-A5CF-C84D0E7FD2EF}"/>
          </ac:spMkLst>
        </pc:spChg>
        <pc:spChg chg="add del mod">
          <ac:chgData name="Chitambar, Eric" userId="05f873b4-a386-453d-a2e0-769001d3b38e" providerId="ADAL" clId="{86AD1CDF-224E-4701-BACF-A255CA7D4D81}" dt="2023-11-01T12:48:38.419" v="10" actId="478"/>
          <ac:spMkLst>
            <pc:docMk/>
            <pc:sldMk cId="3318848461" sldId="382"/>
            <ac:spMk id="6" creationId="{A9A6A960-FA89-41A9-7603-B948AB1176B5}"/>
          </ac:spMkLst>
        </pc:spChg>
        <pc:spChg chg="add mod">
          <ac:chgData name="Chitambar, Eric" userId="05f873b4-a386-453d-a2e0-769001d3b38e" providerId="ADAL" clId="{86AD1CDF-224E-4701-BACF-A255CA7D4D81}" dt="2023-11-01T12:48:38.768" v="11"/>
          <ac:spMkLst>
            <pc:docMk/>
            <pc:sldMk cId="3318848461" sldId="382"/>
            <ac:spMk id="10" creationId="{7C71DFEF-BB00-F638-4EC6-B283DF17685D}"/>
          </ac:spMkLst>
        </pc:spChg>
        <pc:picChg chg="del">
          <ac:chgData name="Chitambar, Eric" userId="05f873b4-a386-453d-a2e0-769001d3b38e" providerId="ADAL" clId="{86AD1CDF-224E-4701-BACF-A255CA7D4D81}" dt="2023-11-01T12:48:35.538" v="9" actId="478"/>
          <ac:picMkLst>
            <pc:docMk/>
            <pc:sldMk cId="3318848461" sldId="382"/>
            <ac:picMk id="4" creationId="{6DAC439B-328D-4746-AC74-B89E195ABFDA}"/>
          </ac:picMkLst>
        </pc:picChg>
        <pc:picChg chg="add mod">
          <ac:chgData name="Chitambar, Eric" userId="05f873b4-a386-453d-a2e0-769001d3b38e" providerId="ADAL" clId="{86AD1CDF-224E-4701-BACF-A255CA7D4D81}" dt="2023-11-01T12:48:38.768" v="11"/>
          <ac:picMkLst>
            <pc:docMk/>
            <pc:sldMk cId="3318848461" sldId="382"/>
            <ac:picMk id="7" creationId="{A46DA94F-AC2B-5F92-96FF-C8DBF588180D}"/>
          </ac:picMkLst>
        </pc:picChg>
        <pc:picChg chg="add mod">
          <ac:chgData name="Chitambar, Eric" userId="05f873b4-a386-453d-a2e0-769001d3b38e" providerId="ADAL" clId="{86AD1CDF-224E-4701-BACF-A255CA7D4D81}" dt="2023-11-01T12:48:38.768" v="11"/>
          <ac:picMkLst>
            <pc:docMk/>
            <pc:sldMk cId="3318848461" sldId="382"/>
            <ac:picMk id="8" creationId="{AA737D7F-C470-C899-C40C-391F0E0B7D69}"/>
          </ac:picMkLst>
        </pc:picChg>
        <pc:picChg chg="del">
          <ac:chgData name="Chitambar, Eric" userId="05f873b4-a386-453d-a2e0-769001d3b38e" providerId="ADAL" clId="{86AD1CDF-224E-4701-BACF-A255CA7D4D81}" dt="2023-11-01T12:48:35.538" v="9" actId="478"/>
          <ac:picMkLst>
            <pc:docMk/>
            <pc:sldMk cId="3318848461" sldId="382"/>
            <ac:picMk id="9" creationId="{F10580FD-D719-4408-88E3-E11D9FF1A247}"/>
          </ac:picMkLst>
        </pc:picChg>
      </pc:sldChg>
      <pc:sldChg chg="addSp delSp modSp mod delAnim">
        <pc:chgData name="Chitambar, Eric" userId="05f873b4-a386-453d-a2e0-769001d3b38e" providerId="ADAL" clId="{86AD1CDF-224E-4701-BACF-A255CA7D4D81}" dt="2023-11-01T12:54:52.800" v="370" actId="478"/>
        <pc:sldMkLst>
          <pc:docMk/>
          <pc:sldMk cId="2450127152" sldId="384"/>
        </pc:sldMkLst>
        <pc:spChg chg="del mod">
          <ac:chgData name="Chitambar, Eric" userId="05f873b4-a386-453d-a2e0-769001d3b38e" providerId="ADAL" clId="{86AD1CDF-224E-4701-BACF-A255CA7D4D81}" dt="2023-11-01T12:53:41.798" v="308" actId="478"/>
          <ac:spMkLst>
            <pc:docMk/>
            <pc:sldMk cId="2450127152" sldId="384"/>
            <ac:spMk id="2" creationId="{EFD183ED-A640-433D-A5CF-C84D0E7FD2EF}"/>
          </ac:spMkLst>
        </pc:spChg>
        <pc:spChg chg="add del mod">
          <ac:chgData name="Chitambar, Eric" userId="05f873b4-a386-453d-a2e0-769001d3b38e" providerId="ADAL" clId="{86AD1CDF-224E-4701-BACF-A255CA7D4D81}" dt="2023-11-01T12:53:49.306" v="309" actId="478"/>
          <ac:spMkLst>
            <pc:docMk/>
            <pc:sldMk cId="2450127152" sldId="384"/>
            <ac:spMk id="5" creationId="{3F2903FF-1C14-0BB4-32E4-B26346ECC4D8}"/>
          </ac:spMkLst>
        </pc:spChg>
        <pc:spChg chg="add mod">
          <ac:chgData name="Chitambar, Eric" userId="05f873b4-a386-453d-a2e0-769001d3b38e" providerId="ADAL" clId="{86AD1CDF-224E-4701-BACF-A255CA7D4D81}" dt="2023-11-01T12:53:49.795" v="310"/>
          <ac:spMkLst>
            <pc:docMk/>
            <pc:sldMk cId="2450127152" sldId="384"/>
            <ac:spMk id="6" creationId="{6B197CDF-2FE2-51F1-C929-74B9C782C78F}"/>
          </ac:spMkLst>
        </pc:spChg>
        <pc:picChg chg="mod ord replST">
          <ac:chgData name="Chitambar, Eric" userId="05f873b4-a386-453d-a2e0-769001d3b38e" providerId="ADAL" clId="{86AD1CDF-224E-4701-BACF-A255CA7D4D81}" dt="2023-11-01T12:54:05.101" v="338" actId="108"/>
          <ac:picMkLst>
            <pc:docMk/>
            <pc:sldMk cId="2450127152" sldId="384"/>
            <ac:picMk id="8" creationId="{F62DAE9B-BE82-62B5-08BF-EF0E99E2E301}"/>
          </ac:picMkLst>
        </pc:picChg>
        <pc:picChg chg="mod ord replST">
          <ac:chgData name="Chitambar, Eric" userId="05f873b4-a386-453d-a2e0-769001d3b38e" providerId="ADAL" clId="{86AD1CDF-224E-4701-BACF-A255CA7D4D81}" dt="2023-11-01T12:54:52.800" v="369" actId="108"/>
          <ac:picMkLst>
            <pc:docMk/>
            <pc:sldMk cId="2450127152" sldId="384"/>
            <ac:picMk id="10" creationId="{C57BC1F8-F35F-B9EB-6DAC-9DC0F2D27F23}"/>
          </ac:picMkLst>
        </pc:picChg>
        <pc:picChg chg="del">
          <ac:chgData name="Chitambar, Eric" userId="05f873b4-a386-453d-a2e0-769001d3b38e" providerId="ADAL" clId="{86AD1CDF-224E-4701-BACF-A255CA7D4D81}" dt="2023-11-01T12:53:55.642" v="311" actId="478"/>
          <ac:picMkLst>
            <pc:docMk/>
            <pc:sldMk cId="2450127152" sldId="384"/>
            <ac:picMk id="22" creationId="{51F1B18A-627F-4EA5-9B25-8382CC75A548}"/>
          </ac:picMkLst>
        </pc:picChg>
        <pc:picChg chg="del">
          <ac:chgData name="Chitambar, Eric" userId="05f873b4-a386-453d-a2e0-769001d3b38e" providerId="ADAL" clId="{86AD1CDF-224E-4701-BACF-A255CA7D4D81}" dt="2023-11-01T12:53:55.642" v="311" actId="478"/>
          <ac:picMkLst>
            <pc:docMk/>
            <pc:sldMk cId="2450127152" sldId="384"/>
            <ac:picMk id="24" creationId="{C2D6E142-1AB7-42E2-8136-2FF94A1D5BE9}"/>
          </ac:picMkLst>
        </pc:picChg>
        <pc:picChg chg="del mod">
          <ac:chgData name="Chitambar, Eric" userId="05f873b4-a386-453d-a2e0-769001d3b38e" providerId="ADAL" clId="{86AD1CDF-224E-4701-BACF-A255CA7D4D81}" dt="2023-11-01T12:54:05.101" v="339" actId="478"/>
          <ac:picMkLst>
            <pc:docMk/>
            <pc:sldMk cId="2450127152" sldId="384"/>
            <ac:picMk id="35" creationId="{3ED695F9-3E23-495D-BE7B-14BAE0C3BF60}"/>
          </ac:picMkLst>
        </pc:picChg>
        <pc:picChg chg="del">
          <ac:chgData name="Chitambar, Eric" userId="05f873b4-a386-453d-a2e0-769001d3b38e" providerId="ADAL" clId="{86AD1CDF-224E-4701-BACF-A255CA7D4D81}" dt="2023-11-01T12:53:55.642" v="311" actId="478"/>
          <ac:picMkLst>
            <pc:docMk/>
            <pc:sldMk cId="2450127152" sldId="384"/>
            <ac:picMk id="37" creationId="{8E064965-E518-48C6-B2E6-8064833A9937}"/>
          </ac:picMkLst>
        </pc:picChg>
        <pc:picChg chg="del mod">
          <ac:chgData name="Chitambar, Eric" userId="05f873b4-a386-453d-a2e0-769001d3b38e" providerId="ADAL" clId="{86AD1CDF-224E-4701-BACF-A255CA7D4D81}" dt="2023-11-01T12:54:52.800" v="370" actId="478"/>
          <ac:picMkLst>
            <pc:docMk/>
            <pc:sldMk cId="2450127152" sldId="384"/>
            <ac:picMk id="44" creationId="{8A6CA18A-C2BB-4496-9C2B-2C4D1F70CDCA}"/>
          </ac:picMkLst>
        </pc:picChg>
        <pc:inkChg chg="add del">
          <ac:chgData name="Chitambar, Eric" userId="05f873b4-a386-453d-a2e0-769001d3b38e" providerId="ADAL" clId="{86AD1CDF-224E-4701-BACF-A255CA7D4D81}" dt="2023-11-01T12:54:43.154" v="344" actId="478"/>
          <ac:inkMkLst>
            <pc:docMk/>
            <pc:sldMk cId="2450127152" sldId="384"/>
            <ac:inkMk id="3" creationId="{E9652BE0-9318-46F7-8A2D-0DBFF13FDD76}"/>
          </ac:inkMkLst>
        </pc:inkChg>
      </pc:sldChg>
      <pc:sldChg chg="delSp modSp mod">
        <pc:chgData name="Chitambar, Eric" userId="05f873b4-a386-453d-a2e0-769001d3b38e" providerId="ADAL" clId="{86AD1CDF-224E-4701-BACF-A255CA7D4D81}" dt="2023-11-01T12:50:52.417" v="218" actId="1076"/>
        <pc:sldMkLst>
          <pc:docMk/>
          <pc:sldMk cId="88776514" sldId="385"/>
        </pc:sldMkLst>
        <pc:spChg chg="mod">
          <ac:chgData name="Chitambar, Eric" userId="05f873b4-a386-453d-a2e0-769001d3b38e" providerId="ADAL" clId="{86AD1CDF-224E-4701-BACF-A255CA7D4D81}" dt="2023-11-01T12:49:44.456" v="12" actId="14100"/>
          <ac:spMkLst>
            <pc:docMk/>
            <pc:sldMk cId="88776514" sldId="385"/>
            <ac:spMk id="2" creationId="{EFD183ED-A640-433D-A5CF-C84D0E7FD2EF}"/>
          </ac:spMkLst>
        </pc:spChg>
        <pc:picChg chg="del">
          <ac:chgData name="Chitambar, Eric" userId="05f873b4-a386-453d-a2e0-769001d3b38e" providerId="ADAL" clId="{86AD1CDF-224E-4701-BACF-A255CA7D4D81}" dt="2023-11-01T12:50:43.375" v="191" actId="478"/>
          <ac:picMkLst>
            <pc:docMk/>
            <pc:sldMk cId="88776514" sldId="385"/>
            <ac:picMk id="4" creationId="{D165F862-649D-41A4-8C24-F8859DFD49ED}"/>
          </ac:picMkLst>
        </pc:picChg>
        <pc:picChg chg="mod ord replST">
          <ac:chgData name="Chitambar, Eric" userId="05f873b4-a386-453d-a2e0-769001d3b38e" providerId="ADAL" clId="{86AD1CDF-224E-4701-BACF-A255CA7D4D81}" dt="2023-11-01T12:49:55.088" v="43" actId="108"/>
          <ac:picMkLst>
            <pc:docMk/>
            <pc:sldMk cId="88776514" sldId="385"/>
            <ac:picMk id="5" creationId="{5F123A74-5B7E-568D-0866-35F4DF1304C1}"/>
          </ac:picMkLst>
        </pc:picChg>
        <pc:picChg chg="del">
          <ac:chgData name="Chitambar, Eric" userId="05f873b4-a386-453d-a2e0-769001d3b38e" providerId="ADAL" clId="{86AD1CDF-224E-4701-BACF-A255CA7D4D81}" dt="2023-11-01T12:50:49.428" v="217" actId="478"/>
          <ac:picMkLst>
            <pc:docMk/>
            <pc:sldMk cId="88776514" sldId="385"/>
            <ac:picMk id="6" creationId="{F8A8351C-4725-4569-8519-6EC4A02D61D7}"/>
          </ac:picMkLst>
        </pc:picChg>
        <pc:picChg chg="del">
          <ac:chgData name="Chitambar, Eric" userId="05f873b4-a386-453d-a2e0-769001d3b38e" providerId="ADAL" clId="{86AD1CDF-224E-4701-BACF-A255CA7D4D81}" dt="2023-11-01T12:49:55.088" v="44" actId="478"/>
          <ac:picMkLst>
            <pc:docMk/>
            <pc:sldMk cId="88776514" sldId="385"/>
            <ac:picMk id="8" creationId="{7187FD4C-B317-46A8-86D6-111FBF4F694D}"/>
          </ac:picMkLst>
        </pc:picChg>
        <pc:picChg chg="mod ord replST">
          <ac:chgData name="Chitambar, Eric" userId="05f873b4-a386-453d-a2e0-769001d3b38e" providerId="ADAL" clId="{86AD1CDF-224E-4701-BACF-A255CA7D4D81}" dt="2023-11-01T12:50:20.715" v="76" actId="1076"/>
          <ac:picMkLst>
            <pc:docMk/>
            <pc:sldMk cId="88776514" sldId="385"/>
            <ac:picMk id="9" creationId="{C2395C89-16BA-E38C-2F54-B4B2BE907496}"/>
          </ac:picMkLst>
        </pc:picChg>
        <pc:picChg chg="mod ord replST">
          <ac:chgData name="Chitambar, Eric" userId="05f873b4-a386-453d-a2e0-769001d3b38e" providerId="ADAL" clId="{86AD1CDF-224E-4701-BACF-A255CA7D4D81}" dt="2023-11-01T12:50:26.106" v="105" actId="108"/>
          <ac:picMkLst>
            <pc:docMk/>
            <pc:sldMk cId="88776514" sldId="385"/>
            <ac:picMk id="11" creationId="{05C58878-6F1E-54EE-0620-9162DD4A8D8C}"/>
          </ac:picMkLst>
        </pc:picChg>
        <pc:picChg chg="del">
          <ac:chgData name="Chitambar, Eric" userId="05f873b4-a386-453d-a2e0-769001d3b38e" providerId="ADAL" clId="{86AD1CDF-224E-4701-BACF-A255CA7D4D81}" dt="2023-11-01T12:50:17.869" v="75" actId="478"/>
          <ac:picMkLst>
            <pc:docMk/>
            <pc:sldMk cId="88776514" sldId="385"/>
            <ac:picMk id="12" creationId="{7738A14C-1D5D-4FBC-A891-9988CFDC185B}"/>
          </ac:picMkLst>
        </pc:picChg>
        <pc:picChg chg="del">
          <ac:chgData name="Chitambar, Eric" userId="05f873b4-a386-453d-a2e0-769001d3b38e" providerId="ADAL" clId="{86AD1CDF-224E-4701-BACF-A255CA7D4D81}" dt="2023-11-01T12:50:26.106" v="106" actId="478"/>
          <ac:picMkLst>
            <pc:docMk/>
            <pc:sldMk cId="88776514" sldId="385"/>
            <ac:picMk id="14" creationId="{02405A52-FB72-4E32-BEAB-070601364C5C}"/>
          </ac:picMkLst>
        </pc:picChg>
        <pc:picChg chg="del mod">
          <ac:chgData name="Chitambar, Eric" userId="05f873b4-a386-453d-a2e0-769001d3b38e" providerId="ADAL" clId="{86AD1CDF-224E-4701-BACF-A255CA7D4D81}" dt="2023-11-01T12:50:32.222" v="136" actId="478"/>
          <ac:picMkLst>
            <pc:docMk/>
            <pc:sldMk cId="88776514" sldId="385"/>
            <ac:picMk id="16" creationId="{5DA1C505-1703-4B27-9F71-78019F762E42}"/>
          </ac:picMkLst>
        </pc:picChg>
        <pc:picChg chg="mod ord replST">
          <ac:chgData name="Chitambar, Eric" userId="05f873b4-a386-453d-a2e0-769001d3b38e" providerId="ADAL" clId="{86AD1CDF-224E-4701-BACF-A255CA7D4D81}" dt="2023-11-01T12:50:32.222" v="135" actId="108"/>
          <ac:picMkLst>
            <pc:docMk/>
            <pc:sldMk cId="88776514" sldId="385"/>
            <ac:picMk id="18" creationId="{A2B4DB59-0DF1-835B-C76D-AD63D3D8BBE9}"/>
          </ac:picMkLst>
        </pc:picChg>
        <pc:picChg chg="del">
          <ac:chgData name="Chitambar, Eric" userId="05f873b4-a386-453d-a2e0-769001d3b38e" providerId="ADAL" clId="{86AD1CDF-224E-4701-BACF-A255CA7D4D81}" dt="2023-11-01T12:50:38.041" v="164" actId="478"/>
          <ac:picMkLst>
            <pc:docMk/>
            <pc:sldMk cId="88776514" sldId="385"/>
            <ac:picMk id="20" creationId="{EDAB9B5F-CE91-4460-B2D5-FE6169FC8854}"/>
          </ac:picMkLst>
        </pc:picChg>
        <pc:picChg chg="mod ord replST">
          <ac:chgData name="Chitambar, Eric" userId="05f873b4-a386-453d-a2e0-769001d3b38e" providerId="ADAL" clId="{86AD1CDF-224E-4701-BACF-A255CA7D4D81}" dt="2023-11-01T12:50:38.026" v="163" actId="108"/>
          <ac:picMkLst>
            <pc:docMk/>
            <pc:sldMk cId="88776514" sldId="385"/>
            <ac:picMk id="21" creationId="{61C703C4-D3E7-1A8B-6C2A-5FEA58F4AB6F}"/>
          </ac:picMkLst>
        </pc:picChg>
        <pc:picChg chg="mod ord replST">
          <ac:chgData name="Chitambar, Eric" userId="05f873b4-a386-453d-a2e0-769001d3b38e" providerId="ADAL" clId="{86AD1CDF-224E-4701-BACF-A255CA7D4D81}" dt="2023-11-01T12:50:43.375" v="190" actId="108"/>
          <ac:picMkLst>
            <pc:docMk/>
            <pc:sldMk cId="88776514" sldId="385"/>
            <ac:picMk id="23" creationId="{518340CD-A7E9-E501-611C-228CB241641A}"/>
          </ac:picMkLst>
        </pc:picChg>
        <pc:picChg chg="mod ord replST">
          <ac:chgData name="Chitambar, Eric" userId="05f873b4-a386-453d-a2e0-769001d3b38e" providerId="ADAL" clId="{86AD1CDF-224E-4701-BACF-A255CA7D4D81}" dt="2023-11-01T12:50:52.417" v="218" actId="1076"/>
          <ac:picMkLst>
            <pc:docMk/>
            <pc:sldMk cId="88776514" sldId="385"/>
            <ac:picMk id="25" creationId="{8F7D7586-2300-B8CA-1117-04F5FA077584}"/>
          </ac:picMkLst>
        </pc:picChg>
      </pc:sldChg>
      <pc:sldChg chg="addSp delSp modSp mod">
        <pc:chgData name="Chitambar, Eric" userId="05f873b4-a386-453d-a2e0-769001d3b38e" providerId="ADAL" clId="{86AD1CDF-224E-4701-BACF-A255CA7D4D81}" dt="2023-11-01T13:03:18.670" v="429" actId="478"/>
        <pc:sldMkLst>
          <pc:docMk/>
          <pc:sldMk cId="3452548059" sldId="387"/>
        </pc:sldMkLst>
        <pc:spChg chg="del">
          <ac:chgData name="Chitambar, Eric" userId="05f873b4-a386-453d-a2e0-769001d3b38e" providerId="ADAL" clId="{86AD1CDF-224E-4701-BACF-A255CA7D4D81}" dt="2023-11-01T13:02:52.231" v="371" actId="478"/>
          <ac:spMkLst>
            <pc:docMk/>
            <pc:sldMk cId="3452548059" sldId="387"/>
            <ac:spMk id="2" creationId="{EFD183ED-A640-433D-A5CF-C84D0E7FD2EF}"/>
          </ac:spMkLst>
        </pc:spChg>
        <pc:spChg chg="add del mod">
          <ac:chgData name="Chitambar, Eric" userId="05f873b4-a386-453d-a2e0-769001d3b38e" providerId="ADAL" clId="{86AD1CDF-224E-4701-BACF-A255CA7D4D81}" dt="2023-11-01T13:02:53.263" v="372" actId="478"/>
          <ac:spMkLst>
            <pc:docMk/>
            <pc:sldMk cId="3452548059" sldId="387"/>
            <ac:spMk id="7" creationId="{69800D28-C7AC-8D9F-C0C3-6F1EECC7C5D9}"/>
          </ac:spMkLst>
        </pc:spChg>
        <pc:spChg chg="add mod">
          <ac:chgData name="Chitambar, Eric" userId="05f873b4-a386-453d-a2e0-769001d3b38e" providerId="ADAL" clId="{86AD1CDF-224E-4701-BACF-A255CA7D4D81}" dt="2023-11-01T13:02:56.156" v="373"/>
          <ac:spMkLst>
            <pc:docMk/>
            <pc:sldMk cId="3452548059" sldId="387"/>
            <ac:spMk id="8" creationId="{EB478D7A-AF74-B6FA-DC71-AA5BC23E6082}"/>
          </ac:spMkLst>
        </pc:spChg>
        <pc:picChg chg="del">
          <ac:chgData name="Chitambar, Eric" userId="05f873b4-a386-453d-a2e0-769001d3b38e" providerId="ADAL" clId="{86AD1CDF-224E-4701-BACF-A255CA7D4D81}" dt="2023-11-01T13:03:03.280" v="400" actId="478"/>
          <ac:picMkLst>
            <pc:docMk/>
            <pc:sldMk cId="3452548059" sldId="387"/>
            <ac:picMk id="4" creationId="{76CC8409-D94B-49B5-B184-80DF560B044A}"/>
          </ac:picMkLst>
        </pc:picChg>
        <pc:picChg chg="del">
          <ac:chgData name="Chitambar, Eric" userId="05f873b4-a386-453d-a2e0-769001d3b38e" providerId="ADAL" clId="{86AD1CDF-224E-4701-BACF-A255CA7D4D81}" dt="2023-11-01T13:03:12.688" v="427" actId="478"/>
          <ac:picMkLst>
            <pc:docMk/>
            <pc:sldMk cId="3452548059" sldId="387"/>
            <ac:picMk id="6" creationId="{BAD393D5-DC6E-43D1-9354-CB4DBC78212F}"/>
          </ac:picMkLst>
        </pc:picChg>
        <pc:picChg chg="mod ord replST">
          <ac:chgData name="Chitambar, Eric" userId="05f873b4-a386-453d-a2e0-769001d3b38e" providerId="ADAL" clId="{86AD1CDF-224E-4701-BACF-A255CA7D4D81}" dt="2023-11-01T13:03:05.980" v="401" actId="1076"/>
          <ac:picMkLst>
            <pc:docMk/>
            <pc:sldMk cId="3452548059" sldId="387"/>
            <ac:picMk id="10" creationId="{A7C9744D-EFE8-55C0-011C-A8F4C664AA53}"/>
          </ac:picMkLst>
        </pc:picChg>
        <pc:picChg chg="mod ord replST">
          <ac:chgData name="Chitambar, Eric" userId="05f873b4-a386-453d-a2e0-769001d3b38e" providerId="ADAL" clId="{86AD1CDF-224E-4701-BACF-A255CA7D4D81}" dt="2023-11-01T13:03:15.910" v="428" actId="1076"/>
          <ac:picMkLst>
            <pc:docMk/>
            <pc:sldMk cId="3452548059" sldId="387"/>
            <ac:picMk id="12" creationId="{6EFF4A00-0E67-9A25-1B8D-1A96BC157FD7}"/>
          </ac:picMkLst>
        </pc:picChg>
        <pc:inkChg chg="del">
          <ac:chgData name="Chitambar, Eric" userId="05f873b4-a386-453d-a2e0-769001d3b38e" providerId="ADAL" clId="{86AD1CDF-224E-4701-BACF-A255CA7D4D81}" dt="2023-11-01T13:03:18.670" v="429" actId="478"/>
          <ac:inkMkLst>
            <pc:docMk/>
            <pc:sldMk cId="3452548059" sldId="387"/>
            <ac:inkMk id="3" creationId="{6A287247-AD96-49E0-9064-0B130996A9F5}"/>
          </ac:inkMkLst>
        </pc:inkChg>
      </pc:sldChg>
      <pc:sldChg chg="addSp delSp modSp mod modAnim">
        <pc:chgData name="Chitambar, Eric" userId="05f873b4-a386-453d-a2e0-769001d3b38e" providerId="ADAL" clId="{86AD1CDF-224E-4701-BACF-A255CA7D4D81}" dt="2023-11-01T13:04:40.454" v="461" actId="478"/>
        <pc:sldMkLst>
          <pc:docMk/>
          <pc:sldMk cId="4167264414" sldId="388"/>
        </pc:sldMkLst>
        <pc:spChg chg="del">
          <ac:chgData name="Chitambar, Eric" userId="05f873b4-a386-453d-a2e0-769001d3b38e" providerId="ADAL" clId="{86AD1CDF-224E-4701-BACF-A255CA7D4D81}" dt="2023-11-01T13:03:31.276" v="430" actId="478"/>
          <ac:spMkLst>
            <pc:docMk/>
            <pc:sldMk cId="4167264414" sldId="388"/>
            <ac:spMk id="2" creationId="{EFD183ED-A640-433D-A5CF-C84D0E7FD2EF}"/>
          </ac:spMkLst>
        </pc:spChg>
        <pc:spChg chg="add del mod">
          <ac:chgData name="Chitambar, Eric" userId="05f873b4-a386-453d-a2e0-769001d3b38e" providerId="ADAL" clId="{86AD1CDF-224E-4701-BACF-A255CA7D4D81}" dt="2023-11-01T13:03:33.177" v="431" actId="478"/>
          <ac:spMkLst>
            <pc:docMk/>
            <pc:sldMk cId="4167264414" sldId="388"/>
            <ac:spMk id="7" creationId="{5EA53620-612F-A95A-7280-115FA247A8FD}"/>
          </ac:spMkLst>
        </pc:spChg>
        <pc:spChg chg="add mod">
          <ac:chgData name="Chitambar, Eric" userId="05f873b4-a386-453d-a2e0-769001d3b38e" providerId="ADAL" clId="{86AD1CDF-224E-4701-BACF-A255CA7D4D81}" dt="2023-11-01T13:03:34.341" v="432"/>
          <ac:spMkLst>
            <pc:docMk/>
            <pc:sldMk cId="4167264414" sldId="388"/>
            <ac:spMk id="9" creationId="{C2680EF8-0CF3-E7A6-4D90-B9152134EF6D}"/>
          </ac:spMkLst>
        </pc:spChg>
        <pc:picChg chg="del">
          <ac:chgData name="Chitambar, Eric" userId="05f873b4-a386-453d-a2e0-769001d3b38e" providerId="ADAL" clId="{86AD1CDF-224E-4701-BACF-A255CA7D4D81}" dt="2023-11-01T13:03:31.276" v="430" actId="478"/>
          <ac:picMkLst>
            <pc:docMk/>
            <pc:sldMk cId="4167264414" sldId="388"/>
            <ac:picMk id="4" creationId="{76CC8409-D94B-49B5-B184-80DF560B044A}"/>
          </ac:picMkLst>
        </pc:picChg>
        <pc:picChg chg="del">
          <ac:chgData name="Chitambar, Eric" userId="05f873b4-a386-453d-a2e0-769001d3b38e" providerId="ADAL" clId="{86AD1CDF-224E-4701-BACF-A255CA7D4D81}" dt="2023-11-01T13:03:41.488" v="459" actId="478"/>
          <ac:picMkLst>
            <pc:docMk/>
            <pc:sldMk cId="4167264414" sldId="388"/>
            <ac:picMk id="5" creationId="{B8795ADA-A28F-4DFE-B917-55B6E5B94412}"/>
          </ac:picMkLst>
        </pc:picChg>
        <pc:picChg chg="add mod">
          <ac:chgData name="Chitambar, Eric" userId="05f873b4-a386-453d-a2e0-769001d3b38e" providerId="ADAL" clId="{86AD1CDF-224E-4701-BACF-A255CA7D4D81}" dt="2023-11-01T13:03:34.341" v="432"/>
          <ac:picMkLst>
            <pc:docMk/>
            <pc:sldMk cId="4167264414" sldId="388"/>
            <ac:picMk id="8" creationId="{EF1E5B63-1C22-299B-5B43-D1C97CDCA57C}"/>
          </ac:picMkLst>
        </pc:picChg>
        <pc:picChg chg="mod ord replST">
          <ac:chgData name="Chitambar, Eric" userId="05f873b4-a386-453d-a2e0-769001d3b38e" providerId="ADAL" clId="{86AD1CDF-224E-4701-BACF-A255CA7D4D81}" dt="2023-11-01T13:04:37.490" v="460" actId="1076"/>
          <ac:picMkLst>
            <pc:docMk/>
            <pc:sldMk cId="4167264414" sldId="388"/>
            <ac:picMk id="11" creationId="{12446052-833A-0A19-322D-71C37BFD2A03}"/>
          </ac:picMkLst>
        </pc:picChg>
        <pc:inkChg chg="del">
          <ac:chgData name="Chitambar, Eric" userId="05f873b4-a386-453d-a2e0-769001d3b38e" providerId="ADAL" clId="{86AD1CDF-224E-4701-BACF-A255CA7D4D81}" dt="2023-11-01T13:04:40.454" v="461" actId="478"/>
          <ac:inkMkLst>
            <pc:docMk/>
            <pc:sldMk cId="4167264414" sldId="388"/>
            <ac:inkMk id="3" creationId="{518D0977-A7E8-4888-9A7D-24BE41ED9BDA}"/>
          </ac:inkMkLst>
        </pc:inkChg>
      </pc:sldChg>
      <pc:sldChg chg="delSp modSp mod">
        <pc:chgData name="Chitambar, Eric" userId="05f873b4-a386-453d-a2e0-769001d3b38e" providerId="ADAL" clId="{86AD1CDF-224E-4701-BACF-A255CA7D4D81}" dt="2023-11-01T13:06:59.141" v="671" actId="1076"/>
        <pc:sldMkLst>
          <pc:docMk/>
          <pc:sldMk cId="1538775034" sldId="389"/>
        </pc:sldMkLst>
        <pc:spChg chg="mod">
          <ac:chgData name="Chitambar, Eric" userId="05f873b4-a386-453d-a2e0-769001d3b38e" providerId="ADAL" clId="{86AD1CDF-224E-4701-BACF-A255CA7D4D81}" dt="2023-11-01T13:04:56.461" v="462" actId="14100"/>
          <ac:spMkLst>
            <pc:docMk/>
            <pc:sldMk cId="1538775034" sldId="389"/>
            <ac:spMk id="2" creationId="{6B55B1FB-8BBE-4ACC-BDC8-E535E82C8519}"/>
          </ac:spMkLst>
        </pc:spChg>
        <pc:picChg chg="del">
          <ac:chgData name="Chitambar, Eric" userId="05f873b4-a386-453d-a2e0-769001d3b38e" providerId="ADAL" clId="{86AD1CDF-224E-4701-BACF-A255CA7D4D81}" dt="2023-11-01T13:06:26.334" v="590" actId="478"/>
          <ac:picMkLst>
            <pc:docMk/>
            <pc:sldMk cId="1538775034" sldId="389"/>
            <ac:picMk id="5" creationId="{62703554-978E-49B1-8BAE-32FA2F8C5421}"/>
          </ac:picMkLst>
        </pc:picChg>
        <pc:picChg chg="del">
          <ac:chgData name="Chitambar, Eric" userId="05f873b4-a386-453d-a2e0-769001d3b38e" providerId="ADAL" clId="{86AD1CDF-224E-4701-BACF-A255CA7D4D81}" dt="2023-11-01T13:05:01.873" v="495" actId="478"/>
          <ac:picMkLst>
            <pc:docMk/>
            <pc:sldMk cId="1538775034" sldId="389"/>
            <ac:picMk id="6" creationId="{F84BE785-C210-4B0E-8FC0-ED22318393DC}"/>
          </ac:picMkLst>
        </pc:picChg>
        <pc:picChg chg="mod ord replST">
          <ac:chgData name="Chitambar, Eric" userId="05f873b4-a386-453d-a2e0-769001d3b38e" providerId="ADAL" clId="{86AD1CDF-224E-4701-BACF-A255CA7D4D81}" dt="2023-11-01T13:05:04.446" v="497" actId="1076"/>
          <ac:picMkLst>
            <pc:docMk/>
            <pc:sldMk cId="1538775034" sldId="389"/>
            <ac:picMk id="7" creationId="{16AFDFCD-5286-CF3D-B70E-42688FDE7DBC}"/>
          </ac:picMkLst>
        </pc:picChg>
        <pc:picChg chg="mod ord replST">
          <ac:chgData name="Chitambar, Eric" userId="05f873b4-a386-453d-a2e0-769001d3b38e" providerId="ADAL" clId="{86AD1CDF-224E-4701-BACF-A255CA7D4D81}" dt="2023-11-01T13:05:14.108" v="530" actId="1076"/>
          <ac:picMkLst>
            <pc:docMk/>
            <pc:sldMk cId="1538775034" sldId="389"/>
            <ac:picMk id="9" creationId="{166811FA-067D-B8A5-28F9-B09F2D36F38A}"/>
          </ac:picMkLst>
        </pc:picChg>
        <pc:picChg chg="del">
          <ac:chgData name="Chitambar, Eric" userId="05f873b4-a386-453d-a2e0-769001d3b38e" providerId="ADAL" clId="{86AD1CDF-224E-4701-BACF-A255CA7D4D81}" dt="2023-11-01T13:05:10.158" v="529" actId="478"/>
          <ac:picMkLst>
            <pc:docMk/>
            <pc:sldMk cId="1538775034" sldId="389"/>
            <ac:picMk id="11" creationId="{3AC1640C-5EE3-4909-8949-3558BD3A2613}"/>
          </ac:picMkLst>
        </pc:picChg>
        <pc:picChg chg="mod ord replST">
          <ac:chgData name="Chitambar, Eric" userId="05f873b4-a386-453d-a2e0-769001d3b38e" providerId="ADAL" clId="{86AD1CDF-224E-4701-BACF-A255CA7D4D81}" dt="2023-11-01T13:06:20.750" v="560" actId="108"/>
          <ac:picMkLst>
            <pc:docMk/>
            <pc:sldMk cId="1538775034" sldId="389"/>
            <ac:picMk id="12" creationId="{BACADBA6-BD02-32FB-9466-0C906784B48E}"/>
          </ac:picMkLst>
        </pc:picChg>
        <pc:picChg chg="mod ord replST">
          <ac:chgData name="Chitambar, Eric" userId="05f873b4-a386-453d-a2e0-769001d3b38e" providerId="ADAL" clId="{86AD1CDF-224E-4701-BACF-A255CA7D4D81}" dt="2023-11-01T13:06:29.612" v="591" actId="1076"/>
          <ac:picMkLst>
            <pc:docMk/>
            <pc:sldMk cId="1538775034" sldId="389"/>
            <ac:picMk id="14" creationId="{53176050-D6B3-DE80-E6D7-FA79B8C45545}"/>
          </ac:picMkLst>
        </pc:picChg>
        <pc:picChg chg="mod ord replST">
          <ac:chgData name="Chitambar, Eric" userId="05f873b4-a386-453d-a2e0-769001d3b38e" providerId="ADAL" clId="{86AD1CDF-224E-4701-BACF-A255CA7D4D81}" dt="2023-11-01T13:06:35.355" v="618" actId="108"/>
          <ac:picMkLst>
            <pc:docMk/>
            <pc:sldMk cId="1538775034" sldId="389"/>
            <ac:picMk id="16" creationId="{96A5575B-D465-4B1F-67CB-AD5DB3D8459F}"/>
          </ac:picMkLst>
        </pc:picChg>
        <pc:picChg chg="mod ord replST">
          <ac:chgData name="Chitambar, Eric" userId="05f873b4-a386-453d-a2e0-769001d3b38e" providerId="ADAL" clId="{86AD1CDF-224E-4701-BACF-A255CA7D4D81}" dt="2023-11-01T13:06:46.532" v="644" actId="108"/>
          <ac:picMkLst>
            <pc:docMk/>
            <pc:sldMk cId="1538775034" sldId="389"/>
            <ac:picMk id="18" creationId="{674999D1-647D-C91C-A6E8-CCBE53517206}"/>
          </ac:picMkLst>
        </pc:picChg>
        <pc:picChg chg="del">
          <ac:chgData name="Chitambar, Eric" userId="05f873b4-a386-453d-a2e0-769001d3b38e" providerId="ADAL" clId="{86AD1CDF-224E-4701-BACF-A255CA7D4D81}" dt="2023-11-01T13:06:35.355" v="619" actId="478"/>
          <ac:picMkLst>
            <pc:docMk/>
            <pc:sldMk cId="1538775034" sldId="389"/>
            <ac:picMk id="19" creationId="{9936545E-821C-4A04-BE2A-F6BC5381C776}"/>
          </ac:picMkLst>
        </pc:picChg>
        <pc:picChg chg="del">
          <ac:chgData name="Chitambar, Eric" userId="05f873b4-a386-453d-a2e0-769001d3b38e" providerId="ADAL" clId="{86AD1CDF-224E-4701-BACF-A255CA7D4D81}" dt="2023-11-01T13:06:20.750" v="561" actId="478"/>
          <ac:picMkLst>
            <pc:docMk/>
            <pc:sldMk cId="1538775034" sldId="389"/>
            <ac:picMk id="21" creationId="{A203D57B-7F4D-4389-AE11-2A40AE920266}"/>
          </ac:picMkLst>
        </pc:picChg>
        <pc:picChg chg="mod ord replST">
          <ac:chgData name="Chitambar, Eric" userId="05f873b4-a386-453d-a2e0-769001d3b38e" providerId="ADAL" clId="{86AD1CDF-224E-4701-BACF-A255CA7D4D81}" dt="2023-11-01T13:06:52.984" v="669" actId="108"/>
          <ac:picMkLst>
            <pc:docMk/>
            <pc:sldMk cId="1538775034" sldId="389"/>
            <ac:picMk id="22" creationId="{13AD8E8F-F85B-65E3-C8EB-7A6713CEF90B}"/>
          </ac:picMkLst>
        </pc:picChg>
        <pc:picChg chg="del">
          <ac:chgData name="Chitambar, Eric" userId="05f873b4-a386-453d-a2e0-769001d3b38e" providerId="ADAL" clId="{86AD1CDF-224E-4701-BACF-A255CA7D4D81}" dt="2023-11-01T13:06:46.532" v="645" actId="478"/>
          <ac:picMkLst>
            <pc:docMk/>
            <pc:sldMk cId="1538775034" sldId="389"/>
            <ac:picMk id="26" creationId="{70486F58-8519-440E-9EFA-3373E4408FB3}"/>
          </ac:picMkLst>
        </pc:picChg>
        <pc:picChg chg="mod">
          <ac:chgData name="Chitambar, Eric" userId="05f873b4-a386-453d-a2e0-769001d3b38e" providerId="ADAL" clId="{86AD1CDF-224E-4701-BACF-A255CA7D4D81}" dt="2023-11-01T13:06:59.141" v="671" actId="1076"/>
          <ac:picMkLst>
            <pc:docMk/>
            <pc:sldMk cId="1538775034" sldId="389"/>
            <ac:picMk id="38" creationId="{2580D681-0DE1-4A35-A728-86135B94AEEB}"/>
          </ac:picMkLst>
        </pc:picChg>
        <pc:picChg chg="del">
          <ac:chgData name="Chitambar, Eric" userId="05f873b4-a386-453d-a2e0-769001d3b38e" providerId="ADAL" clId="{86AD1CDF-224E-4701-BACF-A255CA7D4D81}" dt="2023-11-01T13:06:52.984" v="670" actId="478"/>
          <ac:picMkLst>
            <pc:docMk/>
            <pc:sldMk cId="1538775034" sldId="389"/>
            <ac:picMk id="40" creationId="{9D564800-109A-446E-9ECB-D72E9235EE2A}"/>
          </ac:picMkLst>
        </pc:picChg>
        <pc:inkChg chg="del">
          <ac:chgData name="Chitambar, Eric" userId="05f873b4-a386-453d-a2e0-769001d3b38e" providerId="ADAL" clId="{86AD1CDF-224E-4701-BACF-A255CA7D4D81}" dt="2023-11-01T13:06:14.209" v="531" actId="478"/>
          <ac:inkMkLst>
            <pc:docMk/>
            <pc:sldMk cId="1538775034" sldId="389"/>
            <ac:inkMk id="3" creationId="{526777F1-6F5E-4684-B78C-18ED1138CBD0}"/>
          </ac:inkMkLst>
        </pc:inkChg>
      </pc:sldChg>
      <pc:sldChg chg="addSp delSp modSp mod">
        <pc:chgData name="Chitambar, Eric" userId="05f873b4-a386-453d-a2e0-769001d3b38e" providerId="ADAL" clId="{86AD1CDF-224E-4701-BACF-A255CA7D4D81}" dt="2023-11-01T13:08:34.447" v="727" actId="478"/>
        <pc:sldMkLst>
          <pc:docMk/>
          <pc:sldMk cId="1834561365" sldId="390"/>
        </pc:sldMkLst>
        <pc:spChg chg="del">
          <ac:chgData name="Chitambar, Eric" userId="05f873b4-a386-453d-a2e0-769001d3b38e" providerId="ADAL" clId="{86AD1CDF-224E-4701-BACF-A255CA7D4D81}" dt="2023-11-01T13:07:23.063" v="672" actId="478"/>
          <ac:spMkLst>
            <pc:docMk/>
            <pc:sldMk cId="1834561365" sldId="390"/>
            <ac:spMk id="2" creationId="{6B55B1FB-8BBE-4ACC-BDC8-E535E82C8519}"/>
          </ac:spMkLst>
        </pc:spChg>
        <pc:spChg chg="add del mod">
          <ac:chgData name="Chitambar, Eric" userId="05f873b4-a386-453d-a2e0-769001d3b38e" providerId="ADAL" clId="{86AD1CDF-224E-4701-BACF-A255CA7D4D81}" dt="2023-11-01T13:07:24.697" v="673" actId="478"/>
          <ac:spMkLst>
            <pc:docMk/>
            <pc:sldMk cId="1834561365" sldId="390"/>
            <ac:spMk id="6" creationId="{2B528E12-014B-22AA-FBCF-2BDD3FC7DE0B}"/>
          </ac:spMkLst>
        </pc:spChg>
        <pc:spChg chg="add mod">
          <ac:chgData name="Chitambar, Eric" userId="05f873b4-a386-453d-a2e0-769001d3b38e" providerId="ADAL" clId="{86AD1CDF-224E-4701-BACF-A255CA7D4D81}" dt="2023-11-01T13:07:25.922" v="674"/>
          <ac:spMkLst>
            <pc:docMk/>
            <pc:sldMk cId="1834561365" sldId="390"/>
            <ac:spMk id="7" creationId="{5A0C82FB-3F3B-E1CE-E1D3-20B35E050EB8}"/>
          </ac:spMkLst>
        </pc:spChg>
        <pc:picChg chg="del">
          <ac:chgData name="Chitambar, Eric" userId="05f873b4-a386-453d-a2e0-769001d3b38e" providerId="ADAL" clId="{86AD1CDF-224E-4701-BACF-A255CA7D4D81}" dt="2023-11-01T13:08:30.094" v="701" actId="478"/>
          <ac:picMkLst>
            <pc:docMk/>
            <pc:sldMk cId="1834561365" sldId="390"/>
            <ac:picMk id="4" creationId="{D5287231-E52A-490C-9865-65831FA5585E}"/>
          </ac:picMkLst>
        </pc:picChg>
        <pc:picChg chg="del">
          <ac:chgData name="Chitambar, Eric" userId="05f873b4-a386-453d-a2e0-769001d3b38e" providerId="ADAL" clId="{86AD1CDF-224E-4701-BACF-A255CA7D4D81}" dt="2023-11-01T13:08:34.447" v="727" actId="478"/>
          <ac:picMkLst>
            <pc:docMk/>
            <pc:sldMk cId="1834561365" sldId="390"/>
            <ac:picMk id="9" creationId="{4A1B37A7-2CD8-4016-9AFE-1C4E7033ACD9}"/>
          </ac:picMkLst>
        </pc:picChg>
        <pc:picChg chg="mod ord replST">
          <ac:chgData name="Chitambar, Eric" userId="05f873b4-a386-453d-a2e0-769001d3b38e" providerId="ADAL" clId="{86AD1CDF-224E-4701-BACF-A255CA7D4D81}" dt="2023-11-01T13:08:30.094" v="700" actId="108"/>
          <ac:picMkLst>
            <pc:docMk/>
            <pc:sldMk cId="1834561365" sldId="390"/>
            <ac:picMk id="10" creationId="{9C7D5202-53FC-23EE-9775-8298F4454CEC}"/>
          </ac:picMkLst>
        </pc:picChg>
        <pc:picChg chg="mod ord replST">
          <ac:chgData name="Chitambar, Eric" userId="05f873b4-a386-453d-a2e0-769001d3b38e" providerId="ADAL" clId="{86AD1CDF-224E-4701-BACF-A255CA7D4D81}" dt="2023-11-01T13:08:34.447" v="726" actId="108"/>
          <ac:picMkLst>
            <pc:docMk/>
            <pc:sldMk cId="1834561365" sldId="390"/>
            <ac:picMk id="12" creationId="{6D5F52E8-2086-7C83-25ED-0723C461A4BA}"/>
          </ac:picMkLst>
        </pc:picChg>
      </pc:sldChg>
      <pc:sldChg chg="addSp delSp modSp mod">
        <pc:chgData name="Chitambar, Eric" userId="05f873b4-a386-453d-a2e0-769001d3b38e" providerId="ADAL" clId="{86AD1CDF-224E-4701-BACF-A255CA7D4D81}" dt="2023-11-01T12:52:19.643" v="305" actId="478"/>
        <pc:sldMkLst>
          <pc:docMk/>
          <pc:sldMk cId="1498172144" sldId="394"/>
        </pc:sldMkLst>
        <pc:spChg chg="del">
          <ac:chgData name="Chitambar, Eric" userId="05f873b4-a386-453d-a2e0-769001d3b38e" providerId="ADAL" clId="{86AD1CDF-224E-4701-BACF-A255CA7D4D81}" dt="2023-11-01T12:51:03.999" v="219" actId="478"/>
          <ac:spMkLst>
            <pc:docMk/>
            <pc:sldMk cId="1498172144" sldId="394"/>
            <ac:spMk id="2" creationId="{EFD183ED-A640-433D-A5CF-C84D0E7FD2EF}"/>
          </ac:spMkLst>
        </pc:spChg>
        <pc:spChg chg="add del mod">
          <ac:chgData name="Chitambar, Eric" userId="05f873b4-a386-453d-a2e0-769001d3b38e" providerId="ADAL" clId="{86AD1CDF-224E-4701-BACF-A255CA7D4D81}" dt="2023-11-01T12:51:06.676" v="220" actId="478"/>
          <ac:spMkLst>
            <pc:docMk/>
            <pc:sldMk cId="1498172144" sldId="394"/>
            <ac:spMk id="5" creationId="{6ACB51A2-1915-9048-2891-3BBE54049219}"/>
          </ac:spMkLst>
        </pc:spChg>
        <pc:spChg chg="add mod">
          <ac:chgData name="Chitambar, Eric" userId="05f873b4-a386-453d-a2e0-769001d3b38e" providerId="ADAL" clId="{86AD1CDF-224E-4701-BACF-A255CA7D4D81}" dt="2023-11-01T12:51:07.227" v="221"/>
          <ac:spMkLst>
            <pc:docMk/>
            <pc:sldMk cId="1498172144" sldId="394"/>
            <ac:spMk id="6" creationId="{2421134A-D77B-C226-994C-C85FA36FABF0}"/>
          </ac:spMkLst>
        </pc:spChg>
        <pc:picChg chg="mod ord replST">
          <ac:chgData name="Chitambar, Eric" userId="05f873b4-a386-453d-a2e0-769001d3b38e" providerId="ADAL" clId="{86AD1CDF-224E-4701-BACF-A255CA7D4D81}" dt="2023-11-01T12:52:03.265" v="252" actId="108"/>
          <ac:picMkLst>
            <pc:docMk/>
            <pc:sldMk cId="1498172144" sldId="394"/>
            <ac:picMk id="8" creationId="{7DA29A4D-99D0-C9D5-5BD4-B96934F4C3C2}"/>
          </ac:picMkLst>
        </pc:picChg>
        <pc:picChg chg="mod ord replST">
          <ac:chgData name="Chitambar, Eric" userId="05f873b4-a386-453d-a2e0-769001d3b38e" providerId="ADAL" clId="{86AD1CDF-224E-4701-BACF-A255CA7D4D81}" dt="2023-11-01T12:52:13.985" v="280" actId="1076"/>
          <ac:picMkLst>
            <pc:docMk/>
            <pc:sldMk cId="1498172144" sldId="394"/>
            <ac:picMk id="10" creationId="{8549B4CE-1539-B16A-F07B-CEA7B93A8CBF}"/>
          </ac:picMkLst>
        </pc:picChg>
        <pc:picChg chg="mod ord replST">
          <ac:chgData name="Chitambar, Eric" userId="05f873b4-a386-453d-a2e0-769001d3b38e" providerId="ADAL" clId="{86AD1CDF-224E-4701-BACF-A255CA7D4D81}" dt="2023-11-01T12:52:19.643" v="304" actId="108"/>
          <ac:picMkLst>
            <pc:docMk/>
            <pc:sldMk cId="1498172144" sldId="394"/>
            <ac:picMk id="12" creationId="{7415FFAB-042B-8551-86D6-D92E07DB2640}"/>
          </ac:picMkLst>
        </pc:picChg>
        <pc:picChg chg="del mod">
          <ac:chgData name="Chitambar, Eric" userId="05f873b4-a386-453d-a2e0-769001d3b38e" providerId="ADAL" clId="{86AD1CDF-224E-4701-BACF-A255CA7D4D81}" dt="2023-11-01T12:52:03.265" v="253" actId="478"/>
          <ac:picMkLst>
            <pc:docMk/>
            <pc:sldMk cId="1498172144" sldId="394"/>
            <ac:picMk id="22" creationId="{51F1B18A-627F-4EA5-9B25-8382CC75A548}"/>
          </ac:picMkLst>
        </pc:picChg>
        <pc:picChg chg="del mod">
          <ac:chgData name="Chitambar, Eric" userId="05f873b4-a386-453d-a2e0-769001d3b38e" providerId="ADAL" clId="{86AD1CDF-224E-4701-BACF-A255CA7D4D81}" dt="2023-11-01T12:52:09.360" v="279" actId="478"/>
          <ac:picMkLst>
            <pc:docMk/>
            <pc:sldMk cId="1498172144" sldId="394"/>
            <ac:picMk id="24" creationId="{C2D6E142-1AB7-42E2-8136-2FF94A1D5BE9}"/>
          </ac:picMkLst>
        </pc:picChg>
        <pc:picChg chg="del mod">
          <ac:chgData name="Chitambar, Eric" userId="05f873b4-a386-453d-a2e0-769001d3b38e" providerId="ADAL" clId="{86AD1CDF-224E-4701-BACF-A255CA7D4D81}" dt="2023-11-01T12:52:19.643" v="305" actId="478"/>
          <ac:picMkLst>
            <pc:docMk/>
            <pc:sldMk cId="1498172144" sldId="394"/>
            <ac:picMk id="37" creationId="{8E064965-E518-48C6-B2E6-8064833A9937}"/>
          </ac:picMkLst>
        </pc:picChg>
        <pc:inkChg chg="del">
          <ac:chgData name="Chitambar, Eric" userId="05f873b4-a386-453d-a2e0-769001d3b38e" providerId="ADAL" clId="{86AD1CDF-224E-4701-BACF-A255CA7D4D81}" dt="2023-11-01T12:51:45.669" v="222" actId="478"/>
          <ac:inkMkLst>
            <pc:docMk/>
            <pc:sldMk cId="1498172144" sldId="394"/>
            <ac:inkMk id="3" creationId="{24715D71-D43A-4FD4-8AB2-0B8B0DED63CA}"/>
          </ac:inkMkLst>
        </pc:inkChg>
      </pc:sldChg>
    </pc:docChg>
  </pc:docChgLst>
  <pc:docChgLst>
    <pc:chgData name="Chitambar, Eric" userId="05f873b4-a386-453d-a2e0-769001d3b38e" providerId="ADAL" clId="{1251F5D8-5EE5-4268-9AA4-1998899A7760}"/>
    <pc:docChg chg="modSld">
      <pc:chgData name="Chitambar, Eric" userId="05f873b4-a386-453d-a2e0-769001d3b38e" providerId="ADAL" clId="{1251F5D8-5EE5-4268-9AA4-1998899A7760}" dt="2021-04-07T15:54:03.723" v="0"/>
      <pc:docMkLst>
        <pc:docMk/>
      </pc:docMkLst>
      <pc:sldChg chg="addSp">
        <pc:chgData name="Chitambar, Eric" userId="05f873b4-a386-453d-a2e0-769001d3b38e" providerId="ADAL" clId="{1251F5D8-5EE5-4268-9AA4-1998899A7760}" dt="2021-04-07T15:54:03.723" v="0"/>
        <pc:sldMkLst>
          <pc:docMk/>
          <pc:sldMk cId="3216196876" sldId="381"/>
        </pc:sldMkLst>
        <pc:inkChg chg="add">
          <ac:chgData name="Chitambar, Eric" userId="05f873b4-a386-453d-a2e0-769001d3b38e" providerId="ADAL" clId="{1251F5D8-5EE5-4268-9AA4-1998899A7760}" dt="2021-04-07T15:54:03.723" v="0"/>
          <ac:inkMkLst>
            <pc:docMk/>
            <pc:sldMk cId="3216196876" sldId="381"/>
            <ac:inkMk id="4" creationId="{0356615F-8DFE-44E4-BE8D-2C53C12816F6}"/>
          </ac:inkMkLst>
        </pc:inkChg>
      </pc:sldChg>
      <pc:sldChg chg="addSp">
        <pc:chgData name="Chitambar, Eric" userId="05f873b4-a386-453d-a2e0-769001d3b38e" providerId="ADAL" clId="{1251F5D8-5EE5-4268-9AA4-1998899A7760}" dt="2021-04-07T15:54:03.723" v="0"/>
        <pc:sldMkLst>
          <pc:docMk/>
          <pc:sldMk cId="3318848461" sldId="382"/>
        </pc:sldMkLst>
        <pc:inkChg chg="add">
          <ac:chgData name="Chitambar, Eric" userId="05f873b4-a386-453d-a2e0-769001d3b38e" providerId="ADAL" clId="{1251F5D8-5EE5-4268-9AA4-1998899A7760}" dt="2021-04-07T15:54:03.723" v="0"/>
          <ac:inkMkLst>
            <pc:docMk/>
            <pc:sldMk cId="3318848461" sldId="382"/>
            <ac:inkMk id="3" creationId="{635A24C8-4EFB-4CBE-898B-72B5FD925B5A}"/>
          </ac:inkMkLst>
        </pc:inkChg>
      </pc:sldChg>
      <pc:sldChg chg="addSp">
        <pc:chgData name="Chitambar, Eric" userId="05f873b4-a386-453d-a2e0-769001d3b38e" providerId="ADAL" clId="{1251F5D8-5EE5-4268-9AA4-1998899A7760}" dt="2021-04-07T15:54:03.723" v="0"/>
        <pc:sldMkLst>
          <pc:docMk/>
          <pc:sldMk cId="2450127152" sldId="384"/>
        </pc:sldMkLst>
        <pc:inkChg chg="add">
          <ac:chgData name="Chitambar, Eric" userId="05f873b4-a386-453d-a2e0-769001d3b38e" providerId="ADAL" clId="{1251F5D8-5EE5-4268-9AA4-1998899A7760}" dt="2021-04-07T15:54:03.723" v="0"/>
          <ac:inkMkLst>
            <pc:docMk/>
            <pc:sldMk cId="2450127152" sldId="384"/>
            <ac:inkMk id="3" creationId="{E9652BE0-9318-46F7-8A2D-0DBFF13FDD76}"/>
          </ac:inkMkLst>
        </pc:inkChg>
      </pc:sldChg>
      <pc:sldChg chg="addSp">
        <pc:chgData name="Chitambar, Eric" userId="05f873b4-a386-453d-a2e0-769001d3b38e" providerId="ADAL" clId="{1251F5D8-5EE5-4268-9AA4-1998899A7760}" dt="2021-04-07T15:54:03.723" v="0"/>
        <pc:sldMkLst>
          <pc:docMk/>
          <pc:sldMk cId="3452548059" sldId="387"/>
        </pc:sldMkLst>
        <pc:inkChg chg="add">
          <ac:chgData name="Chitambar, Eric" userId="05f873b4-a386-453d-a2e0-769001d3b38e" providerId="ADAL" clId="{1251F5D8-5EE5-4268-9AA4-1998899A7760}" dt="2021-04-07T15:54:03.723" v="0"/>
          <ac:inkMkLst>
            <pc:docMk/>
            <pc:sldMk cId="3452548059" sldId="387"/>
            <ac:inkMk id="3" creationId="{6A287247-AD96-49E0-9064-0B130996A9F5}"/>
          </ac:inkMkLst>
        </pc:inkChg>
      </pc:sldChg>
      <pc:sldChg chg="addSp">
        <pc:chgData name="Chitambar, Eric" userId="05f873b4-a386-453d-a2e0-769001d3b38e" providerId="ADAL" clId="{1251F5D8-5EE5-4268-9AA4-1998899A7760}" dt="2021-04-07T15:54:03.723" v="0"/>
        <pc:sldMkLst>
          <pc:docMk/>
          <pc:sldMk cId="4167264414" sldId="388"/>
        </pc:sldMkLst>
        <pc:inkChg chg="add">
          <ac:chgData name="Chitambar, Eric" userId="05f873b4-a386-453d-a2e0-769001d3b38e" providerId="ADAL" clId="{1251F5D8-5EE5-4268-9AA4-1998899A7760}" dt="2021-04-07T15:54:03.723" v="0"/>
          <ac:inkMkLst>
            <pc:docMk/>
            <pc:sldMk cId="4167264414" sldId="388"/>
            <ac:inkMk id="3" creationId="{518D0977-A7E8-4888-9A7D-24BE41ED9BDA}"/>
          </ac:inkMkLst>
        </pc:inkChg>
      </pc:sldChg>
      <pc:sldChg chg="addSp">
        <pc:chgData name="Chitambar, Eric" userId="05f873b4-a386-453d-a2e0-769001d3b38e" providerId="ADAL" clId="{1251F5D8-5EE5-4268-9AA4-1998899A7760}" dt="2021-04-07T15:54:03.723" v="0"/>
        <pc:sldMkLst>
          <pc:docMk/>
          <pc:sldMk cId="1538775034" sldId="389"/>
        </pc:sldMkLst>
        <pc:inkChg chg="add">
          <ac:chgData name="Chitambar, Eric" userId="05f873b4-a386-453d-a2e0-769001d3b38e" providerId="ADAL" clId="{1251F5D8-5EE5-4268-9AA4-1998899A7760}" dt="2021-04-07T15:54:03.723" v="0"/>
          <ac:inkMkLst>
            <pc:docMk/>
            <pc:sldMk cId="1538775034" sldId="389"/>
            <ac:inkMk id="3" creationId="{526777F1-6F5E-4684-B78C-18ED1138CBD0}"/>
          </ac:inkMkLst>
        </pc:inkChg>
      </pc:sldChg>
      <pc:sldChg chg="addSp">
        <pc:chgData name="Chitambar, Eric" userId="05f873b4-a386-453d-a2e0-769001d3b38e" providerId="ADAL" clId="{1251F5D8-5EE5-4268-9AA4-1998899A7760}" dt="2021-04-07T15:54:03.723" v="0"/>
        <pc:sldMkLst>
          <pc:docMk/>
          <pc:sldMk cId="1834561365" sldId="390"/>
        </pc:sldMkLst>
        <pc:inkChg chg="add">
          <ac:chgData name="Chitambar, Eric" userId="05f873b4-a386-453d-a2e0-769001d3b38e" providerId="ADAL" clId="{1251F5D8-5EE5-4268-9AA4-1998899A7760}" dt="2021-04-07T15:54:03.723" v="0"/>
          <ac:inkMkLst>
            <pc:docMk/>
            <pc:sldMk cId="1834561365" sldId="390"/>
            <ac:inkMk id="3" creationId="{9595D208-E86E-4E58-96C3-F5657B68B919}"/>
          </ac:inkMkLst>
        </pc:inkChg>
      </pc:sldChg>
      <pc:sldChg chg="addSp">
        <pc:chgData name="Chitambar, Eric" userId="05f873b4-a386-453d-a2e0-769001d3b38e" providerId="ADAL" clId="{1251F5D8-5EE5-4268-9AA4-1998899A7760}" dt="2021-04-07T15:54:03.723" v="0"/>
        <pc:sldMkLst>
          <pc:docMk/>
          <pc:sldMk cId="1498172144" sldId="394"/>
        </pc:sldMkLst>
        <pc:inkChg chg="add">
          <ac:chgData name="Chitambar, Eric" userId="05f873b4-a386-453d-a2e0-769001d3b38e" providerId="ADAL" clId="{1251F5D8-5EE5-4268-9AA4-1998899A7760}" dt="2021-04-07T15:54:03.723" v="0"/>
          <ac:inkMkLst>
            <pc:docMk/>
            <pc:sldMk cId="1498172144" sldId="394"/>
            <ac:inkMk id="3" creationId="{24715D71-D43A-4FD4-8AB2-0B8B0DED63CA}"/>
          </ac:inkMkLst>
        </pc:inkChg>
      </pc:sldChg>
    </pc:docChg>
  </pc:docChgLst>
  <pc:docChgLst>
    <pc:chgData name="Chitambar, Eric" userId="05f873b4-a386-453d-a2e0-769001d3b38e" providerId="ADAL" clId="{AEFEEB62-3A79-45D9-AC2A-F8C7CE55B5A1}"/>
    <pc:docChg chg="custSel addSld delSld modSld modSection">
      <pc:chgData name="Chitambar, Eric" userId="05f873b4-a386-453d-a2e0-769001d3b38e" providerId="ADAL" clId="{AEFEEB62-3A79-45D9-AC2A-F8C7CE55B5A1}" dt="2021-04-07T14:30:54.027" v="21" actId="47"/>
      <pc:docMkLst>
        <pc:docMk/>
      </pc:docMkLst>
      <pc:sldChg chg="modSp mod">
        <pc:chgData name="Chitambar, Eric" userId="05f873b4-a386-453d-a2e0-769001d3b38e" providerId="ADAL" clId="{AEFEEB62-3A79-45D9-AC2A-F8C7CE55B5A1}" dt="2021-04-07T03:17:10.182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AEFEEB62-3A79-45D9-AC2A-F8C7CE55B5A1}" dt="2021-04-07T03:17:10.182" v="1" actId="20577"/>
          <ac:spMkLst>
            <pc:docMk/>
            <pc:sldMk cId="1225244473" sldId="256"/>
            <ac:spMk id="3" creationId="{3B7D7DDA-1CF7-4CDC-BCBF-9E9EEF86B37B}"/>
          </ac:spMkLst>
        </pc:spChg>
      </pc:sldChg>
      <pc:sldChg chg="modSp mod">
        <pc:chgData name="Chitambar, Eric" userId="05f873b4-a386-453d-a2e0-769001d3b38e" providerId="ADAL" clId="{AEFEEB62-3A79-45D9-AC2A-F8C7CE55B5A1}" dt="2021-04-07T03:17:54.983" v="10" actId="5793"/>
        <pc:sldMkLst>
          <pc:docMk/>
          <pc:sldMk cId="2194429596" sldId="269"/>
        </pc:sldMkLst>
        <pc:spChg chg="mod">
          <ac:chgData name="Chitambar, Eric" userId="05f873b4-a386-453d-a2e0-769001d3b38e" providerId="ADAL" clId="{AEFEEB62-3A79-45D9-AC2A-F8C7CE55B5A1}" dt="2021-04-07T03:17:50.262" v="9" actId="1076"/>
          <ac:spMkLst>
            <pc:docMk/>
            <pc:sldMk cId="2194429596" sldId="269"/>
            <ac:spMk id="2" creationId="{56A72C60-48D8-43FB-A5FB-04AB399F13FE}"/>
          </ac:spMkLst>
        </pc:spChg>
        <pc:spChg chg="mod">
          <ac:chgData name="Chitambar, Eric" userId="05f873b4-a386-453d-a2e0-769001d3b38e" providerId="ADAL" clId="{AEFEEB62-3A79-45D9-AC2A-F8C7CE55B5A1}" dt="2021-04-07T03:17:54.983" v="10" actId="5793"/>
          <ac:spMkLst>
            <pc:docMk/>
            <pc:sldMk cId="2194429596" sldId="269"/>
            <ac:spMk id="3" creationId="{BB78187C-B5D6-4DB0-9A1A-C42FAFB13398}"/>
          </ac:spMkLst>
        </pc:spChg>
      </pc:sldChg>
      <pc:sldChg chg="add">
        <pc:chgData name="Chitambar, Eric" userId="05f873b4-a386-453d-a2e0-769001d3b38e" providerId="ADAL" clId="{AEFEEB62-3A79-45D9-AC2A-F8C7CE55B5A1}" dt="2021-04-07T14:09:43.445" v="11"/>
        <pc:sldMkLst>
          <pc:docMk/>
          <pc:sldMk cId="3216196876" sldId="381"/>
        </pc:sldMkLst>
      </pc:sldChg>
      <pc:sldChg chg="add">
        <pc:chgData name="Chitambar, Eric" userId="05f873b4-a386-453d-a2e0-769001d3b38e" providerId="ADAL" clId="{AEFEEB62-3A79-45D9-AC2A-F8C7CE55B5A1}" dt="2021-04-07T14:09:43.445" v="11"/>
        <pc:sldMkLst>
          <pc:docMk/>
          <pc:sldMk cId="3318848461" sldId="382"/>
        </pc:sldMkLst>
      </pc:sldChg>
      <pc:sldChg chg="delSp mod">
        <pc:chgData name="Chitambar, Eric" userId="05f873b4-a386-453d-a2e0-769001d3b38e" providerId="ADAL" clId="{AEFEEB62-3A79-45D9-AC2A-F8C7CE55B5A1}" dt="2021-04-07T14:10:54.813" v="14" actId="478"/>
        <pc:sldMkLst>
          <pc:docMk/>
          <pc:sldMk cId="2450127152" sldId="384"/>
        </pc:sldMkLst>
        <pc:inkChg chg="del">
          <ac:chgData name="Chitambar, Eric" userId="05f873b4-a386-453d-a2e0-769001d3b38e" providerId="ADAL" clId="{AEFEEB62-3A79-45D9-AC2A-F8C7CE55B5A1}" dt="2021-04-07T14:10:54.813" v="14" actId="478"/>
          <ac:inkMkLst>
            <pc:docMk/>
            <pc:sldMk cId="2450127152" sldId="384"/>
            <ac:inkMk id="3" creationId="{8A9F11C2-80B5-471D-8E6B-A8C4ADCF13B0}"/>
          </ac:inkMkLst>
        </pc:inkChg>
      </pc:sldChg>
      <pc:sldChg chg="delSp mod">
        <pc:chgData name="Chitambar, Eric" userId="05f873b4-a386-453d-a2e0-769001d3b38e" providerId="ADAL" clId="{AEFEEB62-3A79-45D9-AC2A-F8C7CE55B5A1}" dt="2021-04-07T14:09:57.531" v="12" actId="478"/>
        <pc:sldMkLst>
          <pc:docMk/>
          <pc:sldMk cId="88776514" sldId="385"/>
        </pc:sldMkLst>
        <pc:inkChg chg="del">
          <ac:chgData name="Chitambar, Eric" userId="05f873b4-a386-453d-a2e0-769001d3b38e" providerId="ADAL" clId="{AEFEEB62-3A79-45D9-AC2A-F8C7CE55B5A1}" dt="2021-04-07T14:09:57.531" v="12" actId="478"/>
          <ac:inkMkLst>
            <pc:docMk/>
            <pc:sldMk cId="88776514" sldId="385"/>
            <ac:inkMk id="3" creationId="{E5377D5B-E0EF-4452-B4FE-00A752D4AFB0}"/>
          </ac:inkMkLst>
        </pc:inkChg>
      </pc:sldChg>
      <pc:sldChg chg="delSp mod">
        <pc:chgData name="Chitambar, Eric" userId="05f873b4-a386-453d-a2e0-769001d3b38e" providerId="ADAL" clId="{AEFEEB62-3A79-45D9-AC2A-F8C7CE55B5A1}" dt="2021-04-07T14:11:49.444" v="15" actId="478"/>
        <pc:sldMkLst>
          <pc:docMk/>
          <pc:sldMk cId="3452548059" sldId="387"/>
        </pc:sldMkLst>
        <pc:inkChg chg="del">
          <ac:chgData name="Chitambar, Eric" userId="05f873b4-a386-453d-a2e0-769001d3b38e" providerId="ADAL" clId="{AEFEEB62-3A79-45D9-AC2A-F8C7CE55B5A1}" dt="2021-04-07T14:11:49.444" v="15" actId="478"/>
          <ac:inkMkLst>
            <pc:docMk/>
            <pc:sldMk cId="3452548059" sldId="387"/>
            <ac:inkMk id="3" creationId="{053CB0AF-C1EF-491C-A50B-D70A62679673}"/>
          </ac:inkMkLst>
        </pc:inkChg>
      </pc:sldChg>
      <pc:sldChg chg="delSp mod">
        <pc:chgData name="Chitambar, Eric" userId="05f873b4-a386-453d-a2e0-769001d3b38e" providerId="ADAL" clId="{AEFEEB62-3A79-45D9-AC2A-F8C7CE55B5A1}" dt="2021-04-07T14:13:19.247" v="16" actId="478"/>
        <pc:sldMkLst>
          <pc:docMk/>
          <pc:sldMk cId="4167264414" sldId="388"/>
        </pc:sldMkLst>
        <pc:inkChg chg="del">
          <ac:chgData name="Chitambar, Eric" userId="05f873b4-a386-453d-a2e0-769001d3b38e" providerId="ADAL" clId="{AEFEEB62-3A79-45D9-AC2A-F8C7CE55B5A1}" dt="2021-04-07T14:13:19.247" v="16" actId="478"/>
          <ac:inkMkLst>
            <pc:docMk/>
            <pc:sldMk cId="4167264414" sldId="388"/>
            <ac:inkMk id="3" creationId="{2ED3D199-3FEC-4B77-8F85-3DEF1CABCB98}"/>
          </ac:inkMkLst>
        </pc:inkChg>
      </pc:sldChg>
      <pc:sldChg chg="delSp modSp mod">
        <pc:chgData name="Chitambar, Eric" userId="05f873b4-a386-453d-a2e0-769001d3b38e" providerId="ADAL" clId="{AEFEEB62-3A79-45D9-AC2A-F8C7CE55B5A1}" dt="2021-04-07T14:13:49.127" v="19" actId="478"/>
        <pc:sldMkLst>
          <pc:docMk/>
          <pc:sldMk cId="1538775034" sldId="389"/>
        </pc:sldMkLst>
        <pc:inkChg chg="del mod">
          <ac:chgData name="Chitambar, Eric" userId="05f873b4-a386-453d-a2e0-769001d3b38e" providerId="ADAL" clId="{AEFEEB62-3A79-45D9-AC2A-F8C7CE55B5A1}" dt="2021-04-07T14:13:33.177" v="18" actId="478"/>
          <ac:inkMkLst>
            <pc:docMk/>
            <pc:sldMk cId="1538775034" sldId="389"/>
            <ac:inkMk id="3" creationId="{3961921B-993C-4D00-ADA8-D868EF70C773}"/>
          </ac:inkMkLst>
        </pc:inkChg>
        <pc:inkChg chg="del">
          <ac:chgData name="Chitambar, Eric" userId="05f873b4-a386-453d-a2e0-769001d3b38e" providerId="ADAL" clId="{AEFEEB62-3A79-45D9-AC2A-F8C7CE55B5A1}" dt="2021-04-07T14:13:49.127" v="19" actId="478"/>
          <ac:inkMkLst>
            <pc:docMk/>
            <pc:sldMk cId="1538775034" sldId="389"/>
            <ac:inkMk id="7" creationId="{62D8D420-4098-488E-8DB9-3DBCC6946E5F}"/>
          </ac:inkMkLst>
        </pc:inkChg>
      </pc:sldChg>
      <pc:sldChg chg="delSp mod">
        <pc:chgData name="Chitambar, Eric" userId="05f873b4-a386-453d-a2e0-769001d3b38e" providerId="ADAL" clId="{AEFEEB62-3A79-45D9-AC2A-F8C7CE55B5A1}" dt="2021-04-07T14:30:47.487" v="20" actId="478"/>
        <pc:sldMkLst>
          <pc:docMk/>
          <pc:sldMk cId="1834561365" sldId="390"/>
        </pc:sldMkLst>
        <pc:inkChg chg="del">
          <ac:chgData name="Chitambar, Eric" userId="05f873b4-a386-453d-a2e0-769001d3b38e" providerId="ADAL" clId="{AEFEEB62-3A79-45D9-AC2A-F8C7CE55B5A1}" dt="2021-04-07T14:30:47.487" v="20" actId="478"/>
          <ac:inkMkLst>
            <pc:docMk/>
            <pc:sldMk cId="1834561365" sldId="390"/>
            <ac:inkMk id="3" creationId="{C6FFD704-A927-4446-8FCE-2F35CC619F0F}"/>
          </ac:inkMkLst>
        </pc:inkChg>
      </pc:sldChg>
      <pc:sldChg chg="del">
        <pc:chgData name="Chitambar, Eric" userId="05f873b4-a386-453d-a2e0-769001d3b38e" providerId="ADAL" clId="{AEFEEB62-3A79-45D9-AC2A-F8C7CE55B5A1}" dt="2021-04-07T14:30:54.027" v="21" actId="47"/>
        <pc:sldMkLst>
          <pc:docMk/>
          <pc:sldMk cId="710341688" sldId="391"/>
        </pc:sldMkLst>
      </pc:sldChg>
      <pc:sldChg chg="del">
        <pc:chgData name="Chitambar, Eric" userId="05f873b4-a386-453d-a2e0-769001d3b38e" providerId="ADAL" clId="{AEFEEB62-3A79-45D9-AC2A-F8C7CE55B5A1}" dt="2021-04-07T14:30:54.027" v="21" actId="47"/>
        <pc:sldMkLst>
          <pc:docMk/>
          <pc:sldMk cId="4002474589" sldId="392"/>
        </pc:sldMkLst>
      </pc:sldChg>
      <pc:sldChg chg="del">
        <pc:chgData name="Chitambar, Eric" userId="05f873b4-a386-453d-a2e0-769001d3b38e" providerId="ADAL" clId="{AEFEEB62-3A79-45D9-AC2A-F8C7CE55B5A1}" dt="2021-04-07T14:30:54.027" v="21" actId="47"/>
        <pc:sldMkLst>
          <pc:docMk/>
          <pc:sldMk cId="4278050631" sldId="393"/>
        </pc:sldMkLst>
      </pc:sldChg>
      <pc:sldChg chg="delSp mod">
        <pc:chgData name="Chitambar, Eric" userId="05f873b4-a386-453d-a2e0-769001d3b38e" providerId="ADAL" clId="{AEFEEB62-3A79-45D9-AC2A-F8C7CE55B5A1}" dt="2021-04-07T14:10:17.330" v="13" actId="478"/>
        <pc:sldMkLst>
          <pc:docMk/>
          <pc:sldMk cId="1498172144" sldId="394"/>
        </pc:sldMkLst>
        <pc:inkChg chg="del">
          <ac:chgData name="Chitambar, Eric" userId="05f873b4-a386-453d-a2e0-769001d3b38e" providerId="ADAL" clId="{AEFEEB62-3A79-45D9-AC2A-F8C7CE55B5A1}" dt="2021-04-07T14:10:17.330" v="13" actId="478"/>
          <ac:inkMkLst>
            <pc:docMk/>
            <pc:sldMk cId="1498172144" sldId="394"/>
            <ac:inkMk id="3" creationId="{65E8E76E-4B1D-452B-AF08-E92632E409EA}"/>
          </ac:inkMkLst>
        </pc:inkChg>
      </pc:sldChg>
    </pc:docChg>
  </pc:docChgLst>
  <pc:docChgLst>
    <pc:chgData name="Chitambar, Eric" userId="05f873b4-a386-453d-a2e0-769001d3b38e" providerId="ADAL" clId="{61B1BF4B-6973-4F20-A78B-EA1CCBE454F5}"/>
    <pc:docChg chg="custSel modSld">
      <pc:chgData name="Chitambar, Eric" userId="05f873b4-a386-453d-a2e0-769001d3b38e" providerId="ADAL" clId="{61B1BF4B-6973-4F20-A78B-EA1CCBE454F5}" dt="2023-11-01T14:27:48.600" v="1" actId="478"/>
      <pc:docMkLst>
        <pc:docMk/>
      </pc:docMkLst>
      <pc:sldChg chg="delSp mod">
        <pc:chgData name="Chitambar, Eric" userId="05f873b4-a386-453d-a2e0-769001d3b38e" providerId="ADAL" clId="{61B1BF4B-6973-4F20-A78B-EA1CCBE454F5}" dt="2023-11-01T14:26:24.765" v="0" actId="478"/>
        <pc:sldMkLst>
          <pc:docMk/>
          <pc:sldMk cId="3318848461" sldId="382"/>
        </pc:sldMkLst>
        <pc:inkChg chg="del">
          <ac:chgData name="Chitambar, Eric" userId="05f873b4-a386-453d-a2e0-769001d3b38e" providerId="ADAL" clId="{61B1BF4B-6973-4F20-A78B-EA1CCBE454F5}" dt="2023-11-01T14:26:24.765" v="0" actId="478"/>
          <ac:inkMkLst>
            <pc:docMk/>
            <pc:sldMk cId="3318848461" sldId="382"/>
            <ac:inkMk id="3" creationId="{635A24C8-4EFB-4CBE-898B-72B5FD925B5A}"/>
          </ac:inkMkLst>
        </pc:inkChg>
      </pc:sldChg>
      <pc:sldChg chg="delSp mod">
        <pc:chgData name="Chitambar, Eric" userId="05f873b4-a386-453d-a2e0-769001d3b38e" providerId="ADAL" clId="{61B1BF4B-6973-4F20-A78B-EA1CCBE454F5}" dt="2023-11-01T14:27:48.600" v="1" actId="478"/>
        <pc:sldMkLst>
          <pc:docMk/>
          <pc:sldMk cId="1834561365" sldId="390"/>
        </pc:sldMkLst>
        <pc:inkChg chg="del">
          <ac:chgData name="Chitambar, Eric" userId="05f873b4-a386-453d-a2e0-769001d3b38e" providerId="ADAL" clId="{61B1BF4B-6973-4F20-A78B-EA1CCBE454F5}" dt="2023-11-01T14:27:48.600" v="1" actId="478"/>
          <ac:inkMkLst>
            <pc:docMk/>
            <pc:sldMk cId="1834561365" sldId="390"/>
            <ac:inkMk id="3" creationId="{9595D208-E86E-4E58-96C3-F5657B68B919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4.xml"/><Relationship Id="rId16" Type="http://schemas.openxmlformats.org/officeDocument/2006/relationships/image" Target="../media/image9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4.png"/><Relationship Id="rId5" Type="http://schemas.openxmlformats.org/officeDocument/2006/relationships/tags" Target="../tags/tag7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tags" Target="../tags/tag21.xml"/><Relationship Id="rId16" Type="http://schemas.openxmlformats.org/officeDocument/2006/relationships/image" Target="../media/image24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19.png"/><Relationship Id="rId5" Type="http://schemas.openxmlformats.org/officeDocument/2006/relationships/tags" Target="../tags/tag24.xml"/><Relationship Id="rId15" Type="http://schemas.openxmlformats.org/officeDocument/2006/relationships/image" Target="../media/image2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7.pn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27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11/1/2023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What is the cdf of $V$?&#10;\end{enumerate}&#10;\end{document}" title="IguanaTex Bitmap Display">
            <a:extLst>
              <a:ext uri="{FF2B5EF4-FFF2-40B4-BE49-F238E27FC236}">
                <a16:creationId xmlns:a16="http://schemas.microsoft.com/office/drawing/2014/main" id="{A46DA94F-AC2B-5F92-96FF-C8DBF588180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7" y="1797865"/>
            <a:ext cx="2565943" cy="229029"/>
          </a:xfrm>
          <a:prstGeom prst="rect">
            <a:avLst/>
          </a:prstGeom>
        </p:spPr>
      </p:pic>
      <p:pic>
        <p:nvPicPr>
          <p:cNvPr id="8" name="Picture 7" descr="\documentclass{article}&#10;\usepackage{amsmath,amssymb,amsthm}&#10;\textwidth=5.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Example:}  Consider a cylinder of height $H$ and radius $R$, with $H$ and $R$ being independent r.v.s uniformly distributed on the interval $[0,1]$.  Let $V=\pi R^2 H$ denote its volume.  &#10;&#10;\end{document}" title="IguanaTex Bitmap Display">
            <a:extLst>
              <a:ext uri="{FF2B5EF4-FFF2-40B4-BE49-F238E27FC236}">
                <a16:creationId xmlns:a16="http://schemas.microsoft.com/office/drawing/2014/main" id="{AA737D7F-C470-C899-C40C-391F0E0B7D6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7" y="1021143"/>
            <a:ext cx="8867657" cy="49097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C71DFEF-BB00-F638-4EC6-B283DF17685D}"/>
              </a:ext>
            </a:extLst>
          </p:cNvPr>
          <p:cNvSpPr txBox="1">
            <a:spLocks/>
          </p:cNvSpPr>
          <p:nvPr/>
        </p:nvSpPr>
        <p:spPr>
          <a:xfrm>
            <a:off x="652762" y="102955"/>
            <a:ext cx="10515600" cy="72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More Examples of Joint pdfs</a:t>
            </a:r>
          </a:p>
        </p:txBody>
      </p:sp>
    </p:spTree>
    <p:extLst>
      <p:ext uri="{BB962C8B-B14F-4D97-AF65-F5344CB8AC3E}">
        <p14:creationId xmlns:p14="http://schemas.microsoft.com/office/powerpoint/2010/main" val="331884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6"/>
            <a:ext cx="10515600" cy="961684"/>
          </a:xfrm>
        </p:spPr>
        <p:txBody>
          <a:bodyPr/>
          <a:lstStyle/>
          <a:p>
            <a:r>
              <a:rPr lang="en-US" dirty="0"/>
              <a:t>Independence of Random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23A74-5B7E-568D-0866-35F4DF1304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01" y="1411888"/>
            <a:ext cx="8139428" cy="718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395C89-16BA-E38C-2F54-B4B2BE9074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01" y="2810406"/>
            <a:ext cx="5824457" cy="2070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C58878-6F1E-54EE-0620-9162DD4A8D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05" y="3389435"/>
            <a:ext cx="2482286" cy="2290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B4DB59-0DF1-835B-C76D-AD63D3D8BBE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02" y="4202052"/>
            <a:ext cx="6549943" cy="207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C703C4-D3E7-1A8B-6C2A-5FEA58F4AB6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05" y="4783205"/>
            <a:ext cx="2453486" cy="2290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18340CD-A7E9-E501-611C-228CB241641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8" y="5446113"/>
            <a:ext cx="1280914" cy="2043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F7D7586-2300-B8CA-1117-04F5FA07758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34" y="5548284"/>
            <a:ext cx="3944228" cy="2070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E70D74-2D24-4937-A0A4-56497D9C986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57" y="6145452"/>
            <a:ext cx="7244190" cy="2803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2A0A245-A390-40F5-90FD-EC0FD19B654E}"/>
              </a:ext>
            </a:extLst>
          </p:cNvPr>
          <p:cNvSpPr/>
          <p:nvPr/>
        </p:nvSpPr>
        <p:spPr>
          <a:xfrm>
            <a:off x="3474720" y="6023956"/>
            <a:ext cx="2589281" cy="537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A29A4D-99D0-C9D5-5BD4-B96934F4C3C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76" y="1377041"/>
            <a:ext cx="4346057" cy="165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49B4CE-1539-B16A-F07B-CEA7B93A8CB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15" y="1372047"/>
            <a:ext cx="3857828" cy="16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15FFAB-042B-8551-86D6-D92E07DB264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76" y="3301762"/>
            <a:ext cx="5426743" cy="2290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21134A-D77B-C226-994C-C85FA36F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6"/>
            <a:ext cx="10515600" cy="961684"/>
          </a:xfrm>
        </p:spPr>
        <p:txBody>
          <a:bodyPr/>
          <a:lstStyle/>
          <a:p>
            <a:r>
              <a:rPr lang="en-US" dirty="0"/>
              <a:t>Independence of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149817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2DAE9B-BE82-62B5-08BF-EF0E99E2E3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83" y="1315486"/>
            <a:ext cx="6549943" cy="204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7BC1F8-F35F-B9EB-6DAC-9DC0F2D27F2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83" y="4139030"/>
            <a:ext cx="8629028" cy="20708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197CDF-2FE2-51F1-C929-74B9C782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6"/>
            <a:ext cx="10515600" cy="961684"/>
          </a:xfrm>
        </p:spPr>
        <p:txBody>
          <a:bodyPr/>
          <a:lstStyle/>
          <a:p>
            <a:r>
              <a:rPr lang="en-US" dirty="0"/>
              <a:t>Independence of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245012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C9744D-EFE8-55C0-011C-A8F4C664AA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39" y="1172914"/>
            <a:ext cx="7001142" cy="2070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FF4A00-0E67-9A25-1B8D-1A96BC157F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00" y="1695678"/>
            <a:ext cx="5426743" cy="9339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478D7A-AF74-B6FA-DC71-AA5BC23E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6"/>
            <a:ext cx="10515600" cy="961684"/>
          </a:xfrm>
        </p:spPr>
        <p:txBody>
          <a:bodyPr/>
          <a:lstStyle/>
          <a:p>
            <a:r>
              <a:rPr lang="en-US" dirty="0"/>
              <a:t>Independence of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345254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2446052-833A-0A19-322D-71C37BFD2A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42" y="1778297"/>
            <a:ext cx="5927314" cy="933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E5B63-1C22-299B-5B43-D1C97CDCA5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39" y="1172914"/>
            <a:ext cx="7001142" cy="2070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2680EF8-0CF3-E7A6-4D90-B9152134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6"/>
            <a:ext cx="10515600" cy="961684"/>
          </a:xfrm>
        </p:spPr>
        <p:txBody>
          <a:bodyPr/>
          <a:lstStyle/>
          <a:p>
            <a:r>
              <a:rPr lang="en-US" dirty="0"/>
              <a:t>Independence of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416726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B1FB-8BBE-4ACC-BDC8-E535E82C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42" y="110199"/>
            <a:ext cx="10515600" cy="1014276"/>
          </a:xfrm>
        </p:spPr>
        <p:txBody>
          <a:bodyPr/>
          <a:lstStyle/>
          <a:p>
            <a:r>
              <a:rPr lang="en-US" dirty="0"/>
              <a:t>Sum of Random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AFDFCD-5286-CF3D-B70E-42688FDE7D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45" y="1203071"/>
            <a:ext cx="8195657" cy="204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6811FA-067D-B8A5-28F9-B09F2D36F3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45" y="1849046"/>
            <a:ext cx="7154743" cy="501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CADBA6-BD02-32FB-9466-0C906784B48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8" y="3025149"/>
            <a:ext cx="2725028" cy="2043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176050-D6B3-DE80-E6D7-FA79B8C4554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507" y="3532797"/>
            <a:ext cx="3320228" cy="518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A5575B-D465-4B1F-67CB-AD5DB3D845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35" y="3534294"/>
            <a:ext cx="1888457" cy="518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3D01AA3-72CF-4637-99E2-60FBF382F82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09" y="4436228"/>
            <a:ext cx="2401526" cy="22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999D1-647D-C91C-A6E8-CCBE5351720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35" y="4372227"/>
            <a:ext cx="2103771" cy="518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AD8E8F-F85B-65E3-C8EB-7A6713CEF90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34" y="5261959"/>
            <a:ext cx="1375543" cy="14948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580D681-0DE1-4A35-A728-86135B94AEE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88" y="5210160"/>
            <a:ext cx="2581333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C7D5202-53FC-23EE-9775-8298F4454C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91" y="1323761"/>
            <a:ext cx="1039543" cy="20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5F52E8-2086-7C83-25ED-0723C461A4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45" y="1323760"/>
            <a:ext cx="8217600" cy="47451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A0C82FB-3F3B-E1CE-E1D3-20B35E05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42" y="110199"/>
            <a:ext cx="10515600" cy="1014276"/>
          </a:xfrm>
        </p:spPr>
        <p:txBody>
          <a:bodyPr/>
          <a:lstStyle/>
          <a:p>
            <a:r>
              <a:rPr lang="en-US" dirty="0"/>
              <a:t>Sum of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18345613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03.075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What is the cdf of $V$?&#10;\end{enumerate}&#10;\end{document}"/>
  <p:tag name="IGUANATEXSIZE" val="18"/>
  <p:tag name="IGUANATEXCURSOR" val="6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3565.05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f_{Y|X}(y|x)=f_Y(y)$ \hspace{1cm} for all $y\in\mathbb{R}$ and all $x$ in support of $X$.&#10;\end{document}"/>
  <p:tag name="IGUANATEXSIZE" val="20"/>
  <p:tag name="IGUANATEXCURSOR" val="6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376.453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Let $A$ be some finite set of intervals on $\mathbb{R}$.&#10;\end{document}"/>
  <p:tag name="IGUANATEXSIZE" val="18"/>
  <p:tag name="IGUANATEXCURSOR" val="702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109.486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Let $B$ be another set of intervals on $\mathbb{R}$.&#10;\end{document}"/>
  <p:tag name="IGUANATEXSIZE" val="18"/>
  <p:tag name="IGUANATEXCURSOR" val="66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67.37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ir \textbf{product set} is $A\times B=\{(a,b)\;|\;a\in A, b\in B$.&#10;\end{document}"/>
  <p:tag name="IGUANATEXSIZE" val="18"/>
  <p:tag name="IGUANATEXCURSOR" val="724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81.55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f $X$ and $Y$ are independent, then their support is a product set.&#10;\end{document}"/>
  <p:tag name="IGUANATEXSIZE" val="18"/>
  <p:tag name="IGUANATEXCURSOR" val="72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718.41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f $X$ and $Y$ have uniform distribution over a product set, then they are independent.&#10;\end{document}"/>
  <p:tag name="IGUANATEXSIZE" val="18"/>
  <p:tag name="IGUANATEXCURSOR" val="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828.271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 Decide whether the following distributions are independent:&#10;\end{document}"/>
  <p:tag name="IGUANATEXSIZE" val="18"/>
  <p:tag name="IGUANATEXCURSOR" val="719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0.6861"/>
  <p:tag name="ORIGINALWIDTH" val="2967.37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 &#10;\begin{enumerate}&#10;\item[(a)]&#10;\[f_{XY}(u,v)=\begin{cases}\frac{4}{\pi}e^{-(u^2+v^2)}\qquad u,v\geq 0\\ 0\qquad\text{else}&#10;\end{cases}.\]&#10;\end{enumerate}&#10;\end{document}"/>
  <p:tag name="IGUANATEXSIZE" val="18"/>
  <p:tag name="IGUANATEXCURSOR" val="6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0.6861"/>
  <p:tag name="ORIGINALWIDTH" val="3241.09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 &#10;\begin{enumerate}&#10;\item[(b)]&#10;\[f_{XY}(u,v)=\begin{cases}\frac{-\ln (u) v^2}{21}\qquad 0\leq u\leq 1, 1\leq v\leq 4\\ 0\qquad\text{else}&#10;\end{cases}.\]&#10;\end{enumerate}&#10;\end{document}"/>
  <p:tag name="IGUANATEXSIZE" val="18"/>
  <p:tag name="IGUANATEXCURSOR" val="761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828.271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 Decide whether the following distributions are independent:&#10;\end{document}"/>
  <p:tag name="IGUANATEXSIZE" val="18"/>
  <p:tag name="IGUANATEXCURSOR" val="719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848.894"/>
  <p:tag name="OUTPUTTYPE" val="PNG"/>
  <p:tag name="IGUANATEXVERSION" val="160"/>
  <p:tag name="LATEXADDIN" val="\documentclass{article}&#10;\usepackage{amsmath,amssymb,amsthm}&#10;\textwidth=5.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Example:}  Consider a cylinder of height $H$ and radius $R$, with $H$ and $R$ being independent r.v.s uniformly distributed on the interval $[0,1]$.  Let $V=\pi R^2 H$ denote its volume.  &#10;&#10;\end{document}"/>
  <p:tag name="IGUANATEXSIZE" val="18"/>
  <p:tag name="IGUANATEXCURSOR" val="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481.439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variables $X$ and $Y$, let us denote their sum as $S=X+Y$, which is also a r.v.&#10;\end{document}"/>
  <p:tag name="IGUANATEXSIZE" val="18"/>
  <p:tag name="IGUANATEXCURSOR" val="73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3912.261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Clearly $E[S]=E[X]+E[Y]$, \\ \hspace{1cm} but what is the pmf (for discrete r.v.) or pdf (for continuous-type r.v.)?&#10;\end{document}"/>
  <p:tag name="IGUANATEXSIZE" val="18"/>
  <p:tag name="IGUANATEXCURSOR" val="69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490.06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Discrete integer-valued r.v.:&#10;\end{document}"/>
  <p:tag name="IGUANATEXSIZE" val="18"/>
  <p:tag name="IGUANATEXCURSOR" val="669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1815.52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_S(k)=\sum_{j}P\{X=j, Y=k-j\}\]&#10;\end{document}"/>
  <p:tag name="IGUANATEXSIZE" val="18"/>
  <p:tag name="IGUANATEXCURSOR" val="6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1032.62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=\sum_j p_{XY}(j,k-j)\]&#10;\end{document}"/>
  <p:tag name="IGUANATEXSIZE" val="18"/>
  <p:tag name="IGUANATEXCURSOR" val="664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181.85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For independent r.v.s:}&#10;\end{document}"/>
  <p:tag name="IGUANATEXSIZE" val="20"/>
  <p:tag name="IGUANATEXCURSOR" val="6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1150.35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=\sum_j p_{X}(j)p_{Y}(k-j)\]&#10;\end{document}"/>
  <p:tag name="IGUANATEXSIZE" val="18"/>
  <p:tag name="IGUANATEXCURSOR" val="67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752.15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_S=:p_X* p_Y\]&#10;\end{document}"/>
  <p:tag name="IGUANATEXSIZE" val="18"/>
  <p:tag name="IGUANATEXCURSOR" val="65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0.34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``convolution operation''}&#10;\end{document}"/>
  <p:tag name="IGUANATEXSIZE" val="20"/>
  <p:tag name="IGUANATEXCURSOR" val="6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/>
  <p:tag name="IGUANATEXSIZE" val="18"/>
  <p:tag name="IGUANATEXCURSOR" val="66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4450.693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wo random variables $X$ and $Y$ are \textbf{independent} if their joint CDF factorizes:&#10;\[F_{XY}(a,b)=F_{X}(a)F_Y(b) \qquad\Leftrightarrow\qquad P\{X\leq a, Y\leq b\}=P\{X\leq a\}\cdot P\{Y\leq b\}.\]&#10;\end{document}"/>
  <p:tag name="IGUANATEXSIZE" val="18"/>
  <p:tag name="IGUANATEXCURSOR" val="7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9.4676"/>
  <p:tag name="ORIGINALWIDTH" val="4493.438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Let $X$ be a binomial r.v. with parameters $n$ and $p$, and $Y$ be a binomial r.v. with parameters $m$ and $q$.  What is the pdf of $S=X+Y$?&#10;\end{document}"/>
  <p:tag name="IGUANATEXSIZE" val="18"/>
  <p:tag name="IGUANATEXCURSOR" val="73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184.85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discrete r.v.s this is equivalent to the pmfs factoring:&#10;\end{document}"/>
  <p:tag name="IGUANATEXSIZE" val="18"/>
  <p:tag name="IGUANATEXCURSOR" val="702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57.3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_{XY}(x,y)=p_X(x)p_Y(y).\]&#10;\end{document}"/>
  <p:tag name="IGUANATEXSIZE" val="18"/>
  <p:tag name="IGUANATEXCURSOR" val="672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581.55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continuous-type r.v.s this is equivalent to the pdfs factoring:&#10;\end{document}"/>
  <p:tag name="IGUANATEXSIZE" val="18"/>
  <p:tag name="IGUANATEXCURSOR" val="709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41.58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f_{XY}(x,y)=f_X(x)f_Y(y).\]&#10;\end{document}"/>
  <p:tag name="IGUANATEXSIZE" val="18"/>
  <p:tag name="IGUANATEXCURSOR" val="66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00.412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Equivalently:&#10;\end{document}"/>
  <p:tag name="IGUANATEXSIZE" val="18"/>
  <p:tag name="IGUANATEXCURSOR" val="658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156.7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X$ and $Y$ are independent if and only if &#10;\end{document}"/>
  <p:tag name="IGUANATEXSIZE" val="18"/>
  <p:tag name="IGUANATEXCURSOR" val="688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28" ma:contentTypeDescription="Create a new document." ma:contentTypeScope="" ma:versionID="cdc9307dffce12c383a7599dd6c8f799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a0e95a9ee2d651d53578b7a65add1b0d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9E8455-DF69-490A-B879-E20E5FAD8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0C789B-8AEF-46DA-BC12-8D2AE90CB089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692c1096-5931-4d13-a6ca-57d3893be814"/>
    <ds:schemaRef ds:uri="http://schemas.openxmlformats.org/package/2006/metadata/core-properties"/>
    <ds:schemaRef ds:uri="7e9d83e0-d7f5-4085-9107-14db155beb6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50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ECE 313:  PROBABILITY WITH ENGINEERING APPLICATIONS </vt:lpstr>
      <vt:lpstr>PowerPoint Presentation</vt:lpstr>
      <vt:lpstr>Independence of Random Variables</vt:lpstr>
      <vt:lpstr>Independence of Random Variables</vt:lpstr>
      <vt:lpstr>Independence of Random Variables</vt:lpstr>
      <vt:lpstr>Independence of Random Variables</vt:lpstr>
      <vt:lpstr>Independence of Random Variables</vt:lpstr>
      <vt:lpstr>Sum of Random Variables</vt:lpstr>
      <vt:lpstr>Sum of Random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Eric Chitambar</cp:lastModifiedBy>
  <cp:revision>2</cp:revision>
  <dcterms:created xsi:type="dcterms:W3CDTF">2020-01-21T20:22:37Z</dcterms:created>
  <dcterms:modified xsi:type="dcterms:W3CDTF">2023-11-01T14:27:57Z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