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389" r:id="rId6"/>
    <p:sldId id="391" r:id="rId7"/>
    <p:sldId id="392" r:id="rId8"/>
    <p:sldId id="393" r:id="rId9"/>
    <p:sldId id="395" r:id="rId10"/>
    <p:sldId id="396" r:id="rId11"/>
    <p:sldId id="397" r:id="rId12"/>
    <p:sldId id="401" r:id="rId13"/>
    <p:sldId id="4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DF70DD-8C5F-4046-B837-D0DD67F7643D}">
          <p14:sldIdLst>
            <p14:sldId id="256"/>
            <p14:sldId id="389"/>
            <p14:sldId id="391"/>
            <p14:sldId id="392"/>
            <p14:sldId id="393"/>
            <p14:sldId id="395"/>
            <p14:sldId id="396"/>
            <p14:sldId id="397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91FD90-6967-4AC2-8089-0E015C051D52}" v="286" dt="2023-11-03T13:47:32.072"/>
    <p1510:client id="{6F6CC7B9-62F8-429F-B41C-05CA57D2B6E9}" v="29" dt="2023-11-03T05:35:12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2B91FD90-6967-4AC2-8089-0E015C051D52}"/>
    <pc:docChg chg="undo custSel addSld modSld">
      <pc:chgData name="Chitambar, Eric" userId="05f873b4-a386-453d-a2e0-769001d3b38e" providerId="ADAL" clId="{2B91FD90-6967-4AC2-8089-0E015C051D52}" dt="2023-11-03T13:48:09.489" v="530" actId="1076"/>
      <pc:docMkLst>
        <pc:docMk/>
      </pc:docMkLst>
      <pc:sldChg chg="add">
        <pc:chgData name="Chitambar, Eric" userId="05f873b4-a386-453d-a2e0-769001d3b38e" providerId="ADAL" clId="{2B91FD90-6967-4AC2-8089-0E015C051D52}" dt="2023-11-03T13:47:32.072" v="528"/>
        <pc:sldMkLst>
          <pc:docMk/>
          <pc:sldMk cId="1538775034" sldId="389"/>
        </pc:sldMkLst>
      </pc:sldChg>
      <pc:sldChg chg="delSp mod">
        <pc:chgData name="Chitambar, Eric" userId="05f873b4-a386-453d-a2e0-769001d3b38e" providerId="ADAL" clId="{2B91FD90-6967-4AC2-8089-0E015C051D52}" dt="2023-11-03T13:33:23.297" v="61" actId="478"/>
        <pc:sldMkLst>
          <pc:docMk/>
          <pc:sldMk cId="4278050631" sldId="393"/>
        </pc:sldMkLst>
        <pc:inkChg chg="del">
          <ac:chgData name="Chitambar, Eric" userId="05f873b4-a386-453d-a2e0-769001d3b38e" providerId="ADAL" clId="{2B91FD90-6967-4AC2-8089-0E015C051D52}" dt="2023-11-03T13:33:19.236" v="60" actId="478"/>
          <ac:inkMkLst>
            <pc:docMk/>
            <pc:sldMk cId="4278050631" sldId="393"/>
            <ac:inkMk id="3" creationId="{3F331228-4614-437C-ABF4-CA167E9EB4F7}"/>
          </ac:inkMkLst>
        </pc:inkChg>
        <pc:inkChg chg="del">
          <ac:chgData name="Chitambar, Eric" userId="05f873b4-a386-453d-a2e0-769001d3b38e" providerId="ADAL" clId="{2B91FD90-6967-4AC2-8089-0E015C051D52}" dt="2023-11-03T13:33:23.297" v="61" actId="478"/>
          <ac:inkMkLst>
            <pc:docMk/>
            <pc:sldMk cId="4278050631" sldId="393"/>
            <ac:inkMk id="5" creationId="{6C6C1B79-6C7E-4DC4-BD59-2676E0DE3885}"/>
          </ac:inkMkLst>
        </pc:inkChg>
      </pc:sldChg>
      <pc:sldChg chg="delSp modSp mod">
        <pc:chgData name="Chitambar, Eric" userId="05f873b4-a386-453d-a2e0-769001d3b38e" providerId="ADAL" clId="{2B91FD90-6967-4AC2-8089-0E015C051D52}" dt="2023-11-03T13:33:34.857" v="62" actId="478"/>
        <pc:sldMkLst>
          <pc:docMk/>
          <pc:sldMk cId="2533138957" sldId="395"/>
        </pc:sldMkLst>
        <pc:picChg chg="mod ord replST">
          <ac:chgData name="Chitambar, Eric" userId="05f873b4-a386-453d-a2e0-769001d3b38e" providerId="ADAL" clId="{2B91FD90-6967-4AC2-8089-0E015C051D52}" dt="2023-11-03T13:32:35.923" v="29" actId="962"/>
          <ac:picMkLst>
            <pc:docMk/>
            <pc:sldMk cId="2533138957" sldId="395"/>
            <ac:picMk id="5" creationId="{8F951539-AB1B-D901-AD01-43DAE4514082}"/>
          </ac:picMkLst>
        </pc:picChg>
        <pc:picChg chg="del">
          <ac:chgData name="Chitambar, Eric" userId="05f873b4-a386-453d-a2e0-769001d3b38e" providerId="ADAL" clId="{2B91FD90-6967-4AC2-8089-0E015C051D52}" dt="2023-11-03T13:32:35.923" v="27" actId="478"/>
          <ac:picMkLst>
            <pc:docMk/>
            <pc:sldMk cId="2533138957" sldId="395"/>
            <ac:picMk id="6" creationId="{23181BB8-CA77-4FA1-BDC4-29FAAEDB25E6}"/>
          </ac:picMkLst>
        </pc:picChg>
        <pc:picChg chg="del">
          <ac:chgData name="Chitambar, Eric" userId="05f873b4-a386-453d-a2e0-769001d3b38e" providerId="ADAL" clId="{2B91FD90-6967-4AC2-8089-0E015C051D52}" dt="2023-11-03T13:32:43.664" v="56" actId="478"/>
          <ac:picMkLst>
            <pc:docMk/>
            <pc:sldMk cId="2533138957" sldId="395"/>
            <ac:picMk id="8" creationId="{965C22B9-CDB7-4A33-9AD6-C85E1F9E23E0}"/>
          </ac:picMkLst>
        </pc:picChg>
        <pc:picChg chg="mod ord replST">
          <ac:chgData name="Chitambar, Eric" userId="05f873b4-a386-453d-a2e0-769001d3b38e" providerId="ADAL" clId="{2B91FD90-6967-4AC2-8089-0E015C051D52}" dt="2023-11-03T13:32:46.870" v="59" actId="1076"/>
          <ac:picMkLst>
            <pc:docMk/>
            <pc:sldMk cId="2533138957" sldId="395"/>
            <ac:picMk id="9" creationId="{6405EFB8-1E12-E276-32E5-B220CCD1618B}"/>
          </ac:picMkLst>
        </pc:picChg>
        <pc:inkChg chg="del">
          <ac:chgData name="Chitambar, Eric" userId="05f873b4-a386-453d-a2e0-769001d3b38e" providerId="ADAL" clId="{2B91FD90-6967-4AC2-8089-0E015C051D52}" dt="2023-11-03T13:33:34.857" v="62" actId="478"/>
          <ac:inkMkLst>
            <pc:docMk/>
            <pc:sldMk cId="2533138957" sldId="395"/>
            <ac:inkMk id="2" creationId="{594A6855-1AE8-4E29-8D74-5D599698FAC3}"/>
          </ac:inkMkLst>
        </pc:inkChg>
      </pc:sldChg>
      <pc:sldChg chg="addSp delSp modSp mod">
        <pc:chgData name="Chitambar, Eric" userId="05f873b4-a386-453d-a2e0-769001d3b38e" providerId="ADAL" clId="{2B91FD90-6967-4AC2-8089-0E015C051D52}" dt="2023-11-03T13:43:03.461" v="188" actId="478"/>
        <pc:sldMkLst>
          <pc:docMk/>
          <pc:sldMk cId="2332128004" sldId="396"/>
        </pc:sldMkLst>
        <pc:picChg chg="del">
          <ac:chgData name="Chitambar, Eric" userId="05f873b4-a386-453d-a2e0-769001d3b38e" providerId="ADAL" clId="{2B91FD90-6967-4AC2-8089-0E015C051D52}" dt="2023-11-03T13:39:43.043" v="121" actId="478"/>
          <ac:picMkLst>
            <pc:docMk/>
            <pc:sldMk cId="2332128004" sldId="396"/>
            <ac:picMk id="3" creationId="{55A20115-1768-4BFF-AB9A-7EF6DDF179B0}"/>
          </ac:picMkLst>
        </pc:picChg>
        <pc:picChg chg="del mod">
          <ac:chgData name="Chitambar, Eric" userId="05f873b4-a386-453d-a2e0-769001d3b38e" providerId="ADAL" clId="{2B91FD90-6967-4AC2-8089-0E015C051D52}" dt="2023-11-03T13:39:35.335" v="92" actId="478"/>
          <ac:picMkLst>
            <pc:docMk/>
            <pc:sldMk cId="2332128004" sldId="396"/>
            <ac:picMk id="6" creationId="{23181BB8-CA77-4FA1-BDC4-29FAAEDB25E6}"/>
          </ac:picMkLst>
        </pc:picChg>
        <pc:picChg chg="mod ord replST">
          <ac:chgData name="Chitambar, Eric" userId="05f873b4-a386-453d-a2e0-769001d3b38e" providerId="ADAL" clId="{2B91FD90-6967-4AC2-8089-0E015C051D52}" dt="2023-11-03T13:39:35.335" v="94" actId="962"/>
          <ac:picMkLst>
            <pc:docMk/>
            <pc:sldMk cId="2332128004" sldId="396"/>
            <ac:picMk id="7" creationId="{ED5A663A-5609-AF7A-ADF2-B1F3CF1442C1}"/>
          </ac:picMkLst>
        </pc:picChg>
        <pc:picChg chg="mod ord replST">
          <ac:chgData name="Chitambar, Eric" userId="05f873b4-a386-453d-a2e0-769001d3b38e" providerId="ADAL" clId="{2B91FD90-6967-4AC2-8089-0E015C051D52}" dt="2023-11-03T13:39:44.637" v="124" actId="1076"/>
          <ac:picMkLst>
            <pc:docMk/>
            <pc:sldMk cId="2332128004" sldId="396"/>
            <ac:picMk id="9" creationId="{1CCB79B7-D2B7-C94D-7AB0-B51FE501022D}"/>
          </ac:picMkLst>
        </pc:picChg>
        <pc:inkChg chg="add del">
          <ac:chgData name="Chitambar, Eric" userId="05f873b4-a386-453d-a2e0-769001d3b38e" providerId="ADAL" clId="{2B91FD90-6967-4AC2-8089-0E015C051D52}" dt="2023-11-03T13:43:03.461" v="188" actId="478"/>
          <ac:inkMkLst>
            <pc:docMk/>
            <pc:sldMk cId="2332128004" sldId="396"/>
            <ac:inkMk id="2" creationId="{80285D44-5E37-4132-8A0F-DBC13E71B330}"/>
          </ac:inkMkLst>
        </pc:inkChg>
      </pc:sldChg>
      <pc:sldChg chg="addSp delSp modSp mod">
        <pc:chgData name="Chitambar, Eric" userId="05f873b4-a386-453d-a2e0-769001d3b38e" providerId="ADAL" clId="{2B91FD90-6967-4AC2-8089-0E015C051D52}" dt="2023-11-03T13:43:36.696" v="249" actId="478"/>
        <pc:sldMkLst>
          <pc:docMk/>
          <pc:sldMk cId="2236906183" sldId="397"/>
        </pc:sldMkLst>
        <pc:picChg chg="del mod">
          <ac:chgData name="Chitambar, Eric" userId="05f873b4-a386-453d-a2e0-769001d3b38e" providerId="ADAL" clId="{2B91FD90-6967-4AC2-8089-0E015C051D52}" dt="2023-11-03T13:43:24.751" v="246" actId="478"/>
          <ac:picMkLst>
            <pc:docMk/>
            <pc:sldMk cId="2236906183" sldId="397"/>
            <ac:picMk id="5" creationId="{46795815-9051-4E7A-974F-5822D8E51083}"/>
          </ac:picMkLst>
        </pc:picChg>
        <pc:picChg chg="add del">
          <ac:chgData name="Chitambar, Eric" userId="05f873b4-a386-453d-a2e0-769001d3b38e" providerId="ADAL" clId="{2B91FD90-6967-4AC2-8089-0E015C051D52}" dt="2023-11-03T13:43:14.204" v="216" actId="478"/>
          <ac:picMkLst>
            <pc:docMk/>
            <pc:sldMk cId="2236906183" sldId="397"/>
            <ac:picMk id="6" creationId="{23181BB8-CA77-4FA1-BDC4-29FAAEDB25E6}"/>
          </ac:picMkLst>
        </pc:picChg>
        <pc:picChg chg="del mod ord replST delST">
          <ac:chgData name="Chitambar, Eric" userId="05f873b4-a386-453d-a2e0-769001d3b38e" providerId="ADAL" clId="{2B91FD90-6967-4AC2-8089-0E015C051D52}" dt="2023-11-03T13:42:11.297" v="186"/>
          <ac:picMkLst>
            <pc:docMk/>
            <pc:sldMk cId="2236906183" sldId="397"/>
            <ac:picMk id="7" creationId="{06A3D779-ED15-EEDD-DED6-D0CE96DC00E3}"/>
          </ac:picMkLst>
        </pc:picChg>
        <pc:picChg chg="mod ord replST">
          <ac:chgData name="Chitambar, Eric" userId="05f873b4-a386-453d-a2e0-769001d3b38e" providerId="ADAL" clId="{2B91FD90-6967-4AC2-8089-0E015C051D52}" dt="2023-11-03T13:43:14.204" v="218" actId="962"/>
          <ac:picMkLst>
            <pc:docMk/>
            <pc:sldMk cId="2236906183" sldId="397"/>
            <ac:picMk id="9" creationId="{89109DD5-B8B1-643E-A921-11B109C22EB8}"/>
          </ac:picMkLst>
        </pc:picChg>
        <pc:picChg chg="mod ord replST">
          <ac:chgData name="Chitambar, Eric" userId="05f873b4-a386-453d-a2e0-769001d3b38e" providerId="ADAL" clId="{2B91FD90-6967-4AC2-8089-0E015C051D52}" dt="2023-11-03T13:43:24.751" v="248" actId="962"/>
          <ac:picMkLst>
            <pc:docMk/>
            <pc:sldMk cId="2236906183" sldId="397"/>
            <ac:picMk id="11" creationId="{D784F336-5AAB-7A1D-2F5A-43336821E82E}"/>
          </ac:picMkLst>
        </pc:picChg>
        <pc:inkChg chg="del">
          <ac:chgData name="Chitambar, Eric" userId="05f873b4-a386-453d-a2e0-769001d3b38e" providerId="ADAL" clId="{2B91FD90-6967-4AC2-8089-0E015C051D52}" dt="2023-11-03T13:43:36.696" v="249" actId="478"/>
          <ac:inkMkLst>
            <pc:docMk/>
            <pc:sldMk cId="2236906183" sldId="397"/>
            <ac:inkMk id="2" creationId="{1F801E7E-6083-4698-A5B7-71DB883739E0}"/>
          </ac:inkMkLst>
        </pc:inkChg>
      </pc:sldChg>
      <pc:sldChg chg="delSp modSp mod">
        <pc:chgData name="Chitambar, Eric" userId="05f873b4-a386-453d-a2e0-769001d3b38e" providerId="ADAL" clId="{2B91FD90-6967-4AC2-8089-0E015C051D52}" dt="2023-11-03T13:46:09.594" v="468" actId="962"/>
        <pc:sldMkLst>
          <pc:docMk/>
          <pc:sldMk cId="1841693534" sldId="401"/>
        </pc:sldMkLst>
        <pc:picChg chg="del">
          <ac:chgData name="Chitambar, Eric" userId="05f873b4-a386-453d-a2e0-769001d3b38e" providerId="ADAL" clId="{2B91FD90-6967-4AC2-8089-0E015C051D52}" dt="2023-11-03T13:43:55.869" v="282" actId="478"/>
          <ac:picMkLst>
            <pc:docMk/>
            <pc:sldMk cId="1841693534" sldId="401"/>
            <ac:picMk id="3" creationId="{444AEF5B-79E6-41E2-A122-BD4D89B488C6}"/>
          </ac:picMkLst>
        </pc:picChg>
        <pc:picChg chg="mod ord replST">
          <ac:chgData name="Chitambar, Eric" userId="05f873b4-a386-453d-a2e0-769001d3b38e" providerId="ADAL" clId="{2B91FD90-6967-4AC2-8089-0E015C051D52}" dt="2023-11-03T13:43:55.869" v="284" actId="962"/>
          <ac:picMkLst>
            <pc:docMk/>
            <pc:sldMk cId="1841693534" sldId="401"/>
            <ac:picMk id="6" creationId="{78CEA640-5BEF-02F5-E5DB-A12758765CF0}"/>
          </ac:picMkLst>
        </pc:picChg>
        <pc:picChg chg="del">
          <ac:chgData name="Chitambar, Eric" userId="05f873b4-a386-453d-a2e0-769001d3b38e" providerId="ADAL" clId="{2B91FD90-6967-4AC2-8089-0E015C051D52}" dt="2023-11-03T13:44:38.720" v="316" actId="478"/>
          <ac:picMkLst>
            <pc:docMk/>
            <pc:sldMk cId="1841693534" sldId="401"/>
            <ac:picMk id="7" creationId="{2F35763E-1A4B-4FB6-A5C7-AB86B6C9789D}"/>
          </ac:picMkLst>
        </pc:picChg>
        <pc:picChg chg="del">
          <ac:chgData name="Chitambar, Eric" userId="05f873b4-a386-453d-a2e0-769001d3b38e" providerId="ADAL" clId="{2B91FD90-6967-4AC2-8089-0E015C051D52}" dt="2023-11-03T13:44:46.622" v="348" actId="478"/>
          <ac:picMkLst>
            <pc:docMk/>
            <pc:sldMk cId="1841693534" sldId="401"/>
            <ac:picMk id="9" creationId="{9650F8CB-AAD2-4BAE-A959-A8754310C326}"/>
          </ac:picMkLst>
        </pc:picChg>
        <pc:picChg chg="mod ord replST">
          <ac:chgData name="Chitambar, Eric" userId="05f873b4-a386-453d-a2e0-769001d3b38e" providerId="ADAL" clId="{2B91FD90-6967-4AC2-8089-0E015C051D52}" dt="2023-11-03T13:44:38.720" v="318" actId="962"/>
          <ac:picMkLst>
            <pc:docMk/>
            <pc:sldMk cId="1841693534" sldId="401"/>
            <ac:picMk id="10" creationId="{DCF55949-675E-1AFC-BC89-7B4AF4A6DD0C}"/>
          </ac:picMkLst>
        </pc:picChg>
        <pc:picChg chg="mod ord replST">
          <ac:chgData name="Chitambar, Eric" userId="05f873b4-a386-453d-a2e0-769001d3b38e" providerId="ADAL" clId="{2B91FD90-6967-4AC2-8089-0E015C051D52}" dt="2023-11-03T13:44:46.622" v="350" actId="962"/>
          <ac:picMkLst>
            <pc:docMk/>
            <pc:sldMk cId="1841693534" sldId="401"/>
            <ac:picMk id="12" creationId="{A4406E27-64C2-2BF5-29A0-1F1320417028}"/>
          </ac:picMkLst>
        </pc:picChg>
        <pc:picChg chg="mod ord replST">
          <ac:chgData name="Chitambar, Eric" userId="05f873b4-a386-453d-a2e0-769001d3b38e" providerId="ADAL" clId="{2B91FD90-6967-4AC2-8089-0E015C051D52}" dt="2023-11-03T13:45:08.753" v="378" actId="962"/>
          <ac:picMkLst>
            <pc:docMk/>
            <pc:sldMk cId="1841693534" sldId="401"/>
            <ac:picMk id="14" creationId="{CBCDB703-860E-C5F3-9F2C-6F85CEAB124D}"/>
          </ac:picMkLst>
        </pc:picChg>
        <pc:picChg chg="del">
          <ac:chgData name="Chitambar, Eric" userId="05f873b4-a386-453d-a2e0-769001d3b38e" providerId="ADAL" clId="{2B91FD90-6967-4AC2-8089-0E015C051D52}" dt="2023-11-03T13:45:55.334" v="407" actId="478"/>
          <ac:picMkLst>
            <pc:docMk/>
            <pc:sldMk cId="1841693534" sldId="401"/>
            <ac:picMk id="15" creationId="{0CD1D241-F87D-4F9A-B0DC-058512067A64}"/>
          </ac:picMkLst>
        </pc:picChg>
        <pc:picChg chg="del">
          <ac:chgData name="Chitambar, Eric" userId="05f873b4-a386-453d-a2e0-769001d3b38e" providerId="ADAL" clId="{2B91FD90-6967-4AC2-8089-0E015C051D52}" dt="2023-11-03T13:46:03.239" v="437" actId="478"/>
          <ac:picMkLst>
            <pc:docMk/>
            <pc:sldMk cId="1841693534" sldId="401"/>
            <ac:picMk id="17" creationId="{6C963AC3-5AB1-4961-8D52-99EC5387AFD8}"/>
          </ac:picMkLst>
        </pc:picChg>
        <pc:picChg chg="mod ord replST">
          <ac:chgData name="Chitambar, Eric" userId="05f873b4-a386-453d-a2e0-769001d3b38e" providerId="ADAL" clId="{2B91FD90-6967-4AC2-8089-0E015C051D52}" dt="2023-11-03T13:45:55.334" v="409" actId="962"/>
          <ac:picMkLst>
            <pc:docMk/>
            <pc:sldMk cId="1841693534" sldId="401"/>
            <ac:picMk id="18" creationId="{295FC789-AEF8-12F3-460B-7A07B2548BEF}"/>
          </ac:picMkLst>
        </pc:picChg>
        <pc:picChg chg="del">
          <ac:chgData name="Chitambar, Eric" userId="05f873b4-a386-453d-a2e0-769001d3b38e" providerId="ADAL" clId="{2B91FD90-6967-4AC2-8089-0E015C051D52}" dt="2023-11-03T13:46:09.594" v="466" actId="478"/>
          <ac:picMkLst>
            <pc:docMk/>
            <pc:sldMk cId="1841693534" sldId="401"/>
            <ac:picMk id="20" creationId="{2326E1C1-DD00-41F1-ABB9-EABCAC3C6B6A}"/>
          </ac:picMkLst>
        </pc:picChg>
        <pc:picChg chg="mod ord replST">
          <ac:chgData name="Chitambar, Eric" userId="05f873b4-a386-453d-a2e0-769001d3b38e" providerId="ADAL" clId="{2B91FD90-6967-4AC2-8089-0E015C051D52}" dt="2023-11-03T13:46:03.239" v="439" actId="962"/>
          <ac:picMkLst>
            <pc:docMk/>
            <pc:sldMk cId="1841693534" sldId="401"/>
            <ac:picMk id="21" creationId="{3B5286CE-AD5C-D437-0D93-B96DBCCFAA4B}"/>
          </ac:picMkLst>
        </pc:picChg>
        <pc:picChg chg="mod ord replST">
          <ac:chgData name="Chitambar, Eric" userId="05f873b4-a386-453d-a2e0-769001d3b38e" providerId="ADAL" clId="{2B91FD90-6967-4AC2-8089-0E015C051D52}" dt="2023-11-03T13:46:09.594" v="468" actId="962"/>
          <ac:picMkLst>
            <pc:docMk/>
            <pc:sldMk cId="1841693534" sldId="401"/>
            <ac:picMk id="23" creationId="{DF50152C-3A62-5CB9-DE60-54698F638C96}"/>
          </ac:picMkLst>
        </pc:picChg>
        <pc:picChg chg="del">
          <ac:chgData name="Chitambar, Eric" userId="05f873b4-a386-453d-a2e0-769001d3b38e" providerId="ADAL" clId="{2B91FD90-6967-4AC2-8089-0E015C051D52}" dt="2023-11-03T13:45:08.753" v="376" actId="478"/>
          <ac:picMkLst>
            <pc:docMk/>
            <pc:sldMk cId="1841693534" sldId="401"/>
            <ac:picMk id="24" creationId="{3908819F-3FBE-4A87-A05E-A76E8518C66C}"/>
          </ac:picMkLst>
        </pc:picChg>
        <pc:inkChg chg="del">
          <ac:chgData name="Chitambar, Eric" userId="05f873b4-a386-453d-a2e0-769001d3b38e" providerId="ADAL" clId="{2B91FD90-6967-4AC2-8089-0E015C051D52}" dt="2023-11-03T13:44:20.623" v="285" actId="478"/>
          <ac:inkMkLst>
            <pc:docMk/>
            <pc:sldMk cId="1841693534" sldId="401"/>
            <ac:inkMk id="2" creationId="{5C7ECDFC-C9CB-40CC-8427-847775317988}"/>
          </ac:inkMkLst>
        </pc:inkChg>
      </pc:sldChg>
      <pc:sldChg chg="delSp modSp mod">
        <pc:chgData name="Chitambar, Eric" userId="05f873b4-a386-453d-a2e0-769001d3b38e" providerId="ADAL" clId="{2B91FD90-6967-4AC2-8089-0E015C051D52}" dt="2023-11-03T13:48:09.489" v="530" actId="1076"/>
        <pc:sldMkLst>
          <pc:docMk/>
          <pc:sldMk cId="1667385627" sldId="402"/>
        </pc:sldMkLst>
        <pc:picChg chg="mod ord replST">
          <ac:chgData name="Chitambar, Eric" userId="05f873b4-a386-453d-a2e0-769001d3b38e" providerId="ADAL" clId="{2B91FD90-6967-4AC2-8089-0E015C051D52}" dt="2023-11-03T13:46:28.135" v="498" actId="962"/>
          <ac:picMkLst>
            <pc:docMk/>
            <pc:sldMk cId="1667385627" sldId="402"/>
            <ac:picMk id="5" creationId="{4BDC6366-F85F-E315-5789-CB8FAB405F1A}"/>
          </ac:picMkLst>
        </pc:picChg>
        <pc:picChg chg="mod ord replST">
          <ac:chgData name="Chitambar, Eric" userId="05f873b4-a386-453d-a2e0-769001d3b38e" providerId="ADAL" clId="{2B91FD90-6967-4AC2-8089-0E015C051D52}" dt="2023-11-03T13:48:09.489" v="530" actId="1076"/>
          <ac:picMkLst>
            <pc:docMk/>
            <pc:sldMk cId="1667385627" sldId="402"/>
            <ac:picMk id="7" creationId="{8992E936-E95F-859D-8DF2-7E18EBA8EC55}"/>
          </ac:picMkLst>
        </pc:picChg>
        <pc:picChg chg="del">
          <ac:chgData name="Chitambar, Eric" userId="05f873b4-a386-453d-a2e0-769001d3b38e" providerId="ADAL" clId="{2B91FD90-6967-4AC2-8089-0E015C051D52}" dt="2023-11-03T13:46:28.135" v="496" actId="478"/>
          <ac:picMkLst>
            <pc:docMk/>
            <pc:sldMk cId="1667385627" sldId="402"/>
            <ac:picMk id="8" creationId="{A9D576D6-83A0-4B5A-A3FC-24A448DFBCC0}"/>
          </ac:picMkLst>
        </pc:picChg>
        <pc:picChg chg="del">
          <ac:chgData name="Chitambar, Eric" userId="05f873b4-a386-453d-a2e0-769001d3b38e" providerId="ADAL" clId="{2B91FD90-6967-4AC2-8089-0E015C051D52}" dt="2023-11-03T13:47:15.910" v="525" actId="478"/>
          <ac:picMkLst>
            <pc:docMk/>
            <pc:sldMk cId="1667385627" sldId="402"/>
            <ac:picMk id="19" creationId="{B8699D8F-71C9-4664-BD05-0D7777503E39}"/>
          </ac:picMkLst>
        </pc:picChg>
        <pc:inkChg chg="del">
          <ac:chgData name="Chitambar, Eric" userId="05f873b4-a386-453d-a2e0-769001d3b38e" providerId="ADAL" clId="{2B91FD90-6967-4AC2-8089-0E015C051D52}" dt="2023-11-03T13:48:06.028" v="529" actId="478"/>
          <ac:inkMkLst>
            <pc:docMk/>
            <pc:sldMk cId="1667385627" sldId="402"/>
            <ac:inkMk id="2" creationId="{B0EBE534-D5AA-4F57-BF2D-6F715BFF688F}"/>
          </ac:inkMkLst>
        </pc:inkChg>
      </pc:sldChg>
    </pc:docChg>
  </pc:docChgLst>
  <pc:docChgLst>
    <pc:chgData name="Chitambar, Eric" userId="05f873b4-a386-453d-a2e0-769001d3b38e" providerId="ADAL" clId="{025EB795-C17F-43EE-90E0-459F5351DC3E}"/>
    <pc:docChg chg="modSld">
      <pc:chgData name="Chitambar, Eric" userId="05f873b4-a386-453d-a2e0-769001d3b38e" providerId="ADAL" clId="{025EB795-C17F-43EE-90E0-459F5351DC3E}" dt="2021-04-09T15:22:37.759" v="0"/>
      <pc:docMkLst>
        <pc:docMk/>
      </pc:docMkLst>
      <pc:sldChg chg="addSp">
        <pc:chgData name="Chitambar, Eric" userId="05f873b4-a386-453d-a2e0-769001d3b38e" providerId="ADAL" clId="{025EB795-C17F-43EE-90E0-459F5351DC3E}" dt="2021-04-09T15:22:37.759" v="0"/>
        <pc:sldMkLst>
          <pc:docMk/>
          <pc:sldMk cId="710341688" sldId="391"/>
        </pc:sldMkLst>
        <pc:inkChg chg="add">
          <ac:chgData name="Chitambar, Eric" userId="05f873b4-a386-453d-a2e0-769001d3b38e" providerId="ADAL" clId="{025EB795-C17F-43EE-90E0-459F5351DC3E}" dt="2021-04-09T15:22:37.759" v="0"/>
          <ac:inkMkLst>
            <pc:docMk/>
            <pc:sldMk cId="710341688" sldId="391"/>
            <ac:inkMk id="3" creationId="{7F4D27BC-8373-4462-8637-BCDADB0FF8BA}"/>
          </ac:inkMkLst>
        </pc:inkChg>
      </pc:sldChg>
      <pc:sldChg chg="addSp">
        <pc:chgData name="Chitambar, Eric" userId="05f873b4-a386-453d-a2e0-769001d3b38e" providerId="ADAL" clId="{025EB795-C17F-43EE-90E0-459F5351DC3E}" dt="2021-04-09T15:22:37.759" v="0"/>
        <pc:sldMkLst>
          <pc:docMk/>
          <pc:sldMk cId="4002474589" sldId="392"/>
        </pc:sldMkLst>
        <pc:inkChg chg="add">
          <ac:chgData name="Chitambar, Eric" userId="05f873b4-a386-453d-a2e0-769001d3b38e" providerId="ADAL" clId="{025EB795-C17F-43EE-90E0-459F5351DC3E}" dt="2021-04-09T15:22:37.759" v="0"/>
          <ac:inkMkLst>
            <pc:docMk/>
            <pc:sldMk cId="4002474589" sldId="392"/>
            <ac:inkMk id="3" creationId="{CDEC4ECB-4CE3-42ED-A648-4E2ADE7E543C}"/>
          </ac:inkMkLst>
        </pc:inkChg>
      </pc:sldChg>
      <pc:sldChg chg="addSp">
        <pc:chgData name="Chitambar, Eric" userId="05f873b4-a386-453d-a2e0-769001d3b38e" providerId="ADAL" clId="{025EB795-C17F-43EE-90E0-459F5351DC3E}" dt="2021-04-09T15:22:37.759" v="0"/>
        <pc:sldMkLst>
          <pc:docMk/>
          <pc:sldMk cId="4278050631" sldId="393"/>
        </pc:sldMkLst>
        <pc:inkChg chg="add">
          <ac:chgData name="Chitambar, Eric" userId="05f873b4-a386-453d-a2e0-769001d3b38e" providerId="ADAL" clId="{025EB795-C17F-43EE-90E0-459F5351DC3E}" dt="2021-04-09T15:22:37.759" v="0"/>
          <ac:inkMkLst>
            <pc:docMk/>
            <pc:sldMk cId="4278050631" sldId="393"/>
            <ac:inkMk id="3" creationId="{3F331228-4614-437C-ABF4-CA167E9EB4F7}"/>
          </ac:inkMkLst>
        </pc:inkChg>
      </pc:sldChg>
    </pc:docChg>
  </pc:docChgLst>
  <pc:docChgLst>
    <pc:chgData name="Chitambar, Eric" userId="05f873b4-a386-453d-a2e0-769001d3b38e" providerId="ADAL" clId="{CA9582B1-89B9-423C-BCF8-3C255C5C6C77}"/>
    <pc:docChg chg="custSel addSld delSld modSld modSection">
      <pc:chgData name="Chitambar, Eric" userId="05f873b4-a386-453d-a2e0-769001d3b38e" providerId="ADAL" clId="{CA9582B1-89B9-423C-BCF8-3C255C5C6C77}" dt="2021-04-09T15:52:06.028" v="15"/>
      <pc:docMkLst>
        <pc:docMk/>
      </pc:docMkLst>
      <pc:sldChg chg="modSp mod">
        <pc:chgData name="Chitambar, Eric" userId="05f873b4-a386-453d-a2e0-769001d3b38e" providerId="ADAL" clId="{CA9582B1-89B9-423C-BCF8-3C255C5C6C77}" dt="2021-04-09T14:00:37.049" v="2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CA9582B1-89B9-423C-BCF8-3C255C5C6C77}" dt="2021-04-09T14:00:37.049" v="2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del">
        <pc:chgData name="Chitambar, Eric" userId="05f873b4-a386-453d-a2e0-769001d3b38e" providerId="ADAL" clId="{CA9582B1-89B9-423C-BCF8-3C255C5C6C77}" dt="2021-04-09T14:00:32.650" v="0" actId="47"/>
        <pc:sldMkLst>
          <pc:docMk/>
          <pc:sldMk cId="2194429596" sldId="269"/>
        </pc:sldMkLst>
      </pc:sldChg>
      <pc:sldChg chg="delSp add mod">
        <pc:chgData name="Chitambar, Eric" userId="05f873b4-a386-453d-a2e0-769001d3b38e" providerId="ADAL" clId="{CA9582B1-89B9-423C-BCF8-3C255C5C6C77}" dt="2021-04-09T14:09:52.579" v="4" actId="478"/>
        <pc:sldMkLst>
          <pc:docMk/>
          <pc:sldMk cId="710341688" sldId="391"/>
        </pc:sldMkLst>
        <pc:inkChg chg="del">
          <ac:chgData name="Chitambar, Eric" userId="05f873b4-a386-453d-a2e0-769001d3b38e" providerId="ADAL" clId="{CA9582B1-89B9-423C-BCF8-3C255C5C6C77}" dt="2021-04-09T14:09:52.579" v="4" actId="478"/>
          <ac:inkMkLst>
            <pc:docMk/>
            <pc:sldMk cId="710341688" sldId="391"/>
            <ac:inkMk id="3" creationId="{33E33036-5715-4DB1-90E5-991365EF678D}"/>
          </ac:inkMkLst>
        </pc:inkChg>
      </pc:sldChg>
      <pc:sldChg chg="delSp add mod">
        <pc:chgData name="Chitambar, Eric" userId="05f873b4-a386-453d-a2e0-769001d3b38e" providerId="ADAL" clId="{CA9582B1-89B9-423C-BCF8-3C255C5C6C77}" dt="2021-04-09T14:09:57.203" v="5" actId="478"/>
        <pc:sldMkLst>
          <pc:docMk/>
          <pc:sldMk cId="4002474589" sldId="392"/>
        </pc:sldMkLst>
        <pc:inkChg chg="del">
          <ac:chgData name="Chitambar, Eric" userId="05f873b4-a386-453d-a2e0-769001d3b38e" providerId="ADAL" clId="{CA9582B1-89B9-423C-BCF8-3C255C5C6C77}" dt="2021-04-09T14:09:57.203" v="5" actId="478"/>
          <ac:inkMkLst>
            <pc:docMk/>
            <pc:sldMk cId="4002474589" sldId="392"/>
            <ac:inkMk id="10" creationId="{81335E82-B62C-43F9-B0A6-2EDBBE249663}"/>
          </ac:inkMkLst>
        </pc:inkChg>
      </pc:sldChg>
      <pc:sldChg chg="addSp delSp add mod">
        <pc:chgData name="Chitambar, Eric" userId="05f873b4-a386-453d-a2e0-769001d3b38e" providerId="ADAL" clId="{CA9582B1-89B9-423C-BCF8-3C255C5C6C77}" dt="2021-04-09T15:52:06.028" v="15"/>
        <pc:sldMkLst>
          <pc:docMk/>
          <pc:sldMk cId="4278050631" sldId="393"/>
        </pc:sldMkLst>
        <pc:inkChg chg="del">
          <ac:chgData name="Chitambar, Eric" userId="05f873b4-a386-453d-a2e0-769001d3b38e" providerId="ADAL" clId="{CA9582B1-89B9-423C-BCF8-3C255C5C6C77}" dt="2021-04-09T14:10:04.330" v="6" actId="478"/>
          <ac:inkMkLst>
            <pc:docMk/>
            <pc:sldMk cId="4278050631" sldId="393"/>
            <ac:inkMk id="3" creationId="{954302E4-4020-4D84-A8E8-8AAB276A5520}"/>
          </ac:inkMkLst>
        </pc:inkChg>
        <pc:inkChg chg="add">
          <ac:chgData name="Chitambar, Eric" userId="05f873b4-a386-453d-a2e0-769001d3b38e" providerId="ADAL" clId="{CA9582B1-89B9-423C-BCF8-3C255C5C6C77}" dt="2021-04-09T15:52:06.028" v="15"/>
          <ac:inkMkLst>
            <pc:docMk/>
            <pc:sldMk cId="4278050631" sldId="393"/>
            <ac:inkMk id="5" creationId="{6C6C1B79-6C7E-4DC4-BD59-2676E0DE3885}"/>
          </ac:inkMkLst>
        </pc:inkChg>
      </pc:sldChg>
      <pc:sldChg chg="addSp delSp mod">
        <pc:chgData name="Chitambar, Eric" userId="05f873b4-a386-453d-a2e0-769001d3b38e" providerId="ADAL" clId="{CA9582B1-89B9-423C-BCF8-3C255C5C6C77}" dt="2021-04-09T15:52:06.028" v="15"/>
        <pc:sldMkLst>
          <pc:docMk/>
          <pc:sldMk cId="2533138957" sldId="395"/>
        </pc:sldMkLst>
        <pc:inkChg chg="add">
          <ac:chgData name="Chitambar, Eric" userId="05f873b4-a386-453d-a2e0-769001d3b38e" providerId="ADAL" clId="{CA9582B1-89B9-423C-BCF8-3C255C5C6C77}" dt="2021-04-09T15:52:06.028" v="15"/>
          <ac:inkMkLst>
            <pc:docMk/>
            <pc:sldMk cId="2533138957" sldId="395"/>
            <ac:inkMk id="2" creationId="{594A6855-1AE8-4E29-8D74-5D599698FAC3}"/>
          </ac:inkMkLst>
        </pc:inkChg>
        <pc:inkChg chg="del">
          <ac:chgData name="Chitambar, Eric" userId="05f873b4-a386-453d-a2e0-769001d3b38e" providerId="ADAL" clId="{CA9582B1-89B9-423C-BCF8-3C255C5C6C77}" dt="2021-04-09T14:10:37.425" v="7" actId="478"/>
          <ac:inkMkLst>
            <pc:docMk/>
            <pc:sldMk cId="2533138957" sldId="395"/>
            <ac:inkMk id="2" creationId="{A5E17437-6864-435F-8815-60FC905E15A5}"/>
          </ac:inkMkLst>
        </pc:inkChg>
      </pc:sldChg>
      <pc:sldChg chg="addSp delSp mod">
        <pc:chgData name="Chitambar, Eric" userId="05f873b4-a386-453d-a2e0-769001d3b38e" providerId="ADAL" clId="{CA9582B1-89B9-423C-BCF8-3C255C5C6C77}" dt="2021-04-09T15:52:06.028" v="15"/>
        <pc:sldMkLst>
          <pc:docMk/>
          <pc:sldMk cId="2332128004" sldId="396"/>
        </pc:sldMkLst>
        <pc:inkChg chg="del">
          <ac:chgData name="Chitambar, Eric" userId="05f873b4-a386-453d-a2e0-769001d3b38e" providerId="ADAL" clId="{CA9582B1-89B9-423C-BCF8-3C255C5C6C77}" dt="2021-04-09T14:10:42.778" v="8" actId="478"/>
          <ac:inkMkLst>
            <pc:docMk/>
            <pc:sldMk cId="2332128004" sldId="396"/>
            <ac:inkMk id="2" creationId="{3A9557A3-7D8C-4C9A-AFD4-D7CEAA1A142C}"/>
          </ac:inkMkLst>
        </pc:inkChg>
        <pc:inkChg chg="add">
          <ac:chgData name="Chitambar, Eric" userId="05f873b4-a386-453d-a2e0-769001d3b38e" providerId="ADAL" clId="{CA9582B1-89B9-423C-BCF8-3C255C5C6C77}" dt="2021-04-09T15:52:06.028" v="15"/>
          <ac:inkMkLst>
            <pc:docMk/>
            <pc:sldMk cId="2332128004" sldId="396"/>
            <ac:inkMk id="2" creationId="{80285D44-5E37-4132-8A0F-DBC13E71B330}"/>
          </ac:inkMkLst>
        </pc:inkChg>
      </pc:sldChg>
      <pc:sldChg chg="addSp delSp mod">
        <pc:chgData name="Chitambar, Eric" userId="05f873b4-a386-453d-a2e0-769001d3b38e" providerId="ADAL" clId="{CA9582B1-89B9-423C-BCF8-3C255C5C6C77}" dt="2021-04-09T15:52:06.028" v="15"/>
        <pc:sldMkLst>
          <pc:docMk/>
          <pc:sldMk cId="2236906183" sldId="397"/>
        </pc:sldMkLst>
        <pc:inkChg chg="add">
          <ac:chgData name="Chitambar, Eric" userId="05f873b4-a386-453d-a2e0-769001d3b38e" providerId="ADAL" clId="{CA9582B1-89B9-423C-BCF8-3C255C5C6C77}" dt="2021-04-09T15:52:06.028" v="15"/>
          <ac:inkMkLst>
            <pc:docMk/>
            <pc:sldMk cId="2236906183" sldId="397"/>
            <ac:inkMk id="2" creationId="{1F801E7E-6083-4698-A5B7-71DB883739E0}"/>
          </ac:inkMkLst>
        </pc:inkChg>
        <pc:inkChg chg="del">
          <ac:chgData name="Chitambar, Eric" userId="05f873b4-a386-453d-a2e0-769001d3b38e" providerId="ADAL" clId="{CA9582B1-89B9-423C-BCF8-3C255C5C6C77}" dt="2021-04-09T14:10:49.370" v="9" actId="478"/>
          <ac:inkMkLst>
            <pc:docMk/>
            <pc:sldMk cId="2236906183" sldId="397"/>
            <ac:inkMk id="2" creationId="{B8D1A55A-32A1-4403-8E76-F660DC2F54A5}"/>
          </ac:inkMkLst>
        </pc:inkChg>
      </pc:sldChg>
      <pc:sldChg chg="delSp del mod">
        <pc:chgData name="Chitambar, Eric" userId="05f873b4-a386-453d-a2e0-769001d3b38e" providerId="ADAL" clId="{CA9582B1-89B9-423C-BCF8-3C255C5C6C77}" dt="2021-04-09T14:34:49.725" v="14" actId="47"/>
        <pc:sldMkLst>
          <pc:docMk/>
          <pc:sldMk cId="1596097769" sldId="398"/>
        </pc:sldMkLst>
        <pc:inkChg chg="del">
          <ac:chgData name="Chitambar, Eric" userId="05f873b4-a386-453d-a2e0-769001d3b38e" providerId="ADAL" clId="{CA9582B1-89B9-423C-BCF8-3C255C5C6C77}" dt="2021-04-09T14:10:57.249" v="10" actId="478"/>
          <ac:inkMkLst>
            <pc:docMk/>
            <pc:sldMk cId="1596097769" sldId="398"/>
            <ac:inkMk id="2" creationId="{91BF5035-00D9-48B5-94C0-E74D169E0989}"/>
          </ac:inkMkLst>
        </pc:inkChg>
      </pc:sldChg>
      <pc:sldChg chg="del">
        <pc:chgData name="Chitambar, Eric" userId="05f873b4-a386-453d-a2e0-769001d3b38e" providerId="ADAL" clId="{CA9582B1-89B9-423C-BCF8-3C255C5C6C77}" dt="2021-04-09T14:11:01.590" v="11" actId="2696"/>
        <pc:sldMkLst>
          <pc:docMk/>
          <pc:sldMk cId="2233917063" sldId="400"/>
        </pc:sldMkLst>
      </pc:sldChg>
      <pc:sldChg chg="addSp delSp mod">
        <pc:chgData name="Chitambar, Eric" userId="05f873b4-a386-453d-a2e0-769001d3b38e" providerId="ADAL" clId="{CA9582B1-89B9-423C-BCF8-3C255C5C6C77}" dt="2021-04-09T15:52:06.028" v="15"/>
        <pc:sldMkLst>
          <pc:docMk/>
          <pc:sldMk cId="1841693534" sldId="401"/>
        </pc:sldMkLst>
        <pc:inkChg chg="del">
          <ac:chgData name="Chitambar, Eric" userId="05f873b4-a386-453d-a2e0-769001d3b38e" providerId="ADAL" clId="{CA9582B1-89B9-423C-BCF8-3C255C5C6C77}" dt="2021-04-09T14:11:06.779" v="12" actId="478"/>
          <ac:inkMkLst>
            <pc:docMk/>
            <pc:sldMk cId="1841693534" sldId="401"/>
            <ac:inkMk id="2" creationId="{594D0CE1-DD6D-451B-8B26-375F095217C0}"/>
          </ac:inkMkLst>
        </pc:inkChg>
        <pc:inkChg chg="add">
          <ac:chgData name="Chitambar, Eric" userId="05f873b4-a386-453d-a2e0-769001d3b38e" providerId="ADAL" clId="{CA9582B1-89B9-423C-BCF8-3C255C5C6C77}" dt="2021-04-09T15:52:06.028" v="15"/>
          <ac:inkMkLst>
            <pc:docMk/>
            <pc:sldMk cId="1841693534" sldId="401"/>
            <ac:inkMk id="2" creationId="{5C7ECDFC-C9CB-40CC-8427-847775317988}"/>
          </ac:inkMkLst>
        </pc:inkChg>
      </pc:sldChg>
      <pc:sldChg chg="addSp delSp mod">
        <pc:chgData name="Chitambar, Eric" userId="05f873b4-a386-453d-a2e0-769001d3b38e" providerId="ADAL" clId="{CA9582B1-89B9-423C-BCF8-3C255C5C6C77}" dt="2021-04-09T15:52:06.028" v="15"/>
        <pc:sldMkLst>
          <pc:docMk/>
          <pc:sldMk cId="1667385627" sldId="402"/>
        </pc:sldMkLst>
        <pc:inkChg chg="del">
          <ac:chgData name="Chitambar, Eric" userId="05f873b4-a386-453d-a2e0-769001d3b38e" providerId="ADAL" clId="{CA9582B1-89B9-423C-BCF8-3C255C5C6C77}" dt="2021-04-09T14:11:11.921" v="13" actId="478"/>
          <ac:inkMkLst>
            <pc:docMk/>
            <pc:sldMk cId="1667385627" sldId="402"/>
            <ac:inkMk id="2" creationId="{247A3678-A307-4313-AF59-9E3A2C3E3E5A}"/>
          </ac:inkMkLst>
        </pc:inkChg>
        <pc:inkChg chg="add">
          <ac:chgData name="Chitambar, Eric" userId="05f873b4-a386-453d-a2e0-769001d3b38e" providerId="ADAL" clId="{CA9582B1-89B9-423C-BCF8-3C255C5C6C77}" dt="2021-04-09T15:52:06.028" v="15"/>
          <ac:inkMkLst>
            <pc:docMk/>
            <pc:sldMk cId="1667385627" sldId="402"/>
            <ac:inkMk id="2" creationId="{B0EBE534-D5AA-4F57-BF2D-6F715BFF688F}"/>
          </ac:inkMkLst>
        </pc:inkChg>
      </pc:sldChg>
    </pc:docChg>
  </pc:docChgLst>
  <pc:docChgLst>
    <pc:chgData name="Chitambar, Eric" userId="05f873b4-a386-453d-a2e0-769001d3b38e" providerId="ADAL" clId="{6F6CC7B9-62F8-429F-B41C-05CA57D2B6E9}"/>
    <pc:docChg chg="custSel modSld">
      <pc:chgData name="Chitambar, Eric" userId="05f873b4-a386-453d-a2e0-769001d3b38e" providerId="ADAL" clId="{6F6CC7B9-62F8-429F-B41C-05CA57D2B6E9}" dt="2023-11-03T05:35:15.384" v="63" actId="1076"/>
      <pc:docMkLst>
        <pc:docMk/>
      </pc:docMkLst>
      <pc:sldChg chg="modSp mod">
        <pc:chgData name="Chitambar, Eric" userId="05f873b4-a386-453d-a2e0-769001d3b38e" providerId="ADAL" clId="{6F6CC7B9-62F8-429F-B41C-05CA57D2B6E9}" dt="2023-11-03T05:33:13.615" v="9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6F6CC7B9-62F8-429F-B41C-05CA57D2B6E9}" dt="2023-11-03T05:33:04.561" v="5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6F6CC7B9-62F8-429F-B41C-05CA57D2B6E9}" dt="2023-11-03T05:33:13.615" v="9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Sp modSp mod">
        <pc:chgData name="Chitambar, Eric" userId="05f873b4-a386-453d-a2e0-769001d3b38e" providerId="ADAL" clId="{6F6CC7B9-62F8-429F-B41C-05CA57D2B6E9}" dt="2023-11-03T05:34:59.475" v="35" actId="478"/>
        <pc:sldMkLst>
          <pc:docMk/>
          <pc:sldMk cId="710341688" sldId="391"/>
        </pc:sldMkLst>
        <pc:picChg chg="mod ord replST">
          <ac:chgData name="Chitambar, Eric" userId="05f873b4-a386-453d-a2e0-769001d3b38e" providerId="ADAL" clId="{6F6CC7B9-62F8-429F-B41C-05CA57D2B6E9}" dt="2023-11-03T05:33:52.068" v="33" actId="108"/>
          <ac:picMkLst>
            <pc:docMk/>
            <pc:sldMk cId="710341688" sldId="391"/>
            <ac:picMk id="5" creationId="{FB864E93-6773-C698-303B-01F868119486}"/>
          </ac:picMkLst>
        </pc:picChg>
        <pc:picChg chg="del">
          <ac:chgData name="Chitambar, Eric" userId="05f873b4-a386-453d-a2e0-769001d3b38e" providerId="ADAL" clId="{6F6CC7B9-62F8-429F-B41C-05CA57D2B6E9}" dt="2023-11-03T05:33:52.069" v="34" actId="478"/>
          <ac:picMkLst>
            <pc:docMk/>
            <pc:sldMk cId="710341688" sldId="391"/>
            <ac:picMk id="8" creationId="{418702BF-2DEF-4BFE-AAA4-D48B650F67C0}"/>
          </ac:picMkLst>
        </pc:picChg>
        <pc:inkChg chg="del">
          <ac:chgData name="Chitambar, Eric" userId="05f873b4-a386-453d-a2e0-769001d3b38e" providerId="ADAL" clId="{6F6CC7B9-62F8-429F-B41C-05CA57D2B6E9}" dt="2023-11-03T05:34:59.475" v="35" actId="478"/>
          <ac:inkMkLst>
            <pc:docMk/>
            <pc:sldMk cId="710341688" sldId="391"/>
            <ac:inkMk id="3" creationId="{7F4D27BC-8373-4462-8637-BCDADB0FF8BA}"/>
          </ac:inkMkLst>
        </pc:inkChg>
      </pc:sldChg>
      <pc:sldChg chg="delSp mod">
        <pc:chgData name="Chitambar, Eric" userId="05f873b4-a386-453d-a2e0-769001d3b38e" providerId="ADAL" clId="{6F6CC7B9-62F8-429F-B41C-05CA57D2B6E9}" dt="2023-11-03T05:35:03.332" v="36" actId="478"/>
        <pc:sldMkLst>
          <pc:docMk/>
          <pc:sldMk cId="4002474589" sldId="392"/>
        </pc:sldMkLst>
        <pc:inkChg chg="del">
          <ac:chgData name="Chitambar, Eric" userId="05f873b4-a386-453d-a2e0-769001d3b38e" providerId="ADAL" clId="{6F6CC7B9-62F8-429F-B41C-05CA57D2B6E9}" dt="2023-11-03T05:35:03.332" v="36" actId="478"/>
          <ac:inkMkLst>
            <pc:docMk/>
            <pc:sldMk cId="4002474589" sldId="392"/>
            <ac:inkMk id="3" creationId="{CDEC4ECB-4CE3-42ED-A648-4E2ADE7E543C}"/>
          </ac:inkMkLst>
        </pc:inkChg>
      </pc:sldChg>
      <pc:sldChg chg="delSp modSp mod">
        <pc:chgData name="Chitambar, Eric" userId="05f873b4-a386-453d-a2e0-769001d3b38e" providerId="ADAL" clId="{6F6CC7B9-62F8-429F-B41C-05CA57D2B6E9}" dt="2023-11-03T05:35:15.384" v="63" actId="1076"/>
        <pc:sldMkLst>
          <pc:docMk/>
          <pc:sldMk cId="4278050631" sldId="393"/>
        </pc:sldMkLst>
        <pc:picChg chg="del">
          <ac:chgData name="Chitambar, Eric" userId="05f873b4-a386-453d-a2e0-769001d3b38e" providerId="ADAL" clId="{6F6CC7B9-62F8-429F-B41C-05CA57D2B6E9}" dt="2023-11-03T05:35:12.998" v="62" actId="478"/>
          <ac:picMkLst>
            <pc:docMk/>
            <pc:sldMk cId="4278050631" sldId="393"/>
            <ac:picMk id="4" creationId="{C0F04DAB-FB70-4C6D-97C6-EE3AA313AD1A}"/>
          </ac:picMkLst>
        </pc:picChg>
        <pc:picChg chg="mod ord replST">
          <ac:chgData name="Chitambar, Eric" userId="05f873b4-a386-453d-a2e0-769001d3b38e" providerId="ADAL" clId="{6F6CC7B9-62F8-429F-B41C-05CA57D2B6E9}" dt="2023-11-03T05:35:15.384" v="63" actId="1076"/>
          <ac:picMkLst>
            <pc:docMk/>
            <pc:sldMk cId="4278050631" sldId="393"/>
            <ac:picMk id="7" creationId="{E35F1C55-4642-69AB-076A-AC4E8FE69C4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11-01T15:41:00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19092 3110 12895 0,'-1'0'1152'0,"1"0"-928"15,0 0-224-15,0 0 0 0,0 0 1616 0,0 0 288 0,-1-3 48 0,0 2 16 16,1-1 176-16,-2-4 32 0,1-2 16 0,0-4 0 15,1-1-672-15,-1 1-144 0,1 12-32 0,0-32 0 16,0 32-208-16,1-34-48 0,-1 34-16 0,0-34 0 16,-1 17-240-16,-1-2-64 0,1-1 0 0,0 2 0 15,0 2-304-15,0-3-64 0,-1-2-16 0,2 21 0 16,0 0-176-16,-1-35-32 0,0 28-16 0,0-3 0 0,1 1-32 0,0-1 0 16,0 10 0-16,0 0 0 15,2-28 0-15,-1 22 0 0,-1 6 0 0,0 0 0 16,0 0-128-16,0 0 160 0,0 0-160 0,0 0 160 15,0 0-160-15,0 0 192 0,0 0-192 0,0 0 192 16,0 0-192-16,49 9 0 0,-36-2 144 0,-13-7-144 16,36 15 0-16,-36-15 0 0,43 13 0 0,-43-13 0 15,53 9 0-15,-53-9 0 0,55 6 0 0,-55-6 0 0,55 4 0 16,-55-4 0-16,60-3 0 0,-60 3 0 0,60-9 0 16,-60 9 0-16,65-14 0 0,-65 14 0 0,68-17 0 0,-68 17 0 15,59-14 0-15,-59 14 0 0,57-12 0 0,-57 12 0 16,59-10 0-16,-59 10 0 0,57-6 0 0,-57 6 0 15,0 0 0-15,63-10 0 0,-63 10 0 0,53-6 0 16,-53 6 0-16,60-10-128 0,-60 10 128 0,64-11 0 16,-64 11 0-16,66-14 0 0,-66 14 0 0,63-10 0 15,-63 10 0-15,50-6 0 0,-50 6 0 0,59-10 0 16,-59 10 0-16,0 0 0 0,60-9 0 0,-60 9 0 16,0 0 0-16,69-12 0 0,-69 12 0 0,0 0 0 0,56-10 0 0,-56 10 0 15,0 0 0-15,49-6 0 0,-49 6 0 16,0 0 0-16,0 0 0 0,57-4 0 0,-57 4 0 15,0 0 0-15,0 0 0 0,44 6 0 0,-44-6 0 0,0 0 128 16,0 0-128-16,39 8 0 0,-39-8 0 0,0 0 128 16,0 0-128-16,36 6 0 0,-36-6 0 0,0 0 0 15,0 0 0-15,0 0 128 0,47 0-128 0,-47 0 0 16,0 0 0-16,0 0 0 0,0 0 0 0,47-4 128 0,-47 4-128 0,0 0 0 16,0 0 0-16,0 0 0 15,48 0 0-15,-40 4 0 0,-8-4 0 0,0 0 128 16,0 0-128-16,28 9 0 0,-24-8 0 0,0 1 128 15,0 2-128-15,0-2 0 0,-1 2 128 0,0 0-128 16,0 1 0-16,-1 1 128 0,1 0-128 0,-1-1 0 16,1 4 0-16,-2-1 0 0,0-1 0 0,-1 3 0 15,1 2 0-15,-1-1 128 0,2 0-128 0,-2 2 0 0,1 0 128 16,-2 2-128-16,1-1 128 0,-2 0-128 0,2 2 0 0,0-3 0 16,0-2 0-16,2 0 128 0,-1-3-128 0,0-2 0 15,0 0 0-15,1-4 0 0,0-2-128 0,-1 0 0 16,2 0 0-16,-2-5 0 15,2 2-816-15,-3-5-144 0,-2 2-48 0,1-3-17168 16</inkml:trace>
  <inkml:trace contextRef="#ctx0" brushRef="#br0" timeOffset="732.79">19786 2218 16575 0,'-1'0'1472'0,"1"3"-1168"16,0-3-304-16,0-3 0 0,0 3 1808 0,0 0 304 16,-1 0 64-16,1 0 16 0,-2 0 64 0,4-2 16 15,-4 1 0-15,2-2 0 0,0-1-832 0,0 2-160 16,0 2-48-16,0 0 0 0,0 0-432 0,0 0-96 0,4-38 0 0,-4 38-16 15,0 0-192-15,-1-29-48 0,1 29 0 0,-4-27 0 16,0 10-128-16,2-4-16 0,-2 3-16 0,1-3 0 16,-2-5-96-16,-3-5 0 0,2-3-16 0,-1-1 0 15,0-1-176-15,1 5 128 0,1 5-128 0,2 2 128 16,0-5-128-16,-1 7 0 0,4 22 0 0,-2-38 0 16,2 38 176-16,-3-41-48 0,3 41-128 0,-1-37 192 15,1 37 144-15,1-32 32 0,-1 32 0 0,0 0 0 0,7-41-192 0,-7 41-48 16,0 0 0-16,0 0 0 15,16-42-128-15,-16 42 0 0,0 0 0 0,0 0 128 16,0 0-128-16,43-37 0 0,-43 37 0 0,0 0 128 16,0 0-128-16,61-10 0 0,-61 10 0 0,0 0 0 15,50 3 0-15,-50-3 0 0,0 0 0 0,52 10 0 16,-52-10 0-16,35 9 0 0,-35-9 0 0,0 0 0 0,33 14-176 16,-24-6 48-16,-1 1 0 0,-3-3 0 15,-1-2-304-15,0 2-48 0,-2 0-16 0,1 0 0 16,-1 1-416-16,-1 0-96 0,1-1-16 0,-1 3-17152 15</inkml:trace>
  <inkml:trace contextRef="#ctx0" brushRef="#br0" timeOffset="1002.21">19583 1829 3679 0,'0'5'320'0,"1"-3"-320"0,2 1 0 0,-1-2 0 15,1-1 1488-15,-1 0 240 0,-2 0 32 0,0 0 16 16,0 0 1984-16,55 2 400 0,-55-2 64 0,49 7 32 16,-49-7-1952-16,48 2-400 0,-48-2-80 0,46 0-16 15,-46 0-976-15,0 0-208 0,67-6-48 0,-67 6 0 16,0 0-384-16,59-13-192 0,-59 13 160 0,0 0-160 15,0 0 0-15,60-16 0 0,-60 16-128 0,0 0-9984 16,0 0-1984-16</inkml:trace>
  <inkml:trace contextRef="#ctx0" brushRef="#br0" timeOffset="1301.04">20287 1593 19343 0,'-3'0'848'0,"2"0"192"0,0 0-832 0,0 0-208 16,-1 0 0-16,1 0 0 0,-1 0 2896 0,-1 0 544 15,-2 0 96-15,-3 0 32 0,-1 2-1360 0,-1 2-272 16,-2 2-48-16,-2 0-16 0,1 4-1040 0,-1 2-192 16,-1 1-64-16,-1 3 0 0,2 0-304 0,0 2-64 15,0 5-16-15,2 1 0 0,2-1-192 0,0-1 144 16,4 1-144-16,1 1 128 0,1-4-128 0,3-2 0 15,1 2 0-15,2 1 0 0,2-4 0 0,1 2 0 16,1-4 0-16,1-2 0 0,5 2 0 0,0-1 0 0,0-2 0 16,3-2 0-16,-15-10-160 0,31 16 160 0,-31-16 0 15,0 0-144 1,37 13-608-16,-37-13-112 0</inkml:trace>
  <inkml:trace contextRef="#ctx0" brushRef="#br0" timeOffset="1552.2">20378 2041 27647 0,'2'-6'1216'0,"-1"3"256"16,0-1-1168-16,-1 4-304 16,0 0 0-16,0 0 0 0,0 0 2800 0,0 0 496 0,0 0 96 0,31-50 32 15,-31 50-2016-15,35-48-416 0,-35 48-80 0,40-53-16 0,-40 53-512 0,44-48-128 16,-44 48 0-16,44-46-16 0,-44 46-240 0,41-45 0 15,-41 45 128-15,36-35-128 0,-36 35 0 0,0 0 0 16,44-45 0-16,-44 45 0 0,0 0 0 0,0 0 0 16,30-43 0-16,-30 43 0 0,0 0-224 0,0 0-96 15,0 0 0-15,0-32-12576 16,-6 28-2512-16</inkml:trace>
  <inkml:trace contextRef="#ctx0" brushRef="#br0" timeOffset="1783.41">20441 1646 8287 0,'0'6'368'0,"0"-2"80"0,2-2-448 0,-1-1 0 0,1 2 0 0,0-1 0 15,0 2 3712-15,1-3 640 0,3 5 144 0,1 3 32 16,3 1-480-16,2 5-80 0,1 1-32 0,2 0 0 16,1 3-2496-16,2-2-496 0,0 1-112 0,0 3 0 15,-1 2-592-15,1-1-112 0,-3 0-128 0,-2-2 176 16,-2-1-176-16,0-1 0 0,-1 1 0 0,-1-3 0 15,-3-6 0-15,-1-1 0 0,1 1 0 0,-1 1 0 16,0-4 0-16,-1-1 0 0,0-1 0 0,-1 0 0 16,0-4-336-16,-1 1 48 0</inkml:trace>
  <inkml:trace contextRef="#ctx0" brushRef="#br0" timeOffset="1999.66">20814 1971 20271 0,'1'10'896'0,"-1"-6"192"16,1 2-880-16,-1 0-208 0,1-4 0 0,-1-2 0 0,2 4 2496 0,-1 0 464 15,0 2 96-15,2 3 16 0,-1 1-1152 0,2 2-208 16,-1 0-48-16,0-1-16 0,1 2-1040 0,-2-1-208 16,1 1-32-16,-2-5-16 0,0 3-352 0,0-2 128 15,0 0-128-15,1 1 0 0,-2-4 0 0,1 0 0 16,-1-2 0-16,0-3 0 0,0 1-288 0,0-2-80 15,0-1-16-15,0 1-16384 0</inkml:trace>
  <inkml:trace contextRef="#ctx0" brushRef="#br0" timeOffset="2352.19">21068 1672 11055 0,'0'-3'976'0,"0"2"-784"0,0 1-192 0,0 0 0 16,0 0 3248-16,0 1 592 0,0 2 128 0,-1-3 32 16,1 2 48-16,0-1 16 0,-1 4 0 0,1-1 0 15,1 2-2752-15,0 0-544 0,1 2-128 0,0 1 0 0,1-1-352 0,0 2-64 0,1 2-16 0,1 0 0 32,2 2-208-32,1-1 0 0,0-1 0 0,2 0 0 0,0 0 0 0,3-1 0 15,-2-1 0-15,-11-10 0 16,27 12 0-16,-27-12 0 0,0 0 0 0,39 4 0 0,-39-4 0 0,0 0 0 15,0 0 0-15,47-16 0 0,-47 16 0 0,0 0 0 16,0 0 0-16,0 0 0 0,44-31 0 0,-44 31 144 16,0 0-16-16,0 0 0 0,0 0 64 0,38-39 0 15,-38 39 0-15,0 0 0 0,0 0-192 0,0 0 160 16,20-40-160-16,-20 40 160 0,0 0-160 0,0 0 0 16,0 0 0-16,0 0 128 0,4-31-272 0,-8 29-64 15,1 0-16-15,0 1 0 16,-2 1-512-16,-3 1-96 0,2 1-32 0,-1 2-17696 0</inkml:trace>
  <inkml:trace contextRef="#ctx0" brushRef="#br0" timeOffset="2566.63">21250 1800 8287 0,'0'2'736'0,"0"0"-592"0,1 0-144 0,-1 0 0 16,2 0 4000-16,-1 2 768 0,0 5 160 0,0 0 16 15,2 8-1504-15,0 2-304 0,0 2-64 0,1-2-16 16,-2 1-1856-16,1-4-368 0,-2-1-80 0,0 1-16 15,-1 0-416-15,0 0-96 0,0-4-16 0,-1 1 0 16,0-1-208-16,-2 2 176 0,1 0-176 0,-2 2 160 16,1-2-160-16,2-3 0 0,0-1 0 0,0-4 0 15,1 0 0-15,0-4 0 0,1 0 0 0,0-2 0 16,-1 0-1088-16,0 0-208 0,0 0-48 0,0 0-15424 16</inkml:trace>
  <inkml:trace contextRef="#ctx0" brushRef="#br0" timeOffset="2967.85">21547 1497 20271 0,'1'4'896'0,"0"-4"192"0,1 3-880 0,-1 0-208 16,0-3 0-16,0 3 0 0,1-2 2656 0,1 4 480 16,1 1 112-16,1 2 16 0,2 4-880 0,3 4-160 0,0-1-48 0,2 1 0 15,1 2-1264-15,2-2-256 0,2 4-48 0,0-1-16 16,3-1-160-16,1 2-48 0,0 1 0 16,0 1 0-16,-2 1-160 0,-2-4-32 0,-2 6-16 0,-4-3 0 15,-2 1-176-15,-3-1 128 0,-2-2-128 0,-3 1 128 16,-1-3-128-16,-3 2 0 0,-2 5 144 0,-1-3-144 15,0-3 0-15,-4 0 144 0,0 4-144 0,-2-1 0 16,-3 0 128-16,-1-1-128 0,0-1 0 0,-4-4 0 16,2 3 0-16,-3-3 0 0,-1-1 0 0,1 1 0 15,0-3 0-15,-1 2 0 0,1-3 0 0,0 2 0 16,1-4 0-16,3 1-192 0,2-1 16 0,2-4 16 16,1 0-176-16,3 1-48 0,2-4 0 0,1-2 0 15,4 2-208-15,1-3-48 0,1 0-16 0,0 0-17664 16</inkml:trace>
  <inkml:trace contextRef="#ctx0" brushRef="#br0" timeOffset="22066.37">7402 5689 4751 0,'2'0'416'0,"0"-2"-416"0,-1 1 0 0,0 1 0 0,0 0 0 0,1 0 0 16,0 0 0-16,1 0 0 0,2 1 0 0,2-1 0 16,0 0 0-16,-7 0 0 0,0 0 0 0,0 0 0 15,45 0 0-15,-45 0 0 0,0 0 0 0,51-6 0 16,-51 6 0-16,53-8 0 0,-21 5 0 0</inkml:trace>
  <inkml:trace contextRef="#ctx0" brushRef="#br0" timeOffset="38373.61">12077 4873 911 0,'-3'0'0'15,"0"0"0"-15,2 0 0 0,0 0 0 0,0 0 816 0,1 0 80 16,-2 0 0-16,1 0 16 0,0 0 960 0,-2 0 192 16,2 0 48-16,0 1 0 0,1-1 96 0,-1 0 32 15,1 3 0-15,0-3 0 0,-2 0-464 0,2 2-96 16,0-2-16-16,2 0 0 0,-2-2 800 0,-2 2 160 15,2 0 16-15,0 0 16 0,2 0-1120 0,-2 0-208 16,0 0-48-16,0 0-16 0,-2 0-624 0,2 0-112 16,0 2-16-16,0-2-16 0,0 2-160 0,0 0-16 15,2 4-16-15,-4-2 0 0,2 0-304 0,-1 2 160 16,1 0-160-16,0 4 128 0,0 1-128 0,1 2 0 16,-1 0 0-16,2-1 128 0,-1 1-128 0,0 0 0 15,-1 2 0-15,1-2 0 0,1 0 0 0,-2-3 0 0,1 3 0 16,0-4 0-16,2 3 0 0,-2-3 0 0,1 1 0 0,-1-6 0 15,1-1 0-15,-2-1 0 0,1-1 0 0,0 2 0 16,0 0 0-16,1-3 0 0,0 3 0 0,-1-3 0 16,-1 0 0-16,0 0 0 0,0 0 0 15,0 0 0-15,0 0 416 0,0 0 0 0,56-32 0 0,-56 32 0 16,0 0 80-16,43-37 16 0,-43 37 0 0,0 0 0 16,62-51-80-16,-62 51-16 0,57-38 0 0,-57 38 0 15,66-41-80-15,-66 41-16 0,75-39 0 0,-75 39 0 16,90-40-64-16,-90 40-32 0,93-41 0 0,-49 19 0 15,-44 22-64-15,77-35-16 0,-77 35 0 0,73-32 0 16,-73 32-144-16,73-35 0 0,-73 35 0 0,72-37 0 16,-72 37 0-16,65-32 0 0,-65 32 0 0,67-37 0 15,-67 37 0-15,67-36 0 0,-67 36 0 0,54-31 0 16,-54 31 0-16,55-36 0 0,-55 36 0 0,48-31 0 16,-48 31 0-16,0 0 0 0,52-32 0 0,-52 32 0 15,0 0 0-15,0 0 0 0,0 0 0 0,0 0 0 16,0 0-640-16,0 0-16 0,0 0 0 0,0 0 0 15,-6 1-544-15,-4 4-96 0</inkml:trace>
  <inkml:trace contextRef="#ctx0" brushRef="#br0" timeOffset="46589.82">8062 6634 8287 0,'-1'-2'736'0,"0"2"-592"15,0 0-144-15,-1 0 0 0,2 0 1392 0,-1 0 240 16,0 0 48-16,0-3 16 0,-3 3 912 0,1-1 176 16,1 1 32-16,1 0 16 0,0 0-784 0,1 0-176 15,1 1-16-15,1 2-16 0,3-3-816 0,0 2-144 16,-5-2-48-16,0 0 0 0,0 0 256 0,0 0 32 15,58 13 16-15,-58-13 0 0,0 0-496 0,65 11-80 16,-65-11-32-16,59 8 0 0,-59-8-272 0,79 3-64 16,-79-3-16-16,105 1 0 0,-43-2-176 0,1-2 0 15,1 0 144-15,1-2-144 0,-6 1 0 0,-2 1 0 0,-3 0 0 0,2-1 0 16,1 0 0-16,-2-2 0 0,-3 4 0 0,-52 2 0 16,91-9-192-16,-91 9 0 0,79-5 0 0,-79 5 0 31,75-9-1184-31,-75 9-240 0</inkml:trace>
  <inkml:trace contextRef="#ctx0" brushRef="#br0" timeOffset="48698.81">15070 6536 2751 0,'-8'0'256'0,"2"0"-256"0,3-2 0 0,1 2 0 15,1 0 752-15,0-1 96 0,-4 1 32 0,-3-3 0 16,-1 1 496-16,-1 1 96 0,1-2 32 0,3 1 0 16,1 0 48-16,1 0 16 0,2 2 0 0,2 0 0 15,1-3 208-15,-1 3 32 0,0 0 16 0,0 0 0 16,0 0-176-16,0 0-48 0,59 5 0 0,-59-5 0 15,45 4-128-15,-45-4-16 0,62 3-16 0,-62-3 0 16,71 3-608-16,-71-3-112 0,84 3-16 0,-35-3-16 0,0 1-560 0,3 1-128 0,1-2 0 0,-3 0 0 31,-5 3 0-31,2 1 0 0,4-4-176 0,-1 1 176 0,-2-1-240 16,-4-1 48-16,-3 1 0 0,-41 0 0 16,77-5-1216-16,-77 5-256 0,74-2-32 0,-74 2-12592 15</inkml:trace>
  <inkml:trace contextRef="#ctx0" brushRef="#br0" timeOffset="100501.5">18474 9252 3679 0,'-1'-2'320'16,"0"0"-320"-16,1 2 0 0,-2 0 0 0,2 0 1088 0,-1 0 160 15,0 0 32-15,0-2 0 0,-2 2 496 0,2-3 96 16,-2 2 32-16,2 1 0 0,1 0-432 0,-1 0-96 15,0 1-16-15,1 2 0 0,-1-1-240 0,1 0-48 16,0 0-16-16,0 4 0 0,-2 0-544 0,2 4-96 16,0-1-32-16,0 1 0 0,0 2 0 0,0 2 0 15,0 4 0-15,0 1 0 0,-1 1-128 0,1 1-48 16,-1 2 0-16,0 4 0 0,-1 2-208 0,1-1-128 16,-1 4 128-16,-1 1-208 0,1-2 48 0,-1-3 16 15,1-2 0-15,-2 0 0 0,-1-1-16 0,1-4 0 16,1-2 0-16,-2-2 0 0,1-3 160 0,-1-1-160 15,1 0 160-15,1-4-160 0,0-2 160 0,1 0 0 16,-1-4 0-16,3 0 0 0,-1-3 0 0,1-3 0 0,0 2 0 0,0-5 0 16,1-3 0-16,-1-1 0 0,0-6 0 0,-1 4 0 15,1 2-128-15,-1 1 128 0,0-1-128 0,-1 1 128 16,1-4 0-16,0 3 224 0,-2-2-32 0,1 3 0 16,-1 3 192-16,2-1 16 0,-1 0 16 0,0 4 0 15,1-2 176-15,0 4 48 0,0 1 0 0,-1 0 0 16,2 1 128-16,0 4 48 0,0 1 0 0,0-1 0 15,0 6-304-15,0-1-48 0,0 0-16 0,0 2 0 16,2 2-448-16,-1-2 0 0,1-2 0 0,0 1 0 16,0-1 0-16,2-4-128 0,-2 2 128 0,2-2-160 0,0-1 160 15,-1-1 0-15,2-2 0 0,0-1 0 16,2 2 0-16,-3-3-128 0,-4 0 128 0,0 0 0 16,0 0 0-16,0 0 0 0,0 0 0 0,0 0 0 15,61-32 0-15,-61 32 0 0,0 0 0 0,35-41 128 0,-35 41-128 16,0 0-256-16,31-44 64 0,-31 44 0 15,0 0-1040-15,27-50-224 0,-27 50-32 0,0 0-11824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image" Target="../media/image34.png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customXml" Target="../ink/ink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3.png"/><Relationship Id="rId17" Type="http://schemas.openxmlformats.org/officeDocument/2006/relationships/image" Target="../media/image9.png"/><Relationship Id="rId2" Type="http://schemas.openxmlformats.org/officeDocument/2006/relationships/tags" Target="../tags/tag12.xml"/><Relationship Id="rId16" Type="http://schemas.openxmlformats.org/officeDocument/2006/relationships/image" Target="../media/image16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2.png"/><Relationship Id="rId5" Type="http://schemas.openxmlformats.org/officeDocument/2006/relationships/tags" Target="../tags/tag15.xml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6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2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24.png"/><Relationship Id="rId5" Type="http://schemas.openxmlformats.org/officeDocument/2006/relationships/tags" Target="../tags/tag30.xml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tags" Target="../tags/tag29.xml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188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28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11/3/2023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/>
              <a:t>Linear Transformation of Joint R.V.s</a:t>
            </a:r>
          </a:p>
        </p:txBody>
      </p:sp>
      <p:pic>
        <p:nvPicPr>
          <p:cNvPr id="5" name="Picture 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Proposition:} If $A$ is an invertible transformation, then \[f_{WZ}(w,z)=\frac{1}{|\det A|}f_{XY}\left(A^{-1}\left(\begin{smallmatrix}w\\z\end{smallmatrix}\right)\right).\]&#10;\end{document}" title="IguanaTex Bitmap Display">
            <a:extLst>
              <a:ext uri="{FF2B5EF4-FFF2-40B4-BE49-F238E27FC236}">
                <a16:creationId xmlns:a16="http://schemas.microsoft.com/office/drawing/2014/main" id="{4BDC6366-F85F-E315-5789-CB8FAB405F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0" y="1294716"/>
            <a:ext cx="5573485" cy="972343"/>
          </a:xfrm>
          <a:prstGeom prst="rect">
            <a:avLst/>
          </a:prstGeom>
        </p:spPr>
      </p:pic>
      <p:pic>
        <p:nvPicPr>
          <p:cNvPr id="7" name="Picture 6" descr="\documentclass{article}&#10;\usepackage{amsmath,,amssymb,amsthm}&#10;\textwidth=5.7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For joint pdf $f_{XY}$, suppose that $W=X-Y$ and $Z=X+Y$.  Find  the pdf $f_{WZ}$.&#10;\end{document}" title="IguanaTex Bitmap Display">
            <a:extLst>
              <a:ext uri="{FF2B5EF4-FFF2-40B4-BE49-F238E27FC236}">
                <a16:creationId xmlns:a16="http://schemas.microsoft.com/office/drawing/2014/main" id="{8992E936-E95F-859D-8DF2-7E18EBA8EC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10" y="3355277"/>
            <a:ext cx="9302399" cy="20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1FB-8BBE-4ACC-BDC8-E535E82C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42" y="110199"/>
            <a:ext cx="10515600" cy="1014276"/>
          </a:xfrm>
        </p:spPr>
        <p:txBody>
          <a:bodyPr/>
          <a:lstStyle/>
          <a:p>
            <a:r>
              <a:rPr lang="en-US" dirty="0"/>
              <a:t>Sum of Random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FDFCD-5286-CF3D-B70E-42688FDE7D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45" y="1203071"/>
            <a:ext cx="8195657" cy="20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811FA-067D-B8A5-28F9-B09F2D36F38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45" y="1849046"/>
            <a:ext cx="7154743" cy="501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CADBA6-BD02-32FB-9466-0C906784B48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8" y="3025149"/>
            <a:ext cx="2725028" cy="204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176050-D6B3-DE80-E6D7-FA79B8C4554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07" y="3532797"/>
            <a:ext cx="3320228" cy="51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A5575B-D465-4B1F-67CB-AD5DB3D8459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35" y="3534294"/>
            <a:ext cx="1888457" cy="518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D01AA3-72CF-4637-99E2-60FBF382F82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209" y="4436228"/>
            <a:ext cx="2401526" cy="224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4999D1-647D-C91C-A6E8-CCBE5351720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35" y="4372227"/>
            <a:ext cx="2103771" cy="518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AD8E8F-F85B-65E3-C8EB-7A6713CEF90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134" y="5261959"/>
            <a:ext cx="1375543" cy="1494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580D681-0DE1-4A35-A728-86135B94AEE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88" y="5210160"/>
            <a:ext cx="2581333" cy="224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876D26-F24D-7771-8012-0C0430951A41}"/>
                  </a:ext>
                </a:extLst>
              </p14:cNvPr>
              <p14:cNvContentPartPr/>
              <p14:nvPr/>
            </p14:nvContentPartPr>
            <p14:xfrm>
              <a:off x="2664720" y="526680"/>
              <a:ext cx="5195880" cy="3012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876D26-F24D-7771-8012-0C0430951A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55360" y="517320"/>
                <a:ext cx="5214600" cy="30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7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1FB-8BBE-4ACC-BDC8-E535E82C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42" y="110198"/>
            <a:ext cx="10515600" cy="1325563"/>
          </a:xfrm>
        </p:spPr>
        <p:txBody>
          <a:bodyPr/>
          <a:lstStyle/>
          <a:p>
            <a:r>
              <a:rPr lang="en-US"/>
              <a:t>Sum of Random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64E93-6773-C698-303B-01F8681194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7" y="1366162"/>
            <a:ext cx="8524799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4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1FB-8BBE-4ACC-BDC8-E535E82C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42" y="110198"/>
            <a:ext cx="10515600" cy="1325563"/>
          </a:xfrm>
        </p:spPr>
        <p:txBody>
          <a:bodyPr/>
          <a:lstStyle/>
          <a:p>
            <a:r>
              <a:rPr lang="en-US"/>
              <a:t>Sum of Random Variables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9F4B612-33CC-4568-9A29-5014195141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865" y="1537957"/>
            <a:ext cx="3687620" cy="312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03D61-135F-4398-9689-0528F8CB36C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89" y="2540000"/>
            <a:ext cx="225524" cy="141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A5914A-FF7E-43BF-B2E7-CA33C8BF9C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247" y="2314474"/>
            <a:ext cx="5653336" cy="60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252F82-4ABD-49C2-A51B-7CDA9F7BCAF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847" y="2314475"/>
            <a:ext cx="2630096" cy="592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42382E-78B9-4373-8C86-C2E851C8217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37" y="3577191"/>
            <a:ext cx="2401526" cy="22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1569A2-A387-4C78-BE21-4DA75A1D639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307" y="3349978"/>
            <a:ext cx="2851046" cy="5927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198729D-01D2-42F6-B0A3-CDBB80BCFC7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44" y="4626410"/>
            <a:ext cx="1496381" cy="2300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C177EB6-2A65-4B9C-A13C-919A5EB13E2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43" y="4632505"/>
            <a:ext cx="2581333" cy="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47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B1FB-8BBE-4ACC-BDC8-E535E82C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742" y="110198"/>
            <a:ext cx="10515600" cy="1325563"/>
          </a:xfrm>
        </p:spPr>
        <p:txBody>
          <a:bodyPr/>
          <a:lstStyle/>
          <a:p>
            <a:r>
              <a:rPr lang="en-US"/>
              <a:t>Sum of Random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F1C55-4642-69AB-076A-AC4E8FE69C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63" y="1278609"/>
            <a:ext cx="6570514" cy="4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/>
              <a:t>Jointly Distributed Random Variables</a:t>
            </a:r>
          </a:p>
        </p:txBody>
      </p:sp>
      <p:pic>
        <p:nvPicPr>
          <p:cNvPr id="5" name="Picture 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Let $X$ and $Y$ have the joint pdf &#10;\[f_{XY}(u,v)=\begin{cases}A\left(1-\sqrt{u^2+v^2}\right),u^2+v^2&lt;1\\&#10;0\qquad \text{else}&#10;\end{cases}&#10;\]&#10;\end{document}" title="IguanaTex Bitmap Display">
            <a:extLst>
              <a:ext uri="{FF2B5EF4-FFF2-40B4-BE49-F238E27FC236}">
                <a16:creationId xmlns:a16="http://schemas.microsoft.com/office/drawing/2014/main" id="{8F951539-AB1B-D901-AD01-43DAE45140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7" y="1370676"/>
            <a:ext cx="5369143" cy="1136914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What is the value of $A$?&#10;\end{enumerate}&#10;\end{document}" title="IguanaTex Bitmap Display">
            <a:extLst>
              <a:ext uri="{FF2B5EF4-FFF2-40B4-BE49-F238E27FC236}">
                <a16:creationId xmlns:a16="http://schemas.microsoft.com/office/drawing/2014/main" id="{6405EFB8-1E12-E276-32E5-B220CCD161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7" y="2895124"/>
            <a:ext cx="2755200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3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/>
              <a:t>Jointly Distributed Random Variables</a:t>
            </a:r>
          </a:p>
        </p:txBody>
      </p:sp>
      <p:pic>
        <p:nvPicPr>
          <p:cNvPr id="7" name="Picture 6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Let $X$ and $Y$ have the joint pdf &#10;\[f_{XY}(u,v)=\begin{cases}A\left(1-\sqrt{u^2+v^2}\right),u^2+v^2&lt;1\\&#10;0\qquad \text{else}&#10;\end{cases}&#10;\]&#10;\end{document}" title="IguanaTex Bitmap Display">
            <a:extLst>
              <a:ext uri="{FF2B5EF4-FFF2-40B4-BE49-F238E27FC236}">
                <a16:creationId xmlns:a16="http://schemas.microsoft.com/office/drawing/2014/main" id="{ED5A663A-5609-AF7A-ADF2-B1F3CF1442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7" y="1370676"/>
            <a:ext cx="5369143" cy="1136914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Let $Z=X^2+Y^2$.  What is the pdf of $Z$?&#10;\end{enumerate}&#10;\end{document}" title="IguanaTex Bitmap Display">
            <a:extLst>
              <a:ext uri="{FF2B5EF4-FFF2-40B4-BE49-F238E27FC236}">
                <a16:creationId xmlns:a16="http://schemas.microsoft.com/office/drawing/2014/main" id="{1CCB79B7-D2B7-C94D-7AB0-B51FE501022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7" y="2902714"/>
            <a:ext cx="4505143" cy="2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/>
              <a:t>Jointly Distributed Random Variables</a:t>
            </a:r>
          </a:p>
        </p:txBody>
      </p:sp>
      <p:pic>
        <p:nvPicPr>
          <p:cNvPr id="9" name="Picture 8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Let $X$ and $Y$ have the joint pdf &#10;\[f_{XY}(u,v)=\begin{cases}A\left(1-\sqrt{u^2+v^2}\right),u^2+v^2&lt;1\\&#10;0\qquad \text{else}&#10;\end{cases}&#10;\]&#10;\end{document}" title="IguanaTex Bitmap Display">
            <a:extLst>
              <a:ext uri="{FF2B5EF4-FFF2-40B4-BE49-F238E27FC236}">
                <a16:creationId xmlns:a16="http://schemas.microsoft.com/office/drawing/2014/main" id="{89109DD5-B8B1-643E-A921-11B109C22E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7" y="1370676"/>
            <a:ext cx="5369143" cy="1136914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Find $E[Z^5]$.&#10;\end{enumerate}&#10;\end{document}" title="IguanaTex Bitmap Display">
            <a:extLst>
              <a:ext uri="{FF2B5EF4-FFF2-40B4-BE49-F238E27FC236}">
                <a16:creationId xmlns:a16="http://schemas.microsoft.com/office/drawing/2014/main" id="{D784F336-5AAB-7A1D-2F5A-43336821E82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7" y="2933224"/>
            <a:ext cx="1536000" cy="24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476F82-03EC-44A4-8143-042C0216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62" y="102955"/>
            <a:ext cx="10515600" cy="1325563"/>
          </a:xfrm>
        </p:spPr>
        <p:txBody>
          <a:bodyPr/>
          <a:lstStyle/>
          <a:p>
            <a:r>
              <a:rPr lang="en-US"/>
              <a:t>Linear Transformation of Joint R.V.s</a:t>
            </a:r>
          </a:p>
        </p:txBody>
      </p:sp>
      <p:pic>
        <p:nvPicPr>
          <p:cNvPr id="6" name="Picture 5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If $X$ and $Y$ are random variables, a general linear transformation takes the form&#10;\[(X,Y)\mapsto (W,Z)\qquad\text{where}\qquad \]&#10;\end{document}" title="IguanaTex Bitmap Display">
            <a:extLst>
              <a:ext uri="{FF2B5EF4-FFF2-40B4-BE49-F238E27FC236}">
                <a16:creationId xmlns:a16="http://schemas.microsoft.com/office/drawing/2014/main" id="{78CEA640-5BEF-02F5-E5DB-A12758765CF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5" y="1466037"/>
            <a:ext cx="6573257" cy="991543"/>
          </a:xfrm>
          <a:prstGeom prst="rect">
            <a:avLst/>
          </a:prstGeom>
        </p:spPr>
      </p:pic>
      <p:pic>
        <p:nvPicPr>
          <p:cNvPr id="10" name="Picture 9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align}&#10;W&amp;=aX+bY\notag\\&#10;Z&amp;=cX+dY\notag&#10;\end{align}&#10;\end{document}" title="IguanaTex Bitmap Display">
            <a:extLst>
              <a:ext uri="{FF2B5EF4-FFF2-40B4-BE49-F238E27FC236}">
                <a16:creationId xmlns:a16="http://schemas.microsoft.com/office/drawing/2014/main" id="{DCF55949-675E-1AFC-BC89-7B4AF4A6DD0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349" y="2126510"/>
            <a:ext cx="1426286" cy="518400"/>
          </a:xfrm>
          <a:prstGeom prst="rect">
            <a:avLst/>
          </a:prstGeom>
        </p:spPr>
      </p:pic>
      <p:pic>
        <p:nvPicPr>
          <p:cNvPr id="12" name="Picture 11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pmatrix}W\\Z\end{pmatrix}=A\begin{pmatrix}X\\Y\end{pmatrix}\qquad \text{where}\qquad A=\begin{pmatrix}a&amp;b\\c&amp;d\end{pmatrix}.\]&#10;\end{document}" title="IguanaTex Bitmap Display">
            <a:extLst>
              <a:ext uri="{FF2B5EF4-FFF2-40B4-BE49-F238E27FC236}">
                <a16:creationId xmlns:a16="http://schemas.microsoft.com/office/drawing/2014/main" id="{A4406E27-64C2-2BF5-29A0-1F13204170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815" y="3026812"/>
            <a:ext cx="4477714" cy="547200"/>
          </a:xfrm>
          <a:prstGeom prst="rect">
            <a:avLst/>
          </a:prstGeom>
        </p:spPr>
      </p:pic>
      <p:pic>
        <p:nvPicPr>
          <p:cNvPr id="18" name="Picture 17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transformation is \textbf{invertible} if $\det A=ad-bc\not= 0$.  &#10;\end{document}" title="IguanaTex Bitmap Display">
            <a:extLst>
              <a:ext uri="{FF2B5EF4-FFF2-40B4-BE49-F238E27FC236}">
                <a16:creationId xmlns:a16="http://schemas.microsoft.com/office/drawing/2014/main" id="{295FC789-AEF8-12F3-460B-7A07B2548B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33" y="5296008"/>
            <a:ext cx="5795657" cy="212571"/>
          </a:xfrm>
          <a:prstGeom prst="rect">
            <a:avLst/>
          </a:prstGeom>
        </p:spPr>
      </p:pic>
      <p:pic>
        <p:nvPicPr>
          <p:cNvPr id="21" name="Picture 20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invertible transformations:&#10;\end{document}" title="IguanaTex Bitmap Display">
            <a:extLst>
              <a:ext uri="{FF2B5EF4-FFF2-40B4-BE49-F238E27FC236}">
                <a16:creationId xmlns:a16="http://schemas.microsoft.com/office/drawing/2014/main" id="{3B5286CE-AD5C-D437-0D93-B96DBCCFAA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7" y="6069833"/>
            <a:ext cx="3200914" cy="163200"/>
          </a:xfrm>
          <a:prstGeom prst="rect">
            <a:avLst/>
          </a:prstGeom>
        </p:spPr>
      </p:pic>
      <p:pic>
        <p:nvPicPr>
          <p:cNvPr id="23" name="Picture 22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pmatrix}X\\Y\end{pmatrix}=A^{-1}\begin{pmatrix}W\\Z\end{pmatrix}.\]&#10;\end{document}" title="IguanaTex Bitmap Display">
            <a:extLst>
              <a:ext uri="{FF2B5EF4-FFF2-40B4-BE49-F238E27FC236}">
                <a16:creationId xmlns:a16="http://schemas.microsoft.com/office/drawing/2014/main" id="{DF50152C-3A62-5CB9-DE60-54698F638C9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7" y="5856499"/>
            <a:ext cx="1915886" cy="547200"/>
          </a:xfrm>
          <a:prstGeom prst="rect">
            <a:avLst/>
          </a:prstGeom>
        </p:spPr>
      </p:pic>
      <p:pic>
        <p:nvPicPr>
          <p:cNvPr id="14" name="Picture 13" descr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[Area in $(X,Y)$ coordintaes]= $|\det A|\cdot$ [Area in $(W,Z)$ coordinates]&#10;\end{document}" title="IguanaTex Bitmap Display">
            <a:extLst>
              <a:ext uri="{FF2B5EF4-FFF2-40B4-BE49-F238E27FC236}">
                <a16:creationId xmlns:a16="http://schemas.microsoft.com/office/drawing/2014/main" id="{CBCDB703-860E-C5F3-9F2C-6F85CEAB124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15" y="4503895"/>
            <a:ext cx="6844800" cy="2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4481.439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variables $X$ and $Y$, let us denote their sum as $S=X+Y$, which is also a r.v.&#10;\end{document}"/>
  <p:tag name="IGUANATEXSIZE" val="18"/>
  <p:tag name="IGUANATEXCURSOR" val="73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661.417"/>
  <p:tag name="LATEXADDIN" val="\documentclass{article}&#10;\usepackage{amsmath,,amssymb,amsthm}&#10;\textwidth=5.2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continuous-type variables $X$ and $Y$, obtain the cdf $F_{S}(c)$ by graphing $X+Y\leq c$:&#10;\end{document}"/>
  <p:tag name="IGUANATEXSIZE" val="18"/>
  <p:tag name="IGUANATEXCURSOR" val="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1814.773"/>
  <p:tag name="LATEXADDIN" val="\documentclass{article}&#10;\usepackage{amsmath,,amssymb,amsthm}&#10;\textwidth=5.2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F_S(c)=\int_{-\infty}^\infty dx\int_{-\infty}^{c-x}dyf_{XY}(x,y)$&#10;\end{document}"/>
  <p:tag name="IGUANATEXSIZE" val="20"/>
  <p:tag name="IGUANATEXCURSOR" val="7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Rightarrow$&#10;\end{document}"/>
  <p:tag name="IGUANATEXSIZE" val="20"/>
  <p:tag name="IGUANATEXCURSOR" val="6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782.1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S(c)=\frac{d}{dc} F_S(c)=\int_{-\infty}^\infty dx \frac{d}{dc}\left(\int_{-\infty}^{c-x}dy f_{XY}(x,y)\right)\]&#10;\end{document}"/>
  <p:tag name="IGUANATEXSIZE" val="20"/>
  <p:tag name="IGUANATEXCURSOR" val="7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294.33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int_{-\infty}^\infty dx f_{XY}(x, c-x).\]&#10;\end{document}"/>
  <p:tag name="IGUANATEXSIZE" val="20"/>
  <p:tag name="IGUANATEXCURSOR" val="6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181.8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For independent r.v.s:}&#10;\end{document}"/>
  <p:tag name="IGUANATEXSIZE" val="20"/>
  <p:tag name="IGUANATEXCURSOR" val="6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1.7135"/>
  <p:tag name="ORIGINALWIDTH" val="1403.07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=\int_{-\infty}^\infty dx f_X(x)f_Y(c-x).\]&#10;\end{document}"/>
  <p:tag name="IGUANATEXSIZE" val="20"/>
  <p:tag name="IGUANATEXCURSOR" val="6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736.40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f_S=:f_X* f_Y\]&#10;\end{document}"/>
  <p:tag name="IGUANATEXSIZE" val="20"/>
  <p:tag name="IGUANATEXCURSOR" val="6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0.34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``convolution operation''}&#10;\end{document}"/>
  <p:tag name="IGUANATEXSIZE" val="20"/>
  <p:tag name="IGUANATEXCURSOR" val="6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3592.80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Suppose $X$ and $Y$ are independent variables uniformly distributed on the interval $[0,1]$.  What is the pdf of $X+Y$?&#10;\end{document}"/>
  <p:tag name="IGUANATEXSIZE" val="18"/>
  <p:tag name="IGUANATEXCURSOR" val="78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3912.261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Clearly $E[S]=E[X]+E[Y]$, \\ \hspace{1cm} but what is the pmf (for discrete r.v.) or pdf (for continuous-type r.v.)?&#10;\end{document}"/>
  <p:tag name="IGUANATEXSIZE" val="18"/>
  <p:tag name="IGUANATEXCURSOR" val="69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2935.883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Let $X$ and $Y$ have the joint pdf &#10;\[f_{XY}(u,v)=\begin{cases}A\left(1-\sqrt{u^2+v^2}\right),u^2+v^2&lt;1\\&#10;0\qquad \text{else}&#10;\end{cases}&#10;\]&#10;\end{document}"/>
  <p:tag name="IGUANATEXSIZE" val="18"/>
  <p:tag name="IGUANATEXCURSOR" val="8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06.562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a)] What is the value of $A$?&#10;\end{enumerate}&#10;\end{document}"/>
  <p:tag name="IGUANATEXSIZE" val="18"/>
  <p:tag name="IGUANATEXCURSOR" val="71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2935.883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Let $X$ and $Y$ have the joint pdf &#10;\[f_{XY}(u,v)=\begin{cases}A\left(1-\sqrt{u^2+v^2}\right),u^2+v^2&lt;1\\&#10;0\qquad \text{else}&#10;\end{cases}&#10;\]&#10;\end{document}"/>
  <p:tag name="IGUANATEXSIZE" val="18"/>
  <p:tag name="IGUANATEXCURSOR" val="8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463.442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b)] Let $Z=X^2+Y^2$.  What is the pdf of $Z$?&#10;\end{enumerate}&#10;\end{document}"/>
  <p:tag name="IGUANATEXSIZE" val="18"/>
  <p:tag name="IGUANATEXCURSOR" val="6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.6723"/>
  <p:tag name="ORIGINALWIDTH" val="2935.883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Let $X$ and $Y$ have the joint pdf &#10;\[f_{XY}(u,v)=\begin{cases}A\left(1-\sqrt{u^2+v^2}\right),u^2+v^2&lt;1\\&#10;0\qquad \text{else}&#10;\end{cases}&#10;\]&#10;\end{document}"/>
  <p:tag name="IGUANATEXSIZE" val="18"/>
  <p:tag name="IGUANATEXCURSOR" val="8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9832"/>
  <p:tag name="ORIGINALWIDTH" val="839.89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begin{enumerate}&#10;\item[(c)] Find $E[Z^5]$.&#10;\end{enumerate}&#10;\end{document}"/>
  <p:tag name="IGUANATEXSIZE" val="18"/>
  <p:tag name="IGUANATEXCURSOR" val="6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2.1822"/>
  <p:tag name="ORIGINALWIDTH" val="3594.30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 If $X$ and $Y$ are random variables, a general linear transformation takes the form&#10;\[(X,Y)\mapsto (W,Z)\qquad\text{where}\qquad \]&#10;\end{document}"/>
  <p:tag name="IGUANATEXSIZE" val="18"/>
  <p:tag name="IGUANATEXCURSOR" val="7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779.9025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begin{align}&#10;W&amp;=aX+bY\notag\\&#10;Z&amp;=cX+dY\notag&#10;\end{align}&#10;\end{document}"/>
  <p:tag name="IGUANATEXSIZE" val="18"/>
  <p:tag name="IGUANATEXCURSOR" val="6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2448.44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pmatrix}W\\Z\end{pmatrix}=A\begin{pmatrix}X\\Y\end{pmatrix}\qquad \text{where}\qquad A=\begin{pmatrix}a&amp;b\\c&amp;d\end{pmatrix}.\]&#10;\end{document}"/>
  <p:tag name="IGUANATEXSIZE" val="18"/>
  <p:tag name="IGUANATEXCURSOR" val="78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2354"/>
  <p:tag name="ORIGINALWIDTH" val="3169.104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transformation is \textbf{invertible} if $\det A=ad-bc\not= 0$.  &#10;\end{document}"/>
  <p:tag name="IGUANATEXSIZE" val="18"/>
  <p:tag name="IGUANATEXCURSOR" val="7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490.064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Discrete integer-valued r.v.:&#10;\end{document}"/>
  <p:tag name="IGUANATEXSIZE" val="18"/>
  <p:tag name="IGUANATEXCURSOR" val="66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750.281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or invertible transformations:&#10;\end{document}"/>
  <p:tag name="IGUANATEXSIZE" val="18"/>
  <p:tag name="IGUANATEXCURSOR" val="6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047.61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\begin{pmatrix}X\\Y\end{pmatrix}=A^{-1}\begin{pmatrix}W\\Z\end{pmatrix}.\]&#10;\end{document}"/>
  <p:tag name="IGUANATEXSIZE" val="18"/>
  <p:tag name="IGUANATEXCURSOR" val="71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42.782"/>
  <p:tag name="OUTPUTTYPE" val="PNG"/>
  <p:tag name="IGUANATEXVERSION" val="160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[Area in $(X,Y)$ coordintaes]= $|\det A|\cdot$ [Area in $(W,Z)$ coordinates]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1.6835"/>
  <p:tag name="ORIGINALWIDTH" val="3047.619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Proposition:} If $A$ is an invertible transformation, then \[f_{WZ}(w,z)=\frac{1}{|\det A|}f_{XY}\left(A^{-1}\left(\begin{smallmatrix}w\\z\end{smallmatrix}\right)\right).\]&#10;\end{document}"/>
  <p:tag name="IGUANATEXSIZE" val="18"/>
  <p:tag name="IGUANATEXCURSOR" val="82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086.614"/>
  <p:tag name="OUTPUTTYPE" val="PNG"/>
  <p:tag name="IGUANATEXVERSION" val="160"/>
  <p:tag name="LATEXADDIN" val="\documentclass{article}&#10;\usepackage{amsmath,,amssymb,amsthm}&#10;\textwidth=5.7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For joint pdf $f_{XY}$, suppose that $W=X-Y$ and $Z=X+Y$.  Find  the pdf $f_{WZ}$.&#10;\end{document}"/>
  <p:tag name="IGUANATEXSIZE" val="18"/>
  <p:tag name="IGUANATEXCURSOR" val="7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815.523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_S(k)=\sum_{j}P\{X=j, Y=k-j\}\]&#10;\end{document}"/>
  <p:tag name="IGUANATEXSIZE" val="18"/>
  <p:tag name="IGUANATEXCURSOR" val="675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032.62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sum_j p_{XY}(j,k-j)\]&#10;\end{document}"/>
  <p:tag name="IGUANATEXSIZE" val="18"/>
  <p:tag name="IGUANATEXCURSOR" val="66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181.852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For independent r.v.s:}&#10;\end{document}"/>
  <p:tag name="IGUANATEXSIZE" val="20"/>
  <p:tag name="IGUANATEXCURSOR" val="6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.4646"/>
  <p:tag name="ORIGINALWIDTH" val="1150.35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&#10;\[=\sum_j p_{X}(j)p_{Y}(k-j)\]&#10;\end{document}"/>
  <p:tag name="IGUANATEXSIZE" val="18"/>
  <p:tag name="IGUANATEXCURSOR" val="67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1.73976"/>
  <p:tag name="ORIGINALWIDTH" val="752.15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[p_S=:p_X* p_Y\]&#10;\end{document}"/>
  <p:tag name="IGUANATEXSIZE" val="18"/>
  <p:tag name="IGUANATEXCURSOR" val="650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270.341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color{red}{``convolution operation''}&#10;\end{document}"/>
  <p:tag name="IGUANATEXSIZE" val="20"/>
  <p:tag name="IGUANATEXCURSOR" val="6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F9E8455-DF69-490A-B879-E20E5FAD8D50}">
  <ds:schemaRefs>
    <ds:schemaRef ds:uri="692c1096-5931-4d13-a6ca-57d3893be814"/>
    <ds:schemaRef ds:uri="7e9d83e0-d7f5-4085-9107-14db155beb6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20C789B-8AEF-46DA-BC12-8D2AE90CB089}">
  <ds:schemaRefs>
    <ds:schemaRef ds:uri="692c1096-5931-4d13-a6ca-57d3893be814"/>
    <ds:schemaRef ds:uri="7e9d83e0-d7f5-4085-9107-14db155beb6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63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ECE 313:  PROBABILITY WITH ENGINEERING APPLICATIONS </vt:lpstr>
      <vt:lpstr>Sum of Random Variables</vt:lpstr>
      <vt:lpstr>Sum of Random Variables</vt:lpstr>
      <vt:lpstr>Sum of Random Variables</vt:lpstr>
      <vt:lpstr>Sum of Random Variables</vt:lpstr>
      <vt:lpstr>Jointly Distributed Random Variables</vt:lpstr>
      <vt:lpstr>Jointly Distributed Random Variables</vt:lpstr>
      <vt:lpstr>Jointly Distributed Random Variables</vt:lpstr>
      <vt:lpstr>Linear Transformation of Joint R.V.s</vt:lpstr>
      <vt:lpstr>Linear Transformation of Joint R.V.s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Eric Chitambar</cp:lastModifiedBy>
  <cp:revision>1</cp:revision>
  <dcterms:created xsi:type="dcterms:W3CDTF">2020-01-21T20:22:37Z</dcterms:created>
  <dcterms:modified xsi:type="dcterms:W3CDTF">2023-11-03T13:48:13Z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