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401" r:id="rId6"/>
    <p:sldId id="402" r:id="rId7"/>
    <p:sldId id="395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401"/>
            <p14:sldId id="402"/>
            <p14:sldId id="395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4B133-E3F6-418A-BD8C-40749A43B4C4}" v="400" dt="2023-11-05T19:50:15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F30F1EB5-3C70-4AA8-834D-A106B6A87CB8}"/>
    <pc:docChg chg="modSld">
      <pc:chgData name="Chitambar, Eric" userId="05f873b4-a386-453d-a2e0-769001d3b38e" providerId="ADAL" clId="{F30F1EB5-3C70-4AA8-834D-A106B6A87CB8}" dt="2021-04-15T02:37:17.959" v="0"/>
      <pc:docMkLst>
        <pc:docMk/>
      </pc:docMkLst>
      <pc:sldChg chg="addSp">
        <pc:chgData name="Chitambar, Eric" userId="05f873b4-a386-453d-a2e0-769001d3b38e" providerId="ADAL" clId="{F30F1EB5-3C70-4AA8-834D-A106B6A87CB8}" dt="2021-04-15T02:37:17.959" v="0"/>
        <pc:sldMkLst>
          <pc:docMk/>
          <pc:sldMk cId="2533138957" sldId="395"/>
        </pc:sldMkLst>
        <pc:inkChg chg="add">
          <ac:chgData name="Chitambar, Eric" userId="05f873b4-a386-453d-a2e0-769001d3b38e" providerId="ADAL" clId="{F30F1EB5-3C70-4AA8-834D-A106B6A87CB8}" dt="2021-04-15T02:37:17.959" v="0"/>
          <ac:inkMkLst>
            <pc:docMk/>
            <pc:sldMk cId="2533138957" sldId="395"/>
            <ac:inkMk id="2" creationId="{E3508C33-2016-42BE-BA78-0D40080BDFE8}"/>
          </ac:inkMkLst>
        </pc:inkChg>
      </pc:sldChg>
      <pc:sldChg chg="addSp">
        <pc:chgData name="Chitambar, Eric" userId="05f873b4-a386-453d-a2e0-769001d3b38e" providerId="ADAL" clId="{F30F1EB5-3C70-4AA8-834D-A106B6A87CB8}" dt="2021-04-15T02:37:17.959" v="0"/>
        <pc:sldMkLst>
          <pc:docMk/>
          <pc:sldMk cId="637854236" sldId="403"/>
        </pc:sldMkLst>
        <pc:inkChg chg="add">
          <ac:chgData name="Chitambar, Eric" userId="05f873b4-a386-453d-a2e0-769001d3b38e" providerId="ADAL" clId="{F30F1EB5-3C70-4AA8-834D-A106B6A87CB8}" dt="2021-04-15T02:37:17.959" v="0"/>
          <ac:inkMkLst>
            <pc:docMk/>
            <pc:sldMk cId="637854236" sldId="403"/>
            <ac:inkMk id="2" creationId="{D886929E-D48A-4A16-8F1E-932C2408F578}"/>
          </ac:inkMkLst>
        </pc:inkChg>
      </pc:sldChg>
      <pc:sldChg chg="addSp">
        <pc:chgData name="Chitambar, Eric" userId="05f873b4-a386-453d-a2e0-769001d3b38e" providerId="ADAL" clId="{F30F1EB5-3C70-4AA8-834D-A106B6A87CB8}" dt="2021-04-15T02:37:17.959" v="0"/>
        <pc:sldMkLst>
          <pc:docMk/>
          <pc:sldMk cId="2394047760" sldId="404"/>
        </pc:sldMkLst>
        <pc:inkChg chg="add">
          <ac:chgData name="Chitambar, Eric" userId="05f873b4-a386-453d-a2e0-769001d3b38e" providerId="ADAL" clId="{F30F1EB5-3C70-4AA8-834D-A106B6A87CB8}" dt="2021-04-15T02:37:17.959" v="0"/>
          <ac:inkMkLst>
            <pc:docMk/>
            <pc:sldMk cId="2394047760" sldId="404"/>
            <ac:inkMk id="2" creationId="{F70E31B3-D8DC-4F16-8A6D-E686BB0DA778}"/>
          </ac:inkMkLst>
        </pc:inkChg>
      </pc:sldChg>
      <pc:sldChg chg="addSp">
        <pc:chgData name="Chitambar, Eric" userId="05f873b4-a386-453d-a2e0-769001d3b38e" providerId="ADAL" clId="{F30F1EB5-3C70-4AA8-834D-A106B6A87CB8}" dt="2021-04-15T02:37:17.959" v="0"/>
        <pc:sldMkLst>
          <pc:docMk/>
          <pc:sldMk cId="1644081153" sldId="405"/>
        </pc:sldMkLst>
        <pc:inkChg chg="add">
          <ac:chgData name="Chitambar, Eric" userId="05f873b4-a386-453d-a2e0-769001d3b38e" providerId="ADAL" clId="{F30F1EB5-3C70-4AA8-834D-A106B6A87CB8}" dt="2021-04-15T02:37:17.959" v="0"/>
          <ac:inkMkLst>
            <pc:docMk/>
            <pc:sldMk cId="1644081153" sldId="405"/>
            <ac:inkMk id="2" creationId="{57CF004D-C091-4089-AF00-30D3D5A28A8F}"/>
          </ac:inkMkLst>
        </pc:inkChg>
      </pc:sldChg>
    </pc:docChg>
  </pc:docChgLst>
  <pc:docChgLst>
    <pc:chgData name="Chitambar, Eric" userId="05f873b4-a386-453d-a2e0-769001d3b38e" providerId="ADAL" clId="{78A4B133-E3F6-418A-BD8C-40749A43B4C4}"/>
    <pc:docChg chg="custSel addSld modSld">
      <pc:chgData name="Chitambar, Eric" userId="05f873b4-a386-453d-a2e0-769001d3b38e" providerId="ADAL" clId="{78A4B133-E3F6-418A-BD8C-40749A43B4C4}" dt="2023-11-05T19:50:17.881" v="716" actId="478"/>
      <pc:docMkLst>
        <pc:docMk/>
      </pc:docMkLst>
      <pc:sldChg chg="modSp mod">
        <pc:chgData name="Chitambar, Eric" userId="05f873b4-a386-453d-a2e0-769001d3b38e" providerId="ADAL" clId="{78A4B133-E3F6-418A-BD8C-40749A43B4C4}" dt="2023-11-05T19:37:25.425" v="9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78A4B133-E3F6-418A-BD8C-40749A43B4C4}" dt="2023-11-05T19:37:21.746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78A4B133-E3F6-418A-BD8C-40749A43B4C4}" dt="2023-11-05T19:37:25.425" v="9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">
        <pc:chgData name="Chitambar, Eric" userId="05f873b4-a386-453d-a2e0-769001d3b38e" providerId="ADAL" clId="{78A4B133-E3F6-418A-BD8C-40749A43B4C4}" dt="2023-11-05T19:40:29.903" v="285" actId="478"/>
        <pc:sldMkLst>
          <pc:docMk/>
          <pc:sldMk cId="2533138957" sldId="395"/>
        </pc:sldMkLst>
        <pc:picChg chg="del mod ord replST">
          <ac:chgData name="Chitambar, Eric" userId="05f873b4-a386-453d-a2e0-769001d3b38e" providerId="ADAL" clId="{78A4B133-E3F6-418A-BD8C-40749A43B4C4}" dt="2023-11-05T19:39:05.451" v="70" actId="478"/>
          <ac:picMkLst>
            <pc:docMk/>
            <pc:sldMk cId="2533138957" sldId="395"/>
            <ac:picMk id="5" creationId="{A790FEF6-A909-7FD9-764B-D17ED2BD7825}"/>
          </ac:picMkLst>
        </pc:picChg>
        <pc:picChg chg="del mod ord replST">
          <ac:chgData name="Chitambar, Eric" userId="05f873b4-a386-453d-a2e0-769001d3b38e" providerId="ADAL" clId="{78A4B133-E3F6-418A-BD8C-40749A43B4C4}" dt="2023-11-05T19:39:11.532" v="101" actId="478"/>
          <ac:picMkLst>
            <pc:docMk/>
            <pc:sldMk cId="2533138957" sldId="395"/>
            <ac:picMk id="7" creationId="{597B16DF-A43B-E91C-85DD-77D8BBD24C33}"/>
          </ac:picMkLst>
        </pc:picChg>
        <pc:picChg chg="del">
          <ac:chgData name="Chitambar, Eric" userId="05f873b4-a386-453d-a2e0-769001d3b38e" providerId="ADAL" clId="{78A4B133-E3F6-418A-BD8C-40749A43B4C4}" dt="2023-11-05T19:38:57.823" v="39" actId="478"/>
          <ac:picMkLst>
            <pc:docMk/>
            <pc:sldMk cId="2533138957" sldId="395"/>
            <ac:picMk id="9" creationId="{1F198707-8B0F-4765-BEE2-3BE6E06E0DA4}"/>
          </ac:picMkLst>
        </pc:picChg>
        <pc:picChg chg="del mod ord replST">
          <ac:chgData name="Chitambar, Eric" userId="05f873b4-a386-453d-a2e0-769001d3b38e" providerId="ADAL" clId="{78A4B133-E3F6-418A-BD8C-40749A43B4C4}" dt="2023-11-05T19:39:17.728" v="132" actId="478"/>
          <ac:picMkLst>
            <pc:docMk/>
            <pc:sldMk cId="2533138957" sldId="395"/>
            <ac:picMk id="10" creationId="{367CBE34-5F57-B808-D211-8977D5679C5A}"/>
          </ac:picMkLst>
        </pc:picChg>
        <pc:picChg chg="del mod ord replST">
          <ac:chgData name="Chitambar, Eric" userId="05f873b4-a386-453d-a2e0-769001d3b38e" providerId="ADAL" clId="{78A4B133-E3F6-418A-BD8C-40749A43B4C4}" dt="2023-11-05T19:39:23.752" v="163" actId="478"/>
          <ac:picMkLst>
            <pc:docMk/>
            <pc:sldMk cId="2533138957" sldId="395"/>
            <ac:picMk id="12" creationId="{8A67572C-F295-EA6A-BEF2-378C7EC6FC73}"/>
          </ac:picMkLst>
        </pc:picChg>
        <pc:picChg chg="mod ord replST">
          <ac:chgData name="Chitambar, Eric" userId="05f873b4-a386-453d-a2e0-769001d3b38e" providerId="ADAL" clId="{78A4B133-E3F6-418A-BD8C-40749A43B4C4}" dt="2023-11-05T19:39:23.752" v="162" actId="108"/>
          <ac:picMkLst>
            <pc:docMk/>
            <pc:sldMk cId="2533138957" sldId="395"/>
            <ac:picMk id="14" creationId="{412444A7-50E6-595A-813F-34C47FBF7292}"/>
          </ac:picMkLst>
        </pc:picChg>
        <pc:picChg chg="del">
          <ac:chgData name="Chitambar, Eric" userId="05f873b4-a386-453d-a2e0-769001d3b38e" providerId="ADAL" clId="{78A4B133-E3F6-418A-BD8C-40749A43B4C4}" dt="2023-11-05T19:39:31.056" v="191" actId="478"/>
          <ac:picMkLst>
            <pc:docMk/>
            <pc:sldMk cId="2533138957" sldId="395"/>
            <ac:picMk id="15" creationId="{4A808D13-D649-41DF-9DBF-05DC23E01D75}"/>
          </ac:picMkLst>
        </pc:picChg>
        <pc:picChg chg="mod ord replST">
          <ac:chgData name="Chitambar, Eric" userId="05f873b4-a386-453d-a2e0-769001d3b38e" providerId="ADAL" clId="{78A4B133-E3F6-418A-BD8C-40749A43B4C4}" dt="2023-11-05T19:39:53.256" v="260" actId="1036"/>
          <ac:picMkLst>
            <pc:docMk/>
            <pc:sldMk cId="2533138957" sldId="395"/>
            <ac:picMk id="17" creationId="{9C662E5C-3D4D-555B-E157-5800D900F20F}"/>
          </ac:picMkLst>
        </pc:picChg>
        <pc:picChg chg="mod ord replST">
          <ac:chgData name="Chitambar, Eric" userId="05f873b4-a386-453d-a2e0-769001d3b38e" providerId="ADAL" clId="{78A4B133-E3F6-418A-BD8C-40749A43B4C4}" dt="2023-11-05T19:39:53.256" v="260" actId="1036"/>
          <ac:picMkLst>
            <pc:docMk/>
            <pc:sldMk cId="2533138957" sldId="395"/>
            <ac:picMk id="19" creationId="{CFA1E500-DF42-9FA9-F21A-FC2FBBD78885}"/>
          </ac:picMkLst>
        </pc:picChg>
        <pc:picChg chg="mod ord replST">
          <ac:chgData name="Chitambar, Eric" userId="05f873b4-a386-453d-a2e0-769001d3b38e" providerId="ADAL" clId="{78A4B133-E3F6-418A-BD8C-40749A43B4C4}" dt="2023-11-05T19:39:53.256" v="260" actId="1036"/>
          <ac:picMkLst>
            <pc:docMk/>
            <pc:sldMk cId="2533138957" sldId="395"/>
            <ac:picMk id="21" creationId="{A80B69E7-4D80-5EA4-BB7F-C38EF0669D85}"/>
          </ac:picMkLst>
        </pc:picChg>
        <pc:picChg chg="mod ord replST">
          <ac:chgData name="Chitambar, Eric" userId="05f873b4-a386-453d-a2e0-769001d3b38e" providerId="ADAL" clId="{78A4B133-E3F6-418A-BD8C-40749A43B4C4}" dt="2023-11-05T19:40:29.903" v="284" actId="108"/>
          <ac:picMkLst>
            <pc:docMk/>
            <pc:sldMk cId="2533138957" sldId="395"/>
            <ac:picMk id="23" creationId="{84F29481-73D6-51EA-C13A-9A2FC4B2F1D8}"/>
          </ac:picMkLst>
        </pc:picChg>
        <pc:picChg chg="del">
          <ac:chgData name="Chitambar, Eric" userId="05f873b4-a386-453d-a2e0-769001d3b38e" providerId="ADAL" clId="{78A4B133-E3F6-418A-BD8C-40749A43B4C4}" dt="2023-11-05T19:39:38.138" v="218" actId="478"/>
          <ac:picMkLst>
            <pc:docMk/>
            <pc:sldMk cId="2533138957" sldId="395"/>
            <ac:picMk id="37" creationId="{E94AF723-B40D-48D9-B612-80E64960F5ED}"/>
          </ac:picMkLst>
        </pc:picChg>
        <pc:picChg chg="del">
          <ac:chgData name="Chitambar, Eric" userId="05f873b4-a386-453d-a2e0-769001d3b38e" providerId="ADAL" clId="{78A4B133-E3F6-418A-BD8C-40749A43B4C4}" dt="2023-11-05T19:39:46.515" v="244" actId="478"/>
          <ac:picMkLst>
            <pc:docMk/>
            <pc:sldMk cId="2533138957" sldId="395"/>
            <ac:picMk id="39" creationId="{574AF1FD-8199-43AD-BB72-611AAB49E940}"/>
          </ac:picMkLst>
        </pc:picChg>
        <pc:picChg chg="del">
          <ac:chgData name="Chitambar, Eric" userId="05f873b4-a386-453d-a2e0-769001d3b38e" providerId="ADAL" clId="{78A4B133-E3F6-418A-BD8C-40749A43B4C4}" dt="2023-11-05T19:40:29.903" v="285" actId="478"/>
          <ac:picMkLst>
            <pc:docMk/>
            <pc:sldMk cId="2533138957" sldId="395"/>
            <ac:picMk id="41" creationId="{7A1DE049-9D91-4C01-91E8-E5F1AD8CA5CF}"/>
          </ac:picMkLst>
        </pc:picChg>
        <pc:inkChg chg="del">
          <ac:chgData name="Chitambar, Eric" userId="05f873b4-a386-453d-a2e0-769001d3b38e" providerId="ADAL" clId="{78A4B133-E3F6-418A-BD8C-40749A43B4C4}" dt="2023-11-05T19:40:21.899" v="261" actId="478"/>
          <ac:inkMkLst>
            <pc:docMk/>
            <pc:sldMk cId="2533138957" sldId="395"/>
            <ac:inkMk id="2" creationId="{E3508C33-2016-42BE-BA78-0D40080BDFE8}"/>
          </ac:inkMkLst>
        </pc:inkChg>
      </pc:sldChg>
      <pc:sldChg chg="add">
        <pc:chgData name="Chitambar, Eric" userId="05f873b4-a386-453d-a2e0-769001d3b38e" providerId="ADAL" clId="{78A4B133-E3F6-418A-BD8C-40749A43B4C4}" dt="2023-11-05T19:37:36.977" v="10"/>
        <pc:sldMkLst>
          <pc:docMk/>
          <pc:sldMk cId="1841693534" sldId="401"/>
        </pc:sldMkLst>
      </pc:sldChg>
      <pc:sldChg chg="add">
        <pc:chgData name="Chitambar, Eric" userId="05f873b4-a386-453d-a2e0-769001d3b38e" providerId="ADAL" clId="{78A4B133-E3F6-418A-BD8C-40749A43B4C4}" dt="2023-11-05T19:37:36.977" v="10"/>
        <pc:sldMkLst>
          <pc:docMk/>
          <pc:sldMk cId="1667385627" sldId="402"/>
        </pc:sldMkLst>
      </pc:sldChg>
      <pc:sldChg chg="delSp modSp mod">
        <pc:chgData name="Chitambar, Eric" userId="05f873b4-a386-453d-a2e0-769001d3b38e" providerId="ADAL" clId="{78A4B133-E3F6-418A-BD8C-40749A43B4C4}" dt="2023-11-05T19:44:14.476" v="424" actId="478"/>
        <pc:sldMkLst>
          <pc:docMk/>
          <pc:sldMk cId="637854236" sldId="403"/>
        </pc:sldMkLst>
        <pc:picChg chg="mod ord replST">
          <ac:chgData name="Chitambar, Eric" userId="05f873b4-a386-453d-a2e0-769001d3b38e" providerId="ADAL" clId="{78A4B133-E3F6-418A-BD8C-40749A43B4C4}" dt="2023-11-05T19:43:31.423" v="313" actId="108"/>
          <ac:picMkLst>
            <pc:docMk/>
            <pc:sldMk cId="637854236" sldId="403"/>
            <ac:picMk id="5" creationId="{5C2FF005-38F2-01C0-4A0D-7589F9F68510}"/>
          </ac:picMkLst>
        </pc:picChg>
        <pc:picChg chg="mod ord replST">
          <ac:chgData name="Chitambar, Eric" userId="05f873b4-a386-453d-a2e0-769001d3b38e" providerId="ADAL" clId="{78A4B133-E3F6-418A-BD8C-40749A43B4C4}" dt="2023-11-05T19:43:58.419" v="375" actId="1076"/>
          <ac:picMkLst>
            <pc:docMk/>
            <pc:sldMk cId="637854236" sldId="403"/>
            <ac:picMk id="7" creationId="{CAD99B1B-BBC0-BDF1-C295-80DFF4D38FBE}"/>
          </ac:picMkLst>
        </pc:picChg>
        <pc:picChg chg="mod ord replST">
          <ac:chgData name="Chitambar, Eric" userId="05f873b4-a386-453d-a2e0-769001d3b38e" providerId="ADAL" clId="{78A4B133-E3F6-418A-BD8C-40749A43B4C4}" dt="2023-11-05T19:43:58.419" v="375" actId="1076"/>
          <ac:picMkLst>
            <pc:docMk/>
            <pc:sldMk cId="637854236" sldId="403"/>
            <ac:picMk id="9" creationId="{5EAE2FA5-45C7-53DA-18B1-89943C70B263}"/>
          </ac:picMkLst>
        </pc:picChg>
        <pc:picChg chg="mod ord replST">
          <ac:chgData name="Chitambar, Eric" userId="05f873b4-a386-453d-a2e0-769001d3b38e" providerId="ADAL" clId="{78A4B133-E3F6-418A-BD8C-40749A43B4C4}" dt="2023-11-05T19:44:06.783" v="399" actId="108"/>
          <ac:picMkLst>
            <pc:docMk/>
            <pc:sldMk cId="637854236" sldId="403"/>
            <ac:picMk id="11" creationId="{89EB2497-2DB0-DCBC-4EE1-78F914C33A28}"/>
          </ac:picMkLst>
        </pc:picChg>
        <pc:picChg chg="del">
          <ac:chgData name="Chitambar, Eric" userId="05f873b4-a386-453d-a2e0-769001d3b38e" providerId="ADAL" clId="{78A4B133-E3F6-418A-BD8C-40749A43B4C4}" dt="2023-11-05T19:43:45.794" v="371" actId="478"/>
          <ac:picMkLst>
            <pc:docMk/>
            <pc:sldMk cId="637854236" sldId="403"/>
            <ac:picMk id="12" creationId="{CD63C0DF-CFE9-4286-B01F-D9E05B656DD5}"/>
          </ac:picMkLst>
        </pc:picChg>
        <pc:picChg chg="mod ord replST">
          <ac:chgData name="Chitambar, Eric" userId="05f873b4-a386-453d-a2e0-769001d3b38e" providerId="ADAL" clId="{78A4B133-E3F6-418A-BD8C-40749A43B4C4}" dt="2023-11-05T19:44:14.476" v="423" actId="108"/>
          <ac:picMkLst>
            <pc:docMk/>
            <pc:sldMk cId="637854236" sldId="403"/>
            <ac:picMk id="14" creationId="{25C9BB29-BD17-F78D-A092-521A7C131751}"/>
          </ac:picMkLst>
        </pc:picChg>
        <pc:picChg chg="del">
          <ac:chgData name="Chitambar, Eric" userId="05f873b4-a386-453d-a2e0-769001d3b38e" providerId="ADAL" clId="{78A4B133-E3F6-418A-BD8C-40749A43B4C4}" dt="2023-11-05T19:43:37.554" v="342" actId="478"/>
          <ac:picMkLst>
            <pc:docMk/>
            <pc:sldMk cId="637854236" sldId="403"/>
            <ac:picMk id="30" creationId="{C467723E-F9C2-4E24-925A-C0EAF199C7D2}"/>
          </ac:picMkLst>
        </pc:picChg>
        <pc:picChg chg="del">
          <ac:chgData name="Chitambar, Eric" userId="05f873b4-a386-453d-a2e0-769001d3b38e" providerId="ADAL" clId="{78A4B133-E3F6-418A-BD8C-40749A43B4C4}" dt="2023-11-05T19:43:31.423" v="314" actId="478"/>
          <ac:picMkLst>
            <pc:docMk/>
            <pc:sldMk cId="637854236" sldId="403"/>
            <ac:picMk id="33" creationId="{D67F06AB-EA2C-4E08-88B0-1B164E7E3EB9}"/>
          </ac:picMkLst>
        </pc:picChg>
        <pc:picChg chg="del">
          <ac:chgData name="Chitambar, Eric" userId="05f873b4-a386-453d-a2e0-769001d3b38e" providerId="ADAL" clId="{78A4B133-E3F6-418A-BD8C-40749A43B4C4}" dt="2023-11-05T19:44:14.476" v="424" actId="478"/>
          <ac:picMkLst>
            <pc:docMk/>
            <pc:sldMk cId="637854236" sldId="403"/>
            <ac:picMk id="38" creationId="{9AE8FC5D-648A-4F04-9744-D5F0E4B49E69}"/>
          </ac:picMkLst>
        </pc:picChg>
        <pc:picChg chg="del mod">
          <ac:chgData name="Chitambar, Eric" userId="05f873b4-a386-453d-a2e0-769001d3b38e" providerId="ADAL" clId="{78A4B133-E3F6-418A-BD8C-40749A43B4C4}" dt="2023-11-05T19:44:06.783" v="400" actId="478"/>
          <ac:picMkLst>
            <pc:docMk/>
            <pc:sldMk cId="637854236" sldId="403"/>
            <ac:picMk id="40" creationId="{814157A9-8E4B-48C5-89DC-B9C2487AC1F1}"/>
          </ac:picMkLst>
        </pc:picChg>
        <pc:inkChg chg="del">
          <ac:chgData name="Chitambar, Eric" userId="05f873b4-a386-453d-a2e0-769001d3b38e" providerId="ADAL" clId="{78A4B133-E3F6-418A-BD8C-40749A43B4C4}" dt="2023-11-05T19:43:52.803" v="374" actId="478"/>
          <ac:inkMkLst>
            <pc:docMk/>
            <pc:sldMk cId="637854236" sldId="403"/>
            <ac:inkMk id="2" creationId="{D886929E-D48A-4A16-8F1E-932C2408F578}"/>
          </ac:inkMkLst>
        </pc:inkChg>
      </pc:sldChg>
      <pc:sldChg chg="delSp modSp mod">
        <pc:chgData name="Chitambar, Eric" userId="05f873b4-a386-453d-a2e0-769001d3b38e" providerId="ADAL" clId="{78A4B133-E3F6-418A-BD8C-40749A43B4C4}" dt="2023-11-05T19:45:15.132" v="450" actId="478"/>
        <pc:sldMkLst>
          <pc:docMk/>
          <pc:sldMk cId="2394047760" sldId="404"/>
        </pc:sldMkLst>
        <pc:picChg chg="del">
          <ac:chgData name="Chitambar, Eric" userId="05f873b4-a386-453d-a2e0-769001d3b38e" providerId="ADAL" clId="{78A4B133-E3F6-418A-BD8C-40749A43B4C4}" dt="2023-11-05T19:45:13.176" v="449" actId="478"/>
          <ac:picMkLst>
            <pc:docMk/>
            <pc:sldMk cId="2394047760" sldId="404"/>
            <ac:picMk id="3" creationId="{871E7131-6AF9-493D-80DE-5755830E88EC}"/>
          </ac:picMkLst>
        </pc:picChg>
        <pc:picChg chg="mod ord replST">
          <ac:chgData name="Chitambar, Eric" userId="05f873b4-a386-453d-a2e0-769001d3b38e" providerId="ADAL" clId="{78A4B133-E3F6-418A-BD8C-40749A43B4C4}" dt="2023-11-05T19:45:13.176" v="448" actId="108"/>
          <ac:picMkLst>
            <pc:docMk/>
            <pc:sldMk cId="2394047760" sldId="404"/>
            <ac:picMk id="6" creationId="{2D58D1B0-6D1F-3133-5B8E-411F913AE33F}"/>
          </ac:picMkLst>
        </pc:picChg>
        <pc:inkChg chg="del">
          <ac:chgData name="Chitambar, Eric" userId="05f873b4-a386-453d-a2e0-769001d3b38e" providerId="ADAL" clId="{78A4B133-E3F6-418A-BD8C-40749A43B4C4}" dt="2023-11-05T19:45:15.132" v="450" actId="478"/>
          <ac:inkMkLst>
            <pc:docMk/>
            <pc:sldMk cId="2394047760" sldId="404"/>
            <ac:inkMk id="2" creationId="{F70E31B3-D8DC-4F16-8A6D-E686BB0DA778}"/>
          </ac:inkMkLst>
        </pc:inkChg>
      </pc:sldChg>
      <pc:sldChg chg="delSp modSp mod">
        <pc:chgData name="Chitambar, Eric" userId="05f873b4-a386-453d-a2e0-769001d3b38e" providerId="ADAL" clId="{78A4B133-E3F6-418A-BD8C-40749A43B4C4}" dt="2023-11-05T19:45:57.317" v="503" actId="1076"/>
        <pc:sldMkLst>
          <pc:docMk/>
          <pc:sldMk cId="1644081153" sldId="405"/>
        </pc:sldMkLst>
        <pc:picChg chg="del">
          <ac:chgData name="Chitambar, Eric" userId="05f873b4-a386-453d-a2e0-769001d3b38e" providerId="ADAL" clId="{78A4B133-E3F6-418A-BD8C-40749A43B4C4}" dt="2023-11-05T19:45:23.111" v="476" actId="478"/>
          <ac:picMkLst>
            <pc:docMk/>
            <pc:sldMk cId="1644081153" sldId="405"/>
            <ac:picMk id="5" creationId="{B1C98CEF-91FA-4848-B408-8ECD4FE4A80C}"/>
          </ac:picMkLst>
        </pc:picChg>
        <pc:picChg chg="mod ord replST">
          <ac:chgData name="Chitambar, Eric" userId="05f873b4-a386-453d-a2e0-769001d3b38e" providerId="ADAL" clId="{78A4B133-E3F6-418A-BD8C-40749A43B4C4}" dt="2023-11-05T19:45:23.111" v="475" actId="108"/>
          <ac:picMkLst>
            <pc:docMk/>
            <pc:sldMk cId="1644081153" sldId="405"/>
            <ac:picMk id="6" creationId="{7F102445-7A6C-4BBF-660C-E5273DB1274F}"/>
          </ac:picMkLst>
        </pc:picChg>
        <pc:picChg chg="mod ord replST">
          <ac:chgData name="Chitambar, Eric" userId="05f873b4-a386-453d-a2e0-769001d3b38e" providerId="ADAL" clId="{78A4B133-E3F6-418A-BD8C-40749A43B4C4}" dt="2023-11-05T19:45:57.317" v="503" actId="1076"/>
          <ac:picMkLst>
            <pc:docMk/>
            <pc:sldMk cId="1644081153" sldId="405"/>
            <ac:picMk id="8" creationId="{E4289F61-7EB4-A99B-C26B-3E66AC699309}"/>
          </ac:picMkLst>
        </pc:picChg>
        <pc:picChg chg="del">
          <ac:chgData name="Chitambar, Eric" userId="05f873b4-a386-453d-a2e0-769001d3b38e" providerId="ADAL" clId="{78A4B133-E3F6-418A-BD8C-40749A43B4C4}" dt="2023-11-05T19:45:49.198" v="501" actId="478"/>
          <ac:picMkLst>
            <pc:docMk/>
            <pc:sldMk cId="1644081153" sldId="405"/>
            <ac:picMk id="9" creationId="{1A3EF215-8BBB-4197-B807-159FAE2C0A1B}"/>
          </ac:picMkLst>
        </pc:picChg>
        <pc:inkChg chg="del">
          <ac:chgData name="Chitambar, Eric" userId="05f873b4-a386-453d-a2e0-769001d3b38e" providerId="ADAL" clId="{78A4B133-E3F6-418A-BD8C-40749A43B4C4}" dt="2023-11-05T19:45:51.526" v="502" actId="478"/>
          <ac:inkMkLst>
            <pc:docMk/>
            <pc:sldMk cId="1644081153" sldId="405"/>
            <ac:inkMk id="2" creationId="{57CF004D-C091-4089-AF00-30D3D5A28A8F}"/>
          </ac:inkMkLst>
        </pc:inkChg>
      </pc:sldChg>
      <pc:sldChg chg="delSp modSp mod">
        <pc:chgData name="Chitambar, Eric" userId="05f873b4-a386-453d-a2e0-769001d3b38e" providerId="ADAL" clId="{78A4B133-E3F6-418A-BD8C-40749A43B4C4}" dt="2023-11-05T19:46:31.091" v="556" actId="478"/>
        <pc:sldMkLst>
          <pc:docMk/>
          <pc:sldMk cId="2731593835" sldId="406"/>
        </pc:sldMkLst>
        <pc:picChg chg="del">
          <ac:chgData name="Chitambar, Eric" userId="05f873b4-a386-453d-a2e0-769001d3b38e" providerId="ADAL" clId="{78A4B133-E3F6-418A-BD8C-40749A43B4C4}" dt="2023-11-05T19:46:21.630" v="554" actId="478"/>
          <ac:picMkLst>
            <pc:docMk/>
            <pc:sldMk cId="2731593835" sldId="406"/>
            <ac:picMk id="3" creationId="{82040A28-D093-4193-8503-1FA65B5DDDC3}"/>
          </ac:picMkLst>
        </pc:picChg>
        <pc:picChg chg="del">
          <ac:chgData name="Chitambar, Eric" userId="05f873b4-a386-453d-a2e0-769001d3b38e" providerId="ADAL" clId="{78A4B133-E3F6-418A-BD8C-40749A43B4C4}" dt="2023-11-05T19:46:12.792" v="529" actId="478"/>
          <ac:picMkLst>
            <pc:docMk/>
            <pc:sldMk cId="2731593835" sldId="406"/>
            <ac:picMk id="5" creationId="{B1C98CEF-91FA-4848-B408-8ECD4FE4A80C}"/>
          </ac:picMkLst>
        </pc:picChg>
        <pc:picChg chg="mod ord replST">
          <ac:chgData name="Chitambar, Eric" userId="05f873b4-a386-453d-a2e0-769001d3b38e" providerId="ADAL" clId="{78A4B133-E3F6-418A-BD8C-40749A43B4C4}" dt="2023-11-05T19:46:12.792" v="528" actId="108"/>
          <ac:picMkLst>
            <pc:docMk/>
            <pc:sldMk cId="2731593835" sldId="406"/>
            <ac:picMk id="7" creationId="{BB7AFF8A-1D8E-E284-5EE7-012FA08F5C80}"/>
          </ac:picMkLst>
        </pc:picChg>
        <pc:picChg chg="mod ord replST">
          <ac:chgData name="Chitambar, Eric" userId="05f873b4-a386-453d-a2e0-769001d3b38e" providerId="ADAL" clId="{78A4B133-E3F6-418A-BD8C-40749A43B4C4}" dt="2023-11-05T19:46:25.812" v="555" actId="1076"/>
          <ac:picMkLst>
            <pc:docMk/>
            <pc:sldMk cId="2731593835" sldId="406"/>
            <ac:picMk id="9" creationId="{298E0D3D-8771-C75A-AE65-A76CAB48206D}"/>
          </ac:picMkLst>
        </pc:picChg>
        <pc:inkChg chg="del">
          <ac:chgData name="Chitambar, Eric" userId="05f873b4-a386-453d-a2e0-769001d3b38e" providerId="ADAL" clId="{78A4B133-E3F6-418A-BD8C-40749A43B4C4}" dt="2023-11-05T19:46:31.091" v="556" actId="478"/>
          <ac:inkMkLst>
            <pc:docMk/>
            <pc:sldMk cId="2731593835" sldId="406"/>
            <ac:inkMk id="2" creationId="{1AD66A59-D340-4FB6-B2CC-619F98A38B3A}"/>
          </ac:inkMkLst>
        </pc:inkChg>
      </pc:sldChg>
      <pc:sldChg chg="delSp modSp mod">
        <pc:chgData name="Chitambar, Eric" userId="05f873b4-a386-453d-a2e0-769001d3b38e" providerId="ADAL" clId="{78A4B133-E3F6-418A-BD8C-40749A43B4C4}" dt="2023-11-05T19:46:58.415" v="608" actId="478"/>
        <pc:sldMkLst>
          <pc:docMk/>
          <pc:sldMk cId="2911911307" sldId="407"/>
        </pc:sldMkLst>
        <pc:picChg chg="del">
          <ac:chgData name="Chitambar, Eric" userId="05f873b4-a386-453d-a2e0-769001d3b38e" providerId="ADAL" clId="{78A4B133-E3F6-418A-BD8C-40749A43B4C4}" dt="2023-11-05T19:46:51.482" v="582" actId="478"/>
          <ac:picMkLst>
            <pc:docMk/>
            <pc:sldMk cId="2911911307" sldId="407"/>
            <ac:picMk id="5" creationId="{B1C98CEF-91FA-4848-B408-8ECD4FE4A80C}"/>
          </ac:picMkLst>
        </pc:picChg>
        <pc:picChg chg="del">
          <ac:chgData name="Chitambar, Eric" userId="05f873b4-a386-453d-a2e0-769001d3b38e" providerId="ADAL" clId="{78A4B133-E3F6-418A-BD8C-40749A43B4C4}" dt="2023-11-05T19:46:57.062" v="607" actId="478"/>
          <ac:picMkLst>
            <pc:docMk/>
            <pc:sldMk cId="2911911307" sldId="407"/>
            <ac:picMk id="6" creationId="{112336D3-1AF6-4547-876E-D08820E1CC39}"/>
          </ac:picMkLst>
        </pc:picChg>
        <pc:picChg chg="mod ord replST">
          <ac:chgData name="Chitambar, Eric" userId="05f873b4-a386-453d-a2e0-769001d3b38e" providerId="ADAL" clId="{78A4B133-E3F6-418A-BD8C-40749A43B4C4}" dt="2023-11-05T19:46:51.482" v="581" actId="108"/>
          <ac:picMkLst>
            <pc:docMk/>
            <pc:sldMk cId="2911911307" sldId="407"/>
            <ac:picMk id="7" creationId="{1DEE8F9F-F5BA-88EC-DAB3-6A13876D52EB}"/>
          </ac:picMkLst>
        </pc:picChg>
        <pc:picChg chg="mod ord replST">
          <ac:chgData name="Chitambar, Eric" userId="05f873b4-a386-453d-a2e0-769001d3b38e" providerId="ADAL" clId="{78A4B133-E3F6-418A-BD8C-40749A43B4C4}" dt="2023-11-05T19:46:57.062" v="606" actId="108"/>
          <ac:picMkLst>
            <pc:docMk/>
            <pc:sldMk cId="2911911307" sldId="407"/>
            <ac:picMk id="9" creationId="{90D1CC56-9532-EF6A-3723-FA19EF50B00B}"/>
          </ac:picMkLst>
        </pc:picChg>
        <pc:inkChg chg="del">
          <ac:chgData name="Chitambar, Eric" userId="05f873b4-a386-453d-a2e0-769001d3b38e" providerId="ADAL" clId="{78A4B133-E3F6-418A-BD8C-40749A43B4C4}" dt="2023-11-05T19:46:58.415" v="608" actId="478"/>
          <ac:inkMkLst>
            <pc:docMk/>
            <pc:sldMk cId="2911911307" sldId="407"/>
            <ac:inkMk id="2" creationId="{A2A8931C-79A8-471F-A50A-7B726DBA9CDC}"/>
          </ac:inkMkLst>
        </pc:inkChg>
      </pc:sldChg>
      <pc:sldChg chg="delSp modSp mod">
        <pc:chgData name="Chitambar, Eric" userId="05f873b4-a386-453d-a2e0-769001d3b38e" providerId="ADAL" clId="{78A4B133-E3F6-418A-BD8C-40749A43B4C4}" dt="2023-11-05T19:48:09.204" v="662" actId="478"/>
        <pc:sldMkLst>
          <pc:docMk/>
          <pc:sldMk cId="154571854" sldId="408"/>
        </pc:sldMkLst>
        <pc:picChg chg="del">
          <ac:chgData name="Chitambar, Eric" userId="05f873b4-a386-453d-a2e0-769001d3b38e" providerId="ADAL" clId="{78A4B133-E3F6-418A-BD8C-40749A43B4C4}" dt="2023-11-05T19:48:02.441" v="659" actId="478"/>
          <ac:picMkLst>
            <pc:docMk/>
            <pc:sldMk cId="154571854" sldId="408"/>
            <ac:picMk id="3" creationId="{D442058B-7642-4219-AD22-06A9F0D11681}"/>
          </ac:picMkLst>
        </pc:picChg>
        <pc:picChg chg="del">
          <ac:chgData name="Chitambar, Eric" userId="05f873b4-a386-453d-a2e0-769001d3b38e" providerId="ADAL" clId="{78A4B133-E3F6-418A-BD8C-40749A43B4C4}" dt="2023-11-05T19:47:56.414" v="634" actId="478"/>
          <ac:picMkLst>
            <pc:docMk/>
            <pc:sldMk cId="154571854" sldId="408"/>
            <ac:picMk id="5" creationId="{B1C98CEF-91FA-4848-B408-8ECD4FE4A80C}"/>
          </ac:picMkLst>
        </pc:picChg>
        <pc:picChg chg="mod ord replST">
          <ac:chgData name="Chitambar, Eric" userId="05f873b4-a386-453d-a2e0-769001d3b38e" providerId="ADAL" clId="{78A4B133-E3F6-418A-BD8C-40749A43B4C4}" dt="2023-11-05T19:47:56.414" v="633" actId="108"/>
          <ac:picMkLst>
            <pc:docMk/>
            <pc:sldMk cId="154571854" sldId="408"/>
            <ac:picMk id="7" creationId="{9B699D02-3304-F640-AB65-268392CAFB8D}"/>
          </ac:picMkLst>
        </pc:picChg>
        <pc:picChg chg="mod ord replST">
          <ac:chgData name="Chitambar, Eric" userId="05f873b4-a386-453d-a2e0-769001d3b38e" providerId="ADAL" clId="{78A4B133-E3F6-418A-BD8C-40749A43B4C4}" dt="2023-11-05T19:48:06.941" v="661" actId="1076"/>
          <ac:picMkLst>
            <pc:docMk/>
            <pc:sldMk cId="154571854" sldId="408"/>
            <ac:picMk id="9" creationId="{57126290-A7D6-2359-FD09-9B1ADCCD100C}"/>
          </ac:picMkLst>
        </pc:picChg>
        <pc:inkChg chg="del">
          <ac:chgData name="Chitambar, Eric" userId="05f873b4-a386-453d-a2e0-769001d3b38e" providerId="ADAL" clId="{78A4B133-E3F6-418A-BD8C-40749A43B4C4}" dt="2023-11-05T19:48:09.204" v="662" actId="478"/>
          <ac:inkMkLst>
            <pc:docMk/>
            <pc:sldMk cId="154571854" sldId="408"/>
            <ac:inkMk id="2" creationId="{3AB501FF-55D5-4B98-AABE-A301C7B15A90}"/>
          </ac:inkMkLst>
        </pc:inkChg>
      </pc:sldChg>
      <pc:sldChg chg="delSp modSp mod">
        <pc:chgData name="Chitambar, Eric" userId="05f873b4-a386-453d-a2e0-769001d3b38e" providerId="ADAL" clId="{78A4B133-E3F6-418A-BD8C-40749A43B4C4}" dt="2023-11-05T19:49:22.734" v="690" actId="1076"/>
        <pc:sldMkLst>
          <pc:docMk/>
          <pc:sldMk cId="3383337162" sldId="409"/>
        </pc:sldMkLst>
        <pc:picChg chg="mod ord replST">
          <ac:chgData name="Chitambar, Eric" userId="05f873b4-a386-453d-a2e0-769001d3b38e" providerId="ADAL" clId="{78A4B133-E3F6-418A-BD8C-40749A43B4C4}" dt="2023-11-05T19:49:22.734" v="690" actId="1076"/>
          <ac:picMkLst>
            <pc:docMk/>
            <pc:sldMk cId="3383337162" sldId="409"/>
            <ac:picMk id="5" creationId="{1A31EFA6-0D0C-BCCB-62D5-7B0A9B54D532}"/>
          </ac:picMkLst>
        </pc:picChg>
        <pc:picChg chg="del">
          <ac:chgData name="Chitambar, Eric" userId="05f873b4-a386-453d-a2e0-769001d3b38e" providerId="ADAL" clId="{78A4B133-E3F6-418A-BD8C-40749A43B4C4}" dt="2023-11-05T19:49:14.925" v="687" actId="478"/>
          <ac:picMkLst>
            <pc:docMk/>
            <pc:sldMk cId="3383337162" sldId="409"/>
            <ac:picMk id="8" creationId="{E150718D-21C5-4045-9685-5EEBF8332180}"/>
          </ac:picMkLst>
        </pc:picChg>
        <pc:inkChg chg="del">
          <ac:chgData name="Chitambar, Eric" userId="05f873b4-a386-453d-a2e0-769001d3b38e" providerId="ADAL" clId="{78A4B133-E3F6-418A-BD8C-40749A43B4C4}" dt="2023-11-05T19:49:17.381" v="688" actId="478"/>
          <ac:inkMkLst>
            <pc:docMk/>
            <pc:sldMk cId="3383337162" sldId="409"/>
            <ac:inkMk id="2" creationId="{FB385A5D-CEA9-48F8-8B6F-EF017434F64A}"/>
          </ac:inkMkLst>
        </pc:inkChg>
      </pc:sldChg>
      <pc:sldChg chg="delSp modSp mod">
        <pc:chgData name="Chitambar, Eric" userId="05f873b4-a386-453d-a2e0-769001d3b38e" providerId="ADAL" clId="{78A4B133-E3F6-418A-BD8C-40749A43B4C4}" dt="2023-11-05T19:50:17.881" v="716" actId="478"/>
        <pc:sldMkLst>
          <pc:docMk/>
          <pc:sldMk cId="660530727" sldId="410"/>
        </pc:sldMkLst>
        <pc:picChg chg="mod ord replST">
          <ac:chgData name="Chitambar, Eric" userId="05f873b4-a386-453d-a2e0-769001d3b38e" providerId="ADAL" clId="{78A4B133-E3F6-418A-BD8C-40749A43B4C4}" dt="2023-11-05T19:50:15.296" v="714" actId="108"/>
          <ac:picMkLst>
            <pc:docMk/>
            <pc:sldMk cId="660530727" sldId="410"/>
            <ac:picMk id="5" creationId="{D736C434-92C0-7ED1-A65B-E2C6A73380FA}"/>
          </ac:picMkLst>
        </pc:picChg>
        <pc:picChg chg="del">
          <ac:chgData name="Chitambar, Eric" userId="05f873b4-a386-453d-a2e0-769001d3b38e" providerId="ADAL" clId="{78A4B133-E3F6-418A-BD8C-40749A43B4C4}" dt="2023-11-05T19:50:15.296" v="715" actId="478"/>
          <ac:picMkLst>
            <pc:docMk/>
            <pc:sldMk cId="660530727" sldId="410"/>
            <ac:picMk id="9" creationId="{A10450D6-ADF5-477C-A071-4EC29AEE1563}"/>
          </ac:picMkLst>
        </pc:picChg>
        <pc:inkChg chg="del">
          <ac:chgData name="Chitambar, Eric" userId="05f873b4-a386-453d-a2e0-769001d3b38e" providerId="ADAL" clId="{78A4B133-E3F6-418A-BD8C-40749A43B4C4}" dt="2023-11-05T19:50:17.881" v="716" actId="478"/>
          <ac:inkMkLst>
            <pc:docMk/>
            <pc:sldMk cId="660530727" sldId="410"/>
            <ac:inkMk id="2" creationId="{18CA1A74-C290-4C64-A079-49E92DDE4673}"/>
          </ac:inkMkLst>
        </pc:inkChg>
      </pc:sldChg>
    </pc:docChg>
  </pc:docChgLst>
  <pc:docChgLst>
    <pc:chgData name="Chitambar, Eric" userId="05f873b4-a386-453d-a2e0-769001d3b38e" providerId="ADAL" clId="{39507E9C-20B6-4A29-A248-CD12CEEA5A8B}"/>
    <pc:docChg chg="undo custSel addSld delSld modSld modSection">
      <pc:chgData name="Chitambar, Eric" userId="05f873b4-a386-453d-a2e0-769001d3b38e" providerId="ADAL" clId="{39507E9C-20B6-4A29-A248-CD12CEEA5A8B}" dt="2021-04-14T17:13:42.370" v="14"/>
      <pc:docMkLst>
        <pc:docMk/>
      </pc:docMkLst>
      <pc:sldChg chg="modSp mod">
        <pc:chgData name="Chitambar, Eric" userId="05f873b4-a386-453d-a2e0-769001d3b38e" providerId="ADAL" clId="{39507E9C-20B6-4A29-A248-CD12CEEA5A8B}" dt="2021-04-14T03:33:47.998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9507E9C-20B6-4A29-A248-CD12CEEA5A8B}" dt="2021-04-14T03:33:47.998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">
        <pc:chgData name="Chitambar, Eric" userId="05f873b4-a386-453d-a2e0-769001d3b38e" providerId="ADAL" clId="{39507E9C-20B6-4A29-A248-CD12CEEA5A8B}" dt="2021-04-14T03:33:53.581" v="2" actId="47"/>
        <pc:sldMkLst>
          <pc:docMk/>
          <pc:sldMk cId="2194429596" sldId="269"/>
        </pc:sldMkLst>
      </pc:sldChg>
      <pc:sldChg chg="delSp mod">
        <pc:chgData name="Chitambar, Eric" userId="05f873b4-a386-453d-a2e0-769001d3b38e" providerId="ADAL" clId="{39507E9C-20B6-4A29-A248-CD12CEEA5A8B}" dt="2021-04-14T04:23:03.181" v="3" actId="478"/>
        <pc:sldMkLst>
          <pc:docMk/>
          <pc:sldMk cId="2533138957" sldId="395"/>
        </pc:sldMkLst>
        <pc:inkChg chg="del">
          <ac:chgData name="Chitambar, Eric" userId="05f873b4-a386-453d-a2e0-769001d3b38e" providerId="ADAL" clId="{39507E9C-20B6-4A29-A248-CD12CEEA5A8B}" dt="2021-04-14T04:23:03.181" v="3" actId="478"/>
          <ac:inkMkLst>
            <pc:docMk/>
            <pc:sldMk cId="2533138957" sldId="395"/>
            <ac:inkMk id="42" creationId="{7535E9BF-1128-46AD-92C7-A290F7A7420F}"/>
          </ac:inkMkLst>
        </pc:inkChg>
      </pc:sldChg>
      <pc:sldChg chg="delSp mod">
        <pc:chgData name="Chitambar, Eric" userId="05f873b4-a386-453d-a2e0-769001d3b38e" providerId="ADAL" clId="{39507E9C-20B6-4A29-A248-CD12CEEA5A8B}" dt="2021-04-14T04:25:04.062" v="4" actId="478"/>
        <pc:sldMkLst>
          <pc:docMk/>
          <pc:sldMk cId="637854236" sldId="403"/>
        </pc:sldMkLst>
        <pc:inkChg chg="del">
          <ac:chgData name="Chitambar, Eric" userId="05f873b4-a386-453d-a2e0-769001d3b38e" providerId="ADAL" clId="{39507E9C-20B6-4A29-A248-CD12CEEA5A8B}" dt="2021-04-14T04:25:04.062" v="4" actId="478"/>
          <ac:inkMkLst>
            <pc:docMk/>
            <pc:sldMk cId="637854236" sldId="403"/>
            <ac:inkMk id="41" creationId="{1C6AA55D-EB8B-482B-A36D-156129E42901}"/>
          </ac:inkMkLst>
        </pc:inkChg>
      </pc:sldChg>
      <pc:sldChg chg="delSp mod">
        <pc:chgData name="Chitambar, Eric" userId="05f873b4-a386-453d-a2e0-769001d3b38e" providerId="ADAL" clId="{39507E9C-20B6-4A29-A248-CD12CEEA5A8B}" dt="2021-04-14T04:25:27.871" v="5" actId="478"/>
        <pc:sldMkLst>
          <pc:docMk/>
          <pc:sldMk cId="2394047760" sldId="404"/>
        </pc:sldMkLst>
        <pc:inkChg chg="del">
          <ac:chgData name="Chitambar, Eric" userId="05f873b4-a386-453d-a2e0-769001d3b38e" providerId="ADAL" clId="{39507E9C-20B6-4A29-A248-CD12CEEA5A8B}" dt="2021-04-14T04:25:27.871" v="5" actId="478"/>
          <ac:inkMkLst>
            <pc:docMk/>
            <pc:sldMk cId="2394047760" sldId="404"/>
            <ac:inkMk id="5" creationId="{A137C59A-C7BD-4E85-90B9-DE5A4AB062FE}"/>
          </ac:inkMkLst>
        </pc:inkChg>
      </pc:sldChg>
      <pc:sldChg chg="delSp mod">
        <pc:chgData name="Chitambar, Eric" userId="05f873b4-a386-453d-a2e0-769001d3b38e" providerId="ADAL" clId="{39507E9C-20B6-4A29-A248-CD12CEEA5A8B}" dt="2021-04-14T04:25:31.597" v="6" actId="478"/>
        <pc:sldMkLst>
          <pc:docMk/>
          <pc:sldMk cId="1644081153" sldId="405"/>
        </pc:sldMkLst>
        <pc:inkChg chg="del">
          <ac:chgData name="Chitambar, Eric" userId="05f873b4-a386-453d-a2e0-769001d3b38e" providerId="ADAL" clId="{39507E9C-20B6-4A29-A248-CD12CEEA5A8B}" dt="2021-04-14T04:25:31.597" v="6" actId="478"/>
          <ac:inkMkLst>
            <pc:docMk/>
            <pc:sldMk cId="1644081153" sldId="405"/>
            <ac:inkMk id="10" creationId="{FD011A38-FE40-4AE9-8EA0-E330EA25EBC3}"/>
          </ac:inkMkLst>
        </pc:inkChg>
      </pc:sldChg>
      <pc:sldChg chg="addSp delSp mod">
        <pc:chgData name="Chitambar, Eric" userId="05f873b4-a386-453d-a2e0-769001d3b38e" providerId="ADAL" clId="{39507E9C-20B6-4A29-A248-CD12CEEA5A8B}" dt="2021-04-14T17:13:42.370" v="14"/>
        <pc:sldMkLst>
          <pc:docMk/>
          <pc:sldMk cId="2731593835" sldId="406"/>
        </pc:sldMkLst>
        <pc:inkChg chg="add">
          <ac:chgData name="Chitambar, Eric" userId="05f873b4-a386-453d-a2e0-769001d3b38e" providerId="ADAL" clId="{39507E9C-20B6-4A29-A248-CD12CEEA5A8B}" dt="2021-04-14T17:13:42.370" v="14"/>
          <ac:inkMkLst>
            <pc:docMk/>
            <pc:sldMk cId="2731593835" sldId="406"/>
            <ac:inkMk id="2" creationId="{1AD66A59-D340-4FB6-B2CC-619F98A38B3A}"/>
          </ac:inkMkLst>
        </pc:inkChg>
        <pc:inkChg chg="del">
          <ac:chgData name="Chitambar, Eric" userId="05f873b4-a386-453d-a2e0-769001d3b38e" providerId="ADAL" clId="{39507E9C-20B6-4A29-A248-CD12CEEA5A8B}" dt="2021-04-14T04:25:49.404" v="7" actId="478"/>
          <ac:inkMkLst>
            <pc:docMk/>
            <pc:sldMk cId="2731593835" sldId="406"/>
            <ac:inkMk id="6" creationId="{3D5594BE-66CB-4C57-BB55-3963F2DE4B68}"/>
          </ac:inkMkLst>
        </pc:inkChg>
      </pc:sldChg>
      <pc:sldChg chg="addSp delSp add del mod">
        <pc:chgData name="Chitambar, Eric" userId="05f873b4-a386-453d-a2e0-769001d3b38e" providerId="ADAL" clId="{39507E9C-20B6-4A29-A248-CD12CEEA5A8B}" dt="2021-04-14T17:13:42.370" v="14"/>
        <pc:sldMkLst>
          <pc:docMk/>
          <pc:sldMk cId="2911911307" sldId="407"/>
        </pc:sldMkLst>
        <pc:inkChg chg="add">
          <ac:chgData name="Chitambar, Eric" userId="05f873b4-a386-453d-a2e0-769001d3b38e" providerId="ADAL" clId="{39507E9C-20B6-4A29-A248-CD12CEEA5A8B}" dt="2021-04-14T17:13:42.370" v="14"/>
          <ac:inkMkLst>
            <pc:docMk/>
            <pc:sldMk cId="2911911307" sldId="407"/>
            <ac:inkMk id="2" creationId="{A2A8931C-79A8-471F-A50A-7B726DBA9CDC}"/>
          </ac:inkMkLst>
        </pc:inkChg>
        <pc:inkChg chg="del">
          <ac:chgData name="Chitambar, Eric" userId="05f873b4-a386-453d-a2e0-769001d3b38e" providerId="ADAL" clId="{39507E9C-20B6-4A29-A248-CD12CEEA5A8B}" dt="2021-04-14T04:26:23.039" v="10" actId="478"/>
          <ac:inkMkLst>
            <pc:docMk/>
            <pc:sldMk cId="2911911307" sldId="407"/>
            <ac:inkMk id="7" creationId="{AC1AA3A0-CAA6-4F5C-BF1B-DD65A712FCD6}"/>
          </ac:inkMkLst>
        </pc:inkChg>
      </pc:sldChg>
      <pc:sldChg chg="addSp delSp mod">
        <pc:chgData name="Chitambar, Eric" userId="05f873b4-a386-453d-a2e0-769001d3b38e" providerId="ADAL" clId="{39507E9C-20B6-4A29-A248-CD12CEEA5A8B}" dt="2021-04-14T17:13:42.370" v="14"/>
        <pc:sldMkLst>
          <pc:docMk/>
          <pc:sldMk cId="154571854" sldId="408"/>
        </pc:sldMkLst>
        <pc:inkChg chg="add">
          <ac:chgData name="Chitambar, Eric" userId="05f873b4-a386-453d-a2e0-769001d3b38e" providerId="ADAL" clId="{39507E9C-20B6-4A29-A248-CD12CEEA5A8B}" dt="2021-04-14T17:13:42.370" v="14"/>
          <ac:inkMkLst>
            <pc:docMk/>
            <pc:sldMk cId="154571854" sldId="408"/>
            <ac:inkMk id="2" creationId="{3AB501FF-55D5-4B98-AABE-A301C7B15A90}"/>
          </ac:inkMkLst>
        </pc:inkChg>
        <pc:inkChg chg="del">
          <ac:chgData name="Chitambar, Eric" userId="05f873b4-a386-453d-a2e0-769001d3b38e" providerId="ADAL" clId="{39507E9C-20B6-4A29-A248-CD12CEEA5A8B}" dt="2021-04-14T04:28:42.094" v="11" actId="478"/>
          <ac:inkMkLst>
            <pc:docMk/>
            <pc:sldMk cId="154571854" sldId="408"/>
            <ac:inkMk id="7" creationId="{9F78EAAF-DFC8-40D9-A921-1E7F7B748842}"/>
          </ac:inkMkLst>
        </pc:inkChg>
      </pc:sldChg>
      <pc:sldChg chg="addSp delSp mod">
        <pc:chgData name="Chitambar, Eric" userId="05f873b4-a386-453d-a2e0-769001d3b38e" providerId="ADAL" clId="{39507E9C-20B6-4A29-A248-CD12CEEA5A8B}" dt="2021-04-14T17:13:42.370" v="14"/>
        <pc:sldMkLst>
          <pc:docMk/>
          <pc:sldMk cId="3383337162" sldId="409"/>
        </pc:sldMkLst>
        <pc:inkChg chg="add">
          <ac:chgData name="Chitambar, Eric" userId="05f873b4-a386-453d-a2e0-769001d3b38e" providerId="ADAL" clId="{39507E9C-20B6-4A29-A248-CD12CEEA5A8B}" dt="2021-04-14T17:13:42.370" v="14"/>
          <ac:inkMkLst>
            <pc:docMk/>
            <pc:sldMk cId="3383337162" sldId="409"/>
            <ac:inkMk id="2" creationId="{FB385A5D-CEA9-48F8-8B6F-EF017434F64A}"/>
          </ac:inkMkLst>
        </pc:inkChg>
        <pc:inkChg chg="del">
          <ac:chgData name="Chitambar, Eric" userId="05f873b4-a386-453d-a2e0-769001d3b38e" providerId="ADAL" clId="{39507E9C-20B6-4A29-A248-CD12CEEA5A8B}" dt="2021-04-14T04:29:42.278" v="12" actId="478"/>
          <ac:inkMkLst>
            <pc:docMk/>
            <pc:sldMk cId="3383337162" sldId="409"/>
            <ac:inkMk id="9" creationId="{E176FEB7-C19C-4FE6-AAC8-433AD6C98B04}"/>
          </ac:inkMkLst>
        </pc:inkChg>
      </pc:sldChg>
      <pc:sldChg chg="addSp delSp mod">
        <pc:chgData name="Chitambar, Eric" userId="05f873b4-a386-453d-a2e0-769001d3b38e" providerId="ADAL" clId="{39507E9C-20B6-4A29-A248-CD12CEEA5A8B}" dt="2021-04-14T17:13:42.370" v="14"/>
        <pc:sldMkLst>
          <pc:docMk/>
          <pc:sldMk cId="660530727" sldId="410"/>
        </pc:sldMkLst>
        <pc:inkChg chg="add">
          <ac:chgData name="Chitambar, Eric" userId="05f873b4-a386-453d-a2e0-769001d3b38e" providerId="ADAL" clId="{39507E9C-20B6-4A29-A248-CD12CEEA5A8B}" dt="2021-04-14T17:13:42.370" v="14"/>
          <ac:inkMkLst>
            <pc:docMk/>
            <pc:sldMk cId="660530727" sldId="410"/>
            <ac:inkMk id="2" creationId="{18CA1A74-C290-4C64-A079-49E92DDE4673}"/>
          </ac:inkMkLst>
        </pc:inkChg>
        <pc:inkChg chg="del">
          <ac:chgData name="Chitambar, Eric" userId="05f873b4-a386-453d-a2e0-769001d3b38e" providerId="ADAL" clId="{39507E9C-20B6-4A29-A248-CD12CEEA5A8B}" dt="2021-04-14T04:30:06.541" v="13" actId="478"/>
          <ac:inkMkLst>
            <pc:docMk/>
            <pc:sldMk cId="660530727" sldId="410"/>
            <ac:inkMk id="10" creationId="{671E78A8-6FDD-43BA-B7DF-C38630168D49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4.xml"/><Relationship Id="rId10" Type="http://schemas.openxmlformats.org/officeDocument/2006/relationships/image" Target="../media/image13.png"/><Relationship Id="rId4" Type="http://schemas.openxmlformats.org/officeDocument/2006/relationships/tags" Target="../tags/tag1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9.xml"/><Relationship Id="rId10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29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11/5/2023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99D02-3304-F640-AB65-268392CAFB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3" y="1318429"/>
            <a:ext cx="4841143" cy="20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26290-A7D6-2359-FD09-9B1ADCCD10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51" y="1815940"/>
            <a:ext cx="5636571" cy="2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1EFA6-0D0C-BCCB-62D5-7B0A9B54D5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00" y="1271522"/>
            <a:ext cx="9859199" cy="4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6C434-92C0-7ED1-A65B-E2C6A73380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03" y="1295401"/>
            <a:ext cx="9859199" cy="4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/>
              <a:t>Linear Transformation of Joint R.V.s</a:t>
            </a:r>
          </a:p>
        </p:txBody>
      </p:sp>
      <p:pic>
        <p:nvPicPr>
          <p:cNvPr id="6" name="Picture 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If $X$ and $Y$ are random variables, a general linear transformation takes the form&#10;\[(X,Y)\mapsto (W,Z)\qquad\text{where}\qquad \]&#10;\end{document}" title="IguanaTex Bitmap Display">
            <a:extLst>
              <a:ext uri="{FF2B5EF4-FFF2-40B4-BE49-F238E27FC236}">
                <a16:creationId xmlns:a16="http://schemas.microsoft.com/office/drawing/2014/main" id="{78CEA640-5BEF-02F5-E5DB-A12758765C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5" y="1466037"/>
            <a:ext cx="6573257" cy="991543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align}&#10;W&amp;=aX+bY\notag\\&#10;Z&amp;=cX+dY\notag&#10;\end{align}&#10;\end{document}" title="IguanaTex Bitmap Display">
            <a:extLst>
              <a:ext uri="{FF2B5EF4-FFF2-40B4-BE49-F238E27FC236}">
                <a16:creationId xmlns:a16="http://schemas.microsoft.com/office/drawing/2014/main" id="{DCF55949-675E-1AFC-BC89-7B4AF4A6DD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49" y="2126510"/>
            <a:ext cx="1426286" cy="518400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W\\Z\end{pmatrix}=A\begin{pmatrix}X\\Y\end{pmatrix}\qquad \text{where}\qquad A=\begin{pmatrix}a&amp;b\\c&amp;d\end{pmatrix}.\]&#10;\end{document}" title="IguanaTex Bitmap Display">
            <a:extLst>
              <a:ext uri="{FF2B5EF4-FFF2-40B4-BE49-F238E27FC236}">
                <a16:creationId xmlns:a16="http://schemas.microsoft.com/office/drawing/2014/main" id="{A4406E27-64C2-2BF5-29A0-1F13204170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15" y="3026812"/>
            <a:ext cx="4477714" cy="547200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transformation is \textbf{invertible} if $\det A=ad-bc\not= 0$.  &#10;\end{document}" title="IguanaTex Bitmap Display">
            <a:extLst>
              <a:ext uri="{FF2B5EF4-FFF2-40B4-BE49-F238E27FC236}">
                <a16:creationId xmlns:a16="http://schemas.microsoft.com/office/drawing/2014/main" id="{295FC789-AEF8-12F3-460B-7A07B2548B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3" y="5296008"/>
            <a:ext cx="5795657" cy="212571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vertible transformations:&#10;\end{document}" title="IguanaTex Bitmap Display">
            <a:extLst>
              <a:ext uri="{FF2B5EF4-FFF2-40B4-BE49-F238E27FC236}">
                <a16:creationId xmlns:a16="http://schemas.microsoft.com/office/drawing/2014/main" id="{3B5286CE-AD5C-D437-0D93-B96DBCCFAA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7" y="6069833"/>
            <a:ext cx="3200914" cy="163200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X\\Y\end{pmatrix}=A^{-1}\begin{pmatrix}W\\Z\end{pmatrix}.\]&#10;\end{document}" title="IguanaTex Bitmap Display">
            <a:extLst>
              <a:ext uri="{FF2B5EF4-FFF2-40B4-BE49-F238E27FC236}">
                <a16:creationId xmlns:a16="http://schemas.microsoft.com/office/drawing/2014/main" id="{DF50152C-3A62-5CB9-DE60-54698F638C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7" y="5856499"/>
            <a:ext cx="1915886" cy="547200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[Area in $(X,Y)$ coordintaes]= $|\det A|\cdot$ [Area in $(W,Z)$ coordinates]&#10;\end{document}" title="IguanaTex Bitmap Display">
            <a:extLst>
              <a:ext uri="{FF2B5EF4-FFF2-40B4-BE49-F238E27FC236}">
                <a16:creationId xmlns:a16="http://schemas.microsoft.com/office/drawing/2014/main" id="{CBCDB703-860E-C5F3-9F2C-6F85CEAB124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5" y="4503895"/>
            <a:ext cx="6844800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/>
              <a:t>Linear Transformation of Joint R.V.s</a:t>
            </a:r>
          </a:p>
        </p:txBody>
      </p:sp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If $A$ is an invertible transformation, then \[f_{WZ}(w,z)=\frac{1}{|\det A|}f_{XY}\left(A^{-1}\left(\begin{smallmatrix}w\\z\end{smallmatrix}\right)\right).\]&#10;\end{document}" title="IguanaTex Bitmap Display">
            <a:extLst>
              <a:ext uri="{FF2B5EF4-FFF2-40B4-BE49-F238E27FC236}">
                <a16:creationId xmlns:a16="http://schemas.microsoft.com/office/drawing/2014/main" id="{4BDC6366-F85F-E315-5789-CB8FAB405F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0" y="1294716"/>
            <a:ext cx="5573485" cy="972343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.7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For joint pdf $f_{XY}$, suppose that $W=X-Y$ and $Z=X+Y$.  Find  the pdf $f_{WZ}$.&#10;\end{document}" title="IguanaTex Bitmap Display">
            <a:extLst>
              <a:ext uri="{FF2B5EF4-FFF2-40B4-BE49-F238E27FC236}">
                <a16:creationId xmlns:a16="http://schemas.microsoft.com/office/drawing/2014/main" id="{8992E936-E95F-859D-8DF2-7E18EBA8EC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10" y="3355277"/>
            <a:ext cx="9302399" cy="2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2444A7-50E6-595A-813F-34C47FBF72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0" y="1370673"/>
            <a:ext cx="10498285" cy="20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662E5C-3D4D-555B-E157-5800D900F2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71" y="1830824"/>
            <a:ext cx="2984228" cy="22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A1E500-DF42-9FA9-F21A-FC2FBBD788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44" y="2473533"/>
            <a:ext cx="6259200" cy="2290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0B69E7-4D80-5EA4-BB7F-C38EF0669D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44" y="3054210"/>
            <a:ext cx="7866514" cy="58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F29481-73D6-51EA-C13A-9A2FC4B2F1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6" y="6110925"/>
            <a:ext cx="6549943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3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FF005-38F2-01C0-4A0D-7589F9F685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3" y="1318430"/>
            <a:ext cx="7278171" cy="229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99B1B-BBC0-BDF1-C295-80DFF4D38F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2" y="2122865"/>
            <a:ext cx="9269485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E2FA5-45C7-53DA-18B1-89943C70B2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7" y="2768832"/>
            <a:ext cx="2421943" cy="204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B2497-2DB0-DCBC-4EE1-78F914C33A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7" y="3429001"/>
            <a:ext cx="6966857" cy="2290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C9BB29-BD17-F78D-A092-521A7C1317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6" y="6020261"/>
            <a:ext cx="3926400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8D1B0-6D1F-3133-5B8E-411F913AE3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3" y="1318428"/>
            <a:ext cx="7674514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4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02445-7A6C-4BBF-660C-E5273DB127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3" y="1318429"/>
            <a:ext cx="4841143" cy="20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89F61-7EB4-A99B-C26B-3E66AC6993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9" y="1851026"/>
            <a:ext cx="6809143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AFF8A-1D8E-E284-5EE7-012FA08F5C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3" y="1318429"/>
            <a:ext cx="4841143" cy="20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E0D3D-8771-C75A-AE65-A76CAB4820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66" y="1729931"/>
            <a:ext cx="5648914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9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Correlation and Covariance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E8F9F-F5BA-88EC-DAB3-6A13876D52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3" y="1318429"/>
            <a:ext cx="4841143" cy="20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1CC56-9532-EF6A-3723-FA19EF50B00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8" y="1880522"/>
            <a:ext cx="6999771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11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2.1822"/>
  <p:tag name="ORIGINALWIDTH" val="3594.30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If $X$ and $Y$ are random variables, a general linear transformation takes the form&#10;\[(X,Y)\mapsto (W,Z)\qquad\text{where}\qquad \]&#10;\end{document}"/>
  <p:tag name="IGUANATEXSIZE" val="18"/>
  <p:tag name="IGUANATEXCURSOR" val="7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740.532"/>
  <p:tag name="LATEXADDIN" val="\documentclass{article}&#10;\usepackage{amsmath,,amssymb,amsthm}&#10;\textwidth=6.4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random variables $X$ and $Y$, there are three inportant quantities that describe their interdependence: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31.79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i) Their \textbf{correlation}: $E[XY]$&#10;\end{document}"/>
  <p:tag name="IGUANATEXSIZE" val="18"/>
  <p:tag name="IGUANATEXCURSOR" val="68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22.57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ii) Their \textbf{covariance}: $\text{Cov}(X,Y)=E[(X-E[X])(Y-E[Y])]$&#10;\end{document}"/>
  <p:tag name="IGUANATEXSIZE" val="18"/>
  <p:tag name="IGUANATEXCURSOR" val="68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8.7101"/>
  <p:tag name="ORIGINALWIDTH" val="4301.462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iii) Their \textbf{correlation coefficient}: $\displaystyle\rho_{XY}=\frac{\text{Cov}(X,Y)}{\sqrt{Var(X)}\sqrt{Var(Y)}}=\frac{\text{Cov}(X,Y)}{\sigma_X\sigma_Y}$&#10;\end{document}"/>
  <p:tag name="IGUANATEXSIZE" val="18"/>
  <p:tag name="IGUANATEXCURSOR" val="78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81.5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f $X$ and $Y$ both have vanishing mean, then $E[XY]=\text{Cov}(X,Y)$.&#10;\end{document}"/>
  <p:tag name="IGUANATEXSIZE" val="18"/>
  <p:tag name="IGUANATEXCURSOR" val="71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79.752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$X$ and $Y$ are called \textbf{uncorrelated} if $\text{Cov}(X,Y)=0$.&#10;\end{document}"/>
  <p:tag name="IGUANATEXSIZE" val="18"/>
  <p:tag name="IGUANATEXCURSOR" val="73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68.616"/>
  <p:tag name="LATEXADDIN" val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f $\text{Cov}(X,Y)&gt;0$ ($\text{Cov}(X,Y)&lt;0$), the variables are \textbf{positively (negatively) correlated}.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24.33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roperties of covariance:&#10;\end{document}"/>
  <p:tag name="IGUANATEXSIZE" val="18"/>
  <p:tag name="IGUANATEXCURSOR" val="6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09.52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ullet\quad\text{Cov}(X+Y,U+V)=\text{Cov}(X,U)+\text{Cov}(X,V)+\text{Cov}(Y,U)+\text{Cov}(Y,V)\]&#10;\end{document}"/>
  <p:tag name="IGUANATEXSIZE" val="18"/>
  <p:tag name="IGUANATEXCURSOR" val="65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46.98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ullet\quad\text{Cov}(aX+b,cY+d)=ac \text{Cov}(X,Y)\]&#10;\end{document}"/>
  <p:tag name="IGUANATEXSIZE" val="18"/>
  <p:tag name="IGUANATEXCURSOR" val="65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779.902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align}&#10;W&amp;=aX+bY\notag\\&#10;Z&amp;=cX+dY\notag&#10;\end{align}&#10;\end{document}"/>
  <p:tag name="IGUANATEXSIZE" val="18"/>
  <p:tag name="IGUANATEXCURSOR" val="6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96.47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If Var$(X+2Y)=40$ and Var$(X-2Y)=20$, what is Cov$(X,Y)$?&#10;\end{document}"/>
  <p:tag name="IGUANATEXSIZE" val="18"/>
  <p:tag name="IGUANATEXCURSOR" val="72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47.16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random variables $X$ and $Y$.&#10;\end{document}"/>
  <p:tag name="IGUANATEXSIZE" val="18"/>
  <p:tag name="IGUANATEXCURSOR" val="70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23.284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If Var$(X+3Y)=$Var$(X-3Y)$, must $X$ and $Y$ be uncorrelated?&#10;\end{enumerate}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47.16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random variables $X$ and $Y$.&#10;\end{document}"/>
  <p:tag name="IGUANATEXSIZE" val="18"/>
  <p:tag name="IGUANATEXCURSOR" val="70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8.864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If Var$(X)=$Var$(Y)$, must $X$ and $Y$ be uncorrelated?&#10;\end{enumerate}&#10;\end{document}"/>
  <p:tag name="IGUANATEXSIZE" val="18"/>
  <p:tag name="IGUANATEXCURSOR" val="69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47.16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random variables $X$ and $Y$.&#10;\end{document}"/>
  <p:tag name="IGUANATEXSIZE" val="18"/>
  <p:tag name="IGUANATEXCURSOR" val="70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27.52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If Var$(X+Y)=$Var$(X)+$Var$(Y)$, must $X$ and $Y$ be uncorrelated?&#10;\end{enumerate}&#10;\end{document}"/>
  <p:tag name="IGUANATEXSIZE" val="18"/>
  <p:tag name="IGUANATEXCURSOR" val="70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47.16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random variables $X$ and $Y$.&#10;\end{document}"/>
  <p:tag name="IGUANATEXSIZE" val="18"/>
  <p:tag name="IGUANATEXCURSOR" val="70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82.115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d)] If Cov$(X^2,Y^2)=0$, must $X$ and $Y$ be uncorrelated?&#10;\end{enumerate}&#10;\end{document}"/>
  <p:tag name="IGUANATEXSIZE" val="18"/>
  <p:tag name="IGUANATEXCURSOR" val="69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5391.076"/>
  <p:tag name="LATEXADDIN" val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Suppose numbers $1,2,3$ are placed in a hat.  Let $X$ denote the value of the first draw and $Y$ the value of the second draw, assuming selection \textbf{without} replacement.  What is Cov$(X,Y)$?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448.44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W\\Z\end{pmatrix}=A\begin{pmatrix}X\\Y\end{pmatrix}\qquad \text{where}\qquad A=\begin{pmatrix}a&amp;b\\c&amp;d\end{pmatrix}.\]&#10;\end{document}"/>
  <p:tag name="IGUANATEXSIZE" val="18"/>
  <p:tag name="IGUANATEXCURSOR" val="78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5391.076"/>
  <p:tag name="LATEXADDIN" val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Suppose numbers $1,2,3$ are placed in a hat.  Let $X$ denote the value of the first draw and $Y$ the value of the second draw, assuming selection \textbf{with} replacement.  What is Cov$(X,Y)$?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169.10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transformation is \textbf{invertible} if $\det A=ad-bc\not= 0$.  &#10;\end{document}"/>
  <p:tag name="IGUANATEXSIZE" val="18"/>
  <p:tag name="IGUANATEXCURSOR" val="7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750.28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vertible transformations:&#10;\end{document}"/>
  <p:tag name="IGUANATEXSIZE" val="18"/>
  <p:tag name="IGUANATEXCURSOR" val="6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047.61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X\\Y\end{pmatrix}=A^{-1}\begin{pmatrix}W\\Z\end{pmatrix}.\]&#10;\end{document}"/>
  <p:tag name="IGUANATEXSIZE" val="18"/>
  <p:tag name="IGUANATEXCURSOR" val="7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42.782"/>
  <p:tag name="OUTPUTTYPE" val="PNG"/>
  <p:tag name="IGUANATEXVERSION" val="160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[Area in $(X,Y)$ coordintaes]= $|\det A|\cdot$ [Area in $(W,Z)$ coordinates]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1.6835"/>
  <p:tag name="ORIGINALWIDTH" val="3047.61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If $A$ is an invertible transformation, then \[f_{WZ}(w,z)=\frac{1}{|\det A|}f_{XY}\left(A^{-1}\left(\begin{smallmatrix}w\\z\end{smallmatrix}\right)\right).\]&#10;\end{document}"/>
  <p:tag name="IGUANATEXSIZE" val="18"/>
  <p:tag name="IGUANATEXCURSOR" val="8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086.614"/>
  <p:tag name="OUTPUTTYPE" val="PNG"/>
  <p:tag name="IGUANATEXVERSION" val="160"/>
  <p:tag name="LATEXADDIN" val="\documentclass{article}&#10;\usepackage{amsmath,,amssymb,amsthm}&#10;\textwidth=5.7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For joint pdf $f_{XY}$, suppose that $W=X-Y$ and $Z=X+Y$.  Find  the pdf $f_{WZ}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E8455-DF69-490A-B879-E20E5FAD8D50}">
  <ds:schemaRefs>
    <ds:schemaRef ds:uri="692c1096-5931-4d13-a6ca-57d3893be814"/>
    <ds:schemaRef ds:uri="7e9d83e0-d7f5-4085-9107-14db155beb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692c1096-5931-4d13-a6ca-57d3893be814"/>
    <ds:schemaRef ds:uri="7e9d83e0-d7f5-4085-9107-14db155beb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62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ECE 313:  PROBABILITY WITH ENGINEERING APPLICATIONS </vt:lpstr>
      <vt:lpstr>Linear Transformation of Joint R.V.s</vt:lpstr>
      <vt:lpstr>Linear Transformation of Joint R.V.s</vt:lpstr>
      <vt:lpstr>Correlation and Covariance</vt:lpstr>
      <vt:lpstr>Correlation and Covariance</vt:lpstr>
      <vt:lpstr>Correlation and Covariance</vt:lpstr>
      <vt:lpstr>Correlation and Covariance</vt:lpstr>
      <vt:lpstr>Correlation and Covariance</vt:lpstr>
      <vt:lpstr>Correlation and Covariance</vt:lpstr>
      <vt:lpstr>Correlation and Covariance</vt:lpstr>
      <vt:lpstr>Correlation and Covariance</vt:lpstr>
      <vt:lpstr>Correlation and Covariance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2</cp:revision>
  <dcterms:created xsi:type="dcterms:W3CDTF">2020-01-21T20:22:37Z</dcterms:created>
  <dcterms:modified xsi:type="dcterms:W3CDTF">2023-11-05T19:50:22Z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