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1.xml" ContentType="application/inkml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ink/ink2.xml" ContentType="application/inkml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ink/ink3.xml" ContentType="application/inkml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ink/ink4.xml" ContentType="application/inkml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ink/ink5.xml" ContentType="application/inkml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ink/ink6.xml" ContentType="application/inkml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ink/ink7.xml" ContentType="application/inkml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68" r:id="rId6"/>
    <p:sldId id="271" r:id="rId7"/>
    <p:sldId id="277" r:id="rId8"/>
    <p:sldId id="278" r:id="rId9"/>
    <p:sldId id="272" r:id="rId10"/>
    <p:sldId id="279" r:id="rId11"/>
    <p:sldId id="280" r:id="rId12"/>
    <p:sldId id="274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B255FC-167D-47BB-AE54-17D2890B2B65}" v="787" dt="2023-08-25T18:44:08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tambar, Eric" userId="05f873b4-a386-453d-a2e0-769001d3b38e" providerId="ADAL" clId="{52D7BA52-1AE4-4132-A519-E13EA89E68CF}"/>
    <pc:docChg chg="custSel addSld delSld modSld">
      <pc:chgData name="Chitambar, Eric" userId="05f873b4-a386-453d-a2e0-769001d3b38e" providerId="ADAL" clId="{52D7BA52-1AE4-4132-A519-E13EA89E68CF}" dt="2021-01-27T15:59:31.264" v="35" actId="1037"/>
      <pc:docMkLst>
        <pc:docMk/>
      </pc:docMkLst>
      <pc:sldChg chg="modSp mod">
        <pc:chgData name="Chitambar, Eric" userId="05f873b4-a386-453d-a2e0-769001d3b38e" providerId="ADAL" clId="{52D7BA52-1AE4-4132-A519-E13EA89E68CF}" dt="2021-01-25T17:03:33.929" v="0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52D7BA52-1AE4-4132-A519-E13EA89E68CF}" dt="2021-01-25T17:03:33.929" v="0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Chitambar, Eric" userId="05f873b4-a386-453d-a2e0-769001d3b38e" providerId="ADAL" clId="{52D7BA52-1AE4-4132-A519-E13EA89E68CF}" dt="2021-01-25T17:03:38.478" v="1" actId="47"/>
        <pc:sldMkLst>
          <pc:docMk/>
          <pc:sldMk cId="1170365018" sldId="257"/>
        </pc:sldMkLst>
      </pc:sldChg>
      <pc:sldChg chg="del">
        <pc:chgData name="Chitambar, Eric" userId="05f873b4-a386-453d-a2e0-769001d3b38e" providerId="ADAL" clId="{52D7BA52-1AE4-4132-A519-E13EA89E68CF}" dt="2021-01-25T17:03:38.478" v="1" actId="47"/>
        <pc:sldMkLst>
          <pc:docMk/>
          <pc:sldMk cId="2593433590" sldId="258"/>
        </pc:sldMkLst>
      </pc:sldChg>
      <pc:sldChg chg="delSp modSp mod">
        <pc:chgData name="Chitambar, Eric" userId="05f873b4-a386-453d-a2e0-769001d3b38e" providerId="ADAL" clId="{52D7BA52-1AE4-4132-A519-E13EA89E68CF}" dt="2021-01-27T15:59:31.264" v="35" actId="1037"/>
        <pc:sldMkLst>
          <pc:docMk/>
          <pc:sldMk cId="1421867830" sldId="259"/>
        </pc:sldMkLst>
        <pc:spChg chg="mod">
          <ac:chgData name="Chitambar, Eric" userId="05f873b4-a386-453d-a2e0-769001d3b38e" providerId="ADAL" clId="{52D7BA52-1AE4-4132-A519-E13EA89E68CF}" dt="2021-01-27T15:59:31.264" v="35" actId="1037"/>
          <ac:spMkLst>
            <pc:docMk/>
            <pc:sldMk cId="1421867830" sldId="259"/>
            <ac:spMk id="27" creationId="{25DFD62F-9523-44A3-A428-063946030F0E}"/>
          </ac:spMkLst>
        </pc:spChg>
        <pc:picChg chg="mod ord">
          <ac:chgData name="Chitambar, Eric" userId="05f873b4-a386-453d-a2e0-769001d3b38e" providerId="ADAL" clId="{52D7BA52-1AE4-4132-A519-E13EA89E68CF}" dt="2021-01-27T15:59:31.264" v="35" actId="1037"/>
          <ac:picMkLst>
            <pc:docMk/>
            <pc:sldMk cId="1421867830" sldId="259"/>
            <ac:picMk id="4" creationId="{D27BB774-2360-4070-9B62-4084EE5CD768}"/>
          </ac:picMkLst>
        </pc:picChg>
        <pc:picChg chg="mod">
          <ac:chgData name="Chitambar, Eric" userId="05f873b4-a386-453d-a2e0-769001d3b38e" providerId="ADAL" clId="{52D7BA52-1AE4-4132-A519-E13EA89E68CF}" dt="2021-01-27T15:59:31.264" v="35" actId="1037"/>
          <ac:picMkLst>
            <pc:docMk/>
            <pc:sldMk cId="1421867830" sldId="259"/>
            <ac:picMk id="19" creationId="{12EA3C14-5EC9-446E-A849-21CF86FD3A27}"/>
          </ac:picMkLst>
        </pc:picChg>
        <pc:picChg chg="mod">
          <ac:chgData name="Chitambar, Eric" userId="05f873b4-a386-453d-a2e0-769001d3b38e" providerId="ADAL" clId="{52D7BA52-1AE4-4132-A519-E13EA89E68CF}" dt="2021-01-27T15:59:31.264" v="35" actId="1037"/>
          <ac:picMkLst>
            <pc:docMk/>
            <pc:sldMk cId="1421867830" sldId="259"/>
            <ac:picMk id="23" creationId="{4FB3516B-021C-4B08-8E24-197AC4882D1A}"/>
          </ac:picMkLst>
        </pc:picChg>
        <pc:picChg chg="del mod">
          <ac:chgData name="Chitambar, Eric" userId="05f873b4-a386-453d-a2e0-769001d3b38e" providerId="ADAL" clId="{52D7BA52-1AE4-4132-A519-E13EA89E68CF}" dt="2021-01-27T15:59:23.064" v="18" actId="478"/>
          <ac:picMkLst>
            <pc:docMk/>
            <pc:sldMk cId="1421867830" sldId="259"/>
            <ac:picMk id="26" creationId="{87AEFE16-6190-41F1-9473-B9D932855B09}"/>
          </ac:picMkLst>
        </pc:picChg>
      </pc:sldChg>
      <pc:sldChg chg="add">
        <pc:chgData name="Chitambar, Eric" userId="05f873b4-a386-453d-a2e0-769001d3b38e" providerId="ADAL" clId="{52D7BA52-1AE4-4132-A519-E13EA89E68CF}" dt="2021-01-27T15:08:10.900" v="2"/>
        <pc:sldMkLst>
          <pc:docMk/>
          <pc:sldMk cId="11250940" sldId="263"/>
        </pc:sldMkLst>
      </pc:sldChg>
      <pc:sldChg chg="del">
        <pc:chgData name="Chitambar, Eric" userId="05f873b4-a386-453d-a2e0-769001d3b38e" providerId="ADAL" clId="{52D7BA52-1AE4-4132-A519-E13EA89E68CF}" dt="2021-01-25T17:03:38.478" v="1" actId="47"/>
        <pc:sldMkLst>
          <pc:docMk/>
          <pc:sldMk cId="3198841253" sldId="263"/>
        </pc:sldMkLst>
      </pc:sldChg>
      <pc:sldChg chg="add">
        <pc:chgData name="Chitambar, Eric" userId="05f873b4-a386-453d-a2e0-769001d3b38e" providerId="ADAL" clId="{52D7BA52-1AE4-4132-A519-E13EA89E68CF}" dt="2021-01-27T15:08:10.900" v="2"/>
        <pc:sldMkLst>
          <pc:docMk/>
          <pc:sldMk cId="4216913733" sldId="265"/>
        </pc:sldMkLst>
      </pc:sldChg>
      <pc:sldChg chg="add">
        <pc:chgData name="Chitambar, Eric" userId="05f873b4-a386-453d-a2e0-769001d3b38e" providerId="ADAL" clId="{52D7BA52-1AE4-4132-A519-E13EA89E68CF}" dt="2021-01-27T15:08:10.900" v="2"/>
        <pc:sldMkLst>
          <pc:docMk/>
          <pc:sldMk cId="3472500195" sldId="266"/>
        </pc:sldMkLst>
      </pc:sldChg>
      <pc:sldChg chg="add">
        <pc:chgData name="Chitambar, Eric" userId="05f873b4-a386-453d-a2e0-769001d3b38e" providerId="ADAL" clId="{52D7BA52-1AE4-4132-A519-E13EA89E68CF}" dt="2021-01-27T15:08:10.900" v="2"/>
        <pc:sldMkLst>
          <pc:docMk/>
          <pc:sldMk cId="3667615309" sldId="267"/>
        </pc:sldMkLst>
      </pc:sldChg>
      <pc:sldChg chg="add del">
        <pc:chgData name="Chitambar, Eric" userId="05f873b4-a386-453d-a2e0-769001d3b38e" providerId="ADAL" clId="{52D7BA52-1AE4-4132-A519-E13EA89E68CF}" dt="2021-01-27T15:56:00.537" v="4"/>
        <pc:sldMkLst>
          <pc:docMk/>
          <pc:sldMk cId="4192140971" sldId="268"/>
        </pc:sldMkLst>
      </pc:sldChg>
      <pc:sldChg chg="add">
        <pc:chgData name="Chitambar, Eric" userId="05f873b4-a386-453d-a2e0-769001d3b38e" providerId="ADAL" clId="{52D7BA52-1AE4-4132-A519-E13EA89E68CF}" dt="2021-01-27T15:56:00.537" v="4"/>
        <pc:sldMkLst>
          <pc:docMk/>
          <pc:sldMk cId="2708428107" sldId="270"/>
        </pc:sldMkLst>
      </pc:sldChg>
      <pc:sldChg chg="add">
        <pc:chgData name="Chitambar, Eric" userId="05f873b4-a386-453d-a2e0-769001d3b38e" providerId="ADAL" clId="{52D7BA52-1AE4-4132-A519-E13EA89E68CF}" dt="2021-01-27T15:56:00.537" v="4"/>
        <pc:sldMkLst>
          <pc:docMk/>
          <pc:sldMk cId="3554421356" sldId="271"/>
        </pc:sldMkLst>
      </pc:sldChg>
    </pc:docChg>
  </pc:docChgLst>
  <pc:docChgLst>
    <pc:chgData name="Eric Chitambar" userId="05f873b4-a386-453d-a2e0-769001d3b38e" providerId="ADAL" clId="{D0F81FAA-A029-4FCB-A31C-DD1820667C6A}"/>
    <pc:docChg chg="custSel addSld delSld modSld">
      <pc:chgData name="Eric Chitambar" userId="05f873b4-a386-453d-a2e0-769001d3b38e" providerId="ADAL" clId="{D0F81FAA-A029-4FCB-A31C-DD1820667C6A}" dt="2020-01-22T15:46:23.322" v="444"/>
      <pc:docMkLst>
        <pc:docMk/>
      </pc:docMkLst>
      <pc:sldChg chg="modSp modAnim">
        <pc:chgData name="Eric Chitambar" userId="05f873b4-a386-453d-a2e0-769001d3b38e" providerId="ADAL" clId="{D0F81FAA-A029-4FCB-A31C-DD1820667C6A}" dt="2020-01-22T15:29:07.757" v="314" actId="1036"/>
        <pc:sldMkLst>
          <pc:docMk/>
          <pc:sldMk cId="1170365018" sldId="257"/>
        </pc:sldMkLst>
        <pc:spChg chg="mod">
          <ac:chgData name="Eric Chitambar" userId="05f873b4-a386-453d-a2e0-769001d3b38e" providerId="ADAL" clId="{D0F81FAA-A029-4FCB-A31C-DD1820667C6A}" dt="2020-01-22T15:22:59.678" v="313" actId="20577"/>
          <ac:spMkLst>
            <pc:docMk/>
            <pc:sldMk cId="1170365018" sldId="257"/>
            <ac:spMk id="3" creationId="{D64D02A7-2005-491B-BA5C-B9184D248901}"/>
          </ac:spMkLst>
        </pc:spChg>
        <pc:spChg chg="mod">
          <ac:chgData name="Eric Chitambar" userId="05f873b4-a386-453d-a2e0-769001d3b38e" providerId="ADAL" clId="{D0F81FAA-A029-4FCB-A31C-DD1820667C6A}" dt="2020-01-22T15:29:07.757" v="314" actId="1036"/>
          <ac:spMkLst>
            <pc:docMk/>
            <pc:sldMk cId="1170365018" sldId="257"/>
            <ac:spMk id="13" creationId="{8BE7957F-7632-4582-B0BC-55ED16D891B5}"/>
          </ac:spMkLst>
        </pc:spChg>
      </pc:sldChg>
      <pc:sldChg chg="delSp modSp modAnim">
        <pc:chgData name="Eric Chitambar" userId="05f873b4-a386-453d-a2e0-769001d3b38e" providerId="ADAL" clId="{D0F81FAA-A029-4FCB-A31C-DD1820667C6A}" dt="2020-01-22T15:44:38.030" v="430"/>
        <pc:sldMkLst>
          <pc:docMk/>
          <pc:sldMk cId="2593433590" sldId="258"/>
        </pc:sldMkLst>
        <pc:picChg chg="del mod ord">
          <ac:chgData name="Eric Chitambar" userId="05f873b4-a386-453d-a2e0-769001d3b38e" providerId="ADAL" clId="{D0F81FAA-A029-4FCB-A31C-DD1820667C6A}" dt="2020-01-22T15:33:13.924" v="404" actId="478"/>
          <ac:picMkLst>
            <pc:docMk/>
            <pc:sldMk cId="2593433590" sldId="258"/>
            <ac:picMk id="4" creationId="{D71F0593-DFB0-4F8A-BECF-FC704287DD60}"/>
          </ac:picMkLst>
        </pc:picChg>
        <pc:picChg chg="del mod">
          <ac:chgData name="Eric Chitambar" userId="05f873b4-a386-453d-a2e0-769001d3b38e" providerId="ADAL" clId="{D0F81FAA-A029-4FCB-A31C-DD1820667C6A}" dt="2020-01-22T15:31:37.507" v="363" actId="478"/>
          <ac:picMkLst>
            <pc:docMk/>
            <pc:sldMk cId="2593433590" sldId="258"/>
            <ac:picMk id="6" creationId="{748F18D3-FEB3-4289-AF67-57F8EA5A3FF5}"/>
          </ac:picMkLst>
        </pc:picChg>
        <pc:picChg chg="del mod">
          <ac:chgData name="Eric Chitambar" userId="05f873b4-a386-453d-a2e0-769001d3b38e" providerId="ADAL" clId="{D0F81FAA-A029-4FCB-A31C-DD1820667C6A}" dt="2020-01-22T15:31:48.735" v="376" actId="478"/>
          <ac:picMkLst>
            <pc:docMk/>
            <pc:sldMk cId="2593433590" sldId="258"/>
            <ac:picMk id="8" creationId="{40103180-1205-478D-B0B3-34E9E5F885AD}"/>
          </ac:picMkLst>
        </pc:picChg>
        <pc:picChg chg="del mod">
          <ac:chgData name="Eric Chitambar" userId="05f873b4-a386-453d-a2e0-769001d3b38e" providerId="ADAL" clId="{D0F81FAA-A029-4FCB-A31C-DD1820667C6A}" dt="2020-01-22T15:32:04.686" v="389" actId="478"/>
          <ac:picMkLst>
            <pc:docMk/>
            <pc:sldMk cId="2593433590" sldId="258"/>
            <ac:picMk id="10" creationId="{3D5DF13B-019C-4484-A880-1B9D83C74E91}"/>
          </ac:picMkLst>
        </pc:picChg>
        <pc:picChg chg="mod ord">
          <ac:chgData name="Eric Chitambar" userId="05f873b4-a386-453d-a2e0-769001d3b38e" providerId="ADAL" clId="{D0F81FAA-A029-4FCB-A31C-DD1820667C6A}" dt="2020-01-22T15:31:37.507" v="362" actId="108"/>
          <ac:picMkLst>
            <pc:docMk/>
            <pc:sldMk cId="2593433590" sldId="258"/>
            <ac:picMk id="12" creationId="{BEF624F5-4A94-4A58-A39B-90F1CEDA68BC}"/>
          </ac:picMkLst>
        </pc:picChg>
        <pc:picChg chg="mod ord">
          <ac:chgData name="Eric Chitambar" userId="05f873b4-a386-453d-a2e0-769001d3b38e" providerId="ADAL" clId="{D0F81FAA-A029-4FCB-A31C-DD1820667C6A}" dt="2020-01-22T15:44:32.948" v="428" actId="1036"/>
          <ac:picMkLst>
            <pc:docMk/>
            <pc:sldMk cId="2593433590" sldId="258"/>
            <ac:picMk id="14" creationId="{B492B74A-7263-4DBD-9F24-2513F3EAC17C}"/>
          </ac:picMkLst>
        </pc:picChg>
        <pc:picChg chg="del mod ord">
          <ac:chgData name="Eric Chitambar" userId="05f873b4-a386-453d-a2e0-769001d3b38e" providerId="ADAL" clId="{D0F81FAA-A029-4FCB-A31C-DD1820667C6A}" dt="2020-01-22T15:33:28.735" v="416" actId="478"/>
          <ac:picMkLst>
            <pc:docMk/>
            <pc:sldMk cId="2593433590" sldId="258"/>
            <ac:picMk id="16" creationId="{C96101F9-3A81-42F3-8B55-90DCA34C028C}"/>
          </ac:picMkLst>
        </pc:picChg>
        <pc:picChg chg="mod ord">
          <ac:chgData name="Eric Chitambar" userId="05f873b4-a386-453d-a2e0-769001d3b38e" providerId="ADAL" clId="{D0F81FAA-A029-4FCB-A31C-DD1820667C6A}" dt="2020-01-22T15:33:13.924" v="403" actId="108"/>
          <ac:picMkLst>
            <pc:docMk/>
            <pc:sldMk cId="2593433590" sldId="258"/>
            <ac:picMk id="18" creationId="{0C48E21D-3F5C-40EB-84F3-875D82EE8782}"/>
          </ac:picMkLst>
        </pc:picChg>
        <pc:picChg chg="del mod">
          <ac:chgData name="Eric Chitambar" userId="05f873b4-a386-453d-a2e0-769001d3b38e" providerId="ADAL" clId="{D0F81FAA-A029-4FCB-A31C-DD1820667C6A}" dt="2020-01-22T15:30:01.783" v="326" actId="478"/>
          <ac:picMkLst>
            <pc:docMk/>
            <pc:sldMk cId="2593433590" sldId="258"/>
            <ac:picMk id="20" creationId="{EB9DAA1A-3F4D-4D72-B70A-C64756F477EA}"/>
          </ac:picMkLst>
        </pc:picChg>
        <pc:picChg chg="mod ord">
          <ac:chgData name="Eric Chitambar" userId="05f873b4-a386-453d-a2e0-769001d3b38e" providerId="ADAL" clId="{D0F81FAA-A029-4FCB-A31C-DD1820667C6A}" dt="2020-01-22T15:33:28.735" v="415" actId="108"/>
          <ac:picMkLst>
            <pc:docMk/>
            <pc:sldMk cId="2593433590" sldId="258"/>
            <ac:picMk id="21" creationId="{ED277999-39C5-451D-9C37-7F6AA96A7DA2}"/>
          </ac:picMkLst>
        </pc:picChg>
      </pc:sldChg>
      <pc:sldChg chg="addSp delSp modSp modAnim">
        <pc:chgData name="Eric Chitambar" userId="05f873b4-a386-453d-a2e0-769001d3b38e" providerId="ADAL" clId="{D0F81FAA-A029-4FCB-A31C-DD1820667C6A}" dt="2020-01-22T15:45:38.302" v="439"/>
        <pc:sldMkLst>
          <pc:docMk/>
          <pc:sldMk cId="2726117944" sldId="259"/>
        </pc:sldMkLst>
        <pc:spChg chg="mod">
          <ac:chgData name="Eric Chitambar" userId="05f873b4-a386-453d-a2e0-769001d3b38e" providerId="ADAL" clId="{D0F81FAA-A029-4FCB-A31C-DD1820667C6A}" dt="2020-01-22T04:59:45.915" v="243" actId="20577"/>
          <ac:spMkLst>
            <pc:docMk/>
            <pc:sldMk cId="2726117944" sldId="259"/>
            <ac:spMk id="2" creationId="{36AFBAEA-E603-442A-BA07-BC0EC2445F4A}"/>
          </ac:spMkLst>
        </pc:spChg>
        <pc:spChg chg="add mod">
          <ac:chgData name="Eric Chitambar" userId="05f873b4-a386-453d-a2e0-769001d3b38e" providerId="ADAL" clId="{D0F81FAA-A029-4FCB-A31C-DD1820667C6A}" dt="2020-01-22T05:00:05.474" v="246" actId="1076"/>
          <ac:spMkLst>
            <pc:docMk/>
            <pc:sldMk cId="2726117944" sldId="259"/>
            <ac:spMk id="27" creationId="{25DFD62F-9523-44A3-A428-063946030F0E}"/>
          </ac:spMkLst>
        </pc:spChg>
        <pc:picChg chg="del mod">
          <ac:chgData name="Eric Chitambar" userId="05f873b4-a386-453d-a2e0-769001d3b38e" providerId="ADAL" clId="{D0F81FAA-A029-4FCB-A31C-DD1820667C6A}" dt="2020-01-22T04:42:15.488" v="17" actId="478"/>
          <ac:picMkLst>
            <pc:docMk/>
            <pc:sldMk cId="2726117944" sldId="259"/>
            <ac:picMk id="5" creationId="{603F5F5B-61B8-4174-B149-DF0BA350BAA7}"/>
          </ac:picMkLst>
        </pc:picChg>
        <pc:picChg chg="del mod ord">
          <ac:chgData name="Eric Chitambar" userId="05f873b4-a386-453d-a2e0-769001d3b38e" providerId="ADAL" clId="{D0F81FAA-A029-4FCB-A31C-DD1820667C6A}" dt="2020-01-22T04:42:32.409" v="30" actId="478"/>
          <ac:picMkLst>
            <pc:docMk/>
            <pc:sldMk cId="2726117944" sldId="259"/>
            <ac:picMk id="7" creationId="{3277C153-61CF-41B1-97F1-EAE063E1CE01}"/>
          </ac:picMkLst>
        </pc:picChg>
        <pc:picChg chg="mod ord">
          <ac:chgData name="Eric Chitambar" userId="05f873b4-a386-453d-a2e0-769001d3b38e" providerId="ADAL" clId="{D0F81FAA-A029-4FCB-A31C-DD1820667C6A}" dt="2020-01-22T04:42:36.090" v="31" actId="1076"/>
          <ac:picMkLst>
            <pc:docMk/>
            <pc:sldMk cId="2726117944" sldId="259"/>
            <ac:picMk id="9" creationId="{F557882C-93CF-4CDB-8711-059C6BA31D61}"/>
          </ac:picMkLst>
        </pc:picChg>
        <pc:picChg chg="mod">
          <ac:chgData name="Eric Chitambar" userId="05f873b4-a386-453d-a2e0-769001d3b38e" providerId="ADAL" clId="{D0F81FAA-A029-4FCB-A31C-DD1820667C6A}" dt="2020-01-22T04:58:35.870" v="206" actId="1076"/>
          <ac:picMkLst>
            <pc:docMk/>
            <pc:sldMk cId="2726117944" sldId="259"/>
            <ac:picMk id="11" creationId="{0FBA3855-FD08-4236-8726-99C2568AA4DB}"/>
          </ac:picMkLst>
        </pc:picChg>
        <pc:picChg chg="add del mod">
          <ac:chgData name="Eric Chitambar" userId="05f873b4-a386-453d-a2e0-769001d3b38e" providerId="ADAL" clId="{D0F81FAA-A029-4FCB-A31C-DD1820667C6A}" dt="2020-01-22T04:44:54.023" v="52" actId="478"/>
          <ac:picMkLst>
            <pc:docMk/>
            <pc:sldMk cId="2726117944" sldId="259"/>
            <ac:picMk id="12" creationId="{37AE6A8D-6CC4-47D7-9EC5-39FB6F74DF70}"/>
          </ac:picMkLst>
        </pc:picChg>
        <pc:picChg chg="mod ord">
          <ac:chgData name="Eric Chitambar" userId="05f873b4-a386-453d-a2e0-769001d3b38e" providerId="ADAL" clId="{D0F81FAA-A029-4FCB-A31C-DD1820667C6A}" dt="2020-01-22T05:00:11.539" v="248" actId="1076"/>
          <ac:picMkLst>
            <pc:docMk/>
            <pc:sldMk cId="2726117944" sldId="259"/>
            <ac:picMk id="14" creationId="{10D2BE9A-9AE6-4AF3-B7B8-C3AD29865BB2}"/>
          </ac:picMkLst>
        </pc:picChg>
        <pc:picChg chg="add del mod">
          <ac:chgData name="Eric Chitambar" userId="05f873b4-a386-453d-a2e0-769001d3b38e" providerId="ADAL" clId="{D0F81FAA-A029-4FCB-A31C-DD1820667C6A}" dt="2020-01-22T04:47:26.402" v="66" actId="478"/>
          <ac:picMkLst>
            <pc:docMk/>
            <pc:sldMk cId="2726117944" sldId="259"/>
            <ac:picMk id="15" creationId="{B23CB888-B1B0-4B95-A20B-2E495E0D9960}"/>
          </ac:picMkLst>
        </pc:picChg>
        <pc:picChg chg="mod ord">
          <ac:chgData name="Eric Chitambar" userId="05f873b4-a386-453d-a2e0-769001d3b38e" providerId="ADAL" clId="{D0F81FAA-A029-4FCB-A31C-DD1820667C6A}" dt="2020-01-22T05:00:05.474" v="246" actId="1076"/>
          <ac:picMkLst>
            <pc:docMk/>
            <pc:sldMk cId="2726117944" sldId="259"/>
            <ac:picMk id="17" creationId="{2AAC2CFE-343B-41EF-A99A-817ECF285E60}"/>
          </ac:picMkLst>
        </pc:picChg>
        <pc:picChg chg="mod">
          <ac:chgData name="Eric Chitambar" userId="05f873b4-a386-453d-a2e0-769001d3b38e" providerId="ADAL" clId="{D0F81FAA-A029-4FCB-A31C-DD1820667C6A}" dt="2020-01-22T05:00:05.474" v="246" actId="1076"/>
          <ac:picMkLst>
            <pc:docMk/>
            <pc:sldMk cId="2726117944" sldId="259"/>
            <ac:picMk id="19" creationId="{12EA3C14-5EC9-446E-A849-21CF86FD3A27}"/>
          </ac:picMkLst>
        </pc:picChg>
        <pc:picChg chg="del mod">
          <ac:chgData name="Eric Chitambar" userId="05f873b4-a386-453d-a2e0-769001d3b38e" providerId="ADAL" clId="{D0F81FAA-A029-4FCB-A31C-DD1820667C6A}" dt="2020-01-22T04:50:25.125" v="94" actId="478"/>
          <ac:picMkLst>
            <pc:docMk/>
            <pc:sldMk cId="2726117944" sldId="259"/>
            <ac:picMk id="21" creationId="{78326E24-6FC7-4AE9-91A6-EBB91D83C637}"/>
          </ac:picMkLst>
        </pc:picChg>
        <pc:picChg chg="mod ord">
          <ac:chgData name="Eric Chitambar" userId="05f873b4-a386-453d-a2e0-769001d3b38e" providerId="ADAL" clId="{D0F81FAA-A029-4FCB-A31C-DD1820667C6A}" dt="2020-01-22T05:00:05.474" v="246" actId="1076"/>
          <ac:picMkLst>
            <pc:docMk/>
            <pc:sldMk cId="2726117944" sldId="259"/>
            <ac:picMk id="23" creationId="{4FB3516B-021C-4B08-8E24-197AC4882D1A}"/>
          </ac:picMkLst>
        </pc:picChg>
        <pc:picChg chg="add del mod">
          <ac:chgData name="Eric Chitambar" userId="05f873b4-a386-453d-a2e0-769001d3b38e" providerId="ADAL" clId="{D0F81FAA-A029-4FCB-A31C-DD1820667C6A}" dt="2020-01-22T04:51:01.602" v="108" actId="478"/>
          <ac:picMkLst>
            <pc:docMk/>
            <pc:sldMk cId="2726117944" sldId="259"/>
            <ac:picMk id="24" creationId="{DB2DD0BC-2A90-4609-9063-322B0EE3747C}"/>
          </ac:picMkLst>
        </pc:picChg>
        <pc:picChg chg="mod ord">
          <ac:chgData name="Eric Chitambar" userId="05f873b4-a386-453d-a2e0-769001d3b38e" providerId="ADAL" clId="{D0F81FAA-A029-4FCB-A31C-DD1820667C6A}" dt="2020-01-22T05:00:05.474" v="246" actId="1076"/>
          <ac:picMkLst>
            <pc:docMk/>
            <pc:sldMk cId="2726117944" sldId="259"/>
            <ac:picMk id="26" creationId="{87AEFE16-6190-41F1-9473-B9D932855B09}"/>
          </ac:picMkLst>
        </pc:picChg>
        <pc:picChg chg="add del mod">
          <ac:chgData name="Eric Chitambar" userId="05f873b4-a386-453d-a2e0-769001d3b38e" providerId="ADAL" clId="{D0F81FAA-A029-4FCB-A31C-DD1820667C6A}" dt="2020-01-22T04:59:19.838" v="221" actId="478"/>
          <ac:picMkLst>
            <pc:docMk/>
            <pc:sldMk cId="2726117944" sldId="259"/>
            <ac:picMk id="28" creationId="{01587C0E-8CC2-49F6-8E42-FF2C4AF99506}"/>
          </ac:picMkLst>
        </pc:picChg>
        <pc:picChg chg="del mod ord">
          <ac:chgData name="Eric Chitambar" userId="05f873b4-a386-453d-a2e0-769001d3b38e" providerId="ADAL" clId="{D0F81FAA-A029-4FCB-A31C-DD1820667C6A}" dt="2020-01-22T04:59:40.490" v="233" actId="478"/>
          <ac:picMkLst>
            <pc:docMk/>
            <pc:sldMk cId="2726117944" sldId="259"/>
            <ac:picMk id="30" creationId="{C4AEEB72-B3C8-4FC4-BB18-5AEFB0389DC0}"/>
          </ac:picMkLst>
        </pc:picChg>
        <pc:picChg chg="mod ord">
          <ac:chgData name="Eric Chitambar" userId="05f873b4-a386-453d-a2e0-769001d3b38e" providerId="ADAL" clId="{D0F81FAA-A029-4FCB-A31C-DD1820667C6A}" dt="2020-01-22T05:00:07.742" v="247" actId="1076"/>
          <ac:picMkLst>
            <pc:docMk/>
            <pc:sldMk cId="2726117944" sldId="259"/>
            <ac:picMk id="32" creationId="{0C57DA3D-1238-4CA0-BECD-17D113E57A4C}"/>
          </ac:picMkLst>
        </pc:picChg>
      </pc:sldChg>
      <pc:sldChg chg="modAnim">
        <pc:chgData name="Eric Chitambar" userId="05f873b4-a386-453d-a2e0-769001d3b38e" providerId="ADAL" clId="{D0F81FAA-A029-4FCB-A31C-DD1820667C6A}" dt="2020-01-22T15:44:47.721" v="431"/>
        <pc:sldMkLst>
          <pc:docMk/>
          <pc:sldMk cId="3942330364" sldId="260"/>
        </pc:sldMkLst>
      </pc:sldChg>
      <pc:sldChg chg="add del">
        <pc:chgData name="Eric Chitambar" userId="05f873b4-a386-453d-a2e0-769001d3b38e" providerId="ADAL" clId="{D0F81FAA-A029-4FCB-A31C-DD1820667C6A}" dt="2020-01-22T04:53:04.567" v="125" actId="2696"/>
        <pc:sldMkLst>
          <pc:docMk/>
          <pc:sldMk cId="1588976612" sldId="261"/>
        </pc:sldMkLst>
      </pc:sldChg>
      <pc:sldChg chg="addSp delSp modSp add modAnim">
        <pc:chgData name="Eric Chitambar" userId="05f873b4-a386-453d-a2e0-769001d3b38e" providerId="ADAL" clId="{D0F81FAA-A029-4FCB-A31C-DD1820667C6A}" dt="2020-01-22T15:46:23.322" v="444"/>
        <pc:sldMkLst>
          <pc:docMk/>
          <pc:sldMk cId="3859612626" sldId="262"/>
        </pc:sldMkLst>
        <pc:spChg chg="del">
          <ac:chgData name="Eric Chitambar" userId="05f873b4-a386-453d-a2e0-769001d3b38e" providerId="ADAL" clId="{D0F81FAA-A029-4FCB-A31C-DD1820667C6A}" dt="2020-01-22T04:55:50.603" v="178" actId="478"/>
          <ac:spMkLst>
            <pc:docMk/>
            <pc:sldMk cId="3859612626" sldId="262"/>
            <ac:spMk id="27" creationId="{25DFD62F-9523-44A3-A428-063946030F0E}"/>
          </ac:spMkLst>
        </pc:spChg>
        <pc:picChg chg="del mod ord">
          <ac:chgData name="Eric Chitambar" userId="05f873b4-a386-453d-a2e0-769001d3b38e" providerId="ADAL" clId="{D0F81FAA-A029-4FCB-A31C-DD1820667C6A}" dt="2020-01-22T04:55:29.179" v="161" actId="478"/>
          <ac:picMkLst>
            <pc:docMk/>
            <pc:sldMk cId="3859612626" sldId="262"/>
            <ac:picMk id="4" creationId="{CF94D1D8-F5C4-49B0-AA67-E204B7C3CD92}"/>
          </ac:picMkLst>
        </pc:picChg>
        <pc:picChg chg="del mod ord">
          <ac:chgData name="Eric Chitambar" userId="05f873b4-a386-453d-a2e0-769001d3b38e" providerId="ADAL" clId="{D0F81FAA-A029-4FCB-A31C-DD1820667C6A}" dt="2020-01-22T04:55:40.262" v="177" actId="478"/>
          <ac:picMkLst>
            <pc:docMk/>
            <pc:sldMk cId="3859612626" sldId="262"/>
            <ac:picMk id="6" creationId="{611642B5-AF21-4E77-BA93-A0A394826155}"/>
          </ac:picMkLst>
        </pc:picChg>
        <pc:picChg chg="mod ord">
          <ac:chgData name="Eric Chitambar" userId="05f873b4-a386-453d-a2e0-769001d3b38e" providerId="ADAL" clId="{D0F81FAA-A029-4FCB-A31C-DD1820667C6A}" dt="2020-01-22T05:02:26.945" v="287" actId="1076"/>
          <ac:picMkLst>
            <pc:docMk/>
            <pc:sldMk cId="3859612626" sldId="262"/>
            <ac:picMk id="8" creationId="{674C7DE6-BE8F-429E-9A08-DAD1D2B58FDE}"/>
          </ac:picMkLst>
        </pc:picChg>
        <pc:picChg chg="del">
          <ac:chgData name="Eric Chitambar" userId="05f873b4-a386-453d-a2e0-769001d3b38e" providerId="ADAL" clId="{D0F81FAA-A029-4FCB-A31C-DD1820667C6A}" dt="2020-01-22T04:53:10.140" v="126" actId="478"/>
          <ac:picMkLst>
            <pc:docMk/>
            <pc:sldMk cId="3859612626" sldId="262"/>
            <ac:picMk id="9" creationId="{F557882C-93CF-4CDB-8711-059C6BA31D61}"/>
          </ac:picMkLst>
        </pc:picChg>
        <pc:picChg chg="del">
          <ac:chgData name="Eric Chitambar" userId="05f873b4-a386-453d-a2e0-769001d3b38e" providerId="ADAL" clId="{D0F81FAA-A029-4FCB-A31C-DD1820667C6A}" dt="2020-01-22T04:53:15.271" v="128" actId="478"/>
          <ac:picMkLst>
            <pc:docMk/>
            <pc:sldMk cId="3859612626" sldId="262"/>
            <ac:picMk id="11" creationId="{0FBA3855-FD08-4236-8726-99C2568AA4DB}"/>
          </ac:picMkLst>
        </pc:picChg>
        <pc:picChg chg="del mod ord">
          <ac:chgData name="Eric Chitambar" userId="05f873b4-a386-453d-a2e0-769001d3b38e" providerId="ADAL" clId="{D0F81FAA-A029-4FCB-A31C-DD1820667C6A}" dt="2020-01-22T04:58:11.226" v="205" actId="478"/>
          <ac:picMkLst>
            <pc:docMk/>
            <pc:sldMk cId="3859612626" sldId="262"/>
            <ac:picMk id="12" creationId="{222B59DA-97FD-48CF-A1AD-EE1CC822762F}"/>
          </ac:picMkLst>
        </pc:picChg>
        <pc:picChg chg="del mod">
          <ac:chgData name="Eric Chitambar" userId="05f873b4-a386-453d-a2e0-769001d3b38e" providerId="ADAL" clId="{D0F81FAA-A029-4FCB-A31C-DD1820667C6A}" dt="2020-01-22T04:55:04.535" v="145" actId="478"/>
          <ac:picMkLst>
            <pc:docMk/>
            <pc:sldMk cId="3859612626" sldId="262"/>
            <ac:picMk id="14" creationId="{10D2BE9A-9AE6-4AF3-B7B8-C3AD29865BB2}"/>
          </ac:picMkLst>
        </pc:picChg>
        <pc:picChg chg="mod ord">
          <ac:chgData name="Eric Chitambar" userId="05f873b4-a386-453d-a2e0-769001d3b38e" providerId="ADAL" clId="{D0F81FAA-A029-4FCB-A31C-DD1820667C6A}" dt="2020-01-22T04:58:11.226" v="204" actId="108"/>
          <ac:picMkLst>
            <pc:docMk/>
            <pc:sldMk cId="3859612626" sldId="262"/>
            <ac:picMk id="15" creationId="{F3FBDE9E-EFF6-435B-8818-B81CDB36550E}"/>
          </ac:picMkLst>
        </pc:picChg>
        <pc:picChg chg="del">
          <ac:chgData name="Eric Chitambar" userId="05f873b4-a386-453d-a2e0-769001d3b38e" providerId="ADAL" clId="{D0F81FAA-A029-4FCB-A31C-DD1820667C6A}" dt="2020-01-22T04:53:17.587" v="129" actId="478"/>
          <ac:picMkLst>
            <pc:docMk/>
            <pc:sldMk cId="3859612626" sldId="262"/>
            <ac:picMk id="17" creationId="{2AAC2CFE-343B-41EF-A99A-817ECF285E60}"/>
          </ac:picMkLst>
        </pc:picChg>
        <pc:picChg chg="add del mod">
          <ac:chgData name="Eric Chitambar" userId="05f873b4-a386-453d-a2e0-769001d3b38e" providerId="ADAL" clId="{D0F81FAA-A029-4FCB-A31C-DD1820667C6A}" dt="2020-01-22T04:58:00.711" v="193" actId="478"/>
          <ac:picMkLst>
            <pc:docMk/>
            <pc:sldMk cId="3859612626" sldId="262"/>
            <ac:picMk id="18" creationId="{B7F6673A-5F5F-465A-8BA1-D3F752CA1E5C}"/>
          </ac:picMkLst>
        </pc:picChg>
        <pc:picChg chg="del">
          <ac:chgData name="Eric Chitambar" userId="05f873b4-a386-453d-a2e0-769001d3b38e" providerId="ADAL" clId="{D0F81FAA-A029-4FCB-A31C-DD1820667C6A}" dt="2020-01-22T04:55:50.603" v="178" actId="478"/>
          <ac:picMkLst>
            <pc:docMk/>
            <pc:sldMk cId="3859612626" sldId="262"/>
            <ac:picMk id="19" creationId="{12EA3C14-5EC9-446E-A849-21CF86FD3A27}"/>
          </ac:picMkLst>
        </pc:picChg>
        <pc:picChg chg="del mod ord">
          <ac:chgData name="Eric Chitambar" userId="05f873b4-a386-453d-a2e0-769001d3b38e" providerId="ADAL" clId="{D0F81FAA-A029-4FCB-A31C-DD1820667C6A}" dt="2020-01-22T05:01:37.413" v="278" actId="478"/>
          <ac:picMkLst>
            <pc:docMk/>
            <pc:sldMk cId="3859612626" sldId="262"/>
            <ac:picMk id="20" creationId="{EC92905B-924D-48BD-8BF6-012292EAE811}"/>
          </ac:picMkLst>
        </pc:picChg>
        <pc:picChg chg="add del mod">
          <ac:chgData name="Eric Chitambar" userId="05f873b4-a386-453d-a2e0-769001d3b38e" providerId="ADAL" clId="{D0F81FAA-A029-4FCB-A31C-DD1820667C6A}" dt="2020-01-22T05:01:25.641" v="266" actId="478"/>
          <ac:picMkLst>
            <pc:docMk/>
            <pc:sldMk cId="3859612626" sldId="262"/>
            <ac:picMk id="22" creationId="{D7E73019-7A1E-4687-AEB5-BEE6B5C42566}"/>
          </ac:picMkLst>
        </pc:picChg>
        <pc:picChg chg="del">
          <ac:chgData name="Eric Chitambar" userId="05f873b4-a386-453d-a2e0-769001d3b38e" providerId="ADAL" clId="{D0F81FAA-A029-4FCB-A31C-DD1820667C6A}" dt="2020-01-22T04:55:50.603" v="178" actId="478"/>
          <ac:picMkLst>
            <pc:docMk/>
            <pc:sldMk cId="3859612626" sldId="262"/>
            <ac:picMk id="23" creationId="{4FB3516B-021C-4B08-8E24-197AC4882D1A}"/>
          </ac:picMkLst>
        </pc:picChg>
        <pc:picChg chg="mod ord">
          <ac:chgData name="Eric Chitambar" userId="05f873b4-a386-453d-a2e0-769001d3b38e" providerId="ADAL" clId="{D0F81FAA-A029-4FCB-A31C-DD1820667C6A}" dt="2020-01-22T05:01:37.413" v="277" actId="108"/>
          <ac:picMkLst>
            <pc:docMk/>
            <pc:sldMk cId="3859612626" sldId="262"/>
            <ac:picMk id="24" creationId="{AE3AB171-2A12-4C93-82B4-0CB8A543FDBF}"/>
          </ac:picMkLst>
        </pc:picChg>
        <pc:picChg chg="del">
          <ac:chgData name="Eric Chitambar" userId="05f873b4-a386-453d-a2e0-769001d3b38e" providerId="ADAL" clId="{D0F81FAA-A029-4FCB-A31C-DD1820667C6A}" dt="2020-01-22T04:55:50.603" v="178" actId="478"/>
          <ac:picMkLst>
            <pc:docMk/>
            <pc:sldMk cId="3859612626" sldId="262"/>
            <ac:picMk id="26" creationId="{87AEFE16-6190-41F1-9473-B9D932855B09}"/>
          </ac:picMkLst>
        </pc:picChg>
        <pc:picChg chg="mod">
          <ac:chgData name="Eric Chitambar" userId="05f873b4-a386-453d-a2e0-769001d3b38e" providerId="ADAL" clId="{D0F81FAA-A029-4FCB-A31C-DD1820667C6A}" dt="2020-01-22T05:02:24.726" v="286" actId="1076"/>
          <ac:picMkLst>
            <pc:docMk/>
            <pc:sldMk cId="3859612626" sldId="262"/>
            <ac:picMk id="28" creationId="{CBE175ED-F04C-4DD4-AACE-70BB35439783}"/>
          </ac:picMkLst>
        </pc:picChg>
        <pc:picChg chg="mod">
          <ac:chgData name="Eric Chitambar" userId="05f873b4-a386-453d-a2e0-769001d3b38e" providerId="ADAL" clId="{D0F81FAA-A029-4FCB-A31C-DD1820667C6A}" dt="2020-01-22T05:02:54.350" v="294" actId="1076"/>
          <ac:picMkLst>
            <pc:docMk/>
            <pc:sldMk cId="3859612626" sldId="262"/>
            <ac:picMk id="30" creationId="{8BC5F6EC-8986-4C50-A780-068D19BC4EA6}"/>
          </ac:picMkLst>
        </pc:picChg>
        <pc:picChg chg="mod">
          <ac:chgData name="Eric Chitambar" userId="05f873b4-a386-453d-a2e0-769001d3b38e" providerId="ADAL" clId="{D0F81FAA-A029-4FCB-A31C-DD1820667C6A}" dt="2020-01-22T05:03:35.873" v="301" actId="1076"/>
          <ac:picMkLst>
            <pc:docMk/>
            <pc:sldMk cId="3859612626" sldId="262"/>
            <ac:picMk id="32" creationId="{D0D81401-1737-417A-A93D-80D79C9C362C}"/>
          </ac:picMkLst>
        </pc:picChg>
      </pc:sldChg>
    </pc:docChg>
  </pc:docChgLst>
  <pc:docChgLst>
    <pc:chgData name="Chitambar, Eric" userId="05f873b4-a386-453d-a2e0-769001d3b38e" providerId="ADAL" clId="{BB1716ED-FF42-4889-9EF1-CA7A7C6BB668}"/>
    <pc:docChg chg="custSel delSld modSld sldOrd">
      <pc:chgData name="Chitambar, Eric" userId="05f873b4-a386-453d-a2e0-769001d3b38e" providerId="ADAL" clId="{BB1716ED-FF42-4889-9EF1-CA7A7C6BB668}" dt="2021-01-29T07:14:54.172" v="69"/>
      <pc:docMkLst>
        <pc:docMk/>
      </pc:docMkLst>
      <pc:sldChg chg="del">
        <pc:chgData name="Chitambar, Eric" userId="05f873b4-a386-453d-a2e0-769001d3b38e" providerId="ADAL" clId="{BB1716ED-FF42-4889-9EF1-CA7A7C6BB668}" dt="2021-01-29T07:07:21.773" v="0" actId="47"/>
        <pc:sldMkLst>
          <pc:docMk/>
          <pc:sldMk cId="1421867830" sldId="259"/>
        </pc:sldMkLst>
      </pc:sldChg>
      <pc:sldChg chg="del">
        <pc:chgData name="Chitambar, Eric" userId="05f873b4-a386-453d-a2e0-769001d3b38e" providerId="ADAL" clId="{BB1716ED-FF42-4889-9EF1-CA7A7C6BB668}" dt="2021-01-29T07:07:21.773" v="0" actId="47"/>
        <pc:sldMkLst>
          <pc:docMk/>
          <pc:sldMk cId="2995496393" sldId="260"/>
        </pc:sldMkLst>
      </pc:sldChg>
      <pc:sldChg chg="del">
        <pc:chgData name="Chitambar, Eric" userId="05f873b4-a386-453d-a2e0-769001d3b38e" providerId="ADAL" clId="{BB1716ED-FF42-4889-9EF1-CA7A7C6BB668}" dt="2021-01-29T07:07:21.773" v="0" actId="47"/>
        <pc:sldMkLst>
          <pc:docMk/>
          <pc:sldMk cId="183973892" sldId="262"/>
        </pc:sldMkLst>
      </pc:sldChg>
      <pc:sldChg chg="del">
        <pc:chgData name="Chitambar, Eric" userId="05f873b4-a386-453d-a2e0-769001d3b38e" providerId="ADAL" clId="{BB1716ED-FF42-4889-9EF1-CA7A7C6BB668}" dt="2021-01-29T07:07:21.773" v="0" actId="47"/>
        <pc:sldMkLst>
          <pc:docMk/>
          <pc:sldMk cId="11250940" sldId="263"/>
        </pc:sldMkLst>
      </pc:sldChg>
      <pc:sldChg chg="del">
        <pc:chgData name="Chitambar, Eric" userId="05f873b4-a386-453d-a2e0-769001d3b38e" providerId="ADAL" clId="{BB1716ED-FF42-4889-9EF1-CA7A7C6BB668}" dt="2021-01-29T07:07:21.773" v="0" actId="47"/>
        <pc:sldMkLst>
          <pc:docMk/>
          <pc:sldMk cId="4216913733" sldId="265"/>
        </pc:sldMkLst>
      </pc:sldChg>
      <pc:sldChg chg="del">
        <pc:chgData name="Chitambar, Eric" userId="05f873b4-a386-453d-a2e0-769001d3b38e" providerId="ADAL" clId="{BB1716ED-FF42-4889-9EF1-CA7A7C6BB668}" dt="2021-01-29T07:07:21.773" v="0" actId="47"/>
        <pc:sldMkLst>
          <pc:docMk/>
          <pc:sldMk cId="3472500195" sldId="266"/>
        </pc:sldMkLst>
      </pc:sldChg>
      <pc:sldChg chg="del">
        <pc:chgData name="Chitambar, Eric" userId="05f873b4-a386-453d-a2e0-769001d3b38e" providerId="ADAL" clId="{BB1716ED-FF42-4889-9EF1-CA7A7C6BB668}" dt="2021-01-29T07:07:21.773" v="0" actId="47"/>
        <pc:sldMkLst>
          <pc:docMk/>
          <pc:sldMk cId="3667615309" sldId="267"/>
        </pc:sldMkLst>
      </pc:sldChg>
      <pc:sldChg chg="del">
        <pc:chgData name="Chitambar, Eric" userId="05f873b4-a386-453d-a2e0-769001d3b38e" providerId="ADAL" clId="{BB1716ED-FF42-4889-9EF1-CA7A7C6BB668}" dt="2021-01-29T07:07:21.773" v="0" actId="47"/>
        <pc:sldMkLst>
          <pc:docMk/>
          <pc:sldMk cId="2708428107" sldId="270"/>
        </pc:sldMkLst>
      </pc:sldChg>
      <pc:sldChg chg="addSp delSp modSp mod delAnim modAnim">
        <pc:chgData name="Chitambar, Eric" userId="05f873b4-a386-453d-a2e0-769001d3b38e" providerId="ADAL" clId="{BB1716ED-FF42-4889-9EF1-CA7A7C6BB668}" dt="2021-01-29T07:14:38.062" v="67" actId="1076"/>
        <pc:sldMkLst>
          <pc:docMk/>
          <pc:sldMk cId="3554421356" sldId="271"/>
        </pc:sldMkLst>
        <pc:graphicFrameChg chg="add del mod">
          <ac:chgData name="Chitambar, Eric" userId="05f873b4-a386-453d-a2e0-769001d3b38e" providerId="ADAL" clId="{BB1716ED-FF42-4889-9EF1-CA7A7C6BB668}" dt="2021-01-29T07:09:40.343" v="2" actId="478"/>
          <ac:graphicFrameMkLst>
            <pc:docMk/>
            <pc:sldMk cId="3554421356" sldId="271"/>
            <ac:graphicFrameMk id="3" creationId="{D2F3590E-1484-47E3-B7E9-321EC629D535}"/>
          </ac:graphicFrameMkLst>
        </pc:graphicFrameChg>
        <pc:picChg chg="del">
          <ac:chgData name="Chitambar, Eric" userId="05f873b4-a386-453d-a2e0-769001d3b38e" providerId="ADAL" clId="{BB1716ED-FF42-4889-9EF1-CA7A7C6BB668}" dt="2021-01-29T07:14:13.752" v="62" actId="478"/>
          <ac:picMkLst>
            <pc:docMk/>
            <pc:sldMk cId="3554421356" sldId="271"/>
            <ac:picMk id="6" creationId="{9ADF11F4-6291-4DB3-8A85-CFEB6EC9FFB3}"/>
          </ac:picMkLst>
        </pc:picChg>
        <pc:picChg chg="add mod">
          <ac:chgData name="Chitambar, Eric" userId="05f873b4-a386-453d-a2e0-769001d3b38e" providerId="ADAL" clId="{BB1716ED-FF42-4889-9EF1-CA7A7C6BB668}" dt="2021-01-29T07:14:38.062" v="67" actId="1076"/>
          <ac:picMkLst>
            <pc:docMk/>
            <pc:sldMk cId="3554421356" sldId="271"/>
            <ac:picMk id="9" creationId="{E9C4D399-653C-452F-97DB-B7296EBF8766}"/>
          </ac:picMkLst>
        </pc:picChg>
        <pc:picChg chg="add mod">
          <ac:chgData name="Chitambar, Eric" userId="05f873b4-a386-453d-a2e0-769001d3b38e" providerId="ADAL" clId="{BB1716ED-FF42-4889-9EF1-CA7A7C6BB668}" dt="2021-01-29T07:14:38.062" v="67" actId="1076"/>
          <ac:picMkLst>
            <pc:docMk/>
            <pc:sldMk cId="3554421356" sldId="271"/>
            <ac:picMk id="10" creationId="{CCF8A06D-58EF-4BFA-A6D2-E4BB1E69388C}"/>
          </ac:picMkLst>
        </pc:picChg>
        <pc:picChg chg="mod">
          <ac:chgData name="Chitambar, Eric" userId="05f873b4-a386-453d-a2e0-769001d3b38e" providerId="ADAL" clId="{BB1716ED-FF42-4889-9EF1-CA7A7C6BB668}" dt="2021-01-29T07:14:16.312" v="63" actId="1076"/>
          <ac:picMkLst>
            <pc:docMk/>
            <pc:sldMk cId="3554421356" sldId="271"/>
            <ac:picMk id="27" creationId="{7D78748D-54AC-4300-AA42-5F7F58FBC06D}"/>
          </ac:picMkLst>
        </pc:picChg>
        <pc:picChg chg="del">
          <ac:chgData name="Chitambar, Eric" userId="05f873b4-a386-453d-a2e0-769001d3b38e" providerId="ADAL" clId="{BB1716ED-FF42-4889-9EF1-CA7A7C6BB668}" dt="2021-01-29T07:14:18.512" v="64" actId="478"/>
          <ac:picMkLst>
            <pc:docMk/>
            <pc:sldMk cId="3554421356" sldId="271"/>
            <ac:picMk id="31" creationId="{CDFEE193-8F38-4D30-8FB1-D5F8FE4EB415}"/>
          </ac:picMkLst>
        </pc:picChg>
      </pc:sldChg>
      <pc:sldChg chg="addSp delSp modSp mod modAnim">
        <pc:chgData name="Chitambar, Eric" userId="05f873b4-a386-453d-a2e0-769001d3b38e" providerId="ADAL" clId="{BB1716ED-FF42-4889-9EF1-CA7A7C6BB668}" dt="2021-01-29T07:14:54.172" v="69"/>
        <pc:sldMkLst>
          <pc:docMk/>
          <pc:sldMk cId="3408709734" sldId="272"/>
        </pc:sldMkLst>
        <pc:picChg chg="mod ord">
          <ac:chgData name="Chitambar, Eric" userId="05f873b4-a386-453d-a2e0-769001d3b38e" providerId="ADAL" clId="{BB1716ED-FF42-4889-9EF1-CA7A7C6BB668}" dt="2021-01-29T07:13:37.052" v="16" actId="108"/>
          <ac:picMkLst>
            <pc:docMk/>
            <pc:sldMk cId="3408709734" sldId="272"/>
            <ac:picMk id="4" creationId="{7630197B-CAC7-46E4-A9BB-A5B17D6DFC88}"/>
          </ac:picMkLst>
        </pc:picChg>
        <pc:picChg chg="mod ord">
          <ac:chgData name="Chitambar, Eric" userId="05f873b4-a386-453d-a2e0-769001d3b38e" providerId="ADAL" clId="{BB1716ED-FF42-4889-9EF1-CA7A7C6BB668}" dt="2021-01-29T07:13:44.002" v="30" actId="108"/>
          <ac:picMkLst>
            <pc:docMk/>
            <pc:sldMk cId="3408709734" sldId="272"/>
            <ac:picMk id="6" creationId="{40080529-2DD9-4D81-9DA1-143073B8E702}"/>
          </ac:picMkLst>
        </pc:picChg>
        <pc:picChg chg="mod ord">
          <ac:chgData name="Chitambar, Eric" userId="05f873b4-a386-453d-a2e0-769001d3b38e" providerId="ADAL" clId="{BB1716ED-FF42-4889-9EF1-CA7A7C6BB668}" dt="2021-01-29T07:13:52.322" v="45" actId="108"/>
          <ac:picMkLst>
            <pc:docMk/>
            <pc:sldMk cId="3408709734" sldId="272"/>
            <ac:picMk id="8" creationId="{639417B7-CF02-469A-832F-14226BE822B4}"/>
          </ac:picMkLst>
        </pc:picChg>
        <pc:picChg chg="mod ord">
          <ac:chgData name="Chitambar, Eric" userId="05f873b4-a386-453d-a2e0-769001d3b38e" providerId="ADAL" clId="{BB1716ED-FF42-4889-9EF1-CA7A7C6BB668}" dt="2021-01-29T07:14:03.087" v="60" actId="108"/>
          <ac:picMkLst>
            <pc:docMk/>
            <pc:sldMk cId="3408709734" sldId="272"/>
            <ac:picMk id="10" creationId="{79B8D1FB-F907-44BF-B08B-96CCCCE04186}"/>
          </ac:picMkLst>
        </pc:picChg>
        <pc:picChg chg="add del mod">
          <ac:chgData name="Chitambar, Eric" userId="05f873b4-a386-453d-a2e0-769001d3b38e" providerId="ADAL" clId="{BB1716ED-FF42-4889-9EF1-CA7A7C6BB668}" dt="2021-01-29T07:14:03.092" v="61" actId="478"/>
          <ac:picMkLst>
            <pc:docMk/>
            <pc:sldMk cId="3408709734" sldId="272"/>
            <ac:picMk id="13" creationId="{134EDF34-4D04-4B12-A5E2-AAAFB3E40A61}"/>
          </ac:picMkLst>
        </pc:picChg>
        <pc:picChg chg="del mod">
          <ac:chgData name="Chitambar, Eric" userId="05f873b4-a386-453d-a2e0-769001d3b38e" providerId="ADAL" clId="{BB1716ED-FF42-4889-9EF1-CA7A7C6BB668}" dt="2021-01-29T07:13:44.002" v="31" actId="478"/>
          <ac:picMkLst>
            <pc:docMk/>
            <pc:sldMk cId="3408709734" sldId="272"/>
            <ac:picMk id="29" creationId="{595CCA6D-E6CA-426D-AFC8-3396C49AFF61}"/>
          </ac:picMkLst>
        </pc:picChg>
        <pc:picChg chg="del mod">
          <ac:chgData name="Chitambar, Eric" userId="05f873b4-a386-453d-a2e0-769001d3b38e" providerId="ADAL" clId="{BB1716ED-FF42-4889-9EF1-CA7A7C6BB668}" dt="2021-01-29T07:13:52.322" v="46" actId="478"/>
          <ac:picMkLst>
            <pc:docMk/>
            <pc:sldMk cId="3408709734" sldId="272"/>
            <ac:picMk id="31" creationId="{FBE0E2B7-B6DB-438B-908D-3801214C007D}"/>
          </ac:picMkLst>
        </pc:picChg>
        <pc:picChg chg="del mod">
          <ac:chgData name="Chitambar, Eric" userId="05f873b4-a386-453d-a2e0-769001d3b38e" providerId="ADAL" clId="{BB1716ED-FF42-4889-9EF1-CA7A7C6BB668}" dt="2021-01-29T07:13:37.062" v="17" actId="478"/>
          <ac:picMkLst>
            <pc:docMk/>
            <pc:sldMk cId="3408709734" sldId="272"/>
            <ac:picMk id="34" creationId="{39C03451-34BD-4114-A3C3-CC714631B081}"/>
          </ac:picMkLst>
        </pc:picChg>
      </pc:sldChg>
      <pc:sldChg chg="delSp del mod ord delAnim">
        <pc:chgData name="Chitambar, Eric" userId="05f873b4-a386-453d-a2e0-769001d3b38e" providerId="ADAL" clId="{BB1716ED-FF42-4889-9EF1-CA7A7C6BB668}" dt="2021-01-29T07:14:40.222" v="68" actId="47"/>
        <pc:sldMkLst>
          <pc:docMk/>
          <pc:sldMk cId="3812946261" sldId="273"/>
        </pc:sldMkLst>
        <pc:picChg chg="del">
          <ac:chgData name="Chitambar, Eric" userId="05f873b4-a386-453d-a2e0-769001d3b38e" providerId="ADAL" clId="{BB1716ED-FF42-4889-9EF1-CA7A7C6BB668}" dt="2021-01-29T07:14:31.632" v="65" actId="21"/>
          <ac:picMkLst>
            <pc:docMk/>
            <pc:sldMk cId="3812946261" sldId="273"/>
            <ac:picMk id="9" creationId="{E9E01EC8-A0F7-4DD0-B986-47F18BDE647B}"/>
          </ac:picMkLst>
        </pc:picChg>
        <pc:picChg chg="del">
          <ac:chgData name="Chitambar, Eric" userId="05f873b4-a386-453d-a2e0-769001d3b38e" providerId="ADAL" clId="{BB1716ED-FF42-4889-9EF1-CA7A7C6BB668}" dt="2021-01-29T07:14:31.632" v="65" actId="21"/>
          <ac:picMkLst>
            <pc:docMk/>
            <pc:sldMk cId="3812946261" sldId="273"/>
            <ac:picMk id="11" creationId="{ADFE68F7-9668-4B51-B25E-ED21D881D5E9}"/>
          </ac:picMkLst>
        </pc:picChg>
        <pc:picChg chg="del">
          <ac:chgData name="Chitambar, Eric" userId="05f873b4-a386-453d-a2e0-769001d3b38e" providerId="ADAL" clId="{BB1716ED-FF42-4889-9EF1-CA7A7C6BB668}" dt="2021-01-29T07:13:56.302" v="47" actId="21"/>
          <ac:picMkLst>
            <pc:docMk/>
            <pc:sldMk cId="3812946261" sldId="273"/>
            <ac:picMk id="12" creationId="{582D8F7A-4947-4392-97C0-F5B2B61602FC}"/>
          </ac:picMkLst>
        </pc:picChg>
      </pc:sldChg>
    </pc:docChg>
  </pc:docChgLst>
  <pc:docChgLst>
    <pc:chgData name="Chitambar, Eric" userId="05f873b4-a386-453d-a2e0-769001d3b38e" providerId="ADAL" clId="{CDA71EDC-4E51-4E71-9E7F-4A84AE1C9B4C}"/>
    <pc:docChg chg="custSel addSld modSld">
      <pc:chgData name="Chitambar, Eric" userId="05f873b4-a386-453d-a2e0-769001d3b38e" providerId="ADAL" clId="{CDA71EDC-4E51-4E71-9E7F-4A84AE1C9B4C}" dt="2021-01-25T03:02:33.625" v="296"/>
      <pc:docMkLst>
        <pc:docMk/>
      </pc:docMkLst>
      <pc:sldChg chg="modSp mod">
        <pc:chgData name="Chitambar, Eric" userId="05f873b4-a386-453d-a2e0-769001d3b38e" providerId="ADAL" clId="{CDA71EDC-4E51-4E71-9E7F-4A84AE1C9B4C}" dt="2021-01-25T02:48:20.062" v="1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CDA71EDC-4E51-4E71-9E7F-4A84AE1C9B4C}" dt="2021-01-25T02:48:20.062" v="1" actId="20577"/>
          <ac:spMkLst>
            <pc:docMk/>
            <pc:sldMk cId="1225244473" sldId="256"/>
            <ac:spMk id="3" creationId="{3B7D7DDA-1CF7-4CDC-BCBF-9E9EEF86B37B}"/>
          </ac:spMkLst>
        </pc:spChg>
      </pc:sldChg>
      <pc:sldChg chg="modSp new mod modAnim">
        <pc:chgData name="Chitambar, Eric" userId="05f873b4-a386-453d-a2e0-769001d3b38e" providerId="ADAL" clId="{CDA71EDC-4E51-4E71-9E7F-4A84AE1C9B4C}" dt="2021-01-25T03:02:33.625" v="296"/>
        <pc:sldMkLst>
          <pc:docMk/>
          <pc:sldMk cId="3198841253" sldId="263"/>
        </pc:sldMkLst>
        <pc:spChg chg="mod">
          <ac:chgData name="Chitambar, Eric" userId="05f873b4-a386-453d-a2e0-769001d3b38e" providerId="ADAL" clId="{CDA71EDC-4E51-4E71-9E7F-4A84AE1C9B4C}" dt="2021-01-25T02:50:21.442" v="39" actId="20577"/>
          <ac:spMkLst>
            <pc:docMk/>
            <pc:sldMk cId="3198841253" sldId="263"/>
            <ac:spMk id="2" creationId="{F149419A-26DB-4C12-B543-A94E75A0B367}"/>
          </ac:spMkLst>
        </pc:spChg>
        <pc:spChg chg="mod">
          <ac:chgData name="Chitambar, Eric" userId="05f873b4-a386-453d-a2e0-769001d3b38e" providerId="ADAL" clId="{CDA71EDC-4E51-4E71-9E7F-4A84AE1C9B4C}" dt="2021-01-25T03:01:54.147" v="290" actId="14100"/>
          <ac:spMkLst>
            <pc:docMk/>
            <pc:sldMk cId="3198841253" sldId="263"/>
            <ac:spMk id="3" creationId="{993CF29D-BFE7-4DCF-87A6-BD0ED54FC81F}"/>
          </ac:spMkLst>
        </pc:spChg>
      </pc:sldChg>
    </pc:docChg>
  </pc:docChgLst>
  <pc:docChgLst>
    <pc:chgData name="Chitambar, Eric" userId="05f873b4-a386-453d-a2e0-769001d3b38e" providerId="ADAL" clId="{39B255FC-167D-47BB-AE54-17D2890B2B65}"/>
    <pc:docChg chg="undo custSel addSld delSld modSld">
      <pc:chgData name="Chitambar, Eric" userId="05f873b4-a386-453d-a2e0-769001d3b38e" providerId="ADAL" clId="{39B255FC-167D-47BB-AE54-17D2890B2B65}" dt="2023-08-27T19:54:41.450" v="1351" actId="20577"/>
      <pc:docMkLst>
        <pc:docMk/>
      </pc:docMkLst>
      <pc:sldChg chg="modSp mod">
        <pc:chgData name="Chitambar, Eric" userId="05f873b4-a386-453d-a2e0-769001d3b38e" providerId="ADAL" clId="{39B255FC-167D-47BB-AE54-17D2890B2B65}" dt="2023-08-27T19:54:41.450" v="1351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39B255FC-167D-47BB-AE54-17D2890B2B65}" dt="2023-08-27T19:54:41.450" v="1351" actId="20577"/>
          <ac:spMkLst>
            <pc:docMk/>
            <pc:sldMk cId="1225244473" sldId="256"/>
            <ac:spMk id="3" creationId="{3B7D7DDA-1CF7-4CDC-BCBF-9E9EEF86B37B}"/>
          </ac:spMkLst>
        </pc:spChg>
      </pc:sldChg>
      <pc:sldChg chg="add del modAnim">
        <pc:chgData name="Chitambar, Eric" userId="05f873b4-a386-453d-a2e0-769001d3b38e" providerId="ADAL" clId="{39B255FC-167D-47BB-AE54-17D2890B2B65}" dt="2023-08-24T20:06:55.043" v="4"/>
        <pc:sldMkLst>
          <pc:docMk/>
          <pc:sldMk cId="4192140971" sldId="268"/>
        </pc:sldMkLst>
      </pc:sldChg>
      <pc:sldChg chg="addSp delSp modSp mod delAnim modAnim">
        <pc:chgData name="Chitambar, Eric" userId="05f873b4-a386-453d-a2e0-769001d3b38e" providerId="ADAL" clId="{39B255FC-167D-47BB-AE54-17D2890B2B65}" dt="2023-08-25T18:44:08.943" v="1347"/>
        <pc:sldMkLst>
          <pc:docMk/>
          <pc:sldMk cId="3554421356" sldId="271"/>
        </pc:sldMkLst>
        <pc:spChg chg="add mod">
          <ac:chgData name="Chitambar, Eric" userId="05f873b4-a386-453d-a2e0-769001d3b38e" providerId="ADAL" clId="{39B255FC-167D-47BB-AE54-17D2890B2B65}" dt="2023-08-24T21:29:21.203" v="539" actId="1076"/>
          <ac:spMkLst>
            <pc:docMk/>
            <pc:sldMk cId="3554421356" sldId="271"/>
            <ac:spMk id="20" creationId="{463A8026-443B-7AB8-D214-992940691A5F}"/>
          </ac:spMkLst>
        </pc:spChg>
        <pc:spChg chg="add mod">
          <ac:chgData name="Chitambar, Eric" userId="05f873b4-a386-453d-a2e0-769001d3b38e" providerId="ADAL" clId="{39B255FC-167D-47BB-AE54-17D2890B2B65}" dt="2023-08-24T21:29:21.203" v="539" actId="1076"/>
          <ac:spMkLst>
            <pc:docMk/>
            <pc:sldMk cId="3554421356" sldId="271"/>
            <ac:spMk id="21" creationId="{611AF09E-9831-B6B3-465C-BE76EB59E238}"/>
          </ac:spMkLst>
        </pc:spChg>
        <pc:spChg chg="add mod">
          <ac:chgData name="Chitambar, Eric" userId="05f873b4-a386-453d-a2e0-769001d3b38e" providerId="ADAL" clId="{39B255FC-167D-47BB-AE54-17D2890B2B65}" dt="2023-08-24T21:29:21.203" v="539" actId="1076"/>
          <ac:spMkLst>
            <pc:docMk/>
            <pc:sldMk cId="3554421356" sldId="271"/>
            <ac:spMk id="42" creationId="{3EC54323-DF13-9EE4-C571-65520EF0A281}"/>
          </ac:spMkLst>
        </pc:spChg>
        <pc:picChg chg="del mod ord replST">
          <ac:chgData name="Chitambar, Eric" userId="05f873b4-a386-453d-a2e0-769001d3b38e" providerId="ADAL" clId="{39B255FC-167D-47BB-AE54-17D2890B2B65}" dt="2023-08-24T20:09:17.399" v="92" actId="478"/>
          <ac:picMkLst>
            <pc:docMk/>
            <pc:sldMk cId="3554421356" sldId="271"/>
            <ac:picMk id="4" creationId="{F7E84E9D-FECC-FC0F-5F18-A509416402CB}"/>
          </ac:picMkLst>
        </pc:picChg>
        <pc:picChg chg="mod ord replST">
          <ac:chgData name="Chitambar, Eric" userId="05f873b4-a386-453d-a2e0-769001d3b38e" providerId="ADAL" clId="{39B255FC-167D-47BB-AE54-17D2890B2B65}" dt="2023-08-24T21:19:48.986" v="207" actId="1076"/>
          <ac:picMkLst>
            <pc:docMk/>
            <pc:sldMk cId="3554421356" sldId="271"/>
            <ac:picMk id="6" creationId="{EAA84EF1-242E-7242-981F-F8BA5D509098}"/>
          </ac:picMkLst>
        </pc:picChg>
        <pc:picChg chg="del mod ord replST">
          <ac:chgData name="Chitambar, Eric" userId="05f873b4-a386-453d-a2e0-769001d3b38e" providerId="ADAL" clId="{39B255FC-167D-47BB-AE54-17D2890B2B65}" dt="2023-08-24T21:14:49.276" v="124" actId="478"/>
          <ac:picMkLst>
            <pc:docMk/>
            <pc:sldMk cId="3554421356" sldId="271"/>
            <ac:picMk id="8" creationId="{9D069A92-E547-806D-76F7-BD4ABB3E86E1}"/>
          </ac:picMkLst>
        </pc:picChg>
        <pc:picChg chg="del">
          <ac:chgData name="Chitambar, Eric" userId="05f873b4-a386-453d-a2e0-769001d3b38e" providerId="ADAL" clId="{39B255FC-167D-47BB-AE54-17D2890B2B65}" dt="2023-08-24T21:10:33.682" v="96" actId="478"/>
          <ac:picMkLst>
            <pc:docMk/>
            <pc:sldMk cId="3554421356" sldId="271"/>
            <ac:picMk id="9" creationId="{E9C4D399-653C-452F-97DB-B7296EBF8766}"/>
          </ac:picMkLst>
        </pc:picChg>
        <pc:picChg chg="del">
          <ac:chgData name="Chitambar, Eric" userId="05f873b4-a386-453d-a2e0-769001d3b38e" providerId="ADAL" clId="{39B255FC-167D-47BB-AE54-17D2890B2B65}" dt="2023-08-24T21:10:33.682" v="96" actId="478"/>
          <ac:picMkLst>
            <pc:docMk/>
            <pc:sldMk cId="3554421356" sldId="271"/>
            <ac:picMk id="10" creationId="{CCF8A06D-58EF-4BFA-A6D2-E4BB1E69388C}"/>
          </ac:picMkLst>
        </pc:picChg>
        <pc:picChg chg="del mod ord replST">
          <ac:chgData name="Chitambar, Eric" userId="05f873b4-a386-453d-a2e0-769001d3b38e" providerId="ADAL" clId="{39B255FC-167D-47BB-AE54-17D2890B2B65}" dt="2023-08-24T21:16:15.286" v="153" actId="478"/>
          <ac:picMkLst>
            <pc:docMk/>
            <pc:sldMk cId="3554421356" sldId="271"/>
            <ac:picMk id="12" creationId="{E1BFEAC4-7440-04C8-35C8-E556B0233C97}"/>
          </ac:picMkLst>
        </pc:picChg>
        <pc:picChg chg="del">
          <ac:chgData name="Chitambar, Eric" userId="05f873b4-a386-453d-a2e0-769001d3b38e" providerId="ADAL" clId="{39B255FC-167D-47BB-AE54-17D2890B2B65}" dt="2023-08-24T20:08:56.046" v="63" actId="478"/>
          <ac:picMkLst>
            <pc:docMk/>
            <pc:sldMk cId="3554421356" sldId="271"/>
            <ac:picMk id="14" creationId="{88893C78-6DE9-49DE-92BB-38CA533ACCB9}"/>
          </ac:picMkLst>
        </pc:picChg>
        <pc:picChg chg="mod ord replST">
          <ac:chgData name="Chitambar, Eric" userId="05f873b4-a386-453d-a2e0-769001d3b38e" providerId="ADAL" clId="{39B255FC-167D-47BB-AE54-17D2890B2B65}" dt="2023-08-24T21:19:50.407" v="208" actId="1076"/>
          <ac:picMkLst>
            <pc:docMk/>
            <pc:sldMk cId="3554421356" sldId="271"/>
            <ac:picMk id="15" creationId="{A9A80832-9E42-CC78-CFD4-EC8B2C8D055D}"/>
          </ac:picMkLst>
        </pc:picChg>
        <pc:picChg chg="mod replST">
          <ac:chgData name="Chitambar, Eric" userId="05f873b4-a386-453d-a2e0-769001d3b38e" providerId="ADAL" clId="{39B255FC-167D-47BB-AE54-17D2890B2B65}" dt="2023-08-24T21:29:21.203" v="539" actId="1076"/>
          <ac:picMkLst>
            <pc:docMk/>
            <pc:sldMk cId="3554421356" sldId="271"/>
            <ac:picMk id="17" creationId="{C77859E5-B221-2190-981B-4E12DC0AC849}"/>
          </ac:picMkLst>
        </pc:picChg>
        <pc:picChg chg="del mod replST">
          <ac:chgData name="Chitambar, Eric" userId="05f873b4-a386-453d-a2e0-769001d3b38e" providerId="ADAL" clId="{39B255FC-167D-47BB-AE54-17D2890B2B65}" dt="2023-08-24T21:21:07.305" v="249" actId="478"/>
          <ac:picMkLst>
            <pc:docMk/>
            <pc:sldMk cId="3554421356" sldId="271"/>
            <ac:picMk id="19" creationId="{DDC8E4FD-3B1D-13D7-DD28-5DCFF52F144D}"/>
          </ac:picMkLst>
        </pc:picChg>
        <pc:picChg chg="del mod">
          <ac:chgData name="Chitambar, Eric" userId="05f873b4-a386-453d-a2e0-769001d3b38e" providerId="ADAL" clId="{39B255FC-167D-47BB-AE54-17D2890B2B65}" dt="2023-08-24T20:08:43.275" v="33" actId="478"/>
          <ac:picMkLst>
            <pc:docMk/>
            <pc:sldMk cId="3554421356" sldId="271"/>
            <ac:picMk id="23" creationId="{20E165DE-C8E6-4C10-9977-EB3B4AB38933}"/>
          </ac:picMkLst>
        </pc:picChg>
        <pc:picChg chg="del mod ord replST">
          <ac:chgData name="Chitambar, Eric" userId="05f873b4-a386-453d-a2e0-769001d3b38e" providerId="ADAL" clId="{39B255FC-167D-47BB-AE54-17D2890B2B65}" dt="2023-08-24T21:21:23.698" v="280" actId="478"/>
          <ac:picMkLst>
            <pc:docMk/>
            <pc:sldMk cId="3554421356" sldId="271"/>
            <ac:picMk id="24" creationId="{D92AF74B-8FF8-612A-AEF2-560BCAA48642}"/>
          </ac:picMkLst>
        </pc:picChg>
        <pc:picChg chg="mod ord replST">
          <ac:chgData name="Chitambar, Eric" userId="05f873b4-a386-453d-a2e0-769001d3b38e" providerId="ADAL" clId="{39B255FC-167D-47BB-AE54-17D2890B2B65}" dt="2023-08-24T21:29:21.203" v="539" actId="1076"/>
          <ac:picMkLst>
            <pc:docMk/>
            <pc:sldMk cId="3554421356" sldId="271"/>
            <ac:picMk id="26" creationId="{765482FA-8790-BA6F-F68E-9F5C9F4CFE8B}"/>
          </ac:picMkLst>
        </pc:picChg>
        <pc:picChg chg="del mod">
          <ac:chgData name="Chitambar, Eric" userId="05f873b4-a386-453d-a2e0-769001d3b38e" providerId="ADAL" clId="{39B255FC-167D-47BB-AE54-17D2890B2B65}" dt="2023-08-24T21:36:47.185" v="793" actId="478"/>
          <ac:picMkLst>
            <pc:docMk/>
            <pc:sldMk cId="3554421356" sldId="271"/>
            <ac:picMk id="27" creationId="{7D78748D-54AC-4300-AA42-5F7F58FBC06D}"/>
          </ac:picMkLst>
        </pc:picChg>
        <pc:picChg chg="mod replST">
          <ac:chgData name="Chitambar, Eric" userId="05f873b4-a386-453d-a2e0-769001d3b38e" providerId="ADAL" clId="{39B255FC-167D-47BB-AE54-17D2890B2B65}" dt="2023-08-24T21:29:21.203" v="539" actId="1076"/>
          <ac:picMkLst>
            <pc:docMk/>
            <pc:sldMk cId="3554421356" sldId="271"/>
            <ac:picMk id="29" creationId="{834BC8A6-9DD8-960B-E5AE-F3A4A37823D4}"/>
          </ac:picMkLst>
        </pc:picChg>
        <pc:picChg chg="mod replST">
          <ac:chgData name="Chitambar, Eric" userId="05f873b4-a386-453d-a2e0-769001d3b38e" providerId="ADAL" clId="{39B255FC-167D-47BB-AE54-17D2890B2B65}" dt="2023-08-24T21:29:21.203" v="539" actId="1076"/>
          <ac:picMkLst>
            <pc:docMk/>
            <pc:sldMk cId="3554421356" sldId="271"/>
            <ac:picMk id="31" creationId="{864A9D09-C893-8898-E9BE-B70941DBDB1B}"/>
          </ac:picMkLst>
        </pc:picChg>
        <pc:picChg chg="add del mod">
          <ac:chgData name="Chitambar, Eric" userId="05f873b4-a386-453d-a2e0-769001d3b38e" providerId="ADAL" clId="{39B255FC-167D-47BB-AE54-17D2890B2B65}" dt="2023-08-24T21:22:29.704" v="364" actId="478"/>
          <ac:picMkLst>
            <pc:docMk/>
            <pc:sldMk cId="3554421356" sldId="271"/>
            <ac:picMk id="32" creationId="{53EF0846-2AD8-8C2B-A958-A9E48954C326}"/>
          </ac:picMkLst>
        </pc:picChg>
        <pc:picChg chg="mod ord replST">
          <ac:chgData name="Chitambar, Eric" userId="05f873b4-a386-453d-a2e0-769001d3b38e" providerId="ADAL" clId="{39B255FC-167D-47BB-AE54-17D2890B2B65}" dt="2023-08-24T21:29:21.203" v="539" actId="1076"/>
          <ac:picMkLst>
            <pc:docMk/>
            <pc:sldMk cId="3554421356" sldId="271"/>
            <ac:picMk id="34" creationId="{69F4B9AA-E0F6-C575-42D1-C1DD2B8202D7}"/>
          </ac:picMkLst>
        </pc:picChg>
        <pc:picChg chg="del mod replST">
          <ac:chgData name="Chitambar, Eric" userId="05f873b4-a386-453d-a2e0-769001d3b38e" providerId="ADAL" clId="{39B255FC-167D-47BB-AE54-17D2890B2B65}" dt="2023-08-24T21:23:35.369" v="417" actId="478"/>
          <ac:picMkLst>
            <pc:docMk/>
            <pc:sldMk cId="3554421356" sldId="271"/>
            <ac:picMk id="36" creationId="{5CEF0B84-365C-778F-F3F3-17EBDCAB0B35}"/>
          </ac:picMkLst>
        </pc:picChg>
        <pc:picChg chg="mod ord replST">
          <ac:chgData name="Chitambar, Eric" userId="05f873b4-a386-453d-a2e0-769001d3b38e" providerId="ADAL" clId="{39B255FC-167D-47BB-AE54-17D2890B2B65}" dt="2023-08-24T21:29:21.203" v="539" actId="1076"/>
          <ac:picMkLst>
            <pc:docMk/>
            <pc:sldMk cId="3554421356" sldId="271"/>
            <ac:picMk id="38" creationId="{A5ECAC62-5B47-66F0-B5D2-5CCBDE91A25C}"/>
          </ac:picMkLst>
        </pc:picChg>
        <pc:picChg chg="add del mod">
          <ac:chgData name="Chitambar, Eric" userId="05f873b4-a386-453d-a2e0-769001d3b38e" providerId="ADAL" clId="{39B255FC-167D-47BB-AE54-17D2890B2B65}" dt="2023-08-24T21:27:16.829" v="447" actId="478"/>
          <ac:picMkLst>
            <pc:docMk/>
            <pc:sldMk cId="3554421356" sldId="271"/>
            <ac:picMk id="39" creationId="{8D4849E2-CC39-840A-F3DF-50EADB0AC7A3}"/>
          </ac:picMkLst>
        </pc:picChg>
        <pc:picChg chg="del mod ord replST">
          <ac:chgData name="Chitambar, Eric" userId="05f873b4-a386-453d-a2e0-769001d3b38e" providerId="ADAL" clId="{39B255FC-167D-47BB-AE54-17D2890B2B65}" dt="2023-08-24T21:29:16.354" v="538" actId="478"/>
          <ac:picMkLst>
            <pc:docMk/>
            <pc:sldMk cId="3554421356" sldId="271"/>
            <ac:picMk id="41" creationId="{02CF024F-16DF-1E83-CB12-23F488111EB7}"/>
          </ac:picMkLst>
        </pc:picChg>
        <pc:picChg chg="mod ord replST">
          <ac:chgData name="Chitambar, Eric" userId="05f873b4-a386-453d-a2e0-769001d3b38e" providerId="ADAL" clId="{39B255FC-167D-47BB-AE54-17D2890B2B65}" dt="2023-08-24T21:36:47.185" v="795" actId="962"/>
          <ac:picMkLst>
            <pc:docMk/>
            <pc:sldMk cId="3554421356" sldId="271"/>
            <ac:picMk id="44" creationId="{E5CE2C65-6651-EF13-F765-F239F96DD86F}"/>
          </ac:picMkLst>
        </pc:picChg>
        <pc:inkChg chg="add">
          <ac:chgData name="Chitambar, Eric" userId="05f873b4-a386-453d-a2e0-769001d3b38e" providerId="ADAL" clId="{39B255FC-167D-47BB-AE54-17D2890B2B65}" dt="2023-08-25T18:44:08.943" v="1347"/>
          <ac:inkMkLst>
            <pc:docMk/>
            <pc:sldMk cId="3554421356" sldId="271"/>
            <ac:inkMk id="3" creationId="{DED35035-82C5-62B6-081F-AA27E5853FDE}"/>
          </ac:inkMkLst>
        </pc:inkChg>
      </pc:sldChg>
      <pc:sldChg chg="addSp delSp modSp mod delAnim">
        <pc:chgData name="Chitambar, Eric" userId="05f873b4-a386-453d-a2e0-769001d3b38e" providerId="ADAL" clId="{39B255FC-167D-47BB-AE54-17D2890B2B65}" dt="2023-08-25T18:44:08.943" v="1347"/>
        <pc:sldMkLst>
          <pc:docMk/>
          <pc:sldMk cId="3408709734" sldId="272"/>
        </pc:sldMkLst>
        <pc:picChg chg="mod ord replST">
          <ac:chgData name="Chitambar, Eric" userId="05f873b4-a386-453d-a2e0-769001d3b38e" providerId="ADAL" clId="{39B255FC-167D-47BB-AE54-17D2890B2B65}" dt="2023-08-24T21:46:26.438" v="1157" actId="962"/>
          <ac:picMkLst>
            <pc:docMk/>
            <pc:sldMk cId="3408709734" sldId="272"/>
            <ac:picMk id="4" creationId="{CF3F5D16-B609-A7E6-12AF-FE995541E3C3}"/>
          </ac:picMkLst>
        </pc:picChg>
        <pc:picChg chg="del">
          <ac:chgData name="Chitambar, Eric" userId="05f873b4-a386-453d-a2e0-769001d3b38e" providerId="ADAL" clId="{39B255FC-167D-47BB-AE54-17D2890B2B65}" dt="2023-08-24T21:49:28.886" v="1213" actId="478"/>
          <ac:picMkLst>
            <pc:docMk/>
            <pc:sldMk cId="3408709734" sldId="272"/>
            <ac:picMk id="6" creationId="{40080529-2DD9-4D81-9DA1-143073B8E702}"/>
          </ac:picMkLst>
        </pc:picChg>
        <pc:picChg chg="mod ord replST">
          <ac:chgData name="Chitambar, Eric" userId="05f873b4-a386-453d-a2e0-769001d3b38e" providerId="ADAL" clId="{39B255FC-167D-47BB-AE54-17D2890B2B65}" dt="2023-08-24T21:46:40.558" v="1183" actId="962"/>
          <ac:picMkLst>
            <pc:docMk/>
            <pc:sldMk cId="3408709734" sldId="272"/>
            <ac:picMk id="7" creationId="{FC399CD0-CC95-466A-4FC7-DCCB83A7D5EE}"/>
          </ac:picMkLst>
        </pc:picChg>
        <pc:picChg chg="del">
          <ac:chgData name="Chitambar, Eric" userId="05f873b4-a386-453d-a2e0-769001d3b38e" providerId="ADAL" clId="{39B255FC-167D-47BB-AE54-17D2890B2B65}" dt="2023-08-24T21:48:05.427" v="1209" actId="478"/>
          <ac:picMkLst>
            <pc:docMk/>
            <pc:sldMk cId="3408709734" sldId="272"/>
            <ac:picMk id="8" creationId="{639417B7-CF02-469A-832F-14226BE822B4}"/>
          </ac:picMkLst>
        </pc:picChg>
        <pc:picChg chg="del">
          <ac:chgData name="Chitambar, Eric" userId="05f873b4-a386-453d-a2e0-769001d3b38e" providerId="ADAL" clId="{39B255FC-167D-47BB-AE54-17D2890B2B65}" dt="2023-08-24T21:46:40.558" v="1181" actId="478"/>
          <ac:picMkLst>
            <pc:docMk/>
            <pc:sldMk cId="3408709734" sldId="272"/>
            <ac:picMk id="10" creationId="{79B8D1FB-F907-44BF-B08B-96CCCCE04186}"/>
          </ac:picMkLst>
        </pc:picChg>
        <pc:picChg chg="del mod ord replST">
          <ac:chgData name="Chitambar, Eric" userId="05f873b4-a386-453d-a2e0-769001d3b38e" providerId="ADAL" clId="{39B255FC-167D-47BB-AE54-17D2890B2B65}" dt="2023-08-24T21:49:28.886" v="1213" actId="478"/>
          <ac:picMkLst>
            <pc:docMk/>
            <pc:sldMk cId="3408709734" sldId="272"/>
            <ac:picMk id="11" creationId="{4DD438AE-ECB4-61F5-141C-0E08EF8090EC}"/>
          </ac:picMkLst>
        </pc:picChg>
        <pc:picChg chg="del">
          <ac:chgData name="Chitambar, Eric" userId="05f873b4-a386-453d-a2e0-769001d3b38e" providerId="ADAL" clId="{39B255FC-167D-47BB-AE54-17D2890B2B65}" dt="2023-08-24T21:46:26.438" v="1155" actId="478"/>
          <ac:picMkLst>
            <pc:docMk/>
            <pc:sldMk cId="3408709734" sldId="272"/>
            <ac:picMk id="36" creationId="{33C6C315-8536-4E11-9E3E-2C848B0EF655}"/>
          </ac:picMkLst>
        </pc:picChg>
        <pc:inkChg chg="add">
          <ac:chgData name="Chitambar, Eric" userId="05f873b4-a386-453d-a2e0-769001d3b38e" providerId="ADAL" clId="{39B255FC-167D-47BB-AE54-17D2890B2B65}" dt="2023-08-25T18:44:08.943" v="1347"/>
          <ac:inkMkLst>
            <pc:docMk/>
            <pc:sldMk cId="3408709734" sldId="272"/>
            <ac:inkMk id="3" creationId="{7A14BD6E-E64C-F730-3471-D314DE71660D}"/>
          </ac:inkMkLst>
        </pc:inkChg>
      </pc:sldChg>
      <pc:sldChg chg="addSp delSp modSp mod delAnim">
        <pc:chgData name="Chitambar, Eric" userId="05f873b4-a386-453d-a2e0-769001d3b38e" providerId="ADAL" clId="{39B255FC-167D-47BB-AE54-17D2890B2B65}" dt="2023-08-25T18:44:08.943" v="1347"/>
        <pc:sldMkLst>
          <pc:docMk/>
          <pc:sldMk cId="1779702884" sldId="274"/>
        </pc:sldMkLst>
        <pc:spChg chg="mod">
          <ac:chgData name="Chitambar, Eric" userId="05f873b4-a386-453d-a2e0-769001d3b38e" providerId="ADAL" clId="{39B255FC-167D-47BB-AE54-17D2890B2B65}" dt="2023-08-24T21:52:22.887" v="1250" actId="1076"/>
          <ac:spMkLst>
            <pc:docMk/>
            <pc:sldMk cId="1779702884" sldId="274"/>
            <ac:spMk id="4" creationId="{0760A000-F34F-4382-A5C1-6B78598BE4BC}"/>
          </ac:spMkLst>
        </pc:spChg>
        <pc:picChg chg="mod ord replST">
          <ac:chgData name="Chitambar, Eric" userId="05f873b4-a386-453d-a2e0-769001d3b38e" providerId="ADAL" clId="{39B255FC-167D-47BB-AE54-17D2890B2B65}" dt="2023-08-24T21:52:33.096" v="1280" actId="962"/>
          <ac:picMkLst>
            <pc:docMk/>
            <pc:sldMk cId="1779702884" sldId="274"/>
            <ac:picMk id="3" creationId="{F84725B3-1A5D-A62D-5F7E-10E59088615C}"/>
          </ac:picMkLst>
        </pc:picChg>
        <pc:picChg chg="mod ord replST">
          <ac:chgData name="Chitambar, Eric" userId="05f873b4-a386-453d-a2e0-769001d3b38e" providerId="ADAL" clId="{39B255FC-167D-47BB-AE54-17D2890B2B65}" dt="2023-08-24T22:09:47.072" v="1345" actId="1076"/>
          <ac:picMkLst>
            <pc:docMk/>
            <pc:sldMk cId="1779702884" sldId="274"/>
            <ac:picMk id="6" creationId="{5A10ED96-5792-C080-9D6A-CE14EB4ACC39}"/>
          </ac:picMkLst>
        </pc:picChg>
        <pc:picChg chg="del mod">
          <ac:chgData name="Chitambar, Eric" userId="05f873b4-a386-453d-a2e0-769001d3b38e" providerId="ADAL" clId="{39B255FC-167D-47BB-AE54-17D2890B2B65}" dt="2023-08-24T21:52:33.096" v="1278" actId="478"/>
          <ac:picMkLst>
            <pc:docMk/>
            <pc:sldMk cId="1779702884" sldId="274"/>
            <ac:picMk id="7" creationId="{3C8BBA9C-6D44-4693-A7C1-1DD181CD8A85}"/>
          </ac:picMkLst>
        </pc:picChg>
        <pc:picChg chg="del mod">
          <ac:chgData name="Chitambar, Eric" userId="05f873b4-a386-453d-a2e0-769001d3b38e" providerId="ADAL" clId="{39B255FC-167D-47BB-AE54-17D2890B2B65}" dt="2023-08-24T21:52:42.257" v="1305" actId="478"/>
          <ac:picMkLst>
            <pc:docMk/>
            <pc:sldMk cId="1779702884" sldId="274"/>
            <ac:picMk id="9" creationId="{481CF730-32BF-4279-AFEE-278244F07D27}"/>
          </ac:picMkLst>
        </pc:picChg>
        <pc:picChg chg="del">
          <ac:chgData name="Chitambar, Eric" userId="05f873b4-a386-453d-a2e0-769001d3b38e" providerId="ADAL" clId="{39B255FC-167D-47BB-AE54-17D2890B2B65}" dt="2023-08-24T22:09:33.527" v="1342" actId="478"/>
          <ac:picMkLst>
            <pc:docMk/>
            <pc:sldMk cId="1779702884" sldId="274"/>
            <ac:picMk id="13" creationId="{49E81ADA-B6B5-405B-BC49-579790D9116A}"/>
          </ac:picMkLst>
        </pc:picChg>
        <pc:inkChg chg="add">
          <ac:chgData name="Chitambar, Eric" userId="05f873b4-a386-453d-a2e0-769001d3b38e" providerId="ADAL" clId="{39B255FC-167D-47BB-AE54-17D2890B2B65}" dt="2023-08-25T18:44:08.943" v="1347"/>
          <ac:inkMkLst>
            <pc:docMk/>
            <pc:sldMk cId="1779702884" sldId="274"/>
            <ac:inkMk id="2" creationId="{7DFE6872-388C-1FDF-456E-EA8E733298E4}"/>
          </ac:inkMkLst>
        </pc:inkChg>
      </pc:sldChg>
      <pc:sldChg chg="del">
        <pc:chgData name="Chitambar, Eric" userId="05f873b4-a386-453d-a2e0-769001d3b38e" providerId="ADAL" clId="{39B255FC-167D-47BB-AE54-17D2890B2B65}" dt="2023-08-24T22:15:18.682" v="1346" actId="47"/>
        <pc:sldMkLst>
          <pc:docMk/>
          <pc:sldMk cId="377434041" sldId="275"/>
        </pc:sldMkLst>
      </pc:sldChg>
      <pc:sldChg chg="del">
        <pc:chgData name="Chitambar, Eric" userId="05f873b4-a386-453d-a2e0-769001d3b38e" providerId="ADAL" clId="{39B255FC-167D-47BB-AE54-17D2890B2B65}" dt="2023-08-24T22:15:18.682" v="1346" actId="47"/>
        <pc:sldMkLst>
          <pc:docMk/>
          <pc:sldMk cId="3836786430" sldId="276"/>
        </pc:sldMkLst>
      </pc:sldChg>
      <pc:sldChg chg="addSp delSp modSp add mod delAnim modAnim">
        <pc:chgData name="Chitambar, Eric" userId="05f873b4-a386-453d-a2e0-769001d3b38e" providerId="ADAL" clId="{39B255FC-167D-47BB-AE54-17D2890B2B65}" dt="2023-08-25T18:44:08.943" v="1347"/>
        <pc:sldMkLst>
          <pc:docMk/>
          <pc:sldMk cId="1464383120" sldId="277"/>
        </pc:sldMkLst>
        <pc:picChg chg="del mod ord replST">
          <ac:chgData name="Chitambar, Eric" userId="05f873b4-a386-453d-a2e0-769001d3b38e" providerId="ADAL" clId="{39B255FC-167D-47BB-AE54-17D2890B2B65}" dt="2023-08-24T21:32:35.436" v="645" actId="478"/>
          <ac:picMkLst>
            <pc:docMk/>
            <pc:sldMk cId="1464383120" sldId="277"/>
            <ac:picMk id="4" creationId="{B09CD42F-978B-99D7-A5BA-33CCE183B4E4}"/>
          </ac:picMkLst>
        </pc:picChg>
        <pc:picChg chg="del">
          <ac:chgData name="Chitambar, Eric" userId="05f873b4-a386-453d-a2e0-769001d3b38e" providerId="ADAL" clId="{39B255FC-167D-47BB-AE54-17D2890B2B65}" dt="2023-08-24T21:23:24.764" v="391" actId="478"/>
          <ac:picMkLst>
            <pc:docMk/>
            <pc:sldMk cId="1464383120" sldId="277"/>
            <ac:picMk id="6" creationId="{EAA84EF1-242E-7242-981F-F8BA5D509098}"/>
          </ac:picMkLst>
        </pc:picChg>
        <pc:picChg chg="del mod ord replST">
          <ac:chgData name="Chitambar, Eric" userId="05f873b4-a386-453d-a2e0-769001d3b38e" providerId="ADAL" clId="{39B255FC-167D-47BB-AE54-17D2890B2B65}" dt="2023-08-24T21:32:35.436" v="645" actId="478"/>
          <ac:picMkLst>
            <pc:docMk/>
            <pc:sldMk cId="1464383120" sldId="277"/>
            <ac:picMk id="7" creationId="{95D41510-3D9D-9934-31A8-76872D98419A}"/>
          </ac:picMkLst>
        </pc:picChg>
        <pc:picChg chg="del">
          <ac:chgData name="Chitambar, Eric" userId="05f873b4-a386-453d-a2e0-769001d3b38e" providerId="ADAL" clId="{39B255FC-167D-47BB-AE54-17D2890B2B65}" dt="2023-08-24T21:23:24.764" v="391" actId="478"/>
          <ac:picMkLst>
            <pc:docMk/>
            <pc:sldMk cId="1464383120" sldId="277"/>
            <ac:picMk id="8" creationId="{9D069A92-E547-806D-76F7-BD4ABB3E86E1}"/>
          </ac:picMkLst>
        </pc:picChg>
        <pc:picChg chg="del mod">
          <ac:chgData name="Chitambar, Eric" userId="05f873b4-a386-453d-a2e0-769001d3b38e" providerId="ADAL" clId="{39B255FC-167D-47BB-AE54-17D2890B2B65}" dt="2023-08-24T21:27:43.014" v="501" actId="478"/>
          <ac:picMkLst>
            <pc:docMk/>
            <pc:sldMk cId="1464383120" sldId="277"/>
            <ac:picMk id="9" creationId="{E9C4D399-653C-452F-97DB-B7296EBF8766}"/>
          </ac:picMkLst>
        </pc:picChg>
        <pc:picChg chg="del">
          <ac:chgData name="Chitambar, Eric" userId="05f873b4-a386-453d-a2e0-769001d3b38e" providerId="ADAL" clId="{39B255FC-167D-47BB-AE54-17D2890B2B65}" dt="2023-08-24T21:27:37.466" v="474" actId="478"/>
          <ac:picMkLst>
            <pc:docMk/>
            <pc:sldMk cId="1464383120" sldId="277"/>
            <ac:picMk id="10" creationId="{CCF8A06D-58EF-4BFA-A6D2-E4BB1E69388C}"/>
          </ac:picMkLst>
        </pc:picChg>
        <pc:picChg chg="add del mod">
          <ac:chgData name="Chitambar, Eric" userId="05f873b4-a386-453d-a2e0-769001d3b38e" providerId="ADAL" clId="{39B255FC-167D-47BB-AE54-17D2890B2B65}" dt="2023-08-24T21:29:09.533" v="534" actId="478"/>
          <ac:picMkLst>
            <pc:docMk/>
            <pc:sldMk cId="1464383120" sldId="277"/>
            <ac:picMk id="11" creationId="{35B7F0B1-F95A-EB94-3FD5-FB8864E3F5C8}"/>
          </ac:picMkLst>
        </pc:picChg>
        <pc:picChg chg="mod ord replST">
          <ac:chgData name="Chitambar, Eric" userId="05f873b4-a386-453d-a2e0-769001d3b38e" providerId="ADAL" clId="{39B255FC-167D-47BB-AE54-17D2890B2B65}" dt="2023-08-24T21:29:09.533" v="536" actId="962"/>
          <ac:picMkLst>
            <pc:docMk/>
            <pc:sldMk cId="1464383120" sldId="277"/>
            <ac:picMk id="13" creationId="{C0F4A24C-91A7-40B1-6103-75E214C72D7B}"/>
          </ac:picMkLst>
        </pc:picChg>
        <pc:picChg chg="add del mod">
          <ac:chgData name="Chitambar, Eric" userId="05f873b4-a386-453d-a2e0-769001d3b38e" providerId="ADAL" clId="{39B255FC-167D-47BB-AE54-17D2890B2B65}" dt="2023-08-24T21:30:21.332" v="567" actId="478"/>
          <ac:picMkLst>
            <pc:docMk/>
            <pc:sldMk cId="1464383120" sldId="277"/>
            <ac:picMk id="14" creationId="{BD8350FA-B3DB-8FF5-C369-8243308145DC}"/>
          </ac:picMkLst>
        </pc:picChg>
        <pc:picChg chg="del mod ord replST">
          <ac:chgData name="Chitambar, Eric" userId="05f873b4-a386-453d-a2e0-769001d3b38e" providerId="ADAL" clId="{39B255FC-167D-47BB-AE54-17D2890B2B65}" dt="2023-08-24T21:31:49.942" v="611" actId="478"/>
          <ac:picMkLst>
            <pc:docMk/>
            <pc:sldMk cId="1464383120" sldId="277"/>
            <ac:picMk id="16" creationId="{CB9DC43A-AAFB-4399-27B6-D791070E8E22}"/>
          </ac:picMkLst>
        </pc:picChg>
        <pc:picChg chg="add mod">
          <ac:chgData name="Chitambar, Eric" userId="05f873b4-a386-453d-a2e0-769001d3b38e" providerId="ADAL" clId="{39B255FC-167D-47BB-AE54-17D2890B2B65}" dt="2023-08-24T21:36:23.486" v="732" actId="1076"/>
          <ac:picMkLst>
            <pc:docMk/>
            <pc:sldMk cId="1464383120" sldId="277"/>
            <ac:picMk id="17" creationId="{E4E82400-A05B-9EE8-7B94-57308417F3A8}"/>
          </ac:picMkLst>
        </pc:picChg>
        <pc:picChg chg="add del mod">
          <ac:chgData name="Chitambar, Eric" userId="05f873b4-a386-453d-a2e0-769001d3b38e" providerId="ADAL" clId="{39B255FC-167D-47BB-AE54-17D2890B2B65}" dt="2023-08-24T21:32:17.807" v="640" actId="478"/>
          <ac:picMkLst>
            <pc:docMk/>
            <pc:sldMk cId="1464383120" sldId="277"/>
            <ac:picMk id="18" creationId="{95BA7C07-83A0-B61C-AF7C-51684EF33CEB}"/>
          </ac:picMkLst>
        </pc:picChg>
        <pc:picChg chg="mod ord replST">
          <ac:chgData name="Chitambar, Eric" userId="05f873b4-a386-453d-a2e0-769001d3b38e" providerId="ADAL" clId="{39B255FC-167D-47BB-AE54-17D2890B2B65}" dt="2023-08-24T21:36:23.486" v="732" actId="1076"/>
          <ac:picMkLst>
            <pc:docMk/>
            <pc:sldMk cId="1464383120" sldId="277"/>
            <ac:picMk id="20" creationId="{69DCEB79-0D09-CBD7-D4F0-16EB0ABD7659}"/>
          </ac:picMkLst>
        </pc:picChg>
        <pc:picChg chg="mod ord replST">
          <ac:chgData name="Chitambar, Eric" userId="05f873b4-a386-453d-a2e0-769001d3b38e" providerId="ADAL" clId="{39B255FC-167D-47BB-AE54-17D2890B2B65}" dt="2023-08-24T21:36:23.486" v="732" actId="1076"/>
          <ac:picMkLst>
            <pc:docMk/>
            <pc:sldMk cId="1464383120" sldId="277"/>
            <ac:picMk id="22" creationId="{50B43EF2-E215-46BB-A3AB-9F66847BB643}"/>
          </ac:picMkLst>
        </pc:picChg>
        <pc:picChg chg="mod replST">
          <ac:chgData name="Chitambar, Eric" userId="05f873b4-a386-453d-a2e0-769001d3b38e" providerId="ADAL" clId="{39B255FC-167D-47BB-AE54-17D2890B2B65}" dt="2023-08-24T21:36:23.486" v="732" actId="1076"/>
          <ac:picMkLst>
            <pc:docMk/>
            <pc:sldMk cId="1464383120" sldId="277"/>
            <ac:picMk id="24" creationId="{1D57FA12-D5B2-0D33-07BB-6CD1E635597E}"/>
          </ac:picMkLst>
        </pc:picChg>
        <pc:picChg chg="add del mod">
          <ac:chgData name="Chitambar, Eric" userId="05f873b4-a386-453d-a2e0-769001d3b38e" providerId="ADAL" clId="{39B255FC-167D-47BB-AE54-17D2890B2B65}" dt="2023-08-24T21:35:34.281" v="698" actId="478"/>
          <ac:picMkLst>
            <pc:docMk/>
            <pc:sldMk cId="1464383120" sldId="277"/>
            <ac:picMk id="25" creationId="{8A675937-D1F4-EC9D-5699-79837CCA51B3}"/>
          </ac:picMkLst>
        </pc:picChg>
        <pc:picChg chg="del">
          <ac:chgData name="Chitambar, Eric" userId="05f873b4-a386-453d-a2e0-769001d3b38e" providerId="ADAL" clId="{39B255FC-167D-47BB-AE54-17D2890B2B65}" dt="2023-08-24T21:23:24.764" v="391" actId="478"/>
          <ac:picMkLst>
            <pc:docMk/>
            <pc:sldMk cId="1464383120" sldId="277"/>
            <ac:picMk id="27" creationId="{7D78748D-54AC-4300-AA42-5F7F58FBC06D}"/>
          </ac:picMkLst>
        </pc:picChg>
        <pc:picChg chg="del mod ord replST">
          <ac:chgData name="Chitambar, Eric" userId="05f873b4-a386-453d-a2e0-769001d3b38e" providerId="ADAL" clId="{39B255FC-167D-47BB-AE54-17D2890B2B65}" dt="2023-08-24T21:36:03.428" v="727" actId="478"/>
          <ac:picMkLst>
            <pc:docMk/>
            <pc:sldMk cId="1464383120" sldId="277"/>
            <ac:picMk id="28" creationId="{17F4A0E7-2AAB-723A-B661-E39F74C567D8}"/>
          </ac:picMkLst>
        </pc:picChg>
        <pc:picChg chg="del mod ord replST">
          <ac:chgData name="Chitambar, Eric" userId="05f873b4-a386-453d-a2e0-769001d3b38e" providerId="ADAL" clId="{39B255FC-167D-47BB-AE54-17D2890B2B65}" dt="2023-08-24T21:36:34.915" v="758" actId="478"/>
          <ac:picMkLst>
            <pc:docMk/>
            <pc:sldMk cId="1464383120" sldId="277"/>
            <ac:picMk id="30" creationId="{3ACB49E8-8903-8C63-AA9F-D22477794AA6}"/>
          </ac:picMkLst>
        </pc:picChg>
        <pc:picChg chg="mod ord replST">
          <ac:chgData name="Chitambar, Eric" userId="05f873b4-a386-453d-a2e0-769001d3b38e" providerId="ADAL" clId="{39B255FC-167D-47BB-AE54-17D2890B2B65}" dt="2023-08-24T21:36:34.915" v="760" actId="962"/>
          <ac:picMkLst>
            <pc:docMk/>
            <pc:sldMk cId="1464383120" sldId="277"/>
            <ac:picMk id="32" creationId="{CAF6721B-6661-915A-EBA0-254D2572AC9C}"/>
          </ac:picMkLst>
        </pc:picChg>
        <pc:picChg chg="add del mod">
          <ac:chgData name="Chitambar, Eric" userId="05f873b4-a386-453d-a2e0-769001d3b38e" providerId="ADAL" clId="{39B255FC-167D-47BB-AE54-17D2890B2B65}" dt="2023-08-24T21:37:49.138" v="823" actId="478"/>
          <ac:picMkLst>
            <pc:docMk/>
            <pc:sldMk cId="1464383120" sldId="277"/>
            <ac:picMk id="33" creationId="{A851734E-0E9F-A027-9BFF-27DA247BD63E}"/>
          </ac:picMkLst>
        </pc:picChg>
        <pc:picChg chg="del mod ord replST">
          <ac:chgData name="Chitambar, Eric" userId="05f873b4-a386-453d-a2e0-769001d3b38e" providerId="ADAL" clId="{39B255FC-167D-47BB-AE54-17D2890B2B65}" dt="2023-08-24T21:37:56.052" v="851" actId="478"/>
          <ac:picMkLst>
            <pc:docMk/>
            <pc:sldMk cId="1464383120" sldId="277"/>
            <ac:picMk id="35" creationId="{5B7F72AE-507F-5F19-4325-E92AD1575CAD}"/>
          </ac:picMkLst>
        </pc:picChg>
        <pc:picChg chg="mod ord replST">
          <ac:chgData name="Chitambar, Eric" userId="05f873b4-a386-453d-a2e0-769001d3b38e" providerId="ADAL" clId="{39B255FC-167D-47BB-AE54-17D2890B2B65}" dt="2023-08-24T21:37:58.035" v="854" actId="1076"/>
          <ac:picMkLst>
            <pc:docMk/>
            <pc:sldMk cId="1464383120" sldId="277"/>
            <ac:picMk id="37" creationId="{F9336365-9059-EA17-323A-BC7EB3A44EDD}"/>
          </ac:picMkLst>
        </pc:picChg>
        <pc:picChg chg="del mod replST">
          <ac:chgData name="Chitambar, Eric" userId="05f873b4-a386-453d-a2e0-769001d3b38e" providerId="ADAL" clId="{39B255FC-167D-47BB-AE54-17D2890B2B65}" dt="2023-08-24T21:39:30.175" v="903" actId="478"/>
          <ac:picMkLst>
            <pc:docMk/>
            <pc:sldMk cId="1464383120" sldId="277"/>
            <ac:picMk id="39" creationId="{DA5830ED-9469-3E10-057F-3DB7AC6ADDA7}"/>
          </ac:picMkLst>
        </pc:picChg>
        <pc:picChg chg="del mod ord replST">
          <ac:chgData name="Chitambar, Eric" userId="05f873b4-a386-453d-a2e0-769001d3b38e" providerId="ADAL" clId="{39B255FC-167D-47BB-AE54-17D2890B2B65}" dt="2023-08-24T21:39:53.150" v="932" actId="478"/>
          <ac:picMkLst>
            <pc:docMk/>
            <pc:sldMk cId="1464383120" sldId="277"/>
            <ac:picMk id="41" creationId="{A18AB662-34AE-7A7A-A3CF-B513A0F9C07A}"/>
          </ac:picMkLst>
        </pc:picChg>
        <pc:picChg chg="del mod ord replST">
          <ac:chgData name="Chitambar, Eric" userId="05f873b4-a386-453d-a2e0-769001d3b38e" providerId="ADAL" clId="{39B255FC-167D-47BB-AE54-17D2890B2B65}" dt="2023-08-24T21:40:02.907" v="961" actId="478"/>
          <ac:picMkLst>
            <pc:docMk/>
            <pc:sldMk cId="1464383120" sldId="277"/>
            <ac:picMk id="43" creationId="{285FDD97-D6C9-B2B5-2050-074F75B23CFE}"/>
          </ac:picMkLst>
        </pc:picChg>
        <pc:picChg chg="del mod ord replST">
          <ac:chgData name="Chitambar, Eric" userId="05f873b4-a386-453d-a2e0-769001d3b38e" providerId="ADAL" clId="{39B255FC-167D-47BB-AE54-17D2890B2B65}" dt="2023-08-24T21:42:22.339" v="1082" actId="478"/>
          <ac:picMkLst>
            <pc:docMk/>
            <pc:sldMk cId="1464383120" sldId="277"/>
            <ac:picMk id="45" creationId="{88D5909C-8D55-47B7-3F88-1D652C15DA69}"/>
          </ac:picMkLst>
        </pc:picChg>
        <pc:picChg chg="add del mod">
          <ac:chgData name="Chitambar, Eric" userId="05f873b4-a386-453d-a2e0-769001d3b38e" providerId="ADAL" clId="{39B255FC-167D-47BB-AE54-17D2890B2B65}" dt="2023-08-24T21:41:16.380" v="992" actId="478"/>
          <ac:picMkLst>
            <pc:docMk/>
            <pc:sldMk cId="1464383120" sldId="277"/>
            <ac:picMk id="46" creationId="{ED52B515-DC1A-1AA3-4B20-6CB2B92E40A3}"/>
          </ac:picMkLst>
        </pc:picChg>
        <pc:picChg chg="del mod ord replST">
          <ac:chgData name="Chitambar, Eric" userId="05f873b4-a386-453d-a2e0-769001d3b38e" providerId="ADAL" clId="{39B255FC-167D-47BB-AE54-17D2890B2B65}" dt="2023-08-24T21:41:49.269" v="1023" actId="478"/>
          <ac:picMkLst>
            <pc:docMk/>
            <pc:sldMk cId="1464383120" sldId="277"/>
            <ac:picMk id="48" creationId="{AC4B7B35-3129-A795-C0EC-E56221914D78}"/>
          </ac:picMkLst>
        </pc:picChg>
        <pc:picChg chg="del mod ord replST">
          <ac:chgData name="Chitambar, Eric" userId="05f873b4-a386-453d-a2e0-769001d3b38e" providerId="ADAL" clId="{39B255FC-167D-47BB-AE54-17D2890B2B65}" dt="2023-08-24T21:42:00.324" v="1053" actId="478"/>
          <ac:picMkLst>
            <pc:docMk/>
            <pc:sldMk cId="1464383120" sldId="277"/>
            <ac:picMk id="50" creationId="{572C107D-B397-F21B-A352-27FFB5450BA7}"/>
          </ac:picMkLst>
        </pc:picChg>
        <pc:picChg chg="mod ord replST">
          <ac:chgData name="Chitambar, Eric" userId="05f873b4-a386-453d-a2e0-769001d3b38e" providerId="ADAL" clId="{39B255FC-167D-47BB-AE54-17D2890B2B65}" dt="2023-08-24T21:43:27.979" v="1118" actId="1076"/>
          <ac:picMkLst>
            <pc:docMk/>
            <pc:sldMk cId="1464383120" sldId="277"/>
            <ac:picMk id="52" creationId="{DDC40529-6223-AE7D-B70F-BA87787B30E0}"/>
          </ac:picMkLst>
        </pc:picChg>
        <pc:picChg chg="mod ord replST">
          <ac:chgData name="Chitambar, Eric" userId="05f873b4-a386-453d-a2e0-769001d3b38e" providerId="ADAL" clId="{39B255FC-167D-47BB-AE54-17D2890B2B65}" dt="2023-08-24T21:43:27.979" v="1118" actId="1076"/>
          <ac:picMkLst>
            <pc:docMk/>
            <pc:sldMk cId="1464383120" sldId="277"/>
            <ac:picMk id="54" creationId="{40DB5381-A006-05A2-0E64-2D34C71D8BA1}"/>
          </ac:picMkLst>
        </pc:picChg>
        <pc:picChg chg="add del mod">
          <ac:chgData name="Chitambar, Eric" userId="05f873b4-a386-453d-a2e0-769001d3b38e" providerId="ADAL" clId="{39B255FC-167D-47BB-AE54-17D2890B2B65}" dt="2023-08-24T21:43:06.149" v="1114" actId="478"/>
          <ac:picMkLst>
            <pc:docMk/>
            <pc:sldMk cId="1464383120" sldId="277"/>
            <ac:picMk id="55" creationId="{94A3BBD0-3A2C-2158-47FE-36D76BB6992D}"/>
          </ac:picMkLst>
        </pc:picChg>
        <pc:picChg chg="mod ord replST">
          <ac:chgData name="Chitambar, Eric" userId="05f873b4-a386-453d-a2e0-769001d3b38e" providerId="ADAL" clId="{39B255FC-167D-47BB-AE54-17D2890B2B65}" dt="2023-08-24T21:43:27.979" v="1118" actId="1076"/>
          <ac:picMkLst>
            <pc:docMk/>
            <pc:sldMk cId="1464383120" sldId="277"/>
            <ac:picMk id="57" creationId="{0EDD0063-6A60-AF4E-78AA-A311BFEDEA77}"/>
          </ac:picMkLst>
        </pc:picChg>
        <pc:inkChg chg="add">
          <ac:chgData name="Chitambar, Eric" userId="05f873b4-a386-453d-a2e0-769001d3b38e" providerId="ADAL" clId="{39B255FC-167D-47BB-AE54-17D2890B2B65}" dt="2023-08-25T18:44:08.943" v="1347"/>
          <ac:inkMkLst>
            <pc:docMk/>
            <pc:sldMk cId="1464383120" sldId="277"/>
            <ac:inkMk id="3" creationId="{04D2F622-831B-9C31-2D28-7CF2BDB3B4CA}"/>
          </ac:inkMkLst>
        </pc:inkChg>
      </pc:sldChg>
      <pc:sldChg chg="delSp modSp add mod">
        <pc:chgData name="Chitambar, Eric" userId="05f873b4-a386-453d-a2e0-769001d3b38e" providerId="ADAL" clId="{39B255FC-167D-47BB-AE54-17D2890B2B65}" dt="2023-08-24T21:45:15.568" v="1128" actId="1076"/>
        <pc:sldMkLst>
          <pc:docMk/>
          <pc:sldMk cId="310699336" sldId="278"/>
        </pc:sldMkLst>
        <pc:picChg chg="mod">
          <ac:chgData name="Chitambar, Eric" userId="05f873b4-a386-453d-a2e0-769001d3b38e" providerId="ADAL" clId="{39B255FC-167D-47BB-AE54-17D2890B2B65}" dt="2023-08-24T21:45:15.568" v="1128" actId="1076"/>
          <ac:picMkLst>
            <pc:docMk/>
            <pc:sldMk cId="310699336" sldId="278"/>
            <ac:picMk id="4" creationId="{B09CD42F-978B-99D7-A5BA-33CCE183B4E4}"/>
          </ac:picMkLst>
        </pc:picChg>
        <pc:picChg chg="mod">
          <ac:chgData name="Chitambar, Eric" userId="05f873b4-a386-453d-a2e0-769001d3b38e" providerId="ADAL" clId="{39B255FC-167D-47BB-AE54-17D2890B2B65}" dt="2023-08-24T21:45:15.568" v="1128" actId="1076"/>
          <ac:picMkLst>
            <pc:docMk/>
            <pc:sldMk cId="310699336" sldId="278"/>
            <ac:picMk id="7" creationId="{95D41510-3D9D-9934-31A8-76872D98419A}"/>
          </ac:picMkLst>
        </pc:picChg>
        <pc:picChg chg="del">
          <ac:chgData name="Chitambar, Eric" userId="05f873b4-a386-453d-a2e0-769001d3b38e" providerId="ADAL" clId="{39B255FC-167D-47BB-AE54-17D2890B2B65}" dt="2023-08-24T21:45:12.008" v="1127" actId="478"/>
          <ac:picMkLst>
            <pc:docMk/>
            <pc:sldMk cId="310699336" sldId="278"/>
            <ac:picMk id="13" creationId="{C0F4A24C-91A7-40B1-6103-75E214C72D7B}"/>
          </ac:picMkLst>
        </pc:picChg>
        <pc:picChg chg="del">
          <ac:chgData name="Chitambar, Eric" userId="05f873b4-a386-453d-a2e0-769001d3b38e" providerId="ADAL" clId="{39B255FC-167D-47BB-AE54-17D2890B2B65}" dt="2023-08-24T21:45:12.008" v="1127" actId="478"/>
          <ac:picMkLst>
            <pc:docMk/>
            <pc:sldMk cId="310699336" sldId="278"/>
            <ac:picMk id="17" creationId="{E4E82400-A05B-9EE8-7B94-57308417F3A8}"/>
          </ac:picMkLst>
        </pc:picChg>
        <pc:picChg chg="del">
          <ac:chgData name="Chitambar, Eric" userId="05f873b4-a386-453d-a2e0-769001d3b38e" providerId="ADAL" clId="{39B255FC-167D-47BB-AE54-17D2890B2B65}" dt="2023-08-24T21:45:12.008" v="1127" actId="478"/>
          <ac:picMkLst>
            <pc:docMk/>
            <pc:sldMk cId="310699336" sldId="278"/>
            <ac:picMk id="20" creationId="{69DCEB79-0D09-CBD7-D4F0-16EB0ABD7659}"/>
          </ac:picMkLst>
        </pc:picChg>
        <pc:picChg chg="del">
          <ac:chgData name="Chitambar, Eric" userId="05f873b4-a386-453d-a2e0-769001d3b38e" providerId="ADAL" clId="{39B255FC-167D-47BB-AE54-17D2890B2B65}" dt="2023-08-24T21:45:12.008" v="1127" actId="478"/>
          <ac:picMkLst>
            <pc:docMk/>
            <pc:sldMk cId="310699336" sldId="278"/>
            <ac:picMk id="22" creationId="{50B43EF2-E215-46BB-A3AB-9F66847BB643}"/>
          </ac:picMkLst>
        </pc:picChg>
      </pc:sldChg>
      <pc:sldChg chg="addSp delSp modSp add mod delAnim modAnim">
        <pc:chgData name="Chitambar, Eric" userId="05f873b4-a386-453d-a2e0-769001d3b38e" providerId="ADAL" clId="{39B255FC-167D-47BB-AE54-17D2890B2B65}" dt="2023-08-25T18:44:08.943" v="1347"/>
        <pc:sldMkLst>
          <pc:docMk/>
          <pc:sldMk cId="3413928592" sldId="279"/>
        </pc:sldMkLst>
        <pc:picChg chg="del mod ord replST">
          <ac:chgData name="Chitambar, Eric" userId="05f873b4-a386-453d-a2e0-769001d3b38e" providerId="ADAL" clId="{39B255FC-167D-47BB-AE54-17D2890B2B65}" dt="2023-08-24T21:51:47.049" v="1243" actId="478"/>
          <ac:picMkLst>
            <pc:docMk/>
            <pc:sldMk cId="3413928592" sldId="279"/>
            <ac:picMk id="5" creationId="{3E22EC1F-472E-845C-6B19-E6AA92DBFDEE}"/>
          </ac:picMkLst>
        </pc:picChg>
        <pc:picChg chg="del">
          <ac:chgData name="Chitambar, Eric" userId="05f873b4-a386-453d-a2e0-769001d3b38e" providerId="ADAL" clId="{39B255FC-167D-47BB-AE54-17D2890B2B65}" dt="2023-08-24T21:49:47.427" v="1239" actId="478"/>
          <ac:picMkLst>
            <pc:docMk/>
            <pc:sldMk cId="3413928592" sldId="279"/>
            <ac:picMk id="6" creationId="{40080529-2DD9-4D81-9DA1-143073B8E702}"/>
          </ac:picMkLst>
        </pc:picChg>
        <pc:picChg chg="del">
          <ac:chgData name="Chitambar, Eric" userId="05f873b4-a386-453d-a2e0-769001d3b38e" providerId="ADAL" clId="{39B255FC-167D-47BB-AE54-17D2890B2B65}" dt="2023-08-24T21:49:35.267" v="1214" actId="478"/>
          <ac:picMkLst>
            <pc:docMk/>
            <pc:sldMk cId="3413928592" sldId="279"/>
            <ac:picMk id="7" creationId="{FC399CD0-CC95-466A-4FC7-DCCB83A7D5EE}"/>
          </ac:picMkLst>
        </pc:picChg>
        <pc:picChg chg="mod">
          <ac:chgData name="Chitambar, Eric" userId="05f873b4-a386-453d-a2e0-769001d3b38e" providerId="ADAL" clId="{39B255FC-167D-47BB-AE54-17D2890B2B65}" dt="2023-08-24T21:49:38.627" v="1215" actId="1076"/>
          <ac:picMkLst>
            <pc:docMk/>
            <pc:sldMk cId="3413928592" sldId="279"/>
            <ac:picMk id="11" creationId="{4DD438AE-ECB4-61F5-141C-0E08EF8090EC}"/>
          </ac:picMkLst>
        </pc:picChg>
        <pc:inkChg chg="add">
          <ac:chgData name="Chitambar, Eric" userId="05f873b4-a386-453d-a2e0-769001d3b38e" providerId="ADAL" clId="{39B255FC-167D-47BB-AE54-17D2890B2B65}" dt="2023-08-25T18:44:08.943" v="1347"/>
          <ac:inkMkLst>
            <pc:docMk/>
            <pc:sldMk cId="3413928592" sldId="279"/>
            <ac:inkMk id="3" creationId="{4F3A35F2-4BA8-BDF9-14D2-017AD8D3F2BA}"/>
          </ac:inkMkLst>
        </pc:inkChg>
      </pc:sldChg>
      <pc:sldChg chg="addSp delSp modSp add mod delAnim modAnim">
        <pc:chgData name="Chitambar, Eric" userId="05f873b4-a386-453d-a2e0-769001d3b38e" providerId="ADAL" clId="{39B255FC-167D-47BB-AE54-17D2890B2B65}" dt="2023-08-25T18:44:08.943" v="1347"/>
        <pc:sldMkLst>
          <pc:docMk/>
          <pc:sldMk cId="1011628140" sldId="280"/>
        </pc:sldMkLst>
        <pc:picChg chg="mod">
          <ac:chgData name="Chitambar, Eric" userId="05f873b4-a386-453d-a2e0-769001d3b38e" providerId="ADAL" clId="{39B255FC-167D-47BB-AE54-17D2890B2B65}" dt="2023-08-24T21:51:55.747" v="1246" actId="1076"/>
          <ac:picMkLst>
            <pc:docMk/>
            <pc:sldMk cId="1011628140" sldId="280"/>
            <ac:picMk id="5" creationId="{3E22EC1F-472E-845C-6B19-E6AA92DBFDEE}"/>
          </ac:picMkLst>
        </pc:picChg>
        <pc:picChg chg="del">
          <ac:chgData name="Chitambar, Eric" userId="05f873b4-a386-453d-a2e0-769001d3b38e" providerId="ADAL" clId="{39B255FC-167D-47BB-AE54-17D2890B2B65}" dt="2023-08-24T21:51:52.925" v="1245" actId="478"/>
          <ac:picMkLst>
            <pc:docMk/>
            <pc:sldMk cId="1011628140" sldId="280"/>
            <ac:picMk id="11" creationId="{4DD438AE-ECB4-61F5-141C-0E08EF8090EC}"/>
          </ac:picMkLst>
        </pc:picChg>
        <pc:inkChg chg="add">
          <ac:chgData name="Chitambar, Eric" userId="05f873b4-a386-453d-a2e0-769001d3b38e" providerId="ADAL" clId="{39B255FC-167D-47BB-AE54-17D2890B2B65}" dt="2023-08-25T18:44:08.943" v="1347"/>
          <ac:inkMkLst>
            <pc:docMk/>
            <pc:sldMk cId="1011628140" sldId="280"/>
            <ac:inkMk id="3" creationId="{6CD30AA2-4488-2400-E6D4-138AB087D5AA}"/>
          </ac:inkMkLst>
        </pc:inkChg>
      </pc:sldChg>
      <pc:sldChg chg="add del">
        <pc:chgData name="Chitambar, Eric" userId="05f873b4-a386-453d-a2e0-769001d3b38e" providerId="ADAL" clId="{39B255FC-167D-47BB-AE54-17D2890B2B65}" dt="2023-08-24T21:52:48.847" v="1309" actId="47"/>
        <pc:sldMkLst>
          <pc:docMk/>
          <pc:sldMk cId="2078343537" sldId="281"/>
        </pc:sldMkLst>
      </pc:sldChg>
      <pc:sldChg chg="delSp modSp add del mod delAnim">
        <pc:chgData name="Chitambar, Eric" userId="05f873b4-a386-453d-a2e0-769001d3b38e" providerId="ADAL" clId="{39B255FC-167D-47BB-AE54-17D2890B2B65}" dt="2023-08-24T22:15:18.682" v="1346" actId="47"/>
        <pc:sldMkLst>
          <pc:docMk/>
          <pc:sldMk cId="258927704" sldId="282"/>
        </pc:sldMkLst>
        <pc:picChg chg="mod">
          <ac:chgData name="Chitambar, Eric" userId="05f873b4-a386-453d-a2e0-769001d3b38e" providerId="ADAL" clId="{39B255FC-167D-47BB-AE54-17D2890B2B65}" dt="2023-08-24T21:53:01.772" v="1311" actId="1076"/>
          <ac:picMkLst>
            <pc:docMk/>
            <pc:sldMk cId="258927704" sldId="282"/>
            <ac:picMk id="6" creationId="{5A10ED96-5792-C080-9D6A-CE14EB4ACC39}"/>
          </ac:picMkLst>
        </pc:picChg>
        <pc:picChg chg="del">
          <ac:chgData name="Chitambar, Eric" userId="05f873b4-a386-453d-a2e0-769001d3b38e" providerId="ADAL" clId="{39B255FC-167D-47BB-AE54-17D2890B2B65}" dt="2023-08-24T21:52:52.626" v="1310" actId="478"/>
          <ac:picMkLst>
            <pc:docMk/>
            <pc:sldMk cId="258927704" sldId="282"/>
            <ac:picMk id="13" creationId="{49E81ADA-B6B5-405B-BC49-579790D9116A}"/>
          </ac:picMkLst>
        </pc:picChg>
      </pc:sldChg>
      <pc:sldChg chg="addSp delSp modSp add mod delAnim modAnim">
        <pc:chgData name="Chitambar, Eric" userId="05f873b4-a386-453d-a2e0-769001d3b38e" providerId="ADAL" clId="{39B255FC-167D-47BB-AE54-17D2890B2B65}" dt="2023-08-25T18:44:08.943" v="1347"/>
        <pc:sldMkLst>
          <pc:docMk/>
          <pc:sldMk cId="1797784985" sldId="283"/>
        </pc:sldMkLst>
        <pc:picChg chg="mod ord replST">
          <ac:chgData name="Chitambar, Eric" userId="05f873b4-a386-453d-a2e0-769001d3b38e" providerId="ADAL" clId="{39B255FC-167D-47BB-AE54-17D2890B2B65}" dt="2023-08-24T22:09:41.432" v="1344" actId="1076"/>
          <ac:picMkLst>
            <pc:docMk/>
            <pc:sldMk cId="1797784985" sldId="283"/>
            <ac:picMk id="5" creationId="{FE9CA208-761D-F8AC-7DAA-6C6A3014E1A4}"/>
          </ac:picMkLst>
        </pc:picChg>
        <pc:picChg chg="del">
          <ac:chgData name="Chitambar, Eric" userId="05f873b4-a386-453d-a2e0-769001d3b38e" providerId="ADAL" clId="{39B255FC-167D-47BB-AE54-17D2890B2B65}" dt="2023-08-24T22:08:52.726" v="1313" actId="478"/>
          <ac:picMkLst>
            <pc:docMk/>
            <pc:sldMk cId="1797784985" sldId="283"/>
            <ac:picMk id="6" creationId="{5A10ED96-5792-C080-9D6A-CE14EB4ACC39}"/>
          </ac:picMkLst>
        </pc:picChg>
        <pc:picChg chg="del mod">
          <ac:chgData name="Chitambar, Eric" userId="05f873b4-a386-453d-a2e0-769001d3b38e" providerId="ADAL" clId="{39B255FC-167D-47BB-AE54-17D2890B2B65}" dt="2023-08-24T22:09:03.302" v="1338" actId="478"/>
          <ac:picMkLst>
            <pc:docMk/>
            <pc:sldMk cId="1797784985" sldId="283"/>
            <ac:picMk id="13" creationId="{49E81ADA-B6B5-405B-BC49-579790D9116A}"/>
          </ac:picMkLst>
        </pc:picChg>
        <pc:inkChg chg="add">
          <ac:chgData name="Chitambar, Eric" userId="05f873b4-a386-453d-a2e0-769001d3b38e" providerId="ADAL" clId="{39B255FC-167D-47BB-AE54-17D2890B2B65}" dt="2023-08-25T18:44:08.943" v="1347"/>
          <ac:inkMkLst>
            <pc:docMk/>
            <pc:sldMk cId="1797784985" sldId="283"/>
            <ac:inkMk id="2" creationId="{6A918B1F-7023-B3E1-085A-909524222669}"/>
          </ac:inkMkLst>
        </pc:inkChg>
      </pc:sldChg>
    </pc:docChg>
  </pc:docChgLst>
  <pc:docChgLst>
    <pc:chgData name="Chitambar, Eric" userId="05f873b4-a386-453d-a2e0-769001d3b38e" providerId="ADAL" clId="{74374F5D-D19F-47A4-B795-B4F8DB865B7B}"/>
    <pc:docChg chg="custSel modSld">
      <pc:chgData name="Chitambar, Eric" userId="05f873b4-a386-453d-a2e0-769001d3b38e" providerId="ADAL" clId="{74374F5D-D19F-47A4-B795-B4F8DB865B7B}" dt="2023-08-25T17:35:12.491" v="141" actId="962"/>
      <pc:docMkLst>
        <pc:docMk/>
      </pc:docMkLst>
      <pc:sldChg chg="delSp modSp mod">
        <pc:chgData name="Chitambar, Eric" userId="05f873b4-a386-453d-a2e0-769001d3b38e" providerId="ADAL" clId="{74374F5D-D19F-47A4-B795-B4F8DB865B7B}" dt="2023-08-25T14:52:04.872" v="111" actId="962"/>
        <pc:sldMkLst>
          <pc:docMk/>
          <pc:sldMk cId="1464383120" sldId="277"/>
        </pc:sldMkLst>
        <pc:picChg chg="del mod ord replST">
          <ac:chgData name="Chitambar, Eric" userId="05f873b4-a386-453d-a2e0-769001d3b38e" providerId="ADAL" clId="{74374F5D-D19F-47A4-B795-B4F8DB865B7B}" dt="2023-08-25T14:51:33.822" v="75" actId="478"/>
          <ac:picMkLst>
            <pc:docMk/>
            <pc:sldMk cId="1464383120" sldId="277"/>
            <ac:picMk id="4" creationId="{6E79FE7B-6E51-BE9E-A339-D4C8A0FD963E}"/>
          </ac:picMkLst>
        </pc:picChg>
        <pc:picChg chg="mod ord replST">
          <ac:chgData name="Chitambar, Eric" userId="05f873b4-a386-453d-a2e0-769001d3b38e" providerId="ADAL" clId="{74374F5D-D19F-47A4-B795-B4F8DB865B7B}" dt="2023-08-25T14:51:33.822" v="77" actId="962"/>
          <ac:picMkLst>
            <pc:docMk/>
            <pc:sldMk cId="1464383120" sldId="277"/>
            <ac:picMk id="6" creationId="{745D6D0E-438D-1BC4-DCEB-5928D9BC5FED}"/>
          </ac:picMkLst>
        </pc:picChg>
        <pc:picChg chg="mod ord replST">
          <ac:chgData name="Chitambar, Eric" userId="05f873b4-a386-453d-a2e0-769001d3b38e" providerId="ADAL" clId="{74374F5D-D19F-47A4-B795-B4F8DB865B7B}" dt="2023-08-25T14:52:04.872" v="111" actId="962"/>
          <ac:picMkLst>
            <pc:docMk/>
            <pc:sldMk cId="1464383120" sldId="277"/>
            <ac:picMk id="8" creationId="{6C9B248B-6E64-84E0-5E93-696C04426033}"/>
          </ac:picMkLst>
        </pc:picChg>
        <pc:picChg chg="del mod">
          <ac:chgData name="Chitambar, Eric" userId="05f873b4-a386-453d-a2e0-769001d3b38e" providerId="ADAL" clId="{74374F5D-D19F-47A4-B795-B4F8DB865B7B}" dt="2023-08-25T14:51:13.782" v="36" actId="478"/>
          <ac:picMkLst>
            <pc:docMk/>
            <pc:sldMk cId="1464383120" sldId="277"/>
            <ac:picMk id="13" creationId="{C0F4A24C-91A7-40B1-6103-75E214C72D7B}"/>
          </ac:picMkLst>
        </pc:picChg>
        <pc:picChg chg="del mod">
          <ac:chgData name="Chitambar, Eric" userId="05f873b4-a386-453d-a2e0-769001d3b38e" providerId="ADAL" clId="{74374F5D-D19F-47A4-B795-B4F8DB865B7B}" dt="2023-08-25T14:52:04.872" v="109" actId="478"/>
          <ac:picMkLst>
            <pc:docMk/>
            <pc:sldMk cId="1464383120" sldId="277"/>
            <ac:picMk id="32" creationId="{CAF6721B-6661-915A-EBA0-254D2572AC9C}"/>
          </ac:picMkLst>
        </pc:picChg>
      </pc:sldChg>
      <pc:sldChg chg="delSp modSp mod">
        <pc:chgData name="Chitambar, Eric" userId="05f873b4-a386-453d-a2e0-769001d3b38e" providerId="ADAL" clId="{74374F5D-D19F-47A4-B795-B4F8DB865B7B}" dt="2023-08-25T17:35:12.491" v="141" actId="962"/>
        <pc:sldMkLst>
          <pc:docMk/>
          <pc:sldMk cId="1797784985" sldId="283"/>
        </pc:sldMkLst>
        <pc:picChg chg="del mod">
          <ac:chgData name="Chitambar, Eric" userId="05f873b4-a386-453d-a2e0-769001d3b38e" providerId="ADAL" clId="{74374F5D-D19F-47A4-B795-B4F8DB865B7B}" dt="2023-08-25T17:35:12.491" v="139" actId="478"/>
          <ac:picMkLst>
            <pc:docMk/>
            <pc:sldMk cId="1797784985" sldId="283"/>
            <ac:picMk id="5" creationId="{FE9CA208-761D-F8AC-7DAA-6C6A3014E1A4}"/>
          </ac:picMkLst>
        </pc:picChg>
        <pc:picChg chg="mod ord replST">
          <ac:chgData name="Chitambar, Eric" userId="05f873b4-a386-453d-a2e0-769001d3b38e" providerId="ADAL" clId="{74374F5D-D19F-47A4-B795-B4F8DB865B7B}" dt="2023-08-25T17:35:12.491" v="141" actId="962"/>
          <ac:picMkLst>
            <pc:docMk/>
            <pc:sldMk cId="1797784985" sldId="283"/>
            <ac:picMk id="6" creationId="{EF556D29-0D42-810A-101B-C14D2007C5A0}"/>
          </ac:picMkLst>
        </pc:picChg>
      </pc:sldChg>
    </pc:docChg>
  </pc:docChgLst>
  <pc:docChgLst>
    <pc:chgData name="Chitambar, Eric" userId="05f873b4-a386-453d-a2e0-769001d3b38e" providerId="ADAL" clId="{9BD827E8-9970-47C1-910D-05FF0E90BE6F}"/>
    <pc:docChg chg="custSel modSld">
      <pc:chgData name="Chitambar, Eric" userId="05f873b4-a386-453d-a2e0-769001d3b38e" providerId="ADAL" clId="{9BD827E8-9970-47C1-910D-05FF0E90BE6F}" dt="2021-01-29T15:19:28.384" v="5"/>
      <pc:docMkLst>
        <pc:docMk/>
      </pc:docMkLst>
      <pc:sldChg chg="modSp mod">
        <pc:chgData name="Chitambar, Eric" userId="05f873b4-a386-453d-a2e0-769001d3b38e" providerId="ADAL" clId="{9BD827E8-9970-47C1-910D-05FF0E90BE6F}" dt="2021-01-29T15:05:51.834" v="1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9BD827E8-9970-47C1-910D-05FF0E90BE6F}" dt="2021-01-29T15:05:51.834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Sp modSp mod delAnim">
        <pc:chgData name="Chitambar, Eric" userId="05f873b4-a386-453d-a2e0-769001d3b38e" providerId="ADAL" clId="{9BD827E8-9970-47C1-910D-05FF0E90BE6F}" dt="2021-01-29T15:06:34.881" v="4" actId="1076"/>
        <pc:sldMkLst>
          <pc:docMk/>
          <pc:sldMk cId="3408709734" sldId="272"/>
        </pc:sldMkLst>
        <pc:picChg chg="del">
          <ac:chgData name="Chitambar, Eric" userId="05f873b4-a386-453d-a2e0-769001d3b38e" providerId="ADAL" clId="{9BD827E8-9970-47C1-910D-05FF0E90BE6F}" dt="2021-01-29T15:06:29.713" v="2" actId="478"/>
          <ac:picMkLst>
            <pc:docMk/>
            <pc:sldMk cId="3408709734" sldId="272"/>
            <ac:picMk id="4" creationId="{7630197B-CAC7-46E4-A9BB-A5B17D6DFC88}"/>
          </ac:picMkLst>
        </pc:picChg>
        <pc:picChg chg="mod">
          <ac:chgData name="Chitambar, Eric" userId="05f873b4-a386-453d-a2e0-769001d3b38e" providerId="ADAL" clId="{9BD827E8-9970-47C1-910D-05FF0E90BE6F}" dt="2021-01-29T15:06:33.476" v="3" actId="1076"/>
          <ac:picMkLst>
            <pc:docMk/>
            <pc:sldMk cId="3408709734" sldId="272"/>
            <ac:picMk id="6" creationId="{40080529-2DD9-4D81-9DA1-143073B8E702}"/>
          </ac:picMkLst>
        </pc:picChg>
        <pc:picChg chg="mod">
          <ac:chgData name="Chitambar, Eric" userId="05f873b4-a386-453d-a2e0-769001d3b38e" providerId="ADAL" clId="{9BD827E8-9970-47C1-910D-05FF0E90BE6F}" dt="2021-01-29T15:06:34.881" v="4" actId="1076"/>
          <ac:picMkLst>
            <pc:docMk/>
            <pc:sldMk cId="3408709734" sldId="272"/>
            <ac:picMk id="8" creationId="{639417B7-CF02-469A-832F-14226BE822B4}"/>
          </ac:picMkLst>
        </pc:picChg>
      </pc:sldChg>
      <pc:sldChg chg="modTransition">
        <pc:chgData name="Chitambar, Eric" userId="05f873b4-a386-453d-a2e0-769001d3b38e" providerId="ADAL" clId="{9BD827E8-9970-47C1-910D-05FF0E90BE6F}" dt="2021-01-29T15:19:28.384" v="5"/>
        <pc:sldMkLst>
          <pc:docMk/>
          <pc:sldMk cId="377434041" sldId="275"/>
        </pc:sldMkLst>
      </pc:sldChg>
    </pc:docChg>
  </pc:docChgLst>
  <pc:docChgLst>
    <pc:chgData name="Chitambar, Eric" userId="05f873b4-a386-453d-a2e0-769001d3b38e" providerId="ADAL" clId="{74C2C5DB-F95E-4202-A4A3-B807FA1EBF42}"/>
    <pc:docChg chg="custSel addSld delSld modSld">
      <pc:chgData name="Chitambar, Eric" userId="05f873b4-a386-453d-a2e0-769001d3b38e" providerId="ADAL" clId="{74C2C5DB-F95E-4202-A4A3-B807FA1EBF42}" dt="2021-01-25T17:03:12.802" v="18"/>
      <pc:docMkLst>
        <pc:docMk/>
      </pc:docMkLst>
      <pc:sldChg chg="modSp">
        <pc:chgData name="Chitambar, Eric" userId="05f873b4-a386-453d-a2e0-769001d3b38e" providerId="ADAL" clId="{74C2C5DB-F95E-4202-A4A3-B807FA1EBF42}" dt="2021-01-25T17:02:44.295" v="16" actId="20577"/>
        <pc:sldMkLst>
          <pc:docMk/>
          <pc:sldMk cId="1170365018" sldId="257"/>
        </pc:sldMkLst>
        <pc:spChg chg="mod">
          <ac:chgData name="Chitambar, Eric" userId="05f873b4-a386-453d-a2e0-769001d3b38e" providerId="ADAL" clId="{74C2C5DB-F95E-4202-A4A3-B807FA1EBF42}" dt="2021-01-25T17:02:44.295" v="16" actId="20577"/>
          <ac:spMkLst>
            <pc:docMk/>
            <pc:sldMk cId="1170365018" sldId="257"/>
            <ac:spMk id="3" creationId="{D64D02A7-2005-491B-BA5C-B9184D248901}"/>
          </ac:spMkLst>
        </pc:spChg>
      </pc:sldChg>
      <pc:sldChg chg="delSp modSp mod">
        <pc:chgData name="Chitambar, Eric" userId="05f873b4-a386-453d-a2e0-769001d3b38e" providerId="ADAL" clId="{74C2C5DB-F95E-4202-A4A3-B807FA1EBF42}" dt="2021-01-25T15:56:15.623" v="11" actId="478"/>
        <pc:sldMkLst>
          <pc:docMk/>
          <pc:sldMk cId="2593433590" sldId="258"/>
        </pc:sldMkLst>
        <pc:picChg chg="mod ord">
          <ac:chgData name="Chitambar, Eric" userId="05f873b4-a386-453d-a2e0-769001d3b38e" providerId="ADAL" clId="{74C2C5DB-F95E-4202-A4A3-B807FA1EBF42}" dt="2021-01-25T15:56:15.622" v="10" actId="108"/>
          <ac:picMkLst>
            <pc:docMk/>
            <pc:sldMk cId="2593433590" sldId="258"/>
            <ac:picMk id="4" creationId="{3918A271-E06F-4076-A67B-75AC5115FD92}"/>
          </ac:picMkLst>
        </pc:picChg>
        <pc:picChg chg="del mod">
          <ac:chgData name="Chitambar, Eric" userId="05f873b4-a386-453d-a2e0-769001d3b38e" providerId="ADAL" clId="{74C2C5DB-F95E-4202-A4A3-B807FA1EBF42}" dt="2021-01-25T15:56:15.623" v="11" actId="478"/>
          <ac:picMkLst>
            <pc:docMk/>
            <pc:sldMk cId="2593433590" sldId="258"/>
            <ac:picMk id="21" creationId="{ED277999-39C5-451D-9C37-7F6AA96A7DA2}"/>
          </ac:picMkLst>
        </pc:picChg>
      </pc:sldChg>
      <pc:sldChg chg="add">
        <pc:chgData name="Chitambar, Eric" userId="05f873b4-a386-453d-a2e0-769001d3b38e" providerId="ADAL" clId="{74C2C5DB-F95E-4202-A4A3-B807FA1EBF42}" dt="2021-01-25T17:03:12.802" v="18"/>
        <pc:sldMkLst>
          <pc:docMk/>
          <pc:sldMk cId="1421867830" sldId="259"/>
        </pc:sldMkLst>
      </pc:sldChg>
      <pc:sldChg chg="del">
        <pc:chgData name="Chitambar, Eric" userId="05f873b4-a386-453d-a2e0-769001d3b38e" providerId="ADAL" clId="{74C2C5DB-F95E-4202-A4A3-B807FA1EBF42}" dt="2021-01-25T17:02:58.740" v="17" actId="2696"/>
        <pc:sldMkLst>
          <pc:docMk/>
          <pc:sldMk cId="2726117944" sldId="259"/>
        </pc:sldMkLst>
      </pc:sldChg>
      <pc:sldChg chg="add">
        <pc:chgData name="Chitambar, Eric" userId="05f873b4-a386-453d-a2e0-769001d3b38e" providerId="ADAL" clId="{74C2C5DB-F95E-4202-A4A3-B807FA1EBF42}" dt="2021-01-25T17:03:12.802" v="18"/>
        <pc:sldMkLst>
          <pc:docMk/>
          <pc:sldMk cId="2995496393" sldId="260"/>
        </pc:sldMkLst>
      </pc:sldChg>
      <pc:sldChg chg="del">
        <pc:chgData name="Chitambar, Eric" userId="05f873b4-a386-453d-a2e0-769001d3b38e" providerId="ADAL" clId="{74C2C5DB-F95E-4202-A4A3-B807FA1EBF42}" dt="2021-01-25T17:02:58.740" v="17" actId="2696"/>
        <pc:sldMkLst>
          <pc:docMk/>
          <pc:sldMk cId="3942330364" sldId="260"/>
        </pc:sldMkLst>
      </pc:sldChg>
      <pc:sldChg chg="add">
        <pc:chgData name="Chitambar, Eric" userId="05f873b4-a386-453d-a2e0-769001d3b38e" providerId="ADAL" clId="{74C2C5DB-F95E-4202-A4A3-B807FA1EBF42}" dt="2021-01-25T17:03:12.802" v="18"/>
        <pc:sldMkLst>
          <pc:docMk/>
          <pc:sldMk cId="183973892" sldId="262"/>
        </pc:sldMkLst>
      </pc:sldChg>
      <pc:sldChg chg="del">
        <pc:chgData name="Chitambar, Eric" userId="05f873b4-a386-453d-a2e0-769001d3b38e" providerId="ADAL" clId="{74C2C5DB-F95E-4202-A4A3-B807FA1EBF42}" dt="2021-01-25T17:02:58.740" v="17" actId="2696"/>
        <pc:sldMkLst>
          <pc:docMk/>
          <pc:sldMk cId="3859612626" sldId="26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23T18:41:37.3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2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3-08-23T18:43:04.660"/>
    </inkml:context>
  </inkml:definitions>
  <inkml:trace contextRef="#ctx0" brushRef="#br0">9493 8417 5519 0,'-4'7'496'0,"2"-7"-496"0,-1 1 0 0,1 1 0 0,1-2 1376 0,-1 0 176 16,2 0 48-16,-2 0 0 0,-1 3 1152 0,-1-3 224 15,-1 1 48-15,0 1 16 16,-2 1 0-16,2-3 0 0,1 1 0 0,0 2 0 0,0-1-928 0,2-2-192 16,-1 4-48-16,2-4 0 0,1 1-1072 0,0 1-224 15,0 1-32-15,1-3-16 0,2 4-256 0,-1-2-48 16,2 2-16-16,1 2 0 0,1-3-80 0,3 0-128 16,-1 1 176-16,-8-4-176 0,0 0 0 0,41 15 0 15,-41-15 0-15,37 7 0 0,-37-7 0 0,47 9 0 16,-47-9 0-16,47 0 0 0,-47 0 0 0,0 0 0 15,69-6 0-15,-69 6 0 0,0 0 0 0,60-13 0 0,-60 13 0 16,0 0 0-16,0 0 0 0,53-19 0 0,-53 19 0 16,0 0 0-16,0 0 0 0,0 0 0 0,0 0 0 0,18-44 0 15,-21 31 0-15,-3 0 0 0,-3 2 0 0,-3 0 0 16,-1 0 0-16,-3 0 0 0,-1 0 0 0,-2 1 0 16,-1 2 0-16,1-3 192 0,-4 0-64 0,1 2-128 15,0 0 176-15,0 0-176 0,1-1 160 0,0 1-160 0,3 2 0 0,2-3 0 0,6 1 0 16,2 3 0-16,1-4 0 0,5 0 0 15,1 2 0-15,2-2 0 16,-1 10 0-16,0 0 0 0,0 0 0 0,0 0 0 0,43-39 0 0,-43 39-128 0,0 0 128 0,60-12 0 31,-60 12 0-31,53-6 0 0,-53 6 0 0,59-4 0 16,-59 4 0-16,66 0 0 0,-66 0 0 0,64 1 0 16,-64-1 0-16,59 7 0 0,-59-7 0 0,54 10 0 15,-54-10 0-15,44 14 0 0,-44-14 0 0,37 13 0 0,-37-13 0 0,27 10 0 16,-27-10 0-16,29 16 0 0,-16-8 0 0,-3 2 0 15,0 0 0-15,-4-1 0 0,1 1 0 0,-4 0 128 16,1-2-128-16,-3 2 0 0,0 0 144 16,-1 2-16-16,-2-2 0 0,0 3 0 0,-3-1-128 0,0 0 192 15,-2-2-192-15,1 3 192 0,-1-3-192 0,-1 2 0 16,0 0 144-16,-2-2-144 0,0 3 0 0,0-1 0 16,-1 1 0-16,2 0 0 0,2-7 0 0,1 0 0 15,-2 2 0-15,2 0 0 0,0-2 0 0,1 1 0 16,1 0 0-16,1 2 0 0,1-6 176 0,2 1 16 15,0 2 0-15,2-1 0 0,1 1-64 0,1 1 0 16,2 0 0-16,3 2 0 0,2-2 16 0,3 2 0 0,0 1 0 0,2-2 0 16,1 2-16-16,0 0 0 0,0 0 0 0,0-1 0 15,0 1-128-15,-17-10 128 0,34 14-128 0,-34-14 128 16,37 10-128-16,-37-10 0 0,0 0 0 0,48 7 0 16,-48-7 0-16,0 0 0 0,0 0 0 0,56-3 0 15,-56 3 0-15,0 0 0 0,0 0 0 0,0 0 0 31,0 0-640-31,53-20-96 0,-49 15-32 0,-2 2-12592 0,1-4-2512 0</inkml:trace>
  <inkml:trace contextRef="#ctx0" brushRef="#br0" timeOffset="8153.02">10864 8281 18431 0,'-1'0'1632'0,"0"0"-1312"0,0 0-320 0,1 0 0 0,0 0 2256 0,-2-2 384 16,1 2 80-16,0-1 16 15,0 1-400-15,-2-2-80 0,2 2-16 0,1 2 0 16,2-2-656-16,3-2-144 0,2 1-32 0,-7 1 0 16,0 0-832-16,0 0-160 0,0 0-32 15,54-16-16-15,-54 16-80 0,0 0-16 0,0 0 0 0,0 0 0 16,62-6-32-16,-62 6-16 0,0 0 0 0,0 0 0 16,53 6-48-16,-53-6-16 0,0 0 0 0,0 0 0 15,43 10-160-15,-43-10 0 0,0 0 144 0,0 0-144 16,0 0 0-16,0 0 0 0,52-3 0 0,-52 3 0 15,0 0-192-15,0 0 0 0,0 0 0 0,0 0 0 16,0 0-640-16,0 0-144 0,0 0-32 0,0 0 0 16,36-35-1808-16,-38 35-384 0</inkml:trace>
  <inkml:trace contextRef="#ctx0" brushRef="#br0" timeOffset="8454">10859 8396 21183 0,'-3'5'944'0,"0"-5"192"0,2 2-912 0,0 0-224 16,0 0 0-16,1-2 0 0,0 2 2192 0,0 0 400 0,0 1 80 0,1 0 16 15,0 4-208-15,1-4-48 16,3 1 0-16,2 1 0 0,-7-5-1536 0,0 0-304 15,0 0-64-15,0 0-16 0,48 10-128 0,-48-10-16 0,0 0-16 0,0 0 0 16,52-4-80-16,-52 4-16 0,0 0 0 0,0 0 0 16,54-6-128-16,-54 6-128 0,0 0 144 0,0 0-144 15,53-5 0-15,-53 5 0 0,0 0 0 0,0 0 0 16,0 0 0-16,56-6 0 0,-56 6 0 0,0 0-160 31,0 0-832-31,0 0-160 0</inkml:trace>
  <inkml:trace contextRef="#ctx0" brushRef="#br0" timeOffset="9626.15">12016 7747 14735 0,'1'0'1312'0,"0"0"-1056"0,0 0-256 0,-1 0 0 16,0 0 1632-16,0 0 272 15,2 0 48-15,-1 0 16 16,1 0 720-16,-1 1 160 0,1-2 32 0,-1 1 0 16,0 1-816-16,-1-1-144 0,-1 0-48 0,1 0 0 0,-3 0-944 0,1 0-192 15,0 0-32-15,-2-1-16 0,0 1-304 0,-2 0-64 16,0 0-16-16,-2-2 0 0,-2 2-64 0,1 2-16 15,-3-2 0-15,0 0 0 0,1 1-96 0,-3 2 0 16,1-3-128-16,0 2 192 0,1 0-192 0,0 2 0 16,-1 0 0-16,1 0 0 15,1 2 0-15,0 0 0 0,1 0 0 0,1 1 0 0,2 0 0 0,0-1 0 16,1-3 0-16,3 5 0 0,-1 5 0 0,0 0 0 16,3-3 0-16,0 0 0 0,1-1 0 0,0-1 0 15,2 2 0-15,1 0 0 0,2-1 0 0,0 1 0 0,1-3 0 16,1-1 0-16,-1-1 0 0,2-1 0 0,-2 0 0 15,3 2 0-15,-1 0 0 0,-8-6 0 0,22 14 128 16,-22-14-128-16,23 15 0 0,-15-7 128 0,0 0-128 0,-2-2 0 16,-1 0 0-16,-1 3 0 0,-2-2 0 0,-2 2 0 15,1 1 0-15,-3-1 128 0,-1 1-128 0,0 2 0 16,-2-3 0-16,-1 1 0 0,-2-1 0 0,-1 1 0 16,1-3 0-16,-2 2 0 0,0-3 0 0,-1 0 0 15,0 0 0-15,-2-2 0 0,1 2 0 0,0 1 0 16,-2-4 0-16,2 3 0 0,1 1 0 0,-1-5 0 15,3-2 0-15,0 1-128 0,4 6 128 0,0 1 0 16,1 0 0-16,2-3 0 0,2-2 0 0,-1 0 0 16,2 0 0-16,0 1 0 0,2-1 128 0,0 0-128 15,2 4 144-15,0-5-144 0,1 3 128 0,2 1-128 16,0 0 144-16,1 0-144 0,1 1 160 0,-10-7-160 0,21 15 128 0,-11-9-128 16,0-3 0-16,-2 4 0 0,2 0 0 0,1 2 0 15,-11-9 0-15,23 12 0 0,-13-6 0 0,-10-6 0 16,0 0 0-16,31 19 0 0,-24-12 0 0,-1 2 0 15,0 1 0-15,-1 0 0 0,0-2 0 0,-2 2 0 16,-1 0 0-16,-2 0 0 0,-1 1 0 0,0-4 128 16,-2 2-128-16,-1-1 0 0,0 1 0 0,-4 3 0 0,2-3 0 0,-3-1 0 0,-2 3 0 0,-1-1 0 15,2 0 0-15,-2-2 0 16,-1 2 0-16,1 0 0 16,1-1 0-16,-3-2 0 0,2 2 0 0,-2-2 0 15,3 2 0-15,0-3 0 0,3 0 0 0,0-2-128 16,-1 2 128-16,2 1 0 0,-1-1 0 0,2 0 0 0,2 0 0 15,1 0 0-15,0 0 0 0,1 2 0 0,2 1 0 16,0 0 0-16,0 0 0 0,2 1 0 0,1 0 0 0,0 0 0 16,1 0 0-16,2-2 0 0,2 2 0 0,0 3 0 15,2-5 128-15,3 2-128 0,0 0 0 0,-13-10 0 16,31 14 0-16,-31-14 128 0,0 0-128 0,53 17 0 16,-53-17 0-16,0 0 0 0,56 13 0 0,-56-13 0 15,0 0 0-15,51 7 0 0,-51-7 0 0,0 0 0 16,0 0 0-16,53 0-240 0,-53 0 48 0,0 0 16 15,0 0-976 1,53-20-192-16</inkml:trace>
  <inkml:trace contextRef="#ctx0" brushRef="#br0" timeOffset="11137.39">13086 8163 9215 0,'-1'1'816'0,"0"0"-656"16,0 2-160-16,1-3 0 0,0 0 1984 0,0 0 352 15,0 1 80-15,0-1 16 0,0 2 1072 0,0 1 208 16,0 3 64-16,1 0 0 0,0 0-1248 0,2 2-240 15,0 0-48-15,0 2-16 0,1 0-1264 0,-2 0-256 16,0 1-64-16,1 3 0 0,-1-2-144 0,0 1-48 0,-1 3 0 0,-2-3 0 16,-1 2-176-16,1-3-32 15,-1 2-16-15,-2-2 0 0,0 1-96 0,-1-1-128 0,0 4 176 0,0 0-176 16,1 3 0-16,-3-3 0 16,2 0 0-16,0-1 0 0,1-2 0 0,0 0 0 0,1-1 0 0,1-4 0 15,1 0 0-15,1-5 0 0,0 0-160 0,0-1 160 31,2-2-656-31,-2 0-64 0,0 0-16 0,0 0 0 0,0 0-1408 0,0 0-288 0</inkml:trace>
  <inkml:trace contextRef="#ctx0" brushRef="#br0" timeOffset="11651.91">13398 8563 2751 0,'0'0'256'0,"0"-2"-256"0,0 2 0 0,0-1 0 16,0 1 1664-16,0 0 272 0,0 0 64 0,1 0 16 16,2 1 1440-16,-1 1 304 0,2 1 48 0,1 0 16 15,1 1-432-15,-1 1-64 0,1 3-32 0,0 0 0 16,1 2-1472-16,-1-1-288 0,1 2-64 0,-1 0-16 16,3 3-832-16,-2-2-176 0,2 0-16 0,-2 1-16 15,1 0-160-15,-3 2-16 0,-1 1-16 0,-1 0 0 16,-1-3-224-16,-2-1 176 0,0-5-176 0,-2 2 160 15,1-1-160-15,-1 0 0 0,-2-2 0 0,0 1 0 0,0-1-128 16,-1 0-16-16,1-2 0 0,-3-4-12640 16,2 0-2512-16</inkml:trace>
  <inkml:trace contextRef="#ctx0" brushRef="#br0" timeOffset="12647.14">13946 8332 15663 0,'0'-2'1392'0,"0"0"-1120"0,0 0-272 0,0 2 0 16,0-3 1856-16,0 2 320 0,0-1 64 0,0-5 16 15,0 1 656-15,0 6 128 0,0 0 32 0,0 0 0 16,0 0-1472-16,0 0-304 0,0 0-48 0,36-44-16 16,-36 44-608-16,0 0-128 0,0 0-32 0,0 0 0 15,54-29-208-15,-54 29-64 0,0 0 0 0,0 0 0 16,55-22-48-16,-55 22-16 0,0 0 0 0,0 0 0 16,50-16-128-16,-50 16 0 0,0 0 0 0,0 0 128 15,0 0-128-15,36 10 0 0,-36-10 0 0,6 12 0 16,-3 2 0-16,-2 2 0 0,-1-1 0 0,0 0 0 15,0-2 0-15,-3 2 0 0,2 1 0 0,-1-2 0 16,-2-2 0-16,0-2-144 0,-1 2 144 0,-1 3 0 16,-1 1-192-16,-3-2 192 0,0 1-192 0,-1-3 192 15,-3 2-176-15,1 1 176 0,-2-4-160 0,-2 3 160 0,-2-1 0 0,2-1 0 16,3-4-128-16,0-2 128 0,-2 0 0 0,2 0 0 16,-3 0 0-16,4-2 0 0,2 0 0 0,0-2 0 15,-1 1 0-15,3-3 0 0,1 0 0 0,2-3 0 16,1 1 0-16,3-2 0 0,-1 2 0 0,3-3 192 15,0 0-48-15,1 1 0 0,1-2 16 0,-2 6 0 16,0 0 0-16,0 0 0 0,0 0-160 0,0 0 192 16,44-36-192-16,-44 36 192 0,0 0-64 0,0 0-128 15,64-15 192-15,-64 15-64 0,0 0 16 0,57-4 0 0,-57 4 0 16,0 0 0-16,58 10 48 0,-58-10 16 16,0 0 0-16,45 13 0 0,-45-13-16 0,0 0 0 15,31 16 0-15,-31-16 0 0,17 13-48 0,-9-4-16 0,0-3 0 16,-2 3 0-16,-1-2-128 0,0-1 0 0,0 1 0 0,0 0 0 15,0-1 0-15,0 3 0 0,0-3 0 0,0-2 0 32,0 1-432-32,-5-5-64 0,0 0-16 0,0 0-19168 0</inkml:trace>
  <inkml:trace contextRef="#ctx0" brushRef="#br0" timeOffset="12853.34">14401 8635 10127 0,'-5'6'896'0,"2"-2"-704"0,2 0-192 0,1-2 0 16,-1-1 2624-16,1 2 512 0,-1-1 80 0,1 2 32 0,-1 3 48 0,1 2 16 15,-2 3 0-15,2 1 0 16,2-3-1696-16,-1 0-336 0,-1-1-64 0,1 0 0 0,1-3-912 0,1 0-176 16,-1 1-128-16,2-1 144 0,-1 0-320 0,-1-2-64 15,1 2-16-15,-2 0-10944 16,1-2-2208-16</inkml:trace>
  <inkml:trace contextRef="#ctx0" brushRef="#br0" timeOffset="13687.6">14742 8273 19343 0,'-4'-8'848'0,"3"6"192"0,-1-2-832 0,1 2-208 16,-1 2 0-16,2-3 0 0,0 2 2000 0,0 1 368 16,-1-3 64-16,1 2 0 0,0-1 400 0,0 2 80 15,1 0 16-15,2 0 0 0,0 0-1712 0,1 1-352 16,1 1-64-16,0 1-16 0,-5-3-272 0,0 0-48 15,0 0-16-15,33 10 0 0,-33-10-176 0,0 0-32 16,33 12-16-16,-33-12 0 0,0 0-224 0,35 13 0 16,-35-13 128-16,0 0-128 0,0 0 0 0,40 9 0 15,-35-6 0-15,0 1 0 0,-3-1 0 0,1 3 0 16,-2 1 0-16,-1-1 0 0,0 0 0 0,-1-2 0 16,0 2 0-16,-1-4 0 0,-1 2 0 0,0-1 0 15,-1 0 0-15,0 1 0 0,-3-2 0 0,1 2-128 0,0-1 128 0,0-3 0 0,0 0 0 0,-1 1 0 16,1 1 0-16,-1 1 0 15,1-2 0-15,-1 2-128 0,3-1 128 0,-1-1 0 16,2 2 0-16,1-1 0 0,0 2 0 0,2-3 0 16,2 2 0-16,-1-1 0 0,1 2 0 0,2-2 0 15,0 2 0-15,-1-2 0 0,2 2 128 0,2 0-128 16,0 2 288-16,0-2-32 0,1 1-16 0,-1 1 0 16,2 0-48-16,0 1-16 0,2 0 0 0,-1 1 0 15,0-1-176-15,-1-3 128 0,3 5-128 0,-3-3 128 16,1 0-128-16,-1 4 0 0,-2-3 0 0,1 1 0 15,-3 0 0-15,0 0 0 0,-3 2 0 0,1-2 0 16,-3 0 0-16,0 1 0 0,-2 1 0 0,-1 0 0 16,-1 0 0-16,-1-1 0 0,0 0 0 0,-2 0 0 15,1-2 0-15,-3 2 0 0,-1-3 0 0,0 0 0 0,0-2 0 16,-2 2 0-16,1-3 0 0,-2 0 0 0,0 1-128 0,-2-1 128 16,0 0 0-16,-1-3 0 0,1 3 0 0,-1 0 0 15,2-3 0-15,0 3 0 0,1-3-144 0,3 1 144 16,-1-1 0-16,1 0 0 0,3 0 0 0,2 0-128 15,1 0 128-15,2 0 0 0,1-1 0 0,1 1-128 0,1-3 128 16,1 3 0-16,-2 0-400 0,0 0 16 16,0 0 16-16,0 0 0 15,0 0-320-15,0 0-64 0,60-31-16 0,-60 31-17920 0</inkml:trace>
  <inkml:trace contextRef="#ctx0" brushRef="#br0" timeOffset="14120.97">15287 8057 4607 0,'2'-2'400'0,"-2"2"-400"0,0 0 0 0,0 2 0 15,0-2 3392-15,1 3 608 0,-1-2 112 0,1 4 32 0,2 1 112 0,0 2 32 16,2 4 0-16,2-2 0 0,0 2-2112 0,2 1-400 16,-1 0-96-16,2 2-16 0,1 1-944 0,2-1-192 15,-1 1-32-15,0 0-16 0,1 0-96 0,-1-2 0 16,0 1-16-16,0 1 0 0,-1 0-128 0,-3 0-32 15,1 1 0-15,-2-1 0 0,0 4-16 0,-4-4-16 16,-1 0 0-16,-1 2 0 0,-1-1-48 0,-3 4 0 16,0 1 0-16,-2 4 0 0,-2 1-128 0,0 2 0 15,-2-3 144-15,2-1-144 0,-2 1 0 0,-1-4 0 16,-1 3 0-16,0-3 128 0,0 0-128 0,-1 0 0 16,-2-3 0-16,0 1 0 0,0-2 0 0,-2-2 0 15,-2-1-144-15,3-4 144 0,2 0-208 0,0-4 16 16,1-6 16-16,2 1 0 15,0-2-400-15,0 0-64 0,3 6-32 0,0-4-12320 0,0-4-2480 16</inkml:trace>
  <inkml:trace contextRef="#ctx0" brushRef="#br0" timeOffset="16111.07">16252 8801 1839 0,'-1'0'160'0,"0"-2"-160"16,-1 2 0-16,2 0 0 0,-1 0 800 0,0 0 128 16,-3 0 32-16,-1-2 0 0,-1 0 208 0,0 0 48 15,0 0 16-15,-1-1 0 0,2 0 192 0,2 0 48 16,-1 2 0-16,2 1 0 0,0 0-112 0,1-4-16 16,2 2 0-16,1-2 0 0,-1 2 224 0,0-2 32 15,0 1 16-15,1 0 0 0,-1 0 176 0,0-1 16 16,1 4 16-16,1-2 0 0,1 2-416 0,-1 2-96 15,2-2-16-15,0 4 0 0,1 2-368 0,-1 1-80 16,3 5-16-16,-1-2 0 0,1 5-352 0,-1-4-80 16,0 4-16-16,1-2 0 0,1 5-240 0,-2-1-144 15,-1-2 160-15,0 1-160 0,-1-4 0 0,-1 4 0 0,-2 0 0 0,1 0 0 16,-3-3 0-16,0-1 0 0,-1 0 0 0,-2-2 0 16,0 3 0-16,-1-3 0 0,0-2 0 0,-2 0 0 31,1-2-832-31,0 0-128 0,-1-2 0 0,0-2-10736 0,-1 1-2128 0</inkml:trace>
  <inkml:trace contextRef="#ctx0" brushRef="#br0" timeOffset="16915.45">17228 8095 3679 0,'1'-3'320'0,"0"1"-320"16,-1 0 0-16,0 2 0 0,1-2 1632 0,-1-1 256 15,0 2 48-15,2-2 16 0,-2-4 1184 0,1 2 256 16,-4 2 32-16,2-1 16 0,0-1-848 0,-3 4-160 15,2 1-48-15,-3 0 0 0,1 3-848 0,-1-3-192 16,0 3-16-16,-1 1-16 0,-1-1-400 0,-1 2-80 16,-1 3 0-16,0 0-16 0,0 2-304 0,-1 0-64 15,0 3-16-15,1-1 0 0,1 4-128 0,-1 0-32 16,1 0 0-16,0 5 0 0,1 3-16 0,-1 0-16 0,2 2 0 16,-1 2 0-16,2-4-96 0,0 2-16 0,2 0 0 0,1-1 0 15,1-3-128-15,-1 0 0 0,4 3 0 0,0 0 0 16,2-2 0-16,-1 0 0 0,2-2 0 0,0-1 0 15,3 4 0-15,0-1 0 0,1-1 0 0,0-4 0 16,1 1 0-16,0-3 0 0,1 0 0 0,1-6 0 31,-1 0-464-31,-11-10-32 0,0 0 0 0,40 16-11968 0,-40-16-2384 0</inkml:trace>
  <inkml:trace contextRef="#ctx0" brushRef="#br0" timeOffset="17210.91">17501 8218 16575 0,'0'0'1472'0,"0"0"-1168"16,0 0-304-16,0 0 0 0,0 1 2848 0,0 1 512 15,0-1 96-15,-1 3 32 0,1 1-288 0,-3 2-48 16,2 3-16-16,0-1 0 0,-1 0-1936 0,2 4-400 15,-1 2-80-15,0 1-16 0,1 0-256 0,-1 0-48 16,1 2-16-16,-1-1 0 0,1 2-160 0,-2 2-32 16,1 2-16-16,0-1 0 0,0-4-176 0,-2 2 0 15,2 1 0-15,-2-1 0 0,1 0 0 0,-1-3 0 16,1 0 0-16,0-1 0 0,-1 2-192 0,1-6 48 16,-1 2 0-16,2-6 0 15,0 0-544-15,1-2-96 0,0-2-32 0,1 1-18080 0</inkml:trace>
  <inkml:trace contextRef="#ctx0" brushRef="#br0" timeOffset="17531.18">17782 8556 7359 0,'0'4'656'16,"0"-3"-528"-16,0 1 2864 0,0 1 560 15,0-3 112-15,0 3 32 0,-2 1 272 0,2 2 64 16,-1 4 16-16,1 1 0 0,0 2-2128 0,1 0-448 16,1 0-64-16,-1-3-32 0,1 2-944 0,0-3-192 15,0 2-48-15,1 0 0 0,-1-1-192 0,-1 0 0 16,0-2 0-16,-1 0 0 0,0 0 0 0,0-4 0 15,-1 0 0-15,-1 2 0 0,-2 6-128 0,0 1-32 16,1-3 0-16,-1 0-11840 16,0 1-2368-16</inkml:trace>
  <inkml:trace contextRef="#ctx0" brushRef="#br0" timeOffset="18460.48">18176 8323 9215 0,'-4'3'816'0,"2"-3"-656"0,-1 0-160 0,3 0 0 16,-1 0 1664-16,0 0 320 0,-3-4 48 0,-1 4 16 15,-1-5 736-15,1 1 160 0,3 2 16 0,2 1 16 16,0 1-672-16,0 0-128 0,0 0-16 0,0 0-16 16,0 0-800-16,0 0-144 0,53-16-48 0,-53 16 0 15,0 0-480-15,0 0-96 0,0 0-32 0,55 1 0 16,-55-1-288-16,0 0-64 0,0 0-16 0,40 10 0 16,-40-10-176-16,0 0 0 0,0 0 144 0,31 12-144 15,-26-9 0-15,-1 0 0 0,-1 0 0 0,0-1 0 16,-2 2 0-16,-1 0 0 0,0-2 0 0,-1-1 0 15,0 2 0-15,-2-1 0 0,1 2 0 0,-2-1 0 16,0 0 0-16,-1 1 0 0,-1 2 0 0,1-2 0 16,-1 1 0-16,0-1 0 0,0 2 0 0,-2 0 0 15,1 0 0-15,-1-2 0 0,1 0 0 0,2-2 0 16,0 0 0-16,1 2 0 0,3-1 0 0,0-2-128 16,1 3 128-16,1-2 0 0,2 1 0 0,0 0 0 0,2 0 0 0,0 0 128 15,-5-3-128-15,0 0 176 0,0 0 48 0,0 0 16 16,38 14 0-16,-38-14 0 0,0 0-80 0,24 12-16 15,-24-12 0-15,0 0 0 0,27 16-144 0,-17-7 192 16,0-3-192-16,0 3 192 0,-1 1-192 0,-2-4 0 16,0 4 0-16,1-3 0 0,-3 2 0 0,0-3 0 0,0 4 0 0,-3-1 0 0,1-3 0 0,-2 0 0 15,-1 4 0-15,-1 0 0 0,-2-1 0 0,-1-3 0 32,1 1 0-32,-2-1 0 0,0 3 0 0,-3-2 0 0,0 0 0 0,-1-1 0 15,-1-3 0-15,-1 2 0 0,-1-3 0 0,-1 0 0 16,0 1 0-16,-2-2 0 0,0-1 0 0,-1-1 0 15,0-1-128-15,1 1 128 0,3-1 0 0,-1 0 0 16,2 0 0-16,1-2 0 0,2 4 0 0,1-2 0 16,2-1 0-16,3 2 0 0,1 1 0 0,1-2 0 0,1 2 0 0,-1 0 0 0,0 0 0 15,0 0 0-15,0 0 0 0,0 0 0 0,0 0 0 16,0 0 0 0,59-16-128-16,-59 16-64 0,0 0-16 0,0 0-12608 15,63-4-2528-15</inkml:trace>
  <inkml:trace contextRef="#ctx0" brushRef="#br0" timeOffset="18701.09">18629 8746 18431 0,'-3'6'816'0,"2"-2"160"0,0-1-784 0,1 0-192 15,0-3 0-15,-2 3 0 0,2-3 2112 0,-1 4 368 16,1-2 80-16,-1 2 0 0,1 2-640 0,0 0-144 15,1 2-32-15,0-4 0 0,2-2-976 0,-1 3-192 0,1 2-32 0,1 2-16 0,-1-3-400 0,1 0-128 32,0 1 0-32,-3-3 0 0,0 2 0 0,-1 1 0 0,0-1 0 0,-2 0-144 0,0 3-208 0,-1-3-32 15,-1 1-16-15,-1 2 0 32,0-2-2208-32,0 2-432 0</inkml:trace>
  <inkml:trace contextRef="#ctx0" brushRef="#br0" timeOffset="19394.56">18935 8433 10127 0,'-1'-2'896'0,"0"1"-704"0,1-2-192 0,0 1 0 15,0 1 2336-15,0-2 432 16,0-1 96-16,-1 1 16 0,-1-6 544 0,2 3 112 15,2-3 32-15,-2 9 0 0,0 0-1360 0,0 0-272 16,0 0-48-16,0 0-16 0,33-39-1136 0,-33 39-224 16,0 0-64-16,0 0 0 0,0 0-160 0,58-25-32 15,-58 25-16-15,0 0 0 0,0 0-80 0,56-3-16 16,-56 3 0-16,0 0 0 0,0 0-144 0,50 9 0 16,-50-9 144-16,0 0-144 0,34 14 0 0,-26-8 0 15,1 2 0-15,-1-1 0 0,-1 3 0 0,-1-1 0 16,-1 4 0-16,-2-3 0 0,0 2 0 0,-1 0 0 0,-1 4 0 0,-1 6 0 15,-3-3 0-15,1 0-208 0,-2-3 80 0,-1 2 128 16,-1 5-256-16,-3-3 80 0,1 1 16 0,-3-2 0 16,-1 1 16-16,0 1 0 0,-2-1 0 0,0-2 0 15,0-3 144-15,-2-1-192 0,1 1 192 0,-2-2-192 16,-1 0 64-16,2-7 0 0,0 0 0 0,1-2 0 16,2-4-176-16,1 0-16 0,-1 0-16 0,3-3 0 15,4 2 80-15,0-4 0 0,1 0 16 0,2-1 0 16,1 0 368-16,2 0 80 0,1-4 16 0,-1 10 0 15,0 0 128-15,0 0 32 0,20-44 0 0,-20 44 0 0,0 0-160 0,0 0-32 0,0 0 0 0,49-42 0 32,-49 42 0-32,0 0 0 0,0 0 0 0,55-22 0 0,-55 22 0 0,0 0 0 15,53-8 0-15,-53 8 0 0,40 6-48 0,-40-6-16 0,37 12 0 0,-37-12 0 16,32 17-128-16,-20-8 0 0,-1 0 0 0,-2-3 0 16,-2 4 0-16,-2-3 0 15,-1 4 0-15,-1-3 0 0,-1-2 0 0,-1 3 0 16,1-3 0-16,-2-1 0 0,1 0-240 0,0-4-16 15,1-1-16-15,0 0 0 16,0-1-560-16,-2 1-128 0,0 0 0 0,0 0-16944 16</inkml:trace>
  <inkml:trace contextRef="#ctx0" brushRef="#br0" timeOffset="20061.34">19575 8121 8287 0,'-7'0'736'0,"5"-3"-592"15,-1 3-144-15,2-1 0 0,1 1 2576 0,0 0 496 16,1 0 80-16,-2 0 32 0,1 0 16 0,0 1 16 16,0 4 0-16,-1 1 0 0,2 0-752 0,0 4-160 15,1 3-16-15,1 0-16 0,1 2-1360 0,0-1-272 16,2 4-48-16,1-2-16 0,2 3-160 0,0-1-32 15,1 0-16-15,1 0 0 0,0 1-128 0,1 1-32 16,1-2 0-16,-3-2 0 0,-2-1-208 0,1-1 144 0,1 4-144 0,1 4 128 16,-2-3-128-16,-2 3 0 0,-2-2 0 15,-1 1 0-15,-2 1 0 0,-1-2 0 0,-3 5 0 0,-1-3 0 16,-2-2 0-16,-2 1 0 0,0 1 0 0,-2-2 0 16,-1 1 0-16,0-5 0 0,0 0 0 0,0-1 0 15,0 1 0-15,1-2 0 0,-1 1 0 0,1-3 0 0,2-2 0 0,0-4 0 0,1-2 0 0,0 2 0 31,-1 0 0-31,-2 1 0 0,2-2 0 0,-2 2 0 16,-1-4 0-16,-2 3-256 0,-2 4 64 0,0-3 16 16,0-1-352-16,-2 2-80 0,-2 2-16 0,1-2 0 15,2 0-1200-15,-1 0-240 0,0 0-48 0,-1 2-14000 0</inkml:trace>
  <inkml:trace contextRef="#ctx0" brushRef="#br0" timeOffset="30465.3">12877 8035 4607 0,'2'-3'400'0,"-1"-4"-400"16,0 4 0-16,0 0 0 0,-1 3 576 0,2-4 48 16,0 4 0-16,-1-2 0 0,-1 2 1472 0,0 0 288 15,0 0 64-15,0 0 16 0,0 0 384 0,0 0 80 16,35-38 16-16,-33 35 0 0,0 3-432 0,-2-2-80 16,-2 4 0-16,0-2-16 0,-2 3-768 0,-1 0-160 15,0 0-16-15,-1 1-16 0,-1 2-960 0,-2-3-192 16,-1 4-48-16,0-1 0 0,0 0-80 0,1 0-32 15,0 0 0-15,-1 2 0 0,-1 0-144 0,-2 2 192 0,4 0-192 0,-1 1 192 16,0 0-192-16,0 4 192 0,1-2-192 16,-1 3 192-16,2-3-64 0,-1 2-128 15,0 1 192-15,1 0-64 0,0 3 128 0,1-3 0 0,2 3 16 16,1-1 0-16,1-1-112 0,1 4-32 0,1-1 0 0,1 1 0 16,0-2-128-16,0 1 0 0,1 4 0 0,-1-1 128 15,2-4-128-15,0 4 0 0,-1 1 0 0,2-1 0 16,-1 1 0-16,1-1 0 0,-1-1 0 0,3-2 0 15,-1-2 0-15,0-2 0 0,-1 0 0 0,3 0 0 16,2 2 0-16,-1-2 0 0,1-4 0 0,0 2 0 16,2-2 0-16,3 0 0 0,-1 1 0 0,2-6 0 0,-1 3 0 0,0-1 0 0,0-1 0 0,-1-1 0 15,1-2 0-15,-13-5 0 0,22 11 0 0,-22-11 0 32,0 0-480-32,25 12-32 0,-19-11 0 0,-1 2-18624 15</inkml:trace>
  <inkml:trace contextRef="#ctx0" brushRef="#br0" timeOffset="31638">20274 8907 911 0,'0'0'0'0,"0"0"0"0,0 0 0 0,0 0 0 15,0 0 864-15,0 0 96 0,0 0 0 0,0 0 16 16,0 0 1936-16,0 0 384 0,0-27 80 0,0 23 16 16,2 0-800-16,-2 2-160 0,1-1-16 0,-1 2-16 15,2 1-160-15,1 0-48 0,-1 0 0 0,2 0 0 16,-4 0-720-16,0 0-128 0,0 0-48 0,22 10 0 0,-14-4-352 0,-2 0-80 15,3 4-16-15,-1 3 0 0,2-1-336 0,-1 4-80 16,-1-3-16-16,2 3 0 16,-1 0-192-16,-2 2-32 0,2 1-16 0,-3-2 0 0,0 2-176 0,-2-3 0 0,0 0 0 0,-3-1 0 15,-1-3 0-15,-1-2 0 0,0-1 0 0,-3-3 0 16,0 1 0 0,-2-1 0-16,-1-2 0 0,-2 1 0 15,-1-4-576 1,-2 2 0-16,-1 0 0 0,0 0 0 0,-1 1-2048 0,-1-1-416 0,0 0-80 0,1-1-7072 0,1 2-1424 0</inkml:trace>
  <inkml:trace contextRef="#ctx0" brushRef="#br0" timeOffset="40663.05">21312 8772 11967 0,'-4'3'1072'0,"2"-1"-864"31,1-2-208-31,1 0 0 0,0 1 2192 0,1 2 400 16,0-3 80-16,1 4 16 0,2-2 560 0,0 4 112 15,2 0 32-15,0 2 0 0,3 1-1216 0,-2-3-256 0,-7-6-32 16,0 0-16-16,30 17-1264 0,-30-17-256 0,0 0-48 0,0 0-16 15,47 11-288-15,-47-11 0 0,0 0 0 0,0 0 0 16,53-6-176-16,-53 6 16 0,0 0 0 0,53-19-18144 16</inkml:trace>
  <inkml:trace contextRef="#ctx0" brushRef="#br0" timeOffset="40835.65">21943 8781 6447 0,'1'7'576'0,"-1"-4"-576"0,1-1 0 0,0 0 0 0,1 0 2624 0,-1 0 432 16,0-2 80-16,1 4 0 0,2-1-1264 0,-4-3-256 0,0 0-48 0,0 0-16 15,0 0-1552-15,42 19-144 0,-42-19-112 0,0 0-32 32,0 0-1168-32,50 0-224 0,-50 0-48 0,0 0-6464 15</inkml:trace>
  <inkml:trace contextRef="#ctx0" brushRef="#br0" timeOffset="41030.14">22493 8752 8287 0,'2'4'736'0,"1"-4"-592"0,-1 3-144 15,0-3 0-15,-2 1 2768 0,1 1 528 0,2 1 96 0,2 1 32 0,-5-4-800 0,0 0-144 16,0 0-48-16,34 19 0 15,-34-19-1840-15,0 0-368 0,0 0-80 0,0 0-16 32,46 11-976-32,-46-11-208 0,0 0-32 0,0 0-11072 0</inkml:trace>
  <inkml:trace contextRef="#ctx0" brushRef="#br0" timeOffset="41196.39">22910 8765 23951 0,'0'0'1056'16,"0"0"224"-16,0 0-1024 0,0 0-256 0,0 0 0 0,0 0 0 0,0 0 1104 0,0 0 176 16,0 0 16-16,58-11 16 15,-58 11-1440-15,0 0-304 0,0 0-48 0,62-18-16 0,-62 18 368 0,0 0 128 16,0 0 0-16,63-16 0 0</inkml:trace>
  <inkml:trace contextRef="#ctx0" brushRef="#br0" timeOffset="41351.98">23320 8834 22111 0,'0'0'976'0,"0"0"208"0,0 0-944 0,0 0-240 15,0 0 0-15,0 0 0 0,0 0 2256 0,0 0 416 16,0 0 80-16,53-11 0 0,-53 11-1408 0,0 0-272 16,0 0-64-16,57-4-16 0,-57 4-1184 0,0 0-224 0,0 0-48 0,47 3-16 31,-47-3-2464-31,0 0-480 0</inkml:trace>
  <inkml:trace contextRef="#ctx0" brushRef="#br0" timeOffset="42646.34">24980 8055 9215 0,'0'0'816'0,"0"0"-656"0,24-28-160 0,-24 28 0 16,0 0 1216-16,0 0 192 0,0 0 64 0,31-26 0 15,-31 26 1600-15,31-26 320 0,-31 26 64 0,40-34 0 16,-40 34-1152-16,0 0-224 0,48-29-48 0,-48 29-16 16,0 0-800-16,0 0-176 0,51-13-16 0,-51 13-16 15,0 0-272-15,0 0-48 0,0 0-16 0,0 0 0 0,49 20-272 16,-45-11-48-16,-4-9-16 0,7 18 0 0,-4-10-160 0,-2 3-48 16,0-1 0-16,-1 0 0 0,0-1-128 0,-1 4 0 15,0-1 0-15,-1-2 0 0,1 2 0 0,-1-3 0 16,1 1 0-16,-1 0 0 0,1-1 0 0,0-2 0 15,1-1 0-15,-1 0 0 0,-1 0 0 0,1 2 0 16,0-2 0-16,-2 3 0 0,1-3 0 0,-1 0 0 16,2 0 0-16,-1-2 0 0,0 2 0 0,1-2 0 0,2 1 0 0,-1-1 0 0,3-1 0 15,-3-3 0-15,0 0 0 0,0 0 0 0,0 0 0 0,0 0 0 32,0 0 0-32,46 23 0 0,-46-23 0 0,0 0 0 15,0 0 0-15,0 0 0 0,52 16 0 0,-52-16 0 16,0 0 128-16,0 0-128 0,34 24 0 0,-34-24 0 15,0 0 0-15,13 23 0 0,-12-15 0 0,-1 2 0 0,-3 0 0 0,-2 0 0 0,1 2 128 0,-5 1-128 16,0-1 128-16,-2 0-128 0,0 2 256 0,0-2-16 16,-2 3-16-16,1-1 0 0,1-2-48 0,-1 2-16 15,-1 1 0-15,1-3 0 0,1 0-160 0,0-2 128 16,-1 4-128-16,1-2 128 16,1 1 48-16,1-4 0 0,1 0 0 0,3-1 0 15,1 0-48-15,2-2 0 0,2 1 0 0,1-1 0 16,-1-6-128-16,0 0 0 0,0 0 0 0,0 0 0 15,30 23 0-15,-30-23 0 0,0 0 0 0,0 0 0 16,0 0 0-16,53 21 0 0,-53-21 0 0,0 0 0 16,0 0 0-16,43 26 0 0,-43-26 0 0,0 0 0 15,29 27 0-15,-29-27 0 0,0 0 0 0,25 29 0 16,-25-29 0-16,13 20 0 0,-8-10 0 0,-1-1 0 0,0 0 0 16,-3 0 0-16,1-2 0 0,-1 2 0 0,1-2 0 0,-2 2 0 15,1-2 0-15,-1 0 0 0,1 1 0 0,-1-2 0 16,0 1 0-16,1-1 0 0,1 0 0 0,-2 0 0 15,1-2 0-15,-1 2 0 0,1-2 0 0,-1 2 0 16,1-4 0-16,-1 5 0 0,2-4 0 0,-2 3 0 0,1-2 0 0,0 2 0 0,-1-6 0 16,5 10 0-1,-4-4 0-15,0 1 0 0,1 1 0 0,-2-2 0 16,1 4 0-16,-1-2 0 0,0 2 0 0,0-2 0 16,0 1 0-16,0 1 0 0,0 0 0 0,0-2 0 15,0 2 0-15,0-2 0 0,-1 0 0 0,-1 2 0 16,1 0 0-16,0 1 0 0,-3-1 0 0,2 0 0 0,-1 2 0 0,1-2 0 0,-1 3 0 0,1-5 0 15,-1 3 128-15,1 1-128 0,0-1 0 0,-1 0 0 16,1 1 0-16,-2-2 0 0,0 2 0 0,0 0 0 16,1 0 0-16,-2-1 0 15,0 0 0-15,0 0 0 0,0-1 0 0,0 0 0 16,0 0 0-16,-1-1 0 0,-2 1 0 0,1 2 0 16,-3-2 0-16,-1-2 0 0,-1 2 0 0,-3 0 0 15,-4 0 0-15,1 0 0 0,-3 1 0 0,2 2 0 0,1-4 0 0,2 1 0 0,-1-1 0 0,5 1 0 16,3-4-128-16,2 0 128 15,3 0 0-15,1-2 0 0,3 0-384 0,0-4 0 0</inkml:trace>
  <inkml:trace contextRef="#ctx0" brushRef="#br0" timeOffset="82837.45">13303 11257 10127 0,'0'-3'896'16,"0"2"-704"-16,0 1-192 0,0 0 0 16,0 0 1888-16,0 0 352 0,0-3 64 0,-1 3 0 15,1-2 880-15,0 1 160 0,-2 2 48 0,2 1 0 16,0-2-1216-16,0 3-256 0,0 1-32 0,2 2-16 0,-2 0-928 0,2 1-192 15,1 2-48-15,-1 1 0 0,2 0-256 0,-1 1-64 16,2 1-16-16,-2-1 0 0,-1 2-32 0,1 2 0 16,-1 1 0-16,-1-3 0 0,2 5 32 0,-3 1 0 15,1 4 0-15,0 1 0 0,1 2-16 0,-2-3 0 16,1-2 0-16,-1 1 0 0,0 0-96 0,0 0-32 16,0 1 0-16,0-5 0 0,-1 0-224 0,-1-1 176 15,1-4-176-15,0 2 160 0,0-5-160 0,-1 0 0 16,1-1 0-16,0 1 128 0,1-4-128 0,-1 0 0 15,1 1 0-15,-3 0 0 0,2-1 0 0,-1 0 0 16,-1-2 0-16,1-1 0 0,-1 2 0 0,1-3 0 16,0 3 0-16,1-4 0 0,-1 1-128 0,-1 1 128 0,1 0 0 0,-2 0 0 0,2 1-160 0,-1-4 160 15,2 1-208-15,-2 0 80 32,2-1-448-32,0-1-96 0,1 0-16 0,1-6 0 15,3 1-496-15,0-2-96 0,-4 8-32 0,0 0-16576 0</inkml:trace>
  <inkml:trace contextRef="#ctx0" brushRef="#br0" timeOffset="83638">13778 11417 6447 0,'-3'-2'576'0,"2"1"-576"15,0-2 0-15,-1 3 0 16,2-2 1216-16,-1 0 128 0,1 2 16 0,-1 0 16 15,-1-2 1760-15,-2-2 368 0,0 2 64 0,-1 2 16 16,0-3-752-16,0 2-144 0,-1 2-16 0,0-1-16 16,0 3-1056-16,-2-1-192 0,2 2-64 0,-1-2 0 15,-1 3-592-15,1 0-128 0,-1 2-32 0,2-1 0 16,3 0-288-16,-2 0-64 0,1 4-16 0,-1 0 0 16,1 0-32-16,-1 2-16 0,2 3 0 0,-1 2 0 15,1-1-176-15,0 3 192 0,1 2-192 0,0 1 192 16,1 2-192-16,1-2 0 0,0-1 0 0,1-1 128 0,1 1-128 15,1-3 0-15,2-2 0 0,0 4 0 0,2-5 0 0,1 1 0 16,0 0 0-16,2-2 0 0,3-2 0 0,-1 0 0 0,2-3 128 0,-1-3-128 16,3 1 0-16,-16-7 0 15,0 0 0-15,55 1 0 0,-55-1 0 0,0 0 0 16,60-14 0-16,-60 14 0 0,0 0 0 0,57-31 0 16,-57 31 0-16,0 0 0 0,52-44-128 0,-52 44 128 15,0 0 0-15,33-55 0 0,-33 55 0 0,14-39 0 16,-14 39-144-16,7-39 144 0,-5 21-144 0,-2 1 144 15,-2 2-208-15,-1-4 80 0,-1 3 128 0,-2 0 0 16,-2 0 0-16,0 0 0 0,-2 1 0 0,-1 1 176 0,-2 2-48 0,-1-3 0 0,-5 2 128 0,0 0 0 31,-2-2 16-31,0 4 0 0,0-1 32 0,0 2 0 16,2 4 0-16,-1-3 0 0,0 3-96 0,3 2-16 0,1 1 0 16,1-2 0-16,2 3-64 0,4 2-128 0,1 0 176 0,2 0-176 15,1 0 160-15,2 0-160 0,1 0 128 0,2 0-128 16,1 0 0-16,2 0 0 0,2 0 0 0,1 0 0 0,-6 0-208 0,0 0-128 15,0 0-32-15,56-12 0 16,-56 12-480 0,0 0-112-16</inkml:trace>
  <inkml:trace contextRef="#ctx0" brushRef="#br0" timeOffset="84519.45">14344 11649 11055 0,'0'2'976'0,"0"-2"-784"0,0 0-192 0,0 0 0 16,0 0 1872-16,0 0 336 0,0 0 64 0,0 4 16 0,0-2 464 0,0 2 112 16,0 0 16-16,1-1 0 0,-1 0-1008 0,0-1-192 15,1 0-32-15,1 0-16 16,0-2-800-16,1 0-144 0,-1-2-48 0,2 0 0 0,0-3-304 0,0 4-64 16,0-3-16-16,1-1 0 0,1 2-128 0,1-1-128 15,-1 2 144-15,-6 2-144 0,0 0 0 0,0 0 0 16,0 0 0-16,0 0 0 0,0 0 0 15,0 0 0-15,45 0 0 0,-42 2 0 0,-1 2-272 0,-2 2 48 16,0 0 16-16,-1 0 0 0,0 0-112 0,-3 1-32 16,1-1 0-16,-1 1 0 0,0-3 208 0,-2 2 144 15,-2 0-192-15,-1 1 192 0,0-1 0 0,-3-3 0 16,0 2 0-16,0-5 0 0,1 2 272 0,0-4-32 16,2 0-16-16,0-4 0 0,2 0 288 0,0-2 64 15,2 2 16-15,1-3 0 0,2 2-160 0,0-2-48 16,1 1 0-16,2 0 0 0,1-2-64 0,1 4 0 0,1-3-16 0,0 3 0 15,1 0-32-15,1 2 0 0,-1-2 0 0,2 4 0 16,-1-2-16-16,2 4-16 0,-2-3 0 0,0 3 0 16,2 0-64-16,-1 0-16 0,0 3 0 0,1-1 0 15,-2 0-160-15,-1 0 128 0,0 2-128 0,1 1 128 16,0 1-128-16,0-1 0 0,1 1 0 0,-4 3 128 16,1-3-128-16,0 0 0 0,-1 0 0 0,-1 0 0 15,0 1 0-15,-1-1 0 0,-1-2 0 0,-1-1 0 16,1 1 0-16,-2 1 0 0,-1-4 0 0,2 2 0 15,-1-1-336-15,-1-2-48 0,1 0-16 0,-2-2 0 32,1-1-336-32,1-1-64 0,1-2-16 0,1 0-11536 0,1-1-2320 0</inkml:trace>
  <inkml:trace contextRef="#ctx0" brushRef="#br0" timeOffset="85488.92">14959 11453 911 0,'2'-4'0'0,"-1"1"0"0,1-2 0 0,-1 1 0 0,-1 3 1168 0,0-2 160 15,1 3 16-15,-1-3 16 0,1-3 1328 0,-1-1 272 16,0 1 48-16,-2 0 16 0,1 2-48 0,-3-1-16 16,0 4 0-16,-2-1 0 0,1 2-688 0,-2 0-144 15,-1 2-16-15,-2-2-16 0,2 1-704 0,-1 2-144 16,-2 0-32-16,0 0 0 0,-2 3-576 0,1-3-128 16,0 2-32-16,-3 1 0 0,1 2-224 0,-1-1-64 15,0 0 0-15,1 2 0 0,-1-1-16 0,0 2-16 16,1 3 0-16,1-2 0 0,2 1-32 0,1 3 0 15,0-5 0-15,2 5 0 0,2-2 0 0,1 2 0 0,3-1 0 0,1-2 0 16,2 2-128-16,0-2 160 0,4 0-160 0,2-2 160 16,3-1-160-16,1-2 0 0,1 0 0 0,0-3 0 15,4 0 0-15,-16-4 0 0,0 0 0 0,54 0 0 16,-54 0-144-16,0 0 144 0,62-16 0 0,-62 16 0 16,0 0 0-16,55-27-128 0,-55 27 128 0,0 0 0 15,53-36 0-15,-53 36-192 0,0 0 192 0,0 0-160 0,42-54-16 0,-42 54 0 0,0 0 0 0,0 0 0 31,15-47 176-31,-15 37 0 0,0 1-144 0,-2-1 144 16,0 4 0-16,-1 0 0 0,0 0 0 0,0 2 0 16,1 1 0-16,-1 0 240 0,1 0-64 0,-2 1-16 15,2 1 96-15,-1 1 0 0,2 0 16 0,0 0 0 0,0 1-16 0,-1 0 0 16,1 3 0-16,0-1 0 0,1 4-32 0,0-1-16 16,0 2 0-16,0 2 0 0,0 3-80 0,0 0-128 15,1 2 176-15,0 5-176 0,1 2 160 0,-1 1-160 0,0 2 128 0,-1 3-128 16,0 0 128-16,-1 4-128 15,0-1 0-15,-1-1 128 0,0-3-128 0,-2 3 0 16,-1 3 0-16,0-1 128 0,0-1-128 0,-1-2 0 16,1-3 0-16,1-7 0 0,2-3 0 0,-1-1 0 15,1 1 0-15,1-1 0 0,-2-4 0 0,2 0 0 16,1-3 0-16,-1-2 0 0,0 0 0 0,1-3 0 0,0-3-144 0,0 0 144 31,1-3-512-31,-1 0 0 0,1-6 0 0,0-1 0 16,1-2-112-16,-2 12-16 0,0 0 0 0,9-49 0 15,-9 49-992-15,0 0-208 0</inkml:trace>
  <inkml:trace contextRef="#ctx0" brushRef="#br0" timeOffset="86160.96">15344 11708 12895 0,'0'0'1152'16,"0"0"-928"-16,0 0-224 0,0 0 0 0,0 0 1600 0,0 0 288 0,0 0 48 0,0 0 16 15,2 1 832-15,-2 2 160 0,0-1 48 0,1-2 0 16,1 0-912-16,1 0-176 0,0 0-48 0,2 0 0 16,0 0-832-16,0-2-160 0,3-1-32 0,-2-1-16 15,1 2-416-15,1 1-80 0,-3-2 0 0,1 3-16 16,0-2-176-16,2 1-128 0,-1 2 192 0,0-1-192 16,0 0 0-16,0 0 0 0,-1 2 0 0,-1-2 0 15,0 3 0-15,-1 0 0 0,-2 0 0 0,-1 1 0 16,-1-1 0-16,0 2 0 0,-1 0-128 0,-1 0 128 15,-2 1-192-15,-2-2 192 0,0 2-208 0,-2-3 80 16,1 0 128-16,-2 1-208 0,-1 0 80 0,-2-2 128 16,0 2-144-16,-1-1 144 0,0-3 0 0,0 0 0 15,2-3 0-15,0-1 0 0,2 1 0 0,3-4 144 16,1 2 48-16,1 1 16 0,2-1 0 0,2 1 0 16,0-2-16-16,1 2 0 0,2-2 0 0,-1 2 0 0,3-1-32 15,1 1-16-15,-1 2 0 0,3 1 0 0,-2-2-144 0,0 1 0 16,3 1 144-16,-2 1-144 0,3-3 0 0,-4 3 0 15,0-1 0-15,1 1 0 0,1 1-240 0,1 2-64 16,0-3-16-16,2 0-12176 16,1 3-2448-16</inkml:trace>
  <inkml:trace contextRef="#ctx0" brushRef="#br0" timeOffset="86907.56">15736 11468 17503 0,'-6'-4'768'0,"1"2"176"15,0-1-752-15,2 2-192 0,1-1 0 0,1 2 0 16,-1 0 2368-16,-2 0 432 0,-1-3 80 0,-1 2 32 16,0 1-16-16,1 0 0 0,1 4 0 0,1-2 0 15,3 4-1616-15,0 0-320 0,2 2-64 0,0 2 0 16,2 1-384-16,0-1-64 0,-1 0 0 0,2 2-16 16,4 0-128-16,0 5-32 0,2-1 0 0,0 0 0 15,1 0-128-15,1 0-16 0,0 0-128 0,1 1 192 0,-1 1-192 0,2-1 0 16,-1-1 128-16,-2-2-128 15,1 0 0-15,-1 2 0 0,0-2 0 0,-2 2 0 0,-2-4 0 0,-1 3 0 16,-1 1 0-16,0 0 0 0,-2 3 0 0,-1-3 0 16,-2 3 0-16,0-7 0 0,-1 2 0 0,-1 0 0 15,-2 0 0-15,1-2 0 0,-2 5-224 0,-1-8 64 16,0 3 16-16,-1-3 0 0,0 1-16 0,-3-1 0 16,1-4 0-16,-1 0 0 0,0 1 16 0,-2-5 0 15,1 4 0-15,-1-5 0 0,-1 0 0 0,-1-2 0 16,3-1 0-16,-2 0 0 0,-1-1-48 0,0-2 0 0,2-1 0 0,0-1 0 0,0-2 192 0,2-4-192 15,0 2 192-15,2 0-192 0,2-3 192 0,1 1 0 16,2-1 0-16,2 15-128 16,0 0 128-16,4-45 0 0,-4 45 0 0,0 0 0 15,17-54 0-15,-17 54 192 0,0 0-64 0,28-54 0 16,-28 54 0-16,0 0 16 0,39-53 0 0,-39 53 0 16,0 0-144-16,40-50 128 0,-40 50-128 0,0 0 128 15,49-44-128-15,-49 44 0 0,0 0 0 0,0 0 0 16,52-45 0-16,-52 45 0 0,0 0 0 0,0 0 0 0,0 0 0 0,0 0 0 0,44-38 0 15,-40 34 0 1,-2 2-224-16,0-2 32 0,-2 2 0 0,-2-1 0 0,1 2-16 0,-1 1 0 0,-1-3 0 0,-2 2 0 31,0-1 208-31,-1-2 0 0,-1 2 0 0,-2-2 0 16,-2-1 0-16,0 0 0 0,0 0 208 0,0 1-64 0,-3-2 112 0,0 0 32 16,1 2 0-16,-3-2 0 0,0 0-48 15,-2 0-16-15,2-1 0 0,0-1 0 0,0 3-96 0,2-1-128 16,3 0 176-16,1-1-176 0,2 2 128 0,0 2-128 15,2-1 0-15,1-2 0 0,1 3 0 0,3 2 0 16,0 1-208-16,1 0 80 16,2-2-480-16,1 2-96 0,1-3 0 0,-4 3-17728 15</inkml:trace>
  <inkml:trace contextRef="#ctx1" brushRef="#br0">24110 11586 0,'-57'12'0,"-46"10"0,9 3 16,16 1 0</inkml:trace>
  <inkml:trace contextRef="#ctx0" brushRef="#br0" timeOffset="87865.57">16470 11630 13823 0,'-2'-1'1216'0,"1"1"-960"16,2-3-256-16,1 3 0 0,-1 0 2128 0,0-2 384 15,-1 1 80-15,4-2 16 0,0 1 560 0,3 0 112 16,-7 2 32-16,0 0 0 0,0 0-1456 0,0 0-272 0,53-6-64 0,-53 6-16 0,0 0-864 0,43 0-192 15,-43 0-16-15,0 0-16 0,47-3-176 0,-47 3-48 16,0 0 0-16,44-5 0 16,-44 5-192-16,0 0 0 15,0 0 128-15,0 0-128 0,48-4 0 0,-48 4 0 0,0 0 0 16,0 0 0-16,0 0 0 0,0 0 0 16,0 0 0-16,0 0 0 15,0 0-544-15,0 0 0 0,0 0 0 0,0 0 0 16,43-35-1760-16,-44 32-336 0,0 0-80 0,-3 1-12640 0</inkml:trace>
  <inkml:trace contextRef="#ctx0" brushRef="#br0" timeOffset="88178.3">16450 11756 9215 0,'-4'6'400'0,"3"-3"96"15,0-2-496-15,1 2 0 0,0-1 0 0,0-2 0 0,0 4 2304 0,1-3 352 16,1 4 80-16,2-1 16 0,2 2-256 0,2-4-64 16,-1 2 0-16,3-2 0 0,-10-2-768 0,0 0-144 0,0 0-48 0,53-8 0 0,-53 8-208 0,0 0-48 31,51-13-16-31,-51 13 0 0,0 0-528 0,46-3-96 0,-46 3-32 0,0 0 0 0,0 0-416 0,42 1-128 15,-34 1 0-15,0-2 0 0,-1 3 0 0,-1-3-256 32,-6 0 64-32,0 0 0 15,0 0-1440-15,0 0-288 0,0 0-48 0</inkml:trace>
  <inkml:trace contextRef="#ctx0" brushRef="#br0" timeOffset="89540.39">17193 11607 9215 0,'-2'1'816'16,"-1"-1"-656"-16,3 0-160 0,0 0 0 0,0 0 1920 0,0 0 368 0,-1-1 64 0,1 1 16 15,0-3 672-15,0-1 144 0,2 2 16 0,1-2 16 16,-3 4-736-16,0 0-160 0,0 0-16 0,0 0-16 15,0 0-1120-15,31-53-208 0,-31 53-64 0,0 0 0 16,8-43-512-16,-8 43-128 0,0 0 0 0,2-45-16 16,-4 29-48-16,0 0 0 0,-1 0 0 0,-2 0 0 15,2 1-16-15,-3 1-16 0,1 2 0 0,-2 0 0 16,1-1 48-16,-1 3 16 0,-1 1 0 0,1-1 0 16,1 3-32-16,-2-1-16 0,2 4 0 0,1 0 0 15,2 2-176-15,-1 2 192 0,1 0-192 0,2 0 192 16,1 0-64-16,0 0 0 0,1 2 0 0,3 2 0 0,0 0-128 15,2-2 160-15,3 4-160 0,-1-2 160 0,2 2-160 0,3-2 0 16,0 5 0-16,2-3 0 0,0 1 0 0,1 0 0 0,1-1 0 0,1 0 0 16,0-4 0-16,1 2 0 15,-1 0 0-15,1 1 0 0,-2 0 0 0,-1 1 0 16,0 0 0-16,-1-1 0 0,-1 0-128 0,-2 0 128 16,0 1 0-16,-1-2 0 0,1-1 0 0,-1 2 0 15,0-1 0-15,-1-1 0 0,-2 0 0 0,1 1 0 16,-2-1 0-16,0-2 0 0,-2 1 0 0,-2 1 0 0,1 0 0 0,-1 0 0 0,-2-2 0 0,0 2 0 15,-1 0 0-15,0 1 0 0,0 1 0 0,-1-1 0 32,1-1 0-32,-3 2 0 0,2 1 0 0,-1 2 0 15,0-2 0-15,0 0 0 0,-1 0 0 0,1 2 0 0,-1 1 0 16,0-3 0-16,0 1 0 0,0 2 0 16,-1-1 0-16,0-1 0 0,0 0 0 0,1 2 0 15,-1-2 0-15,0 2 0 0,1-2 0 0,-1 4 0 0,0-1 0 0,0 3 128 16,1-1-128-16,-2-1 128 0,1 4-128 0,-1 1 128 15,-1 3-128-15,-1 0 128 0,0 2-128 0,0 2 128 16,-2-1-128-16,1-2 0 0,0-2 144 0,0 2-144 16,-1 1 0-16,-1 1 0 0,0-2 0 0,1-1 128 15,2-5-128-15,1 0 0 0,0-2 0 0,-1-2 0 16,3 0 0-16,-1-1 0 0,2 0 0 0,-1-5 0 16,3 1 0-16,0-1 0 0,1-1 0 0,0-2 0 15,0 1 0-15,1-2 0 0,0 0 0 0,2 0 0 16,-1 0 0-16,1-2 0 0,-1 1 0 0,2-2-128 0,-2 3-48 0,2-2 0 0,-1 0 0 0,-1 2 0 15,2-2-160-15,0-2-48 0,-1 1 0 0,1-4 0 32,-4 7-208-17,0 0-48-15,0 0-16 0,0 0-11968 0,0 0-2400 0</inkml:trace>
  <inkml:trace contextRef="#ctx0" brushRef="#br0" timeOffset="90436.84">17789 11576 10127 0,'0'-4'896'0,"0"1"-704"16,1 1-192-16,-1 1 0 0,0 2 1920 0,2-2 368 15,0-2 64-15,2-3 16 0,-4 6 768 0,0 0 144 16,0 0 48-16,0 0 0 0,0 0-992 0,55-42-192 15,-55 42-32-15,0 0-16 0,0 0-1120 0,61-17-208 16,-61 17-64-16,0 0 0 0,44-2-336 0,-29 2-80 16,0 3-16-16,-1 1 0 0,1 2-48 0,-2 0-16 15,0 1 0-15,-2 2 0 0,-3 1-48 0,1-1-16 16,-3 1 0-16,0-1 0 0,-1 1-144 0,-2 0 160 16,0 1-160-16,-1 0 160 0,-1 2-160 0,-1-2 0 15,0 3 0-15,-3-2 128 0,2 0-128 0,-2 1 0 16,-1 0 0-16,-2 0 0 0,-1 0 0 0,0 2 0 0,0-1 0 0,-2 1 0 15,-2-3 0-15,0 4-176 0,-2-4 48 0,1 1 0 16,0-2-128-16,-1 0-32 0,0 1 0 0,-2-1 0 16,-1 1 32-16,0-3 16 0,0-2 0 0,1-1 0 15,2-2 64-15,1-2 16 0,1-2 0 0,0 0 0 16,1-2 160-16,1-2-160 0,1-1 160 0,0-1-160 16,2 1 160-16,0-4 0 0,2 0 0 0,2 2 0 0,-1-3 0 0,3 1 144 15,0 1-144-15,0 8 160 16,0 0-16-16,0 0 0 0,0 0 0 0,24-51 0 0,-24 51 16 0,0 0 0 0,0 0 0 0,45-36 0 15,-45 36 16-15,0 0 0 0,50-16 0 0,-50 16 0 32,0 0 16-32,49-2 0 0,-30 2 0 0,-1 3 0 0,-2 0-64 15,0 3 0-15,1-2 0 0,-4 4 0 0,1-1-128 0,-3 3 160 16,0-2-160-16,-2 2 160 0,-2 2-32 0,-1 2 0 16,0-2 0-16,-2 2 0 0,0 1 0 0,-3-2 0 15,0 2 0-15,1-1 0 0,-2 1 0 0,0-3 0 16,-2 0 0-16,0 0 0 0,-1-1-128 0,1-1 0 0,-1 0 144 0,1-2-144 15,1-2 0-15,-2 1 0 16,2-4 0-16,1-2 0 0,-1 2 0 0,1-3 0 16,0-3 0-16,0 0-128 15,1-1-320-15,0-2-48 0,1-4-16 0,-2 10 0 16,0 0-272-16,0 0-64 0,13-47-16 0,-13 47-11408 0,0 0-2272 16</inkml:trace>
  <inkml:trace contextRef="#ctx0" brushRef="#br0" timeOffset="90988.58">18584 11537 18431 0,'-5'0'816'0,"3"-2"160"0,-1 2-784 0,2-3-192 0,0 2 0 0,0 1 0 0,-1 0 2400 0,-1-2 432 0,-4 0 96 0,-1 1 16 32,-3 1-64-32,-2 1-16 0,1 3 0 0,1 2 0 15,1 0-1712-15,-1 2-320 0,1 2-80 0,0 1-16 0,1 3-288 0,-1-2-64 16,1 6-16-16,0 1 0 0,3 1-128 0,-1 2-32 16,1 3 0-16,3-3 0 0,1 3-80 0,1 1-128 15,4-2 176-15,-1 0-176 0,3 1 160 16,0-6-160-16,-1-1 128 0,2-1-128 15,3 0 0-15,0 1 0 0,4-2 128 0,0-1-128 0,1-3 0 0,1-5 0 16,-2 2 0-16,5-6 0 0,-18-3 0 0,38-3 0 16,-38 3 0-16,0 0 0 0,68-22-240 0,-68 22 80 15,0 0 16-15,62-43 0 0,-62 43-48 0,0 0-16 16,54-59 0-16,-54 59 0 0,0 0-80 0,40-63-16 16,-40 63 0-16,0 0 0 0,25-63-64 0,-25 63-16 0,0 0 0 15,8-57 0-15,-8 57 96 0,-2-34 16 0,-3 19 0 16,-1 1 0-16,-1-1 272 0,-2 2 0 0,-1 1-128 0,-1-1 128 15,-2 3 128-15,0-2 96 0,-2 2 16 0,-3 0 0 16,1 1 80-16,-1 6 0 0,-1-1 16 0,0 4 0 16,0 4 48-16,0-1 0 0,2 6 0 0,0 1 0 15,-2 0-48-15,2 5 0 0,2-3 0 0,0-1 0 16,3 4-144-16,0-3-48 0,4 1 0 0,2-2 0 16,1-2-144-16,1-3 0 0,3-3 0 0,1 0 0 31,2-3-768-31,2-4-48 0,-4 4 0 0,0 0-18240 0</inkml:trace>
  <inkml:trace contextRef="#ctx0" brushRef="#br0" timeOffset="165888.76">27522 14760 7359 0,'-3'6'656'16,"1"-1"-528"-16,1-5-128 0,0 0 0 0,1 0 1904 0,-2 0 336 15,2 0 80-15,-2 0 16 0,-2 5 832 0,-1 1 160 16,3 0 48-16,0-3 0 0,2-1-1040 0,0-2-208 16,0 0-32-16,0 0-16 0,0 0-784 0,0 0-144 15,0 0-48-15,0 0 0 0,50-24-416 0,-50 24-96 16,0 0-16-16,0 0 0 0,51 3-256 0,-51-3-48 15,0 0-16-15,0 0 0 0,49 6-112 0,-49-6-16 16,21 13-128-16,-12-1 192 0,-3 0-192 0,-1 2 0 16,0-2 128-16,-4 1-128 0,0 3 0 0,-2-1 0 15,0-2 0-15,-3 2 0 0,0 1 0 0,-2-2 0 0,-1 1 0 0,-1-2 0 16,-2 2-288-16,1-5 0 0,-1 0 0 0,-1 0 0 16,-4 1-96-16,-1-1 0 0,0-4-16 0,-1 0 0 31,0-2-48-31,1 0 0 0,-2-4 0 0,0 0 0 0,3 0 240 0,3-4 32 0,2-2 16 0,1 0 0 15,3-1 304-15,3 1 64 0,0-1 16 0,3-2 0 16,0 9 224-16,0 0 32 0,0 0 16 0,0 0 0 16,25-37-48-16,-25 37 0 0,0 0 0 0,0 0 0 15,0 0-32-15,0 0-16 0,60-10 0 0,-60 10 0 16,0 0-176-16,47 12-32 0,-47-12-16 0,31 17 0 16,-31-17-176-16,29 21 128 0,-29-21-128 0,23 22 128 15,-13-10-128-15,-1-2 0 0,-2 2 0 0,1-2 0 0,-2 0 0 0,-1-1 0 0,0-3 0 0,0-2 0 31,0-2 0-31,-5-2-192 0,0 0 32 0,0 0 16 16,0 0-768-16,38-34-160 0</inkml:trace>
  <inkml:trace contextRef="#ctx0" brushRef="#br0" timeOffset="166421.19">27977 14907 29487 0,'-5'4'1296'0,"4"-2"288"0,1-2-1264 0,-1 1-320 16,-1-1 0-16,0 0 0 0,2 0 1904 0,0 0 320 16,0-1 64-16,0 1 16 0,0-5-832 0,0 5-144 15,0 0-48-15,0 0 0 0,5-32-704 0,-5 32-128 16,2-22-48-16,-2 9 0 0,0 0-176 0,-1-4-32 16,1-1-16-16,-1 3 0 0,-2 2-48 0,2 0-128 0,-1 1 192 0,-1 0-64 15,1 2-128-15,-2 0 0 0,1-1 0 0,0 1 0 16,-1 0 0-16,2 0 0 0,-1 5 0 0,1 1 0 15,0 1 0-15,1-1 0 0,0 4 0 0,1-2 0 16,0 2 0-16,0 0 0 0,1 0 0 0,0 2 0 16,-1-2 0-16,0 0 0 0,13 10 176 0,-7 0-176 15,0-4 128-15,2 3-128 0,0 1 0 0,-8-10 0 16,16 12 128-16,-16-12-128 0,0 0 0 0,0 0 0 16,39 20 128-16,-39-20-128 0,0 0 0 0,37 12 0 15,-37-12 0-15,0 0 128 0,0 0-128 0,49 9 0 16,-49-9 0-16,0 0 0 0,0 0 0 0,0 0 0 15,47 10 0-15,-47-10 0 0,0 0 0 0,0 0 0 0,26 13 0 0,-22-9 0 16,-4-4 0-16,7 11 0 0,-3-5 0 0,-3 0 0 16,0 2 0-16,1 0 0 0,-1 0 0 0,-2 4 0 15,-1-2 0-15,1 3 0 0,-1-1 0 0,-1 0 128 16,0 2-128-16,-1 1 0 0,-1 1 0 0,-1-1 0 16,0-2 0-16,-2 2 0 0,1 1 128 0,-2-2-128 15,0 2 0-15,1-1 0 0,-1 1 0 0,-1-4 0 16,2 0 0-16,-1 0 0 0,1 0 0 0,3-1 0 15,-1-1 0-15,1-3 0 0,2 2 0 0,-1-3 0 16,1-3 0-16,2 0 0 0,0-3-288 0,0 0 0 16,2-2 0-16,1-1 0 15,-2 3-560-15,0 0-112 0,0 0-32 0,24-35-17824 0</inkml:trace>
  <inkml:trace contextRef="#ctx0" brushRef="#br0" timeOffset="166771.1">28489 14801 911 0,'1'2'0'0,"-1"-2"0"0,0 0 0 0,1 0 0 16,-1 0 5024-16,0 0 928 0,-1 1 176 0,0 2 32 16,-2-1-1216-16,-2 4-240 0,1 1-48 0,-4 0-16 15,1 3-2848-15,1 1-576 0,-3 3-128 0,1-2 0 16,2 0-464-16,-1 5-96 0,-1-4-16 0,1 4 0 16,1 1-272-16,1 0-64 0,1 1-16 0,2-1 0 15,0-2-160-15,4 3 128 0,-1-3-128 0,4 0 128 16,1 0-128-16,1-3 0 0,3-3 0 0,1-1 0 15,-11-9 0-15,29 15 0 0,-29-15 0 0,0 0 0 16,42 4-256-16,-42-4 80 0,0 0 16 0,58-14 0 31,-58 14-416-31,0 0-64 0,58-31-32 0,-58 31 0 0,0 0 48 0,45-38 16 0,-45 38 0 0,0 0 0 0,23-44 208 0,-23 44 32 16,0 0 16-16,6-44 0 0,-8 31 352 0,-3-2 128 16,-1 1 0-16,-2-2 0 0,-3 1 304 0,0-1 48 15,-2 0 16-15,-2 1 0 0,0 3-96 0,-1-2-16 16,-3 2 0-16,-1 2 0 0,1 0-384 0,-1 4 128 0,1 1-128 0,3 4 0 0,4-2-128 0,3 3-128 15,3 0 0-15,6 3-18816 16</inkml:trace>
  <inkml:trace contextRef="#ctx0" brushRef="#br0" timeOffset="175610.25">27575 13077 7359 0,'-6'-3'656'0,"2"0"-528"16,2 0-128-16,0 2 0 0,1 0 1328 0,0-1 224 16,0 2 48-16,0-3 16 0,-2 0 1136 0,1-3 240 15,-2 0 32-15,-1-3 16 0,1 2-336 0,2 1-64 16,-2-1-16-16,3 4 0 0,1-3-880 0,1-1-176 15,0 4-32-15,2-3-16 0,-3 6-752 0,0 0-160 16,0 0-32-16,0 0 0 0,0 0-256 0,0 0-48 0,53-29-16 0,-53 29 0 16,0 0-64-16,0 0-32 15,64-6 0-15,-64 6 0 0,0 0-160 0,50 6 0 16,-50-6 0-16,0 0 128 0,39 19-128 0,-39-19 0 0,0 0 0 0,24 26 0 16,-19-17 0-16,-3 4 0 0,1-1 0 0,-2 2 0 15,-1 1 0-15,-3 1 0 0,1-3 0 0,-3 5 0 16,-1-2 0-16,-2 0 0 0,-1 0 0 0,-1 0 0 15,-2-1-144-15,0-2 144 0,0 0 0 0,-3-1 0 16,0 2-144-16,-2-3 144 0,1-1 0 0,-2 0-144 0,1-2 144 0,-1 0 0 0,-2-2 0 0,0 0-128 31,0-3 128-31,2 0 0 0,0-3 0 0,3 0 0 16,4 0 0-16,3-3 0 0,1 0 0 0,5-3 0 0,1 2 0 0,1-2 0 0,2 0 0 0,-2 6 0 16,0 0 0-16,0 0 0 0,0 0 0 0,30-32 0 31,-30 32 0-31,0 0 0 0,0 0 0 0,57-19 0 0,-57 19 0 0,0 0 0 15,62-10 0-15,-62 10 128 0,0 0-128 0,63-2 0 16,-63 2 0-16,0 0 128 0,57 8-128 0,-57-8 0 16,0 0 0-16,44 18 0 0,-44-18 0 0,0 0 0 15,0 0 0-15,32 24 128 0,-28-15-128 16,0-3 0-16,-2 2 0 0,-1-2 0 0,1 0 0 0,-1 0 0 16,-1 0 0-16,1-2 128 0,-1-1-128 0,1-2 0 15,-1 1 0-15,2-2 0 0,0 3-208 0,-1-6-16 16,-1 3 0-16,0 0-18496 0</inkml:trace>
  <inkml:trace contextRef="#ctx0" brushRef="#br0" timeOffset="175906.49">28076 12963 2751 0,'-3'-2'256'0,"2"-2"-256"0,0 4 0 0,1-3 0 15,0 2 4096-15,0 1 768 0,1 0 144 0,-1 0 48 16,1 0-256-16,1 0-64 0,-1 0 0 0,1 0 0 0,-2 0-2800 0,0 0-560 0,0 0-112 0,10 17-32 31,-7-8-496-31,-1 1-96 0,-1 0-32 0,1 2 0 0,-1 3-192 0,-1 1-32 0,0 0-16 0,-1 4 0 32,-2 1-208-32,1 1-32 0,-2 1-128 0,0-1 192 15,1 3-192-15,-2-6 0 0,1 2 0 0,-1-3 0 16,1 0 0-16,1 1 0 0,-2-3 0 0,1-1 0 0,1-2 0 0,0-3 0 15,0 0 0-15,1-1 0 16,1-1-448-16,-1-3 0 0,2 0 16 0,0-3 0 16,2 0-720-16,-1-2-160 0</inkml:trace>
  <inkml:trace contextRef="#ctx0" brushRef="#br0" timeOffset="176656.04">28674 13121 5519 0,'0'-2'496'16,"0"1"-496"-16,0 1 0 0,0-3 0 0,0 3 2336 0,0-4 368 15,0 2 80-15,0-2 16 0,0-2 736 0,0 0 160 16,0 0 16-16,0 0 16 0,0-1-1296 0,-1 0-272 16,0 2-48-16,-2 1-16 0,1-2-944 0,-1 2-192 15,0 2-48-15,-1-2 0 0,-1 1-464 0,0 1-112 16,0 1-16-16,-1 1 0 0,0 0-112 0,-2 1-16 15,1 4-16-15,1-1 0 0,-2 2-176 0,2 0 192 16,-1 3-192-16,1 1 192 0,1 0-192 0,-3 2 128 16,1 4-128-16,-1 3 128 0,2 3-128 0,-1 0 128 15,1 0-128-15,-1 3 128 0,3-1-128 0,1 0 128 0,1-1-128 0,0-2 128 16,2-1-128-16,2-2 0 0,3-1 0 0,-1 2 128 16,5-1-128-16,2-3 0 0,2 1 0 0,-13-16 0 15,32 24 0-15,-32-24 0 0,39 15 0 0,-39-15 0 16,0 0 0-16,66 6 0 0,-66-6 0 0,0 0 0 15,56-10 0-15,-56 10 0 0,0 0 0 0,0 0 0 16,45-27 0-16,-45 27 0 0,0 0 0 0,0 0 0 16,18-35-160-16,-18 25 160 0,0 0-208 0,-3 1 80 15,-1-1 128-15,-1 1 0 0,-2-1 0 0,0 0 0 16,-3 2 0-16,-3 1 128 0,1-1-128 0,-2 3 176 16,0-1 96-16,-3 1 32 0,1 1 0 0,2 4 0 15,-1 0-96-15,-1 0-16 0,0 2 0 0,1 5 0 16,4-4-192-16,1 3 128 0,2 1-128 0,3-4 0 0,2 4 0 15,1-1 0-15,5 0 0 0,1 0 0 16,-4-6-320-16,0 0-128 0</inkml:trace>
  <inkml:trace contextRef="#ctx0" brushRef="#br0" timeOffset="196884.17">29570 13617 20271 0,'-2'0'1792'0,"1"-2"-1424"16,1 4-368-16,0-2 0 0,0 0 2112 0,0 0 368 0,0 0 64 0,0 0 16 16,0 0 224-16,1 10 48 15,-1-2 16-15,2 3 0 0,-1-1-1616 0,-1 3-320 0,1 3-64 0,-1 2-16 16,0 4-192-16,0-2-32 0,-1 1-16 0,0 2 0 16,-1 2-192-16,1 0-32 0,-1-3-16 0,2 0 0 15,-2-2-352-15,2-2 0 0,0 1 0 0,0-3 128 16,0-2-128-16,0-2-192 0,0 0 64 0,0 1 0 31,0-5-800-31,0 2-160 0,0-2-16 0,-1 0-18096 0</inkml:trace>
  <inkml:trace contextRef="#ctx0" brushRef="#br0" timeOffset="197155.53">29305 14200 21183 0,'0'0'1888'16,"0"0"-1504"-16,0 0-384 0,0 0 0 0,0 0 2240 0,0 0 368 16,0 0 80-16,0 0 0 0,0 0 128 0,58 6 0 15,-58-6 16-15,0 0 0 0,72 0-1680 0,-72 0-320 16,51 0-80-16,-51 0-16 0,49-4-240 0,-49 4-48 16,58-9-16-16,-58 9 0 0,62-12-176 0,-62 12-16 15,57-16-16-15,-57 16 0 0,48-16-224 0,-48 16 0 16,0 0 128-16,51-22-128 0,-51 22 0 0,0 0 0 15,0 0 0-15,41-26 0 0,-41 26-144 0,0 0-80 16,0 0-16-16,0 0 0 16,0 0-752-16,0 0-160 0,0 0-16 0,17-31-17824 0</inkml:trace>
  <inkml:trace contextRef="#ctx0" brushRef="#br0" timeOffset="197418.26">29518 14260 23951 0,'-6'5'1056'0,"3"-5"224"0,2 4-1024 0,1-4-256 0,0 1 0 0,0 0 0 16,1 3 2752-16,0-3 480 0,1 6 96 0,0 1 32 15,0 2-1056-15,2 5-224 0,-1-1-32 0,-2 4-16 16,0 1-880-16,0-2-192 0,-1 4-16 0,0-3-16 0,-1 5-464 0,0-3-80 0,-2 1-32 0,1 1 0 31,-1 0-352-31,0 2 144 0,-2-3-144 0,0-2 0 16,0 0 0-16,0-4 0 0,0-4 0 0,1 0 0 0,1-4-336 0,0 0-32 15,1-4 0-15,2 0 0 16,0-3-720-16,0 0-128 0,0 0-48 0,0 0-18208 16</inkml:trace>
  <inkml:trace contextRef="#ctx0" brushRef="#br0" timeOffset="197740.57">29739 14383 18431 0,'0'0'1632'0,"0"0"-1312"15,0 0-320-15,0 0 0 0,3 6 3328 0,-5-2 608 16,1-2 112-16,0 5 32 0,0 3-1232 0,-3 5-240 0,-1 1-48 0,0-1-16 16,-1 2-1392-16,1 1-288 15,-1 2-48-15,-1-1-16 0,1 2-336 0,1-2-64 16,0-2-16-16,2 2 0 0,0-3-144 0,3 0-48 16,3-4 0-16,0 1 0 0,-3-13-192 0,16 18 144 0,-16-18-144 15,0 0 128-15,45 9-128 0,-45-9 0 0,0 0 0 0,63-15 0 16,-63 15 0-16,0 0 0 0,68-31-128 15,-68 31 128-15,45-28-320 0,-45 28 16 0,37-33 0 0,-37 33 0 32,28-32-96-32,-28 32-32 0,21-34 0 0,-21 34 0 0,10-29 1072 0,-10 29 192 0,0-28 64 0,-4 15 0 15,-1 1-576-15,-2 2-96 0,-3 0-32 0,-1 0 0 16,-3 2-432-16,0-1-80 0,-3 3-32 0,-1 2 0 16,-3 1 704-16,-1 3 144 0,-2 0 16 0,-1 2 16 15,2 2-256-15,-1 2-48 0,6-2-16 0,2 2 0 0,5-4-208 0,4 2 0 16,5-2-144-16,2-2-14608 15,0 0-2912-15</inkml:trace>
  <inkml:trace contextRef="#ctx0" brushRef="#br0" timeOffset="202798.29">30519 14630 14735 0,'0'0'1312'0,"0"0"-1056"0,0 0-256 0,15 19 0 0,-14-16 1728 0,1 2 304 15,0 1 48-15,3 8 16 0,1 5 896 0,0 3 176 16,-1 7 32-16,-1 2 16 0,-1 0-1536 0,-5-5-304 15,0 3-64-15,-2-5-16 0,-2-1-880 0,0-1-176 16,-3 0-48-16,0-3 0 0,-2-3-192 0,1-3-160 16,-1-1 32-16,0-5 0 15,0-2-1248-15,2-1-240 0</inkml:trace>
  <inkml:trace contextRef="#ctx0" brushRef="#br0" timeOffset="203766.21">31368 13883 4607 0,'0'-10'400'0,"0"2"-400"0,1 1 0 0,-1 4 0 15,0 3 1584-15,-1-5 224 0,1-3 48 0,0-2 16 16,-2-6 1408-16,1-1 288 0,1 1 48 0,-1 2 16 16,1 2-576-16,1 2-112 0,2 4-32 0,-3 6 0 15,0 0-1232-15,0 0-240 0,0 0-48 0,0 0-16 16,0 0-704-16,55-25-144 0,-55 25-16 0,0 0-16 15,0 0-256-15,61-6-48 0,-61 6-16 0,0 0 0 0,0 0-176 0,51-4 0 16,-51 4 0-16,0 0 128 16,0 0-128-16,63 6 0 0,-63-6 0 0,0 0 0 0,0 0 0 0,52 13 0 0,-52-13 0 0,0 0 0 15,0 0 0-15,24 22 0 0,-21-15 0 0,-2 2 0 32,-2-3-160-32,-2 2 160 0,1-2 0 0,-3 3-144 15,0-3 144-15,-3 0 0 0,1 0 0 0,-2 0-128 16,0 1 128-16,-3 0 0 0,1-3 0 0,0 2 0 0,-1 0 0 0,-2 0 0 15,-1 3 0-15,-1-3 0 0,1 4 0 0,4-3 0 16,1 2 0-16,3 0 0 0,3 1 176 16,2-1 16-16,3 0 0 0,3 1 0 0,1 0 32 0,-5-10 16 15,0 0 0-15,19 25 0 0,-19-25 0 0,0 0 0 16,34 26 0-16,-34-26 0 0,0 0-112 0,48 30-128 16,-48-30 176-16,0 0-176 0,47 29 0 0,-47-29 0 15,0 0 0-15,37 26 0 0,-37-26 0 0,0 0 0 16,21 25 0-16,-18-15 0 0,-1-2 0 0,-3 0 0 15,0 0 0-15,-2 0 0 0,-2 0 0 0,0-1 0 16,-3 0 0-16,-1 2 0 0,-1-3 0 0,-1-3 0 16,0 4 0-16,-4-1 0 0,-1-2 128 0,-4 2-128 15,-3 0 0-15,-3 0 0 0,-2 0 128 0,2 0-128 16,3 1 192-16,1-6-192 0,2 4 128 0,3-5-128 16,2 1 0-16,2-1 0 0,5 0 0 0,2 0 0 0,1 0 0 15,2-1 0-15,2 1 0 0,2-3 0 0,0 3 0 0,-1 0 0 31,0 0-592-31,0 0-32 0,0 0 0 0,0 0 0 16,0 0-800-16,0 0-176 0</inkml:trace>
  <inkml:trace contextRef="#ctx0" brushRef="#br0" timeOffset="204017.52">31181 14488 19343 0,'-1'2'848'0,"1"-2"192"15,0 0-832-15,0 0-208 0,0 0 0 0,0 0 0 16,0 0 2880-16,0 0 544 0,0 0 96 0,52-10 32 0,-52 10-768 0,52-8-160 16,-52 8-16-16,66-14-16 0,-66 14-1536 0,74-15-304 15,-74 15-64-15,70-13-16 0,-70 13-352 0,63-11-64 16,-63 11 0-16,63-12-16 0,-63 12-240 0,58-8 176 0,-58 8-176 0,0 0 160 16,68-19-160-16,-68 19 0 0,0 0 0 0,48-16 0 15,-48 16 0-15,0 0 0 16,0 0 0-16,0 0 0 0,42-25 0 0,-42 25-256 15,0 0 64-15,0 0 16 16,0 0-592-16,0 0-128 0,21-29-32 0,-21 29-11680 16,-1-11-2320-16</inkml:trace>
  <inkml:trace contextRef="#ctx0" brushRef="#br0" timeOffset="204324.74">31407 14652 8287 0,'-1'0'736'0,"1"0"-592"0,0 3-144 0,0-3 0 16,1 2 2688-16,-1-2 496 0,0 4 96 0,0 0 32 15,1 4 816-15,1 2 160 0,0 3 48 0,1 0 0 16,0 3-2176-16,1 2-432 0,0-1-96 0,1 1-16 15,-2 1-960-15,0 1-192 0,-1 1-32 0,0-1-16 16,-2 1-160-16,0-4-16 0,-3 0-16 0,1-1 0 0,-1 0-96 0,-1-3-128 16,1-1 176-16,-1 2-176 0,0-6 0 0,-1 2 0 15,0 0 0-15,0-1 0 16,1-4-384-16,0 0-64 0,-1-2-32 0,1-3-18672 16</inkml:trace>
  <inkml:trace contextRef="#ctx0" brushRef="#br0" timeOffset="204616.98">31715 14657 29487 0,'-4'5'1296'0,"2"0"288"0,1-4-1264 0,1 2-320 0,0 1 0 0,0-2 0 16,-2 2 1856-16,1 2 304 16,0 3 64-16,-3 7 16 0,1 0-752 0,-4 6-144 0,1 3-16 0,0-1-16 15,0 2-608-15,1-3-112 0,1-1-16 0,2 0-16 16,2-1-368-16,2-5-192 0,3 0 192 0,4-3-192 15,-9-13 0-15,0 0 0 0,48 16 0 0,-48-16 0 16,0 0 0-16,72-19 0 0,-72 19-128 0,49-28 128 31,-49 28-560-31,45-35-16 0,-45 35 0 0,34-38 0 16,-34 38-400-16,27-39-96 0,-27 39-16 0,18-37 0 0,-16 19 848 0,1 1 240 0,-4 4 0 0,-3-2 0 16,-2 3 688-16,-3 2 256 0,-1 0 48 0,-2 0 16 15,-4 2-304-15,-2 0-48 0,0 0-16 0,-3 1 0 16,-2 4-464-16,-1-2-176 0,0 1 0 0,4 0-19568 15</inkml:trace>
  <inkml:trace contextRef="#ctx0" brushRef="#br0" timeOffset="-203880.2">6826 16385 8287 0,'0'0'736'0,"0"-2"-592"0,0 2-144 0,0 0 0 15,0 0 1568-15,0 0 288 0,0 0 48 0,0-2 16 16,1 0 928-16,-1-2 192 0,0 0 32 0,0 2 16 16,0 2-656-16,1 0-144 0,-1-2-32 0,0 2 0 15,1-2-704-15,-1-1-144 0,2 3-16 16,-1-1-16-16,-1-1-672 0,1-1-128 0,-1 2-16 0,0 1-16 15,1 4-128-15,1-2-32 0,-1 2 0 0,-1 0 0 16,1-2 0-16,0-1-16 0,-1 8 0 0,2 0 0 16,-1-3-96-16,-1 1-16 0,1 2 0 0,0 1 0 15,1-3-112-15,-1 2-16 0,0 1-128 0,0-2 192 16,0-4-192-16,1 2 0 0,-1 1 128 0,0 1-128 16,2 2 0-16,-1 6 0 0,-1 0 0 0,1 3 0 15,-1-3 0-15,-1 0 0 0,-1-1 0 0,1-2 0 0,-2 0 0 0,0-1 0 16,1 0 0-16,-1-2 0 0,1 0 0 0,0 0 0 15,0 0 0-15,1-1 0 0,0-6 0 16,0 6 0-16,0-3 0 0,0 4 0 0,0-1 0 0,1-3 0 16,0 0 0-16,2 2 0 0,-2-6 0 0,1 2 0 15,1-2 0-15,1-1 0 0,-1 2 0 0,1-3 0 16,0 0 0-16,-1 0 0 0,2 0 0 0,0 0 0 16,-1-3 0-16,1 6 0 0,1-3 0 0,0 2 0 15,1-2 0-15,0 2 0 0,0 0 0 0,1-1 176 16,0 1-48-16,1 1-128 0,-2 1 192 0,2-1-192 15,0 0 192-15,-1 0-192 0,1 0 144 0,1 0-144 16,-10-3 0-16,0 0 144 0,0 0-144 0,47-6 0 16,-47 6 144-16,0 0-144 0,0 0 0 0,51-6 128 15,-51 6-128-15,0 0 0 0,39 0 0 0,-39 0 144 0,0 0-144 0,37 6 0 16,-37-6 128-16,24 6-128 0,-24-6 0 0,0 0 0 16,32 4 0-16,-32-4 0 0,0 0 0 0,36 0 0 15,-36 0 0-15,0 0 0 0,39-3 0 0,-39 3 0 16,0 0 0-16,0 0 0 0,52-13 0 0,-52 13 0 15,0 0 0-15,0 0 0 0,46-7 0 0,-46 7 0 0,0 0 0 0,0 0 0 0,38-2 0 0,-28 4 0 32,1 2 0-32,-1-1 0 0,0-2 0 0,0 1 0 15,1 1 0-15,-1 0 0 0,0 0 0 0,0-2 0 16,-1 3 0-16,1-2 0 0,-3 2 0 0,2-2 0 0,-9-2 128 0,0 0-128 0,21 9 0 0,-16-5 0 16,-1-2 0-16,1-2 0 15,0 5 0-15,0 0 0 16,0-5 0-16,-1 1 0 0,-4-1 0 0,0 0 0 15,0 0 0-15,0 0 0 0,0 0 0 0,26 5 0 0,-22-7 0 0,1 2 0 16,-3-3 0-16,2 2 0 0,-2 1 0 0,2 0 0 16,-2 0 0-16,1 0 0 0,-1 0 0 0,0-2 0 15,0 2 0-15,1 0 0 0,-1-3 0 0,-1 2 0 16,1 1 0-16,-1-2 0 0,0 2 0 0,-1 0 0 16,0 0 0-16,0 0 0 0,0 0 0 0,0 0 0 15,0 0 0-15,0 0 0 0,0 0 0 0,0 0 0 16,15-47 0-16,-15 47 0 0,0 0 0 0,0 0 0 15,1-49 0-15,-1 49 0 0,0 0 0 0,-1-44 0 16,1 44 0-16,0 0 0 0,-4-47 0 0,4 47 0 16,0 0 0-16,-6-45 0 0,6 45 0 0,0 0 0 0,-9-34 0 15,9 34 0-15,0 0 0 0,-6-29 0 16,4 19 0-16,-1 0 0 0,-1 2 0 0,4 8 0 0,-6-14 0 0,4 8 0 0,1 4 0 0,-1-2 0 16,1 4 0-16,0 0 0 0,1 0 0 0,0 1 0 15,0 2 0-15,0-3-144 16,0-3-784-16,0 3-160 0,1-1-16 0,-1 1-18560 0</inkml:trace>
  <inkml:trace contextRef="#ctx0" brushRef="#br0" timeOffset="-202031.34">8458 16466 9215 0,'-1'3'0'0,"1"-3"0"0,-1 0 1504 0,1 0 304 16,0 0 64-16,-2 0 16 0,1-3 944 0,0 3 192 15,-2 0 48-15,1-2 0 0,1 1-784 0,-2-2-160 16,2 3-16-16,-2-2-16 0,3-2-624 0,-1 3-128 16,1 1-32-16,0 0 0 0,0 0-544 0,0 3-96 15,1-1-32-15,-1 0 0 0,2 2-272 0,-1-2-64 16,0 1-16-16,-1 3 0 0,1-2-64 0,1 3-16 15,0 4 0-15,1 3 0 0,-1 2-80 0,-1 0-128 16,1 1 176-16,-2-3-176 0,2 2 128 0,-2-1-128 16,1 1 0-16,-1-4 0 0,0 2 0 0,0-2 0 15,1 3 0-15,-1-4 0 0,0 0 0 0,0 0 0 16,2 1 0-16,-2 0 0 0,1-2 0 0,-1 0 0 16,-1-2 0-16,1 2 0 0,-2 0 0 0,2-1 0 0,-1-2 0 15,1-1 0-15,-1 1 0 0,1-1 0 0,-1 4 0 0,1-4 0 16,0 0 0-16,0-2 0 0,1-2 0 0,0 2 0 15,-1 0 0-15,1-2 0 0,1 1 0 0,-1-3 0 16,0 3 0-16,3 0 0 0,-3-3 0 0,2 0 0 16,0 4 0-16,1-2 0 0,0 2 0 0,-1-4 0 15,2 2 128-15,0-2-128 0,2 1 192 0,-1 2-192 16,1-3 256-16,2 0-48 0,-2 1-16 0,2 2 0 16,-2-3 32-16,-7 0 0 0,0 0 0 0,0 0 0 15,44 0-96-15,-44 0 0 0,0 0-128 0,39-4 192 16,-39 4-192-16,0 0 128 0,45-6-128 0,-45 6 0 15,0 0 0-15,47-4 128 0,-47 4-128 0,0 0 0 0,49-6 0 16,-49 6 0-16,0 0 0 0,43 1 0 0,-43-1 0 0,37 0 0 16,-37 0 0-16,0 0 0 0,51-1 880 0,-51 1 128 15,0 0 16-15,42 0 16 0,-42 0-832 0,0 0-208 16,37 0 0-16,-26 1 0 0,-11-1 0 0,0 0 0 16,0 0 0-16,42-4 0 15,-32 7-768-15,0-2-192 0,-10-1-32 0,0 0-16 16,0 0 816-16,40-1 192 0,-40 1 0 0,0 0 0 0,0 0 0 0,34 1 0 15,-26-1 0-15,-1 3 0 0,1-3 0 0,-2 0 0 16,0 0 0-16,0 0 0 0,0 0 0 0,-1 0 0 16,-1 0 0-16,1-3 0 0,0 2 832 0,-5 1 144 15,0 0 48-15,0 0 0 0,0 0-832 0,0 0-192 16,0 0 0-16,41-6 0 0,-37 6 0 0,0 0 0 0,0 0 0 16,1 0 0-16,-1 1 0 0,0 1 0 15,-2-2 0-15,2 0 0 0,-1 0 0 0,1 3 0 0,0-2 0 16,0 4 0-16,-1-1 0 0,1-2 0 0,1 2 0 0,-1-4 0 15,-1 0 0-15,0 1 0 0,1 2 0 0,-1-1 0 16,1-1 0-16,1 2 0 0,-1-3 0 0,-1 0 0 16,1 0 0-16,-4 0 0 0,0 0 0 0,0 0 0 31,0 0-832-31,0 0-144 0,0 0-48 0,0 0 0 0,0 0 832 0,0 0 192 0,0 0 0 0,0 0 0 16,0 0 0-16,0 0 0 0,0 0 0 0,0 0 0 15,0 0 0-15,0 0 0 0,0 0 0 0,0 0 0 16,46-20 0-16,-45 18 0 0,0-2 0 0,0 1 0 15,-1-3 0-15,0 4 0 0,2-2-128 0,-2 3 128 16,0-2 0-16,-2 0 0 0,0 0 0 0,1-1 0 0,-2-1 0 0,1-1 0 16,1 1 0-16,-3-3 0 0,1 1 0 0,3 7 0 15,0 0 0-15,-7-38 0 0,7 38 784 0,-7-32 208 16,7 32 32-16,-8-31 16 0,8 31-816 0,-6-32-224 16,6 32 0-16,-7-33 0 0,7 33 0 0,0 0 0 15,-7-30 128-15,5 20-128 0,-1 4 0 0,1 0 0 16,-1-1 0-16,1 2 128 15,1 4-912-15,-2-2-192 0,3 0-48 16,-1-1 0-16,0 2 832 0,0-1 192 0,-1 0 0 0,2-1 0 0,0 4 752 0,0 0 192 16,0 0 32-16,0 0 16 0,0 0-864 0,0 0-128 15,7-45-128-15,-9 41 128 16,2 0-1536-16,0 0-192 0,0 4-32 0,0 0-16 16,0 0 960-16,0 0 192 0,0 0 48 0,0 0 0 15,3-41-704-15,-4 38-144 0,1 3-32 0,-2 0-15056 0</inkml:trace>
  <inkml:trace contextRef="#ctx0" brushRef="#br0" timeOffset="-200216.08">10141 16482 3071 0,'-1'3'0'15,"-1"-3"0"-15,1 0 1280 0,0 0 272 16,1 0 48-16,-1-4 16 16,0 4 1072-16,-2-2 192 0,-1-1 64 0,1 3 0 15,-1 0-288-15,0 0-48 0,2-1-16 0,-1 1 0 16,2-2-624-16,0 2-128 0,0 0-32 0,1 0 0 15,0 0-640-15,-2 0-128 0,4-4-16 0,-2 4-16 16,0 0-400-16,1 0-80 0,0 4-16 0,0-4 0 16,-1 2-176-16,2 2-32 0,-1-2-16 0,0-2 0 0,-1 1-64 0,0 2-16 0,1-2 0 0,0 4 0 15,1 1-80-15,0 2-128 0,1 4 176 0,0 0-176 16,0 1 128 0,-2 0-128-16,3 0 0 0,-2 2 0 0,-1-4 128 15,2 4-128-15,-2-2 0 0,0 0 0 0,2-1 0 0,-2 3 0 16,-1 1 0-16,0-4 0 0,0 1 0 0,0 0 0 15,0 6 0-15,0-1 0 0,0 2 0 0,0-1 0 16,-1-6 0-16,0 0 0 0,-1-1 0 0,2-3 0 16,-1 0 0-16,0 1 0 0,1-1 0 0,-1-3 0 15,1 2 0-15,0-2 0 0,0-4 0 0,1 2 0 16,-1 0 0-16,1-2 0 0,0-2 0 0,-1 3 0 16,3-3 0-16,-2 1 0 0,3 1 0 0,0-2 0 15,-1 0 0-15,2 0 0 0,1 2 144 0,-1-2-144 16,0 0 0-16,0-2 144 0,3 4-144 0,-1 0 0 0,2-2 144 0,-1 3-144 0,0-3 128 0,0 0-128 15,2 1 160-15,-10-1-160 0,0 0 144 0,0 0-144 32,39 0 128-32,-39 0-128 0,0 0 128 0,37-1-128 0,-37 1 0 15,0 0 128-15,41-3-128 0,-29 3 0 0,-12 0 0 0,0 0 128 16,41-4-128-16,-41 4 0 0,0 0 0 0,38-3 128 0,-38 3-128 0,0 0 0 16,43 0 0-16,-43 0 128 0,31 1-128 0,-16 1 0 15,2 0 144-15,0 3-144 0,-3-4 128 0,0 1-128 0,0 1 128 0,-1 0-128 31,0 0 128-31,-1-2-128 0,0 2 160 0,-1-1-160 16,-2-2 128-16,-9 0-128 0,0 0 0 0,0 0 0 16,37 0 0-16,-28 0 0 0,-9 0 0 0,0 0 0 0,0 0 0 0,0 0 0 0,42-9 0 0,-42 9 0 15,0 0 0-15,0 0 128 0,0 0-128 0,0 0 0 16,44-9 0-16,-44 9 0 16,0 0 0-16,0 0 0 15,0 0 0-15,0 0 0 0,44-9 0 0,-38 9 0 0,-1 0 0 0,0 0 0 0,1 0 0 0,0 0 0 16,1 2 0-1,1-2 0-15,-3 0 0 0,1-2 0 0,0 2 0 0,-1-1 0 16,1-2 0-16,-1 3 0 0,0-2 0 0,0 0 0 16,-1 2 0-16,-2-2 0 0,2 2 0 0,-1 0 0 15,-2 0 0-15,1 0 0 0,-1 0 0 0,2 0 0 16,-2 0 0-16,0 0 0 0,1 2 0 0,-1-2 0 16,0 0 0-16,2 2 0 0,-2-2 0 0,0 2 0 15,-1-2 0-15,1 0 0 0,-1 0 0 0,2 0 0 0,-2-2 0 0,1 2 0 0,-1-2 0 0,0 2 0 31,1 0 0-31,-1 0 0 0,1 0 0 0,-1 0 0 0,0 0 0 16,2 0 0-16,-2 0 0 0,0-2 0 16,0 2 0-16,1-2 0 0,-1 0 0 0,0 0 0 0,0-2 0 0,0 2 0 15,0-2 0-15,1-2 0 0,0 0 0 0,-1-1 0 16,0 7 0-16,0 0 0 0,0 0 0 0,3-50 0 16,-3 50-128-16,0 0 128 0,-3-57 0 0,3 57 0 15,-6-45-176-15,6 45 176 0,-7-43-160 0,7 43 160 0,-9-40 0 0,9 40 0 16,-10-37 0-16,10 37 0 0,-7-34 0 0,2 18 0 0,5 16 0 0,-6-23 0 31,4 15 0-31,0 0 0 0,-1 0 0 0,1-2 0 16,-1 1 0-16,1 2 0 0,-1 0 0 0,2 1 0 15,0 3 160-15,0-2-160 0,1 3 128 0,0 0-128 16,-1-2 128-16,2 2-128 0,-1-2 128 0,0-2-128 0,0 2 0 16,0-2 0-16,0 0 128 0,0 0-128 0,0-1 0 0,-1 1 0 15,-1 0 0-15,1 2 0 0,0-2-144 0,-2 2 144 16,0 2-192-16,-1-2 192 0,0 4-352 0,-1 0 32 15,2 0 16-15,-2 1 0 16,1 2-80-16,-1-1-32 0,1 2 0 0,1 0 0 16,-1 2-640-16,0-4-128 0</inkml:trace>
  <inkml:trace contextRef="#ctx0" brushRef="#br0" timeOffset="-189624.75">7361 16081 5519 0,'1'-3'496'0,"1"2"-496"0,-1 1 0 0,-1 0 0 16,1 0 1744-16,-1-3 256 0,3 3 48 0,-2-2 16 16,1 1 800-16,1-2 144 0,1-1 48 0,-2 2 0 15,-1 1-224-15,0-2-32 0,-1 3-16 0,0-2 0 16,-1 1-896-16,0 1-176 0,0 0-48 0,0 0 0 15,-2-3-912-15,1 3-192 0,0 0-48 0,-1 0 0 16,-1-2-192-16,-1 0-32 0,0 2-16 0,0-2 0 16,0-2-80-16,-1 2 0 0,0 2-16 0,0-3 0 15,-3 2-16-15,1 1 0 0,0 0 0 0,-2 0 0 16,1 0 64-16,1 0 16 0,-2 1 0 0,0 2 0 16,-1-1-64-16,1-1-16 0,0 2 0 0,1 1 0 15,2-2-160-15,-1 1 192 0,3 0-192 0,1 0 192 0,-1-2-192 0,1 1 128 16,0 0-128-16,0 0 128 0,3 1-128 0,-2 0 0 15,0 0 0-15,1-2 128 0,-1 4-128 0,-1-1 0 16,2-2 0-16,-1 3 128 0,1 0-128 0,0-1 0 16,0-1 0-16,0 2 0 0,1 2 0 0,-2-2 0 15,1 1 128-15,0 2-128 0,0 1 0 0,-1-2 0 16,2 2 0-16,-1-3 0 0,-1 4 0 0,2-4 0 0,0 4 0 0,-2-2 0 16,2 0 0-16,0 2 0 15,1-1 0-15,-1 1 0 0,-1 2 0 0,1-2 0 16,1-1 0-16,-1 3 0 0,1-2 0 0,0 2 0 0,0 1 0 0,0-2 0 0,0 1 0 0,-1 1 0 15,1-4 0-15,0 1 0 0,-2 1 0 0,2-1 0 16,-1 0 0-16,1 0 0 16,0 1 0-16,0-1 0 0,0 0 0 0,0-1 0 15,1 1 0-15,1-3 0 0,0-1 0 0,1 3 0 16,2-2 0-16,1 2 0 0,0 0 0 0,1 1 0 16,1-4 0-16,-1 1 0 0,3-1 0 0,0 0 0 15,1 1 0-15,0-4 0 0,2 2 0 0,-2-1 0 16,1-1 0-16,0 0 0 0,1 1 0 0,-1-2 0 0,-1-2 0 0,0 2 0 0,2-2 0 0,-2-2 0 31,-1 2 0-31,-10 0 0 0,0 0 0 0,0 0 0 16,46-14 0-16,-46 14 0 0,0 0 0 0,0 0 0 15,45-26 0-15,-45 26 0 0,0 0 0 0,0 0 0 0,0 0 0 16,47-45 0-16,-47 45 0 0,0 0 0 0,0 0 0 16,0 0 0-16,0 0 0 0,34-53 0 0,-34 53 0 15,0 0 0-15,0 0 0 0,0 0 0 0,0 0 0 0,13-51 0 0,-13 45 0 0,0 0 0 16,-1 0 0-16,0 2 0 0,-2 0 0 0,1-1 0 15,-2 4 0-15,-1-1 0 0,0-1 0 0,0 2 0 16,-1 2 0-16,-1 2 160 0,-1-1-160 0,-2-1 160 16,-1 4 112-16,1 1 32 15,0-2 0-15,1 2 0 0,-3 0-176 0,3 1-128 16,-1-4 144-16,-1 4-144 0,-1-1 0 0,1 0 0 16,1-2 0-16,1-1 0 0,0 2 0 0,1-3 0 0,-1 0 0 0,1-1 0 15,1 2 0-15,-1-1 0 16,1-1 0-16,-1 2 0 0,2-1 0 0,0-2 0 15,0 4 0-15,0-4 0 0,2 3 0 0,-1 0 0 0,3 0 0 0,-2-2 0 16,1 3 0-16,0 1 0 0,0-2 0 0,1 4 0 16,1-4 0-16,-2 2 0 0,2 3 0 0,-2-2 0 15,2 0 0-15,1-2 0 0,-1 2 0 0,0 0 0 16,-1-2 0-16,2 1 0 0,-1-2 0 0,1 0 0 16,0-2 0-16,0 2 0 0,1-3-128 0,-1 0 128 15,3 0 0-15,-1 0-128 0,2-3 128 0,0-1 0 31,1 2-576-31,-5 2 0 0,0 0 0 0,0 0-13168 0,0 0-2640 0</inkml:trace>
  <inkml:trace contextRef="#ctx0" brushRef="#br0" timeOffset="-188350.91">8784 16058 5519 0,'-1'0'496'0,"0"-2"-496"15,0 2 0-15,0 0 0 0,1 0 1664 0,0-1 224 16,-2 1 48-16,1-3 16 0,0 3 432 0,1-4 96 16,1 2 16-16,0-2 0 0,4-1-544 0,-5 5-96 15,0 0-32-15,0 0 0 0,0 0-176 0,0 0-48 16,53-38 0-16,-53 38 0 0,0 0-608 0,0 0-128 0,0 0-32 0,46-20 0 16,-46 20-384-16,0 0-96 0,0 0-16 0,0 0 0 15,45-6-208-15,-39 6-128 0,0 4 128 0,-2 2-128 16,1 0 0-16,-2 0 0 0,1 0 0 0,-3 4 0 15,1-1 0-15,-2 1 0 0,-2 0 0 0,1 0-128 16,-1 1 128-16,-2 0-160 0,0 0 160 0,1-1-160 16,-2 0 160-16,0 0 0 0,0 2-144 0,0-3 144 15,0 1 0-15,0-3 0 0,1 4 0 0,0-5 0 16,1 4 192-16,-1-4 128 0,0 2 0 0,2 0 16 16,-1-1-64-16,1-1-16 0,-1 0 0 0,2-2 0 0,1 2-16 0,-1-4-16 15,1 2 0-15,0 0 0 0,0 0-80 16,0-2-16-16,1 0 0 0,0 2 0 0,1-4-128 0,-2 3 0 15,1-3 0-15,0 1 0 0,2-1 0 0,0 0 0 16,1-1 0-16,0 1-18256 16</inkml:trace>
  <inkml:trace contextRef="#ctx0" brushRef="#br0" timeOffset="-188168.07">8883 16507 19343 0,'-5'13'848'0,"3"-6"192"0,1 2-832 0,-1-7-208 16,2 2 0-16,2-4 0 0,-1 0 1488 0,0 1 256 0,3 1 48 0,0 1 16 15,1-2-736-15,2-2-160 16,0-2-16-16,-7 3-16 0,0 0-880 0,0 0 0 0,0 0 0 0,52-48-12864 16</inkml:trace>
  <inkml:trace contextRef="#ctx0" brushRef="#br0" timeOffset="-187243.52">10273 16083 15663 0,'0'0'1392'0,"-1"-2"-1120"15,1 2-272-15,0 0 0 0,1 0 2048 0,-1-3 368 16,0 2 64-16,2-5 16 0,-2 6 112 0,0 0 16 16,0 0 16-16,0 0 0 0,0 0-1168 0,29-47-224 15,-29 47-48-15,0 0-16 0,0 0-544 0,0 0-96 16,51-35-32-16,-51 35 0 0,0 0-224 0,35-9-48 15,-23 9-16-15,-2 0 0 0,-2 0-224 0,1 3 0 16,0-1 0-16,1 2 0 0,-2-2 0 0,1 5 0 16,-2-1 0-16,1 1 0 0,-3-1 0 0,1 3 0 15,0-3 0-15,-1 4 0 0,-1-2 0 0,1 0 0 16,-2 2 0-16,0-4 0 0,1 1 0 0,-2-1 0 16,1 0 0-16,-2 0 0 0,-1 0 0 0,1-2 0 15,-1-2 0-15,-1 2 0 0,0-1 0 0,-2 2 0 0,1 0 0 0,-3 1 0 16,1-3 0-16,-1 4 0 0,-1-1 0 0,0 0 0 15,-1 1 0-15,0 0 0 0,1-1 0 0,0 0 0 16,1 0 160-16,0-2 32 0,1 1 16 0,0-2 0 16,3 1 32-16,-1 0 0 0,0 1 0 0,1-1 0 0,1-1-240 0,0 2 176 15,1-1-176-15,-1 2 160 0,3 0-160 0,-2 4 0 0,2-2 0 16,-2 3 0 0,3-1 0-16,-2 2 0 0,0 0 0 0,1 2 0 15,-1 1 0-15,1-3 0 0,-2 2 0 0,0-4 0 16,-1 2 0-16,-1 0-176 0,1-2 176 0,-1 0-192 15,1 1-480 1,-1 0-96-16,-1 1-32 0,2-3-17296 0</inkml:trace>
  <inkml:trace contextRef="#ctx0" brushRef="#br0" timeOffset="-187042.12">10523 16615 32255 0,'0'10'1424'0,"0"-4"304"0,0 0-1392 0,0-4-336 16,0 2 0-16,0-4 0 0,0 3 1328 0,0 0 192 16,0 1 32-16,0 2 16 0,0 0-560 0,0-3-112 15,1-2-32-15,1-2 0 0,0-2-672 0,-1 0-192 16,2-3 0-16,-3 6 128 16,0 0-592-16,0 0-112 0,0 0-32 0,15-57-17056 0</inkml:trace>
  <inkml:trace contextRef="#ctx0" brushRef="#br0" timeOffset="-174781.17">8982 17285 10127 0,'2'0'896'0,"-2"0"-704"0,0 0-192 0,0 0 0 16,1-2 1552-16,-1 0 288 15,1 2 48-15,0-2 16 16,0-4 720-16,1 2 160 0,-1 0 32 0,-2 2 0 15,-1-2-528-15,1-1-112 0,-1 4 0 0,-2-4-16 16,0 1-752-16,-1 4-128 0,-1-4-48 0,0 4 0 16,0-2-592-16,-2 2-112 0,1 2-16 0,-2-2-16 0,-1 2-160 15,1 3-16-15,-3-2-16 0,-1 1 0 0,0 2-64 0,0 3-16 16,-1 1 0-16,1 2 0 0,0-2-32 0,2 2-16 16,-1 1 0-16,-1-3 0 0,1 2-176 0,2-5 192 0,2 2-192 15,0-3 192-15,-1 3-192 0,2 1 0 16,1 0 0-16,0 0 128 0,1 2-128 0,1 2 0 0,0 4 0 0,3-2 0 0,0 2 0 0,1-7 0 15,2 0 144-15,1-1-144 0,1-3 0 0,2 2 128 32,0-1-128-32,3-1 0 0,-1 0 0 0,2-1 0 15,0-3 0-15,1 0 0 0,0 0 0 0,2-3 0 16,-2 0 0-16,0 0 0 0,-11 0 0 0,0 0 0 16,0 0 0-16,54-35 0 0,-54 35 0 0,0 0 0 15,41-43 0-15,-41 43 0 0,0 0 0 0,0 0 0 0,41-61 0 0,-41 61 0 16,0 0 0-16,23-54 0 0,-23 54 0 0,0 0 0 0,0 0 0 0,18-59 0 15,-18 59 0-15,0 0 0 0,0 0 0 0,0 0 0 16,10-54 0-16,-9 47 0 16,-1 7 0-16,0 0 0 0,0 0 0 0,0 0 0 15,0 0 0-15,0 0 0 0,0 0 0 0,0 0 0 16,10-47 0-16,-9 47 0 0,-1 0 0 0,0 0 128 16,1 4-128-16,0-2 144 0,-1 2-144 0,0 2 160 15,2 4 176-15,-2 2 48 0,0 3 0 0,1 1 0 0,0 0-160 0,-1 3-32 0,1 3 0 0,1 0 0 16,-1 2-48-16,0-3-16 15,0 1 0-15,1 0 0 0,-1 4-128 0,1 2 192 0,-1-2-192 0,1-2 192 32,-1-1-192-32,1 1 0 0,0 2 144 0,0-1-144 0,1 1 0 0,-2-1 0 15,-1-3 0-15,1 0 0 0,0-2 0 0,1-1 0 16,-1-1 0-16,0-2 0 0,0-3 0 0,1-1 0 16,-1-2 0-16,-1 2 0 0,0-2 0 0,0-1 0 15,0 1 0-15,0-3 0 0,-1 2 0 0,-1-3 0 16,1 0 0-16,0-2 0 0,0-1 0 0,-1 0 0 0,1-1 0 0,0 0 0 0,1 0 0 15,-1 1 0-15,-1 0 0 0,1-3 0 0,-1 2 0 0,0-2 0 32,0 2 0-32,1-2 0 0,-1 0 0 0,1 0 0 15,0 0 0-15,1 0-128 0,-1 0 128 0,0 0 0 16,1 0-144-16,-2-2 144 0,2 0-384 0,2-3 0 16,-2 0 0-16,0 0 0 15,1-1-496-15,-1-1-96 0,0 7-32 0,0 0-18448 0</inkml:trace>
  <inkml:trace contextRef="#ctx0" brushRef="#br0" timeOffset="-172559.38">10469 17332 18431 0,'0'1'1632'0,"0"-1"-1312"0,-2-1-320 0,2 1 0 16,0 0 1472-16,0-3 240 0,-1 3 32 0,0-3 16 15,1 3 768-15,0 0 160 0,1 0 16 0,0 1 16 16,3 1-1136-16,0 1-240 0,2 3-32 0,1-2-16 16,3 5-592-16,1-2-112 0,3 5-16 0,1 1-16 15,2 0-192-15,-1 3-48 0,2-1 0 0,-4 4 0 0,1-1-128 0,-1 2-48 16,-1-1 0-16,-3 0 0 0,1 2-16 0,-2-1-128 15,-1-1 192-15,-2-1-64 16,0 0-128-16,-2 0 0 0,-1-3 0 0,1 1 0 0,-1 0 0 0,-3 0 0 16,0-1 0-16,-2-1 0 0,1 1 0 0,-3-4 0 15,2 0 0-15,-3 0 0 0,1 0 0 0,-2-4 0 16,-1 0 0-16,-1-1 0 0,0-4 0 0,-1 2-144 16,-1-4 144-16,1 0 0 0,-1-2-256 0,1 0 64 15,-1 0 16-15,0-6 0 0,1 2 176 0,0 0-160 0,1-6 160 0,2-1-160 0,1-3 160 0,5 16 0 16,-5-28 0-16,5 28 0 0,0 0 0 0,1-50 0 15,-1 50 0-15,0 0 0 0,16-45 0 0,-16 45 0 16,0 0 0-16,30-50 0 0,-30 50 0 0,0 0 0 16,43-51 0-1,-43 51 0-15,0 0 128 0,47-48-128 0,-47 48 128 0,0 0-128 16,52-47 0-16,-52 47 128 0,0 0-128 0,54-44 0 16,-54 44 0-16,0 0 0 0,50-45 0 0,-50 45 0 15,0 0 0-15,0 0 0 0,0 0 0 0,44-44 0 16,-44 44 0-16,0 0 0 0,0 0 0 0,0 0 0 15,0 0 0-15,0 0 0 0,0 0 0 0,6-50 0 16,-9 46 0-16,-3-4 0 0,-1 2 0 0,-1-1 0 16,-2 0 0-16,-1 3 0 0,0-1 0 0,-3 2 128 15,2 0-128-15,-3 2 144 0,0-2-144 0,0 3 160 16,0-2 32-16,-1 1 16 0,1 1 0 0,1 0 0 16,-1 1-208-16,0 1 144 0,2 1-144 0,0-3 128 15,-1 4-128-15,1 2 0 0,0-4 144 0,2 2-144 0,1 0 128 0,2-1-128 16,-1 4 128-16,0-2-128 0,2 1 0 0,-1 1 128 15,2 2-128-15,0 1 0 0,0-3 0 0,0 4 0 16,0-1 0-16,1-4 128 0,1 2-128 0,-1-3 0 16,3 1 0-16,0-2 0 0,1-2 0 0,0 2-128 15,1-4 128-15,2 0-128 16,1-4-432-16,-3 4-80 0,0 0 0 0,0 0-18352 0</inkml:trace>
  <inkml:trace contextRef="#ctx0" brushRef="#br0" timeOffset="-165820.18">14262 16454 10127 0,'0'0'896'0,"0"-1"-704"0,0 1-192 0,0 0 0 15,2 0 2080-15,-2-3 384 0,1 3 80 0,0-2 16 16,-1 2 688-16,0 0 144 0,0 0 16 0,0 0 16 16,0 0-1024-16,0 0-208 0,0 0-32 0,0 0-16 15,0 0-1136-15,0 0-240 0,0 0-32 0,10 5-16 16,-8-2-208-16,0 4-32 0,-1-1-16 0,-1 1 0 0,2 2-128 15,0-2-16-15,-1 6-16 0,1-1 0 0,2 3-144 0,-1-2-32 16,-1 2 0-16,0-1 0 0,0 1-128 0,-1 1 0 16,0-4 0-16,0 2 128 0,-1 1-128 15,0-2 0-15,0 0 0 0,-1 0 0 0,-1 2 0 0,-1-3 0 16,0 2 0-16,-1-2 0 0,0 1 0 0,0-1 0 16,2 1 0-16,-1-4 0 0,1 1 0 0,1-1 0 15,0-5 0-15,1 2 0 0,0 0 0 0,0 0 0 16,0 0 0-16,0-2 0 0,1-1 0 0,0 0 0 15,0 0 0-15,0 0 0 0,1 1 128 0,0-1-128 16,1 0 192-16,-1 0-64 0,2 1-128 0,1-2 0 16,0-2 144-16,-5 0-144 0,0 0 0 0,0 0 0 15,0 0 0-15,43-5 0 0,-43 5 0 0,0 0 128 0,38-7-128 0,-38 7 0 0,0 0 144 0,45-7-144 16,-45 7 192-16,0 0-192 0,51-3 160 16,-51 3-160-16,38 0 128 0,-38 0-128 0,39 0 0 0,-39 0 0 31,40 0 128-31,-40 0-128 0,40 0 0 0,-40 0 0 0,37-3 0 0,-37 3 0 15,0 0 0-15,47-6 0 0,-47 6 0 0,0 0 0 16,40-2 0-16,-40 2 0 0,0 0 0 0,36-2 0 16,-36 2 0-16,0 0 0 0,35 2 0 0,-35-2 0 15,0 0 0-15,32 5 128 0,-32-5-128 0,22 3 0 16,-22-3 0-16,0 0 0 0,29 4 0 0,-22-2 0 16,-7-2 0-16,0 0 0 0,25 4 0 0,-16-1 0 15,-9-3 0-15,13 3 0 0,-5 0 0 0,-1 1 0 16,-1-2 0-16,0-2 0 0,-6 0 0 0,0 0 0 0,19 4 0 15,-14-4 0-15,0 0 0 0,0 0 0 0,-1 0 0 0,-1 0 0 16,-3 0 0-16,0 0 0 0,0 0 0 0,0 0 0 16,0 0 0-16,0 0 0 0,0 0 0 0,0 0 0 15,0 0 0-15,0 0 0 0,0 0 0 0,0 0 0 16,42-19 0-16,-39 19 0 0,0 3 0 0,0-2 0 0,1 1 0 0,-2 1 0 16,1-2 0-16,-1 2 0 0,1-3 0 0,-2 2 0 0,1-2 0 0,-1 4 0 31,-1-4 0-31,0 0 0 0,2 0 0 0,-2 2 0 0,0-2 0 0,0 0 0 0,0 0 0 0,0 1 0 15,0 2 0-15,0-3 0 16,0 0 0-16,1 1 0 16,-1 2 0-16,1-3 0 0,0 0 0 0,1 0 0 15,-1-3 0-15,0 2 0 0,2-3 0 0,-2-1 0 0,1 2 0 0,-2 3 0 0,0 0 0 0,0 0 0 16,0 0 0-16,9-51 0 0,-9 51 0 0,0 0 0 16,-1-51 0-16,1 51 0 0,-4-43 0 0,4 43 0 15,-6-38 0-15,6 38 0 16,0 0 0-16,-9-43 0 0,9 43 0 0,0 0 0 0,-7-30 0 0,7 30 0 15,0 0 0-15,0 0 0 0,-6-15 0 0,4 15 0 16,1 2 0-16,-1 2 0 16,-1 1 0-16,-1 2-144 0,2 2 144 0,-2-2-160 15,1 0-800 1,0-3-144-16</inkml:trace>
  <inkml:trace contextRef="#ctx0" brushRef="#br0" timeOffset="-165208.65">14590 16062 7359 0,'-7'2'320'0,"2"-2"80"16,2 0-400-16,1 0 0 0,1 0 0 0,-2 0 0 0,2 0 1520 0,-2 0 208 0,0-2 64 0,-2 1 0 16,0-2 720-16,0 0 160 0,2-2 16 0,1 1 16 15,-1 0-80-15,2-2-32 0,1 2 0 0,1 2 0 16,2-2-624-16,-3 4-128 0,0 0-32 0,0 0 0 0,0 0-960 0,0 0-192 0,0 0-32 0,44-28-16 16,-44 28-208-16,0 0-32 0,45-21-16 15,-45 21 0 1,0 0-176-16,49-20-48 0,-49 20 0 0,0 0 0 0,0 0-128 0,50-12 0 0,-50 12 0 15,20 6 0 1,-12 0 0-16,0 0 0 0,-2 4 0 0,0-4 0 0,-2 0 0 0,-1 0 0 16,1 4 0-16,0 3 0 0,-2-1 0 0,0 2 0 15,-1-2 0-15,-2 2 0 0,-1 1 0 0,0-3 0 16,-2 0 0-16,-1 2 0 0,0 1 0 0,-1 1 0 16,-3-4 0-16,2 2 0 0,-2 1 0 0,1-3 0 15,-1 2 0-15,2-2 0 0,0-2 0 0,2-2 128 16,2 2-128-16,-1-6 128 0,3 0-128 0,0-2 160 15,1-2-160-15,0 0 160 0,1 0-160 0,-1-2 0 16,1 1 0-16,0 1 0 0,1-4 0 0,0 3 0 16,-2 1 0-16,0 0 0 0,0 0-224 0,0 0 32 0,0 0 0 0,0 0-19056 15</inkml:trace>
  <inkml:trace contextRef="#ctx0" brushRef="#br0" timeOffset="-164985.49">14706 16592 8287 0,'0'3'736'0,"0"-2"-592"0,0 2-144 0,0-3 0 16,2 0 3264-16,-2 0 608 0,1 0 128 0,0 0 32 16,1 0-336-16,0 1-64 0,0-1-16 0,1 0 0 15,-1 0-1872-15,1 0-368 0,0-1-80 0,1 1-16 16,-4 0-864-16,0 0-176 0,0 0-48 0,0 0 0 15,0 0-192-15,0 0 0 0,0 0 0 0,0 0-12160 16,46-39-2448-16</inkml:trace>
  <inkml:trace contextRef="#ctx0" brushRef="#br0" timeOffset="-163484.95">15656 16570 5519 0,'-1'0'496'15,"1"0"-496"-15,0 0 0 0,0 0 0 16,0 0 1584-16,0 0 208 0,1 0 64 0,-1-2 0 16,0 1 752-16,1 1 144 0,-1 0 48 0,1 0 0 0,-1 0-160 0,0 0-16 15,2 0-16-15,-2 1 0 16,1 1-640-16,-1 2-128 0,1 0-32 0,-1 1 0 16,0 1-864-16,1 0-176 0,1 4-48 0,-2-4 0 0,1 1-432 0,0 2-96 15,2 1 0-15,-3-1-16 0,1 1-176 0,-1-3 128 16,1 4-128-16,0-1 128 0,-1 0-128 0,0-1 0 15,0 2 0-15,0 0 0 0,-1-1 0 0,0 0 0 16,-2 2 128-16,2-3-128 0,0 2 0 0,1 0 0 16,-1-1 144-16,-1 0-144 0,1-2 128 0,0 2-128 15,1-4 128-15,0 1-128 0,1-1 0 0,-1 1 128 16,1-1-128-16,1 1 0 0,-2-1 0 0,1 0 128 16,-1-2-128-16,1 2 0 0,2 0 0 0,-2-2 144 15,0 1-144-15,2-2 0 0,-2 1 176 0,1-1-176 0,1 0 160 0,0 0-160 0,2-2 144 0,0 1-144 16,3-2 128-1,-1 0-128-15,-7 0 0 0,0 0 0 0,0 0 128 0,0 0-128 16,46-6 0-16,-46 6 0 0,0 0 0 0,44-8 128 16,-44 8-128-16,0 0 0 0,50-5 0 0,-50 5 0 15,0 0 0-15,53-5 0 0,-53 5 128 0,0 0-128 16,46-4 0-16,-46 4 0 0,0 0 0 0,52-2 0 16,-52 2 0-16,0 0 0 0,54-2 0 0,-54 2 0 15,0 0 0-15,53 0 0 0,-53 0 128 0,37 0-128 16,-37 0 0-16,0 0 0 0,52 0 0 0,-52 0 0 15,0 0 0-15,41 4 0 0,-41-4 0 0,0 0 0 0,38 6 0 0,-38-6 0 16,0 0 0-16,33 4 0 0,-33-4 0 0,0 0 0 16,35 2 0-16,-35-2 0 0,0 0 0 0,0 0 0 15,51-3 0-15,-51 3 0 0,0 0 0 16,0 0 0-16,42-7 0 0,-42 7 0 0,0 0 0 0,0 0 0 0,0 0 0 0,47-4 0 16,-47 4 0-16,0 0 0 15,0 0 128-15,0 0-128 0,42 2 0 0,-33-2 0 16,-2 0 0-16,0 2 0 0,0-2 0 0,-1 2 0 15,0 0 0-15,-1 1 0 0,0-3 0 0,0 1 0 16,-1 1 0-16,1-2 0 0,-3 2 0 0,2 0 0 16,0-2 0-16,-2 3 0 0,1-3 0 0,-1 1 0 15,1 1 0-15,0-2 0 0,0 3 0 0,-2-3 0 16,0 1 0-16,0 1 0 0,2-2 0 0,-2 0 0 16,0 0 0-16,1 0 0 0,-2 0 0 0,1 0 0 15,-1 0 0-15,1 0 0 0,-1 0 0 0,0-2 0 16,0 1 0-16,-1 1 0 0,1-3 0 0,0 1 0 0,0 1 0 0,0-2 0 15,0-1 0-15,0 1 0 0,0-4 0 0,0 1 0 16,0 0 0-16,0 6 0 0,0 0 0 0,0 0 0 16,0 0 0-16,6-51 0 0,-6 51 128 0,0 0-128 15,0-44 0-15,0 44 0 0,-1-37 0 0,1 37 0 16,0 0 128-16,-4-51-128 0,4 51 0 0,-4-35 128 16,4 35-128-16,0 0 0 0,-6-32 144 0,5 26-144 15,-1 4 0-15,0 2 0 0,0 2 0 0,-1-1 128 16,1 6-128-16,-1 1 0 0,0 1 0 0,-1 1 0 15,0 2 0-15,1-4-208 0,0 1 48 0,2 0-12848 16,0-3-2576-16</inkml:trace>
  <inkml:trace contextRef="#ctx0" brushRef="#br0" timeOffset="-162343.58">16253 16040 10127 0,'-1'-3'896'0,"0"2"-704"0,0-1-192 0,-1 0 0 15,2 2 2064-15,-1 0 384 0,0-2 80 0,-2-2 16 16,0-1 592-16,-2 1 112 0,1 1 16 0,-1-2 16 16,1 4-880-16,1-2-176 0,-2 2-48 0,-2 1 0 15,1 0-1152-15,0 0-224 0,-1 1-48 0,-2-1-16 16,0 3-288-16,-1-2-48 0,1 1-16 0,-3 4 0 15,0-2-64-15,0 2-32 0,-1 3 0 0,1 1 0 16,0-1-32-16,-1 2 0 0,1 4 0 0,0-3 0 16,3-2-112-16,-2 0-16 0,1 2-128 0,1 3 192 15,1-4-192-15,0 0 0 0,2 2 0 0,0 0 0 0,-2-1 0 16,2 2 0-16,-1 1 0 0,2-1 0 0,0 0 128 0,1-1-128 16,-1 3 0-16,1 2 0 0,2 2 128 0,0-1-128 15,3-1 0-15,0 0 144 0,3-1-144 0,1 3 0 0,3-2 0 16,2 1 128-16,3-3-128 0,0 1 0 15,3 0 0-15,3-3 0 0,1 1 0 0,-1-4 0 16,2 0 0-16,0-5 0 0,2 1 0 0,-23-7 0 16,40 7 0-16,-40-7 0 0,0 0 0 0,51 0 0 15,-51 0 0-15,0 0 0 0,0 0 0 0,55-16 0 0,-55 16 0 0,0 0 0 0,0 0-128 0,0 0 128 16,49-37 0-16,-49 37 0 0,0 0 0 0,0 0 0 16,0 0 0-16,0 0 0 0,21-46-256 0,-23 40 80 31,0 1 16-31,-3 1 0 0,2-2 160 0,-3 2 0 15,-1 2-144-15,-1 1 144 0,-2-4 0 0,-1 3 0 16,0-3 0-16,-2 2 0 0,2-1 0 0,-1 0 0 0,-2 2 0 16,2-1 0-16,-2 2 0 0,1-1 0 15,-1-2 0-15,0 1 0 0,2 3 0 0,0 3 0 0,0-3 0 0,4 1 0 16,-1 2 0-16,3-1 0 0,0 2 0 0,1 0 128 16,-1 2-128-16,2 0 128 0,0 0-128 0,1 0 128 15,1 0-128-15,1 1 0 0,0-4 0 0,1 4 128 0,1-4-128 0,0 2 0 0,1-4 0 0,0 2 0 31,3-3 0-31,1 0 0 0,-6 0 0 0,0 0 0 16,0 0-208-16,0 0 16 0,51-16 16 0,-51 16-13120 16,0 0-2624-16</inkml:trace>
  <inkml:trace contextRef="#ctx0" brushRef="#br0" timeOffset="-160959.18">17090 16674 6447 0,'-1'-5'576'0,"0"4"-576"15,0-2 0-15,1 3 0 0,-2 0 1728 0,1-2 256 16,0 1 32-16,-2-4 16 0,0-1 848 0,-2 1 192 15,1 0 16-15,-1 1 16 0,1 2-624 0,1 0-128 16,0-3-32-16,0 4 0 0,1-1-832 0,0 0-160 16,-1 1-48-16,2 1 0 0,0 0-496 0,1 0-96 15,0 1-32-15,0 3 0 0,0-3-304 0,1 4-64 16,0-1-16-16,1 2 0 0,0 0-128 0,-1 2-16 0,1 0-128 0,0 1 192 16,-1 1-192-16,1-3 128 0,0 5-128 0,-2-5 0 15,1 3 0-15,0-1 0 0,-1-1 0 0,2 0 0 16,-2-2 0-16,1 0 0 0,-1 0 0 0,1 0 0 15,-1 1 0-15,1-1 128 0,1 0-128 0,-1 1 0 16,0-1 0-16,0 1 0 0,2 1 0 0,-2 0 0 16,2 0 0-16,-1-1 0 0,2-1 0 0,-2 1 0 15,2-1 0-15,-2-2 0 0,2 2 0 0,0-1 0 16,-2 0 0-16,1 0 0 0,0-1 0 0,0 0 0 0,1 0 0 16,-2 0 0-16,1-1 0 0,0 0 0 0,0 1 128 15,-1-4-128-15,2 3 0 0,1-3 0 0,0 3 144 0,0-3-144 16,1 0 128-16,0 0-128 0,-6 0 144 0,0 0-144 0,0 0 160 0,0 0-160 15,35 3 0-15,-29-3 128 0,1 1-128 0,1 1 0 16,-2 1 0-16,0-3 0 16,-1 1 0-16,0 2 0 0,2-3 0 0,0 2 0 15,1-1 0-15,-8-1 0 0,0 0 0 0,0 0 128 16,34 3-128-16,-34-3 0 0,0 0 0 0,0 0 0 16,42-6 0-16,-42 6 0 0,0 0 0 0,0 0 128 15,47-9-128-15,-47 9 0 0,0 0 0 0,34-1 0 16,-23 2 0-16,-1 1 0 0,2-2 0 0,-3 3 128 15,1-3-128-15,0 1 0 0,1 2 0 0,-1-3 128 0,3 2-128 0,-2-1 0 0,1 2 128 0,-1 0-128 32,2 0 0-32,-1-2 0 0,0 2 128 0,-1-1-128 15,1-1 0-15,-12-1 0 0,24 3 128 0,-24-3-128 16,0 0 0-16,41 0 0 0,-41 0 128 0,0 0-128 0,38-4 0 0,-38 4 0 16,0 0 0-16,40-5 128 0,-40 5-128 0,0 0 0 15,40-1 0-15,-40 1 176 0,0 0-176 0,40 0 160 16,-40 0-160-16,0 0 192 0,41-5-192 0,-41 5 192 0,0 0-192 0,0 0 0 0,48-10 0 0,-48 10 0 15,0 0 0-15,0 0 0 0,0 0 0 0,54-20 0 32,-54 20 0-32,0 0 0 0,0 0 0 0,0 0 0 15,0 0 0-15,45-18 0 0,-40 14 0 0,0 4 0 16,-1 0 0-16,0 0 0 0,-1 1 0 0,1 2 0 16,-1-1 0-16,-1 0 0 0,0 0 0 0,1 0 0 0,-2 0 0 0,2 0 0 15,-2-2 0-15,1 3 0 0,0-3 0 0,-1 0 0 16,-1 0 128-16,1 0-128 0,-1 0 0 15,1 0 0-15,-1 0 0 0,0 0 0 0,-1 1 0 0,0-1 0 16,-2 0 0-16,2 0 0 0,-1 0 176 0,-1 0-48 16,1-1-128-16,-1 1 192 0,2 0-192 0,-1-3 176 15,0 1-176-15,0-2 160 0,2 0-160 0,-1-1 0 16,1 2 0-16,0-5 0 0,0 2 0 0,0 6 0 16,0 0 0-16,0 0 0 0,0 0 0 0,2-43 0 15,-2 43 0-15,0 0 0 0,0 0 0 0,0-51 0 16,0 51 0-16,0 0 0 0,-2-42 0 0,2 42 0 0,-7-25 0 0,5 15 0 0,-3 2-256 0,0 0-48 15,0 6 0-15,-2-2 0 32,0 2-368-32,0 2-80 0,0 2-16 0,-1 2-18016 0</inkml:trace>
  <inkml:trace contextRef="#ctx0" brushRef="#br0" timeOffset="-160189.22">17302 16021 18431 0,'0'-1'1632'0,"0"-2"-1312"0,1 3-320 0,0 0 0 16,-1 0 1664-16,2 0 256 0,0-2 48 0,-2 2 16 15,0 0 448-15,0 0 112 0,0 0 16 0,0 0 0 16,52-24-1024-16,-52 24-208 0,0 0-48 0,0 0 0 16,49-16-704-16,-49 16-160 0,0 0-32 0,0 0 0 15,61-14-240-15,-61 14-144 0,0 0 160 0,45-10-160 16,-45 10 128-16,0 0-128 0,0 0 0 0,47-4 0 0,-39 8 0 0,0-3 0 0,-2 1 0 0,0 2 0 16,-1 1 0-16,-3 1 0 0,1 0 0 0,-1-2 0 31,0 2 0-31,-1 0 0 0,-1 2 0 0,0-3 0 15,-1 2 0-15,-1-1 0 0,1 1 0 0,-1 1 0 16,-1 0 0-16,-1-2 0 0,1 3 0 0,-2 0 0 0,0 1 0 16,-1-1 0-16,-1 1 0 0,1 0 0 15,0-2 0-15,0 2 0 0,0 0 144 0,-2-1-144 0,3-2 272 0,0 2-16 16,0-2-16-16,1 2 0 0,-1-3-16 0,0 2 0 16,1 0 0-16,0 0 0 0,2 0 0 0,-1-1 0 15,1 1 0-15,1-3 0 0,1 4-64 0,-2-3-16 16,4 0 0-16,-2 0 0 0,1-2-144 0,-1 2 0 15,2 0 0-15,-1 3 128 0,2-4-128 0,-2 1 0 16,2 3 0-16,-2-3 0 0,1 0 0 0,1 2 0 16,-2-2 0-16,2 0 0 0,-2 0 0 0,0-2 0 15,0 1-128-15,2-1 128 16,-2-2-800-16,0 2-96 0</inkml:trace>
  <inkml:trace contextRef="#ctx0" brushRef="#br0" timeOffset="-159968.54">17537 16621 22111 0,'-6'12'976'0,"2"-6"208"16,1 1-944-16,2-4-240 0,1-3 0 0,0 0 0 16,0 0 2384-16,0 2 432 0,0-1 96 0,1-1 16 15,2 0-1056-15,-1-3-208 0,3 1-32 0,-5 2-16 16,0 0-1056-16,0 0-224 0,0 0-32 0,0 0-16 15,36-42-288-15,-36 42 0 0,0 0 0 0,0 0 0 16,0 0-480-16,0 0-160 0</inkml:trace>
  <inkml:trace contextRef="#ctx0" brushRef="#br0" timeOffset="-143513.85">14762 17311 7359 0,'1'-1'656'0,"-1"-2"-528"0,0 3-128 0,0-2 0 16,0 1 1712-16,0 1 304 0,0 0 64 0,0-3 16 15,0-1 1360-15,-1 1 288 0,0 0 48 0,-2-1 16 16,2 4-976-16,-3-2-192 0,-1 2-32 0,-1 0-16 15,0 2-1376-15,0-2-256 0,-2 2-64 0,0 0-16 16,-2 1-384-16,0-2-80 0,-2 1-16 0,-1-2 0 16,-2 4-64-16,2-1-16 0,-2-3 0 0,-1 3 0 15,1 1-64-15,0 1-32 0,0 1 0 0,3-2 0 16,0 2-80-16,0 0-16 0,0 4 0 0,0-3 0 16,2 5-128-16,1-5 128 0,2 2-128 0,2 1 128 15,1 2-128-15,0-2 0 0,3 2 0 0,0 1 0 16,1-1 0-16,1-1 0 0,2 0 0 0,0 2 0 0,2-4 0 0,0 1 0 15,3-1 0-15,0-2 0 0,2 2 0 0,0-5 0 16,0 2 0-16,0-4 0 0,-10-2-128 0,0 0 128 16,0 0 0-16,47-12 0 0,-47 12 0 0,0 0 0 15,0 0 0-15,44-31 0 0,-44 31 0 0,0 0 0 16,0 0 0-16,44-51 0 0,-44 51 0 0,0 0 0 16,0 0 0-16,38-54 0 0,-38 54 0 0,0 0 0 15,0 0 0-15,0 0 0 0,26-51 0 0,-26 51 0 16,0 0 0-16,0 0 0 0,0 0 0 0,0 0 0 15,0 0 0-15,0 0 0 0,6-39 208 0,-7 39-32 16,1 0-16-16,-1 0 0 0,1 0 208 0,0 0 32 16,-2 2 16-16,2 1 0 0,-1 0-80 0,1 4-16 15,-1 2 0-15,1 1 0 0,-1 5-96 0,1-1-32 0,-1 2 0 0,1 1 0 16,-2 3-64-16,2-1 0 0,-1 0-128 0,1 9 192 0,-1 0-192 0,0 4 176 16,-2 0-176-16,1 0 160 15,-1 2-160-15,1-2 0 0,-1-1 144 0,1-3-144 16,-1 2 0-16,2-3 128 0,0-3-128 0,1-3 0 15,-1-3 0-15,1 0 0 0,0-2 0 0,0-1 128 16,0-3-128-16,0 0 0 0,0-2 0 0,0-2 0 0,0 0 0 0,0-2 0 16,-2-3 0-16,1 1-128 0,1-4 128 0,0 0 0 0,0 0 0 15,0-3 0 1,0 2 0-16,1-5-160 0,-1 0 160 0,0 6 0 16,0 0-480-1,0 0 16-15,6-44 0 0,-6 44 0 0,0 0-864 0,8-48-160 0,-8 48-48 0,0 0-18272 16</inkml:trace>
  <inkml:trace contextRef="#ctx0" brushRef="#br0" timeOffset="-141533.75">17430 17383 13823 0,'-1'0'1216'0,"1"-3"-960"0,0 3-256 0,0 0 0 16,0-1 2368-16,0 1 448 0,0 0 64 0,0-3 32 16,-1 3 32-16,1-2 16 0,0 1 0 0,0 2 0 15,1 1-1360-15,0 1-288 0,3 1-48 0,0 2-16 0,2 0-576 0,0 1-112 16,3 6-32-16,0-1 0 0,0 1-208 0,3 3-64 16,1 0 0-16,2 2 0 0,2 1-256 15,-3 1 160-15,0-2-160 0,-3 2 128 0,1 2-128 0,-3 0 0 16,1-1 0-16,-4 2 128 0,0-5-128 0,-2 2 0 15,-2-4 0-15,-1 3 0 0,-1-4 0 0,-2 1 0 16,1-4 0-16,-3-2 0 0,-1 0 0 0,-1-2 0 16,-2-3 0-16,1 0 0 0,0-3 0 0,-3 0 0 15,0-2 0-15,0-4 0 0,-1 2-304 0,-2-2 64 0,2-1 16 0,0 0 0 16,1-1 0-16,0 0 0 0,2-3 0 0,-1 2 0 16,0-2 224-16,3-3 0 15,1 2-160-15,0-3 160 0,4 4 0 0,0-1 0 0,1 1 0 0,0 9 0 0,0 0 128 0,0 0 0 31,16-48 0-31,-16 48 0 0,0 0 64 0,0 0 0 0,46-56 0 16,-46 56 0-16,0 0-192 0,50-42 192 0,-50 42-192 16,0 0 192-16,56-41-192 0,-56 41 0 0,0 0 0 0,49-34 0 15,-49 34 0-15,0 0 0 0,54-39 128 0,-54 39-128 16,0 0 0-16,0 0 0 0,43-40 0 0,-43 40 0 16,0 0 0-16,0 0 0 0,0 0 0 0,0 0 0 15,0 0 0-15,12-47 0 0,-15 43 0 0,-4-2 0 16,0 2 0-16,-2 1 0 0,-1 0 0 0,-1-1 0 15,-2 2 0-15,-3-2 0 0,1 1 0 0,-3 1 128 16,1 1 64-16,-3-2 0 0,2 1 0 0,-1 1 0 16,-1 1 0-16,3 0 0 0,2 0 0 0,2 0 0 0,2 1-192 0,-1 1 192 15,5 1-192-15,1 3 192 0,2-2-192 0,2-2 0 16,2 2 0-16,2 2 128 0,1-2-128 0,2 2 0 16,2-2 0-16,3-2-13216 15,-10-2-2528-15</inkml:trace>
  <inkml:trace contextRef="#ctx0" brushRef="#br0" timeOffset="-138177.45">20078 16684 6431 0,'1'-2'576'16,"0"-1"-576"-16,1 3 0 0,-2-1 0 15,0 1 2272-15,0 0 352 0,1 0 64 0,-1-3 16 16,2 2 320-16,0-1 64 0,-1 2 16 0,0-3 0 0,0 3-448 0,0 0-96 0,1 3 0 0,-2-3-16 15,1 2-1040-15,-1-1-208 0,1 2-32 0,-1-1-16 16,1 2-624-16,-1 0-128 16,2-2-32-16,-1 4 0 0,0-2-80 0,0 0 0 15,-1 2-16-15,0 3 0 0,0-3-112 0,0 4 0 16,0-3-16-16,0 4 0 0,-1-1-112 0,0 0-128 16,0 0 176-16,-2 2-176 0,-1 1 128 0,2-1-128 15,-3 0 0-15,1 1 0 0,1-2 0 16,-2 0 0-16,0 0 0 0,0 0 0 0,0-1 0 0,0 0 0 15,-1-1 0-15,1-2 0 0,1 2 0 0,-1-3 0 0,0 0 0 0,1 0 0 0,3 1 0 16,0-4 0-16,0 1-128 0,1 0 128 0,0 1 0 16,2-2 0-16,1 1 0 15,0 1 0-15,2-1 0 0,2-1 0 16,0 0 0-16,2-2 0 0,2 2 0 0,-1-3 0 0,-10 0 128 0,0 0-128 0,40-3 128 0,-40 3-128 16,41-1 144-16,-41 1-144 15,45 0 192-15,-45 0-48 0,44 0-16 0,-44 0 0 16,37 1 0-16,-37-1 0 0,39 5 0 0,-39-5 0 15,36 6-128-15,-18-2 160 0,-2 0-160 0,-1-1 160 16,1 2-160-16,-16-5 160 0,27 4-160 0,-16-2 160 0,1-2-160 0,-1 2 0 0,-11-2 0 0,0 0 128 16,32 0-128-16,-32 0 0 0,0 0 0 0,0 0 0 15,38-2 0-15,-38 2 0 0,0 0 128 0,0 0-128 32,0 0 0-32,42-8 0 0,-42 8 0 0,0 0 0 15,0 0 0-15,0 0 0 0,0 0 0 0,42-4 0 16,-36 4 0-16,1-2 0 0,-1 2 0 0,1 0 0 0,-1 0 0 0,1 0 0 15,-1 0 0-15,-1 0 0 0,1 0 0 0,-2 0 0 16,1 0 0-16,-2 0 0 0,2 0 0 0,-2 0 0 16,0 0 0-16,1 2 0 0,0-2 0 0,-2 0 0 0,2 1 0 0,-2 2 0 15,2-1 0-15,-1 0 0 16,-1 0 0-16,2 2 0 0,-2-2 0 0,1 2 0 16,-1-2 0-16,1 2 0 0,0 0 0 0,0-2 0 15,1 1 0-15,-2 0 0 0,1 0 0 0,-1-2 0 16,1 2 0-16,-1-1 0 0,2-2 0 0,-2 0 0 15,1 1 0-15,-1-1 0 0,2 0 0 0,-2-1 0 16,1 1 0-16,-1 0 0 0,0-2 0 0,0 2 0 16,-1-3 0-16,0 2 0 0,1 1 0 0,-1 0 0 0,0-3 0 0,-1 3 0 0,1-2 0 0,-1 1 0 15,2 1 0 1,0-3 0-16,-1 3 0 0,1 0 0 16,-1-2 0-16,0 1 0 0,0-2-128 0,2 1 128 0,-2 0 0 0,0-1 0 15,2 0 0-15,-3 3 0 0,0 0 0 0,0 0 0 16,0 0 0-16,0 0 0 0,7-48 0 0,-7 48 0 15,0 0 0-15,-1-40 0 0,1 40 0 0,0 0 0 16,-3-42 0-16,3 42 0 0,0 0 0 0,-3-38 0 16,3 38 0-16,0 0 0 0,0 0 0 0,0 0 0 15,-8-35 0-15,6 35 0 0,1-2 0 0,-2 2 0 32,2 0-528-32,-2 2-48 0,2-2 0 0,1 2-13008 0,0 0-2608 0</inkml:trace>
  <inkml:trace contextRef="#ctx0" brushRef="#br0" timeOffset="-137112.52">20373 16286 11967 0,'-7'2'1072'0,"3"-2"-864"0,2 0-208 0,1-1 0 15,-1 0 1136-15,2-3 176 0,0 2 32 0,2-2 16 0,-2 4 944 0,0 0 176 16,0 0 32-16,23-47 16 0,-23 47-480 16,0 0-112-16,0 0-16 0,51-51 0 0,-51 51-576 0,0 0-112 15,0 0-16-15,57-41-16 0,-57 41-560 0,0 0-96 16,0 0-32-16,53-26 0 0,-53 26-272 0,0 0-64 16,0 0-16-16,0 0 0 0,0 0-160 0,0 0 160 15,44 0-160-15,-41 4 160 0,-1 2-160 0,1 1 160 16,-3-1-160-16,0 4 160 0,0-1 32 0,0 4 0 15,-1-1 0-15,-2 1 0 0,1-4-192 0,-1 4 0 16,1-1 144-16,-2 2-144 0,1-2 128 0,0-3-128 16,-1 1 160-16,0 0-160 0,1 2 192 0,-1-2-48 15,-1 0-16-15,-1 0 0 0,1 2 48 0,0-1 0 0,-1 0 0 0,1 0 0 16,1 1-32-16,0-1 0 0,1-1 0 0,0-3 0 16,2 4-144-16,0-5 192 0,-1 4-192 0,2-4 192 15,0 1-192-15,2-1 0 0,-2 1 0 0,1-1 0 16,1 1 0-16,0-1 0 0,0 0 0 0,-1-2 0 15,3-2-160-15,-1-1 160 0,0 2-208 0,1-1-18912 16</inkml:trace>
  <inkml:trace contextRef="#ctx0" brushRef="#br0" timeOffset="-136921.89">20485 16704 25791 0,'-9'8'1152'0,"4"-4"224"0,3-1-1104 0,-1-3-272 0,2 1 0 0,1-1 0 0,0-1 1824 0,0 1 304 16,1-3 64-16,0-1 16 16,-1 4-1312-16,0 0-272 0,0 0-48 0,0 0-16 0,0 0-560 0,42-53 0 15,-42 53 0-15,0 0-192 16,0 0-320-16,49-54-48 0</inkml:trace>
  <inkml:trace contextRef="#ctx0" brushRef="#br0" timeOffset="-135795.5">21313 16832 8287 0,'0'0'736'0,"0"0"-592"16,0 0-144-16,0 0 0 0,0 0 1424 0,0 0 256 0,0 0 48 0,0 0 16 15,0 0 304-15,0 0 64 0,0 0 16 0,0 0 0 16,0 0-112-16,0 0-32 0,0 0 0 16,0 0 0-16,0 0-16 0,0 0-16 0,0 0 0 0,0 0 0 15,13 8-816-15,-12 4-176 0,-1-2-16 0,1 1-16 16,0 0-480-16,-1 2-80 0,2 2-32 0,-1-3 0 16,-1 4-336-16,1-2 144 0,-1-2-144 0,0 0 0 15,0-2 0-15,0 0 0 0,0 1 0 0,0-3 0 16,0 0 0-16,-1-2 0 0,2 1 0 0,-1-2 0 15,0 0 0-15,1-4 0 0,0 1 0 0,2-2 0 16,-1 3 0-16,2-3 0 0,0 0 0 0,1 0 0 0,1-3 0 0,0 3 0 0,-6 0 0 0,0 0 0 31,0 0 0-31,0 0 0 0,50-13 128 0,-50 13-128 16,0 0 224-16,0 0-16 0,59-9 0 0,-59 9 0 16,43-4-48-16,-43 4-16 0,48-2 0 0,-48 2 0 0,52 2-144 0,-52-2 128 15,55 4-128-15,-29 0 128 0,0 1-128 0,-3-2 0 16,-23-3 0-16,47 4 0 0,-47-4 0 0,47 4 0 15,-47-4 0-15,50 2 0 0,-50-2 0 0,47 0 0 16,-47 0 0-16,38-2 0 0,-38 2 0 0,48-4 0 0,-48 4 128 0,48-4-128 0,-48 4 0 0,46-6 0 31,-46 6 144-31,42-4-144 0,-42 4 0 0,0 0 144 16,55-6-144-16,-55 6 0 0,0 0 128 0,44-5-128 16,-44 5 0-16,0 0 0 0,0 0 128 0,0 0-128 15,47-6 0-15,-47 6 0 0,0 0 0 0,0 0 0 16,0 0 0-16,0 0 0 0,0 0 0 0,41-5 0 0,-39 5 0 0,1 0 0 15,-2 4 0-15,0-4 0 0,1 1 0 0,-4 0 0 16,1 3 0-16,-1-3 0 0,-1 4 0 0,-1-1 0 0,0-2 176 0,-1 2-176 16,-2 2 160-16,1-4-160 15,0 3 192-15,-1-2-48 0,-1 0-16 0,1 0 0 16,1 0-128-16,-1 1 128 0,2-4-128 0,1 2 128 16,0-2-128-16,1-2 0 0,2 2 0 0,0-4 0 15,1 1 0-15,0 0 0 0,0 3 0 0,0 0 0 16,0 0 0-16,0 0 0 0,0 0 0 0,18-57 0 15,-18 57 0-15,0 0 0 0,18-51 0 0,-18 51 0 0,0 0 0 0,18-68 0 0,-18 68 0 0,9-44 0 16,-9 44 0 0,0 0 0-16,7-52 0 0,-7 52 0 15,0 0 0-15,-1-37 0 0,1 37 0 0,0 0 0 16,0 0-512-16,-7-14 32 0,3 15 0 0,0 2-12320 16,-1-1-2480-16</inkml:trace>
  <inkml:trace contextRef="#ctx0" brushRef="#br0" timeOffset="-135252.52">21589 16160 5519 0,'-1'2'496'0,"-1"-2"-496"0,2 0 0 0,-1 0 0 16,1 0 2304-16,0 0 352 0,-1 0 80 0,1 0 16 15,-1-2 896-15,0-1 192 0,1 2 48 0,0-2 0 16,1 0-1760-16,1-3-336 0,-2 6-80 0,0 0-16 15,0 0-736-15,0 0-160 0,42-39-32 0,-42 39 0 16,0 0-176-16,45-28-32 0,-45 28-16 0,0 0 0 0,53-21-304 0,-53 21-64 0,0 0-16 0,51-10 0 31,-51 10-160-31,0 0 0 0,0 0 0 0,48 6 0 16,-48-6 0-16,18 9 0 0,-11-4 0 0,-1 1 0 0,-1 3 0 16,-2-3 0-16,0 4 128 0,-2-4-128 0,2 4 0 0,-5 0 0 0,1 1 0 0,-3 1 0 15,2-1 0-15,-2 0 0 0,1 3 0 0,-4-2 0 16,2 2 0-16,-2 1 128 0,1 1-128 0,-2-1 128 15,1 1 64-15,0-3 0 0,-1 2 0 0,2 1 0 16,0-3 0-16,0-1 16 16,1-2 0-16,-2 2 0 0,3-2-32 0,-1-2-16 15,1 0 0-15,1-2 0 0,1 1-160 0,1-4 128 16,1 3-128-16,0-3 128 0,1-2-128 0,1 2 0 16,1-3 0-16,-1 2 0 0,1-2 0 0,1 0 0 15,-1 0 0-15,2 0 0 0,0 0 0 0,0 1 0 16,0-1 0-16,1 3 0 15,0-1-768-15,1 0-48 0</inkml:trace>
  <inkml:trace contextRef="#ctx0" brushRef="#br0" timeOffset="-135059.97">21744 16662 20271 0,'-5'10'896'0,"2"-7"192"0,1 2-880 0,0-1-208 0,2-4 0 0,2 0 0 15,-2 0 1568-15,1 1 272 0,1 2 48 0,1-3 16 16,1 0-464-16,0 0-96 0,-4 0 0 0,0 0-16 16,0 0-928-16,0 0-176 0,0 0-32 0,0 0-16 15,52-25-176-15,-52 25-192 0,0 0 32 0,0 0-14176 16</inkml:trace>
  <inkml:trace contextRef="#ctx0" brushRef="#br0" timeOffset="-133980.15">22854 16858 7359 0,'-1'-3'656'0,"-1"-4"-528"0,1 4-128 0,1 3 0 0,-1-3 1872 0,1 1 352 16,-1-2 64-16,-2-5 16 0,0-2 688 0,-1-1 144 15,-1 1 16-15,1 1 16 16,2 3-544-16,-1 0-96 0,2 4-32 0,0 0 0 0,0-1-1088 0,2 4-208 0,-1 0-48 0,1 0-16 15,2 0-624-15,-1 0-128 0,0 4-32 0,2-1 0 16,0 2-48 0,0 0-16-16,-2 1 0 0,2 1 0 0,-2 2-64 0,-1 1-16 15,2-2 0-15,-2 6 0 0,-1-2-208 0,0 4 144 16,-1-1-144-16,0-1 128 0,-1-2-128 0,0 1 0 16,0 0 0-16,-2 2 0 0,1-3 0 0,0-1 0 15,0 2 0-15,-1-2 0 0,3-1 0 0,-1 0 0 16,1-3 0-16,-1-1 0 0,1 1 0 0,1-1 0 0,1-1 0 0,1-2 0 0,0 0 0 0,2 1 0 15,-1-3 0-15,2 1 0 0,2 1 0 0,0-3 0 16,2 1 0 0,-1 1 0-16,2-2-128 0,1 3 128 0,-11-3 0 0,25 4 0 15,-25-4 0-15,32 0 0 0,-32 0 0 0,34 0 0 16,-17 0 0-16,-17 0 0 0,37-4 0 0,-37 4 0 16,42-5 0-16,-42 5 0 0,46-4 0 15,-46 4 0-15,44-3 0 0,-44 3 0 0,40 0 0 0,-40 0 0 16,36 0 0-16,-36 0 0 0,36 1 0 0,-36-1 0 15,33 2 0-15,-33-2 0 0,32 3 0 0,-32-3 0 16,35 0 0-16,-35 0 0 0,36 0 0 0,-36 0 0 0,0 0 0 0,40-3 0 0,-40 3 0 0,0 0 0 31,52-6 0-31,-52 6 0 0,0 0 0 0,53-7 0 16,-53 7 0-16,0 0 0 0,47-7 0 0,-47 7 0 16,0 0 0-16,38-2 0 0,-27 4 0 0,-1-2 0 0,-10 0 0 0,0 0 0 15,28 0 0-15,-21 0 0 0,1 2 0 0,-2 0 0 16,1 1 0-16,-2-3 0 0,2 1 0 0,-4-1 0 15,2 2 128-15,-1-2-128 0,0 0 0 0,-1 0 0 16,2 0 0-16,-1 0 0 0,0 0 0 0,-1 0 0 16,1 0 0-16,-1 0 0 0,-2 0 0 0,0 0 0 15,0 0 0-15,-1 0 0 0,3 0 0 0,-3 0 0 16,0 0 128-16,-1 0-128 0,1 0 0 0,-2 0 192 16,1 0-192-16,-1 0 192 0,0 2-64 0,0-2 0 15,-1 1 0-15,2-1 0 0,-1 0-128 0,-1 0 0 16,1 0 0-16,-1 0 128 0,2 0-128 0,0-1 0 15,-2-1 0-15,2 2 128 0,1-2-128 0,-1 1 0 16,0-2 0-16,1 1 0 0,-2 0 0 0,2 0 0 16,-1-2 0-16,0 2 0 0,1-4 0 0,-1 2 0 0,-1-2 0 0,1 0 0 15,1-1 0-15,-1 0 0 0,1 7 0 0,0 0 0 16,0 0 0-16,-2-46 0 16,2 46 0-16,0 0 0 0,-2-48 0 0,2 48 0 0,0 0 0 0,0-53 0 15,0 53 0-15,0 0 0 0,0-41 0 0,-1 34 0 16,0 0-176-16,0 4 48 0,-3 0 0 0,0 3 0 31,-1 4-400-31,0 1-80 0,-2 2-16 0,1-1-18320 0</inkml:trace>
  <inkml:trace contextRef="#ctx0" brushRef="#br0" timeOffset="-133146.22">23482 16150 911 0,'-2'0'0'0,"-1"-3"0"0,1 2 0 0,0 1 0 16,1 0 2720-16,0 0 464 0,0-2 80 0,-2-1 32 15,0 2 592-15,-2-4 112 0,-2 1 32 0,0 1 0 16,1 0-1344-16,-2-1-256 0,1 2-48 0,0 1-16 16,-2-2-896-16,0 3-176 0,-1-2-32 0,0 2-16 15,-2 2-640-15,1-2-128 0,-1 3-32 0,-1-2 0 16,0 3-128-16,-1 1-48 0,-1 1 0 0,2 0 0 15,-2 0-128-15,0 1-16 0,1 3-128 0,-1 2 192 16,3 1-192-16,-1-1 144 0,0 5-144 0,1 1 128 16,1 1-128-16,0 0 0 0,-1 4 0 0,3-5 0 15,0 1 0-15,0 3 0 0,2 0 0 0,-1 2 0 0,3-1 0 0,2 1 0 16,0 1 0-16,2-3 0 0,2 3 0 0,2-3 0 16,0-2 0-16,4 1 0 0,0-2 0 0,2 1 0 15,2 1 0-15,1-5 0 0,1 3 0 0,0-3 0 16,1-3 0-16,1 2 0 0,-1-2 0 0,1-1 0 15,0 0 0-15,0-2 0 0,0-2 0 0,-2 0 0 16,2-1 0-16,0-4 0 0,-1 0 0 0,-14-3 0 16,0 0 0-16,38 0 0 0,-38 0 0 0,0 0 0 15,0 0 0-15,49-25 0 0,-49 25 0 0,0 0 0 0,0 0 0 16,42-44 0-16,-42 44 0 0,0 0 0 0,0 0 0 0,0 0 0 16,30-54-240-16,-30 54 32 0,0 0 0 15,0 0 0-15,8-44 208 0,-10 34-176 0,1 0 176 0,-1-1-160 16,-2 3 160-16,-1-1 0 0,-1 2 0 0,-2-1 0 15,0 2 0-15,-2-1 0 0,0 4 0 0,-2-1 128 16,-2 1 144-16,-1 3 48 0,0 3 0 0,-1-2 0 16,-1 5 32-16,1 1 16 0,-1 1 0 0,-1 5 0 0,2-4-192 0,0 4-48 0,2 0 0 0,2 2 0 15,2-2-128-15,3-2 0 0,2-3 144 16,2 1-144 0,2-5 0-16,2-3 0 0,3 0 0 0,-4-1 0 15,0 0-640-15,0 0-64 16,0 0 0-16,52-37-18816 0</inkml:trace>
  <inkml:trace contextRef="#ctx0" brushRef="#br0" timeOffset="-131896.54">20538 17395 2751 0,'0'-2'256'0,"0"-1"-256"16,0 2 0-16,0 1 0 0,0 0 448 0,0 0 32 15,0-3 16-15,-1 1 0 0,1 1 400 0,-3-3 96 16,2 1 16-16,-2 0 0 0,1 3 656 0,-2-3 128 16,2 3 16-16,-2 0 16 0,0 3 336 0,2-3 64 15,-2 1 16-15,0 1 0 0,1 1-256 0,-1-2-64 16,2 3 0-16,-2-2 0 0,1 1-288 0,1 1-64 15,-2-2-16-15,1 2 0 0,-1-2-448 0,-1-1-80 16,-1 2-32-16,-2 1 0 0,0 2-384 0,-2-4-80 16,0 4-16-16,-1 1 0 0,0-2-272 0,-1 1-64 15,1 2-16-15,0 1 0 0,0-1-160 0,0 4 128 16,0-2-128-16,1 2 128 0,0 3-128 0,3-1 0 0,2-2 0 0,1 0 0 16,3 1 0-16,1-2 0 0,2 0 0 0,2-4 0 15,3 2 0-15,3-5 0 0,1 2 0 0,2-4 0 16,-13-2 0-16,0 0 0 0,48-2 0 0,-48 2 0 15,0 0 0-15,48-16 0 0,-48 16 0 0,0 0 0 16,53-29-128-16,-53 29 128 0,0 0 0 0,46-38 0 16,-46 38 0-16,0 0 0 0,0 0 0 0,35-47 0 15,-35 47 0-15,0 0 0 0,0 0 0 0,0 0 0 16,18-48 0-16,-17 42 0 0,-1 3 0 0,0-1 0 16,-1 2 0-16,0 0 0 0,0 2 0 0,-2 0 0 15,2 4 0-15,-1 0 0 0,-1 0 0 0,1 2 128 16,-1 3 32-16,-1 3 0 0,1 2 0 0,-1 2 0 0,2 2 96 15,-1 2 0-15,-1 4 16 0,2 2 0 16,-1-2-112-16,1 2-32 0,1 0 0 0,-1 1 0 0,1-1-128 16,0 3 0-16,1-3 0 0,0-1 128 0,1-1-128 0,0-1 0 15,1-5 0-15,-1-2 0 0,1-3 0 0,0-2 0 16,-1-3 0-16,0 1 0 0,0-5 0 0,1-3-144 16,-2 0 144-16,1-1 0 15,-1-1-448-15,1 0 32 0,-1-3 0 0,0-2-12192 16,0 1-2432-16</inkml:trace>
  <inkml:trace contextRef="#ctx0" brushRef="#br0" timeOffset="-130130.8">21855 17557 9215 0,'-8'-4'816'0,"2"1"-656"0,2 0-160 0,2 3 0 16,0-2 1744-16,-2 0 320 0,-2-3 64 0,-5-1 16 16,-2 0 880-16,-2-1 176 0,3 1 48 0,1-1 0 15,5 4-704-15,-1 0-144 0,4 3-32 0,0 0 0 16,3 0-1120-16,0 3-224 0,3 3-64 16,0 0 0-16,2 0-560 0,2 4-112 0,0 2-32 0,2 2 0 15,-1 1-64-15,3 1 0 0,2 4-16 0,-1 1 0 16,2 1-176-16,1 2 0 0,-1 0 0 0,-1 2 128 15,0 1-128-15,-1-1 0 0,-4-1 0 0,-2-1 0 16,-1-1 0-16,-3-3 0 0,-1-4 0 0,-2 0 0 16,-1 0 0-16,0-4 0 0,-1-2 0 0,0-1 0 0,-2 0-160 15,-1-3 160-15,-1-2 0 0,0-4-144 16,-2 1-304-16,-1-2-64 0,1-3-16 16,-3-1 0-16,1 1-112 0,0-4 0 0,1 0-16 0,2-1 0 0,-1 2 464 0,3-3 192 15,1-1-128-15,5 11 128 0,0 0 0 0,-1-38 224 16,1 38-32-16,0 0 0 0,0 0 128 0,30-60 0 15,-30 60 16-15,0 0 0 0,44-45-128 0,-44 45-16 0,0 0-16 0,57-47 0 0,-57 47-176 16,0 0 0 0,54-39 144-16,-54 39-144 0,0 0 0 0,53-37 128 15,-53 37-128-15,0 0 0 0,47-36 0 0,-47 36 0 16,0 0 0-16,0 0 128 0,0 0-128 0,46-37 0 16,-46 37 0-16,0 0 0 0,0 0 0 0,0 0 0 15,0 0 0-15,0 0 0 0,-4-31 0 0,-2 28 0 16,0 0 0-16,-3-1 0 0,2 2 0 0,-3-2 128 0,-2 1-128 0,-2-4 128 0,0 4 128 0,0-4 48 15,-4 1 0-15,1 0 0 16,0 0-32-16,-1 0 0 0,0-2 0 0,2 2 0 16,0 4-112-16,3-2-32 0,1 1 0 0,2 1 0 15,4 2-128-15,0 2 128 0,2-2-128 0,0 3 128 16,3 1-128-16,0-2 0 0,2 2 0 0,0 0 128 16,2-1-128-16,0 0 0 0,2-1 0 0,1 2 0 31,2-4-624-31,-8 0 0 0,0 0 0 0,0 0-17984 0</inkml:trace>
  <inkml:trace contextRef="#ctx0" brushRef="#br0" timeOffset="-114443.02">24312 17665 9215 0,'-4'0'816'0,"2"-3"-656"16,0 3-160-16,2-1 0 0,0 1 2304 0,0 0 448 16,-1 0 64-16,0-3 32 0,0 2 976 0,1 1 192 15,0-2 32-15,0 2 16 0,0 0-1744 0,0 0-336 0,0 0-80 0,0 0-16 16,47-4-1024-16,-47 4-208 15,0 0-32-15,44 1-16 0,-44-1-272 0,0 0-48 16,51 5-16-16,-51-5 0 0,0 0-272 0,39 5 0 16,-39-5 128-16,0 0-128 0,36 5 0 0,-36-5 0 0,0 0 0 0,0 0 0 31,0 0-768-31,0 0-48 0</inkml:trace>
  <inkml:trace contextRef="#ctx0" brushRef="#br0" timeOffset="-114242.96">24340 17825 11055 0,'4'4'976'0,"-4"-4"-784"0,0 0-192 0,0 0 0 0,0 0 1712 16,0 0 288-16,0 0 64 0,0 0 16 0,0 0 976 0,56-14 192 16,-56 14 32-16,0 0 16 0,53-12-1680 0,-53 12-336 15,0 0-64-15,41-4 0 0,-41 4-992 0,0 0-224 0,0 0 0 0,39 0 0 31,-39 0-448-31,0 0-112 0</inkml:trace>
  <inkml:trace contextRef="#ctx0" brushRef="#br0" timeOffset="-113316.52">25118 17393 7359 0,'0'-3'656'0,"0"2"-528"15,0-2-128-15,1 3 0 0,1-2 1984 0,-1 1 352 16,0-2 80-16,-1 3 16 0,0 0 944 0,0 0 192 16,0 0 32-16,0 0 16 0,0 0-912 0,41-36-176 15,-41 36-32-15,0 0-16 0,0 0-1248 0,0 0-240 16,49-11-48-16,-49 11-16 0,0 0-432 0,0 0-96 15,41 6-16-15,-41-6 0 0,0 0-192 0,25 12-32 16,-19-9-16-16,-1 3 0 0,-1 1-144 0,-2-4 0 16,1 3 0-16,-2 1 0 0,-1-1 0 0,1 0 0 15,-2-2 0-15,0 2 0 0,-2 0 0 0,1-2 0 0,-3 2 0 0,0-2 0 16,0 1 0-16,-3-2 0 16,0 4 0-16,-1-4 0 0,-1 3 0 0,-1-3 0 0,0 3 0 15,0-1 0-15,1 0 0 0,0-1 0 0,0 2 0 0,3-4 0 16,-1 2 0-16,2-1 0 0,2 0 0 0,3-3 0 15,0 1 0-15,2-1 0 0,3 2 0 0,-4-2 0 16,0 0 0-16,0 0 240 0,0 0-64 0,42 1-16 16,-42-1 160-16,0 0 48 0,41 6 0 0,-41-6 0 15,0 0 16-15,41 13 16 0,-41-13 0 0,28 9 0 0,-28-9-144 0,28 15-16 16,-13-5-16-16,0-2 0 0,0 3-224 0,-1-1 128 16,-1-1-128-16,-1 1 0 0,-2 3 0 0,0-3 128 15,-2 2-128-15,-2 0 0 0,-1-2 0 0,-1 3 0 16,-1-3 0-16,-3 1 0 0,1-1 0 0,-2-1 0 15,0 1 0-15,-1 0 0 0,-2 1 0 0,-1-4 0 16,0 2 0-16,0-2 0 0,-2-1 0 0,-2 1 0 16,-1 2 0-16,-2-3 0 0,-2 0 0 0,-1-1 0 15,2 0 0-15,-3 1 0 0,-1-2 0 0,1-2-128 16,0 0 128-16,-1 0 0 0,1-2 0 0,-1 0 0 16,2-4 0-16,1 2 0 0,2-2 0 0,1 2 0 15,1-2 0-15,2-2 0 0,1 2 128 0,2 2-128 16,0-4 0-16,1 2 0 0,2-1 0 0,-1 1 128 15,3 0-128-15,0 1 0 0,3 0 0 0,-3 3 0 0,0 0 0 0,0 0 0 0,0 0 0 0,0 0 0 16,0 0-128 0,54-32 128-16,-54 32-368 0,0 0-16 0,47-21 0 15,-47 21 0 1,0 0-752-16,56-23-144 0</inkml:trace>
  <inkml:trace contextRef="#ctx0" brushRef="#br0" timeOffset="-113109.96">25803 17550 21183 0,'-13'7'1888'0,"3"-3"-1504"0,1-2-384 0,3 1 0 16,2-3 3072-16,2 0 560 0,-1 1 96 0,-2 1 32 16,-2 1-1280-16,-3-2-256 0,0 2-48 0,3-1-16 15,0-1-1168-15,2-1-224 0,3 0-64 0,-1-1 0 0,3 0-512 16,2 0-192-16,-1 1 144 0,-1 0-144 0,0 0 0 0,0 0 0 0,0 0 0 0,0 0 0 31,0 0-960-31,0 0-64 0</inkml:trace>
  <inkml:trace contextRef="#ctx0" brushRef="#br0" timeOffset="-112334.5">25942 17490 10127 0,'0'0'896'0,"-2"0"-704"0,2 0-192 0,0 0 0 0,-1 0 2432 0,1 1 464 0,0-1 96 0,-1 0 16 15,-2 2 592-15,2-1 128 16,0 1 32-16,0-2 0 0,-1 0-1584 0,2-2-304 16,-1 1-64-16,1-2-16 0,-1-3-1056 0,1 0-224 15,-1-4-32-15,0 0-16 0,1 10-112 0,-4-25-32 16,1 11 0-16,0-3 0 0,-1 1-128 15,0 0-16-15,1 1-16 0,0 2 0 0,-1-2-160 0,1 4 0 16,0-1 144-16,1 2-144 0,-1 1 0 0,3 9 0 16,0 0 0-16,-2-26 128 0,2 26-128 0,0 0 0 15,0 0 0-15,0 0 0 0,0 0 0 0,0 0 0 16,0 0 0-16,0 0 0 0,0 0 128 0,0 0-128 16,31 6 160-16,-25 2-160 0,1 0 192 0,2 2-64 15,1 3-128-15,-2-4 192 0,0 0-192 0,1-2 0 16,2 2 128-16,0-3-128 0,2 1 0 0,1 0 0 15,1-1 0-15,-15-6 0 0,30 6 0 0,-30-6 0 16,0 0 0-16,40 4 0 0,-40-4 0 0,0 0 0 16,0 0 0-16,44 2 0 0,-44-2 0 0,0 0 0 0,0 0 0 0,0 0 0 0,47-2 0 0,-47 2 0 15,0 0 0-15,0 0 0 0,0 0 0 0,0 0 0 16,45-7 0-16,-45 7 0 16,0 0 0-16,0 0 0 0,0 0 0 0,0 0 0 15,0 0 0-15,0 0 0 0,0 0 0 0,0 0 0 16,39 3 0-16,-37 1 128 0,-1 1-128 0,1 2 0 15,-1 0 0-15,0 1 0 0,-1 0 0 0,0 2 0 16,0 1 0-16,-1-1 0 0,0-1 0 0,-1 4 0 16,1-1 224-16,-1 1-48 0,-2 0-16 0,1 2 0 15,0-1 112-15,-1 0 32 0,-1 4 0 0,-1-2 0 16,0 1-96-16,-2 0-16 0,1 2 0 0,-2 0 0 16,1-1 16-16,-2 1 0 0,0-3 0 0,0 0 0 0,1 0-32 0,-1 0-16 15,3-1 0-15,0-2 0 0,0-3-160 0,1-1 0 16,2 1 0-16,1-4 0 0,0 0 0 0,2-3 0 15,1 0 0-15,0-3 0 0,1 0 0 0,2-3 0 16,-3 3 0-16,0 0 0 0,0 0-256 0,0 0 0 16,0 0 16-16,32-47 0 0,-32 47-832 15,0 0-160-15,28-47-48 0,-28 47-18912 0</inkml:trace>
  <inkml:trace contextRef="#ctx0" brushRef="#br0" timeOffset="-111713.27">26454 17480 3679 0,'-4'0'320'0,"1"-2"-320"0,2-1 0 0,1 2 0 15,1 1 3008-15,-1 0 544 0,0-2 96 0,0-2 32 16,2-1 560-16,-2 5 112 0,0 0 32 0,0 0 0 16,0 0-1888-16,0 0-384 0,43-44-80 0,-43 44-16 15,0 0-1184-15,0 0-256 0,53-24-32 0,-53 24-16 16,0 0-160-16,0 0-48 0,57-6 0 0,-57 6 0 0,30 6-128 15,-30-6-16-15,28 11-16 0,-16-2 0 16,1-1-160-16,-3 2 0 0,0 3 0 0,-2-1 128 0,-2 2-128 0,-1 1 0 16,-1 1 0-16,0 0 0 15,-3 0 0-15,-1 2 0 0,-1 1 0 0,-2-2 0 0,0 4 0 0,-4-2 0 16,0 1 0-16,-2-2 0 0,1-2-128 0,-3 3 128 16,-2-3 0-16,0 0 0 0,-2-4 0 0,0 2 0 15,-2-2-144-15,-1-2 144 0,2-1-144 0,0-3 144 16,1 0-208-16,0-5 80 0,3 2-128 0,0-3 0 15,1-4-16-15,2-1 0 0,3-2 272 0,1-2-192 0,4-2 192 0,1 11-160 0,0 0 160 0,0 0 0 32,14-50 0-32,-14 50 0 0,0 0 272 0,0 0-16 0,35-50 0 0,-35 50 0 0,0 0 64 0,42-35 0 15,-42 35 0-15,0 0 0 16,47-16-96-16,-47 16-16 0,0 0 0 16,48 3 0-16,-48-3-80 0,35 9 0 0,-19 1-128 0,0-1 192 15,-1 2-192-15,-3 2 0 0,-2-1 128 0,-1 0-128 0,-2 1 0 0,-1 0 0 16,-2 2 0-16,-1-3 0 15,-2-2 0-15,-1 0 0 0,0 0 0 0,-1-4 0 16,-1 0 0-16,1-3 0 0,0-2-192 0,0-2-13136 16,-1-3-2640-16</inkml:trace>
  <inkml:trace contextRef="#ctx0" brushRef="#br0" timeOffset="-105779.38">27162 17510 6447 0,'-4'3'576'0,"2"-3"-576"0,1 0 0 0,1 0 0 16,1-3 1872-16,-1 6 272 0,-1-3 48 0,-1 0 16 16,1 0 848-16,0 0 160 0,1 0 48 0,1 2 0 15,0-2-704-15,-1 0-144 0,0 0-32 0,0 0 0 16,0 0-720-16,0 0-128 0,34 4-48 0,-34-4 0 15,0 0-784-15,0 0-176 0,43 6-16 0,-43-6-16 0,0 0-208 0,36 1-32 0,-36-1-16 0,0 0 0 16,0 0-240-16,43 3 144 16,-43-3-144-16,0 0 128 0,0 0-128 0,0 0 0 0,0 0 0 0,44-4 0 15,-44 4 0-15,0 0 0 0,0 0-128 0,0 0 128 32,0 0-800-32,0 0-96 0,0 0 0 0,0 0-17200 15</inkml:trace>
  <inkml:trace contextRef="#ctx0" brushRef="#br0" timeOffset="-105563.27">27147 17620 10991 0,'1'3'240'0,"1"-3"48"0,0 0 16 0,-2 0 16 0,0 0-320 0,0 0 0 15,0 0 0-15,0 0 0 16,0 0 3824-16,42 3 704 0,-42-3 144 0,0 0 16 15,48 3-1344-15,-48-3-272 0,0 0-48 0,43 3-16 16,-43-3-1984-16,0 0-384 0,34 8-96 0,-34-8-16 16,0 0-368-16,0 0-160 0,36 9 128 0,-36-9-128 15,0 0 0-15,0 0 0 0,0 0 0 0,0 0-12096 16,46-17-2416-16</inkml:trace>
  <inkml:trace contextRef="#ctx0" brushRef="#br0" timeOffset="-104430.25">27851 17430 15663 0,'-1'-3'1392'0,"-1"1"-1120"16,2 0-272-16,0 2 0 16,0-2 1952-16,0 2 336 0,2-4 64 0,-2 4 16 15,0 0 352-15,0 0 80 0,0 0 16 0,0 0 0 16,28-41-1024-16,-28 41-208 0,0 0-48 0,0 0 0 16,45-32-768-16,-45 32-144 0,0 0-48 0,47-18 0 15,-47 18-144-15,0 0-48 0,0 0 0 0,59-9 0 16,-59 9-176-16,0 0-32 0,47 5-16 0,-47-5 0 15,27 10-160-15,-16-3 0 0,-1 5 0 0,-2-3 128 16,-2 4-128-16,0 0 0 0,-2 2 0 0,-2-1 0 16,1 4 0-16,-2 1 0 0,-2-2 0 0,-2 4 0 0,1 2 0 0,-3-1 0 15,-3 0 0-15,0 0 0 0,-4 3 0 0,0-3 0 16,-2 1 0-16,0-5 0 0,-1-2-144 0,-2 3 144 16,-3-3 0-16,-3 0 0 0,2-4-128 0,0-2 128 15,3-1 0-15,1-6 0 0,0 0-160 0,3-3 160 0,1-3-128 0,2 0 128 0,4-3-144 0,1-3 144 31,2 2-160-31,4 7 160 0,0 0 0 0,0-34 0 16,0 34-128-16,0 0 128 0,0 0 0 0,25-48 0 0,-25 48 0 0,0 0 0 0,0 0 0 16,48-38 0-1,-48 38 0-15,0 0 0 0,49-15 144 0,-49 15-144 16,0 0 0-16,46-4 144 0,-46 4 16 0,0 0 0 16,54 4 0-16,-54-4 0 0,38 6-32 0,-38-6-128 0,35 12 192 0,-20-6-64 15,-1 2-128-15,-2 1 128 0,-1-1-128 0,-1 2 128 0,-2 2 0 0,-1-2-128 16,-1 3 192-16,-2-1-64 15,0 2 16-15,-1-6 0 0,0 3 0 0,-2 1 0 16,2-5-144-16,-2-1 0 0,-1 0 0 0,0-2 0 16,0 1 0-16,-1-4 0 0,-1 2 0 0,1-3 0 31,0-4-416-31,0 2-64 0,-2-5-16 0,3 7-12672 0,0 0-2528 16</inkml:trace>
  <inkml:trace contextRef="#ctx0" brushRef="#br0" timeOffset="-103663.86">28548 17289 18431 0,'1'-2'1632'0,"-1"0"-1312"15,0 2-320-15,0 2 0 0,2-2 2176 0,-2 2 352 16,1 0 80-16,0 1 16 0,0 0 352 0,2 4 80 16,1 0 16-16,-1 4 0 0,2 0-1728 0,-1 4-352 15,0-1-64-15,-2 3-16 0,2 0-224 0,0 4-48 16,-1-1-16-16,1 2 0 0,-2 3-112 0,1-3-32 15,-1 3 0-15,1-3 0 0,-2 1-256 0,0-1-48 0,1 0-16 0,-2-2 0 16,0-2-160-16,0-1 0 0,0-3 0 0,0 0 128 16,0-2-128-16,0-2 0 0,0-1 0 15,0-3 0-15,0-2 0 0,0-1-144 0,1 0 144 0,-1-3 0 32,1 0-704-32,0-4-16 0,2 1-16 0,-3 3 0 15,0 0-1056-15,0 0-224 0</inkml:trace>
  <inkml:trace contextRef="#ctx0" brushRef="#br0" timeOffset="-103162.92">28960 17301 24879 0,'1'0'1088'0,"1"0"256"0,-1 0-1088 0,0 0-256 0,0 0 0 0,-1 0 0 15,0 0 2336-15,0 0 416 16,1 0 64-16,1 0 32 0,-1 0-736 0,-1 0-128 15,0 0-48-15,-1 0 0 0,-1 3-1072 0,0-3-224 16,-2 1-32-16,1 1-16 0,-2 1-128 0,0 0-16 16,-2 0-16-16,0 3 0 0,0-2-112 0,-1 2-32 0,0 4 0 0,-1-1 0 15,1-2-144-15,1 3-16 16,1 1-128-16,-2 3 192 0,4-2-192 0,-3 2 144 16,1 2-144-16,1 1 128 0,0-1-128 0,2 3 0 15,-2 0 144-15,2 0-144 0,1 3 0 0,0-3 128 16,2 0-128-16,2 1 0 0,0 1 0 0,1-2 144 0,2-3-144 15,0 0 0-15,1 0 0 0,1-4 0 0,2 1 0 0,1-1 0 16,2-4 0-16,2-2 0 0,0 0 0 16,-14-6 0-16,34 6 0 0,-34-6 0 0,0 0 0 0,48-4 0 15,-48 4 0-15,0 0 0 0,51-14 0 0,-51 14 0 16,0 0 0-16,0 0 0 0,54-33-144 0,-54 33 144 31,0 0-624-31,0 0-32 0,0 0-16 0,32-48 0 0,-30 42 288 0,-2-3 64 0,-2 3 16 0,-1 0 0 0,-1 2 304 0,-2-2 0 0,-2 2 0 0,0 2 0 31,-1-2 192-31,-1 2 32 0,0-1 16 0,-2 2 0 16,-1 1 64-16,0 0 16 0,-4 1 0 0,-1 2 0 16,1 3-80-16,0-4-16 0,2 5 0 0,0-1 0 15,3 1-96-15,2-1-128 0,1 3 176 0,2-3-176 0,2-2 144 16,1 2-144-16,1-2 0 0,3-2 144 16,2-2-400-16,-2 0-64 0,0 0-32 0,0 0-13504 15,0 0-2704-15</inkml:trace>
  <inkml:trace contextRef="#ctx0" brushRef="#br0" timeOffset="-101223.9">30074 16656 12895 0,'-4'3'1152'0,"3"0"-928"0,0-3-224 0,1 0 0 16,-1 1 1840-16,1 1 320 0,0-2 64 0,0 3 16 15,-1 1 960-15,1 2 192 0,-2 4 32 0,1 2 16 16,0 2-1184-16,0 3-224 0,-1 0-48 0,1 4-16 16,1 2-1248-16,-1 1-240 0,1 2-48 0,0-1-16 15,-1-1-128-15,1 3-32 0,1 2 0 0,-1 2 0 16,1-2-112-16,-1-1-16 0,1-3-128 0,1-2 192 0,-2 0-192 0,1-5 0 15,-1 1 0-15,1-7 0 16,-1 1 0-16,0-4 0 0,1 1 0 0,-1-4-160 16,2-2-416-16,-1-1-96 0</inkml:trace>
  <inkml:trace contextRef="#ctx0" brushRef="#br0" timeOffset="-100630.84">30051 16716 21183 0,'-8'3'944'0,"5"-2"192"0,-1 1-912 0,1-2-224 0,2 3 0 0,0-3 0 0,1 0 2432 0,0 0 448 16,-1 0 96-16,-1 0 16 0,1 1-368 0,0-1-80 15,1 0-16-15,0-1 0 16,2 1-1648-16,0 0-336 0,1-3-64 0,0 0-16 15,1 0-144-15,-1 1-16 0,-3 2-16 0,0 0 0 16,0 0 688-16,0 0 144 0,0 0 32 0,0 0 0 16,0 0-896-16,0 0-256 0,0 0 0 0,0 0 128 31,50-29-912-31,-50 29-176 0,0 0-48 0,0 0 0 0,0 0 816 0,0 0 192 0,0 0 0 0,0 0 0 0,0 0 0 0,52-13 0 0,-52 13 0 0,0 0 0 16,0 0 0-16,0 0 0 0,0 0 128 0,44 7-128 31,-44-7 0-31,0 0 160 0,0 0-160 0,40 15 128 0,-40-15-128 0,0 0 128 0,37 13-128 0,-37-13 128 15,0 0-128-15,39 15 0 0,-39-15 0 0,0 0 128 16,35 13-128-16,-35-13 0 16,0 0 0-16,30 13 0 0,-30-13 0 0,16 11 0 15,-10-6 0-15,0 2 0 0,-1-1 0 0,-1 2 0 16,-2-1 0-16,0-1 0 0,-1 4 0 0,-1-2 0 16,-3 0 0-16,1 2 0 0,-2 1 0 0,-1-1 0 15,0 0 0-15,-2-2 0 0,1 2 0 0,-4 0 0 16,0 2 0-16,-3-2 0 0,1-1 0 0,-3 1 0 15,0 0 0-15,-2-2 0 0,0 2 0 0,-2-4 0 16,2 2 0-16,-2-2 0 0,2-1 0 0,0-1 0 0,-1-1 0 0,2 0 0 0,2-2 0 0,0-1 0 31,3 3 0-31,2-6 0 0,3 3 928 0,2 0 96 0,1 0 32 16,1-1 0 0,4 1-1664-16,-1 0-336 0,4 0-64 0,-5 0-16 0,0 0 800 0,0 0 224 0,0 0 0 0,0 0 0 15,52-6-144-15,-52 6 144 0,0 0 0 0,0 0-13472 16,57-16-2608-16</inkml:trace>
  <inkml:trace contextRef="#ctx0" brushRef="#br0" timeOffset="-100177.2">30582 16918 19343 0,'0'0'1728'0,"2"-3"-1392"16,-1 3-336-16,0 0 0 15,0 0 1664-15,1 0 272 0,-1 0 48 0,3 3 16 16,-4-3 896-16,0 0 176 0,0 0 48 15,0 0 0-15,40 3-1776 0,-40-3-336 0,0 0-80 0,0 0-16 16,42 7-592-16,-42-7-112 0,0 0-16 0,0 0-16 16,39 7-176-16,-39-7 0 0,0 0 0 0,0 0 0 15,0 0 0-15,0 0 0 0,0 0 0 0,0 0 0 16,0 0-960-16,0 0-128 0</inkml:trace>
  <inkml:trace contextRef="#ctx0" brushRef="#br0" timeOffset="-99973.68">30601 17004 911 0,'-4'5'0'0,"3"-5"0"0,1 1 0 0,0 2 0 0,1-3 2496 0,0 0 432 0,1 0 80 0,-1 0 0 16,1 1 608-16,3 2 112 0,0-1 32 0,-5-2 0 0,0 0-1136 0,0 0-208 15,34 12-48-15,-34-12-16 0,0 0-1552 0,0 0-304 31,42 12-64-31,-42-12-16 0,0 0-416 0,0 0 0 16,44 5-224-16,-44-5-10176 16,0 0-2032-16</inkml:trace>
  <inkml:trace contextRef="#ctx0" brushRef="#br0" timeOffset="-98857.21">31149 16442 12895 0,'1'-4'1152'0,"0"-2"-928"15,0 2-224-15,1 4 0 0,-1-2 1296 0,0 0 224 16,-1 2 32-16,0 0 16 0,0 0 480 0,0 0 112 15,36-43 16-15,-36 43 0 0,0 0-352 0,40-36-64 16,-40 36-16-16,0 0 0 0,0 0-384 0,60-31-80 16,-60 31 0-16,0 0-16 0,0 0-352 0,61-6-64 15,-61 6-16-15,0 0 0 0,47 3-432 0,-47-3-80 16,0 0-32-16,46 6 0 0,-46-6-112 0,0 0-32 16,39 13 0-16,-39-13 0 0,21 14-144 0,-12-5 128 15,-3-3-128-15,-1 2 128 0,-1 2-128 0,-1 3 0 0,0 0 144 16,-2 0-144-16,-1-1 0 0,-1 4 0 0,0 3 0 0,-4 0 128 15,-3 4-128-15,1-2 0 0,-3 1 0 0,0-2 0 16,-1-2 0-16,0 1 0 0,-3-6 0 0,1 2 0 16,-2-1 0-16,0-2 0 0,-1 1 0 0,0-5-128 15,-2 2 128-15,0-4 0 0,-1 1 0 0,-1-1-128 16,2-1 128-16,1-3 0 0,-1 1 0 0,2-2-128 16,1-2 128-16,2 1 0 0,0-3 0 0,4-1 0 15,1 2 0-15,2-2 0 0,2-2 0 0,2 0 0 0,2 6 0 0,0 0 0 0,0 0 0 0,20-41 0 31,-20 41 0-31,0 0 0 0,0 0 0 0,54-38 128 16,-54 38-128-16,0 0 0 0,52-19 0 0,-52 19 0 0,0 0 0 0,49-1 0 16,-49 1 0-16,0 0 128 0,47 14-128 0,-47-14 128 15,30 13-128-15,-16-2 128 0,-1-1 0 0,0-1 16 16,-2 2 0-16,-1 0 0 0,-2-1 112 0,1 0 0 16,-3 2 16-16,2-2 0 0,-4-1-48 0,1-3-16 15,-2-2 0-15,-1-1 0 0,1 4-208 0,-1-5 0 16,1 2 0-16,-2-2 0 0,1-2 0 0,0 1 0 15,-1-1-144-15,0-1-13040 16,0-1-2592-16</inkml:trace>
  <inkml:trace contextRef="#ctx0" brushRef="#br0" timeOffset="-98535.59">31788 16317 12895 0,'0'0'576'0,"0"-2"112"0,1 1-560 0,0 1-128 0,1 1 0 0,-2 1 0 16,1-1 1856-16,-1 1 320 0,1 2 80 0,2 0 16 15,-1 5 1184-15,-1-1 256 0,1 6 32 0,-1-2 16 16,0 2-1568-16,-1 1-304 0,0 1-64 0,-1 2-16 15,0 2-1008-15,-1 1-208 0,0-1-32 0,-1 2-16 16,0 0-96-16,-1 1-32 0,0 1 0 0,1-1 0 16,-1-1-192-16,1 0-32 0,0-1-16 0,0-1 0 0,1-2-176 0,1-1 0 15,-1-1 0-15,2-2 0 0,0-2 0 0,0-1 0 0,0 0 0 0,-1-3 0 16,1-1 0 0,0-1-192-16,0-4 64 0,0 0 128 15,0-4-880-15,3 0-48 0,-3 2-16 0,0 0-18000 0</inkml:trace>
  <inkml:trace contextRef="#ctx0" brushRef="#br0" timeOffset="-98024">32142 16346 8287 0,'-3'3'736'0,"2"-3"-592"16,1 0-144-16,0 0 0 15,1 0 1728-15,-1 0 304 0,0 0 64 0,0 0 16 16,1 0 1008-16,-1 0 208 0,0 0 32 0,0 0 16 16,0 0-432-16,-1 0-96 0,1 4-16 0,-2-4 0 15,0 3-1616-15,-1 0-336 0,0 0-64 0,-2 2-16 16,0 0-368-16,0 4-80 0,-2-3-16 0,0 4 0 16,-2 2-80-16,2-3 0 0,-2 5-16 0,-1-2 0 15,0 4-80-15,-1 3-16 0,0-1 0 0,1 5 0 16,0-5 64-16,3 2 16 0,0-2 0 0,3-2 0 15,0 3 16-15,1-5 0 0,2 2 0 0,1-1 0 16,1-2-96-16,2 2-16 0,1 1 0 0,2-2 0 16,0 1-128-16,1-3 0 0,-2-2 0 0,1-2 0 15,1 0 0-15,3 1 0 0,1-2 0 0,2 2 0 0,-13-9 0 0,31 9 0 16,-31-9 0-16,0 0 0 0,50 3 0 0,-50-3 0 16,0 0 0-16,0 0 0 0,58-11 0 0,-58 11 0 15,0 0-176-15,0 0 176 16,0 0-512-16,0 0-32 0,36-40 0 0,-38 32 0 15,1 0 160-15,-1 2 48 0,-2-3 0 0,-1 3 0 0,-1-3 336 0,0 5 0 16,-3-5 0-16,-1 3 0 0,0 0 0 0,-1 2 0 16,0-2 0-16,-3 2 0 0,2 1 192 0,-2 1-32 15,2 1-16-15,0 1 0 0,1 1-144 0,-1 1 128 16,1 1-128-16,0 1 128 0,0 2-128 0,0 0 0 16,1-2 0-16,1 2 0 0,3-2-160 0,1-2-16 15,1 1 0-15,2-3-12528 16,2 0-2512-16</inkml:trace>
  <inkml:trace contextRef="#ctx0" brushRef="#br0" timeOffset="-97474.18">31212 16947 15663 0,'-1'3'688'0,"-1"-1"144"0,1-2-656 0,0 2-176 15,1 0 0-15,0-2 0 0,0 0 1696 0,0 3 304 16,0-3 64-16,1 3 16 0,0 1 896 0,2 0 176 16,2 1 48-16,1-2 0 0,-6-3-1232 0,0 0-240 15,0 0-64-15,46 9 0 0,-46-9-896 0,0 0-176 16,54 4-32-16,-54-4-16 0,47 0-32 0,-47 0 0 16,62 0 0-16,-62 0 0 0,58 0-176 0,-58 0-32 15,59 3-16-15,-59-3 0 0,70 4-288 0,-70-4 128 16,69 9-128-16,-69-9 0 0,60 7 128 0,-60-7-128 0,52 11 0 15,-52-11 0-15,45 10 128 0,-45-10-128 0,41 10 0 0,-41-10 0 16,39 12 128-16,-39-12-128 0,41 13 0 0,-41-13 0 16,32 10 0-16,-32-10 0 0,32 10 0 0,-32-10 0 15,34 9 0-15,-34-9 0 0,0 0 0 0,44 13 0 16,-44-13 0-16,0 0 0 0,35 11 0 0,-35-11 0 16,0 0 0-16,0 0 0 0,0 0 0 0,0 0 0 15,41 6 0-15,-41-6 0 0,0 0 0 0,0 0 0 16,0 0 0-16,0 0 0 0,0 0 0 0,0 0 0 15,0 0-384-15,0 0 32 0,0 0 0 0,0 0 0 32,0 0-752-32,0 0-160 0,29-39-16 0,-32 35-17216 0</inkml:trace>
  <inkml:trace contextRef="#ctx0" brushRef="#br0" timeOffset="-96294.72">31333 17383 10127 0,'-3'3'896'0,"1"-3"-704"0,1 3-192 0,1-3 0 16,0-3 1088-16,-1 3 192 0,1 3 48 0,-3-3 0 15,1 1 1296-15,-1 2 272 0,1-1 48 0,-1-2 16 16,2 1-496-16,0 2-96 0,1-3-32 0,0 2 0 16,0-2-928-16,0 0-192 15,1 1-48-15,-1 2 0 0,1-3-416 0,-1 1-96 0,1 0-16 0,-1 1 0 16,2-2-272-16,-2 2-64 0,1-2-16 0,0-2 0 15,0 0-128-15,-1 1-32 0,2-3 0 0,-1 1 0 16,-1 3 48-16,0 0 0 0,0 0 0 0,0 0 0 16,0 0-16-16,8-45 0 0,-8 45 0 0,0 0 0 15,0 0-160-15,4-43 0 0,-4 43 0 0,0 0 128 16,0 0-128-16,3-42 0 0,-3 42 0 0,0 0 0 16,-3-29 0-16,3 29 0 0,-2-18 0 0,0 9 0 0,2 9 0 0,0 0 0 15,-3-17 0-15,3 17 0 0,-1-6 128 0,1 3-128 16,1 0 0-16,-1 3 128 0,0-3-128 0,1 3 128 15,0 0-128-15,0 3 128 0,1-3-128 0,0 1 160 16,-1 1-160-16,2 1 160 0,-1 0-160 0,1 4 128 16,1-4-128-16,1 2 128 0,-1 0-128 0,3 0 0 15,0-1 0-15,-7-4 0 0,17 9 0 0,-17-9 0 16,0 0 0-16,36 9 0 0,-23-2 0 0,-13-7 0 16,0 0 0-16,45 10 0 0,-45-10 0 0,30 8 0 15,-20-4 0-15,-1 0 0 0,-9-4 0 0,0 0 0 16,28 8 0-16,-19-4 0 0,-2-2 0 0,-1 2 0 15,0 0 0-15,-1 0 0 0,0 1 0 0,-1-4 0 0,-1 4 0 0,-2-2 0 0,1 0 0 0,-2 1 0 32,1-2 128-32,-1 2-128 0,0-1 0 0,0 4 0 0,0-4 0 15,-1 2 0-15,0 2 0 0,0-4 0 0,1 3 0 16,-3 1 0-16,2 0 0 0,-1 2 0 0,0 1 128 0,0 2-128 16,-1 0 0-16,1 4 0 0,-2-2 0 0,2 2 128 15,-1 1-128-15,0-1 0 0,-2 4 0 0,0 1 0 16,0-1 0-16,-1 0 0 0,-1 1 0 0,0 1 0 15,0 3 0-15,-2-2 0 0,0 0 0 0,1-2 0 0,0-3 0 0,1-4 0 0,2 1 128 0,1-6-128 16,2-1 0-16,0-3 0 0,2-1 0 0,3-4 0 31,-1-4 0-31,-2 4 0 0,0 0 0 0,0 0 0 16,0 0-160-16,0 0-16 0,37-50 0 0,-37 50-12960 16,0 0-2608-16</inkml:trace>
  <inkml:trace contextRef="#ctx0" brushRef="#br0" timeOffset="-95624.04">31784 17446 14735 0,'-5'0'1312'0,"3"-3"-1056"0,1 1-256 0,-1 1 0 0,4-2 1856 0,-1 2 304 15,0-2 64-15,0 1 16 0,-1 2 736 0,0 0 160 16,0 0 16-16,0 0 16 16,0 0-1376-16,0 0-288 15,0 0-48-15,35-42-16 0,-35 42-768 0,0 0-160 0,0 0-16 0,0 0-16 16,0 0-176-16,0 0-48 16,0 0 0-16,0 0 0 0,42-5-80 0,-42 5-32 0,0 0 0 0,0 0 0 15,0 0-144-15,35 9 0 0,-35-9 0 0,0 0 128 16,0 0-128-16,33 8 0 0,-33-8 0 0,0 0 0 0,24 10 0 0,-18-6 0 15,0-2 0-15,-1 4 0 0,-1 1 0 0,-2 0 0 16,1 2 0-16,-3-2 0 16,0 4 0-16,-2-1 0 0,0 3 0 0,-2 0 0 15,2 2 0-15,-3 1 0 0,0 0 0 0,0 0 0 16,-1 0 0-16,-1 3 0 0,1-3 0 0,-1-1 0 16,-1 1 0-16,0-4 0 0,-1 4 0 0,0-3 0 15,0-2-128-15,-3 0 128 0,1 0 0 0,-1-2 0 0,-2-1 0 16,1-1 0-16,-1-3 0 0,0-1 0 0,2-1-128 0,0 0 128 15,2 0 0-15,1-4 0 0,1 0 0 0,1 0 0 16,1-2 192-16,1 1-64 0,2-2 160 0,0 1 32 16,2-2 0-16,1-1 0 0,0 7-176 0,0 0-16 0,0 0-128 0,0 0 192 15,18-42-192-15,-18 42 0 0,0 0 0 0,0 0 0 16,36-43 0-16,-36 43 0 16,0 0 0-16,0 0 0 0,47-36 0 0,-47 36 0 15,0 0 0-15,0 0 0 0,47-18 0 0,-47 18 128 16,0 0-128-16,0 0 0 0,46 3 128 0,-36 4-128 15,0-1 176-15,-2 1-176 0,0 2 208 0,-1 3-64 16,-1-2-16-16,1 0 0 0,-2 1-128 0,0 0 192 16,-2 2-192-16,1-1 192 0,0-2-192 0,-3 1 192 0,1-1-192 0,0 0 192 0,-1-1-192 0,-1 0 0 15,0-2 0-15,1-1 0 0,-1 0 0 0,0-2 0 32,0-1 0-32,0 0 0 0,0-3 0 0,0 1 0 0,1-1 0 0,-1 0 0 15,2-1-336-15,0 1 0 0,0-5 0 0,-2 5 0 31,0 0-672-31,0 0-128 0,0 0-16 0,0 0-17504 0</inkml:trace>
  <inkml:trace contextRef="#ctx0" brushRef="#br0" timeOffset="-95183.02">32299 17411 25791 0,'-8'4'1152'0,"3"-4"224"0,2-3-1104 0,0 2-272 0,3-1 0 0,0 2 0 16,0-2 1088-16,-1 1 144 16,0 0 48-16,-2-3 0 0,1 4 896 0,-2 0 192 15,0 0 48-15,-1 4 0 0,-1 0-1200 0,1 4-224 16,-1-2-48-16,0 6-16 0,0 0-480 0,-2 3-112 16,1 1-16-16,1 2 0 0,-2 5-64 0,2-4 0 15,0 4-16-15,0 1 0 0,2 1 0 0,0-3 0 16,2 1 0-16,1-1 0 0,1 0 16 0,2-3 16 15,2-1 0-15,1 0 0 0,1-1-272 0,3-3 160 0,0-2-160 0,3-2 128 0,1-2-128 0,2-1 0 16,-15-7 0-16,35 1 0 16,-35-1 0-16,0 0 0 0,54-16 0 0,-54 16 0 15,0 0 0-15,50-35 0 0,-50 35 0 0,0 0 0 16,44-51-416-16,-44 51 32 0,0 0 16 0,30-60 0 16,-30 60-176-16,0 0-32 0,15-63-16 0,-15 63 0 15,0-41 336-15,0 41 64 0,-5-41 0 0,0 21 16 16,-2 2 176-16,0 2 0 0,0 1 0 0,-2 1 0 0,-1 4 160 0,-2 2 16 15,1 2 0-15,-3 3 0 0,-1 3 160 0,-2 5 48 0,-2-1 0 16,1 4 0 0,-1 4-64-16,1 0 0 0,2 3 0 0,-1 1 0 15,4-3-160-15,-1 2-32 0,4-2-128 0,3-6 192 16,2-2-480 0,6-5-96-16</inkml:trace>
  <inkml:trace contextRef="#ctx0" brushRef="#br0" timeOffset="-51341.15">30945 15930 22111 0,'-11'2'1968'15,"1"-2"-1584"-15,5 0-384 0,2 0 0 0,2 0 1360 0,-4-2 192 16,-4 2 48-16,-7 0 0 0,-7 0 320 0,-6 0 64 15,-4-2 0-15,0 2 16 0,0 0-896 0,3 0-176 16,-3 0-32-16,3 0-16 0,1-2-336 0,-1 2-64 16,1-1-16-16,-1-1 0 0,2 1-144 0,-1 1-48 15,1-2 0-15,2 1 0 0,0 1-16 0,1-3-16 16,-1 1 0-16,1 0 0 0,-1-3 0 0,2 2 0 16,0-1 0-16,2-1 0 0,-3 0-80 0,2 0-16 15,-2 1 0-15,1 1 0 0,3 0-144 0,-1 0 160 16,0-2-160-16,-2 3 160 0,2-1-16 0,1 3 0 15,0 0 0-15,3 0 0 0,0 0 32 0,2 0 0 0,0 1 0 0,1 1 0 16,3 0-176-16,0 0 0 0,-1 1 144 0,2 0-144 0,0 3 0 0,1-2 128 16,0 2-128-16,1 1 0 15,1-1 0-15,-2 2 0 0,3 2 0 0,-1 0 0 16,1-1 0-16,0 1 0 0,0 2 0 0,1 0 0 16,0 0 0-16,0 2 0 0,-1 2 0 0,1-1 0 0,1 3 0 0,1 0 0 15,2 1 0-15,1 0 128 16,1 3-128-16,1 0 0 0,1 0 0 0,2 0 0 15,0 3 0-15,0-3 0 0,-1 4 0 0,1 0 0 16,-1 1 0-16,-1-1 0 0,-1 3 0 0,-1-1 0 16,0 1 0-16,-1-1 0 0,-1 3 0 0,-1 1 0 15,-2-3 0-15,0 2 0 0,-1-2 0 0,-3 2 0 16,2 0 0-16,-2-2 0 0,1-3 0 0,0-2 0 0,1-1 0 0,1-1 0 0,-1 0 0 0,4 0 0 16,0-3 176-1,-1 3-48-15,3-2 0 0,0 1 0 0,1 2-128 16,-1 2 0-16,2 0 0 0,-1-2 0 0,0 5 0 0,-1-4 0 0,0 2 0 0,-1-1 0 15,0-2 0-15,-1 2 0 0,2 0 0 0,-3-2 0 16,2-2 0-16,-1 2 0 16,1-5 0-16,-2 2 0 0,2-1 0 0,-1-1 0 15,1-2 0-15,-1 3 0 0,2-3 0 0,0 0 0 16,0-2 0-16,1 2 0 0,0-2 0 0,0 0 0 0,0 1 0 0,0-3 0 16,1 2 0-16,0-2 0 0,0 3 0 0,-1-3 0 0,2 2 0 0,-1-2 0 15,0 1 0-15,-1 0 0 0,1 2 0 0,-1-2 0 31,0-2 0-31,-1 0 0 0,1-1 0 0,0 0 0 0,0 0 0 16,1-2 0-16,1 2 0 0,-1-4 0 16,1 3 0-16,1-2 0 0,-1 2 0 0,2-3 0 0,1 0 0 15,-1-2 0-15,-1 2 0 0,1-2 0 0,2 2 0 16,-1 0 0-16,-5-6 0 0,0 0 0 0,0 0 0 0,0 0 0 16,31 29 0-16,-31-29 0 0,0 0 0 0,0 0 0 0,0 0 0 0,46 24 0 15,-46-24 0 1,0 0 0-16,0 0 0 0,53 20 0 0,-53-20 0 0,0 0 0 15,0 0-128-15,54 15 128 0,-54-15 0 0,0 0 0 16,0 0 0-16,57 8 0 0,-57-8 0 0,0 0 0 16,0 0 0-16,72 3 0 0,-72-3 0 0,0 0 0 15,58-1 800-15,-58 1 176 0,0 0 48 0,66 0 0 16,-66 0-1664 0,54 0-320-16,-54 0-64 0,58 4 0 0,-58-4 832 0,62 6 192 0,-62-6 0 0,57 9 0 0,-57-9 0 0,0 0 0 0,81 16 0 0,-81-16 0 15,59 12 768-15,-59-12 192 16,50 14 64-16,-50-14 0 15,52 12-1648-15,-52-12-320 0,53 16-64 16,-53-16-16-16,55 15 832 0,-55-15 192 0,51 16 0 0,-51-16 0 0,0 0 0 0,74 20 0 16,-74-20 0-16,0 0 0 0,65 10 0 0,-65-10 0 15,0 0 0-15,67 11 0 0,-67-11 0 0,0 0 0 16,63 7 0-16,-63-7 0 0,0 0 0 0,66 10 0 16,-66-10 0-16,0 0 0 0,74 11 0 0,-74-11 0 15,0 0 0-15,74 8 0 0,-74-8 0 0,0 0 0 16,74 8 0-16,-74-8 0 0,0 0 0 0,69 8 0 15,-69-8 0-15,0 0 0 0,70 12 0 0,-70-12 0 16,0 0 0-16,75 10 0 0,-75-10 832 0,0 0 144 0,69 11 48 0,-69-11 0 31,54 4-1648-31,-54-4-320 0,58 3-64 0,-58-3-16 16,60 3 832-16,-60-3 192 0,57 0 0 0,-57 0 0 0,0 0 0 0,69 4 0 0,-69-4 0 0,0 0 0 16,57 6 0-16,-57-6 0 0,0 0 0 0,0 0 0 15,62 16 0-15,-62-16 0 0,0 0 0 0,0 0 0 16,57 18 0-16,-57-18 0 0,0 0 0 0,0 0 0 0,57 13 0 0,-57-13 0 15,0 0 0-15,59 10 0 0,-59-10 0 0,0 0 0 16,69 6 0-16,-69-6 0 0,0 0 0 0,73 7 0 0,-73-7 0 0,0 0 0 31,66 11 128-31,-66-11-128 0,0 0 0 0,54 10 0 16,-54-10 0-16,0 0 0 0,52 10 0 0,-52-10 0 16,0 0 880-16,0 0 112 0,58 13 32 0,-58-13 0 0,0 0-816 0,0 0-208 15,0 0 0-15,60 7 0 16,-60-7-720-1,0 0-240-15,0 0-32 0,0 0-16 0,67-1 816 0,-67 1 192 0,0 0 0 0,0 0 0 0,56-13 0 0,-56 13 0 16,0 0 0-16,0 0 0 0,0 0 0 0,61-18 0 16,-61 18 0-16,0 0-144 0,0 0 144 0,0 0 0 15,0 0 0-15,47-24 0 0,-42 19 0 0,0 2 0 16,-1-3 0-16,-1-1-128 0,0 1 128 0,0-1 0 16,0 1 0-16,-1-3 0 0,1 2 0 0,-1-2 0 15,2-1 0-15,0 0 0 0,1-2 0 0,0-1 0 0,0-1 0 0,1-3 0 0,1 4 0 0,1-6 0 31,-1 1 0-31,2-5 0 0,-1-1-128 0,4-2 128 0,-3-6-128 0,3-3 128 16,-3 0 672-16,1-2 224 0,0-1 32 0,0 0 16 16,-1-1-800-16,-2-2-144 0,-2 3 0 0,0-1 0 15,-1-1 0-15,-1 3 0 0,0-5 0 0,-2 2 0 16,0 2 0-16,-1 2 0 0,-1-1 0 0,0 0 0 16,0 1 0-16,-3 1 128 0,0 1-128 0,1 2 0 31,-1 1-720-31,-2-1-224 0,1-2-32 0,-1 2-16 0,-1 2 992 0,1-1 0 0,1 5 0 0,-1-1 208 0,0 4 48 0,-2-1 16 0,2 2 0 0,0 2 0 15,0-2-16-15,1 1-16 0,0 1 0 0,1 0 0 32,1-1-96-32,-1 2-16 0,1 0 0 0,2-1 0 15,1 2-128-15,0-1 0 0,0-1 0 0,1 2 128 16,1-1-128-16,0 1 0 0,1 2 0 0,0 0 0 16,0 1 128-16,1-1-128 0,-1 2 0 0,1 2 128 0,-2-1-128 0,1 1 160 15,-1 2-160-15,1 0 160 0,-2 0-32 0,-1-1-128 16,0 4 192-16,-1-3-64 0,0 1 0 15,-1 0 0-15,1 2 0 0,-1 1 0 0,-1 0 0 16,1-3 0-16,-1 2 0 0,0 0 0 0,-1-1-128 0,-1 0 0 16,0 0 144-16,0-2-144 0,0 1 0 0,-2-1 128 0,0 3-128 0,0-4 0 0,0 3 0 15,-2-2 0-15,-1 4 0 0,-1 0 0 16,-3 0 144-16,-1 0-144 16,1-1 192-16,-2 4-192 0,-2-1 256 0,2 2-64 15,0 2-16-15,-2-4 0 0,-2 4-176 0,-2-3 160 16,-1 0-160-16,3 0 160 0,2 0-160 0,-3 0 0 15,-4-1 0-15,-2-2 0 0,-1 0 0 0,-1 0 0 16,1 0 0-16,-1-1 0 0,1 4 0 0,-1-3 0 0,0 2 0 16,-1-2 0-16,3 3 0 0,0-1 0 0,-1 1 0 0,1-3 0 0,0 3 0 0,1-3 0 15,-2 2 0-15,-2-1 0 16,-1 0 0-16,-1 0 0 0,1 2 0 0,0-4 0 16,3 4 0-16,-1-2 0 0,1 1 0 0,-1 0 0 15,1 1 0-15,-1 0 0 0,3-1 0 0,-1 2 0 16,0 0 0-16,-2 0 0 0,0 0 0 0,-3-1 0 15,-4 2 128-15,-4-3-128 0,2 4 0 0,0-2 128 16,2-2-128-16,0 2 192 0,1-2-192 0,1 2 192 16,0-2-192-16,3-2 0 0,3 2 144 0,-1-2-144 15,0 1 0-15,2 1 0 0,-2 0 0 0,1-2 0 0,-1 3 0 0,0 0 0 0,0-1 0 0,2 2 0 16,1-1 0-16,1 2 0 0,2 1 0 0,0-2 0 31,2-1 0-31,2 2 0 0,1-1 0 0,2-1 0 16,0 2 0-16,3-3 0 0,-1 2 0 0,0-2-128 0,4 4-64 0,-1-3 0 15,1 0 0-15,2 3 0 16,-1-3-672-16,2 3-144 0,1-2-16 0,1 2-16 16,0 0-416-16,1 0-80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25T18:07:36.3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6998 5346 3855 0,'-2'-2'336'15,"1"0"-336"-15,0 2 0 0,1-3 0 0,0 2 0 0,0 1 0 16,-1-3 0-16,1 1 0 0,-2-1 0 0,1-1 0 16,-1-2 416-16,1-1 80 0,-3 4 16 0,1-3 0 15,0 2 256-15,-1-2 64 0,0 1 16 0,-1 1 0 16,0 2-192-16,0 0-32 0,0 0-16 0,0 1 32 0,1-2-176 0,-1 3-32 15,1-2-16-15,0 0 0 0,2 2-96 0,0-2-32 16,1-2 0-16,0 2 0 16,1-1 32-16,1 2 16 0,2-1 0 0,-2-2 0 0,1 0-16 15,0 2-16-15,0-1 0 0,1 2 32 0,-2-1 128 0,1-1 32 16,0 2 0-16,-2 1 0 0,1 0 160 0,0 0 48 16,-1 0 0-16,1 0 0 0,-1 0-272 0,0 0-48 15,1 0-16-15,1 0 32 0,-1 1-400 0,1-1 0 16,2 3 0-16,0-3 0 0,0 0-128 0,-1 0 128 15,2 2-160-15,0-2 160 0,1 0 144 0,1 0 128 16,0 0 32-16,0 0 0 0,1 0 464 0,-1 0 80 16,1-2 32-16,-1-1 0 0,-1 2 48 0,2 1 16 15,-2 0 0-15,0 0 0 0,0-3 0 0,0 3 0 16,-2-2 0-16,1 2 0 0,-3-1-352 0,2 1-64 16,-1-3-16-16,-1 3 0 0,2 0-288 0,0-2-64 0,-1 2-16 0,1-2 0 15,0 2-144-15,1 0 0 0,-2-2 0 0,2 2 0 16,0 0 0-16,-1-1 0 0,1 1 0 0,0 0 0 15,1-3 0-15,0 1 0 0,2-2 0 0,-2 2 0 16,0 0 208-16,1 0 16 0,0-1 0 0,0 2 0 16,0-1 48-16,1-2 16 0,-2 2 0 0,1 0 0 15,0 2-80-15,-1-2-16 0,1 2 0 0,1-3 0 16,-2 3-192-16,1-1 0 0,1 1 0 0,-1 0 0 16,1 0 0-16,-1 0 0 0,3 0 0 0,-2-2 0 15,2 2 0-15,0 0 0 0,0 0 0 0,0 0 0 16,1-3 0-16,-1 3-128 0,0 0 128 0,0-1 0 15,0 1 0-15,0 0 0 0,-10 0 0 0,0 0 0 16,0 0 0-16,39 1 0 0,-39-1 0 0,0 0 0 16,0 0 128-16,0 0 48 0,44 5 0 0,-38-5 0 0,1 0-32 15,-1 1 0-15,2-1 0 0,-1 3 0 0,1-3-144 0,-1 0 160 16,-7 0-160-16,0 0 160 0,0 0-160 0,38-4 0 16,-28 4 0-16,0-2 0 0,0-1 0 0,0 2 0 15,1-2 0-15,1 1 0 0,-2 1 0 0,0-2 0 16,0 1 144-16,0 1-144 0,-1-2 240 0,-1 2-32 15,0 1 0-15,-2 0 0 0,1 0-80 0,-1 0 0 16,1 0-128-16,-1 0 192 0,-1 0-192 0,0 0 0 16,1 0 0-16,0 0 0 0,0 0 0 0,0 0 0 15,1 0 0-15,-2 0 0 0,2 0 0 0,0-3 0 16,2 3 0-16,0-2 0 0,-1 1 0 0,1-2 0 16,0 3 0-16,-1-2 0 0,1 0 0 0,0 2 0 0,-2-2 0 0,0 2 0 15,1 0 0-15,-2 0 0 16,2 2 0-16,-2-2 0 0,0 0 0 0,0 2 0 0,-6-2 0 0,0 0 0 15,0 0 0-15,0 0 0 0,0 0 0 0,0 0 0 16,0 0 0-16,48 16 0 0,-48-16 0 0,0 0 0 16,0 0 0-16,0 0 0 0,0 0 0 0,46 11 0 15,-46-11 0-15,0 0 0 0,0 0 0 0,0 0 0 16,0 0 0-16,47 12 0 0,-47-12 0 0,0 0 0 16,0 0 0-16,0 0 0 0,0 0 0 0,48 8 0 15,-40-8 0-15,-1 0 0 0,1 0 0 0,0 0 0 16,2 0 128-16,-10 0-128 0,0 0 0 0,0 0 0 15,41 0 128-15,-31-3-128 0,-2 3 0 0,2 0 0 16,-1 0 128-16,1 0-128 0,0 0 0 0,0 0 0 16,-2 3 0-16,2-3 128 0,-1 0-128 0,-1 2 0 0,2-2 0 0,-1 0 0 15,-9 0 0-15,0 0 0 0,0 0 0 0,42 1 0 16,-31-1 0-16,0-1 0 0,2 1 128 0,0-2-128 16,-13 2 0-16,0 0 0 0,40-4 160 0,-40 4-160 15,0 0 160-15,41-4-160 0,-41 4 208 0,0 0-48 16,0 0-16-16,45 4 0 0,-45-4-144 0,0 0 128 15,0 0-128-15,0 0 128 0,47 12-128 0,-47-12 0 16,0 0 0-16,0 0 0 0,0 0 0 0,46 20 0 16,-46-20 0-16,0 0 0 0,0 0 0 0,0 0 0 15,0 0 0-15,47 19 0 0,-47-19 0 0,0 0 0 16,0 0 0-16,0 0 0 0,41 6 0 0,-32-6 0 16,-1 0 0-16,2-3 0 0,1 3 0 0,-1-1 0 0,0 1 0 15,0 0 0-15,-1 0 0 0,1 0 0 0,-1 0 0 0,-9 0 0 16,0 0 0-16,0 0 0 0,44 4 128 15,-44-4-128-15,0 0 848 0,0 0 144 0,49 13 32 0,-49-13 0 32,0 0-1664-32,0 0-320 0,51 15-64 0,-51-15 0 0,0 0 816 0,0 0 208 0,0 0 0 0,54 13 0 15,-54-13 0-15,0 0 0 0,0 0 0 0,45 6 0 16,-45-6 0-16,0 0 0 0,32 0 0 0,-21-3 0 16,-11 3 0-16,0 0 0 0,38 3 0 0,-38-3 0 15,0 0 192-15,0 0-64 0,42 1 0 0,-42-1-128 16,0 0 160-16,0 0-160 0,46 6 128 0,-46-6-128 0,0 0 0 0,41 6 0 15,-41-6 128-15,0 0-128 16,48 4 0-16,-48-4 0 0,37 0 0 0,-37 0 0 16,39-1 0-16,-21-2 0 0,-18 3 0 0,42-3 0 15,-42 3 0-15,41-4 0 0,-21 2 0 0,-2-1 0 0,-18 3 0 16,37-4 0-16,-37 4 0 0,44-6 128 0,-26 3-128 0,1-2 0 16,-2 1 0-16,-1 0 128 0,-16 4-128 0,32-4 0 15,-32 4 0-15,35-2 0 0,-35 2 0 0,38-6 0 16,-20 2 0-16,-18 4 0 0,37-2 0 0,-37 2 0 0,34-3 0 0,-34 3 0 15,31-1 0-15,-31 1 0 0,34 0 0 0,-34 0 0 0,34 1 0 0,-34-1 0 32,0 0 0-32,45 5 0 0,-45-5 0 0,0 0 0 15,0 0 0-15,44 10 0 0,-44-10 0 0,0 0 0 16,0 0 0-16,0 0 0 0,50 12 0 0,-50-12 0 16,0 0 128-16,0 0-128 0,0 0 0 0,0 0 160 15,51 16-160-15,-51-16 160 0,0 0-160 0,0 0 128 0,0 0-128 16,39 3 128-16,-39-3-128 0,0 0 0 0,0 0 0 0,35 4 128 15,-35-4-128-15,0 0 0 0,0 0 0 0,42 6 128 16,-42-6-128-16,0 0 0 0,0 0 0 0,41 3 0 16,-41-3 0-16,0 0 0 0,0 0 0 0,44 7 0 15,-44-7 0-15,0 0 0 0,0 0 0 0,50 6 0 16,-50-6 0-16,0 0 0 0,45 4 0 0,-45-4 0 16,0 0 0-16,45 8 0 0,-45-8 0 0,0 0 0 15,0 0 0-15,49 24 0 0,-49-24 0 0,0 0 0 16,0 0 0-16,0 0 0 0,0 0 0 0,0 0 0 15,47 37 0-15,-47-37 0 0,0 0 0 0,0 0 0 16,0 0 0-16,0 0 0 0,0 0 0 0,0 0 0 16,0 0 0-16,47 26 0 0,-39-27 0 0,-1 1 0 0,2-4 0 0,-1 3 0 15,2-1 0-15,0-1 0 16,1 0 0-16,2-1 0 0,0 2 0 0,3 0 0 0,0 0 0 16,-16 2 0-16,31-5 0 0,-18 4 0 0,-13 1 0 0,0 0 0 15,31 0 0-15,-23 0 0 0,-8 0 0 0,0 0 0 16,0 0 0-16,0 0 0 0,0 0 0 0,44 12 0 15,-44-12 0-15,0 0 0 0,0 0 0 0,0 0 0 16,30 0 0-16,-22 0 0 0,-2 0 0 0,0 0 0 16,0-2 0-16,-1 2 0 0,2-2 0 0,-3 0 0 15,3 2 0-15,-2-2 0 0,0 2 0 0,-2 0 0 16,2 0 0-16,-1 0 0 0,0 0 0 0,-1 0 0 16,1 2 0-16,-4-2 0 0,0 0 0 0,0 0 0 15,0 0 0-15,0 0 0 0,0 0 0 0,0 0 0 16,46 32 0-16,-46-32 0 0,0 0 0 0,0 0 0 15,0 0 0-15,0 0 0 0,47 35 0 0,-47-35 0 0,0 0 0 16,0 0 0-16,0 0-128 0,43 19 128 0,-43-19 0 0,0 0 0 16,0 0 0-16,38 1 0 0,-29-2 0 0,-2 1 0 15,1 0 0-15,-2-3 0 0,0 3 0 0,0 0 0 16,-1-2 0-16,2 2 0 0,-2-2 0 0,-1 2 0 16,0 0 0-16,-1 0 0 0,-1 0 0 0,1 2 0 15,-3 0 0-15,0 1 0 0,-2-3 0 0,1 1 0 16,-3 4-448-1,1-4-32-15,-2 4 0 0,0-1-18160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25T18:10:23.4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2565 6511 7359 0,'0'-3'656'0,"0"1"-528"15,0 0-128-15,-2 0 0 0,2 2 1216 0,0 0 224 16,0-3 32-16,-1 2 16 0,0-1 1776 0,-2-5 368 16,1 4 64-16,-1-1 16 0,0-1-1136 0,-2 4-208 15,0-2-64-15,0 3 0 0,-1 0-816 16,-2 0-160-16,0 3-48 0,-2 1 0 0,-1-1-576 0,-2 3-112 16,1 1-16-16,-2-1-16 0,-1 0-192 0,1 1-48 15,-1 0 0-15,0 1 0 0,-1 0-48 0,1 0-16 16,1 1 0-16,1-2 0 0,0 2-48 0,2-1-16 15,3 3 0-15,-1-4 0 0,0-1-32 0,3 3-16 16,0-2 0-16,0 2 0 0,2 1 0 0,-1 0 0 16,1 2 0-16,1 1 0 0,-1 0 0 0,2 2 0 15,-1 1 0-15,1-1 0 0,-1 1-144 0,2 1 192 0,-2 4-192 16,3 2 192-16,-1-1-192 0,2 0 160 0,2-1-160 0,-1-1 160 16,2 0-160-16,0-2 0 0,1 1 0 0,0-3 128 15,1 0-128-15,3 0 0 0,0 0 0 0,1-1 0 16,-1-3 0-16,2-2 0 0,3 3 0 0,1-6 0 15,-1 2 0-15,-14-9 0 0,0 0 0 0,54 2 0 16,-54-2 0-16,0 0 0 0,65-16 0 0,-65 16 0 16,48-21 0-16,-48 21 0 0,50-26 0 0,-50 26 0 15,47-35-128-15,-47 35 128 0,44-37 0 0,-44 37 0 16,41-38 0-16,-41 38 0 0,37-41 0 0,-37 41 0 16,0 0 0-16,43-52 0 0,-43 52 0 0,0 0 0 0,33-43 0 0,-33 43 0 15,0 0 0-15,0 0 0 0,23-47 0 0,-23 47 0 16,0 0 128-16,-1-29-128 15,-2 22 240-15,-2-2-48 0,-1 2 0 0,-2-2 0 0,0-1 64 0,-2 2 0 16,-1 0 0-16,0 0 0 0,-1-2-128 0,-2 1 0 16,-1 2-128-16,-1-3 192 0,1 1-192 0,-1 3 0 15,0 0 128-15,4 0-128 0,-2 2 0 0,-1 1 0 16,1 0 128-16,-3 0-128 0,3 2 0 0,-1-1 0 16,0-2 128-16,1 4-128 0,2-3 0 0,0 1 128 15,0 1-128-15,3 1 0 0,-1-3 128 0,1 3-128 16,0-1 0-16,2 1 144 0,1-1-144 0,0 1 0 15,1-2 0-15,0 2 0 0,1 0 0 0,0 0 0 16,2-2 0-16,-1 2 0 0,2-1 0 0,0-2 0 0,0 3 0 0,1-2 0 16,0 1-384-16,1-2-16 0,-1 3 0 0,0 0 0 31,0 0-432-31,0 0-96 0,0 0-16 0,0 0 0 16,0 0-496-16,0 0-96 0</inkml:trace>
  <inkml:trace contextRef="#ctx0" brushRef="#br0" timeOffset="1375.65">3391 6581 5519 0,'1'-4'496'0,"-1"2"-496"16,0-2 0-16,0 4 0 0,1 0 1312 0,-1-2 160 15,1-2 48-15,1 0 0 0,-2 4 1264 0,0 0 256 16,0 0 48-16,0 0 16 0,0 0-432 0,0 0-96 16,0 0-16-16,0 0 0 0,0 0-448 0,0 0-112 15,0 0-16-15,0 0 0 0,0 0-880 0,0 0-176 16,0 0-32-16,0 0-16 0,0 0-304 0,0 0-64 16,0 0-16-16,0 0 0 0,0 0-48 0,35 10-16 15,-35 0 0-15,0 4 0 0,-1 0-48 0,0 0-16 16,1 1 0-16,-1 1 0 0,-1 3-96 0,1-1-16 15,0 2 0-15,0-2 0 0,0 1-96 0,1-2-32 0,-2 4 0 0,1-2 0 16,0-3-128-16,0 2 128 0,-1-1-128 0,0 2 128 16,-1 2-128-16,1-1 0 0,1 0 144 0,-2 1-144 15,1-5 0-15,1 0 0 0,-1 3 0 0,1-6 128 16,0 2-128-16,0-3 0 0,1-2 0 0,0 0 0 16,0-1 0-16,-2-3 0 0,2 0 0 0,0-2 0 15,0 2 0-15,0-2 0 0,-1 0 0 0,1-2-128 16,-1 2 128-16,0 1 0 0,-1-4 0 0,1 4 0 0,0-4-144 0,0 2 144 15,-1-2-160-15,1 1 160 16,1-2-560-16,-1 0-16 0,0 0 0 16,-1 0 0-16,1 0-64 0,0 0-32 15,0 0 0-15,0-2 0 0,-1 1-16 0,0 1 0 16,1 0 0-16,-1-3 0 0,1 2-992 0,-1-2-208 0,0 1-32 0,1-2-14256 16</inkml:trace>
  <inkml:trace contextRef="#ctx0" brushRef="#br0" timeOffset="3147.12">4261 6770 1839 0,'1'-2'160'0,"-1"2"-160"16,0-4 0-16,0 4 0 0,0-2 1072 0,0 2 176 16,0-2 32-16,0 2 16 0,0-2 1328 0,-1-2 272 15,0 2 48-15,0-2 16 0,-2 1 32 0,1 0 0 16,-2 0 0-16,0 0 0 0,1-4-560 0,-2 4-128 15,-2 0 0-15,3 1-16 0,-1 0-880 0,-2 0-192 16,2 0-16-16,-1 0-16 0,0 2-640 0,0 2-128 16,0 0-32-16,0 2 0 0,-1 1-96 0,1 1-32 0,0-1 0 0,0 0 0 15,-2 1-80-15,2 0-32 0,1 0 0 0,-1-1 0 16,1 4-144-16,1 0 192 0,1 0-192 0,-1-1 192 16,3 3-192-16,-2-1 0 0,2 0 144 0,0 2-144 15,1-2 0-15,-1 2 144 0,1-2-144 16,1 5 0-16,-1-1 128 0,0 1-128 0,1 1 0 0,0 0 0 15,2 0 128-15,-1-1-128 0,1-2 192 0,0 2-192 16,2-1 176-16,3-2-176 0,-1 0 160 0,2-2-160 16,0-1 0-16,-1-4 128 0,-8-5-128 0,0 0 0 15,36 11 0-15,-36-11 0 0,0 0 0 0,0 0 0 0,66-10 0 0,-66 10 0 16,0 0 0-16,55-21 0 16,-55 21 0-16,0 0 0 0,57-31 0 0,-57 31 0 15,0 0 0-15,57-42 0 0,-57 42 0 0,0 0 0 0,54-51 0 0,-54 51 0 16,0 0 0-16,35-50 0 0,-35 50 0 0,0 0 0 15,19-44-128-15,-19 44 128 0,0 0 0 0,2-38 0 16,-4 25 0-16,-5 0 0 0,1 3 0 0,-1-2 0 16,-3 3 0-16,0-3 0 0,-2 4 208 0,-2-3 0 15,2 4 0-15,-3-2 0 0,-1 2 80 0,-3 1 16 16,1 0 0-16,-2-1 0 0,4 1-48 0,-2 2-16 16,2-1 0-16,-1 2 0 0,0-1-96 0,-2 0-16 15,2 2 0-15,1-2 0 0,0 2-128 0,2-2 160 16,3 4-160-16,1 0 160 0,0-2-160 0,3 2 0 0,-1 2 0 15,2-2 0-15,1 4 0 0,2-2 0 0,0-2 0 0,1 4 0 16,-1-4 0-16,2 2 0 0,0 2 0 0,-1-1 0 16,1-3 0-16,1 1 0 0,0 1 0 0,1-2-176 15,1 0-160-15,0 0-48 0,2 0 0 0,-4 0 0 32,0 0-384-32,0 0-64 0,0 0-32 0,0 0 0 15,0 0-336-15,0 0-64 0,0 0-16 0,0 0-16688 0</inkml:trace>
  <inkml:trace contextRef="#ctx0" brushRef="#br0" timeOffset="4498.56">5232 6760 9215 0,'1'-2'816'0,"0"-2"-656"0,-1-1-160 0,0 4 0 16,2-2 1376-16,-2 1 240 0,1-4 48 0,-1 6 16 15,0 0 1184-15,0 0 224 0,8-42 48 0,-8 42 16 16,0 0-208-16,0 0-32 0,0 0-16 0,0 0 0 16,0 0-1328-16,0 0-272 0,0 0-48 0,0 0-16 15,0 0-464-15,0 0-112 0,0 0-16 0,0 0 0 16,0 0-112-16,0 0-16 0,0 0-16 0,0 0 0 15,0 0-96-15,0 0-16 0,0 0 0 0,31 18 0 16,-32-8-112-16,1 3-16 0,1 0-16 0,-1 2 0 16,0 1-112-16,0 3-128 0,0-1 176 0,0 2-176 15,0-4 128-15,0 3-128 0,-1-1 0 0,1 2 0 16,0 2 128-16,-1-1-128 0,0 1 0 0,-2-2 0 16,2 0 0-16,-2 1 0 0,1-2 0 0,0-1 0 15,-1-1 0-15,1-2 0 0,0-1 0 0,1-2 0 0,0-3 0 16,0-3 0-16,-1-2 0 0,2 0 0 0,0-1 0 0,0 0 0 15,0 0 0-15,0 0 0 0,0-1-256 0,2 0 0 16,-1 0 0-16,0-2 0 16,0 0-240-16,1-2-48 0,-2 2-16 0,1-2 0 15,-1 0-176-15,1-2-32 0,0-2-16 0,1 2 0 16,-1-2-592-16,0-3-112 0,-1 9-32 0,0 0-15824 16</inkml:trace>
  <inkml:trace contextRef="#ctx0" brushRef="#br0" timeOffset="5381.19">5848 6713 1839 0,'-2'-2'160'0,"2"-2"-160"0,0 0 0 0,0 2 0 16,0-1 1712-16,0 2 304 0,2 1 64 0,-2-2 16 15,1-2 736-15,0-2 160 0,0 2 16 0,1 2 16 16,-1-2 176-16,-1 2 16 0,1 2 16 0,0 0 0 16,1 2-928-16,-2 2-176 0,0-2-32 0,1 3-16 15,0 1-1104-15,0 0-208 0,0 3-64 0,1 1 0 16,-1-1-192-16,0 2-32 0,2 1-16 0,-3 3 0 15,1-1-48-15,0 2-16 0,-1 1 0 0,0 3 0 16,0-2-112-16,0 1-32 0,0 3 0 0,-1-2 0 0,1-2-32 16,-1 5-16-16,-1-1 0 0,0 0 0 0,1 1-80 0,-1-2 0 15,0-2-128-15,1 0 192 0,0-3-192 0,-1 0 0 16,1-6 128-16,0-1-128 0,0 0 0 0,-2-2 0 16,2 1 0-16,-2 0 0 0,2-2 0 0,-1 0 0 15,-1 0 0-15,0 0 0 0,0 1 0 0,1-4-128 16,0 4 128-16,0-4 0 0,1 2-272 0,-2-1 48 15,2-3 16-15,0 2 0 0,1-1-144 0,0-1-32 16,0-1 0-16,-2 0 0 16,4 0-64-16,-4-1 0 0,2-1-16 0,-1-2 0 15,2-2-96-15,-1 0-16 0,2-3 0 0,-2 9 0 16,0 0-1088-16,0 0-208 0,13-45-48 0,-13 45-14400 0</inkml:trace>
  <inkml:trace contextRef="#ctx0" brushRef="#br0" timeOffset="6817.84">6664 6809 2751 0,'0'0'256'0,"0"0"-256"0,-1 0 0 0,1-3 0 15,0 3 992-15,-2-1 160 0,2 1 16 0,-1 0 16 16,-1-3 656-16,-1 0 128 0,1 0 16 0,-2-1 16 15,1 2 112-15,0 1 0 0,0-2 16 0,0 3 0 16,-2-2-112-16,1 1-32 0,-1 1 0 0,0 0 0 16,-1 0-288-16,0 0-64 0,-1 0-16 0,0 0 0 0,1 0-320 0,-2 1-64 15,1 1-16-15,0-2 0 0,-1 3-576 0,1 0-112 16,-1 1-16-16,2-1-16 0,1 0-256 0,0 0-48 16,0 1-16-16,0 2 0 0,3-4-176 0,-2 6 192 15,0-2-192-15,1 0 192 0,0 3-192 0,1-2 160 16,-1 2-160-16,1 1 160 0,1 2-160 0,-1 0 128 15,2 2-128-15,0-2 128 0,0 4-128 0,2 0 0 16,-1 1 144-16,3 0-144 0,-2 0 128 0,1-1-128 16,0 2 160-16,1-5-160 0,0 3 160 0,2-1-160 15,0-3 160-15,1-4-160 0,1 0 160 0,1 0-160 16,-1-2 160-16,3 0-160 0,0-2 128 0,-11-4-128 16,0 0 0-16,35 9 144 0,-35-9-144 0,0 0 0 15,0 0 0-15,50-4 0 0,-50 4 0 0,0 0 0 16,0 0 128-16,60-16-128 0,-60 16 0 0,0 0 0 0,53-25 0 15,-53 25 0-15,0 0 0 0,51-34 0 0,-51 34 0 16,0 0 0-16,47-51-192 0,-47 51 192 0,0 0-192 0,43-61 192 16,-43 61-224-16,0 0 80 0,31-50 16 0,-31 50 0 15,0 0 128-15,16-44 0 0,-16 44-144 0,0 0 144 16,0-38 0-16,-5 26 0 0,0-1 0 0,-1 3 0 16,-1 0 160-16,-2 2 48 0,-2 0 16 0,-3 2 0 15,1-3 112-15,-5 3 32 0,1 3 0 0,-1-4 0 16,-2 4 0-16,-1-4 0 0,-1 5 0 0,2 0 0 15,-3 0-160-15,4 0-16 0,-1 2-16 0,1-3 0 16,5 2-176-16,0-1 160 0,3 0-160 0,1 0 160 16,1 2-160-16,2 0 0 0,-1-3 0 0,3 2 128 0,1 1-128 0,0 0 0 15,0-2 0-15,0 2 0 0,2-3 0 0,-1 2 0 16,2 1 0-16,0 0 0 0,1 0-224 16,0 0-32-16,1 0 0 0,0 0 0 15,1 0-384-15,0 0-96 0,1 0-16 16,0 0 0-16,-3 0-304 0,0 0-64 0,0 0-16 0,0 0-17088 15</inkml:trace>
  <inkml:trace contextRef="#ctx0" brushRef="#br0" timeOffset="7888.44">7580 6653 15663 0,'-1'-3'1392'0,"-2"3"-1120"0,2 0-272 15,1 0 0-15,0 0 1760 0,-1 0 288 16,-2 0 64-16,1 0 16 0,-2 0 624 0,1 0 112 15,0 0 16-15,2 0 16 0,0 1-992 0,-1 2-208 0,2 1-32 0,0 1-16 16,2-2-832-16,0 4-176 0,-1-1-16 0,2 1-16 16,-2 2-112-16,0 3-32 15,-1 0 0-15,0 5 0 0,0-4-16 0,0 6 0 0,-1-4 0 0,1 4 0 16,0 1-176-16,0 1-32 0,0 1-16 0,0-3 0 16,0 1-224-16,0-2 0 0,-1 1 128 0,1-3-128 15,0 2 0-15,0-1 0 0,0 1 0 0,0-4 0 16,0 1 0-16,0-2 0 0,0 0 0 0,0-1 0 15,0-2 0-15,1-2 0 0,-1 2-160 0,0-4 160 16,0-2-416 0,0 0 0-16,-1 2 0 0,1-2 0 0,-1 1-144 0,1-2-16 0,0 0-16 0,0-3 0 15,0 0-160-15,0 0-16 0,0-3-16 0,1 1 0 16,0-2-1392-16,-1 4-288 0,0 0-48 0,0 0-12448 16</inkml:trace>
  <inkml:trace contextRef="#ctx0" brushRef="#br0" timeOffset="8401.78">8172 6575 11055 0,'-2'0'976'0,"-1"0"-784"0,2 0-192 0,0-3 0 16,0 3 1904-16,-1 0 336 0,-1-1 64 0,-2 1 0 16,-1 0 848-16,-1 0 176 0,3 4 16 0,1-2 16 15,1 0-1088-15,2 2-224 0,0 3-32 0,1-1-16 16,3 4-960-16,-3 0-192 0,-1 2-32 0,1 0-16 16,0 1-224-16,0 3-32 0,1 4-16 0,-1-1 0 15,-1 2-128-15,1-1-16 0,0 5-16 0,-1 3 0 16,0 3-192-16,0-2-48 0,-1-3 0 0,1-2 0 15,-1-1-128-15,1-1 0 0,-1 0 0 0,1 0 128 0,-2-2-128 0,1 1 0 16,0-2 0-16,-1-2 0 0,0 0 0 0,0-3 0 16,-1-2 0-16,1-2 0 0,-1-1 0 0,0-3 0 15,0 0-128-15,1-2 128 0,0 0-272 0,1-2 16 16,0-1 0-16,0 2 0 16,0-3-224-16,1 0-32 0,-2 0-16 0,1-4 0 15,0 2-256-15,1-2-48 0,0 0-16 0,0-2-11184 16,0 6-2240-16</inkml:trace>
  <inkml:trace contextRef="#ctx0" brushRef="#br0" timeOffset="9083.44">8986 6703 22111 0,'-9'-5'976'0,"2"4"208"0,1-1-944 15,1 2-240-15,1 0 0 0,2 0 0 0,-2 2 1712 0,-3-1 288 16,-3 2 64-16,-5 3 16 0,-1 2-96 0,-2 3-32 16,2-1 0-16,1 2 0 0,3 0-784 0,2-1-144 15,0 4-48-15,2 1 0 0,-1 3-464 0,2 3-80 16,-1-2-32-16,1 5 0 0,1-6-144 0,1 5-16 15,0 2-16-15,1 0 0 0,1 1-224 0,2-1 176 16,4 3-176-16,0-7 160 0,4-2-160 0,0-3 0 16,3-7 0-16,-1 0 0 0,0-2 0 0,3-3 0 0,2 0 0 0,1-1 0 15,-15-4 0-15,35 6 0 0,-35-6 0 0,0 0 0 16,62-6 0-16,-62 6 0 0,49-16 0 0,-49 16 0 16,56-25 0-16,-56 25 0 0,60-32 0 0,-60 32 0 15,51-35 0-15,-51 35 0 0,52-40 0 0,-52 40 0 16,51-47 0-16,-51 47 0 0,47-49-144 0,-47 49 144 15,41-53 640-15,-41 53 192 0,30-44 48 0,-30 44 0 16,0 0-1664 0,25-57-336-16,-25 57-64 0,0 0-16 0,3-41 960 0,-7 31 240 0,-1-2 0 0,-4-1 0 15,-1 3 144-15,-2 3 80 0,-3-2 16 0,-2-1 0 16,-2 4 976-16,-2 0 192 0,4 0 32 0,-6 2 16 16,-6-1-1648-16,-2 4-336 0,-1 1-64 15,0 4-16-15,1-2 736 0,-1 4 128 0,2 1 48 0,3 0 0 16,2-1-304-16,5 0 160 0,3 1-160 0,-1-1 128 0,2 0-128 0,-1 0 0 15,5 0-192-15,1-2 192 16,1 2-784-16,5-5-48 0,1 2 0 0,4-3-18864 16</inkml:trace>
  <inkml:trace contextRef="#ctx0" brushRef="#br0" timeOffset="10917.32">15561 5923 17503 0,'1'0'1552'0,"0"0"-1232"0,0 0-320 0,-1 0 0 16,2 0 1728-16,-1 0 304 0,0 0 48 0,2-4 16 16,2 2 64-16,-2-4 16 0,-3 6 0 0,0 0 0 15,0 0-672-15,0 0-128 0,0 0-32 0,18-51 0 16,-18 51-464-16,0 0-112 0,3-35 0 0,-3 35-16 0,0 0-368 15,0 0-64-15,9-44 0 0,-9 44-16 0,0 0-96 0,0 0-16 16,9-38 0-16,-9 38 0 0,0 0-48 0,0 0-16 16,0 0 0-16,13-44 0 0,-13 44-128 0,0 0 192 15,0 0-192-15,0 0 192 0,0 0-192 0,0 0 128 16,11-41-128-16,-9 40 128 0,-2-1-128 0,0-1 192 16,1 2-192-16,-1 1 192 0,1 1-192 0,0 2 192 15,1-1-192-15,0-1 192 0,2 4-64 0,-1-3-128 16,2 3 192-16,2-2-64 0,0-1-128 0,0 0 0 0,-7-2 144 15,0 0-144-15,0 0 0 0,44 4 0 0,-44-4 0 0,0 0 0 16,0 0 0-16,49-1 0 16,-49 1 0-16,0 0 0 0,0 0 0 0,56-7 0 15,-56 7 0-15,0 0 0 0,0 0 0 0,49-3 0 0,-49 3 0 0,0 0 0 16,0 0 736-16,0 0 224 16,0 0 64-16,41 3 0 0,-36-3-832 0,0 2-192 0,-1 0 0 0,-2-2 0 15,2 3 0-15,0 0 0 0,-2 0 0 0,1-2 0 31,-1 4-768-31,0-1-208 0,1-1-48 0,-2 3 0 0,0-2 832 0,-1 1 192 0,0 1 0 16,0-1 0-16,-1 1 896 0,0 1 160 0,-2 1 32 0,2 0 16 16,-1 0-784-16,-1-1-176 0,1 1-16 0,1 2-128 15,-2-4 160-15,2 4-160 0,0-2 128 0,1 0-128 16,0 1 0-16,0 1 0 0,0-3 128 0,1 2-128 16,0 0 0-16,0 0 0 0,1 1 0 0,-2-1 0 15,1 1-960 1,-1-3-192-16,1 2-16 0,0-3-16 0,1-2 176 0,-1-2 48 0,1-2 0 0,1-5-17984 15</inkml:trace>
  <inkml:trace contextRef="#ctx0" brushRef="#br0" timeOffset="11813.13">17135 5970 15663 0,'1'1'1392'0,"0"2"-1120"16,1-3-272-16,-1 0 0 0,0 0 1760 0,0-3 288 15,2 2 64-15,2 1 16 0,-5 0 32 0,0 0 0 16,0 0 0-16,0 0 0 0,0 0-816 0,41-39-176 15,-41 39-16-15,0 0-16 0,0 0-176 0,11-42-48 16,-11 42 0-16,0 0 0 0,-3-33-208 0,1 22-64 16,2 11 0-16,-5-22 0 0,2 15-288 0,0-3-64 15,-1 1-16-15,0 0 0 0,2 3-32 0,-2 1-16 16,3-1 0-16,0 0 0 0,-1 1-32 0,1 1 0 16,1 0 0-16,1 1 0 0,1 0-192 0,-1 0 176 0,1 3-176 0,-1-3 160 15,2 1-160-15,-1 2 160 16,2-2-160-16,0 2 160 0,0 2-160 0,-1-2 160 0,2 2-160 0,0 1 160 15,1-2-160-15,1 1 0 0,0 1 144 0,2-2-144 16,-2 1 0-16,-7-2 0 0,0 0 0 0,0 0 0 16,36 4 0-16,-36-4 0 0,0 0 0 0,0 0 0 15,39 3 0-15,-39-3 0 0,0 0 0 0,0 0 0 16,0 0 0-16,54-7 0 0,-54 7 0 0,0 0 0 16,0 0 0-16,0 0 0 0,47-9 0 0,-47 9 0 15,0 0 0-15,0 0 0 0,0 0 0 0,0 0 0 16,0 0 0-16,0 0 0 0,0 0 0 0,0 0 0 15,0 0 0-15,44-5 0 0,-43 7 0 0,-1 1 0 0,2 0 0 16,-2 0 0-16,1 0 0 0,-1 4 0 16,0-4 0-16,1 4 0 0,-1-4 0 0,1 3 128 15,1 1-128-15,-1-1 128 0,0 2-128 0,-1-1 128 0,1 0-128 0,0 2 0 16,1-2 0-16,-1 3 128 0,-1 1-128 0,0-3 0 16,0 0 0-16,0-2 0 0,-1 1 0 0,-1-1 0 15,2-2 0-15,-1 2 0 0,-1-3 0 0,1 0-192 16,1-2 192-16,-2 2-192 15,1-3-384-15,1 0-64 0,1 0-32 0,-1 0-12048 16,3-3-2400-16</inkml:trace>
  <inkml:trace contextRef="#ctx0" brushRef="#br0" timeOffset="12693.56">18849 5942 9215 0,'0'3'816'0,"0"-3"-656"15,1 3-160-15,0-3 0 0,0 0 1488 0,-1 0 272 16,2 0 48-16,0-3 16 0,2 3 1152 0,1-2 224 16,0 1 64-16,-5 1 0 0,0 0-1008 0,0 0-192 15,0 0-32-15,0 0-16 0,0 0-560 0,0 0-112 16,29-46-32-16,-29 39 0 0,0-3-608 0,-2 1-128 0,2 9-32 0,-2-19 0 15,-1 12-160-15,1-3-16 0,-2-1-16 0,1 4 0 16,0-3-96-16,0-1-32 0,1 1 0 0,0 0 0 16,1 4-64-16,0-4-16 0,1 10 0 0,0 0 0 15,0 0-144-15,-1-31 0 0,1 31 0 0,0 0 128 16,0 0-128-16,0 0 128 0,0 0-128 0,0 0 128 16,0 0 0-16,0 0-128 0,0 0 192 0,0 0-64 15,0 0-128-15,0 0 160 0,0 0-160 0,0 0 160 16,0 0-160-16,49-26 0 0,-44 29 0 0,1 0 128 15,1-2-128-15,0 4 0 0,2-4 0 0,-2 2 0 16,2 1 0-16,-1-2 0 0,2 1 0 0,-1 0 0 0,-9-3 0 0,0 0 0 16,32 4 0-16,-32-4 0 0,0 0 0 0,0 0 0 15,37 2 0-15,-37-2 0 0,0 0 0 16,0 0 0-16,0 0 0 0,0 0 0 0,43 0 0 0,-43 0 0 16,0 0 0-16,0 0 0 0,0 0 0 0,0 0 0 15,0 0 0-15,0 0 0 0,50-9 0 0,-50 9 0 16,0 0 0-16,0 0 0 0,0 0 0 0,0 0 0 15,0 0 0-15,0 0 0 0,0 0 0 0,0 0 0 16,47-7 0-16,-46 7 0 0,0 0 0 0,-1 2 0 16,0 0 0-16,-1 1 0 0,0 1 0 0,0 1 0 15,-2 2 0-15,-1 0 128 0,2-1-128 0,-2 3 0 16,1 1 0-16,-1 0 0 0,0 2 0 0,0 0 0 16,-1-2 128-16,1 3-128 0,0-1 0 0,-1 0 0 15,2-2 0-15,0 0 0 0,1-1 0 0,1-3-144 16,0-1 144-16,1 0-160 15,1-1-288-15,-1-2-64 0,3-2-16 0,0 1 0 16,1-1-368-16,-4 0-64 0,0 0 0 0,0 0-17280 0</inkml:trace>
  <inkml:trace contextRef="#ctx0" brushRef="#br0" timeOffset="13709.03">20480 6047 21183 0,'0'0'1888'0,"0"0"-1504"0,0 0-384 0,0-3 0 16,0 3 1760-16,-1-1 288 0,1 1 48 0,-2-5 16 16,1 1-96-16,1-2-16 0,-1-1 0 0,0-2 0 15,-1-1-848-15,2 0-160 0,-1-1-32 0,1 11-16 16,0 0-368-16,0 0-64 0,0-44 0 0,0 44-16 16,0 0-112-16,0 0-32 0,-1-39 0 0,1 32 0 0,0-2-96 0,0 3-32 15,-1 0 0-15,1 0 0 0,0 2-32 0,0 0-16 16,0-1 0-16,0 2 0 0,0 0-48 0,0 2-128 15,0-3 192-15,0 3-64 0,0 0-128 0,0 1 0 16,0 0 0-16,0 0 128 0,1 0-128 0,-1 0 0 16,0 0 0-16,0 1 128 0,1 2-128 0,0-1 0 15,1 2 0-15,-1-1 0 0,0 2 0 0,0-3 0 16,2 3 128-16,-2-4-128 0,0 2 0 0,2 0 0 16,-1-1 0-16,2 0 0 0,-2 0 0 0,2 1 0 15,1-3 0-15,-1 0 0 0,1 0 0 0,-2 0 0 16,4 0 0-16,-2 0 0 0,-1 0 0 0,3 0 0 15,-7 0 0-15,0 0 0 0,0 0 0 0,0 0 0 16,0 0 0-16,0 0 0 0,42-5 0 0,-42 5 0 0,0 0 0 16,0 0 0-16,0 0-128 0,44-7 128 15,-44 7 0-15,0 0 0 0,0 0-144 0,0 0 144 0,52-13-192 0,-52 13 192 16,0 0-192-16,0 0 192 0,0 0-192 0,0 0 192 16,47-14 0-16,-47 14-128 0,0 0 128 0,0 0 0 15,0 0 0-15,0 0 0 0,0 0 0 0,0 0 0 16,0 0 0-16,0 0 0 0,47-12 0 0,-44 12 0 15,-3 0 0-15,0 0 0 0,0 0 0 0,0 0 0 16,0 0 0-16,0 0 0 0,0 0 0 0,0 0 0 16,0 0 0-16,0 0 0 0,21 6 0 0,-21-5 0 15,0 3 0-15,-2-1 0 0,2 0 0 0,0 0 0 16,-1 0 0-16,0 2 0 0,1-1 0 0,-1 0 0 16,-1 1 0-16,1-2 0 0,-1 4 128 0,0-1-128 0,2 1 0 0,-1 2 176 15,0-2-176-15,0 4 160 0,0-1-160 0,-1 0 0 16,1 0 0-16,0 0 0 0,0 1 0 0,1-3 0 15,-2 0 0-15,2-4 0 0,0 0 0 0,2-2-192 16,0-2 0-16,-2 0 16 16,0 0-784-16,0 0-176 0</inkml:trace>
  <inkml:trace contextRef="#ctx0" brushRef="#br0" timeOffset="14676.54">22191 6049 4607 0,'-1'1'400'0,"0"-1"-400"0,-1 3 0 0,2-3 0 16,0 0 1856-16,-1 0 272 0,0 0 64 0,0 2 16 16,1-2 1280-16,-2 0 256 0,4-2 48 0,0-2 16 15,1 2-1056-15,-3 2-192 0,0 0-64 0,0 0 0 16,0 0-1200-16,15-53-240 0,-15 53-48 0,0 0-16 15,2-45-416-15,-2 45-96 0,-1-32-16 0,1 32 0 16,0 0-160-16,-3-45-48 0,3 45 0 0,-6-24 0 16,4 14-32-16,-1 0-16 0,1 4 0 0,-1 0 0 15,1-1-16-15,0 1 0 0,1 2 0 0,0 0 0 16,0 0-192-16,0-2 176 0,1 2-176 0,0 0 160 16,0 2-160-16,0-2 0 0,1 2 0 0,-1-1 0 15,1 2 0-15,-1 1 0 0,1 0 0 0,0 0 0 16,2 1 0-16,-2 2 128 0,2-3-128 0,-1 2 0 0,2 2 144 0,0-1-144 15,-1 1 160-15,2 1-160 0,0 1 144 16,1-2-144-16,1 2 128 0,0-3-128 0,0 0 0 16,1 0 0-16,0 1 128 0,-8-4-128 0,0 0 0 0,0 0 0 15,36 0 0-15,-36 0 0 0,0 0 0 0,0 0 0 16,0 0 0-16,47-9 0 0,-47 9 0 0,0 0 0 16,0 0 0-16,42-6 0 0,-42 6 0 0,0 0 0 15,0 0 0-15,0 0 0 0,41-2 0 0,-41 2 0 16,0 0 0-16,0 0 0 0,0 0 0 0,31 2 0 15,-27 0 0-15,-1-2 0 0,0 3-128 0,-2-3 128 16,2 1 0-16,-2 1 0 0,1 1 0 0,-2 1 0 0,2-1 0 0,-4 1 0 16,2 1 0-16,0-1 0 0,-1 2 0 0,0-2 0 15,-2 2 0-15,2 0 0 0,0 0 0 0,-2 0 0 16,1 0 0-16,0 1 0 0,-2-1 0 0,1 0 0 16,0 1 0-16,0 0 0 0,1 1 0 0,0-2 0 15,1 2-400-15,0-2 32 0,1 0 16 0,1-3 0 31,2 0-272-31,-1-3-48 0,2 0-16 0,0-3-17440 0</inkml:trace>
  <inkml:trace contextRef="#ctx0" brushRef="#br0" timeOffset="15675">23800 5976 3679 0,'-3'4'320'0,"2"0"-320"16,1-2 0-16,-1-2 0 0,1 1 928 0,0-1 112 15,0 3 32-15,0-3 0 0,1 2 1344 0,0 0 272 16,1 0 48-16,-1-2 16 0,1 0 192 0,0-4 32 16,-2 4 16-16,0 0 0 0,0 0-624 0,0 0-128 15,0 0-32-15,0 0 0 0,14-47-1040 0,-14 47-208 16,0 0-32-16,0 0-16 0,9-53-400 0,-9 53-96 15,0 0-16-15,0 0 0 0,5-58-208 0,-5 58-64 16,0 0 0-16,-1-46 0 0,1 46-128 0,0 0 192 16,-5-36-192-16,5 36 192 0,0 0-192 0,-8-25 128 0,6 18-128 0,0 2 128 15,0 2-128-15,0-1 0 0,1 4 0 0,1-3 128 16,0 3-128-16,0 0 128 0,0 0-128 0,1 3 128 16,0-2 16-16,0 2 0 0,2-1 0 0,-2-1 0 15,1 2-144-15,1-1 192 0,-1 2-192 0,1-1 192 16,1 0-192-16,-1-2 0 0,2 4 144 0,-1-1-144 15,1-1 0-15,1 0 144 0,1 1-144 0,1-2 0 16,1 2 160-16,-1-1-160 0,3 0 128 0,-11-3-128 16,24 3 0-16,-24-3 0 0,30 4 128 0,-30-4-128 15,0 0 0-15,38-4 0 0,-38 4 0 0,0 0 0 16,34-3 0-16,-34 3 0 0,0 0 0 0,0 0 0 16,0 0 0-16,47-13 0 0,-47 13 0 0,0 0 0 0,0 0 0 0,0 0 0 15,0 0 0-15,0 0 0 16,47-19 0-16,-43 19 0 0,0 0 0 0,-3 0 0 15,2 0 0-15,-3 1 0 0,1 2 0 0,0-1 0 0,-1 2 0 0,0-1 0 16,0 0 0-16,-1 3 0 0,0-2 0 0,-1 2 0 16,1-2 0-16,-1 2 0 0,0 0 0 0,0 1 0 15,-1 1 0-15,1 0 0 0,1 0 0 0,-3 2 0 16,2-1 0-16,-1 1 0 0,1 0 0 0,-1-2 0 16,1 2 0-16,0-2 0 0,1 0 0 0,0-1 0 15,1-1 0-15,0-3 0 16,1 0-352-16,2-3-48 0,-1-3-16 0,-2 3 0 15,0 0-1296-15,0 0-256 0</inkml:trace>
  <inkml:trace contextRef="#ctx0" brushRef="#br0" timeOffset="16635.68">25482 5952 15663 0,'0'0'1392'0,"1"0"-1120"0,0 0-272 0,0 0 0 16,-1 0 2192-16,2-3 384 0,0 2 80 0,2-2 16 15,-4 3-224-15,0 0-32 0,0 0-16 0,0 0 0 16,37-40-1104-16,-37 40-208 0,0 0-64 0,0 0 0 16,0 0-512-16,31-55-128 0,-31 55 0 0,0 0-16 15,0 0 64-15,0 0 16 0,8-53 0 0,-8 53 0 16,0 0-208-16,-6-26-48 0,4 17 0 0,-2-1 0 15,0 4-192-15,2 0 176 0,-2 0-176 0,0 0 160 16,2 0-160-16,-2 2 0 0,2 0 0 0,1-1 128 0,-2 1-128 0,3 1 0 16,0 0 0-16,0 2 0 0,1-1 0 0,1 2 128 15,0-3-128-15,0 3 0 0,2 0 128 0,0 0-128 16,1 3 0-16,0-1 128 0,0-2-128 0,1 4 0 16,-1-1 144-16,1 0-144 0,1 1 128 0,0-1-128 15,-1 2 160-15,1-3-160 0,1 1 128 0,-1 2-128 16,1-4 0-16,0 2 0 0,1-1 0 0,-1 2 128 15,2-1-128-15,-10-3 0 0,23 3 0 0,-23-3 0 16,0 0 0-16,36 3 0 0,-36-3 0 0,0 0 0 16,39-3 0-16,-39 3 0 0,0 0 0 0,36-3 0 0,-36 3 0 0,0 0 0 15,0 0 0-15,0 0 0 0,41-13 0 16,-41 13 0-16,0 0-128 0,0 0 128 0,0 0 0 0,0 0 0 16,0 0 0-16,0 0-128 0,0 0 128 0,0 0 0 15,0 0 0-15,26 4 0 0,-24 0 0 0,-2 1 0 16,1-2 0-16,1 0 0 0,-2 3 0 0,1-1 0 15,0 1 0-15,-1 3 128 0,0-3-128 0,-1 1 0 16,1 2 128-16,-1 0-128 0,-2 1 0 0,1-1 144 16,-1 0-144-16,1 1 0 0,-2 0 0 0,2 0 0 15,-1 0 0-15,-1-2 0 0,3-1 0 0,0-1 0 16,1-3-240-16,0-3-80 0,2-2 0 0,-2 2-12144 16,0 0-2416-16</inkml:trace>
  <inkml:trace contextRef="#ctx0" brushRef="#br0" timeOffset="17541.91">27275 5908 12895 0,'-2'3'1152'0,"2"-1"-928"15,0-2-224-15,0 0 0 0,0 0 2048 0,0 0 352 16,0 1 80-16,0 2 16 0,0-1 0 0,0 0 0 16,2 0 0-16,-1-2 0 0,1-2-960 0,1 0-192 15,-1 0-48-15,-2 2 0 0,0 0-784 0,0 0-144 16,0 0-48-16,0 0 0 0,0 0-128 0,19-61-48 15,-19 61 0-15,0 0 0 0,0 0 176 0,1-53 16 16,-1 53 16-16,0 0 0 0,-5-41-32 0,5 41 0 16,0 0 0-16,-7-34 0 0,7 34-32 0,0 0-16 15,0 0 0-15,0 0 0 0,-4-39-80 0,4 39-32 16,0 0 0-16,0 0 0 0,0 0-32 0,0 0 0 16,0 0 0-16,0 0 0 0,0 0-128 0,0 0 128 15,0 0-128-15,0 0 128 0,0 0-128 0,0 0 0 16,0 0 144-16,0 0-144 0,0 0 128 0,0 0-128 0,41-9 160 15,-38 15-160-15,1-3 128 0,0 0-128 0,0 1 0 16,-1-2 144-16,1 2-144 0,0-1 0 0,1 0 0 0,0-2 128 16,0 2-128-16,0-1 0 0,-1 2 0 0,3-4 0 15,-2 2 0-15,1-2 0 0,1 2 0 0,-1 0 0 16,1-2 0-16,0 1 0 0,-1-1 0 0,-1 0 0 16,-5 0 0-16,0 0 0 0,0 0-176 0,0 0 176 15,0 0-176-15,0 0 176 0,35-5-208 0,-33 3 80 0,1 2 128 0,-1 0 0 16,-1 0 0-16,1 0-128 15,-2 2 128-15,0 0 0 0,0 0 0 0,0 1 0 16,-2 1 0-16,1 1 0 0,0 2 0 0,0-4 0 16,-1 3 0-16,1 2 0 0,-1 1 0 0,1-1 0 15,-1-2 0-15,1 2 0 0,0 0 0 0,0 0 0 0,-1 1 0 0,2-2 0 16,-1 2 0-16,1-3 0 0,0 0 0 0,0-2 0 16,0-1 0-16,0 0-128 15,0-1-256-15,0-2-64 0,1 0 0 0,1-2 0 16,-2 2-1728-16,0 0-368 0</inkml:trace>
  <inkml:trace contextRef="#ctx0" brushRef="#br0" timeOffset="18625.62">28890 5797 6447 0,'-3'6'576'0,"2"-3"-576"0,0-3 0 0,-1 1 0 16,2 1 1552-16,-1-2 208 0,1 2 32 0,-1-2 16 16,0 2 784-16,-2 1 160 0,2-2 16 0,0 1 16 15,-1-2-1072-15,1 0-224 0,0 0-32 0,0 0-16 16,1 0-592-16,0 0-112 0,0 0-32 0,1-2 0 16,0 1 128-16,0 1 0 0,2-4 16 0,-2 1 0 15,2 0-16-15,-1 0 0 0,-2 3 0 0,0 0 0 16,0 0-272-16,0 0-64 0,0 0-16 0,0 0 0 15,0 0-208-15,20-54-32 0,-20 54-16 0,0 0 0 16,0 0-16-16,0 0 0 0,6-56 0 0,-6 56 0 16,0 0 0-16,0 0 0 0,-4-52 0 0,4 52 0 15,0 0-208-15,0 0 144 0,0 0-144 0,-7-43 128 0,6 37-128 0,1 2 0 16,-2 0 0-16,2 2 128 0,0 2-128 0,0 0 0 0,2 0 0 0,-2 0 0 16,2 2 0-16,-1 2 0 0,2 0 144 0,-1-2-144 0,2 2 0 0,0 2 144 31,0-3-144-31,-1 3 0 0,2-3 128 0,1 4-128 15,-1-4 0-15,0 1 0 0,0 1 0 0,1-1 0 16,-1-2 0-16,2 2 0 0,-3 0 0 0,3-2 0 16,-1 2 0-16,0-2 0 0,3 2 0 0,-2-2 0 15,0 2 0-15,2-1 0 0,0 0 0 0,-1 1 0 16,1-1 0-16,0-2 0 0,-1 1 0 0,1 1 0 16,1-3 0-16,-1 0 0 0,-1-3 0 0,1 3 0 15,0-3 0-15,-9 3 0 0,0 0-224 0,0 0 48 16,0 0 16-16,0 0 0 0,44-25-32 0,-44 25 0 0,0 0 0 0,0 0 0 15,0 0 192-15,0 0 0 0,0 0-144 0,0 0 144 16,0 0 0-16,0 0 0 0,0 0-144 16,0 0 144-16,0 0 0 0,0 0 0 0,0 0-128 0,0 0 128 15,0 0-240-15,0 0 16 0,0 0 0 0,0 0 0 16,0 0 224-16,19 0-176 0,-22 6 176 0,1 0-160 16,-2 0 160-16,2 2 0 0,-2 0 0 0,0 1 0 15,2 1 0-15,-2 0 0 0,1-1 0 0,1 0 128 16,1 1-128-16,0 0 0 0,-1 3 0 0,2-5 0 15,0 3 0-15,2 0 0 0,-1-1 0 0,0 0 0 16,0-1 0-16,0 1 0 0,2-3 0 0,-3 2 0 16,1-3 0-16,0 1-160 0,-1 0 160 0,2-1 0 15,-2 0-672-15,1-1-32 0,-1-1 0 0,0-4 0 16,0 1-736-16,1-1-160 0,-1-1-16 0,0-3-8048 16,0 2-1616-16</inkml:trace>
  <inkml:trace contextRef="#ctx0" brushRef="#br0" timeOffset="152217.74">29325 15784 2751 0,'0'0'256'0,"-1"0"-256"0,1 0 0 0,0 0 0 15,0 2 192-15,-2-2 0 0,0 1 0 0,-1 2 0 16,0-1 320-16,-1 2 64 0,-2 0 16 0,0-2 0 15,-1 2 336-15,1-2 64 0,-1 1 16 0,-2 1 0 16,1-1 352-16,-1 0 80 0,-1 1 16 0,0-2 0 16,1 2 544-16,1-1 112 0,-1 1 32 0,0-1 0 15,3 0-352-15,0 2-64 0,0-3 0 0,0 2-16 16,1-2-784-16,0 0-160 0,-1 1-16 0,2-2-16 16,0 1 64-16,1-2 16 0,-1 2 0 0,-1-1 0 15,1-1 16-15,-1 0 0 0,0 1 0 0,0-1 0 0,0-1-192 16,0 1-48-16,-1-1 0 0,0-1 0 0,0 2-144 0,0-2-48 15,-2 1 0-15,0 1 0 0,-1-3-208 0,0 1-32 16,-1 0-16-16,-1 0 0 0,-2 0-144 0,-1-2 192 16,-1 1-192-16,0 2 192 0,1-3-64 0,-3 2 0 15,1-1 0-15,0 2 0 0,0-1 0 0,0-2-128 16,0 2 192-16,-1-2-64 0,-1 1 0 0,2 0 0 16,-1 0 0-16,0-1 0 0,1 2 16 0,0 1 0 15,0-2 0-15,2 0 0 0,0 3-144 0,2-3 192 16,1 1-192-16,1 0 192 0,0 2-192 0,1-2 192 15,1 2-192-15,0-3 192 0,1 2-192 0,1 1 0 0,0 0 0 16,1-2 0-16,1 2 0 0,0 0 128 0,0 0-128 0,1 0 0 16,-1 2 0-16,0-2 0 0,1 1 128 0,-1 2-128 15,0-1 0-15,1 2 0 0,-1-1 0 16,0 0 0-16,0 3 0 0,-1-2 0 0,2 2 128 0,-1 3-128 16,-1-3 0-16,0 4 0 0,0 0 0 0,0-1 0 15,-1 4 0-15,0 0 0 0,-2 3 128 0,1 0-128 16,-2 2 0-16,1 1 0 0,-2-1 0 0,1 5 128 15,1-1-128-15,0 0 0 0,-1 2 0 0,2 0 0 16,0 4 0-16,0 0 0 0,1 1 128 0,1 3-128 16,0 0 0-16,0 0 0 0,2 5 0 0,0 1 0 15,1 1 0-15,-1 4 0 0,2-1 0 0,-1 1 0 16,2-1 0-16,0-1 0 0,0 0 0 0,0-3 0 0,1-1 0 0,-1-1 0 16,2 1 0-16,0 2 0 0,-1-5 0 0,-2 1 0 15,2 0 0-15,-1-3 0 0,0 2 0 0,0-1 0 16,-1 0 0-16,-1-3 0 0,0 1 0 0,-1-1 0 15,0 0 0-15,-2 1 0 0,1-3 0 0,-1 1 0 16,1-1 0-16,-1 1 0 0,2-4 0 0,-1 0 0 16,0 0 0-16,2-3 0 0,-1 2 0 0,1-2 0 15,-1 2 0-15,1-4 0 0,1 2 0 0,-2-4 0 16,2 5 0-16,0-5 0 0,-2 2 0 0,2-2 0 16,-2-1 0-16,2 1 0 0,-1 1 0 0,-1-3 0 15,1 3 0-15,-2 0 0 0,2 0 0 0,-2-2 0 16,0 0 0-16,1 3 0 0,-1-1 0 0,0-1 0 15,2 2 0-15,-2-7 0 0,1 2 0 0,2-2 0 0,0-3 0 16,0-2 0-16,1 2 0 0,0-4 0 0,1 2 0 0,0-2 0 16,0 0 0-16,1-1 0 0,-1-1 0 0,0-1 0 15,2 0 0-15,-1 1 0 0,1-4 0 0,0 2 0 16,1-1 0-16,1 2 0 0,1-3 0 0,0-3 0 16,-6 3 0-16,0 0 0 0,0 0 0 0,0 0 0 15,0 0-128-15,62-7 128 0,-62 7 0 0,0 0 0 16,0 0 0-16,62 4 0 0,-62-4-144 0,0 0 144 0,53 12 0 0,-53-12-128 15,0 0 128-15,0 0 0 0,62 12-176 16,-62-12 176-16,0 0-160 0,74 13 160 16,-74-13 0-16,56 3-144 0,-56-3 144 0,57 0 0 15,-57 0 0-15,55-3 0 0,-55 3 0 0,0 0 0 16,78 0 0-16,-78 0 0 0,53 1 0 0,-53-1-128 0,0 0 128 16,72 9 0-16,-72-9 0 0,51 6 0 0,-51-6 0 15,54 10 0-15,-54-10 0 0,56 6 0 0,-56-6 0 16,53 4 0-16,-53-4 0 0,0 0-128 0,77 0 128 15,-77 0 0-15,0 0 0 0,64 0-128 0,-64 0 128 0,0 0 0 16,66-4 0-16,-66 4 0 0,0 0 0 0,69 0 0 16,-69 0 0-16,0 0 0 0,63-4 0 0,-63 4 0 15,0 0 0-15,53 0 128 0,-53 0-128 0,0 0 0 16,62-5 0-16,-62 5 0 0,0 0 0 0,56-1 0 16,-56 1 0-16,0 0 0 0,0 0 0 0,66 1 0 15,-66-1 0-15,0 0 0 0,0 0 0 0,62 9 0 16,-62-9 0-16,0 0 0 0,0 0 0 0,66 4 0 15,-66-4 0-15,0 0 0 0,0 0 0 0,64-3 0 16,-64 3 0-16,0 0 0 0,0 0 0 0,57-1 0 16,-57 1 0-16,0 0 0 0,0 0 0 0,0 0 0 0,60 1 0 15,-60-1 0-15,0 0 0 0,0 0 0 0,52 3 0 0,-52-3 0 16,0 0 0-16,0 0 0 0,52 0 0 0,-52 0 0 16,0 0 0-16,0 0 0 0,56-3 0 0,-56 3 0 15,0 0 0-15,0 0 0 0,54 3 0 0,-54-3 0 16,0 0 0-16,0 0 0 0,55 6 0 0,-55-6 0 15,0 0 0-15,0 0 0 0,0 0 0 0,62 0 0 16,-62 0 0-16,0 0 0 0,0 0 0 0,0 0 128 16,0 0-128-16,53-14 0 0,-53 14 0 0,0 0 128 15,0 0-128-15,0 0 0 0,0 0 0 0,0 0 0 16,0 0 0-16,0 0 0 0,0 0 0 0,0 0 0 0,37-34 0 0,-37 31 0 16,0-1 0-16,0-1 0 0,-1 2 0 0,-2-1 0 15,1-2 0-15,-1 0 0 0,-1-1 0 0,2 1 0 16,-2-1 0-16,1-2 128 0,0-1-128 0,1 0 0 15,-2-2 0-15,1 0 0 0,1-1 0 0,1-3 0 16,-2-2 0-16,2-5 0 0,0 1 0 0,0-3 0 16,1-1 0-16,-2-2-128 0,2-4 128 0,0-1 0 15,0-3 0-15,-1-3 0 0,-1 2 0 0,0-5 0 16,0 1 0-16,-2-3 0 0,2 3 0 0,-2 0 0 16,0 0 0-16,-1 1 0 0,0 4 0 0,-1-1 0 15,1 5 0-15,-1 1 0 0,0 0 128 16,1 1 0-16,0-2 0 0,0 1 0 0,1 2 64 0,1-3 32 15,0 1 0-15,2-3 0 0,-2 2-96 0,2-2 0 16,1 1-128-16,-1-1 192 0,0 0-192 0,0 2 0 0,-2 1 128 16,2 1-128-16,-2 2 0 0,1-1 0 15,-1 2 0-15,2 4 0 0,-1-2 176 0,-1 5-176 0,2-1 192 0,-1 5-192 16,-1 0 256-16,2 0-64 0,-2 0-16 0,1 1 0 16,-1-1-32-16,2 1 0 0,-1 1 0 0,0-1 0 15,1 2-144-15,0-1 128 0,1-1-128 0,-1 1 128 16,-1-2-128-16,1-1 0 0,1 4 0 0,-1-3 0 15,1 1 0-15,-1-1 0 0,0 3 0 0,1 0 0 0,0 1 0 16,-2-1 0-16,2 1 0 0,-1 2 0 16,0 0 0-16,0 1 0 0,-1-1 0 0,1 4 0 15,-1-2 128-15,-1 1-128 0,1 0 0 0,-2 1 128 16,2 0-128-16,-1-1 0 0,1 1 0 0,-2 0 128 16,1 2-128-16,1-2 0 0,-1 0 0 0,0 0 0 0,0-2 0 0,0 2 0 15,-1 0 0-15,1 0 0 0,0 1 0 0,-1 0 0 16,-1 0 0-16,0 1 0 0,1-2 0 0,-1 2 0 15,-1-1 0-15,0 2 0 0,0-1 0 0,0 0 0 16,-2 2 128-16,1-2-128 0,-2-2 0 0,1 1 0 16,-2 1 0-16,0 1 128 0,-3-1-128 0,2 1 0 15,-1 0 0-15,0 0 128 0,-2 0-128 0,0-1 0 16,-1 1 0-16,-1 0 0 0,3 0 0 0,-2-1 0 16,-1 2 0-16,-1-2 0 0,0 2 0 0,1-1 0 15,0 0 0-15,0 0 0 0,-1 2 0 0,1-2 0 16,0 2 0-16,-2 1 0 0,4 0 0 0,-2 0 0 15,-2 0 0-15,1 0 0 0,-2 0 0 0,2 1 0 16,-1 2 0-16,1-3 0 0,1 1 0 0,2-1 0 16,-1 1 0-16,1-2 0 0,2 1 0 0,-2-1 0 0,2 1 128 0,-2-4-128 15,1 4 0-15,0-2 0 0,1-2 0 16,-1 2 0-16,2-2 0 0,-1 1 0 0,-3 0 0 0,-1-2 0 16,0 0 0-16,-1 2 0 0,-1 0 0 0,1 3 0 15,0-3 0-15,1 3 0 0,1 3 0 0,-1-3 0 16,1 3 0-16,1 0 128 0,-1 2-128 0,2 0 128 15,1 1-128-15,-1 0 0 0,1-2 144 0,1 2-144 16,0-2 0-16,1-1 0 0,1 2 0 0,-1 1 128 16,1-2-128-16,0-1 0 0,0-2 0 0,1 1 0 15,1 0 0-15,-2-1 0 0,2 0 0 0,-3-1 0 16,1-1 0-16,1 0 0 0,-1-1 0 0,0 0 0 16,0 1 0-16,-1-2 0 0,0 3 0 0,-1-2 0 0,1 0 0 15,-3 2 0-15,2 0 0 0,-1 0 0 0,2 0 0 16,-1 0 0-16,-1 0 0 0,-2 2 0 0,0 0-160 0,2 1 0 15,0-2 0-15,-1 1 0 16,2 0-432-16,1-2-96 0,2 1-16 0,0-2 0 16,2-1-384-16,2-1-64 0,1-2-32 0,3-3-17824 15</inkml:trace>
  <inkml:trace contextRef="#ctx0" brushRef="#br0" timeOffset="-202851.81">30653 16968 13823 0,'-1'-2'1216'0,"-1"-1"-960"15,4 2-256-15,-2-1 0 0,1 2 1376 0,0-1 224 0,-1-2 64 0,0 1 0 16,1-2 528-16,-1 4 112 0,0 0 32 0,0 0 0 15,0 0 96-15,0 0 0 0,0 0 16 0,0 0 0 16,0 0-1056-16,0 0-224 0,50-10-32 0,-50 10-16 16,0 0-416-16,0 0-96 0,22 16-16 0,-17-12 0 15,-5-4 64-15,0 0 16 0,0 0 0 0,0 0 0 16,30 15-240-16,-30-15-48 0,0 0-16 0,0 0 0 16,0 0-208-16,0 0-32 0,48 0-128 0,-48 0 192 15,0 0-192-15,0 0 144 0,0 0-144 0,0 0 128 16,54 0-128-16,-54 0 0 0,0 0 0 0,0 0 0 15,0 0 0-15,0 0 0 0,55 0 0 0,-55 0 0 16,0 0 0-16,0 0 0 0,0 0 0 0,0 0 0 16,0 0-192-16,0 0 16 0,0 0 16 0,0 0 0 15,0 0-304 1,0 0-64-16,0 0-16 0,0 0 0 0,0 0-96 0,0 0 0 0,0 0-16 0,0 0 0 16,0 0-304-16,0 0-48 0,0 0-16 0,0 0-10960 15,0 0-2208-15</inkml:trace>
  <inkml:trace contextRef="#ctx0" brushRef="#br0" timeOffset="-202373.61">30679 17088 4479 0,'2'-2'192'0,"-2"-1"64"0,0 2-256 0,0 1 0 0,0 0 0 0,0 0 0 15,0 0 2976-15,0 0 544 0,0 0 128 0,0 0 0 16,2 0-352-16,-2 0-80 0,1 0-16 0,1 0 0 15,1 0-1040-15,0 1-224 0,-3-1-32 0,0 0-16 0,0 0-736 0,0 0-160 16,0 0-32-16,49 12 0 16,-49-12-384-16,0 0-96 0,0 0-16 0,44 7 0 15,-44-7-208-15,0 0-32 0,0 0-16 0,40 10 0 0,-40-10-16 0,0 0 0 16,0 0 0-16,0 0 0 16,39 11-16-16,-34-11-16 0,-5 0 0 0,0 0 0 0,0 0-160 15,0 0 192-15,0 0-192 0,0 0 192 0,42 10-192 16,-37-10 0-16,0 1 0 0,-1-1 128 0,0 3-128 0,-1-3 0 15,0 0 0-15,-1 0 0 0,1 0 0 0,-2-3-176 16,1 6 176-16,0-3-192 0,-1 0-128 0,-1 0-48 16,0 0 0-16,0 0 0 15,0 0-80-15,-1 0 0 0,-2 0-16 0,1 0 0 16,-1 2-816-16,-2-2-176 0,2 0-16 0,-2 0-14912 0</inkml:trace>
  <inkml:trace contextRef="#ctx0" brushRef="#br0" timeOffset="-190975.89">31475 16343 2751 0,'-1'0'256'0,"1"-4"-256"15,0 4 0-15,0-2 0 0,0-1 704 0,-1 3 80 16,1-1 32-16,-2 1 0 0,1-3 864 0,-1 1 176 15,-2 1 48-15,0 1 0 0,-1-3 544 0,2 6 112 16,-1-3 32-16,0 0 0 0,2 3-960 0,-2-3-192 16,2 4-32-16,-1-1-16 0,1 0-240 0,-2 2-64 15,1 0 0-15,0 4 0 0,-1-3-64 0,-1 0 0 16,1 2-16-16,-1 0 0 0,1 2-112 0,-1 0-32 16,0 1 0-16,-2-1 0 0,1 2-384 0,0 1-80 0,1 0-16 15,-1 0 0-15,2-1-256 0,-1 0-128 16,2 2 0-16,-1 1 128 0,0 1-128 0,0-2 0 15,2 0 0-15,-1 4 0 0,1 0 0 0,0 3 0 0,-2-1 0 16,1 5 0-16,0 0 0 0,-2 1 0 0,0 4 0 0,0 0 0 16,-1 2 144-16,-1 2-144 0,0 0 160 0,0 1-160 15,-1 0 304-15,0-2-48 0,0 0 0 0,1-1 0 16,1 3-64-16,-1-4 0 0,1-3-16 0,1 1 0 16,2-1-176-16,0-4 160 0,2 1-160 0,0-1 160 15,2-1-160-15,1-4 0 0,2 4 0 0,0-2 0 16,2 1 0-16,-1-2 0 0,1 1 0 0,0-2 0 15,0 0 0-15,1 0 0 0,0-2 0 0,-1 1 0 16,2 1 0-16,-1 0 0 0,0-3 0 0,1 0 0 16,-1-3-144-16,-1 2 144 0,1-3 0 0,-1-2 0 15,-1-1-240-15,-2 1 64 0,2-4 16 0,-1-2 0 16,0 0-272-16,-2-2-48 0,2 0-16 0,-2 0 0 16,-2-2-1168-16,0 0-224 0,0 0-48 0,0 0-13296 15</inkml:trace>
  <inkml:trace contextRef="#ctx0" brushRef="#br0" timeOffset="-190290.78">31744 16448 14735 0,'0'0'640'0,"0"0"160"0,0 0-640 0,0 0-160 0,0 0 0 0,0 0 0 16,0 0 1792-16,0 0 320 0,0 0 64 0,0 0 0 15,0 0 576-15,0 0 128 0,0 0 0 0,0 0 16 16,0 0-992-16,0 0-208 0,0 0-32 0,0 0-16 16,-2-6-944-16,-4 11-176 0,-1-2-32 0,0 3-16 15,1-2-272-15,0 2-48 0,1 3-16 0,0-3 0 16,0 2-144-16,0 0 0 0,-1 2 144 0,2 3-144 0,-1-4 0 0,2 4 0 16,-1-3 0-16,2 2 0 0,-1-2 0 15,2 2 0-15,0-2 0 0,1 0 0 16,1 1 0-16,0-3 0 0,0 0 0 0,3-2 0 15,-4-6 0-15,0 0 0 0,0 0 0 0,0 0 0 0,35 17 0 0,-35-17 0 0,0 0 0 16,0 0-128-16,48-23 128 16,-48 23 0-16,0 0-144 0,43-34 144 0,-43 34-128 15,0 0 128-15,34-35-160 0,-34 35 160 0,0 0 0 0,22-35-144 16,-22 35 144-16,0 0 0 0,9-30 0 0,-9 30 128 16,-2-17 0-16,0 10 0 0,2 7 128 0,-5-9 48 15,2 3 0-15,0 4 0 0,0 0-32 0,1 2 0 16,-1 0 0-16,1 0 0 0,-2 4-48 0,2-1-16 15,-1 3 0-15,2-2 0 0,-2 2-16 0,1 0-16 0,-1 0 0 0,2 2 0 16,0 0-176-16,0 2 160 0,0 0-160 0,-1 1 160 16,1 3-160-16,-1-2 0 0,0 0 0 0,0 1 128 15,1 0-128-15,-2 0 0 0,2-1 0 0,0 2 0 16,-1-2 0-16,1 3 0 0,1-4 0 0,0 4 0 16,0-3 0-16,0 1 0 0,0-1 0 0,0 2 0 15,-1-2-192-15,0 0 16 0,1 1 16 0,-2-2 0 31,1 1-240-31,0-1-48 0,0-3-16 0,0 0 0 16,-1 0-272-16,2-2-48 0,0 0-16 0,0-3-11328 0,0-3-2272 16</inkml:trace>
  <inkml:trace contextRef="#ctx0" brushRef="#br0" timeOffset="-189687.72">31654 17180 8511 0,'0'0'192'0,"0"0"32"0,0 0 16 0,0 0 0 0,0 0-240 0,0 0 0 0,0 0 0 0,0 0 0 16,0 0 3456-16,0 0 640 16,0 0 128-16,5 10 16 0,-5-7-1024 0,0 1-208 15,0 1-32-15,0 1-16 0,-1-2-1424 0,1 2-304 16,0 0-48-16,0 1-16 0,0-4-608 0,0 3-128 0,0-2-32 16,0 2 0-16,0-2-400 0,0 1 0 15,-1 1 128-15,1-2-128 0,-1 0 0 0,-1-2 0 0,2 2 0 0,-1 0 0 16,1 0 0-16,0 0 0 0,-1-1 0 0,1 0 0 15,0-1 0-15,1 3 192 0,2-2-64 0,-1 0 0 16,-2-3 0-16,0 0 0 0,0 0 0 0,0 0 0 16,0 0-128-16,36 12 160 0,-36-12-160 0,0 0 160 15,0 0-160-15,38 10 0 0,-38-10 144 0,0 0-144 16,31 19 0-16,-31-19 0 0,18 13 0 0,-18-13 0 16,16 16 0-16,-16-16 0 0,11 15 0 0,-7-8 0 0,-2 2 0 0,0-3 0 15,0 0 0-15,-2 1 0 0,-2-2 0 0,1 0 0 16,-1 1 0-16,-1-3 0 15,0 4 0-15,-4-1 0 0,2 0 0 0,-2-2 0 0,0 2 0 0,-1-2 0 16,0 1-144-16,-1-2 144 0,0 1-128 0,-1-2 128 16,0 2-160-16,1-4 160 0,0 3 0 0,-1-6 0 15,0 3-128-15,0-2 128 0,0 0 0 0,0 0 0 16,2-1 0-16,-1 0 0 0,2-1 0 0,-1 0 0 16,2-1 0-16,0 2 0 0,0-1 0 0,1-1 0 0,1 0 0 0,0 3 0 31,1-2-464-31,0-2 0 0,1 1 0 0,-1 0 0 15,2 0-1120-15,0 1-208 0,1 4-64 0,0 0-13696 0</inkml:trace>
  <inkml:trace contextRef="#ctx0" brushRef="#br0" timeOffset="-189447.96">31640 17228 12895 0,'0'0'1152'0,"0"0"-928"0,0 0-224 0,0 0 0 16,0 0 2240-16,0 0 416 0,0 0 80 0,0 0 16 16,0 0 432-16,50-35 80 0,-50 35 32 0,0 0 0 0,0 0-1696 0,56-18-352 15,-56 18-64-15,0 0-16 16,0 0-816-16,0 0-160 0,48 2-48 0,-48-2 0 16,0 0-336-16,0 0-80 0,0 0-16 0,0 0 0 15,0 0-640-15,0 0-128 0,0 0-32 0,0 0 0 16,37 8-960-16,-37-8-208 0</inkml:trace>
  <inkml:trace contextRef="#ctx0" brushRef="#br0" timeOffset="-188743.26">32034 16418 8287 0,'0'0'736'16,"0"0"-592"-16,0 0-144 0,0 0 0 15,0 0 2112-15,0 0 400 0,0 0 80 0,0 0 16 0,0 0 416 0,29 22 96 16,-29-22 16-16,14 24 0 15,-14-24-752-15,15 28-144 0,-7-10-16 0,-2-1-16 16,1 1-1056-16,1 1-192 0,-1 3-64 0,0-2 0 0,1 2-512 0,1 2-128 16,-2-1 0-16,2 2-16 0,-2 4-240 15,0-4 144-15,1 3-144 0,-1 0 128 0,-2 1-128 0,1-1 0 16,-1 4 0-16,-1 3 0 0,1-3 0 16,-2-1 0-16,-1-1 0 0,0 0 0 0,0-1 0 0,0-3 0 15,-2-1 0-15,1-1 0 0,2-1 0 0,-2-1 0 16,0 3 0-16,-1-3 0 0,2 0-160 0,-2-3 160 15,-2 0 0-15,1 0-144 0,0 1 144 0,-3-2 0 16,0 1 0-16,0-3-128 0,-3 2 128 0,1-1 0 16,-1-1 0-16,-1 0 0 0,1-1 0 0,-2-2 128 15,2 0-128-15,-2-1 0 0,2 0 128 0,-2-1-128 16,2 1 128-16,-1-3-128 0,2-1 0 0,-1 0 128 0,0-1-128 16,1 1 0-16,0-3 0 0,1 1 0 0,-1-1 0 0,1 2 128 15,1-1-128-15,-1-1 0 0,0 0 0 0,0 2 0 16,2-2 0-16,-2 1 0 0,1-1 0 0,0 0 0 15,1 1 0-15,0-4 0 0,1 2 0 0,-1 0 0 16,1-1 0-16,-1-2 0 0,2 3 0 0,-1-2 128 16,0 1-128-16,1-2 0 0,0 1 0 0,1-2 0 15,-1 3 0-15,1-3-128 0,0 0 128 0,0-3-192 16,1 3-288-16,-1-2-64 16,1 1-16-16,-1-2-11296 0,3 3-2272 0</inkml:trace>
  <inkml:trace contextRef="#ctx0" brushRef="#br0" timeOffset="-187907.59">32462 17049 12895 0,'-4'2'1152'0,"2"-2"-928"0,1 0-224 0,1 0 0 15,1 0 352-15,0 0 32 0,0 0 0 0,0 0 0 16,-1 0 1584-16,0 0 320 0,0 0 64 0,0 0 16 0,0 0 32 0,52 9 16 16,-52-9 0-16,0 0 0 15,0 0-1168-15,49 6-224 16,-49-6-64-16,0 0 0 0,0 0-752 0,52 6-208 0,-52-6 0 0,0 0 0 0,0 0 0 0,0 0-272 15,49 5 32-15,-49-5 16 16,0 0-1008-16,0 0-208 0,0 0-32 0</inkml:trace>
  <inkml:trace contextRef="#ctx0" brushRef="#br0" timeOffset="-187674.78">32527 17114 11967 0,'0'0'1072'16,"0"0"-864"-16,0 0-208 0,0 0 0 0,0 0 1408 0,0 0 256 0,0 0 32 0,0 0 16 16,0 0 720-16,0 0 160 0,30 14 32 0,-30-14 0 15,0 0-1136-15,0 0-208 16,0 0-64-16,40 12 0 0,-40-12-1216 0,0 0-384 0,0 0-16 0,0 0 0 31,0 0-1552-31,0 0-304 0,49-3-64 0</inkml:trace>
  <inkml:trace contextRef="#ctx0" brushRef="#br0" timeOffset="-187175.17">33048 16473 11967 0,'0'0'528'0,"0"0"112"15,0 0-512-15,0 0-128 0,0 0 0 0,0 0 0 0,0 0 1584 0,0 0 272 16,0 0 64-16,0 0 16 0,0 0 992 0,0 0 192 0,-1-13 32 0,-5 22 16 16,-1 1-1232-16,-1 2-240 0,-1 4-48 0,0 0-16 15,-2 3-656-15,0 3-128 16,1-2-16-16,-1 5-16 0,0-3-224 0,0 3-32 16,1 1-16-16,1 1 0 0,1 1-192 0,2 1-32 15,-1 0-16-15,2 0 0 0,2-1-128 0,-1 1-32 0,2-1 0 16,-1 0 0-16,2 1-144 0,1-1 0 0,0-2 0 0,0 3 128 15,1-1-128-15,-1-1 0 0,0 2 0 0,0-3 0 16,0 0 0-16,0-1 0 0,0 2 0 0,0-4 0 16,-1 2 0-16,1-5 0 0,0 1 0 0,-1-3 0 15,1 0 0-15,0-1 0 0,0 0 0 0,0-1 0 16,0 2 0-16,0-5 0 0,1 2 0 0,0-1 0 0,2-2-176 0,-1 0 176 16,2-2-128-16,-2-1 128 0,2-2-240 0,0 2 48 15,-1-3 0-15,2 0 0 16,-5-6-32-16,0 0 0 0,0 0 0 0,23 14 0 15,-23-14-304 1,0 0-64-16,0 0-16 0,0 0 0 0,0 0-1120 0,0 0-240 0</inkml:trace>
  <inkml:trace contextRef="#ctx0" brushRef="#br0" timeOffset="-186557.82">33363 16554 15663 0,'0'0'1392'0,"0"0"-1120"0,0 0-272 0,0 0 0 16,0 0 1776-16,0 0 288 0,-1-9 64 0,-1 7 16 16,-2 1 432-16,-2 1 96 0,0-3 16 0,-3 3 0 0,0 0-960 0,-1 3-192 15,2-2-48-15,-2 4 0 16,0-1-960-16,1-1-192 0,2 4-32 0,-1-2-16 15,2 2-288-15,3-1 160 0,-1 0-160 0,3 2 128 16,1-2-128-16,0 0 0 0,2-1 0 0,1 1 0 16,-3-6-144-16,0 0 144 0,0 0-192 0,24 14 192 15,-24-14-352-15,0 0 32 0,0 0 16 0,0 0 0 16,50 2-480-16,-50-2-112 0,0 0 0 0,0 0-16 16,0 0 128-16,0 0 16 0,48-21 16 15,-48 21 0-15,0 0 752 0,0 0 192 0,0 0 0 0,0 0 16 0,0 0 560 0,0 0 96 16,32-36 32-16,-32 36 0 0,0 0-128 0,0 0-32 15,0 0 0-15,0 0 0 0,0 0-240 0,0 0-48 16,0 0-16-16,0 0 0 0,0 0-128 0,0 0-32 16,0 0 0-16,0 0 0 0,8 10-80 0,-7-4 0 15,-1 2-16-15,0 1 0 0,-1-1-176 0,1 0 192 16,0 2-192-16,-2 1 192 0,1 0-192 0,-1 0 0 16,-1 0 0-16,2 0 0 0,-2 2 0 0,0-4 0 15,0 4 0-15,1-2 0 0,-2 0-384 0,2-1 32 0,-1 0 16 0,1-1 0 31,-1 0-688-31,2-1-144 0,0 0-32 0</inkml:trace>
  <inkml:trace contextRef="#ctx0" brushRef="#br0" timeOffset="-186075.81">33226 17088 5519 0,'-4'2'240'0,"3"-2"64"15,1 0-304-15,0 0 0 0,0 0 0 0,-1 2 0 0,1-2 1792 0,0 3 320 16,-1-3 48-16,1 3 16 0,0 1 848 0,-2 2 176 15,1-2 48-15,-1 2 0 0,1 0-1056 0,-1 3-208 16,0-3-32-16,1 1-16 0,-2 2-624 0,2-3-128 16,-2 2-32-16,2 0 0 0,0-1-256 0,0-1-64 15,-1-3-16-15,2 4 0 0,0-1-400 0,-1-2-80 16,1 2-16-16,0-3 0 0,0 2-128 0,0 2-16 16,0-4-16-16,0 1 0 0,0 0-160 0,-1 1 0 15,1-2 144-15,0 1-144 0,0 1 0 0,0-1 0 16,1-2 0-16,0 2 0 0,2-3 0 0,-3-1 0 15,0 0 0-15,0 0 0 0,0 0 0 0,0 0 0 16,0 0 0-16,0 0 128 0,43 11 32 0,-43-11 16 16,0 0 0-16,0 0 0 0,0 0 16 0,48 4 16 0,-48-4 0 0,0 0 0 15,0 0-208-15,0 0 128 0,46 9-128 16,-46-9 0-16,0 0 0 0,0 0 0 0,0 0 0 0,0 0 0 31,0 0-448-31,0 0 32 0,46 1 0 0,-46-1 0 16,0 0-576-16,0 0-112 0,0 0-32 0</inkml:trace>
  <inkml:trace contextRef="#ctx0" brushRef="#br0" timeOffset="-185839.97">33365 17112 1839 0,'0'2'160'0,"0"-2"-160"0,1 0 0 0,-1 0 0 0,1 3 2112 0,-1-3 384 15,0 4 64-15,0-2 32 0,0 2 1072 0,1 3 224 16,-1 4 32-16,0 0 16 0,2 4-1248 0,-2-1-256 0,0 3-64 0,-2-1 0 16,1 3-1344-16,0-2-288 15,0 2-48-15,-2-3-16 0,2 0-496 0,0-1-176 16,-2-2 0-16,1 2 144 0,0-5-144 0,0-1 0 16,1 0 0-16,-2-2 0 15,3-1-400-15,-1-2-16 0,1-1 0 0,0 0 0 16,0-1-1872-16,1 2-368 0</inkml:trace>
  <inkml:trace contextRef="#ctx0" brushRef="#br0" timeOffset="-185191.75">33612 16466 11055 0,'-3'0'480'0,"1"-2"112"0,1 1-464 0,0 1-128 15,1 0 0-15,0 0 0 0,-2 1 1504 0,1 1 288 16,0 1 48-16,0 3 16 0,-3 4 1008 0,1 0 208 16,1 0 32-16,-1 5 16 0,1-2-544 0,-1 3-96 15,2 5-32-15,1-2 0 0,0 3-1168 0,1-2-224 16,2 0-48-16,-1 1-16 0,3-5-384 0,0 2-80 16,2 1-16-16,-1 1 0 0,1 1-64 0,1 1-32 15,0-2 0-15,0-2 0 0,-1-2-176 0,2 3-48 16,1 1 0-16,-1 1 0 0,4 5-64 0,-1-2-128 15,-1-1 176-15,-2 3-176 0,-2-2 128 0,1 2-128 16,-1-3 0-16,-2-2 0 0,-1-2 0 0,-2 0 0 0,1-3 0 0,-3 0 0 16,-3-1 0-16,1 1 0 0,-2 1 0 15,-2 2 0-15,0 2 0 0,-2-4-192 0,1 2 48 0,0-3 16 16,-1-1-192-16,-1 1-48 0,0 2 0 0,-1 1 0 16,1-2 144-16,-1 4 32 0,3-2 0 0,-1 0 0 15,2 0 192-15,1-3-144 0,1 3 144 0,2-2-128 16,1 0 128-16,0-1 0 0,1 0 0 0,0-2 0 15,-2 1 0-15,2-3 0 0,0 1 0 0,-1-4 0 16,0 4-144-16,-3-3 144 0,0 0-160 0,-1 0 160 0,-2-2-256 16,0 2 64-16,-1 0 0 0,0-1 0 0,-1 0 0 0,0-2 16 15,2 1 0-15,1-1 0 16,2-4 176-16,0 1-192 0,-1-2 192 0,0 2-192 16,0-1 192-16,-1-3-128 0,1 1 128 0,-1 1-128 0,1-2 0 15,0 0 0-15,-1 0 0 0,1 0 0 16,0 0-256-16,1-2-64 0,1 1 0 0,-1-2 0 15,1-1-1216-15,2 2-240 0</inkml:trace>
  <inkml:trace contextRef="#ctx0" brushRef="#br0" timeOffset="-184025.75">32574 17299 8287 0,'-2'0'736'0,"1"0"-592"15,1 0-144-15,0 0 0 0,0 0 1472 0,0 0 272 16,0 0 48-16,-1-2 16 0,-1 2 240 0,1 0 32 16,1 0 16-16,-1-2 0 0,0 1-304 0,-1 1-48 0,2 0-16 0,0 0 0 15,0-3-128-15,0 3-16 0,0 0-16 0,0 0 0 16,0 0-352-16,0 0-64 0,0 3 0 0,0-3-16 16,2 1-368-16,-2 1-64 0,1-2 0 0,0 2-16 15,0 0-304-15,-1-2-64 0,0 0-16 0,0 0 0 16,0 0-48-16,0 0-16 15,0 0 0-15,0 0 0 0,0 0-96 0,0 0-16 0,0 0 0 0,44 6 0 16,-44-6-128-16,0 0 0 0,0 0 0 0,0 0 0 16,0 0 0-16,49-10 0 0,-49 10 0 0,0 0 0 15,0 0 0-15,0 0 0 0,0 0 0 0,0 0 0 16,0 0 0-16,0 0 0 0,48-14 0 0,-47 14 0 16,-1 0 0-16,-1 0 160 0,1 2-160 0,-2-2 160 0,-1 0-32 0,0 2 0 15,-1-2 0-15,0 2 0 0,-1 0-128 0,-1-2 0 16,1 0 144-16,-1 0-144 0,1 0 0 0,-1 0 0 15,1 0 0-15,-1-2 0 0,1 0 0 0,-1 2 0 16,-1-2 0-16,1 0 0 0,1 0 0 0,-1 0 0 16,1-1 0-16,-1 2 128 0,1-1-128 0,-1-2 0 15,1 1 0-15,-1 2 0 0,1 1 0 0,0-2 0 16,1-1 0-16,0 3 0 0,1-1 128 0,0 1-128 16,1 0 128-16,-2-2-128 0,3 2 128 0,0 0-128 15,-1-3 160-15,1 2-160 0,1 1 128 0,0 0-128 16,0 0 0-16,0 0 144 0,0 0-144 0,0 0 0 15,0 0 0-15,0 0 128 0,0 0-128 0,0 0 0 16,0 0 0-16,0 0 0 0,0 0 128 0,0 0-128 0,0 0 128 0,0 0-128 16,47-3 208-16,-47 3-32 15,0 0-16-15,0 0 0 0,24 13-160 0,-24-13 192 0,0 0-192 0,0 0 192 16,28 16-192-16,-28-16 0 0,0 0 0 16,0 0 0-16,35 12 0 0,-35-12 0 0,0 0 0 0,0 0 0 15,0 0 0-15,39 13 0 0,-39-13 0 0,0 0 0 16,0 0 0-16,0 0 0 0,0 0 0 0,0 0 0 15,0 0 0-15,0 0 0 0,0 0-144 0,0 0 144 16,0 0 0-16,0 0 0 0,0 0 0 0,0 0 0 0,0 0 0 0,-1-7 0 16,-8 7 0-16,1 0 0 15,0-2 0-15,0 1 0 0,-4 1 0 0,0 0 0 16,0-3 0-16,1 3 0 0,2-4 0 0,-1 4 0 16,0-2 0-16,1 0 0 0,1 0 0 0,-1 0 0 15,3-1 0-15,0 2 0 0,1-1 0 0,1 2 0 0,0-3-128 16,3 2 128-16,-1 1-192 0,0-3 192 15,1 2 480-15,1 1 208 0,0 0 32 0,0-2 16 16,0 2-1808-16,0 0-352 0,0 0-80 0,0 0-16 16,0 0 528-16,0 0 96 0,0 0 32 0,0 0-17312 0</inkml:trace>
  <inkml:trace contextRef="#ctx0" brushRef="#br0" timeOffset="-183691.79">32535 17041 11967 0,'-4'2'528'0,"3"-2"112"0,1 0-512 0,0 1-128 0,0-1 0 0,0 1 0 15,0-1 2064-15,1 3 384 0,-1-3 80 0,0 0 16 16,4 6 528-16,-4-6 128 0,0 0 0 0,0 0 16 16,0 0-1296-16,22 16-256 0,-22-16-48 0,0 0-16 15,0 0-960-15,0 0-208 16,38 12-48-16,-38-12 0 0,0 0-384 0,0 0 0 0,39 14 128 0,-39-14-128 16,0 0 0-16,0 0-192 0,39 15 32 0,-39-15 16 15,0 0-784-15,0 0-160 0,0 0-16 0,0 0-16 16,37 10-1232-16,-37-10-240 0</inkml:trace>
  <inkml:trace contextRef="#ctx0" brushRef="#br0" timeOffset="-182974.25">31737 16479 3679 0,'0'0'320'0,"0"0"-320"0,0 0 0 0,0 0 0 15,0 0 768-15,0 0 64 0,0 0 32 0,0 0 0 16,0 0 800-16,0 0 144 0,0 0 48 0,35-31 0 16,-35 31-128-16,0 0 0 15,0 0-16-15,0 0 0 0,0 0-560 0,0 0-96 0,0 0-32 0,16-32 0 16,-16 32-32-16,0 0-16 0,0 0 0 0,0 0 0 15,0 0-16-15,0 0-16 0,0 0 0 0,0 0 0 16,0 0 16-16,0 0 16 0,0 0 0 0,0 0 0 16,0 0-256-16,0 0-48 0,48 6-16 0,-48-6 0 15,0 0-464-15,0 0-192 0,0 0 128 0,0 0-128 16,31 16 0-16,-31-16 0 0,0 0-144 0,0 0 144 16,0 0-400-16,0 0 16 0,0 0 16 0,0 0-10064 15,5 15-2032-15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25T18:17:10.3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4757 8765 8287 0,'-1'0'736'0,"1"-3"-592"0,0 3-144 0,0 0 0 16,0-3 1552-16,-1 3 288 0,-1-3 48 0,1 1 16 0,0 0 640 0,-2-1 128 15,2 0 16-15,0 1 16 0,0 1-512 0,-1 1-96 16,2-3-32-16,0 3 0 0,0 0-624 0,2-2-128 15,-1 2-32-15,0 2 0 0,0 1-384 0,1 0-96 16,-1 0-16-16,-1 2 0 0,1 3-336 0,0 1-64 16,1 1 0-16,-2-4-16 0,1 0-160 0,0 4-16 15,-1 3-16-15,1-1 0 0,-1-2-48 0,0 2-128 16,0 1 192-16,0-6-64 0,0-1-128 0,0 4 160 16,0 5-160-16,0-2 160 0,0 2-160 0,0-2 192 15,0 0-192-15,-1-3 192 0,1 1-192 0,-1 0 192 16,0 2-192-16,-1-1 192 0,1 1-192 0,0-4 160 15,0 1-160-15,-1-1 160 0,1-2-160 0,0 2 192 0,0-3-192 0,1 0 192 16,0-2-192-16,0 0 160 16,0 1-160-16,0-5 160 0,1 3-32 0,0-3 0 0,0 0 0 0,1 0 0 15,0 0-128-15,1 0 192 16,0 0-192-16,2-2 192 0,0 1-192 0,0 1 160 0,1-4-160 0,0 3 160 16,-6 1-160-16,0 0 160 0,0 0-160 0,0 0 160 15,49-5-160-15,-49 5 0 0,0 0 0 0,0 0 128 16,50 6-128-16,-50-6 0 0,29 7 0 0,-16-3 0 15,0 1 0-15,-13-5 128 0,27 6-128 0,-12-2 0 16,-15-4 0-16,0 0 128 0,41 6-128 0,-41-6 0 16,0 0 0-16,0 0 128 0,57 0-128 0,-57 0 0 15,0 0 0-15,0 0 128 0,53 0-128 0,-53 0 0 16,0 0 128-16,0 0-128 0,47 6 128 0,-47-6-128 16,0 0 144-16,0 0-144 0,0 0 160 0,47 4-160 0,-39-1 0 15,1-2 128-15,0 1-128 0,-1-2 0 0,0 0 0 0,0 0 0 16,0-2 0-16,-1 1 0 0,-1 1 0 0,1-3 0 15,-1 3 0-15,0-2 0 0,-1 0 0 0,1 2 0 16,0-2 0-16,0 2 0 0,-1 0 0 0,0 0 0 16,0 0 0-16,0-3 0 0,0 3 0 0,0 0 0 15,0 3 0-15,0-3 0 0,-1 0 0 0,-1 0 0 16,0 2 0-16,1-2 0 0,-2 4 0 0,-1-4 0 16,2 3 0-16,-2-2 0 0,1 1 0 0,0-2 0 15,0 3 0-15,-1-3 0 0,1 3 0 0,0-3 0 16,-1 2 0-16,1 0 0 0,-1-2 0 0,0 0 0 15,0 3 0-15,-1-3 0 0,2 1 0 0,-1 1 128 16,-1-2-128-16,0 0 0 0,0 0 0 0,1 0 0 0,-1 0 0 0,1 0 0 16,-1 0 0-16,2 0 0 0,-1 0 0 0,0-2 0 15,1 1 0-15,0-2 0 0,-1-1 0 16,1 1 0-16,0-2 0 0,-1 1 0 0,0 0 0 0,2-2 0 16,-2-2 0-16,0 0 0 0,-1 8 0 0,0 0 0 15,0 0 0-15,5-47 0 0,-5 47 0 0,0 0 0 16,1-38 0-16,-2 23 0 0,1 15 0 0,0-31 0 15,-2 14 128-15,0-2-128 0,1 3 0 0,0-2 144 16,0 5-144-16,-1 0 0 0,1 1 0 0,0 5 128 16,0-2-128-16,1 2 0 0,-2 1 0 0,1 0 0 15,0 2 128-15,0 4-128 0,1 1 0 0,-2 2 128 0,2-7-128 16,-1 1 128-16,1 3-128 0,0-3 128 16,-1 0-128-16,1-3 0 0,0 0 0 0,0 0 0 15,-1 0 0-15,1-1 0 0,-1 4 0 0,1-1 0 0,-2-6 0 0,1 4 0 16,0 3 0-16,0 0 0 0,-1-2 0 0,0 1 0 15,1 3 0-15,-2-2 0 0,1 3 0 0,0-3 0 16,0 0 0-16,1 3 0 0,-2-2-368 0,2 0 48 16,0 0 16-16,0 2 0 15,1 0-208-15,-2 0-64 0,2 0 0 0,0 0 0 16,0 0-64-16,0 0-32 0,2 0 0 16,-1-4 0-16,1 2-880 0,1 2-176 0,0 0-48 0,0 0-15008 15</inkml:trace>
  <inkml:trace contextRef="#ctx0" brushRef="#br0" timeOffset="2362.12">6173 8807 10127 0,'-1'0'896'0,"-1"0"-704"16,2 0-192-16,0-1 0 0,0 1 1232 0,-1-3 224 15,0-1 32-15,0 0 16 0,-2 2 640 0,1 0 128 16,0-2 32-16,0 2 0 0,1-5-80 0,1 4-16 15,-1 0 0-15,1 2 0 0,-2-1-528 0,1 2-96 16,1 0-32-16,-1-3 0 0,0 3-576 0,1 0-112 16,-2 3-32-16,2-3 0 0,0 2-448 0,0-2-112 15,0-2-16-15,0 4 0 0,0 8-64 0,2 0-32 16,-2 0 0-16,1-4 0 0,1-2-160 0,0 4 160 16,0 7-160-16,-1-1 160 0,2 1-160 0,-1-4 0 15,-1 3 0-15,1-1 128 0,-1-1-128 0,0-2 0 0,0 2 0 0,-1 0 0 16,2-1 0-16,-2-1 0 0,0-3 0 0,1 2 0 15,-1-3 0-15,0 3 128 0,0 2-128 0,-1 4 0 16,1 1 0-16,0-4 128 0,-2 4-128 0,2-4 0 16,-1 1 0-16,1-3 128 0,-1 0-128 0,1-2 0 15,-1-2 0-15,1 1 128 0,0-4-128 0,0 1 0 16,1-2 0-16,-1 2 128 0,1-1-128 0,0 0 0 16,2-3 0-16,-2 0 128 0,3 3-128 0,-2-3 0 15,3 1 128-15,0 2-128 0,0-3 128 0,0 2-128 16,1-2 128-16,2 4-128 0,-1-2 128 0,2-1-128 0,-1 2 144 15,1 1-144-15,1-2 160 0,0-2-160 0,0 4 128 16,1-4-128-16,-11 0 0 0,0 0 144 0,38 6-144 16,-28-4 0-16,1-2 0 0,0 2 128 0,-11-2-128 15,0 0 0-15,42 5 0 0,-42-5 0 0,30 7 0 0,-16-4 128 16,-14-3-128-16,28 6 0 0,-28-6 128 0,0 0-128 16,40 6 0-16,-40-6 128 0,26 10-128 0,-26-10 0 15,0 0 144-15,36 6-144 0,-36-6 0 16,0 0 144-16,0 0-144 0,45 4 0 0,-45-4 160 0,0 0-160 15,0 0 128-15,45 2-128 0,-45-2 128 0,0 0-128 16,0 0 0-16,0 0 128 0,52-2-128 0,-52 2 0 16,0 0 0-16,0 0 0 0,0 0 0 0,0 0 0 15,0 0 0-15,52-9 0 0,-46 9 0 0,0 0 0 0,0 0 128 0,0 0-128 16,-1-1 0-16,0 1 0 16,1 0 0-16,-1 0 0 0,0 0 0 0,0 0 0 15,-2 0 0-15,0 1 0 0,1-1 0 0,0-1 0 16,1-3 0-16,-1 2 0 0,0-2 0 0,0-1 0 0,1 1 0 0,0 2 0 15,0-2 0-15,-1 2 0 0,-1 0 0 0,1 0 0 16,0 2 0-16,0 2 0 0,-2-2 0 0,2 0 0 16,-2 0 0-16,1 0 0 0,-1 2 0 0,-1 0 0 15,2-2 0-15,-3 0 0 0,1 3 0 0,0-2 0 16,1-1 0-16,-2 2 0 0,1-2 0 0,-1 0 0 16,0-2 0-16,0 2 0 0,0 0 0 0,0-1 0 15,0 1 0-15,0-5 0 0,0 0 0 0,1 0 0 16,0 3 0-16,-1-2 0 0,2 0 0 0,-1 0 0 15,0-1 0-15,0 0 0 0,1-1 0 0,-2 0 0 16,1-3 0-16,0-1 0 0,-1-2 128 0,-1-2-128 16,0 2 0-16,1 2 0 0,-2 4 0 0,1-3 128 0,0-6-128 15,-3-4 0-15,0-4 0 0,-1-3 0 0,2 2 0 0,-2-5 128 16,0 3-128-16,0 4 0 0,2-2 0 0,0 5 0 16,-1 3 0-16,0 3 0 0,2 3 0 0,-2 7 0 15,2 3 128-15,-1 3-128 0,2-3 0 0,-2 0 160 16,2 0-160-16,0-2 160 0,-2 4-16 0,2 0 0 15,0 0 0-15,0 2 0 0,1 1-144 0,0-4 0 16,0 1 0-16,1 1 128 0,0-3-128 0,0-3 0 16,2 3 0-16,1 0 0 15,-2 3-624-15,1-6 0 0,-1-3 0 0,-1-2 0 16,2 4-240-16,-2 0-48 0,0 4-16 0,-1-2-17808 0</inkml:trace>
  <inkml:trace contextRef="#ctx0" brushRef="#br0" timeOffset="4095.9">7704 8851 4607 0,'-2'-6'400'0,"1"5"-400"0,0 5 0 0,1-2 0 15,0-2 1072-15,-1 0 128 0,-2-5 16 0,0 4 16 16,-1 1 1088-16,-1 0 224 0,2-3 32 0,1 0 16 16,0-7-64-16,0 5-16 0,1 10 0 0,1-5 0 15,-1-9-400-15,1 6-64 0,0 0-32 0,1 1 0 16,0 4-608-16,-1 2-128 0,2 7-32 0,-1-4 0 16,0 2-608-16,0-3-112 0,0 0-16 0,2-2-16 0,-2-1-240 0,0 0-32 15,2 10-16-15,-2-4 0 0,2-2-64 0,-2 0-16 16,1 2 0-16,1 1 0 0,-2 4-128 0,1-4 0 15,0 0 144-15,0 0-144 0,-1 3 0 0,2 1 0 16,-1 4 0-16,1-1 0 0,-1-1 0 0,0-4 0 16,0 2 0-16,-1-2 0 0,2-2 0 0,-2 0 0 15,0-1 0-15,-1-2 0 0,1 2 0 0,-1-3 0 16,0 0 0-16,0 2 0 0,0-2 0 0,0 0 0 16,0-1 0-16,0-1 0 0,0 2 0 0,2-2 0 15,-1-2 0-15,-1-1 0 0,1 4 0 0,0 1 144 16,2-2-144-16,-1-1 0 0,2 0 176 0,0 1-176 0,-1 2 160 0,2-3-160 15,0 3 128-15,3-2-128 0,-1-2 0 0,-1 2 144 16,2-3-144-16,-1 1 0 0,1 1 0 0,-1-2 0 16,3 2 0-16,-10-3 0 0,0 0 0 0,0 0 0 15,0 0 0-15,58-10 128 0,-58 10-128 0,0 0 0 16,0 0 272-16,58-6-16 0,-58 6-16 0,0 0 0 16,50-3-48-16,-50 3-16 0,34 5 0 0,-34-5 0 0,34 10-176 0,-34-10 0 15,33 7 144-15,-33-7-144 16,32 9 0-16,-32-9 0 0,30 6 0 0,-30-6 0 15,0 0 0-15,41 4 0 0,-41-4 0 0,0 0 0 16,0 0 0-16,45 0 0 0,-45 0 0 0,0 0 0 16,0 0 848-16,0 0 160 0,50-12 16 0,-50 12 16 15,0 0-848-15,0 0-192 0,0 0 0 0,0 0 0 0,49-2 0 16,-42 2 0-16,-1 0 0 0,0 0 0 0,-1 0 0 0,1 0 0 16,0 2 0-16,-1-2 0 15,1 0-768-15,1-2-192 0,-3 0-64 0,3-1 0 0,-2 3 832 0,0 3 192 16,-1-3 0-16,1 0 0 0,0 0 0 0,-1 0 0 15,1 0 0-15,-1 2 0 0,-1-2 0 0,2 0 0 16,-2 0 0-16,-1 0 0 0,1 0 0 0,-1 0 0 16,0 0 0-16,-1 0 0 0,0 2 160 0,0 0-160 15,-1 1 128-15,1-6-128 0,1 3 128 0,-2-2-128 16,1 4 0-16,0 1 128 0,2-3-128 0,-2 0 0 16,0 0 0-16,0-3 128 0,1 1-128 0,-1 0 0 15,1-3 0-15,0 2 0 0,-1-4 0 0,0 0 0 16,0 1 0-16,-1 6 0 0,0 0 0 0,2-35 0 15,-2 23 0-15,0 0 0 0,-2-1 0 0,1 0 0 16,0-6 0-16,-2-2 0 0,1 1 0 0,-2 0 0 0,2-1 0 0,-2 8 0 16,3 4 0-16,-1-3 0 0,0-2 128 0,-2-2-128 15,1-2 0-15,-1 1 0 0,1 3 0 0,1 1 0 16,-1 3 128-16,1 0-128 0,1 2 128 0,1 0-128 16,0 0 160-16,-1 0-160 0,1 2 192 0,0 0-192 15,0-3 144-15,0 6-144 0,1-1 0 0,-1-2 144 16,1 3-144-16,-1 0 0 0,0 0 0 0,0-1 0 15,-1 2 0-15,0 2 0 0,-1 0 0 0,1 0 0 16,1 2 0-16,-1 0 0 0,0 0 0 0,-1 1 0 16,1 3 0-16,-1-3 0 0,0 4-192 0,0-5 192 15,1-2-768 1,1 0-48-16,-2 5 0 0,2 0-18848 0</inkml:trace>
  <inkml:trace contextRef="#ctx0" brushRef="#br0" timeOffset="5765.88">9486 8921 7359 0,'-2'-4'656'0,"0"0"-528"16,1 4-128-16,-1-2 0 0,1 2 1696 0,-3-4 304 16,2 2 64-16,-3-7 16 0,-1-2 848 0,0 2 160 15,1 3 48-15,0 2 0 0,1 1-784 0,0 0-160 16,2-1-16-16,1 2-16 0,-1-4-608 0,2 2-112 0,0 1-32 0,3 3 0 15,-2 3-704-15,2-3-128 0,-1 4-48 0,2-1 0 16,-1 9-272-16,1-3-48 16,1-1-16-16,-1 3 0 0,1 0-32 0,0 1-16 0,0 3 0 0,0-1 0 15,0 4-144-15,-2-1 0 16,1 1 144-16,0 1-144 0,-1-1 0 0,0-2 128 0,-2 0-128 0,0 3 0 16,1-2 0-16,-2 2 0 0,0-1 0 0,-2-2 0 15,1-1 0-15,0-1 0 0,0-6 0 0,-1 4 128 16,1 0-128-16,0-1 0 0,0 3 0 0,1-4 0 15,0-1 0-15,0 0 0 0,1-3 0 0,-1 0 0 16,1 1 0-16,0-4 0 0,2 1 0 0,-2 1 0 16,2-1 0-16,-1-2 0 0,1-2 0 0,-1 0 128 0,0-2-128 0,1 2 0 15,2 2 0-15,-1 2 128 0,2-2-128 0,0-2 128 16,-6 0-128-16,0 0 128 16,0 0 0-16,0 0 16 0,0 0 0 0,52-14 0 15,-52 14 0-15,0 0 0 0,0 0 0 0,46-7 0 0,-46 7-144 0,0 0 192 16,0 0-192-16,53 3 192 0,-53-3-192 0,0 0 0 15,42 6 144-15,-42-6-144 0,0 0 0 0,42 0 144 16,-42 0-144-16,0 0 0 0,43 0 128 16,-43 0-128-16,0 0 0 0,0 0 0 0,56-5 0 0,-56 5 160 15,0 0-160-15,39 3 128 0,-39-3-128 0,0 0 160 16,38 3-160-16,-38-3 160 0,0 0-160 0,0 0 160 16,43 5-160-16,-43-5 160 0,0 0-160 0,0 0 0 15,43 0 0-15,-43 0 0 0,0 0 0 0,0 0 0 16,0 0 0-16,52-12 0 0,-52 12 0 0,0 0 0 0,0 0 0 0,0 0 0 15,0 0 0-15,53-16 0 0,-45 17 0 0,-8-1 0 16,0 0 0-16,0 0 0 16,0 0 0-16,0 0 0 0,33 5 0 0,-28-5 0 0,-1 1 0 15,-1 2 0-15,1-2 0 0,0 4 0 0,-2-1 0 0,1-2 0 16,0-2 0-16,0 1 0 0,-1 2 0 0,0-3 0 16,0 2 0-16,-1-2 0 0,1 1 0 0,-1 2 0 15,1-3 0-15,0 2 0 0,-1-2 0 0,1 0 0 16,-1-2 0-16,2 2 0 0,-2-4 0 0,2 4 0 15,-1 0 0-15,-1-2 0 0,2 2 0 0,-1-4 0 0,1 2 0 16,-2-2 0-16,1-1 0 0,1 0 0 16,-3 5 0-16,0 0 0 0,0 0 0 0,0 0 0 15,7-43 0-15,-7 43 128 0,0 0-128 0,-2-39 0 16,-1 21 128-16,0-2-128 0,-1-2 0 0,-1 1 128 16,0 1-128-16,0-2 0 0,-1-3 144 0,-1 0-144 15,-1 0 0-15,2 3 144 0,1 2-144 0,0 4 0 0,0 2 128 16,0 2-128-16,3 4 0 0,-1-1 0 15,0 3 192-15,0 1-64 0,2 2 0 0,-2 1-128 0,2 1 256 0,0 1-64 16,1-3-16-16,0 3 0 0,0-3-176 0,1-2 0 16,0 3 144-16,2-3-144 0,-1 2 0 0,-2 3 0 15,0 0 0-15,0 0 0 16,0 0-384-16,0 0-32 0,0 0-16 0,0 0 0 16,0 0-208-16,0 0-64 0,0 0 0 0,37-48 0 15,-35 41-96-15,-1 4-32 0,0-4 0 16,-1 3-11504-16,0 2-2304 0</inkml:trace>
  <inkml:trace contextRef="#ctx0" brushRef="#br0" timeOffset="7550.24">11033 8913 11055 0,'-2'-5'976'0,"1"4"-784"0,0-1-192 0,1 2 0 16,0 0 1888-16,-1 0 336 0,-1-4 64 0,0-1 16 16,-3 0 480-16,2-1 96 0,0 1 32 0,0-1 0 15,1 2-960-15,1-3-192 0,-1 4-32 0,0-1-16 16,1-1-624-16,1 4-112 0,-2 1-16 0,2 0-16 16,2 1-384-16,-2-1-80 0,0 3-16 0,0-3 0 15,1-4-144-15,0 5-16 0,0 11-16 0,1-3 0 16,0 1-96-16,2 0 0 0,-2 0-16 0,2 1 0 15,-2-1-176-15,1-2 160 0,-1 3-160 0,1 0 160 0,-2 0-160 16,0 1 0-16,1 2 0 0,-2-2 0 16,0 4 0-16,-2-3 0 0,2-3 0 0,-1 2 0 0,1 0 0 0,-2 4 128 15,0 0-128-15,0-1 0 0,-1 5 0 0,2-4 0 16,0 0 128-16,1-1-128 0,0 1 0 0,0-2 0 16,1 1 0-16,-1-3 0 0,1 0 0 0,-1-2 0 15,0 0 0-15,0 0 0 0,0 0 0 0,0-1 0 16,-1-3 0-16,0 0 0 0,0 0 0 0,-1-2 0 15,1 2 0-15,0-4 0 0,0 2 0 0,1-1 0 0,-2 0 0 0,2-1 0 16,2-1 144-16,-2-1-144 16,2 1 160-16,-1-1-160 0,3 0 128 0,0 0-128 15,1 0 0-15,1 3 144 0,0-2-144 0,3-1 0 16,-9 0 144-16,0 0-144 0,0 0 0 0,48-6 144 0,-48 6-144 0,0 0 0 16,48-5 144-16,-48 5-144 0,0 0 0 0,50-7 144 15,-50 7-144-15,0 0 0 0,44-2 144 0,-44 2-144 16,0 0 128-16,41 0-128 0,-41 0 160 0,0 0-160 0,0 0 160 0,53-6-160 0,-53 6 160 0,0 0-160 15,0 0 176-15,45 0-176 0,-45 0 192 0,0 0-192 16,0 0 144-16,47 0-144 16,-47 0 0-16,0 0 144 0,32 2-144 0,-22-2 0 15,0 4 0-15,0 0 0 16,-2 1 0-16,1-2 0 0,0 4 0 0,-2-1 0 16,2-3 0-16,-1 1 0 0,1 1 0 0,-2-1 0 15,2-3 0-15,-3 2 0 0,2-1 0 0,-2-2 0 16,1-2 0-16,-1 0 0 0,-6 2 0 0,0 0 0 15,0 0 0-15,0 0 0 0,0 0 0 0,0 0 0 0,0 0 0 16,50-12 0-16,-45 12 0 0,0 0 0 0,-2 0 0 16,2 0 0-16,-1-3 0 0,1 1 0 0,0 1 0 0,-1 1 0 15,-1 0 0-15,1 0 0 0,0-3 0 0,0 3 0 16,-1-2 0-16,1 1 0 0,1 1 0 0,0-3 0 16,-1 2 0-16,-4 1 0 0,0 0 0 0,0 0 0 15,0 0 0-15,0 0 0 0,0 0 0 0,0 0 0 16,0 0 0-16,0 0 0 0,0 0 0 0,0 0 0 15,45-15 0-15,-42 13 0 0,-1 2 0 0,1 0 0 16,-2 0 0-16,0 2 0 0,2-2 0 0,-2 2 0 16,0-4 0-16,0 2 0 0,1 0 848 0,-1 0 144 15,0-4 32-15,0 2 0 16,1-1-1648-16,-1 0-320 0,0 1-64 0,0-4-16 0,1 1 800 0,-1 2 224 16,0-4 0-16,0 0 0 0,-1-2-144 0,1 3 144 0,-1-4 0 15,0 10 0-15,0 0-128 0,0 0 128 0,2-41 0 0,-2 41 0 16,0 0 704-16,-3-38 240 0,3 38 48 0,-3-28 16 31,3 28-1616-31,-5-34-320 0,5 34-64 0,-5-29-16 0,5 29 816 0,-5-31 192 16,5 31 0-16,-5-36 0 0,5 36 0 0,-4-34 0 0,4 34 0 0,0 0 0 15,-2-39 0-15,2 39 0 0,0 0 0 0,-3-31 0 16,3 22 0-16,0 2 0 0,0 2 0 0,0 0 0 16,0 2 128-16,0 0-128 0,0 3 0 0,1-3 0 15,1 1 0-15,-1 1 0 0,0-2 0 0,1-1 0 16,1-1 0-16,-1 2-144 0,2 2 144 0,-1-6-192 15,0 5-448 1,-3 2-80-16,0 0-32 0,0 0-12144 0,0 0-2432 0</inkml:trace>
  <inkml:trace contextRef="#ctx0" brushRef="#br0" timeOffset="9385.65">12414 8974 3903 0,'-3'-4'352'15,"2"2"-352"1,1 2 0-16,0 0 0 0,0 0 0 0,-1-3 0 16,0 2 0-16,-2-2 0 0,1 0 0 0,-2-3 0 0,0 3 0 0,0 1 0 15,0 0 0-15,1 0 0 0,2 1 704 0,-2 1 96 16,2-3 32-16,0 1 0 0,0 0 816 0,-1-2 160 15,1 2 48-15,0 0 0 0,0-2 656 0,-1-2 128 16,2 0 32-16,-1 0 0 0,0 2-304 0,1-2-48 0,-1-1-16 0,0 1 16 16,1 3-560-16,-2-2-112 0,1 3-32 0,1 0 0 15,0-1-560-15,0 3-112 0,0 3-32 0,0-1 16 16,0 0-464-16,0 3-80 0,0 1-32 0,0 0 0 16,0 1-192-16,1 2-32 0,-1 1-128 0,0-4 192 15,2 0-192-15,-1 4 0 0,0-1 0 0,1 4 0 16,1 1 0-16,-2 1 0 0,0-3 0 0,1 1 0 15,-1 3 0-15,0-3 0 0,-1 3-160 16,0 2 160-16,1-2 0 0,1 0-128 0,0 0 128 0,-1-1 0 16,1-2-128-16,-2 0 128 0,1-1 0 0,0-2 0 0,0 0 0 15,-1-1 0-15,1-2 0 0,1-1 0 16,-1 0 0-16,0 0 0 0,0-2 0 0,1 1 0 0,-1-1 0 0,0 2 0 16,2-3 0-16,-1 0 0 0,2 1 0 0,0-2 0 15,-1-2 0-15,1 2 0 0,1 0 0 0,0-2 0 16,1 3 0-16,0-3 0 0,2 3 0 0,-1 0 0 15,2 0 0-15,1-3 0 0,-1 3 0 0,1-2 0 16,1 2 0-16,1 0 0 0,-12-3 0 0,0 0 128 16,39 4-128-16,-39-4 0 0,30 6 128 0,-30-6-128 15,0 0 128-15,43 5-128 0,-43-5 176 0,0 0-48 16,46 4 0-16,-46-4 0 0,0 0 16 0,43 2 0 16,-43-2 0-16,0 0 0 0,39 8-16 0,-39-8-128 15,0 0 192-15,39 2-64 0,-39-2-128 0,0 0 128 16,41 4-128-16,-41-4 128 0,0 0 720 0,44 6 144 0,-44-6 32 15,0 0 0 1,39 3-1648-16,-39-3-320 0,0 0-64 0,34 3-16 0,-34-3 816 0,0 0 208 0,0 0 0 0,39 3 0 16,-39-3 0-16,0 0 0 0,0 0 0 0,0 0 0 15,0 0 0-15,43-1 0 0,-38-1 0 0,1 2 0 16,-1-2 0-16,0 1 0 0,1-2 0 0,-1 1 0 16,0 0 0-16,-1 0 0 0,-4 2 0 0,0 0-128 15,0 0 128-15,0 0 0 0,0 0 0 0,0 0 0 16,0 0 0-16,42 2 0 0,-37-2 0 0,0 2 0 15,0 0 0-15,0 1 0 0,1-3 0 0,-3 1 0 16,2 1 0-16,-1-2 0 0,1-2 0 0,0 2 0 16,-1-1 0-16,-4 1 0 0,0 0 0 0,0 0 0 15,0 0 0-15,0 0 0 0,0 0 0 0,0 0 0 0,0 0 0 16,0 0 0-16,0 0 0 0,0 0 0 0,0 0 0 16,0 0 0-16,39 0 0 0,-37 0 0 0,-2 3 0 0,1-3 0 15,0 2 0-15,-1-1 0 0,0-1 0 0,1 0 0 16,0 4 0-16,1-4 0 0,-2 0 0 0,1 0 0 15,0-4 0-15,0 1-128 0,1 0-32 0,-1-4 0 16,-1 3 0-16,1-3 0 0,-1 2 16 0,1-3 0 16,-1 2 0-16,0-4 0 0,0 10 144 0,0 0-128 0,-1-39 128 0,1 39-128 15,0 0 128-15,-1-43 0 16,1 43 0-16,-3-32 0 0,3 32 0 0,-1-35 0 16,1 35 0-16,-2-34 0 0,2 34 0 0,-4-45 0 15,4 45 0-15,-4-38 0 0,4 38 128 0,-3-34-128 16,0 21 160-16,1 0-160 0,-1 4 160 0,1-4-160 15,-1 5 160-15,0 0-160 0,0-2 176 0,-1 4-176 0,1 0 192 16,-1 1-192-16,0 0 128 0,1 2-128 0,0-3 0 0,1 3 0 16,-1-2 0-16,2 1 0 0,0 0 0 0,-1 1 0 15,2 0 0-15,2-3 0 0,-1 2 0 0,0-2 0 32,2 0-400-32,-3 6-48 0,0 0 0 0,0 0 0 15,0 0-512-15,0 0-96 0,0 0-32 0,0 0-10608 0,0 0-2128 0</inkml:trace>
  <inkml:trace contextRef="#ctx0" brushRef="#br0" timeOffset="11243.14">13837 8905 4751 0,'0'-3'432'0,"-1"2"-432"0,1-2 0 0,-1 1 0 15,1 2 1616-15,-2-1 240 0,2-2 64 0,-1-1 0 16,-1 1 768-16,-1 0 160 0,2 0 32 0,-2 0 0 16,2 3 592-16,-1-2 128 0,0 2 32 0,0 0 0 15,1 2-2416-15,-2-2-496 0,2 3-80 0,0-3-32 16,0 0 96-16,-1 0 0 0,1 3 16 0,0 1 0 15,0 1-368-15,-1 0-80 0,1 1-16 0,1 0 0 16,0 3-96-16,1-2-32 0,1 4 0 0,-1-1 0 16,1 3-128-16,0-1 0 0,1 4 144 0,0 0-144 15,-1 0 0-15,1-1 0 0,-1 1 0 0,1 0 128 16,0 0-128-16,1 3 0 0,0-3 0 0,1 3 0 16,-2-3 0-16,1 2 0 0,-1-4 0 0,0 2 0 0,0 0 0 15,-1-1 0-15,1-3 0 0,-2 2 0 0,-1-2 0 16,0 0 0-16,0-4 0 0,-1 1 0 0,1 3 0 0,-1-5 0 15,1 2 0-15,-2-3 0 0,1 0 0 0,1 1 0 16,0-1 0-16,0-3 0 0,0 1 0 0,1 1 0 16,1-1 0-16,-1 0 0 0,0-2 0 0,0-1 0 15,2 2 0-15,-1-1 0 0,2-1 0 0,-2 2 0 16,3-3 0-16,-1 0 0 0,0 0 0 0,-1 0 0 16,2 0 0-16,2-3 0 0,-7 3 0 0,0 0 0 15,0 0 0-15,0 0 0 0,48-7 0 0,-48 7 0 16,0 0 128-16,42 0-128 0,-42 0 128 0,0 0-128 15,48 4 128-15,-48-4-128 0,0 0 128 0,51 2-128 16,-51-2 128-16,0 0-128 0,50 4 0 0,-50-4 128 16,36 2-128-16,-36-2 0 0,0 0 0 0,52-2 128 15,-52 2-128-15,0 0 0 0,45 0 0 0,-45 0 0 0,0 0 0 0,0 0 128 16,45-4-128-16,-45 4 0 0,0 0 0 0,0 0 0 16,0 0 0-16,0 0 144 0,47-6-144 0,-40 6 0 15,-1-2 128-15,0-1-128 0,-6 3 0 0,0 0 0 16,0 0 128-16,0 0-128 0,0 0 0 0,43-5 0 15,-35 5 0-15,-1 1 0 0,-1 2 0 0,1-3 0 16,-1 2 0-16,-1-2 0 0,1 2 0 0,-1 0 0 16,0-2 0-16,1 0 0 0,-1-2 0 0,0 0 0 15,-1 0 0-15,-1-1 0 0,1 0 0 0,0-1 0 16,-2 4 0-16,1-3 0 0,0-3 0 0,0 3 0 16,-2-1 0-16,0 1 0 0,0 0 0 0,-1-2 0 15,2 3 0-15,-2-2 0 0,0 0 0 0,0 0 0 0,0 0 0 16,0-1 0-16,0 4 128 0,0-4-128 0,1 2 0 0,0-4 0 15,0 4 128-15,1-4-128 0,0 1 0 0,-2 0 0 16,1 0 0-16,1-1 0 0,-1 0 0 0,-1 1 0 16,1-3 0-16,0 2 0 0,-1 1 0 0,0-3 0 15,0-1 0-15,-1 0 0 0,0 2 0 0,0-6 0 16,-1-1 0-16,0-1 0 0,1-2 144 0,-2-2-144 16,1-2 0-16,-1-1 144 0,3 23-144 0,-2-34 192 15,2 34-192-15,-1-40 192 0,1 40-192 0,-3-34 128 16,3 34-128-16,0 0 128 0,-2-34 16 0,0 26 0 0,0 1 0 0,1 0 0 15,-1 2-16-15,0 1 0 16,1 1 0-16,-1-2 0 0,1 1-128 0,0 0 0 16,1-2 0-16,0 0 0 0,1 0 0 0,0 2 0 0,2-2 0 15,-1 0-176 1,1-1-320-16,-2 1-64 0,2 3-16 0,-2 0 0 16,0 1-320-16,0 0-64 0,1 2 0 0,-2 0-16992 0</inkml:trace>
  <inkml:trace contextRef="#ctx0" brushRef="#br0" timeOffset="12690.69">15187 8882 1839 0,'-1'-3'160'0,"0"0"-160"0,1 3 0 0,-1 0 0 16,1 0 1200-16,-2-2 208 0,1 0 32 0,0 0 16 16,-2-2 1104-16,1 1 240 0,-1 3 32 0,2-3 16 15,0 3 112-15,0 0 32 0,1 3 0 0,0 0 0 16,0 1-912-16,0 2-176 0,1 3-48 0,0-2 0 15,0 2-624-15,2 1-128 0,-1 2-16 0,1 2-16 16,1 1-496-16,-1-2-80 0,1 3-32 0,1-1 0 16,-1 4-272-16,-1-7-48 0,0 2-16 0,1 0 0 15,-1 3-128-15,2 1 0 16,-1 2 0-16,0-2 128 0,1-2-128 0,-2 3 0 0,2-3 0 0,-1-2 0 16,0 1 0-16,-1 1 0 0,1-4 0 0,0 0 0 15,-2 2 0-15,1-2 0 0,-1-2 0 0,1-1 0 16,-2 1 0-16,-1-2 0 0,1 2 0 0,0-4 0 15,1 2 0-15,-2-3 0 0,1-1 0 0,0-1 0 16,0 3 0-16,1-3 0 0,0 1 0 0,-1-2 0 0,2-1 0 0,0 2 0 16,1-2 0-16,2-1 0 0,1 0-128 0,-1-1 128 15,-6 1 0-15,0 0 0 0,0 0 0 0,0 0 0 16,0 0 0-16,49-15 0 0,-49 15 0 0,0 0 128 16,0 0-128-16,48-4 128 0,-48 4-128 0,0 0 128 15,42 3-128-15,-42-3 128 0,35 3-128 0,-35-3 128 16,37 0-128-16,-37 0 128 0,37 0-128 0,-37 0 0 15,39 0 144-15,-39 0-144 0,39-3 0 0,-39 3 0 16,0 0 0-16,60-6 0 0,-60 6 0 0,0 0 0 16,56-5 0-16,-56 5 0 0,0 0 0 0,55-8 0 15,-55 8 0-15,0 0 0 0,47-10 0 0,-47 10 0 16,0 0 0-16,0 0 0 0,57-16 0 0,-57 16 0 16,0 0 0-16,0 0 0 0,48-18 0 0,-48 18 144 0,0 0-144 0,0 0 0 15,0 0 128-15,0 0-128 0,52-13 0 0,-45 13 0 16,-7 0 128-16,0 0-128 0,0 0 0 0,0 0 0 15,0 0 0-15,0 0 0 0,0 0 0 0,46-10 0 16,-41 8 0-16,-1 2 0 0,-2 0 0 0,2 0 0 16,-2 0 128-16,1-3-128 0,-2 3 0 0,0-1 0 15,1 1 0-15,-1 0 0 0,-1-3 0 0,-1 3 0 16,1-3 0-16,-2 3 0 0,1-4 128 0,0 2-128 16,1 2 0-16,-1-3 0 0,-1 2 0 0,1 1 0 15,1-2 0-15,-1-2 0 0,1 1 0 0,0 0 0 16,0-1 0-16,0 2 0 0,0-5 0 0,1 1 0 15,0 0 0-15,1-1 0 0,0 0 0 0,-2 7 0 0,0 0 0 16,0 0 0-16,11-50 0 0,-11 50 0 0,0 0 0 0,9-63 0 16,-9 63 0-16,2-53 0 0,-2 53 0 0,-1-57 0 15,0 24 0-15,-3 5 0 0,0 0 0 0,1-3 0 16,-1 2 0-16,-1 1 0 0,0 3 160 0,1 5-160 16,2 4 128-16,-1 6-128 0,2 2 128 0,0 1-128 15,0 4 0-15,-2 0 128 0,2 3 32 0,0 0 0 16,-2 3 0-16,0 0 0 0,-2 1-160 0,0 2 192 15,0 1-192-15,0 1 192 0,-1-2-448 0,1 1-96 16,0-4-16-16,0 0-18640 0</inkml:trace>
  <inkml:trace contextRef="#ctx0" brushRef="#br0" timeOffset="19970.84">16828 8819 2751 0,'0'-2'256'0,"0"1"-256"16,1 1 0-16,-1 0 0 0,0 0 880 0,2 0 128 16,-1-3 16-16,-1 1 16 0,2 0 640 0,0 0 128 15,-1 1 32-15,-1-2 0 0,1 1 400 0,-1 0 64 16,-1 2 32-16,1-2 0 0,0 0-480 0,-1 2-112 15,2 2-16-15,-1-2 0 0,0 0-368 0,0 0-80 16,1 2 0-16,0-2-16 0,1 4-224 0,-1-1-32 0,1 0-16 0,1 4 0 16,-1-1-224-16,1 0-64 0,-1 4 0 0,1-3 0 15,-1 4-336-15,-1-3-80 0,2 0-16 0,-2 2 0 16,-1 3-272-16,1 0 0 0,1-2 128 0,-2 3-128 16,0-2 0-16,0 4 0 0,0-3 0 0,0 3 0 15,0-3 0-15,0 2 0 0,0 1 0 0,0 0 0 16,0 3 0-16,1-3 0 0,0 3 0 0,0-1 0 15,1-2 0-15,-1 3 0 0,0-3 0 0,0 0 0 16,0-2 0-16,1 0 0 0,-1-1 0 0,0-3 0 16,0-2 0-16,1-4 0 0,-2 2 0 0,1-2 0 0,1 0 0 15,1-2 0-15,-1-2 0 0,1 3 0 0,0-3 0 0,1 0 0 16,0 1 0-16,0-1 0 16,1 0 352-16,1 2-32 0,0-2-16 0,3 0 0 0,-2 0-64 0,3 0-16 15,-10 0 0-15,0 0 0 0,42 3-48 0,-42-3-16 16,0 0 0-16,49 0 0 0,-49 0-160 0,0 0 128 15,52 3-128-15,-52-3 128 0,0 0-128 0,56 0 0 0,-56 0 0 0,0 0 128 16,53-2-128-16,-53 2 0 16,0 0 0-16,0 0 0 0,61-7 128 0,-61 7-128 15,0 0 128-15,0 0-128 0,50-5 192 0,-50 5-64 16,0 0 0-16,0 0 0 0,44 6-128 0,-34-4 192 16,-1 1-192-16,1 0 192 0,2 0-192 0,-3 1 0 15,0-3 144-15,0 1-144 0,-1 1 0 0,2-2 0 16,-1 2 0-16,0-1 0 0,-1-1 0 0,1-1 0 0,-9 0 0 15,0 0 0-15,0 0 0 0,0 0 0 0,0 0 0 0,52-10 0 16,-52 10 0-16,0 0 0 0,0 0 0 0,0 0 0 16,0 0 0-16,0 0 144 0,0 0-144 0,51-28 0 15,-47 24 160-15,0 2-160 0,1 1 128 0,-1-2-128 16,0 1 0-16,0 0 128 0,0 2-128 0,1-2 0 16,-1 2 0-16,1-3 0 0,-1 2 0 0,0 1 0 15,0-2 0-15,0-1 0 0,0 2 0 0,-1-2 0 16,1 1 0-16,-2-2 0 0,1 3 0 0,-1-5 0 15,0 1 0-15,-1-1 0 0,1 0 0 0,-2-2 0 16,-1-2 0-16,0-1 0 0,0 0 0 0,-1 2 0 16,0-1 0-16,1 1 0 0,-2-9 0 0,0 1 0 15,0-4 176-15,2-1-48 0,0-1-128 0,1 1 192 0,-2 0-192 0,2 22 176 16,0-48-176-16,0 48 160 0,2-47-160 16,-2 47 0-16,0-45 0 0,0 45 0 0,0-37 0 0,0 37 0 15,-2-28 128-15,1 20-128 0,0 3 0 0,0 4 0 16,-2 1 0-16,1 1 128 0,-1 4 16 0,1-1 0 15,-1 2 0-15,1 0 0 0,1 0-144 0,1 1 160 16,0 0-160-16,1-1 160 0,1-2-352 0,1 1-80 16,-1-4-16-16,2 2 0 15,1-3-624-15,-1-4-128 0,-1 1-32 0,-3 3-17808 0</inkml:trace>
  <inkml:trace contextRef="#ctx0" brushRef="#br0" timeOffset="21254.6">18391 8803 11055 0,'0'-2'976'0,"0"0"-784"0,0 2-192 0,-1 0 0 16,1 0 1824-16,0-2 320 0,-1 2 64 0,0-2 16 15,1 0 384-15,-2 0 80 0,2 2 0 0,-1 0 16 16,2 0-688-16,-1 2-144 0,2 2-16 0,-1-2-16 16,1 5-752-16,2-2-128 0,-2 3-48 0,2-2 0 15,0 4-320-15,0-1-64 0,-2-2-16 0,2 5 0 0,-2-3-272 16,2 7-64-16,0 1-16 0,1 1 0 16,-2 1-160-16,2 0 0 0,-1 0 144 0,-2 3-144 15,2-2 0-15,-1 1 0 0,-1-2 0 0,-1 0 0 0,1 0 0 0,-1 1 0 16,-1-2 0-16,0 1 0 0,0-2 0 0,0 0 0 15,0 0 0-15,0-5 0 0,0 1 0 0,0 0 0 16,1-3 0-16,0-2 0 0,0-1-128 0,1-1 128 16,-1 0-128-16,1-2 128 0,0-1 0 0,-1 4 0 15,0-5 0-15,0 2-128 0,2-2 128 0,-2 2 0 16,2-2 0-16,-1-2-128 0,0 2 128 0,1-2 0 16,-1 2 0-16,2-4 0 0,1 0 0 0,0 2 0 15,0-2 0-15,1-2 0 0,2-1 0 0,-8 5 0 16,0 0 0-16,0 0 0 0,0 0 160 0,48-20-32 0,-48 20-128 0,0 0 192 15,0 0 0-15,54-16-16 0,-54 16 0 0,0 0 0 16,45-2-176-16,-45 2 192 0,0 0-192 0,43 2 192 16,-43-2-192-16,30 4 160 0,-30-4-160 0,0 0 160 15,41 0-160-15,-41 0 0 0,0 0 144 0,42-4-144 16,-42 4 0-16,0 0 144 0,44-8-144 0,-44 8 0 16,0 0 176-16,43-10-176 0,-43 10 160 0,0 0-160 15,0 0 128-15,45-6-128 0,-34 6 0 0,-1 2 144 16,-1 2-144-16,-2-2 0 0,2 0 0 0,-1 0 0 15,0 1 0-15,-1 0 128 0,1-2-128 0,-1 2 0 0,0-3 0 0,1 0 0 16,-1 0 0-16,-1 0 0 16,1-3 0-16,-2 2 0 0,-1-1 0 0,1 1 0 15,0-2 0-15,-2-1 0 0,1-1 0 0,-3 2 0 16,1-1 0-16,-1 1 0 0,1 0 0 0,-2-1 128 16,0 2-128-16,0-2 128 0,0-1-128 0,0 1 128 15,-2 1-128-15,2-4 0 0,0 1 144 0,0 0-144 0,2 0 0 0,-1-3 144 16,1 2-144-16,0-3 0 0,-2 10 128 15,0 0-128-15,0 0 0 0,0 0 0 0,12-56 0 0,-12 56 0 16,0 0 0-16,4-44 0 0,-4 44 176 0,-1-39-176 16,1 39 160-16,-4-42-160 0,1 19 192 0,0 3-48 15,3 20-16-15,-5-47 0 0,5 47-128 0,-5-38 192 16,5 38-192-16,0 0 192 0,-3-37-192 0,1 29 192 16,1 2-192-16,-1 0 192 0,1 2-192 0,1 2 192 15,0-2-192-15,1 1 192 0,1 2-192 0,-2 1 0 16,1-2 0-16,0 2 128 0,0-3-128 0,2 2 0 15,0-1 0-15,0-2 0 0,-1 1-368 0,2 0 0 16,0 0 0-16,-2-3 0 16,0 2-160-16,-2 2-48 0,1 1 0 0,-2-2 0 15,1-1 96-15,-3 4 16 0,2 0 0 0,-2 0 0 16,2 0-112-16,-1 0 0 0,-1 2-16 0,-1 0 0 16,1 1-432-16,0-3-96 0,0 0-16 0,-1 1 0 15,3 1-1200-15,-2-2-240 0</inkml:trace>
  <inkml:trace contextRef="#ctx0" brushRef="#br0" timeOffset="37901.18">5343 7846 1839 0,'-1'3'160'0,"-2"-1"-160"16,2-2 0-16,1 1 0 0,0 2 1072 0,-1-3 176 15,-2 2 32-15,0 2 16 0,-1 0 320 0,-2 2 64 16,-2-3 16-16,1 2 0 0,1-1-208 0,-2-3-32 16,1 2-16-16,0-1 0 0,-2-2-96 0,2 0-32 15,-1 0 0-15,-1 0 0 0,3 0-192 0,-1 0-32 16,1 0-16-16,-2 0 0 0,1 0 32 0,-2 2 16 15,-2 0 0-15,-1 2 0 0,2-2 0 0,-3 1 0 16,0 0 0-16,-3 4 0 0,0-1-320 0,-3 0-64 16,-2 1-16-16,-1 2 0 0,1-3-352 0,1 0-80 15,1-2-16-15,1 2 0 0,2-3-128 0,-1 0-16 16,-2-1-128-16,0 0 192 0,5-4-192 0,0 0 128 16,0 0-128-16,-2 1 0 0,1-2 192 0,-1 0-48 15,2 0-16-15,-2-1 0 0,-2 4 32 0,0 4 0 0,-3-1 0 16,0 3 0-16,2-1 112 0,2 3 32 0,-2 1 0 0,-2 2 0 15,-4 4-160-15,-1 4-16 0,-1-1-128 0,3-1 192 16,3-2-192-16,-1 1 0 0,0 0 128 0,0-3-128 16,1-1 0-16,1-6 0 0,3 0 0 0,0-2 0 15,-1-1 0-15,0-3 0 0,-1 0 0 0,3-7 0 16,0 3 0-16,0-3 0 0,0 1 0 0,-1 1 0 16,3-1 0-16,0 4 0 0,4-2 0 0,1 1 0 15,0 1 0-15,0 1 0 0,3 1 0 0,0-3 0 0,-2 2 0 0,1 1 0 16,0-3 0-16,-1 3 0 15,2 0 0-15,1-2 0 0,0 1 0 0,0 1 0 16,0 0 0-16,2 0 0 0,-1 0 0 0,0 1 0 16,2 1 0-16,-2 1 0 0,1 2 0 0,1 1 0 15,-1-1 0-15,1 1 0 0,1 4 0 0,0 2 0 0,-1 2 128 0,2 1-128 16,0 1 0-16,2 3 0 0,0-3 0 0,2 2 128 16,1 2-128-16,0 2 0 0,0 0 0 0,-2-2 0 15,2-1 0-15,-1-1 0 0,1 2 0 0,0 1 0 16,0 1 0-16,0-3 0 0,0 0 0 0,0 3 0 15,1 0 0-15,0 4 0 0,0-1 0 0,-1-3 0 16,1 0 0-16,0 3 0 0,1 3 0 0,-1 1 0 16,0-1 0-16,-1 1 0 0,1-1 0 0,0 1 0 15,-2-3 0-15,0 0 0 0,-2 1 0 0,-1-1 0 16,1-2 0-16,-1 2 0 0,-1-1 0 0,0-3 0 0,-1 1 0 0,-1 1 0 16,2 0 0-16,-1 3 0 0,0 3 0 0,-1 1 0 15,0-3 0-15,1 1 0 0,0-1 0 16,0-2 0-16,-1 1 0 0,2-1 0 0,0 3 0 0,0-5 0 15,0-4 0-15,0-1 0 0,0 0 0 0,2 0 0 16,0-3 0-16,1 0 0 0,-1 1 0 0,3 1 0 16,0-3 0-16,0 1 0 0,1 0 0 0,1-4 0 15,0 1 0-15,-1-1 0 0,1-1 0 0,1 1 0 16,-1 0 0-16,0-3 0 0,2 1 0 0,-1 0 0 16,0 0 0-16,0-1 0 0,0 1 0 0,0-2 0 15,0 5 0-15,1-3 0 0,0-1 0 0,-1 4 0 16,1-3 0-16,0 0 0 0,-1 2 0 0,1 0 0 15,0 2 0-15,-2-2 0 0,3 1 0 0,-1-1 0 16,-1-2 0-16,0 0 0 0,-1 1 0 0,0-4 0 16,2 2 0-16,-1-3 0 0,-1 0 0 0,0-2 0 0,1 0 0 0,0 1 0 15,1-2 0-15,1-3 0 0,0 4 0 16,1-1 0-16,0-2 0 0,0 1 0 0,-1 1 0 0,1-2 0 16,2 2 0-16,0 0 0 0,1 2 0 0,-1-4 0 15,1 2 0-15,0 1 0 0,1-2 0 0,-1 2 0 16,5-2 0-16,-1 2 0 0,2-2 0 0,3 0 0 15,-23-2 0-15,49 5 0 0,-49-5 0 0,57 3 0 16,-57-3 0-16,54 4 0 0,-54-4 0 0,58 4 0 16,-58-4 0-16,63 5 0 0,-30-2 0 0,-2 0-128 15,1 1 128-15,-1-1 0 0,-1 1 0 0,0 1 0 16,-4-1 0-16,3-2 0 0,1 2 0 0,4-2 0 16,0 2 0-16,-34-4 0 0,67 0 0 0,-67 0 0 15,65-2 0-15,-65 2 0 0,60-2 0 0,-60 2-128 16,60-2 128-16,-60 2 0 0,54 0 0 0,-27 2 0 0,0 2-128 0,3 0 128 15,0 2 0-15,1 0 0 16,0 0 0-16,-2 0 0 0,1 1 0 0,-2-4 0 0,0 0 0 0,-3 1 0 16,1-4-128-16,-26 0 128 0,49-4 0 0,-49 4 0 15,0 0-192-15,63-6 64 0,-63 6 128 0,0 0-208 16,60-16 208-16,-60 16-192 0,0 0 192 0,57-16-192 16,-57 16 192-16,0 0 0 0,67-22 0 0,-67 22-144 15,0 0 144-15,73-19 0 0,-73 19 0 0,52-9 0 16,-52 9 0-16,51 0 0 0,-25 0 0 0,0 3-128 15,-3 0 128-15,2 1 0 0,-1 1 0 0,-3 1-128 16,-2-5 128-16,2 2-160 0,3 0 160 0,0 0-160 16,-1-2 160-16,0 2-128 0,2-3 128 0,1 0-128 15,-26 0 128-15,47-4 0 0,-47 4 0 0,47-5-128 16,-47 5 128-16,44-4 0 0,-44 4 0 0,0 0-128 0,68-7 128 0,-68 7 0 16,48-5 0-16,-24 4-128 0,-24 1 128 15,46-3 0-15,-46 3 0 0,0 0 0 0,60-6 0 0,-60 6-160 16,0 0 160-16,57-16 0 0,-57 16-128 0,0 0 128 15,0 0 0-15,72-22 0 0,-72 22 0 0,0 0 0 16,56-16 0-16,-37 13 0 0,0 1 0 0,1 0 0 16,-2 2 0-16,0-2 0 0,-1 2 0 0,-1-1 0 15,0 1 0-15,1 0 0 0,-1-3 0 0,2 3 0 16,-2-2 0-16,1 1 0 0,2-2 0 0,-1 1 0 16,-1 0 0-16,2 0 0 0,1-2 0 0,-2 4 0 15,2-4 0-15,-20 4 0 0,0 0 672 0,62-17 240 16,-62 17 48-16,0 0 16 15,63-23-1632-15,-63 23-336 0,0 0-64 0,59-25-16 0,-59 25 816 0,0 0 256 0,55-20 0 16,-38 15-160-16,0 2 160 0,-1 0 0 0,2 2 0 0,2 1 0 16,2 4 0-16,-1-4 0 0,-3 3 0 0,0 0 0 15,-3-2 0-15,1 1 0 0,2 1 0 16,1-2-128-16,-3-1 128 0,1 3 0 0,-2-3 0 0,1 0 0 16,-1 0 0-16,0-3 0 0,-2 2 0 0,2 1-128 15,1-3 128-15,-1 2 0 0,1 0 0 0,0 1-128 16,-1-1 128-16,2 1 0 0,-2 0-144 0,3 0 144 15,0 0 0-15,1-4 0 0,-2 4 0 0,-1-2 0 16,0 2-176-16,-1-3 48 0,-1 2 0 0,-2-2 0 16,0 3-16-16,-2-3 0 0,-1 3 0 0,-2-3 0 15,2-1 144-15,-3 2 0 0,0 1-144 0,2-2 144 16,-2 3 0-16,-1-2 0 0,1 4 0 0,-1-2 0 0,0-2 0 0,1 2 192 16,1 0-192-16,2 2 192 0,1-2-64 0,-1 0-128 15,1 0 192-15,1 1-64 0,-1 1-128 0,1 1 160 16,1-3-160-16,-2 2 160 0,-1 0-160 0,1 1 0 15,-2-2 0-15,0 1 0 0,-1-2 0 0,-1 3 0 16,0-3 0-16,-2 0 0 0,1 0 0 0,-2 0 0 16,0-3 0-16,0 3 0 0,-1 0 0 0,1-2 0 15,-1 1 0-15,-1-2 0 0,2-1 0 0,-2 1-176 0,2-3 176 0,-1 1-128 16,-1-2 128-16,0 1 0 16,1-1 0-16,0 3 0 0,-1-5 0 0,1 3 0 15,-1-2 0-15,0 0 0 0,2 0 0 0,-1 0 0 16,1-2 0-16,-1 2 0 0,1-2 0 0,-1 0 0 0,-1-3 0 0,2 1-128 15,-1-3 128-15,-1 2 0 0,1-3 0 0,-2-1 0 16,0 3 0-16,-2-2 0 0,0-1 0 16,1-5 128-16,-3 4-128 0,-1-5 192 0,0-3-64 0,0-2 0 15,0 0 16-15,1-1 16 0,2 1 0 0,0-1 0 16,2 2-160-16,1 4 0 0,0-1 144 0,1 4-144 16,-2 20 0-16,0 0 144 0,12-60-144 0,-12 60 0 15,0 0 208-15,13-60-64 0,-13 60-16 0,0 0 0 16,14-60 0-16,-14 60-128 0,0 0 192 0,7-70-64 15,-7 70-128-15,3-50 0 0,-3 24 0 0,-3-1 0 16,2 3 0-16,-1-1 0 0,-1 1 128 0,2 1-128 0,-2 1 128 0,2 0-128 16,1 3 192-16,0 0-64 0,0 2 64 0,0 0 0 15,0 4 0-15,0-4 0 16,1 1-48-16,-2-2 0 0,1 2 0 0,0-3 0 0,-1 1-144 0,0-1 128 16,-1 2-128-16,1-4 128 15,-1 1-128-15,0 1 0 0,0 0 0 0,1 0 0 0,-2 1 0 0,1 1 0 16,1 1 128-16,-1 0-128 0,0 1 0 0,-1 3 0 15,1 0 144-15,-2 2-144 0,2 0 160 0,-1 1-32 16,0-1-128-16,-2 3 192 0,1-2-192 0,-1 3 176 16,-1-4-176-16,0 4 160 0,-1-3-160 0,0 2 0 15,0-2 0-15,-1 2 0 0,1-2 0 0,-1 2 0 16,0 1 0-16,-1-1 0 0,0 1 0 0,-1 0 0 16,1 0 0-16,-1 0 0 0,-1 2 0 0,-1 2 0 15,-1-2 128-15,-2-1-128 0,-2 0 0 0,-1 2 128 16,1 0-128-16,-3 0 128 0,-2 3-128 0,-2-2 0 15,0 1 0-15,-2 1 0 0,-3 0 0 0,1-3 0 0,-3 3 128 16,0 0-128-16,4-2 0 0,-2 0 0 0,-3 0 0 16,0-1 0-16,-3 0 0 0,2 2 0 0,-2-4 0 15,1 3 0-15,2 0 0 0,0 2 0 0,-1-3 0 0,1 2 0 16,3 1 0-16,4 0 0 0,5-2 128 16,-2 2-128-16,-3-3 0 0,-3 2 0 0,-3-4 0 0,-1 1 0 15,-1 1 0-15,0-1 0 0,-7-1 0 0,1 1 0 16,6-2 0-16,-2 2 0 0,-2 1 128 0,-2-4-128 15,1 3 0-15,2 0 0 0,9 0 0 0,-1 2 0 16,-2-2 0-16,0 0 0 0,1-2 0 0,0 1 0 16,1-1 0-16,1 0 0 0,-1 1 0 0,1-1 128 15,0-1-128-15,1 2 0 0,2 2 0 0,1-5 128 16,-2 2-128-16,0 1 0 0,1 1 0 0,-2-2 0 0,1 3 0 0,0-1 0 16,1 1 0-16,-4 0 0 0,1 3 0 0,-1-3 0 15,-2 3 128-15,2 0-128 16,0 3 0-16,2-3 0 0,-1 1 0 0,0 1 0 0,2-2 0 0,-1 0 0 15,2 0 0-15,0 0 0 0,1-2 0 16,0 1 0-16,2-2 0 0,-1-1 0 0,1 2-128 0,4-2 128 16,1-1 0-16,-2 4 0 0,-3-3 0 0,-3-1 0 15,0 4 0-15,-1-1 0 0,1 2 0 0,-1 0 0 16,-1 0 0-16,0 0 0 0,0 0 0 0,1 0 0 16,2 2 0-16,-1-2 0 0,6 1 0 0,-3 2 0 0,0-3 0 15,0 2 0-15,2-2 0 0,-1 0 0 16,2 0 0-16,-1 0 0 0,2-2 0 0,1 2 0 15,-1 0 0-15,0-3 0 0,4 2 0 0,-1 1 0 0,-1 0 0 16,-1 0 0-16,-1 0 0 0,0 0 0 16,-1 1 0-16,1 2 0 0,-1-1 0 0,0-2 0 0,1 4 0 0,0-4 0 15,1 3 0-15,-2-2 0 0,2 1 128 0,1-2-128 16,0 0 0-16,2-3 0 0,-1 0 0 0,1-1 0 16,-1-1 0-16,-1 2 0 0,2-3 0 0,-1-1 0 15,-1 0 0-15,0 1 0 0,2 0 0 0,-2-1 0 16,1 1 0-16,1 3 0 0,-1-2 0 0,2 3 0 15,-2 0 0-15,1 2 0 0,0 0 0 0,0 2 0 16,0 0 0-16,0 3 0 0,0-2 0 0,0 3 128 16,0 1-128-16,2 0 0 0,1 2 0 0,0-3 0 15,2 4 0-15,0-4 0 0,2 1 0 0,0 2 0 0,1-3-128 0,1 0-64 16,1 1-16-16,0-4 0 16,2 1-352-1,1-2-64-15,2 1-16 0,2-3-17712 0</inkml:trace>
  <inkml:trace contextRef="#ctx0" brushRef="#br0" timeOffset="39032.72">5739 10810 7359 0,'-1'4'656'0,"-2"-2"-528"15,2-2-128-15,1 2 0 0,0 0 1360 0,-1-2 240 16,-2 4 64-16,-1 2 0 0,1 0 464 0,0 0 112 16,2 0 0-16,0-2 16 0,1-1-144 0,2-2-48 15,1 1 0-15,0 1 0 0,2-2-480 0,0 2-112 16,3-1 0-16,-1-1-16 0,2 2-304 0,1-1-48 16,1-2-16-16,0 1 0 0,4-1-496 0,-2 0-96 15,1 0-32-15,1-1 0 0,0 1-336 0,-15 0-128 16,0 0 0-16,44-8 0 0,-44 8 0 0,0 0 0 15,0 0 0-15,47-17 0 0,-39 14-128 0,-2-2-32 16,-1 1 0-16,-2-2 0 16,0 0-432-16,-3 0-96 0,-1-2-16 0,-2 0 0 15,0 0-16-15,-4-1-16 0,0 0 0 0,-2-1 0 0,-2 1 544 0,0-1 192 0,-3 0-144 0,2-2 144 16,0 3 592-16,-2-1 208 0,-1 0 32 0,0-1 16 16,1 4-112-16,0-3-32 0,-2-1 0 0,1 0 0 15,1 2-352-15,2-1-80 0,1 0-16 0,0 2 0 16,3-1-112-16,1 2-16 0,2 0-128 0,1 1 192 15,2-1-64-15,1 1 0 0,-1 1-128 0,4 1 192 16,0-2-16-16,1 3-16 0,-1 2 0 0,3-3 0 16,2 2-32-16,2 2 0 0,2 0 0 0,3 0 0 15,-1 0-128-15,0 0 192 0,-2 0-192 0,1 0 192 0,4 0-192 0,2 0 0 16,-18 0 0-16,33-3 0 0,-17 3 0 0,-1-1 0 16,-1 1 0-16,-1 0 0 15,0 0-384-15,-4 0 32 0,1 0 16 0,-1 1 0 16,-2 2-1232-1,2-2-240-15</inkml:trace>
  <inkml:trace contextRef="#ctx0" brushRef="#br0" timeOffset="39480.91">6190 10706 14735 0,'0'6'640'0,"0"-6"160"0,0 2-640 0,0-1-160 15,0 0 0-15,1-1 0 0,1 0 1792 0,1 0 336 16,2 0 64-16,4-1 16 0,2 0 352 0,-11 1 80 16,0 0 16-16,0 0 0 0,53-18-1184 0,-53 18-224 15,0 0-48-15,0 0-16 0,55-28-512 0,-55 28-96 16,0 0-32-16,0 0 0 0,0 0-272 0,47-41-48 0,-42 35-16 0,-3 0 0 16,-1 2-48-16,-2-1-16 0,0 0 0 15,-3 0 0-15,-1 2-16 0,-2-4-128 16,-1 4 192-16,0-4-64 0,-1 1-128 0,-2 3 0 0,0-4 0 0,0 5 0 15,2-2 0-15,0-1 0 0,-3 4 0 0,0-3 0 16,-2 4 0-16,0-1 0 0,3 2 0 16,0 1 0-16,1 1 0 0,0 2 0 0,2 1 0 0,-1 1 0 15,3-1 144-15,0 4-144 0,-1 0 160 0,4-1-160 16,-1 4 192-16,0 0-48 0,2 5-16 0,-1-2 0 16,2 0-128-16,0 2 192 0,1 0-192 0,1-1 192 15,0-1-192-15,2-2 0 0,-1 1 144 0,3-2-144 16,0 0 144-16,3-5-144 0,0 2 192 0,1 0-192 15,2-4 176-15,0 0-176 0,2-2 160 0,-1 1-160 0,2-4 0 0,0-1 0 16,2 0 0-16,-16 0 0 0,35-4 0 0,-35 4 0 16,0 0 0-16,55-12 0 0,-55 12-224 0,0 0-32 15,47-26-16-15,-47 26 0 16,0 0-752-16,0 0-160 0,47-41-32 0,-47 41-10192 16,0 0-2048-16</inkml:trace>
  <inkml:trace contextRef="#ctx0" brushRef="#br0" timeOffset="39783.83">6451 10356 5519 0,'-1'-1'496'0,"0"-1"-496"16,-1 2 0-16,1-3 0 0,1 2 2800 0,0 1 464 0,0 0 80 0,0 0 32 16,-1 0 624-16,1-3 128 15,-1 6 32-15,1 1 0 0,0-1-1792 0,1 4-336 0,-1 1-80 0,1-2-16 16,2 4-1040-16,-1-1-224 0,1 2-32 0,0-2-16 15,0-1-208-15,-1 2-32 0,3 3-16 0,0 3 0 16,1 2-144-16,0 2-32 0,2 2 0 0,-1 1 0 16,-1-1-192-16,2 3 0 0,-2-3 128 0,-1 3-128 15,1-2 0-15,0 0 0 0,-1 0 0 0,-1-1 0 16,1 0-176-16,-1 1-16 0,-2-7-16 0,1 2 0 16,-1-5-80-16,1-2-16 0,-1 0 0 0,-1-5 0 15,1-2-192-15,-2-4-32 0,1 1-16 0,-1-5 0 16,2 0-1248-1,0-5-256-15,-2 9-64 0,0 0-13616 0</inkml:trace>
  <inkml:trace contextRef="#ctx0" brushRef="#br0" timeOffset="40216.4">6686 10747 11967 0,'-1'8'528'0,"1"-4"112"0,0 0-512 0,0-4-128 16,0 3 0-16,0-3 0 0,1 0 1984 0,0 1 384 15,2 3 64-15,2-4 0 0,1 0-32 0,0-2-16 16,1-1 0-16,-7 3 0 0,0 0-1088 0,0 0-208 16,0 0-64-16,50-40 0 0,-50 40-288 0,0 0-64 15,0 0-16-15,48-44 0 0,-48 44-352 0,0 0-80 16,0 0-16-16,45-52 0 0,-45 52-208 0,0 0 0 16,0 0 0-16,0 0 0 0,24-54 0 0,-24 45-128 15,-1 0 128-15,-1 0-208 0,-2 3-128 0,-2-1-32 16,-2 0 0-16,-2 4 0 0,2 0 176 0,-1 3 48 15,-1-2 0-15,0 4 0 0,-2-2 352 0,-2 3 80 0,1 0 16 0,-2 0 0 16,1 3 368-16,2-1 80 16,1 0 16-16,2 1 0 0,1 0-144 0,0 2-32 0,1 2 0 15,-1 1 0-15,3-1-256 0,3 2-48 0,-1 0-16 0,3-2 0 16,2 3-128-16,0 0-16 0,3 2-128 0,1-3 192 16,2 5-192-16,0-1 144 0,2-3-144 0,1 2 128 15,2 1-128-15,-2-3 0 0,2-1 0 0,0 2 128 16,-1-6-128-16,-1 2 0 0,3-3 0 0,-3 2 0 15,1-3 0-15,0-3 0 0,-1 3 0 0,0-5 0 16,-1 2 0-16,0-3-256 0,-1 0 64 0,1 0 16 16,-1-4-1088-16,0 1-208 0,-1 0-64 0,0-3-15152 15</inkml:trace>
  <inkml:trace contextRef="#ctx0" brushRef="#br0" timeOffset="40684.65">7217 10652 13823 0,'-8'0'608'0,"2"1"128"0,0 2-592 0,2-3-144 0,2 1 0 0,0-1 0 16,0 0 2144-16,-3 1 400 0,-4 0 80 0,-3 2 0 15,0 0 384-15,-2 1 80 0,3 1 16 0,0 1 0 16,2-1-1296-16,-1 1-256 0,3 3-48 0,-2-3-16 16,3 2-832-16,1-2-160 0,0 3-48 0,2-1 0 15,1-3-192-15,1 4-32 0,1-3-16 0,0 0 0 16,1 0-48-16,3 1-16 0,-1 0 0 0,2 2 0 16,2-3-144-16,0 0 0 0,2 1 144 0,1 2-144 0,-1-3 0 0,3 4 0 15,-1-4 0-15,1 3 0 0,-1-4 0 0,0 0 0 16,2-1 0-16,-1-1 0 0,0 2-192 0,2-5 0 15,-2 4 0-15,-1-4 0 16,1 0-464-16,-1-4-112 0,-1 2 0 0,-2-4-11248 16,1-1-2240-16</inkml:trace>
  <inkml:trace contextRef="#ctx0" brushRef="#br0" timeOffset="40952.36">7317 10703 911 0,'0'3'0'0,"0"0"0"0,0-3 0 0,0 0 0 16,0 0 2720-16,1 1 464 0,0 1 80 0,3 1 32 15,1 1 608-15,0-3 128 0,1-1 32 0,1-1 0 16,2 1-1456-16,0-5-304 0,-1 3-48 0,1-1-16 16,0-2-832-16,1 1-192 0,-1 0-16 0,3 2-16 15,-1-2-736-15,0 2-160 0,0 0-32 0,0 0 0 16,-1 2-256-16,0-4 0 0,-1 4 0 0,-1-2 0 15,0 2 0-15,-2 0-256 0,0-3 64 0,-1 2 0 16,0-1-1040-16,-1 2-208 0,-1-4-32 0,1 1-14816 16</inkml:trace>
  <inkml:trace contextRef="#ctx0" brushRef="#br0" timeOffset="41199.17">7468 10475 11743 0,'-2'4'256'0,"0"-4"48"0,1 2 16 0,-1-2 16 0,1 1-336 0,1 2 0 16,0-1 0-16,-1 0 0 0,0 4 4096 0,-1 0 736 15,1 3 160-15,0 1 16 0,0-1-2240 0,1 4-448 0,1-1-80 0,-1 1-32 16,2 0-1184-16,0 2-224 16,1 2-48-16,1 1-16 0,0 1-400 0,-1 4-80 15,2-4 0-15,-1 2-16 0,0-1-112 0,0 1-128 16,-1-3 176-16,0-1-176 0,0-1 128 0,0-2-128 15,-1 0 0-15,0-4 0 0,-1-1 0 0,1-2-256 16,0-3 64-16,-2 1 0 16,2-5-928-16,-1 1-176 0,1-1-48 0,-1 0-15536 0</inkml:trace>
  <inkml:trace contextRef="#ctx0" brushRef="#br0" timeOffset="41632.57">7636 10794 8287 0,'1'4'736'16,"0"-3"-592"-16,0 2-144 0,1-3 0 15,0 0 2752-15,1 0 528 0,0 0 112 0,5 0 0 16,0 0-352-16,2-3-80 0,3 2-16 0,-13 1 0 0,0 0-1312 0,0 0-272 16,47-29-48-16,-47 29-16 0,0 0-768 15,0 0-144-15,54-43-48 0,-54 43 0 0,0 0-336 16,0 0 0-16,47-51 0 0,-47 51 128 0,0 0-128 0,0 0 0 15,0 0 0-15,28-57 0 0,-25 50 0 0,-3 7 0 16,0 0 0-16,0 0 0 0,0 0 0 0,-6-43 0 16,1 35 0-16,0 2-128 0,0 1 128 0,0 0 0 15,-4 3 160-15,-1-2-160 0,1 2 432 0,-4 2-16 0,1-3 0 16,-1 6 0-16,1-1 48 0,0 2 16 16,1 2 0-16,-1 0 0 0,1 0-144 0,3 4-16 15,0-2-16-15,2 0 0 0,1 1-80 0,1 1-16 16,2 2 0-16,2-1 0 0,1 4-208 0,0-2 176 0,2 0-176 15,2 2 160-15,0-1-160 0,1 0 0 0,3 3 144 0,0-1-144 16,1-2 0-16,2 3 128 0,0-5-128 0,-1-1 0 16,1-2 0-16,1-1 0 0,-2-1 0 0,2-3 0 15,1 1 0-15,1-5-128 0,-3 0 0 0,1 0 0 32,0-2-416-32,-2-4-80 0,1 2-16 0,-12 4 0 0,0 0-560 15,0 0-112-15,0 0-32 0,42-51-15120 0</inkml:trace>
  <inkml:trace contextRef="#ctx0" brushRef="#br0" timeOffset="42199.45">8156 10583 14735 0,'-2'1'1312'0,"-1"1"-1056"16,2 1-256-16,-1-3 0 0,0 0 2432 0,0 1 416 15,-3 2 96-15,-4 3 0 0,-1 0-368 0,-2 1-80 16,-2 4 0-16,1-1-16 0,0 0-1296 0,1-1-256 15,2 1-48-15,0 0-16 0,2 0-416 0,0 2-96 16,2-3-16-16,1 2 0 0,1 0-144 0,2-1-16 16,1-3-16-16,1 2 0 0,0-1-160 0,1-1 0 15,1 0 144-15,1-1-144 0,1 0-192 0,1 1-96 16,1-5-32-16,1 2 0 16,2-4-400-16,-1 0-96 0,2-4-16 0,-10 4 0 15,0 0-96-15,0 0-32 0,42-33 0 0,-42 33 0 16,0 0 368-16,0 0 64 0,40-65 16 0,-40 65 0 0,0 0 128 0,21-59 16 15,-21 59 16-15,0 0 0 0,16-67 32 0,-16 67 0 0,0 0 0 0,4-73 0 16,-4 73 0-16,-1-50 0 0,1 50 0 0,-8-51 0 16,8 51 320-16,-10-53-176 0,3 27 176 0,-1-1-128 15,0 2 432-15,-1 3 80 0,0 2 32 0,0 1 0 16,1 3 336-16,1 3 64 0,-1 1 16 0,2 3 0 16,0 1 288-16,1 3 64 0,1 4 16 0,-1-2 0 15,2 3-32-15,-1 0 0 0,0 3 0 0,2-3 0 16,0 4-528-16,1-1-128 0,0 1 0 0,1 1-16 0,0-1-240 0,1 2-64 15,3 4 0-15,-2 0 0 0,3 1-64 0,-1 2-128 16,2 2 176-16,0 3-176 16,2 3 176-16,1 3-176 0,-1 5 160 0,2 3-160 15,-1-4 128-15,-1 5-128 0,0 1 0 0,0 1 144 0,0-1-144 16,-1 5 0-16,2 2 144 0,-3 1-144 0,0 1 0 16,0-1 144-16,-1-3-144 0,0-4 0 0,0-2 160 15,-1-5-160-15,1-6 128 0,0 0-128 0,0-3 0 0,-1-1 0 16,-1-4 0-16,1-2 0 0,0-2 0 0,-2-1-224 15,1-3 32-15,-2-2 0 16,0-3-320-16,0-2-64 0,-1 1-16 0,0-6 0 16,-1-3-1488-16,1 9-288 0</inkml:trace>
  <inkml:trace contextRef="#ctx0" brushRef="#br0" timeOffset="49168.65">9557 8149 911 0,'-6'2'0'0,"2"-2"0"0,2 0 0 0,1 0 0 16,-1-2 224-16,1 2-32 0,0 0-16 0,-1 0 0 15,-3 0 592-15,-2 2 128 0,0-2 32 0,0 0 0 16,-1 2 16-16,1-2 0 0,-1-2 0 0,0 0 0 16,-1 4-176-16,2-2-16 0,-1 0-16 0,1 0 0 15,-1 0-112-15,1-2-32 0,1 0 0 0,0 2 0 16,-2-2-144-16,2 2-16 0,-2 0-16 0,2 2 0 0,-1 0 80 0,-1 0 16 15,1-2 0-15,1 4 0 0,1-1 96 0,-1-2 32 16,-2 3 0-16,1-2 0 0,-2 2-224 0,1 1-32 16,-1-2-16-16,0 1 0 0,1 1-128 15,-1 0-32-15,3 0 0 0,-2-1 0 0,1-2-16 16,1 2-16-16,0 0 0 0,-1 1 0 0,4 1-16 0,-2-1 0 0,1 1 0 0,2 0 0 0,-2-1 32 0,1 1 16 16,1 2 0-16,-2-2 0 0,0 2-80 0,0 0 0 15,0 1-128-15,-1 0 192 0,0 1 0 16,-1 3 0-1,2-1 0-15,0 0 0 0,2-4 112 0,-1 0 16 16,3 2 0-16,-1-1 0 0,1 1-128 0,0-3-32 16,1 4 0-16,1-3 0 0,-1 1-160 0,0-2 192 0,0 2-192 15,1-2 192-15,-2 2-192 0,0-3 0 0,0 3 0 0,-2 0 128 16,1-2-128-16,1 0 0 0,-2 2 0 0,-1 1 128 16,2 2-128-16,-2 0 0 0,0 1 0 0,0-3 128 15,1 2-128-15,-1-2 160 0,2 2-160 0,0-2 160 16,0-3-160-16,-1 2 128 0,1 0-128 0,0 1 128 15,0 0-128-15,1-2 0 0,-2 2 0 0,2 0 128 16,-1 0-128-16,1 1 0 0,-1 3 0 0,0 2 0 16,-1-1 0-16,2 1 0 0,-1 0 0 0,1 0 0 15,0 2 0-15,0-2 0 0,0 0 128 0,1-1-128 16,-1-1 0-16,2 1 0 0,-1-4 0 0,0 0 128 16,0-1-128-16,-1-3 0 0,2 4 0 0,-2-1 0 15,1-2 0-15,-1 0 0 0,1 1 0 0,-1 1 0 0,1 2 0 0,1 1 0 16,-1 0 0-16,0 2 0 0,3 1 0 0,-2 0 128 15,2 3-128-15,0 1 128 0,1-2-128 0,0-2 0 16,0 0 144-16,1 3-144 0,0-1 0 0,0 2 144 16,0 2-144-16,2 0 0 0,-2-3 0 0,0 1 0 15,0 2 0-15,-1-1 0 0,0-2 128 0,-2-2-128 16,0 2 0-16,-1-1 0 0,0-3 0 0,-2 1 0 16,1 0 128-16,-1-2-128 0,1 1 0 0,-1-3 160 15,0 0-160-15,0 2 128 0,0-4-128 0,0 0 0 16,0 1 0-16,2-1 0 0,-2-3 0 0,1 2 0 15,1 1 0-15,0-1 0 0,1 0 0 0,0 0 0 0,-1 1 0 0,1 0 0 0,0 2 0 0,1 1 0 32,-1-1 0-32,0-1 0 0,1 4 0 0,-1-1 128 0,0 0-128 15,0 0 0-15,-1 1 128 0,1-3-128 0,-1 1 128 0,-1 0-128 16,-1 0 176-16,2-1-48 0,-2-2-128 0,0-2 192 16,1 0 64-16,-1 1 0 0,0-3 0 0,1 0 0 15,2-1 784-15,-2 0 176 0,1-4 16 0,0 1 16 16,0 1-896-16,0-2-176 0,2 2-48 0,-1-3 0 31,2 2-880-31,0 2-176 0,0-2-32 0,1 0-16 0,1 0 800 0,-1 2 176 0,3 2 0 0,0-2 0 16,-1 1 0-16,0 1 0 0,0-1 128 0,1 0-128 15,0 1 0-15,-1 0 0 0,1-2 128 0,0-1-128 16,-2 0 0-16,2 1 128 0,-1-2-128 0,2-1 0 0,1 2 176 0,0-1-176 0,1 0 192 0,0 0-192 16,0-2 160-16,3 0-160 0,0 2 128 0,-1-2-128 15,-2 0 128-15,0 0-128 16,3 4 128-16,1-4-128 0,0 3 128 15,0 0-128-15,1 1 128 0,-1-1-128 16,0 0 0-16,0 1 128 0,0 1-128 0,-1 1 0 0,-3-2 0 0,0-1 0 16,4 1 0-16,2 2 0 0,-5-1 0 0,3 2 0 15,3-4 0-15,1 3 0 0,1-2 0 0,-1-1 0 16,1-3 0-16,-2 1 0 0,1-2 0 0,-1 1 0 16,-1-3 128-16,0-1-128 0,-5 4 0 0,2-2 0 15,0-1 0-15,1 2 0 0,-1 1 144 0,0 0-144 16,2 0 160-16,-1 0-160 0,1 0 224 0,2 1-48 15,1 2-16-15,1-1 0 0,0-2 16 0,0 0 0 0,0 2 0 0,0-2 0 16,-4-2-48-16,2 2 0 16,0-2 0-16,-19 2 0 0,0 0-128 0,60-7 0 0,-60 7 0 15,0 0 0-15,65-13 0 0,-44 13 0 0,-1-2 128 16,0 2-128-16,1 0 0 0,0 2 0 0,0-1 0 0,-1 2 128 16,0 1 0-16,-2 1-128 0,2-2 192 0,-2 3-64 15,2-2 16-15,0-1 0 0,-1 0 0 0,-2 1 0 16,0-2-144-16,2 1 160 0,0-3-160 0,0 0 160 15,-2 1-160-15,-1-1 160 0,3 3-160 0,-1-6 160 16,0 3-32-16,-1-1 0 0,0 1 0 0,0 0 0 16,0-3 0-16,-1 1 0 0,-1 1 0 0,0-2 0 15,-1 3-128-15,0-3 0 0,-2 0 0 0,2-1 128 16,0 2-128-16,-1-2 0 0,2 2 0 0,-1 1 128 16,-3-2-128-16,-1 1 192 0,2 0-192 0,2 2 192 15,-1 0-192-15,2 2 0 0,0 0 144 0,0-2-144 16,-3 3 0-16,2-2 128 0,-1 2-128 0,2 2 0 0,-1-1 0 0,-2-1 0 15,2-2 0-15,-2 1 0 0,-1-2 0 0,2 0 0 16,-2 0 0-16,1 0 0 0,0-3 0 16,-2 3 0-16,0-3 0 0,0 1 0 0,0 0 0 0,0 0 0 15,-1-1 0-15,-1 2 128 0,2-1-128 0,0 1 0 16,0 1 128-16,-3 0-128 0,1 0 0 0,-1 0 144 16,1 0-144-16,0 0 0 0,1 0 128 0,0-3-128 0,-1 3 0 0,0-2 0 15,-1 0 128-15,0 0-128 16,2-1 0-16,1 0 0 0,-1-4 0 0,1 4 0 0,-1-3 128 15,3-1-128-15,-4 1 0 0,2 0 0 0,-1 2 0 0,-1 1 0 16,2 0 0-16,0-1 0 16,1 2 0-16,-1 2 0 0,-1 0 128 0,-2 0-128 15,2 2 0-15,0 0 0 0,-1 0 0 0,0 1 0 0,-1 0 0 16,1-1 0-16,1 0 0 0,3 1 0 16,-1 0 0-16,0 0 0 0,0-3 0 0,1 1 0 0,-1 1 0 0,-1-2 0 15,0 3 0-15,1-3 0 0,0 4 0 0,2-2 0 16,0-1 0-16,0 2 0 0,-1 3 0 0,1-2 0 15,-1-2 0-15,0 2 0 0,2-2 0 0,-2 0 0 16,-1 0 0-16,0-2 0 0,1 3 0 0,-1-6 0 16,-4 3 0-16,1 0 0 0,-1 0 0 0,0-4 0 15,2 2 128-15,0-1-128 0,1 0 0 0,0 0 0 16,-3-1 0-16,3 2 0 0,0 1 0 0,-2-3 0 16,1 2 128-16,-2 2-128 0,1 0 0 0,-1-3 0 15,2 3 144-15,0 3-144 0,-1-3 0 0,0 2 144 16,2-1-144-16,-2 2 0 0,1-2 0 0,-2 1 0 0,2-2 0 15,-2 3 0-15,3-3 0 0,0 0 0 16,0 0 0-16,1 0 0 0,2-3 128 0,-4 3-128 16,1-2 0-16,1 1 0 0,1-2 0 0,-1 2 0 0,0 1 0 0,0-2 0 15,0 2 0-15,-1 0 0 0,1-3 0 16,-1 3 0-16,0 0 0 0,0 3 0 0,0-3 0 16,0 0 0-16,-2 0 0 0,2 0 0 0,1-3 0 0,2 2 0 15,0 1 0-15,1-3 0 0,-1 0 0 0,-1 0 0 16,0 3 0-16,0-2 0 0,1 1 0 0,2-2 0 15,-2 1 0-15,1 0 0 0,1 2 0 0,-2 0 0 16,2-2 0-16,-1 2 0 0,-2 0 0 0,0 0 0 16,2 0 0-16,-2 0 0 0,1 2 0 0,0-2 0 15,-2 0 0-15,2 0 0 0,0 0 0 0,2 0 0 0,-1 0 0 0,-1 0 0 16,2 0 0-16,1-2 0 16,-1 1 0-16,0 1 0 0,1-3 0 0,-1 3 0 15,-1 0 0-15,0 0 0 0,1 0 0 0,1 0 0 0,-2 0 0 16,-1 0 0-16,4 0 0 0,-3 0 0 0,1 3 0 0,1-3 0 15,-1 0 0-15,0-3 0 0,-1 3 0 0,0-2 0 16,1 0 0-16,0-2 0 0,1 2 0 0,-1-3 0 16,1 4 0-16,-1-4 0 0,0 4 0 0,-2 1 0 15,0-3 0-15,0 3 0 0,2 0 0 0,-1 3 0 16,-1-3 0-16,1 1 0 0,-2 2 0 0,-1-1 0 16,-1 2 0-16,1-2 0 0,2-2 0 0,0 4 0 15,2-2 0-15,-1-2 0 0,-2 2 0 0,1-2 0 16,0 2 0-16,2-2 0 0,1 0 0 0,1 0 0 15,0 0 0-15,-1 0 0 0,0 0 0 0,0 3 0 16,0-2 0-16,0 3 0 0,0 1 0 0,0-2 0 0,-2 3 0 0,-2-3 0 16,3 3 0-16,0-2 0 0,1 2 0 15,-1-2 0-15,-1-2 128 0,0-1-128 0,1 2 0 0,0-6 0 16,0 2 0-16,-1 1 0 0,4-2 0 0,-18 2 0 16,0 0 0-16,54-14 0 0,-54 14 0 0,0 0 0 15,57-12 0-15,-37 7 0 0,-2 4 0 0,2-2 0 16,0 3 0-16,1 0 0 0,-3 0 0 0,0 0 0 15,-2 3 0-15,0-3 0 0,2 3 0 0,2 1 0 16,1 1 0-16,2 1 0 0,-4-2 0 0,0-1 0 16,2 4 0-16,0-5 0 0,0 2 0 0,1 0 0 15,2 1 0-15,-1-4 0 0,-3 1 0 0,1-1 0 16,1 2 0-16,3-3 0 0,-4 0 0 0,1-3 0 16,2 2 0-16,-24 1 0 0,47-6 0 0,-47 6 0 0,46-6 0 0,-46 6 0 15,0 0 0-15,68-10 0 0,-68 10 0 0,0 0 0 16,58-6 0-16,-41 2 0 0,3 4 0 0,1 0 0 15,-1 0 0-15,-1-2 0 0,-1 2 0 0,0 0 0 16,-1 0 0-16,2 2 0 0,-2-2 0 0,1 0 0 16,-2 1 0-16,0 2 0 0,0-3 0 0,0 0 0 15,0 0 0-15,0 0 0 0,1 0 0 0,2-3 0 16,1 3 0-16,0-1 0 0,-1 1 0 0,1-2 0 16,-3 2 0-16,2-3 0 0,1 2 0 0,1 1 0 0,-1-3 0 15,1 3 0-15,0 0 0 0,-2 0 0 16,0 3 0-16,-1-3 0 0,0 1 0 0,0 2 0 0,0 0 0 0,-1 1 0 15,-1 1 128-15,1-1-128 0,1 2 0 0,-2-4 0 16,1 2 0-16,0 0 0 16,1-1 0-16,-1 0 0 0,3-1 0 0,0 0 0 0,-2 0 0 15,2-2 0-15,0 3 0 0,-1-2 0 0,1 1 0 0,0 1 0 16,0-3 0-16,-2 1 0 0,0 1 0 0,0 1 0 16,2-2 0-16,1 2 0 0,-1 0 0 0,1 0 0 15,0-2 0-15,-1 4 0 0,-2-4 0 0,0 2 0 16,-1-1 0-16,-1-1 0 0,1 2 0 0,-1-3 0 15,2 2 0-15,-1-2 0 0,0 0 0 0,1 0 0 16,-1 0 0-16,-1 0 0 0,1 0 0 0,-1-2 0 16,-1 2 0-16,0 0 0 0,0 2 0 0,-2-2 0 15,2 0 0-15,-1 2 0 0,-1 0 0 0,0-2 0 16,-2 1 0-16,1 2 0 0,2-3 0 0,0 0 128 16,-1 2-128-16,1-2 0 0,-2 0 0 0,2 0 0 15,-1 0 0-15,1 0 0 0,1 0 0 0,0-2 0 0,1 2 0 0,-2-3 0 16,1 2 0-16,1-3 0 0,2 2 0 0,-2-2 0 15,-1 2 0-15,1-2 0 0,0 2 0 0,-1-2 0 16,-2 1 0-16,2 3 0 0,-1-2 0 0,-1 1 0 16,1 2 0-16,-1-1 0 0,2 2 0 0,0 1 0 15,-1 1 0-15,1-2 0 0,-1 2 0 0,0-1 0 16,2 2 0-16,-1-3 0 0,-1 0 0 0,-1-2 0 16,2 1 0-16,0-2 0 0,1 1 0 0,-1-2 0 15,1 0 0-15,-1 0 0 0,1-1-128 0,-1 2 128 16,-2-1 0-16,2 2 0 0,-1 0-144 0,-1-3 144 0,1 2 0 0,1 1 0 15,-2 0 0-15,2-2 0 0,0 2 0 0,0-4 0 16,-2 4 0-16,2-5 0 0,0 4 0 0,0-3 0 16,0-1 0-16,0 1 0 15,2 1 0-15,-1 0 0 0,-1-1 0 0,0 2 0 0,-1-1 0 16,1 2-128-16,0 1 128 0,1 0 0 0,2 0 0 0,-1 0 0 16,-1 4 0-16,1-2 0 0,1 0 0 0,-1 3 0 15,-1-2 0-15,-1 0 0 0,0 0-160 0,-2 0 160 16,2-2-128-16,-1 2 128 0,-3 0-128 0,2 0 128 15,1-3-128-15,0 1 128 0,-1-1 0 0,2 3-128 16,0-3 128-16,0 0 0 0,1 0 0 0,-1 0-128 16,1 0 128-16,-3 0 0 0,2 2 0 0,0-2-160 15,0 0 160-15,-2 0 0 0,-1 0-176 0,-1 0 176 16,1 0-160-16,2 0 160 0,-2-2-144 0,-1 2 144 16,-1 0-128-16,1-3 128 0,0 2 0 0,0-2-128 15,2 0 128-15,-1 0 0 0,-1 2-128 0,0-2 128 0,2 0-128 0,0-2 128 16,1 4 0-16,-2-4-128 0,1 3 128 15,0 0 0-15,1-1 0 0,0 2-160 0,-2-2 160 0,1 3 0 16,-1-3 0-16,1 3-128 0,1 0 128 0,1 0 0 16,-5 0 0-16,1 0 0 0,1 3-128 0,2-3 128 15,-1 0 0-15,2 0 0 0,2 1 0 0,-1 1 0 16,2-2 0-16,-1 0 0 0,-1 0 0 0,-1 0 0 16,0-2 0-16,-2 1-160 0,2 1 160 0,-1-3-128 15,1 1-32-15,-2 0 0 0,0 2 0 0,0-2 0 16,0 2 16-16,-2-3 0 0,1 3 0 0,-1-1 0 15,0 1 144-15,-1 0 0 0,3 0 0 0,-2-2 0 0,-1-1 0 0,1 2 0 16,0 1 0-16,0-3 0 16,1 1 0-16,0 1 0 0,0-3 0 0,0 2 0 15,-1-2 0-15,2 4 0 0,0-6 0 0,1 3 0 0,1 0 0 0,-2-4 0 16,4 5 0-16,-3-2 0 0,1 0 0 0,0 2 0 16,0 0 0-16,-2 0 0 0,1 2 0 0,-2 0 0 15,2 0 0-15,0 0 0 0,-2 0 0 0,0 0 0 16,2 2 0-16,-3-4 0 0,0 2 0 0,-1 0 0 15,2-2 0-15,0 2 0 0,-2-3 0 0,-1 2 0 16,3-1 0-16,-3 2-128 0,3-3 128 0,-3 2 0 16,3-2 0-16,-1 2 0 0,0 1 0 0,1-2 0 15,1 2 0-15,-1-4 0 0,-1 4 0 0,1-2 0 0,1-1 0 0,-2 2 0 16,0-2 0-16,0 1 0 16,-1 1 0-16,0 1-128 0,0-3 128 0,-1 3 0 0,-1 0 0 0,1 0 0 15,-1-2 0-15,0 0 0 16,-1 2 0-16,2-3 0 0,0 0 0 0,-1 0 0 15,1 0 0-15,1-1 0 0,1-1 0 0,-1 2 0 0,0-1 0 0,1 0-128 16,-1-1 128-16,1 2 0 0,1 0 0 0,-1-1-128 16,1 2 128-16,-1-2 0 0,1 2 0 0,-2 1 0 15,-3-2 0-15,1 2 0 0,0-2 0 0,0 3 0 16,2-2 0-16,-2 2 0 0,2 0 0 0,-1 0 0 16,-2 2 0-16,1-2 0 0,0 3 0 0,1-2 0 15,-2 2 0-15,1-2 0 0,-2 0 0 0,2 0 0 16,-2-1 0-16,0 0 0 0,0-1 0 0,0 1 0 15,-1-1 0-15,-1 0-160 0,0-2 160 0,-2 2 0 16,2-2-224-16,-2 0 64 0,1 0 16 0,-2-3 0 16,0 2 144-16,0-2-160 0,-1 0 160 0,0-3-160 15,2 2 160-15,-4-3-128 0,2-1 128 0,-2 0-128 0,1-2 128 0,-1 1 0 16,0 0 0-16,0-1 0 0,-2 0 0 0,0-2 0 16,0-1 0-16,-1 1-128 0,2 1 128 0,-1-2 0 15,0-2 0-15,-1-1 0 0,3-1 0 0,-2 2 0 16,2 2 0-16,-1 0 0 0,2-7 0 0,-1 1-128 15,-1 4 128-15,2-1 0 0,0 0 0 0,1 1-128 16,0 1 128-16,0-2 0 0,1 3 0 0,-1 0-128 16,1-1 128-16,0 1 0 0,1 2 0 0,-2-2 0 0,1 0 0 15,0 1-128-15,-1 1 128 0,0-1 0 16,0-1 0-16,0 0 0 0,0 2 0 0,-1 0 0 16,0-1 0-16,-2 1 0 0,1-2 0 0,-2 0 0 15,1 1 0-15,0-1 0 0,-1 0 0 0,0 0 0 0,2-1 0 0,-2 1 0 16,2 0 208-16,0 0 32 0,1 0 0 15,0 1 0-15,1-3-64 0,0 2-16 0,0-2 0 0,0 2 0 16,1 1-160-16,-1 1 160 16,1-3-160-16,1 0 160 0,-1 1-160 0,-1-3 0 0,1 3 0 0,-1-3 0 15,-1 3 0-15,0 0 0 0,-2-2 0 0,1-1 0 16,-2-1 192-16,-1 2-32 0,1-3-16 0,1 4 0 16,-1-2 176-16,1 3 48 0,0 1 0 0,0 1 0 15,1 3 16-15,1 0 16 0,-1-4 0 0,2 2 0 16,0-2-96-16,2-1-32 0,-1 0 0 0,0 0 0 15,2 0-272-15,-1 1 160 0,0 1-160 0,1-3 128 16,1 3-128-16,-2-2 0 0,1 0 0 0,-2 0 0 16,0 1 0-16,0 3 0 0,-1 2 0 0,0-2 0 15,-1-1 0-15,0 1 0 0,-2 1 0 0,1 2 0 0,-1-3 0 16,1-1 0-16,-2 3 128 0,2 1-128 0,-2-4 0 0,2 3 0 16,-2-1 144-16,0 1-144 0,0 0 160 0,1 3-32 15,-2-2-128-15,0-1 192 0,1 4-192 0,-1-2 144 16,-2 4-144-16,1-2 128 0,2 3-128 0,-1-1 128 15,-1 2-128-15,-3-2 128 0,0 3-128 0,-2-4 128 16,0 4-128-16,0-2 128 0,-1 0-128 0,-2 0 192 16,0 0-192-16,0 0 192 0,0-1-192 0,-2 1 0 15,0 0 0-15,-1-1 128 0,-2 4-128 0,0-2 0 16,-2 0 0-16,0 0 0 0,4 2 0 0,-1 0 0 16,-1 0 128-16,-1-2-128 0,2 2 0 0,-1 0 0 15,-1-3 0-15,2 3 128 0,0-1-128 0,0 1 128 16,-2 0-128-16,-1 0 128 0,-2 0-128 0,0 0 128 15,1 1-128-15,0-1 128 0,0 3-128 0,-3-3 0 0,3 0 0 0,-2 2 128 16,3-2-128-16,-2 2 0 0,-2 0 0 0,-4 0 0 16,-1 2 0-16,4-1 0 0,5-3 0 0,-3 3 0 15,-2 1 0-15,-4-1 0 0,2-2 0 0,1 1 0 16,-3-2 0-16,2 0 128 0,3 0-128 0,3-2 0 16,-1 1 128-16,0 1-128 0,4-3 0 0,0-1 128 15,-2 4-128-15,2-3 0 0,5 3 0 0,-2 0 0 16,-3-3 0-16,-6 3 0 0,0 0 0 0,0-2 0 15,-1 2 0-15,-1 0 0 0,1 2 0 0,0 1 0 16,3-3 0-16,-2 1 0 0,-1 1 0 0,-1-2 0 16,0 2 0-16,2 0 0 0,3 1 0 0,-1-3 0 15,1 0 0-15,0 1 0 0,3 1 0 0,1-2 0 0,-3 0 0 0,0 3 0 16,3-3 0-16,0 0 0 16,-3 1 0-16,0 1 0 0,-1 1 0 0,3-3 0 15,5 1 0-15,0 2 0 0,-7-1 0 0,-5-2 0 0,-2 4 0 0,-3-3 0 16,-1 1 128-16,0 1-128 0,0-3 0 0,2 0 0 15,4 0 0-15,-1 0 0 0,-1 0 0 0,-4-3 0 16,1 0 0-16,1 3 0 0,6-4 0 0,-1 2 0 16,-4-2 0-16,2-1 0 0,0 1 0 0,1 1 0 15,0-4 0-15,-4 4 0 0,-1 0 0 0,-1 1 0 16,1 0 0-16,-1 2 0 0,3 2 0 0,0 0 0 16,-1 1 0-16,-1 0 0 0,5-1 0 0,-2 0 0 0,-2 1 0 0,4-3 128 15,6 1-128-15,-2-1 0 16,-5 0 0-16,-5-1 0 0,-3-2 0 0,1 1 0 15,-1 0 0-15,2 0 0 0,2 1 0 0,1 1 0 16,0 0 128-16,4 1-128 0,6-1 0 0,-1 2 0 0,-4 2 0 0,-4-1 0 16,-2 0 0-16,-2 1 0 0,-1 1 0 15,3-1 128-15,7-2-128 0,-2-2 0 0,-5 1 0 16,-3-2 0-16,1-1 0 0,2-1 0 0,0-1 0 16,0 1 0-16,2-2 0 0,0 1 0 0,8 0 128 0,-4 1-128 15,-3-4 0-15,-3 3 0 0,-2 0 0 0,-1-2 0 16,8 3 0-16,0 2 0 0,-1-3 0 0,-2 4 0 15,-1 0 0-15,-2 0 0 0,1 0 0 0,-1 0 128 16,-3 4-128-16,-1-3 0 0,0 4 144 0,5-5-144 16,9 1 0-16,-4 2 128 0,-5-1-128 0,-6 2 0 0,1-2 0 0,0 2 0 15,-2-4 0-15,1 3 0 16,0-3 0-16,1 1 0 0,4 1 0 0,0-2 128 16,-3 0-128-16,0 2 0 0,1 0 0 0,5-2 0 15,5 3 0-15,-5-3 0 0,-3 3 0 0,-5-3 0 0,-1 6 0 0,-2-3 0 16,2 3 0-16,3-2 0 0,8-3 0 0,-3 4 0 15,-6-1 0-15,-2 2 0 0,2 0 0 0,2 0 0 16,5 0 0-16,-2 1 0 0,-1-1 0 0,-3 0 0 16,2-1 0-16,-2 0 0 0,2-5 0 0,-2 1 0 15,2 2 0-15,2-3 0 0,1-3 0 0,2 2 0 16,-2 1 0-16,1-3 0 0,-3 1 0 0,-1 1 0 16,1-3 0-16,1 1 0 0,4 0 0 0,0 0 0 15,-3 0 0-15,1 0 0 0,-2-1 0 0,-2 2 0 16,0-2 0-16,1 1 0 0,0-2 0 0,2 1 0 15,2 0 0-15,0 2 0 0,2 2 0 0,-2-3 0 0,0 3 0 16,-1-1 0-16,4 1 0 0,-1 0 0 16,0 0 0-16,1 0 0 0,0 0 0 0,-1 0 0 0,0 0 0 0,-1 0-128 15,1 0 128-15,-2 0 0 0,3 1 0 0,-3 2 0 16,4-3 0-16,0 2-128 0,1 2 128 0,-1 2 0 16,2 0 0-16,-3 0 0 0,2 1 0 0,-2 2-128 15,0-1 128-15,3 1 0 0,2-3 0 0,-1 0 0 16,-1 0 0-16,-2-2 0 0,-2-2 0 0,0-2 0 15,2 0 0-15,-1-2 0 0,0-2 0 0,0-2 0 16,3 2 0-16,-1-2 0 0,0 1 0 0,1 1-128 16,1-2 128-16,1 2 0 0,1 2 0 0,-2 1 0 15,-2-2 0-15,0 3 0 0,2-2 0 0,0 2 0 16,1 0 0-16,0 2 0 0,0-2 0 0,2 3 0 16,2-3 0-16,-1 1 0 0,-1 1 0 0,0-2 0 15,-1 3 0-15,1-3 0 0,-1 1 0 0,0-2 0 0,1 1 0 0,1-3 0 16,-1 3 0-16,1-2 0 0,0 1 0 0,-1-2 0 15,1 0 0-15,-2 0 0 0,1 1 0 0,-2 0 0 16,2 0 0-16,-3 2 0 0,0 0 0 0,0 0 0 16,1-3 0-16,0 6 0 0,0-3 0 0,-1 2 0 15,-1-2 0-15,0 0 0 0,2 4 0 0,-1-4 0 16,0 0 0-16,-3 0 0 0,0 3 0 0,-2-3 0 16,0 0 0-16,0 0 0 0,1 0 0 0,-1 0 0 15,-1-3 0-15,0 3 0 0,1-2 0 0,0 0 0 16,-3 0 0-16,2-1-128 0,-1 2 128 0,2-2 0 15,2 0 0-15,-1 1 0 0,-1 0 0 0,-1 0 0 0,-1-1 0 0,1 2 0 16,-1 1 0-16,2 0 0 16,-1 1 0-16,2 2 0 0,1 1 0 0,-1 1 0 15,2 2 0-15,-2-1 0 0,-1 3 0 0,5-2 0 0,3-1 0 0,0 1 0 16,-3 1 0-16,-3 0-160 0,1 0 160 0,1-2 0 16,-1 1-128-16,4-4 128 0,0 0 0 0,2 1 0 15,1-4 0-15,0 1-128 0,0-1 128 0,-1-1 0 16,5 1 0-16,-2 0 0 0,2 0 0 0,-1 0 0 15,0 0 0-15,1 0 0 0,1 0 0 0,0 3 0 16,-1 0 0-16,1-2 0 0,1 4 0 0,-1 1 0 16,0 0 0-16,0 2 0 0,1 0 0 0,0-1 0 15,-1 0 0-15,1 2 0 0,0-3-128 0,-1 0 128 16,-1 1 0-16,1 0 0 0,1-4 0 0,-1 2 0 16,1-4 0-16,-3 2 0 0,3-3 0 0,1-3 0 15,-3 2 0-15,1-1 0 0,0-1 0 0,-1 0 0 0,-1-1 0 0,2-1 0 16,0 0 0-16,0 0 0 0,-1 1 0 0,-1 1 0 15,0-2 0-15,-1 0 0 0,1 2 0 0,-1 0 0 16,0 3 0-16,1-3 0 0,-2 3 0 0,1 0 0 16,2 0 0-16,0 0 0 0,-2 0 0 0,-1 3 0 15,2-2 0-15,0 1 0 0,0-1 0 0,0 2 0 16,1-1 0-16,-1 2 0 0,2-1 0 0,0-2-128 16,-1 1 128-16,-1 1 0 0,2 1 0 0,1-1-192 15,1 0 192-15,0 0-160 0,-1 4-32 0,1-5-16 16,1 2 0-16,2-2 0 15,1-1-272-15,2-1-48 0,1-1-16 0,3-4-17568 16</inkml:trace>
  <inkml:trace contextRef="#ctx0" brushRef="#br0" timeOffset="50440.31">12560 10432 15663 0,'-2'-1'1392'0,"1"-2"-1120"0,1-1-272 0,0 2 0 15,-1-1 1344-15,0 0 192 0,-1-3 64 0,0-4 0 16,0-5 336-16,-1 4 80 0,2 0 16 0,0 3 0 15,-1-2-240-15,1 8-32 0,0-1-16 0,1 6 0 16,-1-1-464-16,-1 6-80 0,1 0-32 0,0 2 0 16,-2-2-592-16,1 3-128 0,0 1-32 0,-2 4 0 15,3 0-256-15,-2 3-160 0,2-3 192 0,1 4-192 16,0-2 128-16,0 4-128 0,0-2 0 0,2 1 0 16,1-1 0-16,1 1 0 0,0-2 0 0,3-2 0 0,0-2 0 0,2 1 0 15,1-4 0-15,1 2 0 16,1-3 0-16,3-1 0 0,2-3 0 0,1-2 0 0,0-1 0 0,-18-4 0 15,0 0 0-15,56-6-144 0,-56 6 144 0,0 0-128 16,48-23 128-16,-48 23-128 0,0 0-80 0,0 0-16 16,56-47 0-16,-56 47 0 0,0 0-16 0,0 0 0 15,29-63 0-15,-29 63 0 0,0 0 240 0,0 0-144 16,14-53 144-16,-14 53-128 0,0 0 128 0,5-39 0 16,-4 24 0-16,-1 2 128 0,0 4 176 0,0 0 32 15,-1 1 16-15,1 2 0 0,0 3-32 0,-1 0 0 16,1 1 0-16,0 0 0 0,0 2-32 0,0-2-16 0,1 2 0 15,-1 0 0-15,1 0-80 0,2 0 0 16,-2 0-16-16,1 2 0 0,1 0-176 0,-1 0 192 16,1 2-192-16,-2-2 192 0,0 2-192 0,0 1 0 15,1 0 144-15,-1 1-144 0,1 0 0 0,0 3 0 16,0 1 0-16,1-2 128 0,-1 5-128 0,0-2 0 0,2 4 0 16,-1-2 0-16,2 3 0 0,-2-1 0 0,1 1 0 0,1 0 0 15,1-1 0-15,-1-2 0 0,1-1 0 0,0-2 0 16,2-4-352-16,-2 0 16 0,1-2 0 0,0-4 0 31,1-2-896-31,-8 2-176 0,0 0-48 0,0 0-15856 0</inkml:trace>
  <inkml:trace contextRef="#ctx0" brushRef="#br0" timeOffset="50824.06">13085 10503 10127 0,'5'7'448'0,"-2"-4"96"15,0 4-544-15,-1-4 0 0,-1 1 0 0,0 1 0 0,0 1 2080 0,0 5 304 16,3 7 64-16,0 4 16 16,1 0-160-16,-1 0-48 0,-1-3 0 0,0-2 0 0,-1-2-1120 0,-1-5-240 15,1-1-32-15,-2-3-16 0,0-5-560 0,0-1-112 16,0-1-32-16,0-5 0 0,0-1 112 0,0 7 0 16,0 0 16-16,0 0 0 0,6-53 240 0,-6 53 32 15,0 0 16-15,13-63 0 0,-13 63 144 0,0 0 16 16,15-48 16-16,-15 48 0 0,0 0 32 0,0 0 16 0,24-51 0 0,-24 51 0 15,0 0-272-15,0 0-64 0,0 0-16 0,0 0 0 16,0 0-240-16,0 0-32 16,0 0-16-16,49-18 0 0,-43 25-16 0,1 2-128 15,-2 1 192-15,1 2-64 0,0 0-128 0,-2 1 0 16,1-1 144-16,-2 2-144 0,1-2 0 0,0 2 0 16,1 3 0-16,-3-3 128 0,2 4-128 0,-2-5 0 0,1 0 0 0,-2-1 0 15,2 1 0-15,-2-5 0 0,1 0 0 0,-1-2 0 16,2-3 0-16,-1-2 0 0,1-1 0 0,-1-1 0 31,1-2-320-31,-1-3-64 0,2-2-32 0,-3 0 0 16,2-1-1760-16,-3 9-336 0,0 0-80 0,0 0-12752 0</inkml:trace>
  <inkml:trace contextRef="#ctx0" brushRef="#br0" timeOffset="51455.98">13582 10633 11967 0,'-7'7'528'0,"2"-6"112"0,1 1-512 0,2 1-128 0,0-3 0 0,1 1 0 15,-1 1 1552-15,-2 1 288 0,-1 1 48 0,-1-2 16 16,0 5 400-16,2-4 96 0,2 1 16 0,-1-1 0 15,3 2-720-15,1-3-144 0,3 0-16 0,0-1-16 16,1 2-480-16,1-3-80 0,3 0-32 0,-1 0 0 16,-8 0-144-16,0 0-16 0,0 0-16 0,0 0 0 15,60-20-320-15,-60 20-64 0,0 0-16 0,0 0 0 16,58-21-192-16,-58 21-32 0,0 0-128 0,0 0 192 16,47-19-192-16,-47 19 0 0,0 0 128 0,0 0-128 15,0 0 0-15,0 0 0 0,0 0 0 0,0 0 0 16,0 0 0-16,0 0 0 0,0 0 0 0,0 0 0 15,0 0 0-15,0 0 0 0,0 0 0 0,0 0 0 16,-2-32 0-16,-7 26 0 0,-3-1-144 0,1 0 144 0,-1-1-160 0,-2 0 160 16,3 2-160-16,3 4 160 0,1-2 0 0,1 0 0 15,-4 2 0-15,-2-4 0 0,-2 2 0 0,2-2 128 16,1 0-128-16,1-1 160 0,2 1-32 0,4-2-128 16,1 4 192-16,2-4-64 0,2 3 16 0,0-1 0 15,2 3 0-15,0-1 0 0,1 1-16 0,1 1 0 16,3 1 0-16,-1-2 0 0,-7 3-128 0,0 0 128 15,0 0-128-15,0 0 128 0,53-10-128 0,-53 10 0 16,0 0 0-16,41 0 0 0,-41 0-208 0,0 0-32 16,43-2 0-16,-43 2-12112 15,31 2-2432-15</inkml:trace>
  <inkml:trace contextRef="#ctx0" brushRef="#br0" timeOffset="51856.58">13914 10571 17503 0,'-2'12'768'0,"1"-6"176"0,0 0-752 0,0-2-192 0,-1-4 0 0,2 1 0 16,0 1 2064-16,2 1 384 0,-2 1 80 0,2 2 16 15,1 0-336-15,2 0-64 0,1 0-16 0,0-4 0 16,1 0-960-16,2-2-192 0,1-4-32 0,0 2-16 16,-10 2-400-16,0 0-80 0,0 0 0 0,48-20-16 15,-48 20-240-15,0 0-32 0,0 0-16 0,0 0 0 16,0 0-144-16,47-44 0 0,-43 35 0 0,-2 3 0 0,-2-2 0 0,-2 2 0 15,1 0 0-15,-2 1 0 0,1 1-144 0,-2-2 144 16,0 2-192-16,-2 1 192 16,0-4-192-16,0 5 192 0,2 0-192 0,-1 0 192 15,-1-3 0-15,-4 4 0 0,-2-3 0 0,-1 2 0 16,2-1 0-16,0 2 0 0,1 1 0 0,1 0 144 0,3 4 16 0,-1-2 0 16,1 2 0-16,2 2 0 0,0-2 80 0,0 2 16 15,2 3 0-15,1-2 0 0,-1 2-64 0,2 1 0 16,3 3 0-16,-1 3 0 0,2 2-64 0,2-1-128 15,1 2 176-15,0-1-176 0,2-2 128 0,0 0-128 16,3-1 0-16,1-2 0 0,1-4 0 0,1-1 0 16,-1-3 0-16,0-5 0 0,-14 0 0 15,0 0 0-15,45-5 0 0,-45 5-144 16,0 0-704-16,0 0-144 0,52-30-32 0,-52 30-16432 0</inkml:trace>
  <inkml:trace contextRef="#ctx0" brushRef="#br0" timeOffset="52145.17">14238 10317 8639 0,'0'-5'192'0,"-2"4"32"0,2-2 16 0,-1 3 0 0,1 0-240 0,0 0 0 0,0 0 0 0,-1 0 0 15,0 3 3744-15,1 0 704 0,-2 3 144 0,2 1 16 16,2-1-1536-16,-1 0-304 0,1 4-64 0,1-3-16 15,1 4-1152-15,-1-1-256 0,2 0-32 0,-1 3-16 16,2 0-576-16,-1 2-112 0,1 4-32 0,-1-2 0 16,0 4-288-16,0-1-64 0,-1 1-16 0,-2-3 0 15,2 5-144-15,-2-4 0 0,1 0 0 0,-1-1 128 16,1-1-128-16,-2-1 0 0,0 0 0 0,1-6 0 0,0 2 0 16,1-6 0-16,-1 0 0 0,0-2 0 15,2-2-640-15,-1-4-64 16,2-2-16-16,-5 4-11232 0,0 0-2240 0</inkml:trace>
  <inkml:trace contextRef="#ctx0" brushRef="#br0" timeOffset="52573.07">14424 10596 11055 0,'-2'9'480'0,"1"-3"112"0,2 0-464 0,0-2-128 16,0-2 0-16,1-2 0 0,0 4 2288 0,1-3 432 0,2 6 96 0,3 1 0 15,5 1 48-15,-1-4 0 0,1 0 0 0,1-5 0 16,-14 0-1456-16,0 0-304 0,45-10-48 0,-45 10-16 16,0 0-448-16,52-31-80 0,-52 31-32 0,0 0 0 15,51-47-80-15,-51 47-16 0,0 0 0 0,0 0 0 16,44-54-224-16,-44 54-160 0,0 0 192 0,0 0-192 16,0 0 176-16,0 0-176 0,10-45 160 0,-14 39-160 15,-1 3 176-15,-1 0-176 0,-3-1 192 0,-1 1-192 16,-1 3 224-16,0-2-64 0,-3 1-16 0,1 2 0 15,-1 1-144-15,1 1 192 0,-1-2-192 0,0 3 192 16,2 1-192-16,1 1 192 0,0 0-192 0,3 0 192 16,2-2-192-16,0 0 192 0,-1 4-192 0,0 5 192 15,1 0-192-15,1 2 192 0,3 1-192 0,1 2 192 16,2-1-192-16,2-1 160 0,2 1-160 0,3-2 160 0,-1 1-160 0,3-1 0 16,1-1 144-16,0 1-144 0,2-4 0 0,0 0 0 15,1-1 0-15,1-4 128 0,1 0-128 0,0-2 0 16,-16-4 0-16,0 0 0 0,46-3 0 0,-46 3 0 15,0 0-144-15,0 0 144 16,54-17-560-16,-54 17-32 0,0 0-16 0,0 0-17264 16</inkml:trace>
  <inkml:trace contextRef="#ctx0" brushRef="#br0" timeOffset="52965.75">15071 10611 15711 0,'-1'-2'704'0,"0"-2"128"0,-1 4-656 0,1-3-176 0,-1 2 0 0,0 1 0 0,0-1 2512 0,-2 0 480 15,-1-2 80-15,-2 0 32 0,-3-1-400 16,-1-2-80-16,0 3 0 0,0-3-16 16,-1 3-1264-16,3 2-240 0,-1-1-48 0,1 1-16 15,0 1-544-15,2 0-112 0,0 1-32 0,-1 1 0 16,2 2-96-16,1 0-32 0,1 2 0 0,2 0 0 16,-1 0-32-16,2 3 0 0,1 1 0 0,1-2 0 0,2 2-32 0,-1 3-16 15,2-3 0-15,1 2 0 0,1 2-144 0,2 0 128 16,-1 0-128-16,2 1 128 15,-1-2-128-15,1 2 0 0,1-2 0 0,0-2 0 0,-2 0 0 0,1-4 0 16,0 0 0-16,-1-7 0 0,0 0-320 0,-1-3 0 16,-7 3 0-16,0 0 0 15,0 0-608-15,0 0-112 0,35-51-32 0,-35 51-16656 16</inkml:trace>
  <inkml:trace contextRef="#ctx0" brushRef="#br0" timeOffset="53176.58">15138 10637 9663 0,'2'6'208'0,"0"-3"48"0,-1 0 16 0,1 0 0 0,1 1-272 0,-2-4 0 0,0 1 0 0,2 1 0 15,4 4 4000-15,2 1 736 0,3-4 160 0,-2 4 32 16,1-4-2160-16,0 2-416 0,-1-4-96 0,1 2-16 16,-1-3-1296-16,1 0-272 0,-1 2-48 0,0-2-16 15,0 0-432-15,0 0-176 0,-1 0 128 0,-1 0-128 16,1 0 0-16,-2-2-272 0,1-2 32 0,-2 2 16 15,-1 0-1808-15,-1 0-352 16</inkml:trace>
  <inkml:trace contextRef="#ctx0" brushRef="#br0" timeOffset="53412.98">15300 10539 13823 0,'-3'4'608'0,"2"-3"128"0,0 3-592 0,0-4-144 15,-1 4 0-15,1-4 0 0,1 2 2272 0,-1 4 416 16,0 1 96-16,-2 2 16 0,3 4 112 0,-1-1 32 16,1 2 0-16,1-1 0 0,0 2-1344 0,1 0-272 15,-1 2-48-15,1 2-16 0,1-3-640 0,-1 3-128 16,1 0-32-16,-1 2 0 0,2-5-304 0,-1 3-160 16,-1-3 160-16,0-4-160 0,1-4 0 0,1-2-240 15,-1 0 32-15,1 0 0 16,0-2-1760-16,1-1-336 0</inkml:trace>
  <inkml:trace contextRef="#ctx0" brushRef="#br0" timeOffset="53808.24">15466 10747 911 0,'3'6'0'0,"0"-4"0"0,0 0 0 0,1 0 0 16,0-2 1744-16,-4 0 272 0,2 0 48 0,5 0 16 15,4-2 1984-15,-11 2 400 0,0 0 80 0,49-9 0 16,-49 9-1536-16,0 0-320 0,52-22-64 0,-52 22-16 16,0 0-1424-16,51-35-288 0,-51 35-48 0,0 0-16 15,0 0-384-15,48-54-64 0,-48 54-32 0,0 0 0 16,0 0-160-16,21-51-48 0,-21 51 0 0,0 0 0 16,0 0 48-16,1-42 0 0,-4 36 0 0,-1 0 0 15,-2 0-192-15,1 1 160 0,0 4-160 0,-1-3 160 16,-3 4-16-16,-2 0 0 0,1 1 0 0,-1 2 0 0,3 0 0 15,0 0 0-15,-1 3 0 0,-1 4 0 0,1-3-16 0,2 4 0 16,1 0 0-16,2 1 0 0,0 4-128 16,2-3 192-16,2 2-192 0,0 1 192 0,1-3-192 0,0 3 128 15,3-3-128-15,1 2 128 0,1-1-128 0,3 1 0 16,-2-2 0-16,3 2 0 0,1-3 0 0,2-2 0 16,-1-1 128-16,0-3-128 0,1-2 0 0,0 0 0 15,1-2 0-15,0-1 0 0,-2-1-160 0,0-1-16 16,0 1 0-16,-12 0 0 15,0 0-784-15,0 0-144 0,44-12-48 0,-44 12 0 16,0 0-1904-16,0 0-384 0</inkml:trace>
  <inkml:trace contextRef="#ctx0" brushRef="#br0" timeOffset="54439.46">16195 10696 14735 0,'-1'0'320'0,"0"0"64"0,-1 0 0 16,1 0 64-16,1 0-448 0,-1 0 0 0,0 0 0 0,-3 0 0 16,0-2 2592-16,-3 2 432 0,1 0 96 0,-2 0 16 15,1 0-128-15,-1 2 0 0,1-2-16 0,0 0 0 0,-2 0-1536 16,2 0-304-16,-2 4-64 0,0-1-16 0,2-2-608 0,-1 4-112 15,0-2-32-15,-1 4 0 0,2-1-128 0,-1 0-48 16,1 0 0-16,1 4 0 0,1-2-144 0,0 3 0 16,0-1 0-16,1 2 128 0,2 2-128 0,0-6 0 15,2 5 0-15,0-4 0 0,2-2 0 0,0 0 0 16,3-1 0-16,-1 0 0 0,-1-2-224 16,4-1 80-16,1-1 16 0,2-4 0 0,-10 2-128 0,0 0 0 15,0 0-16-15,51-31 0 0,-51 31-80 0,0 0-16 16,0 0 0-16,46-58 0 0,-46 58 64 0,0 0 16 15,19-51 0-15,-19 51 0 0,0 0 128 0,0 0 32 16,9-63 0-16,-9 63 0 0,0 0 128 0,-4-45 0 0,2 30 0 0,-1 2 0 16,1-3 0-16,-2 1 128 15,0 0 0-15,2 1 0 0,-2 1 160 0,1-2 32 0,-1 1 16 0,1-3 0 16,0 1-48-16,0 2-16 0,1 0 0 0,-1 1 0 16,2 2-96-16,0 2-32 0,0 0 0 15,-1 0 0-15,1 3 80 0,0 2 16 0,1 0 0 0,-1 2 0 16,-1 2 16-16,1-3 0 0,1 2 0 0,-1 1 0 15,1 1-32-15,0 2 0 0,0 1 0 0,0 0 0 16,1 4-32-16,-1 1-16 0,1 0 0 0,1 4 0 16,0-1-176-16,1 1 192 0,-1 0-192 0,1 3 192 15,-1-1-192-15,0 1 128 0,2 3-128 0,-1 0 128 16,0 1-128-16,1 2 0 0,-1 2 144 0,-1-2-144 0,0 1 128 0,2 0-128 16,-1 2 160-16,-1-1-160 0,1 1 128 0,-2 1-128 15,1 0 0-15,1 1 0 16,-1-4 0-16,1-1 0 0,0-4 0 0,0-2 0 15,1-3 0-15,1-3-208 0,-2-4 16 0,1 0 0 16,-2 0-608-16,2-4-112 0,-1 0-32 0,-1-6-18032 16</inkml:trace>
  <inkml:trace contextRef="#ctx0" brushRef="#br0" timeOffset="64378.66">22542 7665 11967 0,'0'0'1072'0,"0"-2"-864"16,0 1-208-16,-1 1 0 0,0 0 1936 0,0 0 352 15,-1-3 64-15,-1 2 16 0,-2-5 896 0,-3 1 176 0,-2 1 32 0,1-2 16 16,-3 2-1424-16,0-2-272 16,-3 2-64-16,-2 0-16 0,0 2-880 0,-1 0-192 0,2 2-16 0,-2 0-16 15,-1 0-176-15,1 0-48 0,4 0 0 0,-2 2 0 16,-3 2-64-16,0 2-32 0,-1 0 0 0,1 2 0 16,2 3 32-16,2 0 0 0,0 4 0 0,3 1 0 15,2-4-112-15,1 4-16 0,1 0 0 0,0 5 0 16,1 2-64-16,1 3-128 0,-1 0 176 0,4 1-176 15,-1-4 128-15,2 5-128 0,0-4 0 0,2 2 0 16,4-1 0-16,1-1 0 0,2-2 0 0,0-5 0 16,-2-3 0-16,2-2 0 0,3-2 0 0,3 2 0 15,-13-12 0-15,38 16 0 0,-38-16 0 0,42 10 0 0,-42-10-144 16,42 6 144-16,-42-6-128 0,0 0 128 16,61 3-768-16,-61-3-64 15,0 0 0-15,0 0-12192 0,55-9-2432 0</inkml:trace>
  <inkml:trace contextRef="#ctx0" brushRef="#br0" timeOffset="64780.28">22701 7950 30399 0,'-14'0'1344'0,"8"0"288"0,0-3-1312 0,1 2-320 15,1 1 0-15,0 0 0 0,-1 0 1760 0,-2-2 288 16,-3 2 48-16,-5-3 16 0,2 6-928 0,-1-1-176 15,2 2-48-15,0 0 0 0,5 2-496 0,2 2-96 16,1 2-32-16,2 3 0 0,2-1-112 0,0 0-32 16,2 2 0-16,3-2 0 0,3 1-192 0,0-1 144 15,4 1-144-15,1-6 128 0,-13-7-128 0,29 9 0 0,-29-9 0 16,0 0 0-16,54 0 0 0,-54 0-144 0,0 0 144 0,62-16 0 16,-62 16-368-16,0 0 48 0,0 0 0 15,51-28 0-15,-51 28-64 0,0 0-16 0,0 0 0 0,0 0 0 16,22-47 32-16,-25 40 16 0,2-2 0 0,-4 2 0 15,-1-2 496-15,-1 2 112 0,-2-2 0 0,0 3 16 16,-1 0 112-16,-1-2 32 0,0 2 0 0,-1 1 0 16,-1 1-32-16,1-2-16 0,-2 3 0 0,2-1 0 15,2 1-176-15,1 0-16 0,1 0-16 0,2-1 0 16,3 2-160-16,1 0 0 0,3 0 0 0,3 0 0 0,-4 2-320 16,0 0-64-16,0 0 0 0,0 0 0 15,55-8-560-15,-55 8-112 16,0 0-32-16,51 10-16656 0</inkml:trace>
  <inkml:trace contextRef="#ctx0" brushRef="#br0" timeOffset="65112.33">22989 7965 10127 0,'0'0'896'0,"0"3"-704"16,-2-1-192-16,2 0 0 0,-1 1 2592 0,0 0 480 16,0 4 112-16,-2 1 16 0,-2 3 48 0,-1 7 16 0,1-2 0 0,-2 0 0 15,1-3-1504-15,-2-1-288 16,3-3-64-16,0-2-16 0,2-1-704 0,0 0-144 15,2-2-32-15,1-3 0 0,2-5-192 0,2 0-64 16,-4 4 0-16,0 0 0 0,0 0-48 0,0 0-16 16,46-53 0-16,-46 53 0 0,0 0 16 0,44-50 0 0,-44 50 0 0,0 0 0 15,46-45 64-15,-46 45 16 0,0 0 0 16,0 0 0-16,47-28-32 0,-47 28 0 0,0 0 0 0,0 0 0 16,0 0-80-16,29 8-32 0,-28 0 0 0,0-2 0 15,1 4-144-15,0 0 192 0,-1 2-192 0,-1 0 192 16,0 3-192-16,-1-1 0 0,1 1 0 0,0 1 0 15,-2-4 0-15,1 2 0 0,0-2 128 0,0-2-128 16,0 2 0-16,-2-3 0 0,1-3 0 0,0 0 0 16,0 2 0-16,1-6 0 0,1 2 0 0,-2-2 0 15,1-2 0-15,1 0 0 0,0 0-160 0,1 0 160 16,1-2-640-16,0-2-48 0,2-1 0 16,-4 5-12304-16,0 0-2480 0</inkml:trace>
  <inkml:trace contextRef="#ctx0" brushRef="#br0" timeOffset="65645.3">23405 8107 11055 0,'-1'0'976'0,"0"0"-784"0,1 0-192 0,-1 0 0 16,1 0 3456-16,-3 0 656 0,2 0 128 0,-4 0 32 15,-1 1-736-15,-2 2-144 0,2 0-16 0,0 0-16 16,1 1-2032-16,1-1-416 0,3 2-80 0,0 0 0 16,1 1-384-16,1 1-64 0,3-1 0 0,1 2-16 15,1-1-64-15,1-4-16 0,3 1 0 0,0 1 0 16,3-4-128-16,-13-1-32 0,0 0 0 0,42 0 0 15,-42 0-128-15,0 0 0 0,0 0 0 0,52-12 0 16,-52 12 0-16,0 0 0 0,0 0 0 0,0 0 0 16,56-26-144-16,-56 26 144 0,0 0-192 0,0 0 192 15,0 0-192-15,0 0 192 0,0 0-192 0,0 0 192 16,0-41 0-16,-6 34 0 0,-1 0 0 0,-1-2 0 16,0 0 0-16,0 0 128 0,-2-1 0 0,-1-2 16 15,0 0 48-15,-1-2 0 0,1-1 0 0,0 2 0 0,-2-2-192 0,2 1 160 16,1 2-160-16,0-2 160 0,3 3-160 0,-1 0 0 15,2 2 0-15,1 1 128 0,3 0-128 0,1 2 128 16,2 0-128-16,-1 6 128 0,0 0 48 0,0 0 0 16,0 0 0-16,0 0 0 0,0 0 0 0,48-25 0 15,-48 25 0-15,0 0 0 0,0 0-176 0,47-1 0 16,-47 1 0-16,0 0 0 0,48 4 0 0,-48-4 0 16,35 3-144-16,-35-3 144 15,0 0-704-15,51 5-16 0,-51-5-16 0,32 8-12544 16,-32-8-2512-16</inkml:trace>
  <inkml:trace contextRef="#ctx0" brushRef="#br0" timeOffset="65849.06">23774 7934 13823 0,'2'4'608'0,"-2"-2"128"0,2-2-592 0,-2 1-144 0,1 2 0 0,-1-3 0 16,0 2 2544-16,0 2 464 0,1 2 112 0,-1 4 16 15,0 2 0-15,0 1 16 0,0 3 0 0,-1-1 0 16,0 2-1584-16,-3 1-320 0,1 1-64 0,1 0-16 15,0 0-704-15,-1-4-144 0,1 1-16 0,2-3-16 16,-2-3-288-16,4-4 160 0,-1 0-160 0,-1-6 128 16,0 0-320-16,0 0-64 0,0 0 0 0,0 0-12016 15,22-45-2384-15</inkml:trace>
  <inkml:trace contextRef="#ctx0" brushRef="#br0" timeOffset="66007.59">23776 7741 12895 0,'-3'0'1152'0,"0"1"-928"16,3 0-224-16,1-1 0 0,-1 0 3040 0,0 4 560 16,-1 0 112-16,-1 0 32 0,1 4-544 0,-1 1-128 15,4 1 0-15,1-3-16 0,3 2-1936 0,2-3-384 16,-8-6-80-16,0 0-16 16,34 6-1408-16,-34-6-272 0,0 0-64 0,49-2-15408 15</inkml:trace>
  <inkml:trace contextRef="#ctx0" brushRef="#br0" timeOffset="66428.45">24187 7930 31327 0,'-9'4'1392'0,"6"-4"272"0,-2 0-1328 0,0 2-336 16,0-2 0-16,0 2 0 0,-1 0 1776 0,-4 2 272 0,-6 2 64 0,-8 4 16 16,2 2-1072-16,-3 1-224 0,3-1-32 0,1 4-16 15,2-2-464-15,4 0-80 0,2 0-32 0,2 1 0 16,3 1-48-16,3-1-16 0,4-2 0 0,2-3 0 15,3 1-144-15,2-1 0 0,2-4 0 0,-2 1 128 16,0-4-128-16,3-1 0 0,-9-2 0 0,0 0 0 16,45-5-320-16,-45 5 48 0,0 0 16 0,66-35 0 31,-66 35-160-31,42-40-32 0,-42 40 0 0,35-45 0 0,-35 45-384 16,27-51-64-16,-27 51-32 0,18-51 0 0,-18 51 304 0,10-47 64 0,-10 47 16 0,0-47 0 15,-2 21 544-15,-2 4 304 0,2-1-48 0,-3 3 0 16,-1 4 480-16,-3-4 96 0,1-1 0 0,0 1 16 0,0 2-304 0,1 5-64 15,0 1-16-15,0 2 0 0,2 4-96 0,-1 0-32 16,3 3 0-16,0 2 0 0,1 2 96 0,0 2 16 16,2-1 0-16,0 4 0 0,0 0-144 0,2 4-32 15,-1 3 0-15,0 3 0 0,3 2-128 0,-2 2-16 16,2 2-128-16,-2 3 192 0,1 4-192 0,-1-1 0 16,1 7 128-16,-1-1-128 0,1-4 0 0,-1 1 0 15,1 0 0-15,-1-5 0 0,2-2 0 0,0-4-128 16,-1-5 128-16,4-1-208 15,-1-2-464-15,2-2-96 0,2-4 0 0,-10-6-18352 0</inkml:trace>
  <inkml:trace contextRef="#ctx0" brushRef="#br0" timeOffset="66770.73">24361 7959 15663 0,'-2'9'688'0,"1"-1"144"0,1 1-656 0,1-6-176 0,0 0 0 0,0-1 0 15,1 2 3136-15,0 0 608 0,3 4 112 0,1 2 32 16,3 0-944-16,1-1-176 0,1-3-32 0,-11-6-16 16,0 0-1760-16,42 0-368 0,-42 0-64 0,0 0-16 15,0 0-320-15,58-33-192 0,-58 33 192 0,0 0-192 16,40-39 128-16,-40 39-128 0,0 0 0 0,0 0 0 16,28-51 0-16,-28 51 0 0,0 0 0 0,0 0 0 15,5-40 0-15,-8 32 128 0,1 0-128 0,-2 0 0 16,-1 3 272-16,0 2-48 0,-1-1-16 0,-1 1 0 15,1 3 48-15,-1 3 16 0,0-2 0 0,0 4 0 16,-1 1-32-16,0 4-16 0,0 0 0 0,1 2 0 0,0 4-64 0,0 4-16 16,1 1 0-16,1 3 0 0,2 0-16 0,1 1 0 15,2-3 0-15,1 1 0 0,3-4-128 0,-3-4 0 16,2-6 144-16,-2 1-144 0,3 0 0 0,2-3 0 16,0-1 0-16,3 1 0 15,1-3-560-15,1-2-16 0,-11-2-16 0,0 0-12512 16,0 0-2496-16</inkml:trace>
  <inkml:trace contextRef="#ctx0" brushRef="#br0" timeOffset="67061.42">24727 7976 12895 0,'-2'11'576'0,"-1"-1"112"0,2-4-560 0,0 0-128 0,1 0 0 0,-1-4 0 16,1 0 2720-16,-2 4 512 0,1 7 96 0,-1 3 32 15,-1 4-176-15,2-2-48 0,1-2 0 0,0-1 0 16,1-4-1568-16,0-2-320 0,1-3-64 15,0-2-16-15,1 1-688 0,-1-5-144 0,1-3-16 16,-3 3-16-16,0 0-304 0,0 0 160 0,0 0-160 0,12-43 128 16,-12 43-128-16,0 0 128 0,10-46-128 0,-10 46 128 15,11-41-128-15,-11 41 160 0,14-44-160 0,-14 44 160 16,0 0-32-16,26-62 0 0,-26 62 0 0,0 0 0 16,26-46 0-16,-26 46-128 0,0 0 192 0,0 0-64 15,0 0 0-15,0 0 0 0,44-34 0 0,-38 34 0 16,0 3-128-16,1 0 160 0,0 3-160 0,-1-1 160 15,0 1-160-15,2 3 0 0,-2-3 0 0,1 3-176 16,1 0-400-16,-1 4-64 16,1-3-32-16,-1 0-18080 0</inkml:trace>
  <inkml:trace contextRef="#ctx0" brushRef="#br0" timeOffset="67945.97">26216 8033 21183 0,'-1'-1'1888'0,"0"-2"-1504"0,1-1-384 0,-2 4 0 16,1-2 1936-16,-1 1 320 16,-2-4 64-16,-1-3 16 0,-4 2-32 0,0-4-16 15,-1 4 0-15,0 0 0 0,-1 1-1200 0,1 4-256 16,0 1-32-16,-1 3-16 0,1 4-448 0,0-1-80 16,0 6-32-16,1 0 0 0,1 2-48 0,0 1-16 15,1 1 0-15,1 4 0 0,1 1-160 0,0-1 0 0,2 2 144 16,2-4-144-16,1-2 0 0,1-3 0 15,3-1 0-15,2-2 0 0,4-1 0 0,0-6 0 0,-10-3 0 16,0 0 0-16,47-6-224 0,-47 6 32 0,0 0 16 0,58-34 0 16,-58 34-16-16,0 0-16 0,54-49 0 15,-54 49 0-15,0 0-96 0,39-43-16 0,-39 43 0 0,0 0 0 16,0 0 320-16,0 0-192 0,32-51 192 0,-32 51-160 16,0 0 160-16,0 0 0 0,0 0 0 0,0 0 0 15,0 0 320-15,0 0-16 0,0 0 0 0,0 0 0 16,0 0 16-16,0 0 0 0,0 0 0 0,0 0 0 0,11 13-128 0,-13 0-32 15,0 2 0-15,1-1 0 0,0 1-160 0,0-3 0 16,-1-1 0-16,2 0 128 0,-1-1-128 0,1-4 0 16,0 2-160-16,0 0 160 0,0-4-272 0,0 1 32 15,0-1 16-15,1-4 0 0,1 2-80 0,-2 0-16 16,2 0 0-16,-1-2 0 16,2-2-656-16,-2 0-144 0,3 2-32 0,-2-1 0 15,2 0-1056-15,-2-2-224 0,-2 3-32 0,0 0-16 16,0 0 160-16,0 0 16 0,0 0 16 0,0 0 0 15,0 0 1056-15,0 0 208 0,0 0 32 0,0 0 16 16,0 0 144-16,0 0 16 0,0 0 16 0,0 0-5152 0</inkml:trace>
  <inkml:trace contextRef="#ctx0" brushRef="#br0" timeOffset="68516">26541 8090 19343 0,'-1'-2'848'15,"1"2"192"-15,0-2-832 0,-1 2-208 0,1-3 0 0,0 3 0 0,0 0 2512 0,-1-1 464 16,-1-1 96-16,1 1 0 0,0-2-384 0,-2 1-96 16,2 2-16-16,-1 2 0 0,-1-2-1568 0,1 3-320 15,-1 0-64-15,2 1-16 0,1 2-288 0,-1-2-48 16,1 2-16-16,-1 3 0 0,1-3-256 0,1 1 160 15,-1 2-160-15,1-2 128 0,0 2-128 0,2-5 0 16,-1 1 0-16,2-2 0 0,0 0 0 0,-1-2 0 16,1-2 0-16,1-2 0 0,-1 0-128 0,-4 3-16 15,0 0 0-15,0 0 0 0,0 0 16 0,0 0 0 0,36-56 0 0,-36 56 0 16,0 0 128-16,0 0 0 16,26-48 0-16,-26 48-128 0,0 0 128 0,0 0 0 15,0 0 0-15,0 0 0 0,28-47 0 0,-24 44 0 16,-1 2 128-16,1 1-128 0,0 4 128 0,-2-2-128 15,1 4 160-15,-1 1-160 0,0 0 192 0,0 3-64 0,0 1-128 0,0 0 192 16,-1 2-192-16,-1-1 128 0,1 0-128 0,0 1 0 16,1 5 128-16,-2-4-128 0,0-6 0 0,1 2 0 15,-1 0 128-15,1-4-128 0,0 3 0 0,1-5 0 16,-1 0 0-16,1-2 128 0,2-2-128 0,0-2 0 16,1-1-176-16,-5 3-80 0,0 0 0 0,0 0-16 31,0 0-1024-31,0 0-208 0</inkml:trace>
  <inkml:trace contextRef="#ctx0" brushRef="#br0" timeOffset="68774.38">26802 8487 12895 0,'-5'12'1152'0,"3"-5"-928"15,1-4-224-15,-1 1 0 0,2-4 2624 0,0 0 496 16,2 0 80-16,-1-3 32 0,1-1 32 0,-2 4 16 15,0 0 0-15,0 0 0 0,32-60-1488 0,-32 60-288 16,26-60-64-16,-26 60-16 0,36-73-688 0,-36 73-144 16,44-81-16-16,-44 81-16 0,33-61-208 0,-33 61-32 15,33-57-16-15,-33 57 0 0,42-64-176 0,-42 64-128 16,40-59 192-16,-40 59-192 0,32-45 128 0,-32 45-128 16,0 0 0-16,31-47 0 0,-31 47 0 0,0 0 0 15,0 0 0-15,0 0 0 16,0 0-688-16,0 0-80 0,0 0-32 0,0-43-18336 0</inkml:trace>
  <inkml:trace contextRef="#ctx0" brushRef="#br0" timeOffset="68963.33">26904 7893 7359 0,'0'2'656'16,"0"0"-528"-16,0 0-128 0,0 1 0 0,0-2 3760 0,0 4 720 15,0 0 128-15,0 6 48 16,1 5-384-16,-1 4-80 0,1 1-16 0,0-1 0 15,2 1-2592-15,-1-2-528 0,2 0-96 0,0-5-32 16,-1 0-512-16,4-4-96 0,-1-4-32 0,0 1 0 16,1-6-288-16,1-1-272 0,-8 0 48 0,0 0-18928 15</inkml:trace>
  <inkml:trace contextRef="#ctx0" brushRef="#br0" timeOffset="69629.17">28015 8104 11055 0,'-3'3'976'0,"0"1"-784"0,2-3-192 0,0 1 0 15,1-2 2096-15,0 3 368 0,0 1 80 0,-2-2 16 0,2 5 976 0,2 2 208 16,0-3 32-16,3 0 16 16,2 1-1616-16,3-4-336 0,2 0-64 0,0-2-16 15,3 2-992-15,-15-3-192 0,36-4-32 0,-36 4-16 0,42-6-160 0,-42 6-48 16,44-9 0-16,-44 9 0 0,43-10-176 0,-43 10-144 15,39-9 192-15,-39 9-192 0,0 0 0 0,0 0 0 16,45-13 0-16,-41 10 0 0,0 0 0 0,-2-1 0 16,-2 1 0-16,-2-3 0 0,-2 3-336 0,-1-4 16 15,-1 1 16-15,-3 0 0 0,1-3-16 0,-1 3-16 16,-1-1 0-16,-1-2 0 0,1 2 144 0,-1 1 48 16,0-1 0-16,-1 1 0 0,2 0 144 0,-1-3 0 15,-1 2 0-15,1 1 0 0,1-4 0 0,2 1 0 0,-1 2 0 0,3-2 0 16,1 0 0-16,1 2 0 0,2-2 0 0,2 3 0 15,0-1 0-15,2 2 0 0,1 0 0 0,2 0 0 16,1 1 160-16,-6 4 16 0,0 0 0 16,0 0 0-16,0 0 80 0,54-16 32 0,-54 16 0 0,0 0 0 15,44-4-160-15,-44 4-128 0,29 0 192 0,-29 0-192 16,27 0 0-16,-13 0-144 0,-14 0-16 0,26 0 0 31,-14 4-1168-31,1-1-224 0</inkml:trace>
  <inkml:trace contextRef="#ctx0" brushRef="#br0" timeOffset="69978.14">28493 8033 17503 0,'-2'11'768'15,"1"-5"176"-15,1-2-752 0,0-1-192 0,0 0 0 0,0 1 0 0,1-2 2832 0,1 2 544 16,1 2 96-16,1 1 32 0,1 2-928 0,0-5-176 16,1 1-32-16,0-2-16 0,3 0-1456 0,0-3-304 15,0 0-48-15,-9 0-16 0,0 0-336 0,0 0-64 16,46-25 0-16,-46 25-128 15,0 0 144-15,0 0-144 0,44-44 0 0,-44 44 144 0,0 0-144 0,0 0 0 16,14-51 0-16,-14 51 128 0,0 0-128 0,0 0 0 16,-7-41 0-16,2 35 0 0,-1-3 0 0,0 3 0 15,-1 2 0-15,1 1 0 0,-1-2 0 0,-2 4 0 16,1 1 0-16,-2 0 0 0,2 1 0 0,1 1 128 16,-2 4-128-16,2 1 0 0,-1 1 0 0,2 2 128 15,-1 3-128-15,1 3 0 0,1 2 192 0,0 2-32 16,1 2-16-16,1 0 0 0,2 0 48 0,1 1 0 15,0-2 0-15,1-1 0 0,1-5-64 0,0-2 0 0,2 0 0 16,1-3 0-16,1-1-128 0,1 0 0 16,2 0 0-16,1-2 128 0,0-1-128 0,2-3 0 0,2 1 0 15,-1-4-176 1,2-3-512-16,-15 3-96 0</inkml:trace>
  <inkml:trace contextRef="#ctx0" brushRef="#br0" timeOffset="70511.52">29160 8050 15663 0,'-3'-5'688'0,"0"1"144"0,1 1-656 0,0 0-176 0,1 0 0 0,0 3 0 15,0-3 1888-15,0 1 352 0,-3-2 64 0,0 0 0 16,-2-2 544-16,0 2 96 16,-2-2 32-16,0 4 0 0,0-1-1376 0,0 2-256 15,0 1-64-15,-2 4-16 0,2-2-640 0,-2-1-128 16,0 4-32-16,-1 1 0 0,-2 1-288 0,1 0-176 0,0 2 192 16,-1-2-192-16,2 2 128 0,1 1-128 0,-1-2 0 0,2 0 0 15,2 0 0-15,0 2 0 0,0-1 0 0,2-2 0 16,3 2 0-16,0-2 0 0,0 0 0 0,2 1 0 15,2-2 0-15,0 1 0 0,2 0 0 0,1 2 0 0,2-3 0 16,0 4 0-16,3-4 0 0,2 4 0 16,0-1 0-16,-2-3 0 0,1 1 0 0,0-1 0 15,1 1 0-15,2-1 0 0,1 0 0 0,0-2 0 16,1 2 0-16,0-4 0 0,0-2 0 0,-1 0 0 16,-15 0-272-1,0 0-112-15,0 0-32 0,50-22-11584 0,-50 22-2320 0</inkml:trace>
  <inkml:trace contextRef="#ctx0" brushRef="#br0" timeOffset="71938">29533 8129 3679 0,'0'0'320'0,"0"0"-320"16,0 0 0-16,0-2 0 0,-2 2 1200 0,2 0 160 15,-1 0 48-15,0 0 0 0,0 0 256 0,-2 0 64 16,1 0 16-16,0 0 0 0,1-3 192 0,-1 2 48 15,0 1 0-15,0-2 0 0,0-1 80 0,-1 2 32 16,1-2 0-16,-1 0 0 0,1 3-384 0,-2-4-80 16,0 1-16-16,1 1 0 0,-1 1-528 0,0-2-96 15,0 3-32-15,1 0 0 0,0-2-400 0,-1 2-96 16,2 2-16-16,0-2 0 0,0 3-192 0,0-3-64 0,1 1 0 0,-2 1 0 16,1 1-64-16,-1 1 0 0,-1-1-128 0,1 4 192 15,-1-1-192-15,-1 0 128 0,-1 0-128 0,1 2 0 16,-1 0 0-16,1-2 0 0,0 2 0 0,1 0 0 15,2-4 0-15,-1 1 0 0,2 0 0 16,0-2 0-16,1-1 0 0,1 2 0 0,1-2 0 0,1-2 0 16,-1 1-176-16,2-1 176 0,0 3-160 0,0-3 160 15,-1 0 0-15,2 0-144 0,-1 0 144 0,0 2 0 16,1-2 0-16,-2 0 0 0,2 0 0 0,-1-2-128 16,1 4 128-16,-1-2 0 0,-1 0-144 0,1-2 144 15,-4 2-208-15,0 0 16 0,0 0 16 0,0 0 0 16,0 0 176-16,0 0 0 0,0 0-144 0,0 0 144 15,0 0 0-15,37-41 0 0,-36 37 0 0,-1 2 0 16,0 1 240-16,0-2-48 0,-1 1 0 0,-1 0 0 0,0 2-64 16,1-2 0-16,0 2-128 0,0 0 192 0,-1 0-192 0,1 0 144 15,0 0-144-15,0 0 128 0,1 2-128 0,-1-2 0 16,1 0 144-16,0 0-144 0,0 0 0 0,0 0 144 16,0 0-144-16,0 2 0 0,0-2 0 15,0 0 0-15,0 0 0 0,0 0 0 0,0 2 128 0,-2-2-128 16,4-2 0-16,-2 4 0 0,1-2 0 0,-1 0 0 15,0 3 0-15,1-3 0 0,-1 0 0 0,1 1 0 16,0 1 0-16,1-2 0 0,-1 0 0 0,0 0 0 16,0 2 0-16,1-2 0 0,0 1 0 0,-1-1 0 15,2 0 0-15,-1 0-144 0,0 0 144 0,-1-1-160 0,-1-1 160 0,1 2-160 16,0 0 160-16,-1 0 0 0,0-2 0 0,0 2 0 16,0-1 0-16,-1 1-160 15,1 0 160-15,-1 0 0 0,1-3-272 0,-1 3 48 0,-1 0 16 0,2 0 0 31,-1 0-480-31,0 3-80 0,1-3-32 0,-1 1 0 0,1 1-928 0,0 0-192 0,0-1-48 0,-2 3-8016 16,2-1-1616-16</inkml:trace>
  <inkml:trace contextRef="#ctx0" brushRef="#br0" timeOffset="72840.14">29539 8127 5247 0,'0'2'464'0,"0"-1"-464"16,-1-1 0-16,1 0 0 0,0 0 0 0,0 3 0 15,-2-3 0-15,1 2 0 0,1 2 0 0,-1-3 0 16,-2 4 0-16,2-3 0 0,0 2 0 0,0-4 0 15,-1 2 0-15,1 0 0 0,1-2 0 0,-2 3 0 16,0 0 0-16,0 0 0 0,-2 4 0 0,2-3 0 16,-2 1 0-16,0-1 0 0,-1-2 0 0</inkml:trace>
  <inkml:trace contextRef="#ctx0" brushRef="#br0" timeOffset="73464.64">29185 8038 6991 0,'1'-3'0'0,"1"3"0"0,-2 0 0 0,0 0 0 15,0 0 1504-15,0 0 256 0,0-2 48 0,-2 2 16 16,1-1 1312-16,0 1 272 0,-2-3 48 0,0 3 64 16,-4 0-1248-16,1 0-240 0,0-2-48 0,0 2 16 15,0-2-848-15,-2 2-192 0,0 0-16 0,0 0 16 16,0 0-464-16,0 0-112 0,0 0 0 0,0 4-16 16,2-4-80-16,-1 3-16 0,0 0 0 0,0 0 48 15,1 3-32-15,-2 0 0 0,1 1 0 0,-1 2 32 16,0 1 64-16,0 2 16 0,0 4 0 0,0-3 0 15,0 3-240-15,0-2-160 0,3 0 192 0,0-1-48 16,3 0-144-16,1 0 0 0,2-3 0 0,3-1 128 0,1 3-128 0,1-9 128 16,0 4-128-16,1-7 160 0,-7 0-160 0,0 0 0 15,0 0 0-15,53-13 0 0,-53 13 0 0,0 0 0 16,56-26 0-16,-56 26 0 0,0 0 0 0,53-44 0 16,-53 44-160-16,0 0 160 0,39-50-416 15,-39 50 32-15,0 0 0 0,0 0 0 0,23-54 16 0,-23 54 16 16,0 0 0-16,0 0 0 0,0-41 352 0,-4 31-144 15,1 4 144-15,-2 2 0 0,1 2 0 0,-2-2 0 16,1 5 128-16,-1 2-128 0,1 0 560 0,1 4 16 16,0-1 0-16,1 4 0 0,0 0-144 0,1 2-32 15,0 3 0-15,2 1 0 0,0 0-112 0,0 5-32 16,0 1 0-16,2 0 0 0,-2-2-16 0,1 1-16 16,0 3 0-16,0-2 0 0,1 3-32 0,-2 0-16 15,1-3 0-15,-1 1 0 0,0 1-48 0,0-2 0 0,-1 2 0 16,1-2 0-16,-2-1-128 0,2-3 0 0,-1-2 0 0,1 0 0 15,-1-2 0-15,1-3 0 0,0-1 0 0,1-4 0 16,0-2-240-16,2-2-80 0,1-4 0 0,-4 2-16 31,0 0-400-31,0 0-80 0,0 0-16 0,35-45-11680 0,-35 45-2336 0</inkml:trace>
  <inkml:trace contextRef="#ctx0" brushRef="#br0" timeOffset="73934.27">29411 8096 15663 0,'-1'-4'688'0,"0"2"144"16,0 0-656-16,1 0-176 0,0 2 0 0,-2 0 0 0,2-3 2240 15,-1 2 432-15,0-1 80 0,0 1 0 0,-1-2 512 16,0 3 112-16,1 0 16 0,0 0 0 0,-1 3-1808 0,1-2-368 16,0 2-64-16,0 2 0 0,-1 2-480 0,1 0-96 15,1 2 0-15,0 1-16 0,-1-1-208 0,1 4-32 16,-1 2-16-16,1-2 0 0,0 3-176 0,1 0-128 15,0 2 144-15,0-1-144 0,2-2 0 0,1 1 128 16,-1-4-128-16,2-2 0 0,0-1 0 0,3-3 0 16,-1-1 0-16,2-3 0 0,-9-2 0 0,0 0 0 15,0 0 0-15,45-13 0 0,-45 13-192 0,0 0 32 16,0 0 0-16,44-37 0 0,-44 37-80 0,0 0-16 16,0 0 0-16,31-57 0 0,-31 57 80 0,0 0 16 15,0 0 0-15,13-51 0 0,-13 51 160 0,0 0 0 0,0 0 0 0,0 0-128 16,1-48 128-16,-1 48 0 0,0 0 0 0,0 0 0 15,0 0 0-15,0 0 0 0,0 0 0 0,0 0 128 16,0 0 64-16,0 0 0 0,0 0 16 0,0 0 0 16,0 0 896-16,0 0 176 0,3 0 48 0,-2 7 0 15,-1 2-1728 1,1 1-352-16,1 2-64 0,-1 1-16 0,-1 0 832 0,0 0 0 0,1 0 144 0,-1 2-16 16,1 1-128-16,-1-1 160 0,-1 1-160 0,1-2 160 15,1 1-160-15,-1-3 0 0,0-2 0 0,2-3 0 16,-1 2 0-16,0-3 0 0,0 0 0 0,2-2 0 15,-1-2-832 1,2-2-64-16,0-2 0 0,-4 2-12288 0,0 0-2480 0</inkml:trace>
  <inkml:trace contextRef="#ctx0" brushRef="#br0" timeOffset="74317.12">29683 8161 10127 0,'3'0'896'0,"-2"2"-704"15,0-1-192-15,2 0 0 0,-2-1 3152 0,-1 0 608 16,4 0 112-16,1 3 32 0,2 0-240 0,1 0-32 16,1 0-16-16,0 0 0 0,2-2-2016 0,-11-1-416 15,0 0-80-15,0 0-16 0,41-6-640 0,-41 6-128 16,0 0-16-16,0 0-16 0,0 0-144 0,46-26-16 16,-46 26-128-16,0 0 192 0,0 0-192 0,0 0 0 15,0 0 0-15,0 0 0 0,22-53 0 0,-22 53 0 16,0 0 0-16,-7-24 0 0,3 16 0 0,-2 1 0 15,0 0 0-15,-1 1 0 0,1 1 0 0,0 1 0 0,-1 1 0 0,-1 0 0 16,0 3 0-16,-1 0 0 0,1 3 0 0,0 3 0 16,0 0 0-16,0 4 0 0,0 0 0 0,1 0 0 15,1 4 0-15,1 0 0 0,-1 2 128 0,2 0-128 16,1 1 192-16,1 3-48 0,1-4-16 0,-1 3 0 16,4-1 16-16,-1 1 0 0,1-3 0 15,2 0 0-15,1-3 16 0,1-1 0 0,2-2 0 0,0 0 0 0,3-4-160 0,-1-2 0 16,3-2 144-16,-13-2-144 0,0 0 0 0,0 0 0 15,48-10 0-15,-48 10 0 16,0 0-480 0,0 0-64-16,52-37-16 0,-52 37-18592 0</inkml:trace>
  <inkml:trace contextRef="#ctx0" brushRef="#br0" timeOffset="74685.87">30014 8184 3679 0,'-4'7'320'0,"1"-1"-320"15,2-1 0-15,0-4 0 0,1 2 3024 0,-1 1 544 16,-2 4 96-16,-1 2 32 0,0 0 176 0,-1 9 32 16,0-5 16-16,1 0 0 0,1-2-2256 0,3-4-464 15,0-2-96-15,3-1-16 0,-1-4-608 0,3-2-128 16,-5 1-32-16,0 0 0 0,0 0 16 0,0 0 0 16,0 0 0-16,39-43 0 0,-39 43-336 0,0 0-128 15,31-51 0-15,-31 51 0 0,0 0-48 0,0 0 0 0,35-57 0 0,-35 57 0 16,0 0 176-16,0 0 0 0,0 0 160 0,0 0-160 15,0 0 576-15,0 0 0 0,0 0 16 16,0 0 0-16,0 0-64 0,0 0-16 0,18 3 0 16,-19 6 0-16,1 1-272 0,0 3-64 15,0-1-16-15,0 2 0 0,0 1-32 0,0-3 0 0,0 1 0 0,0 2 0 16,1-2 32-16,-1 0 0 0,1 0 0 0,-1-3 0 16,1-1-32-16,-1 0 0 0,1 0 0 0,1-4 0 15,-1 0-128-15,1 1 0 0,0-2 0 0,-1-2 0 16,1-1 0-16,1 2-192 0,-1-3 0 0,0 2 16 31,0-2-400-31,2 0-96 0,-1 0-16 0,1-2 0 16,1 2-1552-16,-1 0-304 0</inkml:trace>
  <inkml:trace contextRef="#ctx0" brushRef="#br0" timeOffset="75034.27">30497 8163 21183 0,'-1'0'944'0,"-2"0"192"0,1-2-912 0,-1 2-224 0,2 0 0 0,-1-2 0 15,-1 1 2080-15,0 1 368 0,-2-3 80 0,-4-1 16 16,0 0-176-16,-3 0-16 16,2 0-16-16,-1-1 0 0,0 4-1312 0,1-3-256 0,0 4-48 15,1 0-16-15,1 0-272 0,0 0-64 16,1 1-16-16,1 2 0 0,-1-1-128 0,2 2-32 15,1 2 0-15,-1 0 0 0,0 1-192 0,1-1 144 0,0 1-144 0,-1 2 128 16,2 1-128-16,-1 2 0 16,0 1 0-16,2-2 0 0,0 4 0 0,1-2 128 15,1 2-128-15,0-3 0 0,3 1 176 0,-1-1-48 0,3-2-128 0,1 0 192 16,0-3-192-16,2-1 0 0,1-1 0 0,0 2 0 16,1-4 0-16,1 0 0 0,1-2-128 0,0-1 128 31,0 0-576-31,-12 0 0 0,0 0 0 0,41-6-18304 0</inkml:trace>
  <inkml:trace contextRef="#ctx0" brushRef="#br0" timeOffset="75422.69">30596 8310 3679 0,'-2'1'320'0,"0"1"-320"0,2-2 0 0,0 0 0 0,0 0 3872 0,2 0 704 15,-2 0 144-15,1-2 16 0,1 1-1600 0,2-2-320 16,2 0-64-16,-6 3 0 0,0 0-1600 0,0 0-304 15,0 0-64-15,56-35-16 0,-56 35-448 0,0 0-80 16,53-32-32-16,-53 32 0 0,0 0 416 0,57-37 80 16,-57 37 0-16,0 0 16 0,0 0-384 0,51-42-80 15,-51 42 0-15,0 0-16 0,0 0-240 0,0 0 176 16,0 0-176-16,0 0 160 0,14-51 144 0,-17 45 16 16,-4 0 16-16,0 1 0 0,-2 1 80 0,1 0 16 15,-2 1 0-15,-1 0 0 0,0-1-192 0,-1 4-48 16,0 0 0-16,1 2 0 0,0 3-48 0,-2-2-16 15,1 5 0-15,0 0 0 0,-1 5-128 0,1-1 160 0,0 4-160 0,1 0 160 16,2 3-160-16,0 3 160 0,1 0-160 16,1 1 160-16,2-1 96 0,2 0 32 0,1 0 0 0,1 1 0 15,2-2-48-15,3-2-16 0,1 0 0 0,4-5 0 16,-1-3-224-16,5-1 128 0,2-3-128 0,2-1 0 16,1-1 0-16,2-5 0 0,-20 0 0 0,44-5-160 31,-44 5-224-31,42-10-64 0,-42 10 0 0,0 0 0 0,54-24-752 15,-54 24-144-15</inkml:trace>
  <inkml:trace contextRef="#ctx0" brushRef="#br0" timeOffset="76350.63">24260 8848 23039 0,'-3'0'2048'0,"2"0"-1648"0,0-3-400 0,-2 3 0 16,1 0 1920-16,0 0 288 0,-5 3 64 0,-3-1 16 15,-1 2-304-15,-2-2-48 0,-1 5-16 16,2 0 0-16,1 2-896 0,-2 0-192 0,3-1-48 0,0 4 0 16,2 3-400-16,0-3-64 0,0 5-32 0,2-1 0 15,1 2-160-15,1-2-128 0,1 0 144 0,2 0-144 16,1 0 0-16,0-1 128 0,5 1-128 0,0-3 0 15,4-3 0-15,1-2 0 0,0-3 0 0,-10-5 0 16,0 0-272-16,0 0 0 0,58-10 0 0,-58 10 0 31,0 0-320-31,50-32-64 0,-50 32-16 0,0 0 0 0,39-44-224 0,-39 44-32 0,0 0-16 0,21-51 0 16,-21 51 752-16,6-37 192 0,-6 37 0 0,0-30 0 16,-4 15 768-16,-1 3 224 0,0 2 48 0,-2 0 16 15,1 0-288-15,-3 4-64 0,2 0-16 0,-2 1 0 0,0 1-320 16,-1 3-64-16,3 1-16 0,-2 0 0 0,3 0-64 0,1 1-16 15,0 2 0-15,3 0 0 0,1 0-80 0,1 1-128 16,2-2 176-16,3 2-176 0,1-2 0 0,2 2 0 16,-8-4-240-16,0 0 80 15,33 10-464-15,-33-10-80 0,26 9-32 0,-11-2-11664 16,1 2-2320-16</inkml:trace>
  <inkml:trace contextRef="#ctx0" brushRef="#br0" timeOffset="76667.38">24594 9141 13823 0,'2'0'1216'0,"-1"-3"-960"0,-1 3-256 0,0 0 0 16,0-2 3184-16,0 1 592 16,0-2 112-16,2-1 16 0,-2-2-432 0,0-2-80 0,0-2-32 15,-2-3 0-15,1 0-2208 0,0-5-432 0,1 18-80 0,-2-39-32 16,2 39-176-16,-4-46-48 0,1 23 0 0,3 23 0 16,-5-51-48-16,3 29-16 0,-2-3 0 0,2 0 0 15,-2-1-128-15,0 4-48 0,1 1 0 0,0 4 0 16,1-2-144-16,2 19 0 0,-3-28 144 0,3 28-144 15,0 0 128-15,8-41-128 0,-8 41 160 16,0 0-160-16,0 0 208 0,0 0-48 0,31-48-16 0,-31 48 0 16,0 0-16-16,0 0-128 0,0 0 192 0,49-25-64 15,-49 25-128-15,0 0 0 0,0 0 144 0,46 6-144 16,-46-6 0-16,24 10 0 0,-24-10 0 0,25 12 0 16,-14-4 0-16,0 0-128 0,1 1 128 0,-3 1-192 15,1-3-176-15,-1 2-32 0,0-3-16 0,-3 0 0 16,0 1-400-16,-2-1-80 0,-1 0 0 0,0-2-18176 15</inkml:trace>
  <inkml:trace contextRef="#ctx0" brushRef="#br0" timeOffset="76884.87">24391 8822 20271 0,'2'1'896'0,"0"-1"192"0,0 2-880 0,1-2-208 16,-1 0 0-16,1 3 0 0,0-3 2672 0,-3 0 480 16,0 0 112-16,35 10 0 0,-35-10-672 0,39 12-144 15,-39-12-16-15,44 14-16 0,-44-14-1568 0,41 10-304 0,-41-10-64 0,44 11-16 16,-44-11-336-16,51 6-128 0,-51-6 0 0,52 5 0 31,-52-5-272-31,50 2-160 0,-50-2-16 0,49 7-18016 0</inkml:trace>
  <inkml:trace contextRef="#ctx0" brushRef="#br0" timeOffset="77528.14">25740 8919 11631 0,'-7'-14'512'0,"2"1"112"0,1 3-496 0,3 7-128 15,1 0 0-15,0-1 0 0,0-1 2144 0,0 5 416 16,0 0 64-16,6-39 32 0,-6 39 896 0,0 0 176 15,12-43 48-15,-12 43 0 0,0 0-1664 0,0 0-336 16,0 0-64-16,0 0-16 0,0 0-928 0,0 0-192 16,24 8-48-16,-22 5 0 0,1 3-208 0,-1 0-32 15,1 6-16-15,0-2 0 0,1 2-272 0,1 3 0 0,0 3 128 0,-1 1-128 16,1-1 0-16,-3 1-224 0,1-1 32 16,-2 0 16-1,-1-3-208-15,-3-3-32 0,1-2-16 0,-1-4 0 0,0-1 112 0,-2-5 0 0,2-4 16 0,1 0 0 16,1-3 112-16,-1-3 0 0,2 0 16 0,2-6 0 15,-2 6 176-15,0 0 0 0,0 0 160 0,0 0-160 16,29-50 272-16,-29 50-32 0,0 0-16 0,35-42 0 16,-35 42 96-16,0 0 32 0,42-41 0 0,-42 41 0 15,0 0-64-15,0 0-16 0,48-34 0 0,-48 34 0 16,0 0-96-16,0 0-32 0,0 0 0 0,43-6 0 16,-38 8-144-16,0-1 0 0,0 4 0 0,-1 1 128 15,0 4-128-15,-2-2 0 0,-1 3 0 0,-1-1 0 16,-1 2 0-16,-4 2 0 0,1-2 0 0,-2 2 0 0,-2 1 0 0,-2-2 0 15,-1 0 0-15,-2-1 0 0,1 0 0 0,0-2 0 16,-3 0 0-16,-1 1 0 0,1-1 0 0,0-4 0 16,0-2 0-16,2 0 0 0,1-2 0 0,1 1 0 15,4-3 0-15,2 0 0 0,1 0 0 0,3-3 0 16,2-1-144-16,-1 4 144 0,0 0-160 0,0 0 32 16,0 0 0-16,0 0 0 15,50-44-240-15,-50 44-32 0,0 0-16 16,50-25 0-16,-50 25-496 0,0 0-112 0,0 0 0 0,58-18-16512 15</inkml:trace>
  <inkml:trace contextRef="#ctx0" brushRef="#br0" timeOffset="77884.16">26277 9154 15663 0,'-2'3'1392'0,"1"-3"-1120"16,1 0-272-16,-1 0 0 0,0 0 3728 0,-2 0 688 16,0 1 144-16,-4 2 32 0,0 0-1600 0,-4 2-320 0,0-1-64 0,0 2-16 15,-1-2-1616-15,1 2-320 0,1 0-64 0,1 4-16 16,-1-1-208-16,1-3-48 0,0 1-16 0,2-1 0 15,2 3-144-15,0-3-32 0,1 1 0 0,3-3 0 16,2 1-128-16,2-1 0 0,1-1 0 0,2-3 0 16,-6 0 0-16,0 0 0 0,0 0-192 0,0 0 192 15,52-23-320-15,-52 23 48 0,0 0 16 0,0 0 0 16,48-45 16-16,-48 45 16 0,0 0 0 0,0 0 0 16,0 0 224-16,36-46-144 0,-36 46 144 0,0 0-128 0,0 0 128 15,0 0 0-15,0 0 0 0,0 0 0 16,0 0 0-16,0 0 0 0,0 0 128 0,0 0-128 15,0 0 192-15,0 0-16 0,0 0-16 0,0 0 0 16,0 0 0-16,0 0 0 0,1 0 0 0,-2 12 0 0,-1-1-160 0,1 4 0 16,1-1 0-16,0 1 0 0,0 1 0 0,0-1 0 15,1-2 0-15,1-1 0 0,-1 2-192 0,1-2 16 16,1 1 16-16,1-3 0 0,1-2-160 0,-1-1-16 16,4-4-16-16,-2 0 0 15,-6-3-512-15,0 0-96 0,0 0-32 0</inkml:trace>
  <inkml:trace contextRef="#ctx0" brushRef="#br0" timeOffset="78151.08">26465 8686 5519 0,'-4'-6'496'0,"3"3"-496"0,-1-1 0 0,1 1 0 0,0 1 3712 0,1 2 640 15,0 0 128-15,-1 0 16 0,1 0 112 0,-1 2 32 0,-1 1 0 0,1 4 0 16,1-1-2720-16,0 1-528 0,0 3-112 0,1 1-32 15,2 3-496-15,-2 2-112 0,4-1 0 0,-1 3-16 16,-1 2-256-16,2 2-48 0,0 3-16 16,-1-3 0-16,-2-3-176 0,1 3-128 0,1 4 192 0,-2 2-192 15,1 5 0-15,-3 1 0 0,2 3 0 0,-1-2 0 16,1-3 0-16,-1-3-352 0,0-1 48 0,0-3 16 16,-1-3-416-16,1-2-64 15,1-4-32-15,0-4 0 0,2-3-512 16,1-5-96-16,0-7-32 0,-5 3-16112 0</inkml:trace>
  <inkml:trace contextRef="#ctx0" brushRef="#br0" timeOffset="78391.48">26670 8743 28559 0,'2'-3'1264'0,"0"-1"272"0,-1 2-1232 0,-1 2-304 15,1 0 0-15,-1 2 0 0,-1-2 2240 0,1 2 400 16,1 0 80-16,-1 4 16 0,0-2-1136 0,0 6-240 15,-1 1-32-15,1 3-16 0,0 2-496 0,-1 2-112 16,-1 1 0-16,1 3-16 0,0 0-224 0,0 3-32 16,1 1-16-16,-2 2 0 0,2 1-224 0,0-7-64 15,0-3 0-15,2-1 0 0,-1 11-128 0,1-3 0 16,1 2 0-16,2-2 0 0,0-4 0 0,0-4 0 16,1-5 0-16,-1 0 0 0,1-7-304 0,0 0-32 15,2-6-16-15,-8 0 0 16,0 0-688-16,0 0-144 0,0 0-32 0</inkml:trace>
  <inkml:trace contextRef="#ctx0" brushRef="#br0" timeOffset="78784.86">26834 9174 23951 0,'0'9'1056'0,"0"-3"224"0,0 0-1024 0,2-3-256 0,-2 0 0 0,1 1 0 15,0 0 2240-15,2 1 384 0,0 1 64 0,3 1 32 16,2 2-736-16,2 1-128 0,1-1-48 0,3-5 0 15,-1 1-1120-15,-13-5-240 0,29 4-32 0,-29-4-16 0,0 0-144 0,44-4-48 16,-44 4 0-16,0 0 0 16,0 0-208-16,43-9 128 0,-43 9-128 0,0 0 0 15,0 0 0-15,0 0 0 0,0 0 0 0,0 0 0 0,0 0 0 16,0 0 0-16,0 0 0 0,0 0-160 0,30-54 160 0,-34 44 0 16,-1-1 0-16,-1 0 0 0,1-1 128 0,-1-1 48 15,0 4 16-15,-3-6 0 0,2 1-192 0,-4-3 160 16,1 0-160-16,1 0 160 0,2 5-160 0,-1 0 0 15,1-3 0-15,1 1 0 0,1 4 0 0,5 10 0 16,-5-21 0-16,5 21 0 0,0 0 0 0,0 0 0 16,0 0 0-16,0 0 0 0,0 0 144 0,34-44-144 15,-34 44 160-15,0 0-160 0,0 0 224 0,0 0-48 0,49-10-16 0,-49 10 0 16,0 0-160-16,49-10 0 16,-49 10 144-16,0 0-144 0,56-9 0 0,-56 9-240 0,0 0 48 0,55-3 0 31,-55 3-432-31,36 0-80 0,-36 0 0 0,0 0-11824 0,46 0-2352 0</inkml:trace>
  <inkml:trace contextRef="#ctx0" brushRef="#br0" timeOffset="81339.84">22555 9748 13823 0,'-2'-3'1216'0,"1"1"-960"16,1 1-256-16,0 1 0 0,1 0 1856 0,-1-3 336 15,0 3 64-15,2-3 16 0,0-1 128 0,1-1 32 16,-3 5 0-16,0 0 0 0,0 0-688 0,0 0-128 15,0 0-16-15,0 0-16 0,0 0-624 0,52-12-112 16,-52 12-16-16,0 0-16 0,0 0-416 0,35 8-80 16,-26-2 0-16,0-2-16 0,-2 2-304 0,1-2 0 15,-1 2 128-15,-2 0-128 0,0 1 0 0,-1-1 0 16,-1 0 0-16,0-2 0 0,-2 1 0 0,0-1 0 16,-1 1 0-16,-1-3 0 0,0 0 0 0,-2 2 0 15,0-2-160-15,-4 1 160 0,1-3-288 0,-2 1 16 16,-2-1 0-16,-1 3 0 0,-1-3 32 0,0 2 16 15,2-1 0-15,-2 2 0 0,2 3 224 0,-1-2 0 16,0 2 0-16,3-3 0 0,1 2 0 0,3 0 0 16,2 0 0-16,0-1 0 0,4-1 128 0,1 0-128 15,5 1 144-15,-1-2-144 0,3 2 256 0,1 0-64 0,-11-4 0 0,26 8 0 16,-12-1 128-16,-1-1 32 0,1 1 0 0,-2 2 0 16,1 0-96-16,-2 0 0 0,0 4-16 0,-1-3 0 15,-1 2-96-15,-1 0-16 0,-2-2 0 0,1 3 0 16,-1-1-128-16,-1 2 0 0,0-2 0 0,-3-2 128 15,2 2-128-15,-3-2 0 0,0 3 0 0,-1-5 0 16,0-2 0-16,-2 2 0 0,1-2 0 0,-3 0 0 0,0-2 0 0,-2 1 0 16,0 0 0-16,-2 0 0 0,0-2 0 15,-3 0 0-15,-2 3 0 0,0-2 0 16,-3-2 0-16,-1 2 0 0,3 0 128 0,-4-1-128 16,2 0 160-16,-1-1 0 0,1 0 0 0,0 0 0 0,1-2 0 0,0-4 0 15,0 4 0-15,3-2 0 16,3-2-160-16,3 2 0 0,0 2 0 0,2 0 128 0,2-4-128 0,-1 0 0 15,4 2 0-15,2-1 0 0,2 2 0 0,1-1 0 16,-6 2 0-16,0 0 0 0,0 0-192 0,0 0 16 16,62-16 16-16,-62 16 0 15,0 0-416-15,62-10-64 0,-62 10-32 0,52-7-17776 16</inkml:trace>
  <inkml:trace contextRef="#ctx0" brushRef="#br0" timeOffset="81558.03">23081 10188 11055 0,'-3'6'976'0,"-1"-3"-784"0,3 1-192 0,1-4 0 15,0 0 2320-15,-1 2 432 0,-1 2 64 0,-1 2 32 16,-1 1-176-16,-1 4-48 0,2-1 0 0,0 0 0 16,2 3-1168-16,-1-6-240 0,1 4-64 0,0-3 0 15,1 0-672-15,0 2-144 0,0-1-16 0,-1 1-16 16,1-3-304-16,-2 2 0 0,2-2 0 0,0-1 0 31,2-1-992-31,-2 1-160 0,2-4-16 0,-1 0-13600 0</inkml:trace>
  <inkml:trace contextRef="#ctx0" brushRef="#br0" timeOffset="82242.64">23481 9771 9215 0,'0'0'816'0,"0"-1"-656"0,0 1-160 0,0 0 0 16,0 0 2016-16,-1-2 368 0,1 2 80 0,0-4 16 15,0 2 384-15,-2-2 80 0,2 4 0 0,0-4 16 16,0 4-928-16,0-2-192 0,2 4-48 0,-2-2 0 0,0 4-640 0,0-2-128 15,0 3-16-15,0 1-16 16,-2 3-464-16,1 0-80 0,0 2-32 0,-2 1 0 0,2 1-272 0,0 1-144 16,-1 0 160-16,-1 1-160 0,2 1 0 0,-2 0 0 15,2-4 0-15,-1 2 0 0,-2 1 0 0,3-3 0 16,-2-2 0-16,2-2 0 0,0 0 0 0,-1-2 0 16,2-2 0-16,2 0 0 0,0-2 0 0,1 1 0 15,-1-2 0-15,3-1 0 0,1-1 0 0,-6 1 0 16,0 0 0-16,0 0 0 0,0 0 0 0,62-19 192 15,-62 19-48-15,0 0-16 0,52-12 96 0,-52 12 16 16,0 0 0-16,54-14 0 0,-54 14-80 0,0 0-16 16,54-2 0-16,-54 2 0 0,0 0-144 0,45 0 0 0,-45 0 0 15,0 0 0-15,0 0 0 0,46 0 0 0,-46 0 0 0,0 0 0 32,0 0-512-32,0 0-64 0,0 0-32 0,0 0-17568 0</inkml:trace>
  <inkml:trace contextRef="#ctx0" brushRef="#br0" timeOffset="82490.77">23757 9748 3679 0,'-4'0'320'0,"1"-3"-320"0,2 3 0 0,0 0 0 16,1 0 2576-16,-1 0 448 0,1 3 96 0,-2-3 16 15,2 4 1280-15,-1-1 256 0,0 4 48 0,0 1 16 0,0 5-2192 0,-1 0-432 16,1 2-96-16,1 1-16 0,-1 0-1168 0,-2 3-256 15,1 3-32-15,1-2-16 0,-2 1-288 0,2 1-64 16,0 6-16-16,-2 1 0 0,1-1-160 0,1-2 0 16,-2 3 0-16,2-5 0 0,-3-4 0 0,0 0 0 15,2-3 0-15,-2-3 0 16,1 1 0-16,0-2-320 0,1 0 48 0,0-5 16 16,2 0-1568-16,0-2-304 0</inkml:trace>
  <inkml:trace contextRef="#ctx0" brushRef="#br0" timeOffset="82790.05">24088 10226 3679 0,'-1'9'320'0,"0"-3"-320"0,1-6 0 0,0 0 0 16,1 2 2704-16,-1 3 480 0,0 4 80 0,-1 4 32 15,1 5-272-15,1 5-48 0,-1-4-16 0,1 0 0 16,0-3-1136-16,-1-2-224 0,1-2-64 0,-1-1 0 16,2-1-816-16,-4-4-160 0,2-2-48 0,0 0 0 15,0-2-512-15,-1 1-192 0,1-3 0 0,-2-3 0 16,1 1-1936-16,-2-2-384 0</inkml:trace>
  <inkml:trace contextRef="#ctx0" brushRef="#br0" timeOffset="83423.73">24437 9973 8287 0,'-3'-4'736'0,"1"2"-592"0,1 2-144 0,1-3 0 16,0 2 2816-16,-2 1 512 15,1-2 128-15,-3-2 0 0,1-2 384 0,-2 0 64 0,0-3 0 0,0 1 16 16,1 0-1888-16,0 0-384 0,2 0-80 0,-1 0-16 15,2 0-912-15,-1-2-192 0,2 0-48 0,-1-1 0 16,-1-2-160-16,2 2-48 0,-1-1 0 0,0-3 0 16,1 3-64-16,-1 1-128 0,-1-4 176 0,1 5-176 15,0 1 176-15,-2 2-176 0,2 1 160 0,0-1-160 16,1 4 176-16,-1 0-176 0,1 3 192 0,0-2-192 16,0 2 192-16,1 0-64 0,1 0 0 0,1 2-128 15,1 1 128-15,-1 0-128 0,5 4 0 0,-2-4 0 16,0 1 128-16,3 1-128 0,1 1 0 0,2-2 0 15,0 2 0-15,-1 0 0 0,3-2 0 0,1 2 0 16,-15-6 0-16,31 9 0 0,-31-9 0 0,32 7 0 16,-32-7 0-16,35 9 0 0,-35-9 0 0,33 6 0 0,-33-6 0 0,35 7 0 15,-35-7 0-15,0 0 0 0,43 10 0 0,-43-10 0 16,0 0 0-16,0 0 0 0,44 6 0 0,-44-6 0 16,0 0 0-16,0 0 0 0,0 0 0 0,0 0 0 15,45 0 0-15,-40 3 0 0,0-1 0 0,-3 2 0 16,2-1 0-16,-3 0 0 0,0 4 0 0,-1-4 0 15,0 3 0-15,-1 2 0 0,0 0 0 0,0-1 0 0,-2 1 0 16,1 2 0-16,-1 0 0 0,1 0 0 16,-2 2 160-16,2-3-160 0,-1 1 192 0,-1 2-64 15,1 1 0-15,-2 3 0 0,0-3-128 0,-1 2 128 16,0 2-128-16,-1 1 128 0,0-2-128 0,-1 0 0 0,1 2 0 16,-2-1 0-16,2-1 0 0,0 0 0 0,-1-4 0 0,2-2 0 15,0 2 0-15,1-3-176 0,0 2 48 0,1-2 0 16,2-3-352-1,0 0-64-15,2-5-16 0,2 1 0 16,-1-2-464-16,3-2-80 0,1-1-32 0</inkml:trace>
  <inkml:trace contextRef="#ctx0" brushRef="#br0" timeOffset="83690.48">24963 10210 22111 0,'3'4'976'0,"-3"1"208"16,1-1-944-16,-1-2-240 0,0-1 0 0,0 2 0 0,1-1 1792 0,-1 3 304 15,2 7 64-15,-1 4 16 0,0 0-336 0,0-2-64 16,-1 4-16-16,0-3 0 0,0-2-976 0,-1 0-192 16,0-1-32-16,-2 0-16 0,0-2-160 0,-2 3-16 15,1-6-16-15,-2 2 0 0,1-1-48 0,-1-1-16 16,0 2 0-16,-2-1 0 0,1 0-288 0,-1 2-176 15,0-1 32-15,-1 1 0 16,0 0-1552-16,-1-2-304 0,3 0-64 0,-2-2-13648 0</inkml:trace>
  <inkml:trace contextRef="#ctx0" brushRef="#br0" timeOffset="85824.18">25692 9963 11055 0,'-5'0'976'0,"0"-2"-784"15,1 2-192-15,3 0 0 0,0 0 1456 0,-2-3 240 16,-2 2 48-16,-3-3 16 0,-2 2 160 0,-3-4 48 16,1-1 0-16,1 1 0 0,0 0-880 15,1 2-160-15,1 1-32 0,-1 0-16 0,2-1-176 0,-1 4-48 16,0 0 0-16,1 0 0 0,0 0 256 0,0 4 48 15,-1 0 16-15,2 1 0 0,-1 0-48 0,2 3-16 16,0 1 0-16,0 1 0 0,1 2-272 0,-2 2-48 16,3 1-16-16,0-3 0 0,1-1-256 0,2 2-64 15,2-1-16-15,2 0 0 0,1-3-240 0,0-4 144 16,1 0-144-16,-5-5 128 0,0 0-128 0,0 0 0 16,0 0 0-16,55-6 0 0,-55 6 0 0,0 0-176 15,54-35 176-15,-54 35-128 0,0 0-80 0,48-47-16 16,-48 47 0-16,0 0 0 0,40-42 224 0,-40 42-176 0,0 0 176 0,0 0-160 15,0 0 160-15,0 0 0 0,0 0 160 0,0 0-160 16,0 0 480-16,0 0 0 0,0 0 0 0,0 0 0 16,5 6-128-16,-10 8-32 0,0 1 0 0,1 2 0 15,1-1-128-15,0 5-16 0,-1 1-16 0,2 4 0 16,0 1-160-16,-2-1 0 0,1-1 0 0,0-1 128 16,-1-1-128-16,0 3 0 0,-1-1 0 0,2 1 0 15,-2-4 0-15,1-2 0 0,-1 1 0 0,0-5 0 16,1-2 0-16,1-2 0 0,-1-1 0 0,0-3 0 0,0 0-320 0,1-4-32 15,0-2-16-15,1-2 0 16,1-2-864 0,-1 2-176-16,2-4-48 0,0-2-9808 0,0 6-1984 0</inkml:trace>
  <inkml:trace contextRef="#ctx0" brushRef="#br0" timeOffset="86110.09">25876 10328 17503 0,'-1'9'768'0,"1"-3"176"0,1 0-752 0,-1-2-192 15,1-4 0-15,1 2 0 0,-1 2 1888 0,1 0 352 16,3 4 64-16,1 5 0 0,3-1-64 0,0 2-32 16,-1 0 0-16,1 0 0 0,0 1-976 0,-1-2-192 15,1 2-32-15,-2-1-16 0,0-2-352 0,-1 1-80 16,-3-1-16-16,1-1 0 0,-3 1-240 0,1 0-48 15,-2-3-16-15,0 1 0 0,0-3-240 0,-3-1 0 16,-1 4 0-16,0-2 0 16,-3 2-336-16,0-2-112 0,0 0-32 0,-3 1 0 15,0-3-1136-15,0-1-240 0,-1 0-32 0,1-4-16 16,0 2-1024-16,1-7-208 0</inkml:trace>
  <inkml:trace contextRef="#ctx0" brushRef="#br0" timeOffset="86930.12">26475 9973 15663 0,'-3'-2'1392'16,"2"0"-1120"-16,0 2-272 0,-1-2 0 0,2 2 2304 0,0 0 416 0,0 0 80 0,-1-3 16 16,0 6 256-16,1-3 64 0,0 6 16 0,2 0 0 15,3 2-1616-15,0 3-320 0,1-1-64 0,2 2 0 16,2 0-688-16,0 2-128 0,1 1-16 0,1-2-16 15,1 2-176-15,-1-1-128 0,3 2 144 0,-2 0-144 16,2 1 0-16,-1 1 0 0,-1 0 0 0,0 1 0 16,-1-1 0-16,-2 0 0 0,0-1 0 0,-3 0 0 15,-1 0-160-15,-2 0-80 0,-1-1-16 0,-3-3 0 16,0 2-304 0,-3-3-64-16,-1-2-16 0,-2 0 0 0,0-4-592 0,-1 1-128 0,-2-1-32 0,-1-5 0 15,-1 2 240-15,-1-3 32 16,-2-4 16-16,-1 0 0 0,-1-1 576 0,0-2 112 0,2 1 32 0,1-4 0 0,-1 1 384 0,1-3 0 15,-1-2 0-15,2-1 0 0,1-1 0 0,2-2 176 16,4-1-16-16,2 2 0 0,3 17 736 0,7-40 160 16,-7 40 32-16,0 0 0 0,23-46 192 0,-23 46 32 15,0 0 16-15,55-53 0 0,-55 53-432 0,49-37-64 16,-49 37-32-16,53-30 0 0,-53 30-400 0,51-22-80 16,-51 22 0-16,0 0-16 0,68-18-144 0,-68 18-32 0,0 0 0 0,52-10 0 15,-52 10-128-15,0 0 0 16,0 0 0-16,0 0 128 0,48-9-128 0,-48 9 0 0,0 0 0 0,0 0 0 15,0 0 0-15,0 0 0 0,0 0-128 0,0 0 128 16,9-36 0-16,-13 28-176 16,-1-1 176-16,-4 1-128 0,1-1 128 0,-2 0 0 15,-2-1 0-15,-3 0 0 0,1 1 208 0,-3 1-16 0,-2 0-16 0,-1 2 0 0,1 0 32 0,0 0 16 16,2 0 0-16,1 2 0 0,0 0-224 0,2 2 176 16,0-2-176-16,2 2 160 0,2 2-160 0,3-3 0 15,1 3 0-15,3 3 0 16,2-3-352-16,3 0 48 0,2 2 16 0,-4-2 0 15,0 0-288-15,0 0-64 16,37 17-16-16,-37-17-11696 0,34 13-2320 0</inkml:trace>
  <inkml:trace contextRef="#ctx0" brushRef="#br0" timeOffset="87466.84">27306 10334 15663 0,'1'3'1392'0,"-1"-1"-1120"0,0-2-272 0,0 4 0 16,0-4 2368-16,1 3 432 0,-1 4 80 0,1-1 0 0,0 6-128 0,2 4-48 15,-2 3 0-15,2-1 0 16,-1 2-1392-16,1 0-288 0,-1 1-48 0,1-1-16 15,-1-2-560-15,0 1-112 0,0-1-32 0,-1-4 0 0,0 1-256 16,-1-4 0-16,-1 0 0 0,1-5 0 16,-3 0-512-16,3-2-144 0,-1-1-48 0,1-3-10784 15,0-2-2160-15</inkml:trace>
  <inkml:trace contextRef="#ctx0" brushRef="#br0" timeOffset="87923.54">27934 9872 11967 0,'0'0'528'0,"0"0"112"0,39-39-512 0,-39 39-128 0,0 0 0 0,0 0 0 16,0 0 3136-16,0 0 608 0,0 0 112 0,39-34 32 16,-39 34-304-16,0 0-48 0,0 0-16 0,0 0 0 15,0 0-2016-15,2 3-416 0,-11 10-64 0,-3 0-32 16,0 5-416-16,-4 4-64 0,0 0-32 0,-2 7 0 15,1-1-112-15,0 4-32 0,-1 0 0 0,2 3 0 16,3 0-208-16,1-3-128 0,4 1 160 0,2-1-160 16,3-1 0-16,3-2 128 0,3-2-128 0,3-2 0 15,4-4 0-15,1-2 0 0,5-3 0 0,2-3 0 16,-18-13 0-16,46 20 0 0,-46-20 0 0,53 6-160 16,-53-6-128-16,0 0-32 0,67-6 0 0,-67 6 0 15,0 0-144-15,63-23-48 0,-63 23 0 0,0 0 0 0,46-36 96 0,-46 36 16 16,0 0 0-16,28-37 0 0,-28 37 224 0,0 0 176 15,4-32-208-15,-8 22 80 0,-2 2 384 0,-4 1 96 16,-1 1 16-16,-1 0 0 0,-2 2 192 0,-1 1 32 16,-2 0 16-16,0 0 0 0,1 3-48 0,-3-3-16 15,-2 3 0-15,-4 3 0 0,2-3-224 0,1 2-32 16,-1 2-16-16,4 2 0 0,1-2-272 0,3-1 128 16,4 2-128-16,4 1 0 0,2-2 0 0,1-3 0 15,3 4 0-15,1-3-144 16,1 3-224-16,-1-5-32 0,0 0-16 0,0 0 0 15,0 0-240-15,44 12-48 0,-44-12-16 0,0 0-12272 16,59 5-2432-16</inkml:trace>
  <inkml:trace contextRef="#ctx0" brushRef="#br0" timeOffset="88453.67">28599 10371 19343 0,'0'0'1728'0,"0"0"-1392"15,0 0-336-15,0 0 0 0,0 0 2208 0,0 0 368 0,0 0 80 0,0 0 16 16,0 0-448-16,0 0-96 0,0 0-16 0,0 0 0 16,0 0-1056-16,51-15-224 0,-49 24-32 0,1 1-16 15,-2 5-464-15,0-2-80 16,0 3-32-16,-1 3 0 0,0 2-208 0,0 1 0 0,-1-2 0 0,0 5 0 15,-2-3 0-15,0 0-336 0,-1 3 48 0,-1-5 16 32,0 2-1408-32,0-3-288 0,1-1-48 0,-1-2-13392 0</inkml:trace>
  <inkml:trace contextRef="#ctx0" brushRef="#br0" timeOffset="89140.21">29315 10058 10127 0,'-11'-3'448'0,"3"0"96"0,3-1-544 0,2 2 0 0,1 2 0 0,2-3 0 15,0 3 2016-15,0-3 288 0,0 3 64 0,0 0 16 16,0 0 464-16,10-39 96 0,-10 39 0 0,0 0 16 15,0 0-448-15,44-47-80 0,-44 47-32 0,0 0 0 16,42-29-1200-16,-42 29-240 0,0 0-64 0,45-27 0 16,-45 27-496-16,0 0-96 0,0 0-32 0,55-19 0 15,-55 19-272-15,0 0 160 0,0 0-160 0,0 0 128 16,48 9-128-16,-48-9 0 0,15 12 0 0,-10-5 0 16,0 5 0-16,-1-3 0 0,-2 5-176 0,0 2 176 15,0-1-192-15,-2 4 64 0,-3-1 0 0,1 2 0 16,-2-4-208-16,-1 2-48 0,-2 5 0 0,-4-1 0 15,-2 6-640-15,-4 3-128 0,-2-1-16 0,-2 1-16 16,-1 1-352-16,-3 0-80 0,-1 2-16 0,0-5 0 16,-1 0 384-16,1-2 80 0,0-5 16 0,4-6 0 0,1-3 944 0,5-7 208 15,1-2 0-15,5-4 0 0,3-3 560 0,2-3 80 16,4-2 0-16,1 8 16 0,0 0 352 0,12-38 64 16,-12 38 16-16,0 0 0 0,37-53 240 0,-37 53 48 15,35-37 16-15,-35 37 0 0,39-34-400 0,-39 34-80 16,42-30-16-16,-42 30 0 0,0 0-448 0,62-29-80 15,-62 29-32-15,0 0 0 0,52-9-80 0,-52 9 0 16,0 0-16-16,46 9 0 0,-46-9-112 0,29 14-128 16,-29-14 176-16,33 18-176 0,-19-5 128 0,3-1-128 15,-4 0 0-15,2 2 0 0,-3 1 0 0,-2-3 0 0,0 2 0 0,-1 1 0 16,-2-4-224-16,1 1 48 16,-1-2 16-16,-1-1 0 15,3-3-400-15,-9-6-80 0,0 0 0 0,0 0-17552 0</inkml:trace>
  <inkml:trace contextRef="#ctx0" brushRef="#br0" timeOffset="89410.92">30077 9926 26719 0,'-2'2'2368'0,"2"2"-1888"0,2-4-480 0,-2 3 0 15,1-3 1504-15,-1 1 208 0,1 1 32 0,-1 2 16 16,1 2 224-16,2 3 64 0,1 1 0 0,-1 2 0 16,2 1-1360-16,-1 0-272 0,2 2-48 0,-1 1-16 0,0 0-128 0,1-1-32 15,-1 2 0-15,0 2 0 16,0-1 48-16,0 1 0 0,-1 1 0 0,-2-1 0 0,1 3-112 0,-3-4 0 16,1 4-128-16,-2 1 192 0,1-4-192 0,-2 2 0 15,2-1-144-15,-1 1 144 16,0-1-608-16,0 0-32 0,1-3 0 0,0 0-11824 15,1-2-2368-15</inkml:trace>
  <inkml:trace contextRef="#ctx0" brushRef="#br0" timeOffset="89959.36">29890 10473 1839 0,'-1'0'160'0,"-1"0"-160"16,2 0 0-16,-1 0 0 0,1 0 1440 0,0 0 256 15,0 0 48-15,0 0 16 0,0-3 848 0,0 3 160 0,0 0 48 0,0 0 0 16,1-1-48-16,-1 2 0 16,3 2 0-16,-2 0 0 0,0 3-128 0,1 1-16 15,-1 1-16-15,0 2 0 0,2-1-1344 0,-2 2-272 0,0 0-48 0,0 3-16 16,2 1-608-16,-2 1-112 0,0-3-16 0,2 3-16 15,-1 0-176-15,-1 2 0 16,2-2 0-16,-2 0 0 0,0-3-176 0,-1 2-64 0,2-2-16 16,-1-3 0-1,-1-2-880-15,2 0-176 0,1-2-32 0,0-2-15408 0</inkml:trace>
  <inkml:trace contextRef="#ctx0" brushRef="#br0" timeOffset="90345.27">30466 10489 16575 0,'0'3'1472'0,"1"0"-1168"16,1-1-304-16,-1-2 0 0,-1 0 2176 0,0 0 368 0,1 4 80 0,0 5 0 15,2-2 288-15,-1 5 48 16,2 1 16-16,-2 3 0 0,2-3-1760 0,-1 2-368 15,-1 1-64-15,1-1-16 0,-1 1-480 0,1 0-96 0,-1-2-32 0,-1-2 0 16,0 3-160-16,1-5 0 0,0 0 0 0,-2-1 0 31,1-3-416-31,1 0-112 0,-2 0-32 0,1-2-10992 0,-1 0-2208 16</inkml:trace>
  <inkml:trace contextRef="#ctx0" brushRef="#br0" timeOffset="90774.81">30967 9983 17503 0,'-1'0'768'0,"1"0"176"0,0 2-752 0,0-2-192 16,0 4 0-16,0-1 0 0,0 0 2768 0,0 1 528 15,0 5 96-15,0 3 32 0,0 4-528 0,-2 3-96 0,1 3-32 0,0 0 0 16,0 3-1728-16,-2 1-336 0,0 2-80 16,-1-2-16-16,-1 3-224 0,0-2-32 0,0 3-16 0,0-3 0 15,-1 1-80-15,2-4-32 0,-1 0 0 16,3-1 0-16,-1-5-96 0,2 1-128 0,0-3 176 16,0-4-176-16,1-2-160 0,-2 0-144 0,2-1-16 0,0-6-16 31,0 1-560-31,0-1-96 0,2-3-32 0</inkml:trace>
  <inkml:trace contextRef="#ctx0" brushRef="#br0" timeOffset="91157.13">31243 10111 27647 0,'-8'10'1216'0,"3"-3"256"15,2-1-1168-15,-1-3-304 0,3 4 0 0,-2-5 0 0,1 3 1904 0,-2 4 320 16,-2 1 64-16,-3 6 16 0,-1 5-928 0,0 3-176 15,1 0-48-15,0 1 0 0,1-3-704 0,3 0-160 16,2-1-32-16,2-1 0 0,2-1-48 16,1-3-16-16,3-3 0 0,3 0 0 0,0-5-48 0,-8-8-16 15,26 10 0-15,-26-10 0 0,0 0-128 0,51-2 0 16,-51 2 0-16,0 0 0 0,61-20-320 0,-61 20 64 16,0 0 16-16,54-32 0 15,-54 32-192-15,0 0-32 0,0 0-16 0,48-41 0 16,-48 41-160-16,0 0-16 0,0 0-16 0,0 0 0 0,25-50 496 0,-25 50 176 0,-4-19 0 0,-1 6-144 15,-1 3 592-15,-1-4 112 0,-1 2 16 0,-2-2 16 16,-1 0 64-16,0-1 16 0,-3-1 0 0,1 1 0 16,-3 4-352-16,0 0-80 0,-2 4-16 0,1 0 0 15,0 5-64-15,2 1-16 0,3-2 0 0,2 3 0 16,1 0-144-16,3 3 0 0,2-3 0 0,3 0 128 16,1 3-368-16,1-3-80 0,2 0 0 0,0 3-16 31,-3-3-864-31,0 0-160 0,0 0-48 0,0 0-15664 0</inkml:trace>
  <inkml:trace contextRef="#ctx0" brushRef="#br0" timeOffset="91507.6">31726 10466 14735 0,'0'0'640'0,"1"-2"160"0,1 1-640 0,-2-2-160 15,1 3 0-15,-1 0 0 0,0 0 2368 0,0 0 448 16,1 0 96-16,-1 3 16 0,1-3 64 0,-1 1 16 0,-1 4 0 15,0-1 0-15,0 2-1664 0,-2 0-320 0,1 4-64 0,0-2 0 16,0 2-544-16,1 3-96 16,0-1-32-16,-1-1 0 0,2 4-160 0,-1-3-128 0,1 5 144 0,-1-5-144 15,0 4 0-15,-2-2 0 0,1 3 0 0,-3-1 0 16,1-2-272-16,-1 2-112 0,0-2 0 0,-1 3-16 31,1-5-1008-31,-1 4-192 0,1-2-32 0,0 0-14208 0</inkml:trace>
  <inkml:trace contextRef="#ctx0" brushRef="#br0" timeOffset="92080.85">32090 10144 11967 0,'1'-4'1072'0,"-1"4"-864"15,1 0-208-15,-1 0 0 0,0 0 2576 0,-1 0 480 16,2 0 80-16,-1 0 32 0,-1 0 480 0,1 0 80 16,-2 1 32-16,-1 2 0 0,1-1-2128 0,-2 2-416 15,-1 0-96-15,1 2-16 0,-1-3-624 0,2 2-128 16,-1 2-32-16,0-3 0 0,0 3-144 0,1-1-48 15,0 0 0-15,1 0 0 0,1 0-128 0,-1 1 0 16,1-1 144-16,1 0-144 0,0 0 0 0,0 0 0 16,1 1 0-16,1-1 0 0,0 0 0 0,0 0 0 0,1 1 0 0,1 0 0 15,1 1 0-15,0 0 0 0,-1 0 0 0,1-1 0 16,0-1 0-16,2 0 0 0,0 1 0 16,0 0 0-16,1-4 0 0,0 2 0 15,1 0 0-15,1 0 0 0,1 1 0 0,0-2 0 0,0 2 0 0,1-2 0 16,-12-4 0-16,24 10 0 0,-13-2 0 0,1-1 0 15,-3-1 0-15,0 0 0 0,-2 4 0 0,1-4 0 16,-2 4 0-16,-1-1 0 0,-1 0 0 0,-1 4 0 16,-1-3 0-16,-1 2 0 0,-2-2 0 0,-2 2 0 0,1-2 0 0,-3 3 0 15,0-5 0-15,-3 3 0 16,0 1 0-16,-1 1 0 0,-1-3 0 0,2 0 0 0,-2-1 0 16,-1 0-160-16,-1 0 160 0,3-1-208 0,-1 0 48 0,-1-2 16 15,1-2 0-15,-2 1 0 0,1-1 144 0,1 2-192 16,2-6 192-16,-1 1-192 0,2-1-16 0,1-1-16 15,-1-2 0-15,2 0 0 16,2 0-240-16,-1 0-48 0,0-1-16 0,2-5 0 16,1 3-704-16,-1-4-144 0,2 1-32 0,0 0-14352 15</inkml:trace>
  <inkml:trace contextRef="#ctx0" brushRef="#br0" timeOffset="92291.58">32128 10162 15663 0,'4'4'1392'0,"1"-4"-1120"15,-5 0-272-15,0 0 0 0,0 0 3536 0,0 0 656 0,0 0 128 0,0 0 32 16,0 0-1664-16,53-20-336 0,-53 20-64 0,0 0-16 16,63-35-1632-16,-63 35-336 0,0 0-64 0,62-34-16 15,-62 34-224-15,0 0-208 0,64-31 32 0,-64 31 16 31,0 0-1680-31,59-29-336 0</inkml:trace>
  <inkml:trace contextRef="#ctx0" brushRef="#br0" timeOffset="93443.24">30159 10043 13823 0,'0'0'1216'0,"0"0"-960"0,0 0-256 0,0 0 0 16,0 0 2160-16,0 0 384 0,0 0 80 0,0 0 0 15,0 0 640-15,0 0 112 0,0 0 16 0,0 0 16 0,0 0-1584 0,0 0-320 16,47-3-64-16,-48 11-16 0,0 2-720 0,-1-1-160 15,-1 2-32-15,-1 1 0 0,1 3-208 0,-1-2-48 16,0 3-16-16,1-3 0 0,0 2-240 0,1 1 144 16,-1 0-144-16,1-1 128 0,2-1-128 0,0-1 0 15,0 2 0-15,1-2 0 0,0 0 0 0,2 2 0 16,-1-3 0-16,2 1 0 0,-2-3-320 16,2 0 48-16,-2-2 16 0,1 0 0 15,-1-2-128-15,1 0-32 0,-1-2 0 0,0 1 0 16,-1-4-32-16,0-1 0 0,0 2 0 0,-1-4 0 15,0 1 176-15,0-4 16 0,-1 1 16 0,-1-2 0 0,0 0 240 0,0-2 160 16,-2-3-32-16,0 0 0 0,-1-1 176 0,2-1 16 16,-2-3 16-16,0-1 0 0,1 3-144 0,-1-4-16 0,1-1-16 15,1-1 0-15,-1 1-160 0,0-5 0 0,2 2 144 0,-1 0-144 16,1-1 0-16,-1 3 128 0,2-2-128 0,-1 4 0 16,-1-2 0-16,1 1 0 0,1 3 0 0,-2 1 128 15,2 3-128-15,1 12 0 0,-1-20 128 0,1 20-128 16,0 0 192-16,0 0-16 0,0 0-16 0,0 0 0 15,10-34-160-15,-10 34 192 0,0 0-192 0,0 0 192 16,0 0-192-16,0 0 128 0,0 0-128 0,0 0 128 16,0 0-128-16,0 0 0 0,0 0 144 0,0 0-144 15,0 0 0-15,0 0 0 0,0 0 0 0,0 0 0 16,0 0 0-16,0 0 144 0,14 12-144 0,-15-6 0 16,1 2 144-16,-1 3-144 0,1 0 0 0,1 4 144 15,-1 1-144-15,1 0 0 0,1 5 144 0,-1-1-144 0,1 4 0 16,0-1 128-16,0 1-128 0,0 2 0 0,1 3 0 0,-2-3 0 15,2 1 0-15,-3-4 128 0,1 2-128 0,-2-3 0 16,1-1 0-16,-3 2 0 0,2-3 0 0,0-2 0 16,-2-2 0-16,2 0-128 0,0-3 0 0,1-3 0 15,0-2 0-15,0-2 0 0,0-2-64 0,0-1-16 16,1 0 0-16,0-3 0 0,0-3 48 0,1 0 16 16,-2 3 0-16,0 0 0 0,0 0 144 0,0 0 0 15,8-44 0-15,-8 44-128 0,4-31 128 0,-4 31 0 16,3-41 128-16,-3 41-128 0,3-48 160 0,-1 22-32 15,-1-3-128-15,0-1 192 0,0 1-192 0,0 0 0 16,-1 1 0-16,0-1 0 0,0 4 0 0,-1-3 0 16,0 6 0-16,0 0 0 0,-2 2 0 0,1 3 0 0,2 17 0 15,-3-24 0-15,1 14 0 0,1 5 0 0,-2 2 0 0,1 3 0 16,0 0 0-16,-1 3 0 0,0 4 0 0,1 1 0 16,-1 2 160-16,1 0-160 0,1 5 160 0,-1-2-160 15,1 6 0-15,0 0 128 0,0-1-128 0,1 4 0 16,-2 1 0-16,1-1 0 0,0 0 0 0,0-2 0 15,1 1-176-15,0-1-80 0,0-2 0 0,0-2-18320 16</inkml:trace>
  <inkml:trace contextRef="#ctx0" brushRef="#br0" timeOffset="116093.22">4962 8385 5519 0,'-1'0'496'0,"0"0"-496"0,1 0 0 0,-1 1 0 16,1-1 1072-16,-2 3 112 0,1-3 32 0,-1 1 0 15,-2 2 1008-15,1-1 208 16,1-1 32-16,-1-1 16 0,1 3 96 0,1-3 32 16,1 0 0-16,0 0 0 0,1-3-512 0,1 0-112 15,1 0 0-15,-1-2-16 0,2-1-832 0,0 0-176 0,0 0-16 0,-4 6-16 16,0 0-368-16,0 0-80 0,0 0-16 0,0 0 0 15,0 0-160-15,0 0-48 0,38-47 0 0,-38 47 0 16,0 0-64-16,0 0 0 0,0 0-16 0,0 0 0 16,42 0-48-16,-36 3 0 0,2 2 0 0,-1 0 0 15,-1 1-128-15,0 1 128 0,-1 1-128 0,0 0 128 16,-2 0-128-16,0-1 0 0,-1 1 0 0,-2 2 0 16,1 0 0-16,-2-1 0 0,1-2 0 0,-3 5 0 0,2-2 0 0,-3 3 0 15,2-3 0-15,-1-1 0 16,0 3 0-16,-2-3 0 0,1-1 128 0,0 1-128 0,0-6 0 15,1 2 0-15,-1 1 0 0,-1-2 0 0,3 0 0 0,-1-4 0 16,2 2 0-16,1-2 0 0,0 0 0 0,1-2 0 16,2 2 128-16,0-4-128 0,2 2 0 0,0-1 128 15,3 2-128-15,-3-2 128 0,0 2 96 0,0 1 16 16,2 0 0-16,-1 0 0 0,0 0-48 0,-1 0 0 16,1 0 0-16,1 4 0 0,-1-4-64 0,0 1-128 15,-1 2 176-15,0-1-176 0,0 2 128 0,-1 0-128 16,0 0 0-16,-1 0 0 0,-1 0 0 0,0 1 0 15,0 2 0-15,-2-1 0 0,0 1 0 0,0-1 0 16,-1 4 0-16,0-4 0 0,-2 4 128 0,1-2-128 16,-2 2 0-16,0-3 0 0,-1 1 0 0,-2 0 0 15,0 0 0-15,-2 2 0 0,-1 3 0 0,-1-4 0 0,1 0 0 16,-2 1 0-16,0 0 128 0,-1 0-128 16,2-2 0-16,1 0 0 0,0 0 128 0,1-1-128 0,1-4 0 0,1 4 0 15,1-4 128-15,3 2-128 0,-1-5 0 0,0 1 0 16,2-1 128-16,-1-1-128 0,-1 1 0 0,2 0 0 15,1-2 0-15,-2-2 0 0,3 2 0 0,-1-5 0 0,2 4 0 0,1-4 0 16,-1 4 0-16,0-3 0 16,0-1 0-16,0 1 0 0,2 1-192 0,-2 0 192 15,0-1-960 1,2 0-80-16</inkml:trace>
  <inkml:trace contextRef="#ctx0" brushRef="#br0" timeOffset="117609.23">6339 8306 16575 0,'-2'-2'1472'16,"1"-2"-1168"-16,1 4-304 0,0 0 0 0,0 0 1904 0,0 0 320 16,-1-3 64-16,0 1 16 0,-1 1 512 0,1 1 96 15,0 0 32-15,0 1 0 0,1 4-1344 0,0-1-272 16,0 2-48-16,0 1-16 0,0 2-704 16,0 1-144-16,1-2-32 0,-1 0 0 0,1 0-160 0,-1 2-32 15,0-1-16-15,0 1 0 0,0 0-176 0,1-2 128 16,-1 2-128-16,2-2 128 0,-2 3-128 15,0-5 0-15,0-1 0 0,0 1 0 0,0 3 0 0,-2 0 0 16,1 2 0-16,1 0 0 0,0-1 0 0,-1 0 0 16,1-2 0-16,0 0 0 0,1 0 0 0,0-4 0 15,3 2 0-15,0-3 128 0,1-2-128 0,0 1 160 16,3-2-160-16,0 0 160 0,-1-2 32 0,1 1 0 16,-8 1 0-16,0 0 0 0,0 0 64 0,47-9 0 15,-47 9 16-15,0 0 0 0,43-10-48 0,-43 10-16 0,0 0 0 0,47-9 0 16,-47 9-208-16,0 0 176 0,39-1-176 15,-27 1 160-15,-3 0-160 0,0-2 0 0,-1 2 0 0,-2 0 128 16,0-3-128-16,-1 3 0 0,-1-1 0 0,-1 1 0 16,0 0-272-16,-3-2-48 0,0-2 0 0,0 1 0 31,-3 0-592-31,1 0-128 0,-1-1-32 0,0 1-17552 0</inkml:trace>
  <inkml:trace contextRef="#ctx0" brushRef="#br0" timeOffset="117849.13">6543 8313 17503 0,'-5'7'768'0,"2"-5"176"0,1 2-752 15,-1 0-192-15,2-2 0 0,0 2 0 16,0-2 2832-16,-1 6 544 0,0 4 96 0,-2 3 32 0,2 5-704 0,0-4-144 16,1 2-32-16,1-3 0 0,3 1-1584 0,0 0-320 15,1 0-64-15,1 0-16 0,1 0-320 0,-1 3-80 16,3 0-16-16,-4-1 0 0,1-2-224 0,-1 0 128 15,0 3-128-15,-2-2 0 0,1 4 0 0,-2-2 0 16,-1 0 0-16,0 0 0 0,-1-3 0 0,0 0 0 16,-1-1 0-16,0-1 0 0,1-2-320 0,-2-2-16 15,1-1 0-15,0-3 0 0,0-3-576 0,2 1-112 0,-1-1-32 0,1-3-16320 16</inkml:trace>
  <inkml:trace contextRef="#ctx0" brushRef="#br0" timeOffset="118806.95">8030 8771 4607 0,'0'4'400'0,"0"-4"-400"0,0 0 0 0,0 0 0 16,0 0 1264-16,-1 0 160 0,0 0 48 0,1 2 0 16,-3-2 1328-16,2 0 272 0,0-2 48 0,0 2 16 15,-1-4-288-15,1 2-48 16,1-2-16-16,-1 1 0 0,1 0-832 0,0-4-160 0,0 4-48 0,0-3 0 16,1-1-672-16,-2 1-144 0,1 6-32 0,0 0 0 15,0 0-432-15,0 0-80 0,-3-47-32 0,2 37 0 16,-1-5-96-16,-1 3 0 0,-1-1-16 0,1 3 0 15,-1-3-64-15,-1 1-16 0,1 0 0 0,-2-1 0 16,2 0 0-16,0 3 0 0,0-1 0 0,0 3 0 16,0 2-32-16,1 0-128 0,0 2 192 0,-1-1-64 15,2 4 0-15,0 1-128 0,-1-3 192 0,2 6-64 16,1-3 832-16,-1 0 144 0,2 4 48 0,-1-2 0 16,2-1-1664-16,0 4-320 0,1-1-64 0,1-3 0 0,1 4 736 0,0-1 160 15,1-2 0-15,1 2 0 0,2-2 0 0,0 0 0 16,2 0 0-16,-1-2 0 0,1 0 0 0,0 3 0 15,1-3 0-15,-3 0 0 0,0 0 0 0,-1 0 0 16,-8 0 0-16,0 0 0 0,37 0 0 0,-25 0 0 16,-1 3 0-16,-3-3 0 0,-3 3 0 0,0 1 0 15,-1-3 0-15,0 1 0 0,-2 2 0 0,-1-2 0 16,2 2 0-16,-2 1 0 0,0-1 0 0,-1 0 0 16,2-1 0-16,-2 2 0 0,0-1 0 0,-2 2 0 15,1 0 0-15,0 2 0 0,0 0 0 0,-2 1 0 16,1-2 0-16,0 2 0 0,0 1 0 0,0 0 0 0,-1 2 0 15,1-2 0-15,2 2 0 0,-3 1 0 0,1-1 0 16,0 2 0-16,0 2 0 0,-2 1 0 0,2-1 128 0,-2 4-128 16,-1-5 0-16,0 1 0 0,-1 4 0 0,0-2 0 15,0 1 0-15,-1-1 0 0,2-2 0 0,1 1 0 16,1-5 0-16,-1 2 0 0,3 0 0 0,-1-3 0 16,0 1 0-16,1-5 0 0,1 2 0 0,0-2 0 15,0-1 0-15,1-1 0 0,-1 1 0 0,2-2 0 31,-2-3-384-31,0 2-112 0,1-1-16 0,-1-2-16 16,0 2-352-16,0-2-64 0,0 0-16 0,0-2-17632 0</inkml:trace>
  <inkml:trace contextRef="#ctx0" brushRef="#br0" timeOffset="120962.86">9859 8588 15663 0,'-4'1'1392'0,"2"2"-1120"0,-1-3-272 16,2 2 0-16,0-2 2048 0,-2 1 336 0,0 2 80 0,-3 3 16 16,-3-2 208-16,-1 2 64 0,0 0 0 15,-1 0 0-15,2 1-1248 0,-1-1-240 0,2-4-48 0,-1 3-16 16,0 0-560-16,1-1-96 0,-1-2-32 0,2 2 0 15,2 2-256-15,-1-2-48 0,2 0-16 0,0 1 0 16,3 1 0-16,0 1-16 0,1 2 0 0,0-3 0 16,2 4-176-16,1-4 160 0,0 1-160 0,2 0 160 15,0-1-160-15,1-1 0 0,2 0 0 0,-1-3 0 16,1 1 0-16,-8-3 0 0,0 0 0 0,0 0 0 16,0 0-176-16,49-23 176 0,-49 23-128 0,0 0 128 15,0 0-224-15,37-44 32 0,-37 44 16 0,0 0 0 16,0 0 176-16,0 0-128 0,22-51 128 0,-20 45-128 15,-2 0 128-15,1 3 0 0,-1 1 160 0,0 1-160 0,1 2 320 0,-1 4-48 16,0-1 0-16,0 2 0 0,0 4 48 16,-1-2 0-16,1 3 0 0,0 4 0 0,-1-1-64 0,1 3-16 15,-2 3 0-15,2-2 0 0,-1 1-80 0,1 1-16 16,0 0 0-16,0 1 0 0,0 1-144 0,-1 0 0 16,1 0 144-16,-1-1-144 0,0 2 0 0,-1-4 128 15,0 1-128-15,-1-1 0 0,1-1 0 0,1-3 0 16,-2-1 0-16,2-1 128 0,-2 0-128 0,2 2 0 15,0-6 0-15,0 0 0 0,0-3 0 0,1-1 0 16,0 0-176-16,0-1 176 16,0-2-480-16,1-2 0 0,0 0 0 0,1-2 0 15,1-2-352-15,-1-2-80 0,1 0-16 0,-3 6-17312 0</inkml:trace>
  <inkml:trace contextRef="#ctx0" brushRef="#br0" timeOffset="122074.48">11303 8752 11055 0,'-2'-3'976'0,"-1"0"-784"16,2 3-192-16,0 0 0 0,1 0 1632 0,-1-2 288 15,-2 1 48-15,1-4 16 0,-2 1 1024 0,0 0 224 16,2-2 32-16,-1 2 16 0,2-1-960 0,1 4-192 15,0-1-32-15,0 2-16 0,1 0-912 0,2 2-176 16,-1-2-32-16,2 4-16 0,0 0-432 0,1 2-64 16,0 2-32-16,0 2 0 0,2 0-32 0,-1 3-16 15,2 3 0-15,0 2 0 0,2-2-144 0,0 4-32 16,0 1 0-16,-1-2 0 0,2 3 688 0,-4-4 128 16,-1 5 16-16,-2-1 16 0,0 1-832 0,-3 2-208 15,0-3 0-15,-1-1 0 16,-2-1-816-16,-2 0-208 0,0-3-32 0,-2-1-16 0,0-3 688 0,-1-2 144 0,-1 0 32 0,-1-5 0 15,0-2-48-15,-1 0-16 0,0-4 0 0,0-4 0 16,0 0 80-16,0-2 0 0,3 0 16 0,-1 0 0 16,2-1 176-16,1-2-160 0,3 0 160 0,2 9-160 15,0 0 160-15,0 0 0 0,5-51 0 0,-5 51-128 0,0 0 128 16,0 0 0-16,32-59 0 0,-32 59 0 16,0 0 224-16,0 0-32 0,38-46 0 0,-38 46 0 0,0 0 32 0,0 0 0 15,51-47 0-15,-51 47 0 16,0 0-80-16,41-37-16 0,-41 37 0 0,0 0 0 15,0 0-128-15,45-41 0 0,-45 41 144 0,0 0-144 16,0 0 0-16,0 0 0 0,0 0 0 0,0 0 0 0,0 0 0 16,0 0 0-16,0 0 0 0,0 0-192 0,16-48 0 15,-22 44 0-15,-2 2 0 0,-2-2 0 0,0 2 192 0,-1-2 0 16,-2 0 0-16,0-1 0 0,0 2 0 0,0-1 176 16,-2-2-176-16,-1 1 192 0,0 0-48 0,1-1 0 15,-1-1 0-15,2 2 0 0,1 4-144 0,0-4 160 16,3 4-160-16,3-1 160 0,1 0-160 0,2 2 0 15,2 0 0-15,2-2 128 0,0 2-128 0,1 2 0 16,3-2 0-16,-1 0 128 0,2 2-256 0,1 0-64 16,2-2-16-16,-1 1 0 15,2 2-656-15,-1-1-128 0</inkml:trace>
  <inkml:trace contextRef="#ctx0" brushRef="#br0" timeOffset="123053.12">12824 8680 14735 0,'2'-3'1312'0,"-1"1"-1056"0,0 0-256 0,0 2 0 0,-1-2 1936 0,1 1 336 15,1-2 64-15,-1-1 16 0,0-2 224 0,-1 6 48 16,0 0 16-16,0 0 0 16,0 0-848-16,0 0-192 0,0 0-16 0,0 0-16 15,-4-34-608-15,1 34-112 0,-1 0-16 0,-1 0-16 16,0 0-176-16,-1 3-16 0,-1 0-16 0,0 1 0 16,0 2 720-16,-2 0 144 0,2 0 16 0,-2 4 16 15,-1-3-1776-15,0 5-368 0,2 0-64 0,-3 1 0 0,2 2 704 0,-1 3 0 16,0 0 160-16,3 3-32 0,1 1-128 15,1 2 0-15,1 3 144 0,1-1-144 0,2 0 0 0,1 1 0 16,3 2 0-16,-1-3 0 0,3 0 0 0,-1-3 0 16,1-1 0-16,1-2 0 0,3 2 0 0,-1 1-128 15,2-5 128-15,0 1-128 0,0-6-64 0,1 0 0 0,1-5 0 16,1-1 0-16,0-2 0 0,1-3-16 16,-14-2 0-16,0 0 0 0,43-12 16 0,-43 12 0 0,0 0 0 0,44-32 0 15,-44 32 16-15,0 0 16 0,0 0 0 0,44-57 0 16,-44 57-48-16,0 0-16 0,0 0 0 0,11-55 0 15,-11 55 32-15,-5-22 0 0,0 13 0 0,-1 3 0 16,-1-1 192-16,-1 2 0 0,2 4-160 0,-3-4 160 16,-2 1 0-16,-1 0 0 0,-2 2 0 15,1-2 0-15,-2 0 0 0,0 4 240 0,1 0-64 0,1 0-16 16,-1 4 16-16,2-3 0 0,0 2 0 0,2 0 0 16,0 2-176-16,2-1 160 0,2 0-160 0,1 1 160 15,4-2-160-15,0 1 0 0,1 0 144 0,2 1-144 16,1-1 0-16,0-1 0 0,1 0 0 0,1-1 128 0,2 2-368 0,2-4-64 15,1 1-16-15,-10-1-12528 16,0 0-2512-16</inkml:trace>
  <inkml:trace contextRef="#ctx0" brushRef="#br0" timeOffset="123965.19">14103 8850 6447 0,'-1'0'576'0,"-1"-2"-576"16,2 2 0-16,0 0 0 0,0 0 1616 0,0-3 224 15,0 2 32-15,-1-5 16 0,1 2 1280 0,0 4 256 16,0 0 48-16,0 0 16 0,0 0-480 0,4-43-112 16,-4 43-16-16,0 0 0 0,0 0-1312 0,0 0-272 15,0 0-48-15,0 0-16 0,0 0-624 0,38-45-128 16,-38 45-32-16,0 0 0 0,0 0-112 0,0 0-16 15,0 0-16-15,41-3 0 0,-34 6-112 0,0 0-32 16,0 4 0-16,0-1 0 0,1 3-160 0,-1 1 0 0,1 0 0 16,-1 2 0-16,-1 2 0 0,-1 1 0 0,1 1-192 0,-2 2 192 31,-3 1-464-31,-1 1 16 0,0-1 16 0,-2 2 0 16,-1-2-80-16,-2 1-32 0,2-2 0 0,-3 1 0 15,1-3-384-15,-3-3-80 0,2 0-16 0,-1-1 0 16,-2-2 256-16,-1 0 32 0,0 1 16 0,-2-3 0 0,-2 1 480 0,1 3 112 0,-1-5 128 0,0 2-208 15,3-3 208-15,0 0 0 0,0-2 0 0,1-1 0 16,4 0 448-16,0-3 96 0,3-3 16 0,1 0 0 16,3-1 208-16,0-2 64 0,-1 6 0 0,0 0 0 15,0 0-128-15,0 0-32 0,40-41 0 0,-40 41 0 16,0 0-240-16,0 0-48 0,53-37-16 0,-53 37 0 0,0 0-80 16,48-19-16-16,-48 19 0 0,0 0 0 0,48-1-96 0,-31 4-32 15,-1 4 0-15,-2-1 0 0,1 3-144 0,-2 1 160 16,-3 0-160-16,-2 0 160 0,1 2-160 0,-2-2 0 15,-2 2 0-15,0-2 0 0,-1 1 0 0,-2-3-176 16,1 0 48-16,-2 0 0 16,-1-2-256-16,0 0-32 0,-1-2-16 0,-2-2 0 15,1 2-576-15,-2-2-112 0,0-2-32 0,0 0-10576 16,0 0-2128-16</inkml:trace>
  <inkml:trace contextRef="#ctx0" brushRef="#br0" timeOffset="124776.73">15511 8663 20271 0,'2'0'1792'0,"-1"0"-1424"15,-1 0-368-15,0 0 0 0,0 2 2464 0,0-2 416 16,1 2 96-16,-1-2 16 0,2 0-432 0,0 1-96 15,-1 2-16-15,0-1 0 0,0 2-1520 0,1-1-304 16,-1 0-64-16,1 1-16 0,0 2-160 0,0 3-16 16,2 1-16-16,0 0 0 0,-2 2 48 0,0 3 16 15,2 1 0-15,-3 4 0 0,2 4-96 0,-1 1 0 16,0-1-16-16,-1 3 0 0,0 1-304 0,-1 1 160 16,1-1-160-16,-1 1 128 0,2-3-128 0,-1-4 0 0,0 0-160 15,0-7 160 1,0 1-656-16,-1-4-48 0,2-2 0 0,-2 0 0 15,0-1-496-15,-2-6-96 0</inkml:trace>
  <inkml:trace contextRef="#ctx0" brushRef="#br0" timeOffset="125450.51">17082 8588 9215 0,'1'-4'816'0,"0"2"-656"0,-1-1-160 0,0 2 0 16,-1 1 1792-16,2 0 336 0,0-2 64 0,2-1 16 15,-2 2 1232-15,2-2 240 0,-1 6 48 0,-1 3 16 16,-1 0-1088-16,2 4-224 0,-1 3-32 0,-1 3-16 16,1 0-1280-16,0 0-256 0,1 2-48 0,-2 2-16 15,1 1-352-15,0 1-80 0,-1 2-16 0,0 1 0 16,0-1-208-16,-1 1-128 0,0-1 160 0,-2 0-160 0,1 1 0 0,-2 1 0 15,0-4 0-15,0-1 0 0,1-1 0 0,0-4-192 16,1 0 16-16,1-3 0 16,1-5-336-16,1-2-64 0,0-4 0 0,3-4-17920 15</inkml:trace>
  <inkml:trace contextRef="#ctx0" brushRef="#br0" timeOffset="125823.54">17302 8686 21183 0,'-5'16'944'0,"1"-9"192"0,0 2-912 0,1-2-224 0,0-2 0 0,1 1 0 16,-1 1 2448-16,-2 6 448 15,-3 9 96-15,-3 9 16 0,-2 1-752 0,3 1-144 0,2-5-16 0,2-1-16 16,2-3-1216-16,1-3-240 0,2-3-48 16,1-2-16-16,4-3-352 0,1-3-64 0,0 0-16 0,2-7 0 15,2 2-128-15,1-5 0 0,-10 0 0 0,0 0 0 16,0 0 0-16,50-24 0 0,-50 24 0 0,0 0 0 15,51-47 0-15,-51 47 0 0,36-45-128 0,-36 45 128 16,31-45-128-16,-31 45 128 0,0 0-160 0,30-59 160 16,-30 59-160-16,0 0 160 0,0 0-160 0,13-54 160 15,-13 54-128-15,0 0 128 0,0 0 0 0,-15-32-144 16,8 27 144-16,-2 1 0 0,-3 0 128 0,-1 2-128 16,0-2 288-16,-1 0-16 0,1-2 0 0,-2 0 0 0,2 0-32 15,0-3-16-15,0 2 0 0,1 1 0 16,1-1-96-16,1 1-128 0,1 4 176 0,2-2-176 0,3 0 0 0,2-1 0 15,1 2 0-15,1 3 0 0,0 0 0 0,0 0 0 16,0 0 0-16,0 0 0 16,0 0-576-16,49-39-32 0,-49 39 0 15</inkml:trace>
  <inkml:trace contextRef="#ctx0" brushRef="#br0" timeOffset="126670.64">18755 8633 12895 0,'1'0'1152'0,"0"0"-928"0,-1 0-224 0,0 0 0 0,0 0 2240 0,0 0 416 15,-1 0 80-15,-1 0 16 0,-1 2 464 0,-2-1 112 16,-1 4 0-16,-3 0 16 0,2 0-1744 0,-2 5-368 0,-1-1-64 0,2 2-16 15,0 0-640-15,1 0-144 0,1 0-32 0,-1 0 0 16,4 0-144-16,-1-1-48 16,3-4 0-16,0 1 0 0,1-1-144 0,1-2 192 15,1-2-192-15,1-1 192 0,-1 2-192 0,1-3 0 16,0 0 0-16,1 0 0 0,1 0 0 0,0-3 0 16,1 2 0-16,0 1 0 0,2-2 0 0,-1-1 0 0,2 2 0 15,1-2 0-15,0 1 0 0,1 1 0 0,0 1 0 0,0-3 0 16,1 3 0-16,0 0 0 0,0 3 0 0,-1-3 0 0,0 3 0 15,-1 0 0-15,0 1 0 0,-1 2 0 16,-1-3 0-16,-2 4 0 0,1 1-144 0,-2-2 144 16,-2 4-128-16,1 0 128 0,-3-1-192 0,0 2 192 15,-2 1-160-15,0 3 160 0,-3-1-128 0,1 1 128 16,-2-3 0-16,0 4-128 0,-2-4 128 0,1 2 0 16,1-2-256-16,-1 1 16 0,-1-3 16 0,1-2 0 15,-2 2 64-15,1-2 16 0,1-2 0 0,-1-1 0 16,2-1 144-16,-2-1 0 0,0 1 160 0,-2 1-160 15,0-1 320-15,-1-2-48 0,2 2 0 0,-2-2 0 0,0 2-16 0,0-2-16 16,-1-2 0-16,1 4 0 0,1-4-112 0,1 0 0 16,-2 0-128-16,2-4 192 0,1 2-48 0,1-1-16 15,1 2 0-15,1-4 0 0,0 2-128 0,1-1 0 16,0 0 0-16,2 2 128 0,0-2-128 0,2 2 0 16,0-2 0-16,2 1 0 15,0 0-352-15,1-4-48 0,1 2-16 0,0 1-11744 16,0-1-2336-16</inkml:trace>
  <inkml:trace contextRef="#ctx0" brushRef="#br0" timeOffset="126981.39">18707 8639 1839 0,'-4'2'160'0,"3"-2"-160"0,-1 0 0 0,1 0 0 15,1 0 1856-15,1 0 320 0,1 0 80 0,-1 0 16 16,0-1 944-16,3 1 192 0,1-1 48 0,0 1 0 16,2-3-304-16,-1 2-48 0,3-1-16 0,-9 2 0 15,0 0-1104-15,0 0-208 0,33-13-48 0,-33 13-16 16,0 0-912-16,0 0-176 0,39-25-48 0,-39 25 0 15,0 0-240-15,0 0-48 0,47-35-16 0,-47 35 0 16,0 0-272-16,0 0 160 0,39-35-160 0,-39 35 128 0,0 0-128 0,0 0 0 16,0 0 0-16,0 0 0 15,0 0 0-15,40-19-192 0,-38 22 64 0,-2-2 128 16,0 4-736-16,0-1-32 16,-1-1 0-16,1 2-17376 0</inkml:trace>
  <inkml:trace contextRef="#ctx0" brushRef="#br0" timeOffset="157620.26">5065 11923 6447 0,'0'0'576'0,"-1"0"-576"0,1 0 0 0,0 0 0 15,0 0 2048-15,0 0 320 0,0 0 48 0,0-2 16 16,0 0 496-16,2 1 96 0,1 0 32 0,0 1 0 16,2-4-816-16,1 4-144 0,1-2-48 0,-1 2 0 15,0-3-512-15,0 2-96 0,2 1-32 0,-1-2 0 16,0 2-688-16,-2-4-144 0,-5 4-16 0,0 0-16 16,0 0-336-16,24 4-64 0,-19 2-16 0,0-4 0 15,-2 2-128-15,0 2 0 0,-1-2 144 0,0 2-144 0,-2-4 0 0,0 2 0 16,0 2 0-16,-2 1 128 0,0 0-128 15,-1-2 0-15,2-1 0 0,0-1 0 0,-3 1 0 16,-1 2 0-16,0 3 0 0,-2-3 0 0,-2 4 0 0,3-4 0 16,1 0 0-16,0 0 128 0,2-2-128 0,0 0 0 15,2 1 128-15,1-4-128 0,2 2 128 0,2-1-128 16,2-1 160-16,0 2-160 0,-1-1 144 0,3 2-144 16,0-2 128-16,2 0-128 0,0 0 176 0,1 2-48 15,2 0-128-15,-1 0 192 0,0-2-192 0,1 3 176 16,-2-2-176-16,0 1 160 0,-1 2-160 0,0 0 0 15,1 1 0-15,-1 1 0 0,-1 0 0 0,-2-2 0 0,0 0 0 0,0 0 0 16,-1 2 0-16,-1 3 0 0,-2-1 0 16,0 0 0-16,-3 2 0 0,-3 0 0 0,1 1 0 15,-3-2 0-15,-1 4 0 0,-3-3 0 0,-1 0 0 0,-2 1 0 16,-1-2 0-16,-1 1 128 0,-1 1-128 0,-1-1 0 16,1-3 256-16,-1-2-48 0,1 2 0 0,0-3 0 15,0 0-16-15,-1-1-16 0,1 0 0 0,2-4 0 16,0 2-176-16,1-1 192 0,2-1-192 0,0 2 192 15,2-3-192-15,0 0 0 0,1 0 144 0,1 0-144 16,2 2 0-16,0-2 0 0,2 0 0 0,0 0 0 16,2 0 0-16,0 0 0 0,2-2 0 0,1-1 0 15,1 0 0-15,-4 3-128 0,0 0 128 0,0 0-192 16,0 0-448-16,0 0-112 0,59-45-16 0,-59 45-18224 16</inkml:trace>
  <inkml:trace contextRef="#ctx0" brushRef="#br0" timeOffset="158687.21">6378 12071 5519 0,'-1'7'496'0,"0"-4"-496"0,-1 0 0 0,1 1 0 15,1-3 1472-15,0 1 192 0,0-2 32 0,-1 3 16 16,1 0 1904-16,-1 0 384 0,-1 1 80 0,2-2 16 16,0-2-1136-16,0-2-208 0,2-2-64 0,-1 1 0 15,-1 0-1248-15,0-2-256 0,0-3-48 0,0-2-16 16,0-2-576-16,0 12-112 0,-1-35-32 0,1 35 0 15,-3-34-112-15,2 19-32 0,0 4 0 0,-2 0 0 16,2 5-16-16,0-2-16 0,-2 2 0 0,0-4 0 16,-1 4-16-16,0-3 0 0,1 6 0 0,0-1 0 15,-1 1-16-15,2 0 0 0,-1 0 0 0,2 1 0 16,0 0-64-16,0 0-128 0,-1 2 176 0,2 0-176 16,-1 0 160-16,2 2-160 0,1-2 128 0,-1 0-128 15,1 2 0-15,1-2 128 0,1-2-128 0,2 2 0 16,2 3 0-16,4 2 128 0,1 0-128 0,2-1 0 0,0-1 0 0,1 2 0 15,1-4 0-15,-1 2 0 0,-16-3 0 0,34 2 0 16,-21 0 0-16,1 0 0 0,-2-2 0 16,-12 0 0-16,0 0 0 0,0 0 0 0,51 0 0 0,-37 4 0 15,0-2 0-15,-3-2 0 0,-1 4 0 0,-2-2 0 16,-1 2 0-16,-2-1 0 0,0 0 0 0,-1-1 0 16,0 0 0-16,-2 1 0 0,-1 0 0 0,0 0 0 15,1 0 0-15,-1 0 0 0,-1 1 0 0,-1 2 0 16,1 0 0-16,-2-2 0 0,2-1 0 0,-2 4 0 0,0 1 0 0,-2 0 0 15,0 3 0-15,-1-1 0 0,1 2 0 0,2 0 128 16,-2 2-128-16,1-2 192 16,-2 1-192-16,0 3 192 0,1-3-192 0,-1 5 160 15,0 2-160-15,-1-1 160 0,0 4-160 0,0-1 0 16,-1 1 0-16,1 0 128 0,0-4-128 0,0 0 0 0,1 1 0 16,0-5 0-16,1-2 0 0,0-4 0 0,2-2 0 0,1-1 0 15,0-1 0-15,-1-3 0 0,1 0 0 0,1-2 0 16,1 0 0-16,1-4-192 0,-1 2 64 0,1-4 128 31,-2 6-768-31,0 0-48 0,0 0 0 0,0 0 0 16,27-51-704-16,-27 51-144 0</inkml:trace>
  <inkml:trace contextRef="#ctx0" brushRef="#br0" timeOffset="159480.46">7881 11949 15663 0,'2'0'1392'0,"-2"0"-1120"15,0 0-272-15,1 0 0 0,-1 3 2176 0,1-3 368 16,1 0 80-16,0 3 0 0,1 0 288 0,-1 3 48 16,-1-5 16-16,1 4 0 0,-2-1-1568 0,-2 2-320 15,1-2-64-15,0 2-16 0,-2 0-544 0,2-2-96 16,-1 2-32-16,0 0 0 0,1 0-160 0,-1 0-48 15,1 1 0-15,-2-1 0 0,1 0-128 0,-1 1 0 16,1 2 144-16,-1-1-144 0,-1 0 0 0,3 1 0 16,0 1 0-16,0-3 0 0,0 4 0 0,-1-3 0 15,2 0 0-15,0 0 0 0,0-2 0 0,2 0 0 16,-1 0 0-16,1-2 0 0,2-1 0 0,0 0 0 16,-1 0 0-16,2 0 0 0,1 0 144 0,1-2-144 0,1 2 192 0,1-3-192 15,0 2 384-15,2-2-16 0,2 1-16 0,2 2 0 16,-15-3-32-16,30 0 0 0,-15 2 0 0,0-2 0 15,-15 0-112-15,29 4-16 0,-29-4-16 0,0 0 0 16,37 0-176-16,-27 0 0 0,0 0 0 16,-2 0 128-16,-1 0-128 0,-1-3 0 0,0 2 0 0,-2-1 0 31,0-1-400-31,-2 0-16 0,1-1 0 0,-3 4-12592 0,0 0-2528 0</inkml:trace>
  <inkml:trace contextRef="#ctx0" brushRef="#br0" timeOffset="159706.67">8155 11917 18431 0,'-4'2'816'0,"2"2"160"0,-1-4-784 0,2 1-192 15,0 2 0-15,0-1 0 0,-1 2 2832 0,-1 5 528 16,-2 4 96-16,-1 6 32 0,-1 3-816 0,1 0-176 16,1 3-16-16,2-1-16 0,0 3-1536 0,-1 1-304 15,2-2-64-15,1-1-16 0,-1 1-288 0,2 0-64 16,0-1-16-16,2-1 0 0,-1-1-176 0,1-5 0 15,1 1 0-15,-1-3 128 0,2 0-320 0,-1-6-80 16,-1 2-16-16,2-6 0 16,-2 0-1296-16,-1-2-256 0,2 0-48 0,-2-2-14672 0</inkml:trace>
  <inkml:trace contextRef="#ctx0" brushRef="#br0" timeOffset="160720.04">4894 12424 4607 0,'0'-1'400'0,"0"1"-400"0,0-3 0 0,-1 3 0 16,1 0 1072-16,0 0 128 0,-1 0 16 0,1 3 16 15,0-3 1664-15,0 1 336 0,-1 4 64 0,1-1 16 16,-2 4-1008-16,1-2-208 0,0 2-48 0,0 0 0 16,-1 2-800-16,1-3-160 0,0 0-48 0,1 2 0 15,-3 3-512-15,2-2-96 0,0 5-32 0,0-4 0 0,-1 1-192 0,1 1-32 16,-1-1-16-16,1-3 0 0,1 2-160 0,-2-3 0 16,1 1 0-16,0 1 128 0,1-4-128 0,-1 2 0 15,-1-2 0-15,2 0 0 0,-2 0 0 16,2-2 0-16,0 1 0 0,0 0 0 0,1 0 0 0,0-2 0 15,1 0 0-15,-1-2 0 0,1 2 0 0,2-1 0 16,0-2 0-16,1 0 0 0,0 0 0 0,1 1 0 16,1-1 0-16,1 0 0 0,2-1 352 0,-1 1-16 15,3 0 0-15,0 1 0 0,2 2 288 0,2-1 48 16,0 2 16-16,1-2 0 0,0 3-176 0,2 0-48 0,1 1 0 16,-3 1 0-16,-1-2-256 0,1 0-48 0,-2-2-16 15,-2 1 0-15,-1 1-144 0,0-1 0 0,-1-2 0 16,-1-2 0-16,1 0 0 0,-11 0 0 0,0 0 0 0,0 0 0 15,0 0 0-15,51-11 0 0,-51 11 0 16,0 0 128-16,0 0-128 0,0 0 0 0,50-4 0 16,-41 2 128-16,0 2-128 0,-1-1 0 0,1 1 0 0,-1-3 0 15,1 1 0-15,-2 0 0 0,-1-1 0 0,0 0 0 16,-1-1 0-16,0-2 0 0,-1 1 0 0,0-1 0 16,-1-1 0-16,-3 7 0 0,0 0 0 0,0 0 0 15,10-48 0-15,-10 48 0 0,0 0 0 0,6-44 0 16,-6 44 0-16,0 0 0 0,9-54 0 0,-9 54 0 15,0 0 128-15,9-50-128 0,-9 50 128 0,0 0-128 16,0 0 160-16,0 0-160 0,7-44 192 0,-7 40-192 0,-1 0 128 0,0 4-128 16,-2 4 0-16,1 2 0 0,0 0 0 0,0 1 0 15,0-1 0-15,0 1-18272 16</inkml:trace>
  <inkml:trace contextRef="#ctx0" brushRef="#br0" timeOffset="161570.26">6232 12489 14735 0,'-1'3'1312'0,"1"-3"-1056"16,0 0-256-16,0 1 0 0,0 2 1792 0,-1-3 320 15,0 2 48-15,1 4 16 0,-2-1-96 0,1 4-16 16,1 0 0-16,0-2 0 0,3 2-816 0,-3 1-160 15,1-1-48-15,0 1 0 0,0 1-352 0,0-1-80 16,1 3-16-16,-2-3 0 0,0 2-208 0,0 0-64 16,0-2 0-16,-2 0 0 0,1 2-320 0,-1 1 128 15,2-1-128-15,-1-2 0 0,1 2 0 0,0 0 0 16,0-1 0-16,0 1 0 0,1-2 0 0,1 0 0 16,1-4 0-16,0 0 0 0,2 0 0 0,0-2 0 15,1 0 0-15,1 1 0 0,0-2 0 0,0 0 144 0,3-3-144 16,-1 1 0-16,1 2 192 0,-1-3-64 0,-1 0 0 0,2 1-128 15,3-1 208-15,-1-1-64 0,1 1-16 0,-13 0 0 16,0 0 0-16,44-4 0 0,-29 4 0 0,-15 0 0 16,0 0 0-16,45-9-128 0,-45 9 192 15,0 0-64-15,47-10-128 0,-47 10 192 0,0 0-192 0,0 0 192 16,49-9-192-16,-49 9 0 0,0 0 0 0,0 0 0 16,51-13 0-16,-41 13 0 0,-10 0 0 0,0 0 0 15,0 0 0-15,0 0 0 0,0 0 0 0,0 0 0 16,50-22 0-16,-45 19 0 0,-5 3 0 0,0 0 0 15,0 0 0-15,0 0 0 0,0 0 0 0,0 0 0 16,0 0 0-16,0 0 0 0,39-38 0 0,-39 38 0 0,0 0 0 16,0 0 0-16,0 0 0 0,0 0 0 0,0 0 0 15,0 0 0-15,37-57 0 0,-37 57 0 0,0 0 0 0,0 0 0 16,0 0 0-16,14-57 0 0,-14 57 192 0,0 0 16 16,0 0 0-16,4-55 0 0,-4 55-32 0,0 0-16 15,0 0 0-15,-4-42 0 0,3 33-160 0,-3 2 0 16,2 3 144-16,-1-2-144 0,1 3 0 0,0 1 0 15,-1 2 0-15,-1 2 0 0,0 1 0 0,1 0-208 16,-1 4 16-16,1 0-11824 16,3 2-2368-16</inkml:trace>
  <inkml:trace contextRef="#ctx0" brushRef="#br0" timeOffset="162512.49">7659 12577 13823 0,'1'0'1216'0,"-1"0"-960"16,0 0-256-16,0-2 0 0,2 2 2080 0,-2 0 368 15,1-4 80-15,0 2 16 0,2-1 192 0,-2 2 32 16,0-2 16-16,0 2 0 0,1 2-1104 0,-2 2-208 15,-2 1-64-15,2 2 0 0,-1 0-576 0,0 1-128 16,0 5-32-16,-1-3 0 0,0 4-416 0,2 3-64 0,-1-3-32 0,1 5 0 16,0 2-160-16,0-2 0 0,0 1 0 0,1 3 128 15,0-2-128-15,0 2 0 0,1-1 0 0,0-4-176 16,2 2-64-16,-2-4-16 0,1-4 0 0,0 1 0 16,1-1 128-16,-1-1 128 0,0 0-208 0,1-4 80 15,0 2 128-15,-1-2 0 0,2 0 0 0,0-1-128 16,0-1 128-16,0-1 0 0,3 1 0 0,-1-1 0 0,-1-1 0 0,2 2 0 15,2-4 0-15,-1 0 0 0,4 0 192 0,-1 0-48 16,-12 0 0-16,0 0 0 16,0 0 48-16,50-10 0 0,-50 10 0 0,0 0 0 15,40-3-192-15,-26 3 192 0,1 3-192 0,0-2 192 16,1 2-192-16,1 0 0 0,0 0 144 0,2-1-144 0,-3 2 0 0,0-2 0 16,1-2 0-16,2 2 0 0,0-2 0 0,-1 0 0 15,-18 0 0-15,35-4 128 0,-17 4-128 0,-18 0 0 16,36-4 0-16,-36 4 0 0,0 0 0 0,50-8 0 15,-50 8 0-15,0 0 0 0,47-8 0 0,-47 8 0 16,0 0 0-16,47-11 0 0,-35 10 0 0,-12 1 0 16,0 0 0-16,0 0 0 0,0 0 0 0,49-19 0 15,-42 16 0-15,-1-4 0 0,0 1 0 0,-6 6 0 16,0 0 0-16,0 0-128 0,0 0 128 0,0 0 0 16,0 0 0-16,31-53 0 0,-27 49 0 0,-2-1 0 15,-1 4 0-15,1 1 0 0,-2-4 128 0,0 2-128 16,0 2 128-16,-2-3-128 0,2 0 128 0,-1-1-128 15,0 2 160-15,0-5-160 0,-1 0 144 0,0 2-144 0,1 1 128 0,-2-2-128 16,1-4 160-16,-3-2-160 0,2 0 192 0,0 2-192 16,0-3 192-16,-1 3-64 0,2 0 0 0,-1 4-128 15,1 0 128-15,1-3-128 0,-1 6 0 0,1-3 0 16,0 2 0-16,0 1 0 0,1 1 0 0,-1 1 0 16,-1 1 0-16,2-3-272 0,0 2 48 0,0 0 16 31,2-1-1008-31,0-4-208 0</inkml:trace>
  <inkml:trace contextRef="#ctx0" brushRef="#br0" timeOffset="165053.47">5666 11464 8287 0,'-4'0'736'0,"0"0"-592"16,2-2-144-16,1 2 0 0,-2 0 784 0,0-3 128 15,-5 2 32-15,-4-5 0 0,-4 0 928 0,-5 0 192 0,0-1 48 0,0 1 0 16,1 3-560-16,1 0-96 16,0 3-32-16,0 3 0 0,-1-3-352 0,-1 3-80 15,0 1-16-15,-1 1 0 0,-2 1-432 0,-2 1-96 0,-2 2 0 0,-2-1-16 16,1 0-272-16,0-2-160 0,1 1 192 0,-1-4-192 16,0 3 176-16,-1-3-176 0,0 1 160 0,2-1-160 15,2 4 192-15,-1-4-64 0,1 6-128 0,-2-2 192 16,3 4 0-16,0-1 0 0,3 3 0 0,1-3 0 15,3 0 256-15,1-2 64 0,0 2 0 0,1 0 0 0,1-1-128 0,0-3 0 16,2 0-16-16,1-1 0 16,0 0-160-16,-1-1-16 0,2-2-16 0,-1 2 0 15,1-2-176-15,-3 2 0 0,2-2 144 0,-2 2-144 0,1 0 0 0,-2 2 144 16,0-4-144-16,-1 5 0 16,1-4 288-16,0 4-48 0,0 2-16 0,0 0 0 15,2 1 0-15,0 0 0 0,4 2 0 0,-1-2 0 16,2 3-32-16,1-4-16 0,1 1 0 0,1 1 0 0,1-1-176 0,0 3 128 15,2-3-128-15,-2 2 128 0,3 0-128 0,-2-1 0 16,1 4 144-16,1-2-144 0,-2 3 0 0,1-4 144 16,1 4-144-16,-1 0 0 0,2 7 128 0,0-2-128 15,0 2 0-15,2 2 0 0,0-1 128 0,0 0-128 16,3 3 0-16,-1-3 0 0,2 3 0 0,2 1 0 16,-1 1 0-16,2 0 0 0,1 2 0 0,0 4 0 15,-2 0 0-15,1-4 0 0,0 1 0 0,-1-4 0 16,0 1 0-16,0 0 0 0,1 5 0 0,0 0 0 15,-2-2 0-15,-1 3 0 0,0-3 0 0,-1 0 0 0,-1 2 0 16,-1-5 0-16,0 2 0 0,0-6 0 16,0 1 0-16,1-4 0 0,0-3 0 0,0-1 0 0,0 2 0 0,3 1 0 15,-1-1 0-15,0-4 0 0,1 3 0 0,0-3 0 16,1-1 0-16,1 1 0 0,2 0 0 0,0-4 0 16,3 2 0-16,-1-2 0 0,2-3 0 0,1 1 0 15,4-1 0-15,2 0 0 0,3-1-128 0,0-2 128 0,2 0 0 0,3-4 0 16,1 5 0-16,2-4-144 15,0 1 144-15,3-2 0 0,0 2 0 0,1-1-128 16,-1 0 128-16,-1 0 0 0,-2 3 0 0,-2-1-128 16,1 1 128-16,-1 3 0 0,4-3 0 0,-2 0 0 15,2 0 0-15,-2-2 0 0,2 0 0 0,-1-2 0 16,2-2 0-16,-36 0 0 0,69-2 0 0,-69 2-128 16,72-2 128-16,-72 2 0 0,72-2 0 0,-36 4 0 15,-2-2 0-15,5 4 0 0,2-1 0 0,1 0 0 0,2 1 0 16,-1 2 144-16,1 3-144 0,0-2 160 0,3 3-160 0,-1-1 0 15,0-3 144-15,-1 3-144 0,-1-6 0 0,-2 1 128 16,-3-4-128-16,0 0 0 0,-1-2 224 0,0 0-32 16,-38 2 0-16,76-8 0 0,-76 8 160 0,71-10 32 15,-71 10 0-15,66-4 0 0,-33 4-160 0,-2 1-32 16,-1 2 0-16,0 1 0 0,-1 2-192 0,2 2 176 16,0 2-176-16,1 0 160 0,0 3-160 0,1-5 0 15,0 2 0-15,0-2 128 0,1 0-128 0,0-4 0 16,2 1 0-16,-2-1 0 0,-1-2 0 0,-1 2 0 15,0-3 0-15,0 1 0 0,1-2 0 0,-1 0 0 16,-3-2 0-16,-29 2 0 0,57-4 0 0,-57 4 0 16,52-3 0-16,-28 0 0 0,-24 3 0 0,45-4 0 0,-23 4 0 15,-3 0 0-15,1 0 0 0,0 3 0 0,1 1 0 0,0 2 0 16,0-3 0-16,1 4 0 0,0-4 128 0,2 4-128 16,-4-2 0-16,3-1 0 0,3 5 0 0,0-3 0 15,1 0 0-15,-1 2 0 0,0-3 0 0,0 1 0 16,-1-2 0-16,0-1 0 0,-1 1 0 0,2 1 0 15,2-1-128-15,-2-2 128 0,2 2 0 0,-1-2 0 16,-3 0 0-16,0 0 0 0,4 1 0 0,-4-3 0 16,1 1-160-16,-1 1 160 0,0-2 0 0,1 0-144 15,-1 0 144-15,-1-2-128 0,-1 2 128 0,-2 0-128 0,1 0 128 16,-1 0-160-16,2 0 160 0,-1 0-160 16,0-1 160-16,-1 1-192 0,-1 0 192 0,-1 0-192 15,2 0 192-15,1 0-192 0,-3 0 192 0,1 0-192 0,-2 0 192 0,-1 0 0 16,2 0 0-16,-3 0 0 0,-3 0 0 0,0 0 0 15,2 0 0-15,-1 0-128 0,1-3 128 0,-2 3 0 16,2 0 0-16,-2-2 0 0,1 0 0 0,0 0 0 16,0 0 0-16,-1-2 0 0,-1 0 0 15,2-2 0-15,-2 2 0 0,0-2 0 0,0 0-192 0,-1-3 64 16,0 2 0-16,0-2 0 0,-2-1-64 0,-8 10 0 16,0 0 0-16,0 0 0 0,28-53 16 0,-28 53 0 15,0 0 0-15,4-64 0 0,-6 35 176 0,-2-2-192 16,-1-1 192-16,-1-2-192 0,0-1 192 0,-1-3 0 15,0 3 0-15,2 4 128 0,0-4-128 0,2-2 144 16,-1-1-144-16,2-4 160 0,0-1-160 0,2-3 0 16,3 0 0-16,-1 0 128 0,2-1-128 0,0 0 0 0,-4 47 0 15,8-95 0-15,-8 95 0 0,10-95 0 0,-6 44 0 16,1-2 0-16,-3 0 0 0,0 1 0 0,-1 3 0 0,-4 2 0 16,1 1 0-16,-2 5 0 0,1 1 0 0,-2 5 0 15,0 0 0-15,0 3 0 0,-2 1 0 0,1 5 0 16,0 4 224-16,0-1 16 0,1 9 0 0,-1-2 0 15,1 3 80-15,-1 1 0 0,0 2 16 0,-1 1 0 16,2 2-160-16,-1-3-48 0,0 4 0 0,0-3 0 0,0 2-128 0,-1 0 0 16,1 1 0-16,-1-2 128 0,-1 1-128 0,0 4 0 15,0-3 0-15,-3-1 0 16,1 4 0-16,-1-4 128 0,0 4-128 0,-3-3 0 16,0 3 128-16,-4-3-128 0,0 2 0 0,-3 1 128 15,-3 0-128-15,-2-1 0 0,-1 2 0 0,-1-1 0 0,-1 3 0 0,0 0 0 16,-2 3 128-16,0-1-128 15,-1 5 0-15,-1-4 192 0,5 3-192 0,1-2 192 0,-2 2-192 0,-2-2 192 16,0 1-192-16,1-1 192 0,-1-1-192 0,-1-3 160 16,-2-2-160-16,1 1 160 0,-1-6-160 0,1 4 0 15,0-2 0-15,-1 1 128 0,2 2-128 0,-1 0 0 16,1 2 0-16,-2-2 0 0,1 2 0 0,1-3 0 16,3 3 144-16,-3-1-144 0,-6-2 0 0,-3 0 128 15,0-1-128-15,1-2 0 0,3 1 0 0,0 2 0 16,-2-4 0-16,2 4 0 0,4-1 0 0,1-1 0 15,0-1 0-15,1 0 0 0,0-2 0 0,0 2 0 16,3 0 0-16,0-3 0 0,-2 2 0 0,0 1 0 0,4-1 0 0,-2 0 0 16,-2 1 0-16,-1 0 0 0,2-1 0 0,-1 1 0 15,-1 0 0-15,-1 0 0 0,1 0 0 0,1-1 0 16,5 4 0-16,-2-2 0 0,-2 4 0 0,0-3 0 16,4 1 0-16,-1 3 0 0,2 0 0 0,-2 0 0 15,2 3 0-15,0 1 0 0,0-1 0 0,-2 3 0 16,1 1 0-16,-2-1 0 0,1 0 0 0,-1-2 128 15,1 2-128-15,1-4 0 0,4 2 0 0,3-4 0 16,-1 3 0-16,-1-3 0 0,1-3 0 0,-1 1 0 16,0 0 0-16,0 0 0 0,2-2 0 0,-1 0 0 15,1 2 0-15,-1 2 0 0,-1-4 0 0,0 4 0 16,2 0 0-16,-2 0 0 0,2 2 0 0,-2 0 0 16,1-1 0-16,1 2 0 0,-1-1 0 0,1-1 128 0,-1 2-128 0,3-6 0 15,0 3 128-15,0-1-128 0,1-3 0 0,0 2 0 16,0-4 0-16,0 2 0 0,1-1 0 0,-1 1 0 15,1-2 0-15,1 3 0 0,0 3 0 0,0-3 0 16,0 3 0-16,-2 0 0 0,3 3 0 0,0-2 0 16,1 1 0-16,-4 2 0 0,0 1 0 0,0-1 0 15,-1-1 0-15,1 2 128 0,-1-1-128 0,1-3 0 16,0 2 0-16,1-1 0 0,0-2 0 0,0 0 0 16,2 0 0-16,0-2 0 0,0-1 0 0,1 0 0 15,1 1 0-15,3 0 0 0,0-1 0 0,-1 2 0 16,2-1 0-16,0-2 0 0,2 4-128 0,0-3-64 15,2 3 0-15,1-2 0 16,1 2-800-16,0-1-160 0</inkml:trace>
  <inkml:trace contextRef="#ctx0" brushRef="#br0" timeOffset="166754.63">9706 11794 8287 0,'-3'3'736'0,"1"-3"-592"15,-1 0-144-15,1 0 0 0,-1 0 1408 0,0 0 240 16,-6 0 48-16,-5-3 16 0,-4 0 608 0,-2-3 128 16,1-3 32-16,2 2 0 0,2-2-656 0,2 3-128 15,0-1-32-15,2 3 0 0,3-1-368 0,-1 1-80 16,3 4 0-16,0 0-16 0,1 0-112 0,0 2-32 0,1 2 0 0,0 2 0 15,2-2-320-15,-2 2-64 0,2 3-16 0,-1 2 0 16,2 0-384-16,0 3-80 0,1 2 0 0,-2 5-16 16,4 1-176-16,-2-3 0 0,1-2 0 0,1 4 0 15,2 7 0-15,0 5 0 0,1 1 0 0,-2 4 0 16,2 6 0-16,2 0 0 0,-1 1 0 0,0 3 0 16,1 4 0-16,0 2 0 0,-1 1 0 0,-1-6 0 0,0-9 0 15,-3-1 0-15,1 0 0 0,-1 2 0 16,-1-3 0-16,0 3 0 0,1-5 0 0,-2 1 0 0,1 1 0 0,-2-1 0 15,-1-2 0-15,2-1 0 0,-1-4 0 0,1-2 0 0,0-2 128 0,1 2-128 32,1 0 0-32,-1 0 0 0,0 1 0 0,0-3 128 0,2-1-128 15,-2 1 0-15,0 1 0 0,1-4 0 0,0 2 128 0,-1 0-128 16,2-2 128-16,-2-2-128 0,2 2 0 16,-2-7 128-16,1-2-128 0,1 0 0 0,-1-4 128 0,1 0-128 15,0-4 0-15,0 0 128 0,1-1 16 0,-1-1 0 16,1-2 0-16,1 0 0 0,0 0-144 0,0-4 192 15,1 0-192-15,1 0 192 0,1-2-192 0,-1-2 192 16,2 3-192-16,-9 3 192 0,0 0-64 0,0 0 0 16,0 0 0-16,49-16 0 0,-39 16 0 0,0 0 0 15,-1 3 0-15,-1-3 0 0,1 4-128 0,-1-2 0 16,-2 3 0-16,0 0 128 0,0 1-128 0,-1 0 0 16,-1 1 0-16,-1 0 0 0,1 2 0 0,0 0 0 0,0-1 0 15,-1 3 0-15,1-5 0 0,1 4 0 16,1-2-192-16,0 0 192 0,0-2-368 0,2 2 48 0,2-2 16 0,1 0 0 15,3 0 176-15,-1-2 128 0,1-1-192 0,-1-1 192 16,2-2 0-16,1-2-128 0,-16 2 128 0,0 0 0 16,57-10 0-16,-57 10 0 0,45-10 0 0,-45 10 0 15,48-10 0-15,-48 10 0 0,46-5 0 0,-46 5 0 16,48 2-208-16,-20 2 16 0,-1 5 0 0,2 1 0 31,-3 0-1344-31,-3-1-272 0</inkml:trace>
  <inkml:trace contextRef="#ctx0" brushRef="#br0" timeOffset="170320.33">9549 11699 10127 0,'2'-3'896'0,"1"0"-704"0,-1 2-192 0,1 1 0 15,-1 0 1872-15,2-3 352 0,4 1 64 0,-8 2 16 16,0 0 544-16,49-8 112 0,-32 12 32 0,0-1 0 16,-1 3-912-16,2-1-176 0,-2 1-48 0,-1 3 0 15,1-3-944-15,0-2-192 0,1 2-32 0,0-4-16 16,2-2-352-16,-19 0-80 0,0 0-16 0,55-6 0 16,-55 6-224-16,0 0 176 0,59-16-176 0,-59 16 160 15,0 0-160-15,58-16 128 0,-58 16-128 0,0 0 128 0,57-11-128 16,-57 11 128-16,39-4-128 0,-39 4 128 0,45 0-128 0,-45 0 160 15,42-2-160-15,-20 4 160 0,1-2-160 0,1 0 0 16,-4 0 0-16,0 0 128 0,2 0-128 0,-22 0 0 16,44-6 0-16,-44 6 0 0,49-8 0 0,-49 8 0 15,56-8 0-15,-56 8 0 0,59-10 0 0,-59 10 0 16,61-10 0-16,-61 10 0 0,63-3 0 0,-32 6 0 16,-1 1 0-16,0 2 0 0,-2 0 0 0,1 1 0 15,-1 2 0-15,0-3 0 0,0 0 0 0,-1-2 0 16,3 2 0-16,-1-2 0 0,3 0 0 0,-2-2 0 15,0 1 0-15,1-3 0 0,0 3 0 0,-1 0 0 16,3-2 0-16,-4 4 0 0,1 3 0 0,0 0 0 0,-1 0 0 0,0 0 0 16,-1 2 128-16,1-1-128 0,-1-3 128 0,2 1-128 15,2 2 128-15,-1-5-128 0,2 2 0 0,1-6 128 16,-34 0-128-16,70-4 0 0,-32 2 0 0,-38 2 0 16,73-10 0-16,-73 10 0 0,71-10 0 0,-71 10 0 15,72-9 0-15,-72 9 0 0,74-6 0 0,-37 4 0 16,-1 4 0-16,0 1 0 0,1-3 0 0,-1 3 0 15,-2 4 0-15,1 0 0 0,-3 2 0 0,1-3 0 16,1 2 0-16,-1-3 0 0,-2 0 0 0,2-3 0 16,3 0 0-16,1-2 0 0,3 0 0 0,1-4 0 15,3-2 0-15,1 0 0 0,-1 0 0 0,1 0 0 16,-2-1 0-16,0 4 0 0,-1-1 0 0,-1-1 0 0,-4 4 0 0,5 1 0 16,2 0 0-16,1 1 0 0,1 4 0 0,-3-1 0 15,1 2 0-15,-1 0 0 0,-1 1 0 0,-4 2 0 16,-2-1 0-16,0 0 0 0,2 1 0 0,4-3 0 15,2 1 0-15,0 0 0 0,3-4 0 0,-2 0 0 16,1-3 0-16,-1-3 0 0,0 2 0 0,-2-4 0 16,-43 5 0-16,80-6 0 0,-35 5 0 0,1-2 0 15,3 3 0-15,1 0 0 0,-2 0 0 0,-1-1 0 16,-1 1 0-16,-2 0 0 0,1 0 0 0,-2 4 0 16,0-3 0-16,-2 1 0 0,0 2 0 0,0 1 128 15,2 1-128-15,1-2 0 0,1-4 0 0,-3 1 0 16,1-1 0-16,1 0 0 0,0-1 0 0,1-3 0 15,-1 2 0-15,1-1 0 0,-1 2 0 0,2-1 0 0,2-2 0 16,0 1 0-16,-1 0 0 0,-1 0 0 16,-1 3 0-16,-5 0 0 0,-3 3 0 0,4-2 0 15,3 4 0-15,0 1 0 0,-3 2 0 0,1 0 0 0,4 2 0 0,-2-1 0 16,-1-3 0-16,-2-1 0 0,3 0 0 0,-6-4 0 16,-3 2 0-16,3-1 0 0,6-1 0 0,1-1 0 15,1 0 0-15,1 0 0 0,1 0 0 0,-2-1 0 16,-3-1 0-16,-1-1 0 0,-1 2 128 0,-3 1-128 15,-2 0 0-15,2-3 0 0,3 6 0 0,-1-3 0 16,0 4 0-16,-1-2 0 0,-7-1 128 0,1 4-128 16,4-1 0-16,0 2 0 0,-1 0 0 0,-1-2 0 15,-2 2 0-15,-2 0 0 0,-2-2 0 0,2 2 0 16,1 0 0-16,0 1 0 0,1-1 128 0,-1-2-128 16,-1-1 0-16,-2 2 0 0,-2-4 0 0,3 4 0 0,4-3 0 0,3 3 0 15,1-2 0-15,-4 1 0 0,1 2 0 0,-3 0 0 16,0 0 0-16,-1 2 0 0,0-2 0 0,0 0 0 15,0-1 0-15,-2 1 0 0,-5-2 0 0,3-3 0 16,4 2 0-16,2-1 0 0,-2-2 0 0,-1 2 0 16,-2 0 0-16,0-2 0 0,0 2 0 0,2-2 0 15,-2 0 128-15,-28 0-128 0,60-2 0 0,-60 2 0 16,64-2 0-16,-64 2 0 0,60-7 0 0,-60 7 0 16,66-7 0-16,-66 7 0 0,66-10 0 0,-66 10 0 0,64-9 128 15,-64 9-128-15,62-3 0 0,-62 3 0 16,60-4 0-16,-60 4 0 0,67-5 0 0,-32 4 0 15,0 1 0-15,-35 0 0 0,71-3 0 0,-35 1 0 16,1 1 0-16,-2 1 0 0,-35 0 0 0,61-5 0 16,-61 5 128-16,57-4-128 0,-57 4 0 0,50-4 0 0,-50 4 0 0,52-10 0 15,-52 10 0-15,50-8 0 0,-50 8 0 0,56-10 0 16,-56 10 0-16,57-13 128 0,-57 13-128 0,56-9 0 16,-56 9 0-16,56-13 0 0,-56 13 128 0,55-10-128 15,-55 10 0-15,53-11 0 0,-53 11 0 0,58-10 0 16,-58 10 0-16,59-6 0 0,-59 6 0 0,57-4 0 15,-57 4 0-15,61-6 0 0,-61 6 0 0,61-4 0 16,-61 4 0-16,60-6 0 0,-60 6 0 0,57-8 0 16,-57 8 0-16,49-8 0 0,-49 8 0 0,0 0 0 15,61-10 0-15,-61 10 0 0,40-5 0 0,-23 4 0 16,-17 1 0-16,0 0 0 0,48 0 0 0,-34 0 0 0,1 0 0 0,-1 1 0 16,1 2 0-16,-1-1 0 0,-1 2 0 0,0-3 0 15,0 4 0-15,0-1 0 0,-2-2 0 0,0 2 0 16,-1-1 0-16,0-2 0 0,-3 1 0 0,1 1 0 15,-1 0 0-15,-1 1 0 0,0 0 0 0,-1 1 0 16,0 1 0-16,-2 1 0 0,-1 2 0 0,-2-1 0 16,0 3 128-16,-1 2-128 0,-1 0 0 0,-2 3 0 15,0 0 0-15,-2 5 128 0,0-1-128 0,-2 2 0 16,1 4 0-16,-3 1 128 0,3-1-128 0,-3 5 0 16,0 4 0-16,-2 3 0 0,0 0 0 0,2-3 0 15,1-1 0-15,-1 4 0 0,-1 1 0 0,-1 4 0 16,1 2 0-16,1-3 0 0,2-1 0 0,0-4 0 15,2-3 0-15,0-1 0 0,2-2 0 0,-1-3 0 16,2 0 0-16,0-9 0 0,1-2 0 0,-1 2 0 0,2 2 0 16,-2 1 0-16,2 4 0 0,0-4 0 0,0 1 0 0,1-5 0 15,0-4 0-15,0 1 0 0,1 1 0 0,0 2 0 16,2-2 0-16,-2 0 0 0,0-1 0 0,0-1 0 16,2-2 0-16,-1 1 0 0,0-4 0 0,1 0 0 15,1-1 0-15,-1 0 0 0,-1-2 0 0,2 1 0 16,-2 0 0-16,1-1 0 0,0 0 0 0,0 0 0 15,-2 1 0-15,2-1 0 0,-3 4 0 0,1-2 0 16,-1 0 0-16,-1 0 0 0,-1 2 0 0,1-2 0 16,-1 0 0-16,-1 1 0 0,1-1 0 0,-2 0 0 15,1-2 0-15,0 1 0 0,-1-4 0 0,0 3 0 16,1-2 0-16,-1 0 0 0,-2-2 0 0,-2 1 0 16,1-2 0-16,-1 2 0 0,0-3 0 0,-2 0 0 0,0 0 0 15,-1 0 0-15,-1 0 0 0,-1-3 0 16,1 2 0-16,-3-2 0 0,-1 1 0 0,0 1 128 0,1-2-128 0,-4 1 0 15,0 0 144-15,-2-1-144 0,-2 0 0 0,1 3 0 16,-1-2 0-16,-1 2 128 0,2 0-128 0,-3 2 0 16,0-2 0-16,1 3 0 0,3 0 0 0,-5-1 0 15,-3 3 0-15,-3-2 128 0,1 4-128 0,-1-5 0 16,1 4 0-16,0-1 0 0,-1 0 0 0,-1 1 0 16,-1-2 0-16,2 0 0 0,1-2 0 0,-1-1 0 15,0-1 0-15,0 0 0 0,0 0 0 0,-2 0 0 16,-4-1 0-16,0 1 128 0,-1 0-128 0,1 0 0 0,-3 0 128 15,0 0-128-15,2 1 0 0,-2 1 128 0,0 1-128 16,2-3 0-16,0 4 0 0,-2-4 0 16,-2 3 0-16,-3 0 128 0,-1 0-128 0,-1 0 0 15,0 1 0-15,-2 0 0 0,1 1 0 0,1-4 0 0,2 1 0 0,3 1 0 16,2-3 0-16,-6 0 0 16,-7 0 0-16,-5-3 0 0,3 3 0 0,-1 0 0 0,1-2 0 0,0 1 0 15,3 1 0-15,-4-3 0 0,-1 2 0 16,-2 1 0-16,-1 1 0 0,0 3 0 0,0 1 0 0,0-1 0 15,5-1 0-15,-3 2 0 0,-3 2 0 0,-2 0 0 16,-2-1 0-16,3 3 0 0,6-4 0 0,-3 3 0 16,-6 1 0-16,-1-3 0 0,4 0 0 0,-1-1 0 15,0 0 0-15,1-1 0 0,7-2 0 0,-4 0 0 0,-7 3 0 0,-5-4 0 16,0 1 0-16,1-4 0 16,0 1 0-16,2 1 0 0,0 0 0 0,2-3 0 15,4 6 0-15,-2-6-160 0,-4 1 160 0,0-2 0 0,0 2-144 16,1 0 144-16,2 2 0 0,2 0-144 15,2 2 144-15,-3-4 0 0,-6 2 0 0,2 0 0 0,3-2 0 0,-1 2 0 16,-1 0 0-16,0-3-128 0,5 0 128 0,-1-1-160 16,-3-5 160-16,2 2-160 0,7 1 160 0,-2-1 0 15,-2-1 0-15,2 0-128 0,3 2 128 0,-2-4 0 16,-3 2 0-16,-1-1 0 0,3 3 0 0,0 1 0 16,-3-1 0-16,2-3 0 0,1 0 0 0,-2 2 0 15,1 1 0-15,-1 0 0 0,0 2 0 0,1-2 0 16,-1 3 0-16,2 0 0 0,9-4 0 0,-5 4 0 15,-3-2 0-15,-3 1 0 0,1 3 0 0,-2 1 0 16,2 0 0-16,1 0 0 0,2 0 0 0,1 0 0 16,-1 1 0-16,-2 1-128 0,2 2 128 0,0-1 0 15,5 0 0-15,-1 0-128 0,2 1 128 0,1-2 0 0,0 2 0 16,-1-2 0-16,2-2 0 0,-2 0 0 0,1 1 0 0,0-1-128 16,3 0 128-16,2-1 0 0,2-1 0 0,1-2 0 15,0 2 0-15,-1-1 0 0,-2 2 0 0,0 1 0 16,1-3 0-16,1 3 0 0,1 3 0 0,1-2 0 15,0 2 128-15,1-3-128 0,2 2 128 0,0-2-128 16,3 1 0-16,1-1 128 0,0 3-128 0,0-1 0 16,0-2 0-16,0 0 0 0,0 0 0 0,2-2 0 15,1 2 0-15,0-4 0 0,1 2 0 0,0-2 0 16,1-1 0-16,2 1 0 0,-1-2 0 0,2 0 0 16,1 2 0-16,-1-2 0 0,2 2 0 0,0-1 0 15,1 0 0-15,-1 0 0 0,-1 4 0 0,1-1 0 16,0 2 0-16,1 0 0 0,0 2 0 0,2-2 0 0,3 4 0 0,0-2 0 15,0 2 0-15,2 0 128 16,1-2-128-16,-2-2 0 0,4 0-176 0,-1-2-12304 16,0-2-2448-16</inkml:trace>
  <inkml:trace contextRef="#ctx0" brushRef="#br0" timeOffset="173131.67">4834 14190 911 0,'-5'0'0'0,"1"0"0"16,2 0 0-16,-1 1 0 0,1 1 944 0,0-2 96 16,1 0 32-16,-1 0 0 0,-3 3 752 0,0-2 160 15,-1 2 16-15,1-1 16 0,0-2 176 0,0 4 48 16,1-4 0-16,0 0 0 0,1 0-448 0,-1-4-64 15,0 2-32-15,0-2 0 0,0 1-288 0,-1 0-64 16,0 0-16-16,-3 2 0 0,2 0-32 0,-3 1 0 16,1 1 0-16,-1 3 0 0,2-3-432 0,-2 4-96 15,-1 1 0-15,-1 2-16 0,1 1-352 0,0 3-64 16,2-3-16-16,-1 4 0 0,1-1-192 0,1 2-128 0,2 1 160 0,0-2-160 16,3 0 0-16,0-1 0 0,1 2 0 0,1 0 0 15,0-1 0-15,1 0 0 0,2 0 0 0,-1 0 0 16,1 2 0-16,1 4 0 0,-1-3 0 0,1 2 0 15,1 2 0-15,0 5 0 0,0 0 0 16,0 1 0-16,0 3 0 0,-3 1 0 0,1 2 0 0,-1 0 0 16,-1 3 0-16,1-4 128 0,-1 3-128 0,-2-1 0 15,-1-1 0-15,1 0 0 0,-1 1 128 0,0-1-128 16,1-3 0-16,0-1 0 0,1 1 0 0,0 2 0 16,0-3 128-16,0 1-128 0,0-3 0 0,1 2 144 15,0-6-144-15,1 0 128 0,0-2-128 0,1-1 128 16,-1-1-128-16,1-3 0 0,0 1 0 0,0-3 0 15,-1-2 0-15,1 0 0 0,-1 0 0 0,-1 0 0 16,2-1 0-16,-1 0 0 0,1 0 0 0,-2 1 0 0,2-1 0 16,-1 2 0-16,0-2 0 0,2 0 0 0,0-4 0 0,0 2 0 15,2-3 0-15,0 1 0 0,1-3 0 0,1 0 0 16,-1 1 0-16,1-2 0 0,4-2 0 0,2 0 0 16,-2 0 0-16,3 0 0 0,5 1-128 0,2 2 128 15,3-2 0-15,1 2 0 0,2-1 0 0,2-2 0 16,-1 4 0-16,2-4 0 0,3 0 0 0,-1 2 0 15,0-2 0-15,-2 4 0 0,-2-2 0 0,0 2 0 16,4 2 0-16,-1 0 0 0,0 1 0 0,0-4 0 16,0 4 0-16,2-1 0 0,0-5 0 0,1 1 0 15,2-2 0-15,1 0 0 0,1 0 0 0,-1 0 0 16,0 3 0-16,2-2 0 0,-4 4-128 0,2-1 128 0,3 2 0 16,0 0 0-16,-2-2 0 0,1 2 0 0,1-2 0 15,-1-2 0-15,2 2 0 0,-1-2 0 0,-2 1 0 0,0-2 0 16,2 2 0-16,-1-3 0 0,0 0 0 0,-1 0 0 15,-2 0 0-15,0-4 0 0,1 1 0 16,1-3 0-16,0 2-128 0,1-2 128 0,-3 4 0 0,-3-1 0 16,2 6 0-16,-2-1 0 0,0 2 0 0,0 5 0 15,-3-3 0-15,2-1 0 0,0 1 0 0,1 0 0 16,-1-1 0-16,2-1 0 0,1 0 0 0,-1-2 0 16,3 2 0-16,-1-2 0 0,1-1 0 0,0 2 0 15,-1-1 0-15,-3 0 0 0,-5 0 0 0,5-2 0 16,2 3-128-16,0-3 128 0,-7 0 0 0,2-3 0 15,4 3 0-15,1 0 0 0,-2-2-144 0,1 0 144 16,-3 2 0-16,0 2 0 0,2 0 0 0,-2-2 0 16,0 4 0-16,-1-2 0 0,0 2 0 0,0-2 0 0,1 2 0 0,1 2 0 15,1-3 0-15,0 1 0 0,2-4 0 0,-1 2 0 16,2-1 0-16,-1 2 0 0,1 0 0 0,0 1 0 16,0 1 0-16,-1-1 0 0,0-1 0 0,-4 2-160 15,1-3 160-15,-2 0-128 0,-2 1 128 0,0-2-128 16,3 1 128-16,-2 0-128 0,0 0 128 0,-3 1 0 15,-1-2 0-15,-1 1 0 0,2 1 0 0,-1 0 0 16,1 0 0-16,-1-2 0 0,1 4 0 0,-1-4 0 0,3 3 0 16,-6-2 0-16,-1 2 0 0,1 1 0 0,3-1 0 0,0-2 0 15,-1 2 0-15,1 0 0 16,2-1 0-16,-4 0 0 0,0-1 0 0,1-2 0 16,-2 4 0-16,-2-4-128 0,1 3 128 0,-2-3 0 15,-1 0 0-15,-2 1-128 0,0-1 128 0,-2 0 0 0,0 0 0 0,-1-1 0 16,-2 1 0-16,-2-3-160 0,-1 3 160 0,-2-4 0 15,-1 2-192-15,0-1 192 0,-2 0-192 0,1-1 192 16,-1-2-272-16,-3-3 48 0,0 2 16 0,-1-6 0 16,0 4-64-16,0-4-16 0,-2 1 0 0,-1-4 0 15,-1 0 288-15,0-5-192 0,0-3 192 0,4 24-160 16,-3-43 160-16,3 43 0 0,2-48 0 0,-2 48 0 16,3-54 0-16,-3 54-128 0,9-54 128 0,-9 54 0 15,12-68 0-15,-12 68-128 0,11-70 128 0,-11 70 0 0,9-77 0 16,-9 77 0-16,5-76 0 0,-5 76 0 15,0-79 0-15,-4 38 0 0,1-3 0 0,-1-1 128 16,1 2 64-16,1-1 32 0,1-1 0 0,1 45 0 16,0-75 64-16,0 75 16 0,0-51 0 0,0 51 0 0,0 0 80 0,6-77 0 15,-6 77 16-15,9-57 0 0,-9 57-144 0,8-50-16 16,-8 50-16-16,0 0 0 0,10-70-224 0,-10 70 144 16,0 0-144-16,8-72 128 0,-8 72-128 0,0 0 0 15,3-56 0-15,-3 40 0 0,0 2 0 0,0 2 0 16,0 2 128-16,0 1-128 0,0 1 0 0,-1 0 0 15,1 2 0-15,0 0 0 0,0 0 0 0,0-1 128 16,-1 0-128-16,1 1 0 0,-1 0 0 0,1 0 128 16,-2 1-128-16,2 0 0 0,-2 0 0 0,-1-2 0 15,0 4 0-15,-1-3 0 0,-1 2 0 0,0 0 0 16,-1 2 0-16,-2-2 0 0,0 2 0 0,-2-2 0 16,-1 4 128-16,-2-3-128 0,1 3 0 0,-3-2 0 15,-1 4 0-15,-2-2 0 0,0 0 0 0,0 3 0 16,-2-3 0-16,-1 4 0 0,0-2 0 0,-3 2 128 0,1 2-128 15,-3-2 0-15,0-1 0 0,0 2 0 0,-1-1 128 0,0 0-128 16,1-2 0-16,-2 1 0 0,-2 0 0 0,-3-3 0 16,0 2 0-16,-2-2 0 0,-3 2 128 0,1-2-128 15,-1 0 0-15,-1 0 0 0,0 3 0 0,-1 0 128 16,4 0-128-16,-1 0 160 0,0 1-160 0,1-1 160 16,-1-3-16-16,0 0 0 0,-1 0 0 0,-2 0 0 0,2-3-16 0,-2 3-128 15,-1 0 192-15,-1 0-64 16,3 0-128-16,-2 0 0 0,-1 0 0 0,1 0 0 15,5-1 0-15,-1-2 0 0,-4 0 0 0,-1-2 0 16,-1-3 0-16,0 2 0 0,-2-3 0 0,1 2 0 16,3 1-176-16,3 0 176 0,-1 0-128 0,0-1 128 0,-2-1 0 0,1 0 0 15,6 0 0-15,-6 0-128 0,-1 0 128 16,-1 0 0-16,0 2 0 0,0 0 0 0,0 3 0 0,0 3 0 16,4 0 0-16,-3 0 0 0,0 0 0 0,2 0 0 15,1 0 0-15,1 0 0 0,0-2 0 0,-5 1-160 16,-3 1 160-16,-2-3 0 0,1 2-144 0,1 1 144 15,1 0 0-15,-1-3-144 0,4 1 144 0,-2-2 0 16,-1 0-144-16,0-2 144 0,7 4 0 0,-2-2-144 16,-2 0 144-16,-2 2 0 0,1-2-128 0,-2 4 128 15,-1 0 0-15,-1 0 0 0,4-2-128 0,2 2 128 16,3-3 0-16,-3 2 0 0,-2-1 0 0,2-1-128 16,1 2 128-16,3-2 0 0,2 1 0 0,0 1 0 15,2 1 0-15,1-4 0 0,3 4 0 0,2-3 0 16,0 1 0-16,1 1 0 0,2 1 0 0,1 0 0 0,-1-3 0 0,2 3 0 15,3 0 0-15,0 3 0 0,2-3 0 0,0 1 0 16,-1 1 0-16,-2 2 0 0,0 0 0 0,0-2 0 16,3 2 144-16,1 1-144 0,0-1 128 0,-1-2-128 15,0 2 0-15,0-2 128 0,0 2-128 0,0 0 0 16,1-2 0-16,-1 0 0 0,0 0 128 0,1-2-128 16,3 0 0-16,-3 0 0 0,-2 0 0 0,-2 0 0 0,-1 0 0 15,0 0 0-15,3 2 0 0,-1-2 0 16,-1 0 0-16,0 2 0 0,2 0 128 0,1 1-128 15,0-2 0-15,0 1 0 0,2 2 144 0,1 0-144 16,0 1 0-16,1 1 128 0,0 0-128 0,2-2 0 16,0 2 0-16,1-2 128 0,1-1-128 0,0 0 0 0,1-1 0 15,-1-2 0-15,2 0 0 0,-1-2 0 0,2-2 0 0,-1 2 0 16,-1-1 0-16,2 0 0 0,-1-1 0 0,1 0 0 16,0 2 0-16,-1-2 0 0,1-1 0 0,0 4 0 15,2 1 0-15,-2-3 0 0,2 3 0 0,-1 3 0 16,1-3 0-16,-1 3 0 0,2 0 0 0,-1 1 0 15,2-2 0-15,1 4 0 0,0-1 0 0,1 1 0 16,2 3 0-16,0 0 0 0,2-2 0 0,0 6 0 16,3-4 0-16,-1 4 0 0,2 2 0 0,1 1 0 15,1 0-128-15,0 2 128 0,0 2-368 0,0 2 16 16,0-2 0-16,-1 4 0 16,1-2-1312-16,-1 0-256 0,0-2-48 0,-1-5-16 15,-1-4-1008-15,0-2-208 0</inkml:trace>
  <inkml:trace contextRef="#ctx0" brushRef="#br0" timeOffset="175104.07">5285 14509 12895 0,'-1'1'1152'0,"0"-1"-928"0,1 0-224 0,0 0 0 16,0-1 1920-16,-2 1 320 0,1 0 80 0,0-3 16 15,-2-3-32-15,1 2 0 0,1-2 0 0,-1 0 0 16,1 0-832-16,0 0-192 0,1-2-16 0,-1 3-16 15,1 4-208-15,0-1-32 0,0-1-16 0,-2 3 0 16,2-1-176-16,0 1-48 0,0 1 0 0,0-1 0 16,0 3-368-16,0-3-80 0,0 0 0 0,0 0-16 15,0 0-160-15,0 0-16 0,0 2-128 0,0-2 192 16,0 1-192-16,0 2 0 0,-1-1 128 0,1-2-128 0,0 4 0 0,0-4 0 16,0 1 0-16,-1-1 0 0,1 3 0 0,0-3 0 15,0 2 0-15,0-2 0 16,0 1 0-16,0-1 0 0,-1 0 0 0,1 0 0 15,-1 0 0-15,1-1 0 0,-2 1 0 0,1-2 0 16,0 2 0-16,1-4 0 0,-1 4 0 0,1-4 0 0,0 4 0 0,0-2 128 16,0-2-128-16,1 2 0 0,0-2 0 0,0 1 0 15,2 0 0-15,-2 0 0 0,0 3 0 0,0-3 128 16,2-1-128-16,-3 1 0 0,1 0 0 0,0 0 0 16,-1-1 0-16,0-2 0 0,-1 1 0 0,0 2 0 15,2-1 0-15,-3-2 0 0,-1 0 0 0,1 2 128 16,-1-2-128-16,1 2 0 0,-1-2 0 0,2 3 0 15,-1 0 0-15,0 0 0 0,1 1 128 0,1 2-128 16,0-2 0-16,0 2 0 0,0 0 128 0,0 2-128 16,1 0 0-16,1 1 0 0,-1-2 128 0,0 4-128 15,2-1 0-15,-1-2 0 0,1 2 128 0,-1-1-128 16,2 0 0-16,-1 1 0 0,1-2 0 0,0 2 0 0,0-2 0 16,-1-2 0-16,2 1 0 0,0-1 0 0,0-1 0 0,1 1 0 15,-1 0 0-15,1-2 0 0,-1-1 0 0,-1 2 0 16,1 1 0-16,-1-2 0 0,2 2 0 0,-1 0 0 15,1 0 0-15,0 0 128 0,0 2-128 0,2-1 0 16,-2 2 0-16,0 0 0 0,2 0 128 0,-1-1-128 16,0 2 0-16,1 0 0 0,1-2 0 0,-2 0 0 15,0 0 0-15,0-2 0 0,-3 0 0 0,1 0 0 0,0 0 0 0,0 0 0 16,0 0 0-16,-1 0 0 16,-2 0 0-16,1 0 0 0,-3 0 0 0,0 2 0 0,0 0 0 0,0 0 128 15,-1 1-128-15,-1 0 0 0,1 1 0 0,-1 2 0 16,-1-2 0-16,1 2 0 0,1 0 128 0,-2 1-128 15,2-1 0-15,-2 0 144 0,2 3-144 0,0-3 0 16,-2 1 0-16,2 2 128 0,1 1-128 0,-1 0 0 16,0-4 0-16,1 2 0 0,0 6 0 0,0 1 0 15,0 5 128-15,-2-2-128 0,2 1 0 0,-1 1 0 16,0-1 0-16,0 2 0 0,-2-2 0 0,0-2 0 16,-2 4 0-16,0-2 0 0,1 1 0 0,-1-6 0 15,1 2 0-15,-1-3 0 0,2 0 0 0,0 0 0 16,1-3 128-16,2-4-128 0,0 0 0 0,1-2 0 0,0 1 0 15,0-2 0-15,2 1 0 0,-1 2 0 0,1-3 0 0,1 1 0 16,-1-1 0-16,1 2 0 16,0-4 0-16,-1 3 0 0,1 1 0 0,0 1 0 15,1-2 0-15,-2-2 0 16,1 2-592-16,-1-1 0 0,0-2 0 0,1-1-11968 0,0-1-2400 0</inkml:trace>
  <inkml:trace contextRef="#ctx0" brushRef="#br0" timeOffset="176127.72">6687 14531 4607 0,'-1'-2'400'0,"0"2"-400"16,1 0 0-16,0 0 0 16,0 0 688-16,-1 0 48 0,-1-3 16 0,0 3 0 15,-1-1 336-15,2 1 64 0,0 0 0 0,1 0 16 16,0 0 160-16,1 0 16 0,2 1 16 0,-2 2 0 15,1-3 448-15,0 0 96 0,0 2 16 0,1-2 0 16,-1 0-64-16,2 1 0 0,-2 2 0 0,2-3 0 16,1-3-464-16,0 3-112 0,1-1 0 0,1-1-16 0,1-1-544 0,0 2-96 15,0-3-32-15,1 2 0 0,-2 2-288 0,0 0-64 16,2 0-16-16,-3 2 0 0,0-2-64 0,1 4-16 16,0 0 0-16,-1-1 0 0,-1 2-144 0,-1 1 0 15,0 2 0-15,-2 1 0 0,-1-3 0 0,-1 1 0 16,-2-1 0-16,-1 0 0 0,1 1 0 0,-1-1 0 15,-2-2 0-15,-1 1 0 0,0-1 0 0,0 1 0 16,-2-1 0-16,2-1 0 0,0 0 0 0,0 1 0 16,1 0 0-16,0-2 0 0,1 2 0 0,1-2 0 15,0 1 0-15,1 1 128 0,2-2 0 0,-2 2-128 0,4-2 192 0,0 2-64 16,1-3 80-16,0 2 16 0,2-1 0 16,0 2 0-16,1-2 32 0,1 2 0 0,0 2 0 0,0-2 0 15,2 1-32-15,0 0 0 0,2 3 0 0,-1-1 0 16,-2 0-80-16,3 2-16 0,-1-1 0 0,2 2 0 15,-1 0-128-15,0 0 0 0,-1 2 0 0,1-2 0 16,-3 1 0-16,0-1 0 0,-1 0 0 0,-2-1 0 16,-1-2 0-16,-3-1 0 0,0 3 0 0,-1-3 0 15,-1-1 0-15,-1 1 0 0,-1-1 0 0,0 2 0 16,-1-1 0-16,-1-3 0 0,-3 5 0 0,0-2 0 16,-2 0 0-16,-1 3 0 0,-2-3 128 0,-1 1-128 15,0 0 0-15,0-1 192 0,2 0-192 0,-2-2 192 16,1 1 0-16,0-2 16 0,0 0 0 0,-1-2 0 15,2 2-208-15,2-3 144 0,3 0-144 0,-1 0 128 16,2 0-128-16,1-3 0 0,1 2 0 0,3 1 0 0,0 0 0 0,1 0 0 16,1 0 0-16,2-3 0 0,-1 3 0 0,3 3 0 15,0-3 0-15,1 0 0 0,1 0-160 0,2 1 160 16,1-1-208-16,2 0 80 16,3-1-400-16,0 1-80 0,-15 0-16 0,0 0-17616 15</inkml:trace>
  <inkml:trace contextRef="#ctx0" brushRef="#br0" timeOffset="176788.81">8232 14683 10127 0,'-2'-4'896'0,"1"2"-704"15,1 2-192-15,0 0 0 0,0 0 1696 0,0 0 304 16,0 0 64-16,0-2 16 0,0 0 976 0,0 2 192 15,1 0 32-15,-1 0 16 0,2 2-1056 0,-1 0-224 16,0 0-32-16,0 2-16 0,1-1-976 0,-1 0-192 16,0 4-32-16,-1-1-16 0,0 0-352 0,-1 0-64 15,1 4-16-15,-1 0 0 0,-1 2-160 0,1 2-32 16,0 2-128-16,-2-1 192 0,1 1-192 0,1-1 0 16,-2 1 128-16,1 0-128 0,-1-3 0 0,2 0 0 15,0-1 0-15,0 1 0 0,1-1 0 0,0-2 0 0,0 0 0 0,1-2 0 16,1 0 0-16,1-3 0 0,1 1 0 0,0-2 0 15,1-2 0-15,0-2 0 0,4 0 0 0,0 0 0 16,1-2 0-16,-1-1 0 0,3 2 0 0,-12 1 0 16,0 0 0-16,43-12 0 0,-30 9 128 0,2-1-128 15,1 1 224-15,0 3-48 0,1-3-16 0,-4 3 0 16,2 3-160-16,-3-3 0 0,2 0 144 0,-2 1-144 16,-2 1 0-16,0-2 0 0,0 0 0 0,0 0 0 15,-1 0 0-15,-3 0 0 0,0 0-128 0,-1 0 128 16,1-2-992-1,1-2-112-15,1 2-32 0,-2-2-16208 0</inkml:trace>
  <inkml:trace contextRef="#ctx0" brushRef="#br0" timeOffset="177070.06">8501 14762 9327 0,'-3'0'192'0,"0"0"64"0,2 3 0 0,0-3 0 0,-1 0-256 0,1 0 0 16,0 0 0-16,-2 1 0 0,0 4 2896 0,-2-1 528 15,0-1 96-15,0 4 32 0,0 1-1344 0,2-2-272 0,1 2-48 0,1 0-16 16,0 2-352-16,1 0-80 16,0 3-16-16,0-1 0 0,2 0-272 0,0 2-48 15,1 2-16-15,1-1 0 0,-3 1-448 0,0 3-112 16,2-1-16-16,-2 2 0 0,1 2-288 0,0-2-64 16,-2 1-16-16,1 1 0 0,0-3-144 0,0-2 128 15,-1 0-128-15,0-3 128 0,0 1-128 0,0-2 0 0,0 0 0 0,-1-3 0 16,-1 0 0-16,-1-2 0 0,1-2-176 15,-1 1 176 1,-2-4-1040-16,1 1-128 0,1 1-32 0,-1-4 0 16,2 4-1408-16,-2-4-272 0,0 2-64 0,0-1-10048 0</inkml:trace>
  <inkml:trace contextRef="#ctx0" brushRef="#br0" timeOffset="178170.68">5149 14961 10127 0,'0'-2'896'0,"0"2"-704"16,0 0-192-16,0-1 0 0,0 1 1568 0,0 0 288 0,0-3 48 0,1 1 16 15,0-2 704-15,1 0 128 0,-1 2 48 0,-1-2 0 16,1 2-880-16,0 0-160 0,1 0-32 16,-2 2-16-16,1 2-688 0,-1-2-128 0,-1 4-16 0,1-1-16 15,-2 2-256-15,1 0-48 0,0 1-16 0,0 1 0 16,-1 2-368-16,1 1-176 0,0 2 160 0,0-2-160 16,1 2 0-16,1 2 0 0,0 1 0 0,0-3 0 15,2 4 0-15,-1-3 0 0,1 0 0 0,-1 2 0 16,2-3 0-16,0 1-128 0,-2 0 128 15,1-3-160-15,-1 3 160 0,-1-1-208 0,2-5 80 0,-2 2 128 16,0 0-192-16,1-3 192 0,-1-1-192 0,0 0 192 16,0-2 0-16,1 0 0 0,-1 1 0 0,1-4 0 0,0 0-128 0,1-3 128 15,0 2 0-15,0-2 0 0,2 0 0 0,-1 0 0 16,2-3-144-16,0 2 144 0,1 1 0 0,0-4 0 16,0 3 176-16,1 0-176 0,1 0 384 0,0 0-16 15,1 2-16-15,-1 2 0 0,2 0-80 0,0 0-16 16,2 0 0-16,-2 2 0 0,2 2-96 0,1 0-32 15,1 2 0-15,0-4 0 0,1 2-128 0,-1-4 0 16,1 3 144-16,-2-3-144 0,0 0 0 0,0-3 0 16,-1-1 0-16,0 2 0 0,-2-2 0 0,0-2 0 15,-1 4 0-15,0-2 0 0,-2 1 0 0,1 2 0 16,0-4 0-16,-1 2 0 0,1-1 0 0,-2 1 0 16,2 0 0-16,-2-1 0 0,0-1-256 0,-1 1 48 15,0 1 0-15,0-4 0 16,-6 7-976-16,0 0-192 0,0 0-32 0,0 0-16 15,0 0-416-15,0 0-80 0,41-50 0 0,-41 50-11456 0</inkml:trace>
  <inkml:trace contextRef="#ctx0" brushRef="#br0" timeOffset="178987.8">6482 14892 11055 0,'-1'0'976'0,"1"3"-784"0,1-3-192 0,-1 1 0 16,1 1 2000-16,-1 1 368 0,3 1 64 0,-2-1 0 15,3 6 192-15,1-2 48 0,0 4 0 0,1 1 0 16,0 0-1200-16,-1 0-256 0,2 3-32 0,-1 1-16 16,1 0-384-16,-2 0-80 0,0-1 0 0,-2 1-16 15,2-2-304-15,-2 1-48 0,0 1-16 0,-1-4 0 16,-1 1-320-16,-1-4 0 0,1 4 0 0,0-3 0 16,1 2 0-16,-2-6 0 0,1 4 0 0,-1-4 0 0,0 2 0 15,1-2-128-15,0 0 128 0,-1 0 0 0,2 0 0 16,-1-2-128-16,0 1 128 0,1-1 0 0,0-2 0 15,0 2 0-15,-1-3 0 0,2 2-128 0,1-3 128 0,-2 0 0 16,2 2 0-16,-1-2 0 0,2 0 0 0,0 0 0 16,0-2 0-16,1 2 0 0,4-3 0 0,-1 2 224 15,1-1-32-15,1 0 0 0,1 0 272 0,1-1 48 0,2 3 16 0,-1 0 0 16,1 3-192-16,0-3-32 16,0 2-16-16,2 0 0 0,1 0-160 0,0-1-128 15,1 2 144-15,-2-3-144 0,0 0 128 0,1 0-128 16,-4 0 0-16,1-4 144 0,0 0-144 0,-1 2 0 15,-2-4 0-15,-12 6 0 0,0 0 0 0,0 0 0 0,53-35 0 0,-53 35 0 16,0 0 0-16,0 0 0 0,51-51 0 0,-51 51 0 16,0 0-224-16,0 0-32 0,0 0 0 0,40-50 0 31,-37 40-1072-31,-1 4-208 0,-1 1-64 0,-1 0-14528 0</inkml:trace>
  <inkml:trace contextRef="#ctx0" brushRef="#br0" timeOffset="179837.09">8119 15211 6447 0,'1'0'576'0,"-1"-2"-576"0,2 0 0 0,-2 2 0 15,1 0 1408-15,0 0 160 0,0-2 32 0,2-2 16 16,1 2 1024-16,-2-1 208 0,1 2 32 0,-2-3 16 16,0 2-752-16,0 2-160 0,-1 0-16 0,-1 0-16 15,1 0-480-15,-1 2-112 0,0 0-16 0,-1 0 0 16,0 2-336-16,1-2-80 0,1 4-16 0,-2 1 0 16,2 3-352-16,2-3-80 0,-1 4-16 0,1 0 0 15,2 4-240-15,0-3-48 0,-1 5-16 0,1-4 0 0,1 2-160 0,-1-1 0 16,1 0 0-16,0 0 0 15,0 1 0-15,0-3 0 0,-1 1 0 0,0-2 0 0,-1 0 0 0,0 1 0 16,0-2 0-16,-2 2 0 0,0-2 0 0,-1 0 0 16,2-1 0-16,-1 1 0 0,-1-4 0 0,1 0 0 0,-1 0 0 0,1-2 0 15,1 0 0-15,-1-1 0 16,1 0 0-16,1-3 0 0,0 0 0 0,1 0 0 16,-1-1 0-16,2-1 0 0,-1 1 0 0,3-2 0 15,0 0 0-15,1-1 0 0,-1 2 0 0,2-2 0 0,0 2 0 0,-9 2 192 16,0 0-64-16,0 0-128 15,49-20 192-15,-49 20-64 0,0 0-128 0,44-11 0 16,-28 10 144-16,2 1-144 0,-1-3 0 0,1 3 128 16,2 0-128-16,1 0 0 0,-1-1 0 0,0 0 0 0,0-1 0 0,-2-1 128 15,2 0-128-15,-20 3 0 0,38-8 0 0,-38 8 128 16,0 0-128-16,56-18 0 0,-56 18 0 0,0 0 0 16,0 0 0-16,53-28 0 0,-53 28 0 0,0 0 128 15,0 0-128-15,0 0 0 0,0 0 0 0,45-47 0 16,-45 47 0-16,0 0 0 0,0 0 0 0,0 0 0 15,0 0 0-15,0 0 0 0,18-57 0 0,-18 51 0 16,-1 2 0-16,-2 2 0 0,2-2 0 0,-2 1 0 16,0 1-336-1,-2-2-96-15,0 2-16 0,0-3-17424 0</inkml:trace>
  <inkml:trace contextRef="#ctx0" brushRef="#br0" timeOffset="184364.76">10167 14234 2751 0,'-4'-2'256'0,"1"1"-256"0,1-2 0 0,1 3 0 16,0-2 608-16,0 0 80 0,-3 0 16 0,-2-2 0 15,-3-2 784-15,0-3 176 0,2 3 16 0,-2 0 16 16,2 1 368-16,-1-1 80 0,0 1 16 0,-1 1 0 15,0 1-48-15,-2-2 0 0,-1 1 0 0,-2 3 0 16,1 2-368-16,-1 1-80 0,-1 5 0 0,-1-4-16 16,0 6-480-16,0-3-80 0,1 4-32 0,2-3 0 15,0 5-384-15,2-3-80 0,0 1-16 0,1-1 0 16,1 1-320-16,3-3-64 0,0 2 0 0,1-2-16 16,3 4-176-16,-1-3 0 0,3 2 0 0,0 1 128 15,1-1-128-15,2 2 0 0,1 1 0 0,-1 3 0 16,0-3 0-16,1 3 0 0,0 3 0 0,1-1 0 0,-1 5 0 0,2-1 0 15,-1 3 0-15,3 3 0 16,-1 1 0-16,-1 3 0 0,-1 2 0 0,0-2 0 0,0 2 0 0,0 2 0 16,-1 2 0-16,0 0 0 0,-2 3 0 0,2 0 128 15,-2 2-128-15,2-2 0 0,-2-8 0 0,3 2 128 16,0 0-128-16,1-2 0 0,1 0 0 0,-1 1 0 16,1 0 0-16,-1-1 0 0,2-1 0 0,-3 1 0 15,1-1 0-15,-1 0 0 0,1-1 0 0,0-2 0 16,0 1 0-16,-1 0 0 0,0-4 0 0,-1 2 0 15,-1-2 0-15,-1-7 0 0,-1 2 0 0,0-2 0 16,-1 1 0-16,0-5 0 0,0 1 0 0,-1-4 0 16,0-2 0-16,0 2 0 0,1-2 0 0,-1 0 0 15,-1-1 0-15,2 1 0 0,0-1 0 0,0 0 0 16,2-1 0-16,-1 0 0 0,1 0 0 0,2 0 0 0,0-2 0 0,1 1 0 16,1-1 0-16,1 0 0 0,2 0 0 0,-1-2 0 15,2-2 0-15,2 2 0 0,-1-4 0 0,2 0 0 16,-13 0 0-16,0 0 0 0,56-10 0 0,-56 10 0 15,48-12 0-15,-48 12 0 0,57-13-144 0,-57 13 144 16,67-12 0-16,-29 10 0 0,3 2-128 0,2 2 128 16,4 1 0-16,1 0 0 0,2 1 0 0,-1 0 0 0,-2 1 0 15,-2-4 0-15,-4 1 0 0,3 1 0 16,1 1 0-16,-1-2 0 0,1-2 0 0,-2-2 0 16,0-2 0-16,1-2 0 0,-1-3 0 0,0-1 0 15,-43 10 0-15,85-22 144 0,-85 22-16 0,83-22 0 16,-83 22 32-16,81-26 0 0,-81 26 0 0,81-25 0 0,-81 25-160 0,83-25 192 15,-83 25-192-15,78-20 192 0,-38 14-192 0,-1 1 0 16,-1 0 0-16,-2 3 128 0,1 2-128 0,1-3 0 16,1 6 0-16,-1-3 0 0,0 0 0 0,-3 0 0 15,1 2 0-15,-1-2 0 0,1 0 0 0,-2 0 0 16,-3 0 0-16,0-2 0 0,3-2 0 0,-34 4 0 16,65-11 128-16,-65 11-128 0,58-16 0 0,-58 16 0 15,56-16 144-15,-56 16-144 0,54-16 0 0,-54 16 128 16,52-15-128-16,-52 15 0 0,47-10 0 0,-25 9 0 15,1-2 0-15,-2 0 0 0,-1 3 0 0,-3 0 0 16,0-3 0-16,-1 3 128 0,-1 0-128 0,-1 0 0 16,-1-2 0-16,-2 0 0 0,2 2 0 0,-2-5 0 15,0 4 0-15,0-5 0 0,0 2 0 0,0-1 128 16,1 2-128-16,-3-1 0 0,1 0 0 0,1 2 0 0,-1-2 0 16,1 4 128-16,1-2-128 0,-1 2 0 0,2 0 0 0,0 0 0 15,0 0 0-15,2 0 0 0,1 2 0 16,2-2 0-16,0 0 0 0,2 1 0 0,5 3 0 15,-2-1 0-15,3 3 0 0,1 0 0 0,0 3 0 0,1 0 0 16,1 4 0-16,0-2 0 0,2 4 0 0,-2-2 0 16,0 2 0-16,0-2 0 0,1-1 0 0,1-2 0 15,2-4 0-15,0 0 0 0,1-5 0 0,0-1 0 16,0-1 0-16,0-1 0 0,0-2 0 0,-3-2 0 16,0 2 0-16,-31 4 0 0,64-11 0 0,-30 4 0 15,-2 0 0-15,0 1 0 0,0 0 0 0,-1 0-128 16,1 2 128-16,-2-2 0 0,1 2-144 0,-1 2 144 15,-2 2 0-15,0-3 0 0,3 3 0 0,-1 0 0 16,0 0 0-16,-3-1 0 0,0 1 0 0,3-2 0 0,3-5 0 0,1 1 0 16,0-1 0-16,-34 7 0 15,67-19 0-15,-67 19 0 0,67-22 0 0,-67 22 0 0,68-25 0 0,-68 25 0 16,62-22 0-16,-62 22 0 0,64-20-128 0,-64 20 128 16,63-21 0-16,-63 21 0 0,47-13 0 0,-47 13 0 15,51-13 0-15,-23 8 0 0,1 2 0 0,-2-1 0 16,-1 4 0-16,0-3 0 0,-2 2 0 0,1 1 0 15,-1 0 0-15,-1 0 0 0,1 0 0 0,-2 0 0 16,0 0 0-16,0 0 0 0,-1 1 0 0,0 2 0 16,2-1 0-16,-1 0 0 0,-1 0 0 0,0 1 0 15,0 0 0-15,0 1 0 0,1-2 0 0,-1 0 0 16,3 3 0-16,-2-2 0 0,2 0 0 0,-1 2 0 16,1 0 0-16,-2-2 0 0,0 4 0 0,2-4 0 0,0 3 0 15,2 1 0-15,-1-1 0 0,1 0 0 0,2 0 0 0,-3 0 0 16,-5-2 0-16,5 2 0 0,4 0 0 15,5-2 0-15,2 2 0 0,-2-2 0 0,2 1 0 16,0-1 0-16,0-2 0 0,0-2 0 0,1 4 0 0,0-2 0 16,-8 0 0-16,5 0 0 0,3 1 0 0,3 0 0 15,2 0 0-15,-2 0 0 0,1-1 0 0,0 0 0 16,-3 1 0-16,1 0 0 0,-2 4 0 0,-1-4 0 16,-2 6 0-16,0-3 0 0,-2 4 0 0,1-3 0 0,1 4 0 0,-1-3 0 15,2 1 0-15,-3-3 0 16,0 0 0-16,1 0 0 0,1-2 0 0,-2-2 0 15,1 2 0-15,-1 0 0 0,-1 2 0 0,1-2 0 16,1 1 0-16,-1 1 0 0,-1-3 0 0,0 4 0 0,-1-4 0 16,3 0 0-16,-2 1 0 0,-1-1 0 0,3 0 0 0,-1-1 0 15,1 2 0-15,2-4 0 0,-2 1 0 0,2 2 0 16,-1-1 0-16,1 2 0 0,0-1 0 0,-1 2 0 16,1 2 0-16,1-4 0 0,1 4 0 0,-1-4 0 15,-3 1 0-15,0 1 0 0,2-1 0 0,1-2 0 16,1 2 0-16,0-3 0 0,0 1 0 0,-1 1 0 15,0-2 0-15,1 2 0 0,1-1 0 0,-1-2 0 16,2 0 0-16,-2 0 0 0,1-2 0 0,1 2 0 16,1-4 0-16,1-1 0 0,1 1 0 0,-1 1 0 15,0-1 0-15,-2 1 0 0,2 3 0 0,-2 0 0 16,-5 0 0-16,3 0 0 0,0 0 0 0,2 3 0 16,1-3 0-16,-1 0 0 0,0 0 0 0,0 0 0 15,-2-3 0-15,0 3 0 0,-1-3 0 0,1 3 0 0,1-3 0 16,-2 1 0-16,-4 1 0 0,3 1 0 0,1 0 0 0,0-3 0 15,-1 3 0-15,0 0 0 0,0 3 0 0,-2-2 0 16,-1 4 0-16,-1-2 0 0,-1 4 0 0,-3-1 0 16,3 0 0-16,-3 0 0 0,-1 2 0 0,0-2 0 15,-1 0 0-15,-3 0 0 0,-2 0 0 0,-1 0 0 16,1 1 0-16,-1-4 0 0,-2 4 0 0,-1-5 0 0,-2 4 0 16,1-2 0-16,-2 0 0 0,0-1 0 0,-1 2 0 0,-2-1 0 15,-2 2 0-15,0-3 0 16,-2 2 0-16,0 0 0 0,-1-2 0 0,-1 0 0 15,0 0 0-15,-2-3 0 0,2 3 0 0,-2-3 0 0,2 0 0 16,-2-5 0-16,1 1 0 0,1-2 0 16,-1-1 0-16,-3 7-192 0,0 0 64 0,0 0 128 0,20-60-176 0,-20 60 176 15,0 0-128-15,21-73 128 0,-21 73 0 0,0 0 0 16,22-81 0-16,-22 81-128 0,13-61 128 0,-13 61 0 16,12-63 0-16,-12 63-128 0,11-69 128 0,-11 69-128 15,9-77 128-15,-9 77-128 0,6-79 128 0,-6 79-192 16,4-82 192-16,-4 82-192 0,2-73 192 0,-2 73 0 15,3-69-144-15,-3 69 144 0,3-65 0 0,-3 65 0 16,4-65 0-16,-4 65 0 0,6-60 0 0,-6 60 0 16,8-60 128-16,-8 60-128 0,7-53 176 0,-7 53-48 15,0 0-128-15,5-60 192 0,-5 60-192 0,0 0 0 16,0 0 128-16,-2-51-128 0,0 42 0 0,-1 2 0 16,-1 1 0-16,0 1 0 0,1 0 144 0,-2-1-144 15,0 3 128-15,0-3-128 0,0 3 160 0,0 0-160 16,-1 0 192-16,1 0-192 0,-1 1 160 0,1-3-160 15,0 2 128-15,0-1-128 0,1 1 128 0,-1 0-128 0,0-2 0 16,0 1 128-16,0 3-128 0,0-4 0 0,-1 4 0 0,-1-2 0 16,-1 3 0-16,0-2 0 0,-2 4 0 0,0-2 0 15,-1 3 0-15,-2 0 0 0,1 1 0 0,1 0 0 16,0 1 0-16,-2-2 128 0,0 1-128 0,-2 1 0 16,0-1 0-16,-1 0 128 0,1 1-128 0,-1-2 0 15,1-2 128-15,0 2-128 0,1-3 0 0,-3 0 128 16,-1 2-128-16,-2-2 0 0,-2 0 0 0,0-2 0 15,-2 2 0-15,-2 0 0 0,0 0 128 0,-1 0-128 0,0 0 0 0,-3 2 0 16,-1 2 0-16,0-1 0 16,2 0 0-16,-2 0 0 0,-2 0 0 0,1 0 0 0,3-2 128 0,-2 2-128 15,1-3 0-15,-1 0 128 0,-1-3-128 0,-1-1 0 16,2 2 0-16,-3-2 0 0,2 1 0 0,-1 0 0 16,-1-1 128-16,2 2-128 0,1-2 0 0,2 4 0 15,0-2 0-15,-2 1 0 0,-1-1 0 0,-1 1 0 16,-2-1 0-16,-1 0 0 0,2 2 0 0,-2-2 0 15,1 2 0-15,1 0 0 0,-1 0 0 0,0 2 0 16,-1 0 0-16,1 1 0 0,1 2 0 0,-2-1 0 16,-1 2 0-16,1-3 0 0,2-2 0 0,-2 1 0 15,-4 1 0-15,0-3 0 0,-1 0 0 0,0 0 0 16,-2 1 0-16,-1 1 0 0,1 0 0 0,0 0 0 16,0 1 0-16,0-2 0 0,5 1 0 0,-3-2 0 15,-2 0 0-15,-3 0 0 0,3 3 0 0,-1-3 0 0,-1 1 0 16,0 2 0-16,5 0 0 0,-2 0 0 0,-2 0 0 0,4 0 0 15,4-2 0-15,-3-1 0 0,0-1 0 0,-3-2 0 16,0 2 0-16,0-1 0 0,0-1 0 0,0 3 0 16,3 3 0-16,0-1 0 0,-1-1 0 0,2 3 0 15,4 1 0-15,-3-1 0 0,-5 0 0 0,0 0 0 16,1 0 0-16,1 2 0 0,0-3 0 0,0 1 0 16,2-1 0-16,1 0 0 0,2-3 0 0,1-3 0 15,0 0 0-15,1-2 0 0,2 0 0 0,-1-2 0 16,2-1 0-16,-2-2 0 0,-1 0 0 0,1-2 0 0,-1 2 0 0,1 1 0 15,1 3 0-15,0-3 0 0,-1 4 0 0,1 3 0 16,2-1 0-16,-1 2 0 16,0 1 0-16,1-2 0 0,-2 2 0 0,-1 0 0 0,-1 0 0 15,1 0 0-15,-1-3 0 0,0 2 0 0,0-2 0 0,1 0 0 16,0-1 0-16,0 2 0 0,0-2 0 16,0-1 0-16,-2 1 0 0,2-2 0 0,1 0 0 0,1 0 0 15,1-1 0-15,-3 0 0 0,-3-2-128 0,0 2 128 16,2-2-160-16,0 3 160 0,-1 2-160 0,0 1 160 15,-1 0-160-15,-1 1 160 0,2 2 0 0,-2 2 0 16,-1 1 0-16,-1-2 0 0,0 1 0 0,-1 2 0 16,-1-1 0-16,0-2 0 0,1 4 0 0,4-4 0 15,2 2 0-15,-5-1 0 0,-5 2 0 0,-2-2 128 0,0 2-128 0,1 0 0 16,0-2 128-16,-1-2-128 16,-1 0 0-16,0 0 0 0,0-2 0 0,-1 2 0 15,2 0 0-15,-2 2 0 0,3-2 0 0,0 4 0 16,-2-2 0-16,4-2 0 0,5 1 0 0,-4-2 0 0,-1 1 128 0,-2-5-128 15,0 4 0-15,6-4 160 0,7 4-160 0,-5-3 128 16,-5 2-128-16,-2-2 0 0,0-2 0 0,1 0 0 16,3-1 0-16,-1 1 0 0,-5-4 0 0,1 2 0 15,0 0 0-15,1 0 0 0,5 1 0 0,-2 1 0 16,-1 3 0-16,1-4 0 0,0-1 0 0,2 0 0 16,2 2 0-16,-3 0 0 0,2-3 0 0,0 2 0 15,0-2 0-15,0 2 0 0,1 1 0 0,-1-3 0 16,1-1 0-16,-1 0 0 0,0 4 0 0,1-4 0 15,4 1 0-15,-1 1 0 0,-2 0 0 0,2 0 0 16,-2 0 0-16,-1 2 0 0,2 0 0 0,-2 0 0 16,5 0 0-16,-1-1 0 0,-2 1 0 0,1 2 0 15,-1-2 128-15,2 3-128 0,3-2 0 0,-2 3 128 0,0-3-128 0,0 1 0 16,1 1 0-16,-1-3 128 0,4 2-128 16,-1 2 0-16,2-2 0 0,-3-1 0 0,1 0 0 15,-2 3 0-15,0-2 128 0,1 1-128 0,3 3 0 0,-1 0 0 16,-2 0 0-16,2-2 0 0,1 4 0 0,-1-2 0 15,1 0 0-15,0-2 0 0,0 1 0 0,-1 1 128 16,-2-3-128-16,0 3 0 0,-1-3 0 0,-1 0 128 16,1 3-128-16,-2-2 0 0,4 2 0 0,-3 0 0 15,0 2 128-15,-1 2-128 0,5 1 0 0,-4-2 0 16,-2 4 0-16,0-1 128 0,0 0-128 0,2 0 0 16,4-2 0-16,-2 0 128 0,-1-1-128 0,0 2 0 15,1-4 0-15,1 2 128 0,2-3-128 0,0 0 0 16,1 0 0-16,-1 2 0 0,1-2 0 0,-1 4 0 15,3-1 0-15,-2 0 0 0,0 0 0 0,2 0 0 16,1-3 0-16,-1 2 0 0,2-1 0 0,0-1 0 0,-1-1 0 0,1-1 0 16,0 0 0-16,1-2-144 0,0 1 144 0,1-2-160 15,0 1-128-15,2-2-32 0,2 0 0 0,0 2 0 32,2-2-288-32,0 2-64 0,5 1-16 0,1 0-17264 0</inkml:trace>
  <inkml:trace contextRef="#ctx0" brushRef="#br0" timeOffset="201262.21">10064 16113 21183 0,'0'2'1888'0,"-1"1"-1504"15,1-3-384-15,0 3 0 0,0-1 2336 0,-1 0 400 0,1 4 80 0,-1 3 0 16,-1 1-288-16,1 6-64 0,0-3-16 0,0 5 0 16,-2-2-1488-16,2-3-320 0,-2 2-48 0,1-2-16 15,1-3-304-15,-2-1-64 0,1 0-16 0,-1-1 0 16,1-2-192-16,-2 0 0 0,0 0 0 0,1 0 0 31,-1-2-624-31,2 2-64 0</inkml:trace>
  <inkml:trace contextRef="#ctx0" brushRef="#br0" timeOffset="201429.37">10122 16637 22111 0,'-1'12'1968'0,"-1"-5"-1584"0,0 0-384 0,1-2 0 16,0-1 1888-16,0-2 288 0,0 3 64 0,-2 1 16 15,-1 3-400-15,1 3-64 0,-2-2-32 0,0 0 0 16,1-1-1616-16,0-3-320 0,2-2-64 0,-2-2-16 15,3-1-1792-15,0 4-352 0</inkml:trace>
  <inkml:trace contextRef="#ctx0" brushRef="#br0" timeOffset="201561.39">10103 16845 5519 0,'-2'10'496'0,"1"-7"-496"15,0 4 0-15,0-4 0 0,-1 0 2240 0,1-1 336 16,0-2 80-16,0 4 16 0,-2 0-416 0,0 2-80 15,-1 0 0-15,1 0-16 16,1-2-2416-16,2 0-464 0,0 1-112 0,1-2-8512 0</inkml:trace>
  <inkml:trace contextRef="#ctx0" brushRef="#br0" timeOffset="201704.43">10120 17003 1839 0,'0'4'160'0,"-1"-2"-160"0,1-1 0 0,-2 2 0 15,2-2 2768-15,0 2 528 0,-1 0 96 0,0 6 32 16,-1 0-144-16,0 2-16 0,0 0-16 0,-1-1 0 15,2-4-1392-15,0 0-256 0,0-2-64 0,-1 0-16 16,1-2-1136-16,-1 1-240 0,-1-2-144 0,-1-1-9248 16,1-1-1952-16</inkml:trace>
  <inkml:trace contextRef="#ctx0" brushRef="#br0" timeOffset="202997.48">6691 17521 11967 0,'-6'8'1072'0,"1"-6"-864"0,1 2-208 0,2-4 0 15,0 2 1680-15,2-2 304 0,-1 0 48 0,-1 0 16 16,-1 1 944-16,1 2 192 0,-1-1 32 0,1-2 16 16,1-2-1168-16,1-2-224 0,0 2-48 0,2-2-16 15,1-2-880-15,0 0-192 0,2 0-16 0,-5 6-16 16,0 0-224-16,0 0-32 0,0 0-16 0,0 0 0 15,0 0-192-15,47-29-32 0,-38 32-16 0,-1-2 0 0,2 4-16 0,0 2 0 16,0 2 0-16,-1-2 0 0,-1 2-144 0,-1-2 160 16,1 4-160-16,-1-3 160 0,-1 1-160 15,0-2 0-15,-2 2 0 0,-1-3 0 0,0 1 0 0,-3-1 0 16,1 1 0-16,-2-1 0 0,-2-3 0 16,0 2 0-16,-1-1 0 0,-1-1 0 0,-1 0 0 0,0 1 0 15,-1-2 0-15,2 2 0 0,0-1 0 0,1 0 0 16,1-3 0-16,1 3 0 0,0-3 0 0,1 0 0 15,1 1 0-15,0-1 0 0,1 0 0 0,2 0 0 16,1 0 0-16,-1 0 0 0,2 0 0 0,3 3 0 16,-1-3 0-16,2 0 0 0,1-3 0 0,-2 3 0 15,2 0 0-15,1 0 0 0,0 3 160 0,-1-3-160 16,1 2 192-16,-1 2-192 0,0-1 176 0,0 4-176 16,1-4 160-16,-1 4-160 0,0 1 0 0,0-2 128 15,-1 2-128-15,-2 0 0 0,0-1 0 0,0 0 0 0,-2 2 0 16,-3-1 0-16,2-1 0 0,-4 0 0 0,0-1 0 0,0 0 0 15,-2 0 0-15,0 1 0 0,-3-1 0 0,0 1 0 16,-1 2 0-16,-3 1 0 0,1-2 0 0,-2 2 0 16,0 0 144-16,-1 3-144 0,-2-3 128 0,0 2-128 15,0 0 208-15,1-2-32 0,0 0-16 0,-2-1 0 16,-1 3-32-16,-2 0-128 0,0 2 192 0,-2-2-64 16,4 1-128-16,-1-3 128 0,0-4-128 0,1 0 128 0,0-5-128 0,4-1 128 15,1-1-128-15,2-3 128 0,1-1-128 0,3 2 0 16,1-4 0-16,1 1 0 0,2 3 0 0,1-4 0 15,0 1 0-15,3 0 0 0,-1-3 0 0,-3 9 0 16,0 0 0-16,0 0 0 0,0 0-144 0,0 0 144 16,41-55 0-16,-41 55 0 15,0 0-592-15,0 0-16 0,46-53 0 0,-46 53-18704 16</inkml:trace>
  <inkml:trace contextRef="#ctx0" brushRef="#br0" timeOffset="203329.05">7294 17373 6447 0,'-2'1'576'0,"-1"1"-576"0,1-2 0 0,1 0 0 15,0 0 2960-15,1 0 496 0,0 0 80 0,-2 0 32 16,0 0 592-16,-1 0 128 0,2 0 32 0,-1 0 0 16,0 0-2112-16,2 0-416 0,-1 0-96 0,1-2-16 15,-1 4-912-15,1-2-176 0,0 3-32 0,0 1-16 16,1-1-96-16,-1 4 0 0,1-1-16 0,1 2 0 16,-1 2-208-16,1 3-32 0,0 0-16 0,0 2 0 15,1-1-176-15,-1 2 0 0,0 2 0 0,2 1 0 16,-1 3 0-16,-1-3 0 0,-1 0 0 0,2 0 0 15,-1 0 0-15,1-3 0 0,-1-3 0 0,1 0 0 0,-2-1 0 0,1-2-224 16,1-1 32-16,-1 0 0 16,1-2-608-16,-1 0-112 0</inkml:trace>
  <inkml:trace contextRef="#ctx0" brushRef="#br0" timeOffset="203687.44">7336 18012 27647 0,'0'3'1216'0,"0"0"256"0,0-3-1168 0,-1 0-304 0,1 0 0 0,0 0 0 16,0 0 2144-16,1-2 368 0,-1 1 80 0,2-6 16 16,0 1-1088-16,-1-2-224 0,-1 8-32 0,0 0-16 15,0 0-560-15,0 0-112 0,10-61-32 0,-10 61 0 16,0 0-112-16,0 0-32 0,0 0 0 0,0 0 0 15,0 0-144-15,0 0-48 0,0 0 0 0,0 0 0 16,0 0-208-16,0 0 144 0,0 0-144 0,0 0 128 16,0 0-128-16,39-12 0 0,-37 20 144 0,1 3-144 15,-2 1 0-15,1 0 0 0,-2-2 0 0,0 2 0 16,0-1 0-16,0 0 0 0,-1-1 0 0,-1-2 0 16,-1 0 0-16,-1-1 0 0,1-1 0 0,-1 0 0 15,0-2 0-15,-1 2-128 0,3-2 128 0,-1 0-192 16,2 0-272-1,1-1-64-15,0-2-16 0,0-1 0 0,1-1-384 16,2-4-80-16</inkml:trace>
  <inkml:trace contextRef="#ctx0" brushRef="#br0" timeOffset="205194.54">14495 17427 12895 0,'-3'4'1152'0,"1"-2"-928"16,1 0-224-16,-1-1 0 0,2 0 1216 0,0-1 192 16,0 0 32-16,0 3 16 0,0-3 2144 0,0 3 432 15,0-3 96-15,2 3 16 0,0-3-1760 0,1 0-336 16,-1-3-80-16,2 0-16 0,-2-4-1232 0,-2 7-240 16,0 0-48-16,0 0-16 0,0 0-64 0,10-54-16 15,-10 54 0-15,0 0 0 0,-5-43-16 0,5 43 0 16,0 0 0-16,-10-45 0 0,10 45-64 0,-10-28-32 0,5 18 0 0,1 1 0 15,-1-1-32-15,-2 2-16 0,1 0 0 0,1 3 0 16,-1 2-32-16,1-1 0 0,1 1 0 16,0 2 0-16,-3-1-144 0,2 2 0 0,0 0 0 0,2 0 128 15,0-3-128-15,0 3 0 0,-1 3 0 0,1-3 128 16,2 0-128-16,0 2 0 0,1-2 144 0,-1 1-144 16,1 2 0-16,0-1 144 0,0 0-144 0,1 1 0 15,1 0 128-15,2 0-128 0,1 2 0 0,2-3 0 16,1 3 0-16,-1-4 0 0,2 1 0 0,0 1 0 15,0-2 0-15,1 1 0 0,0-2 0 0,3 0 0 16,-1 0 0-16,2 0 0 0,0 0 0 0,0-2 0 0,0 1 0 0,-1-2 0 16,1 3 0-16,-1 0 0 0,1 0 0 0,-3 0 0 15,2 0 0-15,-2 0 0 0,-1 0 0 0,-1 3 0 16,0-3 0-16,0 1 0 0,-1 1 0 0,0 0 0 16,-1 3 0-16,-1-4 0 0,2 1 0 0,-2 1 0 15,1 1 0-15,0-1 0 0,-1 2 0 0,-1 0 0 16,0 4 0-16,0-3 0 0,-2 3 0 0,1-2 0 15,-1 3 0-15,-1-1 0 0,0 3 0 0,0-2 0 16,-1 2 0-16,-1-2 0 0,1 0 0 0,-1 2 0 16,0 1 0-16,-1-3 0 0,0 2 128 0,-1 0-128 15,2 1 0-15,-2-1 0 0,1-2 128 0,-2 4-128 16,1 2 0-16,-1 1 0 0,0-1 128 0,-1 1-128 16,0 2 0-16,-1-1 0 0,0 1 128 0,0 1-128 15,0 1 0-15,-1-1 0 0,1 1 0 0,-1-4 0 0,2 4 128 0,-1-5-128 16,2 3 0-16,0-6 0 0,1 2 128 0,-1-4-128 15,1 0 0-15,1-5 0 0,-1 1 0 16,0-1 0-16,2-1 0 0,-1 0 0 0,-1-2 0 0,0 1 0 16,1 1 0-16,-2 0 0 0,3 0 0 0,-1 1 0 15,0 0 0-15,-2 1 0 0,2 0 0 0,-1 2 0 16,-1-3 0-16,1 1 0 0,-1 2 0 0,1-3 0 16,-1 0 0-16,2 0 0 0,-1-1 0 0,0 0 0 15,1-1 0-15,0-1 0 0,1-3 0 0,0 0 0 0,0 0 0 0,0-3 0 16,1 1 0-16,0-2 0 31,1 0-512-31,-1-2 0 0,1 0 0 0,-2 6 0 0,0 0-256 0,0 0-64 0,0 0-16 0,20-57 0 16,-20 57-976-16,0 0-192 0</inkml:trace>
  <inkml:trace contextRef="#ctx0" brushRef="#br0" timeOffset="205578.06">15166 17250 9215 0,'-2'-2'816'0,"1"1"-656"0,-1 1-160 0,1-3 0 0,1 3 2240 0,0 0 400 0,0 0 96 0,1-2 16 15,1 0 1232-15,-1 4 256 0,1 0 48 0,1 2 16 16,0 2-2000-16,0 3-384 0,1 3-96 0,-2 0-16 16,1 0-960-16,-1 2-192 0,1 0-32 0,-1 1-16 15,-1 1-144-15,1 0-16 0,-1 3-16 0,0-5 0 16,0 2-160-16,-1 2-16 0,0-1-16 0,0-3 0 16,0 1-112-16,0 1-128 0,-1-4 176 0,0 2-176 15,0-2 128-15,-2-2-128 0,1 2 0 0,0 1 0 16,0-4 0-16,-1 4 0 0,2-3 0 0,-3 2 0 15,2-2-208-15,-1 2-48 0,0-2-16 0,-1 0 0 16,0 1-384-16,1-3-80 0,-1-2-16 16,-1 0 0-16,3-6-560 0,-2 0-112 0,3 0-32 0,-1-4-15936 15</inkml:trace>
  <inkml:trace contextRef="#ctx0" brushRef="#br0" timeOffset="206095.36">15185 17905 22111 0,'-3'6'976'0,"2"-5"208"0,-1 0-944 0,0-1-240 16,2 0 0-16,0 0 0 0,0-1 2208 0,-1 0 400 15,0-3 80-15,-2-1 0 0,2-1-336 0,0 0-80 16,1-1-16-16,0 3 0 0,1-1-1376 0,-1 1-288 15,3 0-48-15,-1 2-16 0,-1-1-80 0,1 2 0 16,-1 1-16-16,0 0 0 0,2 0-144 0,-1 0-32 0,2 1 0 0,-2-1 0 16,1 3-128-16,-1-3-128 0,1 2 144 0,-1-2-144 15,-1 1 0-15,1 2 0 0,-1-1 0 0,0 0 0 16,-1 0 0-16,-1 2 0 0,1-1 0 0,-1 2 0 16,1 2 0-16,-2-4 128 0,2 4-128 0,-1-1 0 15,0 0 0-15,-2-2 0 0,1 2 0 0,-2-3 0 16,1 2 0-16,-2-1 0 0,1-1 0 0,-1 0 0 15,0-3 0-15,1 0 0 0,2 0 0 0,-2 0 0 0,2-2 0 0,-1-1 0 16,2 2 0-16,1-3 0 16,-1 2 192-16,1-2-64 0,0 4-128 0,0-2 192 0,1-2-64 0,0 2 0 15,0-1-128-15,2 2 192 16,-2 1-192-16,0 0 144 0,1 0-144 0,-1-3 128 16,1 6-128-16,1-3 0 0,0 4 144 0,0-2-144 0,1 2 0 0,-2-2 128 15,2 2-128-15,-3-2 0 16,2 2 0-16,-2-3 0 0,-1 1 0 0,1-1 0 0,-1-1 0 0,-1 2-192 15,1-2 64-15,-1 0 0 16,-1-2-256-16,2 2-32 0,-2 0-16 0,2 0 0 16,-1-1-112-16,1 1-32 0,-2 0 0 0,1 1 0 15,1-1-560-15,-1 2-112 0,0-2-32 0,-1 2-16064 16</inkml:trace>
  <inkml:trace contextRef="#ctx0" brushRef="#br0" timeOffset="-210713.83">22343 11569 14735 0,'-3'0'1312'0,"-1"0"-1056"16,3 0-256-16,-1-2 0 0,2 2 2544 0,-2 0 448 15,1-1 80-15,-3 1 32 0,0 0 224 0,3 0 32 16,2 0 16-16,-1 0 0 0,0 0-1952 0,0 0-384 16,0 0-80-16,53 1 0 0,-53-1-384 0,0 0-80 15,52 12-16-15,-52-12 0 0,0 0-64 0,46 15-16 16,-29-9 0-16,2 4 0 0,1 0-256 0,-3-1-144 16,2 1 160-16,-3 0-160 0,-3-4 0 0,-3-3 0 15,1 2 0-15,-2-3 0 0,-9-2-240 0,0 0-32 16,0 0-16-16,0 0-12816 15,0 0-2560-15</inkml:trace>
  <inkml:trace contextRef="#ctx0" brushRef="#br0" timeOffset="-210487.84">22332 11769 13823 0,'0'6'608'0,"0"-6"128"0,1 2-592 0,1 2-144 0,-1-4 0 0,0 4 0 15,3-2 3376-15,1-1 640 0,3 4 128 0,6 1 16 16,-14-6-768-16,32 14-176 0,-32-14-16 0,34 10-16 16,-18-4-2144-16,-16-6-416 0,0 0-96 0,50 5-16 15,-50-5-320-15,42 4-192 0,-42-4 192 0,0 0-192 16,63-3 0-16,-63 3 0 0,0 0 0 0,59-10-12544 16,-59 10-2528-16</inkml:trace>
  <inkml:trace contextRef="#ctx0" brushRef="#br0" timeOffset="-210063.05">22896 11417 13823 0,'0'2'1216'0,"0"0"-960"16,0-2-256-16,0 0 0 0,0 3 2816 0,1-3 528 15,0 3 112-15,1 1 0 0,0 1 16 0,3 0 0 16,0 1 0-16,2 3 0 0,2-1-2080 0,0 0-432 15,1-2-64-15,0 0-32 0,3 3-400 0,1-2-80 16,-1 2 0-16,-5-3-16 0,-2-2-176 0,0-1-16 16,3 4-16-16,3 3 0 0,5 4-160 0,2-1 0 15,3 3 144-15,-1 2-144 0,-1 2 0 0,-1-8 0 16,-5-4 0-16,0 3 0 0,0 3 0 0,-2 0 0 16,-1-4 0-16,-11-10 0 0,19 13 0 0,-13-13 0 0,-6 0 0 0,0 0 128 15,0 0-128-15,0 0 176 0,0 0-176 0,0 0 192 16,25 12 64-16,-25-6 32 0,0 2 0 0,-2-2 0 15,0-2-32-15,-1 2-16 0,0 2 0 0,-2-4 0 16,0-4-64-16,-1 6-16 0,-2 7 0 16,0-3 0-16,-1-4-32 0,-1 2-128 0,-1 4 192 0,-3 2-64 15,2 6 48-15,-3-2 0 0,0-1 0 0,-1-1 0 16,0 1 32-16,-2-1 16 0,-1 0 0 0,2-2 0 16,-1 1-96-16,1 1-128 0,1-4 176 0,2 1-176 15,2-4 128-15,1 1-128 0,0-1 0 0,-3 1 0 16,4 0 0-16,0-2 0 0,3-1 0 0,1-1 0 15,1-2-816-15,2-3-64 16,3 1-16-16,0-2-13056 0,0 0-2624 0</inkml:trace>
  <inkml:trace contextRef="#ctx0" brushRef="#br0" timeOffset="-208179.41">23880 12451 1839 0,'-1'-4'160'0,"1"-1"-160"0,0 2 0 0,0 3 0 16,0 0 3504-16,0 2 656 0,1-2 144 0,2 0 32 16,-1 4-16-16,2 2 0 0,1 0 0 0,-1 7 0 15,1 3-1728-15,-1 4-352 0,0 4-64 0,1 2 0 16,-1 3-1200-16,-2-2-224 0,1-7-48 0,-1 4-16 16,1 11-112-16,-2 3-32 0,1-3 0 0,-2-5 0 15,0 1-288-15,0-5-64 0,2 1-16 0,-1-4 0 16,0-2-176-16,0-2 0 0,2 1 0 0,-1-4 0 15,2-4-176-15,0-3-64 0,1-3-16 0,-5-6 0 16,0 0-976-16,0 0-208 0</inkml:trace>
  <inkml:trace contextRef="#ctx0" brushRef="#br0" timeOffset="-207977.56">24065 12416 24879 0,'0'-6'1088'0,"-2"4"256"0,1 1-1088 0,0-2-256 16,1 3 0-16,0 0 0 0,-1 0 2896 0,1 0 528 15,-2 3 96-15,2 3 32 0,0 0-1824 0,0 8-352 16,2 0-80-16,-1 2-16 0,1 2-480 0,2 5-96 16,0 6-32-16,1 0 0 0,1 6-96 0,-1-4 0 15,2 4-16-15,1-6 0 0,0 0-304 0,1-2-48 16,2 1-16-16,-1-2 0 0,2-1-192 0,-2-1 0 16,-2-3 0-16,-1-5 0 15,0-4-384-15,0-5-32 0,0 0 0 0,-1-5 0 16,-6-2-832-16,0 0-160 0</inkml:trace>
  <inkml:trace contextRef="#ctx0" brushRef="#br0" timeOffset="-207737.25">23788 12571 10127 0,'-8'10'448'0,"6"-8"96"0,-1 0-544 0,2 0 0 0,0-2 0 0,2 0 0 16,-1 0 3328-16,0 0 576 0,0 0 96 0,0 0 32 15,0 0-176-15,51-9-16 0,-51 9-16 0,0 0 0 16,45 10-2240-16,-45-10-448 0,44 7-96 0,-44-7-16 0,48 2-576 0,-48-2-128 16,60 4-32-16,-60-4 0 15,59 0-288-15,-59 0 0 0,50-1 0 0,-50 1 0 16,44 6 0-16,-44-6 0 0,0 0 0 0,50 1 0 16,-50-1-544-16,0 0-64 0,0 0-16 15,0 0-17872-15</inkml:trace>
  <inkml:trace contextRef="#ctx0" brushRef="#br0" timeOffset="-207512.54">23741 12739 17503 0,'-2'25'768'0,"2"-19"176"0,0 2-752 0,2-3-192 0,-1-5 0 0,0 1 0 15,3 5 2752-15,1-4 528 0,-5-2 112 0,0 0 0 16,40 16-512-16,-40-16-128 0,0 0 0 0,61-22-16 15,-61 22-1744-15,0 0-352 0,74-27-64 0,-74 27 0 16,55-16-336-16,-55 16-64 16,63-14-16-16,-63 14 0 0,63-12-160 0,-63 12 0 0,55 14 0 0,-55-14 0 15,50 17-144-15,-50-17-64 0,0 0-16 0,57-3-18320 16</inkml:trace>
  <inkml:trace contextRef="#ctx0" brushRef="#br0" timeOffset="-206744.39">25457 12825 21183 0,'-3'2'1888'0,"1"-2"-1504"0,-1 0-384 0,2-2 0 15,0 2 1808-15,-3 0 304 0,-2 2 48 0,-3-2 16 16,-3 1-96-16,-2 2-16 0,0 3 0 0,3 0 0 0,1 0-896 0,1-2-176 16,3 2-32-16,0 3-16 0,-1 4-496 0,4 0-112 15,-1 5-16-15,2-2 0 0,0 1-176 0,2-1-144 16,2-2 192-16,1 3-192 0,2-5 0 0,1 1 0 15,2-4 0-15,2 1 0 0,-10-10 0 0,24 7 0 16,-24-7 0-16,0 0 0 0,50-6 0 0,-50 6-176 16,0 0 32-16,43-29 0 15,-43 29-560-15,0 0-128 0,38-45 0 0,-38 45-16 16,0 0 64-16,26-53 16 0,-26 53 0 0,0 0 0 0,14-51 768 0,-14 51 0 16,0 0 0-16,1-47 0 0,-3 37 960 0,-1 0 112 15,-2 1 16-15,-2-3 0 0,1 5-320 0,-3-2-48 16,0 2-16-16,0 1 0 0,-3 0-256 0,1 1-64 0,-1 1-16 0,2 3 0 15,0-2-96-15,2-1-16 0,-1 2 0 0,1 2 0 16,2 0 0-16,0-2-16 0,2 4 0 0,1-2 0 16,1 2-48-16,1 2 0 0,2 0 0 0,1 0 0 15,1 1-192-15,2-2 0 0,-5-3 0 0,0 0 0 16,0 0-160-16,0 0-128 0,50 0-32 0,-38 6 0 16,3 7-576-1,4-1-128-15</inkml:trace>
  <inkml:trace contextRef="#ctx0" brushRef="#br0" timeOffset="-206428.83">25864 12979 29487 0,'1'3'1296'0,"-1"-3"288"15,0 0-1264-15,0-2-320 0,0 1 0 0,0 1 0 0,0-4 1984 0,0-2 320 16,0 6 80-16,0 0 16 0,-3-39-1104 0,3 39-208 16,-1-46-64-16,1 46 0 0,-1-45-560 0,1 45-112 15,-2-47-32-15,0 14 0 16,1-7 0-16,-3 3 0 0,2 6 0 0,2 31 0 0,-5-42-16 0,5 42-16 15,-7-48 0-15,2 15 0 0,-2-3 0 0,1 1 0 16,0 4 0-16,1 3 0 0,5 28 16 0,-9-42 0 16,9 42 0-16,-5-29 0 0,5 29-112 15,0-37 0-15,0 37-16 0,0 0 0 0,0 0-176 0,0 0 192 16,0 0-192-16,0 0 192 0,0 0-192 0,40-44 160 16,-40 44-160-16,0 0 160 0,0 0-160 0,36 0 0 0,-36 0 0 0,25 7 128 15,-25-7-128-15,27 11 0 16,-27-11 0-16,27 13 0 15,-13-6-432-15,-1 2-16 0,-2-3 0 0,-1 0 0 16,-1 0-512-16,1 4-96 0,-2 4-32 0,-1 1 0 16,-1-5-896-16,-2-7-192 0</inkml:trace>
  <inkml:trace contextRef="#ctx0" brushRef="#br0" timeOffset="-206196.85">25574 12553 20271 0,'4'3'896'0,"-1"0"192"15,-3-3-880-15,0 0-208 0,0 0 0 0,0 0 0 16,0 0 2752-16,0 0 512 0,38 10 112 0,-38-10 16 0,44 6-896 0,-44-6-160 16,56 2-32-16,-56-2-16 15,54-2-1584-15,-54 2-304 0,52 0-64 0,-52 0-16 16,56 2-320-16,-56-2 0 0,53-6 0 0,-53 6-12384 15,0 0-2464-15</inkml:trace>
  <inkml:trace contextRef="#ctx0" brushRef="#br0" timeOffset="-205430.73">27119 12910 19343 0,'-1'0'1728'0,"-1"0"-1392"16,1-3-336-16,0 2 0 0,0 1 2240 0,-2-2 384 15,-1-1 80-15,-3 0 16 0,-2-1-32 0,-3-2 0 16,-2-1 0-16,0 1 0 0,-1-1-1616 0,-3 4-336 16,0 1-64-16,1 2-16 0,-2 5-336 0,2-1-80 15,1 5-16-15,0 0 0 0,2 1-224 0,0 2 128 16,4 4-128-16,2 3 0 0,2-2 0 0,2 2 0 16,1-1 0-16,2 1 0 0,2-2-176 0,3 1 176 15,1-5-160-15,2 2 160 0,2-4 0 0,2-2-144 16,-11-9 144-16,30 4 0 0,-30-4 0 0,0 0-160 15,57-20 160-15,-57 20 0 0,42-35-144 0,-42 35 144 16,47-57 0-16,-47 57-144 0,44-67 144 0,-44 67 0 16,35-75 0-16,-35 75 0 0,22-75 192 0,-22 75-48 0,14-70 0 0,-14 70 0 15,6-68-16-15,-5 31 0 0,-1-1 0 0,0 38 0 16,-2-66-128-16,2 66 128 0,-6-58-128 0,1 33 128 16,5 25-128-16,-10-28 0 0,5 18 144 0,0 2-144 15,1 1 288-15,0 4-16 0,1 0 0 0,0 3 0 16,2 3 112-16,-1-1 32 0,0-1 0 0,2 6 0 15,0-1-32-15,-1 2-16 0,1 0 0 0,1 4 0 16,-1 3-176-16,2 1-16 0,-1 4-16 0,1 6 0 16,0 5 0-16,0-3 0 0,0 1 0 0,0 2 0 15,0 9 16-15,-1-1 0 0,1-5 0 0,-2 2 0 16,1-1-176-16,-1-1 128 0,-1-1-128 0,-1-3 128 16,1 1-128-16,1-2 0 0,-1-1 0 0,1-2 0 0,0-1 0 0,0-3 0 15,1 0 0-15,-1-5 0 16,1-3-560-16,1 0-32 0,0-8-16 0,1 0 0 15,0-6-512-15,-3 0-96 0,0 0-32 0,0 0-18032 0</inkml:trace>
  <inkml:trace contextRef="#ctx0" brushRef="#br0" timeOffset="-205267.34">27361 12928 34095 0,'-2'14'1504'0,"0"-8"320"0,0 3-1456 0,1-3-368 15,0-2 0-15,-1-1 0 0,1 2 1504 0,0 3 224 16,0 4 64-16,-1 4 0 0,1 0-800 0,1 0-160 16,1-1-16-16,2-5-16 0,-1-1-416 0,2-3-96 15,1 0-16-15,0-5 0 0,-5-1-464 0,0 0-80 0,0 0-32 0,0 0-12672 16,0 0-2528-16</inkml:trace>
  <inkml:trace contextRef="#ctx0" brushRef="#br0" timeOffset="-205096.61">27411 12685 11055 0,'-9'4'976'0,"4"-4"-784"0,1 2-192 0,2-2 0 15,1 0 4000-15,-1 1 752 0,2-1 160 0,0 3 16 16,-2-3-1296-16,2 2-272 0,0 2-48 0,2-3-16 0,2 0-2320 0,1 1-464 16,-5-2-80-16,0 0-32 0,0 0-400 0,32 0-144 15,-32 0 0-15,0 0-18464 16</inkml:trace>
  <inkml:trace contextRef="#ctx0" brushRef="#br0" timeOffset="-204678.17">27589 13067 20271 0,'-4'4'896'0,"3"-4"192"0,0 1-880 0,-1 1-208 16,1-2 0-16,1 0 0 0,0 0 2384 0,1 0 432 15,2 3 96-15,0-2 16 0,2 2-288 0,2-1-48 16,2-1-16-16,1-1 0 0,2 3-1488 0,-12-3-288 16,0 0-64-16,42-3-16 0,-42 3-272 0,0 0-64 15,47-7-16-15,-47 7 0 0,0 0-240 0,44-11-128 16,-44 11 160-16,0 0-160 0,0 0 0 0,47-14 0 0,-47 14 0 16,0 0 0-16,0 0 0 0,0 0 0 0,0 0 0 0,0 0 0 15,0 0-144-15,40-37 144 0,-42 31-208 0,-1-2 80 16,-2 2-80-16,-1-4-16 0,-1 4 0 0,0-4 0 15,-2 2 80-15,1-2 16 0,-2 0 0 0,-1 1 0 16,-1-1 128-16,1 0-192 0,0 2 192 0,0-2-192 16,2 1 192-16,1 2-208 0,2-3 80 0,2 1 128 15,4 9-128-15,0 0 128 0,0 0 0 0,0 0 0 16,0 0 0-16,7-47 0 0,-7 47 0 0,0 0 0 16,0 0 256-16,0 0 32 0,0 0 0 0,46-29 0 15,-46 29 32-15,0 0 16 0,0 0 0 0,35 0 0 0,-35 0-80 16,0 0-32-16,31 1 0 0,-31-1 0 0,19 2-224 0,-19-2 0 15,23 4 0-15,-13-2 0 16,-10-2-480 0,19 8-96-16,-10-3 0 0,0 1-18736 0</inkml:trace>
  <inkml:trace contextRef="#ctx0" brushRef="#br0" timeOffset="-204441.4">27978 12884 15999 0,'3'0'352'0,"-2"0"80"0,1 0 16 0,1 0 0 0,-1 0-448 0,0 0 0 16,0 0 0-16,2 0 0 0,2 0 4608 0,-6 0 848 15,0 0 176-15,27 4 16 0,-17-2-3312 0,0-1-672 0,0 4-128 16,0-1-16-16,1 0-864 0,-1-1-160 0,1 2-48 0,1-1 0 16,-1 2-288-16,0-3-160 0,1 0 160 0,-1 1-160 15,-1 0 0-15,0-2 0 0,-2-2-128 0,-8 0 128 31,0 0-768-31,0 0-32 0,0 0-16 0,0 0-17648 0</inkml:trace>
  <inkml:trace contextRef="#ctx0" brushRef="#br0" timeOffset="-204239.11">28174 12713 11967 0,'-5'4'528'0,"2"-2"112"0,1 0-512 0,0 0-128 0,2-2 0 0,0 3 0 0,-1-3 3712 0,1 3 704 16,-1 4 128-16,1-1 48 0,-1 0-896 0,1 5-176 15,0 4-48-15,-1 1 0 0,1-1-2128 0,0 5-448 16,0-2-64-16,0 4-32 0,0 1-320 0,0-1-64 16,1 0-16-16,0 3 0 0,3-3-240 0,-2 0-160 15,1 1 192-15,0-5-192 0,0 1 0 0,1-3 0 16,-1 1 0-16,0-2 0 16,-1-3-384-16,2 2-64 0,0 1-32 0,-2-2 0 15,1 0-544-15,0-1-96 0</inkml:trace>
  <inkml:trace contextRef="#ctx0" brushRef="#br0" timeOffset="-204029.05">28388 12967 21711 0,'-3'6'464'0,"2"-4"112"0,0 0 0 0,-1 0 64 0,2-1-512 0,0 1-128 0,-1 1 0 0,0 1 0 16,0 2 3376-16,-1 3 656 0,0 4 128 0,1 0 16 15,-2-1-2368-15,2 2-464 0,0 1-112 0,1-3-16 16,0 2-816-16,0-2-160 0,0 0-48 0,1 1 0 16,0-6-192-16,2 2 0 0,0-5-144 0,0-1-12224 15,1 2-2448-15</inkml:trace>
  <inkml:trace contextRef="#ctx0" brushRef="#br0" timeOffset="-203822.88">28463 12727 27647 0,'-6'-1'1216'15,"2"-2"256"-15,2-1-1168 0,-1 2-304 0,2 2 0 0,0 0 0 0,-2 0 2416 0,3-2 416 16,-4 0 96-16,1 0 16 0,-1-1-1296 0,2 2-256 16,-1-5-48-16,2 2-16 0,1 4-672 0,0 4-128 15,1-4-16-15,2 1-16 0,0 0-368 0,2-1-128 16,0 0 0-16,1 0 144 0,1 2-416 0,-1-2-96 15,2 0-16-15,0 2-12704 16,0-1-2544-16</inkml:trace>
  <inkml:trace contextRef="#ctx0" brushRef="#br0" timeOffset="-203228.41">28697 12979 8287 0,'-4'13'736'0,"1"-7"-592"0,2 0-144 0,0-1 0 15,0 0 3632-15,0-4 688 0,-1 4 144 0,1-1 16 16,-1 4-1280-16,-1 0-256 0,1 2-48 0,-1-2-16 16,2-2-1600-16,1 1-320 0,0-4-64 0,1 1 0 15,0-1-576-15,2-3-128 0,1-3 0 0,-1 2-16 16,1-2-48-16,0 0 0 0,1-2 0 0,-2 0 0 16,1 0-128-16,-4 5 0 0,0 0 144 0,0 0-144 15,0 0 0-15,0 0 0 0,0 0 0 0,24-52 0 16,-24 52-128-16,0 0 128 0,0 0-128 0,0 0 128 15,0 0 0-15,18-57 0 0,-18 57 0 0,0 0 0 16,0 0 0-16,0 0 0 0,0 0 192 0,0 0-64 16,0 0 80-16,0 0 32 0,0 0 0 0,0 0 0 15,0 0 32-15,0 0 16 0,0 0 0 0,0 0 0 0,0 0-96 0,0 0 0 16,0 0-16-16,27 0 0 0,-27 4-176 0,0-2 0 16,0 2 144-16,2-3-144 0,-1 2 0 0,0-1 128 15,0-1-128-15,2 2 0 0,-1-3 0 0,1 0 144 16,-1 2-144-16,1-2 0 0,-1 1 0 0,1 2 0 15,-1-1 0-15,-1-2 0 0,1 4 0 0,-1-1 0 16,0 0 0-16,0-1 0 0,-1 3 0 0,1-4 0 16,1 1 0-16,-1 1 0 0,0-2 0 0,0 1 0 15,1 1 0-15,-1-2 0 0,0 2 0 0,2-2 0 16,-2 1 0-16,0 1 0 0,-1 0 0 0,1 0 0 0,1 1 0 0,-2-2 0 16,1 2 0-16,-1 2 0 0,1-2 0 15,0 2 0-15,0 0 0 0,-1 0 0 0,2 0 0 0,-2-2 0 16,1 2-144-16,-1-2 144 0,0 1-128 0,0-1 128 15,0-1 0-15,0 1 0 0,0-1 0 0,1 0 0 16,-1 0 0-16,0-1 0 0,1 0 0 0,-1 0 0 16,2 0 0-16,-1 2 0 0,0 0 0 0,0 0-128 15,1 2 128-15,-1-1 0 0,0-5-144 0,0 3 144 16,1 4-192-16,-1-4 16 0,0 4 16 0,0-5 0 16,1-1-240-16,0 2-48 15,-1-6-16-15,0 2 0 0,2 1-912 16,-2-5-176-16,-1 5-48 0,0 0-14272 0</inkml:trace>
  <inkml:trace contextRef="#ctx0" brushRef="#br0" timeOffset="-202837.9">28618 12936 11055 0,'0'0'240'0,"0"0"48"0,0 0 16 0,0 0 16 0,0 0-320 0,0 0 0 15,0 0 0-15,0 0 0 0,0 0 2656 0,0 0 480 0,0 0 80 0,0 0 32 16,0 0 80-16,0 0 32 0,0 0 0 0,0 0 0 15,0 0-1360-15,0 0-272 0,0 0-48 0,23 6-16 16,-21 3-976-16,0-3-208 0,0 4-32 0,-1-2-16 16,1 2-176-16,-1 3-16 0,0-2-16 0,-1 4 0 15,0-5-224-15,0 2 0 0,-1 0 0 0,0 1 0 16,-1-3 0-16,1-1 0 0,0 0 0 0,1-3 0 16,-1 0-384-16,1 1 0 0,-2-4-16 0,2 0 0 31,0-2-448-31,0 2-96 0,2-3-16 0,-2 0 0 0,1 0-1760 15,0 0-352-15</inkml:trace>
  <inkml:trace contextRef="#ctx0" brushRef="#br0" timeOffset="-202390.82">29218 12967 11967 0,'-1'-3'528'0,"0"2"112"0,0-1-512 0,0-1-128 0,1 3 0 0,-2-1 0 15,1 1 2256-15,0 0 432 0,-2-3 64 0,-2 0 32 16,3 0 624-16,-4 2 128 0,-2-4 32 0,1 1 0 16,-1 1-1536-16,1 0-304 0,-3-1-64 0,0 1-16 15,0-2-992-15,0 1-192 0,1 0-32 0,-1-1-16 16,1 5-160-16,0 3-16 0,2-3-16 0,0 0 0 16,-1 4-48-16,3 1-16 0,0 1 0 0,2 1 0 15,0-1-32-15,2 1 0 0,0 1 0 0,1 2 0 16,1 4-128-16,1 1 128 0,0-2-128 0,1 2 128 15,-2-1-128-15,2 2 0 0,-1 1 0 0,0-1 0 16,0 1 0-16,-1 1 0 0,2-2 0 0,-2-3 0 16,2 2 0-16,-2-5 0 0,1 0-224 0,2-4 80 15,0-2-112-15,-1-2 0 0,2-2-16 0,2 0 0 16,-7 0-176-16,0 0-16 0,0 0-16 0,0 0-11968 16,44-38-2400-16</inkml:trace>
  <inkml:trace contextRef="#ctx0" brushRef="#br0" timeOffset="-202159.58">29227 13011 12895 0,'-1'3'576'0,"1"-2"112"0,0 1-560 0,0-2-128 0,1 3 0 0,0-3 0 16,2 1 2560-16,-1 2 496 0,3-3 80 0,4 2 32 15,2-2 288-15,0 4 64 16,2-4 16-16,-1 0 0 0,2 0-1936 0,-1 0-400 15,1 2-80-15,-14-2-16 0,29 0-592 0,-14 4-128 16,0-4-32-16,0 1 0 0,-1 1-208 0,-3-1-144 0,0 1 192 0,-1-1-192 16,-2 2-128-16,0-3-144 0,-1 2-32 15,-7-2-18336-15</inkml:trace>
  <inkml:trace contextRef="#ctx0" brushRef="#br0" timeOffset="-201942.07">29421 12869 11967 0,'-2'0'1072'0,"1"0"-864"0,1 3-208 0,0-3 0 0,-2 3 3504 0,2 0 656 15,-1 0 128-15,0 4 16 16,1 1-464-16,-1 8-112 0,-2 4-16 0,2 1 0 0,0 1-2448 0,-1 1-496 16,1-1-112-16,0 0-16 15,1 0-320-15,0 1-64 0,-1-1 0 0,1 0-16 0,1-2-240 0,1-1 0 16,1-1 0-16,1-3 0 15,1-4-336-15,0-2-176 0,1-1-16 0,1-4-18544 16</inkml:trace>
  <inkml:trace contextRef="#ctx0" brushRef="#br0" timeOffset="-201140.95">25159 14009 11967 0,'-1'0'1072'0,"1"-2"-864"16,0 2-208-16,0-3 0 0,0 3 2032 0,0-1 352 16,0 1 80-16,1-2 16 0,0-1 912 0,-1 3 192 15,0 0 48-15,0 0 0 16,0 0-1440-16,0 0-272 0,0 0-64 0,46 3-16 0,-46-3-960 0,0 0-192 15,0 0-48-15,49 8 0 0,-49-8-64 16,0 0-32-16,40 6 0 0,-40-6 0 0,0 0-336 0,0 0-64 16,52 5-16-16,-52-5 0 0,0 0-128 0,57-1 0 15,-57 1 0-15,0 0 0 0,47-22-320 0,-47 22-32 16,0 0-16-16,0 0-19392 0</inkml:trace>
  <inkml:trace contextRef="#ctx0" brushRef="#br0" timeOffset="-200906.97">25353 13691 15663 0,'-6'3'1392'0,"3"-1"-1120"0,2-2-272 16,0 0 0-16,1 0 2848 0,0 4 512 0,1 2 96 0,-1-3 32 0,0-2 32 0,0 1 0 0,1 5 0 0,1 0 0 16,-2 5-2176-16,1 7-416 0,-1 9-96 0,0-3 0 15,0-3-336-15,1-2-64 16,-1 1-16-16,1-5 0 15,3-3-288-15,-2 3-128 0,1 2 128 0,1 5-128 16,3-4 0-16,-1 4 0 0,2-4 0 0,-1 0 0 31,3-3-368-31,-1-1-48 0,1 1-16 0,1-6-19344 0</inkml:trace>
  <inkml:trace contextRef="#ctx0" brushRef="#br0" timeOffset="-200569.93">25668 13731 26719 0,'0'22'1184'0,"0"-16"240"0,0-6-1136 0,3 8-288 16,-3 1 0-16,0-3 0 0,1 0 2384 0,2 0 432 15,-1 8 64-15,3-1 32 0,0 5-1360 0,0 1-272 16,0 4-48-16,0 1-16 0,0 1-656 0,-2-3-144 16,4 1-32-16,-2-4 0 0,1 0-192 0,0-3-64 15,-1-1 0-15,0-2 0 0,-2-4-128 0,0-1 0 16,-1-5 0-16,0 0 0 0,-1-1 0 0,-1-4 0 15,1-2 0-15,-2-2 0 16,1 6-384-16,-3-21-64 0,3 21-16 0,-3-32 0 0,0 13 144 0,1-1 16 16,1 1 16-16,-2-4 0 0,2 2 288 0,1 21 0 15,0-47 0-15,0 47 0 0,4-32 176 0,-4 32 32 0,4-32 16 0,-4 32 0 16,0 0 224-16,0 0 32 0,0 0 16 0,0 0 0 16,0 0-80-16,0 0-16 0,0 0 0 0,0 0 0 15,47-22-192-15,-47 22-32 0,0 0-16 0,0 0 0 16,0 0-160-16,47 11 0 0,-47-11 0 0,0 0 0 15,0 0-592-15,46 8-48 16,-35 1-16-16,2-1-18800 0</inkml:trace>
  <inkml:trace contextRef="#ctx0" brushRef="#br0" timeOffset="-200413.35">26038 13883 16575 0,'-4'19'1472'0,"2"-9"-1168"0,1-1-304 0,-1-2 0 0,1-4 3520 0,2 2 640 15,-2 0 128-15,1 4 16 0,-1 4-1376 0,1 6-288 16,-1 0-48-16,2 0-16 0,0 0-1504 0,2-3-304 15,0-4-64-15,1 1-16 0,1-7-416 0,-1-2-80 16,1-2 0-16,-2 1-16 0,4 0-352 0,-7-3-64 16,0 0-16-16,0 0-19264 15</inkml:trace>
  <inkml:trace contextRef="#ctx0" brushRef="#br0" timeOffset="-200226.26">26089 13663 14735 0,'-10'12'1312'0,"6"-7"-1056"0,0-3-256 0,1 0 0 16,2-2 4288-16,-1 0 784 0,1 0 176 0,0-2 16 16,0 0-2256-16,-1-4-448 0,1 0-80 0,1 0-32 15,1 6-1488-15,1-3-320 0,-2 3-48 0,0 0-16 16,0 0-384-16,0 0-64 0,0 0-128 0,0 0 176 16,0 0-384-16,53 9-80 0,-42 1-16 0,0 2 0 31,0 1-720-31,0 6-128 0</inkml:trace>
  <inkml:trace contextRef="#ctx0" brushRef="#br0" timeOffset="-199778.7">26356 14550 27647 0,'0'0'2448'16,"0"0"-1952"-16,0 0-496 0,0-3 0 15,0 3 2208-15,0 0 352 0,0 0 64 0,0 0 0 0,-4-26-944 0,4 26-192 16,-4-39-32-16,4 39-16 15,-2-55-672-15,1 21-128 0,1-5-16 0,-2-2-16 0,2-1-256 0,0 2-48 16,-1-1-16-16,1 2 0 0,0 5-80 0,0-1-16 16,0-2 0-16,0 1 0 0,-1 2-32 0,1 34-16 15,-1-57 0-15,1 57 0 0,-4-37 32 0,4 37 0 16,-2-33 0-16,2 33 0 0,0 0 0 0,-2-32 0 16,2 32 0-16,0 0 0 0,0 0-176 0,4 4 192 15,-3-1-192-15,2 0 192 0,0 3-192 0,1-2 0 16,-4-4 144-16,13 6-144 0,-7 7 0 0,1-3 0 15,3-2 0-15,-1 2 128 0,1 2-128 0,-1 2 0 16,1 2-176-16,2 3 176 0,-1-3-208 0,-1 2 48 16,1 1 16-16,-3-3 0 0,-1-6-32 0,-1 2 0 0,0 1 0 0,-2-1 0 15,1-2-48-15,-3 0-16 0,0-2 0 0,0 0 0 32,-4-6-208-32,2 1-32 0,0 7-16 0,-1-7 0 0,-1-5 192 0,-2 1 48 0,-2-2 0 0,-2 6 0 15,-1 0 256-15,-3 1-128 0,0-1 128 16,0-3 0-16,-1 0 0 0,1-3 0 0,0 2 0 0,0 1 0 15,1-3 0-15,3 3 0 0,2-2 0 0,-1 1 0 16,5 1-256-16,-1 0 64 0,3-3 16 0,2 1 0 31,-2 2-288-31,0 0-64 0,0 0-16 0,0 0-11808 0,0 0-2368 0</inkml:trace>
  <inkml:trace contextRef="#ctx0" brushRef="#br0" timeOffset="-199517.9">26682 13722 7359 0,'-2'-3'656'0,"-1"0"-528"16,1 1-128-16,1 2 0 0,-1 0 3680 0,1-2 704 15,-3 0 144-15,0-2 16 0,-3-2-208 0,2 0-48 16,0 2-16-16,2 2 0 0,0-2-2608 0,2 2-512 16,1 0-96-16,1 4-32 0,-1 0-256 0,3 2-64 15,-1-1-16-15,1 4 0 0,-1 1-144 0,1 2-32 16,0 5 0-16,1-1 0 0,0-5-208 0,-1 6-48 15,1 8-16-15,-1 1 0 0,-1 0-240 0,-1 1 144 16,2-1-144-16,-3 2 128 0,1 3-128 0,-2-1 0 16,0 1 0-16,-1-5 0 0,1 2 0 0,-1-5 0 0,0-3-192 15,1-2 192 1,0-4-1024-16,1-1-64 0,1-3-32 0,0-6-19056 0</inkml:trace>
  <inkml:trace contextRef="#ctx0" brushRef="#br0" timeOffset="-199143.82">26731 14019 11055 0,'3'6'480'0,"-2"-2"112"0,2-2-464 0,-2-2-128 0,2 2 0 0,-2 0 0 15,3 1 3360-15,-1 0 656 0,-3-3 128 0,19 10 16 16,-19-10-240-16,25 15-48 0,-25-15-16 0,27 10 0 0,-27-10-2448 0,0 0-512 16,38 6-80-16,-38-6-32 0,0 0-400 0,0 0-96 15,0 0-16-15,55-18 0 16,-55 18-144-16,0 0-128 0,0 0 144 0,40-39-144 15,-40 39 0-15,0 0 128 0,0 0-128 0,24-53 0 16,-24 53 0-16,0 0 0 0,1-34 0 0,-5 24 0 0,1 1 0 0,-4 2-160 16,1-2 160-16,0 3-192 15,-1 2-48-15,-2 0-16 0,-1-2 0 0,-1 2 0 0,-3 6 80 16,3 0 16-16,0-1 0 0,0 2 0 0,1-1 160 0,1 4 0 16,1 1 0-16,0-1 0 0,2 4 0 0,0 2 176 15,1-1-16-15,0 4 0 0,3 1 80 0,0-1 16 16,2 1 0-16,0 1 0 0,3 4 0 0,1-1 0 15,1-1 0-15,1-1 0 0,0-2 80 0,1-1 32 16,1 1 0-16,2-6 0 0,-2 0-176 0,-8-10-16 16,23 12-16-16,-23-12 0 0,0 0-160 0,0 0 0 15,52-19 0-15,-52 19-176 16,0 0-656-16,0 0-144 0,53-21-32 0,-53 21-18544 0</inkml:trace>
  <inkml:trace contextRef="#ctx0" brushRef="#br0" timeOffset="-198730.55">27057 14129 14735 0,'-5'8'640'0,"4"-5"160"0,1 2-640 0,0-1-160 0,0-2 0 0,0 0 0 15,1 0 3136-15,0 1 608 0,2 2 112 0,2 1 32 16,2 2-560-16,2-1-128 0,1-1 0 0,-10-6-16 16,23 12-2016-16,-23-12-400 0,0 0-64 0,41 6-32 15,-41-6-224-15,0 0-32 0,47-8-16 0,-47 8 0 16,0 0-224-16,52-3-48 0,-52 3-128 0,0 0 192 15,0 0-192-15,54-28 0 0,-54 28 0 0,0 0 0 16,0 0 0-16,0 0 0 0,31-40 0 0,-31 40-160 0,0 0-32 0,0 0-16 16,0 0 0-16,-5-27 0 0,2 26 16 0,-2-4 16 15,-2-3 0-15,-1 0 0 0,-1 2 176 16,-2-2 0-16,0 2 0 0,0-3 0 0,-2-1 0 0,3 0 0 16,-2 2 0-16,0 0 0 0,2 0 0 0,0-2 0 15,0 1 0-15,3 2 128 0,0 1-128 0,1-1 0 16,1 2 0-16,3 2 0 0,-1 2 0 0,3-2 128 15,2-1-128-15,0 2 0 0,-2 2 256 0,0 0 0 16,0 0-16-16,0 0 0 0,0 0 144 0,0 0 48 16,54-10 0-16,-54 10 0 0,0 0-144 0,0 0-32 15,56-4 0-15,-56 4 0 0,0 0-256 0,45-1 0 16,-45 1 0-16,0 0 0 0,42 3 0 0,-42-3 0 16,0 0 0-16,43 6-144 15,-43-6-560-15,0 0-96 0,40 0-32 0,-40 0-18912 0</inkml:trace>
  <inkml:trace contextRef="#ctx0" brushRef="#br0" timeOffset="-198328.15">28577 14180 8287 0,'0'4'736'0,"0"-4"-592"15,0 0-144-15,0 0 0 0,0-3 2544 0,0 3 464 0,-2-1 112 0,2 2 16 16,-1 4 1520-16,1 2 304 16,-1 0 64-16,0 1 16 0,1 2-3008 0,-1 0-608 15,-1 2-112-15,1 1-32 0,1-1-544 0,-1 2-112 0,0 2-32 0,-2 2 0 16,2-3-304-16,-2 3-64 0,2-2-16 16,1-1 0-16,-1-3-208 0,0 0 0 15,1 2 0-15,-2-4 0 16,2 1-288-16,-1-4-160 0,1-1-16 0,0-2-16 15,0-1-928-15,1-3-192 0</inkml:trace>
  <inkml:trace contextRef="#ctx0" brushRef="#br0" timeOffset="-198153.18">28588 14064 14735 0,'0'0'1312'0,"0"0"-1056"0,0 0-256 0,0 0 0 16,0 0 3376-16,0 2 608 0,1-2 128 0,0 4 32 0,2-2-896 0,-1 2-176 15,2 0-48-15,1 2 0 0,0-4-2192 0,1 2-432 16,1 0-80-16,1 1-32 16,1-2-288-16,0 1 0 0,1 2 0 0,0-2 0 15,1 5-832-15,0-2-128 0</inkml:trace>
  <inkml:trace contextRef="#ctx0" brushRef="#br0" timeOffset="-197763.31">28841 14395 3679 0,'-1'1'320'0,"1"-1"-320"0,0 3 0 0,0-3 0 16,1 2 3936-16,1-2 720 0,-1 0 144 0,1 1 16 15,2 2-80-15,1 1-32 16,2-1 0-16,2 2 0 0,1-1-2832 0,0-2-560 16,0 2-112-16,1-1-32 0,1 0-592 0,2 0-112 15,1 1-16-15,-15-4-16 0,28 0-272 0,-28 0-160 16,0 0 192-16,40-7-192 0,-40 7 0 0,0 0 0 15,39-16 0-15,-39 16 0 0,0 0 0 0,0 0 0 0,0 0-176 0,39-34 176 16,-39 34-256-16,0 0 48 0,0 0 16 16,0 0 0-16,-7-45 0 0,0 33 16 0,0 2 0 0,-2-2 0 15,0-1 176-15,-2 3-160 0,1 2 160 0,0 0-160 16,-1 0 160-16,1-2 0 0,-1 0 0 0,-1-1 0 16,4 1 0-16,0 0 0 0,0 4 0 0,2-4 0 15,1 4 0-15,1-1 0 0,4 7 0 0,0 0-128 16,0 0 128-16,0 0 0 0,0 0 160 0,0 0-160 0,0 0 352 15,0 0-32-15,0 0 0 0,39-44 0 16,-39 44-96-16,0 0-32 0,0 0 0 0,0 0 0 0,48-19-192 0,-48 19 144 16,0 0-144-16,45-18 128 0,-45 18-128 0,0 0 0 15,49-14 0-15,-49 14 0 16,0 0-608-16,47-10 0 0,-47 10 0 16,30 0-18416-16</inkml:trace>
  <inkml:trace contextRef="#ctx0" brushRef="#br0" timeOffset="-196796.96">25824 15081 7359 0,'0'-3'656'0,"0"0"-528"16,0 1-128-16,0 0 0 0,0 2 2096 0,-1-2 384 15,1 0 80-15,-1 0 0 0,-1 0 1232 0,1-2 240 16,0-1 64-16,0 4 0 0,-1 1-1296 0,0 1-256 16,1-1-48-16,0 1-16 0,1 3-1456 0,-2 0-304 15,1 2-48-15,0 3-16 0,1 2-48 0,-1 4-16 16,-2 3 0-16,2 8 0 0,-2 15-80 0,1-9-32 16,-2-5 0-16,1 3 0 0,-1 11-240 0,0-4-48 15,-1 1-16-15,-1-6 0 0,1 1-176 0,0-3 0 16,0-4 0-16,1-1 0 0,-1-4 0 0,3-1 0 0,0-4 0 0,0-4 0 31,1-2-576-31,1-4 0 0,0 1 0 0,1-4 0 16,2 0-240-16,-3-3-32 0,0 0-16 0,0 0-11936 0,0 0-2368 0</inkml:trace>
  <inkml:trace contextRef="#ctx0" brushRef="#br0" timeOffset="-196296.52">26117 15163 26719 0,'1'0'1184'0,"-2"0"240"0,1 0-1136 0,-1 1-288 16,0 2 0-16,-1-2 0 0,1 4 2560 0,-1-1 464 15,-2 2 96-15,-2 2 16 0,-2 4-1376 0,1 0-272 16,-2 3-48-16,0-2-16 0,0 2-464 0,1 1-112 15,-1 3-16-15,0-2 0 0,0 4-320 0,2-2-64 16,-1 3 0-16,1 0-16 0,2 2-224 0,0 3-32 16,3-1-16-16,-1 1 0 15,3-7-928-15,1 2-176 0,3 0-32 0,2 3-16 0,3-5 1600 0,0-2 320 16,-1-3 64-16,2-5 16 0,2 3-816 0,3-7-192 16,3-1 0-16,0-3 0 0,-18-2 0 0,43-4 0 15,-43 4-160-15,46-16 160 0,-46 16-384 0,46-27 0 16,-46 27 0-16,0 0 0 15,56-51-256-15,-56 51-64 0,0 0 0 0,35-60 0 16,-35 60-48-16,0 0-16 0,20-63 0 0,-20 63 0 0,0 0 160 16,4-60 32-16,-4 60 0 0,-6-33 0 0,6 33 272 0,-13-31 64 0,4 9 16 0,-3 6 0 15,0 10 608-15,-2-1 128 0,-2-2 32 0,0-6 0 16,-1-5-32-16,0 1 0 0,-1 3 0 0,1 10 0 16,0 6-128-16,-1-2-16 0,2-6-16 0,0 6 0 15,1 4-96-15,4 4 0 0,1-2-16 0,2 0 0 16,0-2-80-16,5-2-16 0,1-2 0 0,2-2 0 15,3 2-144-15,1 8-176 0,4 2 48 0,1 5 0 16,2-3-384-16,3-7-64 0,-14-3 0 0,33 0-18608 16</inkml:trace>
  <inkml:trace contextRef="#ctx0" brushRef="#br0" timeOffset="-195962.78">26703 15128 14735 0,'-2'-2'640'0,"1"2"160"0,-1 0-640 0,2-4-160 15,0 4 0-15,0 0 0 0,-1-2 3648 0,1 2 704 16,-1 0 144-16,-2 0 32 0,2 2-1200 0,-1-2-224 15,0 4-48-15,0-2-16 0,1 5-1728 0,0-4-352 16,-1 3-64-16,1 1 0 0,0 0-320 0,1-2-48 0,-1-5-16 0,1 7 0 16,0 9-224-16,1 3-48 0,0 0-16 0,0-1 0 15,1-1-224-15,-2 2 0 0,1 2 0 0,-1-1 0 16,1 0 0-16,-1 1 0 0,0-3-192 0,0-1 192 31,-1 2-608-31,1 0-16 0,-1-6 0 0,-2 0 0 0,2-2-96 0,0-4-32 16,-2 2 0-16,2-6 0 0,1 0-528 0,-1-2-128 0</inkml:trace>
  <inkml:trace contextRef="#ctx0" brushRef="#br0" timeOffset="-195506.6">26640 15737 19343 0,'-3'6'848'0,"0"-4"192"0,1-2-832 0,0 3-208 16,1-2 0-16,1 2 0 0,-1-3 2928 0,0 2 528 15,-2-1 128-15,1 2 0 0,-1 0-896 0,2 0-192 16,-1-3-48-16,0 1 0 0,2 2-1488 0,0-6-320 16,2 2-48-16,0-2-16 0,0 1-176 0,1 1-32 15,-3 1-16-15,0 0 0 0,0 0-64 0,0 0-16 16,0 0 0-16,0 0 0 0,0 0-80 0,0 0-32 15,0 0 0-15,48-22 0 0,-42 23-160 0,-1 1 0 16,0 1 0-16,-1-2 128 0,1 4-128 0,-1-1 0 16,-2-1 0-16,1 3 0 0,-2 1 0 0,-1-1 0 0,0 0-176 0,0-2 176 15,-1 4-208-15,-2-4 32 16,2 2 16-16,-2-2 0 0,2 0 160 0,-1 1-208 0,-1-2 80 0,1 0 128 16,-2-2-256-16,0 2 64 0,1-3 0 0,-2 2 16 15,0-2 176-15,0 0-192 0,1-2 192 0,-1 2-192 16,0 0 192-16,1-3 0 0,-1 2 0 0,1 1 0 15,0 0 0-15,0 0 128 0,2-3-128 0,-1 3 128 16,2-2-128-16,0 1 0 0,-1 1 0 0,2-4 128 16,0 1-128-16,0 0-208 0,0 3 48 0,0 0 16 15,0 0-496 1,0 0-112-16,0 0-16 0,0 0-17920 0</inkml:trace>
  <inkml:trace contextRef="#ctx0" brushRef="#br0" timeOffset="-194535.33">25318 15979 15663 0,'0'0'1392'0,"0"0"-1120"0,2 0-272 0,-1 0 0 16,-1 0 2176-16,1 1 368 0,3 2 80 0,1-1 0 15,-5-2 432-15,16 6 80 16,-5-2 0-16,1 2 16 0,1 1-1456 0,2 0-288 0,1 2-64 0,0-3-16 16,2 1-576-16,1 2-112 0,2-5-32 0,1 1 0 15,0 1-128-15,4-3-32 0,4 1 0 0,2-1 0 16,3-2-128-16,-1 1-48 0,1-2 0 0,0 0 0 15,-3 0-144-15,-1 3-128 0,-3-3 192 0,1 4-192 16,-3-4 128-16,-1 2-128 0,0-1 0 16,-1 2 0-16,-3-3 0 0,-1 2 0 0,1-1 0 0,1-1 0 15,1 3 0-15,0-3 0 0,1 0 0 0,-24 0 0 16,49-4 160-16,-49 4-160 0,49-2 128 0,-49 2-128 16,46-4 160-16,-24 4-160 0,-1 0 192 0,-1 0-192 0,0 0 160 15,1 1-160-15,1 2 128 0,1-1-128 16,1 2 0-16,-1 0 0 0,-3-2 0 0,-1 2 0 0,0-2 0 0,1 2 0 15,2-2 0-15,2 0 0 0,-1 3 0 0,1-5 0 16,1 0 0-16,-2 0 0 0,-23 0 0 0,48 0 0 16,-48 0 0-16,44-3 0 0,-26 3 0 15,-18 0 128-15,36-2-128 0,-36 2 0 0,36-2 0 0,-36 2 128 16,35-2-128-16,-35 2 0 0,32 0 0 0,-16 0 0 0,-16 0 128 0,29-3-128 16,-29 3 0-16,0 0 0 0,35-1 0 0,-23 1 0 15,-2 1 0-15,2-1 0 16,-3 0 0-16,1 3 0 0,-1-1 0 0,1 0 0 15,-2 3 0-15,1-2 0 0,-1 4 0 0,-1-4-176 16,-1 6 176-16,-1-3-192 16,-1-1-272-16,-2 4-64 0,1-3-16 0,-2 0 0 15,-1 0-256-15,-2-2-48 0,0 2-16 0,-1-3-18400 0</inkml:trace>
  <inkml:trace contextRef="#ctx0" brushRef="#br0" timeOffset="-193483.91">25462 16432 20271 0,'-1'2'1792'0,"1"-4"-1424"16,0 2-368-16,1-3 0 0,-1 3 2544 0,0 0 432 16,0 0 96-16,0 0 0 0,0 0-432 0,0 0-80 15,0 0-32-15,0 0 0 0,0 0-1456 0,43-38-304 16,-35 38-48-16,-1 0-16 0,2 2-128 0,-1-2-16 16,1 0-16-16,1 0 0 0,-2 0-224 0,1 7-64 15,0-1 0-15,-1-3 0 0,1 4-256 0,-1-4 160 16,-1 6-160-16,-2 1 128 0,2-4-128 0,-2 0 0 15,0 2 0-15,-2 0 0 0,-1 1 0 0,-1-3-224 0,1 2 80 16,-4-2 16 0,1-4-320-16,-1 4-64 0,-2 1-16 0,-1-4 0 0,-1 4 112 0,0-4 32 15,-3 1 0-15,0 1 0 0,1-1 208 0,-2-1 176 16,1 3-208-16,0-3 80 0,1 3 128 0,3-2 0 0,0-4 0 0,1 2 0 16,3 2 0-16,0-1 256 0,2-2-64 0,0-1-16 15,3 2 64-15,1-2 16 16,0 4 0-16,0-4 0 0,1 2 16 0,0-2 16 0,2 7 0 0,-1-4 0 15,0 0 32-15,2 0 0 0,0 4 0 0,-1-1 0 16,1 0-176-16,1 4-16 0,-1 2-128 0,-1 1 192 16,1 0-192-16,-2 0 0 0,2 0 128 0,-3 2-128 15,0 1 0-15,-1-1 0 0,0 1 0 0,-2 0 0 0,-2 3 0 16,-1-2 0-16,0 0 0 0,-3-3 0 16,1 1 0-16,-3-2 0 0,-1 2 0 0,-2-1 0 15,1-4-240-15,-2 2 64 0,-2-2 16 0,-1-1 0 16,1 0 16-16,-3-2 0 0,1 1 0 0,-2-4 0 0,0 0 144 15,1-2-160-15,1-2 160 0,0 0-160 16,1-3 160-16,0-2-160 0,-1-3 160 0,3-1-160 0,2 3 160 0,0-1-160 16,8 7 160-16,-8-29-160 0,8 29 160 0,0 0 0 15,0 0-144-15,8-49 144 0,-8 49-160 0,0 0 160 16,0 0-208-16,0 0 80 0,0 0-224 0,47-30-32 16,-47 30-16-16,0 0 0 15,42-33-656-15,-42 33-128 0</inkml:trace>
  <inkml:trace contextRef="#ctx0" brushRef="#br0" timeOffset="-193224.64">25981 16396 23039 0,'-6'-13'1024'0,"1"9"192"0,3 2-960 0,0 2-256 0,1-2 0 0,0-2 0 16,1 2 2464-16,-1 0 448 0,1 2 96 0,-3-2 0 15,1 2-704-15,0 2-128 0,0 2-48 0,1 4 0 16,0 3-1168-16,1 0-256 0,-2 0-32 0,2-1-16 16,0 6-272-16,0-1-48 0,2-2-16 0,-2 2 0 15,0 7-160-15,1-2-32 0,0-1-128 0,1-1 192 16,0 2-192-16,-1-1 0 0,3-3 0 0,-2-4 0 16,2-6-176-16,-2 4-80 0,1 0 0 0,-1 0-16 31,-1-1-528-31,2-7-96 0,-2-2-32 0,2 0-17936 0</inkml:trace>
  <inkml:trace contextRef="#ctx0" brushRef="#br0" timeOffset="-192896.7">25981 16899 21183 0,'-1'6'944'0,"1"-4"192"0,0 0-912 0,-1-2-224 16,1 3 0-16,0 0 0 0,0 0 2176 0,0-3 400 15,-2 0 80-15,2 1 16 0,0 1-144 0,-1 1-32 16,-1 1 0-16,1-2 0 0,-1 2-1488 0,1-3-304 16,0 1-64-16,0-2-16 0,-1 0-176 0,2 0-48 15,0-2 0-15,0 1 0 0,2-3-64 0,-2 4-16 16,0 0 0-16,0 0 0 0,0 0-128 0,0 0-48 0,0 0 0 0,0 0 0 16,0 0-144-16,0 0 0 0,0 0 0 0,0 0 0 15,0 0 0-15,0 0 0 16,0 0 0-16,34-9 0 0,-30 16 0 0,-3-1-192 0,0 0 0 0,-1 1 16 15,-1 0-128-15,1-1-16 0,-1 0-16 0,0-2 0 32,-2 1-80-32,1 2-16 0,-3 2 0 0,0-2 0 15,1-2-672-15,-1-4-144 0,3 2-32 0,-1-1-16016 0</inkml:trace>
  <inkml:trace contextRef="#ctx0" brushRef="#br0" timeOffset="-192047.45">26379 16576 8287 0,'-2'0'736'0,"1"0"-592"0,-1 0-144 0,1 0 0 16,1 0 1504-16,0 0 272 0,-1-2 48 0,1 2 16 15,0-4 1360-15,0 2 288 0,1-2 48 0,0 0 16 16,1-1-704-16,-1 2-144 0,0-4-16 0,-1 4-16 16,1-3-1328-16,-1-1-256 0,0 7-48 0,0 0-16 15,0 0-544-15,0 0-112 0,-6-48-32 0,6 48 0 16,0 0-80-16,-11-41 0 0,7 33-16 0,-1-6 0 16,5 14-48-16,0 0 0 0,-12-28 0 0,8 21 0 15,-1 3-32-15,3-3-16 0,2 7 0 0,0 0 0 16,-8-11-144-16,7 11 192 0,1 0-192 0,-1 1 192 15,2-1-192-15,-1 3 0 0,3-3 144 0,-1 0-144 16,2 0 0-16,1 2 144 0,0 6-144 0,1-2 0 0,1-2 128 0,1 2-128 16,0 0 0-16,2 0 0 15,0 3 0-15,0-3 128 0,1 0-128 0,0-1 0 0,2 0 144 0,0-1-144 16,2 2 0-16,0 0 144 16,-4-2-144-16,-5-2 0 0,-1 2 0 0,0-1 0 0,0 0 0 0,0 0 0 15,1 1 0-15,3-2 0 0,2 2 0 0,3-1 0 16,-1 0 0-16,2-2 0 0,-1-1-288 0,-3 0 64 15,0-1 16-15,-2-3 0 0,-2 2 16 0,-1-1 0 16,-1 2 0-16,0-1 0 0,-1-1 192 0,-2 2 0 16,1 1-160-16,-1-3 160 0,1 3 0 0,-2 0 0 15,0 3 0-15,0-3 0 0,2 0 0 0,-2 0 0 16,0 4 0-16,1-2 0 0,0 2 0 0,-1 2 192 16,1 1-192-16,-2 2 192 0,2-3-192 0,-2 4 192 15,1 0-192-15,-1 1 192 0,0 0-192 0,0 0 0 0,0 3 144 16,-1-2-144-16,0 7 0 0,0-3 128 0,-2 0-128 0,1-1 0 15,-1 2 0-15,-1 8 128 0,0 6-128 0,-3-5 0 16,1-8 0-16,0 5 128 0,-3 6-128 0,1 2 0 16,-1-5 128-16,-1-5-128 0,3-5 160 0,-2-1-160 15,2 1 240-15,2-3-48 0,-2 0-16 0,1-1 0 16,3-2-48-16,-1-1-128 0,0-3 192 0,3-2-64 16,0 0-128-16,-1-2 0 0,2-1 0 0,0 2 0 15,0-3 0-15,0 2 0 0,2-2 0 0,-2 0 0 16,1 0 0-16,0 0 0 0,-1 0 0 0,1 0 0 0,1-2-160 0,0-1-16 15,1-2 0-15,-3 5 0 16,0 0-336-16,0 0-80 16,0 0-16-16,18-56 0 0,-18 56-528 0,0 0-96 0</inkml:trace>
  <inkml:trace contextRef="#ctx0" brushRef="#br0" timeOffset="-191697.15">26901 16453 11967 0,'0'0'528'0,"0"0"112"0,0 0-512 0,0 0-128 15,0 0 0-15,0 0 0 0,0 0 3072 0,0 0 592 0,0 0 112 0,0 0 32 16,0 0-32-16,0 0-16 0,0 0 0 0,0 0 0 15,0 0-2256-15,0 0-448 0,11 7-96 0,-11 6 0 16,0-1-416-16,0 2-80 0,0 0-16 0,2 2 0 16,0 0-160-16,-1 1-32 0,2 1-16 0,-1 1 0 15,1 0-96-15,-1 2-16 0,-1-4 0 0,1 1 0 16,-2 4 0-16,0-2-128 0,-2 2 192 0,0-3-64 16,-1-5-128-16,0 3 160 0,-2 5-160 0,1-2 160 15,-1-8-160-15,0-2 0 0,1 3 0 0,1-5 0 16,0 0 0-16,1-2-256 0,2-4 64 0,0-2 16 15,0 0-560-15,0 0-112 0,0 0-32 16,0 0-18512-16</inkml:trace>
  <inkml:trace contextRef="#ctx0" brushRef="#br0" timeOffset="-191203.42">26965 17082 11055 0,'-3'10'240'0,"2"-7"48"0,-1 0 16 0,1 0 16 0,1 0-320 0,-1-3 0 0,1 0 0 0,0 0 0 16,0 2 2144-16,-1 0 368 16,1-2 80-16,-2 3 16 0,1-2 832 0,1 1 160 15,-1-2 48-15,1 3 0 0,0-3-1696 0,-1 4-336 0,1-2-64 0,0 2-16 16,-2-3-768-16,2 4-176 15,0-1-16-15,-1-1-16 0,0 2-224 0,0-1-32 0,-1 2-16 0,1-5 0 16,0 2-48-16,0-1-16 0,0-2 0 0,-1 2 0 16,1-4-96-16,1 2 0 0,-1-2-128 15,1 2 192-15,0 2-192 0,0-2 144 0,0-3-144 0,0 0 128 16,0-1-128-16,0 2 0 0,1-1 0 0,0 2 0 16,1-1 0-16,-1-1 0 0,0 2 0 0,0-1 0 15,0 2 0-15,2 0 0 0,-2 0 0 0,2 0 0 16,-2 0 0-16,0 2 0 0,0-2 0 0,-1 4 0 15,2 4 0-15,-2-3 0 0,0 0 0 0,-2-1 0 16,2-4 0-16,-1 0 0 0,1 3 0 0,-1-3 0 0,1 3 0 0,-3 0 0 16,2-2 0-16,-1 1 0 0,-1 2 0 0,0-1 0 15,-1 0 0-15,0 3 0 16,-1 1 0-16,0-1 0 0,0 0 0 0,-1-5 0 16,1 2 0-16,0-3 0 0,0-6 0 0,0 2 0 0,0-2 0 15,0 2 0-15,2-1 0 0,-1 1 0 0,0 1 0 0,2 0 0 16,-1 2 0-16,2-2 0 0,0 1 0 0,1 1 0 15,-1-4 0-15,2 1 0 16,-1 4-512-16,1-6-48 0,-1 6 0 0</inkml:trace>
  <inkml:trace contextRef="#ctx0" brushRef="#br0" timeOffset="-190094.22">27638 15975 8287 0,'-1'-2'736'0,"0"2"-592"0,1-3-144 0,0 2 0 0,-2 1 2576 0,2 0 496 0,0 0 80 0,0 0 32 31,2-2 1312-31,-1-1 272 0,0 2 48 0,2 1 16 16,0 0-2720-16,2 1-528 0,3 2-112 0,-2-1-32 15,3-1-624-15,0 2-128 0,1-1-32 0,1 2 0 16,2 0-176-16,-13-4-32 0,27 4-16 0,-27-4 0 15,0 0-192-15,38 6-48 0,-28-4 0 0,1 1 0 16,-11-3-192-16,0 0 128 0,36 7-128 0,-36-7 0 16,0 0 0-16,32 9 0 0,-32-9 0 0,0 0 0 15,0 0 0-15,30 3 0 0,-25-3 0 0,0 0 0 16,-5 0-448-16,0 0-16 0,0 0-16 0,0 0 0 16,0 0-96-16,0 0-32 0,0 0 0 0,0 0 0 15,0 0 0-15,0 0 0 0,0 0 0 0,0 0 0 16,0 0-752-16,0 0-160 0,0 0-16 0,0 0-9632 15,0 0-1920-15</inkml:trace>
  <inkml:trace contextRef="#ctx0" brushRef="#br0" timeOffset="-189721.49">27626 16146 6447 0,'-1'0'576'0,"1"1"-576"0,0-1 0 0,1 0 0 16,0 3 2560-16,0-3 384 0,2 0 96 0,0 3 16 16,2 0 1504-16,4 1 304 0,0-2 64 0,2 2 16 15,1-2-2576-15,-12-2-512 0,0 0-96 0,40 2-32 16,-40-2-896-16,0 0-176 0,42-2-32 0,-42 2-16 15,0 0-144-15,36 0-16 0,-36 0-16 0,0 0 0 16,34 2-176-16,-34-2-16 0,0 0-16 0,0 0 0 16,44 2-224-16,-33 1 0 0,-1 0 0 0,-2 1 0 15,1-2 0-15,-2 0 0 0,1 3 0 0,-3-2 0 16,0 0-480-16,0-2-96 16,-2 1 0-16,0-2-16 0,-3 0-576 0,0 0-112 15,0 0-32-15,0 0-16864 0</inkml:trace>
  <inkml:trace contextRef="#ctx0" brushRef="#br0" timeOffset="-189088.13">28571 15262 11967 0,'1'0'1072'0,"-1"-3"-864"15,0 2-208-15,0 1 0 0,0 0 2288 0,0-2 400 16,0 2 96-16,0-3 16 0,-1 3 832 0,-1 0 160 15,0 3 48-15,-2-1 0 0,-1 2-1920 0,-1 5-384 16,0-2-80-16,-3 5-16 0,0 1-752 0,-2 5-160 16,-1 2-16-16,-2 1-16 0,1 5-48 0,-1 0 0 15,1 5 0-15,0-1 0 0,1 3-176 0,1 3-32 16,1 5-16-16,-1-1 0 0,2-5-224 0,2 3 144 16,0 3-144-16,0 3 128 0,1 1-128 0,0 2 192 15,1 0-192-15,2 0 192 0,1 1-16 0,-1-1 0 16,1 2 0-16,2-2 0 0,-1 3-176 0,2-3 160 15,0-2-160-15,3-7 160 0,1-3-32 0,1-1 0 16,1 4 0-16,2-4 0 0,1 0-128 0,2-1 0 16,1-5 0-16,0 2 0 0,3-1 0 0,-1-2 0 0,1-4 0 0,-2-1 0 15,-3-4 0-15,0-2 0 0,1 2 0 0,1-1 0 16,0 2 0-16,1 2 0 0,-2-3-128 0,1 0 128 31,-2-2-496-31,0 0-16 0,1 2-16 0,-3-5 0 16,1 0-352-16,-1-1-64 0,0-2-16 0,-1-1 0 15,-1-2-1552-15,-1-1-320 0</inkml:trace>
  <inkml:trace contextRef="#ctx0" brushRef="#br0" timeOffset="-188656.91">28949 15436 17503 0,'-3'3'768'0,"2"-3"176"0,0 0-752 0,0 0-192 0,1 2 0 0,0-2 0 16,0 1 2288-16,0 2 416 0,0 1 96 0,0 2 16 16,1 2 256-16,-2 2 48 0,1 3 16 0,0-1 0 15,-2 4-1808-15,1 0-368 0,-1 3-64 0,1-2 0 16,-2 4-368-16,-1-2-64 0,2 3-16 0,-3 0 0 15,1 0-256-15,-1-3-48 0,2 1-16 0,-2-2 0 16,2-2-128-16,-1-3 0 0,2-3-160 0,1-2 160 31,1-4-704-31,1-1-32 0,0-3-16 0,2-3-18000 0</inkml:trace>
  <inkml:trace contextRef="#ctx0" brushRef="#br0" timeOffset="-188271.08">29179 15508 13823 0,'-4'4'1216'0,"2"-1"-960"16,0 0-256-16,1-3 0 0,1 2 3248 0,-1 0 592 15,0 0 128-15,0 2 32 0,-2 2-352 0,1 3-80 16,-3 3-16-16,1 4 0 0,-1 1-2288 0,0 1-464 16,0-5-96-16,1 0 0 0,2 0-336 0,-1 2-64 15,2 1-16-15,2-1 0 0,2 1-288 0,1-2 128 16,3 1-128-16,0-3 0 0,5-2 0 0,-1-3 0 15,4-1 0-15,-1-1 0 0,-14-5 0 0,0 0 0 16,59-8 0-16,-59 8-144 0,0 0-144 0,60-29-32 16,-60 29 0-16,0 0 0 15,52-38-256-15,-52 38-64 0,0 0-16 0,41-51 0 16,-41 51-1120-16,0 0-208 0,26-51-64 0,-26 51 0 16,0 0 336-16,6-40 64 0,-6 40 16 0,-7-26 0 0,0 17 2416 0,-1-1 496 0,-2 2 80 0,-1 0 32 15,-3 2 528-15,-1-3 128 0,-2 3 0 0,-2 0 16 16,-2 2-1104-16,-1 0-208 0,0 2-48 0,-2 2-16 15,3-2-304-15,2 4-48 0,-1 0-16 0,1 2 0 16,2 0-160-16,2 2-32 0,3 3-128 0,3-6 192 16,3 4-192-16,3-4 0 0,2 2 0 0,1 0 0 31,4 0-480-31,1 1-32 0,2 1-16 0,2-3-12208 0,2 1-2432 0</inkml:trace>
  <inkml:trace contextRef="#ctx0" brushRef="#br0" timeOffset="-187369.23">29102 16422 11055 0,'0'-3'976'15,"-1"2"-784"-15,1-1-192 0,0 2 0 16,0 0 2528-16,0 0 464 0,0-3 80 0,0 2 32 15,0-2 864-15,1-3 160 0,2 3 32 0,-1-1 16 16,1 1-2336-16,2 1-480 0,0 1-80 0,2 1-32 16,0 0-528-16,1 0-96 0,0 1-32 0,1 1 0 0,1 2-96 0,0 2-32 15,0-2 0-15,0 2 0 16,0 0-176-16,-1 3-32 0,1-3-16 0,0 2 0 0,-1 0-240 0,0-2 0 16,-1 2 128-16,-2-2-128 0,2 0 0 0,-3 0 0 15,0 1 0-15,-2-1 0 0,0 0 0 0,-2-2 0 16,-1 1 0-16,0-2 0 0,-1 4-192 0,0-4 32 15,-2 1 0-15,-1 1 0 0,1-1-160 0,-2 2-16 16,0 0-16-16,-3-2 0 0,2 2 0 0,0 0 0 16,-1 0 0-16,2-2 0 0,0 2 96 0,1-3 32 15,2 0 0-15,0 0 0 0,4-2 224 0,-1 1 0 0,3-2 0 0,-1 2 0 16,2-2 0-16,0 0 0 0,1 1 0 16,1-1 160-16,0 0 112 0,0 1 32 0,0 2 0 0,0 0 0 15,-1 1 48-15,2 1 16 0,-1 1 0 0,-1 0 0 16,2 2-64-16,-1-2-16 0,0 3 0 0,1 1 0 15,0-1-160-15,0 0-128 0,1 1 192 0,0 0-192 16,0 2 128-16,0-2-128 0,-1-1 0 0,-1 1 0 16,-1-3 0-16,0 2 0 0,-4-1 0 0,1 0 0 15,-2-2 0-15,-1 3 0 0,-1-3 0 0,0 1 0 16,-2-1 0-16,0 1 0 0,-2-1 0 0,-2 0 0 16,0 1 0-16,-3 0 0 0,-1-1 0 0,-1-1-144 15,-2-2 144-15,-2 1-192 0,0-1 192 0,-1-3-192 16,-1 0 192-16,0-3 0 0,2 1 0 0,-1 0-128 0,1-4 128 15,2 0 0-15,0-4-144 0,2 0 144 0,0 4 0 0,3 0 0 16,0 0-144-16,2 0 144 0,2-1 0 0,0 4 0 16,1 0 0-16,1 0 0 0,1 0 0 0,1 1 0 15,1 0 0-15,0 0 0 0,1 1 0 0,0-1-160 16,2 1 160-16,0-1-128 16,1 0-480-16,1-3-96 0,1 2 0 0,2-1-12320 15,-8 4-2464-15</inkml:trace>
  <inkml:trace contextRef="#ctx0" brushRef="#br0" timeOffset="-186765.83">29779 15258 23951 0,'1'4'2128'0,"0"0"-1696"15,2 1-432-15,-2-2 0 0,0 3 2352 0,2 2 384 16,3 7 80-16,1 9 0 0,5 12-496 0,2 8-96 15,1 4-32-15,1 0 0 0,0 4-896 0,-1-1-176 16,-1-3-32-16,0 3-16 0,0-1-320 0,-2 3-64 16,1 1-16-16,-2-2 0 0,0 1-224 0,-1 0-32 15,0-5-16-15,-2 2 0 0,-1-5-160 0,-2 2-48 16,-3 0 0-16,-2-2 0 0,-2 2-192 0,-3-6 0 0,1-7 0 16,-1 5 0-16,-3 3 0 0,-1 1 0 0,0-2 0 0,-2-7 0 15,-2-1 0-15,1-1 0 0,0-1 0 0,-2-2 0 16,1 2-272-16,-2-2 0 0,0-5 0 0,-1 2 0 15,1-3-32-15,0-2 0 0,0 1 0 0,-1-2 0 32,1-2-80-32,1-2-32 0,-1 0 0 0,1-1 0 15,2-1-80-15,-1-2-16 0,3 1 0 0,2-4 0 16,2 0 16-16,-1-4 0 0,0 0 0 0,3-1 0 0,2-4-192 16,-2-3-32-16,3 0-16 0,0-5-17696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25T18:23:20.9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18684 6065 5519 0,'2'0'496'0,"-2"0"-496"15,-2 0 0-15,2 0 0 0,0 0 1376 0,0 4 176 16,-1-4 48-16,1 0 0 0,-1 0 576 0,1 0 128 15,-1-2 32-15,1 0 0 0,0 2-624 0,-2-2-128 16,2 1-32-16,-1 1 0 0,0 0-336 0,0 0-64 16,-1-3 0-16,1 6-16 0,0-3 144 0,1 0 16 15,-1 1 16-15,-1 1 0 0,1 5-112 0,1-4-32 0,-1 3 0 0,1 1 0 16,-1 0-416-16,0 2-96 0,-1-1-16 0,1 2 0 16,0 0-320-16,0 0-64 15,-1 0 0-15,1 1-16 0,0-1-240 0,0 2 176 0,-1-2-176 0,0-2 160 16,1 3-160-16,-1-4 0 0,0 2 0 0,1-3 0 15,-2 1 0-15,2 0 0 0,-1-2 0 0,-1-2 0 16,-1 1 0-16,1-2 0 0,0 2 0 0,-1-4 0 16,2 3 0-16,1-6 0 0,0 3 0 0,-1-4 0 15,2 1-192-15,0-2 192 0,0-1-160 0,3-2 160 16,-1-2 0-16,1 2 0 0,0-5-128 0,1 0 128 16,1-2 0-16,1-4 0 0,0 2 0 0,-1 0 0 15,2-1 128-15,-1 0-128 0,-1 2 192 0,-2-3-192 0,1 3 208 0,-1 0-64 16,-2 1-16-16,-1-1 0 0,0 4 32 15,-1-2 0-15,-1 3 0 0,0 1 0 0,1 3-32 0,-2 2 0 16,2 1 0-16,-2 2 0 0,1 2-128 0,1 0 160 16,-2 2-160-16,2 2 160 0,-1 2-160 0,-1 3 192 15,2-2-192-15,0 2 192 0,-1 1-64 0,2 2-128 16,-1 3 192-16,1-2-64 0,0 3-128 0,-1 0 0 16,1 3 144-16,0 0-144 0,0 0 0 0,0 0 0 15,-1 1 0-15,1-2 128 0,0 1-128 0,0-4 0 16,1 1 0-16,-1-4 0 0,1-2 0 0,0 0 0 15,1-4 0-15,-2 0 0 0,1 0 0 0,0-2 0 16,-1-1 0-16,1-3 0 0,-1 0-144 0,2 0 144 16,-2 0-160-16,0-3 160 0,0-1-176 0,-2 2 176 15,1-2-192-15,0-2 192 0,0 2 0 0,-1-2-128 16,1-4 128-16,0 2 0 0,1-2 0 0,0-1 0 0,1-1 0 0,-1 4 0 16,1-2 0-16,1-2 0 0,-1-3 0 0,1-3 0 15,1 0 0-15,-2 2 0 0,3 0 0 0,-3 0 0 16,1 3 0-16,-2 5 128 0,0 0-128 0,0 2 0 15,0 1 0-15,0 1 144 0,-1 4-144 0,0 0 128 16,0 0 0-16,1 3-128 0,-1 1 192 0,-1-1-64 16,2 2 32-16,-1 0 0 0,1 1 0 0,-1 0 0 15,1 1-160-15,-1 1 192 0,1-1-192 0,0 0 192 16,-2 2-192-16,2-2 160 0,-1 2-160 0,0-3 160 0,1 0-160 16,-1 0 0-16,1 0 0 0,-2-2 0 0,1-1 0 0,1 0 0 15,0 0 0-15,0-3 0 16,0 1 0-16,0-1 0 0,1-1 0 0,1 1 0 15,-1-3 0-15,1 1-192 0,0 1 32 0,-1-4 16 0,0 3-160 0,0-4-16 16,1 3-16-16,-2 0 0 0,1-3 80 0,-1 2 0 16,1-2 16-16,-1 0 0 0,0 2 48 0,1-2 0 15,0 0 0-15,1 0 0 0,-1-1-64 0,1-1-16 16,2 0 0-16,-1 0 0 16,2 0-368-16,-2 2-80 0,2 0-16 0,-1 1 0 15,1 1-864-15,-1-2-192 0,0 2-16 0,0 1-16 16,0 0-288-16,0 1-64 0,-2 0-16 0,-1 0 0 15,1 2 1392-15,-2 0 288 0,0 0 48 0,-2 0 16 0,1 0 880 0,-1 2 176 16,-1 0 32-16,1 0 16 0,-1 1-144 0,1 0-16 16,0 0-16-16,0-2-8208 15,1 1-1632-15</inkml:trace>
  <inkml:trace contextRef="#ctx0" brushRef="#br0" timeOffset="4536.89">12281 6368 1839 0,'-3'4'160'16,"0"-4"-160"-16,1 1 0 0,1 2 0 0,1-1 912 0,0-2 160 16,0 0 16-16,0 1 16 0,-2 2 544 0,1-1 96 15,1 2 32-15,0-1 0 0,0-3 80 0,0 1 0 16,0 1 16-16,0-2 0 0,0 0-16 0,0 3 0 16,0-3 0-16,0 0 0 0,0 0-400 0,0-3-96 15,0 3-16-15,-1-3 0 0,0 0-192 0,1 3-64 16,-2-2 0-16,1 0 0 0,0 0-144 0,0-1-48 15,1 0 0-15,0-3 0 0,0-1-288 0,0 1-64 0,0 0-16 0,0-1 0 16,0-2-256-16,1-1-48 0,1 0-16 0,0-2 0 16,0-7-208-16,1 6 144 0,-1 6-144 0,2 1 128 15,-1-4-128-15,1-1 0 0,1 0 0 0,-1-1 128 16,-2 1-128-16,3-1 0 0,-1 0 144 0,-2-3-144 16,0 5 128-16,-1-2-128 0,0 2 128 0,-1-2-128 15,-1 4 144-15,0 0-144 0,-1-1 192 0,1 4-192 16,-1-4 208-16,-1 3-64 0,1 3-16 0,-2-4 0 15,3 4-128-15,-2 0 160 0,2-1-160 0,-1 2 160 16,0-2-160-16,1 4 160 0,1-2-160 0,-1 2 160 16,2-3-160-16,-1 3 0 0,1 0 144 0,1 0-144 15,0 0 0-15,1 3 128 0,-1-3-128 0,2 0 0 16,-2 2 0-16,2-2 128 0,0 0-128 0,-1 1 0 16,2 2 0-16,1-3 0 0,-1 2 0 0,3 0 0 0,-1 0 1728 0,1 1 256 15,-1-2 64-15,1 1 16 16,0 0-3280-16,1 0-640 15,-1 1-144-15,4-2-32 0,-2 1 1632 0,1 1 400 0,0-2 0 0,0 1 0 0,1-2 0 0,1 3 0 16,-1-3 0-16,-12 0 0 0,0 0 0 0,0 0 0 16,64-3 0-16,-64 3 0 0,0 0 0 0,0 0 0 15,68-8 0-15,-68 8 0 0,0 0 0 0,0 0 0 16,60-6 0-16,-60 6 0 0,0 0 0 0,0 0 0 16,0 0 0-16,68-2 0 0,-68 2 0 0,0 0 0 15,0 0 0-15,61 0 0 0,-61 0 0 0,0 0 0 16,0 0 0-16,59 0 0 0,-59 0 0 0,0 0 0 0,0 0 0 0,65 0 0 15,-65 0 0-15,0 0 0 0,0 0 0 16,64 0-128-16,-64 0 128 0,0 0 0 0,0 0 0 0,62 0 0 16,-62 0 0-16,0 0 0 0,0 0 0 0,56 0 0 15,-45 0 0-15,0 0 0 0,0 2 0 0,2 0 0 16,-1-2 0-16,-1 3 0 0,-1-2 0 0,0 1 128 16,-3 1-128-16,2-2 0 0,1 4 0 0,-1-1 128 15,0-2-128-15,0-1 0 0,2 2 128 0,-2 0-128 16,1-3 0-16,-2 3 128 0,2-3-128 0,-10 0 0 15,0 0 0-15,0 0 0 0,55-3 0 0,-55 3 0 16,0 0 0-16,0 0 0 0,64-7 0 0,-64 7 0 16,0 0 0-16,0 0 0 0,61-6 0 0,-61 6 0 15,0 0 0-15,0 0 0 0,0 0 0 0,61 1 0 16,-61-1 0-16,0 0 0 0,0 0 0 0,56 12 0 0,-56-12 0 0,0 0 0 16,0 0 0-16,48 7 128 0,-48-7-128 0,0 0 0 15,0 0 0-15,0 0 0 0,63 0 0 0,-63 0 0 16,0 0 0-16,0 0 0 0,57-7 0 0,-57 7 0 15,0 0 0-15,0 0 0 0,57-7 0 0,-57 7 0 16,0 0 0-16,0 0 0 0,60-9 0 0,-60 9 0 16,0 0 0-16,0 0 0 0,59 0 0 0,-59 0 0 15,0 0 0-15,0 0 0 0,56 3 0 0,-56-3 0 16,0 0 0-16,0 0 0 0,54 1 0 0,-43-1 0 16,-11 0 0-16,0 0 0 0,0 0 0 0,59-1 0 15,-59 1 0-15,0 0 0 0,0 0 0 0,63-3 0 16,-63 3 0-16,0 0 0 0,0 0 0 0,51 7 0 15,-37-4 0-15,-14-3 0 0,0 0 0 0,44 10 0 16,-30-5 0-16,-14-5 0 0,0 0 0 0,0 0 0 0,52 8 0 0,-40-6 0 16,-12-2 0-16,0 0 0 0,0 0 0 0,61 3 0 15,-61-3 0-15,0 0 0 0,0 0 0 0,65-5 0 16,-65 5 0-16,0 0 0 0,57-10 0 0,-57 10 0 16,0 0 0-16,0 0 0 0,72-14 0 0,-72 14 0 15,0 0 0-15,0 0 0 0,61-2 0 0,-61 2 0 16,0 0 0-16,0 0 0 0,53 2 0 0,-53-2 0 15,0 0 0-15,0 0 0 0,48 5 0 0,-48-5 0 16,0 0 0-16,0 0 0 0,53 6 0 0,-53-6 0 16,0 0 0-16,0 0 0 0,0 0 0 0,67-1 0 15,-67 1 0-15,0 0 0 0,0 0 0 0,0 0 0 0,70-10 0 0,-70 10 0 16,0 0 0-16,0 0 0 16,68-9 0-16,-68 9 0 0,0 0 0 0,0 0 0 15,65-6 0-15,-65 6 0 0,0 0 0 0,0 0 0 16,57 4 0-16,-57-4 0 0,0 0 0 0,0 0 0 0,49 11 0 0,-37-7 0 15,-1-1 0-15,2 0 128 0,-1-2-128 0,1 2 0 16,-13-3 0-16,0 0 0 0,0 0 0 0,58-4 0 16,-48 1 0-16,-10 3 0 0,0 0 0 0,0 0 0 15,68-9 0-15,-68 9 0 0,0 0 0 0,64-13 0 16,-64 13 0-16,0 0 0 0,58-6 0 0,-58 6 0 16,0 0 0-16,0 0 0 0,72-4 0 0,-72 4 0 15,0 0 0-15,0 0 0 0,65 4 0 0,-65-4 0 16,0 0 0-16,0 0 0 0,57 9 0 0,-51-9 0 15,1 0 0-15,0 0 0 0,0 0 0 0,2-3 0 16,-9 3 0-16,0 0 0 0,0 0 0 0,73-8 0 0,-73 8 0 16,0 0 0-16,84-10 0 0,-84 10 0 0,0 0 0 0,73-7 0 15,-73 7 0-15,0 0 0 0,67 7 0 0,-67-7 0 16,0 0 0-16,54 8 0 0,-54-8 0 0,0 0 0 16,41 10 0-16,-41-10 0 0,0 0 0 0,42 10 128 15,-42-10-128-15,0 0 0 0,48 9 0 0,-48-9 0 16,0 0 0-16,53 6 0 0,-53-6 0 0,0 0 0 15,0 0 0-15,64 4 0 0,-64-4 0 0,0 0 0 16,0 0 0-16,63-4 0 0,-63 4 0 0,0 0 0 16,0 0 0-16,65 1 0 0,-65-1 0 0,0 0 0 15,0 0 0-15,64 5 0 0,-64-5 0 0,0 0 0 16,0 0 0-16,62 6 0 0,-62-6 0 0,0 0 0 16,0 0 0-16,57 7 0 0,-57-7 0 0,0 0 0 15,0 0 0-15,53 7 0 0,-53-7 0 0,0 0 0 0,0 0 0 0,57 6 0 16,-57-6 0-16,0 0 0 0,0 0 0 0,62 0 0 15,-62 0 0-15,0 0 0 0,0 0 0 0,0 0 0 16,59-9 0-16,-59 9 0 0,0 0 0 0,0 0 0 16,63-4 0-16,-63 4 0 0,0 0 0 0,0 0 0 15,61 3 0-15,-49-3 0 0,1 1 0 0,-1 2 0 16,-1-1 0-16,2-2 0 0,-1 2 0 0,-12-2 0 16,0 0 0-16,0 0 0 0,0 0 0 0,68-4 0 15,-68 4 0-15,0 0 0 0,0 0 0 0,62-10 0 16,-62 10 0-16,0 0 0 0,0 0 0 0,60-9 0 15,-60 9 0-15,0 0 0 0,0 0 0 0,0 0 0 16,66-1 0-16,-66 1 0 0,0 0 0 0,0 0 0 16,47 8 0-16,-37-6 0 0,-2 1 0 0,2 0 0 0,2-2 0 15,0 2 0-15,0 1 0 0,-12-4 0 0,0 0 0 0,0 0 0 16,53 5 0-16,-53-5 0 0,0 0 0 0,0 0 0 16,0 0 0-16,66-5 0 0,-66 5 0 0,0 0 0 15,0 0 0-15,0 0 0 0,63-10 0 0,-63 10 0 16,0 0 0-16,0 0 0 0,0 0 0 0,58-4 0 15,-58 4 0-15,0 0 0 0,0 0 0 0,0 0 0 16,0 0 0-16,59-6 0 0,-49 6 0 0,-10 0 0 16,0 0 0-16,0 0 0 0,0 0 0 0,0 0 0 15,62 4 0-15,-53-4 0 0,-3 2 0 0,1-2 0 16,2 0 0-16,0 1 0 0,1 1 0 0,0-2 0 16,-10 0 0-16,0 0 0 0,0 0 0 0,0 0 0 15,0 0 0-15,0 0 0 0,54-2 0 0,-54 2 0 0,0 0 0 16,0 0 0-16,0 0 0 0,54-3 0 0,-44 3 0 15,0 0 0-15,-10 0 0 0,0 0 0 0,0 0 0 16,0 0 0-16,0 0 0 0,58 2 0 0,-48 1 0 0,0-2 0 16,1 1 0-16,-1-2 0 0,0 0 0 0,-1 0 0 15,1 0 0-15,-3 0 0 0,-1 0 0 0,2 0 0 16,0-2 0-16,0 1 0 0,-1-1 0 0,0 1 0 16,2 1 0-16,0-2 0 0,-1 0 0 0,0 2 0 15,-1-2 0-15,-1 2 0 0,2 0 0 0,-1 0 0 16,-1 0 0-16,2 0 0 0,-1 0 0 0,-1 2 0 15,2-2 0-15,-1 0 0 0,-2 2 0 0,1-2 0 16,1 0 0-16,-1 0 0 0,1 2 0 0,1-2 0 16,0 0 0-16,0 0 0 0,-3 0 0 0,-2 0 0 0,4-2 0 0,-2 2 0 15,1-2 0-15,1 2 0 0,-1-2 0 0,-1 2 0 16,0 0 0-16,0-3 0 0,1 3 0 0,-1 0 0 0,-1-1 0 0,1 1 0 16,1 0 0-16,-1 0 0 0,1 0 0 0,-1 1 0 15,3-1 0-15,-2 0 0 16,1 3 0-16,-1-3 0 0,1 0 0 0,0 2 0 15,-1-2 0-15,0 2 0 0,1 0 0 0,-3-1 0 16,1 1 0-16,0-1 0 0,0 1 0 0,0-2 0 16,0 0 0-16,-1 1 0 0,1-1 0 0,0 0 0 15,1-1 0-15,0 1 0 0,-1 0 0 0,1 0 0 0,0-2 0 0,2 1-128 16,-1-1 128-16,1 1 0 16,-3 1 0-16,1 0-128 0,1 0 128 0,-3-2 0 15,-2 2 0-15,1 0-128 0,-1 0 128 0,2 0 0 16,1 0 0-16,1 2 0 0,2-2 0 0,-1 1 0 15,-1 1 0-15,0-1 0 0,1-1 0 0,-4 2 0 0,2-2 0 0,-1 0 0 16,0 1 0-16,-2-1 0 0,2 3-128 16,-2-3 128-16,0 0-128 0,-2-3 128 0,0 2-400 0,-2 1 0 15,2-2 0-15,-2 1 0 16,-1-2-880-16,1 1-160 0,-1-2-32 0,1 0-15536 16</inkml:trace>
  <inkml:trace contextRef="#ctx0" brushRef="#br0" timeOffset="5835.8">14968 5754 14735 0,'0'-4'1312'0,"0"3"-1056"16,0-2-256-16,0 1 0 0,0 2 2000 0,0-1 352 0,2 1 64 0,-1-3 16 15,0-1 1168-15,2-1 240 0,0-1 64 0,-3 6 0 16,0 0-2224-16,0 0-432 0,0 0-96 0,35-44 0 15,-35 44-576-15,0 0-128 0,27-40 0 0,-27 40-16 16,0 0-64-16,34-59-16 0,-34 59 0 0,28-51 0 16,-28 51-48-16,32-57-16 0,-32 57 0 0,30-54 0 15,-30 54-32-15,26-47 0 0,-26 47 0 0,25-41 0 16,-25 41-64-16,0 0 0 0,28-51-16 0,-28 51 0 16,0 0 16-16,0 0 0 0,20-38 0 0,-18 33 0 15,2-1-192-15,-2 2 192 0,1 0-192 0,-1 1 192 16,2 0-192-16,-1 1 128 0,-1 1-128 0,0-2 128 15,1 1-128-15,-1 0 128 0,1 2-128 0,1 0 128 16,-2 0-128-16,1 2 0 0,-1 0 0 0,1 2 128 0,-1 1-128 16,0 2 0-16,1 2 144 0,-1-3-144 0,1 1 0 0,-1 3 144 15,1 5-144-15,-1-2 0 0,0 3 128 0,0 0-128 16,-1-1 0-16,0 2 0 0,-1 1 0 0,2 1 128 16,-1 1-128-16,0 1 0 0,0-4 160 0,1 4-160 15,-1 1 128-15,0 7-128 0,3-1 128 0,-2 3-128 16,2 1 0-16,1-1 128 0,0 1-128 0,2 0 0 0,1-1 0 15,-2-2 0-15,1-3 0 0,1-4 0 0,-1 0 0 0,-1-3 0 16,-1-1 0-16,0-5 0 16,1 0 0-16,-1 0 0 0,0-5 0 0,0 2 0 15,-1-4 0-15,1 1 0 0,-1-1 0 0,-2-2 0 16,1-1 0-16,-1 0 0 0,-1-2 0 0,-1 1 0 0,2-2 0 0,-2 0 0 31,0 0-448-31,-2-3 16 0,1 0 16 0,0 0 0 16,-2-4-576-16,1 4-112 0,-2-4-32 0,0-1 0 15,0-2-528-15,-1 0-96 0</inkml:trace>
  <inkml:trace contextRef="#ctx0" brushRef="#br0" timeOffset="6220.24">15060 5651 1839 0,'-4'0'160'0,"2"-2"-160"0,-1-1 0 0,2 2 0 0,1 1 2288 0,0-3 416 15,0 3 96-15,-1-1 16 0,1-1 1568 0,0-2 320 16,0 2 64-16,0 2 16 0,1-4-1568 0,0 4-304 16,2-3-64-16,0 3-16 0,2 0-1632 0,-5 0-336 15,0 0-64-15,0 0-16 0,0 0-272 0,50 4-48 16,-50-4-16-16,0 0 0 0,0 0-192 0,43 15-32 15,-43-15-16-15,0 0 0 0,0 0-80 0,41 16 0 16,-41-16-128-16,0 0 192 0,0 0-192 0,41 14 176 16,-33-12-176-16,-8-2 160 0,0 0-160 0,0 0 0 15,0 0 0-15,54 6 0 0,-54-6 0 0,0 0 0 16,0 0 0-16,0 0 0 0,0 0 0 0,0 0 0 0,60-10 0 0,-60 10 0 16,0 0-224-16,0 0-32 0,0 0 0 0,0 0 0 31,0 0-256-31,0 0-64 0,0 0-16 0,0 0 0 15,0 0-208-15,0 0-32 0,0 0-16 0,0 0-17056 0</inkml:trace>
  <inkml:trace contextRef="#ctx0" brushRef="#br0" timeOffset="7153.24">15076 5738 1839 0,'0'2'160'0,"0"-2"-160"0,0 0 0 0,-1 0 0 16,1 0 880-16,-1-2 144 0,-1 4 16 0,1-2 16 16,-1 0 256-16,-2 3 48 0,0-3 16 0,-1 1 0 15,2-2-192-15,-1 1-32 0,0 0-16 0,0 3 0 0,2 0 208 16,-1 0 64-16,1 4 0 0,0-4 0 15,-1-3-160-15,-1-2-32 0,2 1 0 0,-1 1 0 16,0 3-128-16,-1 0-16 0,0-2-16 0,-1 4 0 16,2-4-112-16,-1 4-32 0,0-1 0 0,2 0 0 15,-2 2-320-15,0-4-64 0,2 4-16 0,1-2 0 16,-2 2-192-16,2 1-32 0,-2-4-16 0,2 3 0 16,-1-2-128-16,0 1-16 0,0-1-128 0,0 2 192 0,-1-2-192 0,-1-1 144 15,1 2-144-15,-1-1 128 0,0-1-128 0,0 0 128 16,0 1-128-16,-1-2 128 0,0 2 112 0,0-1 16 15,2 0 0-15,0 0 0 0,0 1 144 16,1-2 48-16,0-1 0 0,0 2 0 0,1 0-96 0,1-3-16 16,-2 3 0-16,2-3 0 0,-1 1-48 0,1 2-16 15,0-3 0-15,1 0 0 0,2 0-80 0,-2 0 0 16,3-3-16-16,0 2 0 0,0-4 16 0,1 0 16 0,0-1 0 0,-5 6 0 16,0 0-80-16,0 0 0 0,0 0-128 0,30-46 192 15,-30 46-64-15,0 0 0 16,20-33-128-16,-20 33 192 0,0 0-192 0,18-37 144 0,-18 37-144 15,0 0 128-15,18-39-128 0,-18 39 128 0,0 0-128 0,18-38 128 16,-18 38-128-16,0 0 0 0,0 0 144 0,27-37-144 16,-27 37 0-16,0 0 128 0,0 0-128 0,34-37 0 15,-34 37 0-15,0 0 128 0,0 0-128 0,0 0 0 16,0 0 0-16,33-39 0 0,-30 36 0 0,-1-4 128 16,1 1-128-16,-2 0 0 0,-1 0 0 0,0 0 128 0,-1 2-128 0,-2-2 0 15,1 0 0-15,-2 2 0 16,0-2 0-16,2 2 0 0,-1 2 0 0,1-2 0 0,-1 1 0 15,1 1-208-15,1 1 80 0,-2-3 128 0,1 2-384 0,0 2 32 16,1-3 16-16,1 2 0 16,0 1-48-16,-1 0 0 0,1 4 0 0,0-4 0 15,1 3-400-15,-1 1-96 0,0-2-16 16,0 5-15888-16</inkml:trace>
  <inkml:trace contextRef="#ctx0" brushRef="#br0" timeOffset="10808.42">3993 8924 2751 0,'-1'-5'256'0,"-1"0"-256"16,1 4 0-16,1-1 0 0,-1-1 720 0,0 2 112 16,-2-5 0-16,-1 0 16 0,-2-4 1344 0,0 4 272 15,0 1 48-15,1 3 16 0,1 2 416 0,1 0 96 16,0 2 16-16,1 3 0 0,2 4-576 0,-2 1-112 16,2 0-32-16,0 5 0 0,2-1-560 0,-1 2-112 15,1 1-32-15,1 3 0 0,-1-2-832 0,1 1-160 16,-1-3-48-16,1 6 0 0,-1 7-176 0,1 3-32 15,-2-1-16-15,-1 1 0 0,0 5-160 0,-1 1-16 16,-2 7-16-16,2-3 0 0,0-1-176 0,-1 0 0 16,1 3 0-16,1-11 0 0,0-7 0 0,0-3 0 15,0 1 0-15,0 2 0 0,0-1 0 0,0-1-176 0,0-3 176 0,1-3-192 32,1-4-464-32,-1-6-112 0,0-1 0 0,2-4-16 15,-1-3-1552-15,1-3-304 0,0-2-64 0,1-3-12832 0</inkml:trace>
  <inkml:trace contextRef="#ctx0" brushRef="#br0" timeOffset="11288.28">3921 8965 10127 0,'-13'13'448'15,"5"-7"96"-15,2-4-544 0,2 2 0 0,2-4 0 0,0 2 0 16,1-2 2400-16,-1 0 368 0,-1 0 80 0,1-2 16 0,1-2 240 0,1-1 48 16,1 0 16-16,1-1 0 0,2-3-896 15,-4 9-176-15,0 0-48 0,0 0 0 0,0 0-1120 16,36-38-224-16,-36 38-64 0,0 0 0 0,0 0-256 16,0 0-64-16,59-22-16 0,-59 22 0 0,0 0-80 0,47 10-16 15,-47-10 0-15,35 12 0 0,-35-12-80 0,36 16-128 16,-18-7 176-16,0 1-176 0,-1-3 128 0,-2 3-128 15,0-1 0-15,-3 1 0 0,0-2 0 0,-1 2 0 16,1-1 0-16,-1 1 0 0,-1 0 0 0,-2 2 0 16,1 0 0-16,-2 1 0 0,-1-1 0 0,-1 2 0 15,-3-2 0-15,-1-2 0 0,-2 0 0 0,-2 0 0 0,-2 1 0 0,-2-1 0 16,-2 2 0-16,-3 0 0 0,-3 0 0 0,-4 0 0 16,2 0 0-16,-3 1 0 0,-1-1 0 0,0 0 0 15,0 1 0-15,-1-3 0 0,1 0 0 0,1-2 0 16,2-2 0-16,0-1 0 0,3-2 0 0,4-1 0 15,3-2 0-15,2 0 0 0,2-2 0 0,1-2 0 16,2 0 0-16,1-2 0 0,3 1 0 0,-2-1 0 16,1 2 0-16,2-2 0 0,0 0 0 0,-2 2 0 15,2-2-208-15,0 2 0 0,-1 2 0 0,1-2 0 32,-4 4-784-32,0 0-160 0,0 0-16 0,0 0-16720 0</inkml:trace>
  <inkml:trace contextRef="#ctx0" brushRef="#br0" timeOffset="11704.25">4659 8949 15663 0,'-1'-1'688'0,"0"0"144"0,1 1-656 0,-1-2-176 15,1 2 0-15,-2 0 0 0,2 0 3248 0,-1 0 608 16,-1 0 128-16,-2 0 32 0,0 0-1072 0,1 0-192 16,-2 2-64-16,-2-1 0 0,1-1-1616 0,0 4-336 15,0-1-64-15,-2 1-16 0,1 1-224 0,-2 1-48 16,1 2-16-16,-1 1 0 0,-1 3-112 0,2-3 0 16,-1 1-16-16,0 3 0 0,1-1-96 0,-2 4-16 15,0 3 0-15,0 0 0 0,0 0-128 0,0 3 0 16,1 1 144-16,0-1-144 0,1 3 0 0,-1 0 0 0,2 0 0 0,0 1 128 15,0 1-128-15,0-1 0 0,2 0 0 0,0-3 128 16,3-2-128-16,-1 1 0 0,1 3 128 0,2-3-128 16,0 0 0-16,1 0 144 0,3 2-144 0,-1 1 0 15,2-1 128-15,3 1-128 0,2 1 0 0,2-1 0 16,-1-5 0-16,1-6 0 0,1 0 0 0,2-2 0 16,1-2 0-16,1-1 0 0,0-2 0 0,-17-7 0 15,35 10-192-15,-35-10 48 0,0 0 16 0,53 0-13248 16,-53 0-2656-16</inkml:trace>
  <inkml:trace contextRef="#ctx0" brushRef="#br0" timeOffset="12191.68">4832 9697 18431 0,'-6'0'816'0,"4"0"160"0,-1 0-784 0,1-2-192 16,-1 2 0-16,2-3 0 0,0 2 2512 0,0-1 464 15,-2-5 96-15,1 1 0 0,0-1-272 0,1-2-64 16,2 0-16-16,2-2 0 0,-1 3-1568 0,-2 8-304 16,0 0-64-16,0 0-16 0,29-53-192 0,-29 53-32 0,0 0-16 0,33-55 0 15,-33 55-160-15,29-48-48 0,-29 48 0 0,33-59 0 16,-33 59-176-16,31-61-144 0,-31 61 192 0,26-59-192 15,-26 59 160-15,20-49-160 0,-20 49 128 0,18-43-128 16,-18 43 128-16,0 0-128 0,24-59 0 0,-24 59 128 16,0 0-128-16,18-49 0 0,-18 49 0 0,0 0 128 15,0 0-128-15,0 0 0 0,0 0 144 0,0 0-144 16,0 0 176-16,0 0-48 0,0 0 0 0,0 0 0 16,0 0 16-16,0 0 0 0,24 13 0 0,-22-1 0 15,2 4-144-15,1 0 160 0,0 3-160 0,0-1 160 16,1 5-160-16,1-1 0 0,0 1 0 0,0 2 0 15,0 0 0-15,1 1 0 0,-1-4 128 0,-2-1-128 16,1-1 0-16,-2 2 0 0,1 5 0 0,0 2 0 16,-1-3 0-16,-2 2 0 0,2 3 0 0,-2-2 0 0,0 0 0 15,0-1 0-15,-1-5 0 0,1-2 0 0,-1-1 0 0,0-4 0 16,2-1 0-16,-2-5 0 0,2-4-176 0,0-2-16 16,-1-2 0-16,2-6 0 15,-1-1-912-15,-1-1-192 0,1-1-48 16,-2-6-11712-16,-1 1-2368 0</inkml:trace>
  <inkml:trace contextRef="#ctx0" brushRef="#br0" timeOffset="12455.33">4860 9429 13823 0,'-5'4'608'0,"3"-4"128"0,1 0-592 0,1 0-144 0,1 2 0 0,1-2 0 16,0 0 3184-16,2 0 592 0,5 1 128 0,-9-1 32 16,0 0-464-16,45 5-80 0,-45-5-32 0,42 6 0 15,-42-6-2080-15,0 0-400 0,57 5-96 0,-57-5-16 16,46 5-400-16,-46-5-96 0,46 4-16 0,-46-4 0 16,41 6-256-16,-41-6 0 0,0 0 0 0,44 4 0 15,-44-4 0-15,0 0-192 0,0 0 192 0,0 0-19408 16</inkml:trace>
  <inkml:trace contextRef="#ctx0" brushRef="#br0" timeOffset="13089.46">5441 8872 10127 0,'1'0'896'0,"-1"0"-704"0,0 0-192 0,0 0 0 16,0 2 2144-16,0 0 400 0,0 1 80 0,1 0 0 15,3 1 720-15,0 5 144 0,2 3 32 0,1 0 0 16,2 2-1216-16,1 2-224 0,1 3-48 0,1 3-16 16,2-2-1056-16,2 2-224 0,1 1-32 0,3 3-16 15,1 0-288-15,1 3-48 0,1 2-16 0,-1-3 0 0,-1 3-160 0,-4-1-48 16,1 1 0-16,-4-3 0 16,-2 1-128-16,-4-5 0 0,0 0 0 0,-3 1 0 0,-3-6 0 15,1 2 0-15,-3 2 0 0,-2-1 0 0,0-2 0 0,-2 2 128 16,0-4-128-16,-1 1 0 0,-2 1 192 0,-2 1-64 15,2-5 0-15,-3 0 0 0,-1-1-128 0,0 1 128 0,-2-4-128 0,0 2 128 16,-1-4-128-16,2-2 0 16,-1 2 0-16,2-6 128 0,0 1-128 0,0-1 0 15,-4 6 0-15,-1 2 0 0,1-3 0 0,3-2 0 16,0-1 0-16,2 0 0 0,0 1 0 0,1-4 0 16,2 2 0-16,1-1 0 0,-1-3 0 0,2 4 0 15,1 1 0-15,0 0 0 0,1-2 0 0,2 0 0 16,0 0 0-16,0-2 0 15,1 1-480-15,1 0-32 0,0-3 0 0,2 3-18784 0</inkml:trace>
  <inkml:trace contextRef="#ctx0" brushRef="#br0" timeOffset="15105.27">6292 9356 7407 0,'-2'1'656'0,"1"-1"-528"16,0 0-128-16,0 0 0 0,1-1 880 0,-2 1 144 15,0 0 16-15,-3 1 16 0,0-1 368 0,-1 3 80 16,0-3 16-16,-1 0 0 0,3 0 208 0,-1 0 32 16,0 0 16-16,1 0 16 0,1 0 416 0,1 0 96 15,1 2 0-15,0-2 16 0,1 0-144 0,1 1-48 16,1 2 0-16,2-1 16 0,0 2-848 0,1 0-160 15,1-2-48-15,1-1 0 0,1 2-592 0,1-1-128 16,3 0-32-16,0 0 0 0,-12-2-144 0,0 0-48 16,43 0 0-16,-43 0 16 0,0 0-160 0,46-2 0 15,-46 2 0-15,0 0 0 0,47-2 0 0,-47 2 0 0,0 0-144 16,0 0 144-16,54-6-192 0,-54 6 48 16,0 0 16-16,0 0 0 0,0 0-32 0,0 0 0 0,52-2 0 0,-45 4 0 15,-3-2 160-15,0 0 0 0,0 4-144 0,-2-2 144 16,0 0-320-16,-1 0-16 0,-1 1 0 0,0 0 0 31,-1 1-944-31,-1 0-192 0,0 1-48 0,-1-2-15680 0</inkml:trace>
  <inkml:trace contextRef="#ctx0" brushRef="#br0" timeOffset="15669.89">6256 9489 12895 0,'-5'0'576'0,"2"0"112"0,1 0-560 0,1 0-128 0,-1 0 0 0,1 0 0 16,1 0 2048-16,-1 0 368 0,1 0 80 0,-1 0 0 16,-1 0 384-16,2 3 80 0,2 4 16 0,-1-2 0 15,1-5-1088-15,2 2-224 0,0 0-32 0,1 0-16 16,-2 0-736-16,4 0-160 0,-1-1-16 0,1 2-16 15,3-1-320-15,-1 0-64 0,1 3-16 0,1-4 0 16,-1 1-48-16,0-2-16 0,-1 3 0 0,1-2 0 16,0 1-96-16,-10-2 0 0,0 0-128 0,37 4 192 15,-37-4-192-15,0 0 0 0,0 0 128 0,45 3-128 16,-45-3 0-16,0 0 0 0,0 0 0 0,0 0 0 16,43 3 0-16,-38-3 0 0,1 0 0 0,-1 0 0 15,1 0 0-15,-1 0 0 0,0 0 0 0,0 0 0 0,0 0 0 16,-1 0 0-16,0-2 0 0,1 1 0 0,-2 1 0 15,1-3 0-15,1-1 0 0,-3 2 0 0,1 1-160 0,-1-2 32 16,1 3 0-16,1-3 0 16,-1-4-288-16,0 2-48 0,0 2-16 0,0-1 0 15,-2 0-176-15,0 2-48 0,-1-1 0 0,0 2 0 16,0-1-704-16,-1-1-128 0,0 3-48 0,-2 0-13936 16</inkml:trace>
  <inkml:trace contextRef="#ctx0" brushRef="#br0" timeOffset="35590.65">7166 9012 11055 0,'0'-4'976'0,"0"2"-784"0,0-1-192 0,0 2 0 16,0 1 1424-16,0-2 240 0,0 1 64 0,0-2 0 16,0-1 2064-16,0-1 432 0,0 4 64 0,-1 1 32 15,-1 0-1632-15,1 4-320 0,0 2-64 0,1 1 0 16,-1 0-1408-16,1 1-256 0,0 5-64 0,0-3-16 16,1 4-48-16,0 4 0 0,0 3 0 0,1 1 0 15,-1 3-32-15,-1 3-16 0,0 4 0 0,0 0 0 16,-1 6-208-16,-1 0-32 0,0 0-16 0,-1-1 0 15,1 2-208-15,1-1 176 0,-2 5-176 0,0 2 160 0,-2-4-160 16,-2-3 0-16,2-2 144 0,2-5-144 0,0-3 0 0,1-3 128 16,-1-5-128-16,3-2 0 0,0-2 0 0,0-1 0 15,0 1 0-15,0-6 0 16,2-2 0-16,-2-2 0 0,0-1 0 0,0-4 0 0,1-1-336 0,-2 0 16 16,-1 0 0-16,1-1 0 15,0 1-512-15,-2-3-112 0,1 0-16 0,-1 0 0 16,0-1-176-16,-1 1-32 0,-1 0-16 0,1-1-16800 15</inkml:trace>
  <inkml:trace contextRef="#ctx0" brushRef="#br0" timeOffset="36296.75">7684 9408 23951 0,'0'2'2128'0,"0"-2"-1696"0,0 0-432 0,0 0 0 16,0 0 2176-16,0 0 336 0,1 3 80 0,0 1 16 15,2-1-416-15,-1 6-80 0,2-2 0 0,1 2-16 16,1 3-1216-16,2-2-240 0,-1 0-64 0,3 0 0 15,0 1-128-15,3-1-16 0,2 0-16 0,0-1 0 16,-1-3-240-16,-1-3-48 0,-13-3-128 0,0 0 192 16,56 13-192-16,-56-13 0 0,0 0 0 0,52 1 0 15,-52-1 0-15,0 0 0 0,0 0 0 0,60-4 0 0,-60 4 0 0,0 0-160 16,0 0 160-16,52-8-192 16,-52 8-768-16,0 0-144 0,0 0-48 0,0 0-17456 15</inkml:trace>
  <inkml:trace contextRef="#ctx0" brushRef="#br0" timeOffset="37840.42">7837 9476 11055 0,'-1'-3'976'0,"0"3"-784"16,1 0-192-16,-1-2 0 0,1 1 1184 0,0 1 192 0,-2-3 32 0,1 0 16 15,-1-2 928-15,-1-3 176 0,2 2 32 16,-2 0 16-16,2 0-512 0,-1 2-96 0,0-1-32 0,1 1 0 16,-1 3-352-16,-1-1-80 0,1 2-16 0,-1 0 0 15,1 2-496-15,-1-1-96 0,2 2-32 0,0-2 0 16,-2 1-480-16,2 2-80 0,1 1-32 0,0 1 0 15,1-2-80-15,2 2-32 0,1 0 0 0,1-2 0 16,0-1-160-16,-1 3 0 0,5-3 0 0,0 1 128 16,1 0-128-16,0 1 0 0,1-2 0 0,0 4 0 15,-1-5 0-15,1 2 0 0,-11-4 0 0,0 0 0 16,0 0 0-16,42 12 0 0,-35-11 0 0,1 2 0 16,-2-3-128-16,-1 2 128 0,-1-2 0 0,-2 0 0 15,2 0 0-15,-3-2 0 0,0 2 0 0,-1-4 0 16,0 2 0-16,-2-1 0 0,-1 0 0 0,0 1 0 0,-4-3 0 15,1 2 0-15,-1 0 0 0,-3-1 0 0,1 1 0 0,-1 0 0 16,-1 0 0-16,-2 0 0 0,0-1 0 0,1 1 0 16,-2 0 0-16,1 0 0 0,2 0 0 0,-2-1 0 15,1 1 144-15,-1 0-144 0,2-1 0 0,-1 4 128 16,2-2-128-16,0-1 0 0,0 2 128 0,2 1-128 16,0 0 128-16,2 1-128 0,1 2 192 0,1-1-16 15,1 0-16-15,1 1 0 0,1 2-16 0,1-1 0 16,1 0 0-16,2 1 0 0,-1 1-144 0,3-2 192 0,0 2-192 0,1 0 192 15,3 0-192-15,0 0 0 0,1 0 144 0,0 2-144 16,2 1 912-16,2-6 112 0,-1 3 32 16,-13-6 0-16,0 0-864 0,42 10-192 15,-42-10 0-15,0 0 0 16,0 0-816-16,55 3-160 0,-55-3-48 0,0 0 0 0,0 0 816 0,0 0 208 0,56-15 0 0,-56 15 0 16,0 0 0-16,0 0 0 0,0 0 0 0,0 0 0 15,0 0 0-15,0 0 0 0,29-42 0 0,-32 37 0 16,0 0 0-16,-2 3 0 0,0-2 0 0,-3-1 0 15,1 4 0-15,0-2 0 0,-3 1 0 0,0 1 0 16,-1-2 800-16,0 3 192 0,-1 0 32 0,1 0 16 16,1 0-832-16,-1 0-208 0,0 3 0 0,1-3 0 15,0 1 0-15,0-1 0 0,2 2 0 0,-1-2 0 16,3 3 0-16,1-3 0 0,0 0 0 0,1 0 0 16,1 0 0-16,0 0 0 0,2 1 0 0,0-1 0 15,1 0-784-15,1 0-208 0,0 0-32 0,2 0-16 16,0 0 496-16,1-1 96 0,1 1 32 0,1 0 0 15,-6 0-848-15,0 0-160 0</inkml:trace>
  <inkml:trace contextRef="#ctx0" brushRef="#br0" timeOffset="38673.37">8714 9859 8287 0,'-2'9'736'0,"-1"-8"-592"0,2-2-144 0,0 1 0 0,-1-3 1664 0,1 3 320 15,-3 3 48-15,-2-3 16 0,0 0 912 0,0 0 192 16,0-3 48-16,2 0 0 0,1-3-752 16,1-3-144-16,2-1-16 0,-1-2-16 0,2-4-752 0,0-3-160 15,2 0-16-15,0 2-16 0,1 2-592 0,-1-3-112 16,-1-2-32-16,1 1 0 0,-1-3-48 16,-2 0-16-16,1 2 0 0,-1-5 0 0,1-6-112 15,-1-1-32-15,0-9 0 0,-2 3 0 0,0-6-16 0,-2 3-16 16,-1-4 0-16,1 8 0 0,0 8-160 0,-2 0-16 15,0 2-16-15,-1 1 0 0,-1 4-160 0,0-1 0 16,-1 5 144-16,-1-2-144 0,0 5 128 0,-1-1-128 16,1 0 128-16,-1 4-128 0,2 2 144 0,2 1-144 15,2 0 192-15,3 5-192 0,-1 1 160 0,2-1-160 0,1 2 128 0,1 2-128 16,0 0 0-16,3 0 128 0,1 2-128 16,2 2 0-16,2 0 0 0,0 1 0 0,-1 0 0 0,5 1 0 15,0 3 0-15,5-1 0 0,-5 0 0 0,3 0 0 16,2 0 0-16,1 2 0 0,2 1 0 0,2-1 0 15,-1-1 0-15,0 0 0 0,-22-9 0 0,42 20 0 16,-42-20 0-16,37 16 0 0,-37-16 0 0,29 15 0 16,-17-5 0-16,-1 0 0 0,0-2 0 0,-2 2 0 15,-2 3 0-15,-2-4 0 0,0 4 0 0,-2-3 0 16,-2 5-128-16,-2-2 128 0,0-1 0 0,-3 1 0 16,0-1 0-16,-2-2-176 0,0 2 176 0,-3-2-128 15,0 3 128-15,-2-3 0 0,-3 2-144 0,-1-2 144 16,0 2 0-16,-1-2 0 0,-3 3 0 0,1-5 0 0,-2 3 0 0,1-2 0 15,0 1 0-15,0-1 0 0,2 0 0 0,1-2 0 16,4-1 0-16,4-3 0 0,0 0 0 0,2 1 0 16,1-2 0-16,2-1 0 0,1-1 0 0,2 0-144 15,3 0 144-15,1-1-208 16,2-4-496-16,-6 5-80 0,0 0-32 0,0 0 0 16,50-28-416-16,-50 28-96 0</inkml:trace>
  <inkml:trace contextRef="#ctx0" brushRef="#br0" timeOffset="39373.01">9382 9174 9215 0,'0'-1'816'0,"0"1"-656"15,1 0-160-15,-1 0 0 0,0 0 1696 0,0 0 304 16,1 0 64-16,0 0 16 0,-1 0 816 0,2 0 176 16,-2 0 16-16,-2 1 16 0,1 2-432 0,-1-3-96 15,-1 2-16-15,0-1 0 0,-2 2-1248 0,-2-1-256 16,0 2-48-16,-2-2-16 0,-1 5-528 0,-1-4-96 16,0 1-32-16,-1 2 0 0,-2 0-64 0,1 1-16 15,-2-1 0-15,-1 0 0 0,2 1-64 0,-1 2 0 16,0 1-16-16,-1 2 0 0,2 1-48 0,-1-1-128 15,1 2 192-15,3-2-64 0,0 2 0 0,2-2-128 0,0 3 192 0,3-3-64 16,3 2 0-16,-1 2 0 0,3 1 0 0,1-1 0 16,1 0-128-16,0 0 0 0,2 0 144 0,0 1-144 15,2 4 0-15,0-2 0 0,0 4 0 0,1-1 128 16,1 3-128-16,-1-1 0 0,0 0 0 0,0 3 0 16,1-1 0-16,1-1 0 0,-1-2 0 0,0-2 0 15,0 2 0-15,0-7 0 0,2 2 0 0,-2-2 0 16,1-3 0-16,-1-4-128 0,-2 4 128 0,3-5 0 15,-2 2-256-15,0-3 48 0,1 0 0 0,0-1 0 16,0 0-768 0,-1-3-160-16,0-2-16 0,1-1-17216 0</inkml:trace>
  <inkml:trace contextRef="#ctx0" brushRef="#br0" timeOffset="39903.58">9588 9920 6447 0,'1'-1'576'0,"-1"-2"-576"16,0 3 0-16,0-2 0 0,0 0 3264 0,2 0 560 16,-1-4 96-16,0-4 32 0,2-3 352 0,-1-5 80 15,-2 18 16-15,11-42 0 0,-11 42-2464 0,14-45-480 16,-14 45-112-16,17-47 0 0,-17 47-736 0,19-43-144 0,-19 43-16 0,22-48-16 15,-22 48-64-15,20-43-16 0,-20 43 0 0,22-45 0 16,-22 45-48-16,21-46-16 0,-21 46 0 0,19-40 0 16,-19 40-96-16,0 0-32 0,23-57 0 0,-23 57 0 15,0 0-32-15,17-47-128 0,-17 47 192 0,0 0-64 16,14-39-128-16,-14 39 0 0,0 0 144 0,0 0-144 16,0 0 0-16,0 0 144 0,20-44-144 0,-19 41 0 15,-1 1 192-15,0 2-192 0,0 2 192 0,0 1-192 16,0 0 240-16,-1 4-64 0,1-1-16 0,0 1 0 15,0 4-32-15,0-1-128 0,1 3 192 0,0-2-64 0,2 1-128 0,-1 3 0 16,2 4 144-16,1 0-144 16,-1-5 0-16,0 3 0 0,1-1 0 0,2 4 128 0,-2-1-128 15,1 0 0-15,-1 2 0 0,1 2 0 0,-1-3 0 0,-1 2 0 16,0 2 0-16,-1 1 0 0,-1 4 0 0,0-3 0 16,-2 2 0-16,0 3 0 0,0-3 0 0,-2-3 0 15,1-1 0-15,1-3 0 0,0-2 0 0,0 0 0 16,0-3 0-16,1-4 0 0,1 1 0 0,0-3 0 15,-1-4 0-15,1 0 0 0,-1-2 0 0,0-2 0 16,0 2 0-16,-1-4-128 16,0 0-256-16,0 0-32 0,-1-2-16 0,0 2 0 15,1 0-320-15,-3 0-64 0,2-2-16 0,0-4 0 16,-2 1-336-16,1 0-80 0,-2-3-16 0,1 1-16720 16</inkml:trace>
  <inkml:trace contextRef="#ctx0" brushRef="#br0" timeOffset="40156.91">9650 9727 12431 0,'-1'0'256'0,"1"0"64"0,0 0 16 0,1 0 48 0,0 0-384 0,1-1 0 0,-1 1 0 0,2-3 0 15,2-1 4080-15,3 2 736 0,-8 2 160 0,0 0 16 16,0 0-1888-16,0 0-384 0,0 0-80 0,60-19-16 15,-60 19-1680-15,0 0-352 0,0 0-64 0,0 0-16 16,62-12-288-16,-62 12-64 0,0 0-16 0,0 0 0 16,55-14-144-16,-55 14 0 0,0 0 0 0,0 0 0 15,0 0-400-15,0 0-16 0,57-21 0 0,-57 21-17904 16</inkml:trace>
  <inkml:trace contextRef="#ctx0" brushRef="#br0" timeOffset="40827.08">10298 9264 4607 0,'2'0'400'0,"1"0"-400"16,-2-5 0-16,0 4 0 0,1 1 1408 0,-1 0 192 16,0-3 32-16,3 0 16 0,-4 3 768 0,0 0 144 15,0 0 48-15,0 0 0 0,0 0-192 16,0 0-48-16,0 0 0 0,0 0 0 0,0 0-352 0,17-41-80 15,-21 39-16-15,1 1 0 0,-2 1-576 0,0 0-112 16,-1-3-16-16,-1 3-16 0,1-2-576 0,-2 2-112 16,0-2-32-16,0 4 0 0,1-2-176 0,0 2-48 15,-2-2 0-15,1 0 0 0,-2 3-64 0,0-2-32 16,-1 1 0-16,1 1 0 0,0 0-32 0,-1-3 0 16,1 4 0-16,1 1 0 0,1-1-128 0,-1-1 160 15,3 1-160-15,-2 1 160 0,2 1-160 0,1-2 128 16,0 2-128-16,2 0 128 0,-1 1-128 0,1-4 160 0,1 6-160 15,2-4 160-15,-1 4-160 0,2-3 0 0,0 2 144 16,0 0-144-16,3 0 0 0,0 0 0 0,1 1 0 0,0-3 0 16,1 0 0-16,0 1 0 0,1 0 0 15,3 1 0-15,0-2 0 0,0 1 0 0,0-1 0 0,1 1 0 16,0-3 0-16,0 5 0 0,-1 3 0 0,0-2 0 16,-10-10 0-16,0 0-128 0,0 0 128 0,0 0 0 15,0 0-384-15,47 2 0 0,-41-2 0 0,-1 1 0 16,0 2-528-1,0-3-112-15,-1 2 0 0,0-4-16912 0</inkml:trace>
  <inkml:trace contextRef="#ctx0" brushRef="#br0" timeOffset="41589.6">10670 9185 4607 0,'-2'0'400'0,"0"-2"-400"0,1 2 0 0,1 0 0 16,0 0 1744-16,0 0 272 0,0 0 48 0,0-3 16 16,0 3 1952-16,-1 3 400 0,1-3 80 0,0 2 16 15,2 0-1456-15,-2 2-272 0,2 3-64 0,0-2-16 16,1 6-1440-16,-1-1-272 0,3-1-64 0,0 4-16 16,1-1-416-16,2 4-96 0,0 0-16 0,1 3 0 15,0-5-64-15,1 0-16 0,-1-1 0 0,0-1 0 16,1 2-112-16,0 1-16 0,1-2-16 0,0 3 0 0,-1-1-176 0,-1-1 160 15,-1 1-160-15,0 1 160 0,0 0-160 16,-1 0 0-16,-1 2 144 0,-1 1-144 0,0-3 0 0,-2 2 144 16,2-1-144-16,-2-1 0 0,-1 0 128 0,-1 0-128 15,1 0 0-15,-2 0 0 0,0 1 0 0,-3-1 0 16,1-2 0-16,-1 2 0 0,-2 0 0 0,-1-1 0 0,0 1 0 0,-3-1 0 16,1 1 0-16,-2 0 0 15,-3 0 0-15,1-1 0 0,0-2 128 0,-1 2-128 16,-2 1 0-16,-2 2 0 0,0-1 0 0,1-1 0 15,2-4 0-15,-1 2 0 0,-1 2 0 0,-1 0 0 0,-2 2 0 16,2-5 0-16,3 2 128 0,0-1-128 0,1-5 0 0,1 4 0 16,2-5 0-16,3 0 0 0,0-2 0 0,2 0 0 15,-1 0 128-15,1 1-128 0,0-1 0 0,2 0 0 16,0-2 0-16,0-1 0 0,1 2 0 0,0-1 0 16,1-1 0-16,-2 0 0 0,3 1 0 0,-1-2 0 15,1 2-384-15,-1-1 0 0,2 0 16 0,0-3 0 31,0 3-544-31,1-6-112 0</inkml:trace>
  <inkml:trace contextRef="#ctx0" brushRef="#br0" timeOffset="45667.47">16602 9250 5519 0,'-1'2'496'0,"-2"1"-496"0,2 0 0 0,0-3 0 15,1 1 1184-15,-1 4 144 16,-3 2 16-16,-2 0 16 0,-2 5 1072 0,0-2 224 0,-1 1 32 0,3-1 16 15,1-4 224-15,0 1 32 0,2-4 16 0,1 1 0 16,1-1-864-16,1-2-192 0,0 1-16 0,0-5-16 16,2 3-736-16,1-5-128 0,-3 5-48 0,0 0 0 15,0 0-400-15,27-45-96 0,-27 45-16 0,26-42 0 16,-26 42-48-16,28-47-16 0,-28 47 0 0,37-61 0 16,-13 21-128-16,3-11-16 0,3 0-16 0,1-4 0 15,1-1-240-15,0 3 176 0,-2 2-176 0,-3 7 160 16,-1 3-160-16,-26 41 192 0,37-67-192 0,-37 67 192 15,32-59-16-15,-32 59 0 0,26-55 0 0,-26 55 0 16,0 0 0-16,23-43 0 0,-23 43 0 0,0 0 0 16,0 0-176-16,0 0 192 0,0 0-192 0,7 6 192 0,-7 4-48 0,0 5 0 15,-2 5 0-15,1 4 0 0,0 5 0 16,0 2 0-16,-1 7 0 0,1 0 0 0,0-3-144 0,0 6 192 16,-1 7-192-16,2-3 192 0,0-5-192 0,0 1 0 15,0 4 144-15,2-2-144 0,-2-1 0 0,1-1 0 16,0 0 0-16,2-1 128 0,-1 0-128 0,1 0 0 15,0-6 0-15,0-5 0 0,-1-3 0 0,1-4 0 16,0-2 0-16,0-2 0 0,-1-2 0 0,1-3-160 16,-2-3 160-16,0-2-160 15,1-5-528-15,-1-2-96 0,0-2-32 0,-1-5 0 16,1-4-400-16,-1-3-64 0,0-3-32 0,-1-2-17696 0</inkml:trace>
  <inkml:trace contextRef="#ctx0" brushRef="#br0" timeOffset="45874.53">16718 9059 13823 0,'-2'4'608'0,"2"-2"128"0,1 2-592 0,0-4-144 0,0 3 0 0,2-3 0 15,1 1 2880-15,3 1 528 0,-7-2 112 0,0 0 32 16,46 9-336-16,-46-9-64 0,46 4-16 0,-46-4 0 15,0 0-1904-15,66 3-384 0,-66-3-80 0,0 0 0 16,65 3-608-16,-65-3-160 0,0 0 0 0,56 0 0 16,-56 0 0-16,0 0-160 0,49 0 16 0,-49 0-17792 15</inkml:trace>
  <inkml:trace contextRef="#ctx0" brushRef="#br0" timeOffset="46383.49">17638 8496 20271 0,'-6'0'896'0,"2"0"192"0,1 0-880 0,-1 0-208 0,1 0 0 0,0 0 0 16,-1 3 1792-16,-1-3 304 0,-4 1 64 0,-3 3 16 16,-3 1 144-16,0-1 48 0,2-1 0 0,-2 2 0 15,1 1-928-15,1-1-176 0,0 2-48 0,1-1 0 16,1 0-640-16,1 3-128 0,-1-3-16 0,1 1-16 15,2 2-80-15,1-3-16 0,1 4 0 0,1-1 0 16,1-2-80-16,2 3-32 0,-1-1 0 0,2 0 0 16,0 0-208-16,1 3 0 0,0-2 128 0,1 0-128 15,0 3 0-15,2-4 0 0,0 0 0 0,0 1 0 16,1-3 0-16,1 2 0 0,1-3 0 0,0 2 0 0,1-2 0 16,2-1 0-16,1 1 0 0,-1 0 0 0,-9-6 0 0,0 0 0 15,30 11 0-15,-30-11 0 0,0 0 0 0,34 13 0 16,-34-13 0-16,0 0 0 0,0 0 0 0,44 12 0 15,-44-12-128-15,0 0 128 0,0 0-384 0,0 0 0 16,56-2-16-16,-56 2 0 16,0 0-896-16,0 0-176 0,0 0-48 0,0 0-16016 15</inkml:trace>
  <inkml:trace contextRef="#ctx0" brushRef="#br0" timeOffset="47652.33">18153 9057 9215 0,'-13'0'816'0,"8"0"-656"16,2 0-160-16,0 0 0 0,1 0 2192 0,2-2 416 16,0 2 80-16,1-2 0 0,1 2 544 0,3 0 96 15,-5 0 32-15,0 0 0 0,0 0-1120 0,0 0-240 16,55 2-32-16,-50-2-16 0,-2 0-944 0,2 0-192 15,1 0-48-15,1 0 0 0,-7 0-512 0,0 0-96 16,0 0-32-16,53 2 0 0,-53-2-128 0,0 0 0 0,55 5 0 0,-55-5 0 16,0 0-176-16,0 0-16 0,51 1 0 0,-51-1-11904 15,0 0-2400-15</inkml:trace>
  <inkml:trace contextRef="#ctx0" brushRef="#br0" timeOffset="47901.28">18103 9198 10127 0,'1'0'896'16,"1"0"-704"-16,0 0-192 0,1 0 0 16,-1 0 3120-16,2 1 592 0,-4-1 112 0,0 0 16 0,0 0 144 0,54 6 32 15,-54-6 0-15,0 0 0 0,57 6-2496 0,-57-6-496 16,0 0-112-16,54 3-16 0,-54-3-592 0,0 0-128 15,56 3-32-15,-56-3 0 0,0 0-144 16,50 3 0-16,-50-3 0 0,0 0 0 0,0 0 0 0,53 0 0 16,-53 0 0-16,0 0 0 0,0 0-256 0,0 0 32 15,0 0 0-15,54-11-18272 16</inkml:trace>
  <inkml:trace contextRef="#ctx0" brushRef="#br0" timeOffset="48900.28">19613 9177 12895 0,'-6'0'1152'0,"2"0"-928"0,2 2-224 0,-1-4 0 16,2 2 2112-16,0-3 384 0,-2 2 80 0,-2-3 16 16,-2 2 1264-16,-3-4 256 0,-4-1 48 0,1 1 16 15,-1-1-2400-15,0 1-496 0,0 3-80 0,0-1-32 16,-1 2-672-16,0 2-144 0,-1 2-32 0,-1 2 0 16,0-1-96-16,-1 3-32 0,-3 4 0 0,2 0 0 15,5-2-64-15,-2 2-128 0,1 2 176 0,-1 5-176 0,2-1 128 0,2 2-128 16,2 4 0-16,4-3 0 0,2-3 0 15,4 0 0-15,3-2 0 0,3-2 0 0,3-2 0 16,0-1 0-16,-9-9 0 0,0 0-144 0,41 10 144 0,-41-10-128 16,0 0 128-16,60-7-128 0,-60 7-80 15,0 0-16-15,63-23 0 0,-63 23 0 0,48-29-112 0,-48 29-32 16,53-39 0-16,-53 39 0 0,48-48 0 0,-48 48 0 16,41-61 0-16,-41 61 0 0,32-63 208 0,-32 63 160 15,22-63-208-15,-15 32 80 0,-4 3 256 0,-1-1 64 16,-2 3 16-16,0-2 0 0,-4 3 96 0,-1 0 16 15,0 2 0-15,-1 0 0 0,0 5-160 0,-2 2-32 16,0 1 0-16,0 5 0 0,2 4-128 0,1 0 0 16,-1 2 144-16,1 4-144 0,2 0 192 0,1 1-48 0,1 4 0 0,1-1 0 15,0 5 112-15,0-2 32 0,0 3 0 16,0 2 0-16,0 4-96 0,1 5-32 0,-1 2 0 0,0 1 0 16,-1 5-160-16,1-1 192 0,-2 6-192 0,0 0 192 15,0 3-192-15,-1 5 0 0,-1 4 144 0,-1 2-144 16,0-1 0-16,-1-2 128 0,1-7-128 0,2-3 0 15,0-4 0-15,1-5 0 0,0-5 0 0,1-1 0 16,0-7 0-16,1-1 0 0,0-2 0 0,0-3 0 16,1-2-256-16,0-2-32 0,2-3 0 0,1-3 0 31,-4 3-864-31,0 0-160 0,0 0-32 0,0 0-16656 0</inkml:trace>
  <inkml:trace contextRef="#ctx0" brushRef="#br0" timeOffset="49249.53">19904 9211 32255 0,'0'6'1424'0,"-2"-2"304"0,2 1-1392 0,0-1-336 15,0-3 0-15,-1 1 0 0,1 2 1568 0,-1 5 240 16,0 1 48-16,1 6 16 0,-2 2-928 0,1 1-192 16,1-3-48-16,-1 3 0 0,1-3-416 0,0 0-96 15,0-1 0-15,0-2-16 0,-1 0-176 0,-1 0 0 16,2-1 0-16,-2 1 128 0,1-1-128 0,-2-3 0 15,1-2 0-15,-1 2 0 0,1-5 0 0,-1-2 0 16,1-2 0-16,1-2 0 0,-2-2-352 0,3-2 48 16,0-4 16-16,0-1 0 0,3-2 96 0,-1 0 0 15,-2 13 16-15,9-35 0 0,-9 35 176 0,12-41 224 16,-12 41-48-16,16-42-16 0,-16 42 144 0,0 0 16 16,24-49 16-16,-24 49 0 0,0 0-16 0,32-39 0 0,-32 39 0 0,0 0 0 15,0 0-32-15,0 0-16 0,47-35 0 0,-47 35 0 16,0 0-96-16,0 0-32 0,0 0 0 0,0 0 0 15,41 11-144-15,-35-6 0 0,-1-2 0 0,0 4 0 32,1-1-576-32,0-3-32 0,1 4-16 0,2-4-18640 0</inkml:trace>
  <inkml:trace contextRef="#ctx0" brushRef="#br0" timeOffset="49734.16">20399 9299 9215 0,'2'0'400'0,"-2"0"96"16,0 0-496-16,0 0 0 0,0 0 0 0,0-2 0 0,0 2 3696 0,-2 0 640 15,1 0 128-15,-1 0 16 0,-2-3-432 0,-1 3-80 16,0-1-32-16,-1 1 0 0,1 0-2496 0,-2 0-496 16,0 4-112-16,0-4 0 0,0 2-336 0,-2-1-64 15,0 4-16-15,1-1 0 0,-1 2-176 0,1 2-48 16,0 0 0-16,0 2 0 0,2 0-192 0,0 1 128 15,2 0-128-15,1 0 0 0,0 0 0 0,2 1 0 16,1 0 0-16,0-5 0 0,1 2 0 0,2-2 0 16,0-2 0-16,1-1 0 0,1-1 0 0,-5-3 0 15,0 0 0-15,0 0 0 0,0 0 0 0,0 0 0 16,57-25 0-16,-57 25 0 0,0 0 0 0,0 0-128 0,38-37 128 0,-38 37 0 16,0 0 0-16,0 0 0 0,0 0 0 0,26-42 0 15,-26 42 0-15,0 0 0 0,0 0 0 0,0 0 0 16,0 0 0-16,0 0 0 15,0 0 0-15,19-39 0 0,-17 34 0 0,1 4-128 16,-1-1 128-16,-1 2 0 0,1 0 0 0,-1 0 0 0,-1 2 0 0,0 2 0 16,1-2 1008-16,0 3 96 0,-1 2 32 0,2-1 0 31,-1 2-1648-31,-1 2-320 0,1 3-64 0,-1-1 0 0,0 0 1600 0,-1 4 320 0,1-3 64 0,-1 3 0 16,1-3-1664-1,-3 2-352-15,2-1-64 0,0-3-16 0,1-1 736 0,1-4 144 0,1 0 128 0,2-2-192 16,-2-2-512-16,2-2-128 15,1-1 0-15,-5 1-12128 0,0 0-2416 0</inkml:trace>
  <inkml:trace contextRef="#ctx0" brushRef="#br0" timeOffset="50533.16">20639 9334 10127 0,'0'-3'896'0,"0"-1"-704"0,2 4-192 0,-2-2 0 0,0 2 2544 0,0 0 464 16,0-4 112-16,0 2 16 15,-2-4 608-15,2 2 128 0,0 0 32 0,-1 2 0 16,0 2-1952-16,1 2-384 0,0-2-80 0,-1 4-16 16,1-2-832-16,0 3-160 0,-2 4-32 0,2-3-16 15,-1 2-80-15,0 3-16 0,1 1 0 0,-1-1 0 0,1 2-144 16,-2-1-16-16,1 3-16 0,1-2 0 0,0 2-160 16,0-1 0-16,3 2 0 0,-2-1 0 0,1-3 0 0,1-2 0 15,1 0 0-15,2-1 0 0,0-3 0 0,-6-6 0 16,0 0 0-16,0 0 0 0,0 0-128 0,46 0 128 15,-46 0-160-15,0 0 160 0,0 0-256 0,44-31 32 16,-44 31 16-16,0 0 0 0,0 0 208 0,41-53 0 16,-41 53-160-16,0 0 160 0,0 0 0 0,31-49 0 15,-31 49 0-15,0 0 0 0,0 0 0 0,0 0 0 0,0 0 0 0,0 0 0 16,0 0 176-16,0 0-48 0,0 0-128 0,0 0 192 16,0 0 0-16,0 0 0 0,0 0 0 0,0 0 0 15,17 17-16-15,-18-4-16 0,1 2 0 16,0-1 0-16,-1 0-160 0,2 2 0 0,1-3 144 0,2-3-144 15,1 2 0-15,1-3 0 0,3-4 0 0,0 0 128 16,0-2-128-16,-9-3 0 0,0 0 0 0,0 0 0 16,0 0 0-16,52-10 0 0,-52 10 0 0,0 0 0 15,0 0 0-15,50-32 0 0,-50 32 128 0,0 0-128 16,0 0 0-16,34-43 0 0,-34 43 0 0,0 0 128 16,0 0-128-16,17-42 0 0,-16 31 0 0,0-2 0 15,-2 2 0-15,0-1 0 0,-1 0 0 0,1-3 0 16,-1 4 0-16,-1-4 0 0,1 1 0 0,-2-1 0 15,1-1 0-15,1 1 0 0,-2 2 0 0,2 3 0 16,1 0 0-16,-1 4 0 0,0 0 0 0,2 1 128 0,-1 4-128 0,1-2 0 16,0 3 0-16,0 3 0 0,0-2-304 0,1 4-16 15,0-2-16-15,2 4 0 16,0-1-608-16,3 4-112 0,1-2-32 0,0 2-17344 0</inkml:trace>
  <inkml:trace contextRef="#ctx0" brushRef="#br0" timeOffset="50767.86">21214 9376 22111 0,'-1'0'976'0,"1"-3"208"0,1 3-944 0,-1 0-240 15,0-1 0-15,0 1 0 0,2 0 2400 0,-4 0 432 16,4 0 96-16,0 1 16 0,0 2-912 0,0 0-176 16,0 4-48-16,1-1 0 0,-2 2-1040 0,0 0-192 15,-1 3-64-15,0 0 0 0,0 1-256 0,0 3-64 0,0 1-16 0,-1 0 0 16,0-1-176-16,-2 1 0 0,2-2 144 0,-2 1-144 15,0 1 0-15,0-2 0 0,0 0 0 0,0-1 0 32,2-3-336-32,0-3-96 0,1-1-16 0,0-1 0 15,1-4-1600-15,1-1-320 0,-2 0-64 0,0 0-12992 0</inkml:trace>
  <inkml:trace contextRef="#ctx0" brushRef="#br0" timeOffset="50968.17">21295 9154 2751 0,'-7'-2'256'0,"4"1"-256"0,0-2 0 0,1 3 0 16,1 0 4384-16,-1 0 832 0,1 0 160 0,0-2 48 0,-2 2-368 0,1-2-64 15,-1 2 0-15,1 2-16 0,2 0-3296 0,1 1-656 16,2-2-128-16,0 1-16 0,2 1-528 16,2 1-96-16,-7-4-32 0,0 0 0 0,0 0-224 0,37 8-288 15,-37-8 64-15,0 0 16 16,39 16-560-16,-39-16-128 0,32 18 0 0,-18-7-17472 15</inkml:trace>
  <inkml:trace contextRef="#ctx0" brushRef="#br0" timeOffset="51383.1">21599 9465 17503 0,'-4'8'768'0,"2"-1"176"0,0-4-752 0,1 1-192 0,0-2 0 0,0 1 0 15,-1 1 3088-15,0-1 592 0,-2 6 112 16,1 1 32-16,-2 2-1312 0,0-2-256 0,1 0-48 0,-1-1-16 15,1 1-1392-15,2-4-288 0,-1 0-48 0,1 0-16 16,2 0-304-16,0-2-144 0,1-1 128 0,0-3-128 16,2 0 0-16,1-3 0 0,-4 3 0 0,0 0 0 15,0 0 0-15,0 0 0 0,0 0 0 0,38-47 0 16,-38 47 192-16,0 0-64 0,0 0 0 0,35-51 0 16,-35 51 64-16,0 0 0 0,0 0 0 0,32-42 0 15,-32 42 0-15,0 0 16 0,0 0 0 0,0 0 0 16,0 0 0-16,0 0 0 0,0 0 0 0,0 0 0 15,49-24-80-15,-49 24-128 0,0 0 176 0,0 0-176 16,0 0 128-16,0 0-128 0,26 12 0 0,-22-6 0 16,-2 0 176-16,2 1-176 0,-2 2 160 0,1 4-160 15,-2-3 176-15,2 0-176 0,-2-1 192 0,0 4-192 0,-1-3 128 0,1 1-128 16,1 1 0-16,-2 2 0 0,0-2 0 0,0-2 0 16,1 2 0-16,0-3 0 0,-1 1 0 0,1 0 0 15,1-4 0-15,0 1 0 0,-1-2 0 0,2-1 0 16,-2-1 0-16,1-2 0 0,0 1 0 0,0-2 0 15,1-2 0-15,-1 1 0 16,-2 1-672-16,0 0-32 0,0 0-16 0,0 0-12080 16,0 0-2400-16</inkml:trace>
  <inkml:trace contextRef="#ctx0" brushRef="#br0" timeOffset="52236.36">22248 9504 15663 0,'0'-2'688'0,"-1"2"144"0,1-3-656 0,-1 2-176 16,1 1 0-16,-2 0 0 0,1 0 2768 0,-1-2 528 15,-2-2 96-15,-1 1 32 0,-2 0-32 0,-1-1 0 16,1 2 0-16,-1-1 0 0,0 2-2064 0,0-2-432 16,1 3-64-16,-1-2-32 0,2 4-304 0,0-2-64 15,1 3-16-15,-1 1 0 0,1-1-208 0,-1 3-32 16,2 3-16-16,-1-3 0 0,1 4-160 0,-1 3 128 0,3-2-128 0,-2 4 128 16,1-2-128-16,0 4 0 0,2 0 0 0,0 1 0 15,1-4 0-15,1 1 0 16,1-2 0-16,3-1-176 0,3-2 48 0,0-1 0 15,2-3 0-15,-10-6 0 0,0 0-128 0,0 0 0 16,56 0-16-16,-56 0 0 0,0 0-48 0,0 0 0 0,58-33 0 0,-58 33 0 16,0 0 112-16,0 0 16 0,31-46 0 0,-31 46 0 15,0 0 192-15,0 0-144 0,11-43 144 0,-11 43-128 16,0 0 128-16,0-29 0 0,-2 21 0 0,-1 0 0 16,1 2 0-16,-2-3 128 0,0 4-128 0,2 1 176 15,-1 0-48-15,1 0-128 0,1 2 192 0,-1 2-64 0,2 0 0 16,0 0 0-16,0 2 0 0,0-2 0 15,2 4 0-15,-1-2-128 0,1 4 192 0,-1 2-64 16,1 2 0-16,0 0-128 0,-1 2 192 0,2 3-64 16,-2 1-128-16,2 0 192 0,-1 3-192 0,-1-1 192 15,2 4-192-15,-1-2 192 0,2 5-192 0,0 0 192 16,-1 1-192-16,1-2 0 0,0 2 0 0,1 3 128 0,-2-4-128 0,1 0 0 16,-1 1 0-16,-2 2 0 0,0-2 0 0,-2-2 0 15,-2 2 0-15,2-1 0 0,-3-5 0 0,2-2-176 16,-2 1 176-16,-1-3-192 0,0-1 192 0,-1 1-160 15,-1-5 160-15,-2 0-160 0,-1-1 160 0,-1-1 0 16,-1-2 0-16,-3-1 0 0,-1 1 0 0,5-5 0 16,2-2 0-16,-1 0 0 0,-6 1 0 0,-5 2 0 15,-2-2 0-15,-3-1 0 0,-3-1 0 0,3-3 0 16,0-1 0-16,0-1-128 0,2 0 128 0,0-2 0 0,2 0 0 16,0 0 0-16,2 2 0 0,2 0 0 15,4 0 0-15,2 2 0 0,4 1 0 0,3 1 0 16,1 1 0-16,2-2 128 0,2 0-128 0,2-1 0 15,-2 4 0-15,0 0 0 0,0 0-256 0,0 0-64 0,46-43 0 16,-46 43-12480 0,0 0-2480-16</inkml:trace>
  <inkml:trace contextRef="#ctx0" brushRef="#br0" timeOffset="53014.42">23575 9429 3679 0,'-3'-4'320'0,"1"2"-320"0,1-1 0 0,-1 2 0 16,1-1 1760-16,0 2 288 0,-2-4 48 0,0-2 16 15,-2-3 1344-15,0 2 256 0,0-2 64 0,1 3 16 16,2 2-592-16,-1-1-112 0,3 4-16 0,0 1-16 15,0 0-1328-15,2 1-272 0,0 4-48 0,0 1-16 16,1 2-752-16,-1 0-128 0,2 5-48 0,-3-1 0 16,3 2-160-16,-3 4-48 0,2 1 0 0,-2-2 0 15,0 2-256-15,-1 2 128 16,0-5-128-16,-1 0 0 0,0 0 0 0,1-1 0 0,-1-4 0 0,1 0 0 0,0-1 0 0,0-4 0 16,0-5-208-16,1-1 80 0,1-4-176 0,-2 4-16 15,0 0-16-15,0 0 0 0,15-50 112 16,-15 50 32-16,11-42 0 0,-11 42 0 0,13-47 192 15,-13 47 0-15,13-41 0 0,-13 41 0 0,13-35 0 16,-13 35 0-16,0 0 0 0,21-40 0 0,-21 40 192 16,0 0-32-16,0 0 0 0,0 0 0 0,47-33 32 0,-47 33 0 15,0 0 0-15,0 0 0 0,39 7 0 0,-39-7 0 16,20 12 0-16,-11-6 0 0,-1 2-192 0,0 0 192 16,-1 5-192-16,-2-4 192 0,0 4-192 0,-1 0 0 15,-1 2 144-15,-1-1-144 0,-2 2 128 0,-2 0-128 16,1 1 160-16,0-1-160 0,-2-3 144 0,1 3-144 15,-1 0 128-15,1 2-128 0,-2-1 0 0,1-4 0 16,0-1 128-16,1-2-128 0,0-1 0 0,2-5 0 16,2-1-160-16,-1 0 160 15,1-3-592-15,-2 0-32 0,0 0 0 0,0 0 0 16,0 0-944-16,0 0-192 0</inkml:trace>
  <inkml:trace contextRef="#ctx0" brushRef="#br0" timeOffset="53418.28">24139 9404 17503 0,'-2'-2'1552'16,"1"0"-1232"-16,1 2-320 0,-1 0 0 15,0 0 3696-15,0 0 672 0,-2 0 144 0,-1 0 32 16,-1 0-1936-16,-1 0-384 0,-1 4-80 0,-1-1-16 0,2 3-1296 0,-1 0-272 16,1 1-48-16,-1 2-16 15,1 3-192-15,1-2-48 0,0 4 0 0,2 1 0 16,-1 1-96-16,3 0-32 0,2 0 0 0,1 3 0 15,2-3-128-15,1 0 0 0,4 0 0 0,1-1 0 0,-1-6 0 16,3 0 0-16,-12-9 0 0,28 10 0 0,-28-10 0 0,0 0-224 16,50-2 80-16,-50 2 16 15,0 0-272-15,48-20-48 0,-48 20-16 0,0 0 0 16,0 0-64-16,48-41-16 0,-48 41 0 0,0 0 0 16,0 0-160-16,19-45-16 0,-19 45-16 0,0 0 0 0,-3-34 544 0,-2 24 192 0,0-2-144 0,-1 2 144 15,-1-1 384-15,-3-1 176 16,0 0 16-16,-3 0 16 0,1-3-80 0,-3 1-32 15,2 2 0-15,-2-2 0 0,1 3-144 0,-1 4-16 16,3-2-16-16,0 2 0 0,0 4-176 0,1-1-128 16,3 2 144-16,0 2-144 0,1 0 0 0,2 0 0 0,2 2 0 0,3-2 0 15,0 4-176-15,3-4-80 0,2-4 0 0,1 4-16 32,-6 0-1216-32,0 0-240 0</inkml:trace>
  <inkml:trace contextRef="#ctx0" brushRef="#br0" timeOffset="54769.12">25625 9106 13823 0,'1'-6'1216'0,"1"3"-960"0,-2 6-256 0,0-3 0 16,0 0 2128-16,0 0 384 0,-2-3 80 0,2 0 16 16,2-3 176-16,-2-3 32 0,-2 2 16 0,1-3 0 15,0 1-1072-15,-3 0-224 0,2 2-32 0,-3-2-16 16,0 2-656-16,0-2-128 0,-3 2-16 0,0 1-16 16,-1-1-224-16,0 1-64 0,-2 0 0 0,-1 0 0 0,-2 0-64 0,-2-1 0 15,-1 1-16-15,-3-1 0 16,0 1-80-16,1 1-16 0,-2 1 0 0,0 0 0 15,1 2-80-15,0-2 0 0,3 2-128 0,-2 2 192 0,2-2-64 0,1 4 0 0,1 0-128 16,-1 4 192-16,1 0-32 16,1 2-16-16,1 4 0 0,-1-2 0 0,3 5 32 0,-1 1 0 15,1 3 0-15,2-1 0 0,0 2-176 0,1 2 192 16,0 0-192-16,1-2 192 0,1-2-192 0,1 5 0 16,0 10 0-16,2 0 128 0,2-5-128 0,0 3 0 15,2-1 0-15,1 1 0 0,2-3 0 0,0-3 0 16,2 2 0-16,0 0 0 0,3-2 0 0,0 1 0 15,0-4 0-15,1-2 0 0,3 1 0 0,0-1 0 16,2-4 0-16,1-1 0 0,-16-15 0 0,34 19 0 16,-34-19-144-16,34 15 144 0,-34-15 0 0,0 0 0 15,57 10 0-15,-57-10 0 0,0 0-128 0,64 0 128 0,-64 0 0 16,0 0 0-16,56-9-160 0,-56 9 160 0,0 0-128 16,51-17 128-16,-51 17-240 0,0 0 48 0,48-28 0 0,-48 28 0 15,0 0 16-15,0 0 16 0,37-41 0 0,-37 41 0 16,0 0 160-16,0 0-160 0,7-35 160 0,-9 25-160 15,-2 0 160-15,-1 2 0 0,-2 2 0 0,-1-1 0 16,0 1 160-16,-2-1-32 0,-1 1-128 0,-2 0 192 16,1-1 0-16,-2 1 0 0,-2 0 0 0,-1 0 0 15,1 2-32-15,-1-2-16 0,-1 0 0 0,1 2 0 16,1 8-144-16,-3-2 160 0,3 2-160 0,0 0 160 16,0-1-160-16,1 2 0 0,2 1 0 0,-1-2 128 15,3 0-128-15,1 2 0 0,2 0 0 0,0 3 128 16,2-2-128-16,0 2 0 0,1-2 0 0,1 2 0 15,2 1 0-15,-1-1 0 0,2-3 0 0,1 1 0 16,0-1 0-16,0 3 0 0,1-2-176 0,0 2 176 0,2 1-400 0,1-1 0 16,-1-2 0-16,2-3 0 15,0 1-384-15,1 1-80 0,-6-6-16 0,0 0-18320 16</inkml:trace>
  <inkml:trace contextRef="#ctx0" brushRef="#br0" timeOffset="73821.72">17029 11092 17503 0,'0'0'1552'0,"0"0"-1232"15,0 3-320-15,-2-3 0 0,1 1 2352 0,1 1 400 16,-1 2 96-16,-2 2 16 0,0 4-32 0,-1 5 0 0,-2 1 0 15,1 3 0-15,-1-1-1616 0,-1 6-320 16,1 4-64-16,-1 3 0 0,1 1-496 0,-1-7-80 0,3-5-32 0,0 2 0 16,-2 6-32-16,-2 7-16 0,3 9 0 0,-3 7 0 15,0-1-176-15,3-3 0 0,2-3 0 0,1-3 128 16,4-3-128-16,0-7 0 0,4-2 0 0,0-7 0 16,1-6 0-16,-2-4 0 0,2-5-128 0,3-4 128 31,-10-3-832-31,0 0-80 0,0 0-32 0,46-47-16912 0</inkml:trace>
  <inkml:trace contextRef="#ctx0" brushRef="#br0" timeOffset="74237.95">17064 10905 10127 0,'-18'3'896'0,"8"1"-704"0,1-4-192 0,3 1 0 0,2 1 2544 0,1-2 464 16,-1 3 112-16,-2-2 16 0,-4 1 544 0,-2 1 112 15,-1 1 32-15,3-2 0 0,2-2-1808 0,3-2-352 16,2 2-80-16,3-4-16 0,1-2-992 0,2 3-192 16,1 0-32-16,-4 3-16 0,0 0-144 0,0 0-16 15,0 0-16-15,0 0 0 0,64-15-160 0,-64 15 160 16,0 0-160-16,53 8 160 0,-53-8-160 0,40 14 0 16,-40-14 0-16,43 15 128 0,-43-15-128 0,38 16 0 15,-38-16 0-15,31 18 0 0,-31-18 0 0,27 20 0 16,-14-7 0-16,-2 1 0 0,-2 0 0 0,-1 2 0 15,-2 0 0-15,1 1 0 0,-4 3 0 0,0-1 0 16,-2-2 0-16,-2 2 0 0,-3-1-128 0,-2-2 128 0,-2 3 0 0,-1-1 0 16,-4 1 0-16,0-3 0 0,-2 1 0 0,0 1 0 15,0-5 0-15,0 2 0 0,-2-4 0 0,2-2 0 16,-1 0 0-16,0-5 0 0,-1 1 0 0,2-1 0 16,0-4 0-16,3 0 0 0,2 0 0 0,1-4 0 15,3 1 0-15,1 0 0 0,0 3 0 0,1-2 0 16,3 1-224-16,0-2 80 0,2 1 16 0,0 0 0 15,0 0-64-15,2-2-16 0,-3 4 0 0,0 0-12208 16,0 0-2432-16</inkml:trace>
  <inkml:trace contextRef="#ctx0" brushRef="#br0" timeOffset="74545.47">17931 10965 18431 0,'-16'3'816'0,"9"-3"160"0,-2 2-784 0,0 0-192 16,3-2 0-16,1 0 0 0,-2 3 2592 0,-7-3 480 16,-6 3 80-16,-8 4 32 0,-2-1-656 0,-1 1-128 15,2 4-32-15,2 0 0 0,1 4-1264 0,1 0-256 16,3 5-48-16,-2 0-16 0,3 4-368 0,0 2-80 15,1 3-16-15,2 2 0 0,2 0-80 0,2-3-32 0,3-2 0 0,0 2 0 16,2 3-32-16,1 4-16 0,1-2 0 0,2 2 0 16,2 0-160-16,1-2 128 0,4 2-128 15,3-3 128-15,1-6-128 0,2 1 0 0,4-4 0 0,0-2 0 16,4-1 0-16,0-4 0 0,3 3 0 0,2-3-13072 16,1-1-2528-16</inkml:trace>
  <inkml:trace contextRef="#ctx0" brushRef="#br0" timeOffset="74993.39">17935 11860 10127 0,'-6'10'896'0,"2"-8"-704"0,2 2-192 0,0-1 0 0,2-3 2736 0,0 0 512 15,0 0 96-15,0-3 32 0,3 1 176 0,1-2 32 16,-4 4 16-16,0 0 0 0,0 0-1712 0,33-61-352 16,-33 61-64-16,28-50 0 0,-28 50-864 0,34-60-160 15,-34 60-48-15,36-60 0 0,-36 60-96 0,32-63-32 16,-32 63 0-16,28-63 0 0,-28 63-32 0,20-54-16 16,-20 54 0-16,0 0 0 0,21-54-48 0,-21 54-16 15,0 0 0-15,0 0 0 0,0 0-32 0,14-48 0 16,-13 42 0-16,0 1 0 0,-1 3 32 0,0 0 0 15,1 4 0-15,-1 0 0 0,3 3 96 0,-1-2 32 16,1 3 0-16,-1 1 0 0,2 3-80 0,-2-1-16 16,2 4 0-16,-1-1 0 0,2 2-192 0,-1 2 176 15,1 1-176-15,0 3 160 0,2-2-160 0,-3 7 0 0,3 1 0 0,-1-1 0 16,-2 3 0-16,-1-2 0 0,0-1 0 16,-2 3 0-16,0-2 0 0,-3 3 0 0,0-1 0 0,0 1 0 15,-2-3 0-15,2 2 0 0,-2 1 0 0,0-2 0 16,1-4 0-16,0-2 0 0,3-5 0 0,0-3 0 31,0-7-736-31,3-2-80 0,-2-7-16 0,1 0 0 0,0-5-704 16,-2 8-160-16,0 0-32 0,8-57-16192 0</inkml:trace>
  <inkml:trace contextRef="#ctx0" brushRef="#br0" timeOffset="75188.5">18062 11673 6447 0,'0'2'576'0,"0"0"-576"16,0 0 0-16,0 0 0 0,0-4 3216 0,2 4 544 16,-1 3 96-16,1 1 32 0,2-1-192 0,1 0-48 15,2-2 0-15,2-3 0 0,-9 0-2144 0,0 0-432 16,0 0-96-16,49-22-16 0,-49 22-960 0,0 0 0 16,61-34-192-16,-61 34-16112 15</inkml:trace>
  <inkml:trace contextRef="#ctx0" brushRef="#br0" timeOffset="75555.06">18603 11247 2927 0,'-2'0'0'0,"-1"-3"128"0,0 2-128 0,1 1 160 0,-1 0-160 0,2 0 0 0,0 0 0 0,-2-3 0 15,1 1 2304-15,-3-2 416 0,-1 1 96 0,1 0 0 16,-1 3 496-16,1-2 80 0,-1 0 32 0,-1 2 0 16,0 0-528-16,-1 0-96 0,0 0-32 0,-1 4 0 15,-1-1-992-15,2-2-208 0,-2 4-32 0,0-2-16 16,1 4-880-16,-1-1-160 0,2 0-32 0,-1 1-16 15,0 2-176-15,3 1-48 0,-1-1 0 0,2 2 0 16,1 0-208-16,2-4 128 0,2 2-128 0,0-2 0 0,3 5 0 0,1-6 0 16,1 4 0-16,1-4 0 0,3-2 0 0,-1-1 0 15,4 3 0-15,0 1 0 0,-1-4-192 16,4 2 32-16,2 1 0 0,-17-6 0 16,41 8-416-16,-41-8-64 0,42 2-32 0,-42-2-17600 15</inkml:trace>
  <inkml:trace contextRef="#ctx0" brushRef="#br0" timeOffset="75967.89">18768 11009 13823 0,'-6'6'608'0,"4"-4"128"0,-1 0-592 0,2-1-144 0,0 1 0 0,1-1 0 15,0 1 2416-15,1 0 448 0,1 3 80 0,3 2 32 16,4 3 48-16,1 2 16 0,1 3 0 0,3 1 0 16,2 0-1296-16,0 5-256 0,2-1-48 0,0 2-16 15,0 1-880-15,-3-5-176 0,-4-2-48 0,0 0 0 16,3 6-160-16,0 3-32 0,2 4-128 0,-2 2 192 15,0 1-192-15,-3 0 0 0,-2 2 0 0,-4-1 0 16,-1 0 0-16,-4-1 0 0,0 0 0 0,-4-1 0 0,0-1 0 0,-1-5 0 16,-1-1 128-16,-1-1-128 0,-3-1 0 0,-3 3 0 15,1-2 128-15,-2-2-128 0,2-2 0 0,-2-3 0 16,1 0 0-16,-2-4 0 0,0 2 0 0,0-2 0 16,0 1 0-16,3-5 0 0,1 0 0 0,1 0 0 15,0 2-192-15,1-2 192 0,3-2-288 0,1-1 48 16,3 1 16-16,-1-2 0 15,3-2-272-15,2-1-48 0,1 2-16 16,2-2-11328-16,1 2-2256 0</inkml:trace>
  <inkml:trace contextRef="#ctx0" brushRef="#br0" timeOffset="76571.67">19531 11449 9215 0,'-1'-2'816'0,"0"1"-656"0,0 1-160 0,1 0 0 16,0 0 1888-16,0-3 352 0,-2 2 64 0,1-1 0 15,1-1 960-15,0-1 176 0,3 4 32 0,0-2 16 16,1 1-992-16,2 2-208 0,-6-1-48 0,0 0 0 15,0 0-1088-15,0 0-240 0,0 0-32 0,52 2-16 16,-52-2-480-16,0 0-80 0,45-2-32 0,-45 2 0 16,0 0-96-16,43 2-32 0,-43-2 0 0,0 0 0 15,0 0-144-15,0 0 0 0,43 7 144 0,-43-7-144 16,0 0 0-16,0 0 0 0,0 0 0 0,0 0 0 16,0 0-224-16,0 0-64 0,0 0-16 0,27 9 0 15,-27-6-1552-15,-1-2-320 0</inkml:trace>
  <inkml:trace contextRef="#ctx0" brushRef="#br0" timeOffset="76827.14">19493 11572 8751 0,'2'4'192'0,"0"-4"32"0,-1 2 16 0,0-2 16 0,2 0-256 0,-2 0 0 15,1 0 0-15,2 0 0 0,3 1 4096 0,-7-1 784 16,0 0 160-16,0 0 16 0,49 9-1744 0,-49-9-368 16,0 0-64-16,31 6 0 0,-19-2-1632 0,-5-2-320 15,-2-2-64-15,2 2-16 0,-1 0-560 0,4 1-112 16,0 0-32-16,-10-3 0 0,0 0-144 0,35 10 0 16,-35-10 0-16,0 0 0 15,0 0-528-15,0 0-96 0,54-4-16 0,-54 4-16864 0</inkml:trace>
  <inkml:trace contextRef="#ctx0" brushRef="#br0" timeOffset="78858.23">20901 10836 13823 0,'-1'-2'1216'15,"0"0"-960"-15,1 2-256 0,-1 0 0 16,1-2 2032-16,-2 2 352 0,1-3 80 0,-2 0 16 16,-2-1 336-16,0-2 64 0,-2 0 0 0,1 0 16 15,-1 2-1200-15,-1 0-240 0,1 2-48 0,-2-1-16 16,1 2-624-16,-2-2-128 0,0 3-32 0,-1 3 0 16,0-2-336-16,-2 4-64 0,1-4-16 0,0 6 0 0,0-1-192 15,3 2 176-15,-1 2-176 0,1-2 160 0,3 3-160 0,1-1 0 16,1 0 0-16,3-1 0 0,0 6 0 0,-1-1 0 15,4 1 0-15,-1 1 0 0,3 0 0 16,-1-1 0-16,1 1-160 0,2-3 160 0,2 2-176 0,0-4 176 16,3 1-192-16,-11-12 192 0,25 12-192 0,-25-12 192 15,0 0-192-15,0 0 192 0,60-12-304 0,-60 12 48 16,0 0 16-16,48-40 0 0,-48 40-32 0,0 0-16 16,42-56 0-16,-42 56 0 0,0 0 288 0,28-53 0 15,-28 53 0-15,0 0 0 0,20-41 400 0,-20 41-16 16,0 0 0-16,0 0 0 0,6-32 0 0,-6 27 0 15,-1 4 0-15,0-1 0 0,-2 2-112 0,1 2-16 16,1 2-16-16,-2-2 0 0,1 4 0 0,0-2 0 16,1 2 0-16,-1 0 0 0,-1 4-48 0,2 3-16 0,-3 0 0 0,2 6 0 15,-2 2-48-15,0 1-128 0,-1 4 192 0,0 3-64 16,3-5-128-16,-2 2 0 0,1 5 144 0,-1-1-144 16,0 3 0-16,2-4 128 0,-1-1-128 0,2-4 0 15,1-6 0-15,-1-2 0 0,2-3 0 0,-1-4 0 16,1 0-240-16,-1-3-64 0,3-2-16 0,-2-4 0 15,1 0-688 1,0-2-144-16,0-2-16 0,-2 0-16880 0</inkml:trace>
  <inkml:trace contextRef="#ctx0" brushRef="#br0" timeOffset="79215.43">20436 11417 9215 0,'2'2'400'0,"-2"-2"96"0,0 0-496 0,1 0 0 16,0 0 0-16,0 0 0 0,2 0 3216 0,1-2 560 15,-4 2 96-15,0 0 32 0,0 0 48 0,56-8 16 16,-56 8 0-16,50-2 0 0,-50 2-2128 0,59-5-432 15,-59 5-64-15,65-1-32 0,-65 1-528 0,69 0-96 16,-69 0-32-16,67 0 0 0,-67 0-272 0,65 6-64 16,-65-6-16-16,55 7 0 0,-55-7-160 0,55 10-16 0,-55-10-128 15,55 6 192-15,-55-6-192 0,48 6 0 16,-48-6 0-16,0 0 0 0,59 5 0 0,-59-5 0 0,0 0 0 16,61-1 0-16,-61 1 0 0,0 0 0 0,0 0 0 0,0 0 0 31,50-13-576-31,-47 11-16 0,-3 1 0 0,-3-2 0 15,0-1-368-15,-3 4-64 0,-3-2 0 0,-3 4-17424 0</inkml:trace>
  <inkml:trace contextRef="#ctx0" brushRef="#br0" timeOffset="79583.05">20712 11604 7359 0,'0'0'320'0,"0"-2"80"0,0 4-400 0,1-4 0 15,1 2 0-15,-2 0 0 0,1 0 3456 0,0-2 592 16,3 2 128-16,0 0 32 0,-2 0 0 0,2 4 0 16,-2 0 0-16,1 2 0 0,-2 3-2464 0,-1 0-480 15,0 4-112-15,0-1 0 0,-1 2-576 0,-1 1-128 0,1 2 0 0,-1 2-16 16,1-1-144-16,-2 4-32 15,2 1 0-15,-2-4 0 0,1 2-256 0,1-2 160 16,-1-3-160-16,1 3 128 0,0-2-128 0,1 4 0 16,0 1 0-16,-1-3 0 0,-1-2 0 0,1-2 0 15,1-2 0-15,-1 0 0 0,0-2 0 0,1-4 0 0,-1 0 0 16,-1-1 0-16,2-4-352 0,0-2 0 0,-1 0 0 0,1 0 0 31,-1-2-288-31,1-4-64 0,1 2-16 0,0-5 0 0,-1 9-1472 16,0 0-304-16,9-36-48 0,-9 36-12880 0</inkml:trace>
  <inkml:trace contextRef="#ctx0" brushRef="#br0" timeOffset="79984.17">21029 11687 19343 0,'-1'6'848'0,"-1"-2"192"0,1 1-832 15,-1-2-208-15,0 0 0 0,0-3 0 0,-1 4 2640 0,0 2 496 16,-3 0 80-16,-4 6 32 0,-1 2-704 0,-3 5-144 15,0-3-32-15,1 2 0 0,0 1-1424 0,2-3-304 16,1 2-48-16,0 2-16 0,4-1-272 0,1-3-64 16,3 2-16-16,1-4 0 0,3-2-224 0,1 1 144 15,3-3-144-15,1-2 128 0,3-2-128 0,1 1 0 16,2-3 0-16,-13-4 0 0,0 0 0 0,43 3 0 16,-43-3 0-16,0 0 0 0,57-20 0 0,-57 20 0 15,0 0 0-15,60-34 0 0,-60 34-128 0,0 0 128 16,53-44 0-16,-53 44 0 0,0 0 0 0,0 0-144 15,41-47 144-15,-41 47 0 0,0 0-192 0,0 0 64 16,6-38 128-16,-9 32-208 0,-2 0 208 0,-3-1-144 0,2 4 144 0,-4-1-128 16,-1-2 128-16,0 2 0 0,-1 4 0 0,-1-2 0 15,1-2 0-15,-2 1 192 0,2 1-64 16,-2 1 0-16,1-3 32 0,-2 2 16 0,0-1 0 0,-1 2 0 16,2-2-176-16,1 1 160 0,2 2-160 0,0-1 160 15,-1 1-160-15,4 3 0 0,2 4 0 0,1-1 128 16,3-10-128-16,2-2 0 0,3 3 0 0,1 1 0 31,-1 1-352-31,2 1-48 0,4-3-16 0,-9 3-18320 0</inkml:trace>
  <inkml:trace contextRef="#ctx0" brushRef="#br0" timeOffset="80776.85">21641 11459 6447 0,'-6'5'576'0,"2"-3"-576"0,3 0 0 0,-2-2 0 16,1 0 1744-16,1 0 240 0,-2 1 64 0,1 0 0 16,-1 1 1088-16,1 0 240 0,-1-2 32 0,-2 1 16 15,-1 2-1056-15,0-1-224 0,0 2-32 0,1-4-16 0,1 3-576 0,2-6-112 16,2 3-32-16,0-4 0 15,1 2-624-15,1-2-128 0,2-1-32 0,0 0 0 16,-1 3-256-16,1-2-48 0,-4 4-16 0,0 0 0 0,0 0-112 0,0 0-32 16,0 0 0-16,0 0 0 0,0 0-128 0,0 0 0 15,0 0 0-15,51-11 0 0,-47 13 0 0,-2 1 0 16,0 1 0-16,1-2-176 0,-2 2-32 0,-1-2-16 16,1 0 0-16,-1 0 0 0,-1 0-96 0,0 2 0 15,-3 2-16-15,3-4 0 0,-1 0 96 0,0 1 32 16,0-2 0-16,-1 1 0 0,0 1 208 0,-2-2 0 15,-1 1 0-15,-3 1 0 0,0-2 0 0,1 2 0 16,0-3 0-16,2 1 0 0,1-1 0 0,3 0 128 16,-1-1 0-16,1 1-128 0,2-3 256 0,0 1-48 15,0 0-16-15,2-1 0 0,1 0 0 0,0 0-16 16,-3 3 0-16,0 0 0 0,0 0-48 0,0 0-128 0,0 0 192 0,0 0-64 16,0 0-128-16,53-31 160 0,-53 31-160 0,0 0 160 15,0 0-160-15,0 0 0 0,0 0 144 0,44 2-144 16,-39 2 0-16,-2 2 0 0,-1 0 0 0,-1 0 128 15,-1 4-128-15,0-2 0 0,-3 0 0 0,1 2 0 16,-1-1 0-16,0 1 0 0,-2-2 0 0,1 2 0 16,-1-3-336-16,0-4 16 0,0 1 0 0,3-2 0 31,-1 1-1136-31,2-3-208 0,-1 0-64 0,-2 0-14592 0</inkml:trace>
  <inkml:trace contextRef="#ctx0" brushRef="#br0" timeOffset="99386.95">22352 10950 12895 0,'-1'0'1152'16,"1"0"-928"-16,-2 0-224 0,2 0 0 15,-1-3 1472-15,0 2 256 0,0 1 64 0,-3 0 0 16,-1-2 416-16,0-1 96 0,0 2 0 0,-1-3 16 0,1 2-528 0,1-2-96 16,-1 2-32-16,0-2 0 0,2 1-496 15,-2 0-96-15,1 0-32 0,0 0 0 0,1 0-336 0,-1 3-80 16,-1 6-16-16,1-6 0 0,1-3-224 0,-2 0-64 16,1 2 0-16,-1 1 0 0,0 0-96 0,0-3-32 15,0 3 0-15,-1 0 0 0,1 3 0 0,0-3-16 16,-1 1 0-16,1 2 0 0,-1-2-48 0,0 1 0 15,1 2 0-15,-2 1 0 0,2 1-128 0,-1 0 0 16,1-1 144-16,0 4-144 0,0-3 0 0,1 3 0 16,0 1 0-16,0-3 0 0,0 3 0 0,1 1 0 15,0 1 0-15,1 0 0 0,-1 0 0 0,2 0 0 16,1 1 0-16,0-1 0 0,1-2 0 0,1 0 0 0,1 1 0 0,1-1 0 16,1 0 0-16,0-4 0 0,1-5 0 15,0 2 0-15,-6-3 0 0,0 0 0 0,0 0 0 0,0 0 0 16,42 6 0-16,-42-6 0 0,0 0 0 0,0 0 0 15,0 0 0-15,48-20 0 0,-48 20 0 16,0 0 0-16,0 0 0 0,47-40 0 0,-47 40 0 0,0 0 0 16,36-38 0-16,-36 38 0 0,0 0 0 0,29-38-128 15,-29 38 128-15,0 0 0 0,0 0 0 0,27-48 0 16,-27 48 0-16,0 0 0 0,0 0 0 0,16-44 0 16,-16 44 192-16,0 0-16 0,0 0-16 0,0 0 0 15,4-28 64-15,-6 24 16 0,1 0 0 0,0 4 0 0,1 0 32 0,-1 0 16 0,-2 0 0 0,2 0 0 31,-1 4 32-31,-1 0 16 0,2 2 0 0,-2 0 0 16,1 3-80-16,-1-2 0 0,1 2-16 0,1 1 0 16,0-3-96-16,-2 6-16 0,2 1 0 0,0 6 0 0,-1 2-128 15,1 3 0-15,1 1 0 0,-1 1 0 0,2-3 0 0,-1 1 0 16,0-1 0-16,-1-4 0 0,1 1 0 0,-1-4 0 16,-1 1 0-16,1-5 0 0,-1 2-144 0,0-5 144 15,0 0 0-15,1-1 0 0,0-2 0 0,-1-1-128 16,1 0 128-16,1-2 0 0,-1-1-240 0,0-7 16 15,1-2 0-15,0 1 0 16,-2 7-544-16,2 2-96 0,-1 1-32 0,0-1 0 16,0-2-144-16,-1 2-48 0,1 0 0 0,-1 2-17040 0</inkml:trace>
  <inkml:trace contextRef="#ctx0" brushRef="#br0" timeOffset="99785.9">22076 11474 14735 0,'-4'1'320'0,"2"-1"64"0,1 0 0 0,-1 0 64 0,2 3-448 0,0-3 0 0,-1 0 0 0,1 0 0 16,0 0 4224-16,0 0 752 0,0-3 144 0,1 2 48 0,2 2-2400 0,1-2-464 16,1 1-112-16,-5 0-16 15,0 0-1104-15,0 0-240 0,0 0-32 0,42 4-16 0,-42-4-80 0,0 0 0 16,40 6-16-16,-40-6 0 0,38 9-272 0,-38-9-48 16,40 11-16-16,-40-11 0 0,46 11-192 15,-46-11-32-15,45 10-128 0,-45-10 192 0,42 10-192 0,-42-10 0 16,38 8 0-16,-38-8 0 0,0 0 0 0,47 7 0 15,-47-7 0-15,0 0 0 0,46-3 0 0,-46 3 0 0,0 0 0 16,0 0 0-16,0 0-240 0,49-10 16 16,-49 10 0-16,0 0 0 15,0 0-496-15,0 0-112 0,0 0 0 0,0 0-16 16,0 0 16-16,0 0 16 0,0 0 0 0,-1-21-11792 16,-5 24-2352-16</inkml:trace>
  <inkml:trace contextRef="#ctx0" brushRef="#br0" timeOffset="100170.88">22229 11807 2751 0,'0'0'256'0,"0"-3"-256"0,0 2 0 0,0-1 0 16,0 0 3504-16,0 2 656 0,0 0 128 0,0-2 16 0,2-1 512 0,-2 2 112 16,0 1 0-16,0 1 16 15,0 4-2768-15,-3-1-544 0,3 2-112 0,-1 4-32 16,0-1-736-16,0 1-160 0,-1 2-16 0,0-1-16 0,1 4-160 0,-1 1-16 16,1 3-16-16,0-3 0 0,-2 4-192 15,1 1-48-15,-1-3 0 0,0 4 0 0,0-2-128 16,0 1 0-16,-1-5 0 0,0 0 0 15,-1 0 0-15,0-1 0 0,0 1 0 0,2 0 0 0,0-6 0 0,-1 3 0 16,2 0 0-16,-1-4 0 0,1-3-128 0,1-3 128 16,1 0 0-16,-1-3 0 0,2 2-192 0,-1-2 16 15,1-2 16-15,1-1 0 16,-2 3-416-16,0 0-96 0,0 0-16 0,0 0 0 16,29-52-320-16,-29 52-64 0,0 0-16 0,25-46-16480 0</inkml:trace>
  <inkml:trace contextRef="#ctx0" brushRef="#br0" timeOffset="100602.96">22462 11917 23951 0,'-6'6'1056'0,"2"-2"224"0,0-2-1024 0,1 0-256 0,0 0 0 0,2 0 0 16,-2 0 2512-16,-1 3 448 0,-3 0 96 0,-1 6 16 15,-2-1-1104-15,1 0-224 0,0-1-32 0,3 3-16 16,1-5-976-16,3 2-192 0,-1 0-32 0,2-1-16 15,1 3-176-15,1-4-48 0,2 3 0 0,-1-1 0 16,2-3-112-16,0 3-16 0,2-2-128 0,0 2 192 16,2 1-64-16,0-4-128 0,1 0 176 0,0-2-176 15,-1-2 160-15,2 2-160 0,0-1 128 0,-10-3-128 0,0 0 128 0,42 1-128 16,-42-1 0-16,0 0 128 0,53-13-128 0,-53 13 0 16,0 0 144-16,48-23-144 0,-48 23 0 0,0 0 128 15,0 0-128-15,46-41 0 0,-46 41 0 0,0 0 0 16,0 0 0-16,0 0 0 0,19-47 0 0,-21 38 0 15,0 2 0-15,2 3 0 0,0 2 0 0,-1-2 0 16,0 2 0-16,-2-2 0 0,-1 2 0 0,-3-6 0 16,-3 2 0-16,-4-5 0 0,1 1 128 0,-3 0 0 15,-2 0 0-15,1 0 0 0,1 4 0 0,-1-3 16 16,2 3 0-16,0 2 0 0,1 1-16 0,2 0 0 16,1 3 0-16,0 0 0 0,2 0 0 0,2 3 0 15,-1-2 0-15,3 3 0 0,2 1-128 0,0 1 0 16,2-2 144-16,1 2-144 0,1-3-128 0,2 1-112 15,-1 1-16-15,3-1 0 16,3-2-720-16,-8-2-160 0</inkml:trace>
  <inkml:trace contextRef="#ctx0" brushRef="#br0" timeOffset="101719.47">22973 11651 4607 0,'1'-2'400'15,"0"2"-400"-15,0 0 0 0,-1 0 0 0,0 0 1840 0,2-3 272 16,-1 3 64-16,0-1 16 0,3 1 656 0,-2-3 128 16,2 3 32-16,-2 0 0 0,1-2-624 0,1 1-112 15,-2-3-32-15,1 4 0 0,0 0-496 0,0 0-96 16,-1 1-32-16,2 2 0 0,-2-2-656 0,2 1-128 15,-1-2-16-15,-1 3-16 0,2-3-416 0,-2 1-96 0,1 2-16 16,-1-1 0-16,1 2-272 0,-1-2 0 0,1-1 128 0,-2 2-128 16,0 1 0-16,0-2 0 0,-1 2 0 0,-1-2 0 15,0 2 0-15,-2-2 0 0,3 2 0 0,-2-4 0 16,1 3 0-16,-2-2 0 0,-2 1 0 0,0 1 0 16,-2 1 0-16,-2-4 0 0,1 3 0 0,-2-3 0 15,0 0 0-15,1-2 0 0,0 1 0 0,2-3 0 16,1 1 256-16,1 0-16 0,1-2 0 0,2 1 0 15,0 0-32-15,1 2 0 0,1-2 0 0,0 2 0 16,1 0-32-16,2-3-16 0,1 2 0 0,-1-3 0 16,-3 6 16-16,0 0 0 0,0 0 0 0,0 0 0 15,0 0-32-15,0 0 0 0,54-26 0 0,-54 26 0 16,0 0-144-16,0 0 128 0,0 0-128 0,0 0 128 16,47 0-128-16,-47 0 0 0,0 0 0 0,0 0 0 15,28 9 0-15,-26-5 0 0,0 5 0 0,-1-5 0 0,-1-1 0 0,-1 2 0 16,-2 1 0-16,1-2 0 0,-1 0 0 0,0 2 0 15,-2 0 0-15,0-3 0 0,-3 3 0 16,1-2 0-16,-1-1 0 0,1 0 0 0,0-2 0 0,-2 1 0 16,2-2 0-16,0 0 0 0,2-2 0 0,2 1 0 15,-1 1 0-15,0-3 0 0,2 1 0 0,-1 1 0 16,2-3 0-16,1 1 0 0,1 1 0 0,1-2 0 16,0 2 0-16,0-2 0 0,1 2 0 0,1 0 0 15,-4 2 128-15,0 0-128 0,0 0 0 0,0 0 0 16,0 0 0-16,0 0 0 15,48-33-352-15,-48 33-48 0,0 0-16 0,0 0-19088 0</inkml:trace>
  <inkml:trace contextRef="#ctx0" brushRef="#br0" timeOffset="106203.29">23836 10982 2751 0,'0'0'256'0,"0"0"-256"0,0 0 0 0,0 0 0 16,0 0 1344-16,0 0 240 0,0 0 32 0,0 0 16 0,0 0 1424 0,0 0 272 16,0 0 64-16,0 0 16 0,0 0-416 0,0 0-96 15,0 0-16-15,13-30 0 0,-15 28-896 0,-2 2-192 16,0 0-48-16,0 0 0 0,-3-3-832 0,1 6-160 15,-1-3-48-15,-2 2 0 0,-1 0-336 0,-1 3-80 16,-1-2-16-16,-2 3 0 0,-2 1-128 0,-4-1-16 16,0 1-128-16,2 6 192 0,1-1-192 0,-1 0 0 15,2 2 0-15,1 1 0 0,2 1 0 0,3 0 0 16,0-4 0-16,3 2 0 0,2 1 0 0,1 1 0 16,1-1 0-16,2-2 0 0,2 0 0 0,2-6 0 0,2 2 0 15,1-1 0-15,1-1 0 0,-7-7-128 16,0 0 128-16,0 0 0 0,46 13 0 0,-46-13 0 0,0 0 0 0,0 0 0 15,68-20 0-15,-68 20 0 0,0 0 0 16,58-31 0-16,-58 31 0 0,0 0 0 0,47-30 0 0,-47 30 0 16,0 0 0-16,0 0 0 0,39-40 0 0,-39 40 0 15,0 0 0-15,14-31 0 0,-12 21 0 0,-1 1 0 16,-1 1 192-16,-1 0 0 0,-1 2 0 0,1 3 0 16,-1-2 64-16,-2 3 16 0,2-1 0 0,-1 1 0 15,-1 2 32-15,2 2 0 0,-1-1 0 0,1 1 0 16,0 2-64-16,-1 0-16 0,1 4 0 0,-1 0 0 15,1 3-80-15,-2 1-16 0,1 2 0 0,1 2 0 16,1-1-128-16,0 1 0 0,-1 2 144 0,1 2-144 16,1-1 0-16,-1 6 0 0,1-2 0 0,0 2 0 0,-1-3 0 15,-1 0 0-15,1-1 0 0,0-3 0 0,0 0 0 16,-1-2 0-16,0 3 0 0,-1-6-128 0,2 2-64 16,0-5 0-16,0 2 0 0,-1-2 0 15,2-1-608-15,0-2-128 0,0-2-32 0,0-1-17920 0</inkml:trace>
  <inkml:trace contextRef="#ctx0" brushRef="#br0" timeOffset="106520.01">23455 11553 19343 0,'-1'4'848'0,"1"-1"192"0,0-3-832 0,1 1-208 0,0 1 0 0,0 1 0 16,2-3 2480-16,2 3 448 0,-5-3 80 0,0 0 32 15,0 0-224-15,53 17-64 0,-53-17 0 0,46 9 0 16,-46-9-1600-16,52 9-320 0,-52-9-64 0,60 10 0 16,-60-10-256-16,60 9-64 0,-60-9 0 0,52 9 0 15,-52-9-288-15,45 7-160 0,-45-7 160 0,0 0-160 16,67 10 0-16,-67-10 0 0,0 0 0 0,54 6 0 15,-54-6 0-15,0 0 0 0,39 16 0 0,-39-16 0 16,0 0 0-16,0 0 0 0,0 0 0 0,0 0 0 16,0 0-160-16,0 0-80 0,0 0-16 0,0 0 0 15,0 0-640-15,0 0-144 16,0 0-32-16,0 0-17344 0</inkml:trace>
  <inkml:trace contextRef="#ctx0" brushRef="#br0" timeOffset="106886.58">23633 11905 13471 0,'-4'0'288'0,"3"-3"64"0,0 3 16 0,0-1 16 0,1 1-384 0,0 0 0 16,0 0 0-16,-2-3 0 0,2 3 3952 0,0-2 704 15,0 1 144-15,0 1 16 0,2 0-1936 0,-2 1-384 0,2 1-64 0,-1 5-32 16,0-1-1392-16,2 0-288 0,-1 4-48 0,0-2-16 16,0 6-240-16,-2-2-48 0,1 7-16 0,-1-3 0 15,-1 4-160-15,-1 1-48 0,-1-1 0 0,1 2 0 16,-2-1-144-16,0-1 0 0,-1 1 144 0,0-4-144 16,0 2 0-16,1-3 0 0,-1 0 0 0,-2-1 0 15,2-6 0-15,1 4 0 0,-3-1 0 16,2 4 0-16,-1 3 0 0,1-7-128 0,-1-6 128 0,1-2 0 15,1 0-352-15,1-2 16 0,0 0 0 0,0 0 0 16,1-2-288 0,1 0-48-16,0-4-16 0,1 2 0 0,1-4-1072 0,-1 6-224 0,0 0-32 0,0 0-13664 15</inkml:trace>
  <inkml:trace contextRef="#ctx0" brushRef="#br0" timeOffset="107269.78">23912 11964 9215 0,'0'1'816'0,"0"2"-656"16,0-3-160-16,-1 0 0 0,0 2 3456 0,0-2 640 16,-1 4 144-16,-1 2 32 0,-1 1-624 0,-2 2-128 15,0 3-32-15,0 1 0 0,-2 0-1904 0,1 2-384 16,-1-1-80-16,1 1-16 0,-1 1-544 0,2 2-112 16,0-2-32-16,1 0 0 0,1 1-176 0,2-1-48 15,1 0 0-15,-1 0 0 0,4-1-192 0,1-3 128 16,1 0-128-16,4 2 0 0,-1-4 0 0,4 0 0 15,1 1 0-15,-12-11 0 0,31 12 0 0,-31-12 0 16,0 0 0-16,56 6 0 0,-56-6 0 0,0 0 0 16,61-6 0-16,-61 6 0 0,0 0 0 0,66-25 0 15,-66 25 0-15,0 0 0 0,60-40 0 0,-60 40 0 0,0 0 0 16,41-51 0-16,-41 51 0 0,0 0-160 0,18-54 160 0,-18 54-192 16,0-38 0-16,-2 19-16 0,-2 0 0 0,-2 3 0 15,-2 0 208-15,-2 1 0 0,-2 2 0 0,-2 0 0 16,0 1 0-16,-2 2 240 0,-3 1-48 0,0 3-16 15,1 4 80-15,-1 0 32 0,-2 6 0 0,0-1 0 16,-1 3-80-16,0 1-16 0,2 2 0 0,1 1 0 0,3 0-192 0,2-1 0 16,1 0 0-16,4 0 0 15,3-6-352-15,4 0-112 0</inkml:trace>
  <inkml:trace contextRef="#ctx0" brushRef="#br0" timeOffset="110942.24">6224 11336 9215 0,'-2'3'816'0,"1"0"-656"16,0-3-160-16,1 0 0 0,0 0 1536 0,-1 0 288 16,-1 0 48-16,0 2 16 0,1 2 1120 0,1-4 208 15,1 3 48-15,1-3 16 0,3 1-672 0,2-1-144 16,-1 2-32-16,1-2 0 0,-7 0-1008 0,0 0-208 15,0 0-32-15,0 0-16 0,48 0-608 0,-48 0-128 16,0 0-32-16,0 0 0 0,44 6-160 0,-34-2-48 16,-1-1 0-16,1-2 0 0,0 4-192 0,-10-5 0 15,0 0 128-15,0 0-128 0,45 4 0 0,-45-4 0 16,0 0 0-16,0 0 0 0,0 0-144 0,57-13 144 16,-57 13-208-16,0 0 80 15,0 0-912-15,0 0-176 0,0 0-48 0,0 0-16368 0</inkml:trace>
  <inkml:trace contextRef="#ctx0" brushRef="#br0" timeOffset="111309.05">6201 11493 11055 0,'-1'0'480'0,"0"0"112"0,1 0-464 0,0 0-128 16,0 1 0-16,0-1 0 0,0 2 2112 0,0-2 416 16,0 0 80-16,0 0 16 0,0 2 448 0,2-1 112 15,0 0 16-15,1-1 0 0,2 0-1360 0,1 0-272 16,1 0-48-16,0 0-16 0,3-1-480 0,-10 1-112 15,0 0-16-15,0 0 0 0,49-6-448 0,-49 6-80 16,0 0-32-16,0 0 0 0,55-3-160 0,-55 3-48 16,0 0 0-16,0 0 0 0,47-2-128 0,-47 2 0 15,0 0 0-15,0 0 0 0,49 2 0 0,-49-2 0 16,0 0 0-16,0 0 0 0,0 0 0 0,0 0 0 16,41 3 0-16,-36-3 0 15,-1 0-576-15,-1 0-32 0,0 1-16 0,-1 1-17520 0</inkml:trace>
  <inkml:trace contextRef="#ctx0" brushRef="#br0" timeOffset="111859.4">7051 11212 2751 0,'0'0'256'0,"0"0"-256"15,0 0 0-15,0 0 0 0,0 0 1296 0,0 0 224 16,0 0 32-16,0 0 16 0,0 0 1904 0,0 0 384 15,0 0 80-15,0 0 16 0,0 0-80 0,0 0-16 16,27 16 0-16,-26 0 0 0,0 5-1984 0,1 1-400 16,-1 2-64-16,-1 3-32 0,1 2-800 0,-1-3-176 15,1 2-16-15,1-3-16 0,-1-5-176 0,-1 4-16 0,1 7-16 16,-1 5 0-16,-1 2-160 0,0 2 0 0,-1-4 144 0,0-2-144 16,-1-5 0-16,1-4 0 0,0 3 0 0,-1-6 0 15,1-2 0-15,-2 1 0 0,0-1 0 0,0 0 0 16,1-2 0-16,2-2 0 0,-2-5 0 0,3-3 0 31,0-2-432-31,0-3 0 0,3-3 0 0,0-5 0 0,-3 5-2352 0,0 0-480 0</inkml:trace>
  <inkml:trace contextRef="#ctx0" brushRef="#br0" timeOffset="112242.42">7516 11509 10127 0,'-9'4'448'0,"5"-4"96"0,2 0-544 0,-1 0 0 0,2 2 0 0,1-2 0 16,0 0 2240-16,0 0 352 0,0 0 64 0,0 0 16 15,1 0 848-15,2 0 160 0,1 1 32 0,1 2 16 16,2-3-1328-16,0 2-272 0,-7-2-48 0,0 0-16 16,0 0-1216-16,50 10-240 0,-50-10-48 0,36 6-16 15,-36-6-192-15,36 8-32 0,-36-8-16 0,35 6 0 16,-35-6-304-16,0 0 160 0,54 6-160 0,-54-6 128 15,0 0-128-15,40 6 0 0,-40-6 0 0,0 0 0 16,35 4-192-16,-25-2 48 0,-1-2 0 0,-2 0-19184 16</inkml:trace>
  <inkml:trace contextRef="#ctx0" brushRef="#br0" timeOffset="112892.53">8506 11219 16575 0,'0'5'1472'16,"0"-1"-1168"-16,0-6-304 0,-1 0 0 16,1 2 2000-16,-1 0 352 0,-2 2 64 0,1 0 16 0,-3 1 16 0,-1-2 16 15,-3 1 0-15,0 1 0 0,-1-8-1104 0,1 5-208 16,0 6-64-16,-1 3 0 0,1-6-464 15,-1 4-112-15,1-1 0 0,-3 2-16 0,1 0-160 16,-1 2-16-16,0 1-16 0,-2 2 0 0,3 0-80 16,0-1-16-16,0 1 0 0,1 3 0 0,0 0-64 0,1 0-16 15,1 0 0-15,1 2 0 0,1 1-128 0,1 1 160 16,2 1-160-16,0 1 160 0,1 2-160 0,0 3 0 16,4 1 0-16,-1 1 0 0,0 0 0 0,0 2 128 15,3 0-128-15,-2 1 0 0,2 3 0 0,0-3 0 16,0-4 128-16,-1-3-128 0,2-3 0 0,0 1 0 15,0-1 0-15,1-2 0 0,0-5 0 0,1-2 0 16,-1 0-144-16,1-5 144 16,2-2-416-16,-3-2-32 0,-1-1 0 0,1-3 0 15,2-3-1536-15,-8 3-304 0</inkml:trace>
  <inkml:trace contextRef="#ctx0" brushRef="#br0" timeOffset="113426.77">9044 11250 911 0,'-1'0'0'0,"-2"0"0"16,2-2 0-16,0 2 0 0,0 0 1776 0,-1 0 272 16,-1 0 48-16,-5 2 16 0,0 1 1472 0,-2-2 320 15,-1 4 48-15,-2 1 16 0,3 0-1216 0,-1 2-256 16,1 0-32-16,2 0-16 0,-1 2-1072 0,0 1-224 16,2-1-32-16,2-3-16 0,0 2-576 0,3 0-112 15,0-3-32-15,1 4 0 0,1-4-384 0,3 1 0 16,-1-1 0-16,2 1 0 0,1-4-144 0,1 2 144 15,0-4-192-15,2 2 192 0,-8-3-160 0,0 0 160 16,0 0-128-16,0 0 128 0,50-3 0 0,-50 3 0 16,0 0 0-16,0 0-128 0,0 0 128 0,53-22 0 15,-53 22 0-15,0 0 0 0,0 0 0 0,0 0 0 16,0 0 0-16,44-38 0 0,-44 38 0 0,0 0 128 0,0 0-128 0,0 0 0 16,0 0 0-16,15-42 128 0,-15 37-128 0,0 1 0 15,0 0 208-15,0 2-16 0,-2 2-16 0,1-2 0 16,0 2 352-16,0 0 80 0,-2 2 16 0,1 0 0 15,-1 5-192-15,-1-4-48 0,2 5 0 0,-2-2 0 16,2 3-192-16,-2 1-64 0,2-1 0 0,-1 3 0 16,1 1-128-16,-1 0 0 0,2-1 0 0,0 0 128 15,0 1-128-15,-1 0 0 0,1 0 0 0,1-1 0 16,0 0 0-16,0 2 0 0,1 1 0 0,-1-4 0 16,0 0-1120-1,0-4-96-15,0 3-32 0,0-1-15808 0</inkml:trace>
  <inkml:trace contextRef="#ctx0" brushRef="#br0" timeOffset="113775.66">8700 11598 11967 0,'3'4'528'0,"-2"-2"112"0,2-2-512 0,-1 0-128 0,-1 3 0 0,1-3 0 15,0 0 3104-15,2 1 592 0,3 1 112 0,3 2 32 16,1 0-368-16,3 1-64 0,-1-2-16 0,-13-3 0 16,31 9-2016-16,-31-9-416 0,37 5-64 0,-37-5-32 15,40 9-528-15,-40-9-96 0,42 6-32 0,-42-6 0 16,42 6-208-16,-42-6 128 0,42 6-128 0,-42-6 0 15,35 10 0-15,-35-10 0 0,27 6 0 0,-15 0 0 16,-2-3 0-16,-1 1 0 0,-9-4 0 0,0 0 0 16,0 0 0-16,0 0 0 0,0 0-176 0,43 3 176 31,-38-3-1728-31,-3 0-240 0</inkml:trace>
  <inkml:trace contextRef="#ctx0" brushRef="#br0" timeOffset="114177.23">8793 11841 4607 0,'-1'-3'400'0,"0"0"-400"16,1 2 0-16,0 0 0 0,0 1 2864 0,0-1 480 15,-2 1 112-15,2 0 0 0,-1-3 560 0,1 2 96 0,-1 1 32 0,0 0 0 16,-1 0-1648-16,2 4-320 16,0-1-64-16,-1 3 0 0,1 1-1248 0,0 1-240 0,-1 2-48 0,1 0-16 15,-1-1-192-15,0 4-48 0,-1 2 0 0,0-1 0 16,-1 1-112-16,1-2-16 0,1 2-16 0,-3 1 0 15,1 4-176-15,0 1 0 0,-1 1 0 0,0-4 128 16,1-1-128-16,-1-4 0 0,1 0 0 0,1-3 0 16,1-2 0-16,-1-1 0 0,2-4-144 0,0 0 144 15,0-3-128-15,2 0 128 0,0-3-192 0,-1 0 192 16,3-2-640 0,-4 5 0-16,0 0-16 0,0 0 0 0,0 0-1536 0,35-42-304 15</inkml:trace>
  <inkml:trace contextRef="#ctx0" brushRef="#br0" timeOffset="114509.34">9061 11867 23039 0,'-2'5'1024'0,"0"-3"192"16,-1 0-960-16,1 1-256 0,-1 0 0 0,1-3 0 0,-2 4 2800 0,-1 1 512 16,-2 5 96-16,-5 2 32 0,-1 4-1456 0,-1 4-272 15,3-1-64-15,-1-1-16 0,1 4-992 0,1 1-208 16,2-1-48-16,2-4 0 0,5-1-192 0,1-4-32 15,4-2-16-15,2-1 0 0,2-2-144 0,2-3 0 16,3-2 0-16,-13-3 0 0,0 0 0 0,0 0 0 16,58-12 0-16,-58 12 0 0,0 0 0 0,60-29 0 15,-60 29-144-15,0 0 144 0,52-42 0 0,-52 42-160 0,0 0 160 0,0 0-128 32,40-47-464-32,-40 47-96 0,0 0-16 0,0 0 0 15,16-47-128-15,-16 47-48 0,0 0 0 0,-3-26 0 0,0 18 720 0,-2-1 160 0,-3 4 0 0,2-3 0 16,0 4 0-16,0-2 0 0,-3-1 128 0,-1 1-128 15,0 0 0-15,-1 2 0 0,-1-2 0 0,0 0 0 16,-1 0 0-16,1 0 0 0,1 2-128 0,2-1 128 16,0 0-928-1,3 0-96-15,2-1 0 0,2 0-14384 0</inkml:trace>
  <inkml:trace contextRef="#ctx0" brushRef="#br0" timeOffset="115164.88">9160 11338 4607 0,'2'0'400'15,"-2"-2"-400"-15,0-1 0 0,0 2 0 16,0 1 832-16,0-2 64 0,0-2 32 0,-2 0 0 16,1-2 272-16,0 0 48 0,0 0 16 0,-2-1 0 15,-1 4-208-15,2-2-32 0,-2 1-16 0,2 0 0 16,-1-1 64-16,0 2 16 0,1-1 0 0,0 6 0 15,1 8-96-15,-1-8-16 0,1-14 0 0,0 4 0 16,1 2-400-16,-1-1-64 0,1 4-32 0,0 0 0 16,-1 2-16-16,1 1 0 0,-2 0 0 0,1 0 0 15,0-3-144-15,-2 3-48 0,2 0 0 0,-1 0 0 0,-1-2-80 0,1 2-32 16,-1-1 0-16,-1-2 0 0,2 3 256 0,-2 0 48 16,2-2 16-16,1 2 0 0,-2 2-80 0,1-2-16 15,-1 3 0-15,2 0 0 0,0 0-208 0,-2 1-48 16,2-1-128-16,0 0 192 0,0 3-192 0,-2-2 0 15,2 2-192-15,0-4 192 0,-1 2-176 0,2 0 176 16,0-2-160-16,0 0 160 0,0-2-192 0,2 0 192 16,0-2-208-16,-1 2 80 15,1-2-800-15,0-1-160 0,0 2-16 0,1-3-16 16,1 2-1232-16,-3-4-240 0</inkml:trace>
  <inkml:trace contextRef="#ctx0" brushRef="#br0" timeOffset="115880.97">9465 11287 8287 0,'-2'2'736'0,"2"0"-592"0,2-2-144 0,-1 3 0 16,-1-3 1424-16,1 1 256 0,2 1 48 0,0 5 16 15,2-1 1568-15,4 0 304 0,-1 1 64 0,1 2 16 16,2-2-592-16,-1 2-112 0,-1 1-32 0,-1 2 0 16,5 1-1600-16,-1 3-320 0,-2-4-64 0,0 1-16 15,0 3-448-15,-1 0-80 0,-1-3-32 0,1 5 0 16,1-1-224-16,-2 4-48 0,-1 4-128 0,-1-3 192 16,0 0-192-16,-2 2 0 0,-1 0 0 0,-1 1 0 15,0-3 0-15,-2 4 128 0,0 2-128 0,-1-5 0 16,0 4 0-16,-1-3 0 0,1-2 0 0,-1-3 0 15,0-3 0-15,0 1 0 0,-2 0 0 0,1-2 0 16,-1-3 0-16,-1 2 0 0,0 1 0 0,-3 1 0 16,0 3 0-16,-2-2 0 0,3-5 0 0,-3 3 0 0,-1-1 0 0,-4 2 0 15,0-1 0-15,1 1 0 0,2-4 0 0,1 0 0 16,-2-2 0-16,3 0 0 0,2-1 0 0,-1 1-128 16,2-4 128-16,-1 1 0 0,2 2 0 0,1-3 0 15,1 0 0-15,1-2 0 0,0 0 0 0,1 1 0 16,-1-2 0-16,1 0 0 0,1 1-128 0,-1-3 128 15,1 0 0-15,0 0 0 0,1 2-192 0,0-3 192 16,0 0-192-16,0 0 192 16,0 0-608-16,1-3-16 0,0 2 0 0,-1-1-11792 15,2-5-2368-15</inkml:trace>
  <inkml:trace contextRef="#ctx0" brushRef="#br0" timeOffset="116895.65">9865 10928 5519 0,'-1'0'496'0,"0"0"-496"0,1 0 0 0,0 0 0 15,0 0 1792-15,0-3 272 0,-2 3 48 0,1-1 16 16,0 1 1136-16,0-3 240 0,-2 1 32 0,1 1 16 16,-1-2-480-16,1 3-80 0,1-2-32 0,-1 1 0 15,2 1-1376-15,0-3-288 0,2 2-48 0,0 1-16 16,1-3-784-16,0 0-176 0,2 0-16 0,0 3-16 15,-5 0-240-15,0 0 144 0,0 0-144 0,0 0 128 16,50-16-128-16,-50 16 0 0,0 0 144 0,0 0-144 16,48-4 0-16,-48 4 0 0,0 0 0 0,0 0 128 0,0 0-128 0,46 2 0 15,-39 0 0-15,-2 2 0 16,-1 2 0-16,-2-2 0 0,1 2 0 0,-2-1 0 0,-1 2 0 0,-1 2 0 16,-2-2 0-16,1 2 0 0,-1-3 0 0,0 0 0 15,-2 4 0-15,0-4 0 0,0 4 0 0,0-3 0 16,-1 1 0-16,-1 0 0 0,1-2 0 0,0 2 0 15,0-3 0-15,0 2 0 0,2-2 0 0,-1-2 0 16,3 1 0-16,-2 1 0 0,3-1 0 0,-1-2 0 16,4 2 0-16,-2-1 0 0,2 0 128 0,2 1-128 15,-1-2 160-15,2-1-160 0,2 2 128 0,-1-1-128 16,-1 2 0-16,1-2 0 0,0 2 128 0,0-3-128 0,4 4 0 0,0-1 0 0,1-1 128 0,-1 3-128 16,0-3 0-16,1 1 0 15,-1 2 0-15,0-2 0 16,0 2 0-16,-2-1 0 0,-1 0 0 0,-1 0 0 0,-1 1 0 0,-2-2 0 15,1 2 0-15,-3-3 0 0,1 0 0 0,-4 4 0 16,2-4 0-16,-2 0 0 0,-1 3 0 0,0-2 0 16,-1-1 0-16,-1 1 0 0,-1 1 0 0,0-1 0 15,-2-2 0-15,-2 2 128 0,2 0-128 0,-2 1 0 16,-1-4 288-16,0 1 16 0,-2 2 0 0,2-2 0 16,1 0-80-16,-1 0-16 0,-1 1 0 0,-1-3 0 15,2 0-80-15,0 1 0 0,2 1-128 0,1-2 192 16,0 3-192-16,2-3 0 0,0 1 128 0,0 1-128 15,1 1 0-15,1-3 0 0,2 4 0 0,-1-3 0 16,1 1 0-16,1-2 0 0,1 0 0 0,0 0-160 16,1 0-528-16,0 0-96 15,0-2-32-15,2 1-18496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25T18:27:34.9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5519 8882 10127 0,'0'0'896'0,"0"0"-704"15,1 0-192-15,-1 0 0 0,0 0 1536 0,0 0 288 16,0 0 48-16,0-2 16 0,1 1 192 0,0 1 32 0,1 0 16 16,-1 0 0-16,1 0-240 0,0 0-48 15,-1 1-16-15,1-1 0 0,0 2-288 0,-2 1-48 0,0-3-16 0,1 0 0 16,-1 1-464-16,1 1-112 16,2 1 0-16,-2-2-16 0,1 2-384 0,-1 0-80 15,1 1-16-15,-1 1 0 0,0-1-144 0,-1 2-48 16,1-4 0-16,1 3 0 0,-2 2-48 0,1-1-16 15,-1 0 0-15,0-1 0 0,0 2-16 0,0-1-128 0,0 3 192 16,0-1-64-16,-1 0 0 0,1 2 0 0,-2 0 0 0,1 2 0 16,0-3 0-16,0 1-128 0,1 2 192 0,-2 1-64 15,0 0-128-15,1 0 192 0,-2-1-192 0,2 0 192 16,-1 4-192-16,-2 0 0 0,1-2 144 0,2-2-144 16,0 1 0-16,0-5 144 0,1 2-144 0,-2-2 0 15,2 0 144-15,-1-1-144 0,1-1 0 0,0 0 144 16,1-2-144-16,-1-1 0 0,2 2 144 0,-2-1-144 15,2-1 0-15,-1-2 144 0,1 1-144 0,0-1 0 16,-1 2 144-16,1-3-144 0,0 0 0 0,1 0 144 0,-1 2-144 0,2-2 0 16,1 0 0-16,-5 0 0 0,0 0 128 0,0 0-128 15,0 0 0-15,0 0 128 0,45-12-128 0,-45 12 192 16,0 0-192-16,0 0 192 0,0 0-192 0,51-6 128 16,-51 6-128-16,0 0 128 0,0 0-128 0,0 0 128 15,47 0-128-15,-47 0 128 0,0 0-128 0,36 6 0 16,-36-6 0-16,0 0 128 0,35 6-128 0,-35-6 0 15,0 0 0-15,33 1 0 0,-33-1 0 0,0 0 0 16,32 3 128-16,-32-3-128 0,0 0 0 0,0 0 0 16,43 2 0-16,-43-2 128 0,0 0-128 0,0 0 160 15,41 0-160-15,-41 0 160 0,0 0-160 0,0 0 160 16,40 2-160-16,-32 0 160 0,2-2-160 0,0 3 0 16,-10-3 0-16,0 0 0 0,30 3 0 0,-20-3 0 15,-10 0 0-15,0 0 0 0,27 6 0 0,-27-6 0 16,0 0 0-16,0 0 0 0,38 0 0 0,-38 0 0 0,0 0 0 15,0 0 0-15,0 0 0 0,45-3 0 0,-45 3 0 0,0 0 0 16,0 0 0-16,0 0 0 0,0 0 0 0,49-18 0 16,-49 18 0-16,0 0 0 0,0 0 0 0,0 0 0 15,0 0 0-15,42-4 0 0,-37 4 0 0,0 3 0 16,0-3 0-16,1 4 0 0,-1-2 0 0,0-2 0 16,1 4 0-16,1-1 0 0,-2-2 0 0,-1 1 0 15,1 1 0-15,-1-2 0 0,1 1 0 0,0-2 0 16,0 3 0-16,-1-3 0 0,1 1 0 0,-2 2 0 15,1-3 0-15,0 0 0 0,-1 1 0 0,1 1 0 16,0-2 0-16,-2 3 0 0,1-2 0 0,-2 2 0 16,3-3 0-16,-2 2 0 0,0 2 0 0,0-2 0 15,2-2 0-15,-1 4 0 0,1-2 0 0,-1-2 0 0,-1 0 0 16,1 2 0-16,-1-2 0 0,-1 0 0 0,2-2 0 0,-2 0 0 16,0-2 0-16,0 2 0 0,1-2 0 0,-1 2 0 15,-1-2 0-15,1 1 0 0,-1-3 0 0,0 2 0 16,0-2 0-16,0 0 0 0,1 0 0 0,-1-1 0 15,0-2 0-15,0 9 0 0,0 0 0 0,0 0 0 16,3-45 0-16,-3 45 0 0,0 0 128 0,1-38-128 16,-1 38 0-16,0 0 128 0,1-47-128 0,-1 47 128 15,0 0-128-15,0-47 128 0,0 47-128 0,0 0 128 16,-1-37-128-16,1 37 128 0,0 0-128 0,-4-33 128 16,3 26-128-16,0 1 128 0,-2 4 32 0,2 2 0 15,0 0 0-15,0 2 0 0,-1 2-16 0,1 0 0 0,0 1 0 0,0-2 0 16,1 0-144-16,0 2 0 0,1 0 0 15,0-5 0-15,0 1 0 0,2-2 0 0,-2-2-160 0,2-1 160 32,-3 4-1168-32,0 0-144 0,0 0-32 0,0 0-12272 0,17-56-2448 0</inkml:trace>
  <inkml:trace contextRef="#ctx0" brushRef="#br0" timeOffset="2137.85">7283 9010 7359 0,'0'2'656'0,"0"-2"-528"15,0 0-128-15,0 0 0 0,2 0 1664 0,-2 0 320 16,1-4 48-16,0 4 16 0,0 0 928 0,2-2 192 15,-1-1 32-15,1 2 16 0,-1-1-720 0,-1 1-160 16,-1-2-32-16,2 3 0 0,-2 0-848 0,0 0-176 16,0 0-48-16,0 3 0 0,0-3-560 0,1 0-112 15,0 3-32-15,0 3 0 0,1 1-192 0,-2-1-32 16,1 0-16-16,0 1 0 0,0 3-32 0,0-1 0 16,1 0 0-16,-1 1 0 0,-1-4-112 0,1 1-16 15,-1 3-128-15,1 1 192 0,1-3-192 0,-2 1 128 0,1 3-128 16,-1-3 0-16,1 1 128 0,-1 0-128 15,1 3 0-15,1-5 144 0,-2 0-144 0,0 0 0 16,0 2 0-16,-2 3 128 0,2-4-128 0,-1 4 0 0,1-3 0 0,-1 0 0 16,0 1 0-16,-1-4 128 0,2 2-128 0,-2-2 0 15,1 2 0-15,-1-2 0 16,1 2 128-16,1 0-128 0,-1-4 0 0,1 1 0 0,0 0 144 0,0-1-144 16,0 1 160-16,0-2-32 0,1 2-128 0,-1-2 192 15,1-2-192-15,1 2 144 0,-1 0-144 0,1 1 128 16,1-4-128-16,1 1 0 0,-1-1 0 0,1 1 128 15,-1-1-128-15,1-1 0 0,1 0 0 0,2-1 0 16,-2-1 0-16,2 1 0 0,-7 1 0 0,0 0 0 0,0 0 848 16,0 0 144-16,52-12 32 0,-52 12 0 31,0 0-1536-31,0 0-320 0,56-10-48 0,-56 10-16 0,0 0 896 0,51-4 208 0,-51 4 32 0,0 0 0 16,54 2-112-16,-54-2 0 0,0 0-128 0,48-4 192 15,-48 4-192-15,0 0 128 0,43-3-128 0,-43 3 0 0,0 0 0 16,41-3 128-16,-41 3-128 0,0 0 0 0,0 0 0 15,52-10 0-15,-52 10 128 0,0 0-128 0,0 0 0 0,54-9 128 16,-54 9-128-16,0 0 0 0,0 0 128 0,47-1-128 16,-36 2 0-16,-11-1 144 0,0 0-144 0,35 3 0 15,-35-3 0-15,0 0 128 0,37 0-128 0,-37 0 0 16,0 0 0-16,38 0 128 0,-26 0-128 0,-12 0 0 16,0 0 0-16,33 1 0 0,-33-1 0 0,0 0 0 15,0 0 0-15,42 0 0 0,-42 0 0 0,0 0 0 16,0 0 0-16,36-1 0 0,-29 4 0 0,1-3 0 15,-2 3 0-15,0-2 0 0,-1-1 0 0,1 2 0 16,0 2 0-16,-1 1 0 0,0-1 0 0,0-3 0 0,-1 2 0 0,1-1 0 16,-1-2 0-16,1 1 0 0,-2 2 0 0,2-3 0 15,-1 0 0-15,0 0 0 0,1 0 0 0,-5 0 0 16,0 0 0-16,0 0 0 0,0 0 0 0,0 0 0 16,0 0 0-16,0 0 0 0,0 0 0 0,0 0 0 15,0 0 0-15,0 0 0 0,0 0 0 0,0 0 0 16,38-39 0-16,-37 36 0 0,-1 3 0 0,0 0 0 15,0 0 0-15,0 0 0 0,0 0 0 0,0 0 0 16,0 0 0-16,8-50 0 0,-8 50 0 0,0 0 0 16,0 0 0-16,1-38 0 0,-1 38 128 0,0 0-128 15,-1-45 0-15,1 45 0 0,-3-32 0 0,3 32 128 16,-5-31-128-16,5 31 0 0,-6-32 144 0,6 32-144 16,-7-33 0-16,7 33 144 0,-7-26-144 0,4 16 0 15,0 0 144-15,1 1-144 0,-1 3 0 0,2 2 144 0,0-1-144 0,0 2 0 16,-1 2 0-16,1 1 0 0,1 0 0 15,0 0 0-15,0 0 0 0,0 0 0 0,0 0 0 0,1 0 0 16,-1 0 0-16,2-3 0 16,-2 3-608-16,0 0-96 0,0 0-32 0,0 0 0 15,0 0-672-15,0 0-144 0</inkml:trace>
  <inkml:trace contextRef="#ctx0" brushRef="#br0" timeOffset="3752.33">9304 9041 4607 0,'-1'-4'400'0,"1"1"-400"16,0 2 0-16,0 1 0 0,0 0 1456 0,-2-1 208 16,1 0 32-16,0-3 16 0,0-2 752 0,-1 0 160 15,1 1 16-15,0 0 16 0,0 0 96 0,1 4 0 16,0-2 16-16,0 3 0 0,0-2-768 0,0 2-144 16,0-2-48-16,0 2 0 0,-2 0-688 0,2 2-144 15,0 0-16-15,0-2-16 0,-1 3-448 0,1-2-96 16,0 2-16-16,0 2 0 0,0 2-64 0,0 0 0 15,1-1-16-15,-1 0 0 0,3 3-48 0,-2-2-16 16,0 2 0-16,1 1 0 0,-1-4-96 0,0 3-16 16,0 2 0-16,2 0 0 0,-2 3-128 0,0-2 0 15,1 0 0-15,-2 1 0 0,1-1 0 0,-1-1 0 16,0 2 0-16,0-3 0 0,-1 1 0 0,-1-1 0 0,1-1 0 0,0 1 0 16,0 2 0-16,-2-5 0 0,2 2 0 15,-2 0 0-15,2-2 0 0,0 0 0 0,0-1 0 0,1 0 0 16,0-1 0-16,0-1 0 0,0 0 0 0,1-2 0 15,0 0 0-15,0 0 0 0,2 0 144 0,-1-2-144 16,1 2 128-16,1 0-128 0,0-2 160 0,1 3-160 16,2-3 192-16,-1 0-64 0,1 0-128 0,1 0 192 15,-1 0-48-15,2 0-16 0,1 0 0 0,-1 1 0 16,-9-1 0-16,0 0-128 0,38 2 192 0,-38-2-64 16,27 2-128-16,-27-2 160 0,26 2-160 0,-26-2 160 15,26 3-160-15,-26-3 128 0,26 3-128 0,-26-3 128 16,0 0-128-16,39-2 160 0,-39 2-160 0,29 5 160 15,-29-5-32-15,0 0 0 0,40 0 0 0,-40 0 0 16,0 0 0-16,35 0-128 0,-35 0 192 0,0 0-64 0,30 3-128 0,-22 0 128 16,-8-3-128-16,20 4 128 0,-10-2-128 0,-2-1 0 15,0 2 0-15,1-1 128 0,1 2-128 16,0-3 0-16,-10-1 0 0,0 0 0 0,32 5 0 0,-32-5 0 16,0 0 0-16,31 0 0 0,-31 0 0 0,0 0 0 15,0 0 0-15,39-2 0 0,-39 2 0 0,0 0 0 16,0 0 0-16,40-3 0 0,-33 6 0 0,1-3 0 15,-1 0 0-15,1 2 0 0,-2-1 0 0,0 2 0 16,0-1 0-16,0-2 0 0,0 4 0 0,-1-1 0 0,2-2 0 16,-1 1 0-16,0-4 0 0,-1 1 0 0,1 1 0 0,0 0 0 15,-1 0 0-15,1 0 0 16,1 0 0-16,-2 0 0 0,1 0 0 0,0 0 0 16,0 0 0-16,-1 0 0 0,1 0 0 0,-1 0 0 0,1 1 0 15,-1-1 0-15,1 0 0 0,-1 0 0 0,3 0 0 0,-3-1 0 16,1 1 0-16,-1 0 0 0,1 0 0 0,-2 0 0 15,1 0 0-15,-2 0 0 0,1 0 0 0,0 0 0 16,0 0 0-16,-2 0 0 0,2 0 0 0,-2 1 0 16,1-1 0-16,-1 2 0 0,-1-2 0 0,2 0 0 15,-2 0 0-15,2 0 0 0,-2-2 0 0,1 2 0 16,-2-1 0-16,2 1 0 0,0-3 0 0,-1 1 0 16,-1 2 0-16,1-2 0 0,1 2 0 0,-2-2 0 15,-2-1 0-15,2 2 0 0,0 1 0 0,-1-2 0 16,1 2 0-16,0-3 0 0,0 3 0 0,0-1 0 15,-1-1 0-15,1-1 0 0,-1-1 0 0,1 4 0 16,0 0-160-16,0 0 160 0,0 0 0 0,0 0-144 0,-1-40 144 0,1 40-128 16,0 0 128-16,-4-40-128 0,4 40 128 0,-5-37 0 15,5 37-144-15,-3-43 144 0,3 43 0 0,-3-52 0 16,3 52 0-16,1-60 0 0,-1 60-144 0,5-53 144 16,-5 53 0-16,0 0 0 0,11-51 0 0,-11 51 0 15,0 0 0-15,0 0 0 0,0 0 0 0,0 0 0 16,0 0 0-16,0 0 0 0,-2-3 0 0,-2 11 0 15,-1 2 0-15,-1 0 0 16,1 0-528-16,0-1-48 0,1-6-16 0,2 4-12944 0,-1-5-2592 16</inkml:trace>
  <inkml:trace contextRef="#ctx0" brushRef="#br0" timeOffset="5439.75">6086 8464 2751 0,'0'0'256'15,"0"0"-256"-15,2 2 0 0,-1 0 0 16,-1-2 1264-16,-1 0 208 0,2 0 32 0,1 3 16 16,1 0 528-16,-1 1 96 0,2-2 32 0,-3 0 0 15,2 0-80-15,-2-2-16 0,0 0 0 0,-1 0 0 16,1 0-160-16,-1-2-16 0,0 0-16 0,0 2 0 0,-1-2-288 0,0 2-48 16,0-3-16-16,-2 3 0 0,1 0-400 0,0 0-96 15,0 0-16-15,-2-1 0 0,1 1-480 0,-2-2-96 16,-3 2-32-16,2-1 0 0,-1 1-192 0,-1 0-32 15,-1 1-16-15,2 1 0 0,-2-2-176 0,2 1 192 16,-2 2-192-16,1-1 192 0,-2 2-192 0,1-1 128 16,3-2-128-16,-1 1 128 0,-2 2-128 0,-1-2 160 15,1 2-160-15,1-1 160 0,-1 0-160 0,2 4 128 16,-2-5-128-16,2 2 128 0,-2-1-128 0,1 2 192 16,1 0-192-16,0 0 192 0,0 1-192 0,1-2 128 15,1 2-128-15,-1-2 128 0,1 2-128 0,0-2 0 0,2 2 144 0,-1 3-144 16,0-2 0-16,0 4 0 15,3-3 0-15,-1 2 128 0,0 1-128 0,0 0 0 0,0 0 0 0,-1 1 0 16,1 0 0-16,0-1 0 0,1 0 0 0,0 0 0 16,1-1 0-16,-1 0 0 0,1 0 0 0,-2 1 0 15,4-1 0-15,-2 0 0 0,0-1 0 0,0 4 0 16,1-5 0-16,1 6 0 0,0-2 0 0,-1 1 0 16,3-1 0-16,-3 1 0 0,1-2 0 0,1 3 0 15,-2-1 0-15,1-1 0 0,0-2 0 0,0 0 0 16,1-1 0-16,0-3 0 0,1 1 0 0,2-1 0 15,2 1 0-15,-1-4 128 0,2 2-128 0,-1-1 0 16,2 0 0-16,1-1 0 0,2 0 0 0,-1-1 0 16,-2 2 0-16,-10-4 0 0,0 0 0 0,38 3 0 15,-38-3 0-15,0 0 0 0,0 0 0 0,47-5 0 0,-47 5 0 16,0 0 0-16,0 0 0 0,0 0 0 0,50-23 0 0,-50 23 0 16,0 0 0-16,0 0 128 0,0 0-128 0,39-44 0 15,-39 44 0-15,0 0 0 0,0 0 0 0,29-42 0 16,-29 42 0-16,0 0 0 0,0 0 0 0,0 0 0 15,22-47 0-15,-22 47 0 0,0 0 0 0,0 0 0 16,0 0 0-16,0 0 0 0,12-45 0 0,-13 39 0 0,0 4 0 16,-2-2 128-16,1 0 0 0,-3 2 16 15,0-2 0-15,-1 2 0 0,-2 2 208 0,1 2 32 0,-2-2 16 0,0 1 0 0,-3 2-208 0,1 0-32 32,-1 1-16-32,0 1 0 0,-1 1-144 0,1 0 160 15,1-2-160-15,0 2 160 0,-1 1-160 0,3-4 0 16,0 3 144-16,1-2-144 0,1 1 0 0,1-1 128 0,1-1-128 0,0 0 0 15,0 3 0-15,0-2 144 0,1 2-144 16,1 0 0-16,-1-2 128 0,0 2-128 0,2-2 0 16,0 1 0-16,1-2 0 0,0 4 0 0,1-4 0 15,1 1 0-15,0 1 0 0,1-4 0 0,0 2 0 16,2-1 0-16,0-2 0 0,1 0 0 0,0 1 0 16,-1-1-144-1,1-1-240-15,-5 1-64 0,0 0 0 0,0 0-19984 0</inkml:trace>
  <inkml:trace contextRef="#ctx0" brushRef="#br0" timeOffset="16075.19">7872 9651 4607 0,'-1'3'400'0,"1"-3"-400"16,0 0 0-16,0 0 0 0,0 0 1360 0,0 2 192 15,-2-2 48-15,1 0 0 0,1 4 448 0,-1-4 80 16,0 3 32-16,1-6 0 0,-2 3-448 0,2-4-96 16,0 2-16-16,-1-1 0 0,1 0 64 0,-1-1 0 15,1 0 0-15,-1-1 0 0,0 4-304 0,-1-1-48 16,0-2-16-16,-1 4 0 0,1-3-192 0,-1 3-32 15,1 3-16-15,-2-3 0 0,-1 1-432 0,-1 2-96 16,0-1-16-16,-2 2 0 0,1 2-224 0,0 0-48 0,-1 0-16 0,1 2 0 16,-2 0-224-16,0 0 128 0,1 3-128 0,-1-4 0 15,1 3 0-15,1 1 0 0,1-1 0 0,1-2 0 16,3 0 0-16,0-1 0 0,2 0 0 16,0 2 0-16,3 3 0 0,-1-3 0 0,1 2 0 0,1 0 0 15,1-1-128-15,1 0 128 0,0-4 0 0,1-2 0 16,1-2-128-16,0-2 128 0,-8 0 0 0,0 0 0 15,0 0 0-15,0 0 0 0,0 0 0 0,55-38 0 16,-55 38 0-16,0 0 0 0,0 0 0 0,0 0 0 0,42-51 0 16,-42 51 0-16,0 0 0 0,0 0 0 0,0 0 0 0,28-51 0 15,-28 51 0-15,0 0 0 0,0 0 0 0,0 0 0 16,0 0 0-16,0 0 0 16,0 0 0-16,0 0 0 0,0 0 0 0,0 0 0 0,0 0 0 15,0 0 0-15,0 0 128 0,0 0-128 0,0 0 208 16,14 12 0-16,-14 2 0 0,0-1 0 0,0 3-16 15,-1 0 0-15,1 2 0 0,1 2 0 0,-1 1-64 16,0 2-128-16,0-1 176 0,0 0-176 0,0 0 128 0,1-3-128 0,0 1 0 0,1-4 0 16,-2-4 0-16,1 0 0 0,0 4 0 0,2-3 0 15,-2-1 0-15,0-2 0 16,2-1 0-16,-3-3 0 0,1 1 0 0,0-4-144 16,-1 1 144-16,1-4 0 0,-2 0-320 0,1 0 0 15,-1-3 16-15,1 2-12112 16,-1-2-2432-16</inkml:trace>
  <inkml:trace contextRef="#ctx0" brushRef="#br0" timeOffset="17377.62">9781 9726 2751 0,'0'0'256'0,"0"-3"-256"0,0 3 0 0,0 0 0 15,0 0 1008-15,0 0 144 0,0 0 48 0,0-2 0 16,0 0 1168-16,0 2 224 0,0-2 48 0,-1 2 16 16,1-4-432-16,-3 2-96 0,2 2-16 0,0-4 0 15,0 0-704-15,-1 2-160 0,1-2-32 0,0 2 0 16,0-2-16-16,-2 2-16 0,2-2 0 0,0 1 0 15,0 3-128-15,-2-3-32 0,1 0 0 0,-1 2 0 16,-1 1-208-16,1-3-48 0,-1 3-16 0,-1 0 0 16,0 0-304-16,-1 0-48 0,0 0-16 0,0 0 0 15,-2 3-192-15,0-2-64 0,0 5 0 0,1-2 0 16,-1 1-128-16,1 1 192 0,-1 0-192 0,0 2 192 16,0-4-192-16,1 2 0 0,2 2 0 0,0-1 0 15,0-1 0-15,3 0 128 0,0 1-128 0,1 2 0 0,1 1 0 0,0-1 0 16,3 4 128-16,-2-3-128 0,3 2 0 0,0 1 0 15,3-5 0-15,0 2 0 0,2-2 0 0,-2-2 0 16,3-1 128-16,-1-4-128 0,1-1 0 0,-10 0 0 16,0 0 0-16,0 0 0 0,0 0 0 0,48-20 0 15,-48 20 0-15,0 0 0 0,0 0 0 0,0 0 0 16,46-44 0-16,-46 44 0 0,0 0 0 0,0 0 0 16,0 0 0-16,32-51 0 0,-32 51 0 0,0 0 0 15,0 0 0-15,0 0 0 0,0 0 0 0,0 0 0 16,16-49 0-16,-16 45 0 0,1 0 0 0,-1 2 0 0,0-1 0 0,-1 3 0 15,1 0 0-15,-1 3 0 0,1-1 0 0,0 2 0 16,-2 2 0-16,2 4 160 16,-1-1-16-16,0 4 0 0,1 2 160 0,-1 2 16 15,-1 2 16-15,2 2 0 0,-1 1-32 0,1 1-16 0,0 2 0 0,0 0 0 16,0-6-160-16,0 3-128 0,0 0 144 16,1 1-144-16,1-1 0 0,0-4 0 0,1-2 0 0,-1-3 0 15,-1 0 0-15,1-3 0 0,0 1 0 0,-1-1 0 16,-1-4 0-16,0 1 0 0,-1-4 0 0,0 0 0 0,0-3-416 0,-1-3 32 15,0 0 0-15,-1-2 0 16,1-1-320 0,-1-2-48-16,0-2-16 0,3 10-17632 0</inkml:trace>
  <inkml:trace contextRef="#ctx0" brushRef="#br0" timeOffset="18342.12">7633 8478 14735 0,'1'0'1312'0,"1"-3"-1056"0,-1 2-256 0,1 1 0 15,0 0 1728-15,1-3 304 0,-3 3 48 0,0 0 16 16,0 0 432-16,0 0 96 0,54-28 0 0,-54 28 16 16,0 0-1088-16,0 0-208 0,53-32-64 0,-53 32 0 15,0 0-704-15,0 0-160 0,50-26-32 0,-50 26 0 16,0 0-384-16,0 0 0 0,0 0 0 0,0 0 0 16,44-8 0-16,-42 10 0 0,2 2 0 0,-2-1 0 15,1 4-144-15,-2-4 144 0,2 4 0 0,-2 1 0 16,-1-2 0-16,-1 4-128 0,-2-4 128 0,1 3 0 15,-2 1 0-15,-1 0 256 0,1-1-64 0,-2 2 0 16,-1 3 256-16,-3-1 64 0,1-1 0 0,0 2 0 0,1-2-240 16,-2 1-32-16,4-6-16 0,-1 2 0 0,3-2-224 15,-1 2 176-15,0-1-176 0,2 0 160 0,1-2-160 0,-1 0 128 16,2-3-128-16,1 3 128 0,0-2-128 0,0 2 0 16,1 0 0-16,2-2 128 0,-1 2-128 0,2 2 0 0,0-1 0 0,-1 0 0 15,1-1 0-15,0 3 0 16,1-4-128-16,0 3 128 15,0-1-1088-15,0-1-128 0</inkml:trace>
  <inkml:trace contextRef="#ctx0" brushRef="#br0" timeOffset="18557.91">7787 8891 18431 0,'-3'4'816'0,"1"-3"160"0,0-1-784 0,1 2-192 0,1-2 0 0,0 3 0 16,-1-3 2400-16,1 1 432 0,0 2 96 0,-1-1 16 16,1 2-576-16,0-2-96 0,1-2-32 0,0 1 0 15,2 2-1568-15,-1-3-320 0,1 0-64 0,2 0-16 16,-1-3-272-16,1 2 0 0,-5 1-176 0,0 0 176 16,0 0-992-16,0 0-96 0</inkml:trace>
  <inkml:trace contextRef="#ctx0" brushRef="#br0" timeOffset="19359.84">9661 8561 11055 0,'-1'0'976'0,"0"-1"-784"16,-1 1-192-16,2-3 0 0,-1 3 1664 0,1-1 272 15,-2-4 64-15,1 1 16 0,-1-2 496 0,2 0 112 16,0 6 0-16,0 0 16 0,0 0-832 0,0 0-160 16,0 0-48-16,0 0 0 0,47-29-576 0,-47 29-112 15,0 0-16-15,0 0-16 0,39-2-272 0,-31 4-48 16,0 1-16-16,-2 1 0 0,0-2-336 0,-1 2-64 16,1-2-16-16,-2 2 0 0,0-3-128 0,-2 2 0 15,1 0 0-15,0 2 0 0,0 1 0 0,0 1 0 0,0 0 0 0,-2 2 0 16,2 1 0-16,-2-3 0 15,-1 4 0-15,1-1 0 0,-1-1 0 0,0 1 240 0,0 0-64 0,0-2-16 16,-1 2-160-16,1-4 160 0,-1 0-160 0,-2 1 160 16,2 0-160-16,0-1 0 0,-1 0 0 0,-1-2 0 15,0 1 0-15,0 0 0 0,-1 0 0 0,0 1 0 16,-1 0 288-16,0 2-32 0,2-2 0 0,-1 0 0 16,0 0-32-16,2 0-16 0,-1 1 0 0,1-1 0 15,0 0-208-15,2 0 128 0,-1 2-128 0,1-6 0 16,1 4 0-16,-1-4 0 0,3 4 0 0,-2-1 0 0,2-2 0 0,-1 1-208 15,2 2 32-15,1 3-18256 16</inkml:trace>
  <inkml:trace contextRef="#ctx0" brushRef="#br0" timeOffset="19525.98">9789 9031 20271 0,'-4'6'1792'0,"0"0"-1424"16,3 0-368-16,0-5 0 0,1 4 2816 0,-2-1 480 15,0 4 96-15,-3 4 32 0,0 3-1248 0,1 1-256 0,1-4-64 0,1-4 0 16,2-3-1424-16,2-5-304 16,-2 0-128-16,0 0 128 15,0 0-976-15,0 0-208 0</inkml:trace>
  <inkml:trace contextRef="#ctx0" brushRef="#br0" timeOffset="21108.6">5568 11407 911 0,'1'2'0'0,"-1"-2"0"0,2 0 0 0,-2-2 0 16,0 2 1360-16,0 0 192 0,0 2 48 0,0-2 0 16,1 2 960-16,-1-2 208 0,0 1 48 0,0 2 0 0,-1-1-512 0,2 0-80 15,-1 3-32-15,1-4 0 0,-1 4-400 0,1-2-96 16,1 5-16-16,-2 0 0 0,1-1-448 0,0 1-80 16,0 2-32-16,1-4 0 0,-2 1-160 0,1 0-48 15,-1 5 0-15,1 3 0 0,0-1-432 0,1 1-96 16,-2 1 0-16,0 0-16 0,0-4-368 0,0 4 144 15,0-3-144-15,-2-1 0 0,2 2 128 0,-1-5-128 16,0 1 0-16,1 1 0 0,-1-3 0 0,-1 2 0 16,2-2 0-16,0 1 0 0,0-1 160 0,0-2-160 15,2 0 128-15,-1 0-128 0,0-3 192 0,0 1-64 16,2-1 0-16,-1-1 0 0,1 2 16 0,2-1 0 16,-2-3 0-16,1 0 0 0,1 0-144 0,1-3 0 0,0 1 144 15,-6 2-144-15,0 0 0 0,0 0 128 0,0 0-128 16,0 0 0-16,55-24 0 0,-55 24 128 0,0 0-128 0,0 0 0 15,47-8 0-15,-47 8 128 0,27 2-128 0,-13-2 0 16,2 1 0-16,-2 2 0 0,3-1 0 0,-1-1 128 16,1 2-128-16,-1-1 0 0,1 0 0 0,-1 0 0 15,-16-2 0-15,33 0 0 0,-33 0 0 0,0 0 0 16,43-4 0-16,-43 4 0 0,0 0 0 0,43-5 0 16,-43 5 0-16,0 0 0 0,45-3 0 0,-45 3 128 15,0 0-128-15,40 0 0 0,-40 0 0 0,25 2 0 16,-14 2 0-16,0-4 0 0,-1 2 0 0,0 0 0 15,-1 0 0-15,0-2 0 0,0 3 0 0,1-2 0 16,-1 1 0-16,1 1 0 0,0 0 0 0,0-3 0 0,0 4 0 0,-1-1 0 16,1-2 0-16,-1 1 0 0,-2 1 0 0,1-2 0 15,0 2 0-15,-1-3 0 0,0 0 0 0,-1-3 0 16,0 3 0-16,-1-1 0 0,0 1 0 0,-1 0 0 16,1-3 0-16,0 3 0 0,-1 0 0 0,-1-2 0 15,1 1 0-15,1 1 0 0,1-3 0 0,-1-1 0 16,0 2 0-16,-1-1 0 0,-1 0 0 0,1 2 0 15,0-4 0-15,-2 1 0 0,0-2 0 0,-1-2 0 16,0 2 0-16,-2-3 0 0,1 0 0 0,-1 0 0 16,-1-1 0-16,0-2 0 0,1-1 0 0,-2 0 0 15,3 13 128-15,-1-37-128 0,1 37 128 0,-1-39-128 16,1 39 128-16,0-47-128 0,0 47 0 0,0 0 128 16,5-52-128-16,-5 52 0 0,0 0 0 0,0 0 0 15,0 0 0-15,0 0 128 0,3-43-128 0,-3 41 0 0,0 0 0 0,-1 2 0 16,0 4 0-16,0-1 0 15,-1 0 0-15,0 3 0 0,-1 3 0 0,1-2 0 0,0 2 0 0,0-3-12480 16,1-2-2496-16</inkml:trace>
  <inkml:trace contextRef="#ctx0" brushRef="#br0" timeOffset="22642.08">5809 10982 9215 0,'0'-4'816'0,"0"-2"-656"0,2 2-160 0,-1 2 0 15,0-1 1312-15,0 0 224 0,2-5 64 0,-3 8 0 16,0 0 528-16,0 0 112 0,22-50 32 0,-22 50 0 16,0 0-112-16,0 0-32 0,0 0 0 0,0 0 0 15,49-37-976-15,-39 37-192 0,-1 2-32 0,0 4-16 0,-1-2-528 0,0 2-96 16,-2 2-32-16,-1 0 0 0,0 1-80 0,0 1-32 15,-3-3 0-15,2 2 0 16,-3-2-144-16,2-1 160 0,-2-1-160 0,-1 2 160 0,0-1-160 0,-1 4 128 16,1-3-128-16,-2 2 128 0,1-2 160 0,0 2 32 15,0-3 0-15,-1 1 0 0,0 2-64 0,-2-3 0 16,1 3 0-16,-2 1 0 0,1 0 16 0,-1-4 0 16,0 1 0-16,1 2 0 0,-1-3-16 0,2 3 0 15,-1-4 0-15,0 0 0 0,2 1-112 0,-1 0-16 16,1-2-128-16,1 2 192 0,1 0-192 0,-2-2 144 0,4 2-144 15,-2-4 128-15,0 2-128 0,1 2 0 16,0-2 0-16,0 2 0 0,3 3 0 0,-2-3 0 0,2 2 0 0,0-2 0 16,1 0 0-16,0 0 0 0,0-2 0 0,1 2-18080 15</inkml:trace>
  <inkml:trace contextRef="#ctx0" brushRef="#br0" timeOffset="22825.8">5934 11367 11967 0,'-2'6'1072'0,"0"0"-864"0,2-2-208 0,0-3 0 15,0 0 2576-15,2 0 480 0,-1 2 80 0,0 1 32 16,2 2 32-16,0 2 16 0,2-1 0 0,0 0 0 16,0-1-2112-16,0-2-416 0,1-2-96 0,1 1-16 15,-1-3-576-15,-6 0 0 0,0 0-224 0,0 0-16112 16</inkml:trace>
  <inkml:trace contextRef="#ctx0" brushRef="#br0" timeOffset="24058.6">7285 11464 5519 0,'-3'0'496'0,"2"0"-496"16,1 0 0-16,0 0 0 0,0 0 1696 0,0 0 240 16,0 2 48-16,0 0 16 0,0-1 1088 0,0 4 224 15,1-1 32-15,2 2 16 0,-1 0-864 0,0 2-192 16,1 3-16-16,-2-1-16 0,2-2-736 0,-1 2-160 16,-1 4-32-16,1 1 0 0,-2-2-672 0,1 2-144 0,-1 1-16 0,-1 0-16 15,1 0-320-15,-3-1-176 0,1-1 192 16,-1-2-192-16,1 1 0 0,-2-1 0 0,2-2 0 0,-2 2 0 15,0-2 0-15,2-1 0 0,-1 1 0 0,1 0 0 16,0-2 0-16,2 0 0 0,-1 0 128 16,1 0-128-16,1 0 144 0,1-1-16 0,0-1-128 0,2-3 192 15,0 4-64-15,-2-4-128 0,2 3 176 0,-1-3-176 16,2 1 160-16,0-2-160 0,2-1 128 0,0 2-128 16,2-3 160-16,-9 0-160 0,21 2 192 0,-9-2-192 15,-12 0 192-15,0 0-64 0,42-2 0 0,-42 2-128 16,33-3 208-16,-33 3-64 0,39-1-16 0,-39 1 0 15,42 0-128-15,-42 0 0 0,41 4 144 0,-41-4-144 0,38 2 0 0,-20 0 128 16,1 1-128-16,-2 0 0 0,-2 0 0 0,0 0 0 16,1 1 0-16,0 1 0 0,0-2 0 0,0 0 0 15,0 2 0-15,2-3 0 0,-3 1 0 0,-15-3 0 16,27 3 0-16,-27-3 0 0,29 3 0 0,-12-2 0 16,-1 2 0-16,-16-3 0 0,29 0 0 0,-29 0 0 15,0 0 0-15,39 0 0 0,-30 0 0 0,1 2 0 16,-1-2 0-16,1 1 128 0,-1 2-128 0,-1-3 0 15,1 0 0-15,0 0 0 0,-2 0 0 0,0-3 0 16,-7 3 0-16,0 0 0 0,0 0 0 0,42-10 0 16,-42 10 0-16,0 0 0 0,0 0 0 0,0 0 0 0,51-13 0 15,-51 13 0-15,0 0 0 0,0 0 0 16,0 0 0-16,0 0 0 0,0 0 0 0,0 0 0 0,45-13 0 0,-42 13 128 16,1 0-128-16,0 0 0 0,-1 0 0 0,0 0 0 15,1 2 0-15,-2-2 0 0,2 2 0 0,-2-2 0 16,1 3 0-16,-1 0 128 0,0 0-128 0,-1-3 0 15,0 3 0-15,-1-3 0 0,0 4 0 0,0-1 0 16,-1 0 0-16,-2 0 0 0,1-2 0 0,-2 2 128 16,2-1-128-16,-2-1 0 0,0 2 0 0,-1-1 0 15,2-2 128-15,-1 0-128 0,1 0 160 0,1-2-160 16,1-1 128-16,-1 0-128 0,2-1 0 0,2-1 144 16,-2 5-144-16,0 0 0 0,0 0 0 0,0 0 0 15,0 0 0-15,22-51 0 0,-22 51 0 0,0 0 0 16,12-48 0-16,-12 48 0 0,0 0 0 0,8-51 0 0,-8 51 0 15,0 0 0-15,3-57 0 0,-3 57 0 0,0 0 0 16,0-44 0-16,0 44 128 0,0 0-128 0,0 0 0 0,0 0 0 16,0 0 0-16,0 0 0 0,-6-25 0 0,4 28 0 15,-1 0 0-15,1 1 0 0,-1 2 0 0,2 0 0 16,0-3-160-16,0-3-12704 0,2 0-2560 0</inkml:trace>
  <inkml:trace contextRef="#ctx0" brushRef="#br0" timeOffset="24978.05">7918 11064 6447 0,'-2'0'576'0,"1"0"-576"16,1 0 0-16,-1 0 0 0,1 0 1968 0,-1 0 272 16,-2 0 64-16,1 2 16 0,-3-2 528 0,-1 0 96 15,-2 1 32-15,2-1 0 0,-3-1-848 0,3 1-160 16,-1 0-48-16,1 0 0 0,1-2-704 0,0 2-128 16,-2-3-48-16,0 3 0 0,0-1-336 0,-2 1-80 15,0 0-16-15,2 0 0 0,1 0-128 0,0 1-32 16,-2 2 0-16,-1 0 0 0,0 2-160 0,-1 0-32 0,-1 4-16 0,1-3 0 15,1 3-64-15,0-2-16 0,1 2 0 0,0 1 0 16,1 0-32-16,-1-2 0 0,2 5 0 0,-1-3 0 16,2-1-128-16,0 4 128 0,0 0-128 0,0 2 128 15,0 4-128-15,0-3 0 0,1 4 0 0,1 1 0 16,0 1 144-16,2-2-144 0,0-2 160 0,0-2-160 16,2 0 160-16,1 0-160 0,2-1 160 0,0-1-160 15,-1 1 0-15,2-2 128 0,2 2-128 0,-1-2 0 16,0-2 0-16,0 0 0 0,0-1 0 0,0-3 0 0,2-1 0 15,1 1 0-15,0-1 0 0,3-1 0 0,0-2 0 0,-1-1 0 16,3 0 0-16,-14-2 0 0,26 0 0 0,-26 0 0 16,0 0 0-16,0 0 0 0,50-10 0 0,-50 10 0 15,0 0 0-15,0 0 0 0,52-31 0 0,-52 31 0 16,0 0 0-16,0 0 0 0,36-47 0 0,-36 47 0 16,0 0 0-16,0 0 0 0,0 0 0 0,0 0 0 15,15-50 0-15,-18 42 0 0,2 4 0 0,-1-2 0 16,-2 4 0-16,0-1 0 0,-1 2 0 0,-1 1 0 15,0 0 0-15,0 1 0 0,-3 2 0 0,1-1 0 16,1-1 128-16,0 4-128 0,-3 0 224 0,-5 4 0 16,0-3 0-16,3-3 0 0,2 0 32 0,0 1 0 15,-1 2 0-15,-1 3 0 0,1-3-256 0,2 0 128 16,3-1-128-16,1 0 0 0,1-1 0 0,2-2 128 0,0-2-128 16,1 2 0-16,1 0 0 0,1-2 0 0,1 0 0 15,0 0 0-15,2 3 0 0,0-6 0 16,-1 3 0-16,3-2-160 15,1 0-320-15,-7 2-64 0,0 0-16 0,0 0-18720 0</inkml:trace>
  <inkml:trace contextRef="#ctx0" brushRef="#br0" timeOffset="26329.83">9117 11668 11055 0,'-1'0'976'0,"0"0"-784"16,1 0-192-16,0-1 0 0,-2 1 1584 0,2 0 272 15,-1 0 48-15,0 0 16 0,-2 0 832 0,2 0 192 16,0 0 16-16,0 0 16 0,1 0-1072 0,1 1-224 16,-1 2-32-16,0-1-16 0,0 2-560 0,0-2-112 15,0 2-32-15,0 2 0 0,0 1-224 0,0-1-64 16,-1 4 0-16,1-2 0 0,-2 2-352 0,2 0-80 16,0 2-16-16,0 1 0 0,2-1-192 0,-2 2 144 15,1-2-144-15,0 1 128 0,-1-1-128 0,0-1 0 16,0 1 0-16,0-2 0 0,1 1 0 0,-1 2 0 15,0-3 0-15,0-3 0 0,0 4 0 0,2-5 0 0,-1 2 0 0,0-2 0 16,0 0 0-16,2 0 0 0,1 1 0 0,-2-4 0 16,2 1 0-16,-2 1 0 0,2-1 0 0,2-2 0 15,0 3 0-15,2 0 0 0,-2 1 128 0,0-2-128 16,3 0 0-16,-2-2 0 0,3 1 0 0,0 0 0 16,2 1 0-16,2-2 0 0,1 0 128 0,1 0-128 15,-3 1 0-15,3 0 0 0,1 1 0 0,-1 1 0 16,0 0 0-16,1 0 0 0,-1 1 0 0,-1-2 0 15,-1-2 0-15,-1 2 0 0,3-2 128 0,2-2-128 16,-1 4 0-16,0-4 0 0,0 0 0 0,-17 0 0 0,34 0 0 0,-34 0 0 16,37-4 128-16,-37 4-128 15,37 0 0-15,-37 0 0 0,33 0 0 0,-16 0 0 0,-1 2 0 0,0 0 0 16,1-1 128-16,-1 2-128 0,0 1 0 0,1 0 0 16,2 0 0-16,-2 0 0 0,-2 1 128 0,0-1-128 15,1-4 0-15,-1 1 128 0,0 1 0 0,-2-2-128 16,1 0 192-16,-14 0-64 0,0 0-128 0,37-7 192 15,-37 7-192-15,0 0 192 0,0 0-192 0,47-13 128 16,-37 11-128-16,0-2 128 0,-2-1-128 0,1 2 0 16,1 1 0-16,-3 0 0 0,1-2 0 0,-1 2 0 15,-1 2 0-15,2 0 0 0,-2 0 0 0,0-3 0 16,0 3 0-16,1 3 0 0,-2-3 0 0,1 0 0 16,-1 0 128-16,0 0-128 0,0 0 0 0,-2 0 0 15,1 0 0-15,-2 0 0 0,1 0 0 0,-2 0 0 0,2 0 0 0,-2 2 0 16,0-2 0-16,-1 0 0 15,0 0 0-15,0 1 0 0,3-1 0 0,-5 3 0 0,4-3 0 0,-2 2 0 16,-2-2 0-16,1 2 128 0,0 0-128 0,0-2 0 16,-1 0 0-16,1 0 128 0,0 0-128 0,-2 0 0 15,2 0 0-15,0-4 128 0,0 2-128 0,0-1 0 16,-1 0 0-16,1-3 0 0,0 2 0 0,0-2 0 16,-1-1 0-16,2-1 0 0,-1 2 0 0,0-2 0 15,1 0 0-15,0 0 0 0,0 8 128 0,0 0-128 16,0 0 0-16,0 0 0 0,4-53 0 0,-4 53 0 15,0 0 0-15,0 0 0 0,3-57 128 0,-3 57-128 16,0 0 0-16,0 0 0 0,0-51 144 0,0 51-144 16,0 0 176-16,0 0-48 0,0 0 0 0,0 0 0 15,0 0-128-15,0 0 160 0,0 0-160 0,0 0 160 0,0 0-160 0,0 0 0 16,0 0 0-16,0 0 0 0,0 0 0 0,0 0 0 16,8-50 0-16,-10 50 0 0,1 0-256 0,-1 0 0 15,1 0 16-15,-2 0 0 16,2 0-336-16,0 1-80 0,-1-1-16 0,1-1 0 15,1-2-1072-15,-1 0-224 0</inkml:trace>
  <inkml:trace contextRef="#ctx0" brushRef="#br0" timeOffset="26986.53">9447 11265 14735 0,'-2'-2'1312'0,"-1"2"-1056"16,2-3-256-16,0 2 0 0,1 1 1856 0,-1-2 320 15,1 2 64-15,-2-7 16 0,2 4 384 0,3-6 80 16,-3 9 16-16,0 0 0 0,0 0-960 0,0 0-192 16,48-42-48-16,-48 42 0 0,0 0-624 0,0 0-128 15,53-37-16-15,-53 37-16 0,0 0-432 0,0 0-64 16,55-22-32-16,-55 22 0 0,0 0-224 0,34 0 176 16,-23 0-176-16,-2 2 160 0,0 2-160 0,-2-2 0 15,-1 4 0-15,0-2 0 0,-1 0 0 0,0 2 0 16,-2 0 0-16,-1 0 0 0,0 3 0 0,-1-1 0 15,0 0 0-15,-2 2 0 0,1 0 0 0,-1 0 0 16,-1 1 0-16,-1-1 0 0,0 0 0 0,-3 0 0 0,1 2 0 0,-4-2 0 16,2 2 0-16,-2-2 0 0,-1 1 0 0,0-1 0 15,-1-4 0-15,1 2 0 0,2 0 0 0,-1-4 0 16,2 2 0-16,2-3 0 0,0 3 0 0,0-2 128 16,1 2 0-16,0-2 0 0,3-2 0 0,-1 2 0 15,2 4-128-15,0 2 128 0,1 0-128 0,0-1 128 16,2 1-128-16,-1-3 0 0,2 2 0 0,-2-3 0 15,1 0 0-15,-1-2 0 0,1 5 0 0,2-3 0 16,-2 1-240-16,1 2 32 0,-1-3 0 0,0 4-18592 16</inkml:trace>
  <inkml:trace contextRef="#ctx0" brushRef="#br0" timeOffset="27175.75">9643 11747 18431 0,'0'5'816'0,"0"-3"160"0,0 0-784 0,-2 1-192 16,2-3 0-16,0 1 0 0,0 1 1808 0,-1-2 320 16,1 4 64-16,0-1 16 0,0-1-736 0,0-4-160 0,1-1-32 15,-1-1 0-15,0 4-1072 0,0 0-208 16,0 0 0-16,0 0 0 16,0 0-1168-16,21-48-128 0</inkml:trace>
  <inkml:trace contextRef="#ctx0" brushRef="#br0" timeOffset="28086.66">6001 11986 15663 0,'-2'4'1392'0,"-1"-2"-1120"0,2-2-272 0,0 2 0 15,-1 0 1760-15,1 1 288 0,-4 0 64 0,-1 5 16 16,-3 0-224-16,1 1-48 0,-1 1-16 0,2-4 0 16,0 0-768-16,1 0-160 0,1-2-16 0,0 2-16 15,-1 0-384-15,2 1-80 0,-1 0-16 0,2 2 0 16,0-2-160-16,1-1-48 0,-1 3 0 0,3-3 0 16,0 0-192-16,2-2 128 0,0 2-128 0,1-3 0 15,0 0 0-15,2-3 0 0,1 0-128 0,3 0 128 16,0-3-176-16,-9 3 176 0,0 0-160 0,0 0 160 0,0 0 0 15,53-34-144-15,-53 34 144 0,0 0 0 0,0 0 0 0,37-42 0 16,-37 42 0-16,0 0-128 0,0 0 128 0,0 0 0 16,0 0 0-16,28-50 0 0,-26 43 0 0,-2 2 0 15,1 2 0-15,-1 2 0 0,1-2 0 0,-1 1 144 16,1 0-144-16,1 2 160 0,-1 0 32 0,0 0 16 16,2 2 0-16,-2 0 0 0,1 2 368 0,1 2 80 15,-1 0 16-15,1 3 0 0,-2-2-64 0,0 3-16 16,2 2 0-16,-1 5 0 0,1 0-224 0,-2 3-48 15,1-1-16-15,1 2 0 0,-2 3-80 0,1-1-16 16,0 3 0-16,-1-1 0 0,-1 4-208 0,0-3 144 0,0-2-144 0,-3 0 128 0,2 1-128 0,0-4 0 16,-2-4 144-16,2-1-144 0,-1-1 0 0,1-7 0 15,-1 2 0-15,1-4 0 16,1 1 0-16,0-4 0 0,0 0 0 0,1 1 0 16,2-4 0-16,-2 1-128 0,0 1 128 0,0 1 0 15,1-3-240-15,-1 0 48 0,1 1 0 0,1-1 0 16,1 0-816-16,-2 0-144 0,2-1-48 0,-2-2-16064 15</inkml:trace>
  <inkml:trace contextRef="#ctx0" brushRef="#br0" timeOffset="29154.45">9502 12327 9215 0,'2'0'816'0,"-1"0"-656"15,1 2-160-15,-2-2 0 0,0 0 1632 0,1 0 288 16,0 0 64-16,0 2 16 0,2-2 752 0,-3 0 160 16,1 0 32-16,-2 0 0 0,0 0-384 0,-2 0-64 15,1 0 0-15,-3 0-16 0,1 0-1056 0,-1 0-208 16,-1 3-32-16,0-3-16 0,-1 1-640 0,0 1-128 0,0 0-16 0,-1 0-16 16,2 1-160-16,-1-2-16 0,-2 4-16 0,2 1 0 15,-1-2-176-15,1 2 128 0,-1 0-128 0,1 0 128 16,2 0-128-16,0 1 0 0,2-3 0 0,2 3 0 15,1 1 0-15,-1-2 0 0,2 1 0 0,0 0 0 16,2 2-144-16,-1-3 144 0,3 0 0 0,0 0 0 16,0 0 0-16,0-2-128 0,1-1 128 0,1 0 0 15,1 0 0-15,0-3 0 0,2-3-128 0,-2 1 128 16,1 1 0-16,-9 1-160 0,0 0 160 0,0 0-128 16,43-31 128-16,-43 31 0 0,0 0 0 0,0 0-128 0,37-44 128 0,-37 44 0 15,0 0 0-15,0 0 0 0,0 0 0 16,0 0 0-16,25-51 0 0,-21 46 0 0,-2 0 0 0,1 2 0 15,-1-1 0-15,-1 4 0 0,1-2 0 0,-1 2 0 16,0 0 0-16,-1 2 0 0,1 2 0 0,-1 0 0 16,-1 2 0-16,1 3 128 0,0 1-128 0,-1 0 128 15,0 2-128-15,-1 0 128 0,1 1 48 0,1 3 16 16,-1 2 0-16,0-2 0 0,-1 3-192 0,2-2 192 16,0-1-192-16,0 2 192 0,0 1-192 0,0 1 0 0,2 2 144 0,-2-1-144 0,0-1 0 15,0 1 0 1,-2-5 0-16,1 0 128 0,1-3-128 0,0-3 0 0,0 0 0 0,1-2 0 15,-1-2 0-15,0-2 0 0,0 0 0 0,2-2 0 16,-2 1 0-16,0-2 0 16,-2 1 0-16,2-2-128 15,0-3-288-15,0 0-48 0,-1 0-16 0,1-6 0 16,-1 1-1760-16,1 8-368 0</inkml:trace>
  <inkml:trace contextRef="#ctx0" brushRef="#br0" timeOffset="30958.96">5626 13930 5519 0,'0'0'496'0,"0"0"-496"16,-1 0 0-16,1 0 0 0,0 0 960 0,0-2 112 0,0 2 16 0,-1 0 0 15,1-4 480-15,-1 4 96 0,1-3 32 0,-2 3 0 16,2 0 656-16,0 0 128 0,-1 0 16 0,0 3 16 15,0-2-80-15,-2 4-32 0,2-1 0 0,-2 0 0 16,2 2-848-16,0 0-160 0,0 0-48 0,0 0 0 16,1 0-672-16,0 2-144 0,0 0-16 0,0-4-16 15,0 0-368-15,0 1-128 0,1 2 0 0,1 4 144 16,1 1-144-16,-2 2 0 0,3 0 0 0,-2 1 0 16,2-2 0-16,-3 2 0 0,0-2 0 0,1 0 0 15,0 2 0-15,-1-3 0 0,-1-2 0 0,0 0 0 16,0-1 0-16,0-3 0 0,0 1 0 0,0 0 0 15,-1-4 0-15,1 2 0 0,1-1 0 0,0-3 0 0,1 2 0 0,-1-1 0 16,3-1 0-16,-1 2 0 16,1-3 0-16,1 0 0 0,1 0 128 0,0 0-128 0,3 0 128 15,0-3-128-15,-9 3 0 0,0 0 128 0,0 0-128 16,0 0 128-16,53-13-128 0,-53 13 128 0,0 0-128 16,43-4 0-16,-27 4 144 0,0 0-144 0,2 0 0 15,-2 4 0-15,0-2 0 0,0 2 128 0,0 0-128 0,-1-1 0 16,1 2 0-16,0-1 0 0,1 0 0 0,-1 1 0 15,0-2 0-15,2-1 128 0,-2 0-128 0,0 1 0 16,2-3 0-16,0 0 0 0,-18 0 0 0,37 0 0 16,-19 1 0-16,0 1 128 0,-1 1-128 0,-1-3 0 15,1 4 0-15,-1-2 0 0,1 2 0 0,-1-2 144 0,0 3-144 0,-2 0 0 16,1 1 176-16,-1 0-176 0,1-2 160 0,-2 0-160 16,0 0 128-16,-1-2-128 0,-1 1 0 0,2-3 0 0,-2 0 0 0,0-3 0 15,-1 2 0-15,1-2 0 16,0 1 0-16,-11 2 0 0,0 0 0 0,0 0 0 15,0 0 0-15,46-14 128 0,-39 12-128 0,-1-2 0 16,1 4 0-16,-4-2 0 0,1 0 0 0,-2 0 0 16,1 2 0-16,-2-3 0 0,-1 2 0 0,0-1 0 0,0 2 0 0,0-4 128 0,-1 2-128 0,0-2 0 31,-1 1 0-31,1 3 128 0,0-3-128 0,0-2 0 16,-1 1 0-16,2 0 0 0,0-2 0 0,0 2 0 15,0-2 0-15,0 0 0 0,2 0 0 0,-2 0 0 16,1-3 0-16,-1-1 0 0,1 0 0 0,-1 10 0 15,0 0 0-15,0 0 0 0,6-48 0 0,-6 48 0 16,0 0 0-16,4-46 0 0,-4 46 0 0,0 0 0 0,1-46 0 0,-1 46 0 16,0 0 0-16,-2-40 0 0,2 27 0 0,-1 3 128 15,1 4-128-15,0 0 0 0,0 2 0 0,0 2 0 16,0 2 0-16,0 0 0 0,0 0 0 0,0 2 0 16,0 2 0-16,0-1 0 0,0-2 0 0,1 1 0 15,0 2 0-15,-1-4 0 0,3 0-272 0,-2-3 0 16,0 2 0-16,0-2-12016 15,2 0-2384-15</inkml:trace>
  <inkml:trace contextRef="#ctx0" brushRef="#br0" timeOffset="32408.27">7580 13972 9215 0,'3'0'816'15,"-2"0"-656"-15,0 0-160 0,-1-2 0 0,0 2 1152 0,1 0 192 16,2-2 32-16,-1 2 16 0,2 0 784 0,1 0 176 16,-4-2 16-16,2 2 16 0,-1 2-272 0,-2 0-64 15,0 0-16-15,0 2 0 0,0 1-384 0,-1 1-80 16,0 1-16-16,-1 0 0 0,0 1-576 0,-1 2-112 15,1 0-32-15,-1 0 0 0,1 2-320 0,-1 1-80 16,1-1-16-16,0 2 0 0,-2 0-224 0,1 0-32 16,1 1-16-16,-1-3 0 0,2 1-144 0,0-3 0 15,0 2 0-15,-1-2 0 0,1 0 0 0,0-4 0 16,0 0 0-16,0 0 0 0,1 0 0 0,-2-2 0 16,2 0 0-16,0 1 0 0,0-2 0 0,2 1 0 15,-2 0 0-15,1 1 0 0,0-1 0 0,1-2 0 0,0 2 0 16,0-1 0-16,2 1 176 0,-2 1-48 0,2-1-128 15,0 0 192-15,1 0-32 0,2 0-16 0,1 0 0 16,1-2 0-16,3 2-16 0,0-1-128 0,0-3 192 0,2 0-64 16,1 1-128-16,0-1 128 0,1 0-128 0,0 2 128 15,2 1-128-15,0-3 0 0,0 3 0 0,-1-3 0 16,1 3 0-16,-2 1 0 0,0-2 0 0,0 2 0 16,0-3 0-16,0 4 0 0,0-1 0 0,-1-2 0 15,0 2 0-15,0-2 0 0,0 0 0 0,-1 0 0 16,-1-2 0-16,-1 3 0 0,1-2 0 0,-2-1 0 15,-1 2 0-15,-1-1 0 0,3 2 0 0,-3-1 0 16,1-2 0-16,0 4 0 0,1-1 0 0,2 0 0 16,-1 0 0-16,-1-2 0 0,0 4 0 0,-1-4 0 15,-1 2 0-15,0-2 0 0,-1 1 0 0,0-2 0 0,-1 0 0 0,0 0 0 16,0 3 0-16,-1-3 0 0,2 0 0 0,-1 0 0 16,-1 0 0-16,0 0 0 0,1 1 0 0,0-1 0 15,-2 0 0-15,1 3 0 0,-1-3 0 0,0 0 0 16,1 0 0-16,-1 2 0 0,1-2 0 0,0 1 0 15,0 2 0-15,2-3 0 0,-2 0 0 0,0 0 0 16,2 0 0-16,-1 0 0 0,-1-3 0 0,-1 2 0 16,3 1 0-16,-4-2 0 0,1-1 0 0,0 2 0 15,0-2 0-15,-1 1 0 0,1 1-128 0,-1-2 128 16,-1 2 0-16,0-1 0 0,1 2 0 0,-2 0 0 16,0-3 0-16,1 3 0 0,-2-1 0 0,0 1 0 15,1 0 0-15,-2 0 0 0,1 0 0 0,-1 0 0 16,1 0 0-16,-1 0 0 0,0 0 0 0,0 0 0 15,0 0 0-15,-1-3 0 0,1 3-128 0,0-2 128 0,-1 1 0 0,1-2 0 16,0 1 0-16,0-2-144 0,-2 1 144 0,2-1 0 16,0 1 0-16,0-3-128 0,0 0 128 0,2-3 0 15,-2 2 0-15,0 7 0 0,0 0 0 0,0 0 0 16,0-49 0-16,0 49 0 0,0 0 0 16,0 0 0-16,0-59 0 0,0 59 0 0,0 0 0 0,0-51 0 15,0 51 0-15,0 0 0 0,0 0 0 0,0 0 0 16,2-50 0-16,-1 45 0 0,-1 1 0 0,2 3 0 15,-2 1 0-15,0 0 0 0,2 0 0 0,-1 0 0 16,1 0 0-16,-2 0 0 0,0 1 0 0,1-2 0 16,0 1-144-16,2-5-32 0,-1-1 0 0,0-2 0 15,-2 8-1824 1,0 0-368-16,0 0-80 0,13-53-8272 0,-13 53-1648 0</inkml:trace>
  <inkml:trace contextRef="#ctx0" brushRef="#br0" timeOffset="34109.49">9335 14117 14735 0,'-2'-3'1312'0,"2"1"-1056"0,0 1-256 0,0 1 0 16,0 0 1408-16,0 0 208 0,2-3 48 0,-1 1 16 15,0 0 2208-15,2-1 432 0,0 3 96 0,1 0 0 16,0-3-3904-16,0 3-800 0,-2 3-160 0,0-3-16 16,2 3 1168-16,0-1 256 0,-2 3 32 0,0 1 16 15,-1 0-384-15,-1 0-80 0,1 2-16 0,-2 1 0 16,1 3-288-16,-1-1-64 0,1 4-16 0,-2-3 0 0,1 0-160 0,0 2 0 15,-2-2 0-15,1 1 128 0,1-1-128 0,-1-1 0 16,4 2 0-16,-2-2 0 0,-2 0 0 0,2 0 0 16,-1-1 0-16,1 0 0 0,0 0 0 0,0-2 0 15,0 0 0-15,0 0 0 0,1-1 0 0,2 0 0 16,1-1 0-16,-1 0 0 0,1-1 0 0,0 1 0 0,2-2 0 16,0 2 0-16,0-2 0 0,2 0 0 15,-1 1 128-15,1-2-128 0,0 0 0 0,1 1 0 16,1-1 144-16,1 0-144 0,-1 0 160 0,1 1-32 15,3 1-128-15,-1-1 192 0,3 0 16 0,0-1 0 16,0 2 0-16,2-1 0 0,0-2-80 0,3 2 0 16,0 0-128-16,0-2 192 0,0 2-192 0,2 0 0 15,-1 1 128-15,0-2-128 0,-2 0 0 0,2-3 0 0,3 1 0 0,2-1 0 16,3-1 0-16,-1-2 0 0,-1 0 0 0,-2-4 0 16,-26 7 0-16,50-12 0 0,-50 12 0 0,49-16 0 15,-49 16 0-15,42-15 0 0,-42 15 0 0,33-10 0 16,-19 7 0-16,-3 0 0 0,0 2 0 0,-3 1 0 15,1 4 0-15,-1-3 0 0,-2 1 128 0,-1 2-128 16,0 1 0-16,-2-1 0 0,2-1 0 0,0 2 0 16,0 0 0-16,-1 0 0 0,-2-1 0 0,1-2 0 15,-1 2 0-15,0-1 0 0,-2 0 0 0,0 0 0 16,0 0 0-16,-2 1 0 0,1-1 0 0,-1-2 0 0,-1 1 208 0,1 2-48 16,-2-1-16-16,0-1 0 0,0 2-16 0,1-4-128 15,0 0 192-15,1 2-64 0,-1-2-128 0,2-2 0 16,1 2 0-16,0-4 128 0,1 2-128 15,1-2 0-15,0-1 0 0,1-3 0 0,-3 8 0 16,0 0 0-16,0 0 0 0,0 0 0 0,28-63 0 0,-28 63 0 16,0 0 0-16,17-56 0 0,-17 56-128 0,0 0 128 15,14-67-160-15,-14 67 160 0,0 0-128 0,9-63 128 16,-9 63 0-16,0 0-144 0,0 0 144 0,6-57 0 16,-6 57 0-16,0 0 0 0,0 0 0 0,0 0 0 0,0 0 0 0,0 0 0 0,0 0 0 0,-11-35 0 31,7 35 0-31,0 3 0 0,0-3 0 0,1 3-128 0,0-1 0 0,0 0 0 31,0-2-512-31,2-2-80 0,1 0-32 0,-1-4-17824 0</inkml:trace>
  <inkml:trace contextRef="#ctx0" brushRef="#br0" timeOffset="34877.75">9921 13823 9087 0,'1'-3'816'0,"0"1"-656"16,-1 0-160-16,0 2 0 0,2 0 960 0,-2 0 176 16,0-2 16-16,1 2 48 0,-1-4 1104 0,0 2 240 15,1-2 32-15,-2 1 32 0,0 1-16 0,-1 1 0 16,1-2 0-16,-1 1 32 0,-2 1-368 0,0-3-64 15,-1 1-16-15,0 3 16 0,-1-3-848 0,0 0-160 16,-1 0-32-16,-1 3 0 0,1-3-608 0,-3 3-128 16,-1 0-32-16,1 0 32 0,-1 0-224 0,0 3-64 15,1-2 0-15,-2 1 16 0,1 1-144 0,1 0 0 16,1 4 0-16,0-4 0 0,0 3 0 0,1 1 0 16,0 1 0-16,2-1-128 0,0 0 128 0,0 2-208 0,2-2 80 0,-1 3 128 15,1 1-208-15,-1-1 48 0,2 4 16 0,-1 0 144 16,3-1-256-16,-2 3 80 0,2 2 16 0,0 0 16 15,-1 3 144-15,1-3 0 0,1 0-144 0,-1 0 144 16,1 3 0-16,0-4 0 0,0 1 0 0,2-1 0 16,1-2 0-16,-1-2 0 0,1-1 0 0,-1-2 0 15,3-1 0-15,0 0 0 0,3 1 0 0,-1-4 0 16,2 0 0-16,-1-1-128 0,1 0 128 0,1-1 0 16,4-2 0-16,-2 0 0 0,3 0 0 0,-3-2 0 15,2 0 0-15,1-4 0 0,-1 2 0 0,-14 2 0 16,0 0 0-16,42-16 0 0,-42 16 0 0,0 0 0 0,0 0-128 0,43-32 128 15,-43 32-192-15,0 0 192 0,0 0-384 0,0 0 48 16,0 0 0-16,27-53 0 0,-27 46 96 16,-2 1 32-16,0 2 0 0,-2 2 0 0,-1 1 208 15,-1 1 0-15,-1 3-160 0,-3-1 160 0,0 3 0 16,-1-2 0-16,-2 4 0 0,0-1 0 0,0 0 0 16,0 1 240-16,-1 2-64 0,1-3-16 0,-1 0 48 0,3-2 16 15,0 2 0-15,2 0 0 0,2-2-96 0,1 1-128 16,2-1 176-16,0-1-176 0,3 0 144 0,0-2-144 15,2-1 0-15,-1 0 144 0,1-1-144 0,2-2-144 16,-2 0 144-16,1-3-208 16,-2 6-496-16,0 0-112 0,0 0-16 0,0 0-17472 0</inkml:trace>
  <inkml:trace contextRef="#ctx0" brushRef="#br0" timeOffset="38493.68">5974 13495 6447 0,'0'-3'576'0,"1"2"-576"15,0-1 0-15,0 0 0 0,-1 2 1408 0,2-1 160 16,-1 0 32-16,3-5 16 0,-1 0 1120 0,-3 6 208 15,0 0 64-15,0 0 0 0,0 0-432 0,0 0-80 16,0 0 0-16,47-49-16 0,-47 49-880 0,0 0-192 16,0 0-16-16,0 0-16 0,47-40-752 0,-47 40-160 15,0 0-16-15,0 0-16 0,0 0-432 0,0 0 0 16,0 0 0-16,41-44 0 0,-37 43 0 0,-2-1 0 16,1 4 0-16,-1-1 0 0,0 2 0 0,-1 3 0 15,1 0-176-15,-1 4 176 0,2-3 0 0,-2 5-160 16,0-3 160-16,1 1 0 0,-1 3-160 0,0-1 160 15,0-2-128-15,-1 2 128 0,0-3-128 0,0 2 128 16,-1 0-128-16,-1-1 128 0,-1 0 0 0,1-1 0 16,-3 1 0-16,1-3-128 0,-1 4 416 0,0-3 96 0,1 0 0 0,1 0 16 15,2-2 48-15,-1 2 0 0,1-1 0 0,1-1 0 16,0-3-192-16,1 4-48 0,-1-1 0 0,2 1 0 16,0 2-80-16,-1-2-128 0,2 2 176 0,-2 0-176 15,0-2 0-15,0 2 0 0,1-3 0 0,0-2 0 16,1 2 0-16,-1-4 0 0,2 0 0 0,1 0 0 15,0-2 0-15,1-2 0 0,0 0 0 0,1 0 0 32,1 2-1136-32,-1 0-128 0</inkml:trace>
  <inkml:trace contextRef="#ctx0" brushRef="#br0" timeOffset="38663.25">6156 13878 16575 0,'-2'5'736'0,"1"-1"160"0,0-2-720 0,1-2-176 16,0 2 0-16,0-2 0 0,0 0 1456 0,0 2 256 16,1-2 48-16,0 0 16 0,2-2-416 0,-1 0-80 15,1 0 0-15,0-4-16 0,2-1-1040 0,-5 7-224 16,0 0 0-16,0 0-8128 16,0 0-1632-16</inkml:trace>
  <inkml:trace contextRef="#ctx0" brushRef="#br0" timeOffset="39494.85">8009 13536 14735 0,'-2'0'1312'0,"-1"0"-1056"0,2 0-256 0,0 0 0 16,1 0 1200-16,0 0 176 0,-2 0 32 0,0-3 16 15,1 2 48-15,0-2 16 0,-1 0 0 0,4-2 0 16,0 0-336-16,0-1-80 0,-2 6-16 0,0 0 0 15,0 0-32-15,0 0 0 0,0 0 0 0,45-47 0 16,-45 47-192-16,0 0-32 0,0 0-16 0,51-16 0 16,-35 16-304-16,-3 1-64 0,1 1-16 0,0 1 0 15,-2 0-400-15,-1 4 128 0,0-1-128 0,-2 0 0 16,0 1 0-16,-3 2 0 0,0 1 0 0,-2-1 0 16,-1 1 0-16,1-4 0 0,-3 1 0 0,2-1 0 15,-3 3 0-15,0-3 0 0,-2 4 0 0,0-4 0 16,0 2 0-16,-1-2 160 0,-1 2-32 0,-1 0-128 0,-1 3 432 0,0-1-32 15,0 0 0-15,-3 2 0 0,2 1-112 0,-1 0-32 16,0 0 0-16,0 1 0 0,1-1-64 0,1-3-32 16,1 2 0-16,0-5 0 0,1 2-32 0,0-3-128 15,2 0 192-15,-1-4-64 0,2 0-128 0,1-2 128 16,0 0-128-16,0 0 128 0,1-2-128 0,-1 0 0 16,2 2 0-16,-1-2 0 0,0 2 0 0,2 0 0 15,-1-3 0-15,1 3 0 0,-1 0 0 0,1 0 0 16,-1 3 0-16,0-3 0 0,2 2 0 0,-1 2 0 15,-1-1 0-15,1 2 0 16,0 0-656-16,0 1-16 0,0 0 0 0,0 4-11008 16,1 0-2208-16</inkml:trace>
  <inkml:trace contextRef="#ctx0" brushRef="#br0" timeOffset="39677.65">8140 14023 14735 0,'-1'8'640'0,"0"-4"160"0,1 2-640 0,0-3-160 0,1-3 0 0,-1 1 0 16,1-1 1824-16,2 3 336 0,-1-3 64 0,3 1 16 15,0-1-544-15,0-1-96 0,0-3-32 0,0-1 0 16,0-1-1168-16,-5 6-224 0,0 0-48 0,0 0-12896 16</inkml:trace>
  <inkml:trace contextRef="#ctx0" brushRef="#br0" timeOffset="40543.78">6132 14513 8287 0,'-2'2'736'0,"0"2"-592"15,1-4-144-15,0 2 0 0,1-2 1520 0,0 0 272 16,0 0 48-16,-1 4 16 0,-1 0 624 0,0-1 128 15,-2 2 16-15,1 1 16 0,-2-2-848 0,1 2-192 16,-1 1-16-16,-3-1-16 0,1 4-416 0,0-1-96 16,-3 0-16-16,1 2 0 0,2 0-32 0,-1-1-16 15,1 3 0-15,1-3 0 0,1 3-592 0,0 2-112 16,4-1-32-16,-1 0 0 0,2-1-256 0,0-3 128 16,2-2-128-16,-1-1 0 0,1 0 0 0,2-3 0 0,0 1 0 15,1-5 0-15,0-3-144 0,1-1 144 0,-6 4-128 0,0 0 128 16,0 0 0-16,0 0-128 0,38-50 128 0,-38 50 0 15,0 0 0-15,25-53 0 0,-25 53 0 0,0 0 0 16,17-49 0-16,-17 49 0 0,0 0 0 0,0 0 0 16,0 0 0-16,12-47 0 0,-9 41 0 0,-2 2 0 15,2 2 192-15,-1 2-16 0,1-3-16 0,-1 3 0 16,1 3 48-16,-1-1 16 0,0 0 0 0,1 3 0 0,-1-2 48 0,1 4 16 16,1 0 0-16,-2 3 0 0,2 1-48 0,-2 1-16 15,1 2 0-15,-1 4 0 0,1 1-48 16,-1 7-16-16,1-1 0 0,-1 3 0 0,1 4-160 0,-2 0 160 15,1 2-160-15,0-6 160 0,-1 2-160 0,-1 1 0 16,1-1 0-16,-1-2 0 0,1 0 0 0,0 0 0 16,2-6 0-16,-1-4 0 0,1-1 0 0,-1-5 0 15,2-2 0-15,-1-4 0 0,0-5-416 0,1-2 32 16,0-4 16-16,-1-2-11856 16,-3 7-2384-16</inkml:trace>
  <inkml:trace contextRef="#ctx0" brushRef="#br0" timeOffset="41360.33">8113 14600 2751 0,'-5'2'256'0,"1"0"-256"16,2-2 0-16,1 1 0 0,-1-1 2480 0,2 0 448 16,-1 2 80-16,0-1 32 0,-3 1 48 0,1-1 16 15,-2 2 0-15,1 1 0 0,-1-2-1040 0,2 2-208 0,0 1-32 0,-1-2-16 16,0 0-592-16,-1 2-112 16,2 1-16-16,-2-1-16 0,1 1-352 0,-1 2-64 15,1 0-16-15,-1 2 0 0,2 0-208 0,0 2-48 0,0-2-16 0,1 0 0 16,1 1-224-16,2-1-144 0,1-2 192 0,0 0-192 15,2-1 0-15,-1-5 0 0,2 2 0 0,2-3 0 16,-1-1 0-16,0-1-176 0,1-2 176 0,-1 0-160 16,-6 3 160-16,0 0-128 0,0 0 128 0,0 0-128 15,43-50 128-15,-43 50 0 0,0 0-144 0,0 0 144 16,0 0 0-16,32-57 0 0,-32 57 0 0,0 0 0 16,0 0 0-16,0 0 0 0,0 0 0 0,0 0 128 15,0 0-128-15,0 0 0 0,0 0 0 0,0 0 128 16,0 0-128-16,0 0 160 0,42-30-160 0,-41 40 160 15,0-1 144-15,0 3 16 0,2 2 16 0,-2 1 0 16,0 5-112-16,1-2-32 0,-1 2 0 0,0 2 0 0,-1 0-192 0,0 3 176 16,0 0-176-16,-1-2 160 0,0 0-160 0,-1 1 160 15,0 1-160-15,-1 0 160 0,1-3-160 0,-1-2 0 16,1 0 0-16,0 1 0 0,0-5 0 0,0-1 0 16,1-4 0-16,1 0 0 0,0-1 0 0,0-3 0 15,1 2 0-15,0-3 0 0,0-2 0 0,1-1 0 16,-1 0 0-16,0-1 0 0,1-2-272 0,0-2 16 15,-1-1 0-15,0 0-11840 16,0-3-2368-16</inkml:trace>
  <inkml:trace contextRef="#ctx0" brushRef="#br0" timeOffset="43194.91">12133 9370 7359 0,'0'2'656'0,"1"-2"-528"15,-1 4-128-15,0-4 0 0,0 0 1584 0,2 0 272 16,-2 2 64-16,1 2 16 0,0 0 992 0,0 1 192 16,-1-2 32-16,0 0 16 0,0 0-784 0,0-3-144 0,-1 2-48 0,0 0 0 15,0-2-592-15,-2 0-112 0,1 3-16 0,-1-3-16 16,-1 0-624-16,2 1-128 0,-2 1-32 0,-1-2 0 15,-1 3-256-15,-4-2-48 0,0 2-16 0,-1-1 0 16,1-1-32-16,-1 2-16 0,0-2 0 0,-1 1 0 16,1 1-64-16,-1-3-16 0,1 1 0 0,0 2 0 15,-1-3-80-15,1 0-16 0,0 0 0 0,1 0 0 16,-2-3-128-16,3 2 160 0,-1-2-160 0,0 2 160 16,-1-1 704-16,0 2 144 0,-3-4 16 0,0 2 16 15,1-2-832-15,-1 1-208 0,2 3 0 0,-2-2 0 16,1 2-768-16,-2 0-192 0,2 0-32 15,1 0-16-15,2 0 832 0,-2 0 176 0,-1 0 0 0,0-1 0 16,-1-2 0-16,-2 1 0 0,0 2 128 0,1-2-128 16,0-3 0-16,-1 2 0 0,1 2 0 0,1-2 0 0,0-1 0 15,-1 2 0-15,2-1 0 0,-2 2 0 0,1-1 0 0,2 2 0 16,-1-4 0-16,0 2 0 0,-1 2 0 0,2 2 0 16,1-2 0-16,-2 1 0 0,1 2 768 0,-2-1 192 15,2 2 64-15,1-2 0 16,-2 2-1664-16,2-1-320 0,1-2-64 0,1 1 0 0,-1 1 816 15,1 0 208-15,0 1 0 0,1-1 0 0,-1-2 0 0,0 1 0 16,2 1 0-16,-2 1 0 0,1-2 0 0,-2-2 0 16,1 0 0-16,-1 1 0 0,4-1 0 0,-1 0 0 15,-1 3 0-15,0-3 0 0,-1 0 0 0,0 1 0 16,1 0 0-16,0 0 0 0,1 2 0 0,-2-3 0 16,0 0 0-16,1 0 0 0,-1 0 0 0,-1 0 0 15,0-3 0-15,-1 3 0 0,0 3 0 0,0 1 0 0,1-2 0 0,0-2 0 16,0 4 0-16,0-4 0 0,0 2 0 0,1-2 0 15,1 0 0-15,0 0 0 0,-2 1-128 0,0-1 128 16,0 0 0-16,0 0 0 0,1 3 0 0,1-3 0 16,-1 0 0-16,2 2 0 0,-2-2 0 0,3 2 0 15,1 0 0-15,-1-2 0 0,1 0 0 0,0 0 0 16,0 0 0-16,2-2 0 0,1 2 0 0,1-2 0 16,-1 2 0-16,1 0 0 0,0-2 0 0,0 2 0 15,1-3 0-15,0 2 0 0,-2 1 0 0,2 0 0 16,2-2 0-16,-1 2 0 0,-1-3 0 0,0 2 0 0,-1 1 0 0,1-2 0 0,0 2 0 15,0-4 0-15,0 0 0 0,0 2 0 0,0-2 0 0,0-1 0 32,-2 4 0-32,2-4 0 0,2 1-128 0,-1 0 128 15,0-2 0-15,2-2 0 0,3 1 0 0,-6 7 0 0,0 0 0 16,0 0 0-16,0 0 0 0,0 0 0 0,39-44 0 16,-39 44 0-16,0 0 0 0,0 0 0 0,44-48 0 0,-44 48 0 15,0 0 0-15,0 0 0 0,43-51 0 0,-43 51 0 16,0 0 0-16,0 0 0 0,0 0 0 0,38-47 0 15,-38 47 0-15,0 0 0 0,0 0 0 0,0 0 0 16,0 0 0-16,0 0 0 0,0 0 0 0,0 0 0 16,0 0 0-16,0 0 0 0,0 0 0 0,0 0 0 15,0 0 0-15,0 0 0 0,0 0 0 0,13 2 0 16,-20 6 0-16,1 2 0 0,-1 1 0 0,-2-1 0 16,-1 0 0-16,2 2 0 0,-2-2 0 0,-1 2 0 15,-1-2 0-15,0 0 0 0,0 1 0 0,1-1 0 0,-1-2 0 0,3 3 0 16,-1-4 0-16,1 2 0 0,0-3 0 0,2 4 0 15,-2-3 0-15,3 2 0 0,1 0 0 0,0-3 0 16,0 1 0-16,0-1 0 0,0 3 0 0,-1-4 0 16,1 4 0-16,0-3 0 0,0 2 0 0,0-3 0 15,2 0 0-15,-1 2 0 0,-1-1 0 0,1-3 0 16,1 4 0-16,1-4 0 0,1 1 0 0,0 1 0 16,1-5 0-16,1 4 0 0,3-4 0 0,0 2 0 15,1-1 0-15,1 2 0 0,0 1 0 0,3-1 0 16,-1 3 0-16,1 1 0 0,0 1 0 0,0-2 0 15,5 4 0-15,1 3 0 0,1-1 0 0,1 4 0 16,2 0 0-16,-1 0 0 0,1-1 0 0,-1 1 0 16,1-2 0-16,-2 1 0 0,1-3 0 0,-4-2 0 15,3-3 0-15,-5 0 0 0,-1-3 0 0,0-2 0 0,0 0 0 0,-11-2 0 16,0 0 0-16,0 0 0 0,0 0-192 0,0 0 0 16,56-34 0-16,-56 34 0 15,0 0-944-15,0 0-176 0,37-51-32 16,-37 51-17072-16</inkml:trace>
  <inkml:trace contextRef="#ctx0" brushRef="#br0" timeOffset="45828.52">13987 9360 5519 0,'-2'2'496'0,"1"-2"-496"16,1 0 0-16,0 0 0 0,1 0 1968 0,-1 0 288 15,0 4 64-15,0-3 16 0,0 4 800 0,0-4 144 16,2 4 48-16,-1-4 0 0,1 2-528 0,1-1-112 16,-1-2 0-16,2-2-16 0,1 2-1072 0,-5 0-192 15,0 0-64-15,0 0 0 0,0 0-832 0,0 0-192 16,42-42-16-16,-42 42-16 0,0 0-288 0,0 0 128 15,0 0-128-15,0 0 0 0,42-41 0 0,-42 41 0 16,0 0 0-16,0 0 0 0,0 0 0 0,0 0 0 16,0 0 0-16,17 10 0 0,-18-4 0 0,-3 0 0 15,2 0 0-15,-3 1 0 0,0-4 0 0,-1 4 0 16,1-4 0-16,-3 0-144 0,1 0 144 0,-3-3 0 16,0 3 0-16,0-3 0 0,0 0 0 0,-1 0 0 15,0 4 0-15,1-4 0 0,2-3 224 0,2 2-32 0,1 1 0 0,1-3 0 16,1 3 64-16,1-2 0 0,1 1 0 0,1 1 0 15,0-3 0-15,1 1 0 0,0 1 0 0,0 1 0 16,2 0-128-16,1 0 0 0,-1 0-128 0,2 0 192 16,0 1-192-16,1 1 0 0,1 1 0 0,-3 0 0 15,3 0 0-15,-1 1 0 0,0-2 0 0,0-2 0 16,-1 0 0-16,0 1 0 0,0 3 0 0,-1-1 0 16,-1-3 0-16,1 2-128 0,-1-2 128 0,0-2-208 15,0 0-496-15,-3 2-112 0,0 0-16 0,0 0-17856 16</inkml:trace>
  <inkml:trace contextRef="#ctx0" brushRef="#br0" timeOffset="46843.68">14883 8908 10127 0,'-2'-1'896'15,"-1"1"-704"-15,2 0-192 0,0-2 0 16,1 2 1776-16,-2 0 320 0,-1-3 64 0,-2-1 16 15,-1 2 880-15,-1 1 176 0,0-3 32 0,2 1 16 16,0 0-1072-16,0 0-224 0,0 0-32 0,0 0-16 16,2 3-848-16,-2-4-160 0,0 4-32 0,-3-2-16 15,2 2-320-15,-1 0-64 0,-1 0-16 0,0 0 0 16,-2 2-112-16,1-2-32 0,0 4 0 0,0-1 0 16,-1 3-128-16,-3-3-16 0,2 5-16 0,-1-2 0 15,1 3-176-15,-3 3 128 0,4-2-128 0,0 2 128 16,2 1-128-16,1 0 0 0,2 2 0 0,3 1 0 15,1-3 0-15,3 0 0 0,1 2 0 0,2-5 0 0,2 0-128 0,2-1 128 16,1-3 0-16,2-3 0 0,-12-3 0 0,0 0 0 16,41-2 0-16,-41 2 0 0,0 0 0 0,0 0 0 15,58-32 0-15,-58 32 0 0,0 0 0 0,49-39 0 16,-49 39 0-16,0 0 0 0,0 0 0 0,45-47 0 16,-45 47 0-16,0 0 0 0,0 0 0 0,0 0 0 15,32-42 0-15,-32 42 0 0,0 0 0 0,0 0 0 0,0 0 0 16,0 0 0-16,0 0 800 0,0 0 176 15,0 0 48-15,0 0 0 0,0 0-800 0,0 0-224 16,0 0 0-16,7 4 128 16,-7 0-912-16,-1 4-176 0,1 0-48 0,0 2 0 0,-1 1 1776 0,1 1 336 0,-1 2 80 0,1 1 16 15,-2 1-864-15,1 0-160 16,-1 2-48-16,1 0 0 0,-1-1-128 0,0 3 128 0,-1-2-128 0,1 2 128 31,1-4-912-31,-2 3-192 0,1-3-48 0,0 2 0 0,1 1 784 0,0 0 240 0,0 0 0 0,1 0-160 31,0 1-416-31,-1-2-64 0,1-2-32 0,-2 0-18592 0</inkml:trace>
  <inkml:trace contextRef="#ctx0" brushRef="#br0" timeOffset="47177.83">14453 9392 17503 0,'1'-1'768'0,"0"1"176"0,2 0-752 0,-2 0-192 0,1 0 0 0,0 0 0 0,1 0 2352 0,2 1 432 16,4 1 96-16,3 1 0 0,-12-3 368 0,34 7 64 16,-14-1 16-16,-1-2 0 0,-19-4-2112 0,47 5-400 15,-47-5-96-15,53 1-16 0,-53-1-240 0,59-7-48 16,-59 7-16-16,60-9 0 0,-60 9-112 0,61-6-32 15,-61 6 0-15,53 0 0 0,-53 0-112 0,40 2-16 16,-40-2-128-16,54 7 192 0,-24-4-192 0,-4 4 0 0,-26-7 0 16,42 6 0-16,-42-6 0 0,0 0 0 0,40 1 0 0,-40-1 0 31,0 0-336-31,0 0-64 0,0 0-16 0,0 0 0 16,0 0-672-16,0 0-144 0,0 0-32 0,34-45-16880 0</inkml:trace>
  <inkml:trace contextRef="#ctx0" brushRef="#br0" timeOffset="54678.96">13375 8775 8287 0,'-2'0'736'0,"1"0"-592"0,1 0-144 0,0 0 0 16,0 0 1664-16,0 0 320 0,-1 0 48 0,0 0 16 16,-1 2 992-16,1-2 208 0,0 0 32 0,1 1 16 15,0 2-928-15,0-2-192 0,1 4-48 0,-1-1 0 16,1 0-800-16,1 2-176 0,-1 2-16 0,-1 2-16 15,0 0-464-15,0 2-80 0,0-3-32 0,0 5 0 16,-1 4-224-16,-1 5-64 0,1-4 0 0,-1 2 0 0,0-1-128 0,1-1-128 16,0-1 192-16,0-2-192 0,-1-2 0 0,2-2 0 15,0 1 0-15,-1-3 0 0,1 1 0 0,0-5 0 16,1 1-192-16,-1-1 192 16,2 1-896-16,-1-4-96 0,0 2-16 0,0-1-16672 15</inkml:trace>
  <inkml:trace contextRef="#ctx0" brushRef="#br0" timeOffset="55096.7">13053 9290 13823 0,'4'0'608'0,"-3"-2"128"0,1 1-592 0,0-2-144 0,-1 3 0 0,1-1 0 16,1 1 2640-16,2-3 496 0,-5 3 112 0,0 0 16 15,0 0 144-15,46-8 48 0,-46 8 0 0,0 0 0 16,42 2-1872-16,-42-2-368 0,32 6-80 0,-15 1-16 15,0-1-400-15,2 0-80 0,-2 0 0 0,1 0-16 16,-1 4-240-16,-1-2-64 0,0 3 0 0,-1-1 0 16,1 0-112-16,-2-2-16 0,0 2-16 0,0-4 0 15,2 1-176-15,-16-7 0 0,32 6 144 0,-32-6-144 16,0 0 0-16,48-5 0 0,-48 5 0 0,0 0 0 16,0 0 0-16,60-26 0 0,-60 26 0 0,0 0 0 15,0 0-464-15,46-45-16 0,-46 45 0 0,0 0 0 16,0 0-928-16,28-55-176 0,-28 55-32 15,0 0-16464-15</inkml:trace>
  <inkml:trace contextRef="#ctx0" brushRef="#br0" timeOffset="55496.11">13219 9445 6447 0,'-3'2'128'0,"2"-2"48"0,0 4 0 0,0-3 16 0,1 2-192 0,-2-1 0 0,2-2 0 0,0 4 0 16,0 0 2096-16,-1 2 384 0,1 3 80 0,0 0 0 15,1 0 768-15,-1-3 160 0,3 4 32 0,-2 3 0 16,0-4-880-16,0 5-160 0,1-3-48 0,-1 3 0 16,-1 4-1072-16,1 5-208 0,-1 1-64 0,0 2 0 15,1-1-576-15,-1 1-128 0,-1-4-32 0,0 3 0 16,1-5-176-16,-3 1-48 0,2-5 0 0,0 0 0 16,1-4-128-16,-1-2 0 0,1-1 0 0,-1-5 0 15,1 2 0-15,0-3 0 0,0 0 0 0,0-2 0 0,1-1 0 0,-1-1 0 16,1 1 0-16,0-3 0 0,0 1-160 0,1-2-16 15,-1-2 0-15,-1 6 0 16,0 0-464-16,0 0-80 0,0 0-32 0,20-57-11280 16,-20 57-2240-16</inkml:trace>
  <inkml:trace contextRef="#ctx0" brushRef="#br0" timeOffset="55864.31">13426 9575 15663 0,'-2'6'1392'0,"0"-2"-1120"16,-1 1-272-16,2-2 0 0,0 1 3424 0,-2 0 624 16,-1 4 128-16,-2 8 32 0,-1 3-1248 0,-3 3-240 0,1 4-48 0,1-1-16 15,4-3-1696-15,0-3-352 16,2-3-64-16,0-4-16 0,5 2-272 0,-1-3-64 16,3-1-16-16,0-4 0 0,1-2-176 0,1-2 0 0,1-1 0 0,1-1 0 15,-9 0 0-15,0 0 0 0,0 0 0 0,49-22 0 16,-49 22 0-16,0 0 0 0,46-32 0 0,-46 32 0 15,0 0-128-15,46-44 128 0,-46 44 0 0,0 0 0 16,42-51 0-16,-42 51-176 0,0 0 176 0,0 0-128 16,27-51-144-16,-27 51-32 0,0 0 0 0,-2-22 0 15,-3 19 304-15,0 0-160 0,-1 3 160 0,-3 0-128 16,2 0 128-16,-3 3 128 0,1 0-128 0,-2 1 176 16,0-2 80-16,-2 3 0 0,1 0 16 0,-2-1 0 0,1 2-48 15,-1 0-16-15,3 0 0 0,0 0 0 0,2 1-208 0,-1-1 176 16,3-3-176-16,1 4 160 0,3-6-160 0,1 1 0 15,3-2 0-15,0 0 0 16,2-3-400-16,2-1-112 0,-5 4-32 0,0 0-18240 16</inkml:trace>
  <inkml:trace contextRef="#ctx0" brushRef="#br0" timeOffset="56703.66">14712 9650 7359 0,'0'-2'656'16,"0"1"-528"-16,2-2-128 0,-2 3 0 16,0 0 2048-16,0 0 368 0,1 0 80 0,0-2 0 15,2 0 1088-15,-2 0 192 0,0 2 64 0,0 0 0 0,-1 0-1136 0,0 2-208 16,0-2-64-16,-1 4 0 15,0 0-1296-15,-2 4-272 0,2-1-48 0,-3 2-16 0,2 4-272 0,-2 3-48 16,1 0-16-16,-1 0 0 0,1 5-64 0,0-1-16 16,-2 2 0-16,2-2 0 0,1 3-192 0,1-3-32 15,-1 0-16-15,2-3 0 0,2-1-144 0,-1-3 0 16,1-3 0-16,1 0 0 0,-1-4-128 0,1 0-64 16,0-5-16-16,0 2 0 15,1-3-496-15,-1 2-112 0,2-4-16 0,-1 2 0 16,1-4-1104-16,-5 4-240 0</inkml:trace>
  <inkml:trace contextRef="#ctx0" brushRef="#br0" timeOffset="57081.9">14917 9654 24879 0,'0'6'1088'0,"0"-2"256"16,0 1-1088-16,0-2-256 0,0 0 0 0,-2 1 0 15,1-1 2736-15,0 4 480 0,-2 1 112 0,0 6 0 16,-1 6-1584-16,-2 1-320 0,-2 1-64 0,2-2-16 15,0 1-688-15,1-2-144 0,1 3-16 0,2-4-16 16,2-1 688-16,2-1 144 0,1-3 32 0,3-1 0 16,1-3-960-16,1-3-192 0,0 0-48 0,1-2 0 31,-9-4-944-31,0 0-192 0,0 0-32 0,52-16-16 0,-52 16 736 0,0 0 160 0,45-39 144 0,-45 39-208 16,0 0-176-16,42-49-48 15,-42 49 0-15,0 0 0 0,28-54-144 16,-28 54-16-16,0 0-16 0,0 0 0 0,12-54-352 15,-14 46-80-15,-2 2-16 0,-2 1 0 0,-1 2 1056 0,-1 1 0 0,-2 0 0 0,0 2 144 0,-2 0 608 0,0 2 112 16,-2 0 32-16,2-2 0 0,-2 0-448 0,1 0-96 16,-2 3-16-16,2-3 0 0,1 0-144 15,0 1-48-15,0 1 0 0,1 1 0 0,1 1-144 0,4-3 0 16,1 1 0-16,4-2 0 0,2-2-272 0,-1 2-96 16,0 0-16-16,0 0-11968 15,0 0-2416-15</inkml:trace>
  <inkml:trace contextRef="#ctx0" brushRef="#br0" timeOffset="57464.08">15623 9486 12895 0,'-2'0'576'0,"1"0"112"0,0 0-560 0,0 0-128 0,1 0 0 0,-2 0 0 15,1 0 3328-15,-3-3 624 0,1 2 128 0,-3 0 16 16,1 0-656-16,-2-3-144 0,2-1-32 0,2-1 0 15,0 0-2080-15,2-2-416 0,1 2-96 0,0 0-16 16,1 0-336-16,2 2-64 0,-3 4 0 0,0 0-16 0,0 0-48 0,0 0-16 16,0 0 0-16,0 0 0 0,0 0-176 0,0 0 128 15,29 0-128-15,-25 4 128 0,-1 2-128 0,-1 0 0 16,1 0-192-16,-2 0 192 16,0 1-368-16,-1 0 48 0,1-1 16 0,-2 0 0 0,-1 0 0 0,-1 1 0 15,1-1 0-15,-1-2 0 16,1-2-288-16,0-2-64 0,1 0-16 0,1-2-11072 15,0-2-2208-15</inkml:trace>
  <inkml:trace contextRef="#ctx0" brushRef="#br0" timeOffset="58090.36">16143 9060 18431 0,'0'0'816'15,"0"0"160"-15,0 0-784 0,0 0-192 0,0 0 0 0,0 0 0 0,0 0 2320 0,0 0 432 16,0 0 64-16,-6-48 32 0,-1 39 32 0,-3 2 16 16,1-2 0-16,-1 3 0 0,-1 1-1744 0,0 3-336 15,-1-1-80-15,0 2-16 0,1 1-224 0,0 1-48 16,-1 3-16-16,1 1 0 0,2 1-112 0,-1 0-32 16,0 4 0-16,0 3 0 0,2-1-144 0,0 4-16 15,3 0-128-15,0 0 192 0,4 0-192 0,1 0 0 16,4 0 0-16,0-1 0 0,-1-5 0 0,3 0 0 15,3 1 0-15,0-3 0 0,1-2 0 0,1-2 0 16,1-2 0-16,2-2 0 0,-14 0-144 0,0 0 144 16,0 0 0-16,54-20-144 0,-54 20 144 0,0 0-192 15,0 0 192-15,48-43-192 0,-48 43 192 0,0 0-192 16,0 0 192-16,0 0-192 0,0 0 192 0,28-51-208 16,-28 45 80-16,-2 0 128 0,1 2 0 0,-1 0 0 0,0 2 0 15,0 2 0-15,-2 0 0 0,2 0 0 0,0 0 0 0,1 2 0 16,0-2 0-16,0 4 192 0,1-1-32 0,0 2 0 15,1 0 48-15,-1 1 16 0,1 1 0 0,0 2 0 16,2 1-64-16,-2-2-16 0,0 2 0 0,1 3 0 16,-1 0-144-16,0 0 160 0,0 3-160 0,-1 2 160 15,2 1-160-15,-2 0 160 0,0 3-160 0,0 0 160 16,-2 1-160-16,1-2 128 0,0-1-128 0,-2-4 128 16,2-1-128-16,-1-5 0 0,0 0 0 0,0-2 0 15,0-4-320 1,0-1-112-16,1 0-16 0,0-5 0 0,0 1-576 0,-1 1-128 15,1-3-32-15,-3 1-17376 0</inkml:trace>
  <inkml:trace contextRef="#ctx0" brushRef="#br0" timeOffset="58377.31">15854 9514 23951 0,'-1'6'1056'0,"1"-6"224"0,0 2-1024 0,0 0-256 16,1 1 0-16,0-3 0 0,3 1 2560 0,1-1 448 0,3 0 80 0,5 0 32 16,3 0-1072-16,-16 0-192 0,0 0-64 0,38-6 0 15,-38 6-848-15,42-10-176 0,-42 10-48 0,55-14 0 16,-55 14-224-16,53-9-48 0,-53 9-16 0,52-8 0 16,-52 8-208-16,45-5-32 0,-45 5-16 0,35 0 0 15,-35 0-176-15,0 0 0 0,33-3 0 0,-33 3 128 16,0 0-128-16,0 0 0 0,0 0 0 0,29 3 0 15,-27-2-272-15,0 2-48 0,-1-2 0 0,0 4 0 32,-1-2-496-32,0 0-96 0,0 3-32 0,-1-2-18256 0</inkml:trace>
  <inkml:trace contextRef="#ctx0" brushRef="#br0" timeOffset="58898.49">15999 9752 9215 0,'-2'2'816'0,"1"-2"-656"0,1 0-160 0,0 0 0 16,0 0 2048-16,0 0 368 0,0 1 80 0,0 2 0 15,0 3 1344-15,1 0 256 0,1 0 48 0,-1 1 16 16,2 2-1712-16,-1 1-336 0,0 4-64 0,1 1 0 16,-2-3-1248-16,0 2-240 0,0 2-48 0,-1 1-16 15,0-1-112-15,0 0-32 0,-1-2 0 0,-1 3 0 16,0-3-128-16,1-6-32 0,0 2 0 0,0-3 0 15,-1 2-192-15,1 1 176 0,-1-1-176 0,1 1 160 16,1-1-160-16,-2-2 0 0,2-1 0 0,-1-2 0 16,1 1-624-16,0-2 0 0,0 1 0 0,0-1 0 15,1-2-1104 1,-1-1-240-16</inkml:trace>
  <inkml:trace contextRef="#ctx0" brushRef="#br0" timeOffset="59288.24">16216 9778 25791 0,'-1'6'1152'0,"0"-4"224"16,-1 1-1104-16,1 0-272 0,1-1 0 0,0 0 0 0,-1 1 1920 0,-2 3 320 0,1 0 64 0,-2 5 0 16,1 1-512-16,-2 1-128 0,2-1 0 0,-1 1-16 15,3-1-944-15,-1-2-176 16,1 2-32-16,1 1-16 0,1 0-96 0,1 0 0 0,1-1-16 0,0-2 0 15,1 2-112-15,2-2-32 16,2-1 0-16,-1 1 0 0,1-4-224 0,-1 0 128 0,2-2-128 0,1-2 0 16,2-2 0-16,-12 0 0 0,0 0 0 0,37-11 0 15,-37 11-192-15,0 0-16 0,0 0-16 0,48-40 0 16,-48 40-80-16,0 0-16 0,0 0 0 16,37-56 0-16,-37 56 64 0,0 0 0 0,0 0 0 0,3-51 0 31,-7 40-160-31,-2 3-32 0,0-2 0 0,-2 4 0 0,0 0 176 0,-2 0 16 0,0 0 16 0,-1 0 0 15,1 2 240-15,-1 1 0 0,1 0 192 0,-1 0-192 16,1 3 352-16,1 0-32 0,-1 4-16 0,2 1 0 16,-1 1-80-16,1 4-16 0,1-3 0 0,0 4 0 15,2-1-208-15,-1-2 0 0,1 0 0 0,1-1 0 16,1-1-816-16,0-3-144 0,0 0-48 0,2-3-16112 16</inkml:trace>
  <inkml:trace contextRef="#ctx0" brushRef="#br0" timeOffset="60658.65">13325 9353 911 0,'-4'-3'0'0,"1"0"0"0,0 0 0 0,2 0 0 16,0 1 1088-16,-1 0 128 0,0 2 16 0,-2-3 16 16,-2-2 1248-16,-3 1 256 0,1 0 64 0,-1 2 0 15,0 2 224-15,2 0 48 0,1 0 16 0,-2 2 0 16,4 2-784-16,-3 2-144 0,4-2-48 0,-1 0 0 0,1-2-784 0,2 1-176 16,1-3-16-16,0 0-16 0,1 3-512 0,1-3-112 15,0 0 0-15,1 3-16 0,0-3-256 0,1 0-48 16,0 3-16-16,1-3 0 15,0 3-32-15,-2 1 0 0,2-2 0 0,0 2 0 16,0 0 48-16,0-1 0 0,1 2 0 0,1-1 0 16,-3 2 0-16,3-2 16 0,0 1 0 0,-1-2 0 15,2 1-16-15,-1-4 0 0,0 0 0 0,2 0 0 16,1-2-192-16,-1 0 128 0,-9 2-128 0,0 0 0 0,0 0 0 0,0 0 0 16,59-28 0-16,-59 28 0 0,0 0 0 0,0 0 0 15,0 0 0-15,52-25 0 0,-52 25 128 16,0 0-128-16,0 0 0 0,0 0 0 0,0 0 0 0,40 4 128 15,-35 1-128-15,-2 1 0 0,1 2 0 0,0-2 128 16,-1-4-128-16,0 2 0 0,1-2 0 0,-1 2 128 16,1-1-128-16,0-3 0 0,-1 1 0 0,1-2 0 15,-1 1 0-15,-1-3 0 0,2 3 0 0,-3 0 0 16,1 0 0-16,0-2 0 0,0 0 0 0,-1 2 0 16,1 0 0-16,-1 2 0 0,1-2 0 0,0 0 0 15,0 0 0-15,1 0 0 0,-1 2 0 0,2 1 0 16,-2-3 0-16,1 0 0 0,0 1 0 0,1 1 0 15,-1-1 0-15,0 2 0 0,1-1 0 0,-2 0 0 16,1 0 0-16,-1-2 0 0,1 0 0 0,-2 0 0 0,2 0 0 16,-1 0 0-16,-1-2-352 0,1 2 32 0,-1-2 16 0,0 2 0 31,1-5-320-31,0 2-64 0,-1-1-16 0,-1 0 0 16,1 2-1280-16,-1-4-256 0</inkml:trace>
  <inkml:trace contextRef="#ctx0" brushRef="#br0" timeOffset="61940.3">12861 11291 9215 0,'0'3'816'0,"2"-3"-656"0,-1 0-160 0,0 0 0 16,-1 0 720-16,1 1 112 0,2 4 32 0,2-1 0 16,2 5 1920-16,4 6 384 0,4 8 80 0,0 0 16 15,0 2-1312-15,-2 0-256 0,2 3-48 0,1-5-16 16,-1-2-848-16,0-2-160 0,-1-5-48 0,-1-2 0 16,2-2-576-16,-3-1-128 0,2-3-32 0,-2-3-13920 15</inkml:trace>
  <inkml:trace contextRef="#ctx0" brushRef="#br0" timeOffset="62133.77">13166 11344 17503 0,'0'7'1552'0,"0"-1"-1232"16,0-1-320-16,0 0 0 0,1-2 2416 0,0 4 416 15,0 5 96-15,3 8 16 0,0 4-752 0,3 7-144 16,1-7-16-16,1-3-16 0,3-5-1280 0,1-4-256 15,1 1-48-15,2-6-16 16,2-1-1024-16,3-3-208 0,2 0-32 0,-23-3-14672 0</inkml:trace>
  <inkml:trace contextRef="#ctx0" brushRef="#br0" timeOffset="62557.58">16211 11712 28559 0,'1'-3'2544'0,"2"2"-2032"16,-1-2-512-16,0 0 0 0,1 0 1600 0,2-3 208 16,-5 6 48-16,0 0 16 0,39-51-576 0,-39 51-112 0,39-60-32 0,-39 60 0 15,36-61-960-15,-36 61-192 16,27-53 0-16,-27 53 0 16,0 0-1600-16,34-63-208 0,-34 63-48 0,0 0-13712 0</inkml:trace>
  <inkml:trace contextRef="#ctx0" brushRef="#br0" timeOffset="62706.86">16412 11569 27647 0,'-7'9'2448'0,"2"-5"-1952"0,3 0-496 0,-1-4 0 16,3 0 1328-16,2-3 160 0,-2 2 48 0,0-5 0 16,2 2-768-16,-2 4-160 0,0 0-32 0,0 0 0 15,13-56-2816-15,-13 56-576 0,0 0-128 0,0 0 0 16</inkml:trace>
  <inkml:trace contextRef="#ctx0" brushRef="#br0" timeOffset="63160.97">13326 13115 18431 0,'4'6'1632'16,"0"2"-1312"-16,1-3-320 0,-2-2 0 16,0 0 1280-16,2 1 192 0,3 6 48 0,5 4 0 0,4 6-80 0,2 2-16 15,0 3 0-15,-1-6 0 0,-2 0-1152 0,-3-4-272 16,0-1 0-16,-2-2-8560 16,0-2-1744-16</inkml:trace>
  <inkml:trace contextRef="#ctx0" brushRef="#br0" timeOffset="63339.8">13626 13208 11055 0,'0'9'976'0,"1"-1"-784"0,0-8-192 0,0 1 0 16,2 4 1968-16,0 3 336 16,4 4 80-16,3 10 16 0,3 1-208 0,3-2-32 0,-1-5-16 0,2-9 0 15,1-2-1776-15,-18-5-368 0,42-8 0 0,-42 8-12160 16</inkml:trace>
  <inkml:trace contextRef="#ctx0" brushRef="#br0" timeOffset="63709.47">16428 13299 31327 0,'-3'0'1392'0,"2"-1"272"0,1-1-1328 0,0-2-336 15,0 4 0-15,0 0 0 0,1-4 1040 0,0-2 144 16,-1 6 32-16,0 0 0 0,0 0-464 0,21-63-96 0,-21 63-16 0,0 0 0 16,15-65-640-16,-15 65-272 0,0 0 16 0,14-61-10864 31,-14 61-2160-31</inkml:trace>
  <inkml:trace contextRef="#ctx0" brushRef="#br0" timeOffset="63856.5">16534 13523 2751 0,'-3'20'256'0,"1"-9"-256"0,0-1 0 0,0-7 0 15,2-2 7808-15,2-2 1504 0,-2-2 304 0,1-3 64 16,0 0-7392-16,-1 6-1488 0,0 0-288 0,0 0-64 15,16-77-1152-15,-16 77-208 16,20-59-48-16,-20 59-15504 0</inkml:trace>
  <inkml:trace contextRef="#ctx0" brushRef="#br0" timeOffset="64991.03">19465 10119 22111 0,'1'-1'1968'0,"-1"2"-1584"0,1 1-384 0,-1-2 0 16,0 3 1696-16,0 1 256 0,0-1 48 0,0 6 16 16,0 3 320-16,0 6 64 0,-1 4 16 0,-2 3 0 15,1 3-1216-15,-2-2-240 0,0 2-64 0,-1 3 0 16,1 0-432-16,-3 4-80 0,2 0-32 0,-2 3 0 16,1-2-176-16,0 1-48 0,1-1 0 0,0-3 0 15,2 2-128-15,1-3 0 0,1-1 0 0,2-3 0 16,0 1 0-16,1-3 0 0,1-4 0 0,3-4 0 15,-1-4-576 1,0-5-64-16,0-6 0 0,1-3-17792 0</inkml:trace>
  <inkml:trace contextRef="#ctx0" brushRef="#br0" timeOffset="65473.89">19364 10064 26719 0,'-8'3'1184'0,"2"-2"240"0,2 2-1136 0,0-3-288 16,2 0 0-16,2 0 0 0,-2 0 2144 0,1 0 368 15,-3 0 80-15,2 0 16 0,0 0-1024 0,-1 0-208 16,2 0-32-16,1 0-16 0,2 0-752 0,1-3-128 16,-3 3-48-16,0 0 0 0,0 0-96 0,0 0-32 15,0 0 0-15,50-16 0 0,-50 16-80 0,0 0-32 16,0 0 0-16,56-9 0 0,-56 9-32 0,34 3 0 15,-34-3 0-15,34 0 0 0,-34 0 0 0,34 4-128 16,-34-4 192-16,35 5-64 0,-35-5-128 0,36 1 0 16,-36-1 0-16,34 2 128 0,-34-2-128 0,31 6 0 0,-31-6 0 15,27 7 0-15,-14-1 0 0,0-2 0 0,-1 2 0 0,-1 2 0 16,-1 0 0-16,-1 0 0 0,-2 2 0 0,-1 0 0 16,-1 3 0-16,-1-3 0 0,-3 4 0 0,0-1 0 15,-2 0 0-15,0 1 0 0,-4 1 0 0,-1 0 0 16,0 1 0-16,-3-3 0 0,-1 2 0 0,-1 1 0 15,-1-3 0-15,-3 0 0 0,0 0 0 0,-2-1 0 16,1-2 0-16,-2 2 0 0,1-2 0 0,-3 0 0 16,2 1 0-16,-2-1 0 0,1 0 0 0,1 0 0 15,-1 2 0-15,2-3 0 0,1 1 0 0,2 0 0 16,4-4 0-16,2 2 0 0,0-3 0 0,2 0-176 0,2 1 16 0,2-2 0 16,1-1 0-16,-1 0 0 0,1-3-16 0,1 3 0 15,0-3 0-15,3 0 0 0,-1 0-128 0,2 0-16 16,-4 0-16-16,0 0 0 15,0 0-592-15,0 0-112 0</inkml:trace>
  <inkml:trace contextRef="#ctx0" brushRef="#br0" timeOffset="65793">20328 10061 14735 0,'-14'6'1312'0,"5"-2"-1056"0,1-1-256 0,-2 0 0 0,4-2 2720 0,1 2 480 0,-1-1 112 0,-7 2 16 15,-5 2-384-15,-8 4-80 0,-2 0-16 0,1 2 0 16,3 3-1488-16,0-3-288 0,2 4-64 0,0 2-16 16,2 3-496-16,-1 3-112 0,2 2 0 0,2 3-16 15,2-1 0-15,0 3 0 0,3 1 0 0,2 3 0 16,4 0-176-16,2-3-48 0,3 0 0 0,3 0 0 15,2-1-144-15,1-5 128 0,0-3-128 0,1 1 128 16,3 3-128-16,1 2 0 0,1-3 0 0,1 0 0 16,0-2 0-16,1-1 0 0,-1-2 0 0,1 1 0 15,-1 0 0-15,2-6 0 0,-2 0 0 0,1-3 0 0,0-6-320 0,0-1 0 16,1-1 0-16,-14-5-12480 16,0 0-2496-16</inkml:trace>
  <inkml:trace contextRef="#ctx0" brushRef="#br0" timeOffset="66190.98">20415 10824 23039 0,'2'2'2048'0,"-1"-4"-1648"15,-1 1-400-15,1 1 0 0,0-3 1968 0,1-1 304 16,-2 4 64-16,0 0 16 0,0 0-528 0,29-53-96 15,-29 53-32-15,0 0 0 0,35-72-864 0,-35 72-192 16,27-64-16-16,-27 64-16 0,31-75-288 0,-31 75-64 16,30-73-16-16,-30 73 0 0,26-66-80 0,-26 66-16 15,21-54 0-15,-21 54 0 0,0 0 0 0,22-66 0 0,-22 66 0 0,0 0 0 16,0 0 32-16,15-48 0 0,-15 48 0 0,0 0 0 16,0 0 80-16,0 0 0 0,0 0 16 0,0 0 0 15,0 6 80-15,-1 4 16 0,-1 5 0 0,1 3 0 16,1 5-112-16,-1-1 0 0,2 6-16 0,0 1 0 15,1-1-64-15,1 4-16 0,1-1 0 0,1 2 0 0,1 1-160 0,2-2 0 0,-2 3 0 0,1-3 128 32,1-1-128-32,-1-1 0 0,2-3 0 0,-2-2 0 15,-1 1 0-15,0-4 0 0,1-2 0 0,-4-2 0 16,2-3-560 0,-3-5 16-16,-1-3 0 0,-1-2 0 0,-1-3-304 0,-2-4-64 0,-1-4-16 0,-1 0-17728 15</inkml:trace>
  <inkml:trace contextRef="#ctx0" brushRef="#br0" timeOffset="66383.95">20474 10669 24879 0,'5'5'1088'0,"-2"-1"256"0,1-2-1088 0,-2-2-256 0,1 2 0 0,-1-2 0 15,2 2 2320-15,1-2 416 16,4 1 80-16,3 2 0 0,2-1-1264 0,2 2-256 15,1-4-48-15,-17 0-16 0,35 0-928 0,-35 0-304 16,0 0 160-16,54-16-160 16,-54 16-1152-16,0 0-320 0,59-35-64 0,-59 35-14592 0</inkml:trace>
  <inkml:trace contextRef="#ctx0" brushRef="#br0" timeOffset="66742.81">20840 10201 9215 0,'0'0'816'16,"0"-3"-656"-16,1 3-160 0,0 0 0 16,0 0 3120-16,1 0 592 0,0 3 112 0,3-3 16 0,1 2 192 15,3 2 48-15,-1 2 0 0,4 0 0 16,-3 1-2304-16,3 5-464 0,-1 1-96 0,-1 0 0 15,0 3-576-15,-1-2-96 0,4 6-32 0,-2 3 0 0,1-4-176 16,-1 4-32-16,2 4-16 0,-2-2 0 0,0 3-128 0,-1 0-32 16,0-2 0-16,-3 4 0 0,-1 1-128 0,-1 1 128 15,-2-1-128-15,-2 1 128 0,-2 3-128 0,-3 2 0 16,-1-2 144-16,-3-1-144 0,-2 4 0 0,0-3 128 16,1-6-128-16,0-1 0 0,1-3 0 0,-2 1 128 15,0-4-128-15,0-3 0 0,-1-2 0 0,1-2 0 16,1-5 0-16,1-2 0 15,-1-4-384-15,0-2-80 0,2-2-32 0,2-2 0 16,1-4-336-16,2-2-80 0,2 8-16 0,0 0-11616 0,0 0-2336 16</inkml:trace>
  <inkml:trace contextRef="#ctx0" brushRef="#br0" timeOffset="67357.31">21542 10428 7359 0,'-4'0'656'0,"2"0"-528"0,-1 0-128 0,1 3 0 16,2-3 1536-16,0 0 256 0,1 0 64 0,-1 0 16 16,1 0 2000-16,2 1 400 0,0 1 80 0,5-2 0 15,-1 4-1392-15,3-4-272 0,1 0-64 0,2 2-16 0,-13-2-1520 0,29 0-288 16,-29 0-64-16,33 0-16 16,-33 0-368-16,0 0-80 0,48-2-16 0,-48 2 0 15,0 0-256-15,44-7 128 0,-44 7-128 0,0 0 0 16,0 0 0-16,0 0 0 0,45-24 0 0,-45 24 0 15,0 0-560-15,0 0-16 0,0 0 0 0,0 0-11712 16,0 0-2368-16</inkml:trace>
  <inkml:trace contextRef="#ctx0" brushRef="#br0" timeOffset="67607.5">21522 10601 7359 0,'3'1'656'0,"-1"-1"-528"16,1 0-128-16,-1 0 0 0,1 0 3152 0,0-1 608 15,5 1 112-15,2 0 32 0,-10 0 368 0,0 0 80 0,50-6 0 0,-50 6 16 16,0 0-2560-16,55-6-512 16,-55 6-96-16,0 0-32 0,49-5-720 0,-49 5-128 0,0 0-48 0,40 2 0 15,-29 1-272-15,-1-2 0 16,-2 2 128-16,1-1-128 0,-2-1 0 0,1-1-144 0,-1 0 16 15,1 0-12384-15,-2 0-2464 0</inkml:trace>
  <inkml:trace contextRef="#ctx0" brushRef="#br0" timeOffset="68773.32">22746 9865 13823 0,'-3'-3'1216'0,"0"0"-960"0,3 3-256 0,0-2 0 15,1 1 2656-15,-1-2 480 0,-1-1 112 0,1 4 16 16,0 0 208-16,0 0 48 0,5-47 16 0,-5 47 0 15,0 0-2064-15,0 0-400 0,0 0-96 0,45-32-16 16,-45 32-320-16,0 0-80 0,40-5-16 0,-40 5 0 16,31 5-160-16,-15-4-16 0,1 2-16 0,-1 1 0 15,-2 1-224-15,-1-2-128 0,-2 1 160 0,-1-2-160 0,1 5 0 16,-2-4 0-16,0 4 0 0,-1 0 0 16,-2-1 0-16,-2 3 0 0,-2-3 0 0,-2 1 0 15,0 2 0-15,-2 0 0 0,-1-3 0 0,-2 0 0 16,2 1-208-16,-4 0 16 0,1-4 0 0,-1 2 0 15,-1-1-48-15,0-2 0 0,-1 2 0 0,0-3 0 16,1 4 112-16,-1-5 128 0,2 4-208 0,1-1 80 16,-1-2 128-16,4 4 0 0,0-2 0 0,2 1 0 0,2-1 0 0,2 0 0 15,2 0 0-15,1 1 0 0,0-2 0 0,3 2 128 16,-1-1-128-16,1 1 176 0,-2 1 16 0,0-1 0 16,0 0 0-16,2 0 0 0,-1 3-16 0,0 0 0 15,2-1 0-15,-2 3 0 0,1-3-48 0,0 4-128 16,-2-4 192-16,0 2-64 0,2 1-128 0,-2 3 0 15,2-3 0-15,-1 4 128 0,-2-1-128 0,0-1 0 16,-1 2 0-16,-1 2 0 0,-2-2 0 0,-1 2 0 16,-2 1 0-16,0-2 0 0,-2-2-224 0,-2 0-32 15,-1 3 0-15,-1 1 0 0,-3-2 16 0,0 1 0 16,-1-3 0-16,-1-1 0 0,2-2 96 0,-4 0 16 0,-1 0 0 16,-3-1 0-16,-2 1 128 0,0-6-128 0,0 3 128 15,1-3-128-15,0 1 128 0,3-4 0 0,0-3 0 16,1-1 0-16,1 1 0 0,3-3 0 0,4-3 0 0,1 1 0 15,1-1 0-15,5 9-160 0,0 0 160 0,0 0 0 16,0 0-224-16,7-47 64 0,-7 47 16 0,0 0 0 31,0 0-240-31,0 0-64 0,42-44 0 0,-42 44 0 0,0 0-1424 0,0 0-304 0</inkml:trace>
  <inkml:trace contextRef="#ctx0" brushRef="#br0" timeOffset="69223.98">23451 10081 15663 0,'3'-3'688'0,"-2"2"144"0,0 1-656 0,-1-3-176 16,0 3 0-16,0 0 0 0,0-2 3088 0,0 1 592 15,-1 1 112-15,1-4 32 0,0 1-800 0,-1 0-144 0,1-3-48 0,0 3 0 16,0-1-1840-16,1-1-368 16,1 2-80-16,1-1-16 0,-3 4-192 0,0 0-32 15,0 0-16-15,0 0 0 0,0 0-128 0,0 0-32 0,0 0 0 0,0 0 0 16,0 0-128-16,31-2 0 0,-26 7 0 0,-2 2 0 15,2-1 0-15,-1 0 0 0,1 0-144 0,-3 2 144 16,1 1-272-16,-3-3 48 0,1 2 16 0,-2-3 0 16,-2 2 80-16,1-1 128 0,-2-1-208 0,1-2 80 15,-4 1 128-15,1 0 0 0,-1 1 0 0,-2-4 0 16,-2 1 0-16,1-2 0 0,-1 3 0 0,1-6 128 16,1 3-128-16,2-2 0 0,1 1 128 0,2-4-128 15,0 1 0-15,3-2 0 0,2 2 0 0,-1 4 0 16,0 0-464-1,0 0-64-15,0 0-16 0,0 0-11520 0,34-51-2304 0</inkml:trace>
  <inkml:trace contextRef="#ctx0" brushRef="#br0" timeOffset="69799.3">24032 9932 7359 0,'-1'-4'656'0,"0"-2"-528"16,0 4-128-16,-1 1 0 0,2 1 3008 0,-1-3 560 16,-1-1 112-16,-2-4 32 0,-1 0 256 0,-1-3 48 15,-2 1 16-15,2 0 0 0,-1 4-2016 0,-1 0-400 16,1-1-80-16,-2 4 0 0,1 1-960 0,-2 0-176 0,0 2-32 0,0 2-16 15,1 0-112-15,-1-1-32 0,2 4 0 0,-1 2 0 16,-2 0-208-16,0 3 128 0,1 5-128 0,1-3 0 16,1 4 0-16,0 3 0 0,3-3-128 0,2 0 128 15,1 0-288-15,2-1 48 0,3 1 16 0,-1-3 0 16,3 2 224-16,3-2 0 0,0-4 0 16,2-2 0-16,3-4 0 0,0-3 0 0,2 0 0 0,-15 0 0 0,0 0 0 0,43-16 0 15,-43 16 128-15,0 0-128 16,0 0 0-16,45-34 0 0,-45 34 128 0,0 0-128 15,0 0 0-15,0 0 0 0,34-55 0 0,-34 55 0 0,0 0 144 0,0 0-144 16,0 0 0-16,0 0 144 0,0 0-144 0,0 0 0 16,0 0 0-16,0 0 0 0,0 0 0 0,0 0 0 15,0 0 128-15,0 0-128 0,0 0 128 16,10 0-128-16,-8 10 192 0,-1 4-64 0,1 3 0 0,1-1-128 16,-1 1 192-16,0 2-64 0,0 0-128 0,-1-1 0 15,-1 4 144-15,1-2-144 0,-2-1 0 0,1 0 128 16,-2 5-128-16,-1-2 0 0,1 1 128 0,-2-1-128 15,0-2 128-15,-1 1-128 0,0-2 0 0,1 0 128 16,-1-1-128-16,0-1 0 0,2-8 0 0,1 1 0 16,0-1 0-16,1-2 128 0,1-2-128 0,0-1-192 15,1-1 64-15,1-6 0 16,-1 3-336-16,0-4-64 0,2-2-16 0,-3 6 0 16,0 0-688-16,0 0-144 0,0 0-32 0,19-69-15632 0</inkml:trace>
  <inkml:trace contextRef="#ctx0" brushRef="#br0" timeOffset="70359.89">24184 9587 10127 0,'-1'-4'448'0,"1"2"96"16,0 0-544-16,0 0 0 0,0 2 0 0,0-2 0 0,0-1 2976 15,0 0 480-15,1-1 112 0,-1 4 16 0,0 0 240 0,0 0 48 16,0 0 16-16,0 0 0 0,0 0-2176 0,24-51-432 16,-24 51-96-16,0 0-16 0,0 0-592 0,0 0-128 15,0 0-32-15,0 0 0 0,0 0-48 0,42-21-16 16,-36 21 0-16,0-1 0 0,2 2-96 0,-2 2-32 15,0-3 0-15,2 0 0 0,-1 2-224 0,0 2 144 16,1-2-144-16,-1 0 128 0,-1 1-128 0,1 0 0 16,-1 0 0-16,-1 2 0 0,0 2 0 0,-2-4 0 15,1 5 0-15,-1 0 0 0,-2-1 0 0,0 1-144 16,-1 2 144-16,-1 0-160 0,0 0-112 0,-2 0-32 16,1 1 0-16,-2-1 0 0,-1 2 48 0,0-2 0 15,0 0 0-15,-1-1 0 0,0 0 48 0,-2-2 16 16,1-1 0-16,-2 0 0 0,2 0 48 0,-2-2 16 0,-1-2 0 0,2 2 0 15,-1-4 128-15,0 1-160 0,2 2 160 0,-1-3-160 16,4 0 160-16,-1 0 0 0,2 0 0 0,1-3-128 16,0 2 128-16,2 1 0 0,2 0 0 0,-1 0 0 15,3 0 0-15,-1 0 192 0,1 0-64 0,2 0 0 16,0 0 0-16,2 1 16 0,-1 2 0 0,1-1 0 16,-1 2-144-16,0-2 128 0,2 5-128 0,0-4 128 0,1 4-128 15,-2-1 0-15,2 0 0 0,-1 0 128 16,0 2-128-16,-2 0 0 0,0 0 0 0,1 1 0 0,-1 0-400 0,-2 4 32 15,0-5 16-15,-2 3 0 16,-1 0-1376-16,-2 1-288 0,0-1-48 0</inkml:trace>
  <inkml:trace contextRef="#ctx0" brushRef="#br0" timeOffset="70869.67">22469 10729 911 0,'-1'2'0'0,"1"-2"0"0,0 1 0 0,1-1 0 0,2 0 3504 0,-2 0 608 0,2 3 128 0,0-3 32 15,3 2-464-15,3-1-96 0,3 2 0 0,5 1-16 16,2-1-1184-16,4 0-224 0,1 1-48 0,7-2-16 15,4 0-1008-15,4-2-192 0,5 0-32 0,5-2-16 16,4 2-384-16,5-4-80 0,7 2 0 0,5-2-16 16,7-2-64-16,2 0-16 0,-1 0 0 0,-4 2 0 0,-6 1-176 15,3 1-48-15,2 1 0 0,-2 1 0 16,0-4-192-16,-3 1 0 0,-3 3 0 0,-3-2 0 0,-2 1 0 0,4-5 0 16,3-3-160-16,1-5 160 0,-2-1-256 15,-3 2 48-15,-2 1 0 0,-9-1 0 0,-6 1-48 0,1 2 0 16,-2-5 0-16,-1 3 0 0,-5 1-64 15,-3-1-32-15,-2 5 0 0,-6 2 0 16,-28 5-224-16,42-1-32 0,-26 2-16 0,-2 5 0 16,-4 3-656-16,-3 0-128 0,-2 0-16 0</inkml:trace>
  <inkml:trace contextRef="#ctx0" brushRef="#br0" timeOffset="71390.67">23133 11218 10127 0,'2'0'896'16,"-2"-2"-704"-16,0 1-192 0,0 1 0 0,1 0 2112 0,-1 0 384 0,1-3 64 0,0 3 32 15,2 0 800-15,1 3 144 0,-2 0 48 0,2 7 0 16,-2 2-1248-16,1 5-240 16,-1 1-48-16,1 7-16 0,-1 1-1200 0,1 0-224 15,-2 5-48-15,0-3-16 0,-1 3-240 0,1-1-48 0,-1 1-16 0,0-3 0 16,0 1-240-16,0-3 144 15,0-2-144-15,0-2 128 0,0-3-128 0,1-3 0 16,1 0 0-16,-1-3 0 0,0-1-192 0,0-5-64 16,2-2 0-16,-1-1-16 15,2 0-1088-15,0-4-224 0,0-4-32 0,-1 0-15312 0</inkml:trace>
  <inkml:trace contextRef="#ctx0" brushRef="#br0" timeOffset="71807">23638 11232 11967 0,'-1'2'1072'15,"-2"1"-864"-15,2 0-208 0,-2 0 0 0,3-3 2224 0,-2 4 400 16,-3 2 64-16,-4 6 32 16,0 8 112-16,-6 2 32 0,-1 7 0 0,-2-1 0 15,2 3-1104-15,0 1-224 0,1 3-32 0,0-1-16 0,2 5-544 0,1-2-112 16,2 1-32-16,2-6 0 0,1 3-352 15,3-7-80-15,3 1-16 0,2-4 0 0,3-6-176 16,1-3-48-16,3-3 0 0,1-4 0 0,1-3-128 0,1-5 0 16,3-1 0-16,-14 0 0 0,36-12 0 0,-36 12-192 15,45-33 32-15,-45 33 16 0,52-48-80 0,-52 48-16 16,55-63 0-16,-55 63 0 0,45-63-112 0,-45 63-32 16,36-61 0-16,-36 61 0 15,24-53-304-15,-24 53-64 0,0 0-16 0,12-57 0 16,-12 57 32-16,0 0 0 0,-12-34 0 0,3 25 0 0,-3 2 352 0,-3 1 80 15,-1 2 16-15,-3-1 0 0,3 4 288 0,-2-2 272 16,-2 3-48-16,1 0-16 0,2 3 448 0,0-2 96 0,2 1 16 0,-1 1 0 16,1 1-272-16,3 2-48 0,-1 0-16 0,3 1 0 15,0 2-304-15,3-2-128 0,1 2 128 0,1-3-128 16,2-2 0-16,2-2-176 0,2-2 16 0,2 0 0 31,1-6-1360-31,-4 6-272 0</inkml:trace>
  <inkml:trace contextRef="#ctx0" brushRef="#br0" timeOffset="72641.28">24008 11044 6447 0,'-2'0'576'0,"1"0"-576"0,1 0 0 0,-1 0 0 16,1 0 1360-16,-1 0 176 0,-1 1 16 0,0-1 16 16,-2 0 848-16,2-1 160 0,-1 1 48 0,2 0 0 15,0-3 192-15,0 3 64 0,1-2 0 0,1 1 0 16,0-2-768-16,2 0-160 0,-1 0-32 0,2-1 0 15,1-1-960-15,-2 2-208 0,2-1-48 0,0 0 0 16,0 2-352-16,1-2-80 0,-1 2-16 0,2-2 0 16,-2 4-64-16,-1-3 0 0,3 2-16 0,-2 1 0 15,0 1-176-15,1-1 0 0,0 3 144 0,1 1-144 0,-1-2 0 0,1 2 0 16,-2-1 0-16,0 2 128 0,-2-1-128 0,0 2 0 16,-1 1 0-16,-1-4 0 0,1 3 0 0,-4 1 0 15,2-1 0-15,-1-3 0 0,0 4 0 0,-1-5 0 16,0 4 0-16,0-2 0 0,1 0 0 0,-2 2 0 15,1 0 0-15,-1-2-128 0,2 1 128 16,0 0-192-16,1 0 192 0,-2 1-192 0,4-2 192 16,-1-1 0-16,1 2-144 0,0-4 144 0,1 2 0 0,0 1 0 15,1-4-144-15,0 0 144 0,0-3 0 0,1 2 0 16,-1 1 0-16,0-4 0 0,-1 4 0 0,1-2 0 16,0 2 0-16,-2-3 0 0,2 6 0 0,0-3 0 15,-2 0 0-15,2 2 0 0,-1 2 0 0,0-3 0 0,-1 4 0 16,1-1 0-16,-1 2 0 0,1 0 0 15,-1 0 0-15,0 1 0 0,-1-1-160 0,0 0 160 16,0 1-128-16,0 0 128 0,1-1-256 0,-2 0 48 16,1 0 0-16,-1 0 0 0,-1 0 208 0,-1 1-176 15,1-1 176-15,-1 0-160 0,-1 1 160 0,1 2 0 0,-2-3 0 0,0 2 0 16,-1 0 0-16,1-2 0 0,-1-2 0 0,0 2 0 16,-2-2 0-16,1 0 0 0,-1 1 0 0,-1-4 0 15,1 1 0-15,-2-2 0 0,2 0 0 0,-1 0 0 16,1-3 0-16,0 0 144 0,0 0-144 0,3-1 0 15,0-2 128-15,0 1-128 0,0-1 0 0,1 2 0 16,0-2 0-16,1 2 0 0,-1 0 0 0,2-1 0 16,-1 2-880-16,-1 0-128 0,2 2-16 15,-2 1-16272-15</inkml:trace>
  <inkml:trace contextRef="#ctx0" brushRef="#br0" timeOffset="73091.37">23654 11320 3679 0,'0'0'320'0,"0"0"-320"0,0 2 0 0,0-2 0 15,-1 0 1552-15,1 0 240 0,-1 1 64 0,-1 2 0 16,1-1 688-16,0 2 144 0,0 0 16 0,-1-4 16 16,0 2-688-16,1-2-144 0,-1 1-32 0,1 2 0 0,-1-1-672 0,-1-2-144 15,1 4-16-15,-1-4-16 16,0 3-448-16,-1 0-96 0,0 0-16 0,-1 0 0 16,1 1-176-16,-2 2-32 0,1-2-16 0,-1 2 0 15,0-1-224-15,0 3 0 0,1-5 0 0,0 2 0 16,1 1-720-16,-1-4-192 15,2 0-48-15,0-2-12688 0</inkml:trace>
  <inkml:trace contextRef="#ctx0" brushRef="#br0" timeOffset="81428.95">25761 10554 22111 0,'0'0'1968'0,"0"-2"-1584"16,0 2-384-16,0 0 0 0,1-3 2112 0,-1 3 352 15,0 0 64-15,0 0 16 0,0 0-144 0,0 0-32 16,0 0 0-16,0 0 0 0,0 0-1376 0,0 0-288 15,56 6-48-15,-56-6-16 0,0 0-192 0,0 0-64 0,59 0 0 0,-59 0 0 16,0 0-176-16,53-3-32 0,-53 3-16 0,0 0 0 16,0 0-160-16,59-3 0 0,-59 3 0 0,0 0 0 15,0 0 0-15,0 0 0 0,53-1 0 0,-53 1 0 16,0 0-192-16,0 0-32 0,0 0 0 0,0 0 0 31,0 0-1536-31,0 0-304 0</inkml:trace>
  <inkml:trace contextRef="#ctx0" brushRef="#br0" timeOffset="81684.34">25752 10694 9215 0,'0'0'816'0,"0"0"-656"15,0 0-160-15,0 0 0 0,0 0 3136 0,0 0 608 16,0 0 112-16,0 0 32 0,0 0 288 0,50 15 64 15,-50-15 16-15,0 0 0 0,44 11-2560 0,-44-11-512 16,0 0-96-16,46 17-32 0,-46-17-560 0,0 0-112 16,48 11-32-16,-48-11 0 0,0 0-352 0,0 0 144 15,52-1-144-15,-52 1 0 0,0 0 0 0,0 0 0 16,49-22 0-16,-49 22 0 0,0 0-176 0,0 0-32 16,0 0-16-16,0 0-12576 15,47-21-2528-15</inkml:trace>
  <inkml:trace contextRef="#ctx0" brushRef="#br0" timeOffset="82634.17">27053 9609 18431 0,'-1'-3'1632'0,"0"-2"-1312"0,1 4-320 0,0 1 0 15,0 0 2080-15,0-3 352 16,0 1 64-16,0 0 0 0,0-4 192 0,-1 2 48 16,1 2 0-16,0-2 0 0,0 4-1280 0,0 2-256 0,1 2-48 0,0 4-16 15,-1 1-496-15,1 3-112 0,-1 1-16 0,0 4 0 16,0-1 64-16,-1 2 16 0,0 3 0 0,-2 3 0 16,1 3-128-16,-1-1-16 0,0-1-16 0,-1 4 0 15,-1 6-224-15,-1 2-32 0,1-2-16 0,-1 1 0 16,0 1-160-16,-1 1 0 0,2-1 0 0,3-2 0 15,-1-1 0-15,1-2 0 0,2-7 0 0,-1-3 0 16,2-4 0-16,-1-3 0 0,1-6-160 0,0-2 160 16,2-1-1008-1,1-4-96-15,-4-2-32 0,0 0-18720 0</inkml:trace>
  <inkml:trace contextRef="#ctx0" brushRef="#br0" timeOffset="83128.64">27265 10168 15663 0,'-3'0'1392'0,"3"2"-1120"16,0 0-272-16,0-2 0 0,0 3 3168 0,0-3 576 15,0 1 112-15,0 1 32 0,1 1-704 0,2-2-144 16,-3-1-32-16,0 0 0 0,0 0-1760 0,0 0-352 0,0 0-80 0,37-36-16 15,-37 36-128-15,0 0-32 0,31-51 0 0,-31 51 0 16,25-43-144-16,-25 43-48 16,28-54 0-16,-28 54 0 0,32-57-160 0,-32 57-32 0,35-60-16 15,-35 60 0-15,26-44-240 0,-26 44 176 16,27-45-176-16,-27 45 160 0,33-49-160 0,-33 49 0 16,29-45 0-16,-29 45 0 0,26-38 0 0,-26 38 0 0,23-32 0 15,-23 32 0-15,0 0 0 0,28-35 0 0,-28 35 0 0,0 0 0 16,0 0 0-16,0 0 0 0,0 0 144 0,0 0-144 15,0 0 192-15,0 0-48 0,0 0 0 0,14 19 0 16,-16-8-16-16,1 4 0 0,-2 1 0 0,1 2 0 16,-1 1-128-16,2 1 128 0,0 0-128 0,0 3 128 15,2 3-128-15,-1-1 0 0,0 1 0 0,1 2 128 16,-1 1-128-16,3 2 0 0,-2 1 0 0,0 0 0 16,0 0 0-16,0 1 0 0,1 0 0 0,-2-3 0 15,1-1 0-15,0-6 0 0,-1 2 0 0,0-5 0 16,0-3 0-16,0-1 0 0,0-3 0 0,0-2 0 0,1 0 0 15,-1-5 0-15,0-5 0 0,0 2 0 16,0-3-704-16,2 0-32 0,-2-4 0 0,0 4 0 16,2-11-656-16,-2 4-128 0,0 7-16 0,0-16-17856 15</inkml:trace>
  <inkml:trace contextRef="#ctx0" brushRef="#br0" timeOffset="83361.81">27377 9951 11967 0,'-2'-4'528'0,"1"4"112"0,1-2-512 0,0 2-128 0,0 0 0 15,0 0 0-15,1 0 2864 0,0 0 528 0,-1 0 128 0,0 0 0 16,0 0 224-16,0 0 32 0,0 0 16 0,58 13 0 16,-58-13-2224-16,0 0-448 0,45 15-96 0,-45-15 0 15,0 0-608-15,47 10-112 0,-47-10-32 0,0 0 0 16,60 6-272-16,-60-6 0 0,0 0 0 0,68-4 0 15,-68 4 0-15,51-6-256 0,-51 6 64 0,51-12-18720 16</inkml:trace>
  <inkml:trace contextRef="#ctx0" brushRef="#br0" timeOffset="83626.6">28060 9618 20271 0,'0'0'1792'0,"0"1"-1424"16,1 2-368-16,-1-3 0 0,0 1 2752 0,0 1 464 16,1 1 112-16,1 3 0 0,-2 4-624 0,1 0-128 15,0 5-16-15,0 2-16 0,0 2-1488 0,1 2-288 16,-2-2-64-16,0 4-16 0,0-2-256 0,0 1-48 16,-2 4-16-16,1 0 0 0,0 2-160 0,-1 1-16 15,-1 2-16-15,1 1 0 0,-1 2-176 0,1 1 0 16,-1 2 0-16,-1-1 128 0,2 1-128 0,0-5 0 15,0-1 0-15,1-1 0 0,0-3-304 0,0-7 16 16,1-4 0-16,-2-1 0 16,2 1-544-16,0-6-128 0,0 0 0 0,0-4-18016 0</inkml:trace>
  <inkml:trace contextRef="#ctx0" brushRef="#br0" timeOffset="84061.6">26909 10513 9215 0,'-5'3'816'0,"2"-2"-656"0,2-1-160 0,0 3 0 0,-1-3 2304 0,2 0 416 16,0 0 96-16,2 0 0 0,-1 0 1072 0,-1 0 208 16,0 0 32-16,0 0 16 0,0 0-1808 0,0 0-352 15,54 12-80-15,-54-12-16 0,0 0-832 0,66 10-160 16,-66-10-48-16,68 12 0 0,-68-12-128 0,84 13-16 16,-84-13-16-16,96 16 0 0,-45-6-320 0,-51-10-64 15,92 12-16-15,-43-8 0 0,10-1-288 0,6 0 160 16,0-3-160-16,-2 0 128 0,-1-4-128 0,-2 2 0 15,-2-2 0-15,-3-2 0 0,-55 6 0 0,94-10 0 16,-94 10 0-16,95-13 0 0,-95 13 0 0,86-9 0 16,-86 9 0-16,68-7 0 0,-68 7-144 0,0 0 144 15,65-2-192-15,-65 2 192 16,0 0-576-16,0 0-16 0,35 20 0 0,-34-12 0 16,-2 2-16-16,-5 3 0 0,-3-1 0 0,-3 0 0 15,-2 1-208-15,-4 0-32 0,-1 2-16 0,-2 2-17440 0</inkml:trace>
  <inkml:trace contextRef="#ctx0" brushRef="#br0" timeOffset="84512.39">27030 11074 1839 0,'-3'-14'160'0,"1"5"-160"15,-1 2 0-15,1 1 0 0,1 0 1120 0,-1 3 192 16,0 3 32-16,-1-4 16 0,-1-2 1760 0,-4-4 336 0,-1 2 80 0,1-1 16 16,-1 4 160-16,3 3 48 0,2 5 0 0,1 2 0 15,1 5-1472-15,1 0-304 16,2 6-48-16,2 0-16 0,-1 5-1088 0,2 3-240 16,-2 3-32-16,2 1-16 0,-1 4-80 0,-1 3-16 15,1 0 0-15,-3-1 0 0,0 2-128 0,-2 2-48 0,-1 3 0 0,-1 0 0 16,-1 0-272-16,0 0 160 0,-1 0-160 15,1-3 128-15,1-4-128 0,0-3 0 0,2-5 0 0,1-7 0 16,0-2 0-16,2-4 0 0,1-4 0 0,2-4 0 31,0-3-400-31,-4-2-64 0,0 0-16 0,0 0-18912 0</inkml:trace>
  <inkml:trace contextRef="#ctx0" brushRef="#br0" timeOffset="85195.57">27199 11474 19455 0,'-2'1'864'0,"0"2"176"0,1-3-832 0,0 2-208 15,1-2 0-15,0 2 0 0,0 0 1824 0,0 1 320 16,1 0 64-16,0 1 16 0,3 1 464 0,1 2 112 15,-5-7 16-15,0 0 0 0,25 15-1440 0,-25-15-288 16,0 0-48-16,41 14-16 0,-41-14-464 0,0 0-112 16,49 8 0-16,-49-8-16 0,0 0-144 0,64 0-32 15,-64 0 0-15,0 0 0 0,68-8-128 0,-68 8-128 16,0 0 192-16,68-13-192 0,-68 13 128 0,0 0-128 16,62-18 0-16,-62 18 0 0,0 0 0 0,47-24 0 0,-47 24 0 0,0 0 0 15,0 0 0-15,26-34-224 0,-26 34 64 0,0-19 16 16,-2 7-176-16,-3-2-16 0,-3 2-16 0,1-4 0 15,0 0 144-15,-2-2 16 0,0 1 16 0,1-1 0 16,-1-3 176-16,2 3-208 0,-2 1 80 0,-1 0 128 16,4-2-176-16,-2 1 176 0,1-2-128 0,0 1 128 15,3 4 0-15,0 2 0 0,3-2 0 0,1 4 0 16,0 11 0-16,0 0 128 0,0 0 0 0,0 0 0 0,0 0 240 0,0 0 48 16,43-35 16-16,-43 35 0 0,0 0-112 0,0 0-32 15,61 6 0-15,-61-6 0 16,0 0-112-16,59 20-32 0,-59-20 0 0,45 19 0 15,-45-19-144-15,43 18 192 0,-43-18-192 0,41 24 192 0,-41-24-192 0,34 24 0 16,-18-10 0-16,-2 1 128 0,0-2-128 0,-5 5 0 16,1-5 0-16,-3 6 0 0,-4-3 0 15,0 3 0-15,-2-3 0 0,-2 0 0 0,0 2 0 16,-3 1 0-16,-1-2 0 0,-1 0 0 0,-1 1 0 0,0-3 0 16,0 1 0-16,-2 0 0 0,2-1 0 0,-3 1 0 15,1-3 0-15,-1 2 0 0,1-3 0 0,0 2 0 16,1-2 0-16,2 1 0 0,2-3 0 0,2 0 0 15,1-1 0-15,2 0 0 0,0-3 0 0,3-2 0 16,1 1 0-16,-5-5 0 0,0 0 0 0,0 0 0 0,29 16 0 0,-29-16 0 16,0 0 0-16,0 0 0 0,47 6 0 0,-47-6 0 15,0 0 0-15,0 0 0 0,62-5 0 0,-62 5 0 16,0 0-144-16,53-10 144 0,-53 10-192 0,0 0 192 16,0 0-576-16,58-16 0 0,-58 16 0 0,0 0-12288 15,0 0-2480 1</inkml:trace>
  <inkml:trace contextRef="#ctx0" brushRef="#br0" timeOffset="85562.61">28362 11165 18431 0,'0'0'816'0,"0"0"160"0,0 0-784 0,1-20-192 15,-1 18 0-15,1 2 0 0,-1 2 3184 0,1-2 592 16,0 0 112-16,-1 0 16 0,0 0-1024 0,0 0-192 16,13 13-64-16,-11-2 0 0,0 4-1328 0,0 3-272 15,-1 2-48-15,1-2-16 0,-2 2-288 0,0 3-64 16,0 1-16-16,-2 5 0 0,1 2-272 0,-1 1-48 15,0 0-16-15,-1 3 0 0,0-1-128 0,1 3-128 16,-2 2 192-16,-1-4-192 0,1 3 144 0,-1-4-144 16,2-3 0-16,-1-2 144 0,1-3-144 0,1-2 0 0,1-4 0 0,1-4 0 0,0-1 0 0,0-5-272 31,1-3 64-31,1-2 16 16,-2-5-1104-16,0 0-224 0</inkml:trace>
  <inkml:trace contextRef="#ctx0" brushRef="#br0" timeOffset="86777.96">28990 10656 8287 0,'-3'0'736'0,"1"0"-592"16,1 0-144-16,-1-3 0 0,2 3 1344 0,-1-1 224 15,0 1 48-15,-2-3 16 0,1 1 1632 0,-2-2 320 16,3 2 64-16,0 1 0 0,2-2-528 0,1 1-112 16,-2 2-32-16,0 0 0 0,0 0-1424 0,0 0-272 15,0 0-64-15,0 0-16 0,0 0-368 0,0 0-80 16,52 11-16-16,-52-11 0 0,0 0-352 0,0 0-80 15,0 0-16-15,60 6 0 0,-60-6-288 0,0 0 0 0,0 0 0 0,53-3 0 16,-53 3 0-16,0 0 0 0,0 0 0 0,0 0 0 31,52-12-528-31,-52 12-64 0,0 0-16 0,0 0 0 16,0 0-672-16,0 0-128 0</inkml:trace>
  <inkml:trace contextRef="#ctx0" brushRef="#br0" timeOffset="87095.7">28985 10789 10127 0,'-4'9'448'0,"3"-8"96"15,1 4-544-15,0-4 0 0,1 2 0 0,0-1 0 0,1-2 3280 0,0 4 560 16,2-2 96-16,1 2 32 0,-5-4-784 0,0 0-160 16,0 0-16-16,29 16-16 0,-29-16-1728 0,0 0-352 15,0 0-64-15,0 0-16 0,47 12-416 0,-47-12-96 16,0 0 0-16,0 0-16 0,0 0-304 0,57-2 0 16,-57 2 128-16,0 0-128 0,0 0 0 0,0 0 0 15,58-7-176-15,-58 7 176 16,0 0-1888-16,0 0-272 0</inkml:trace>
  <inkml:trace contextRef="#ctx0" brushRef="#br0" timeOffset="88861.03">29865 10631 10127 0,'-2'2'896'16,"0"-2"-704"-16,1 0-192 0,1 0 0 0,1 2 2240 0,-1-2 400 0,-1 2 96 0,1 1 16 15,-1 0 640-15,1 3 144 0,1 1 32 0,2-1 0 16,0 0-1392-16,2 0-288 0,-5-6-48 0,0 0-16 16,28 17-960-16,-28-17-192 0,0 0-32 0,49 18-16 15,-49-18-192-15,0 0-48 0,64 6 0 0,-64-6 0 16,78 1-32-16,-28-3-16 0,4-2 0 0,4 3 0 15,0-2-64-15,-4 0-16 0,-54 3 0 0,97-3 0 16,-40 3-32-16,6-2-16 0,4 0 0 0,-2 0 0 16,-4 2-80-16,-4 2-128 0,-6-2 176 0,-51 0-176 15,84 4 176-15,-84-4-176 0,76 0 160 0,-76 0-160 16,82 0 240-16,-82 0-48 0,82-6-16 0,-82 6 0 0,66-6-176 16,-66 6 192-16,50-4-192 0,-50 4 192 0,0 0-192 0,0 0 0 15,0 0 0-15,46 4 0 0,-48-2 0 0,0 2 0 16,-2-2 0-16,-2 2 0 15,1-1-592-15,-4 0-48 0,-1 1-16 0,1-2-13024 16,-3 2-2592-16</inkml:trace>
  <inkml:trace contextRef="#ctx0" brushRef="#br0" timeOffset="89330.81">30350 11332 11967 0,'-3'-4'1072'0,"2"2"-864"0,1-1-208 0,0 2 0 0,0 1 1840 0,0 0 320 16,1 1 64-16,1 2 16 0,-1-1 1824 0,1 6 368 15,2 0 80-15,0 2 16 0,0 4-2384 0,-2 2-480 16,0 1-80-16,1 3-32 0,-2 1-720 0,0 3-160 16,-1 0-32-16,-1 2 0 0,0 1-224 15,0 2-48-15,-3-1-16 0,2 2 0 0,-3 1-208 0,0-3-144 16,0 3 192-16,-2-4-192 0,3 2 0 0,-1-4 0 16,0-1 0-16,0-5 0 0,2 0 0 0,0-3 0 15,-1-3 0-15,3-3-192 16,-2-1-528-16,3-6-112 0,1 0 0 0,2-6-12144 15,-3 3-2416-15</inkml:trace>
  <inkml:trace contextRef="#ctx0" brushRef="#br0" timeOffset="89746.38">30774 11354 21183 0,'-2'0'944'0,"0"0"192"0,1 0-912 0,-1 1-224 0,0 1 0 0,1-1 0 16,-1 1 3040-16,-2 2 560 0,-1 2 112 0,-4 3 32 15,-1 5-1472-15,-2-2-288 0,0 4-64 0,-1 3-16 16,1-3-1056-16,0 2-208 0,1 4-32 0,1-3-16 16,1 3-224-16,2-2-48 0,2 1-16 0,1-1 0 0,3-2-176 0,2 1-128 15,1-3 192-15,3 1-192 16,3 1 128-16,2-5-128 0,1 0 0 0,4-3 0 16,-15-10 0-16,35 12 0 0,-35-12 0 0,45 6 0 15,-45-6 0-15,46-4 0 0,-46 4-144 0,0 0 144 0,67-14-320 0,-67 14 32 16,0 0 0-16,58-26 0 15,-58 26-160-15,0 0-16 0,45-38-16 0,-45 38 0 16,0 0-112-16,24-42-32 0,-24 42 0 0,0 0 0 16,0-38 80-16,-5 26 16 0,0-1 0 0,-2 1 0 0,-1 2 528 0,-1-2 0 15,0-3 0-15,-4 4 0 0,3-4 256 0,-3 1 48 16,-1 2 16-16,-2 0 0 0,0-1-64 0,-1 0-16 16,-2 1 0-16,1 3 0 0,-2 0-240 0,1 2 144 15,2 3-144-15,2-1 128 0,4 4-128 0,0 1 0 16,3 0 0-16,2 0 128 0,4 1-128 0,1 1-144 15,2-2 144-15,2 3-208 16,-3-3-736-16,0 0-144 0,0 0-16 0,0 0-15568 0</inkml:trace>
  <inkml:trace contextRef="#ctx0" brushRef="#br0" timeOffset="90444.93">31102 11200 15663 0,'-3'2'688'0,"2"-2"144"0,0 0-656 0,1 0-176 16,-1 0 0-16,1 0 0 0,0 0 3136 0,0-2 608 16,0 2 112-16,-2 0 32 0,2-3-720 0,0 2-144 15,0 1-16-15,0-2-16 0,2-1-1856 0,-1 2-368 16,0-2-80-16,0 2-16 0,2 1-208 0,-3 0-32 16,0 0-16-16,0 0 0 0,0 0-96 0,0 0 0 15,0 0-16-15,0 0 0 0,0 0-112 0,48-11-32 16,-48 11 0-16,0 0 0 0,0 0-160 0,0 0 0 15,42 2 0-15,-42-2 0 0,0 0 0 0,0 0 0 16,0 0 0-16,0 0 0 0,0 0 0 0,45 3 0 16,-43-3 0-16,-1 1 0 0,-1 4 0 0,-1-4 0 15,-1 6-176-15,-2-4 176 0,0 2-256 0,-1 3 48 0,-1-2 0 16,0 0 0-16,0 0 80 0,-2 3 128 0,1-2-208 0,-3 3 80 16,2-1 128-16,2-3-128 0,0 1 128 0,1 0-128 15,0-1 128-15,1-1 0 0,2-2-144 0,1 1 144 16,0 0 0-16,2-2 0 0,0 1 0 0,1-3 0 15,2 1 0-15,-4-1 0 0,0 0 0 0,0 0 0 16,0 0 0-16,0 0 0 0,0 0 0 0,45-1 0 16,-45 1 0-16,0 0 0 0,0 0 0 0,0 0 0 15,37 7 0-15,-31-2 0 0,0-1 0 0,0-2 128 0,1 3-128 16,-3 0 0-16,1-1 0 0,0 2 0 16,0 0 0-16,-1-2 0 0,-1 2 0 0,-2-2 0 15,0 1 0-15,0-1 0 0,-1 2 128 0,-1-3-128 0,-1 4 0 16,-2-1 0-16,0-3 0 0,-1 2 0 0,0 0 0 0,-2 0 0 15,1-1 0-15,-2 2 0 0,1-3 0 0,1 0 0 16,-2 0 128-16,0 1-128 0,0-4 0 0,1 1 0 16,-2 0 0-16,-1-1 128 0,1 0-128 0,1 0 0 15,0 0 144-15,0-1-144 0,2 1 0 0,1-1 0 16,0 1-160-16,0 0 160 16,1 0-512-16,0 0 0 0,3-3 0 0,1 2 0 15,1-2-688-15,-1 3-128 0</inkml:trace>
  <inkml:trace contextRef="#ctx0" brushRef="#br0" timeOffset="124283.89">30168 9701 10127 0,'-4'0'896'0,"1"-3"-704"16,0 3-192-16,2 0 0 0,1 0 2032 0,0 0 368 16,-1 0 80-16,-2 0 16 0,1 0 1168 0,-2 0 240 15,2 0 64-15,-1 0 0 0,4 3-1616 0,-1-1-320 16,0-2-64-16,0 0-16 0,0 0-1040 0,0 0-208 15,0 0-32-15,0 0-16 0,0 0-80 0,49 14 0 16,-49-14-16-16,0 0 0 0,0 0-192 0,48 12-48 0,-48-12 0 0,0 0 0 16,0 0-160-16,59 8-32 0,-59-8-128 0,0 0 192 15,0 0-192-15,51 11 0 16,-51-11 0-16,0 0 0 0,0 0 0 0,0 0 0 0,43 22 0 16,-43-22 0-16,0 0 0 0,0 0 0 15,0 0 0-15,0 0 0 0,0 0 0 0,26 22-128 0,-25-15 128 16,-1-4 0-16,-2 1-272 0,1 1 48 0,-3-1 16 0,-1 2 0 15,0-2-64-15,-1-1-16 0,-3 2 0 0,1-1 0 16,-2 2 80-16,-1-2 16 0,-2 2 0 0,2-3 0 16,0 3 192-16,1-3-192 0,3 0 192 15,2 1-192-15,1-2 192 0,3 2 0 0,2-3 0 0,-1-1 0 16,0 0 0-16,0 0 0 0,0 0 0 0,0 0 0 16,0 0 0-16,41 27 240 0,-41-27-48 0,0 0-16 15,0 0 48-15,38 26 16 0,-38-26 0 0,0 0 0 16,31 32-112-16,-31-32-128 0,21 25 176 0,-21-25-176 15,21 26 0-15,-11-11 0 0,-3 1 0 0,3-1 0 16,-2-2 0-16,0 2 0 0,0-1 0 0,-2 1 0 0,-1-2 928 0,-1 2 80 16,-3-1 16-16,-2 1 0 0,-3-4-832 0,-1 1-192 15,-2 3 0-15,-2-3 0 16,-1-1-816-16,-1 4-144 0,-3-2-48 0,-2-1 0 0,0 0 816 16,-2-2 192-16,-1 0 0 0,-1-4 0 0,-1 0 0 15,-1-3 0-15,1 1 0 0,-1-4 0 0,1 0 0 0,2-4 0 16,2 1 128-16,-1 0-128 0,4-2 0 0,-1 1 128 15,4-2-128-15,0 2 0 0,2 0 128 0,0 2-128 16,3-2 0-16,1 2 0 0,1-1 0 0,3 2 0 0,1-1 0 16,1-1 0-16,2 2 0 0,-3 1 0 0,0 0 0 0,0 0 0 15,0 0-288-15,0 0-16 0,53-22 0 0,-53 22-12976 16,0 0-2592-16</inkml:trace>
  <inkml:trace contextRef="#ctx0" brushRef="#br0" timeOffset="124487.19">30816 10072 34095 0,'-11'-1'1504'0,"2"1"320"0,3-3-1456 0,1 3-368 0,3 3 0 0,-1-3 0 16,1 0 1648-16,-2 0 256 0,-1 0 48 0,-1 0 16 15,-1-3-976-15,0 2-192 0,2 1-32 0,2-3-16 16,1 0-464-16,2 0-96 0,0 3 0 0,0 0-16 15,0 0-176-15,0 0 0 0,0 0-192 0,0 0 192 16,42-28-832-16,-42 28-32 0</inkml:trace>
  <inkml:trace contextRef="#ctx0" brushRef="#br0" timeOffset="125027.5">31281 9896 25791 0,'-5'-2'1152'0,"1"-2"224"0,2-1-1104 0,-1 4-272 16,2 1 0-16,0-3 0 0,-2 3 2336 0,1-2 416 15,-3 1 64-15,0-3 32 0,-2 2-1088 0,-2-2-224 16,-1 1-32-16,0 3-16 0,0-2-960 0,0 4-192 16,1-2-32-16,-1 4-16 0,0 1-160 0,0 2-128 15,0 0 144-15,1 1-144 0,2 2 128 0,0-2-128 0,0 3 0 0,0 0 144 16,2 1-144-16,0 3 0 15,3-3 0-15,0 2 0 0,2-2 0 0,4 1 0 0,1-1 0 0,-5-12 0 16,0 0 0-16,21 26 0 0,-21-26 0 16,0 0 0-16,0 0 0 0,0 0 0 0,49 9-176 15,-49-9 176-15,0 0-192 0,0 0 32 0,0 0 16 0,54-31 0 16,-54 31 144-16,0 0-128 0,31-35 128 0,-31 35-128 16,0 0 128-16,29-41 0 0,-29 41 0 0,0 0 0 15,27-38 0-15,-27 38 192 0,0 0 0 0,21-28-16 0,-21 28 160 0,0 0 48 16,0 0 0-16,0 0 0 15,0 0 16-15,0 0 16 0,0 0 0 0,0 0 0 16,0 0-32-16,0 0 0 0,0 0 0 0,0 0 0 16,10 28-80-16,-12-16-32 0,-2 2 0 0,0 5 0 15,1-1-96-15,-3 4-32 0,1 1 0 0,-3 1 0 0,2 5-144 0,-3-1 192 16,1 1-192-16,-1-1 192 0,0-2-192 16,1 3 0-16,-1-5 144 0,2 2-144 0,-2-1 0 0,3-3 128 15,-2-2-128-15,3-1 0 0,1-1 0 0,0-2 0 16,1-3 0-16,1-1 128 0,2 0-128 0,0-4 0 15,1-2 0-15,0 0 0 0,-1-6-128 0,0 0 0 16,0 0 0-16,0 0 0 16,0 0-560-16,0 0-96 0,0 0-32 0,44-32 0 15,-44 32-288-15,18-31-64 0,-18 31-16 0,21-38-17824 16</inkml:trace>
  <inkml:trace contextRef="#ctx0" brushRef="#br0" timeOffset="125627.42">31673 9577 9215 0,'-10'0'816'16,"3"-2"-656"-16,2-1-160 0,0 2 0 0,2 1 1888 0,2 0 352 15,-1 0 64-15,-1 0 0 0,1 0 2176 0,-3 0 448 16,0-2 64-16,-1 2 32 16,3 0-2672-16,-1-3-544 0,3 3-96 0,0-1-32 15,1 1-944-15,1 0-192 0,-1 0-32 0,0 0-16 0,0 0-160 16,0 0-16-16,0 0-16 0,0 0 0 0,0 0-96 0,57-10-16 15,-57 10 0-15,0 0 0 0,0 0-64 0,59-2 0 16,-59 2-128-16,0 0 192 0,51-3-192 0,-51 3 0 16,0 0 0-16,0 0 0 0,52 3 0 0,-52-3 0 15,0 0 0-15,0 0 0 0,0 0 0 0,0 0 0 16,0 0-128-16,0 0 128 0,33 24-256 0,-35-18 0 0,0 1 0 0,-3 0 0 16,0 2 0-16,-3 1 16 0,0-1 0 0,-2 0 0 15,-3 4 64-15,-2-2 16 16,1 1 0-16,-1 0 0 0,-1-2 160 0,1-1-192 0,-1 1 192 0,1-4-192 15,0 0 192-15,0 0 0 0,2-2 0 0,0-1 0 16,3 0 0-16,3-3 0 0,1 0 0 0,2 0 0 16,3-2 0-16,0 1 0 0,2 1 0 0,-1 0 0 15,0 0 0-15,0 0 128 0,0 0-128 0,0 0 128 16,0 0 48-16,49-15 16 0,-49 15 0 0,0 0 0 16,0 0 32-16,52 5 16 0,-52-5 0 0,0 0 0 15,45 13-80-15,-45-13-16 0,0 0 0 0,41 21 0 16,-41-21-144-16,0 0 0 0,33 26 0 0,-33-26 0 15,0 0 0-15,0 0 0 0,31 25 0 0,-31-25 0 16,0 0-448 0,0 0-64-16,0 0 0 0,0 0-12528 0,0 0-2496 0</inkml:trace>
  <inkml:trace contextRef="#ctx0" brushRef="#br0" timeOffset="133283.22">12373 6230 2751 0,'0'0'256'0,"-1"1"-256"16,1-1 0-16,-2 0 0 0,2 0 1280 0,-1 1 224 16,0-1 32-16,-1 2 16 0,-1 0 1200 0,-1-1 224 15,-1 2 48-15,2-1 16 0,-1-1-416 0,1 2-96 16,1-3-16-16,1 0 0 0,0 0-416 0,1-4-96 15,1 2-16-15,0-2 0 0,1-2-864 0,0 0-176 16,0-4-48-16,-2 10 0 0,0 0-256 0,0 0-48 0,16-44-16 0,-16 44 0 16,0 0-256-16,14-40-48 0,-14 40-16 0,0 0 0 15,12-40-64-15,-12 40-32 0,0 0 0 16,11-43 0-16,-11 43-32 0,0 0-128 0,9-35 192 16,-8 25-64-16,1 4 16 0,-1-3 0 0,-1 2 0 0,0 1 0 15,1 2-144-15,-1 2 160 0,0-2-160 0,1-1 160 16,0 1-160-16,1 2 0 0,-1-2 0 0,1 3 128 15,0-2-128-15,1 3 0 0,2-3 0 0,0 0 0 16,-5 3 0-16,0 0 0 0,0 0 0 0,0 0 0 0,0 0 0 0,52-4 0 16,-52 4 0-16,0 0 0 0,0 0 0 15,60 0 0-15,-60 0 0 0,0 0 0 16,60-2 0-16,-60 2 0 0,0 0 0 0,63-6 0 0,-63 6 0 0,0 0 0 16,68-4 0-16,-68 4 0 0,0 0 0 0,64-6 0 15,-64 6 0-15,0 0 0 0,60 6 0 0,-60-6 0 16,38 10 0-16,-38-10 0 0,34 9 0 15,-34-9 0-15,37 11 0 0,-37-11 0 0,40 11 0 0,-40-11 0 16,45 10 0-16,-45-10 0 0,0 0 0 0,58 7 0 16,-58-7 0-16,50 5 0 0,-50-5-128 0,50 6 128 15,-50-6 0-15,46 2 0 0,-46-2 0 0,0 0 0 16,67 5 0-16,-67-5 0 0,43 6 0 0,-43-6 0 16,45 10 0-16,-45-10 0 0,54 12 0 0,-54-12 0 15,54 16 0-15,-54-16 0 0,55 12 0 0,-55-12 0 0,53 14 0 0,-53-14 0 16,54 12 0-16,-54-12 0 15,51 9 0-15,-51-9 0 0,0 0 0 0,54 4 0 16,-54-4 0-16,50 3 0 0,-50-3 0 0,61 3 0 0,-61-3 0 16,64 0 0-16,-64 0 0 0,62-3 0 0,-62 3 0 0,54 0 0 15,-54 0 0-15,53 0 0 0,-53 0 0 0,47 3 0 16,-47-3 0-16,46 4 0 0,-46-4 0 0,0 0 0 16,63 2 0-16,-63-2 0 0,0 0 0 0,58 1 0 15,-58-1 0-15,0 0 0 0,61-1 0 0,-61 1 0 16,0 0 0-16,69-6 0 0,-69 6 0 0,0 0 0 15,73-6 0-15,-73 6 0 0,51-6 0 0,-51 6 0 16,0 0 0-16,73-10 0 0,-73 10 0 0,0 0 0 16,60-6 0-16,-60 6 0 0,0 0 0 0,56-3 0 15,-56 3 0-15,0 0 0 0,53 0 0 0,-53 0 0 16,0 0 0-16,56 3 0 0,-56-3 0 0,0 0 0 16,52-5 0-16,-52 5 0 0,0 0 0 0,61-8 0 15,-61 8 0-15,0 0 0 0,71-12 0 0,-71 12 0 0,0 0 0 16,73-16 0-16,-73 16 0 0,0 0 0 0,67-13 0 0,-67 13 0 15,0 0 0-15,61-8 0 0,-61 8 0 0,0 0 0 16,57-2 0-16,-57 2 0 0,0 0 0 0,58 0 0 16,-58 0 0-16,0 0 0 0,57-3 0 0,-57 3 0 15,0 0 0-15,66-11 0 0,-66 11 0 0,0 0 0 0,74-14 0 16,-74 14 0-16,0 0 0 0,73-19 0 0,-73 19 0 16,0 0 0-16,62-9 0 0,-62 9 0 0,0 0 0 15,52-3 0-15,-52 3 0 0,0 0 0 0,44 3 0 0,-44-3 0 16,0 0 0-16,46 6 0 15,-46-6 0-15,0 0 0 0,43 3 0 0,-43-3 0 16,0 0 0-16,0 0 0 0,63-3 0 0,-63 3 0 0,0 0 0 16,52-6 0-16,-52 6 0 0,0 0 0 15,52-7 0-15,-52 7 0 0,0 0 0 0,0 0 0 0,65-12 0 0,-65 12 0 16,0 0 0-16,0 0 0 0,56-12 128 0,-56 12-128 16,0 0 0-16,0 0 0 0,51-7 0 0,-51 7 128 15,0 0-128-15,0 0 0 0,0 0 144 0,56 0-144 16,-56 0 0-16,0 0 0 0,0 0 0 0,48 5 0 15,-48-5 0-15,0 0 0 0,40 4 0 0,-40-4 0 16,0 0 0-16,0 0 0 0,55-2 0 0,-55 2 0 16,0 0 0-16,0 0 0 0,63-8 0 0,-63 8 0 15,0 0 0-15,0 0 0 0,58-8 0 0,-58 8 0 16,0 0 0-16,0 0 0 0,55-4 0 0,-55 4 0 16,0 0 0-16,43 4 0 0,-43-4 0 0,0 0 0 15,43 6 0-15,-43-6 0 0,0 0 0 0,47 8 0 0,-29-4 0 0,-1 0 0 16,-1 0 0-16,1 0 0 0,-17-4-128 0,38 7 128 15,-38-7-128-15,38 7 128 0,-38-7-272 0,36 9 16 16,-36-9 16-16,36 10 0 0,-36-10 112 0,34 8 128 16,-34-8-208-16,35 10 80 0,-35-10 128 0,36 10-208 15,-36-10 80-15,37 9 128 0,-37-9-176 0,38 7 176 16,-38-7-128-16,0 0 128 0,52 9 0 0,-52-9 0 16,0 0 0-16,54 1-128 0,-54-1 128 0,0 0 0 15,54-1 0-15,-54 1 0 0,0 0 0 0,54 0 0 16,-54 0 0-16,0 0 0 0,0 0 0 0,42 6 0 15,-33-6 0-15,-1 1 128 0,5 2-128 0,3 0 0 16,1 4 0-16,-17-7 0 0,43 9 0 0,-17 0 0 0,0-3 0 0,0 1 0 16,0-1 0-16,-26-6 0 0,50 10 0 0,-50-10 0 15,43 7 0-15,-43-7 0 0,40 5 0 16,-40-5 0-16,39 4 0 0,-39-4 0 0,0 0 0 0,53 6 0 16,-37-4 0-16,-16-2 128 0,0 0-128 0,51 5 0 15,-51-5 0-15,0 0 128 0,46 6-128 0,-46-6 0 16,0 0 0-16,43 5 144 0,-43-5-144 0,0 0 0 15,48-2 128-15,-48 2-128 0,0 0 0 0,0 0 0 16,56-10 0-16,-56 10 0 0,0 0 0 0,0 0 0 16,62-16 128-16,-62 16-128 0,0 0 0 0,0 0 0 15,54-12 0-15,-54 12 0 0,0 0 0 0,0 0 0 16,0 0 128-16,50-7-128 0,-42 10 0 0,0-3 0 16,0 0 0-16,1 0 0 0,0 1 128 0,-1-1-128 15,1 3 0-15,0-3 0 0,1 0 0 0,-2 2 0 0,2-2 0 16,1 0 0-16,0 0 0 0,1 0 0 0,-1 0 0 15,1 1 0-15,-1 2 0 0,0-3 0 0,2 3 0 0,-1 0 0 16,0 1 0-16,0-2 0 0,0 2 0 0,-2-2 0 16,0 0 0-16,0 1 0 0,-1 0 0 0,0 0 0 15,-1 0 0-15,-1 1 0 0,0-2 128 0,2 1-128 16,-3-2 0-16,2 1 0 0,-1-2 0 0,0 0 128 16,2 0-128-16,0 0 0 0,-1 0 128 0,1 0-128 15,-1 0 0-15,0 0 0 0,1 0 128 0,-2 0-128 0,2-2 0 16,-2 1 0-16,1 1 128 0,-1-3-128 15,1 1 0-15,-2 0 0 0,0 2 128 0,0 0-128 16,-2 0 0-16,1 0 0 0,-3 0 128 0,2 2-128 0,-2 0 0 16,1 1 0-16,-1-2 0 0,1 1 0 0,1 1 0 0,-2-2 0 15,1 1 0-15,0-2 0 0,0 2 0 0,0-1 0 16,1 0 0-16,0 2 0 0,0-2 0 0,-1 1 0 16,2-2 0-16,-1 0 0 0,0 3 0 0,-1-3 0 15,1 4 0-15,0-2 0 0,-2-2 0 0,2 4 0 16,-2-2 0-16,0 3 0 0,-1 1 0 0,0 1 0 15,-1 1 0-15,0 0 0 0,-1 3-128 0,0 1 128 16,1-2-320-16,-2 2 16 0,1 1 16 0,1 0 0 0,-1 0 16 0,1-1 0 16,-1 0 0-16,1-4 0 15,0 0-160-15,1-6-16 0,0-4-16 0,0 0-11440 16,2-4-2272-16</inkml:trace>
  <inkml:trace contextRef="#ctx0" brushRef="#br0" timeOffset="134383.12">15061 5806 20271 0,'1'-3'1792'0,"1"3"-1424"0,-1-2-368 0,0 0 0 16,0 0 2176-16,1-2 352 0,-2 4 80 0,0 0 16 16,0 0 272-16,29-49 64 0,-29 49 16 0,25-42 0 15,-25 42-1952-15,26-47-384 0,-26 47-64 0,25-48-32 0,-25 48-128 0,26-51-32 16,-26 51 0-16,27-53 0 15,-27 53-48-15,30-47-16 0,-30 47 0 0,28-45 0 16,-28 45-64-16,24-44-32 0,-24 44 0 0,0 0 0 16,25-54-96-16,-25 54 0 0,0 0-128 0,21-54 192 15,-21 54-192-15,0 0 144 0,17-51-144 0,-17 51 128 16,0 0-128-16,11-44 192 0,-11 44-192 0,0 0 192 0,0 0-64 0,12-43 0 16,-12 43 0-16,0 0 0 0,0 0 0 0,0 0-128 15,0 0 192-15,0 0-64 0,0 0-128 0,0 0 160 0,0 0-160 16,0 0 160-16,0 0-160 0,0 0 128 15,0 0-128-15,0 0 128 0,0 0-128 0,46 12 128 16,-41 0-128-16,0 1 128 0,1 3-128 0,0 2 0 16,0 2 0-16,2 2 0 0,-2 3 0 0,1 4 0 15,1 3 128-15,-1 2-128 0,-1 1 0 0,-1-3 0 0,-1 3 0 0,-2-4 0 16,1-3 0-16,-2 2 0 0,0 4 0 0,1 3 128 16,-1-2-128-16,0-5 0 0,0-2 0 0,1-3 0 15,-1-7 0-15,0-1 0 0,2-5 0 16,-1-5 0-16,2-2 0 0,-2-3 0 0,1 0 0 0,-1-4 0 15,1 0-256-15,-2-4 64 0,0 1 0 0,-1 5 16 32,0 0-880-32,0 0-176 0,1-36-48 0,-2 26-12096 0,1 10-2416 0</inkml:trace>
  <inkml:trace contextRef="#ctx0" brushRef="#br0" timeOffset="134673.79">15257 5556 17503 0,'1'4'768'0,"-1"-4"176"0,1 0-752 0,0 0-192 16,1 0 0-16,-1 0 0 0,0 1 2560 0,0-1 496 15,4 0 80-15,1 2 32 0,-6-2 32 0,0 0 0 16,0 0 0-16,0 0 0 0,55 3-2016 0,-55-3-400 15,0 0-80-15,0 0 0 0,0 0-192 0,58 0-48 16,-58 0 0-16,0 0 0 0,0 0-240 0,47 3-48 16,-47-3-16-16,0 0 0 0,0 0-160 0,44 0 0 15,-44 0 0-15,0 0 0 0,0 0 0 0,0 0 0 16,0 0 0-16,0 0 0 16,50-16-704-16,-50 16-80 0,0 0-16 0,0 0-18416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25T18:33:30.3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23283 8117 6447 0,'0'-3'576'0,"-1"3"-576"16,1 0 0-16,0 0 0 0,-1-2 1456 0,1 1 176 15,-2 1 32-15,1-4 16 0,-1 1 896 0,-1 0 176 16,1-2 48-16,-1 1 0 0,1 0-336 0,-2-1-64 0,2 2-16 16,-2 2 0-16,-1-2-528 0,0-1-96 0,0 2-32 0,-2-2 0 15,-2 2-704-15,-2 2-128 16,-2-3-48-16,0 3 0 0,0 3-432 0,0-3-96 15,-3 2 0-15,-2 2-16 0,2-2-96 0,-1 5-16 16,-1-4 0-16,-1 3 0 0,3 1-64 0,1-1 0 16,-1 1-128-16,-1 2 192 0,-2 1-192 0,1-2 128 0,-2 6-128 0,2-4 0 15,2 2 144-15,2 1-144 0,1-1 128 0,2 0-128 16,1 1 208-16,2-2-32 0,0 4-16 0,2-3 0 16,0 0-160-16,2 2 0 0,0-2 0 0,1 2 128 15,1 1-128-15,2 1 0 0,2 2 0 0,0 1 0 16,4 1 0-16,0 2 0 0,3-3 0 0,0 3 0 15,2-4 0-15,1 2 0 0,3 1 0 0,1-3 0 16,0-1-128-16,-2-1 128 0,-14-16 0 0,26 22 0 16,-26-22 0-16,29 17 0 0,-29-17 0 0,0 0 0 15,50 18-128-15,-50-18 128 0,0 0 0 0,0 0 0 16,61-3 0-16,-61 3 0 0,0 0 0 0,0 0 0 16,50-24 0-16,-50 24 0 0,0 0 0 0,0 0 0 15,44-39-144-15,-44 39 144 0,0 0 0 0,0 0 0 16,21-34 0-16,-21 34-128 0,0 0 128 0,3-23 0 0,-4 16 0 0,-3 1 0 15,-1 0 0-15,-1-1 0 0,1 1 0 0,-2 3 0 16,1-4 0-16,-3 2 0 0,-1-1 0 0,-1 0 128 16,0 1-128-16,-3-1 0 0,-1 1 0 0,2 4 128 15,0-2-128-15,0 0 0 0,-2 3 128 0,0 0-128 16,0 0 0-16,0 0 0 0,3 1 0 0,0 1 128 16,-1 1-128-16,3-2 0 0,2 1 0 0,0 1 0 15,2-2 0-15,0 2 0 0,2-6 0 0,2 3 0 16,1 3 0-16,1-1 0 0,1-1 0 0,1-1-128 15,-2 0 128-15,0 0 0 16,0 0-688-16,0 0-16 0,0 0-16 0,45 15-17872 0</inkml:trace>
  <inkml:trace contextRef="#ctx0" brushRef="#br0" timeOffset="416.26">22638 8752 16575 0,'0'2'736'0,"-2"-2"160"0,2 2-720 0,0-2-176 15,2 0 0-15,-1 0 0 0,0 0 2080 0,-1 0 384 16,0 0 80-16,0 0 16 0,0 0 688 0,0 0 144 15,64-7 16-15,-64 7 16 0,0 0-1808 0,47 3-352 16,-47-3-80-16,0 0-16 0,45 19-496 0,-45-19-96 16,31 22-32-16,-31-22 0 0,27 20-208 0,-27-20-32 15,32 19-16-15,-32-19 0 0,37 16-144 0,-37-16-16 16,42 10-128-16,-42-10 192 0,56 2-192 0,-56-2 0 16,60 0 0-16,-60 0 0 0,64-6 0 0,-64 6 0 15,58-6 0-15,-58 6 0 0,53-10 0 0,-53 10 0 16,0 0 0-16,60-10 0 0,-60 10 0 0,0 0 0 15,0 0 0-15,61-12 0 16,-61 12-384-16,0 0-32 0,0 0 0 0,0 0 0 16,0 0-288-16,0 0-48 0,0 0-16 0,0 0 0 15,0 0-960-15,0 0-208 0,0 0-48 0,0 0-14400 0</inkml:trace>
  <inkml:trace contextRef="#ctx0" brushRef="#br0" timeOffset="1240.75">23025 9180 911 0,'-2'0'0'0,"2"0"0"0,0 0 0 0,0 0 0 0,0-1 2592 0,0 1 432 16,0-2 96-16,0 2 16 0,0 0 816 0,0-3 160 16,0 2 48-16,0 1 0 0,0-4-1280 0,-1 2-256 15,-1-1-64-15,-1 0 0 0,1 0-1184 0,-2-1-240 16,0 2-48-16,-1-2-16 0,-1 2-560 0,0-2-96 16,-3 0-32-16,2 2 0 0,-3 1-144 0,0-2-48 15,0-1 0-15,0 4 0 0,2 0-192 0,-2-2 176 16,-1 4-176-16,-2-2 160 0,1 4-160 0,1-1 0 0,-2 3 144 0,2-1-144 15,0 3 0-15,3-1 0 16,-2 1 0-16,1 2 0 0,2 2 0 0,-1-2 0 16,2 0 0-16,1 3 0 0,1-4 0 0,2 4 0 0,1-3 0 0,-1 2 0 15,2 0 0-15,2 1 0 0,0-1 0 16,2-2 0-16,1 0 0 0,1-4 0 16,1 0 0-16,-7-6 0 0,0 0 0 0,28 19 0 0,-28-19 0 15,0 0 0-15,0 0 0 0,50 12 0 16,-50-12 0-16,0 0 0 0,0 0 0 0,58-2 0 0,-58 2 0 0,0 0 0 15,0 0 0-15,0 0 0 0,57-22 0 0,-57 22 0 16,0 0 0-16,0 0 0 0,40-39 0 16,-40 39 0-16,0 0 0 0,26-34 0 0,-26 34 0 0,0 0 0 15,0 0 0-15,22-35 0 0,-20 29 0 0,0 0 0 0,-1 2 0 16,0-1 0-16,-1 1 0 0,0 2 128 16,0 1-128-16,0-2 192 0,1 1-64 0,-1 0 0 0,0 2 48 15,0 0 16-15,0-2 0 0,0 4 0 16,0 0 0-16,-1 3 0 0,1-2 0 0,-1 0 0 0,0 3-64 0,-1 1 0 15,1-1 0-15,1 3 0 0,-2 1-128 16,1 2 192-16,1 2-192 0,-3 5 192 16,2-3-192-16,0 2 0 0,-1-2 144 0,1 3-144 0,0-1 0 0,0 2 144 15,-2-1-144-15,1 3 0 0,0 0 144 0,0 3-144 16,1-2 0-16,-2 5 144 0,1-5-144 0,1 2 0 16,-2-3 0-16,2 0 128 0,-2-1-128 0,2-2 0 15,-1-3 0-15,0 0 0 0,1-4 0 0,-1 0 0 16,0-1 0-16,0-4 0 0,0 3 0 0,-1-1 0 15,2-3 0-15,-2 0 0 0,1 0 0 0,1-2 0 16,-2-2 0-16,1 2 0 0,0-1 0 0,0 0 0 16,1 0 0-16,-2 1 0 0,2-4 0 0,0 2 0 15,0-2 0-15,-1 1 0 0,1-2 0 0,0 1 0 16,1 0 0-16,-1 0 0 0,1 0-128 0,-2 0 128 0,2 0 0 0,-1-2 0 16,1 2 0-16,0 0-176 0,0-3 176 0,0 2-128 31,1-2-448-31,-1 0-64 0,2-2-32 0,0 0 0 15,-2 5-608-15,0 0-128 0</inkml:trace>
  <inkml:trace contextRef="#ctx0" brushRef="#br0" timeOffset="2153.19">23831 8933 3679 0,'-4'6'320'0,"2"-3"-320"16,0-2 0-16,1-1 0 0,0 2 752 0,0-2 80 15,-1 0 0-15,1 2 16 0,-2 0 880 0,-2 1 192 16,0 0 16-16,0 0 16 0,-2-2 288 0,3 1 64 15,-1-2 16-15,1 3 0 0,1-3-48 0,1 1-16 16,1-2 0-16,-1 1 0 0,2 0-512 0,-1 0-96 16,2-3-32-16,1 3 0 0,-1-3-752 0,-1 3-160 15,0 0-16-15,0 0-16 0,0 0-352 0,0 0-80 0,0 0-16 0,0 0 0 16,0 0-64-16,46-35-16 16,-46 35 0-16,0 0 0 0,0 0-144 0,0 0 0 15,0 0 0-15,0 0 0 0,50-6 0 0,-50 6 0 16,0 0 0-16,0 0 0 0,0 0 0 0,0 0 0 0,29 14 0 0,-28-12 0 15,-1 0 0-15,0 2 0 0,-1-1 0 0,-2 0 0 16,1 4 0-16,-3-4 0 0,-1 0 0 16,-2-2 0-16,0 1-128 0,-2 1 128 0,0-3 0 0,-1 1 0 15,0-2 0-15,1 1 0 0,-1-3 0 0,2 1 128 16,2 1 176-16,0-4 16 0,2 1 16 0,2 0 0 16,0 1-48-16,1 0-16 0,1-1 0 0,1 2 0 15,0 0-112-15,0 0-32 0,0 2 0 0,0 0 0 16,1 0-128-16,0 2 128 0,0 0-128 0,2-2 128 15,0 2-128-15,0-2 0 0,-3 0 0 0,0 0 0 16,0 0 0-16,0 0 0 0,0 0 0 0,44 12 0 16,-44-12-656-16,0 0-16 0</inkml:trace>
  <inkml:trace contextRef="#ctx0" brushRef="#br0" timeOffset="2765.91">24391 8573 1839 0,'-2'-1'160'0,"0"1"-160"0,1-3 0 0,1 3 0 16,-1-2 2368-16,0 1 432 0,-1-2 80 0,0 0 32 15,-1-2 944-15,1 0 192 0,1-2 48 0,-2 1 0 16,3 1-1216-16,-1 2-256 0,1 3-32 0,0 0-16 16,0 2-1104-16,0-2-240 0,0 4-32 0,0-2-16 15,0 2-640-15,0 2-128 0,-1 0-32 0,-1 2 0 16,1 0-128-16,-1 1-48 0,1 1 0 0,-3 2 0 16,1-2-208-16,1 0 144 0,-2 3-144 0,-1-4 128 15,2 4-128-15,-1-5 0 0,-1 2 0 0,0 0 0 16,0-1 0-16,-1-5 0 0,0-4 0 0,1 3 0 15,-2 10 0-15,4-5 0 0,-2 0 0 0,2-6 0 16,1 2 0-16,1-2 0 0,1 0 0 0,1 0 0 16,1-2 0-16,-2 0 0 0,0 0 0 0,0 0 0 15,0 0 0-15,0 0 0 0,0 0 176 0,54-2-176 0,-54 2 352 16,0 0-32-16,0 0 0 0,54 0 0 0,-54 0-64 0,0 0 0 16,0 0-16-16,51 11 0 0,-51-11-112 0,0 0 0 15,0 0-128-15,37 16 192 0,-37-16-192 0,0 0 0 16,0 0 128-16,34 23-128 0,-26-12 0 0,-3-3 0 15,-5-8 0-15,10 18 0 0,-8-8 0 0,-1-1 0 16,-1-5 0-16,0 2 0 0,-1 3 0 0,-1 2 0 16,-1 0 0-16,-1-1 0 0,1 0 0 0,-2-2 0 15,-1 0 0-15,-2 0 0 0,1 0 0 0,-2 0 0 16,-1 0 0-16,-2-2 0 0,-2 3 0 0,1-6-128 16,-2 1 128-16,1-1 0 0,-2-1 0 0,1-1 0 15,0 2-128-15,1-6 128 0,0 2-192 0,2-3 32 16,0 2 0-16,3-2 0 15,0 2-256-15,3-2-48 0,0-1-16 0,2 1 0 16,0 1-16-16,3-2 0 0,0 0 0 0,1 0 0 16,0 5-672-16,0 0-144 0,0 0-32 0,0 0-15664 0</inkml:trace>
  <inkml:trace contextRef="#ctx0" brushRef="#br0" timeOffset="3016.89">24371 8594 1839 0,'-6'-2'160'0,"4"-2"-160"0,0 4 0 0,2-2 0 15,0 0 3552-15,2 1 672 0,-1 0 144 0,1 1 32 16,-2 0 208-16,0 0 64 0,0 0 0 0,0 0 0 0,0 0-2336 0,58-25-464 16,-58 25-80-16,0 0-32 0,0 0-1088 0,55-10-224 15,-55 10-32-15,0 0-16 0,60-10-224 0,-60 10-48 16,0 0-128-16,60-12 192 0,-60 12-192 0,0 0 0 15,0 0 0-15,64-16 0 0,-64 16 0 0,0 0 0 16,0 0 0-16,0 0-160 16,0 0-800-16,53-6-176 0,-53 6-16 0,0 0-16560 0</inkml:trace>
  <inkml:trace contextRef="#ctx0" brushRef="#br0" timeOffset="3364.97">24218 9016 10127 0,'0'2'896'0,"1"-2"-704"0,0 0-192 0,1 0 0 16,-1 0 2432-16,1 0 464 0,-2 0 96 0,0 0 16 15,0 0 240-15,0 0 48 0,41 10 16 0,-41-10 0 16,0 0-1200-16,46 9-256 0,-46-9-32 0,0 0-16 16,57 4-976-16,-57-4-208 0,0 0-48 0,63 0 0 15,-63 0-176-15,0 0-32 0,57-7-16 0,-57 7 0 16,0 0-160-16,57-3-16 0,-57 3-16 0,0 0 0 16,49 0-160-16,-49 0 0 0,0 0 0 0,0 0 0 0,49 0 0 15,-49 0 0-15,0 0 0 0,0 0 0 0,0 0-192 0,0 0-80 16,59-6-16-16,-59 6 0 15,0 0-1552-15,0 0-304 0</inkml:trace>
  <inkml:trace contextRef="#ctx0" brushRef="#br0" timeOffset="4000.06">24407 9382 4607 0,'-5'-3'400'0,"1"2"-400"0,2 1 0 0,1-2 0 16,-1 2 3296-16,2-3 576 0,0 3 112 0,0-1 32 15,0-3 368-15,0 2 80 0,2-1 16 0,0 2 0 16,-1 1-2304-16,2 0-448 0,1 0-80 0,-1 1-32 15,1 3-832-15,1 1-160 0,0 1-48 0,1 0 0 16,0 2-208-16,3 0-48 0,0 5-16 0,0-3 0 16,0 2-176-16,1 2-128 0,1 1 192 0,0 2-192 15,0 1 0-15,-1 3 0 0,1-1 0 0,-2 2 0 0,-3 1 0 0,-1 1 0 16,-2-1 0-16,-2-4 0 0,-2 2 0 16,-2-2 0-16,-1 1 0 0,1-4 0 0,-3-1 0 0,-1-3 0 15,1 2 0-15,-2-2 0 0,-2-2 0 0,-1 0 0 16,-2 1 0-16,-2-4 0 0,1 0 0 0,-3-1-144 15,1-4 144-15,0-2-128 0,0 0-192 0,1-2-16 16,1-2-16-16,0-1 0 0,3-2 64 0,1-6 16 16,2 3 0-16,4-2 0 0,0 0 272 0,3-2-192 15,1 14 192-15,3-28-160 0,-3 28 160 0,0 0 0 16,20-47 0-16,-20 47 0 0,0 0 0 0,35-54 192 16,-35 54-32-16,31-38-16 0,-31 38 128 0,39-41 32 15,-39 41 0-15,41-37 0 0,-41 37-128 0,46-33-32 16,-46 33 0-16,50-31 0 0,-50 31-144 0,51-25 128 0,-51 25-128 15,52-18 128-15,-52 18-128 0,0 0 0 0,63-29 0 16,-63 29 0-16,0 0 0 0,0 0 0 0,0 0 0 0,0 0 0 16,0 0 0-16,0 0-176 0,0 0 176 0,0 0-192 15,0 0 192-15,0 0 0 0,-7-16 0 0,-9 19 0 16,-2 0 128-16,0 1 0 0,-3 1 0 0,-1-1 0 16,-2-1 48-16,2 2 16 0,-2 2 0 0,2-4 0 15,1 3-192-15,0-2 128 0,-1-1-128 0,2 0 128 16,4 0-128-16,2-3 0 0,3-5 0 0,4 1 0 15,3 0-192-15,2-2 16 0,2-2 16 0,0 8 0 16,0 0-688-16,13-39-144 0</inkml:trace>
  <inkml:trace contextRef="#ctx0" brushRef="#br0" timeOffset="5583.31">22757 7861 2751 0,'-1'-3'256'15,"1"0"-256"-15,-1 3 0 0,1 0 0 16,-1 0 1184-16,0-3 192 0,-2 2 32 0,-1-4 16 0,1-1 1072 0,-2 2 192 16,0 0 64-16,1-1 0 0,0 1-80 0,1-5-16 15,0-6 0-15,2 8 0 0,0 7-384 0,-1-3-80 16,2-1-16-16,0-4 0 0,0 0-800 0,2-2-160 15,-1-2-48-15,0 2 0 0,2-2-576 0,-2-1-112 16,1-3-32-16,0 0 0 0,-1-1-256 0,0 0-48 16,0 1-16-16,-1-3 0 0,0 3 0 0,0-5-128 15,-1 5 192-15,0-3-64 0,0 6-128 0,-1-2 128 16,0 1-128-16,-1-2 128 0,1 4-128 0,-1 0 192 16,2 2-192-16,0-3 192 0,0 3-192 0,1-1 128 0,-2 4-128 0,1-3 128 15,1 4-128-15,0 0 128 0,-1-1-128 0,1 1 128 16,0 0-128-16,1 2 160 15,0-1-160-15,2 2 160 0,-1 0-160 0,2 2 0 0,0-2 0 0,-4 3 128 16,0 0-128-16,0 0 0 0,0 0 0 0,0 0 0 16,52 0 0-16,-52 0 0 0,0 0 0 0,48 10 0 15,-48-10 0-15,46 11 0 0,-46-11 0 0,53 10 0 16,-53-10 0-16,54 8 0 0,-54-8 0 0,60 5 0 16,-60-5 0-16,73 6 0 0,-73-6 0 0,79 4 0 15,-79-4 0-15,76 0 0 0,-76 0 0 0,73-3 0 16,-73 3 0-16,70 0 0 0,-70 0 0 0,53 0 0 15,-53 0 0-15,53 3 0 0,-53-3 0 0,56 6 0 16,-56-6 0-16,53 10 0 0,-53-10 0 0,48 8 0 0,-48-8 0 0,0 0 0 16,68 11 0-16,-68-11 0 0,0 0 0 0,59 7 0 15,-59-7 0-15,0 0 0 16,66 2 0-16,-66-2 0 0,0 0 0 0,72 0 0 16,-72 0 0-16,0 0 0 0,68 0 0 0,-68 0 0 0,0 0 0 15,64-4 0-15,-64 4 0 0,0 0 0 16,57 2 0-16,-57-2 0 0,0 0 0 0,0 0 0 0,60 6 0 15,-60-6 0-15,0 0 0 0,0 0 0 0,50 9 0 0,-50-9 0 16,0 0 0-16,0 0 0 0,0 0 0 0,56 2 0 16,-56-2 0-16,0 0 0 0,0 0 0 0,54-9 0 15,-54 9 0-15,0 0 0 0,0 0 0 0,59-10 0 16,-59 10 0-16,0 0 0 0,0 0 0 0,55-9 0 16,-55 9 0-16,0 0 0 0,0 0 0 0,0 0 0 15,0 0 0-15,57-5 0 0,-57 5 0 0,0 0 0 16,0 0 0-16,0 0 0 0,0 0 0 0,0 0 0 15,44 16 0-15,-44-16 0 0,0 0 0 0,0 0 0 16,0 0 0-16,0 0 0 0,0 0 0 0,48 12 0 0,-48-12 0 0,0 0 0 16,0 0 0-16,0 0 0 0,0 0 0 15,0 0 0-15,52 10 0 0,-52-10 0 16,0 0 0-16,0 0 0 0,0 0 0 0,0 0 0 0,0 0 0 16,32 18 0-16,-29-13 0 0,-1-1 0 0,2 0 128 0,0 2-128 15,-2-2 0-15,1 2 0 0,-1-1 0 0,1 2 0 16,-2-1 0-16,1 3 0 0,1-3 0 0,-1 4 0 15,0 3 0-15,-1 0 0 0,-1 0 0 0,0 0 0 16,-1 4 0-16,-1-3 0 0,0 5 0 0,-2-3 0 16,0 2 0-16,0 1 0 0,-1 1 0 0,-3-2 0 0,1 2 0 0,-1 1 0 15,0-1 0-15,-1-2 0 16,0 1 0-16,1-3 0 0,-1 0 0 0,0 0 0 16,2-1 0-16,0-5 0 0,0 0 0 0,4-7 0 15,0 0-400-15,3-6 32 0,1 0 16 0,2-7-18528 16</inkml:trace>
  <inkml:trace contextRef="#ctx0" brushRef="#br0" timeOffset="6716.32">23289 6331 11055 0,'0'-4'976'0,"0"0"-784"16,0 2-192-16,0 0 0 0,0 2 1840 0,-1-4 320 15,0 0 64-15,-2-4 16 0,1-1 1072 0,-1-1 208 16,1 4 64-16,-1 2 0 0,2 2-1232 0,-1 2-240 0,0 2-64 0,1 2 0 16,0 2-1152-16,2 3-256 0,-2 1-32 0,1 2-16 15,-1 0-192-15,-1 6-32 0,1-1-16 0,0 3 0 16,-1 2-32-16,-1 0-16 0,2 1 0 0,-2 1 0 15,2 1-128-15,0 4-32 0,1-1 0 0,0 2 0 16,0 1-144-16,1 1 0 0,-2-1 0 0,1-3 0 16,0-2 0-16,1-1 0 0,-1-3 0 0,0-3 0 15,0-1 0-15,1-2 0 0,-1 0 0 0,0-6 0 16,0-1 0-16,2-3 0 0,-1-2 0 0,0-3 0 16,0-1-128-16,1-1 128 0,-1 1 0 0,0-4 0 0,0-2 0 15,2-3 0-15,-2-1 0 0,1-2 0 16,0 0 0-16,-1-4 0 0,1-4 0 0,1 1 0 15,-2 1 0-15,0-5 0 0,1 2 0 0,-2-2 0 16,0-6 0-16,0-1 0 0,-2-3 0 0,2 1 0 0,-1 1 0 0,-1 0 0 16,0 2 0-16,-1 0 0 0,-2 5 0 0,-1-2 0 15,-2 1 0-15,1 3 0 0,-2-1 0 16,0 2 0-16,1 4 0 0,-1 2 0 0,0 2 0 0,2 0 0 16,2 5 0-16,0 0 0 0,1 2 0 0,2 0 0 15,1 1 0-15,1 0 0 0,0 2 0 0,2 0 0 16,1-4 0-16,-3 7 0 0,0 0 0 0,0 0 0 15,0 0 0-15,0 0 0 0,0 0 0 0,52-2 0 16,-52 2 0-16,0 0 0 0,0 0 0 0,49 19 0 16,-49-19 0-16,0 0 0 0,42 22 0 0,-42-22 0 15,0 0 0-15,42 18 0 0,-42-18 0 0,0 0 0 0,45 23 0 0,-45-23 0 16,0 0 0-16,42 19 0 0,-42-19 0 16,0 0 0-16,23 19 896 0,-17-12 112 0,-1 2 16 0,-1 0 0 15,0 1-832-15,-3-3-192 0,0 4 0 0,-2-1 0 31,-2 2-784-31,1-4-208 0,-2 2-32 0,-1 1-16 0,-2 1 1648 0,-2-2 336 0,-2 0 64 0,-1 2 16 32,-3-2-1664-32,0-1-320 0,-1 1-64 0,-1-3 0 0,1 2 800 0,-2 0 224 0,1-2 0 0,2 2 0 15,2-3 0-15,1-3 0 0,4 1 0 0,2-1-128 16,3 0 128-16,2-3 0 0,2 0 0 0,2 0-128 16,-3 0-32-16,0 0 0 0,0 0 0 0,0 0 0 15,0 0-528-15,69-12-96 16,-69 12-32-16,0 0-17680 0</inkml:trace>
  <inkml:trace contextRef="#ctx0" brushRef="#br0" timeOffset="7033.88">23974 6334 9215 0,'-6'-3'400'0,"4"3"96"0,-2-4-496 0,0 4 0 15,2 0 0-15,-1 0 0 0,1 0 2000 0,-4 0 304 16,-4-2 64-16,-3 2 16 0,0 2 560 0,-2 0 96 16,0 3 32-16,0-2 0 0,2 1-848 0,-1 2-176 15,0 0-16-15,2 3-16 0,0-1-736 0,-1 4-128 0,2 0-48 0,-1 1 0 16,2-1-608-16,-1 2-128 16,1-2-32-16,-1 4 0 0,1 3-144 0,-1 0-48 0,2 4 0 0,0-1 0 15,2-1-144-15,0 1 0 0,0 0 0 0,2 3 0 16,1-1 0-16,1-1 0 0,2 3 0 0,1-6 0 15,2 1 0-15,2-5 0 0,2-2 0 0,0 0 0 16,3-1-176-16,1-3 176 0,0 0-128 0,-10-10 128 16,0 0-960-16,0 0-96 15,52 3-32-15,-52-3-16224 0</inkml:trace>
  <inkml:trace contextRef="#ctx0" brushRef="#br0" timeOffset="7467.23">24009 6628 911 0,'-3'-4'0'0,"2"3"0"0,1 0 0 0,-1 1 0 0,1-3 2512 0,-1 2 432 15,-1 1 64-15,2 0 32 0,-1 0 736 0,-1-2 128 16,-1 2 48-16,0-4 0 0,-2 4-1136 0,0-3-208 16,-2 6-48-16,1-2-16 0,0 4-1152 0,0-1-240 15,0 2-32-15,0 4-16 0,1 0-544 0,0 2-112 16,1 1-32-16,2 0 0 0,-1 2-256 0,3 1-160 15,1-1 192-15,2 1-192 0,2-2 0 0,0-2 0 16,1-2 0-16,2-2 0 0,1 2 0 0,-9-10 0 16,0 0 0-16,40 19 0 0,-40-19 0 0,0 0 0 15,0 0 0-15,60 10 0 0,-60-10 0 0,0 0 0 0,0 0 0 0,57-10 0 16,-57 10 0-16,0 0 0 16,0 0 0-16,40-35 0 0,-40 35-240 0,0 0 48 0,0 0 16 15,11-34 0-15,-11 24 48 0,-3 0 0 0,1 1 0 0,-2-1 0 16,1-2 128-16,-2 2 0 0,0 0 0 0,-2 2 128 15,1-5-128-15,0 3 192 0,-1 0-64 0,-1-1 0 16,1 4 64-16,-2-3 0 0,2 4 16 16,-1-3 0-16,0 3-64 0,0 2-16 0,0-2 0 15,-1 2 0-15,2 2-128 0,0-2 0 0,1 4 144 0,1-2-144 16,1 0 0-16,2 1 0 0,0 1 0 0,2 1 0 16,-2-1 0-16,2 0 0 0,2 0 0 0,0 2 0 15,0 0-528-15,-2-2-32 0,0 0 0 0,0 0-17344 16</inkml:trace>
  <inkml:trace contextRef="#ctx0" brushRef="#br0" timeOffset="7891.89">24348 6426 12895 0,'-4'-1'576'0,"2"-1"112"0,0-2-560 0,1 2-128 0,0 2 0 15,1 0 0-15,1 0 2176 0,0-3 384 16,1 2 96-16,0 1 16 0,2 0-176 0,1 0-16 16,-5 0-16-16,0 0 0 0,0 0-544 0,0 0-96 15,34 22-32-15,-26-12 0 0,-2 0-704 0,0 2-160 0,0-2-32 0,0 2 0 16,1 5-496-16,-1-1-96 0,0 5-32 0,0-3 0 15,0 4-144-15,-1-2-128 0,0-4 144 0,-1 3-144 16,0-1 128-16,-1 1-128 16,1-3 0-16,-1 4 0 0,-1-2 128 0,-1 1-128 0,-1 1 0 15,0-4 144-15,-1 2-144 0,1-2 160 0,-2 0-160 0,-1 1 160 16,1 0-160-16,-3 0 0 0,0 2 0 0,-3-3 128 16,1 2-128-16,-3-2 0 0,1-1 0 0,-2 1 128 15,0 0-128-15,-1-2 0 0,-2 1 144 0,-1-2-144 16,2-1 128-16,0-2-128 0,1-1 160 0,0-2-160 15,3-1 0-15,0 0 0 0,3-4 0 0,1 0 0 16,1 0 0-16,2-2 0 0,2-2 0 0,0-2 0 16,2 0-336-16,-2 4-16 0,0 0 0 0,0 0-18592 15</inkml:trace>
  <inkml:trace contextRef="#ctx0" brushRef="#br0" timeOffset="14046.54">25412 8927 2751 0,'-2'0'256'0,"-1"0"-256"16,2 0 0-16,1-3 0 0,-1 3 1008 0,0 0 144 16,-2-1 48-16,-3 1 0 0,0 0 912 0,-2 0 192 15,2 0 48-15,0-2 0 0,2 4-96 0,1-2-16 0,1-4 0 0,1 4 0 16,0 2-224-16,1-2-48 0,1 2-16 0,0-2 0 15,1 1-400-15,0 2-80 0,1-1 0 0,-1 0-16 16,1 2-240-16,0-2-32 0,1 3-16 0,0-2 0 16,1 0-592-16,1 1-128 0,-6-4-32 0,0 0 0 15,0 0-112-15,0 0-32 0,39 13 0 0,-39-13 0 16,0 0-112-16,0 0-32 0,0 0 0 0,49 3 0 16,-49-3-128-16,0 0 0 0,0 0 0 0,49-7 0 15,-49 7 0-15,0 0 0 0,0 0 0 0,0 0 0 16,58-9 0-16,-58 9 0 0,0 0 0 0,0 0 0 15,0 0 0-15,0 0 0 0,50-7 0 0,-50 7 0 16,0 0 0-16,0 0 0 0,0 0 0 0,0 0 0 16,0 0-320-16,0 0 0 0,0 0 0 0,0 0 0 15,0 0-480-15,0 0-96 0,0 0 0 0,0 0-16 16,0 0-1712-16,0 0-352 0</inkml:trace>
  <inkml:trace contextRef="#ctx0" brushRef="#br0" timeOffset="14423.53">25553 8813 911 0,'0'0'0'0,"0"0"0"0,2 0 0 0,-2 0 0 16,0 0 2112-16,1 0 320 0,-1 0 80 15,1 0 16-15,-1 0 912 0,0 0 176 0,0 0 32 0,0 0 16 16,0 0-1152-16,0 0-224 0,0 0-48 0,0 0-16 16,0 0-912-16,0 0-176 0,0 0-48 0,0 0 0 15,0 0-400-15,0 0-96 0,0 0-16 0,14 15 0 16,-14-11-240-16,1 3-48 0,-1 2-16 0,1-1 0 16,0 3-112-16,-1 1-32 0,2 0 0 0,-2 2 0 15,1-2-128-15,-1 0 160 0,-1 2-160 0,-1 1 160 16,1 1-160-16,0 0 192 0,-2-1-192 0,2 1 192 15,-1-4-192-15,0 2 0 0,0-4 0 0,1 0 128 16,0-2-128-16,1-2 0 0,-2-2 0 0,2 0 0 0,0-3 0 0,0 0-144 16,0 2 144-16,2-3-160 15,-2-4-848-15,0 4-160 0,0 0-48 16,0 0 0-16,0 0-1680 0,0 0-352 0</inkml:trace>
  <inkml:trace contextRef="#ctx0" brushRef="#br0" timeOffset="15889.46">26653 8399 7359 0,'-5'-4'656'0,"0"-1"-528"15,1 4-128-15,2 1 0 0,-1 0 1456 0,-1 0 256 0,-2-3 48 0,-4 2 16 16,-2-1 848-16,-2-4 192 0,3 2 16 0,0 1 16 16,2-3-288-16,4 4-48 0,2 0-16 0,2-1 0 15,1 0-640-15,0 3-144 0,0 0-32 0,0 0 0 16,0 0-800-16,0 0-176 0,0 0-16 0,53-8-16 16,-53 8-176-16,0 0-48 0,0 0 0 0,59 2 0 15,-59-2-128-15,0 0-48 0,48 6 0 0,-48-6 0 16,0 0-272-16,45 6 0 0,-45-6 128 0,0 0-128 15,0 0 0-15,36 14 0 0,-36-14 0 0,0 0 0 16,11 15 0-16,-9-11 0 0,-1 2 0 0,1-2 0 16,-1 0 0-16,-1 3 0 0,-1-4 0 0,-1 4 0 15,1-4 0-15,-2 1 0 0,-1 1 0 0,-1 1 0 16,-1-2 0-16,-2 2 0 0,1-2-128 0,-3 2 128 16,0-4 0-16,-1 5 0 0,0-4 0 0,0 1 0 0,1-2 0 0,-1 2 0 15,2-1-128-15,0 0 128 0,2 1 0 16,1 1 0-16,1-4 0 0,2 2 0 0,2-2 0 0,2 1 0 15,2 1-128-15,-3-3 128 0,0 0 0 0,0 0 0 16,0 0 0-16,0 0 0 0,42 12 0 0,-42-12 0 16,0 0 0-16,0 0 0 0,46 16 0 0,-46-16 0 15,0 0 128-15,33 16-128 0,-33-16 0 0,0 0 0 16,27 16 0-16,-27-16 0 0,0 0 0 0,22 23 0 16,-22-23 0-16,12 15 0 0,-12-15 0 0,7 16 0 15,-5-10 0-15,-2 4 0 0,0-4 0 0,-1 1 0 16,-1-1 0-16,-1 3 0 0,0-3 0 0,-1 2 0 15,0-2 0-15,-2 0 0 0,0 0 0 0,-3 3 0 16,0-3 0-16,-2 2 0 0,-1 0 0 0,-2-2 0 0,-2 1 0 0,-1-1 0 16,1-3 128-16,1 4-128 0,-1-4 144 0,0 0-144 15,0 1 192-15,0-2-64 0,0-1-128 0,0 2 192 16,1-3-192-16,1-3 0 0,2 2 0 0,2 1 0 16,0-2 0-16,0-1 0 0,3 2 0 0,-2-2 0 15,3 0 0-15,1 0 0 0,0 1 0 0,1-2 0 16,2-2 0-16,1 2 0 0,-2 4 0 0,2 0 0 15,1 0-288-15,1 0 0 0,2 0 0 0,-1 0 0 16,2 0-384-16,-4 0-80 0,0 0-16 0,0 0-17792 16</inkml:trace>
  <inkml:trace contextRef="#ctx0" brushRef="#br0" timeOffset="16255.95">26431 8914 11055 0,'-5'-1'480'0,"3"1"112"0,-1-2-464 0,2-1-128 16,0 3 0-16,1-1 0 0,0 1 3024 0,0 0 592 15,1-2 112-15,2-1 32 0,-1 2-416 0,-2 1-80 16,0 0 0-16,0 0-16 0,0 0-1568 0,0 0-304 15,56-3-64-15,-56 3-16 0,0 0-608 0,49-3-128 16,-49 3-32-16,0 0 0 0,66-4-112 0,-66 4-32 0,48 1 0 0,-48-1 0 16,51 3-192-16,-51-3-32 15,45 1-16-15,-45-1 0 0,0 0-144 0,57 5 0 0,-57-5 0 0,0 0 128 16,47 0-128-16,-47 0 0 0,0 0 0 0,0 0 0 16,57-6 0-16,-57 6 0 0,0 0 0 0,0 0 0 15,48-4 0-15,-48 4 0 0,0 0 0 0,0 0 0 16,0 0-368-16,0 0 0 0,0 0 0 0,0 0 0 31,0 0-336-31,51-9-64 0,-50 9 0 0,1 0-16 0,-4 0-1568 16,1 0-304-16</inkml:trace>
  <inkml:trace contextRef="#ctx0" brushRef="#br0" timeOffset="16956.79">26758 9173 12895 0,'-3'0'576'0,"2"-3"112"0,0 0-560 0,0 3-128 15,-1 0 0-15,1 2 0 0,0-2 2480 0,0-2 464 16,-2 2 80-16,-1-3 32 0,-2 2 128 0,0-1 16 15,0-2 16-15,-2 4 0 0,1-3-1488 0,0 3-320 16,-1 0-48-16,0 0-16 0,-1 0-800 0,0 0-160 16,-1 3-48-16,0-2 0 0,2 2-176 0,-2 3-32 15,0 0-128-15,0-2 192 0,1 2-192 0,2-4 0 16,0 4 0-16,0 1 0 0,2-4 0 0,2 4 0 0,-1-1 0 0,2 0 0 16,0 0 0-16,1 1 0 0,1 0 0 15,0-1 0-15,3 0 0 0,0 0-128 0,2 0 128 0,-5-6 0 16,0 0 0-16,0 0 0 0,32 16 0 0,-32-16 0 15,0 0 0-15,0 0 0 0,54-3 0 0,-54 3 0 16,0 0 0-16,0 0 0 0,54-19 0 0,-54 19 0 16,0 0 0-16,0 0 0 0,41-31 0 0,-41 31 0 15,0 0 0-15,0 0 0 0,0 0 0 0,36-34 0 16,-36 34 0-16,0 0 0 0,0 0 0 0,0 0 0 16,0 0 0-16,0 0 0 0,0 0 0 0,0 0 0 15,0 0 0-15,0 0 0 0,0 0 0 0,0 0 0 16,0 0 0-16,0 0 0 0,0 0 0 0,0 0 0 0,0 0 128 0,0 0-128 15,18 15 0-15,-22-6 144 0,2 0-16 0,0 2-128 16,-2 0 192-16,0 3-64 0,0 2 0 0,1 3-128 16,0-5 192-16,0 4-64 0,-1 0-128 0,0-2 192 15,2 3-192-15,-2-1 192 0,1 1-64 0,0-2-128 16,1 4 192-16,0-2-64 0,1 1-128 0,0-2 160 16,-1 2-160-16,1 1 160 0,0-1-160 0,1-2 0 15,-1 1 0-15,-1-3 0 0,1-4 0 0,1 2 0 16,0 1 0-16,-1-2 0 0,1-3 0 0,0-1 0 15,-1-3 0-15,1 2 0 0,0-4 0 0,-2-2 0 16,2-2 0-16,-1 2 0 0,1 2 0 0,-1-2 0 16,0 1 0-16,-1-2 0 0,1-1-272 0,0 3 64 15,-1-3 16-15,-1-3 0 16,1-1-224-16,0 1-32 0,0 4-16 0,1-2 0 0,-2 1-368 16,3-3-64-16,-1 1 0 0,1 2-16 0,1-8-1040 0,-1 2-208 0,0 6-32 0,0 0-12528 15</inkml:trace>
  <inkml:trace contextRef="#ctx0" brushRef="#br0" timeOffset="18007.37">27392 8984 6447 0,'-1'2'576'0,"0"-2"-576"0,-1 0 0 0,1-2 0 15,1 2 1744-15,0 0 240 0,0-4 64 0,0 4 0 16,0 0 1776-16,0 0 352 0,0 0 80 0,0 0 16 16,0 0-1472-16,0 0-304 0,0 0-48 0,0 0-16 15,0 0-1232-15,0 0-256 0,0 0-48 0,37-35-16 16,-37 35-464-16,0 0-96 0,0 0 0 0,0 0-16 16,0 0-144-16,0 0-32 0,0 0 0 0,0 0 0 15,0 0-128-15,18 13 0 0,-18-10 0 0,-2 4 0 16,1-1 0-16,0 0 0 0,-2 4 0 0,1-4 0 15,-2 1 0-15,0 2 0 0,0-3 0 0,0 1 0 16,0-4-208-16,-1 1 16 0,0 1 16 0,-1-4 0 16,1 2 0-16,-1-3 0 0,0-3 0 0,0-1 0 0,-1 1 176 0,1-1-192 15,1-2 192-15,0-3-192 0,2 0 192 0,-1 2 0 16,1 1 0-16,1 2 0 0,2 4 0 0,-3-8 0 16,3 8 0-16,0 0 128 15,0 0-128-15,0 0 0 0,0 0 0 0,0 0 128 0,0 0-128 0,0 0 0 16,0 0 0-16,0 0 0 0,0 0 0 0,0 0 0 15,47 8 0-15,-47-8 0 16,0 0-592-16,0 0-144 0,0 0-32 0,55-8-16784 16</inkml:trace>
  <inkml:trace contextRef="#ctx0" brushRef="#br0" timeOffset="18918.74">27830 8651 3679 0,'-5'-5'320'0,"2"4"-320"15,1-3 0-15,1 2 0 0,-1-2 1088 0,2 4 160 16,0 0 32-16,0 0 0 0,0 0 1472 0,0 0 288 16,0-35 64-16,0 35 16 0,0 0-320 0,0 0-64 15,13-39-16-15,-13 39 0 0,0 0-480 0,0 0-112 16,0 0-16-16,38-36 0 0,-38 36-784 0,0 0-176 16,0 0-16-16,0 0-16 0,48-16-624 0,-48 16-128 15,0 0-32-15,0 0 0 0,46 0-144 0,-46 0-16 0,0 0-16 0,0 0 0 16,41 10-160-16,-41-10 0 15,0 0 0-15,32 12 128 0,-32-12-128 0,0 0 0 16,25 14 0-16,-17-9 0 0,-8-5 0 0,0 0 0 0,21 16 0 0,-21-16 0 16,0 0 0-16,19 16 0 0,-13-10 0 0,-2 0 0 15,0 0 0-15,-1 1-144 0,0-3 144 0,-2 3-160 16,0 1-16-16,-1-1 0 0,0-1 0 0,-1 0 0 16,0 4 32-16,-2-4 0 0,0 3 0 0,-1 1 0 15,-1-3 144-15,-1 4-208 0,0 0 80 0,-1 0 128 16,-1-3-224-16,-1 0 80 0,-1 0 16 0,0 0 0 15,2 0 128-15,-2 1-208 0,-4-3 80 0,-1-3 128 16,-1 4-176-16,1-4 176 0,1 2-128 0,0-1 128 16,-1-2-128-16,0 2 128 0,3-1-128 0,0-2 128 0,0 1 0 0,4 0 0 15,0-2 0-15,2-2 128 0,0-1 128 0,2-6 16 16,4 9 16-16,-3-10 0 0,3 10-64 0,0 0-16 16,0 0 0-16,0 0 0 0,0 0-48 0,0 0-16 15,0 0 0-15,0 0 0 0,0 0-16 0,23-38-128 16,-23 38 192-16,0 0-64 0,0 0 0 0,0 0 0 15,0 0 0-15,47-3 0 0,-47 3-128 0,0 0 160 16,0 0-160-16,46 3 160 0,-46-3-160 0,0 0 128 16,0 0-128-16,46 0 128 0,-46 0-128 0,0 0 0 15,0 0 0-15,0 0 0 0,49 0 0 0,-49 0 128 16,0 0-128-16,21 10 0 0,-15-4 0 0,-1-2 128 16,-5-4-128-16,9 8 0 0,-5 0 0 0,-2 0 128 0,2-4-128 15,-3 2 0-15,1 4 0 0,1-4 0 0,-2 3 128 16,0-3-128-16,1 1 0 0,-1 0 0 0,-1 1 0 0,1 2 0 15,-1-4 0-15,1 1 0 0,-1-1 0 0,0-3 0 16,2 4 0-16,-2-6-224 0,0 1 48 0,0 1 16 31,0-3-304-31,0 1-64 0,-2-1-16 0,2-1 0 16,-1 1-896-16,0-3-176 0,1 3-48 0,0-2-15104 0</inkml:trace>
  <inkml:trace contextRef="#ctx0" brushRef="#br0" timeOffset="19322.93">27799 9025 4607 0,'-1'0'400'0,"1"0"-400"16,0 0 0-16,0 0 0 0,0 0 2464 0,0 0 416 16,0 0 64-16,0 0 32 0,0 0 688 0,0 0 144 15,0 0 32-15,0 0 0 0,0 0-1072 0,0 0-208 16,0 0-32-16,55-10-16 0,-55 10-1248 0,0 0-256 16,0 0-48-16,62 1-16 0,-62-1-400 0,0 0-80 15,61 2-16-15,-61-2 0 0,0 0-96 0,65-3-32 16,-65 3 0-16,51-7 0 0,-51 7-144 0,0 0-48 15,67-8 0-15,-67 8 0 0,0 0-128 0,57-6 0 0,-57 6 0 16,0 0 0-16,49-2 0 0,-49 2 0 0,0 0 128 16,0 0-128-16,50 2 0 0,-50-2 0 0,0 0 0 15,0 0 0-15,0 0-144 0,0 0-16 0,44-2 0 0,-44 2 0 32,0 0-272-32,0 0-48 0,0 0-16 0,0 0 0 0,0 0-288 15,0 0-64-15,0 0-16 0,0 0-17168 0</inkml:trace>
  <inkml:trace contextRef="#ctx0" brushRef="#br0" timeOffset="20055.95">28045 9334 16575 0,'-1'-3'736'0,"1"1"160"0,-1 0-720 0,1 0-176 16,0 2 0-16,0-2 0 0,0 2 2208 0,0-2 416 15,0 2 64-15,0 0 32 0,1-2-224 0,-1-1-64 16,2 2 0-16,-1 1 0 0,2 1-832 0,-1 2-192 16,2-1-16-16,0 0-16 0,0 0-784 0,-1 2-144 15,2 2-48-15,-1 0 0 0,0 3-144 0,1-2-48 16,-1 3 0-16,1 1 0 0,0 2-208 0,2 0 176 15,0 2-176-15,-1 1 160 0,2 0-160 0,0 0 0 0,0 3 0 0,-2-1 0 16,0 0 0-16,-2 3 0 0,-1-3 0 16,-1-2 0-16,-1-3 0 0,-1 0 0 0,-3 3 0 0,0 3 0 15,-3 3 0-15,-3 3 0 0,0-3 0 0,-1-2 0 16,0-2 0-16,-1-1-192 0,0-3 32 0,1-1 16 31,-1-3-224-31,1-3-32 0,0-1-16 0,1-3 0 16,-1-1-384-16,0-3-80 0,-1 0-16 0,1-5 0 0,0-1-160 0,0-3-32 15,2-2-16-15,1 0 0 0,2-1 304 0,0 0 64 0,3-3 16 0,2 16 0 16,0-35 720-16,0 35 0 0,0 0 0 0,11-53 0 16,-11 53 640-16,0 0 160 0,18-43 32 0,-18 43 16 15,0 0 384-15,0 0 80 0,40-52 16 0,-40 52 0 0,0 0-544 0,46-41-96 16,-46 41-32-16,0 0 0 0,54-41-352 16,-54 41-80-16,0 0-16 0,61-32 0 0,-61 32-80 15,0 0-128-15,60-29 176 0,-60 29-176 0,0 0 0 0,60-28 0 16,-60 28 0-16,0 0 0 0,45-21 0 0,-45 21 0 15,0 0 0-15,0 0 0 0,0 0-192 0,0 0 16 16,0 0 0-16,0 0 0 0,0 0-32 0,41-32-16 16,-41 28 0-16,-2 2 0 0,1 0 32 0,-2 0 16 15,1-2 0-15,2 4 0 0,-4-6 176 0,1 1 0 0,0 1 0 0,-2-2 0 16,1 2 0-16,-2-2 0 0,0 3 0 0,-1-4 0 16,0 2 304-16,-2 2-16 15,-1-1 0-15,1 0 0 0,-4 4-16 0,0 0 0 16,-1-2 0-16,-2 2 0 0,1 0-16 0,-1 2 0 15,1 0 0-15,0 3 0 0,1 2-112 0,0 2-16 0,0-2-128 0,2 2 192 16,2-2-192-16,1-2 0 0,1-1 0 0,2-2 0 16,-1-1 0-16,4 2-192 0,0 1 16 0,1-1 0 31,2 0-464-31,0-3-80 0,1 0-32 0,-1 0-17520 0</inkml:trace>
  <inkml:trace contextRef="#ctx0" brushRef="#br0" timeOffset="21756.45">26345 8102 2751 0,'0'-1'256'0,"0"1"-256"0,0 0 0 0,0 0 0 16,0 0 1360-16,0-3 240 0,0 3 32 0,0 0 16 15,0-3 1088-15,0 0 208 0,0 1 64 0,-2 0 0 16,2 0-160-16,-1-2-32 0,0 2 0 0,0-2 0 16,0 0-720-16,-2-1-160 0,2 2-16 0,0-4-16 15,-1 0-832-15,1 1-176 0,0-3-16 0,0-1-16 16,-1 2-416-16,1-2-64 0,0-3-32 0,1 1 0 15,0 0-160-15,1 1-16 0,0-2-16 0,1-2 0 16,0 3-32-16,1-2-128 0,-1 2 192 0,-1 0-64 16,2 2-128-16,-1-3 160 0,1 4-160 0,-1-1 160 15,-1-3-160-15,1 3 160 0,-1 2-160 0,0-2 160 16,-1 0-160-16,1-1 192 0,-1 3-192 0,0-2 192 0,-1 2-192 0,1 0 160 16,-1 2-160-16,0 0 160 0,1 1-160 15,-2 1 160-15,1-2-160 0,1 2 160 0,-1 2-160 0,1-2 0 16,0 2 144-16,0 1-144 0,0-2 0 0,0 3 144 15,1-2-144-15,-1 0 0 0,1 2 128 0,2 0-128 16,-2 0 0-16,2 2 0 0,-1 0 0 0,2-2 0 16,0 3 0-16,-4-3 0 0,0 0 0 0,0 0 0 15,0 0 0-15,0 0 0 0,49 17 0 0,-49-17 0 16,0 0 0-16,0 0 0 0,51 5 0 0,-51-5 0 16,0 0 0-16,0 0 0 0,68-5 0 0,-68 5 0 15,0 0 0-15,71-8 0 0,-71 8 0 0,0 0 0 16,75-6 0-16,-75 6 0 0,0 0 0 0,69-3 0 15,-69 3 0-15,0 0 0 0,57 0 0 0,-57 0 0 16,0 0 0-16,0 0 0 0,66 1 0 0,-66-1 0 0,0 0 0 0,57 2 0 16,-57-2 0-16,0 0 0 0,56-3 0 15,-56 3 0-15,0 0 0 0,63-9 0 0,-63 9 0 0,0 0 0 16,76-12 0-16,-76 12 0 0,0 0 0 0,71-13 0 16,-71 13 0-16,0 0 0 0,69-16 0 0,-69 16 0 0,0 0 0 0,61-10 0 15,-61 10 0-15,0 0 0 16,56-10 0-16,-56 10 0 0,0 0 0 0,0 0 0 0,65-2 0 0,-65 2 0 15,0 0 0-15,0 0 0 16,52 0 0-16,-52 0 0 0,0 0 0 0,0 0 0 16,0 0 0-16,56-1 0 0,-56 1 0 0,0 0 0 15,0 0 0-15,54-3 0 0,-54 3 0 0,0 0 0 16,0 0 0-16,0 0 0 0,58 3 0 0,-58-3 0 16,0 0 0-16,0 0 0 0,0 0 0 0,50 10 0 15,-50-10 0-15,0 0 0 0,0 0 0 0,0 0 0 0,47 7 0 0,-47-7 0 16,0 0 0-16,0 0 0 0,0 0 0 0,0 0 0 15,57 2 0-15,-57-2 0 0,0 0 0 0,0 0 0 16,0 0 0-16,0 0 0 0,55 3 0 0,-55-3 0 16,0 0 0-16,0 0 0 0,0 0 0 0,0 0 0 15,46 13 0-15,-46-13 0 0,0 0 0 0,0 0 0 16,0 0 0-16,0 0 0 0,0 0 0 0,53 7 0 16,-53-7 0-16,0 0 0 0,0 0 0 0,0 0 0 15,0 0 0-15,0 0 0 0,52-13 0 0,-52 13 0 16,0 0 0-16,0 0 0 0,0 0 0 0,0 0 0 15,51-10 0-15,-51 10 0 0,0 0 0 0,0 0 0 16,0 0 0-16,0 0 0 0,57-2 0 0,-57 2 0 16,0 0 0-16,0 0 0 0,0 0 0 0,0 0 0 0,53 0 0 0,-53 0 0 15,0 0 0-15,0 0 0 0,0 0 0 0,0 0 0 16,0 0 0-16,0 0 0 0,0 0 0 0,0 0 0 16,0 0 0-16,0 0 0 0,0 0 0 0,0 0 0 15,49-6 0-15,-49 6 0 0,0 0 0 0,0 0 0 16,0 0 0-16,0 0 0 0,0 0 0 0,0 0 0 15,0 0 0-15,0 0 0 0,4 8 0 0,-5-5 0 16,1 1 0-16,-1-2 0 0,-1 2 0 0,1 2 0 16,1-2 0-16,-1 2 0 0,1-2 0 0,-1 2 0 15,1 2 0-15,0 0 0 0,-2 3 0 0,1-1 0 16,1 2 0-16,-1 2 0 0,0 1 0 0,-2 1 0 16,2 0 0-16,-1 2 0 0,-1 0 0 0,-1 0 0 15,2 1 0-15,-2-1 0 0,2-2 0 0,-2 0 0 0,2-1 0 0,-1-4 0 16,1 1 0-16,0-5 0 0,1-1-288 0,0 0-16 15,1-3 0-15,-1-3 0 16,1 0-800-16,-2 0-176 0,2 0-16 0,0 0-16304 16</inkml:trace>
  <inkml:trace contextRef="#ctx0" brushRef="#br0" timeOffset="23123.07">26820 6796 11471 0,'-3'-7'0'16,"2"1"0"-1,0 3 0-15,1 1 0 0,0 0 0 0,-2 0 0 16,0-7 0-16,-2-2 0 0,0-4 0 0,0-1 0 16,0 1 0-16,0-1 0 0,0 4-160 0,2 1 160 15,-1 0 224-15,0 3 96 0,2-2 32 0,-2 4 0 16,2-5 672-16,-2 4 144 0,2-2 32 0,-1 2 0 0,0 0 800 0,1-1 176 15,0 0 16-15,1 2 16 16,0 0 320-16,0 0 64 0,0 2 16 0,0-2 32 0,1 3-304 0,0 0-64 16,2-1-16-16,-2 3 0 0,0-1-912 0,1 2-176 15,-1 0-32-15,1 2-16 0,0-1-768 0,-1 3-160 16,0-1-16-16,-1 4-16 0,0 1-160 0,0 2 192 16,0 2-192-16,-1 2 192 0,0 2-192 0,-1 3 0 15,1 0 0-15,0 5 0 0,0-2 0 0,-2 4-240 16,2 3 64-16,0-3 16 0,-1 5-16 0,2-1 0 0,0 0 0 0,0 1 0 15,2 0-32-15,-1-3-16 0,0 1 0 0,0-3 0 16,2-1 224-16,-2-2-144 16,2-2 144-16,-1-2 0 0,-1-3 0 0,2-3 0 15,-2 2-128-15,0-5 128 0,0-3 0 0,1 2 0 0,-2-5 0 0,1 1 0 16,-1-5 0-16,0 1 0 0,0-1 0 0,0-1 0 16,1-2 0-16,-1 0 0 0,0-4 0 0,0 1 0 15,0 0 0-15,1-4 0 0,1-5-128 0,-1 2 128 16,1-6 0-16,0 1 0 0,0-5 0 0,0 1 0 15,1-3 0-15,-1-1 0 0,2-1-128 0,-1 0 128 16,-1-1 0-16,1-3 0 0,-2 0 0 0,-1 1 0 16,1-1 0-16,-2-1 0 0,-2 1 0 0,1 0 0 15,-2 5 0-15,-1 0 0 0,1 1 0 0,-2 1 0 16,0 4 0-16,-1 1 0 0,1 3 0 0,-2 0 0 16,2 4 0-16,1-1 0 0,0 4 0 0,1-1 0 15,2 1 0-15,-1 2 0 0,2 2 0 0,1 1 0 16,0 0 0-16,1 2 0 0,1-2 0 0,-2 4 0 15,0 0 0-15,0 0 0 0,0 0 0 0,0 0 0 0,0 0 0 0,0 0 0 16,0 0 0-16,55 7 0 0,-55-7 0 0,0 0 0 16,0 0 0-16,39 22 0 0,-39-22 0 0,0 0 0 15,38 22 0-15,-38-22 0 0,0 0 0 0,42 28 0 16,-42-28 0-16,25 20 0 0,-25-20 0 0,26 22 0 16,-26-22 0-16,0 0 0 0,28 29 0 0,-28-29 0 15,17 21 0-15,-9-11 0 0,-2 0 0 0,-1-2 0 16,-1 0 0-16,-2-2 0 0,-1 0 0 0,-1 0 0 15,-1 0 0-15,-3 1 0 0,1-1 0 0,-3 0 0 16,-2-2-128-16,-2 2 128 0,-1 0 0 0,-1 0 0 16,-3-2 0-16,0 2 0 0,0-4 0 0,-1 2 0 15,0 0 0-15,-1 1 0 0,1-4 0 0,-2 2 0 16,4 0 0-16,0 0 0 0,2 0 0 0,3-3 0 16,1 3-128-16,5-3 128 0,0 0 0 0,2 0 0 0,1 0 0 0,3 0 0 15,-1 0-320-15,0-3 48 0,-2 3 0 0,0 0 0 31,0 0-352-31,0 0-64 0,0 0-16 0,0 0-11424 0,59 7-2288 0</inkml:trace>
  <inkml:trace contextRef="#ctx0" brushRef="#br0" timeOffset="23532.86">27419 6595 8287 0,'0'-4'368'0,"-1"3"80"0,2-2-448 0,-1-1 0 15,-1 4 0-15,1-2 0 0,-1 2 2432 0,0-4 384 16,-2 2 96-16,-1-2 16 0,1-1 416 0,-3 1 96 15,-1 3 16-15,0 1 0 0,-1 0-1344 0,-1 0-272 16,0 4-48-16,-2-2-16 0,0 6-752 0,-3-2-160 16,2 0-32-16,-2 3 0 0,1 1-464 0,-1 2-112 15,2 2 0-15,0-2-16 0,3 2-112 0,0 1 0 16,0 1-128-16,2 2 192 0,1 1-192 0,-1-3 0 16,2 2 128-16,1-4-128 0,1 2 0 0,1 0 0 15,0 5 0-15,1-1 0 0,1 1 0 0,0 1 0 0,1-2 0 0,2 1 0 16,1-1 0-16,-1-2 0 0,3 1 0 0,2 1 0 15,-1-4 0-15,2-1 0 0,1 1 0 0,-10-16 0 16,22 26 0-16,-22-26-128 0,24 21 128 0,-24-21 0 16,0 0-256-16,35 22 0 0,-35-22 0 0,0 0-11984 15,0 0-2400 1</inkml:trace>
  <inkml:trace contextRef="#ctx0" brushRef="#br0" timeOffset="24388.67">27523 7055 13823 0,'-1'3'608'0,"0"-3"128"0,1 3-592 0,-2-3-144 16,2 0 0-16,0 0 0 0,0 0 2448 0,0 0 464 15,0-3 96-15,0 3 0 0,0-3-16 0,2-2-16 16,-2 5 0-16,0 0 0 0,5-24-1472 0,-5 24-288 15,5-22-64-15,-5 22-16 0,6-29-544 0,-6 29-96 16,6-34-32-16,-4 15 0 0,-2 19-176 0,7-41-32 16,-5 22-16-16,1-2 0 0,-2 1-80 0,-1-2-16 15,0 3 0-15,0-1 0 0,-1 2 16 0,-1-3 0 16,1 1 0-16,-1 0 0 0,0 3-32 0,0 1 0 16,-1 2 0-16,1 2 0 0,-1 2-128 0,2-2 192 0,-1 3-192 0,1 1 192 15,-1 0-64-15,2 0 0 0,-1 3 0 0,1 4 0 16,0 1 0-16,0 0-128 0,0 0 192 0,0 0-64 15,0 0-128-15,0 0 0 0,0 0 0 0,0 0 0 16,0 0 0-16,0 0 0 0,48 16 0 0,-48-16 0 16,0 0 0-16,32 23 0 0,-32-23 0 0,0 0 0 15,39 24 0-15,-39-24 0 0,0 0 0 0,43 26 0 16,-43-26 0-16,0 0 0 0,43 25 0 0,-43-25 0 16,0 0 0-16,36 26 0 0,-36-26 0 0,0 0 0 15,19 26 0-15,-19-26 0 0,6 15 0 0,-5-8 0 16,0 2 0-16,-1-2-144 0,-1-1 144 0,1 3 0 0,-1-3-304 0,-2 0 48 15,0 1 16-15,-1-4 0 0,-1 1 240 0,0 1-192 16,-2-1 192-16,-1-2-192 0,1-1 192 0,-3 2 0 16,0 1 0-16,0-2 0 0,0-2 0 0,0 4 0 15,1-2-128-15,-1-2 128 0,1 1 0 0,0 2 0 16,2-1 0-16,-1-2 0 0,4 4 0 0,-1-4 0 16,1 3 0-16,1-3 0 0,2 1 0 0,0 1 0 15,1 0 0-15,0 0 0 0,0-2 0 0,0 0 0 16,0 0 0-16,0 0 0 0,10 15 0 0,-10-15 0 15,0 0 0-15,0 0 0 0,0 0 0 0,23 20 128 0,-23-20-128 16,0 0 0-16,0 0 128 0,28 22-128 16,-28-22 0-16,0 0 0 0,0 0 0 0,32 25 0 15,-32-25 0-15,0 0 0 0,28 18 0 0,-28-18 0 16,0 0 0-16,0 0 0 0,31 22 0 0,-31-22 0 16,0 0 0-16,17 18 0 0,-17-18 0 0,8 15 0 0,-6-7 0 15,-1 2 0-15,-1-2 0 0,0 0 0 0,-1 2 0 0,0-1 0 16,-1-2 0-16,-1 2 0 0,-1 1 0 0,2-2 0 15,-2-1 0-15,-1 0 0 0,1-1 0 0,0-2 0 16,-3 1 0-16,1-1 0 0,-1-1 0 0,-2 0 0 16,-1-3 0-16,-1 1 0 0,0 1 0 0,0-2 0 15,-2 0 0-15,1 0 0 0,-2 0 0 0,1-2 0 16,-1 1 0-16,1 1 0 0,-1-3 0 0,2 0 0 16,1 0 0-16,-1-1 0 0,3 2 0 0,1-2 0 15,1 2 0-15,2-2 0 0,2 2 0 0,1-2 0 16,-1 1 0-16,3 0 0 0,0 1-128 0,0 0 128 15,0 2 0-15,0 0 0 0,0 0 0 0,0 0-144 16,0 0-368-16,0 0-64 0,46-28 0 0,-46 28-11872 16,0 0-2368-16</inkml:trace>
  <inkml:trace contextRef="#ctx0" brushRef="#br0" timeOffset="24840.88">27973 6556 1839 0,'-1'-1'160'0,"0"-1"-160"0,0 2 0 0,1-3 0 15,0 3 1744-15,0 0 320 0,1 0 64 0,-1 0 16 16,0 0 1456-16,0 0 304 0,0 0 48 0,0 0 16 16,0 0-768-16,33 27-160 0,-33-27-32 0,17 24 0 15,-17-24-1280-15,19 28-272 0,-9-9-48 0,0-1-16 16,0 2-752-16,0 1-160 0,-1 1-32 0,1 1 0 16,0-1-192-16,-1 0-64 0,-2 3 0 0,0-3 0 15,-3 0-192-15,0 3 128 0,-1-1-128 0,-3 0 0 16,0 1 128-16,-3 0-128 0,-1 1 0 0,-2-4 0 15,1 0 144-15,-2 1-144 0,-2-2 128 0,-1 1-128 16,2 0 192-16,-2-2-64 0,0-2 0 0,1-1 0 0,-1-1 0 16,2-2-128-16,-3 0 192 0,1-2-64 15,0-2-128-15,-3 3 0 0,1-3 0 0,0-2 128 0,1 0-128 16,-2 0 0-16,2-2 0 0,1 1 0 0,2-1 0 0,-1-2 0 16,1-1 0-16,4 0 0 0,1-3-192 0,2-3 192 15,1 2-160-15,0 1-12640 16,0 0-2544-16</inkml:trace>
  <inkml:trace contextRef="#ctx0" brushRef="#br0" timeOffset="29141.74">28548 4207 11967 0,'-2'-4'1072'0,"1"2"-864"16,-1-2-208-16,1 1 0 0,1 0 976 0,-1 3 160 15,0-5 16-15,-1 1 16 0,0-2 1648 0,-3-2 320 0,0-3 64 0,-2 0 0 16,-1-1-880-16,-2-3-176 16,-2 1-32-16,1 2-16 0,-2 2-880 0,1 0-160 0,-2 2-32 0,0-1-16 15,-1 3-400-15,-1 2-80 0,-2 3-16 0,2 1 0 16,0 1-208-16,0 3-48 0,-1 4-16 0,0 1 0 15,0 1-48-15,3 3-16 0,-2 4 0 0,-1 1 0 16,0 7-32-16,0 0 0 0,1 3 0 0,1-2 0 16,3 0-144-16,0 2 128 0,4 3-128 0,-1 4 128 15,4-4-128-15,3 1 0 0,4 4 0 0,2-2 0 16,3 1 0-16,4-4 0 0,6-1 0 0,2-3 0 16,-19-27 0-16,51 41 0 0,-51-41 0 0,62 22 0 0,-62-22-128 0,65 10 128 15,-65-10 0-15,66-3 0 16,-66 3 0-16,56-11 0 0,-56 11-144 0,66-27 144 15,-66 27-160-15,66-41 32 0,-66 41 0 0,55-45 0 16,-55 45-48-16,47-50 0 0,-27 24 0 0,-4 1 0 0,-1 1 176 0,-1-2 0 16,-6 3-144-16,-1-3 144 0,-4 2 0 0,0-1 0 15,-3-1 0-15,-3 1 0 0,1 1 0 0,-4 0 192 16,-4-1-64-16,-1 1 0 0,-4 1 160 0,-1 4 32 16,-2 0 0-16,-1 0 0 0,-1 6-32 0,-1-2 0 15,-3 3 0-15,1 2 0 0,1 2-96 0,-3 2-32 16,1 1 0-16,0 4 0 0,1 2 0 0,2 2 0 15,4 0 0-15,3 2 0 0,5 0-160 0,1 1 0 16,6 1 0-16,2-1 128 0,0-6-336 0,0 0-80 16,0 0-16-16,36 25 0 15,-36-25-640-15,0 0-128 0,59 18-16 0,-59-18-17504 0</inkml:trace>
  <inkml:trace contextRef="#ctx0" brushRef="#br0" timeOffset="30151.59">29238 4201 6447 0,'-1'-10'576'0,"0"3"-576"0,1 1 0 0,1 3 0 0,0 0 1520 0,0 1 192 15,1 0 32-15,-2 0 16 0,2-4 1520 0,2-2 304 16,0 2 64-16,-2-3 16 0,1 3-720 0,-1 3-128 15,-1-1-48-15,-1 4 0 0,2 0-1168 0,-4 1-256 16,0 3-32-16,-1 1-16 0,1 1-736 0,-3 4-160 16,0-1-16-16,-1 4-16 0,1 1-144 0,-1 3-32 15,-1-1 0-15,1 3 0 0,0-2-192 0,2 4 144 16,-1-1-144-16,3 1 128 0,1 2-128 0,0 0 0 16,2 1 0-16,1-1 0 0,3-1 0 0,3-1 0 15,1-1 0-15,3-2 0 0,-12-18 0 0,28 29 0 0,-28-29 0 16,0 0 0-16,54 28-160 0,-54-28 160 0,0 0 0 0,60 10-144 15,-60-10-64-15,0 0-16 0,64-7 0 0,-64 7 0 16,0 0 16-16,56-25 0 0,-56 25 0 0,0 0 0 16,38-32 208-16,-38 32 0 0,22-28-160 0,-22 28 160 15,18-32 0-15,-11 16 0 0,-1-2 0 0,-2 2 0 16,0-3 224-16,-3-1-32 0,0 2-16 0,-2-1 0 16,1-1 96-16,-3-1 32 0,1-1 0 0,-2 0 0 0,1 2-48 15,-2 1-16-15,-2 3 0 0,2 0 0 16,1 5-112-16,-1 0 0 0,0-1-128 0,-2 1 192 15,1-1 704-15,3 4 144 0,-2 2 32 0,2-1 0 16,2 4-864-16,0 0-208 0,2 2 0 0,1 1 0 16,-2 0-1184-16,0 0-288 0,0 0-48 0,0 0-11728 15,0 0-2336-15</inkml:trace>
  <inkml:trace contextRef="#ctx0" brushRef="#br0" timeOffset="31101.41">30012 4580 13823 0,'0'-1'608'0,"0"0"128"0,0-1-592 0,0 2-144 0,0 0 0 0,0 0 0 16,0-2 1728-16,0 2 304 0,0-1 64 0,2-2 16 15,-2 0 608-15,0 0 128 0,1-3 32 0,-1 0 0 16,0 2-880-16,0-5-160 0,0 2-48 0,0-2 0 16,0 2-816-16,1-5-160 0,-1 0-48 0,1-1 0 15,1-1-416-15,-1-1-96 0,0 2 0 0,0-5-16 16,0 1-16-16,1-1 0 0,-1-5 0 0,0 1 0 16,-1-3-16-16,0 3 0 0,0-4 0 0,-2 1 0 0,0-2 16 15,-1 1 0-15,0 0 0 0,1-2 0 0,-2 1 0 0,2-2 0 16,-1 3 0-16,1 0 0 0,-1-1-64 0,2 3-16 15,0 6 0-15,-1-1 0 0,1 3-144 0,1 0 160 16,0 0-160-16,0 1 160 0,1 5-160 0,2 1 0 16,-1-1 144-16,1 5-144 0,-1 1 0 0,-2 4 0 15,0 0 0-15,0 0 128 0,0 0-128 0,0 0 0 16,0 0 0-16,60 9 0 0,-60-9 0 0,0 0 0 16,47 32 0-16,-47-32 128 0,38 29-128 0,-38-29 0 15,41 38 0-15,-41-38 0 0,43 37 0 0,-43-37 0 0,38 38 0 16,-38-38 0-16,31 30 0 0,-31-30-160 0,21 27 160 0,-21-27 0 15,13 25-192-15,-10-14 64 0,0 0 128 0,-2-1-208 16,-1-3 16-16,-1-1 0 0,0 3 0 0,-2-5 0 16,1 2 16-16,-3-2 16 0,0 1 0 0,-1-2 0 15,-2 0 0-15,-2-2 0 0,1 1 0 0,-4 1 0 16,0 1 160-16,-2-4-208 0,-1 0 80 0,1 0 128 16,0 0-128-16,0 0 128 0,-1 0 0 0,0 0 0 15,1-3 0-15,2 3 0 0,0-1 0 0,3 1 0 16,3 0 0-16,1 0 0 0,2 0 0 0,1 1 0 15,2 2 0-15,2-3 0 0,2 3 0 0,-3-3 0 16,0 0 0-16,0 0 0 0,0 0 0 0,33 23 0 16,-33-23 192-16,0 0-64 0,35 22 0 0,-35-22 0 15,0 0 0-15,42 31 0 0,-42-31 0 0,32 25 0 16,-32-25-128-16,32 23 160 0,-32-23-160 0,30 27 160 0,-30-27-160 16,25 24 0-16,-25-24 0 0,22 24 0 0,-22-24 0 0,17 23 0 15,-17-23 0-15,13 21 0 0,-10-10 0 0,0 0 0 16,-1 0 0-16,-2 1 0 0,-1 0 0 0,-3-1 0 15,1 0 128-15,-2 0-128 0,-1 0 0 0,-1 0 0 16,-1-2 0-16,-1 0 128 0,0 0-128 0,-1-2 0 0,-1 0 0 0,-1-2 128 16,-2 1-128-16,1-2 128 0,-3-2-128 0,0 2 128 15,1-4 32-15,-3 0 0 16,1 0 0-16,-1 0 0 0,-2 0-160 0,-1-2 160 16,1-1-160-16,3 2 160 0,2-3-160 0,0 2 0 15,-1-2 0-15,-1-2 0 16,3 0-304-16,4-3-80 0,3 2-32 0,3-2 0 15,4 0-528-15,0 9-96 0</inkml:trace>
  <inkml:trace contextRef="#ctx0" brushRef="#br0" timeOffset="39019.64">30717 4288 8287 0,'-2'0'736'0,"-1"0"-592"0,2 0-144 0,1 0 0 15,1 0 1664-15,-1 0 288 0,0 0 64 0,0-2 16 16,1 2 704-16,1-4 144 0,0 2 16 0,-2 2 16 16,0 0-736-16,0 0-160 0,0 0-32 0,0 0 0 15,51-14-560-15,-51 14-112 0,0 0-32 0,0 0 0 16,0 0-448-16,56-9-112 0,-56 9-16 0,0 0 0 16,0 0-304-16,0 0-64 0,0 0-16 0,55 3 0 15,-55-3-32-15,0 0-16 0,0 0 0 0,0 0 0 16,0 0-112-16,56-3-32 0,-56 3 0 0,0 0 0 0,0 0-128 15,0 0 0-15,0 0 0 0,58-8 0 16,-58 8 0-16,0 0-192 0,0 0 64 0,0 0 128 16,0 0-736-1,0 0-32-15,0 0 0 0,0 0-11360 0,0 0-2272 0</inkml:trace>
  <inkml:trace contextRef="#ctx0" brushRef="#br0" timeOffset="39358.31">30739 4355 16575 0,'0'4'736'0,"0"-4"160"0,2 2-720 0,-2 0-176 0,1 0 0 0,-1-2 0 15,1 0 2176-15,0 2 384 0,2-2 96 0,-1 4 16 16,-2-4-384-16,0 0-80 0,0 0-16 0,0 0 0 16,0 0-688-16,0 0-144 0,52 19-16 0,-52-19-16 15,0 0-624-15,0 0-112 0,0 0-16 0,62 10-16 16,-62-10-368-16,0 0-192 0,0 0 192 0,52 2-192 16,-52-2 0-16,0 0 0 0,0 0 0 0,0 0 0 15,0 0 0-15,52 4 0 0,-52-4 0 0,0 0 0 16,0 0-720-16,0 0-112 0,0 0 0 0,0 0-16576 15</inkml:trace>
  <inkml:trace contextRef="#ctx0" brushRef="#br0" timeOffset="41122.25">31569 4652 15663 0,'-1'0'1392'0,"1"0"-1120"15,0 0-272-15,0 0 0 0,0 0 1616 0,0 0 272 16,-1-3 48-16,1 3 16 0,0-2 448 0,-2 1 96 16,2-4 0-16,2-1 16 0,-2 1-928 0,1-4-192 15,0 0-48-15,-1-2 0 0,3 0-448 0,-2-3-112 16,0 0-16-16,2 0 0 0,-2-2-256 0,0-3-64 16,0 0-16-16,2-2 0 0,-2-2-176 0,0-3-48 15,0-1 0-15,1-1 0 0,0-2-32 0,-1-5-16 16,2 1 0-16,-2-5 0 0,0 6-160 0,1 1 160 0,-2-6-160 0,0 3 160 15,0-3 0-15,0 4 0 0,-2 2 0 0,-1 2 0 16,0 3 32-16,-2 1 0 0,0 4 0 0,-1 1 0 16,1 5 64-16,1 2 32 0,-1 2 0 0,1 0 0 15,0 2-48-15,0 1-16 0,0 2 0 0,2 0 0 16,-1 1-48-16,2 0-16 0,0 4 0 0,0-2 0 16,1 4-160-16,0-4 0 0,1 4 0 0,0 0 128 15,0 0-128-15,2 1 0 0,-3-1 0 0,0 0 0 16,0 0 0-16,0 0 0 0,0 0 0 0,40 28 0 15,-40-28 0-15,0 0 0 0,0 0 0 0,56 26 0 16,-56-26-128-16,0 0 128 0,68 24 0 0,-68-24 0 0,55 20 0 16,-55-20 0-16,54 21 0 0,-54-21 0 0,50 16-128 0,-50-16 128 15,0 0 0-15,69 22 0 0,-69-22 0 0,0 0 0 16,61 23 0-16,-61-23 0 0,0 0 0 0,43 22 0 16,-43-22 0-16,0 0 0 0,36 25 0 0,-36-25 0 15,0 0 0-15,22 32 0 0,-22-32 0 0,9 22 0 16,-8-13 0-16,0 2 0 0,-2 0 0 0,0 0 0 15,-2 0 0-15,-1-3 0 0,1 0 0 0,-2 0 0 16,-1 0 0-16,-3 1 0 0,-1 1 0 0,-4 0 0 16,-2-3 0-16,-1 2 0 0,-2 0 0 0,1-3 0 15,-2 1 0-15,-1-1 0 0,0 1 0 0,-1-1 0 16,-2-3 0-16,1 1 0 0,-1 1 0 0,1-1 0 16,-1-2 128-16,3 2-128 0,2-2 0 0,0 2 0 15,0-4 0-15,3 3 0 0,3-2 0 0,0 1 0 16,4-2 0-16,0 0 0 0,3 0 0 0,2 0 0 15,3 0 0-15,1 0 0 0,0 0-288 0,0 0-32 0,0 0-16 0,0 0-13136 16,68-18-2624-16</inkml:trace>
  <inkml:trace contextRef="#ctx0" brushRef="#br0" timeOffset="80722.1">6512 7466 1839 0,'-2'7'160'0,"2"-5"-160"0,0-1 0 0,0-1 0 0,0 0 1712 0,-1 0 304 16,1 3 64-16,0-3 16 0,0-3 96 0,0 2 32 15,1 2 0-15,-2 2 0 0,1-3-176 0,0 2-48 16,0-2 0-16,0 0 0 0,0 0-400 0,-1 0-96 15,0-2-16-15,-2 4 0 0,1-1-16 0,-2 4-16 16,-1-1 0-16,-1-1 0 0,0 4-448 0,-2-3-96 16,1 2-16-16,-2 0 0 0,-1 3-288 0,2-3-64 15,2 0-16-15,-1 0 0 0,-1 2-272 0,-2 4-48 16,-3 0-16-16,0 5 0 0,-2 1-192 0,-4 1 144 16,-2-3-144-16,-2 6 128 0,2 10-128 0,0-1 0 15,0 4 0-15,0-3 128 0,1-4-128 0,0 2 0 16,2 3 144-16,-1 6-144 0,1 1 0 0,2 1 128 15,3-6-128-15,0 1 0 0,0 5 128 0,1-1-128 0,1 5 160 16,0-1-160-16,2 6 160 0,3-6-160 0,2 1 160 0,3-1-160 16,1 1 128-16,2 4-128 0,1 3 0 0,2-2 0 15,1-6 0-15,0-3 0 0,0-6 0 0,2-2 0 16,0-2 0-16,1-6 0 0,-2-3 0 0,2-3 0 16,1-3 0-16,1 2 0 0,0 2 0 0,2-4 0 15,-2-6-304-15,-1-1 0 0,-2-9 0 0,-8 0 0 31,0 0-1744-31,0 0-336 0</inkml:trace>
  <inkml:trace contextRef="#ctx0" brushRef="#br0" timeOffset="81370.16">6875 7690 7359 0,'0'0'656'0,"0"0"-528"0,0 0-128 0,-1 0 0 16,1 0 1392-16,-1 0 240 0,1-2 48 0,-3 2 16 15,1-1 944-15,-2 1 192 0,0-3 48 0,1 1 0 16,0 0-672-16,-1 0-128 0,2-1-32 0,0 2 0 16,-2 1-832-16,-1-2-160 0,-1 2-32 0,-2 0-16 15,1 0-192-15,-2 2-48 0,1 2 0 0,-1 0 0 16,0 2-160-16,1 2-32 0,-2 0-16 0,1 3 0 15,2-1-224-15,-2 2-32 0,2 4-16 0,-1 2 0 16,2 3-160-16,1 3-128 0,1 0 192 0,2 1-192 16,1 1 128-16,1-2-128 0,1-3 0 0,1 3 0 15,4 3 0-15,1-3 0 0,-2-10 0 0,0 0 0 16,2 1 0-16,2-2 0 0,1-1 0 0,-1-3 0 16,4-2 0-16,-1-1 0 0,-12-6 0 0,0 0 0 15,0 0 0-15,57-9 0 0,-57 9 0 0,0 0 0 0,0 0 0 0,58-42-176 16,-58 42 176-16,27-39-160 0,-27 39-32 0,0 0-16 15,0 0 0-15,20-43 0 0,-20 37 208 0,-1-2-192 16,-3 1 192-16,-1 0-192 0,-1 1 192 0,-3 0 0 16,1 2 0-16,-2 1 160 0,0 1 32 0,-2 1 0 15,-1 1 0-15,2 0 0 0,0 1-16 0,-1 1 0 16,-3 1 0-16,-1 1 0 0,1-1-48 0,0 6-128 16,3-3 192-16,1 0-64 0,-2 1-128 0,2 0 0 15,1 2 0-15,1-3 0 0,2 0 0 0,3-2 0 16,1 2 0-16,1-2 0 15,1-1-512-15,4 0-144 0,-1-1-32 0,2 0-17088 0</inkml:trace>
  <inkml:trace contextRef="#ctx0" brushRef="#br0" timeOffset="82069.87">6701 8458 10127 0,'-3'0'448'0,"2"-2"96"0,1 2-544 0,0 0 0 16,0 0 0-16,0 0 0 0,1-3 1728 0,1 2 256 15,0 1 32-15,2-5 16 0,1 1 960 0,2 1 192 16,-7 3 32-16,0 0 16 0,0 0-1184 0,0 0-256 15,46-39-32-15,-46 39-16 0,0 0-848 0,0 0-160 16,0 0-32-16,54-37-16 0,-54 37-304 0,0 0-48 0,0 0-16 0,0 0 0 16,52-26-112-16,-52 26-16 0,0 0-16 0,0 0 0 15,0 0-176-15,0 0 0 0,0 0 144 0,47 6-144 16,-44 2 0-16,-1 2 0 0,-1 1 0 0,1 1 128 16,-2-1-128-16,0 4 0 0,-2 4 128 0,1-2-128 15,-1 2 0-15,-1 5 0 16,-3 7 0-16,-1 1-128 0,-2-3 128 0,-1-3-208 0,-1-1 80 0,-1-3 128 15,-2-4-224-15,-1-2 80 0,0 0 16 0,-1-6 0 16,1 0 128-16,-1-1-208 0,-1 0 80 0,2-3 128 16,3-3-256-16,1-1 80 0,0-2 16 0,1-2 0 15,2-1 0-15,1-2 0 0,1-1 0 0,2-2 0 16,1 0 160-16,2-2 0 0,2-3 128 0,1 3-128 16,1 1 336-16,0 0 0 0,-1 1 0 0,3 2 0 15,0 0-32-15,1 0-16 0,2 0 0 0,-1 3 0 16,3 2-48-16,0 1-16 0,-3 0 0 0,3 1 0 0,4 3-96 0,1 1-128 15,1 1 176-15,1 0-176 0,2 2 128 0,-1 0-128 16,1 2 0-16,-2-1 0 0,0-2 0 0,0 2 0 16,-3 1 0-16,0 0 0 0,-4-2 0 0,-1 0 0 15,-2-2-176-15,-1 3 176 0,0-3-288 0,-2 0 48 16,1 0 16-16,-3-5 0 16,2 2-944-16,-1-3-192 0,-1 0-48 0,1-4-14912 0</inkml:trace>
  <inkml:trace contextRef="#ctx0" brushRef="#br0" timeOffset="82637.12">7215 7779 7359 0,'-1'4'656'16,"1"-2"-528"-16,0-5-128 0,0 3 0 0,0 1 1632 0,0-1 288 15,0 2 64-15,0-2 16 0,1 0 1184 16,1 0 224-16,0 0 48 0,2 0 16 0,1-2-1152 0,0 1-224 16,0 1-48-16,-1 0-16 0,3 0-784 0,1 3-160 15,1 4-16-15,2-1-16 0,0 4-384 0,3 2-80 16,-1 4-16-16,1-1 0 0,-2 5-288 0,2-2-64 16,-3 5-16-16,0-1 0 0,-1 4-32 0,-1 1-16 15,1 3 0-15,-2 1 0 0,1 0 16 0,-2 4 0 16,1 6 0-16,-1 1 0 0,-2 4-176 0,-1-4 192 15,-2 1-192-15,-3-1 192 0,0-5-48 0,0-8 0 16,-2-3 0-16,1 5 0 0,-4 5 80 0,-2 7 16 16,-2-1 0-16,-1 1 0 0,-1 2-80 0,-1-4-16 0,-1-7 0 0,0-2 0 15,0 0-144-15,2-6 128 0,1-2-128 0,-3-2 128 16,-1 2-128-16,1 0 0 0,0-1 0 0,0-5 0 16,0 1 0-16,1-7 0 0,3-1 0 0,2-2 0 15,0-3 0-15,2-3 0 0,1 0 0 0,1 1 0 16,1-1 0-16,0-3-192 0,1 0 0 0,0-3 16 31,2-1-320-31,0-2-64 0,2-3-16 0,0 0 0 16,1-4-1216-16,2 0-256 0</inkml:trace>
  <inkml:trace contextRef="#ctx0" brushRef="#br0" timeOffset="88844.89">3687 7385 5519 0,'0'-1'496'0,"0"1"-496"16,0-3 0-16,-1 3 0 0,0 0 960 0,0-1 80 15,-2 0 32-15,1-1 0 0,-3 2 880 0,0-3 176 16,-1 0 48-16,-1 3 0 0,0 0-880 0,0 0-160 16,-2 3-48-16,-1 0 0 0,0 1 544 0,0 2 96 15,0 0 32-15,-1 1 0 0,0 1-576 0,-1 2-112 16,-1 0-32-16,1 2 0 0,1 1-224 0,0-1-48 16,0 5-16-16,-2 2 0 0,3 0-320 0,1-1-64 0,-3 6-16 0,3 3 0 15,-3 3 16-15,2 3 0 0,-1-1 0 16,1 6 0-16,1 1-112 0,-1 4-32 0,1-1 0 0,2 1 0 15,0-2 16-15,2 1 0 0,3 3 0 0,1-2 0 16,1-5 16-16,1 3 0 0,1 1 0 0,1 1 0 16,2-2-64-16,0-1 0 0,0-3 0 0,0-2 0 15,1-5-48-15,1 3-16 0,0-1 0 0,2 2 0 16,4 7-128-16,2 1 0 0,6 4 0 0,1-4 0 16,-1-7 0-16,1-4 0 0,0-8 0 0,-1-4 0 15,0-5-192-15,0-4 192 0,-21-10-160 0,41 10 160 16,-41-10-1728-16,0 0-256 0</inkml:trace>
  <inkml:trace contextRef="#ctx0" brushRef="#br0" timeOffset="89551.5">4015 7367 12895 0,'0'7'576'0,"0"-6"112"0,1-1-560 0,1 0-128 0,-1 0 0 0,0-1 0 16,0 1 1696-16,2-3 304 0,0-1 64 0,4-2 16 15,0 1 96-15,2-1 32 0,-9 6 0 0,0 0 0 16,0 0-880-16,0 0-176 0,0 0-48 0,0 0 0 16,63-13-512-16,-55 15-96 0,1 2-32 0,-1-2 0 15,-1 3-224-15,-1 1-48 0,0 3-16 0,-1 0 0 16,-1-2-176-16,-2 2 0 0,1-2 0 0,-2 2 0 15,0-3 0-15,-1 1 0 0,-1 2 0 0,0-3 0 0,-2 2 0 0,0 0 0 16,-1-1 128-16,-1-4-128 16,0 3 0-16,-2 1 0 0,-1-4 0 0,1 3 0 15,-3-1 128-15,1 0-128 0,2 0 128 0,-1-1-128 16,2-2 256-16,1 0-48 0,0 0 0 0,2-2 0 0,1 3 432 0,1-3 64 16,1 0 32-16,1 0 0 0,2 0-320 0,-1-3-64 15,2 6-16-15,1-3 0 0,0 0-112 0,1 1-32 16,0 1 0-16,1 1 0 0,-1 1 0 0,1 2-16 0,1 0 0 15,-1 0 0-15,0 0-176 0,1 2 128 0,0-2-128 0,0 3 128 16,2-2-128-16,-2 2 0 16,2-2 0-16,-1 2 0 0,1-2 0 0,-3 2 0 15,-1-3 0-15,2 0 0 0,-3 0 0 0,-1-2 0 16,-3-1 0-16,1-2 0 0,-2 4 0 0,0-2 0 16,0 4 0-16,-2-5 0 0,-2 5 128 0,-3 0 0 15,-4-1 0-15,-2 0 0 0,-2 0 0 0,-1 0 0 0,-1-2 0 0,-2 2 0 16,1 0 112-16,-3 1 16 0,0-1 0 0,0 0 0 15,-1-2-256-15,2-1 128 0,5 6-128 16,4-3 0-16,2 0 0 0,2-2 0 0,2 0 0 0,1 0 0 16,2 1 0-16,2-4 0 0,0 1 0 0,1 1 0 31,1-2-352-31,1 1-64 0,0 1-16 0,2 1-12064 0,2-2-2416 0</inkml:trace>
  <inkml:trace contextRef="#ctx0" brushRef="#br0" timeOffset="90255.37">3954 8297 13823 0,'-1'-3'1216'0,"1"0"-960"0,0 3-256 0,0 0 0 16,0 0 1776-16,0-2 304 0,0 1 64 0,0-2 16 16,1-1 192-16,3-2 32 0,1-3 16 0,0 3 0 15,3-1-736-15,-8 7-160 0,0 0-32 0,0 0 0 16,0 0-624-16,55-34-128 0,-55 34-16 0,0 0-16 15,0 0-432-15,0 0-96 0,68-11-16 0,-55 15 0 16,-1 0-144-16,0 4 0 0,-2-1 0 0,0 5 0 16,-3 2 0-16,0 4 0 0,-2-4-144 0,-3 1 144 15,-1-3 0-15,-1 2 0 0,-1 4-128 0,-3 4 128 16,1 3 0-16,-4-3 0 0,-1 3 0 0,0-5 0 0,0 2 0 0,-3-2 0 16,-4 3 0-16,-5 3 0 0,0-6 0 0,0-1 0 15,1-7 0-15,1-5 0 0,2-2 128 0,0-1-128 16,3-4 0-16,-1-4 144 0,3-2-144 0,1 0 0 15,1-4 0-15,4 2 128 0,2 1-128 0,-1 0 128 16,3-2-128-16,1-3 128 0,1-2-128 0,1-1 0 16,2 2 0-16,2-3 0 0,-6 16 176 0,0 0-48 15,0 0-128-15,0 0 192 0,44-44 32 0,-44 44 0 16,0 0 0-16,0 0 0 0,59-3-224 0,-59 3 144 16,0 0-144-16,54 7 128 0,-34-2-128 0,0 1 0 15,0 1 0-15,-2-3 0 16,2 3-368-16,-1 1-48 0,-1-2-16 0,1 1 0 15,-6-4-896-15,1 0-176 0,1 1-32 0,-15-4-16 16,0 0-1088-16,0 0-224 0</inkml:trace>
  <inkml:trace contextRef="#ctx0" brushRef="#br0" timeOffset="90717.9">4400 7361 1839 0,'1'6'160'0,"0"-4"-160"0,2 3 0 0,-2-2 0 0,0-1 2000 0,0 0 368 15,1 2 80-15,1 2 16 0,2 5 560 0,4 5 112 16,2 1 32-16,0 5 0 0,3-4-768 0,-1 2-160 16,0-2-16-16,2 1-16 0,-1 3-640 0,2 0-128 15,2 3-32-15,-1 4 0 0,0-1-544 0,-2 4-112 16,1 3-32-16,-1 3 0 0,-3 4-240 0,-2 2-48 16,-1 0-16-16,-3 1 0 0,-1 2-160 0,-2-3-16 15,-1-3-16-15,-2 0 0 0,0 3-96 0,-1-2-128 0,-2 2 176 0,0-4-176 16,-1-1 176-16,-1 1-176 0,-2 1 160 0,0-6-160 15,2-7 0-15,-1 1 128 0,-2 4-128 0,-3 4 0 16,-1 0 0-16,-1-4 0 0,-2-5 0 0,0 0 0 16,-1-3 0-16,0-3 128 0,-1-4-128 0,1-1 0 15,2-3 0-15,0-2 0 0,2-2 128 0,0-1-128 16,2-3 0-16,-1 0 0 0,1 4 128 0,1-7-128 16,3-6 0-16,1-3 0 0,0-1 0 0,3 4 0 31,-1 3-656-31,3-3-128 0,0-10-32 0,3 0-10832 0,3 5-2176 0</inkml:trace>
  <inkml:trace contextRef="#ctx0" brushRef="#br0" timeOffset="91400.5">5202 8032 4607 0,'1'0'400'0,"-1"0"-400"16,0 0 0-16,0 0 0 0,0 0 1664 0,0 0 240 16,-1 0 48-16,1-3 16 0,0 3 1296 0,0 0 256 15,1 0 48-15,-1 0 16 0,2 0-832 0,-1 3-176 16,1-3-16-16,1 3-16 0,-1-3-848 0,3 3-160 16,-1 0-48-16,2-3 0 0,0 3-784 0,2-3-144 15,2 0-48-15,0 0 0 0,-3 0-272 0,3 0-64 16,-10 0-16-16,0 0 0 0,0 0-160 0,0 0 0 15,52-3 144-15,-46 3-144 0,3-2 0 0,-1 1 0 16,-8 1 0-16,0 0 0 0,0 0-304 0,0 0-16 16,61-6-16-16,-61 6 0 15,0 0-1984-15,0 0-400 0</inkml:trace>
  <inkml:trace contextRef="#ctx0" brushRef="#br0" timeOffset="91668.67">5375 7873 2751 0,'-3'1'128'0,"0"-1"16"16,3 3-144-16,-1-3 0 0,1 0 0 0,0 0 0 0,0 0 2240 0,-1 0 432 16,1 0 80-16,0 2 0 0,0-2 720 0,0 2 144 15,0 0 32-15,0 2 0 0,-2 4-960 0,1 0-192 16,-1 4-48-16,0 3 0 0,1-1-1056 0,1 2-224 15,0 2-32-15,1 1-16 0,1 1-672 0,-1 1-144 0,0-2-32 16,2 0 0-16,-1-3-272 0,1-4 0 16,-1 1-128-16,2-6 128 15,-2-1-1088-15,1-2-128 0,0 1-32 0,-1-5-15008 16</inkml:trace>
  <inkml:trace contextRef="#ctx0" brushRef="#br0" timeOffset="93973.93">3153 9337 10127 0,'0'4'896'16,"1"-1"-704"-16,-1-7-192 0,2 1 0 0,-1 3 992 0,0 0 160 15,2 0 48-15,0 0 0 0,4 0 768 0,1 0 144 16,1 0 48-16,2 2 0 0,-1-2-640 0,1 1-128 15,-1-1-32-15,0 0 0 0,-10 0-128 0,0 0-16 16,0 0-16-16,0 0 0 0,58 11-192 0,-47-6-48 16,-11-5 0-16,0 0 0 0,0 0-176 0,47 6-32 15,-35-2-16-15,2 0 0 0,0-1-240 0,-1 2-48 16,1 1-16-16,2 1 0 0,0 6-208 0,2-3-32 16,-1-5-16-16,-1-1 0 0,-16-4-176 0,0 0 128 15,58 7-128-15,-58-7 128 0,0 0-128 0,62 5 0 16,-62-5 0-16,0 0 128 0,60-2-128 0,-60 2 0 15,0 0 144-15,56-4-144 0,-56 4 128 0,0 0-128 16,57-6 160-16,-57 6-160 0,0 0 160 0,0 0-160 16,66-6 160-16,-51 8-160 0,-15-2 176 0,0 0-176 0,50 5 192 0,-50-5-192 15,0 0 192-15,0 0-192 16,0 0 192-16,62-14-192 0,-49 17 144 0,-13-3-144 0,0 0 0 0,0 0 144 16,0 0-144-16,62-21 0 0,-62 21 0 0,0 0 0 15,0 0 0-15,49 2 0 0,-36-1 0 0,-1 2 0 16,1 3 0-16,-1-3 0 0,0 0 0 0,1 0 0 15,-2 1 0-15,0-2 0 0,1-1 0 0,2 2 0 16,-2-3 0-16,1 1 0 0,-1 0 0 0,-12-1 0 16,0 0 0-16,0 0 0 0,48 1 0 0,-35 2 0 15,0 1 0-15,0-4 0 0,-13 0 128 0,0 0-128 16,0 0 0-16,53 3 0 0,-40 0 0 0,0-3 0 16,-13 0 0-16,0 0 0 0,47 0 0 0,-47 0 0 15,42 8 0-15,-42-8 0 0,39 10 0 0,-39-10 0 0,36 7 0 16,-20-4 0-16,0 0 0 0,-2-3 0 0,-4 0 0 0,1-3 0 15,0 3 0-15,0-2 0 0,-11 2 0 0,0 0 0 16,0 0 0-16,56-1 0 0,-56 1 0 0,0 0 0 16,51-3 0-16,-51 3 0 0,0 0 0 0,56-10 0 15,-56 10 0-15,0 0 0 0,59-10 0 0,-59 10 0 16,0 0 0-16,61 0 0 0,-61 0 0 0,0 0 0 16,0 0 0-16,65 0 0 0,-47 6 0 0,0 1 0 15,-5-4 0-15,-1 1 0 0,3 0 0 0,-1 1 0 0,-2 1 0 0,1-2 0 16,-1-4 0-16,2 2 0 15,3 2 128-15,1-3-128 0,-1-1 0 0,-17 0 0 16,0 0 0-16,0 0 0 0,66-11 0 0,-66 11 0 16,0 0 128-16,0 0-128 0,63-25 0 0,-63 25 0 15,0 0 0-15,0 0 0 0,62-21 0 0,-62 21 0 0,0 0 128 0,0 0-128 16,0 0 0-16,65-10 0 0,-53 13 0 0,1-1 0 16,1 2 0-16,-2 0 0 0,3-2 0 0,-2 2 0 15,0-2 0-15,1-1 0 0,-1 2 0 0,2-1 0 16,1 2 0-16,-16-4 0 0,0 0 0 0,0 0 0 15,55-10 0-15,-55 10 0 0,0 0 0 0,0 0 0 16,62-18 0-16,-62 18 0 0,0 0 128 0,57 0-128 16,-57 0 0-16,0 0 0 0,54 3 0 0,-38 0 0 15,-16-3 0-15,0 0 0 0,0 0 0 0,54 4 0 16,-40 2 0-16,0 2 0 0,0 2 0 0,0 0 0 16,-4-7 0-16,0 0 0 0,0 1 0 0,1-1 0 15,1 0 0-15,2 0 0 0,-2-3 0 0,1 0 0 16,0 0 0-16,1 0 0 0,-1 0 0 0,0-3 0 0,0 2 0 0,2 1 0 15,0 0 0-15,0 0 0 0,-3-2 0 0,1 2 0 16,-1-3 128-16,0 2-128 0,1 1 0 0,-1-3 0 16,2 3 0-16,-1 3 0 0,2-2 0 0,-1 2 0 15,-3-3 0-15,-1 0 128 0,0 0-128 0,1 0 0 16,0 1 0-16,0 0 0 0,-1-1 0 0,1 0 0 16,0 0 0-16,0 0 0 0,2-1 0 0,0 1 0 15,0 1 0-15,0 0 0 0,3-1 0 0,-16 0 0 16,0 0 0-16,0 0 0 0,0 0 0 0,66-22 128 15,-66 22-128-15,0 0 0 0,0 0 0 0,0 0 128 16,63-14-128-16,-53 12 0 0,1 2 0 0,1 0 0 16,-1 0 128-16,1 0-128 0,-1 2 0 0,0 0 0 0,0 0 0 15,0 1 0-15,0 0 0 0,0 1 0 16,-1-1 0-16,0 0 0 0,1 0 0 0,0-3 0 0,2 1 0 0,-2 1 0 16,0-2 0-16,1-2 0 0,1 1 0 0,-1 1 0 15,0-3 0-15,1 0 0 0,-2 0 0 0,0 1 0 16,-2 0 0-16,-1 0 0 0,2 2 128 0,0-1-128 15,0 1 0-15,0 1 0 0,2 5 0 0,-1-3 0 16,-2-6 0-16,0 3 0 0,1 0 0 0,1-2 0 16,2 0 0-16,1 2 0 0,0-2 0 0,0 1 0 15,2-1 0-15,1 2 0 0,2 2 0 0,2 1 0 16,-1-3 0-16,-4 0 0 0,-1-3 0 0,-15 3 0 16,0 0 0-16,0 0 0 0,63-12 0 0,-49 11 0 15,-1-1 0-15,1 2 0 0,0 0 0 0,-2 0 0 16,0 0 0-16,1 2 0 0,-2-1 0 0,-1 2 0 0,1 1 0 15,-1-1 0-15,0 2 0 0,-1-1 0 0,1 2 0 0,0 0 0 16,0-2 0-16,-1 2 0 0,-1-2 0 0,1 1 0 16,0-1 128-16,-1-2-128 0,1 2 0 0,0-2 0 15,1-2 0-15,-2 0 0 0,2 0 0 0,-1-2 0 16,1-1 0-16,-2 2 0 0,1-1 0 0,-2-2 0 16,1 1-128-16,-2 3 128 0,1 0-144 0,-2-3 144 15,0 0-192-15,-1 1 192 0,1 2-432 0,-4-1 32 16,0 1 0-16,-1-4-11952 15,-2 4-2400-15</inkml:trace>
  <inkml:trace contextRef="#ctx0" brushRef="#br0" timeOffset="95168.8">4845 10011 7167 0,'-3'-1'0'0,"1"1"0"16,1-2 1392-16,-1 2 272 0,1 0 64 0,0 0 16 16,-2 0 832-16,-2 0 176 0,-2 0 16 0,-4 0 16 15,-1 0-400-15,-1 3-80 0,1 3 0 0,-2 1-16 16,-1 1-544-16,-3 2-96 0,1 3-32 0,-1-1 0 15,2 4-592-15,-1-2-128 0,1 4-32 0,-3 1 0 0,1-1-464 16,-2 9-80-16,1 7-32 0,1-2 0 16,0-10-288-16,4 9 128 0,0 4-128 0,2 1 0 15,1 1 128-15,2-3-128 0,3-5 0 0,-2 7 0 0,2 8 160 0,-1 8-160 16,1 4 128-16,1-1-128 0,1-6 160 0,3-2-160 0,-1-3 192 0,4-3-192 16,0-3 176-16,3-1-176 0,1 4 160 0,2-6-160 15,0-2 0-15,2-2 128 16,1 0-128-16,0-5 0 0,1 3 0 0,-1-7 0 15,0-1 0-15,1-1 0 0,1-1-176 0,-1-1 32 0,2-2 0 16,-1-4 0 0,2-1-224-16,0-2-32 0,-2-7-16 0,2 0 0 15,-1-4-1680-15,-14 2-336 0,0 0-64 0,0 0-12784 0</inkml:trace>
  <inkml:trace contextRef="#ctx0" brushRef="#br0" timeOffset="95695.12">5271 10182 12895 0,'-6'-4'576'0,"3"2"112"0,0-2-560 0,1 2-128 0,0 0 0 0,1 2 0 15,-1-2 2240-15,-1-2 432 0,-2-1 80 0,-1 0 0 16,0-1-160-16,-2 1-32 0,1 1-16 0,0 2 0 16,2 1-928-16,-3 1-176 0,2 3-32 0,0 0-16 15,0 1-624-15,-2 3-112 0,1 2-16 0,-2-1-16 0,3 2-320 16,-1 6-64-16,2 9-16 0,-2-8 0 0,6-5-224 16,0-3 128-16,2-1-128 0,2 0 0 0,2 1 0 15,0-1 0-15,2-2 0 0,0 0 0 0,1-4 0 0,0 5 0 16,2 2-160-16,0-9 160 0,-1-3-192 0,-9 3 32 15,0 0 16-15,0 0 0 0,0 0 0 0,59-47 0 16,-59 47 0-16,0 0 0 0,0 0-112 0,45-45 0 16,-39 37-16-16,-1-2 0 0,-1 1-112 0,-3 2 0 15,0 0-16-15,-1 1 0 0,-1 3 400 0,0-2 176 16,-1 3-16-16,-1 0 0 0,-2 2 416 0,1 0 96 0,-2 4 16 0,1 1 0 16,1-2-192-16,-1 3-48 0,2 2 0 0,-1 1 0 15,0 3-112-15,-1 0-16 0,1 4-16 0,1 0 0 16,-1 4-48-16,0-1 0 0,2-1 0 0,-1-2 0 15,1 0-64-15,-1 1-32 0,1-1 0 0,1 1 0 16,0-1-160-16,-1-2 0 0,1-6 0 0,1 2 128 16,0-4-128-16,0 3 0 0,0-2 0 0,1 0 0 15,-1-1-240-15,2-3-16 0,0 2-16 0,0-1 0 32,1-3-448-32,-1 2-96 0,2-7-16 0,0 4 0 15,-2 0-1792-15,1 1-384 0</inkml:trace>
  <inkml:trace contextRef="#ctx0" brushRef="#br0" timeOffset="96267.34">5161 10940 5519 0,'-6'-12'240'0,"2"9"64"0,2 3-304 0,0-1 0 16,0-2 0-16,2 1 0 0,-1 1 2432 0,0-2 416 15,0 0 96-15,-1-1 0 0,2-5 512 0,2-1 80 16,0 0 32-16,2-1 0 0,2 1-1344 0,-6 10-272 16,0 0-48-16,0 0-16 0,0 0-768 0,42-54-160 15,-42 54-16-15,0 0-16 0,0 0-432 0,0 0-96 16,58-25-16-16,-47 28 0 0,0-2-240 0,0 4-144 15,1 1 160-15,-2 2-160 0,-2 0 0 0,1 2 0 0,-2 0 0 0,-1 5 0 16,1-2 0-16,-2 3 0 0,-2 1-176 16,-1 0 176-16,0 0-400 0,-3 2 32 0,1 0 16 15,-4 5 0 1,-2 4-160-16,-2 2-16 0,-1 1-16 0,-4-5 0 16,0-1-80-16,-1-7-16 0,-1-4 0 0,0-4 0 15,0-2 48-15,1-1 0 0,0-5 0 0,0-4 0 0,3-1 304 0,0-3 64 0,2-1 16 0,1-2 0 16,2-1 352-16,-1-2 80 0,3 2 16 0,1-3 0 15,1 1 256-15,0 0 48 0,2 0 16 0,3 1 0 16,-1 4-96-16,1-3-16 0,0 4 0 0,1 1 0 16,2 1 144-16,-1 4 32 0,1 0 0 0,1 3 0 15,-1 0-112-15,0 1-32 0,1 1 0 0,2 2 0 16,1 2-256-16,0 1-48 0,1 0-16 0,0 2 0 0,0-2-160 0,-1 3 0 16,1-4 144-16,-1 1-144 0,-1 1 0 0,-2-1 0 15,2 0 0-15,0-1 0 0,-2 1 0 0,0-4 0 16,1 0 0-16,-1 0 0 0,-1-2 0 0,1-1 0 15,-1-3-176-15,-1 1 176 16,1-2-816-16,-1-2-64 0,0-1-16 0,1-2 0 16,-1 0-1472-16,0-4-288 0,0-2-64 0,0-1-11296 15</inkml:trace>
  <inkml:trace contextRef="#ctx0" brushRef="#br0" timeOffset="96807.97">5621 10166 5519 0,'-6'6'496'0,"2"-6"-496"0,2 3 0 0,1-3 0 0,0 1 1456 0,1-1 192 16,0 0 32-16,0 0 16 0,0 0 976 0,0 0 192 15,2 2 32-15,0-2 16 0,3 3-464 0,0 0-80 16,3 4-32-16,-2 0 0 0,3 3-432 0,-1 1-96 15,2 3-16-15,0 1 0 0,1 2-704 0,0 4-160 16,0-3-32-16,1 5 0 0,-3-1-496 0,1 3-96 16,0-2-32-16,-1 4 0 0,0 2-272 0,-1 3 160 15,1 6-160-15,0 6 128 0,-1-2-128 0,-2 5 0 0,-1 0 0 0,-2-3 0 16,-3-3 0-16,-1-5 0 16,-2 1 0-16,-1-3 0 0,2-4 0 0,-4 7 0 15,0 4 0-15,-3 5 0 0,1-3 0 0,-1-2 128 16,-1-3-128-16,-1-1 0 0,-2-2 128 0,-2-2-128 0,2 1 128 0,-3-2-128 15,0-6 0-15,1-4 128 0,0-1-128 0,-1-5 0 16,0-1 0-16,0-4 0 0,0 0 0 16,1-5 0-16,0 2-128 0,0-2 128 0,-1 0-160 0,2-3 160 15,1 0-256-15,-1-1 32 0,-1-1 16 0,2 0 0 32,-1-1-752-32,2-2-128 0,1 0-48 0,2 0-15824 0</inkml:trace>
  <inkml:trace contextRef="#ctx0" brushRef="#br0" timeOffset="128502.72">8171 9476 7359 0,'-1'1'656'0,"-2"-1"-528"0,2 0-128 0,-1 0 0 16,0 0 1664-16,-1 0 288 0,-2 0 64 0,-4 0 16 15,-2 0 1456-15,0 0 288 0,2-1 64 0,2 1 16 16,2 0-976-16,2-3-192 0,1 3-32 0,2 0-16 15,0-2-1280-15,1 2-256 0,3 0-48 0,2-1-16 16,0 1-464-16,3 0-112 0,0 0-16 0,0 0 0 16,0-3 0-16,0 3 0 0,-1 0 0 0,1 0 0 15,0 0-80-15,1 0-32 0,0 3 0 0,-1-6 0 0,3 3-192 16,-1 0-144-16,-1 3 192 0,-2-3-192 0,-8 0 0 16,0 0 0-16,0 0 0 0,36-6 0 15,-27 6 0-15,-2-3 0 0,2 1 0 0,-2 0 0 16,1-1 0-16,-2 0-144 0,0 1 16 0,-1 0 0 15,-1 0-576-15,-2 2-128 0,1-3 0 0,-2 3-16 16,-1 3-128-16,0-1-32 0,-1 3 0 0,-1 2-11136 16,0-1-2224-16</inkml:trace>
  <inkml:trace contextRef="#ctx0" brushRef="#br0" timeOffset="128888.28">8115 9606 14735 0,'-1'3'640'0,"0"0"160"0,0 1-640 0,1-4-160 0,0 2 0 0,0-2 0 16,2 0 2368-16,-2 1 448 0,3 2 96 0,-1 0 16 15,2 1 400-15,1 1 96 0,1-1 16 0,0-2 0 16,2 2-1824-16,-1-4-352 0,-7 0-80 0,0 0-16 16,32-2-400-16,-32 2-64 0,0 0-32 0,40-4 0 15,-40 4-144-15,0 0-16 0,41-3-16 0,-41 3 0 16,24 0-208-16,-11 0-32 0,-1 0-16 0,-1-1 0 16,-1 1-240-16,1 0 144 0,-1 0-144 0,0-2 128 15,-1 2-128-15,-1-3 0 0,0 2 0 0,-2-2 0 16,1 3 0-16,-2-2 0 0,1 1-144 0,-2-2 144 15,1 2-448-15,-2-1-48 0,0 2 0 0,-1 0 0 16,-1 0-416-16,-1 0-96 0,0 0-16 0,0 2 0 16,-3 2-880-16,1-1-176 0</inkml:trace>
  <inkml:trace contextRef="#ctx0" brushRef="#br0" timeOffset="131205.62">9582 7823 1839 0,'-9'1'160'0,"3"1"-160"15,1-2 0-15,2 0 0 0,-1 0 1488 0,1 0 272 16,0 0 48-16,-4 0 16 0,-1 0 1568 0,-2 0 320 15,-1-3 64-15,2-2 16 0,3 1-592 0,1-2-128 16,4-2-32-16,1 2 0 0,1 0-960 0,-1 6-192 16,0 0-32-16,0 0-16 0,0 0-960 0,0 0-192 15,46-41-48-15,-46 41 0 0,0 0-192 0,0 0-64 16,0 0 0-16,53-25 0 0,-53 25-128 0,0 0-16 16,0 0-16-16,0 0 0 0,46-2-224 0,-40 7 128 15,0-1-128-15,0-1 0 0,-1 2 0 0,-2 0 0 16,0 0 0-16,-1 1 0 0,0 2 0 0,-1-2 0 15,1 0 0-15,-2 0 0 0,-2 3 0 0,1-3 0 16,0 0 0-16,0 2 0 0,-2-5-192 0,1 2 32 0,-2 2 0 0,-1-3 0 16,0 1 0-16,-2 2 0 0,0-4 0 0,0 4 0 0,1-4 160 15,1 1 0-15,1-2 0 0,0 1-128 0,3-3 128 0,1 0 0 16,1-3 0-16,2 2 0 16,-3 1 0-16,0 0 0 0,0 0 0 0,0 0 0 15,0 0 0-15,0 0 0 0,0 0 0 0,51-15 0 16,-51 15 0-16,0 0 128 0,0 0-128 0,0 0 128 15,40 7-128-15,-32-5 128 0,-1 2-128 0,2-1 128 16,0 4-128-16,-2-1 0 0,-1 0 0 0,0 0 0 16,-2-2 0-16,1 4 0 0,-1 2 0 0,-1 4 0 15,0-3 0-15,-2-1 0 0,0 0 0 0,-1 2 128 0,-1-2-128 0,0 3 0 16,-3-4 0-16,1 4 0 16,-1-5 0-16,-1 2 0 0,-3 3 0 0,-3-1 0 15,-1 2 0-15,-3-4 128 0,2 2-128 0,-2-3 0 0,-1 0 144 16,0-1-144-16,-2 1 192 0,2-1-192 0,3-4 208 0,-1 2-64 15,-1-2-16-15,1-2 0 0,2 0-128 0,1 0 0 16,4-2 0-16,-1-2 128 0,2 0-128 0,1 0 0 16,1-2 0-16,3-1 0 0,0 0 0 0,1-1 0 15,0 0 0-15,2 0 0 0,-2 6 0 0,0 0 0 16,0 0-128-16,0 0 128 0,0 0-384 0,31-45 0 16,-27 40 0-16,1 1 0 15,-5 4-432-15,0 0-80 0</inkml:trace>
  <inkml:trace contextRef="#ctx0" brushRef="#br0" timeOffset="131539.1">10017 7658 13823 0,'0'-2'608'0,"0"2"128"0,0-3-592 0,0 2-144 0,2 1 0 0,-2 0 0 16,0 0 2912-16,0 0 544 0,1 1 128 0,-1-1 0 15,1 3-320-15,0-1-80 0,0 2-16 0,1 2 0 16,-1-2-1776-16,0-1-368 0,2 4-64 0,-2-1 0 16,1 0-384-16,0 3-80 0,-1-2-16 0,0 2 0 15,-1 1-192-15,1-2-32 0,-1 2-16 0,-1 0 0 16,2 0-112-16,-2 0-128 0,0 1 176 0,-2-4-176 15,2 3 128-15,-1 1-128 0,0 0 0 0,0 2 0 16,1-2 0-16,-2 0 0 0,2 1 0 0,0 0 0 16,-2-3 0-16,2 1 0 0,1-2 0 0,-1 0 0 15,1-4-688-15,0 1-80 16,0 1-32-16,1-2-18160 0</inkml:trace>
  <inkml:trace contextRef="#ctx0" brushRef="#br0" timeOffset="131808.79">10014 8212 12895 0,'-3'4'1152'0,"2"-2"-928"0,1-1-224 0,0 1 0 16,-1-1 3648-16,1 1 672 0,-2 0 144 0,0 3 16 15,1-2-1024-15,-1 0-224 0,1-3-32 0,2 0-16 16,2-5-2160-16,-1-1-416 0,-2 6-96 0,0 0 0 15,0 0-176-15,0 0-16 0,0 0-16 0,34-49 0 16,-34 49-96-16,0 0-16 0,0 0 0 0,0 0 0 16,0 0-192-16,0 0 144 0,0 0-144 0,0 0 128 15,0 0-128-15,0 0 0 0,0 0 0 0,0 0 0 16,0 0-400-16,0 0-64 0,0 0-16 0,0 0-18720 16</inkml:trace>
  <inkml:trace contextRef="#ctx0" brushRef="#br0" timeOffset="132439.73">9342 8328 8287 0,'-4'-2'368'0,"3"2"80"0,0-3-448 0,0 3 0 0,-1 0 0 0,2 0 0 15,-1 0 2064-15,1 3 336 0,-1-1 64 0,0 0 16 16,0-4 784-16,1 0 144 0,0 2 48 0,1 0 0 0,0 0-1184 0,1 0-224 16,2 0-64-16,1 0 0 15,3 0-704-15,-1 2-128 0,3-2-48 0,0 2 0 16,0 0-512-16,2 2-96 0,2-2-32 0,-1 2 0 15,2-2-64-15,0 2-16 0,-15-4 0 0,35 9 0 0,-35-9-64 0,37 7 0 16,-37-7-16-16,39 6 0 16,-39-6-160-16,41 3-16 0,-41-3-128 0,46 0 192 15,-46 0-64-15,47-3-128 0,-47 3 176 0,47-3-176 0,-47 3 144 0,44-5-144 16,-44 5 0-16,46-4 144 0,-46 4-144 0,43-4 0 16,-43 4 0-16,0 0 0 0,58-8 0 0,-58 8 0 15,0 0 0-15,52-7 0 0,-52 7 0 0,0 0 0 16,49-6 0-16,-49 6 0 0,0 0 0 0,38 0 0 15,-38 0 0-15,0 0 0 0,0 0 0 0,0 0 0 16,39 3 0-16,-34-1 0 0,-1-2 0 0,0 1 0 16,0 2 0-16,-2-1 0 0,0 0 0 0,0 0 0 15,-2 1 0-15,0-2 0 16,0 1-512-16,-2-2-16 0,1 3-16 0,-2-3 0 16,-1 3-512-16,0-3-96 0,-1 4-32 0,1-1-17088 0</inkml:trace>
  <inkml:trace contextRef="#ctx0" brushRef="#br0" timeOffset="133329.94">9482 8848 1839 0,'-4'0'160'0,"2"-3"-160"0,-1 2 0 0,2 1 0 16,1-3 2176-16,0 3 416 0,0-3 80 0,-1-1 16 16,1-2 848-16,-1 0 176 0,1-5 48 0,1 3 0 15,2 4-880-15,1-2-192 0,-4 6-16 0,0 0-16 16,0 0-1056-16,0 0-224 0,0 0-32 0,37-44-16 15,-37 44-656-15,0 0-128 0,0 0-32 0,0 0 0 16,48-5-192-16,-36 7-64 0,-1 2 0 0,0 2 0 16,-1 0-112-16,0 3-16 0,-2 2-128 0,1 2 192 0,-3 1-192 15,0 2 128-15,-1 3-128 0,-1 1 0 16,-2 1 0-16,1-1 0 0,-3-1 0 0,0 0 0 0,0-3 0 16,-3 5 128-16,2 1-128 0,-2 3 0 0,-2-2 0 0,-2 0 0 15,1-2 0-15,-1-3 0 0,-2-4 0 0,-1 1 0 16,-1-5 0-16,1 0 0 0,-1-4 0 0,-1 0 0 15,-1-2 0-15,2-2 0 0,-2-2 0 0,1-2 0 16,4-1-144-16,-2-1 144 0,0-2-128 0,-1-1 128 16,1-4 0-16,1 0-144 0,1-1 144 0,2-1 0 15,2 0 0-15,0 0 0 0,2 1 208 0,0-1-16 16,4 3-16-16,-1 2 0 0,0 1 16 0,2 1 16 0,-3 6 0 16,0 0 0-16,0 0-16 0,0 0-16 0,0 0 0 15,0 0 0-15,55-28-176 0,-42 30 160 0,-2-2-160 0,2 3 160 16,2 2-160-16,1 3 0 0,2 1 0 0,0 1 0 15,-1 2 0-15,-3 1 0 0,0 0 0 0,-3 1 0 16,0 1 0-16,-2-2 0 0,-1 2 128 0,-2-1-128 16,1 1 0-16,-2-3 0 0,-1 0 0 0,0 1 0 15,0-3 0-15,-2-1 0 0,1-2 0 0,1-4 0 16,-2-3 0-16,-2 0-144 0,0 0 0 0,0 0 0 31,0 0-560-31,0 0-128 0,0 0 0 0,15-48-11824 0,-15 48-2352 0</inkml:trace>
  <inkml:trace contextRef="#ctx0" brushRef="#br0" timeOffset="133705.88">9995 8681 11055 0,'0'-1'976'0,"0"-2"-784"16,1-1-192-16,-1 2 0 0,0 1 3104 0,2-2 576 15,-1-1 112-15,0-2 32 0,0-2-352 0,-1 8-64 16,0 0-16-16,0 0 0 0,0 0-1808 0,0 0-368 16,0 0-80-16,0 0-16 0,0 0-528 0,0 0-96 15,0 0-32-15,0 0 0 0,0 0-64 0,0 0-16 16,9 0 0-16,-9 8 0 0,-1 3-96 0,-1 4-32 0,1-1 0 15,-1 3 0-15,0-1-112 0,0 0-16 0,2 3-128 0,-2 3 192 16,-1 0-192-16,1-3 0 0,-1-2 0 16,1 2 0-16,-2 3 0 0,0-1 128 0,2-7-128 15,-1-2 0-15,1-2 0 0,1-1 0 0,-2-8 0 16,2 1 0-16,0 1-288 0,1-6-48 0,-2-3-16 0,1-1 0 31,0-4-464-31,0-1-80 0,-1 4-32 0,2-2-17808 0</inkml:trace>
  <inkml:trace contextRef="#ctx0" brushRef="#br0" timeOffset="134147.68">9976 9252 911 0,'-3'10'0'0,"0"-8"0"16,2 2 0-16,0-4 0 0,1 3 2944 0,-1-3 496 16,1 0 96-16,-2 1 32 0,2-1 848 0,-1 0 160 0,1-1 32 0,-1-2 16 15,2-1-1904-15,0-2-384 0,2 0-80 0,-3 6-16 16,0 0-1136-16,0 0-224 16,0 0-48-16,0 0-16 0,0 0-256 0,0 0-48 15,28-51-16-15,-25 48 0 0,-1 0-112 0,1 3 0 16,-1 0-16-16,1 0 0 0,0 0-176 0,1 0-48 15,0 3 0-15,-2-3 0 0,2 3-144 0,-2-1 0 16,2 0 0-16,-1 1 0 0,-1 0 0 0,-1 0 0 0,2 0 0 0,-2 0 0 16,-1 1-240-16,0-1 80 0,0 1 16 0,-1 1 0 15,0-1 0-15,-1 2 0 0,0-2 0 0,-1 2 0 16,0 0 144-16,0 0 0 0,-1 0 0 0,1-3-128 16,-1 0 128-16,0 1-128 0,1-1 128 0,0 0-128 15,1 0 128-15,-1-3 0 0,2 0 0 0,0 0 0 16,0 1 0-16,1-1 0 0,0 3 0 0,0-3 0 15,1 2 0-15,-1-1 0 0,1 2 0 0,0-3 0 16,0 0-176-16,2 2 176 0,-2-2-208 0,2 0 80 16,-1 0-288-16,1-5-48 15,-1 2-16-15,-1-4-18160 0</inkml:trace>
  <inkml:trace contextRef="#ctx0" brushRef="#br0" timeOffset="135558.34">10828 8458 4607 0,'-1'0'400'0,"0"-2"-400"15,1 2 0-15,-1 0 0 0,1 0 1744 0,0 0 272 16,0 0 48-16,-1 0 16 0,-1-3 1024 0,1 2 208 16,1-4 32-16,0 4 16 0,3-3-400 0,-1 2-80 15,2-1 0-15,1-1-16 0,-5 4-1008 0,0 0-208 16,0 0-48-16,0 0 0 0,0 0-816 0,0 0-160 16,57-14-48-16,-57 14 0 0,0 0-144 0,0 0-48 15,45-2 0-15,-45 2 0 0,0 0-160 0,0 0-32 16,0 0-16-16,56-14 0 0,-56 14-176 0,0 0 0 15,0 0 0-15,0 0 128 0,47-8-128 0,-47 8 0 16,0 0 0-16,0 0 0 0,0 0 0 0,0 0 0 0,0 0-128 16,0 0 128-1,47-6-576-15,-45 7-32 0,0 2-16 0,-1-1 0 16,-1 2-912-16,0-2-176 0,-1-2-32 0,-2 2-15152 0</inkml:trace>
  <inkml:trace contextRef="#ctx0" brushRef="#br0" timeOffset="135822.73">10963 8278 11967 0,'0'7'528'0,"0"-4"112"15,1-3-512-15,-1 0-128 0,0 1 0 0,0 1 0 0,0-2 2768 0,0 3 528 16,0 0 96-16,-1 0 32 0,2 2-288 0,-1 3-48 15,2 1-16-15,-1-1 0 0,0 0-1472 0,0 2-320 16,1-1-48-16,0 1-16 0,-1 0-688 0,1-2-144 16,-1 3-16-16,0 0-16 0,0 1-352 0,1-1 144 15,-1-4-144-15,-1 2 0 0,1 1 0 0,0-4 0 16,1 0 0-16,-1-2 0 16,-1-1-368-16,0 0-128 0,1 1-16 0,-1-2-11360 15,0 2-2272-15</inkml:trace>
  <inkml:trace contextRef="#ctx0" brushRef="#br0" timeOffset="137150.94">12296 7766 3679 0,'2'-3'320'0,"-2"3"-320"0,1 0 0 0,-1 0 0 16,0 0 1200-16,0 0 160 0,0-2 48 0,1 0 0 15,-1 2 1168-15,0 0 240 0,0-2 64 0,-1-2 0 16,0 4 576-16,-3-2 128 0,1-1 32 0,0 2 0 15,-2 1-1472-15,0-4-288 0,0 2-64 0,-1 2-16 16,-3 0-912-16,0-3-176 0,2 2-48 0,-3 1 0 16,0 1-288-16,-1 2-64 0,1-3-16 0,-2 0 0 15,-3 1-80-15,0 0 0 0,0 3-16 0,0-3 0 16,-1 4-32-16,0-1 0 0,0 2 0 0,0 0 0 0,1 1-144 16,0-1 192-16,3 1-192 0,0 2 192 15,0 1-192-15,1-2 160 0,1 3-160 0,1 2 160 0,0 2-160 0,3-3 128 16,0 2-128-16,1 0 128 0,1-1-128 0,1 3 0 15,1 4 0-15,1-2 128 0,-1 1-128 0,4 3 0 16,0 4 0-16,3 2 128 0,0 1-128 0,3-4 0 16,1 1 0-16,0-2 0 0,2-1 0 0,2-1 0 15,0-4 0-15,2 1 0 0,1-5 0 0,0-5 0 16,-1 0 0-16,1-1 0 0,3-2 0 0,-19-6 0 0,38 2 0 16,-38-2 0-16,0 0-160 0,62-22 160 0,-62 22 0 0,0 0-144 15,53-38-64-15,-53 38-16 16,0 0 0-16,40-45 0 0,-40 45-32 0,0 0 0 15,0 0 0-15,24-47 0 0,-24 47 96 0,0 0 16 16,0 0 0-16,-3-32 0 0,-2 27 144 0,-3 1 0 0,0 2 0 16,-4 1 0-16,0 2 0 0,-2 1 0 0,0 1 128 0,-3 3-128 15,0-2 320-15,0 2-16 0,-3 0 0 0,-1 1 0 16,0 2-16-16,0-3 0 0,2 0 0 0,3 1 0 16,3-2-160-16,-1 0-128 0,3 1 192 0,0-3-192 15,2 0 128-15,3 1-128 0,0-2 0 0,3-1 0 16,1 2 128-16,1-3-128 0,2 0 0 0,1-3 0 15,3 2 0-15,-5 1 0 0,0 0 0 0,0 0 0 16,0 0-128-16,47-18-48 0,-47 18 0 0,0 0 0 31,47-23-608-31,-47 23-128 0,0 0-32 0,60-24-17520 0</inkml:trace>
  <inkml:trace contextRef="#ctx0" brushRef="#br0" timeOffset="137508.84">12607 7653 12543 0,'0'0'272'0,"0"0"64"0,0 0 16 0,0 0 0 0,0 0-352 0,0 0 0 16,0 0 0-16,0 0 0 0,0 0 4608 0,0 0 864 15,0 0 160-15,0 0 48 0,0 0-2752 0,0 0-560 0,1 0-96 0,-2 5-32 16,1 2-1264-16,-2 0-256 16,1-1-48-16,0 0-16 0,1 0-192 0,-1 0-32 15,-1 1-16-15,2-1 0 0,-1 0-112 0,1 1-32 16,0 2 0-16,-1-2 0 0,0 3-80 0,-2 1 0 0,2 1-16 0,0 0 0 16,-2 3-176-16,1-2 160 0,-2 3-160 0,2 2 160 15,-2 5-160-15,1-4 0 16,2-7 0-16,0-2 0 0,0 2 0 0,0-2 0 0,-1 5 0 0,2-1 0 31,0 1-672-31,0-3-16 0,0-1 0 0,-1 0 0 16,2 2-256-16,-1-3-48 0,2 2-16 0,-1-1-17616 0</inkml:trace>
  <inkml:trace contextRef="#ctx0" brushRef="#br0" timeOffset="137859.51">12598 8323 19343 0,'-4'13'848'0,"3"-11"192"0,0-2-832 0,0 1-208 16,-1 2 0-16,1-3 0 0,1 0 2912 0,-1-3 544 16,0 0 96-16,-1-1 32 0,1-2-1024 0,1 0-192 15,0-1-32-15,0 1-16 0,0-1-1424 0,0 7-272 16,0 0-64-16,0 0-16 0,0 0-128 0,0 0-32 15,0 0 0-15,0 0 0 0,0 0-128 0,0 0-48 16,0 0 0-16,0 0 0 0,30-47-208 0,-28 47 128 16,2 0-128-16,-2 1 0 0,1 2 0 0,-1-3 0 15,1 2 0-15,-3 2 0 0,1-2 0 0,-2 4 0 16,1-1 0-16,-1 0 0 0,-1 2-192 0,0-1 64 16,-1 1 128-16,0 2-208 0,0-3 16 0,0 0 16 0,0 0 0 0,-1-1 0 15,1 1-144-15,0-1-16 0,0-1-16 0,0-4 0 31,-1 3-384-31,1-6-80 0,-1-1-16 0,1-1-17152 0</inkml:trace>
  <inkml:trace contextRef="#ctx0" brushRef="#br0" timeOffset="138631.66">11666 8442 12895 0,'0'0'576'0,"0"-2"112"0,0 2-560 0,0-3-128 16,0 2 0-16,1 1 0 0,0 0 1904 0,0 0 336 0,2 0 80 15,2-3 16-15,-5 3 880 0,0 0 176 0,0 0 48 0,0 0 0 16,0 0-1312-16,43-34-256 0,-43 34-48 0,0 0-16 15,0 0-944-15,0 0-192 0,41-6-32 0,-33 8-16 16,1 2-80-16,1 0-16 0,-1 2 0 0,1 0 0 16,-2 0-144-16,0-2-16 0,-2 2-16 0,1 0 0 15,3-1-128-15,4 2-32 0,-1 0 0 0,5-1 0 16,-1-2-64-16,3 1-128 0,1-2 176 16,-21-3-176-16,50 4 144 0,-50-4-144 0,57 0 0 0,-57 0 144 15,58-3-144-15,-58 3 0 0,59-1 0 0,-59 1 0 16,39 0 0-16,-39 0 0 0,36-2 0 0,-36 2 0 15,42-1 0-15,-42 1 0 0,45-3 0 0,-45 3 0 0,0 0 0 0,55-6 0 16,-55 6 0-16,0 0 0 0,47-9 0 0,-47 9 0 16,0 0 0-16,46-11 0 0,-46 11 0 0,0 0 0 15,0 0 0-15,56-18 0 0,-56 18 0 0,0 0 0 16,40-7 0-16,-40 7 0 0,0 0 0 0,36 4 0 16,-25-1 0-16,1-2 0 0,-12-1 0 0,22 5 0 15,-12-2 0-15,0 4 0 0,-3-5 0 0,0-1 0 16,3 2 0-16,-1 0 0 0,0 0 0 0,-2-2 0 15,-1 2 0-15,2-3 0 0,-8 0 0 0,0 0 0 16,0 0 0-16,40-3 0 0,-40 3 0 0,0 0 0 16,0 0 0-16,52-7 0 0,-52 7 0 0,0 0 0 15,0 0 0-15,52-9 0 0,-52 9 0 0,0 0 0 16,0 0 0-16,49-6 0 0,-49 6 0 0,0 0 0 0,34-1 0 0,-24 2 0 16,1 1 0-16,-1-2 0 0,-1 3 0 0,-1-3 0 31,0 0-400-31,-1 4-16 0,-1-4 0 0,-1 2 0 15,0-1-224-15,-1 2-64 0,0 0 0 0,-1 0 0 16,0 1-64-16,-2-2 0 0,-1-1-16 0,-1 2-11392 0,0-1-2288 0</inkml:trace>
  <inkml:trace contextRef="#ctx0" brushRef="#br0" timeOffset="139254.84">11784 8703 17503 0,'-1'-1'1552'0,"0"1"-1232"0,1 0-320 0,0 1 0 16,-1-1 2016-16,1 0 352 0,-2 2 64 0,0-2 0 16,-1 3 192-16,1-3 48 0,-1 4 0 0,1-4 0 15,1 2-1200-15,0 2-256 0,-1-4-32 0,2 2-16 16,0 0-592-16,0 0-128 0,0 2-32 0,0-2 0 16,0 4-128-16,-1 2-32 0,0 0 0 0,0 2 0 15,-2-1-96-15,2-2-32 0,-2 3 0 0,0 3 0 16,-1-1-128-16,0 0 0 0,-1-2 0 0,2 3 128 15,-1-5-128-15,1 2 0 0,0 0 0 0,2-1 0 16,-1-2 0-16,1 2 0 0,1-3 0 0,1 1 0 16,1-2 0-16,-1 0 0 0,2 2 0 0,1-3 0 0,1 0 0 15,1-1 0-15,0 0 0 0,2 0 0 0,-1 1 0 0,1-1 0 16,2 1 0-16,-2 1 0 0,1-1 0 0,1-2 0 16,1 2 0-16,0 0 0 0,-1-1 0 0,0 0 0 15,0-1 0-15,0-1 0 0,-2 2 0 0,1-3 0 16,0 0 0-16,-2 0 0 0,-2 0 0 0,1-3 0 15,0 2 0-15,-1 1 0 0,0-2-304 0,0-2-32 16,-1-2-16-16,-2 2-18448 16</inkml:trace>
  <inkml:trace contextRef="#ctx0" brushRef="#br0" timeOffset="139541.5">11930 8762 11967 0,'0'3'1072'0,"0"1"-864"0,0-2-208 0,-1-2 0 16,1 4 3312-16,-1-2 608 0,0 3 128 0,-2 6 32 15,-1 5-832-15,2 3-176 0,-2-2-16 0,2 1-16 16,-1 1-1632-16,1-3-336 0,-1 0-64 0,1 1-16 16,-1-3-496-16,2 0-112 0,0 2 0 0,0-1-16 15,-1-2-160-15,2 2-16 0,-1 4-16 0,2 3 0 16,1-2-176-16,-1 1 0 0,1-1 144 0,0 1-144 15,0-4 0-15,-1 2 0 0,2-3 0 0,-2 0 0 16,0-1 0-16,0-3 0 0,-1 0 0 0,2-4 0 0,-1-2-288 0,-1-2-80 16,1-2-16-16,-1-2 0 15,1-2-896-15,-1-2-192 0,0-2-48 16,0-2-15568-16</inkml:trace>
  <inkml:trace contextRef="#ctx0" brushRef="#br0" timeOffset="139847.81">12180 8696 8287 0,'1'1'736'0,"1"-1"-592"16,-2-1-144-16,0 1 0 0,0 0 3216 0,0 1 624 15,1 1 112-15,0 2 16 0,1 2-96 0,1 3-32 16,-2-3 0-16,0 0 0 0,1 2-2016 0,-1 0-416 15,0 5-64-15,-1-3-32 0,0-2-560 0,0 3-112 0,0 0-32 0,0-1 0 16,0 0-176-16,-1 3-48 0,1 0 0 16,-1 2 0-16,-1-3-160 0,1 4-32 0,1-3-16 0,-1-1 0 15,-2 2-176-15,2 1 0 0,0-5 0 0,0 2 128 16,0-2-128-16,-2 2 0 0,2 2 0 0,-2 1 0 16,2-3 0-16,-1-2-224 0,0 0 48 0,1-4 16 31,0-4-624-31,0 0-128 0,1-4-32 0,-2 2-18080 0</inkml:trace>
  <inkml:trace contextRef="#ctx0" brushRef="#br0" timeOffset="140148.96">12153 9283 19343 0,'-1'10'848'0,"1"-6"192"0,-2-2-832 0,1 2-208 15,1-2 0-15,0-2 0 0,-1 4 2144 0,0-2 384 16,-1 3 80-16,0 0 16 0,1-1-320 0,-1-4-64 16,2-4-16-16,-1-1 0 0,1 4-1056 0,0-3-208 15,0 4-32-15,0 0-16 0,0 0-336 0,0 0-80 16,0 0-16-16,0 0 0 0,0 0-112 0,14-53-32 16,-14 53 0-16,0 0 0 0,0 0-160 0,0 0-48 15,0 0 0-15,0 0 0 0,0 0-128 0,0 0 0 16,0 0 0-16,0 0 0 0,0 0 0 0,33-3 0 0,-29 16 0 0,-2-3 0 15,1-5-304-15,-1-1-32 16,-2 2-16-16,2 1 0 16,-2 2-608-16,0-5-112 0,-2 2-16 0,1-2-16560 0</inkml:trace>
  <inkml:trace contextRef="#ctx0" brushRef="#br0" timeOffset="140851.44">12532 8917 11967 0,'-1'0'1072'0,"0"0"-864"16,0 0-208-16,0-3 0 0,-1 2 2208 0,1 1 400 16,0-2 80-16,-2-2 0 0,0-2 656 0,-1-3 128 15,1 2 32-15,3-2 0 0,0 3-1600 0,0 6-320 16,0 0-64-16,0 0-16 0,0 0-848 0,0 0-160 15,0 0-48-15,0 0 0 0,0 0-96 0,47-36-32 16,-47 36 0-16,0 0 0 0,0 0 0 0,0 0-16 16,0 0 0-16,42-6 0 0,-35 12-112 0,0 4 0 0,0 2-16 0,0-2 0 15,-4-4-176-15,1 1 0 0,1 2 0 0,0 4 128 16,1 3-128-16,0 0 0 0,1 3 0 16,-3-1 0-16,1-2 0 0,-1 3-192 0,0 1 64 15,-3-1 128-15,0 2-304 0,-2 2 64 0,-1-1 16 0,-1-2 0 16,-3 2-48-16,-1 0-16 0,-3 5 0 0,-2-1 0 31,-1 2-176-31,-2-5-48 0,0 2 0 0,0-5 0 0,2 1-272 16,-2-8-64-16,0-4-16 0,2-5 0 0,-1-1 176 15,2-4 48-15,2 2 0 0,1-2 0 0,2-5 464 0,-2-3 176 0,4-1 0 0,1-2-144 16,3-2 640-16,0 2 128 0,1 12 16 0,0 0 16 0,0 0 240 16,8-57 32-16,-6 47 16 0,1-2 0 0,-3 12-432 0,0 0-64 15,0 0-32-15,29-47 0 0,-29 47-176 0,0 0-48 16,0 0 0-16,0 0 0 0,52-29-64 0,-52 29 0 15,0 0-128-15,38-2 192 0,-22 4-192 0,0 1 128 16,0-2-128-16,-2 4 0 0,0 1 0 0,-3-1 0 16,-3 4 0-16,1 1 0 0,0 2 0 0,-4 0 128 15,0-2-128-15,-1-1 0 0,-1-2 0 0,-2 5 0 16,2 1 0-16,-1-1 0 0,1-2 0 0,-1-1 0 16,1-2 0-16,-1-2 0 0,2-3-256 0,-1 0-32 0,2-2-16 0,-1-2 0 31,1 0-688-31,0 0-144 0,-5 2-16 0,0 0-16384 15</inkml:trace>
  <inkml:trace contextRef="#ctx0" brushRef="#br0" timeOffset="141182.19">12980 8734 7359 0,'-4'2'656'0,"2"0"-528"0,-1 0-128 0,2-2 0 15,0 3 3248-15,0 0 608 0,1-3 128 0,-2 3 32 0,0 2 400 16,0 0 64-16,0-2 32 0,1 4 0 16,0-5-2672-16,0 2-544 0,1-1-96 0,0 1-32 15,0-1-496-15,1 0-96 0,0 2-32 0,0-1 0 0,2 2-208 0,-2 0-32 16,1 2-16-16,0 0 0 0,0 1-96 0,-1 1-32 15,2 2 0-15,-1-2 0 0,0 0-160 0,-1 2 0 16,1 1 0-16,0-1 0 0,-1 2 0 16,0-2 0-16,-1 1 0 0,1 0 0 0,0 2-224 15,1 1-80-15,-1-6-16 0,0 2 0 16,0 1-528-16,-1-3-112 0,2 2-32 0,-2-3-17888 16</inkml:trace>
  <inkml:trace contextRef="#ctx0" brushRef="#br0" timeOffset="141567.41">12996 9337 9215 0,'-1'2'816'0,"0"0"-656"0,1 1-160 0,0-3 0 15,-2 0 3904-15,2 0 768 0,-1 1 128 0,-1 1 48 16,-1 4-1104-16,2-2-224 0,-1-1-32 0,0-3-16 16,2-4-2224-16,2 1-448 0,-1 0-96 0,1-3 0 15,1-1-432-15,-1-1-80 0,2 4 0 0,0-2-16 16,-4 6-32-16,0 0 0 0,0 0 0 0,0 0 0 16,0 0-144-16,0 0 160 0,0 0-160 0,0 0 160 15,0 0-160-15,0 0 0 0,0 0 0 0,0 0 128 16,0 0-128-16,0 0 0 0,34-6 0 0,-33 12 0 15,1 2 0-15,-2 0 0 0,-2 2-128 0,1-2 128 0,1 1 0 0,-1-3-176 16,0-1 176-16,0 0-128 0,-1 1 128 0,1-2 0 16,0 2-144-16,-2-3 144 0,1 0 0 0,-1 4 0 15,1-4 0-15,-1 1 0 0,2 1 0 0,0-1 0 16,-1-2 0-16,0-1 0 0,0 2-384 0,-1-3 32 16,2-4 16-16,-1 2-18224 15</inkml:trace>
  <inkml:trace contextRef="#ctx0" brushRef="#br0" timeOffset="143564.87">9176 9770 5519 0,'-6'1'496'0,"3"-1"-496"15,-1 0 0-15,1 0 0 0,2-1 576 0,0 1 32 16,0 0 0-16,-1 0 0 0,1 0 1888 0,0-2 384 16,0 2 80-16,1 0 16 0,1-3-352 0,0 3-80 15,2-1-16-15,0-1 0 0,1 0-768 0,2 2-160 16,0-1-16-16,1 1-16 0,1 0-432 0,1 0-96 16,0 1-16-16,0 1 0 0,1 0-304 0,2-2-64 15,-1 1-16-15,1-1 0 0,0 3-256 0,1-1-48 16,0-1-16-16,2-1 0 0,-1 3-80 0,1-3-32 15,1 2 0-15,0 0 0 0,0 0-80 0,0 1 0 16,0 0-128-16,1-2 192 0,-2 2-192 0,2 1 128 0,2 1-128 0,-2-4 0 16,2 1 128-16,-2 1-128 0,0 1 0 15,1-2 0-15,-2 2 144 0,1-3-144 0,0 1 128 0,0 1-128 16,0-2 160-16,-1 2-160 0,0-3 192 0,1 0-192 16,-17 0 176-16,0 0-176 0,60-7 160 0,-60 7-160 15,0 0 0-15,62-6 128 0,-62 6-128 0,0 0 0 16,60-6 0-16,-60 6 0 0,0 0 0 0,62-4 0 15,-62 4 0-15,0 0 0 0,59-3 0 0,-59 3 0 16,0 0 0-16,58-7 0 0,-58 7 0 0,0 0 0 16,56-6 0-16,-56 6 0 0,0 0 0 0,56-10 0 15,-56 10 0-15,0 0 0 0,50-6 0 0,-34 6 0 16,-1 1 0-16,0 2 0 0,-1 1 0 0,-1 1 0 0,1 1 0 0,-2 1 0 16,1-1 0-16,-1 1 0 0,2 1 0 0,-1 2 0 15,1-3 0-15,1 2 0 16,1-3 0-16,0 1 0 0,0-4 0 0,0 1 0 0,0-2 0 0,0 1 0 15,1 1 0-15,1-4 0 0,-2 1 0 0,1 1 0 16,0 1 0-16,1 0 0 0,-2 1-128 0,-1 1 128 16,1-1 0-16,-1 2 0 0,1 1 0 0,0 2 0 15,0-3 0-15,0 2 0 0,-1-2 0 0,0-1 0 16,1 1 0-16,-1-2 0 0,-2-4 0 0,3 2-128 16,2-4 128-16,-18 2 0 0,0 0-160 0,55-9 32 15,-55 9 0-15,0 0 0 0,56-14 128 0,-56 14 0 16,0 0-144-16,50-8 144 0,-35 7 0 0,-2 1 0 15,-3 0 0-15,1 0 0 0,1 1 0 0,3 1 0 16,0 2 0-16,1 0 0 0,-1 1 0 0,-2-4 0 16,-2 4 0-16,2-4 0 0,2 4 0 0,-1-1 0 15,3-2 0-15,-3 2 0 0,4 0 0 0,-2-1 0 0,1 2 0 0,-1-3 0 16,-4 0 0-16,2 0 0 0,0 0 0 0,-1 0 0 16,3 1 0-16,-1 0 0 0,0 1 0 0,-3 0 0 15,-2 1 0-15,-1-4 128 0,-2 4-128 0,2-1 0 16,2-2 0-16,3 3 0 0,-1 0 128 0,2 1-128 15,0-2 0-15,-1-2 0 0,-1 2 0 0,2-4 0 16,0 3 0-16,0-3 0 0,1 0 0 0,0 0 0 16,-1-3 0-16,-2 3 0 0,0 0 128 0,0-2-128 15,1 2 0-15,-2-2 0 0,2 2 0 0,-2 2 0 16,-3-2 0-16,1 2 128 0,0-2-128 0,1 3 0 16,1-3 0-16,1 1 128 0,-1-1-128 0,0 0 0 0,-2 0 0 0,3-1 0 15,-1 1 0-15,3-3 0 16,1 1 0-16,0 0 0 0,-4 0 0 0,2-1 0 0,2 2 0 0,-1-1 0 15,1-1 0-15,-1 2 0 0,-2-2 0 0,0 3 0 16,0 0 0-16,1 0 0 0,-1 0 0 16,1 3 0-16,2-2 0 0,-1 2 0 0,1-1 0 0,-1-2 0 15,1 0 0-15,-1 0 0 0,-3 0 0 0,2 0 0 16,2 0 0-16,1-2 0 0,-2 2 0 0,1 0 0 16,1 0 0-16,1 0 0 0,-1 2 0 0,-1-2 0 15,-2 0 0-15,-2 4 0 0,0-2 0 0,1 0 0 16,-1 3 128-16,1-2-128 0,0 1 0 0,1 0 0 15,-1 1 0-15,0-2 0 0,0 0 0 0,1-3 0 16,0 0 0-16,-1 0 0 0,1 0 0 0,-1 0 128 16,2-3-128-16,-2 1 0 0,-4 1 0 0,1-2 0 15,3 1 0-15,-1 0 0 0,2 0 0 0,-1-1 0 16,0 2 128-16,0-1-128 0,-3 1 0 0,1-2 0 0,2 1 0 0,-1 0 0 16,-1 0 0-16,0-2 0 0,3-1 128 0,-2 1-128 15,2 1 0-15,-2-3 0 0,1 2 0 0,-1 1 128 16,0 0-128-16,-1 0 0 0,2 0 0 0,-1 0 0 15,0 1 0-15,0 0 0 0,0 2 0 0,-1 2 0 16,-2-2 0-16,1 2 0 0,0 1 0 0,1-3 0 16,-3 3 0-16,2-3 0 0,1 3 0 0,0-2 0 15,1 1 0-15,-1-2 0 0,0 0 128 0,0 0-128 16,1 0 0-16,1-2 0 0,-1 1 0 0,-1-2 0 16,2 1 0-16,-2-2 0 0,1 4 0 0,-1-4 0 15,0 4 0-15,0-2 0 0,1 1 0 0,-1-2 0 16,0 3 0-16,-2 0 0 0,-2 0 0 0,0 0 0 15,2 0 0-15,1 0 0 0,1 0 0 0,0 3 0 0,0-3 0 0,2 1 0 16,1 1 0-16,0 0 0 0,1 0 0 0,0 1 0 16,1-3 128-16,-1 1-128 0,0 1 0 0,-1-2 0 15,2 0 0-15,2 0 0 0,-1-2 0 0,-5 1 0 16,0-2 0-16,0-1 128 0,4 1-128 0,-1-2 0 16,1 1 144-16,-4-2-144 0,4 2 0 0,-2 2 128 15,0-2-128-15,-2 1 0 0,0 2 0 16,-1 1 128-16,-1 0-128 0,1 0 0 0,-1 4 0 0,0-3 0 15,0 2 0-15,0 0 128 0,-3 0-128 0,1-1 0 16,-1 2 0-16,2-2 0 0,-2 2 0 0,1-1 0 16,-1 0 0-16,1 1 0 0,-2-4 0 0,1 3 0 15,-1 0 0-15,2 0 0 0,-3-3-224 0,0 1-64 0,-2-1-16 0,1-1 0 32,-1-2-432-32,-3 0-96 0</inkml:trace>
  <inkml:trace contextRef="#ctx0" brushRef="#br0" timeOffset="144949">11113 10293 5519 0,'0'5'496'0,"0"-5"-496"16,0 0 0-16,0 0 0 16,0-2 1904-16,-1 2 272 0,1 0 64 0,-3 0 16 0,1 0 1328 0,-1 0 272 15,0-2 48-15,-2 2 16 0,0 0-1072 0,-2-1-224 16,1 1-32-16,-1-1-16 0,-1 1-1280 0,0 0-256 16,-2 0-48-16,0 0-16 0,0 0-528 0,-1 0-128 15,-1 1 0-15,0 2-16 0,-1 0-112 0,0 0-32 16,2 1 0-16,-1 1 0 0,2-2-160 0,0 1 160 15,2 1-160-15,-1 2 160 0,3 0-160 0,1 1 0 16,1 0 0-16,3 0 0 0,0-2 0 0,1 1 0 16,1 3 128-16,1-1-128 0,3 0 0 0,1 1 0 15,2-3 0-15,-1 2 0 0,4-3 0 0,1 0 0 16,0-2 0-16,1-4 0 0,1 3 0 0,0-3 0 16,-1-3-144-16,-13 3 144 0,0 0 0 0,44-13 0 0,-44 13 0 0,0 0 0 15,47-24-128-15,-47 24 128 0,0 0 0 0,38-52 0 16,-38 52-128-16,0 0 128 0,0 0 0 0,0 0 0 15,0 0-128-15,30-49 128 0,-30 45 0 0,1-4 0 16,-2 6 0-16,1-2 0 0,0-1 0 0,-2 4 0 16,2-1 0-16,-1 2 0 0,0 0 0 0,1-3 0 15,-1 2 192-15,-1 1-16 0,1 6 0 0,0 4 0 16,-2 0 64-16,2-1 16 0,-1 0 0 0,1 1 0 16,1 0-64-16,-2 3-16 0,1-1 0 0,1 0 0 15,0 2-176-15,0 1 192 0,0 1-192 0,-1 2 192 16,1 2-192-16,0-1 0 0,0-3 0 0,0-1 0 15,-1 7 0-15,1 1 0 0,-2 5 128 0,1-5-128 16,1 4 0-16,-1-4 0 0,0-4 0 0,1 0 0 16,0-1 0-16,1-1 0 0,0-4 0 0,0 0 0 0,1-2 0 15,-1-1 0-15,-1-4 0 0,1 0-176 16,0-5-272 0,-2 2-48-16,1-3-16 0,-1 0 0 0,0-4-224 0,-1 1-48 0,0-5-16 0,-1 2 0 15,1 1-1952-15,-1-2-400 0</inkml:trace>
  <inkml:trace contextRef="#ctx0" brushRef="#br0" timeOffset="145348.4">11433 10273 7359 0,'0'-2'656'0,"1"1"-528"0,-1 1-128 0,0-3 0 15,0 3 2448-15,0-1 464 0,2-1 96 0,-1-2 0 16,0-2 544-16,-1 3 96 0,1 1 32 0,1 1 0 16,0-2-1232-16,-2 3-240 0,1 0-48 0,1 3-16 15,-1-3-1040-15,0 1-208 0,0 1-32 0,2 1-16 16,-2 0-256-16,0 1-48 0,0 2-16 0,-1 0 0 15,0 1-144-15,0-4-16 0,2 4-16 0,-4 1 0 16,2 2-176-16,-1 0-48 0,1 0 0 0,-1 1 0 16,1 0-128-16,-1 0 0 0,1 2 0 0,0-3 128 15,0-1-128-15,0 4 0 0,0-1 0 0,0-2 0 16,0 0 0-16,0 0 0 0,0 2 0 0,0 1 0 0,0-5-192 0,-3 2-32 16,2 0 0-16,0 2 0 15,0 2-368-15,-2 1-80 0,1-3-16 0,-1 1 0 16,2-6-144-16,0-1-48 0,1-2 0 0,0-2-17216 15</inkml:trace>
  <inkml:trace contextRef="#ctx0" brushRef="#br0" timeOffset="145665.6">11452 10785 22111 0,'-4'9'976'0,"3"-5"208"0,0 0-944 0,-1-4-240 0,2 2 0 0,-1-2 0 16,1 0 2624-16,-1-2 464 0,0-2 112 0,-1-2 0 16,1-1-1024-16,0 1-192 0,0-4-64 0,1 4 0 15,-2 2-1152-15,2-2-224 0,2 0-48 0,-1 0-16 16,-1 0-112-16,1 2-32 0,0 2 0 0,-1-1 0 16,2 2-128-16,-1 1-16 0,1 1-16 0,0 2 0 15,0-1-176-15,0 2 0 0,1-1 0 0,-2 0 0 16,2 1 0-16,-2-2 0 0,1 4-160 0,0-2 160 15,-1 2-304-15,0-3 48 0,0 2 0 0,-1-3 0 16,0 2-64-16,0-2 0 0,0 2 0 0,0-2 0 16,-1 1-64-16,0 1 0 0,0-2-16 0,-1-1 0 15,0 2-800 1,-1-2-144-16,1 2-48 0,-2-3-15168 0</inkml:trace>
  <inkml:trace contextRef="#ctx0" brushRef="#br0" timeOffset="146581.79">10459 10956 1839 0,'-6'0'160'0,"2"0"-160"0,0 3 0 0,0-3 0 0,2 0 1376 0,-1 0 240 15,1 0 48-15,-3 0 16 0,-1 0 752 0,-3 0 128 16,-1 1 48-16,0 1 0 0,1-1-544 0,0 1-96 15,3 1-32-15,1-3 0 0,0 2-144 0,2 0-48 16,3-2 0-16,0 3 0 0,3-2-272 0,-1 1-64 16,3 1-16-16,1 1 0 0,1-4-224 0,1 2-32 15,2-1-16-15,0 2 0 0,2-3-528 0,1 0-96 16,2 1-32-16,-1 0 0 0,-1-1-160 0,2 0-48 16,1 0 0-16,-16 0 0 0,36-1-32 0,-17 1-16 15,-19 0 0-15,44-1 0 0,-44 1-64 0,40-4-16 0,-40 4 0 16,50-9 0-16,-50 9-128 0,44-6 160 15,-44 6-160-15,51-7 160 0,-51 7-160 0,46-3 0 0,-46 3 0 0,43-2 0 16,-19 2 0-16,2 2 128 0,0-2-128 0,0 1 0 16,-2 4 0-16,1-5 128 0,-1 4-128 0,0-1 0 15,1-2 0-15,0-1 0 0,-3 0 0 0,-22 0 0 16,44-1 0-16,-44 1 0 0,44-7 0 0,-44 7 0 16,38-6 0-16,-38 6 0 0,0 0 128 0,50-3-128 15,-50 3 0-15,26 0 0 0,-13 0 0 0,2 3 0 16,0 0 0-16,0 0 0 0,-1 1 128 0,1 2-128 15,1-3 0-15,0 3 0 0,2-1 0 0,-1 0 128 16,2 1-128-16,-2 0 0 0,-1-2 0 0,-1 0 128 0,-2-2-128 0,0 1 0 16,2 0 0-16,0-3 128 0,-3 2-128 0,0 0 0 15,-1-2 0-15,1 3 0 16,-1-3 128-16,0 0-128 0,-3 0 128 0,1-3-128 0,-1 3 128 16,0 0-128-16,2 0 128 0,1-2-128 0,0 4 0 0,0-2 0 15,2 0 128-15,-3 0-128 0,-10 0 0 0,0 0 0 16,37 0 0-16,-25 0 0 0,-1 0 0 0,-11 0 0 15,0 0 0-15,41-6 0 0,-26 5 0 0,-15 1 0 16,0 0 0-16,40-5 0 0,-27 3 0 0,-1 2 0 16,0 0 0-16,-3 0 0 0,1 0 0 0,-1 0 0 15,1 4 0-15,-1-3 0 0,-2 2-208 0,-1 1 80 16,0 1 128-16,-1-2-208 0,-1 3-80 0,0-3-16 16,-2 2 0-16,-1 0 0 15,-1-2-144-15,-1-3-48 0,-1 0 0 0,-3 0-12048 16,-1-3-2432-16</inkml:trace>
  <inkml:trace contextRef="#ctx0" brushRef="#br0" timeOffset="147331.41">10612 11297 3679 0,'-1'0'320'0,"0"0"-320"16,-1-2 0-16,1 2 0 0,0 0 2048 0,0 0 352 15,-3 0 64-15,-1 0 16 0,0 0 656 0,1 0 128 16,1 2 16-16,0 1 16 0,3 2-688 0,0-3-144 0,1-2-32 0,2-2 0 16,2 4-832-16,0-2-160 0,1 3-32 0,1-3-16 15,1 1-672-15,2-1-128 16,0 0-16-16,1-1-16 0,-11 1-336 0,0 0-64 15,38-6-16-15,-38 6 0 0,0 0-144 0,41-3 0 16,-28 3 0-16,0 3 0 0,-2 0 0 0,0 6 0 16,0-2 0-16,-2 3 0 0,-2 1 0 0,-1 0 0 0,-1 4-144 0,-1 0 144 15,-1 2-192-15,-3 2 0 0,-2 2 16 0,0 1 0 32,-2-2-256-32,-1 2-48 0,-1-1-16 0,-3 3 0 0,-1 1-80 15,-2-3-32-15,-1 0 0 0,-1 0 0 0,-1-3 288 0,0-5 48 0,0 0 16 0,1-6 0 16,0 0 256-16,2-4 0 0,-1 1 0 0,2-5 144 15,2-2 112-15,0-2 0 0,1-2 16 0,2 0 0 16,1-4 48-16,1 1 0 0,3-1 0 0,0 0 0 16,1-2 192-16,0-1 32 0,0 13 16 0,0 0 0 15,0 0-96-15,0 0-16 0,0 0 0 0,22-54 0 16,-22 54-224-16,0 0-48 0,0 0-16 0,0 0 0 16,0 0-32-16,54-35-128 0,-54 35 192 0,0 0-64 0,34-6 0 0,-24 6-128 15,2 2 192-15,1 2-64 0,-1 0-128 0,0 0 192 16,1 2-192-16,-1 3 192 0,0-3-192 0,-1 1 0 15,1 2 144-15,-3 1-144 0,1-1 0 0,-1 0 0 16,1 1 0-16,-3-4 128 0,0 4-128 0,-3-1 0 16,1-3 0-16,-1 2 0 0,2 0 0 0,-2-2 0 15,0-2 0-15,-1 0 0 0,1-2-160 0,-1 1 0 16,0 1 0-16,1-3 0 16,-1-1-272-16,-1-1-48 0,0 1-16 0,1-3 0 15,-2-1-1056-15,2-2-224 0</inkml:trace>
  <inkml:trace contextRef="#ctx0" brushRef="#br0" timeOffset="147614">11075 11174 15663 0,'1'0'688'0,"-1"0"144"0,0 0-656 0,0 0-176 0,0 0 0 0,0 0 0 15,1 0 2912-15,-1 1 544 0,1 1 128 0,1 5 0 16,1-4-544-16,0 6-112 0,-2 1-32 0,1-1 0 16,0 2-1680-16,-1 0-352 0,1 2-64 0,0 2-16 15,0 1-288-15,-1 0-64 0,1 4-16 0,-1 1 0 16,0-5-160-16,-1 0-48 0,1 0 0 0,-1-1 0 16,1-1-208-16,-1 1 0 0,2-3 128 0,-1 2-128 15,-1-2 0-15,1-2 0 0,-1-1 0 0,0 0 0 16,0-2-544-16,0-4 0 0,0 1 0 0,-1-1 0 15,1-3-1088-15,0 2-224 16</inkml:trace>
  <inkml:trace contextRef="#ctx0" brushRef="#br0" timeOffset="147881.91">11089 11728 17503 0,'-2'6'768'0,"1"-6"176"0,-1 2-752 0,1-2-192 16,1 2 0-16,0-2 0 0,0-2 2464 0,0 2 464 16,0 0 80-16,0-2 32 0,1-1-208 0,1 2-32 15,0-1-16-15,-1-2 0 0,2-2-1552 0,-1 2-304 16,1-1-64-16,-1 1-16 0,1 1-400 0,-2 0-96 16,1 0-16-16,0-1 0 0,-1 4-96 0,0-3-32 15,0 3 0-15,-1-2 0 0,0 2-208 0,0 0 128 0,2 2-128 0,-2-2 0 16,0 0 0-16,1 0 0 0,-1 0 0 0,1 0 0 31,0 0-400-31,1-2-80 0,-1 1-16 0,1-6-18368 0</inkml:trace>
  <inkml:trace contextRef="#ctx0" brushRef="#br0" timeOffset="148614.25">11391 11443 2751 0,'-5'6'256'0,"3"-6"-256"16,-1 3 0-16,2-3 0 0,0 1 1648 0,1-1 272 0,-1 3 64 0,-1-3 16 15,1 0 1472-15,0 0 304 0,0 2 48 0,-1-4 16 16,1 2-784-16,0-4-160 0,1 1-16 0,-1 0-16 16,2-3-1136-16,-1 2-208 0,0-2-48 0,1 0-16 15,0-3-720-15,-1 1-144 16,2 2-16-16,-4-2-16 0,2 0-224 0,0 0-32 0,-1-2-16 0,-1 0 0 15,-1 1-64-15,-1-1-16 0,-1 0 0 0,1 2 0 16,-1-2-64-16,-2 0-16 0,1-1 0 0,0 1 0 16,1 2-128-16,-1 2 0 0,2 0 144 0,0 0-144 15,2 1 0-15,0 1 144 0,0 3-144 0,1-2 0 16,1 3 0-16,0-2 0 0,1 2 0 0,1 0 0 16,-1 2 0-16,2-2 0 0,0 3 0 0,2 1 0 15,0-1 128-15,0 0-128 0,0 3 0 0,1-2 0 16,0-1 0-16,2 2 0 0,-1-1 0 0,2 0 0 0,-2 0 0 15,0 0 0-15,2 0 0 0,0-1 0 0,-1-2 0 0,1 1 0 16,1 1 0-16,-1 1 0 0,-1-3 0 0,2 1 0 16,1 2 0-16,-1-2 0 0,1 5 0 0,-1-5 0 15,0 2 0-15,-1-2 0 0,-2 2 0 0,1 0 0 16,-2-1 0-16,-1 0 0 0,-2 3 0 0,1-3-144 16,0 1 144-16,-2 1-128 0,0 2 128 0,-1-1-192 15,-1 0 192-15,0 1-192 0,0 2 192 0,0-3 0 16,-1 2-144-16,-1 0 144 0,0 2 0 0,-1 0 0 15,1 2 0-15,-1 1 0 0,1-1 0 0,-1 1 0 16,1 0 0-16,-2 3 0 0,2-1 0 0,-1 1 0 16,2 0 0-16,0-1 0 0,0-1 0 0,-1 1 0 0,2 1 128 0,-1 0-128 15,1 0 0-15,-1 0 0 0,0-1 0 0,1-2 0 16,0 2 0-16,0-4 0 0,0 0 0 0,-2-1 0 16,2-4 0-16,-1 1-144 0,1-4 144 0,0 0-208 31,0-3-192-31,0 0-48 0,0-3 0 0,0 0 0 15,1-4-384-15,1-2-64 0,-1 0-32 0,-1 9-10768 0,0 0-2144 0</inkml:trace>
  <inkml:trace contextRef="#ctx0" brushRef="#br0" timeOffset="148950.87">11880 11234 8287 0,'-7'3'368'0,"4"-3"80"0,-1 0-448 0,0 0 0 16,2 0 0-16,1 0 0 0,-2 0 2768 0,-1 0 480 16,-1 1 80-16,-2 1 32 0,0 2 96 0,2 0 32 15,0 2 0-15,2 0 0 0,2 3-1408 0,0-3-288 16,1 4-48-16,0-1-16 0,1 1-896 0,0 2-176 15,2-2-32-15,-2 2-16 0,1 1-256 0,1-4-48 16,-2 4-16-16,2-1 0 0,-2 4-112 0,0-2-32 16,0 1 0-16,1-3 0 0,-2 4-144 0,1-2 0 15,-1-2 0-15,0 0 128 0,0 1-128 0,-1-1 0 16,1-2 0-16,-2 0 0 0,2-1 0 0,-1-6 0 16,0 1 0-16,0-1 0 15,1-3-624-15,-2-3 0 0,1-3 0 0,0 0-17808 0</inkml:trace>
  <inkml:trace contextRef="#ctx0" brushRef="#br0" timeOffset="149398.34">11844 11750 7359 0,'-2'9'160'0,"1"-8"32"0,0 1 16 0,1 1 0 16,0-2-208-16,-1 2 0 0,0-3 0 0,-1 2 0 0,1-1 2160 0,-1 2 384 16,-1-2 80-16,2-1 0 0,0-1 1168 0,-1-2 240 15,1 0 32-15,1-1 16 0,1-1-1760 0,-1-1-336 16,3-1-80-16,-2 3-16 0,2-3-928 0,-1 2-176 16,1 2-32-16,0-3-16 0,1 2-400 0,-2-2-80 15,2 3 0-15,0-1-16 0,0 4-240 0,-1-2 176 16,1 1-176-16,1 1 160 0,-1 1-160 0,-1 1 0 15,1 1 0-15,-2 1 0 0,2-2 0 0,-1 4 0 16,-1-1 0-16,-1 1 0 0,1 1 0 0,-2 1 0 16,-2-2 0-16,0 2 0 0,1 1-128 0,-2-3 128 15,1 0 0-15,-2 0 0 0,3 1 0 0,-3 0 0 16,0-1 0-16,1 0 0 0,-1 0-160 0,0-3 160 16,1 3 0-16,-1-2-144 0,1-3 144 0,1 1 0 0,-1 1 0 0,2 0 0 0,-1-3 0 0,0 3 0 15,2 1 0-15,-1-4-128 16,1 2 128-16,0-2 0 0,0 0 0 0,0 0 0 15,1 0-128-15,-1 0 128 0,2-2-128 0,-2-1 128 32,1 2-416-32,0-2 0 0,-1 0 0 0,1-2-11568 0,-1 0-2320 0</inkml:trace>
  <inkml:trace contextRef="#ctx0" brushRef="#br0" timeOffset="153953.69">14251 9816 9215 0,'-1'0'816'0,"1"0"-656"0,0-1-160 0,0 1 0 0,-1 0 1856 0,0 0 320 16,1 0 80-16,-3-3 16 0,2 2 1328 0,-2-1 272 16,2 4 48-16,1-2 16 0,0 0-1376 0,0 0-256 15,1 4-64-15,2-2-16 0,-1-1-1344 0,1 2-272 16,0 1-48-16,2-4-16 0,0 2-128 0,2-1-32 16,-1 2 0-16,2-3 0 0,1 0-128 0,0-3-16 15,-9 3-16-15,0 0 0 0,0 0-64 0,0 0-16 16,0 0 0-16,55-26 0 0,-55 26-144 0,0 0 160 15,0 0-160-15,0 0 160 0,36 4-160 0,-31 1 0 16,1-5 144-16,-1-2-144 0,-1 2 0 0,1-4 0 16,-1 4 0-16,-1 0 0 0,1 0 0 0,0 0 0 15,-2 0 0-15,1 1 0 0,-2-1-160 0,0 0 0 0,0-1 0 16,-1 1 0 0,0 1-432-16,-1-1-96 0,0 3-16 0,0-3 0 15,-2 2-464-15,1-2-112 0,-1 1 0 0,0 2-10240 0,-1 0-2032 0</inkml:trace>
  <inkml:trace contextRef="#ctx0" brushRef="#br0" timeOffset="154430.44">14176 9941 8287 0,'-3'4'368'0,"2"-4"80"0,0 0-448 0,0 0 0 16,-1 2 0-16,2-2 0 0,0 0 2704 0,-1 0 464 15,1 0 96-15,-1 1 0 0,0 2 208 0,1-3 48 16,1 0 0-16,1 0 0 0,2 0-1536 0,0 0-288 15,2 0-64-15,0-3-16 0,2 3-624 0,-1-1-128 16,2 1-32-16,-1 0 0 0,2 0-256 0,0 1-48 16,-1 2-16-16,1-3 0 0,0 2-128 0,1 2-16 15,0 0-16-15,0-2 0 0,-1-2-96 0,0 4-32 16,0-4 0-16,0 2 0 0,1-2-96 0,-1 0 0 16,-10 0-128-16,0 0 192 0,0 0-192 0,0 0 128 0,48-8-128 15,-48 8 0-15,0 0 0 0,0 0 128 16,0 0-128-16,0 0 0 0,49-13 0 0,-43 12 0 0,-1 1 0 0,0 0 0 15,0 0 0-15,-1 1 0 0,-2-1 0 0,1 3 0 16,-1-1 0-16,1-2 0 0,-2 1 0 0,0 2 0 16,-1-3 0-16,0 1-240 0,0 2 80 0,-1-3 16 15,0 0-624-15,-2 0-128 0,1-3-32 16,-2 2-12016-16,2 1-2416 0</inkml:trace>
  <inkml:trace contextRef="#ctx0" brushRef="#br0" timeOffset="155647.44">14265 9764 5519 0,'-1'0'496'0,"-1"0"-496"16,1 1 0-16,0 2 0 0,0-3 1296 0,-1 0 176 15,0 0 16-15,-2 2 16 0,1-2 304 0,-2 4 64 16,0-4 16-16,1 0 0 0,1-3-544 0,1 0-96 16,1-1-32-16,0-1 0 0,-1 1 192 0,1 3 16 15,-1-1 16-15,0-1 0 0,1 3 144 0,-1 0 16 16,0 0 16-16,1 0 0 0,0 3-32 0,0-3-16 16,-1 2 0-16,1 2 0 0,0-2-752 0,1 2-160 15,1 0-16-15,-1-2-16 0,1 2-352 0,2-4-64 16,-1 2-16-16,2 0 0 0,0 0-48 0,0 1-16 0,0-3 0 0,1 0 0 15,0 0-128-15,0-3 128 16,3 3-128-16,-2-2 128 0,0 2-128 0,2-2 192 0,-1 2-192 0,0 0 192 16,2 0-192-16,-2 0 192 0,2 0-192 0,0 0 192 15,-1 0-192-15,1 0 128 0,-2 0-128 0,1 0 128 16,-2 0-128-16,0 0 0 0,2 2 0 0,-3 0 0 16,0-2 0-16,0 0 0 0,-2 3 0 0,0-2 0 15,0 1 0-15,1-1 0 0,-3 1 0 0,2-1 0 16,-2 1 0-16,0-2 0 0,-1 2 0 0,0 0 0 15,-1-2 0-15,0 0 0 0,-2-2 0 0,2 0 0 16,-1-3-208-16,-2 1-32 0,0-1 0 0,1 1 0 16,-1-2-880-16,-1 2-176 15,1-1-48-15,0 1-16144 0</inkml:trace>
  <inkml:trace contextRef="#ctx0" brushRef="#br0" timeOffset="157427.47">15590 8368 14735 0,'-2'2'1312'0,"-1"-2"-1056"0,0-2-256 0,0 1 0 16,2-2 2160-16,-1 3 368 0,-3-2 80 0,-3-2 16 15,0-3 640-15,0 0 144 16,4 5 32-16,2-2 0 0,2 4-1824 0,0 0-352 15,0 0-80-15,0 0-16 0,0 0-656 0,47-44-128 16,-47 44-16-16,0 0-16 0,0 0-80 0,0 0-16 0,61-5 0 16,-61 5 0-16,0 0-96 0,45 8-32 0,-45-8 0 0,0 0 0 15,0 0-128-15,55-6 0 0,-55 6 0 0,0 0 0 16,28 13 0-16,-22-6 0 0,-1-1 0 0,-5-6 0 16,0 0 0-16,0 0 0 0,10 9 0 0,-10-3 0 15,-1 0 0-15,0 0 0 0,-1-2 0 0,-2 0 0 16,0 1 0-16,-4-2 0 0,0-1 0 0,-2 3 0 15,1 1 0-15,1 0 0 0,-2 1 0 0,0 0 0 16,0-1 0-16,0 2 0 0,-1-4 0 0,5 0 0 0,-1-2 0 16,5-2 0-16,1 0 0 0,2 0 0 0,1 2 0 0,1-2 0 15,-3 0 0-15,0 0 0 0,0 0 0 16,0 0 0-16,40 5 0 0,-40-5 0 16,0 0 0-16,32 7 160 0,-32-7-160 0,26 9 160 0,-18-6 32 0,2 3 0 15,0 1 0-15,0-1 0 0,0 0-192 16,-1 4 192-16,-1-1-192 0,1-2 192 0,-2 2-192 15,-1 1 0-15,2-2 144 0,-1 3-144 0,-1 2 0 0,1-1 0 16,-2 0 0-16,-3 2 0 0,-1-2 0 0,-1 0 0 0,-1 1 0 0,-3-3 0 16,-1 2 0-16,-2 3 0 0,0-5 0 0,-3 3 128 15,-1-1-128-15,-3-2 0 0,0 2 0 0,-2-2 0 16,-1 2 128-16,-2-2-128 16,1 0 160-16,-1-4-160 0,1 3 256 0,-1-3-32 15,1-2-16-15,0-3 0 0,4 2-80 0,-1-3-128 16,1-3 176-16,3 2-176 0,0-5 144 0,1 2-144 15,4-1 0-15,0 1 144 0,2-2-144 0,1-1 0 16,2 2 0-16,1 1 0 0,0 4 0 0,0 0 0 0,0 0 0 0,0 0 0 16,0 0 0-16,30-48-224 0,-30 48 80 0,0 0 16 31,0 0-560-31,46-43-96 0,-46 43-32 0,0 0-12352 0,47-31-2464 0</inkml:trace>
  <inkml:trace contextRef="#ctx0" brushRef="#br0" timeOffset="157750.62">16310 8112 21183 0,'0'2'944'0,"-1"-2"192"0,0 4-912 0,1-1-224 16,-2-1 0-16,1-2 0 0,0 0 2960 0,0 1 560 0,-1 2 96 0,1-1 32 16,-1 2-1344-16,1 0-272 0,-1 2-48 0,0 4-16 15,1 6-1136-15,-1 5-208 16,1-3-48-16,0 2-16 0,0-1-160 0,-1 0-16 16,2 3-16-16,-1-4 0 0,1-1-192 0,-1-2-48 15,0-9 0-15,-1 7 0 0,1 3-128 0,-1 1 0 16,0-2 0-16,0-3 0 0,1-2 0 0,-2 0 0 15,2 2 0-15,0-3 0 0,-2 1-288 0,2-4-32 16,0 2-16-16,1-2-12848 0,-1-1-2560 16</inkml:trace>
  <inkml:trace contextRef="#ctx0" brushRef="#br0" timeOffset="158194.97">16217 8730 11055 0,'-1'0'480'0,"1"-2"112"0,0 2-464 0,0-3-128 16,0 3 0-16,0-1 0 0,0 1 3680 0,0 0 720 15,0-2 144-15,0 0 16 0,0 0-720 0,0-1-128 16,1 2-48-16,-1 1 0 0,0-2-2304 0,0 2-464 15,0 0-80-15,0 0-32 16,0 0-256-16,0 0-48 0,0 0-16 0,0 0 0 0,0 0-224 0,0 0-48 16,0 0-16-16,0 0 0 0,40 0-176 0,-36 2 0 15,-4-2 144-15,0 0-144 0,12 6 0 0,-10-2 0 16,1 0 0-16,-3-2 0 0,0 4 0 0,0 1 0 16,-3-4 0-16,1 1 0 0,0 2 0 0,-2 0 0 15,0 3 0-15,0-5 0 0,-1 2 0 0,2-2 0 16,-2-2 0-16,0 2 128 0,0-2-128 0,0 0 0 15,-1-2 0-15,1 0 0 0,0 0 0 0,1 0 0 16,2-2 0-16,-1 0 0 0,1-1 0 0,1 2 0 16,1 1 0-16,-2-2 128 0,2 2-128 0,-1-3 0 15,2 2 0-15,-1-2 0 0,2 2 0 0,-1 1 0 16,-1 0-128-16,0 0 128 16,0 0-608-16,0 0-32 0,0 0-16 0,0 0-12576 0,0 0-2512 0</inkml:trace>
  <inkml:trace contextRef="#ctx0" brushRef="#br0" timeOffset="174058.68">16556 8370 11967 0,'1'-2'1072'16,"-1"1"-864"-16,0 1-208 0,0 0 0 0,0-3 1840 0,2 1 320 15,-1 0 64-15,-1-4 16 0,1-2 608 0,0 0 128 16,-2 0 32-16,1 0 0 0,-1 2-1040 0,1 0-208 15,-1 2-32-15,-1 2-16 0,2 2-624 0,0-3-128 16,0 3-32-16,0 0 0 0,3 3-416 0,-1-2-64 16,1 1-32-16,-1 1 0 0,2-2-144 0,0 1-16 15,-1 1-16-15,1 1 0 0,0-1-80 0,-2 2-16 16,2 3 0-16,-3-5 0 0,2 4-144 0,-2-1 160 16,-1 2-160-16,0-1 160 0,1 0-160 0,-2 2 128 15,0-2-128-15,0 2 128 0,1-3-128 0,-2 0 192 16,1 4-192-16,1-1 192 0,-1 1-192 0,1-1 160 0,0 0-160 0,0 1 160 15,1-3-160-15,-1 2 128 0,1-3-128 0,2 0 128 16,-2 1-128-16,0-1 0 0,2 0 0 0,-2-2 0 16,1 2 0-16,1-2 0 0,-1-1 0 0,2 0 0 15,0-1 0-15,-1 0 0 0,2 0 0 0,0-2 0 16,0 0 0-16,2-2 0 0,-7 2 0 0,0 0 0 16,0 0 0-16,0 0 128 0,0 0-128 0,50-13 128 15,-50 13 0-15,0 0 0 0,0 0 0 0,0 0 0 16,0 0-128-16,63-13 160 0,-63 13-160 0,0 0 160 15,0 0-160-15,0 0 0 0,58-14 0 0,-58 14 0 16,0 0 0-16,0 0 0 0,0 0 0 0,51-3 0 16,-45 3 0-16,-1 0 0 0,-1 3 0 0,-2-3 0 15,0 1-672 1,-2-1-64-16,-2 0-16 0,1-1-12272 0,-3 1-2464 0</inkml:trace>
  <inkml:trace contextRef="#ctx0" brushRef="#br0" timeOffset="174360.15">16800 8294 10127 0,'0'0'896'0,"0"0"-704"16,0 0-192-16,0 0 0 0,0 0 3184 0,0 0 592 16,-1 0 128-16,-1 3 32 0,1 0-176 0,0 1-48 15,1 5 0-15,-3 0 0 0,3-1-2048 0,2 1-400 16,-1 4-96-16,0 2-16 0,2-3-416 0,-2 4-96 15,0 3 0-15,0 0-16 0,2 4-176 0,-3-1-16 16,1-4-16-16,-1 2 0 0,0 5-192 0,0 0-32 16,-1 1-16-16,-1 0 0 0,1 1-176 0,-1-2 0 0,-1-2 144 15,1-2-144-15,-2-4 0 0,2-2 0 0,-1-1 0 16,1-3 0-16,0-1 0 0,1-4 0 0,-1 0 0 16,1-2 0-16,-1 2 0 0,2-6-192 0,0-6 64 0,0 0 0 31,0-3-432-31,0 2-80 0,2-3 0 0,-2 1-16 15,1 2-112-15,0-2-32 0,0-1 0 0,-1 4 0 0,1-3-1792 0,1 2-352 16</inkml:trace>
  <inkml:trace contextRef="#ctx0" brushRef="#br0" timeOffset="174744.21">17103 8191 3679 0,'-3'-1'320'0,"2"1"-320"16,1 1 0-16,0-2 0 0,0-3 3712 0,0 4 688 15,0 4 128-15,0-3 16 0,1 2 32 0,1-1 0 0,0 2 0 0,0-2 0 16,1-1-2576-16,-1 2-512 15,2-1-96-15,-1 0-32 0,-1 0-656 0,1 2-144 16,0-1-32-16,0 2 0 0,-1 2-80 0,1-1-32 16,-2 4 0-16,1 2 0 0,0 0-144 0,-1 5-16 15,0-1-16-15,-2 2 0 0,1-1-80 0,-3 1-16 0,2-2 0 0,0 1 0 16,-2 0-144-16,2-3 160 16,0-4-160-16,0 1 160 0,1 0-160 0,-2 0 0 0,2-1 0 0,0 0 0 15,0-4 0-15,0 0 0 0,0 1 0 0,-1-4 0 31,1 4-448-31,-1-4 0 0,0 2-16 0,0-1 0 16,-1-2-272-16,0 2-48 0,-1 2-16 0,0-2-11984 0,1-2-2384 0</inkml:trace>
  <inkml:trace contextRef="#ctx0" brushRef="#br0" timeOffset="175158.37">17130 8829 19343 0,'-4'5'848'0,"3"-4"192"0,0 2-832 0,0-3-208 16,-1 1 0-16,2-1 0 0,0 0 2192 0,0 0 400 15,-1-1 80-15,0-2 16 0,1 2 96 0,0-1 32 16,1-2 0-16,2 1 0 0,-2 0-1664 0,1 0-336 16,1 0-64-16,-1-2-16 0,2 3-288 0,-2-1-48 15,1 0-16-15,1 1 0 0,-2 0-64 0,0 0 0 16,1 2-16-16,-1-2 0 0,1 2-48 0,-1-2-16 15,0 2 0-15,0 0 0 0,-1 2-48 0,1 0-16 16,-1-2 0-16,1 2 0 0,0 2-176 0,-1-4 0 16,1 3 144-16,-1 0-144 0,2 1 0 0,-1-1 0 15,0 0 0-15,-1 0 0 0,0 0 0 0,0 1 0 16,-1 1 0-16,0-1 0 0,-1-1 0 0,0 1-192 16,-2 1 192-16,1-1-192 0,-1-2 64 0,-1 2 0 0,0 0 0 0,-1-2 0 15,-1 2 0-15,-1-2 0 0,1 0 0 0,-1 0 0 16,-1 1 128-16,2-2-160 0,-1-1 160 0,2 0-160 15,0-1 160-15,0 1 0 0,3-5 0 0,-2 1-128 16,3-2-224-16,-1 0-32 0,2-2-16 0,2-1 0 31,-1 0-752-31,-1 9-128 0</inkml:trace>
  <inkml:trace contextRef="#ctx0" brushRef="#br0" timeOffset="175841.37">17803 8588 6447 0,'-2'1'576'0,"2"-1"-576"16,0 0 0-16,0 0 0 0,0-1 1376 0,0 1 160 16,0 0 48-16,0-2 0 0,2 0 1840 0,-1 1 368 15,1 0 80-15,2-3 16 0,0 4-816 0,-1-2-144 16,2 2-48-16,0 0 0 0,0 0-1392 0,-1 0-272 15,2 2-64-15,2-2-16 0,0 1-592 0,0 2-112 16,0-3-32-16,1 1 0 0,1 0-112 0,0-1-32 16,0 0 0-16,0-1 0 0,-10 1-128 0,0 0-128 15,0 0 144-15,43-5-144 0,-43 5 0 0,0 0 0 16,0 0 0-16,0 0 0 0,0 0 0 0,47-11 0 16,-42 11-144-16,-2 0 144 15,0 2-512-15,-1-2-16 0,0 3 0 0,-2-3 0 16,0 1-1424-16,0 2-288 0</inkml:trace>
  <inkml:trace contextRef="#ctx0" brushRef="#br0" timeOffset="176108.91">17925 8482 11967 0,'-1'2'528'0,"0"-2"112"16,-1 0-512-16,2 0-128 0,0 0 0 0,0 0 0 15,0 0 2304-15,0 0 416 0,0 0 96 0,0 0 0 0,2 0 160 0,-2 0 32 16,1 3 0-16,0-3 0 0,0 0-1216 0,1 1-256 16,-1 1-32-16,0 2-16 0,1 1-608 0,0-1-128 15,-1 2-32-15,0 0 0 0,2 4-368 0,-2-3-80 16,0 4-16-16,-1 1 0 0,1 0-256 16,1 0 160-16,-2 3-160 0,1-2 128 0,0-2-128 0,-1 1 0 15,3-1 0-15,-2-1 0 0,1 0 0 0,1-4-224 16,-1 0 48-16,1 1 16 15,-2-4-624-15,1-3-128 0,0 0-32 0,0 0-16576 0</inkml:trace>
  <inkml:trace contextRef="#ctx0" brushRef="#br0" timeOffset="176892.84">18723 8395 11055 0,'1'-2'976'0,"-1"-2"-784"16,0-2-192-16,0 2 0 0,0 4 2112 0,0 0 368 15,0-2 80-15,-1-2 0 0,-1-2 896 0,1-3 160 16,-1 2 32-16,-1-2 16 0,1 3-1568 0,2 6-320 16,-6-32-64-16,2 19-16 0,0 13-896 0,-1-2-176 15,1 1-48-15,0-6 0 0,0-1-96 0,-2 1-32 16,-1 6 0-16,-1 2 0 0,-1 2-16 0,-1-3-16 0,-2 4 0 16,2-2 0-16,0 4-160 0,-1 1-16 15,1-4-16-15,-1 0 0 0,1-6-96 0,-1 9 0 16,0 7-128-16,1 3 192 0,-1-3-192 0,1 5 128 0,0-2-128 0,1 1 0 15,1 4 128-15,0-7-128 0,2 1 0 16,0 1 144-16,-2 2-144 0,1 7 0 0,0 1 0 0,-1 4 0 16,2 1 0-16,2-1 0 0,1 0 0 0,1-3 0 15,2-4 0-15,0-4 0 0,4 2 0 0,2-1 0 16,2-1 0-16,0-3 0 0,2-4 0 0,0-2 0 16,1-1-144-16,2-3 144 0,0 0 0 0,2-5 0 15,-15-1-128-15,0 0 128 0,50-6 0 0,-50 6 0 0,0 0-128 0,51-22 128 16,-51 22 0-16,0 0 0 15,50-29-192-15,-50 29 192 0,0 0-192 0,0 0 192 16,41-35-256-16,-41 35 48 0,0 0 16 0,0 0 0 0,0 0 0 0,0 0 0 16,6-41 0-16,-11 36 0 0,0 4 192 0,-1 1-176 15,-3 0 176-15,-2 0-160 16,0 1 160-16,-3 0 0 0,1 3 0 0,-1-1 0 0,-1 0 0 16,0 1 128-16,2-2-128 0,-2 2 128 0,1-2 0 0,1 2 0 15,-1 0 0-15,3-1 0 0,0 2-128 0,2 2 0 16,1-4 0-16,1 1 128 0,2 0-128 0,2-2 0 15,-1 1 0-15,3-2 0 0,0 1 0 0,-1 1 0 16,2-2 0-16,2-1 0 0,-1 3-240 0,0-3-64 0,2 0-16 0,0-3 0 31,2 2-240-31,0-4-48 0,-5 5-16 0,0 0-11904 0,0 0-2384 0</inkml:trace>
  <inkml:trace contextRef="#ctx0" brushRef="#br0" timeOffset="177234.92">19063 8208 15663 0,'-2'-6'688'0,"1"4"144"0,0-2-656 0,1 2-176 0,0 0 0 0,0 2 0 0,0 0 2880 0,-1-1 560 16,1 1 96-16,-2 0 32 15,1 0-256-15,0 0-48 0,0-1-16 0,0 2 0 16,-1 10-2048-16,0 2-416 0,1-2-80 0,-2 1 0 16,2 3-224-16,-2 1-32 0,2-2-16 0,-1 3 0 15,-1 3-96-15,1 2-16 0,-1-2 0 0,1 1 0 0,-1 1-112 0,1 0-16 16,-1-2-16-16,3 1 0 0,-1-2-176 0,1-2 0 16,0-2 144-16,0-2-144 15,0 0 0-15,1-2 0 0,-1-1 0 0,2-3 0 16,-2 2-624-16,0-5-32 15,1 2-16-15,0 0 0 0,0-2-800 0,1 1-176 0</inkml:trace>
  <inkml:trace contextRef="#ctx0" brushRef="#br0" timeOffset="177538.48">19017 8927 9215 0,'-1'0'816'0,"-1"2"-656"0,2-2-160 0,0 0 0 16,0 0 3792-16,0 0 736 0,-1 2 144 0,-1-2 16 16,-1 2-976-16,2-2-192 0,0 2-32 0,0-2-16 15,1 0-2128-15,1-2-448 0,-1 2-64 0,1 0-32 16,2-2-416-16,-2 0-96 0,0 2-16 0,-1-2 0 16,2-1-112-16,-2 2-32 0,2 1 0 0,-1-2 0 15,-1 2-128-15,1-2 0 0,-1 4 0 0,1-2 0 16,-1 0 0-16,0 0 0 0,0 0 0 0,0 0 0 15,0 0 0-15,0-2 0 0,2 2 0 0,-1-2 0 16,0-2-320-16,0 2 0 0,1-2 0 0,-1-2 0 16,0 1-400-16,-1 0-80 15,1-1-16-15,1 0 0 0,-1-1-1424 0,-1 2-272 0</inkml:trace>
  <inkml:trace contextRef="#ctx0" brushRef="#br0" timeOffset="179112.71">15540 9135 11055 0,'-9'11'976'0,"4"-5"-784"16,3-1-192-16,0-4 0 0,1 2 640 0,1-3 64 15,0 2 32-15,0 2 0 0,0-2 1744 0,3 2 336 0,0-3 80 0,4-1 16 16,0 5-672-16,2-5-128 16,-9 0-16-16,0 0-16 0,0 0-640 0,52-25-128 15,-52 25-32-15,0 0 0 0,0 0-192 0,65-34-64 0,-65 34 0 0,0 0 0 16,53-16-400-16,-53 16-96 15,0 0-16-15,47 3 0 0,-33 2-112 0,-1-1-16 16,5 2-16-16,-1-2 0 0,-17-4-80 0,35 10-16 0,-18-5 0 16,-17-5 0-16,40 7-144 0,-40-7-128 0,47 6 192 15,-47-6-192-15,45 3 128 0,-45-3-128 0,46 0 0 0,-46 0 0 16,47-3 128-16,-47 3-128 0,0 0 0 0,67 0 0 16,-67 0 128-16,47-3-128 0,-47 3 0 0,0 0 0 15,59-3 144-15,-59 3-144 0,0 0 0 0,73-13 144 0,-73 13-144 0,0 0 0 16,66-25 0-16,-66 25 0 15,0 0 0-15,71-37 0 0,-71 37 0 0,0 0 0 16,73-36 0-16,-73 36 0 0,56-25 0 0,-56 25 0 16,58-22 0-16,-58 22 0 0,0 0 0 0,61-22 0 15,-61 22 0-15,0 0 0 0,54-13 128 0,-54 13-128 0,0 0 0 0,52-3 0 16,-52 3 0-16,0 0 0 0,53 6 0 0,-53-6 0 16,42 3 0-16,-42-3 0 0,44 0 0 0,-44 0 0 15,0 0 0-15,64-3 0 0,-64 3 0 0,0 0 0 16,62-3 0-16,-62 3 0 0,0 0 0 0,54-3 0 15,-54 3 0-15,0 0 0 0,0 0 0 0,51 1 0 16,-41 1 0-16,0-2 0 0,-1 4 0 0,1-2 0 16,1 1 0-16,-1-2 0 0,0 2 0 0,1-3 0 15,3 2 0-15,-14-2 0 0,0 0 0 0,47 1 0 16,-47-1 0-16,0 0 0 0,51 3 0 0,-51-3 0 16,0 0 0-16,50 1 0 0,-50-1 0 0,0 0 0 15,46 9 0-15,-33-7 0 0,0 2 0 0,1-2 0 0,2 5 0 0,0-3 0 16,0 1 0-16,0-1 0 0,-16-4 0 0,33 6 0 15,-33-6-128-15,0 0 128 0,52 0 0 16,-52 0 0-16,0 0 0 0,55-3 0 0,-55 3-144 0,0 0 144 16,47-3 0-16,-32 6 0 0,2 0 0 0,-1 1 0 15,-1 2-128-15,0 0 128 0,-1 3 0 0,0 1 0 16,-2-1 0-16,0 1-128 0,0 2 128 0,0-2 0 16,2 0 0-16,-2-2-128 0,1 0 128 0,-1-2 0 15,2 0-192-15,-2-3 192 0,2-2-192 0,-1-1 192 16,-13 0-176-16,0 0 176 0,0 0-160 0,52-10 160 15,-52 10 0-15,0 0-144 0,0 0 144 0,0 0 0 16,59-16 0-16,-47 13 0 0,-12 3 0 0,0 0 0 0,0 0 0 0,37 3 0 16,-26-3 0-16,0 2 0 0,-1 2 0 15,1-4 0-15,1 4 0 0,1-4 0 0,0 0 0 0,1 0 0 16,1 2 0-16,-15-2 0 0,0 0 0 0,44-5 0 16,-44 5 0-16,0 0 0 0,56-10 0 0,-56 10 0 15,0 0 0-15,51-10 0 0,-51 10 0 0,0 0 0 16,47-8 0-16,-47 8 0 0,0 0 0 0,0 0 0 15,54-8 0-15,-42 8 0 0,-12 0 0 0,0 0 0 16,42-3 0-16,-27 3 0 0,-15 0 0 0,0 0 0 0,46 1 0 0,-46-1 128 16,30 2-128-16,-17-2 0 15,-13 0 0-15,0 0 0 0,42 3 0 0,-29-2 0 16,0 2 0-16,0-3 0 0,0 1 0 0,-2 0 128 16,-3-1-128-16,2 1 0 0,-2 2 128 0,2 0-128 15,3 0 128-15,-1 1-128 0,0-1 0 0,1 2 144 16,2-1-144-16,-2 0 0 0,3-1 0 0,-1 2 0 15,2-1 0-15,1 0 0 0,-1-2 0 0,2 1 0 0,-19-3 0 0,38 1 0 16,-38-1 0-16,33 2 0 0,-33-2 0 0,0 0 0 16,45 0 0-16,-33 2 0 0,1 0 0 0,-2-2 0 15,-1 3 128-15,-2-3-128 0,2 0 0 0,-1 1 0 16,-1-1 0-16,0 2 0 0,0-2 128 0,2 0-128 16,-1 0 0-16,1 0 0 0,-1 0 0 0,0-2 0 15,3 2 0-15,-12 0 0 0,0 0 0 0,0 0 0 16,44-4 0-16,-33 4 0 0,2-2 0 0,-1 0 0 15,-3 0 0-15,1 1 0 0,1-2 0 0,1 0 0 16,0 0 0-16,0-1 0 0,-3 4 128 0,1-2-128 16,-1-1 0-16,-2 3 0 0,1 0 0 0,-2 3 0 15,-1-1 0-15,0-2 0 0,0 4 0 0,-1-1 0 0,-1-2 0 0,2 4 0 16,-1-5 0-16,1 1 0 0,-1 1 0 0,-1 2-192 16,1-1 0-16,0-3 0 0,-2 1-128 0,1 1-32 15,-1-2 0-15,-1 0 0 0,1-2 32 0,-2 1 0 0,0-2 0 0,-2-3 0 31,1 0-352-31,0-2-64 0,-2 0-16 0,0-5-17008 16</inkml:trace>
  <inkml:trace contextRef="#ctx0" brushRef="#br0" timeOffset="180207.84">17051 9441 9215 0,'-1'0'816'0,"-1"0"-656"0,1 0-160 0,0-2 0 16,1 2 1920-16,-1 0 336 0,-1-4 80 0,0-1 16 15,-1-2 416-15,2-6 96 0,1 13 16 0,0 0 0 0,0 0-784 0,11-48-160 16,-11 48-16-16,0 0-16 15,0 0-432-15,32-46-64 0,-32 46-32 0,0 0 0 0,0 0-672 0,0 0-144 16,51-28-32-16,-51 28 0 0,24 6-192 0,-13 3-32 16,0-3-16-16,1 4 0 0,-2 2-144 0,0 2-16 15,-1 1-128-15,-2-3 192 0,1 4-192 0,-2 0 0 16,-1 3 0-16,-3-3 0 0,1 6-192 0,-3-7 32 16,-2-2 0-16,1 2 0 0,-3-1-96 0,0 1 0 15,-4 1-16-15,-2 1 0 0,0 0-32 0,-1 0 0 16,-4-4 0-16,1 2 0 15,-1-5-400-15,-1-1-96 0,0 0-16 0,-2 1 0 16,1-1-16-16,1-4-16 0,1 0 0 0,1-1 0 0,2-4 528 0,1 2 96 16,0-7 32-16,2 1 0 0,3-3 480 0,1 1 96 0,3-3 32 0,0-1 0 15,4 0 224-15,-2 10 32 0,0 0 16 0,0 0 0 16,21-50-80-16,-21 50-16 0,0 0 0 0,0 0 0 16,0 0-176-16,49-52-32 0,-49 52-16 0,0 0 0 15,0 0-112-15,49-20-32 0,-49 20 0 0,33 0 0 16,-16 2-48-16,0 5-16 0,2-1 0 0,-1 1 0 15,-2-1-160-15,-2 3 160 0,-2 1-160 0,-1-3 160 16,-1 4-160-16,0-1 0 0,-1 3 0 0,-3-1 128 16,0 2-128-16,-1-2 0 0,-1-5 0 0,-2 2 0 15,0-3 0-15,-1 3 0 0,0-5 0 0,0 2 0 0,-1 0 0 0,0-2 0 16,2-2-192-16,-1 2 192 16,0-4-640-16,0 0 0 0,2 0 0 0,-2-3 0 15,2 3-1504-15,0-1-304 0</inkml:trace>
  <inkml:trace contextRef="#ctx0" brushRef="#br0" timeOffset="181075.62">17592 9299 5519 0,'0'0'496'15,"0"-2"-496"-15,0 2 0 0,0 0 0 0,0 0 1568 0,0 0 224 0,0-3 32 0,-1 2 16 16,1-2 848-16,-2 0 160 0,0-1 32 0,2 1 16 16,0 0 32-16,-1 0 0 0,1 3 0 0,-1-2 0 15,0 1-944-15,0 1-192 0,1 0-48 0,-2 0 0 16,1 0-784-16,0 0-176 0,1 0-16 0,-1 0-16 16,1 0-240-16,0 1-32 0,0 1-16 0,0 1 0 15,0 0-160-15,1 0-48 0,1 1 0 0,0-1 0 16,-1 6-128-16,1 1-128 0,1 0 144 0,0 0-144 15,1 1 0-15,0 2 0 0,1 1 0 0,0 1 0 16,-2-3 0-16,0 1 0 0,-1-1 0 0,2 2 0 0,-1 0-256 0,-1 0 48 0,-1-4 16 0,1 2 0 0,-1 1-64 16,0-3 0-16,-1 2 0 0,0-3 0 31,0-3-128-31,-1 1-48 0,1-1 0 0,0-2 0 16,-1-1-592-16,1-1-112 0,0-2-16 0,-2 0-16176 0</inkml:trace>
  <inkml:trace contextRef="#ctx0" brushRef="#br0" timeOffset="181308.83">17618 9729 23039 0,'-3'-3'1024'0,"0"3"192"0,3 0-960 0,-1 0-256 0,0 0 0 0,-1 0 0 16,2 0 1984-16,-1 1 368 0,0 1 64 0,0-2 16 15,-2 3-368-15,3-3-64 0,0 0-16 0,2-1 0 16,-1-1-1216-16,0 2-256 0,1-2-64 0,1 2 0 16,-1-1-304-16,2 1-144 0,-1-3 128 0,0 6-128 15,0 0 0-15,-1-1 0 0,1-6 0 0,-1 0 0 16,2 2-224-16,0 4-128 0,-1 2-32 0,2-2-11456 16,-5-2-2304-16</inkml:trace>
  <inkml:trace contextRef="#ctx0" brushRef="#br0" timeOffset="181770.13">17949 9368 9215 0,'-5'-1'400'0,"2"0"96"0,2-2-496 0,-2 3 0 16,2 0 0-16,1 3 0 0,-1-3 2624 0,0 0 448 16,-1 0 64-16,0 2 32 0,0 2 640 0,-1 0 128 15,2 2 32-15,-2 0 0 0,3 0-1856 0,-1 0-384 0,1 1-64 0,0-1 0 16,0 1-1008-16,-2-3-192 16,2 1-32-16,0-1-16 0,0 2-176 0,0-3-48 15,0 4 0-15,0 1 0 0,1-1-192 0,-1 2 0 0,0-1 0 0,1 0 0 16,-1-1 0-16,0-1 0 0,1-2 0 0,1 0 0 15,-1 0 0-15,-1 0 0 0,0-4 0 0,1 2 0 16,-1 2 0-16,1-1 0 0,1-3 0 0,1 1 0 16,1 1 0-16,0-2 0 0,2 0 0 0,-1 0 0 15,2 0 0-15,-1 0 0 0,3 0 0 0,0-2 0 16,-1 1 0-16,1 1 0 0,1 0 0 0,-1 0 0 16,0 0 0-16,1 0 0 0,-1 0 0 0,1 1 0 15,-3-1 0-15,1 0 0 0,-1 2 0 0,2-2 0 16,-1 0 0-16,0 3 128 0,-3 0-128 0,0-1 0 15,0 0 0-15,0 2 0 0,-2-2 0 0,0 2 0 16,-1-1 0-16,0-1-288 0,-2-2 64 0,0 0 16 16,-2 1-1072-16,2-1-224 0</inkml:trace>
  <inkml:trace contextRef="#ctx0" brushRef="#br0" timeOffset="182058.3">18066 9388 21183 0,'-4'0'944'0,"2"0"192"0,1 0-912 0,-1 0-224 0,1 3 0 0,1-3 0 16,0 0 2224-16,-1 1 400 0,-2 1 64 0,1 4 32 15,2-2-256-15,-1 2-48 0,1 3-16 0,0-3 0 16,0 2-1296-16,1 1-256 16,-1 0-48-16,1 4-16 0,0-1-256 0,1 1-48 15,0 2-16-15,-1 1 0 0,2 4-192 0,-2-1-32 0,0-6-16 0,-1 2 0 16,2 1-224-16,-1 3 0 0,0-1 128 0,0 0-128 15,0-1 0-15,1-3 0 0,0 0 0 16,-1 0 0-16,2-2 0 0,-2-2 0 0,2 0 0 0,-2-1 0 31,0-2-464-31,0 2 16 0,-1-3 0 0,0 0 0 0,2-2-192 16,-1-2-16-16,0 2-16 0,-1-1 0 16,1-2-1200-16,-1-1-240 0,2 2-64 0,-2-4-13792 0</inkml:trace>
  <inkml:trace contextRef="#ctx0" brushRef="#br0" timeOffset="182493.29">18380 9344 14735 0,'1'-5'640'0,"-1"3"160"0,2-1-640 0,-1 3-160 0,-1 0 0 0,0 0 0 16,0 0 1744-16,1 0 320 0,-1 0 64 0,1 0 16 15,-1-3 416-15,2 6 96 0,-2 2 16 0,0 1 0 16,0-1-736-16,0 2-144 0,0 2-16 0,1-2-16 16,-1 4-704-16,0-1-144 0,0 0-16 0,0-1-16 15,0 2-288-15,0 0-48 0,0 1-16 0,-1 0 0 16,1-1-192-16,0-1-32 0,1-1-16 0,-1 0 0 16,0-1-288-16,0 1 128 0,-1 3-128 0,1-3 0 15,-2-1 0-15,2 3 0 0,0-1 0 0,0-3 0 0,0-2 0 16,0 1-144-16,0-2-16 0,2-1 0 15,-2 0-416-15,1-3-96 16,0 2-16-16,0-4-11968 0,2 0-2384 0</inkml:trace>
  <inkml:trace contextRef="#ctx0" brushRef="#br0" timeOffset="182890.59">18430 9778 23039 0,'-4'8'1024'0,"3"-5"192"0,-1 0-960 0,1-1-256 16,0 0 0-16,1-2 0 0,0 3 1488 0,-1-3 256 15,1 3 48-15,0-3 16 0,1 3-304 0,0-3-64 16,2 0-16-16,-1 0 0 0,-1-3-720 0,1 1-160 16,0-2-32-16,1 2 0 0,-1-2 160 0,0 0 32 15,1-2 0-15,-2 2 0 0,0-2-240 0,1 0-32 0,-1 2-16 16,0 2 0-16,0-2-416 0,-1-1 128 15,0 4-128-15,0-2 0 0,0 6 0 0,-1-2 0 0,1 4 0 0,0-1 0 16,0-4 0-16,0 2 0 0,0 2 0 16,0 0 0-16,1-1 0 0,-1 2-272 0,0 2 64 0,-1-4 16 31,0 3-416-31,0 1-80 0,-2-1-16 0,-1 0 0 0,1-1 304 0,-1 4 48 0,2-3 16 0,-2 0 0 16,0 0 336-16,0 0 0 0,-1 1-144 0,2-1 144 15,-2 0 0-15,2-2 0 0,0-3 176 0,0 1-176 16,1 1 272-16,-1-2-48 0,2-1-16 0,-1-1 0 15,0 1-80-15,1-3-128 0,0 2 176 0,1 0-176 16,0 0 0-16,0-3-320 0,0-1 32 0,1-1 16 16,-1 6-1776-16,0 0-368 15</inkml:trace>
  <inkml:trace contextRef="#ctx0" brushRef="#br0" timeOffset="184277.74">15369 10055 11055 0,'1'-3'976'0,"-1"3"-784"0,2 0-192 0,-1-2 0 16,0 2 1728-16,-1 0 320 0,1-2 48 0,3 2 16 15,1 0 960-15,0 0 208 0,2 0 48 0,-1 4 0 16,1 2-928-16,-4 0-176 0,5-2-48 0,-1 2 0 16,-1 1-1168-16,1-4-240 0,-1 3-64 0,0-1 0 15,1 0-416-15,1 0-96 0,0-1 0 0,2-2-16 16,1-2-176-16,-11 0 192 0,0 0-192 0,47-6 192 16,-47 6-192-16,0 0 160 0,71-10-160 0,-71 10 160 15,54-12-160-15,-54 12 160 0,0 0-160 0,68-12 160 16,-68 12-160-16,51 3 128 0,-32-3-128 0,2 4 128 15,2 1-128-15,2 1 0 0,2-2 0 0,-1 0 0 16,0-1 0-16,-26-3 0 0,53 7 0 0,-23-3 0 16,0 0 0-16,-30-4 0 0,64 6 0 0,-32-2 0 0,3 0 0 0,-1 1 0 15,-3-2 0-15,1 0 0 0,4 3 0 0,1-5 0 16,2 2 0-16,-39-3 0 0,77-4 0 0,-77 4 0 16,75-9 0-16,-75 9 0 0,68-9 0 0,-68 9 0 15,61-17 0-15,-61 17 0 0,57-16 0 0,-57 16 0 16,55-12 0-16,-55 12 0 0,49-12 0 0,-49 12 0 15,50-13 0-15,-50 13 0 0,52-8 0 0,-52 8 0 16,57-7 0-16,-57 7 0 0,54-3 0 0,-54 3 0 16,54-1 128-16,-54 1-128 0,62 3 0 0,-31 1 0 15,0 0 0-15,-3 2 0 0,1 2 0 0,-2 0 0 16,0 3 0-16,0-4 0 0,-2 2 0 0,2-1 0 16,1 0 0-16,-1-2 0 0,0 1 0 0,-1-4 0 15,-26-3 0-15,54 0 0 0,-54 0 0 0,52-2 0 16,-52 2 0-16,49 2 0 0,-27 1 0 0,0-2 0 0,0 4 0 0,-1 1 0 15,-1-2 0-15,1 2 0 0,0 1 0 16,0 2 0-16,-1-2 0 0,0 5 0 0,2-2 0 0,-1-1 0 16,3 1 0-16,-2-1 0 0,1 0 0 0,1-2 0 15,-2-1-128-15,2-2 128 0,-2 1 0 0,0-4 0 16,3 2 0-16,-25-3 0 0,46 1-144 0,-46-1 144 16,44 0 0-16,-44 0-160 0,48-5 160 0,-48 5-128 15,52-6 128-15,-52 6 0 0,50-6-144 0,-50 6 144 16,44-10 0-16,-44 10 0 0,47-7 0 0,-47 7 0 15,0 0 0-15,63-12 0 0,-63 12 0 0,0 0 0 16,53-2 0-16,-38-1 128 0,0 2-128 0,0 1 0 16,-15 0 0-16,32 1 0 0,-17 2 0 0,0-3 0 15,0 2 0-15,1-1 0 0,-1 2 128 0,-1-1-128 0,1-2 0 0,0 0 0 16,1 0 0-16,-16 0 0 0,0 0 0 0,45-2 0 16,-31 2 0-16,0-4 0 0,1 4 0 0,-1-2 0 15,-2 2-144-15,-1 0 144 0,-1-3 0 0,0 6 0 16,-2-1 0-16,2-1 0 0,-1 2 0 0,0-3 0 15,2 2 0-15,0-2 0 0,3-2 0 0,0 2 0 16,-14 0 128-16,0 0-128 0,54-13 0 0,-54 13 0 16,0 0 0-16,61-16 0 0,-61 16 0 0,0 0 0 15,63-19 0-15,-63 19 0 0,0 0 0 0,57-9 0 0,-57 9 0 0,0 0 0 16,49-4 0-16,-35 4-128 16,1 0 128-16,0 0 0 0,-1 0 0 0,-1 0 0 15,1 1 0-15,-1-1 0 0,0 3 0 0,-2-3-160 16,1 0 160-16,1 2-128 0,-2 0 0 0,-1 0 0 0,1 1 0 0,-3 0 0 15,1 0-80-15,-1 0-16 0,-2-1 0 0,1 0 0 32,-1-2-656-32,-1 0-128 0,0-4-16 0,-1 1-16 15,0-3-1392-15,-2-1-256 0,1 1-64 0,0-2-10944 0</inkml:trace>
  <inkml:trace contextRef="#ctx0" brushRef="#br0" timeOffset="185774.94">17622 10444 12015 0,'1'0'1072'0,"-1"-4"-864"15,0 2-208-15,0-1 0 0,0 6 1408 0,0-3 256 16,0-6 32-16,0 0 32 0,0-1 1360 0,0 1 272 16,-1 3 48-16,0 0 32 0,0 3-672 0,-3 3-128 15,0-3-16-15,-1 2 0 0,0-4-1184 0,0 2-240 16,-1 6-48-16,0-4 0 0,0-2-720 0,-2-2-144 0,1 4-32 0,-2 2 32 16,2-2-288-16,-3 5 160 0,1-4-160 0,-1 3 160 15,1 4-160-15,-3-1 0 0,1 5 0 0,0 0 0 16,-1 0-192-16,1 5 192 0,2-1-192 0,2-1 192 15,2 1-192-15,2-2 32 0,4 0 16 0,2-3 16 16,1 0-48-16,3-4 0 0,2 0 0 0,2-5 32 16,0 0-48-16,-1 1 0 0,2-4 0 0,2 1 32 15,-14-2-48-15,0 0-16 0,52-13 0 0,-52 13 16 16,0 0-16-16,55-29 0 0,-55 29 0 0,0 0 32 16,45-34 0-16,-45 34 0 0,0 0 0 0,0 0 0 0,0 0 64 0,39-47 128 15,-39 47-208-15,0 0 80 0,0 0 128 0,0 0 0 16,13-45 0-16,-13 39 128 0,-1 0 16 0,1 0 16 15,-2 2 0-15,1 2 0 0,0-2 32 0,1 1 0 16,-1 3 0-16,1 0 0 0,-2 3 64 0,2-2 0 16,0 4 16-16,-1-1 0 0,1 2-16 0,0 0 0 15,-1 0 0-15,1 2 0 0,-1 0-64 0,-1 2 0 16,1 3-16-16,-1 0 0 0,1 5-176 0,-2-2 128 16,1 0-128-16,-1 2 128 0,-1 0-128 0,1 0 0 15,0 1 0-15,1 0 0 0,-1 2 0 0,2-1 0 16,0 1 0-16,0-1 0 0,1 1 0 0,0-5 0 15,0 0 0-15,0 0 0 16,0-3-368-16,1-3-48 0,1-4-16 0,1 0 0 16,0-4-400-16,1 2-96 0,1 0-16 0,0-8-17216 0</inkml:trace>
  <inkml:trace contextRef="#ctx0" brushRef="#br0" timeOffset="186107.65">17921 10469 13695 0,'0'-3'304'0,"0"0"64"0,2-1 16 0,-2 4 0 0,1 0-384 0,-1 0 0 0,0 0 0 0,0 0 0 31,1 0 4112-31,-1 1 752 0,1 3 160 0,-1 1 32 0,0 2-2240 0,2 4-448 15,-2 1-96-15,0 0-16 0,0 0-1296 0,1 1-256 16,-1-1-48-16,1 2-16 0,0 0-176 0,0 0-32 16,2 2-16-16,-2-1 0 0,2-6-160 0,-1 2-48 15,1 1 0-15,-2 0 0 0,1-3-208 0,1-1 128 16,-1 0-128-16,1-7 0 0,-1-2 0 0,1 1 0 16,-2 4 0-16,0-4 0 0,2-4-256 0,-3 4-32 15,1 4-16-15,0-2 0 16,-1-4-464-16,1-2-112 0,-1 0-16 0,0 2-17552 0</inkml:trace>
  <inkml:trace contextRef="#ctx0" brushRef="#br0" timeOffset="186360.37">17971 10936 9215 0,'-4'4'816'0,"2"0"-656"0,0-2-160 0,1-2 0 15,1 0 3472-15,0-2 672 0,-1 2 128 0,0 0 16 16,2-3-640-16,-2 0-128 0,-1 1-16 0,1-4-16 16,1 1-1952-16,0 1-400 0,1 4-80 0,1-3-16 15,-2 3-624-15,0 0-128 0,0 0-32 0,0 0 0 16,0 0-80-16,0 0-32 0,0 0 0 0,0 0 0 16,0 0-144-16,0 0 0 0,0 0 0 0,0 0 0 15,0 0 0-15,0 0 0 0,0 0-192 0,0 0 192 16,36-45-560-16,-35 45 16 0,-1 0 0 0,1-6-17632 15</inkml:trace>
  <inkml:trace contextRef="#ctx0" brushRef="#br0" timeOffset="186779.01">17637 10412 911 0,'-3'1'0'0,"1"-1"0"0,1-1 0 0,0 2 0 16,-1-1 1504-16,1 0 224 0,1 3 32 0,-1-3 16 16,0 2 848-16,-2-1 160 0,2 2 32 0,0-1 16 15,1 0-432-15,0 0-96 0,1 1 0 0,1-3-16 0,2 1-416 0,-1 1-80 16,1-2 0-16,0 0-16 15,1 4-688-15,-1-2-128 0,1-4-16 0,-2 2-16 16,2 0-624-16,-1 2-128 0,1-2-32 0,0 4 0 16,1-1-464-16,-1 0-80 0,0 1-32 0,1 2-9968 15,0 0-2000-15</inkml:trace>
  <inkml:trace contextRef="#ctx0" brushRef="#br0" timeOffset="187424.7">17172 11129 7359 0,'-1'0'656'0,"0"-2"-528"16,1 2-128-16,1 0 0 0,-1-3 1536 0,1 2 256 15,1 1 64-15,1 0 16 0,2-2 944 0,4 2 176 16,-9 0 32-16,0 0 16 0,40-4-496 0,-40 4-112 16,0 0 0-16,65-3-16 0,-65 3-704 0,55 0-144 15,-55 0-32-15,62-3 0 0,-62 3-752 0,61-5-144 16,-61 5-48-16,52-2 0 0,-52 2-240 0,69 0-48 15,-30 0-16-15,-1 0 0 0,-38 0-64 0,65 2-16 16,-65-2 0-16,53 8 0 0,-53-8-16 0,51 7 0 16,-51-7 0-16,48 2 0 0,-48-2 80 0,46 4 16 15,-21-1 0-15,-1 1 0 0,2 1-144 0,-26-5-16 0,51 6-128 0,-27-4 192 16,-24-2-192-16,49 2 0 16,-49-2 0-16,46 6 0 0,-46-6 0 0,41 8 0 0,-41-8 0 15,37 8 0-15,-20-2 0 0,-2 1 0 0,-2 0 0 0,1-1 0 16,-2 3 0-16,0-5 0 0,-4 1 0 0,1-1 0 15,-2 5 0-15,-1-3 128 0,-1 0-128 0,-1-2 0 16,0 0 0-16,-2-5 0 0,0-3 0 0,-2 1 0 31,0 0-384-31,-2-2-80 0,1 5-16 0,-1-1 0 16,-2-6-816-16,-1-2-176 0,0-3-16 0,-1-4-16416 0</inkml:trace>
  <inkml:trace contextRef="#ctx0" brushRef="#br0" timeOffset="188457.84">17152 11623 18431 0,'0'-3'1632'0,"0"-1"-1312"0,0 4-320 0,0-2 0 16,1 2 1520-16,-1-3 224 0,2 0 48 0,0-5 16 15,-2 8 432-15,0 0 96 0,0 0 16 0,0 0 0 16,0 0-688-16,0 0-144 0,0 0-32 0,47-39 0 16,-38 44-720-16,-2-2-128 0,3 7-48 0,-1 0 0 15,1 1-336-15,1 0-80 0,-1 4-16 0,1-2 0 16,-1 5-160-16,0-2 0 0,-2 0 0 0,0 3 0 16,-3-2 0-16,-3 2 0 0,1-1 0 0,-5 2 0 15,0-1-144-15,-3 2-16 0,0 1 0 0,-2-3 0 16,-1-6-112-16,-1-1-32 0,0 1 0 0,0-6 0 15,-1 2-16-15,1-3 0 0,-1 0 0 0,-1-2 0 16,0-4 112-16,0 0 16 0,1 0 0 0,0-4 0 0,2-1 192 16,0-2 0-16,2-3 0 0,1-2-144 15,3-1 320-15,-1 1 64 0,3 0 16 0,0-2 0 0,0 14 32 0,0 0 16 16,10-45 0-16,-10 45 0 0,0 0-48 0,0 0-16 16,28-47 0-16,-28 47 0 0,0 0-48 0,0 0-16 15,0 0 0-15,0 0 0 0,55-28 16 0,-45 29 16 16,0 2 0-16,0 0 0 0,-1 4-48 0,3 1-16 15,-3-2 0-15,0 4 0 0,0-1-144 0,1 2 160 16,0 4-160-16,-2-3 160 0,2 2-160 0,0-2 128 16,-1 3-128-16,-1-4 128 0,1 2-128 0,0-1 0 15,-2 3 144-15,-1-5-144 0,0-4 0 0,1 1 0 16,-1 0 0-16,-1-3 0 0,0-2 0 0,1-2 0 0,0-2 0 0,0 0 0 31,-6 2-320-31,0 0-64 0,0 0-32 0,0 0-12128 16,44-63-2432-16</inkml:trace>
  <inkml:trace contextRef="#ctx0" brushRef="#br0" timeOffset="188691.34">17711 11355 24879 0,'-9'5'1088'15,"5"-1"256"-15,1-1-1088 0,1-2-256 0,0 1 0 0,1-2 0 16,0 4 2128-16,0 1 368 0,-1-1 80 0,2 2 16 15,0 4-736-15,2-2-128 0,0 2-48 0,1 0 0 16,0-1-976-16,1 1-208 0,-2 0-48 0,0-4 0 16,0 0-224-16,2 0-48 0,0 0-16 0,1 4 0 15,-1-1-160-15,1 1 0 0,0 0 0 0,0-3 0 0,0 2-176 0,-2-1-64 16,-1-1-16-16,-1 0-12160 16,1-1-2448-16</inkml:trace>
  <inkml:trace contextRef="#ctx0" brushRef="#br0" timeOffset="188911.29">17667 11879 12895 0,'-7'7'1152'0,"4"-3"-928"0,0 1-224 0,2-5 0 16,0 1 3056-16,1-1 560 0,0 0 112 0,-1 0 32 15,1 2-608-15,1-2-112 16,1-2-32-16,1 1 0 0,2-4-1712 0,-2 3-336 15,4 2-80-15,-3-3-16 0,1-2-576 0,-1 1-112 0,1 7-32 0,0-3 0 16,-1 0-144-16,-2-3 0 0,2-3-192 0,-4 6 192 31,0 0-1328-31,0 0-144 0,0 0-16 0,0 0-15024 0</inkml:trace>
  <inkml:trace contextRef="#ctx0" brushRef="#br0" timeOffset="189625.55">17989 11629 19343 0,'-3'-3'848'0,"1"3"192"0,1-2-832 0,0 1-208 15,0 1 0-15,-1 0 0 0,1-3 2432 0,-1 1 448 16,-1 0 96-16,-2-4 16 0,2 0-240 0,-4 0-64 15,2 0 0-15,-1-3 0 0,1 4-1680 0,-1-1-352 16,2 0-64-16,1 1-16 0,0-3-192 0,1 5-64 16,-1 0 0-16,2-1 0 0,0-2-96 0,0 0-32 15,-1 1 0-15,1 0 0 0,0-1-192 0,0 0 128 16,1 3-128-16,-2 0 0 0,1-4 0 0,2 1 128 16,-2 0-128-16,0 0 0 0,1 2 0 0,-1-2 0 0,1 6 0 0,-2-4 0 15,2 2 0-15,0-2 0 16,2 2 0-16,-2 2 0 0,1-3 0 0,1 3 0 0,1 0 0 0,-1 3 0 15,2-1 0-15,0-1 0 16,0 2 0-16,-1 1 0 0,3-1 0 0,1 2 0 16,-2-5 0-16,1 0 0 0,1 4 0 0,-1-4 0 0,2 2 0 0,-2-4 0 15,-1-1 0-15,1 2 0 0,0-3 0 0,0 3 0 16,1 0 0-16,-2 1 0 0,-1 0 0 0,3 1 0 16,-2 2 0-16,0 0 0 0,0 0 0 0,-1 1 0 15,0 1 0-15,0-2 0 0,-2 0 0 0,2 2 0 16,-1 0 0-16,0-2 0 0,0 0 0 0,-2 1 0 15,1-2 0-15,0 2 0 0,0-2 0 0,1-2 144 16,-2 4-144-16,0-3 0 0,0 0 0 0,1 3 0 16,-2-4 0-16,1 1 0 0,-1 4 128 0,0-3-128 15,0 2 0-15,0 0 0 0,0-1 0 0,-1 0 128 16,2 1-128-16,-1-1 192 0,0 3-192 0,0-3 192 16,0 0-192-16,0 1 0 0,1 2 144 0,-1 0-144 15,1-2 0-15,-2 2 0 0,2 0 0 0,1 0 128 0,-1 2-128 0,0 0 0 16,0 2 0-16,0 3 0 0,-2-1 0 0,2 2 0 15,-1 3 0-15,0-4 0 0,0 4 0 0,-2 1 0 16,0 4 0-16,-2-6 0 0,0-1 0 0,0-4 0 16,-1 4 0-16,2-1 0 0,-1 1 0 0,0-3 0 15,1 0 0-15,0-2 0 0,1 0 0 0,-1 3 0 16,2-1 0-16,0-2 128 0,-1-4-128 0,2 0 0 16,-1 4 0-16,1-4 0 0,-2 0 0 0,1 1 0 15,1-1 0-15,-2 0 0 0,2 0 0 0,-1 0 0 16,1 1 0-16,0-4 0 0,1-2-272 0,1-1 16 15,0-1 16-15,0-2 0 16,2-4-336-16,-4 7-80 0,0 0-16 0,0 0-11968 0,26-55-2400 16</inkml:trace>
  <inkml:trace contextRef="#ctx0" brushRef="#br0" timeOffset="189925.07">18369 11573 15663 0,'-1'-1'1392'0,"-1"1"-1120"0,1 0-272 0,0 0 0 15,1 0 1680-15,-1-3 288 0,-2 1 48 0,0-2 16 16,0 1 272-16,-1 0 64 0,1-1 16 0,1 1 0 16,0 3-544-16,2-3-112 0,-1 3-32 0,1 3 0 15,1-3-672-15,-1 5-144 0,1 0-32 0,-1 1 0 0,0 1-432 0,0 2-96 16,0-2 0-16,1 2-16 0,-1 3-160 0,0 1-16 15,2-1-128-15,-2 2 192 0,1 0-192 0,-1 0 0 16,0 1 128-16,1-2-128 0,0 2 0 0,-1-1 0 16,3-4 0-16,-2 2 0 0,0-2 0 0,1 0 0 15,-1 1 0-15,0-1 0 0,0-1-144 0,1 1-128 0,-1-3-32 0,0 2-12064 32,0-2-2416-32</inkml:trace>
  <inkml:trace contextRef="#ctx0" brushRef="#br0" timeOffset="190113.56">18347 11999 25791 0,'-4'7'1152'0,"3"-5"224"0,0 0-1104 0,-1 0-272 0,1-2 0 0,0 0 0 16,0 3 1568-16,-1-3 256 0,0 0 48 0,-1-3 16 15,1 3-592-15,-2-4-112 0,2-1-32 0,-1 2 0 16,1-3-1152-16,-1-1-400 0,1 4 0 0,-1-3-10256 15,3 6-2048-15</inkml:trace>
  <inkml:trace contextRef="#ctx0" brushRef="#br0" timeOffset="190758.25">17759 11496 911 0,'0'-3'0'0,"0"3"0"0,-1-3 0 16,1 3 0-16,-1-2 896 0,0 1 80 0,-1-2 32 0,0 1 0 15,-1-2 672-15,0 0 144 0,-2 0 32 0,1 2 0 16,0 2 1072-16,2 0 208 0,-1 0 64 0,2 1 0 16,0 2-752-16,0 0-144 0,1 2-16 0,0-1-16 15,1 2-480-15,-1 0-112 0,1 1-16 0,0-1 0 16,-1 1-576-16,2 2-128 0,-1 1-32 0,-1-2 0 15,1 2-528-15,-1 0-96 0,-1-1-32 0,0-2 0 16,-1 2-128-16,-1-3-16 0,0 2-128 0,0-2 192 16,-2 0-192-16,1 0 144 0,0 0-144 0,0-2 128 15,1 1-128-15,-1-4 0 0,2 3 0 0,-1 1 0 16,2-4 0-16,-2-1 0 0,2 3 0 0,1-6 0 0,-1 2 0 0,1-2 0 16,1 0 0-16,-1-4 0 15,3 4 0-15,-2-3 0 0,1 1 0 0,1-3 0 0,-3 8 0 0,0 0 0 16,0 0 0-16,7-47 0 0,-7 47 0 0,0 0 0 15,0 0 0-15,4-42 0 0,-4 42 144 0,0 0-144 16,0 0 160-16,1-39-160 0,-1 32 176 0,-1 0-176 16,0 3 192-16,-1 2-192 0,1-1 144 0,0 3-144 15,0 3 0-15,0-1 144 0,1 2-144 0,-2 0 0 16,2 4 144-16,0 5-144 0,0-6 0 0,0 6 144 16,2-1-144-16,-2 4 0 0,0 0 0 0,0-1 0 15,1-1 0-15,0 0 0 0,1 0 0 0,0-2 0 16,-1-3 0-16,1-2 0 0,0 2-384 0,0-3 32 15,-1 0 0-15,1-4 0 16,-2 0-928-16,1-4-192 0,0 0-48 0,0 0-15440 0</inkml:trace>
  <inkml:trace contextRef="#ctx0" brushRef="#br0" timeOffset="195935.28">10610 14240 21183 0,'-3'0'1888'0,"1"0"-1504"0,0 0-384 0,2 0 0 16,0 2 2256-16,0-2 384 0,-1 0 80 0,0-2 16 15,1 0-352-15,2 1-64 0,5 1-16 0,-1-3 0 16,2 1-1376-16,-8 2-288 0,0 0-48 0,36-8-16 15,-36 8-192-15,0 0-64 0,39-5 0 0,-27 5 0 16,0 3-128-16,0-3-48 0,-1 2 0 0,-1 2 0 16,-1-1-144-16,-1 0 0 0,-1 1 0 0,-1 0 0 15,1-2 0-15,-4 1 0 0,2-2 0 0,-2-1 0 16,-2 2-512 0,0-2-16-16,0 0-16 0,1-3-18016 0</inkml:trace>
  <inkml:trace contextRef="#ctx0" brushRef="#br0" timeOffset="196315.92">10558 14383 12719 0,'-2'0'272'0,"2"0"64"0,2 0 16 0,0 0 16 0,1 0-368 0,-3 0 0 0,2 0 0 0,2 3 0 16,1 0 3984-16,0 1 736 0,2 2 144 0,-1-3 16 16,0 4-1920-16,1-1-384 0,0-2-80 0,1 0 0 15,-2 3-1472-15,1-4-304 0,1 0-48 0,-2 1-16 16,2-3-272-16,1 1-64 0,0-2-16 0,1 0 0 15,-1 0-80-15,1-3-16 0,0 3 0 0,0-3 0 16,0 2-32-16,0 1-16 0,-1-3 0 0,-1 3 0 16,2-2-160-16,-1 2 160 0,-2 0-160 0,2 0 160 15,-2 2-160-15,-1-2 0 0,3 0 0 0,-4-2 0 16,0 1-192-16,0-2 0 0,-5 3-16 0,0 0 0 16,0 0-1120-1,0 0-208-15</inkml:trace>
  <inkml:trace contextRef="#ctx0" brushRef="#br0" timeOffset="203031.08">11969 13754 9119 0,'-2'9'816'0,"1"-5"-656"15,0 0-32-15,0-2-128 0,1 1 192 0,-2-2-32 0,1 1-160 0,-1 2-272 16,-1 2 64-16,0 0 16 0,-4 0 1056 0,4 3 224 15,-1-3 32-15,1-1 32 0,0 0 1216 0,1-4 240 16,0 2 48-16,1-1 32 0,1-2 352 0,0-2 64 16,0-4 16-16,0 2 16 0,2 4-896 0,-1-4-192 15,1 2-16-15,0-4 0 0,-1-4-944 16,2 1-192-16,-2-1-48 0,-1 2 32 0,-1-2-560 0,1 0-96 16,-1 0-32-16,-1-5 16 0,1-2-16 0,0 4-16 15,0 2 0-15,-1 1 16 0,1 0-192 0,-1 1 192 16,1-4-192-16,-2 3 208 0,1 0-208 0,-1 2 0 15,1-1 0-15,-2 2 0 0,0 0 0 0,-1 1 0 16,3 3 0-16,-2 0 0 0,0-1 0 0,1 2 0 16,0-1 0-16,-1 3 0 0,3-1-128 0,-1 1 128 15,1 0 0-15,-1 1 0 0,1 2 0 0,1-3 0 0,0 2 0 0,0 0 0 16,0 0 0-16,1-2 128 0,2 3-128 0,0 0 0 16,1 0 0-16,1-2 0 0,1 1 0 0,-1 1 0 15,3-3 0-15,-2 1 0 0,1 2 0 0,1-3 0 16,0 0 0-16,2 0 0 0,1 0 0 0,1 0 0 15,-1 0 0-15,1 0 0 0,0 0 0 0,2 0 0 16,1-3 0-16,0 2 0 0,-15 1 0 0,0 0 0 16,43-5 0-16,-43 5 0 0,0 0 0 0,42-4 0 0,-42 4 0 15,0 0 0-15,0 0 0 0,42 0 0 16,-35 3 0-16,1 0 0 0,-1 0 0 0,-2 1 0 0,1-1 0 0,-1 0 0 16,0 3 0-16,-2 0 0 0,0 0 0 0,0-1 0 15,-2 4 0-15,0-3 0 0,-1 4 0 0,0-1 0 16,0-3 0-16,-1 4 0 0,-1 6 0 15,-1-4 0-15,0 1 0 0,-1 3 0 0,-1 6 0 0,0-3 0 16,-1-7 0-16,-2 1 0 0,1 4 0 0,-2 4 0 16,1 5 0-16,-2-4 0 0,0 3 128 15,-1-7-128-15,1 2 0 0,0-2 0 0,2-2 0 0,-1 1 0 16,-3 5 0-16,0 0 0 0,1 3 0 0,0-5 0 16,2-2 0-16,2-3 0 0,2-1 0 0,0-2 0 15,0-3 0-15,2-4 0 0,1 0 0 0,1 1 0 16,0-5 0-16,1-1 0 0,-2 0 0 0,4-1 0 15,-1 1 0-15,0-5 0 0,1 1 0 0,2-3 0 16,0-5 0-16,-4 12 0 16,0 0-464-16,0 0 0 0,28-66 0 0,-28 66 0 15,0 0-432-15,28-51-96 0,-28 51-16 0,0 0-17648 0</inkml:trace>
  <inkml:trace contextRef="#ctx0" brushRef="#br0" timeOffset="203417.03">12573 13536 10815 0,'1'-10'960'0,"-2"5"-768"0,0 1-192 16,1 3 3808-16,0 1 720 0,0 0 144 0,0 0 16 0,0 0-1264 0,0 1-256 16,-1 2-48-16,1-3-16 0,0 1-1808 0,-1 4-352 15,1 1-80-15,0 4-16 0,0 3-304 0,0 2-64 16,0 4-16-16,0-3 0 0,0 0-80 0,1 2 0 16,-1 5-16-16,1-1 0 0,-1-3-144 0,1 0-32 15,-1 4 0-15,0-2 0 0,0-4-192 0,0-2 144 16,0-3-144-16,0-2 128 0,0-10-128 0,0 0 0 15,-1 0 0-15,1 1 0 0,0 1 0 0,0 1 0 16,-1-2 0-16,0 4 0 16,-1 2-464-16,0-1 16 0,1-9 16 0,-1 3 0 15,0 4-528-15,1 0-128 0,-1-6 0 0,0 5-17456 0</inkml:trace>
  <inkml:trace contextRef="#ctx0" brushRef="#br0" timeOffset="203773.34">12521 14080 8287 0,'-1'2'736'0,"0"-2"-592"0,1 0-144 0,0 0 0 16,0-2 3328-16,0 2 624 0,0 0 128 0,0 0 16 16,1-4 0-16,-1 2-16 0,1 0 0 0,-1 0 0 15,2-1-2400-15,-1 2-464 0,0-1-112 0,0-1-16 0,2 2-560 0,-1 1-112 16,-1 0-32-16,2 0 0 15,1 0-48-15,-2 1-16 0,3 2 0 0,-1-3 0 16,1 0-96-16,0 0-32 0,1 2 0 0,-1-2 0 16,0 0-192-16,0 0 0 0,0 0 0 0,0 1 0 15,-2 2 0-15,1-1 0 0,0-2 0 0,-3 4 0 0,0 0 0 0,-1-2 0 16,0 2 0-16,-1 0 0 0,0 1 0 0,-2-2 0 16,1 0 0-16,-2 0 0 0,-2 1 0 0,0 0 0 15,1 1 0-15,-3-1 0 0,0 2 0 0,-1-3 0 16,0 4 0-16,-1-5 0 0,2 2 0 0,0-4 0 15,1 2 0-15,0-1 0 0,0 2 0 0,2-3 0 16,2 0 0-16,-1 0 0 0,2-3-320 0,0 0 0 16,2-3 0-16,0-2-12752 15,3-3-2560-15</inkml:trace>
  <inkml:trace contextRef="#ctx0" brushRef="#br0" timeOffset="207273.84">11609 14456 6447 0,'-1'0'576'0,"-1"0"-576"0,2 0 0 0,0-3 0 0,0 3 1472 0,0 0 176 16,0 0 32-16,0 0 16 0,-1 3 1504 0,1-3 288 16,3 2 64-16,-2 2 16 0,2-2-1152 0,1 2-240 15,1 0-32-15,1-1-16 0,0 2-784 0,2-1-176 16,1 0-16-16,-3 1-16 15,-1-4-384-15,0 1-80 0,3-2-16 0,-8 0 0 0,0 0-256 16,34 4-48-16,-19-1-16 0,-1-3 0 0,1 0-80 0,1 0-32 16,-16 0 0-16,0 0 0 0,55-5 32 0,-55 5 0 15,0 0 0-15,50-4 0 0,-50 4 0 0,0 0 0 16,49-4 0-16,-36 4 0 0,-13 0 0 0,0 0 16 16,48-3 0-16,-48 3 0 0,40 0-80 0,-40 0 0 15,0 0-16-15,59-12 0 0,-59 12-176 0,0 0 160 16,57-3-160-16,-57 3 160 0,41-3-160 0,-41 3 0 15,0 0 0-15,57-5 128 0,-57 5-128 0,0 0 0 16,53-6 0-16,-53 6 128 0,36 0-128 0,-36 0 160 0,36 0-160 0,-21 4 160 16,-3-2-16-16,0-2 0 0,3 4 0 0,3 0 0 15,3 2 0-15,1 3 0 0,0-3 0 0,-1-3 0 16,1 4-16-16,-2-4-128 0,0 0 192 0,-20-3-64 16,37 1-128-16,-37-1 128 0,0 0-128 0,46-4 128 15,-46 4-128-15,0 0 0 0,0 0 0 0,60-16 128 16,-60 16-128-16,0 0 0 0,0 0 144 0,47-12-144 15,-47 12 128-15,0 0-128 0,0 0 128 0,41 0-128 16,-33 2 128-16,-2-2-128 0,0 4 128 0,0-4-128 16,-1 3 0-16,0-2 0 0,0 1 0 0,0-2 128 15,1 3-128-15,-1-3 0 0,1 0 0 0,-1 0 0 16,0-3 0-16,0 3 0 0,0 0 0 0,-1 0 0 0,-2-2 0 0,2 2 0 16,0 2 0-16,-2-2 0 0,2 3 0 0,-2-3 0 15,1 1 0-15,-1 1 0 0,-1-2 0 0,1 0 0 16,0 4 0-16,-1-1 128 0,1 0-128 0,0 0 0 15,-1 3 0-15,1-2 0 0,0-2 0 0,1 2 0 16,-1 0 0-16,0-2 0 0,2 2 0 0,0-2 0 16,1 2 0-16,-1-2 0 0,0 2 0 0,0-4 0 15,0 3 0-15,-2-3 0 0,1 1 0 0,-1-2 0 16,0 1 0-16,-1 0 0 0,-1 0 0 0,0-3 0 16,0 3 0-16,-1-2 0 0,-1 0 0 0,0 2 0 0,2 0 0 15,-1-2-128-15,-1 2 128 0,1 0-192 16,-1 0 192-16,0 0-192 15,1 0-192-15,0 0-32 0,1 0-16 0,-1 0 0 16,-1 0-80-16,2 2-32 0,-1-2 0 0,1 0 0 16,-1 2-16-16,0-2 0 0,0 0 0 0,-2-2-12240 0,1 2-2464 0</inkml:trace>
  <inkml:trace contextRef="#ctx0" brushRef="#br0" timeOffset="209747.42">11669 14845 7359 0,'0'5'656'0,"2"-4"-528"16,-2-1-128-16,0-1 0 0,0 1 1664 0,-2 0 320 15,1 4 48-15,0-2 16 0,-2 2 816 0,1-4 160 16,-1 4 48-16,2-4 0 0,0 2-672 0,1-2-128 16,-1 1-32-16,1-1 0 0,0 0-784 0,0 3-176 15,1-3-16-15,-2 4-16 0,1-2-560 0,-2 4-112 16,1 0-32-16,-1 1 0 0,1 3-256 0,-1-2-48 16,1 0-16-16,-1 1 0 0,-1 4-224 0,1-1 128 15,-1 1-128-15,1-4 0 0,0-2 0 0,0-1 128 16,0 4-128-16,-2 2 0 0,0-2 0 0,-1 2 0 15,1-3 0-15,2-3 0 0,0-2 0 0,-1 0 0 0,3-1 0 16,0 2 0-16,1-1 0 0,2-2 0 0,0 0 0 0,2 0 0 16,0 1 0-16,3-2 0 0,-1 1 0 0,2-2 0 15,-9 0 208-15,0 0-48 0,0 0-16 0,42 0 0 16,-42 0-16-16,0 0 0 0,35-2 0 0,-35 2 0 16,0 0-128-16,34-1 128 0,-34 1-128 0,0 0 128 15,0 0-128-15,43-13 0 0,-43 13 0 0,0 0 0 0,0 0 0 0,0 0 0 16,54-34 0-16,-54 34 0 15,0 0-304-15,0 0-32 0,0 0-16 0,0 0-12048 0,0 0-2400 0</inkml:trace>
  <inkml:trace contextRef="#ctx0" brushRef="#br0" timeOffset="210015.14">11847 14856 8287 0,'-1'2'736'0,"0"0"-592"15,0-2-144-15,1 1 0 0,-2 2 2768 0,1-1 528 16,-1 4 96-16,-1 2 32 0,0 7 208 0,-1-3 32 16,0 4 16-16,2-4 0 0,0-5-1712 0,2 3-352 15,-1 6-64-15,1 6-16 0,1 9-864 0,-1-2-176 16,3 2-48-16,-2-1 0 0,2 1-208 0,-1 0-48 16,1-5-16-16,-2-1 0 0,0-1-176 0,0-1 128 15,-1-4-128-15,0 0 128 0,0-3-128 0,-1 0 0 16,0-1 0-16,0-5 0 0,-1 0 0 0,1-2 0 15,0-3 0-15,1 0 0 0,0-5-192 0,0 0 0 0,0 0-16 0,1-3 0 32,2-2-1248-32,-3 5-240 0,0 0-48 0,0 0-14752 0</inkml:trace>
  <inkml:trace contextRef="#ctx0" brushRef="#br0" timeOffset="210314.89">12110 14794 14735 0,'1'5'640'0,"-1"-5"160"16,1 2-640-16,0 0-160 0,-1-2 0 0,0 0 0 0,0 0 3072 0,0 0 576 16,1 8 112-16,-1 3 16 0,0-1-640 0,-1-4-128 15,0-3-16-15,1 4-16 0,0 5-1728 0,-1 4-352 16,0-4-64-16,1 1 0 0,0-3-368 0,0 0-64 15,0-4-16-15,0 0 0 0,1 3-192 0,-1 4-32 16,1 2-16-16,0 1 0 0,2-3-144 0,-2-4 0 16,1 1 0-16,0-2 0 0,-1-2 0 0,-1 0 0 15,2 0 0-15,-2-1 0 0,0 0 0 0,0-2 0 16,0-1 0-16,0-2 0 16,0 0-624-16,0 0 0 0,-1 0 0 0,1-2-18208 0</inkml:trace>
  <inkml:trace contextRef="#ctx0" brushRef="#br0" timeOffset="210684.84">12131 15266 23039 0,'-5'11'1024'0,"2"-8"192"0,1 1-960 0,-1 0-256 0,2 1 0 0,0-4 0 15,-1 2 2560-15,0-1 448 0,0 4 112 0,-2-2 16 16,1-4-1168-16,1 1-240 0,-1 4-32 0,2-5-16 15,1-2-1088-15,1-5-208 0,1 4-64 0,-1-1 0 16,1-1-64-16,0 1 0 0,0 4-16 0,2-3 0 16,-4 3-16-16,0 0 0 0,0 0 0 0,0 0 0 15,0 0-224-15,0 0 176 0,0 0-176 0,0 0 160 0,0 0-160 0,0 0 0 16,44-23 0-16,-41 23 0 0,-1-2 0 16,-1 2 0-16,2 6 0 0,-2-3 0 0,-1-2 0 15,1 4-176-15,-1-2 176 0,-1 4-128 0,1 0 128 0,-1-1-160 16,-2-1 160-16,1-1-160 0,0 3 160 0,-2 2 0 15,-1-5-144-15,0-2 144 0,0-2 0 0,-1 4 0 16,0 2 0-16,-1-3 0 0,2-2 0 0,1-1 0 16,0-6 0-16,0 4 0 0,2 2 0 0,-1 0 0 15,2-3 0-15,1-4 0 0,1 1-256 0,-1-2 80 16,3 4 16-16,-3 4 0 16,0 0-1008-16,0 0-208 0</inkml:trace>
  <inkml:trace contextRef="#ctx0" brushRef="#br0" timeOffset="211566.05">12633 14895 12895 0,'0'0'1152'0,"0"-3"-928"0,0 3-224 0,-2 0 0 15,2 0 1920-15,-1 0 320 0,-1 0 80 0,-1-2 16 16,-2 2 544-16,-1-2 96 0,1 2 32 0,-1 0 0 16,-1 0-1056-16,-1 2-208 0,1 0-32 0,-1 2-16 15,0-2-752-15,-2 1-160 0,1 1-16 0,-1-2-16 16,3-4-400-16,-2 4-80 0,-2 4-16 0,0 2 0 16,5-2-112-16,-3 0-16 0,0 0-128 0,-1 2 192 15,2 0-192-15,-1 1 0 0,3-2 128 0,3-1-128 16,1-3 0-16,0 1 0 0,0-2 0 0,2 2 0 15,0 2 0-15,3 0 0 0,0 2 0 0,2-2 0 16,2 0 0-16,0-2 0 0,2 1 0 0,1-5 0 16,1 0 0-16,-1-4 0 0,-10 4-128 0,0 0 128 15,0 0 0-15,0 0 0 0,0 0-128 0,48-21 128 16,-48 21 0-16,0 0 0 0,0 0-128 0,0 0 128 16,42-48 0-16,-42 48 0 0,0 0 0 0,0 0 0 0,0 0 0 15,26-51 0-15,-22 45 0 0,-2 3 0 0,0 3 0 16,0-2 0-16,-1 1 0 0,0 1 144 0,-1-3 48 15,0 3 0-15,0 3 0 0,0-3 0 0,0-3 48 0,0 1 16 16,0 7 0-16,0 1 0 0,0 1-16 0,0 2 0 16,0 1 0-16,-1-4 0 0,1 0-112 0,-1 4 0 15,1 5-128-15,-2 1 192 0,1 0-192 0,0 3 128 16,0 0-128-16,0 2 0 0,-2 2 128 0,1-1-128 0,0 1 0 0,1 0 0 16,0 4 128-16,-2-1-128 15,2 0 0-15,-1 1 0 0,-1-2 0 0,1-3 0 16,-1 0 0-16,1-6 0 0,-1 0 0 0,2-3 128 0,0-1-128 15,0-2 0-15,-1 0 0 0,1-6 0 0,0 1 0 0,0-2 0 16,1-3 0-16,0-2 0 0,0 1 0 0,0-2 0 16,0-1-144-16,0-2 144 0,1-2-208 15,-1 8 80 1,0 0-272-16,0 0-48 0,0 0-16 0,10-55 0 0,-10 55-128 16,0 0-32-16,0 0 0 0,11-49-11840 0,-11 49-2368 0</inkml:trace>
  <inkml:trace contextRef="#ctx0" brushRef="#br0" timeOffset="211907.15">12903 14866 4607 0,'2'0'192'0,"-2"-2"64"0,0-1-256 0,1 0 0 16,-1-1 0-16,0 1 0 0,1 3 2320 0,0-3 432 15,1-4 64-15,-2 7 32 0,0 0 224 0,0 0 32 16,0 0 16-16,3-44 0 0,-3 44-608 0,-1 0-112 16,-1 2-32-16,0-4 0 0,1-4-640 0,0 6-128 15,0 8-16-15,-2-4-16 0,2-4-864 0,0 1-160 16,-1 4-32-16,1-1-16 0,1 5-128 0,-1 4-32 16,0 6 0-16,1-1 0 0,0-8-128 0,0 4-16 15,0 3-16-15,1 0 0 0,-1 2-176 0,0 0 192 16,0 5-192-16,1 0 192 0,-1 1-192 0,0-6 0 15,0 2 144-15,0-5-144 0,1-2 0 0,-1-2 0 0,2 1 0 0,-2-5 0 16,1 2 0-16,0-6 0 0,-1 1 0 16,1-4-128-1,-1 2-320-15,0-2-48 0,0 1-16 0,0-5 0 0,0 0-816 16,0 0-160-16</inkml:trace>
  <inkml:trace contextRef="#ctx0" brushRef="#br0" timeOffset="212328.66">12896 15404 11967 0,'0'0'1072'0,"0"0"-864"16,-1 0-208-16,1 0 0 0,1 0 2752 0,-2 0 512 15,1 0 112-15,-1 0 16 0,1-2-32 0,-2 0 0 16,2 0 0-16,2-1 0 0,-1-3-1632 0,0 3-336 15,1-1-64-15,1 0-16 0,1 2-720 0,-2-2-144 16,2-1-16-16,0 4-16 0,0-3-64 0,0 2-16 16,1-1 0-16,-5 3 0 0,0 0-144 0,0 0-16 15,0 0-16-15,0 0 0 0,0 0-160 0,0 0 0 16,0 0 0-16,0 0 0 0,42-16 0 0,-39 16 0 16,-2 3 0-16,0-3 0 0,-1 3 0 0,0 1 0 15,-1 1 0-15,0-1 0 0,1-1 0 0,-3 1 0 16,2 1 0-16,-2-4 0 0,0 4 0 0,0-4 0 15,0 2 0-15,-2-3 0 0,2 2 0 0,-2-2 0 16,0 4 0-16,0-1 0 0,2 0 0 0,-2 1 0 16,-2 0 0-16,1 1 0 0,0-2 0 0,0 0 0 15,1 0 0-15,0-1 0 0,1 0 0 0,1 1 0 0,-1-2 0 0,1-2 0 16,2 1-288-16,1-7 16 16,0 1 0-16,0 6 0 15,0 0-688-15,0 0-144 0,0 0-32 0,18-57-16928 0</inkml:trace>
  <inkml:trace contextRef="#ctx0" brushRef="#br0" timeOffset="213113.84">13579 13893 5519 0,'0'0'496'0,"-2"0"-496"0,2 0 0 0,0 0 0 15,0 0 1792-15,0-2 272 0,-1 2 48 0,0 0 16 16,-2-2 816-16,1 2 144 0,-3 2 48 0,0 0 0 16,0-2-784-16,-1 2-160 0,0 0-16 0,-2 3-16 15,2-2-624-15,-1-1-128 0,-1 3-32 0,1-2 0 16,-1 3-480-16,1 1-80 0,-2 0-32 0,1 4 0 0,-1 2-304 0,0-2-64 15,2 1-16-15,-2 3 0 0,-1 3-80 16,1 2 0-16,1-1-16 0,1 1 0 0,-2 4-96 16,0 1-16-16,2 1 0 0,-2 0 0 0,2 1-192 0,-2-1 176 15,2 5-176-15,-1-3 160 0,2-4-160 0,1-3 0 16,-1-7 0-16,2 0 0 0,1 0 0 0,0 2 0 0,-1 5 144 0,0 1-144 16,0 13 208-16,0 1-16 0,0 5-16 0,3-3 0 15,0 2 0-15,2-2 0 16,0 0 0-16,2 3 0 0,1-3-176 0,-1 3 160 15,2 1-160-15,0 2 160 0,1-4-160 0,1 2 0 16,-1-2 144-16,0-2-144 0,1 1 0 0,2-2 0 0,1 7 0 16,-1-5 0-16,-1-5 896 0,2 1 96 0,0-6 32 0,1 0 0 15,-1-4-832-15,1-1-192 0,0-1 0 16,0-7 0 0,1 0-832-16,0-4-176 0,0 1-16 0,2-7-16 0,-2 0 800 0,1-6 240 0,-1 0 0 0,-12 0 0 31,0 0-464-31,0 0 16 0,49-37 16 0,-49 37 0 15,0 0-640-15,33-55-128 0,-33 55-16 0,19-50-16960 0</inkml:trace>
  <inkml:trace contextRef="#ctx0" brushRef="#br0" timeOffset="214014.84">13831 14411 13823 0,'0'0'1216'0,"-1"-2"-960"0,1 0-256 0,0 2 0 16,0 0 2288-16,1 0 400 0,-1-2 96 0,1-1 16 15,2 2 336-15,0-4 80 0,3 2 16 0,2 0 0 16,1 2-1376-16,-1-2-256 0,0 3-64 0,0-2-16 15,1 1-832-15,1 1-176 0,1 1-16 0,1 1-16 16,-1-2-144-16,-1 0-16 0,0 4-16 0,-1-1 0 0,0-1-304 16,-3-2 160-16,-3 1-160 0,1-1 128 0,1 3-128 0,-1-3 0 15,-1 2 0-15,-1-1 0 0,-1 4 0 0,-1-1 0 16,-3-3 0-16,0 4 0 0,-1-1 0 16,0 0 0-16,2-2 0 0,-2 1 0 0,-1 0 0 0,-3 4 0 15,-1-1 0-15,-1 0 0 0,1-2 0 0,1 2 0 16,-1 0 0-16,0 0 0 0,3-2 0 0,1 0 0 15,2-2 0-15,0 1 0 0,1 0 0 0,0-3 0 16,1 3 0-16,1-2 0 0,1 1 0 0,1-2 0 16,-1 2 0-16,1 0 0 0,2 1 0 0,1-3 160 15,0 3-160-15,1 0 160 0,3 1 16 0,2-1 0 16,4 6 0-16,1-2 0 0,-1 2-176 0,-1 0 128 16,0 1-128-16,-2-1 128 0,0 1-128 0,-3-1 0 0,1-5 0 0,-2 4 0 15,-1 6 0-15,1-2 0 0,-3-3 0 0,0 1 0 16,-2-4 0-16,0 4 0 0,-2 4 0 0,-2-2 0 15,-1-6 0-15,0 4 0 0,-3 2 0 0,0 1 0 16,0-1 0-16,-2-3 0 0,-2 1 0 0,-1 0 0 16,2-3 0-16,-5 2 0 0,0-3 0 0,-2 0 0 15,0 0 0-15,-1-2 0 0,1 2 0 0,0-4 0 0,2 2 0 0,-2 0 0 16,-1-2 0-16,1 1 0 0,2-3 0 0,2 0 0 16,3-3 0-16,3 1 0 0,1 1 0 0,4-2 0 15,0-1 0-15,1-2 0 0,2 4 0 16,-1-4 0-16,-2 6 0 0,0 0 0 0,0 0-192 15,0 0 0-15,0 0-16 0,47-42 0 16,-47 42-400-16,0 0-80 0,47-31-16 16,-47 31 0-16,0 0-848 0,62-36-176 0</inkml:trace>
  <inkml:trace contextRef="#ctx0" brushRef="#br0" timeOffset="214314.15">14533 14263 13823 0,'-6'0'608'0,"4"0"128"0,-2-3-592 0,1 3-144 16,1 0 0-16,-1 0 0 0,1 0 3056 0,-3-1 576 0,-2 1 112 0,-2 0 32 16,0 0-672-16,2 1-128 0,2 2-32 0,1-1 0 15,2 2-1616-15,-1 0-336 0,3 2-64 0,1 0-16 16,1 4-416-16,0 0-96 0,1 5-16 0,-1-8 0 15,2-1-80-15,0 5-32 0,-2 7 0 0,2 3 0 16,-2 1-144-16,1-8-128 0,-2-3 144 0,0-1-144 16,0-3 0-16,-1 4 0 0,2 3 0 0,-2 4 0 15,-2 2 0-15,1 1 0 0,0-1 0 0,-2-4 0 16,1 0-272-16,-1-4-112 0,2 0 0 0,-2-3-12384 16,-1 1-2464-16</inkml:trace>
  <inkml:trace contextRef="#ctx0" brushRef="#br0" timeOffset="214531.79">14398 14825 18431 0,'-3'3'816'0,"0"-2"160"0,1 2-784 0,1-3-192 16,-1 1 0-16,2-1 0 0,-1 0 2832 0,1 0 528 15,-1-1 96-15,1 1 32 0,1 0-800 0,0-4-144 16,3 1-48-16,0 0 0 0,-1-2-1664 0,0 1-320 15,2 0-80-15,0 2-16 0,0-2-224 0,1 0-64 16,0 4 0-16,2-2 0 0,-2-2-128 0,1 2 0 16,-1-2 0-16,-6 4 0 15,0 0-1008-15,0 0-80 0</inkml:trace>
  <inkml:trace contextRef="#ctx0" brushRef="#br0" timeOffset="-214416.25">14783 14440 9215 0,'-4'6'816'0,"1"-5"-656"0,1 1-160 0,1-2 0 0,0 0 1072 0,0 0 176 16,-1 0 32-16,0-2 16 0,-2 1 2032 0,-1-2 384 16,2 1 96-16,-2 1 16 0,1-3-1360 0,-1 4-272 15,2 0-48-15,1-3-16 0,1-3-800 0,0 4-176 16,1 4-16-16,0 2-16 0,0 1-464 0,0-4-80 15,1 2-32-15,0 0 0 0,1 0-160 0,0 0-48 16,-1 0 0-16,0-2 0 0,0 2-80 0,1 0-32 16,-1 2 0-16,-1-3 0 0,1 0-96 0,-1 2-128 15,1-2 176-15,-1 2-176 0,0 2 128 0,0 3-128 16,0 4 0-16,0 3 0 0,0 3 0 0,0 0 0 0,-1-3 0 0,1 0 0 16,-1-6 0-16,1-1 0 0,-1 0 0 0,1-5 0 15,0 1 0-15,0-2 0 0,2 0 0 0,1-2 0 16,0 2 0-16,1-3 0 0,2 0 0 0,0 0 0 15,2 0 0-15,0 0 0 0,2 0 0 0,0 0 0 16,-10 0 0-16,0 0 0 0,37-4 0 0,-37 4 0 16,0 0 0-16,40-6 0 0,-29 6 0 0,-11 0 0 15,0 0 0-15,35-6 0 0,-35 6-128 0,0 0 128 16,0 0 0-16,43-15 0 0,-36 14 0 0,2-1 0 16,-2 1-400-16,0-3 16 0,-1 2 0 0,-1-2 0 15,-2-1-1152 1,0 1-208-16</inkml:trace>
  <inkml:trace contextRef="#ctx0" brushRef="#br0" timeOffset="-214114.95">14945 14430 1839 0,'-4'-3'160'0,"1"-1"-160"15,1 4 0-15,1 0 0 0,1-2 2560 0,-1 2 464 16,1 0 112-16,-1 0 0 0,-2 0 1792 0,-1 0 336 15,2 0 80-15,-2 2 16 0,3 0-2560 0,-1 3-512 16,0 1-112-16,1-1 0 0,1 0-1344 0,-1-2-272 16,1 1-48-16,0 5-16 0,0 3-96 0,0 7-16 15,1 3 0-15,0 4 0 0,1 2-144 0,-1 1-48 0,1-4 0 0,-2 3 0 16,0-2-192-16,0 2 144 16,0 1-144-16,-1-4 128 0,0 3-128 0,0-2 0 15,-1-4 0-15,1-3 0 0,0-1 0 0,0-2 0 0,-1-3 0 0,1-3 0 16,0-7-224-16,1 1-32 0,0-1 0 0,0-3 0 31,0 2-320-31,1-4-80 0,2-5-16 0,-3 7 0 16,0 0-1760-16,0 0-368 0</inkml:trace>
  <inkml:trace contextRef="#ctx0" brushRef="#br0" timeOffset="-213831.97">15263 14354 10127 0,'-4'6'896'0,"3"-6"-704"0,1-5-192 0,-1 8 0 0,-1-1 2752 0,1 0 512 15,1-4 96-15,-1 4 32 0,-2 3 400 0,1 1 96 16,-1 1 16-16,1-1 0 0,-1 3-2160 0,2-3-416 16,1 2-96-16,-1-2-16 0,1-4-624 0,0 2-128 15,0 2-16-15,0 0-16 0,1 2-64 0,-1-2-16 16,1-1 0-16,-1-1 0 0,2 4-208 0,-1 2-144 15,1 3 192-15,0 3-192 0,0-3 0 0,1 2 0 16,-2-1 0-16,0-2 0 0,0-3 0 0,-1-3 0 16,0-2 0-16,-1-1-144 15,1 6-288-15,-1 1-48 0,1-3-16 0,-1-1-12144 16,-1 1-2432-16</inkml:trace>
  <inkml:trace contextRef="#ctx0" brushRef="#br0" timeOffset="-213455.98">15222 14929 9215 0,'0'0'816'0,"0"0"-656"0,0-2-160 0,0-1 0 0,0 6 2816 0,0-3 544 16,-1 0 96-16,1 0 32 15,0 0 192-15,0-3 32 0,1 2 16 0,-1 1 0 16,1 0-1776-16,-1 0-352 0,3-2-80 0,-2 2-16 15,0 0-848-15,0 0-160 0,1 0-48 0,0 0 0 16,2 0-144-16,-2-3-48 0,2 2 0 0,0-3 0 16,-1 4-256-16,2 0 0 0,0 0 128 0,-1-5-128 15,-4 5 0-15,0 0 0 0,0 0 0 0,0 0 0 0,0 0 0 16,20 0 0-16,-19 3 0 0,0-1 0 0,0-1 0 16,1 2-144-16,-2 1 144 0,0-2-128 15,-2-4-144-15,1 2-32 0,0 6 0 0,-1 0 0 0,2-2 64 16,-2-2 16-16,0-2 0 0,-1 3 0 0,-2 4 224 0,2-1-144 15,-2-3 144-15,1 0-128 0,0 0 128 0,1-2 0 16,0 2 0-16,1-3 0 0,0 0 0 0,1-3-192 16,0 2 192-16,0-2-192 15,-1 0-688-15,2-2-144 0,2 1-16 0,-2 4-10304 16,0 0-2064-16</inkml:trace>
  <inkml:trace contextRef="#ctx0" brushRef="#br0" timeOffset="-212749.55">15771 14677 14735 0,'0'0'1312'0,"0"0"-1056"0,0 0-256 0,0 0 0 15,-5-14 1504-15,4 16 240 0,-2-2 48 0,-2-3 16 16,0-2 176-16,2-1 48 0,0 10 0 0,2-4 0 15,1 0-544-15,1 0-96 0,2 2-32 0,0-2 0 16,4-5 0-16,-2 8 0 0,2 3 0 0,2 0 0 16,1 0-400-16,1 0-96 0,2 1-16 0,0-7 0 15,-13 0-368-15,0 0-80 0,39 3-16 0,-25 1 0 16,1 0-224-16,-2-2-160 0,-2 1 192 0,0-6-192 0,1 3 0 16,0-2 0-16,-2 1 0 0,0-3 0 15,0 1 0-15,-2 0 0 0,1 0 0 0,-2-1 0 0,1-2 0 0,-1 4-256 16,1-2 80-16,-3-1 16 15,1 4-640-15,-3-3-128 0,2-1-32 0,-1-1-16944 16</inkml:trace>
  <inkml:trace contextRef="#ctx0" brushRef="#br0" timeOffset="-212482.16">15956 14553 10127 0,'-2'4'448'0,"1"-4"96"0,0 3-544 0,-1-3 0 0,2 0 0 0,0 0 0 16,0 1 2496-16,-1 1 400 0,0 2 80 0,0 2 16 15,1 3 832-15,0-3 160 0,0 4 48 0,0 0 0 16,1-2-2944-16,0 2-592 0,0 3-112 0,1-1-32 16,-1-1 112-16,-1 2 32 0,1-2 0 0,0 0 0 15,0 0-320-15,1-1-176 0,-1 0 192 0,-1-2-192 16,0 0 0-16,0-3 0 0,-1-8 0 0,2 4 0 31,-1 12-1056-31,0-2-112 0,-1-1-32 0,1-3 0 16,0 2-1760-16,0-7-368 0</inkml:trace>
  <inkml:trace contextRef="#ctx0" brushRef="#br0" timeOffset="-211831.86">16538 14436 3679 0,'-2'-3'320'0,"1"3"-320"0,1-2 0 0,0 1 0 16,-1 1 3072-16,0 0 528 0,-1-3 112 0,0-1 32 16,-2 0 672-16,1 0 128 0,-1 0 16 0,-1 4 16 15,1-4-2192-15,-1 4-432 0,2 0-96 0,-2 0 0 16,0 0-1040-16,0 2-208 0,1 0-32 0,0-2-16 16,2 0-176-16,-1 0-16 0,-2 0-16 0,-1 1 0 15,-2 4-112-15,-2 1-32 0,2 1 0 0,0-1 0 16,-2 4 752-16,-1 0 128 0,-2 2 48 0,1 2 0 15,-3 4-1696-15,-1 3-336 0,1 5-64 16,1-1 0-16,3 1 768 0,1 0 192 0,2 1 0 0,2-1 0 16,2-4 0-16,3-2 0 0,1-5 0 0,1 7-144 15,1 10 144-15,3-1 0 0,3-6 0 0,-1-5 0 0,2-5 0 0,-1-2 0 16,2 0 0-16,1-5-128 16,-1 2 128-16,2-4 0 0,0 2 0 0,4 0 0 0,1-1 0 0,1-4-128 15,-7 0 128-15,-1 0 0 0,1-3-144 0,0 0 144 16,6 0-160-16,-17 0 160 0,47-8-304 0,-47 8 48 15,48-18 0-15,-48 18 0 0,0 0-16 0,0 0 0 16,51-37 0-16,-51 37 0 0,0 0 16 0,0 0 16 16,16-54 0-16,-18 42 0 0,-3-1 112 0,-3 3 128 15,-2 0-208-15,-1 4 80 0,1-2 128 0,-2 4 0 0,-3 1 0 0,0 3 0 16,2 3 0-16,-2-8 0 16,0-5 0-16,-1 6 0 0,0 17 128 0,0-3-128 15,1-1 128-15,1 1-128 0,1-1 144 0,0 3-144 16,2 1 192-16,1-3-192 0,3-2 192 0,2-3-192 15,3 0 192-15,0-1-192 0,2-2 128 0,3 0-128 0,1 0 0 0,-1-4 0 16,3 0 0-16,1-3-304 0,-7 5 64 0,0 0 16 31,0 0-464-31,42-32-80 0,-42 32-32 0,0 0-16752 0</inkml:trace>
  <inkml:trace contextRef="#ctx0" brushRef="#br0" timeOffset="-211482.23">16880 14431 10943 0,'0'0'240'0,"0"0"48"0,0 0 16 0,0 0 0 0,0 0-304 0,0 0 0 15,0 0 0-15,0 0 0 0,0 0 4544 0,0 0 864 16,0 0 160-16,0 0 48 0,-8-22-2368 0,5 28-480 16,1 2-80-16,-1-1-32 0,1-1-1568 0,0 1-320 15,1-3-64-15,0 1-16 0,1-1-96 0,-1 2-16 16,1 1 0-16,0-2 0 0,0 1-256 0,0-2-64 16,0 2-16-16,0 2 0 0,0 3-240 0,0 1 0 15,0 4 128-15,0 0-128 0,1-2 0 0,-1 1 0 16,1-2 0-16,-1 2 0 0,1-1 0 0,1-2-160 15,-2 1 160-15,1-1-192 16,-1-2-448-16,0 2-80 0,0-3-32 0,0 1 0 16,0-4-720-16,0 0-160 0</inkml:trace>
  <inkml:trace contextRef="#ctx0" brushRef="#br0" timeOffset="-211106.26">16874 14930 8287 0,'0'0'368'0,"-1"3"80"0,1-1-448 0,-1 0 0 0,-1-2 0 0,2 0 0 16,0 2 2624-16,0 1 448 0,0 0 96 0,0-1 16 16,0 0 0-16,0 2 0 0,0 1 0 15,0-4 0-15,0 1-368 0,-1-2-64 0,1 0 0 0,0 3-16 0,-1-3-2032 0,1 0-416 16,0 1-80-16,0-1-16 0,0 0 128 15,0 0 0-15,1-1 16 0,0-4 0 0,3 4-160 0,-2-2-48 16,2 1 0-16,-1-2 0 0,0 2-128 0,1-2 0 16,1 0 0-16,0-2 128 0,-5 6-128 0,0 0 0 15,0 0 0-15,0 0 0 0,0 0 0 0,0 0 0 16,0 0 0-16,0 0 0 0,0 0 0 0,0 0 0 16,33-9 0-16,-31 15 0 0,-2 1-256 0,0-1 64 15,0 0 0-15,0 0 16 0,-2 0 16 0,0 1 0 16,1 0 0-16,-2-1 0 0,2 0-48 0,1-3-16 15,-1-1 0-15,1 2 0 0,-2-4-112 0,2 1-32 16,0 2 0-16,-1-1 0 16,1-2-960-16,0 0-192 0,0 0-32 0,0-5-14672 0</inkml:trace>
  <inkml:trace contextRef="#ctx0" brushRef="#br0" timeOffset="-210380.28">17215 14074 5519 0,'-1'0'496'0,"0"0"-496"0,1 0 0 0,0 0 0 16,0 2 1952-16,0-2 288 0,-1 4 64 0,1 2 16 16,0 0 1104-16,2 3 224 0,1-2 32 0,1 6 16 15,3 0-624-15,0 2-128 0,2 1-32 0,1-1 0 16,-1 5-1488-16,3-1-288 0,0 5-64 0,-1 2-16 15,1 2-528-15,0 1-96 0,-1-3-32 0,0 1 0 16,0 1-80-16,-5-14 0 0,-1-4-16 0,-1 2 0 16,1 1-176-16,0 3-128 0,2 12 192 0,3 9-192 15,0 9 128-15,-3 3-128 0,0-2 0 0,-4 2 0 0,0-1 0 0,-3-5 0 16,-2-2 0-16,-1 1 0 16,-2 5 0-16,-1-4 0 0,-2-1 0 0,1-5 0 0,-2-2 0 15,0-3 0-15,0-2 0 0,-1 1 0 0,-1-5 0 0,-2 1 0 16,1-2-144-16,-1-3 144 15,1 0-176-15,0 1 176 0,1-7-208 0,-1 2 80 0,0-1 128 0,1-2-192 16,2-2 192-16,-1-3-192 0,3 3 192 0,0 0 0 16,-1-2-144-16,2 0 144 0,0-3 0 0,0 1 0 15,-1 1 0-15,1-4 0 0,1-2-144 0,0 2 144 16,2 0 0-16,-2 0 0 0,1-2-256 0,-1 0 48 16,1 1 16-16,1-1 0 0,0-2-80 0,-1-1-16 15,1 2 0-15,-1-3 0 16,3 0-272-16,-2 0-48 0,1-3-16 15,1 0 0-15,-1-1-1408 0,0-2-272 0</inkml:trace>
  <inkml:trace contextRef="#ctx0" brushRef="#br0" timeOffset="-185297.28">18101 14623 9215 0,'-7'3'816'0,"3"-3"-656"15,0 0-160-15,3 0 0 0,1 0 1456 0,-2 0 256 16,2 0 48-16,-1-2 16 0,-1 2 1776 0,0-1 352 16,0 1 80-16,1 1 16 0,2 1-1056 0,0-2-224 15,2 3-32-15,-1 0-16 0,3 0-1600 0,1 1-320 16,2-1-64-16,0 0-16 0,3-3-96 0,-1 0 0 0,-10 0-16 0,0 0 0 16,0 0-64-16,51-10-16 0,-51 10 0 0,0 0 0 15,46-19-208-15,-46 19-32 16,0 0-16-16,0 0 0 0,47-18-224 0,-47 18 176 15,0 0-176-15,0 0 160 0,0 0-160 0,43-10 0 16,-34 10 0-16,-2-3 0 0,-1 3 0 0,0 0 0 0,-1 3 0 0,-1-3 0 16,0 1-192-16,-2 2 16 0,1-1 16 0,-2-1 0 31,-1 2-672-31,0-3-128 0,-1 2-16 0,0-2-16 0,-3 2-816 16,0 0-176-16</inkml:trace>
  <inkml:trace contextRef="#ctx0" brushRef="#br0" timeOffset="-184965.95">18092 14756 11967 0,'1'6'528'15,"-1"-3"112"-15,0 1-512 0,0-4-128 0,1 2 0 0,1-2 0 0,-2 1 2768 0,2 2 528 16,1 0 96-16,0 0 32 0,2 1-176 0,0-4-48 16,1 2 0-16,-1-2 0 0,2 0-1472 0,-3 0-288 15,4 0-64-15,-1 0-16 0,2 0-640 0,-9 0-128 16,0 0-16-16,0 0-16 0,48-9-48 0,-48 9 0 16,0 0 0-16,0 0 0 0,51-12-208 0,-51 12-48 0,0 0-16 0,0 0 0 15,46-12-240-15,-46 12 128 16,0 0-128-16,0 0 0 0,0 0 0 0,48-10 0 15,-48 10 0-15,0 0 0 0,0 0 0 0,0 0 0 0,0 0 0 0,0 0 0 16,51-19-384-16,-51 19 0 0,0 0-16 0,0 0 0 31,0 0-544-31,0 0-96 0,0 0-32 0,0 0-11328 0,0 0-2256 0</inkml:trace>
  <inkml:trace contextRef="#ctx0" brushRef="#br0" timeOffset="-183975.93">19327 13978 6447 0,'-11'6'576'0,"4"-2"-576"0,3-1 0 0,0-3 0 15,2 1 1104-15,-1 1 112 0,1-2 32 0,-2 3 0 0,-1 1 1312 0,-1-2 256 16,-1-1 48-16,2 4 16 0,-1-4-496 0,2 4-80 16,1-3-32-16,2-2 0 0,0 2-480 0,1-2-80 15,1 0-32-15,3 0 0 0,1-4-400 0,1-1-96 16,-6 5-16-16,0 0 0 0,0 0-512 0,49-22-96 15,-49 22-32-15,0 0 0 0,0 0-160 16,0 0-48-16,0 0 0 0,56-16 0 0,-50 14-128 0,2 2-16 16,2 0-16-16,3 0 0 0,2 2-160 0,-1 1 128 15,-3 0-128-15,-1 0 128 0,1 3-128 0,-3 1 0 16,0 2 0-16,-2-3 0 0,-2 0 0 0,-2 2 0 0,-2-2 0 0,-1 3 0 16,-3-2 0-16,1 2 0 15,-4 1 0-15,0-2 0 0,-2 0 0 0,-2 2 0 16,0 1 0-16,-3 0 0 0,2 0 0 0,-2-1 0 0,1 0 0 0,0 0 0 15,2-2 0-15,3-1 0 0,1-1 0 0,3-3 0 16,4 1 128-16,1-1-128 0,2-3 128 16,4-3-128-16,0 2 144 0,2-2-144 0,2 3 160 0,1 0-160 15,2 0 192-15,-3 3-64 0,-2-3-128 0,1 1 192 16,2 2-16-16,0 3-16 0,2 0 0 0,-1 1 0 16,1 3-32-16,-2 1-128 0,2-1 192 0,-2 3-64 15,0-3-128-15,-4-1 0 0,1 4 0 0,-3-1 128 16,0 1-128-16,-2-1 0 0,-2-1 0 0,-2 1 0 15,-1 0 0-15,-1 1 0 0,-2-3 0 0,-1-1 0 16,0-2 0-16,-1 2 0 0,-3 3 128 0,-3 0-128 16,0 1 0-16,-2-3 0 0,0 0 0 0,1-2 0 15,3-4 128-15,0 2-128 0,-1-2 0 0,-3-2 128 16,-4 2 32-16,-6-1 0 0,-2-3 0 0,3 0 0 0,7-3-32 0,-2 3 0 16,2-4 0-16,-1 2 0 0,2-1-128 0,3 0 0 15,3-7 144-15,2 4-144 0,3 2 0 0,1 1 0 16,3-3 0-16,2 3 0 0,1-4 0 0,-3 7 0 15,0 0 0-15,0 0 0 0,0 0 0 0,0 0 0 16,52-38 0-16,-52 38-128 0,0 0-224 16,47-25-32-16,-47 25-16 0,0 0-13296 15,63-32-2640-15</inkml:trace>
  <inkml:trace contextRef="#ctx0" brushRef="#br0" timeOffset="-183626.54">19965 13873 4607 0,'2'-5'400'0,"-1"2"-400"0,1-4 0 0,0 4 0 16,-1 0 3328-16,0 2 592 0,-1 1 112 0,1-3 32 15,3-3 144-15,-4 6 16 0,0 0 16 0,0 0 0 16,0 0-2016-16,0 0-416 0,0 0-80 0,0 0 0 15,0 0-960-15,0 0-176 0,0 0-32 0,0 0-16 16,0 0-48-16,0 0-16 0,0 0 0 0,27 8 0 16,-28 7-256-16,0 1-48 0,-1 2-16 0,1 1 0 15,1-2-160-15,-1 7 0 0,1-1 0 0,-1 5 0 16,1 3 0-16,-1 0 0 0,-2-1 0 0,2 1 0 16,-2-5 0-16,0-1 0 0,0-1 0 0,-1-4 0 0,2-5-160 15,-1-1 160-15,0-2-208 0,0-2 80 16,0-2-272-16,-1-4-48 0,0 0-16 0,2-2 0 15,-2 0-320-15,2-4-64 0,-2 0-16 0,1 1-17264 16</inkml:trace>
  <inkml:trace contextRef="#ctx0" brushRef="#br0" timeOffset="-183231.41">19954 14543 14735 0,'-5'4'640'0,"3"-4"160"0,2 0-640 0,-1 0-160 0,-1 3 0 0,2-3 0 16,-1 0 3104-16,1-3 592 0,-1 3 112 0,0-4 32 15,-1-2-752-15,2 4-144 0,0-2-16 0,2 2-16 16,-2 2-1792-16,0-3-352 0,1 2-80 0,0-2-16 15,2 0-224-15,0-1-64 0,1 2 0 0,1-5 0 16,-5 7-112-16,0 0-16 0,0 0-16 0,0 0 0 16,0 0-240-16,0 0 128 0,0 0-128 0,0 0 0 15,37-3 0-15,-34 6 0 0,-2 4 0 0,0 1 0 16,0 0 0-16,-1-2 0 0,-1 2 0 0,-1-1 0 16,-1-2 0-16,1 0 0 0,-2 1 0 0,-1-3 0 15,1 1 0-15,-2-1 0 0,1-2 0 0,0 0 0 16,0 0 0-16,1-1 0 0,0 3 0 0,-1-3 0 15,1 0-176-15,1 0 176 0,1-3-160 0,1 1 160 16,1 1-512-16,0-3-16 0,0-1 0 0,0 1-12016 16,1-2-2384-16</inkml:trace>
  <inkml:trace contextRef="#ctx0" brushRef="#br0" timeOffset="-179067.19">19082 14917 4607 0,'-1'-4'400'0,"1"4"-400"16,0 0 0-16,0 0 0 0,0 0 1376 0,-1 0 192 15,0 0 32-15,0-2 16 0,-1 2 1296 0,1 0 256 16,0 0 48-16,0 0 16 0,-1 0-352 0,2 0-64 15,0 0 0-15,2 0-16 0,0 0-1120 0,2-3-208 16,1 2-64-16,1-1 0 0,-6 2-448 0,0 0-112 16,0 0-16-16,0 0 0 0,0 0-320 0,54-19-64 15,-54 19 0-15,0 0-16 0,34 2-128 0,-34-2-32 0,0 0 0 0,0 0 0 16,44 4-16-16,-33 5-16 0,0-5 0 0,1 2 0 16,-1-4-80-16,-1 2-16 0,1 0 0 15,-1-4 0-15,0 2-16 0,-10-2-128 0,0 0 192 0,0 0-64 16,48-2-128-16,-48 2 0 0,0 0 144 0,0 0-144 15,49-8 0-15,-49 8 0 0,0 0 0 0,0 0 128 16,42-5-128-16,-32 4 0 0,1 2 128 0,-1-1-128 16,0 3 0-16,-1-3 128 0,-1 2-128 0,1-2 0 15,0 1 0-15,-2-1 0 0,-1 0 0 0,2 0 128 16,-1 0-128-16,2 0 0 0,1 0 0 0,-2-1 0 0,-8 1 0 16,0 0 0-16,0 0 0 0,0 0 0 0,45-5 0 0,-45 5 0 0,0 0 0 0,0 0 0 15,0 0 0-15,0 0 0 16,46-6 0-16,-39 5 0 0,0 1 0 0,1-3 0 15,-1 6 0-15,2-3 0 0,-2 0 0 0,1 0 0 16,-1 1 0-16,1 2 0 0,-2-3 0 0,1 2 0 16,-1-1 0-16,1 2 128 0,-1-1-128 0,0 2 0 15,0-3 0-15,-1 2 0 0,0-1 0 0,0-2 0 16,1 0 0-16,0 0 128 0,0 0-128 0,-2 0 0 16,-1 0 0-16,0 1 0 0,1-1 0 0,1 0 0 15,2 0 0-15,1 0 128 0,-1 3-128 0,1-3 0 16,-1 0 0-16,2 2 128 0,-2-2-128 0,2 1 0 0,-2 2 0 15,2-1 128-15,0 0-128 0,-2 0 0 0,-2-2 0 16,1 3 128-16,2-2-128 0,-3 1 0 0,-2-2 0 0,1 0 0 16,2 2 0-16,0 0 0 0,2 2 0 15,-1-2 0-15,3 2 0 0,-1-2 0 0,2 1 0 0,-1 1 0 16,0-2 0-16,-1-1 0 0,0 2 0 0,0 0 0 16,-1-3 0-16,1 0 0 0,0 0 0 0,-2 0 0 15,-7 0 0-15,0 0 0 0,0 0 0 0,0 0 0 16,37 0 0-16,-31 3 0 0,2-2 0 0,-3 2 0 0,-1-3 0 15,-1 2 0-15,2-1 0 0,0 4-128 0,0-1-192 0,0-1-16 16,0 0-16-16,-1 1 0 16,-1 0-416-1,1-2-64-15,1 1-32 0,-1-3 0 0,-1 1-1376 0,0-1-288 0,-2 2-48 0,0-2-13168 16</inkml:trace>
  <inkml:trace contextRef="#ctx0" brushRef="#br0" timeOffset="-178269.81">19413 15179 6447 0,'2'-2'272'0,"-1"2"80"0,1-3-352 0,-2 2 0 0,0 1 0 0,0 0 0 16,0 0 1872-16,1 0 304 0,-1 0 64 0,0-3 16 16,-1 3 1296-16,-2 3 256 0,1-2 48 0,-3 2 16 15,-2 3-1200-15,0 0-240 0,0 0-64 0,-2 0 0 16,0 0-1232-16,-1 2-256 0,-1-2-48 0,0 3-16 16,0-2-432-16,-1-1-96 0,-1-1-16 0,1 3 0 15,1 2-144-15,0 1-128 0,0-4 192 0,1 3-192 16,1 1 144-16,2-3-144 0,-1 1 0 0,2 3 144 0,1-2-144 0,3-4 0 15,0 1 0-15,2-1 0 0,2 0 0 0,0 1 128 16,1-5-128-16,1 2 0 0,3-2 0 16,-1 0 128-16,3 0-128 0,-1-2 0 0,-8 0 0 0,0 0 0 15,0 0 128-15,45-10-128 0,-45 10 0 0,0 0 0 16,0 0 144-16,55-21-144 0,-55 21 0 0,0 0 128 16,0 0-128-16,56-44 0 0,-56 44 0 0,0 0 0 15,0 0 0-15,38-45 0 0,-38 45 0 0,0 0 0 16,0 0 0-16,0 0 0 0,0 0 0 0,29-54 0 15,-28 45 0-15,-1 3 0 0,0 2 0 0,-1 2 0 16,0 0 0-16,-1 2 128 0,0 4 64 0,-1 0 0 0,2-2 16 16,-1 4 0-16,-1 2 64 0,1 1 16 0,0-2 0 0,0 4 0 15,1 0-96-15,-2 4 0 0,2 1-16 0,0 0 0 16,0-1-32-16,1 1 0 0,-2 6 0 0,1 1 0 16,1-4-144-16,0 2 128 0,1 2-128 0,-1-3 128 15,2 4-128-15,-1-4 0 0,0 1 0 0,-1-2 0 16,2-1 0-16,0 2 0 0,-2-4 128 0,0-1-128 15,1 1 0-15,-2-4 0 0,2 2 0 0,-1-4 0 16,0 2 0-16,0-2 0 0,-1 1 0 0,1-3 0 16,0-2 0-16,-2 0 0 0,1 0 0 0,1-3 0 15,-1 0 0-15,0-1 0 0,0 0 0 0,-1 1 0 0,0-2 0 0,1 1 0 16,-1-2 0-16,1 0 0 16,1-2-272-16,0 1 16 0,-1-2 0 0,0-1 0 15,-1 1-320-15,2-4-48 0,-1-1-16 0,1 2 0 16,0-4-720-16,1 0-160 15,2 1-16-15,-2-1-15632 0</inkml:trace>
  <inkml:trace contextRef="#ctx0" brushRef="#br0" timeOffset="-177841.61">19719 15439 19343 0,'-10'6'848'0,"5"-2"192"0,0-1-832 0,2 0-208 0,0-1 0 0,1 0 0 16,-2 0 2672-16,-1 0 480 0,-1 5 112 0,0-6 0 15,-2 1-880-15,5-2-176 0,0-3-32 0,3 0-16 16,1-3-1296-16,1 0-256 0,-2 6-48 0,0 0-16 15,0 0-240-15,0 0-48 0,0 0-16 0,0 0 0 16,0 0-112-16,34-48 0 0,-29 45-128 0,-1-1 192 16,1 4-192-16,-3 0 0 0,1 0 0 0,-2 2 0 15,0 0 0-15,-1-2 0 0,0 3 0 0,-1-2 0 0,1 1 0 0,-2 1 0 16,0 0 0-16,0 0 0 16,-1 1 0-16,0 2 0 0,0-2 0 0,1-1 0 15,-2 2 0-15,-1 1 0 0,0 4 0 0,-1-4 0 16,4-2 0-16,-2 2 0 0,-1 1 0 0,1-4 0 15,0 1 0-15,2 1 0 0,1-5 0 0,0 1 0 0,1-1 0 0,1-1 0 16,1 1 0-16,1-3-160 16,0 0-544-16,-3 3-128 0,0 0 0 0,0 0-16960 15</inkml:trace>
  <inkml:trace contextRef="#ctx0" brushRef="#br0" timeOffset="-177066.91">19907 15268 911 0,'-2'-2'0'0,"1"0"0"0,-1 2 0 0,1-2 0 15,1 2 2480-15,-1 0 400 0,1 0 96 0,-1 0 16 16,-1 2 1280-16,0 0 256 0,1 0 48 0,-1 2 16 15,2 1-1600-15,0 0-320 0,2 1-64 0,-1 3-16 16,1-3-1280-16,2 4-256 0,1-2-48 0,0 2-16 16,1 3-480-16,-1-1-112 0,0-2-16 0,1 0 0 15,0 3-112-15,2 2-16 0,0-1-16 0,1 3 0 16,-1-1-240-16,-2-4 176 0,-1-2-176 0,0 0 160 16,2 3-160-16,0 3 0 0,3 2 0 0,-1 1 0 0,0-2 0 15,-2 2 0-15,0-1 0 0,0-2 0 0,0-1 0 16,-2 1 0-16,0 3 0 0,-3-6 0 0,1 3 0 0,-3-1 0 15,0-2-160-15,-1-2 160 0,-1 0-288 0,-1-1 32 16,0-3 16-16,-2 2 0 0,-1-3-48 0,-1-3-16 16,-3 0 0-16,0 1 0 15,0-2-176-15,-1-2-32 0,-1-2-16 0,-2 2 0 16,-1-4 16-16,-1-2 0 0,1 2 0 0,0-4 0 0,3-1 320 0,0-2 192 16,2 0-192-16,2-3 192 0,3 2 256 0,2-2 144 15,0-1 48-15,3 15 0 0,0 0 128 0,0 0 16 0,10-53 16 16,-10 53 0-16,0 0-208 0,0 0-32 15,33-46-16-15,-33 46 0 0,0 0-32 0,0 0 0 16,41-43 0-16,-41 43 0 0,0 0-112 0,0 0-16 16,55-44-16-16,-55 44 0 0,0 0-176 0,0 0 0 15,50-45 0-15,-50 45 0 0,0 0 0 0,0 0 0 0,0 0 0 0,42-41 0 16,-42 41 0-16,0 0 0 0,0 0 0 0,0 0 0 16,0 0 0-16,0 0 0 0,0 0 0 0,0 0 0 15,0 0 0-15,5-48 0 0,-7 43-128 0,-2 1 128 16,0 1 0-16,1-3-144 0,-1-1 144 0,-1 4 0 15,1-4 0-15,-1 1 0 0,2 4 0 0,-1-2 0 16,2-2 0-16,-2 0 0 0,0 2 0 0,0-2 0 16,2 3 0-16,-2-3 176 0,1 2-176 0,0 1 160 15,-1 0-160-15,2 1 160 0,-2 1-160 0,2-2 160 16,-1 3-160-16,0-2 128 0,0 2-128 0,1 0 128 16,-1 2-128-16,-1-2 0 0,2 0 144 0,-2 3-144 15,1 0 0-15,-1 0 144 0,-1-2-144 0,0 3 0 0,1 1 128 0,-1-2-128 16,0 1 0-16,0 1 0 0,0-1 128 15,2-2-128-15,-1 2 0 0,0-3 0 0,2 2 0 0,-1-3 0 16,3 2 0-16,-1-2 0 0,1 0 0 0,1-2-144 16,-1 2 16-16,2 0 0 15,-1-3-432 1,0 2-80-16,2-2 0 0,-2 2-16 0,1-4-736 0,2 2-144 0</inkml:trace>
  <inkml:trace contextRef="#ctx0" brushRef="#br0" timeOffset="-176006.53">20727 14990 15663 0,'-1'0'1392'0,"0"0"-1120"0,-1 0-272 0,1 0 0 16,1-3 1952-16,0 2 336 16,-1 1 64-16,-2 0 16 0,1-2 512 0,1-2 96 15,1 4 32-15,-2-3 0 0,5 1-1328 0,-1 1-256 0,2 1-48 0,1-3-16 16,-1 3-672-16,2 0-144 0,0 3-32 15,0-3 0-15,2 0-112 0,-1 0-16 0,2 0-16 0,-9 0 0 16,20 0-112-16,-9 0 0 0,0 1-16 0,-11-1 0 16,0 0-64-16,36-1-16 0,-24 1 0 0,-12 0 0 15,0 0-160-15,33 0 128 0,-33 0-128 0,0 0 128 16,0 0-128-16,38-6 0 0,-38 6 0 0,0 0 0 16,0 0 0-16,0 0 0 0,0 0 0 0,39-10 0 15,-36 10-256-15,0 0 32 0,0 0 0 0,-1 1 0 16,2 1-352-16,-2 1-64 0,0 1 0 0,-1-1-16 15,0 3-752-15,-1-2-128 0,0 1-48 0,-1 1-15264 16</inkml:trace>
  <inkml:trace contextRef="#ctx0" brushRef="#br0" timeOffset="-175682.79">20904 14823 9215 0,'-4'5'400'0,"3"-5"96"0,0 1-496 0,-1 2 0 15,2-3 0-15,0 0 0 0,0 1 3184 0,-1 1 528 0,0 1 128 0,0 3 0 16,0-2 48-16,-2 2 0 16,2 1 0-16,-2 2 0 0,2 1-2112 0,0-2-432 15,0 2-64-15,-1 0-32 0,1-1-608 0,1 1-128 0,0 0-32 0,0 2 0 16,0-2-208-16,1 2-32 0,1 1-16 15,-2-1 0-15,1 0-224 0,0 1 144 16,0-2-144-16,-1 1 128 0,3 3-128 0,-3-3 0 0,1-2 0 0,0 0 0 16,-1-1 0-16,0-2 0 0,0 2 0 0,0-3 0 15,-1-2 0-15,1 0-192 0,-1 1 64 0,0-4 128 16,-1 1-560-16,1-1 16 0,0 1 0 16,-2-2 0-16,2-2-448 0,0 1-96 0,0-1 0 0,-1 1-10688 15,1-2-2112-15</inkml:trace>
  <inkml:trace contextRef="#ctx0" brushRef="#br0" timeOffset="-168646.12">22053 14212 11055 0,'1'-2'976'16,"0"0"-784"-16,-1 2-192 0,0 0 0 15,0 0 2320-15,1 0 432 0,1-2 64 0,-1-1 32 16,1 0 480-16,0 0 112 0,-2 2 16 0,1-2 0 16,-2 0-1312-16,-1 0-256 0,0 2-48 0,-1 0-16 0,1 0-1104 0,-3 1-208 15,0 0-64-15,-1-3 0 0,-2 3-128 0,1-1-16 16,-2 2-16-16,-1 2 0 0,-1-2-80 0,-2 4-16 15,-1-2 0-15,-2 6 0 0,0-1-64 0,2 0 0 16,1 2-128-16,0 0 192 0,0 2-192 0,0 3 144 16,1-1-144-16,2 1 128 0,1-5-128 0,2 6 0 15,0 6 0-15,0 0 0 0,3-2 128 0,-1 3-128 16,1 0 128-16,0-4-128 0,2-2 128 0,0 1-128 16,1 2 128-16,1 5-128 0,1 3 128 0,2-3-128 15,1 0 0-15,-1-3 128 0,2 0-128 0,1 0 0 16,2-2 144-16,1-4-144 0,-2-1 0 0,2-5 0 0,-1-1 0 0,3-3 0 15,3-3 0-15,1 1 0 0,-15-4 0 0,32-2 0 16,-32 2 0-16,0 0 0 0,0 0 0 0,57-20 0 16,-57 20 0-16,0 0 0 0,47-35 0 0,-47 35 0 15,0 0 0-15,44-42 0 0,-44 42 0 0,0 0 0 16,0 0 0-16,39-43-192 0,-39 43 64 0,0 0 0 16,0 0-192-16,0 0-48 0,0 0 0 0,0 0 0 15,0 0 176-15,-6-38 48 0,-2 38 0 0,-3 0 0 16,0 1 144-16,-2 0 0 0,0 0 0 0,-2 2 0 0,0-3 192 15,4 1 0-15,1 1 16 0,-1-2 0 0,-5 3 64 0,-4 1 16 16,-1-2 0-16,1-1 0 16,1 2-96-16,3-3-32 0,1 2 0 0,2-2 0 15,5-2-32-15,0 2-128 0,3 2 192 0,3-2-64 16,1 0 0-16,1 2-128 0,1 0 192 0,0-2-64 0,3 3-128 0,1 0 0 16,1 1 0-16,1-4 128 0,-7 0-128 15,0 0 0-15,29 2 0 0,-19-2 0 0,-10 0-320 0,0 0 16 16,0 0 0-16,52-12-13136 15,-52 12-2640-15</inkml:trace>
  <inkml:trace contextRef="#ctx0" brushRef="#br0" timeOffset="-168226.96">22384 14496 6447 0,'-1'0'576'0,"0"0"-576"0,-1 0 0 0,1 0 0 15,0 0 3344-15,0 0 560 0,-2 0 128 0,-1 2 0 16,0-2 304-16,-1 0 48 0,1 0 16 0,0-2 0 16,2 2-2384-16,-1 0-480 0,2-2-80 0,1 1-32 15,0-2-640-15,1 1-128 0,2-2-16 0,0 0-16 16,-3 4-240-16,0 0-64 0,0 0 0 0,0 0 0 15,0 0-128-15,0 0-16 0,0 0-16 0,37-39 0 16,-33 38-160-16,-1-2 0 0,-3 3 0 0,0 0 0 16,0 0 0-16,0 0 0 0,8 0 0 0,-8 3 0 15,0 3 0-15,-1-3 0 0,0 4 0 0,-2-1 0 16,1 0-128-16,-2 0-16 0,2 0 0 0,-2 1 0 16,0-4 16-16,1 3 0 0,-2-2 0 0,0 2 0 0,-1-2 128 0,-1 1-128 15,0 1 128-15,2-2-128 0,0-3 128 16,0 2 0-16,1-1 0 0,2-2 0 0,1 0-144 0,-1 0 144 15,2 0-160-15,0 0 160 16,3-5-464-16,-2 4 0 0,0 1 0 0,1-3 0 16,1 0-448-16,-3 3-96 0</inkml:trace>
  <inkml:trace contextRef="#ctx0" brushRef="#br0" timeOffset="-167614.68">22743 14257 10127 0,'-7'0'448'0,"5"0"96"0,0 0-544 0,-1 0 0 0,2 0 0 0,0 0 0 16,-1 0 3072-16,0-3 496 0,-3 2 96 0,0 1 32 15,0 1 208-15,-1 2 32 0,1 3 16 0,0-3 0 16,1 6-2224-16,1-3-432 0,0 2-80 0,1 0-32 15,0 2-544-15,1 0-96 0,0-1-32 0,1 1 0 16,0-2-192-16,0 2-32 0,2-2-16 0,0 0 0 16,1-1-144-16,1-1-128 0,-2-3 144 0,1 4-144 15,2-4 0-15,-1 3 0 0,-1-1 0 0,1 0 0 0,-2 0 0 0,2-1 0 16,-3 0 0-16,2 1 0 0,-2-2 0 0,0 1 0 16,1 2 0-16,-1-3 0 0,0 0 0 0,2 1 0 15,-2-1 0-15,0-1 0 16,3-1 0-16,-1-1 0 0,0 3 0 0,-1-3 0 15,0 0 0-15,0 0 0 0,1 0 0 0,0 0 0 0,3 2 0 0,1-2 0 16,1 2 0-16,0 0 0 0,0 4 0 0,0-2-128 16,-1 2 128-16,1 0 0 0,-2 0 0 15,1 1 0-15,-1 3 0 0,2-2 0 0,-1 2 0 0,-1 0 0 16,1 0 0-16,-1 2 0 0,-1-2 0 0,0 2 0 0,-2-2 0 16,0 2 0-16,-2-1 0 0,-1 0 0 0,-1 0 0 15,0 0 0-15,1-4-208 0,-3 2 64 16,1 1 16-16,-2-1 0 0,-1-2 128 0,-1 3-192 15,-3 1 192-15,1-3-192 0,-1 1 192 0,-2 0 0 16,0 3 0-16,-3-4 0 0,0 1 0 0,0-2 0 0,-4-1 160 16,1-1-160-16,0-1 240 0,-1-2-48 0,2-2-16 0,1 0 0 15,4-2-176-15,-1-2 160 0,1 2-160 0,1-2 160 16,1-2-160-16,1 2 0 0,0-1 0 0,1 1 0 16,2 1 0-16,0 0 0 0,1-1 0 0,2 4 0 15,-1-3 0-15,1 3 0 0,2-2 0 0,-1 1 0 16,2 1-128-16,0 0-128 0,1 0 0 0,1-2-16 31,2 1-368-31,0-2-64 0,0 1 0 0,1-2-16 0,-6 4-1008 16,0 0-208-16</inkml:trace>
  <inkml:trace contextRef="#ctx0" brushRef="#br0" timeOffset="-167250.55">22709 14234 8287 0,'-7'-6'368'0,"2"4"80"0,2 2-448 0,2-2 0 16,0 2 0-16,1 0 0 0,-1 0 3120 0,1 0 528 0,-2 0 128 15,1-2 0-15,2 2 192 0,1 0 16 16,0-3 16-16,2 2 0 0,1 1-2016 0,1-2-416 15,1 1-80-15,2 1-16 0,1 0-624 0,1 0-128 16,0 0-16-16,3 1-16 0,-1 1-112 0,1-1-32 16,1 2 0-16,1 1 0 0,0 1-240 0,-1-2-48 0,1 0-16 0,-1 0 0 15,-2 0-240-15,0 1 128 0,-1-3-128 0,-1 1 0 16,0-2 128-16,-1 3-128 0,-4-3 0 16,1 0 0-16,-1 0 0 0,-1-3 0 0,0 3 0 0,1 0 0 15,-1 0 0-15,-1 0 0 0,-1 0 0 16,0 0 0-1,-2 0-336-15,0 3-112 0,-1-3-32 0,0 0 0 16,-1 1-656-16,0-1-128 0,-2 3-16 0,0-3-17632 0</inkml:trace>
  <inkml:trace contextRef="#ctx0" brushRef="#br0" timeOffset="-166596.78">21777 14984 8287 0,'-1'0'736'0,"1"-3"-592"0,0 3-144 0,0-1 0 16,0 1 1472-16,0-3 272 0,1 1 48 0,0-3 16 15,-1 5 1088-15,0 0 224 0,0 0 32 0,0 0 16 16,0 0-96-16,0 0-32 0,46-41 0 0,-46 41 0 16,0 0-1456-16,37-5-304 0,-37 5-48 0,31 3-16 15,-31-3-528-15,31 0-112 0,-11 2-32 0,3-2 0 16,3 0-80-16,4 0-16 0,1 0 0 0,1-2 0 16,1 2-128-16,2-4-16 0,-2 2-16 0,1-1 0 15,-34 3-160-15,59-7-128 0,-59 7 192 0,61-9-192 16,-61 9 128-16,59-10-128 0,-59 10 0 0,48-10 0 15,-48 10 0-15,57-12 0 0,-57 12 0 0,62-14 0 0,-62 14 128 0,55-8-128 16,-55 8 0-16,51 0 0 0,-51 0 0 0,46 0 0 16,-26 2 0-16,-2-1 0 0,0 2 0 0,-2-1 0 15,0 0 0-15,0 0 0 0,-3-2 0 0,-13 0 0 16,30 1 0-16,-13 2 0 0,-1-1 0 0,-1-2 0 16,0 1 0-16,-15-1 0 0,26 3 0 0,-15-3 0 15,-11 0 0-15,26 2 0 0,-12-2 0 0,-14 0 0 16,25 2-160-16,-14 0 160 0,0 1-176 0,-1-3 48 0,0 3 0 15,-2 0 0-15,0 0-224 0,-2-1-32 0,0 3-16 0,0-2 0 32,-1 1-272-32,0-1-48 0,-1-1-16 0,-2 2 0 15,2-4-832-15,-3 2-160 0</inkml:trace>
  <inkml:trace contextRef="#ctx0" brushRef="#br0" timeOffset="-165780.68">21992 15230 23039 0,'1'-3'2048'0,"-1"0"-1648"0,0 3-400 0,0-3 0 15,0 2 1920-15,-1 1 288 0,1-3 64 0,-1 1 16 16,0 1-48-16,-2-4 0 0,1 3 0 0,-3 0 0 15,0 2-1216-15,0 0-256 0,0 0-64 0,-4 2 0 16,1 2-288-16,-2 0-64 0,-1 2-16 0,-1 3 0 16,1-3-144-16,-1 1-48 0,-2 6 0 0,2-3 0 15,-2 1-144-15,3 2 0 0,3 2 0 0,0-4 0 16,2 0 0-16,3 3 0 0,1-4 0 0,3 1 0 16,0-1 0-16,3 0 0 0,1-4 0 0,0 0-176 15,1 0 176-15,3-4 0 0,2 0 0 0,-11-2-128 16,0 0 128-16,37-4 0 0,-37 4 0 0,0 0 0 15,45-16 0-15,-45 16-128 0,0 0 128 0,0 0 0 16,53-28 0-16,-53 28-128 0,0 0 128 0,0 0 0 0,0 0 0 0,0 0 0 16,46-34 0-16,-44 33 0 0,1-1 0 0,-1 2 0 15,-1 0 0-15,-1 2 0 0,0-1 0 0,0 4 0 16,0 2 0-16,0 0 0 0,-1 2 144 0,0 1 16 16,0-1 0-16,-1 0 0 0,1-3 0 0,0 4 0 15,0 0 0-15,-1 2 0 0,1 2-32 0,1 1-128 16,-1 1 192-16,1-2-64 0,0 0-128 0,0 0 0 15,1 1 0-15,-1-3 128 0,1 4-128 0,-1-1 0 16,2 1 0-16,-4-2 0 0,2-2 0 0,0 1 0 16,0-1 0-16,-1 0 0 0,-1-2 0 0,0 3 0 15,-1-2 0-15,0 0 0 0,2-1 0 0,-1 0-144 0,-1-4 144 0,1 0-208 16,0 0-112-16,0-3 0 0,1 0-16 0,-1-1 0 16,1 0-16-16,0-4 0 0,0 0 0 0,1-1 0 31,0 0-224-31,0-1-32 0,0 4-16 0,0 0-11408 0,0 0-2272 0</inkml:trace>
  <inkml:trace contextRef="#ctx0" brushRef="#br0" timeOffset="-165373.47">22352 15423 23039 0,'-3'3'1024'0,"2"-3"192"0,0 0-960 0,0 0-256 16,1 0 0-16,0 0 0 0,-2-2 2016 0,2 1 352 15,0-3 80-15,-1-2 16 0,1 1-176 0,0-1-48 16,0 2 0-16,0 0 0 0,0-2-1280 0,1 4-272 16,1 0-48-16,-1 0-16 0,0-1-320 0,2 2-64 15,-2 1-16-15,0 0 0 0,0 1-224 0,1 2 128 16,-1-1-128-16,1 0 0 0,0 1 0 0,0 2 128 15,-1-1-128-15,1 0 0 0,-1 1 0 0,-1-2 0 16,0 1 0-16,0 1 0 0,-1 0 0 0,-2 0 0 16,1 1-160-16,-1 0 160 0,-1-1-128 0,-1 1 128 15,0-1-128-15,1 1 128 0,-3 1-224 0,0-4 32 16,-2 4 16-16,2-4 0 0,-1 0 176 0,2 0-192 16,-1-3 192-16,2 0-192 0,1 0 192 0,0 0 0 15,1-3 0-15,0 0 0 0,1 0 0 0,1-1 0 0,1-1 0 0,1 1 0 16,0-2-176-16,-1 6 0 0,0 0 0 0,0 0 0 31,0 0-1136-31,0 0-224 0</inkml:trace>
  <inkml:trace contextRef="#ctx0" brushRef="#br0" timeOffset="-164730.78">22608 15316 1839 0,'-9'3'160'0,"4"-6"-160"0,0 2 0 0,3 1 0 0,1 0 2384 0,1 0 448 16,0-2 96-16,-2 2 16 0,0 0 1024 0,-1 2 192 16,1 2 64-16,-1-2 0 0,3 4-960 0,0 1-192 15,3 3-48-15,-1-1 0 0,2 4-1616 0,2-1-320 16,1 2-64-16,-1-2 0 0,1 2-496 0,2 1-80 15,1-2-32-15,0 2 0 0,-1 0-192 0,4 1-32 16,-1 0-16-16,2 0 0 0,1 3-176 0,-2-3 0 16,2 0 0-16,-1 2 128 0,-1-2-128 0,0 3 0 15,-2-2 0-15,-3 2 0 0,0-1-144 0,-3 2-64 16,-2 1-16-16,-3-2 0 0,0 0-144 0,-2-2-16 0,-2-1-16 0,-1-2 0 16,-1-4 48-16,-4-1 16 0,0-5 0 0,-2-2 0 31,-3-2-176-31,-1-2-16 0,-1-7-16 0,-1-1 0 15,1-2-144-15,0-2-16 0,-2-4-16 0,2-1 0 0,1 3 272 0,1-4 48 0,1-2 16 0,3 3 0 16,4 3 384-16,0-2 224 0,7 18-32 0,-8-35 0 16,8 35 736-16,0 0 144 0,1-50 16 0,-1 50 16 15,0 0-480-15,0 0-112 0,0 0 0 0,35-57-16 16,-35 57-208-16,0 0-32 0,0 0-16 0,42-31 0 0,-42 31-80 0,0 0-16 16,53-24 0-16,-53 24 0 0,0 0-144 0,56-25 192 15,-56 25-192-15,0 0 192 16,55-32-192-16,-55 32 0 0,0 0 0 0,54-43 0 15,-54 43 0-15,0 0 0 0,38-42 0 0,-38 42 0 16,0 0-128-16,0 0-16 0,0 0 0 0,0 0 0 0,0 0-48 0,11-53-16 16,-17 49 0-16,-3 2 0 0,-2-2 208 0,-1 1 0 15,-3 3 0-15,0-3 0 0,-1 3 0 0,-1 0 192 16,-2 0-16-16,2 3 0 0,-2 0 96 0,2 3 32 16,-2 2 0-16,2 0 0 0,1 2 0 0,1-1 0 15,2 1 0-15,0 0 0 0,2-2-160 0,1 2-16 16,2-3-128-16,1 2 192 0,5-5-192 0,-1 0 0 15,2-2 0-15,1 1 0 0,1-3 0 0,2 0-288 16,-1-7 32-16,3 4 16 16,-5 3-464-16,0 0-112 0,0 0-16 0,0 0-17984 0</inkml:trace>
  <inkml:trace contextRef="#ctx0" brushRef="#br0" timeOffset="-164213.45">22029 15170 1839 0,'-1'7'160'0,"0"-5"-160"15,-1-2 0-15,2 0 0 0,0 1 1568 0,0 2 288 16,0-3 48-16,0 2 16 0,-1-1 976 0,1 4 208 16,0-1 32-16,1 0 16 0,-1-2-496 0,2 0-96 15,-1 0-32-15,-1-2 0 0,1 0-992 0,0 2-192 16,1-2-32-16,-1 0-16 0,0 0-496 0,0 0-96 0,2 2-32 0,-2-2 0 15,0 0-240-15,1 2-48 0,0-2-16 0,-1 3 0 16,2-2-224-16,-1 1-144 0,2 2 192 0,-2-1-192 16,2 0-128-16,0 1-144 0,1 1-32 0,0-1-10768 15,0-2-2144-15</inkml:trace>
  <inkml:trace contextRef="#ctx0" brushRef="#br0" timeOffset="-161871.71">22838 13337 14735 0,'-3'-4'1312'0,"2"-1"-1056"15,2 4-256-15,1-2 0 0,-2-1 1088 0,1-2 144 0,0-6 48 0,0-10 0 16,2-13 752-16,-1-6 144 0,3-3 48 0,0-5 0 16,3-4-432-16,0-7-96 0,3-6-16 0,3-3 0 15,2-4-464-15,1 0-112 16,-1 12-16-16,3-8 0 0,6-12-400 0,1-2-96 0,1-3-16 0,1 11 0 16,2 4-336-16,-3 6-80 0,0 4-16 0,-1 2 0 15,3 2-16-15,-4-4-128 0,-1 6 192 0,-1-1-64 16,-1 3 32-16,0-3 0 0,0 4 0 0,1-3 0 15,-2 0-32-15,0 1-128 0,0-3 192 0,-5 6-64 16,-1 12 0-16,-4-1-128 0,0-3 192 0,-3 5-64 16,0-1-128-16,-6 8 0 0,0 3 0 0,-5 2 128 15,1 7-128-15,-3 3 0 0,-1 1 0 0,-2 3 128 16,-2 2 32-16,-1 0 0 0,0 4 0 0,-3 2 0 0,1 1-32 0,-3 3-128 16,-2 1 192-16,-1 3-64 0,-2 1-128 0,-3 1 0 15,-4 4 0-15,-2 0 128 0,-2-1-128 0,-2 4 0 16,-3 2 0-16,-1-2 0 0,2 6-176 0,0-3 48 15,2 0 0-15,-5 5 0 0,-2 5 0 0,-1 0 0 16,3 2 0-16,3 0 0 0,5 0 128 0,6-6 0 16,8-2 0-16,5-8-128 0,7-3 128 0,6-8 0 15,8-2 0-15,-9 1 0 0,0 0 0 0,60-51-128 16,-60 51 128-16,68-65-128 0,-68 65 128 0,79-79-208 16,-22 19 80-16,9-4 128 0,3-3-192 0,-2 4 192 15,-7 6-192-15,-4 7 192 0,-5 9-192 0,-51 41 192 16,74-63-192-16,-74 63 192 0,52-41-144 0,-52 41 144 15,0 0 0-15,57-37 0 0,-57 37 0 0,0 0 0 16,0 0 0-16,0 0 0 0,34 16 0 0,-31-4 128 0,1 4-128 16,-1 2 144-16,1 4-16 0,1 0-128 0,0 2 192 0,1 3-64 15,1 1-128-15,1 5 0 0,2-3 144 0,-2 3-144 16,2-5 0-16,0 0 0 0,1 1 0 0,-1-3 128 16,1-1-128-16,-1-6 0 0,0 0 0 0,-1-3 0 15,-2-1 0-15,-2 1 0 0,0-1 0 0,-1 1 0 16,-2 0 0-16,-2 0 0 0,0 0 0 0,-2 3 0 15,-2 0-240-15,-1 4-16 0,-1 1 0 0,0 5-17888 16</inkml:trace>
  <inkml:trace contextRef="#ctx0" brushRef="#br0" timeOffset="-161446.05">22560 12656 9215 0,'-7'-16'816'0,"3"1"-656"0,4 15-160 0,0-2 0 16,1 1 1664-16,-2-4 320 16,-2-6 48-16,-1-7 16 0,1-1 624 0,0-1 128 0,2 1 16 0,2 7 16 15,3 3-944-15,1 6-192 0,3 5-32 0,2 4-16 16,4 7-288-16,0 3-48 0,2 3-16 16,1 7 0-16,1 8-544 0,2 2-112 0,0 7-32 0,0 1 0 15,0 7-320-15,-3 0-64 0,1 0-16 0,-1-4 0 16,0-3-208-16,-1-6 176 0,0-1-176 0,1-6 160 15,-1-1-160-15,0-5 0 0,1-3 0 0,-1-3 0 0,0-7 0 0,0-2 0 16,-1-4 0-16,-15-6 0 16,0 0 0-16,0 0 0 0,73-12 0 0,-73 12 0 31,0 0-784-31,73-53-48 0,-73 53 0 0,53-51-10640 0,-53 51-2144 0</inkml:trace>
  <inkml:trace contextRef="#ctx0" brushRef="#br0" timeOffset="-160063.75">20512 13277 2751 0,'-5'9'256'0,"1"-7"-256"15,2 2 0-15,2-4 0 0,0 0 224 0,1-2 0 16,0 0 0-16,2-3 0 0,0 2-96 0,2-7 0 0,3-3-128 0,-8 13 192 15,0 0-192-15,29-44 144 0,-29 44-144 0,0 0 128 16,34-43-128-16,-34 43 128 16,0 0-128-16,38-42 128 0,-38 42 432 0,0 0 80 15,52-41 0-15,-52 41 16 0,0 0 352 0,73-39 64 16,-73 39 16-16,57-27 0 0,-57 27-384 0,66-29-64 16,-66 29 0-16,80-35-16 0,-80 35-256 0,98-43-48 15,-37 20-16-15,9 1 0 0,0 0-304 0,-3 2 0 0,-4-2 0 0,11 0 0 16,9-7 0-16,5 1 0 0,3-1 0 0,-5 4 0 15,-17 3 0-15,6 0 0 0,7 0 0 0,4-3 0 0,4-3 0 16,-3 2-144-16,-1 3 144 0,-2-1 0 16,0-4 304-16,0 5 144 0,2-2 16 0,0-1 16 15,-2-1 512-15,-3 1 96 0,-3 4 32 0,3-1 0 16,5 1-352-16,0 1-80 0,0 1-16 0,1 2 0 16,-7 2-288-16,7-4-64 0,5-2-16 0,-4 1 0 15,-12 5-32-15,10-7 0 0,14-3 0 0,3-5 0 16,-3-1 0-16,-2 1 0 0,0-1 0 0,-1-2 0 15,3 2 448-15,-4-2 96 0,-6 4 16 0,-6 2 0 0,-7 3-144 0,-2-1-32 16,3 2 0-16,-5-1 0 0,-5 5-320 0,-9 1-64 16,-2 7-16-16,-57 12 0 0,113-28 144 0,-53 12 32 15,5 0 0-15,-4-1 0 0,-2 1-144 0,-59 16-32 16,111-31 0-16,-111 31 0 0,96-28-112 0,-96 28-16 16,97-32-128-16,-97 32 192 0,99-40-16 0,-99 40-16 15,89-42 0-15,-89 42 0 0,68-44 32 0,-68 44 16 16,55-45 0-16,-55 45 0 0,45-41-208 0,-45 41 128 15,0 0-128-15,48-47 0 0,-48 47 160 0,0 0-160 16,38-48 160-16,-38 48-160 0,0 0 240 0,39-53-48 16,-39 53-16-16,27-37 0 0,-27 37-176 0,30-41 0 15,-30 41 144-15,31-46-144 0,-31 46 0 0,32-44 0 16,-32 44 0-16,29-47 0 0,-29 47 0 0,26-43 0 0,-26 43 0 0,24-41 0 16,-24 41 0-16,18-36 0 0,-18 36 0 0,0 0 0 15,23-45 0-15,-18 34 0 0,-2 1 128 0,0 3-128 16,-3-3 448-16,-1 4 32 0,-2 0 0 0,-2 3 0 15,-2 0 32-15,-3-2 16 0,-1 3 0 0,-4 2 0 16,-4 0-304-16,-2 0-64 0,-1 0-16 0,-3 2 0 16,-1-2-144-16,-1 2 0 0,-3-2 0 0,-3 0 0 15,-5 0 0-15,-3 0 0 0,1-2 0 0,1 2 0 16,2 0 0-16,2 0 0 0,3 2 0 0,3 1 0 0,5 0 0 0,4 0 0 16,4 0 0-16,3 0 0 0,6 1 0 0,3-4 0 15,4 1 0-15,4 0 0 16,2-1 0-16,-6 0 0 0,0 0 0 0,0 0 0 0,0 0-224 15,73-15 32-15,-73 15 0 0,0 0 0 0,58-16 192 0,-58 16 0 16,0 0-160-16,71-21 160 0,-71 21 0 0,0 0 0 16,68-20 0-16,-68 20 0 0,0 0 0 0,62-15 0 15,-62 15 0-15,0 0 0 0,69-13 0 0,-69 13 0 16,0 0 0-16,63-10 0 0,-63 10 0 0,0 0 0 16,0 0 0-16,0 0 0 0,53 10 0 0,-52-1 0 15,-2 0 0-15,-4 8 0 0,-1 1 208 0,-4 4 16 16,-2 1 0-16,-2 1 0 0,-2 5-32 0,0-1 0 15,-1 2 0-15,1 1 0 0,1-3-16 0,0 2-16 16,1 1 0-16,2-3 0 0,2-2-160 0,1-2 0 16,2-2 0-16,1-2 0 0,2-4 0 0,-1 0-320 15,1-1 48-15,2-3 16 16,-1-1-1552-16,2 0-304 0,0-1-64 0,0-2-14016 0</inkml:trace>
  <inkml:trace contextRef="#ctx0" brushRef="#br0" timeOffset="-159264.62">20554 12888 911 0,'1'-3'0'0,"-1"2"0"0,0-2 0 0,0 3 0 15,0-2 336-15,0 1-16 0,1-2 0 0,-1 0 0 16,2-4 560-16,-1 1 96 0,1-2 32 0,0 0 0 16,0-1 560-16,1 2 112 0,0-4 32 0,2 3 0 15,0 0 112-15,0 0 32 0,1 2 0 0,0 0 0 16,1 0-384-16,-1 0-80 0,1 2-16 0,-2 2 0 16,1 2-592-16,-1 0-112 0,-1 0-32 0,0 0 0 15,-1 2-256-15,0 2-64 0,-2-1-16 0,-1 2 0 16,1 2-112-16,-2 0-32 0,0 3 0 0,-2 2 0 0,0 1-160 15,-2-1 160-15,-1 4-160 0,-2-1 160 0,2 2-160 16,-3 2 0-16,1-1 0 0,-2 5 0 0,-1-1 0 0,-3 4 0 16,0 5 0-16,0-3 128 0,0 3-128 0,0-3 0 15,1 2 0-15,-2-1 128 0,1-2 0 0,1 1 0 0,-1 4 0 16,1-1 0-16,0-5 64 16,3-6 16-16,2-1 0 0,1-5 0 0,3-2-64 15,2-4-16-15,1 1 0 0,1-5 0 0,3-2 32 16,-1-1 0-16,3 2 0 0,1-6 0 0,2 2-160 0,0-1 0 15,0-1 144-15,0-1-144 0,-8 4 224 0,0 0-32 16,0 0 0-16,68-22 0 0,-68 22 400 0,0 0 80 16,76-18 16-16,-76 18 0 0,0 0-160 0,79-19-16 15,-79 19-16-15,0 0 0 0,72-12-288 0,-72 12-48 16,0 0-16-16,61-5 0 0,-61 5-144 0,0 0 0 16,0 0 0-16,75-3 0 0,-75 3 0 0,0 0 0 15,0 0 0-15,73-8 0 0,-73 8 0 0,0 0 0 16,0 0-176-16,73-16-10416 15,-73 16-2080-15</inkml:trace>
  <inkml:trace contextRef="#ctx0" brushRef="#br0" timeOffset="11760.9">28990 8856 18431 0,'1'0'1632'0,"0"0"-1312"16,-1 0-320-16,0 0 0 0,0 0 832 0,0 0 112 16,0 0 16-16,0 0 0 0,0 0 1808 0,0 0 368 15,0 0 80-15,52 8 16 0,-52-8-1024 0,0 0-208 16,0 0-32-16,53 8-16 0,-53-8-1200 0,0 0-240 16,51 10-64-16,-51-10 0 0,0 0-176 0,58 6-32 15,-58-6-16-15,0 0 0 0,61-2-224 0,-61 2 128 16,0 0-128-16,53-7 0 0,-53 7 0 0,0 0 0 15,0 0 0-15,59-16 0 0,-59 16 0 0,0 0-288 16,0 0 64-16,0 0-12416 16,47-22-2480-16</inkml:trace>
  <inkml:trace contextRef="#ctx0" brushRef="#br0" timeOffset="12024.66">28993 9078 28559 0,'2'0'1264'0,"-1"0"272"0,-1 0-1232 0,0 0-304 0,0 0 0 0,0 0 0 0,0 0 2000 0,0 0 352 16,0 0 64-16,0 0 16 0,0 0-1008 0,56 13-192 15,-56-13-32-15,0 0-16 16,53 9-720-16,-53-9-144 0,0 0-16 0,62 4-16 15,-62-4-288-15,0 0 0 0,65 0 128 0,-65 0-128 16,0 0 0-16,57-7 0 0,-57 7 0 0,0 0 0 16,0 0-464-16,58-13-48 15</inkml:trace>
  <inkml:trace contextRef="#ctx0" brushRef="#br0" timeOffset="12290.95">30241 8330 22111 0,'-5'-2'1968'0,"3"0"-1584"16,0-1-384-16,2 3 0 0,0 0 2416 0,0 0 400 15,0 3 64-15,-1-1 32 0,0 0-320 0,0 4-64 0,-2 0-16 0,0 3 0 16,0 0-1376-16,-2 4-288 0,3 0-48 0,-2 2-16 15,1 1-400-15,1 3-64 16,2-3-32-16,-1 3 0 0,2 0-288 0,0 0 0 0,2-1 0 0,-1 2 0 16,1-1-192-16,-2-2-32 0,1 0-16 0,1-1-13072 15,-3-16-2624-15</inkml:trace>
  <inkml:trace contextRef="#ctx0" brushRef="#br0" timeOffset="12542.51">29901 9033 27647 0,'-5'4'1216'0,"4"-3"256"0,2-1-1168 0,2 0-304 16,-3 0 0-16,0 0 0 0,0 0 2000 0,0 0 352 16,0 0 64-16,0 0 16 0,58-11-784 0,-58 11-160 15,0 0-16-15,65-17-16 0,-65 17-768 0,57-14-160 16,-57 14-16-16,66-16-16 0,-66 16-240 0,71-15-64 15,-71 15 0-15,67-16 0 0,-67 16-192 0,58-16 0 16,-58 16 0-16,51-16 0 0,-51 16 0 0,0 0 0 16,62-26 0-16,-62 26 0 15,0 0-704-15,44-25-48 0,-44 25 0 0,0 0-18032 0</inkml:trace>
  <inkml:trace contextRef="#ctx0" brushRef="#br0" timeOffset="12995.62">30197 9198 32255 0,'-7'-3'1424'0,"6"1"304"0,1 0-1392 0,0 2-336 0,0 0 0 0,0 0 0 16,0 0 1600-16,0 0 240 0,0 0 48 0,36-27 16 16,-36 27-816-16,0 0-176 0,0 0-16 0,56-22-16 15,-56 22-336-15,0 0-64 0,0 0-16 0,55 0 0 16,-55 0-256-16,0 0-48 0,50 15-16 0,-50-15 0 15,0 0-144-15,54 20 0 0,-54-20 0 0,0 0 0 0,55 31 0 0,-55-31 0 16,0 0 0-16,33 25 0 16,-33-25 0-16,0 0 0 0,14 31-176 0,-16-18 176 15,0-2-368-15,-6 4 16 0,0 1 0 0,-6 0 0 16,-1 2 32-16,-3-1 16 0,-2 4 0 0,-3-4 0 16,-1 1 48-16,-3 1 16 0,-2-3 0 0,0-4 0 0,-1-2 48 15,0-1 0-15,3-5 0 0,4-2 0 0,3-2 192 0,1-2 0 16,2-5-160-16,3 0 160 0,3-2 0 0,5 0 192 15,4-3-32-15,2 1 0 0,0 11 80 0,10-24 16 16,-10 24 0-16,21-26 0 0,-21 26 48 0,0 0 16 16,53-34 0-16,-53 34 0 0,0 0 64 0,69-16 0 15,-69 16 16-15,0 0 0 0,69 3-64 0,-69-3-16 16,50 12 0-16,-50-12 0 0,52 23-112 0,-52-23-16 0,44 25-16 0,-44-25 0 16,42 29-176-16,-42-29 160 0,45 37-160 0,-45-37 160 15,37 39-160-15,-37-39 0 16,23 40 0-16,-23-40 0 0,14 32 0 0,-14-32 0 0,9 22 0 0,-9-22 0 31,0 0-832-31,0 0-32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25T18:41:35.0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19262 5924 7503 0,'-1'3'672'0,"-2"-3"-544"0,2 0-128 15,0 0 0-15,-1 0 320 0,1 0 16 0,-3 0 16 0,-2 2 0 16,0-2 288-16,-1 0 48 0,-1 2 16 0,2 0 0 16,1-2 96-16,1 0 32 0,1 2 0 15,1-4 0-15,0 2-288 0,2 0-48 0,0-2-16 0,0 2 32 16,0 0-48-16,0-2-16 0,0 2 0 0,0-2 0 15,1 2 528-15,-1-3 112 0,0 2 0 0,0 1 16 16,0 0 240-16,0 0 32 0,0 0 16 0,1 0 0 16,1 0-320-16,-1 0-64 0,1 0-16 0,1 0 0 15,-3 0-560-15,0 0-112 0,0 0-32 0,0 0 32 16,0 0-32-16,0 0-16 0,0 0 0 0,0 0 0 16,0 0-96-16,54 12-32 0,-54-12 0 0,0 0 0 15,0 0 48-15,0 0 0 0,0 0 0 0,0 0 0 16,0 0 64-16,61 7 32 0,-61-7 0 0,0 0 0 15,0 0 0-15,0 0 0 0,0 0 0 0,57 0 0 0,-57 0-96 0,0 0 0 16,0 0-16-16,0 0 0 0,57 0-32 0,-57 0 0 16,0 0 0-16,0 0 0 0,0 0-16 0,55 1 0 15,-55-1 0-15,0 0 0 0,0 0-128 0,0 0 128 16,0 0-128-16,60 5 128 0,-60-5 0 0,0 0-128 16,0 0 192-16,0 0-64 0,58 4-128 0,-58-4 192 15,0 0-192-15,0 0 192 0,63-3-192 0,-63 3 0 16,0 0 0-16,0 0 128 0,65-7-128 0,-65 7 0 15,0 0 0-15,60-9 0 0,-60 9 192 0,0 0-32 16,54-10-16-16,-54 10 0 0,0 0 112 0,52-10 0 16,-52 10 16-16,0 0 0 0,0 0-80 0,58-6-32 15,-58 6 0-15,0 0 0 0,0 0-160 0,0 0 128 0,63-6-128 0,-63 6 128 0,0 0-128 0,0 0 0 16,0 0 0-16,63-3 0 16,-63 3 0-16,0 0 0 0,0 0 0 15,61-2 0-15,-61 2 0 0,0 0 0 0,0 0 0 0,65-4 0 16,-65 4 0-16,0 0 0 0,0 0 0 0,61-3 0 15,-61 3 0-15,0 0 0 0,0 0 0 0,59-4 0 16,-59 4 0-16,0 0 0 0,0 0 0 0,65-3 0 16,-65 3 0-16,0 0 0 0,0 0 0 0,54-2 0 15,-54 2 0-15,0 0 0 0,54-1 0 0,-54 1 0 16,0 0 0-16,61-5 0 0,-61 5 0 0,0 0 0 16,68-2 0-16,-68 2 0 0,0 0 0 0,69 0 0 15,-69 0 0-15,0 0 0 0,67-2 0 0,-67 2 0 16,0 0 0-16,62-1 0 0,-62 1 0 0,0 0 0 0,72-2 0 15,-72 2 0-15,0 0 0 0,75-1 0 0,-75 1 0 16,52 0 0-16,-52 0 0 0,57 0 128 0,-57 0-128 0,59 0 0 16,-59 0 0-16,62-2 128 0,-62 2-128 0,62-1 0 15,-62 1 0-15,60-7 0 0,-60 7 0 0,61-6 0 16,-61 6 0-16,63-5 128 0,-63 5-128 0,64-1 160 16,-64 1-160-16,65 0 160 0,-65 0-160 0,64 1 0 15,-64-1 0-15,64 5 0 0,-64-5 0 0,60 4 0 16,-60-4 0-16,60 2 0 0,-60-2 0 0,61 2 0 15,-61-2 128-15,64 2-128 0,-64-2 0 0,72 3 0 16,-72-3 144-16,77 1-144 0,-77-1 128 0,77 2-128 16,-77-2 160-16,82-3-160 0,-82 3 192 0,80-9-64 15,-80 9-128-15,77-6 192 0,-77 6-32 0,78-9-16 0,-78 9 0 0,78-5 0 16,-78 5-16-16,75-2-128 16,-75 2 192-16,75-4-64 0,-75 4-128 0,65 0 0 0,-65 0 144 15,74-3-144-15,-74 3 0 0,76-3 0 0,-76 3 0 0,73 1 0 16,-73-1 0-16,78 5 0 0,-78-5 0 0,79 4 0 15,-79-4 0-15,76 2 0 0,-76-2 0 0,75 1 0 16,-75-1 0-16,74-1 0 0,-74 1 0 0,74-5 0 16,-74 5 0-16,75-4 0 0,-75 4 0 0,82-3 0 15,-82 3 0-15,84-6 0 0,-84 6 0 0,82-3 0 16,-82 3 0-16,79-2 0 0,-79 2 0 0,76-2 0 16,-76 2 0-16,65 0 0 0,-65 0 0 0,73 3 0 15,-73-3 0-15,73 5 0 0,-73-5 0 0,75 5 0 16,-75-5 0-16,72 6 0 0,-72-6 0 0,78 1 0 15,-78-1 0-15,79 3 0 0,-79-3 0 0,81 2 0 0,-81-2 0 0,92 0 0 16,-92 0 0-16,91 0 0 0,-91 0 0 0,85-2 0 16,-85 2 0-16,84-4 0 0,-84 4 128 0,71-3-128 15,-71 3 128-15,82-2-128 0,-82 2 208 0,82-1-16 16,-82 1-16-16,81-3 0 0,-81 3-176 0,74 0 192 16,-74 0-192-16,75 0 192 0,-75 0-192 0,75 0 0 15,-75 0 0-15,67 3 0 0,-67-3 0 0,74 6 0 16,-74-6 0-16,79 10 0 0,-79-10 0 0,72 10 0 15,-72-10 0-15,63 10 0 0,-63-10 0 0,56 6 0 16,-56-6 0-16,58 8 0 0,-58-8 0 0,55 7 0 16,-55-7 0-16,50 3 0 0,-50-3 0 0,0 0 0 15,68 4 0-15,-68-4 0 0,0 0 0 0,68 5 0 16,-68-5 0-16,0 0 0 0,60 1-208 0,-60-1 16 0,0 0 16 16,49-3 0-1,-49 3-352-15,0 0-80 0,0 0-16 0,57-10 0 16,-57 10-720-16,0 0-160 0</inkml:trace>
  <inkml:trace contextRef="#ctx0" brushRef="#br0" timeOffset="2050.62">5697 6675 1839 0,'-4'0'160'0,"2"0"-160"0,-1 0 0 0,2 0 0 16,0 0 1552-16,1 0 288 0,0 0 48 0,-2 0 16 15,2-2 144-15,2 2 16 0,-2 0 16 0,1 0 0 0,3-3-704 0,-4 3-144 16,0 0-16-16,0 0-16 16,0 0-128-16,0 0-32 0,0 0 0 0,60-6 0 0,-60 6 160 0,0 0 16 15,0 0 16-15,58 5 0 0,-58-5-208 0,0 0-64 16,50 10 0-16,-50-10 0 0,0 0-128 0,52 16-48 15,-52-16 0-15,0 0 0 0,54 16-144 0,-54-16-48 16,0 0 0-16,63 12 0 0,-63-12-176 0,0 0-32 16,74 9-16-16,-74-9 0 0,56 4-112 0,-56-4 0 15,61 3-16-15,-61-3 0 0,69 0 16 0,-69 0 0 16,73 0 0-16,-73 0 0 0,76 3-32 0,-76-3 0 16,76 0 0-16,-76 0 0 0,77 3-32 0,-77-3 0 15,68 4 0-15,-68-4 0 0,60 9-32 0,-60-9-16 0,53 6 0 0,-53-6 0 16,54 4-144-16,-54-4 128 0,56 2-128 0,-56-2 128 15,61-2-128-15,-61 2 0 0,63-6 0 0,-63 6 0 16,69-8 0-16,-69 8 0 0,73-9 0 0,-73 9 0 16,73-9 0-16,-73 9 0 0,77-10 128 0,-77 10-128 15,74-9 0-15,-74 9 0 0,72-9 144 0,-72 9-144 16,74-10 224-16,-74 10-32 0,66-1 0 0,-66 1 0 16,56 0-32-16,-56 0-16 0,0 0 0 0,75 4 0 15,-75-4-144-15,0 0 0 0,69 7 144 0,-69-7-144 16,0 0 896-16,73 5 96 0,-73-5 32 0,54 0 0 15,-54 0-1648 1,55-2-320-16,-55 2-64 0,60-8-16 0,-60 8 832 0,60-5 192 0,-60 5 0 0,54-1 0 16,-54 1 0-16,0 0 0 0,72 0 0 0,-72 0 0 15,0 0 192-15,64 1-192 0,-64-1 192 0,0 0-192 16,59 9 992-16,-59-9 96 0,0 0 0 0,56 8 16 16,-56-8-1680-16,0 0-352 15,66 4-64-15,-66-4-16 0,0 0 816 0,77 2 192 0,-77-2 0 0,56 0 0 0,-56 0 0 0,54-2 0 16,-54 2 0-16,54 0 0 0,-54 0 0 0,0 0 0 15,70 2 0-15,-70-2 0 0,0 0 0 0,63 2 0 16,-63-2 0-16,0 0 0 0,57 3 240 0,-57-3-64 16,0 0-16-16,52 7 0 0,-52-7-160 0,0 0 192 15,53 12-192-15,-53-12 192 0,0 0-192 0,56 13 0 16,-56-13 0-16,0 0 128 0,62 12-128 0,-62-12 0 16,0 0 0-16,59 13 0 0,-59-13 0 0,0 0 0 15,62 6 0-15,-62-6 0 0,0 0 0 0,72 0 0 0,-72 0 0 0,52-3 0 16,-52 3 0-16,54-3 0 0,-54 3 0 0,57-5 0 15,-57 5 0-15,53-7 0 0,-53 7 0 0,0 0 0 16,66-7 0-16,-66 7 0 0,0 0 0 16,55-9 0-16,-55 9 0 0,0 0 0 0,0 0 0 15,62-3 0-15,-62 3 0 0,0 0 128 0,0 0-128 0,54 2 0 16,-54-2 0-16,0 0 0 0,0 0 0 0,55 6 0 16,-55-6 0-16,0 0 0 0,0 0 0 0,57 8 0 15,-57-8 0-15,0 0 0 0,0 0 0 0,62 0 0 16,-62 0 0-16,0 0 0 0,0 0 0 0,59-10 0 15,-59 10-256-15,0 0 32 0,0 0 0 0,0 0 0 16,0 0-592 0,36-29-112-16,-36 23-32 0,-2-4-18240 0</inkml:trace>
  <inkml:trace contextRef="#ctx0" brushRef="#br0" timeOffset="5405.23">20017 6616 9215 0,'-6'-7'816'16,"2"5"-656"-16,2 1-160 0,-1-2 0 0,2 3 1712 0,0 0 304 15,-3 0 64-15,2 0 16 0,-3 3 2304 0,-3 3 464 16,0 0 80-16,0 2 32 0,0 4-2800 0,0-3-544 15,3-3-112-15,0 4-32 0,2 3-656 0,-1 2-144 16,3 1-32-16,1 0 0 0,0 0-224 0,0-1-48 16,1 1-16-16,-1 3 0 0,0 3-48 0,0 0-16 15,-1 2 0-15,1-3 0 0,-2-3-128 0,0 2-32 16,1 5 0-16,-3 3 0 0,0 4-144 0,-1-1 0 0,2-1 0 16,0-2 0-16,0 0 0 0,0-6 0 0,1 4 0 0,-1-8 0 0,2 1 0 0,0-5 0 15,-1-4-128-15,2 1 128 31,0-4-720-31,2-3-80 0,-1 1-16 0,1-5 0 16,1-3-1504-16,-3 3-304 0</inkml:trace>
  <inkml:trace contextRef="#ctx0" brushRef="#br0" timeOffset="5855.87">20408 6930 9215 0,'-11'0'400'0,"6"0"96"0,0 0-496 0,0 0 0 15,3 0 0-15,0 0 0 0,0-2 2496 0,-1 2 416 16,0 0 80-16,-2-2 16 0,1 1 928 0,2-2 192 0,2 3 32 0,1-3 16 16,-1 3-1968-16,0 0-400 0,0 0-80 0,0 0 0 15,0 0-800-15,48 0-160 16,-48 0-16-16,0 0-16 0,41 9-192 0,-41-9-32 0,0 0-16 0,51 7 0 15,-51-7-192-15,0 0-48 0,58 3 0 0,-58-3 0 16,0 0-256-16,53 7 0 0,-53-7 128 0,0 0-128 16,44 8 0-16,-44-8 0 0,0 0 0 0,0 0 0 15,0 0 0-15,47 8 0 0,-47-8 0 0,0 0 0 32,0 0-944-32,0 0-80 0,0 0-32 0,0 0-18576 0</inkml:trace>
  <inkml:trace contextRef="#ctx0" brushRef="#br0" timeOffset="12686.24">21248 6565 11055 0,'0'0'976'0,"0"0"-784"16,0 0-192-16,0 0 0 0,0 0 1904 0,0 0 336 15,0 0 64-15,0 0 0 0,0 0 1024 0,0 0 208 16,0 0 48-16,0 0 0 0,0 0-1280 0,0 0-240 16,0 0-48-16,0 0-16 0,0 0-1072 0,21 18-224 15,-19-11-32-15,-1-1-16 0,2 7-272 0,1 6-64 16,-2 0-16-16,2 0 0 0,-2 1-176 0,2 1-128 15,-2-2 144-15,2-3-144 0,-1 0 0 0,-1 0 0 0,2-4 0 0,-1-2 0 32,-3-10-816-32,9 13-96 0,-6-5-32 0,-3-8-17264 0</inkml:trace>
  <inkml:trace contextRef="#ctx0" brushRef="#br0" timeOffset="12937.5">21051 6922 21183 0,'0'6'944'0,"0"-4"192"15,1 0-912-15,1 1-224 0,-1-2 0 0,0 1 0 16,1 1 2624-16,-2-3 464 0,0 0 112 0,23 12 0 0,-23-12-752 16,31 14-144-16,-31-14-48 0,36 12 0 0,-36-12-1520 0,0 0-304 15,59 6-64-15,-59-6-16 0,0 0-224 16,54-3-128-16,-54 3 160 0,0 0-160 0,47-11 0 0,-47 11 0 15,0 0 0-15,0 0 0 0,0 0 0 0,55-14 0 16,-55 14 0-16,0 0 0 16,0 0-1200-16,0 0-128 0</inkml:trace>
  <inkml:trace contextRef="#ctx0" brushRef="#br0" timeOffset="13401.6">21282 7118 5519 0,'-5'3'496'0,"4"-3"-496"0,0 3 0 0,0-3 0 0,1 0 3040 16,0 1 512-16,0-1 96 0,0 0 32 15,0 0 736-15,0 0 160 0,0 0 32 0,0 0 0 16,0 0-2432-16,43 6-496 0,-43-6-80 0,0 0-32 16,0 0-992-16,49-3-192 0,-49 3-32 0,0 0-16 15,0 0-144-15,54 7-48 0,-54-7 0 0,0 0 0 16,35 15-144-16,-35-15 0 0,16 13 0 0,-9-4 0 15,-4 0 0-15,0 1 0 0,-1 0 0 0,-2-2 0 16,-2 2 0-16,1-2 0 0,-3 3 0 0,0-1 0 16,-1-1-288-16,-1 1 16 0,0 3 0 0,-3-1 0 15,-1 0 80-15,0-2 32 0,-3 3 0 0,-3-1 0 16,0-2 160-16,-3-3-128 0,-1 2 128 0,2 0-128 0,-2-4 128 0,1 0 0 16,2-4 0-16,0 1-128 0,3-2 128 0,1-2 0 15,2 1 0-15,1-3 0 0,2 1 192 0,2-3 0 16,2 0 16-16,3-3 0 0,1 9 112 0,0 0 0 15,0 0 16-15,19-39 0 0,-19 39-16 0,0 0-16 16,0 0 0-16,40-37 0 0,-40 37-16 0,0 0 0 16,0 0 0-16,54-13 0 0,-54 13-96 0,0 0 0 15,50 6-16-15,-50-6 0 0,36 10-176 0,-36-10 160 16,36 15-160-16,-36-15 160 0,31 16-160 0,-31-16 0 16,23 14 0-16,-10-8 0 0,-3 0 0 0,-2 0 0 15,1 1 0-15,-3-1 0 0,0 0-160 0,-1-2-16 16,1 1 0-16,-2-2 0 15,-4-3-720-15,0 0-128 0,0 0-48 0,0 0-17904 0</inkml:trace>
  <inkml:trace contextRef="#ctx0" brushRef="#br0" timeOffset="13812.21">21876 6977 1839 0,'-10'0'160'0,"5"-2"-160"16,1 2 0-16,1-2 0 0,0 2 1536 0,2 0 288 16,1 0 48-16,-1-2 16 0,-2 2 1552 0,2-2 304 15,0 0 64-15,2 2 16 0,1-3-576 0,-2 3-112 16,0 0-32-16,0 0 0 0,0 0-1008 0,0 0-208 16,0 0-32-16,62-6-16 0,-62 6-1072 0,0 0-224 15,0 0-32-15,55 5-16 0,-55-5-240 0,0 0-32 16,0 0-16-16,53 6 0 0,-53-6-208 0,0 0 0 15,0 0 128-15,0 0-128 0,47 6 0 0,-47-6 0 16,0 0 0-16,0 0 0 16,0 0-752-16,0 0-80 0,0 0-32 0,0 0-17264 0</inkml:trace>
  <inkml:trace contextRef="#ctx0" brushRef="#br0" timeOffset="14044.08">21828 7071 911 0,'1'2'0'0,"0"-1"0"0,0 2 0 0,2-3 0 16,-3 0 2512-16,0 0 432 0,0 0 64 0,0 0 32 0,0 0 912 0,0 0 176 16,55 10 32-16,-55-10 16 15,0 0-1728-15,60 2-336 0,-60-2-80 0,0 0-16 0,57 1-1376 0,-57-1-256 16,0 0-64-16,48 5-16 0,-48-5-304 0,0 0 0 15,0 0-176-15,41 8-10224 16,-41-8-2048-16</inkml:trace>
  <inkml:trace contextRef="#ctx0" brushRef="#br0" timeOffset="14352.23">22597 6566 2751 0,'0'-1'256'0,"0"-2"-256"0,1 2 0 0,-1 1 0 15,0 0 3200-15,-1 0 576 0,1 0 128 0,0-2 32 16,-1 2 720-16,-1 0 144 0,1 2 16 0,0-1 16 15,0 3-2480-15,-2 1-496 0,2 1-112 0,0 0-16 16,-1 2-1056-16,1 1-224 0,1 0-32 0,0 0-16 16,0-1-224-16,1 1-48 0,-1 3-128 0,3-3 192 15,-2 1-192-15,0 3 0 0,2-1 0 0,-3 4 0 16,1-2-416 0,-2 1-32-16,0 1 0 0,-1 0-17888 0</inkml:trace>
  <inkml:trace contextRef="#ctx0" brushRef="#br0" timeOffset="14630.96">22456 6999 14735 0,'-1'2'640'0,"1"-2"160"0,0 0-640 0,1 0-160 16,0 3 0-16,0-3 0 0,-1 0 3168 0,0 0 608 15,0 0 112-15,0 0 16 0,0 0-720 0,0 0-160 16,63-3-16-16,-63 3-16 0,0 0-1904 0,50-6-368 16,-50 6-80-16,0 0 0 0,57-8-400 0,-57 8-80 0,0 0-16 15,54-10 0-15,-54 10-144 0,0 0 0 0,0 0 0 0,59-19 0 16,-59 19 0-16,0 0 0 0,0 0 0 0,0 0 0 31,0 0-304-31,0 0-80 0,0 0-32 0,49-22-18016 0</inkml:trace>
  <inkml:trace contextRef="#ctx0" brushRef="#br0" timeOffset="15227.84">22618 7223 19343 0,'-3'2'848'0,"2"2"192"0,1-2-832 0,0-2-208 16,0-2 0-16,1 2 0 0,1 0 2992 0,-2 0 544 16,0 0 112-16,0 0 32 0,0 0-1104 0,0 0-208 15,0 0-64-15,51-28 0 0,-51 28-1472 0,0 0-320 16,0 0-48-16,51-25-16 0,-51 25-96 0,0 0-32 16,0 0 0-16,48-8 0 0,-48 8-96 0,0 0-32 15,0 0 0-15,44 2 0 0,-44-2-192 0,0 0 128 16,0 0-128-16,33 12 0 0,-33-12 0 0,14 15 0 15,-11-5 0-15,1-3 0 0,-1 2 0 0,-3-3 0 16,1 3 0-16,-2 1 0 0,-2-1 0 0,1 1-160 16,-2 3 160-16,0 2-192 0,-2-2-112 0,-1-1-16 15,0-2-16-15,-1 3 0 0,-1-5 16 0,-1 4 0 0,-2-1 0 0,-1-1 0 16,-1-1 112-16,-1 1 16 0,1-1 16 0,-1-3 0 16,-1 0 176-16,1-2-160 0,1 0 160 0,-1-2-160 15,2-2 160-15,2 0 0 0,1 0 0 0,2-3 0 16,2 0 0-16,1-1 0 0,1-1 0 0,1-1 0 15,3 0 0-15,0 6 176 0,0 0-176 0,0 0 192 16,0 0-48-16,0 0 0 0,35-44 0 0,-35 44 0 16,0 0 96-16,0 0 16 0,0 0 0 0,59-29 0 15,-59 29 0-15,0 0 0 0,0 0 0 0,52-6 0 0,-52 6-80 0,0 0-16 16,40 9 0-16,-40-9 0 16,22 9-160-16,-22-9 128 0,21 15-128 0,-11-5 128 15,0 0-128-15,-3 2 0 0,1 1 144 0,-2-1-144 16,-1 2 128-16,0 1-128 0,0-3 160 0,-3 2-160 0,2-2 128 0,-2 0-128 15,1 1 0-15,-2-2 144 0,0-3-144 0,1 1 0 16,-1-3 0-16,-1-1 0 0,0 0 0 0,0-4 0 16,1 2 0-16,-1-3 0 0,0 0-128 0,0 0-16 15,1 0 0-15,-1-4 0 16,2 2-624-16,-2-4-112 0,1-1-16 0,0 1-17936 16</inkml:trace>
  <inkml:trace contextRef="#ctx0" brushRef="#br0" timeOffset="32232.31">20035 9021 12895 0,'1'-3'1152'0,"-1"3"-928"16,0-2-224-16,0 2 0 0,0-1 1728 0,0 1 288 15,1-3 64-15,-1-1 16 0,0-2 400 0,-1 0 96 0,0 2 16 16,-2-2 0-16,-1 0-800 0,2 1-144 0,-3 0-48 0,0-1 0 16,0 1-480-16,-2 1-112 0,1 1 0 0,-4-2-16 15,1 3-400-15,-1-1-80 0,-2 0-16 0,-1 1 0 16,1 0-208-16,-2 2-48 0,1 4-16 0,-2-1 0 15,0 3-48-15,-1-1-16 0,2 1 0 0,2 0 0 16,1 3-176-16,0-3 160 0,0 6-160 0,0-1 160 16,2 4-160-16,0-1 0 0,3 1 0 0,1 3 0 15,0-2 0-15,1 3 0 0,3 1 0 0,-1-2 0 16,0 5 0-16,1-1 0 0,2 0 0 0,2 3 0 16,-1 3 0-16,2 1 0 0,2-1 0 0,1-3 0 15,1 1 0-15,2-4 0 0,0-2 0 0,1-2 0 16,1 1 0-16,2-3 0 0,1-1 0 0,-15-15 0 0,30 17 0 15,-30-17 0-15,0 0 0 0,50 11 0 0,-50-11 0 0,0 0 0 16,61-6 0-16,-61 6 0 0,0 0-288 0,53-22 64 16,-53 22 16-16,0 0 0 0,42-35-112 0,-42 35-32 15,0 0 0-15,22-37 0 0,-22 37 96 0,5-25 32 16,-6 16 0-16,-4 1 0 0,0-1 224 0,-1 3 0 16,-3 0 0-16,-2 2 160 0,-1 1 160 0,-3 3 48 15,-1-3 0-15,-1 3 0 0,2 0 48 0,-4 3 16 16,-2-2 0-16,-1 3 0 0,-2 1-96 0,1-2-16 15,2 0 0-15,2 0 0 0,3 1-160 0,3 1-32 16,3-1-128-16,1-2 192 0,4 2-192 0,1-4 0 16,2 1 0-16,2-1 0 0,0 3 0 0,2-3 0 15,2-3 0-15,-4 3 0 0,0 0 0 0,0 0-192 0,0 0 192 16,0 0-208 0,0 0-528-16,58-6-96 0,-58 6-32 0,0 0-17888 0</inkml:trace>
  <inkml:trace contextRef="#ctx0" brushRef="#br0" timeOffset="32697.3">19578 9590 11055 0,'-2'1'480'0,"1"1"112"0,-2-2-464 0,2 0-128 15,1 0 0-15,-1 0 0 0,1 2 2368 0,0-2 448 16,0 2 80-16,0-2 32 0,1 3 528 0,1-3 96 16,-2 0 32-16,0 0 0 0,0 0-1488 0,0 0-304 0,44 9-48 0,-44-9-16 15,0 0-864-15,44 9-176 16,-44-9-48-16,0 0 0 0,53 10-224 0,-53-10-48 15,0 0-16-15,55 16 0 0,-55-16-160 0,41 10-16 16,-41-10-16-16,44 9 0 0,-44-9-160 0,46 6 192 16,-46-6-192-16,49 1 192 0,-49-1-192 0,0 0 0 15,76-1 0-15,-76 1 0 0,0 0 0 0,70-3 0 0,-70 3 0 0,0 0 0 16,62-3 0-16,-62 3 0 16,0 0 0-16,47 6 0 0,-47-6 0 0,0 0 0 0,0 0 0 0,0 0 0 0,47 13 0 15,-47-13 0-15,0 0 0 0,0 0 0 16,0 0 0-16,31 15 0 0,-31-15 0 0,0 0 0 15,0 0 0-15,0 0 0 0,0 0 0 0,0 0 0 32,0 0-448-32,0 0-32 0,0 0 0 0,0 0 0 15,0 0-336-15,0 0-64 0,49-22-16 0,-49 22-11408 0,0 0-2288 0</inkml:trace>
  <inkml:trace contextRef="#ctx0" brushRef="#br0" timeOffset="33480.49">19953 9961 11967 0,'0'0'528'0,"0"0"112"0,-1 0-512 0,1 0-128 16,0 0 0-16,0-3 0 0,0 3 1744 0,0-1 320 16,1 1 64-16,-1-4 16 0,-1 2 752 0,0-2 160 0,-2 2 16 0,1-2 16 15,-1 1-864-15,-1 0-176 0,1 0-48 0,-1-1 0 16,-2 2-1040-16,1 1-192 15,-3-2-64-15,2 0 0 0,-2 3-320 0,-1-3-64 0,-2 1 0 0,0 0-16 16,1 2-64-16,0-2-16 0,-1 2 0 0,-2 2 0 16,2-2-224-16,1 2 176 0,2 0-176 0,-1 1 160 15,3-3-160-15,-2 3 0 0,4 1 0 0,-1 2 128 16,1 0-128-16,0 1 128 0,2-1-128 0,0 1 128 16,2 4-128-16,2 2 0 0,-1-3 0 0,0 2 0 15,3-1 0-15,0 0 0 0,1-1 0 0,-1 2 0 16,3-2 0-16,1 0 0 0,1 3 0 0,1-5 0 15,0-2 0-15,-2-1 0 0,-8-5 0 0,0 0 0 0,0 0 0 16,45 7 0-16,-45-7 0 0,0 0 0 0,0 0 0 0,0 0 0 16,51-24 0-16,-51 24 0 0,0 0 0 0,0 0 0 15,33-41 0-15,-33 41 0 0,0 0 0 0,0 0 0 16,22-38 0-16,-22 38 0 0,0 0 0 0,0 0 0 16,0 0 0-16,0 0 0 0,0 0 0 0,0 0 0 15,0 0 0-15,0 0 0 0,0 0 192 0,0 0-64 16,0 0 0-16,0 0 0 0,0 0 96 0,0 0 16 15,0 0 0-15,5 4 0 0,-6 5-240 0,0 0 144 16,-1 4-144-16,1 3 128 0,0-3-128 0,0 2 0 16,-2 1 0-16,2-2 128 0,1 2-128 0,0 5 0 15,0-1 0-15,1 4 128 0,1-1-128 0,-1-1 0 16,1-1 0-16,-1 1 0 0,1-2 0 0,-1-4 0 0,0 3 0 16,-1-3 0-16,1 0 0 0,1-1 0 0,-2 1 0 0,0-4 0 15,-2 0 0-15,2-2 0 0,-1 0 0 0,0-1 0 16,0-3 0-16,-2-1 0 0,2 0 0 0,-1-1 0 15,-1-2 0-15,1 2 0 0,-1-4 0 0,1 0 0 16,-2 0 0-16,-1 0 0 0,1 0 0 0,-1-3 0 16,2 2 0-16,0-1 0 0,1-1 0 0,-1-1 0 15,1 1-144-15,0-1 144 0,1 1 0 0,1 1 0 32,0-2-624-32,1-2-16 0,2 0 0 0,-3 6-12192 0,0 0-2448 0</inkml:trace>
  <inkml:trace contextRef="#ctx0" brushRef="#br0" timeOffset="34767.99">20721 9736 911 0,'0'1'0'0,"0"-1"0"0,0 0 0 0,-1 0 0 15,1 0 1104-15,0 0 144 0,0 0 32 0,0 2 0 16,0-2 1040-16,-2 0 224 0,2 3 32 0,0-3 16 15,0 0-16-15,2 0 0 0,-1 0 0 0,0 0 0 16,0 0-576-16,2 0-112 0,1 0-32 0,-4 0 0 16,0 0-592-16,0 0-128 0,0 0-32 0,0 0 0 15,0 0-448-15,0 0-80 0,0 0-32 0,0 0 0 0,0 0-160 16,0 0-48-16,0 0 0 0,0 0 0 0,48-16-176 16,-47 17-32-16,0 1-128 0,0 2 192 0,-1 0-192 0,0 1 0 15,-1 1 0-15,0 0 0 0,-1 0 0 0,-1 2 0 16,1-2 0-16,-2-2 0 0,0 2-160 0,0 0 160 15,0-2-128-15,0 1 128 0,-1-2 0 0,-1 1-160 16,1 1 160-16,-1-4 0 0,-1 2 0 0,1-2 0 16,0-1 0-16,0-1 0 0,1 1 160 0,1-3 144 15,2 2 16-15,-1-4 16 0,2 1 176 0,1-2 16 16,0 0 16-16,0 6 0 0,0 0-240 0,0 0-48 16,0 0-16-16,0 0 0 0,0 0-32 0,25-38 0 15,-25 38 0-15,0 0 0 0,0 0 0 0,0 0 0 16,0 0 0-16,0 0 0 0,0 0-48 0,0 0-16 15,48-13 0-15,-43 16 0 0,0-2-144 0,-1 1 0 16,0 1 0-16,1 1 128 0,0-2-128 0,0 2 0 16,-1 0 0-16,0-1 0 0,-2 2 0 0,-1-1 0 0,1 0 0 0,-2 1 0 15,-2 1 0-15,1-1 0 0,-1 1 0 0,-2 0 0 16,0 0 0-16,-1-1 0 0,-1 0 0 0,0 0 0 16,-1-1 0-16,-1-4 0 0,0 2 0 15,-1-2 0-15,0 0 0 0,1-2 0 0,0-2 0 0,1-1 0 16,1 1 0-16,1 1 0 0,1-3 0 0,1-1 0 15,2 1 0-15,1 2 0 0,0-2 0 0,0 0 0 16,0 6 0-16,0 0 0 0,0 0 128 0,0 0-128 16,0 0 0-16,0 0 128 0,0 0-128 0,36-37 0 15,-36 37 0-15,0 0 128 0,0 0-128 0,0 0 0 0,0 0 0 0,0 0 0 16,46-1 128-16,-46 1-128 0,13 10 0 0,-8-8 0 16,2 2 0-16,-3 2 0 0,0-2 0 0,0 2 0 15,-2-2 0-15,0 1 0 0,-1-1-272 0,-1 1 16 16,0-1 0-16,0 0-12720 15,-1-2-2528-15</inkml:trace>
  <inkml:trace contextRef="#ctx0" brushRef="#br0" timeOffset="44483.94">21265 9141 1839 0,'-10'7'160'0,"4"-4"-160"16,2-3 0-16,0 1 0 0,3-1 2768 0,0 0 528 15,1 0 96-15,-1-1 32 0,0-2 528 0,-2-1 96 16,3 1 32-16,0 3 0 0,0 0-1584 0,0 0-320 15,0 0-64-15,0 0-16 0,0 0-912 0,0 0-176 16,0 0-48-16,52-35 0 0,-52 35-448 0,0 0-80 16,0 0-32-16,59-12 0 0,-59 12-144 0,0 0-48 15,47 3 0-15,-47-3 0 0,0 0-208 0,40 13 144 16,-40-13-144-16,0 0 128 0,23 12-128 0,-23-12 0 16,13 13 0-16,-8-10 0 0,0 3 0 0,-2 1 0 0,0-4 0 0,-1 4 0 15,0-1 0-15,-2-3 0 0,0 4 0 0,-2-1 0 16,0 0 0-16,-3 0 0 0,0-2 0 0,-2 2 0 15,-2 0 0-15,-1 0 0 0,-1 3 0 0,0-4 0 16,-2 1 0-16,2-1 0 0,3-1 0 0,-2-2 0 16,0 2 0-16,0-1 0 0,2 0 0 0,2-3 0 15,4 1 128-15,1 2 0 0,1-3 0 0,1 0 0 16,1 2-128-16,-2-2 160 0,0 0-160 0,0 0 160 16,0 0-160-16,0 0 192 0,44 10-192 0,-44-10 192 15,0 0 0-15,27 16 16 0,-19-9 0 0,-8-7 0 16,20 12-32-16,-9-2-16 0,-1-2 0 0,-10-8 0 15,20 14-160-15,-20-14 128 0,19 19-128 0,-12-13 128 0,-1 1-128 0,0 2 0 16,-1-3 0-16,0 3 0 0,-1 1 0 16,-2-4 0-16,0 1 0 0,-2 2 0 0,0-3 0 0,-2 0 0 15,-1 0 0-15,-1-1 0 0,-1 0 0 0,0 2 0 16,-1-4 0-16,-1 3 0 0,-2-2 0 0,-1 1 0 16,-1 0 0-16,-2 0 0 0,0-1 256 0,-2 2-48 15,-2-4 0-15,1 2 0 0,-2-2-64 0,2 0-16 16,0 0 0-16,1-4 0 0,3 2-128 0,0-3 160 15,3 2-160-15,2-1 160 0,-1 0-160 0,2 0 0 16,1-1 0-16,0 2 0 0,3 1 0 0,-1 0 0 16,1 0 0-16,0 0 0 0,2 0 0 0,-1 0 0 15,1 0 0-15,0 0 0 0,0 4 0 0,0-2-144 16,1 0 144-16,1 1 0 16,0 2-768-16,1-1-32 0,0 2-16 0,2 0-18896 0</inkml:trace>
  <inkml:trace contextRef="#ctx0" brushRef="#br0" timeOffset="44853.18">21125 9739 911 0,'-3'0'0'0,"1"0"0"0,2 0 0 0,0 0 0 16,2 0 2304-16,-1 0 368 0,0 0 80 0,3 0 0 15,-4 0 1952-15,0 0 384 0,0 0 80 0,48-2 16 0,-48 2-1728 0,0 0-352 16,57-1-64-16,-57 1-16 0,0 0-1728 0,65 0-336 16,-65 0-80-16,46 3-16 0,-46-3-288 0,43 4-48 15,-43-4-16-15,0 0 0 0,57 15-256 0,-57-15-64 16,0 0-16-16,37 7 0 0,-37-7-176 0,0 0 160 15,47 9-160-15,-47-9 160 0,44 6-160 0,-44-6 0 16,0 0 0-16,58 3 0 0,-58-3 0 0,0 0 0 16,46 1 0-16,-46-1 0 0,0 0 0 0,0 0 0 15,0 0 0-15,48-4 0 16,-48 4-624-16,0 0 0 0,0 0 0 0,0 0 0 16,0 0-656-16,0 0-144 0,0 0-32 0,22-44-16592 0</inkml:trace>
  <inkml:trace contextRef="#ctx0" brushRef="#br0" timeOffset="45636.41">21337 10163 13823 0,'-5'-1'608'0,"1"1"128"0,2-2-592 0,-1-1-144 16,2 2 0-16,0 1 0 0,1 0 2288 0,-3 0 416 16,1-4 96-16,-1 2 16 0,1 2 384 0,0-4 64 15,2 4 32-15,0 0 0 0,2 0-1520 0,0 0-304 16,2 4-64-16,0-2-16 0,2 3-688 0,0 1-128 15,3 3-16-15,1 1-16 0,2 2-112 0,0 1-32 16,2-1 0-16,-2 4 0 0,1-3-240 0,-2-4-160 16,0 4 192-16,-1 0-192 0,1 2 0 0,-1-1 0 15,-2 1 0-15,0 1 0 0,-2 0 0 0,-1 0 0 16,-1 0 0-16,-3-1 0 0,0-2 0 0,-1 0 0 16,0-1 0-16,-2 0 0 0,-1-2 896 0,-1 3 80 0,0-1 16 15,-3-2 0-15,1 0-832 0,-2-1-160 0,0-2 0 0,-2 2 0 31,0-6-1152-31,-1 0-128 0,0-1-48 0,0-3 0 0,1 0 944 0,0-3 192 0,0-1 48 16,2-1 0-16,-1-1 144 0,2-3 0 0,0-1-144 0,2-3 144 16,4 2 0-16,1-5 0 0,1 1 0 0,-1 16 0 15,0 0 0-15,13-40 0 0,-13 40 0 0,0 0 0 16,0 0 0-16,37-54 160 0,-37 54-32 0,0 0-128 16,0 0 304-16,51-42-48 0,-51 42-16 0,0 0 0 15,0 0-240-15,58-34 176 0,-58 34-176 0,0 0 160 16,55-25-160-16,-55 25 0 0,0 0 0 0,60-26 0 0,-60 26 0 0,0 0 0 15,52-27 0-15,-52 27 0 0,0 0 0 0,0 0 0 16,0 0 128-16,48-35-128 16,-48 35 0-16,0 0 0 0,0 0 0 0,0 0 0 15,0 0 0-15,0 0 0 0,0-26 0 0,-4 24 0 0,-1-2 0 0,-1 0 0 16,-1 2 0-16,-1-2 0 0,2 2 0 0,-3-2 0 16,1 0 128-16,-2-1-128 0,1 0 128 0,-1 0-128 0,-1 2 192 0,0-3-64 15,0-1-128-15,-2 1 160 16,2 2-160-16,-1-2 160 0,1 3-160 0,0 0 160 15,-2 1-160-15,2 0 160 0,0 2 48 0,0 4 16 16,0-1 0-16,0 0 0 0,1 3-48 0,0 1-16 16,0 0 0-16,1 2 0 0,2-1-160 0,0 2 0 15,0 0 0-15,1-1 128 0,1 1-128 0,0-3 0 16,2 2 0-16,-1 1 0 0,0-4 0 0,2 0 0 16,-1-2 0-16,1-1 0 0,-1 0 0 0,2-1-144 15,1-2 144-15,0-2-160 16,0-2-528-16,2 1-96 0,-2 3-32 0,0 0-12464 0,0 0-2496 0</inkml:trace>
  <inkml:trace contextRef="#ctx0" brushRef="#br0" timeOffset="54053.21">22626 9748 6447 0,'0'0'576'0,"0"0"-576"0,0 0 0 0,0 0 0 16,0-3 1968-16,0 3 272 0,0 0 64 0,0-2 16 15,-1 2 1120-15,2-1 208 0,-1 1 64 0,2 0 0 16,0 1-976-16,1 1-192 0,-1 1-48 0,2 1 0 16,-2-2-1120-16,2 2-224 0,0-2-64 0,-4-2 0 15,0 0-512-15,0 0-128 0,26 14 0 0,-26-14-16 16,0 0 16-16,0 0 0 0,35 12 0 0,-35-12 0 15,0 0-112-15,0 0-16 0,41 10 0 0,-41-10 0 16,0 0-128-16,0 0-16 0,0 0-16 0,53 3 0 16,-53-3-160-16,0 0 128 0,0 0-128 0,49-7 128 0,-49 7-128 0,0 0 0 15,0 0 0-15,0 0 0 0,55-14 0 0,-55 14 0 16,0 0 128-16,0 0-128 0,0 0 0 0,0 0 0 0,0 0 0 0,49 0 0 16,-47 0 0-16,1 2 0 0,-1-2 0 0,-1 0 0 15,2 0 0-15,-2 0 0 16,-1 0 0-16,1 0 0 15,-1-2-592-15,-1 0 0 0,1 2 0 0,-1-2 0 16,-2-2-432-16,2 2-64 0,0-2-32 0,-2-2-11248 16,1 0-2256-16</inkml:trace>
  <inkml:trace contextRef="#ctx0" brushRef="#br0" timeOffset="54438.15">22849 9607 911 0,'-1'-1'0'0,"0"-2"0"0,1 3 0 0,0 0 0 15,0 0 2048-15,-2-2 336 0,1 1 64 0,0-2 16 16,-2-1 496-16,1 1 112 0,-1 0 0 0,2 1 16 16,0 0-240-16,0 2-48 0,1 2-16 0,-2 0 0 15,2 2-544-15,-1 2-128 0,1 0 0 0,0 3-16 16,-1-2-992-16,1 2-192 0,0 3-32 0,0-1-16 15,0 4-288-15,0-2-64 0,1 0-16 0,-1-2 0 0,1 1-160 0,1 0-16 16,-1 3-16-16,1 1 0 16,0-3-304-16,-1 0 128 0,0-1-128 0,0-3 0 0,1 1 0 15,-2 0 0-15,1-2 0 0,-1 0 0 0,0-2 0 0,0 0 0 16,-1 0 0-16,1-2 0 0,-2 1 0 0,1-1 0 16,0-1 0-16,0 0 0 0,-1 0 0 0,0 0 0 15,1 1 0-15,-1-2-144 16,0-1-240-16,1 2-64 0,-2-1 0 0,2 0 0 15,-1 0-48-15,0-2-16 0,1 0 0 0,1 1 0 16,-1-1-576-16,1-1-112 0,0 1-16 0,0 0-16 16,1-2-1008-16,0 0-208 0,-1 2-48 0,0 0-6800 15,0 0-1376-15</inkml:trace>
  <inkml:trace contextRef="#ctx0" brushRef="#br0" timeOffset="58704.97">23820 9306 8287 0,'-2'-6'736'0,"1"3"-592"16,0 3-144-16,0 2 0 0,0-2 1728 0,-1 0 304 15,0-2 64-15,-1-5 16 0,-3 4 1472 0,1-4 320 16,0 4 48-16,2-3 16 0,0 3-1216 0,2-1-256 16,0-1-32-16,1 2-16 0,2 2-1408 0,-1-2-272 15,-1 3-64-15,0 0-16 0,0 0-240 0,0 0-32 16,0 0-16-16,0 0 0 0,0 0-16 0,53-19-16 15,-53 19 0-15,0 0 0 0,0 0-80 0,0 0-16 16,64-9 0-16,-64 9 0 0,0 0-144 0,0 0-128 16,0 0 144-16,58-9-144 0,-58 9 0 0,0 0 0 0,0 0 0 0,0 0 0 15,0 0 0-15,44 9 0 0,-40-3 0 0,-3-3 0 16,2 1 0-16,-3 1 0 0,0 1 0 0,-2 1 0 16,0-3 0-16,-1 5 0 0,-2-3 0 0,2 0 0 15,-2-2 0-15,-1 2 0 0,-2 1 0 0,0-1 0 16,-4 2 0-16,3-3 0 0,-3 2 0 0,3-3 0 15,-1 3 0-15,1-4 0 0,0 0 0 0,4 1 0 16,0-3 0-16,4 1-128 0,0 1 128 0,0-3 0 16,3 1 0-16,1 1 0 0,-1 1 0 0,3-2 0 15,-5-1 0-15,0 0 0 0,0 0 0 0,0 0 0 0,35 16 128 0,-35-16 0 16,0 0-128-16,0 0 192 16,27 19-64-16,-27-19-128 0,0 0 176 0,27 18-176 15,-27-18 128-15,0 0-128 0,27 20 0 0,-27-20 0 16,0 0 0-16,21 19 0 0,-16-11 0 0,-1-1 0 0,1-1 0 0,-3 0 0 15,2 0 0-15,-4 1 0 0,0 2 0 0,-1-3 0 16,0 2 0-16,-2-2 0 0,-1 3 0 0,0-6 0 16,-1 5 0-16,-3-2 0 0,-1 3 0 0,1-3 0 15,-3 0 0-15,-3 0 0 0,0 0 0 0,-3 0 0 16,1 1 0-16,-1-4 0 0,1 1 0 0,-2-4 0 16,-1 3 0-16,0-3 0 0,3 0 0 0,0 0 0 15,2-3 144-15,3 1-144 0,5 0 176 0,0-1-176 16,0 0 192-16,1 3-192 0,2-4 128 0,2 2-128 15,2 2 0-15,0-4 0 0,-1 4 0 0,0 0 0 16,0 0 0-16,0 0 0 0,0 0 0 0,0 0-256 16,0 0 64-16,0 0 0 15,55-6-704-15,-55 6-128 0,0 0-16 0,0 0-18352 0</inkml:trace>
  <inkml:trace contextRef="#ctx0" brushRef="#br0" timeOffset="59055.88">23689 9707 7359 0,'-2'0'656'15,"2"0"-528"-15,0 0-128 0,0 0 0 0,2 0 3168 0,-2 0 608 16,1 1 112-16,1 2 16 15,2-1 128-15,-4-2 32 0,0 0 0 0,0 0 0 0,0 0-2096 0,43 13-432 16,-43-13-64-16,0 0-32 16,0 0-608-16,58 7-112 0,-58-7-16 0,0 0-16 0,55 3-112 0,-55-3-32 15,0 0 0-15,60 9 0 0,-60-9-288 0,0 0-48 16,56 9-16-16,-56-9 0 0,0 0-192 0,52 8 0 16,-52-8 128-16,0 0-128 0,54 8 0 0,-54-8 0 15,0 0 0-15,46 6 0 0,-46-6 0 0,0 0 0 16,0 0 0-16,0 0 0 0,55-6 0 0,-55 6-160 15,0 0 160-15,0 0-192 16,0 0-480-16,0 0-96 0,0 0-32 0,0 0 0 16,0 0-368-16,0 0-80 0,35-38-16 0,-36 33-16704 0</inkml:trace>
  <inkml:trace contextRef="#ctx0" brushRef="#br0" timeOffset="59674.17">23987 9985 6959 0,'-2'0'144'0,"1"0"48"0,0 0 0 0,1 0 0 0,0 0-192 0,0 0 0 0,-1 0 0 0,-1-2 0 0,1 1 4048 16,1 1 768-16,-1-3 160 0,-2 1 16 15,1-2-1056-15,0 2-224 0,-3-2-32 0,0 1-16 16,0 2-2128-16,-1-4-448 0,-1 4-64 0,0-3-32 0,0 4-448 16,-1-2-96-16,1 2 0 0,-2 2-16 0,0-2-176 15,-1 4-48-15,1 2 0 0,-1 0 0 0,1 2-208 0,0 2 144 16,1 1-144-16,2-1 128 0,-1-1-128 0,1 0 0 16,2 4 0-16,1-2 0 0,0 0 0 0,2-4 0 15,0 2 0-15,1 1 0 0,1-2 0 0,3 2 0 16,-1 0 0-16,2-1 0 0,2-5 0 0,0 2 0 15,-7-6 0-15,0 0 0 0,0 0 0 0,0 0 0 16,51 10 0-16,-51-10 0 0,0 0 0 0,0 0 0 16,52-16 0-16,-52 16 0 0,0 0 0 0,0 0 0 0,0 0 0 15,48-39 0-15,-48 39-144 0,0 0 144 0,0 0 0 0,32-41 0 16,-32 41 0-16,0 0 0 0,0 0 0 0,0 0 0 16,0 0 0-16,0 0 0 0,0 0 0 0,0 0 0 15,0 0 208-15,0 0 0 0,0 0 0 0,0 0 0 16,0 0 32-16,0 0 0 0,9 10 0 15,-11 3 0-15,1-1-80 0,-1 0-16 0,0 4 0 0,1-2 0 16,0 1-144-16,0-1 192 0,-2 4-192 0,2 1 192 16,-1-1-64-16,0 2-128 0,0-1 192 0,-2-1-64 15,2 2 0-15,-1-2-128 0,0-2 192 0,0 3-64 0,-1-3-128 16,1 3 0-16,-1-3 0 0,0-4 128 0,2 2-128 16,-2-2 0-16,3-2 0 0,-2-1 0 15,2-2 0-15,0-1 0 0,0 0 0 0,1-3 0 16,0-2 0-16,0 2 0 0,0-3 0 0,1-3 0 15,-1 2-560-15,1-4 16 0,0 0 0 0,1-1 0 16,-2 6-400 0,0 0-80-16,0 0 0 0,9-31-11824 0,-9 31-2352 0</inkml:trace>
  <inkml:trace contextRef="#ctx0" brushRef="#br0" timeOffset="60987.51">24651 9941 9983 0,'0'0'896'0,"0"0"-720"0,0 0-176 0,-3 0 0 16,3-3 1488-16,-1 3 272 0,0-3 48 0,-2 0 16 15,1-1 1184-15,-2 1 256 0,0-2 32 0,2 1 16 16,-1 0-224-16,1 2-32 0,1-2-16 0,-1 0 0 15,4 2-1264-15,-2-2-256 0,0 2-48 0,1 2 0 16,-1 0-896-16,0 0-192 0,0 0-16 0,0 0-16 16,0 0-128-16,0 0-32 0,0 0 0 0,47-29 0 15,-47 29-192-15,0 0 176 0,0 0-176 0,0 0 160 16,0 0-160-16,0 0 0 0,48-3-160 0,-48 3 160 16,0 0-208-16,0 0 48 0,11 13 16 0,-11-9 16 15,0 1-32-15,-1-1 0 0,-1 2 0 0,-2-4 0 16,0 3-16-16,0 0 0 0,-1 1 0 0,1 1 0 15,-3-4 16-15,0 3 0 0,0-2 0 0,-1-1 0 16,1-2 160-16,-1 1 0 0,0-2-144 0,-1 0 144 16,2-2 0-16,-1 1 0 0,2-2 0 0,0-1 0 15,1 2 0-15,1-2 0 0,2 2 0 0,-1-2 0 0,3 0 0 16,0 4 0-16,0 0 0 0,0 0 0 0,0 0 0 0,0 0 0 16,0 0 160-16,0 0-160 0,38-39 240 0,-38 39-64 0,0 0-16 0,0 0 0 15,0 0-16-15,0 0 0 0,49-10 0 0,-49 10 0 16,0 0-144-16,0 0 160 0,0 0-160 0,38 15 160 15,-38-15-160-15,0 0 0 16,0 0 0-16,19 18 0 0,-17-14 0 0,-1 0 0 16,1-1 0-16,-2 2 0 0,0-1 0 0,-2-1 0 15,1-2 0-15,0 1 0 0,0 2 0 0,-2-2-176 16,-1-2 48-16,-1 0 0 16,2 0-528-16,-2 0-112 0,0 0 0 0,0-2-16 15,1 1-688-15,0-2-128 0</inkml:trace>
  <inkml:trace contextRef="#ctx0" brushRef="#br0" timeOffset="67505.33">25474 9461 4607 0,'0'0'400'0,"0"0"-400"15,0 0 0-15,0 0 0 0,0 0 1344 0,0 0 192 16,0 0 48-16,0 0 0 0,0 0 1136 0,47-35 224 16,-47 35 64-16,0 0 0 0,0 0-240 0,0 0-32 15,0 0-16-15,0 0 0 0,35-31-480 0,-35 30-80 16,0-2-32-16,-1 0 0 0,-1-1-1024 0,-1 2-208 15,0-1-32-15,-2 0-16 0,1 0-368 0,1 0-80 0,-3 0-16 0,-1-2 0 16,0 3-80-16,-2-2-32 0,-1 1 0 0,-1 0 0 16,0 3-96-16,-1-3-32 0,1 0 0 0,-2 3 0 15,2 3-144-15,-1 0 128 0,2 0-128 0,-1 4 128 16,1-1-128-16,0 0 0 0,1 4 0 0,1 0 0 16,2 2 0-16,-2 3 128 0,2 1-128 0,1 1 0 15,0 1 0-15,0 1 0 0,0 6 0 0,1-3 0 16,1 4 0-16,1 2 0 0,1 0 0 0,1-2 0 15,1-1 0-15,2-5 0 0,1-2 0 0,1-2 0 0,1-2 0 16,1-3 0-16,-7-11 0 0,19 16 0 16,-19-16 0-16,0 0 0 0,0 0 0 0,53 10 0 15,-53-10 0-15,0 0 0 0,0 0 0 0,57-16 0 0,-57 16 0 0,0 0-176 16,0 0 176-16,0 0-192 0,46-29-96 16,-46 29-32-16,0 0 0 0,0 0 0 0,0 0 192 15,26-37 128-15,-25 34-192 0,-2-1 192 0,-1-1 0 0,0 4 0 16,-3-3 0-16,-3 4 0 0,1 0 144 0,-3-3 96 15,-1 3 16-15,-3 0 0 0,1 3 144 0,-2-3 48 16,-1 0 0-16,1 0 0 0,-1 0-192 0,1 0-48 16,2 1 0-16,1 2 0 0,4-3-208 0,0 0 0 15,3 0 128-15,2 0-128 0,0 0 0 0,2 0 0 16,1 0 0-16,1 0 0 0,-1 0-384 0,0 0 0 16,0 0-16-16,0 0 0 15,0 0-624-15,0 0-112 0,0 0-16 0,0 0-17632 0</inkml:trace>
  <inkml:trace contextRef="#ctx0" brushRef="#br0" timeOffset="67875.45">25112 9919 3679 0,'-8'-5'320'0,"5"3"-320"0,0 4 0 0,2-2 0 15,1 0 2208-15,0 0 368 0,1 2 80 0,-1-2 16 16,0 0 1488-16,0 0 320 0,0 0 48 0,0 0 16 0,53 12-1280 0,-53-12-256 16,0 0-64-16,64 4 0 0,-64-4-1600 0,0 0-336 15,70 3-64-15,-70-3-16 0,0 0-208 16,73 0-32-16,-73 0-16 0,0 0 0 15,72 3-320-15,-72-3-64 0,0 0-16 0,53 3 0 0,-53-3-272 0,0 0 160 16,59 1-160-16,-59-1 128 0,0 0-128 0,60-1 0 16,-60 1 144-16,0 0-144 0,50-6 0 0,-50 6 0 15,0 0 0-15,0 0 0 0,50-9 0 0,-50 9 0 16,0 0 0-16,0 0 0 16,0 0-448-16,0 0-48 0,0 0-16 0,0 0 0 15,0 0-432-15,0 0-80 0,0 0-32 0,0 0-11776 16,0 0-2352-16</inkml:trace>
  <inkml:trace contextRef="#ctx0" brushRef="#br0" timeOffset="68557.66">25306 10154 1839 0,'-5'2'160'0,"3"-2"-160"0,0 0 0 0,1 0 0 15,0 0 3264-15,1 0 640 0,-1 0 112 0,-1 0 16 16,1 0 880-16,0 1 160 0,0 2 48 0,1 0 0 0,1 2-2656 0,0 2-528 16,2-3-96-16,2 5-32 15,-2 0-896-15,3-2-176 0,2 3-32 0,-1 1-16 0,3 2-160 16,0 0-16-16,1 3-16 0,2-1 0 0,0-1-240 15,1 1-64-15,-1 1 0 0,0-4 0 0,-2 2-192 0,-1-2 176 16,-2 0-176-16,-1 2 160 0,-1-2-160 0,-1 3 0 16,-2-2 0-16,1 0 0 0,-1 3 0 15,-2-1 0-15,-1 1 0 0,-1-4 0 0,1-2 0 0,-3 3 0 16,-1-1 0-16,0 2 0 0,-3-2-240 0,0-3 32 16,-2-2 0-16,-1-1 0 0,2-2-128 0,-2 1-32 0,0-5 0 0,-4 0 0 15,2-2 64-15,0-2 16 16,-1-2 0-16,0-1 0 0,0 1 32 0,1-4 0 0,0 2 0 15,0-2 0-15,1-3 128 0,3 1 128 0,0 0-192 16,2-2 192-16,4 2 0 0,-1-1-128 0,3 0 128 0,0 13 0 16,0 0 0-16,11-37 0 0,-11 37 0 0,0 0 0 15,0 0 224-15,36-37 0 0,-36 37 0 0,0 0 0 16,0 0 128-16,59-33 32 0,-59 33 0 0,0 0 0 16,60-19-144-16,-60 19-32 0,0 0 0 0,54-16 0 15,-54 16-80-15,0 0 0 0,55-19-128 0,-55 19 192 16,0 0-192-16,56-21 0 0,-56 21 0 0,0 0 0 15,0 0 0-15,51-30 0 0,-51 30 0 0,0 0 0 16,0 0 0-16,0 0 0 0,0 0 0 0,0 0 0 16,0 0 0-16,26-38 0 0,-28 32 0 0,-2 1 0 15,-1 1 0-15,-1-3 128 0,-2 1-128 0,0-1 0 0,-1 2 0 16,-2 2 144-16,0-1-144 0,-3 2 128 16,2-2 80-16,0 1 16 0,-2 2 0 0,-1-1 0 15,1 2-96-15,0 0-128 0,0 2 176 0,0-2-176 0,1 4 128 0,2-4-128 16,2 2 0-16,0 2 0 0,2 0 0 15,0-2 0-15,2 2 0 0,0 2 0 0,2-3 0 0,2-2 0 16,1 1 0-16,1-2-192 16,3 0-608-16,-4 0-112 0,0 0-32 0,0 0-18896 15</inkml:trace>
  <inkml:trace contextRef="#ctx0" brushRef="#br0" timeOffset="71296.92">26357 9919 2751 0,'-1'0'256'0,"1"-3"-256"0,-1 1 0 0,2 0 0 0,0 2 3696 0,0-2 688 16,-1 2 144-16,0 0 16 0,0 0-480 15,0 0-96-15,0 0-32 0,0 0 0 16,60 0-1568-16,-60 0-320 0,0 0-64 0,0 0-16 0,49 9-1216 0,-49-9-240 16,0 0-64-16,0 0 0 0,50 7-240 0,-50-7-48 15,0 0-16-15,0 0 0 0,52 2-144 0,-52-2 0 16,0 0 0-16,0 0 0 0,0 0 0 0,54-3 0 15,-54 3 0-15,0 0 0 16,0 0-800-16,0 0-96 0,0 0 0 0,0 0-17072 16</inkml:trace>
  <inkml:trace contextRef="#ctx0" brushRef="#br0" timeOffset="71541.81">26357 10046 3679 0,'1'2'320'0,"1"0"-320"0,0 0 0 0,1-2 0 15,-3 0 2480-15,0 0 416 0,0 0 96 0,0 0 16 16,0 0 1472-16,0 0 320 0,59 6 48 0,-59-6 16 16,0 0-2304-16,52 3-448 0,-52-3-80 0,0 0-32 15,0 0-1296-15,60 0-272 0,-60 0-48 0,0 0-16 0,0 0-368 0,54-6 0 16,-54 6 0-16,0 0 0 15,0 0-320-15,0 0-144 0,0 0-32 0,56-12-17040 16</inkml:trace>
  <inkml:trace contextRef="#ctx0" brushRef="#br0" timeOffset="71823.86">27438 9464 19343 0,'0'-3'848'0,"0"-1"192"0,0 2-832 0,0 1-208 0,0 1 0 0,0 0 0 16,0 0 2880-16,0 0 544 0,-1 0 96 0,-1 1 32 15,1 3-864-15,0 1-192 0,0 2-16 0,-2 2-16 16,1 3-1504-16,-1-2-320 0,1 3-48 0,-1 2-16 15,2-1-240-15,0 1-48 0,0 1-16 0,-1-1 0 16,2-2-272-16,0 2 0 0,0-1 0 0,0-2 0 16,2-2 0-16,-1 0-256 0,0 1 80 0,0-4 16 31,2 2-864-31,-2-3-160 0</inkml:trace>
  <inkml:trace contextRef="#ctx0" brushRef="#br0" timeOffset="72115.55">27150 9961 21183 0,'0'0'1888'0,"0"0"-1504"15,0 0-384-15,0 0 0 0,0 0 2832 0,0 0 496 16,0 0 112-16,0 0 16 0,0 0-1024 0,0 0-208 15,58 6-48-15,-58-6 0 0,0 0-1216 0,57-4-256 16,-57 4-64-16,0 0 0 0,60-6-272 0,-60 6-64 16,0 0-16-16,62-10 0 0,-62 10-288 0,0 0 0 15,57-11 128-15,-57 11-128 0,0 0 0 0,0 0 0 0,53-10 0 0,-53 10 0 32,0 0-512-32,0 0-48 0,0 0-16 0,0 0-18752 0</inkml:trace>
  <inkml:trace contextRef="#ctx0" brushRef="#br0" timeOffset="72589.98">27276 10168 22111 0,'-3'0'1968'0,"3"0"-1584"0,0 0-384 0,0 0 0 16,0 0 2432-16,0 0 416 0,0 0 80 0,0 0 16 15,0 0-384-15,0 0-80 0,57 0-16 0,-57 0 0 16,0 0-1376-16,48 0-256 0,-48 0-64 0,0 0-16 16,51 7-368-16,-51-7-64 0,0 0 0 0,48 11-16 15,-48-11-304-15,0 0 160 0,36 17-160 0,-36-17 128 0,23 16-128 0,-23-16 0 16,18 20 0-16,-11-8 0 0,-2 1 0 16,-1-1 0-16,-3 0 0 0,-2 4 0 0,0-3-192 15,-3 3 16-15,0-3 16 0,-2 2 0 0,-2 1-64 16,-2 0-16-16,-3 1 0 0,-3-1 0 0,-3 2-16 0,-2-2 0 15,-1 0 0-15,-1-1 0 0,0-3 112 0,-2-2 16 16,0 0 0-16,0-6 0 0,2 1 128 0,1-5-128 16,1-5 128-16,3 1-128 0,3-3 128 0,4-4 0 15,5 1-144-15,2-3 144 0,4 1 0 0,0 12 0 16,0 0-144-16,20-38 144 0,-20 38 0 0,0 0 144 16,38-32-16-16,-38 32 0 0,0 0 192 0,0 0 48 15,61-23 0-15,-61 23 0 0,0 0-48 0,52 2-16 0,-52-2 0 0,0 0 0 16,52 21-112-16,-52-21 0 0,30 18-16 0,-30-18 0 15,27 22-48-15,-14-8 0 0,4 1 0 0,-3 1 0 16,4 0-128-16,-2 0 0 0,0 0 144 0,-3-1-144 16,1 1 0-16,-14-16 0 0,21 22 0 0,-21-22 0 31,0 0-512-31,26 19-128 0,-26-19-32 0,0 0-19216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34D1E-0A2F-464E-9E74-61C4071D6E03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89D8-599E-4378-B80E-B98D17F1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3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71F1-5672-4147-BE50-4D17E0862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28EE4-4F35-4279-8EFD-C02354564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56F54-FB54-46A6-B42A-A10844B6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0D421-D851-4892-915E-EC569C51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AF22C-2FA6-4A7D-B268-3109C4BA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3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CDBF-17CB-4C0B-B0C2-788FD87E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0A28A-6C58-4819-A451-452A5DDD8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9D761-CF84-4899-B937-B8626807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0B2F-7835-42CA-825F-73FB48DD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0F0EE-90FB-4E78-99F6-46BBB4A1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8A222-81C0-4D68-B917-A952CA61E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73D0-05B2-4DB6-B4AD-EA2EA4194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2FEA8-4862-4B95-A317-9999322C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98EFE-307F-4871-8F32-AAC55878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F299F-597D-4968-8CD5-6DDCC04E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6114-E17C-4153-B147-3800386C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C7DDB-A3F0-4D76-B90F-DBC1A158F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68516-CA32-426E-B583-1D784B8A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AD67-F9CE-4DC0-93F9-F8E67029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780CC-F1BF-461A-98CB-9089593B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6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489C-ADE4-4A8E-BA93-535ECEA2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7ACBE-08B6-4CBE-83DA-E1294499A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BCBE-49D8-4DB6-BC96-12CB37DF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8B1D4-D4B9-4BA6-854A-6D77F578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DE5D9-3DBE-401F-AA67-75305CDC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F949-D017-45D2-8805-713C853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860F-89B7-4A19-BEBD-C9658B02B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A419-EC67-4DFD-88CB-6E2E62B65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69A07-F932-409F-9C5E-2933F465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4BD02-A2A7-40D9-8B80-98120683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126E-0BFA-45B9-A073-5C1B967D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5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80A0-01ED-4057-ABB4-CE869D0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C84BF-37E4-400E-8719-922C5845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84BA4-B8AC-45EC-827D-71E99C88F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A43A5-8F36-4D1C-A8C1-781B946A7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829AD-0B8B-4AE7-9400-351199BF2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F5FE7-FA1B-4D7A-BBB8-EC2A6BEA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9EF67-1637-40DE-888C-434FA16B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6A0F8-A02D-4091-BB0D-0A7A0361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4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540C-522A-4246-9711-86D9DDDC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156A1-BAC1-4152-8340-13F628F4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66E77-C510-41C1-B2CE-0FC892EF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53ACE-0B7D-49C8-B67E-43A64B33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C4F2D-54CE-4DAA-8735-80A0CF4D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BAFF5-BD6D-43A2-8B6C-303B6292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A443E-D239-4A88-8FC8-547BD4C2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FFC2-B667-456D-9F8C-6B483FDE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D799-14F8-43FE-A9A0-33C2488D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6442B-8611-4E37-852B-BF7F33118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2C9DD-FC0C-4C17-A2D9-E451DF32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9D956-A47E-4C97-B803-4B1F1AF3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97E16-1489-4295-96A9-B95DF137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B221-D9D8-404D-A218-A92E0D2C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760DB-F621-4CFC-93B1-9B6F04F5A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695E2-467A-4ED2-A68E-197F7DFA6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A3385-A1A9-4485-BB40-01C69645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5553D-1F9E-4938-B503-CD6C662D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9A5A4-B69C-4D48-8279-C2742024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B8179-D07F-4167-A8EB-A6C42928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DDB2D-CDEA-4DC3-BD65-AD75F664F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2854-222D-4A9E-8217-C4AE05345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65C89-5D94-459B-ABBC-DD7BD97D95D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42A3D-BE8A-4CCA-9BFB-02059A36F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3FE1-3DF1-4C22-839D-A6BFC785A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9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customXml" Target="../ink/ink8.xml"/><Relationship Id="rId5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11" Type="http://schemas.openxmlformats.org/officeDocument/2006/relationships/image" Target="../media/image70.png"/><Relationship Id="rId5" Type="http://schemas.openxmlformats.org/officeDocument/2006/relationships/slideLayout" Target="../slideLayouts/slideLayout2.xml"/><Relationship Id="rId10" Type="http://schemas.openxmlformats.org/officeDocument/2006/relationships/customXml" Target="../ink/ink1.xml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tags" Target="../tags/tag7.xml"/><Relationship Id="rId21" Type="http://schemas.openxmlformats.org/officeDocument/2006/relationships/image" Target="../media/image14.png"/><Relationship Id="rId7" Type="http://schemas.openxmlformats.org/officeDocument/2006/relationships/tags" Target="../tags/tag11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tags" Target="../tags/tag6.xml"/><Relationship Id="rId16" Type="http://schemas.openxmlformats.org/officeDocument/2006/relationships/image" Target="../media/image10.png"/><Relationship Id="rId20" Type="http://schemas.openxmlformats.org/officeDocument/2006/relationships/customXml" Target="../ink/ink2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5.png"/><Relationship Id="rId5" Type="http://schemas.openxmlformats.org/officeDocument/2006/relationships/tags" Target="../tags/tag9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3.png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tags" Target="../tags/tag16.xml"/><Relationship Id="rId21" Type="http://schemas.openxmlformats.org/officeDocument/2006/relationships/image" Target="../media/image24.png"/><Relationship Id="rId7" Type="http://schemas.openxmlformats.org/officeDocument/2006/relationships/tags" Target="../tags/tag20.xml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tags" Target="../tags/tag15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8.xml"/><Relationship Id="rId15" Type="http://schemas.openxmlformats.org/officeDocument/2006/relationships/image" Target="../media/image18.png"/><Relationship Id="rId23" Type="http://schemas.openxmlformats.org/officeDocument/2006/relationships/image" Target="../media/image25.png"/><Relationship Id="rId10" Type="http://schemas.openxmlformats.org/officeDocument/2006/relationships/tags" Target="../tags/tag23.xml"/><Relationship Id="rId19" Type="http://schemas.openxmlformats.org/officeDocument/2006/relationships/image" Target="../media/image22.png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image" Target="../media/image17.png"/><Relationship Id="rId22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0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customXml" Target="../ink/ink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2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customXml" Target="../ink/ink5.xml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4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customXml" Target="../ink/ink6.xml"/><Relationship Id="rId5" Type="http://schemas.openxmlformats.org/officeDocument/2006/relationships/image" Target="../media/image33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7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customXml" Target="../ink/ink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4F46-E5EB-4CAF-811E-A8BAC1255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ECE 313: </a:t>
            </a:r>
            <a:br>
              <a:rPr lang="en-US"/>
            </a:br>
            <a:r>
              <a:rPr lang="en-US"/>
              <a:t>PROBABILITY WITH ENGINEERING APPLICATIONS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D7DDA-1CF7-4CDC-BCBF-9E9EEF86B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81046"/>
          </a:xfrm>
        </p:spPr>
        <p:txBody>
          <a:bodyPr/>
          <a:lstStyle/>
          <a:p>
            <a:r>
              <a:rPr lang="en-US"/>
              <a:t>Fall </a:t>
            </a:r>
            <a:r>
              <a:rPr lang="en-US" dirty="0"/>
              <a:t>2023</a:t>
            </a:r>
          </a:p>
          <a:p>
            <a:r>
              <a:rPr lang="en-US" dirty="0"/>
              <a:t>Prof. Eric Chitambar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1A6A7-72FD-4485-B610-DDC422995864}"/>
              </a:ext>
            </a:extLst>
          </p:cNvPr>
          <p:cNvSpPr txBox="1"/>
          <p:nvPr/>
        </p:nvSpPr>
        <p:spPr>
          <a:xfrm>
            <a:off x="5151120" y="5081847"/>
            <a:ext cx="188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00B050"/>
                </a:solidFill>
              </a:rPr>
              <a:t>Lecture 3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4F3B5-2332-4CD1-ADAE-46438C21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FB31-8737-4B49-ADE6-D0D048BD2CAD}" type="datetime1">
              <a:rPr lang="en-US" smtClean="0"/>
              <a:t>8/27/2023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4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60A000-F34F-4382-A5C1-6B78598BE4BC}"/>
              </a:ext>
            </a:extLst>
          </p:cNvPr>
          <p:cNvSpPr txBox="1">
            <a:spLocks/>
          </p:cNvSpPr>
          <p:nvPr/>
        </p:nvSpPr>
        <p:spPr>
          <a:xfrm>
            <a:off x="688571" y="880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Example</a:t>
            </a:r>
          </a:p>
        </p:txBody>
      </p:sp>
      <p:pic>
        <p:nvPicPr>
          <p:cNvPr id="3" name="Picture 2" descr="\documentclass{article}&#10;\usepackage{amsmath,amssymb,amsthm}&#10;\textwidth=4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Suppose there are six orange socks and three blue socks in a drawer.  &#10;&#10;\end{document}" title="IguanaTex Bitmap Display">
            <a:extLst>
              <a:ext uri="{FF2B5EF4-FFF2-40B4-BE49-F238E27FC236}">
                <a16:creationId xmlns:a16="http://schemas.microsoft.com/office/drawing/2014/main" id="{F84725B3-1A5D-A62D-5F7E-10E59088615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87" y="1298549"/>
            <a:ext cx="6987428" cy="207086"/>
          </a:xfrm>
          <a:prstGeom prst="rect">
            <a:avLst/>
          </a:prstGeom>
        </p:spPr>
      </p:pic>
      <p:pic>
        <p:nvPicPr>
          <p:cNvPr id="6" name="Picture 5" descr="\documentclass{article}&#10;\usepackage{amsmath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begin{itemize}&#10;\item[(b)] If you choose two socks at random, what is the probability that they are a different color?&#10;\end{itemize}&#10;&#10;\end{document}" title="IguanaTex Bitmap Display">
            <a:extLst>
              <a:ext uri="{FF2B5EF4-FFF2-40B4-BE49-F238E27FC236}">
                <a16:creationId xmlns:a16="http://schemas.microsoft.com/office/drawing/2014/main" id="{EF556D29-0D42-810A-101B-C14D2007C5A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42" y="1835677"/>
            <a:ext cx="8051656" cy="4470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918B1F-7023-B3E1-085A-909524222669}"/>
                  </a:ext>
                </a:extLst>
              </p14:cNvPr>
              <p14:cNvContentPartPr/>
              <p14:nvPr/>
            </p14:nvContentPartPr>
            <p14:xfrm>
              <a:off x="2046240" y="2091240"/>
              <a:ext cx="7909200" cy="1726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918B1F-7023-B3E1-085A-9095242226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36880" y="2081880"/>
                <a:ext cx="7927920" cy="174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778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BAEA-E603-442A-BA07-BC0EC244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71" y="88034"/>
            <a:ext cx="10515600" cy="1325563"/>
          </a:xfrm>
        </p:spPr>
        <p:txBody>
          <a:bodyPr/>
          <a:lstStyle/>
          <a:p>
            <a:r>
              <a:rPr lang="en-US" dirty="0"/>
              <a:t>Example Problem</a:t>
            </a:r>
          </a:p>
        </p:txBody>
      </p:sp>
      <p:pic>
        <p:nvPicPr>
          <p:cNvPr id="5" name="Picture 4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Ten balls, numbered one through ten, are initially in a bag.  Three balls are drawn out, one at a time, without replacement.&#10;&#10;&#10;\end{document}" title="IguanaTex Bitmap Display">
            <a:extLst>
              <a:ext uri="{FF2B5EF4-FFF2-40B4-BE49-F238E27FC236}">
                <a16:creationId xmlns:a16="http://schemas.microsoft.com/office/drawing/2014/main" id="{96541288-D463-4C21-941F-DF980C32545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568" y="1347736"/>
            <a:ext cx="8216228" cy="474514"/>
          </a:xfrm>
          <a:prstGeom prst="rect">
            <a:avLst/>
          </a:prstGeom>
        </p:spPr>
      </p:pic>
      <p:pic>
        <p:nvPicPr>
          <p:cNvPr id="9" name="Picture 8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b)] What is the cardinality of $\Omega$?&#10;\end{enumerate}&#10;&#10;&#10;\end{document}" title="IguanaTex Bitmap Display">
            <a:extLst>
              <a:ext uri="{FF2B5EF4-FFF2-40B4-BE49-F238E27FC236}">
                <a16:creationId xmlns:a16="http://schemas.microsoft.com/office/drawing/2014/main" id="{647DC9BB-EFD7-34EA-4BAC-8DE5CED683D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568" y="3903963"/>
            <a:ext cx="3312000" cy="229029"/>
          </a:xfrm>
          <a:prstGeom prst="rect">
            <a:avLst/>
          </a:prstGeom>
        </p:spPr>
      </p:pic>
      <p:pic>
        <p:nvPicPr>
          <p:cNvPr id="11" name="Picture 10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c)] Suppose that each event has an equal probability of occuring.  What is the probability of an event in which the number $6$ is drawn?&#10;\end{enumerate}&#10;&#10;&#10;\end{document}" title="IguanaTex Bitmap Display">
            <a:extLst>
              <a:ext uri="{FF2B5EF4-FFF2-40B4-BE49-F238E27FC236}">
                <a16:creationId xmlns:a16="http://schemas.microsoft.com/office/drawing/2014/main" id="{3243AFF0-9B37-E6E5-23E7-8EFF0D5D10E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568" y="5143538"/>
            <a:ext cx="8021485" cy="490971"/>
          </a:xfrm>
          <a:prstGeom prst="rect">
            <a:avLst/>
          </a:prstGeom>
        </p:spPr>
      </p:pic>
      <p:pic>
        <p:nvPicPr>
          <p:cNvPr id="7" name="Picture 6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a)] Define a sample space $\Omega$ describing the possible outcomes of this experiment.  To be definite, suppose that \textbf{the order of the three balls drawn out \\is important.} &#10;\end{enumerate}&#10;&#10;&#10;\end{document}" title="IguanaTex Bitmap Display">
            <a:extLst>
              <a:ext uri="{FF2B5EF4-FFF2-40B4-BE49-F238E27FC236}">
                <a16:creationId xmlns:a16="http://schemas.microsoft.com/office/drawing/2014/main" id="{452F4700-D945-B67D-5364-FC9D971E84C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568" y="2205244"/>
            <a:ext cx="8021485" cy="7611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6302CF7-8906-7588-F16A-6CA88EF097B7}"/>
                  </a:ext>
                </a:extLst>
              </p14:cNvPr>
              <p14:cNvContentPartPr/>
              <p14:nvPr/>
            </p14:nvContentPartPr>
            <p14:xfrm>
              <a:off x="2457360" y="2788200"/>
              <a:ext cx="9427680" cy="3781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6302CF7-8906-7588-F16A-6CA88EF097B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48000" y="2778840"/>
                <a:ext cx="9446400" cy="379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214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BAEA-E603-442A-BA07-BC0EC244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71" y="88034"/>
            <a:ext cx="10515600" cy="1325563"/>
          </a:xfrm>
        </p:spPr>
        <p:txBody>
          <a:bodyPr/>
          <a:lstStyle/>
          <a:p>
            <a:r>
              <a:rPr lang="en-US"/>
              <a:t>Tips for Counting</a:t>
            </a:r>
          </a:p>
        </p:txBody>
      </p:sp>
      <p:pic>
        <p:nvPicPr>
          <p:cNvPr id="6" name="Picture 5" descr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number of ways to order $n$ distinct objects is $n!=n\cdot(n-1)\cdot(n-2)\cdots 2\cdot 1$.  An ordering of $n$ distinct objects is called a \textbf{permutation}.&#10;\end{document}" title="IguanaTex Bitmap Display">
            <a:extLst>
              <a:ext uri="{FF2B5EF4-FFF2-40B4-BE49-F238E27FC236}">
                <a16:creationId xmlns:a16="http://schemas.microsoft.com/office/drawing/2014/main" id="{EAA84EF1-242E-7242-981F-F8BA5D50909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77" y="1363700"/>
            <a:ext cx="8199771" cy="490971"/>
          </a:xfrm>
          <a:prstGeom prst="rect">
            <a:avLst/>
          </a:prstGeom>
        </p:spPr>
      </p:pic>
      <p:pic>
        <p:nvPicPr>
          <p:cNvPr id="15" name="Picture 14" descr="\documentclass{article}&#10;\usepackage{amsmath,,amssymb,amsthm}&#10;\textwidth=6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\textbf{Principle of Over Counting:} For an integer $K\geq 1$, suppose we count the elements of a set but over-count each element $K$ times. Then the number of elements in the set is our total count divided by $K$.&#10;\end{document}" title="IguanaTex Bitmap Display">
            <a:extLst>
              <a:ext uri="{FF2B5EF4-FFF2-40B4-BE49-F238E27FC236}">
                <a16:creationId xmlns:a16="http://schemas.microsoft.com/office/drawing/2014/main" id="{A9A80832-9E42-CC78-CFD4-EC8B2C8D055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77" y="2245847"/>
            <a:ext cx="10676570" cy="480000"/>
          </a:xfrm>
          <a:prstGeom prst="rect">
            <a:avLst/>
          </a:prstGeom>
        </p:spPr>
      </p:pic>
      <p:pic>
        <p:nvPicPr>
          <p:cNvPr id="44" name="Picture 43" descr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}: How many binary sequences of length $9$ have (exactly) $5$ ones?&#10;\end{document}" title="IguanaTex Bitmap Display">
            <a:extLst>
              <a:ext uri="{FF2B5EF4-FFF2-40B4-BE49-F238E27FC236}">
                <a16:creationId xmlns:a16="http://schemas.microsoft.com/office/drawing/2014/main" id="{E5CE2C65-6651-EF13-F765-F239F96DD86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77" y="3117024"/>
            <a:ext cx="7382400" cy="229029"/>
          </a:xfrm>
          <a:prstGeom prst="rect">
            <a:avLst/>
          </a:prstGeom>
        </p:spPr>
      </p:pic>
      <p:pic>
        <p:nvPicPr>
          <p:cNvPr id="17" name="Picture 16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textbf{One Strategy:} Relabel identical elements as distinct elements.&#10;\end{document}" title="IguanaTex Bitmap Display">
            <a:extLst>
              <a:ext uri="{FF2B5EF4-FFF2-40B4-BE49-F238E27FC236}">
                <a16:creationId xmlns:a16="http://schemas.microsoft.com/office/drawing/2014/main" id="{C77859E5-B221-2190-981B-4E12DC0AC84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11" y="3909961"/>
            <a:ext cx="6207085" cy="204343"/>
          </a:xfrm>
          <a:prstGeom prst="rect">
            <a:avLst/>
          </a:prstGeom>
        </p:spPr>
      </p:pic>
      <p:pic>
        <p:nvPicPr>
          <p:cNvPr id="26" name="Picture 25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[\text{Set $A$}=\{1,1,1,1,1,0,0,0,0\}\]&#10;\end{document}" title="IguanaTex Bitmap Display">
            <a:extLst>
              <a:ext uri="{FF2B5EF4-FFF2-40B4-BE49-F238E27FC236}">
                <a16:creationId xmlns:a16="http://schemas.microsoft.com/office/drawing/2014/main" id="{765482FA-8790-BA6F-F68E-9F5C9F4CFE8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56" y="4505480"/>
            <a:ext cx="2899200" cy="229029"/>
          </a:xfrm>
          <a:prstGeom prst="rect">
            <a:avLst/>
          </a:prstGeom>
        </p:spPr>
      </p:pic>
      <p:sp>
        <p:nvSpPr>
          <p:cNvPr id="20" name="Right Brace 19">
            <a:extLst>
              <a:ext uri="{FF2B5EF4-FFF2-40B4-BE49-F238E27FC236}">
                <a16:creationId xmlns:a16="http://schemas.microsoft.com/office/drawing/2014/main" id="{463A8026-443B-7AB8-D214-992940691A5F}"/>
              </a:ext>
            </a:extLst>
          </p:cNvPr>
          <p:cNvSpPr/>
          <p:nvPr/>
        </p:nvSpPr>
        <p:spPr>
          <a:xfrm rot="5400000">
            <a:off x="8130648" y="2741345"/>
            <a:ext cx="400125" cy="47686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611AF09E-9831-B6B3-465C-BE76EB59E238}"/>
              </a:ext>
            </a:extLst>
          </p:cNvPr>
          <p:cNvSpPr/>
          <p:nvPr/>
        </p:nvSpPr>
        <p:spPr>
          <a:xfrm rot="5400000">
            <a:off x="2798044" y="4091250"/>
            <a:ext cx="400125" cy="2019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text{Set $B$}=\{(1,a),(1,b),(1,c),(1,d),(1,e),(0,a),(0,b),(0,c),(0,d)\}&#10;\end{document}" title="IguanaTex Bitmap Display">
            <a:extLst>
              <a:ext uri="{FF2B5EF4-FFF2-40B4-BE49-F238E27FC236}">
                <a16:creationId xmlns:a16="http://schemas.microsoft.com/office/drawing/2014/main" id="{834BC8A6-9DD8-960B-E5AE-F3A4A37823D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187" y="4505480"/>
            <a:ext cx="5683200" cy="229029"/>
          </a:xfrm>
          <a:prstGeom prst="rect">
            <a:avLst/>
          </a:prstGeom>
        </p:spPr>
      </p:pic>
      <p:pic>
        <p:nvPicPr>
          <p:cNvPr id="31" name="Picture 30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$9$ non-distinct elements&#10;\end{document}" title="IguanaTex Bitmap Display">
            <a:extLst>
              <a:ext uri="{FF2B5EF4-FFF2-40B4-BE49-F238E27FC236}">
                <a16:creationId xmlns:a16="http://schemas.microsoft.com/office/drawing/2014/main" id="{864A9D09-C893-8898-E9BE-B70941DBDB1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358" y="5394954"/>
            <a:ext cx="2040686" cy="145067"/>
          </a:xfrm>
          <a:prstGeom prst="rect">
            <a:avLst/>
          </a:prstGeom>
        </p:spPr>
      </p:pic>
      <p:pic>
        <p:nvPicPr>
          <p:cNvPr id="34" name="Picture 33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$9$ distinct elements&#10;\end{document}" title="IguanaTex Bitmap Display">
            <a:extLst>
              <a:ext uri="{FF2B5EF4-FFF2-40B4-BE49-F238E27FC236}">
                <a16:creationId xmlns:a16="http://schemas.microsoft.com/office/drawing/2014/main" id="{69F4B9AA-E0F6-C575-42D1-C1DD2B8202D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788" y="5444326"/>
            <a:ext cx="1646934" cy="145067"/>
          </a:xfrm>
          <a:prstGeom prst="rect">
            <a:avLst/>
          </a:prstGeom>
        </p:spPr>
      </p:pic>
      <p:pic>
        <p:nvPicPr>
          <p:cNvPr id="38" name="Picture 37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$\Rightarrow$ There are $n!$ permutations of elements in $B$.&#10;\end{document}" title="IguanaTex Bitmap Display">
            <a:extLst>
              <a:ext uri="{FF2B5EF4-FFF2-40B4-BE49-F238E27FC236}">
                <a16:creationId xmlns:a16="http://schemas.microsoft.com/office/drawing/2014/main" id="{A5ECAC62-5B47-66F0-B5D2-5CCBDE91A25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71" y="5970534"/>
            <a:ext cx="4682057" cy="207086"/>
          </a:xfrm>
          <a:prstGeom prst="rect">
            <a:avLst/>
          </a:prstGeom>
        </p:spPr>
      </p:pic>
      <p:sp>
        <p:nvSpPr>
          <p:cNvPr id="42" name="Arrow: Right 41">
            <a:extLst>
              <a:ext uri="{FF2B5EF4-FFF2-40B4-BE49-F238E27FC236}">
                <a16:creationId xmlns:a16="http://schemas.microsoft.com/office/drawing/2014/main" id="{3EC54323-DF13-9EE4-C571-65520EF0A281}"/>
              </a:ext>
            </a:extLst>
          </p:cNvPr>
          <p:cNvSpPr/>
          <p:nvPr/>
        </p:nvSpPr>
        <p:spPr>
          <a:xfrm>
            <a:off x="4387892" y="4491670"/>
            <a:ext cx="521637" cy="2043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ED35035-82C5-62B6-081F-AA27E5853FDE}"/>
                  </a:ext>
                </a:extLst>
              </p14:cNvPr>
              <p14:cNvContentPartPr/>
              <p14:nvPr/>
            </p14:nvContentPartPr>
            <p14:xfrm>
              <a:off x="2491560" y="1853640"/>
              <a:ext cx="1559880" cy="127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ED35035-82C5-62B6-081F-AA27E5853F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82200" y="1844280"/>
                <a:ext cx="1578600" cy="14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442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BAEA-E603-442A-BA07-BC0EC244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71" y="88034"/>
            <a:ext cx="10515600" cy="1325563"/>
          </a:xfrm>
        </p:spPr>
        <p:txBody>
          <a:bodyPr/>
          <a:lstStyle/>
          <a:p>
            <a:r>
              <a:rPr lang="en-US"/>
              <a:t>Tips for Counting</a:t>
            </a:r>
          </a:p>
        </p:txBody>
      </p:sp>
      <p:pic>
        <p:nvPicPr>
          <p:cNvPr id="6" name="Picture 5" descr="\documentclass{article}&#10;\usepackage{amsmath,,amssymb,amsthm}&#10;\textwidth=6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$\Rightarrow$ For each distinct sequence of \textcolor{red}{numbers}, there will be $5! \cdot 4!$ ways to rearrange the \textcolor{red}{letters}. &#10;\end{document}" title="IguanaTex Bitmap Display">
            <a:extLst>
              <a:ext uri="{FF2B5EF4-FFF2-40B4-BE49-F238E27FC236}">
                <a16:creationId xmlns:a16="http://schemas.microsoft.com/office/drawing/2014/main" id="{745D6D0E-438D-1BC4-DCEB-5928D9BC5FE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1" y="1502729"/>
            <a:ext cx="9039084" cy="209829"/>
          </a:xfrm>
          <a:prstGeom prst="rect">
            <a:avLst/>
          </a:prstGeom>
        </p:spPr>
      </p:pic>
      <p:pic>
        <p:nvPicPr>
          <p:cNvPr id="20" name="Picture 19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[(0,b),(1,e),(0,c),(1,d),(1,b),(0,a),(1,c),(1,a),(0,d)\]&#10;\end{document}" title="IguanaTex Bitmap Display">
            <a:extLst>
              <a:ext uri="{FF2B5EF4-FFF2-40B4-BE49-F238E27FC236}">
                <a16:creationId xmlns:a16="http://schemas.microsoft.com/office/drawing/2014/main" id="{69DCEB79-0D09-CBD7-D4F0-16EB0ABD765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613" y="2163384"/>
            <a:ext cx="5269029" cy="229029"/>
          </a:xfrm>
          <a:prstGeom prst="rect">
            <a:avLst/>
          </a:prstGeom>
        </p:spPr>
      </p:pic>
      <p:pic>
        <p:nvPicPr>
          <p:cNvPr id="17" name="Picture 16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[(0,a),(1,b),(0,d),(1,d),(1,e),(0,b),(1,c),(1,a),(0,c)\]&#10;\end{document}" title="IguanaTex Bitmap Display">
            <a:extLst>
              <a:ext uri="{FF2B5EF4-FFF2-40B4-BE49-F238E27FC236}">
                <a16:creationId xmlns:a16="http://schemas.microsoft.com/office/drawing/2014/main" id="{E4E82400-A05B-9EE8-7B94-57308417F3A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611" y="2754454"/>
            <a:ext cx="5270401" cy="229029"/>
          </a:xfrm>
          <a:prstGeom prst="rect">
            <a:avLst/>
          </a:prstGeom>
        </p:spPr>
      </p:pic>
      <p:pic>
        <p:nvPicPr>
          <p:cNvPr id="22" name="Picture 21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[(0,a),(1,b),(0,c),(1,e),(1,d),(0,b),(1,a),(1,c),(0,d)\]&#10;\end{document}" title="IguanaTex Bitmap Display">
            <a:extLst>
              <a:ext uri="{FF2B5EF4-FFF2-40B4-BE49-F238E27FC236}">
                <a16:creationId xmlns:a16="http://schemas.microsoft.com/office/drawing/2014/main" id="{50B43EF2-E215-46BB-A3AB-9F66847BB64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612" y="3351800"/>
            <a:ext cx="5269029" cy="229029"/>
          </a:xfrm>
          <a:prstGeom prst="rect">
            <a:avLst/>
          </a:prstGeom>
        </p:spPr>
      </p:pic>
      <p:pic>
        <p:nvPicPr>
          <p:cNvPr id="24" name="Picture 23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$\cdots$&#10;\end{document}" title="IguanaTex Bitmap Display">
            <a:extLst>
              <a:ext uri="{FF2B5EF4-FFF2-40B4-BE49-F238E27FC236}">
                <a16:creationId xmlns:a16="http://schemas.microsoft.com/office/drawing/2014/main" id="{1D57FA12-D5B2-0D33-07BB-6CD1E635597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22782" y="3991162"/>
            <a:ext cx="404724" cy="43886"/>
          </a:xfrm>
          <a:prstGeom prst="rect">
            <a:avLst/>
          </a:prstGeom>
        </p:spPr>
      </p:pic>
      <p:pic>
        <p:nvPicPr>
          <p:cNvPr id="8" name="Picture 7" descr="\documentclass{article}&#10;\usepackage{amsmath,,amssymb,amsthm}&#10;\textwidth=6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In counting the elements of $B$, we over-count each distinct sequence of \textcolor{red}{numbers} $5!\cdot 4!$ times.&#10;\end{document}" title="IguanaTex Bitmap Display">
            <a:extLst>
              <a:ext uri="{FF2B5EF4-FFF2-40B4-BE49-F238E27FC236}">
                <a16:creationId xmlns:a16="http://schemas.microsoft.com/office/drawing/2014/main" id="{6C9B248B-6E64-84E0-5E93-696C0442603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58" y="4561032"/>
            <a:ext cx="9373715" cy="209828"/>
          </a:xfrm>
          <a:prstGeom prst="rect">
            <a:avLst/>
          </a:prstGeom>
        </p:spPr>
      </p:pic>
      <p:pic>
        <p:nvPicPr>
          <p:cNvPr id="37" name="Picture 36" descr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How many binary sequences of length $9$ have (exactly) $5$ ones?&#10;\end{document}" title="IguanaTex Bitmap Display">
            <a:extLst>
              <a:ext uri="{FF2B5EF4-FFF2-40B4-BE49-F238E27FC236}">
                <a16:creationId xmlns:a16="http://schemas.microsoft.com/office/drawing/2014/main" id="{F9336365-9059-EA17-323A-BC7EB3A44ED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428" y="5240756"/>
            <a:ext cx="6226286" cy="229029"/>
          </a:xfrm>
          <a:prstGeom prst="rect">
            <a:avLst/>
          </a:prstGeom>
        </p:spPr>
      </p:pic>
      <p:pic>
        <p:nvPicPr>
          <p:cNvPr id="54" name="Picture 53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begin{center}&#10;$\#$ of distinct sequences \\of elements from $A$&#10;\end{center}\end{document}" title="IguanaTex Bitmap Display">
            <a:extLst>
              <a:ext uri="{FF2B5EF4-FFF2-40B4-BE49-F238E27FC236}">
                <a16:creationId xmlns:a16="http://schemas.microsoft.com/office/drawing/2014/main" id="{40DB5381-A006-05A2-0E64-2D34C71D8BA1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776" y="5851196"/>
            <a:ext cx="2286171" cy="436115"/>
          </a:xfrm>
          <a:prstGeom prst="rect">
            <a:avLst/>
          </a:prstGeom>
        </p:spPr>
      </p:pic>
      <p:pic>
        <p:nvPicPr>
          <p:cNvPr id="52" name="Picture 51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[=\frac{\text{$\#$ of distinct sequences of elements from $B$}}{\text{$\#$ of times each number seqeuence is over counted}}\]&#10;\end{document}" title="IguanaTex Bitmap Display">
            <a:extLst>
              <a:ext uri="{FF2B5EF4-FFF2-40B4-BE49-F238E27FC236}">
                <a16:creationId xmlns:a16="http://schemas.microsoft.com/office/drawing/2014/main" id="{DDC40529-6223-AE7D-B70F-BA87787B30E0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455" y="5831957"/>
            <a:ext cx="5269029" cy="514287"/>
          </a:xfrm>
          <a:prstGeom prst="rect">
            <a:avLst/>
          </a:prstGeom>
        </p:spPr>
      </p:pic>
      <p:pic>
        <p:nvPicPr>
          <p:cNvPr id="57" name="Picture 56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[=\frac{9!}{5!\cdot 4!}\]&#10;\end{document}" title="IguanaTex Bitmap Display">
            <a:extLst>
              <a:ext uri="{FF2B5EF4-FFF2-40B4-BE49-F238E27FC236}">
                <a16:creationId xmlns:a16="http://schemas.microsoft.com/office/drawing/2014/main" id="{0EDD0063-6A60-AF4E-78AA-A311BFEDEA77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784" y="5849785"/>
            <a:ext cx="774857" cy="4786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4D2F622-831B-9C31-2D28-7CF2BDB3B4CA}"/>
                  </a:ext>
                </a:extLst>
              </p14:cNvPr>
              <p14:cNvContentPartPr/>
              <p14:nvPr/>
            </p14:nvContentPartPr>
            <p14:xfrm>
              <a:off x="803880" y="2009520"/>
              <a:ext cx="11349360" cy="4493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4D2F622-831B-9C31-2D28-7CF2BDB3B4C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4520" y="2000160"/>
                <a:ext cx="11368080" cy="451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438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BAEA-E603-442A-BA07-BC0EC244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71" y="88034"/>
            <a:ext cx="10515600" cy="1325563"/>
          </a:xfrm>
        </p:spPr>
        <p:txBody>
          <a:bodyPr/>
          <a:lstStyle/>
          <a:p>
            <a:r>
              <a:rPr lang="en-US"/>
              <a:t>Tips for Counting</a:t>
            </a:r>
          </a:p>
        </p:txBody>
      </p:sp>
      <p:pic>
        <p:nvPicPr>
          <p:cNvPr id="7" name="Picture 6" descr="\documentclass{article}&#10;\usepackage{amsmath,amssymb,amsthm}&#10;\textwidth=4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In general, the number of subsets of size $k$ of a set of $n$ distinct objects (with order not mattering) is given by&#10;\[\binom{n}{k}=\frac{n!}{(n-k)!k!}.\]&#10;&#10;\end{document}" title="IguanaTex Bitmap Display">
            <a:extLst>
              <a:ext uri="{FF2B5EF4-FFF2-40B4-BE49-F238E27FC236}">
                <a16:creationId xmlns:a16="http://schemas.microsoft.com/office/drawing/2014/main" id="{95D41510-3D9D-9934-31A8-76872D9841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696" y="2529070"/>
            <a:ext cx="7385142" cy="1287771"/>
          </a:xfrm>
          <a:prstGeom prst="rect">
            <a:avLst/>
          </a:prstGeom>
        </p:spPr>
      </p:pic>
      <p:pic>
        <p:nvPicPr>
          <p:cNvPr id="4" name="Picture 3" descr="\documentclass{article}&#10;\usepackage{amsmath,amssymb,amsthm}&#10;\textwidth=4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This number is called a \textbf{binomial coefficient} and read as ``$n$ choose $k$.''&#10;&#10;\end{document}" title="IguanaTex Bitmap Display">
            <a:extLst>
              <a:ext uri="{FF2B5EF4-FFF2-40B4-BE49-F238E27FC236}">
                <a16:creationId xmlns:a16="http://schemas.microsoft.com/office/drawing/2014/main" id="{B09CD42F-978B-99D7-A5BA-33CCE183B4E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124" y="4299673"/>
            <a:ext cx="7357714" cy="16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BAEA-E603-442A-BA07-BC0EC244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71" y="88034"/>
            <a:ext cx="10515600" cy="1325563"/>
          </a:xfrm>
        </p:spPr>
        <p:txBody>
          <a:bodyPr/>
          <a:lstStyle/>
          <a:p>
            <a:r>
              <a:rPr lang="en-US"/>
              <a:t>Return to the Example Problem..</a:t>
            </a:r>
          </a:p>
        </p:txBody>
      </p:sp>
      <p:pic>
        <p:nvPicPr>
          <p:cNvPr id="4" name="Picture 3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Ten balls, numbered one through ten, are initially in a bag.  Three balls are drawn out one at a time.  &#10;&#10;&#10;\end{document}" title="IguanaTex Bitmap Display">
            <a:extLst>
              <a:ext uri="{FF2B5EF4-FFF2-40B4-BE49-F238E27FC236}">
                <a16:creationId xmlns:a16="http://schemas.microsoft.com/office/drawing/2014/main" id="{CF3F5D16-B609-A7E6-12AF-FE995541E3C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30" y="1413596"/>
            <a:ext cx="8216228" cy="433371"/>
          </a:xfrm>
          <a:prstGeom prst="rect">
            <a:avLst/>
          </a:prstGeom>
        </p:spPr>
      </p:pic>
      <p:pic>
        <p:nvPicPr>
          <p:cNvPr id="7" name="Picture 6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a)] How many distinct triples of balls can be drawn (with order not mattering)?&#10;\end{enumerate}&#10;&#10;&#10;\end{document}" title="IguanaTex Bitmap Display">
            <a:extLst>
              <a:ext uri="{FF2B5EF4-FFF2-40B4-BE49-F238E27FC236}">
                <a16:creationId xmlns:a16="http://schemas.microsoft.com/office/drawing/2014/main" id="{FC399CD0-CC95-466A-4FC7-DCCB83A7D5E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37" y="2380637"/>
            <a:ext cx="8017371" cy="2290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A14BD6E-E64C-F730-3471-D314DE71660D}"/>
                  </a:ext>
                </a:extLst>
              </p14:cNvPr>
              <p14:cNvContentPartPr/>
              <p14:nvPr/>
            </p14:nvContentPartPr>
            <p14:xfrm>
              <a:off x="1462680" y="2737800"/>
              <a:ext cx="10215360" cy="3771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A14BD6E-E64C-F730-3471-D314DE7166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53320" y="2728440"/>
                <a:ext cx="10234080" cy="378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870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BAEA-E603-442A-BA07-BC0EC244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71" y="88034"/>
            <a:ext cx="10515600" cy="1325563"/>
          </a:xfrm>
        </p:spPr>
        <p:txBody>
          <a:bodyPr/>
          <a:lstStyle/>
          <a:p>
            <a:r>
              <a:rPr lang="en-US"/>
              <a:t>Return to the Example Problem..</a:t>
            </a:r>
          </a:p>
        </p:txBody>
      </p:sp>
      <p:pic>
        <p:nvPicPr>
          <p:cNvPr id="4" name="Picture 3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Ten balls, numbered one through ten, are initially in a bag.  Three balls are drawn out one at a time.  &#10;&#10;&#10;\end{document}" title="IguanaTex Bitmap Display">
            <a:extLst>
              <a:ext uri="{FF2B5EF4-FFF2-40B4-BE49-F238E27FC236}">
                <a16:creationId xmlns:a16="http://schemas.microsoft.com/office/drawing/2014/main" id="{CF3F5D16-B609-A7E6-12AF-FE995541E3C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30" y="1413596"/>
            <a:ext cx="8216228" cy="433371"/>
          </a:xfrm>
          <a:prstGeom prst="rect">
            <a:avLst/>
          </a:prstGeom>
        </p:spPr>
      </p:pic>
      <p:pic>
        <p:nvPicPr>
          <p:cNvPr id="11" name="Picture 10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b)] What is the probability of drawing \textbf{at least} one $6$ if the balls are chosen \textbf{with replacement} and each triple has the same probability of being drawn?&#10;\end{enumerate}&#10;&#10;&#10;\end{document}" title="IguanaTex Bitmap Display">
            <a:extLst>
              <a:ext uri="{FF2B5EF4-FFF2-40B4-BE49-F238E27FC236}">
                <a16:creationId xmlns:a16="http://schemas.microsoft.com/office/drawing/2014/main" id="{4DD438AE-ECB4-61F5-141C-0E08EF8090E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428" y="2260678"/>
            <a:ext cx="8047542" cy="4909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F3A35F2-4BA8-BDF9-14D2-017AD8D3F2BA}"/>
                  </a:ext>
                </a:extLst>
              </p14:cNvPr>
              <p14:cNvContentPartPr/>
              <p14:nvPr/>
            </p14:nvContentPartPr>
            <p14:xfrm>
              <a:off x="1395720" y="1874880"/>
              <a:ext cx="7830720" cy="2562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F3A35F2-4BA8-BDF9-14D2-017AD8D3F2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86360" y="1865520"/>
                <a:ext cx="7849440" cy="258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3928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BAEA-E603-442A-BA07-BC0EC244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71" y="88034"/>
            <a:ext cx="10515600" cy="1325563"/>
          </a:xfrm>
        </p:spPr>
        <p:txBody>
          <a:bodyPr/>
          <a:lstStyle/>
          <a:p>
            <a:r>
              <a:rPr lang="en-US"/>
              <a:t>Return to the Example Problem..</a:t>
            </a:r>
          </a:p>
        </p:txBody>
      </p:sp>
      <p:pic>
        <p:nvPicPr>
          <p:cNvPr id="4" name="Picture 3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Ten balls, numbered one through ten, are initially in a bag.  Three balls are drawn out one at a time.  &#10;&#10;&#10;\end{document}" title="IguanaTex Bitmap Display">
            <a:extLst>
              <a:ext uri="{FF2B5EF4-FFF2-40B4-BE49-F238E27FC236}">
                <a16:creationId xmlns:a16="http://schemas.microsoft.com/office/drawing/2014/main" id="{CF3F5D16-B609-A7E6-12AF-FE995541E3C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30" y="1413596"/>
            <a:ext cx="8216228" cy="433371"/>
          </a:xfrm>
          <a:prstGeom prst="rect">
            <a:avLst/>
          </a:prstGeom>
        </p:spPr>
      </p:pic>
      <p:pic>
        <p:nvPicPr>
          <p:cNvPr id="5" name="Picture 4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c)] What is the probability of drawing \textbf{exactly} one $6$ if the balls are chosen \textbf{with replacement} and each triple has the same probability of being drawn?&#10;\end{enumerate}&#10;&#10;&#10;\end{document}" title="IguanaTex Bitmap Display">
            <a:extLst>
              <a:ext uri="{FF2B5EF4-FFF2-40B4-BE49-F238E27FC236}">
                <a16:creationId xmlns:a16="http://schemas.microsoft.com/office/drawing/2014/main" id="{3E22EC1F-472E-845C-6B19-E6AA92DBFDE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797" y="2247733"/>
            <a:ext cx="8022857" cy="4909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CD30AA2-4488-2400-E6D4-138AB087D5AA}"/>
                  </a:ext>
                </a:extLst>
              </p14:cNvPr>
              <p14:cNvContentPartPr/>
              <p14:nvPr/>
            </p14:nvContentPartPr>
            <p14:xfrm>
              <a:off x="1986840" y="1843560"/>
              <a:ext cx="9487080" cy="3608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CD30AA2-4488-2400-E6D4-138AB087D5A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77480" y="1834200"/>
                <a:ext cx="9505800" cy="362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1628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60A000-F34F-4382-A5C1-6B78598BE4BC}"/>
              </a:ext>
            </a:extLst>
          </p:cNvPr>
          <p:cNvSpPr txBox="1">
            <a:spLocks/>
          </p:cNvSpPr>
          <p:nvPr/>
        </p:nvSpPr>
        <p:spPr>
          <a:xfrm>
            <a:off x="688571" y="880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Example</a:t>
            </a:r>
          </a:p>
        </p:txBody>
      </p:sp>
      <p:pic>
        <p:nvPicPr>
          <p:cNvPr id="3" name="Picture 2" descr="\documentclass{article}&#10;\usepackage{amsmath,amssymb,amsthm}&#10;\textwidth=4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Suppose there are six orange socks and three blue socks in a drawer.  &#10;&#10;\end{document}" title="IguanaTex Bitmap Display">
            <a:extLst>
              <a:ext uri="{FF2B5EF4-FFF2-40B4-BE49-F238E27FC236}">
                <a16:creationId xmlns:a16="http://schemas.microsoft.com/office/drawing/2014/main" id="{F84725B3-1A5D-A62D-5F7E-10E59088615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87" y="1298549"/>
            <a:ext cx="6987428" cy="207086"/>
          </a:xfrm>
          <a:prstGeom prst="rect">
            <a:avLst/>
          </a:prstGeom>
        </p:spPr>
      </p:pic>
      <p:pic>
        <p:nvPicPr>
          <p:cNvPr id="6" name="Picture 5" descr="\documentclass{article}&#10;\usepackage{amsmath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begin{itemize}&#10;\item[(a)] If you choose two socks at random, all possibilities being equally likely, what is the probability the two socks are the same color?&#10;\end{itemize}&#10;&#10;\end{document}" title="IguanaTex Bitmap Display">
            <a:extLst>
              <a:ext uri="{FF2B5EF4-FFF2-40B4-BE49-F238E27FC236}">
                <a16:creationId xmlns:a16="http://schemas.microsoft.com/office/drawing/2014/main" id="{5A10ED96-5792-C080-9D6A-CE14EB4ACC3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434" y="1843598"/>
            <a:ext cx="8028342" cy="4909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DFE6872-388C-1FDF-456E-EA8E733298E4}"/>
                  </a:ext>
                </a:extLst>
              </p14:cNvPr>
              <p14:cNvContentPartPr/>
              <p14:nvPr/>
            </p14:nvContentPartPr>
            <p14:xfrm>
              <a:off x="1135080" y="1351440"/>
              <a:ext cx="10423800" cy="4348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DFE6872-388C-1FDF-456E-EA8E733298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5720" y="1342080"/>
                <a:ext cx="10442520" cy="436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970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9.4676"/>
  <p:tag name="ORIGINALWIDTH" val="4492.688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Ten balls, numbered one through ten, are initially in a bag.  Three balls are drawn out, one at a time, without replacement.&#10;&#10;&#10;\end{document}"/>
  <p:tag name="IGUANATEXSIZE" val="18"/>
  <p:tag name="IGUANATEXCURSOR" val="83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107.611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text{Set $B$}=\{(1,a),(1,b),(1,c),(1,d),(1,e),(0,a),(0,b),(0,c),(0,d)\}&#10;\end{document}"/>
  <p:tag name="IGUANATEXSIZE" val="18"/>
  <p:tag name="IGUANATEXCURSOR" val="70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255.343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$9$ non-distinct elements&#10;\end{document}"/>
  <p:tag name="IGUANATEXSIZE" val="16"/>
  <p:tag name="IGUANATEXCURSOR" val="66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013.123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$9$ distinct elements&#10;\end{document}"/>
  <p:tag name="IGUANATEXSIZE" val="16"/>
  <p:tag name="IGUANATEXCURSOR" val="63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560.18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$\Rightarrow$ There are $n!$ permutations of elements in $B$.&#10;\end{document}"/>
  <p:tag name="IGUANATEXSIZE" val="18"/>
  <p:tag name="IGUANATEXCURSOR" val="66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4942.632"/>
  <p:tag name="OUTPUTTYPE" val="PNG"/>
  <p:tag name="IGUANATEXVERSION" val="160"/>
  <p:tag name="LATEXADDIN" val="\documentclass{article}&#10;\usepackage{amsmath,,amssymb,amsthm}&#10;\textwidth=6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$\Rightarrow$ For each distinct sequence of \textcolor{red}{numbers}, there will be $5! \cdot 4!$ ways to rearrange the \textcolor{red}{letters}. &#10;\end{document}"/>
  <p:tag name="IGUANATEXSIZE" val="18"/>
  <p:tag name="IGUANATEXCURSOR" val="77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881.14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[(0,b),(1,e),(0,c),(1,d),(1,b),(0,a),(1,c),(1,a),(0,d)\]&#10;\end{document}"/>
  <p:tag name="IGUANATEXSIZE" val="18"/>
  <p:tag name="IGUANATEXCURSOR" val="6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881.89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[(0,a),(1,b),(0,d),(1,d),(1,e),(0,b),(1,c),(1,a),(0,c)\]&#10;\end{document}"/>
  <p:tag name="IGUANATEXSIZE" val="18"/>
  <p:tag name="IGUANATEXCURSOR" val="6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881.14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[(0,a),(1,b),(0,c),(1,e),(1,d),(0,b),(1,a),(1,c),(0,d)\]&#10;\end{document}"/>
  <p:tag name="IGUANATEXSIZE" val="18"/>
  <p:tag name="IGUANATEXCURSOR" val="65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4.4844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$\cdots$&#10;\end{document}"/>
  <p:tag name="IGUANATEXSIZE" val="32"/>
  <p:tag name="IGUANATEXCURSOR" val="64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5125.609"/>
  <p:tag name="OUTPUTTYPE" val="PNG"/>
  <p:tag name="IGUANATEXVERSION" val="160"/>
  <p:tag name="LATEXADDIN" val="\documentclass{article}&#10;\usepackage{amsmath,,amssymb,amsthm}&#10;\textwidth=6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In counting the elements of $B$, we over-count each distinct sequence of \textcolor{red}{numbers} $5!\cdot 4!$ times.&#10;\end{document}"/>
  <p:tag name="IGUANATEXSIZE" val="18"/>
  <p:tag name="IGUANATEXCURSOR" val="75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11.024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b)] What is the cardinality of $\Omega$?&#10;\end{enumerate}&#10;&#10;&#10;\end{document}"/>
  <p:tag name="IGUANATEXSIZE" val="18"/>
  <p:tag name="IGUANATEXCURSOR" val="77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404.574"/>
  <p:tag name="LATEXADDIN" val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How many binary sequences of length $9$ have (exactly) $5$ ones?&#10;\end{document}"/>
  <p:tag name="IGUANATEXSIZE" val="18"/>
  <p:tag name="IGUANATEXCURSOR" val="64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8.4702"/>
  <p:tag name="ORIGINALWIDTH" val="1250.094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begin{center}&#10;$\#$ of distinct sequences \\of elements from $A$&#10;\end{center}\end{document}"/>
  <p:tag name="IGUANATEXSIZE" val="18"/>
  <p:tag name="IGUANATEXCURSOR" val="67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1.2149"/>
  <p:tag name="ORIGINALWIDTH" val="2881.14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[=\frac{\text{$\#$ of distinct sequences of elements from $B$}}{\text{$\#$ of times each number seqeuence is over counted}}\]&#10;\end{document}"/>
  <p:tag name="IGUANATEXSIZE" val="18"/>
  <p:tag name="IGUANATEXCURSOR" val="63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1.7173"/>
  <p:tag name="ORIGINALWIDTH" val="423.697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[=\frac{9!}{5!\cdot 4!}\]&#10;\end{document}"/>
  <p:tag name="IGUANATEXSIZE" val="18"/>
  <p:tag name="IGUANATEXCURSOR" val="65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04.162"/>
  <p:tag name="ORIGINALWIDTH" val="4038.245"/>
  <p:tag name="LATEXADDIN" val="\documentclass{article}&#10;\usepackage{amsmath,amssymb,amsthm}&#10;\textwidth=4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In general, the number of subsets of size $k$ of a set of $n$ distinct objects (with order not mattering) is given by&#10;\[\binom{n}{k}=\frac{n!}{(n-k)!k!}.\]&#10;&#10;\end{document}"/>
  <p:tag name="IGUANATEXSIZE" val="18"/>
  <p:tag name="IGUANATEXCURSOR" val="7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4023.247"/>
  <p:tag name="LATEXADDIN" val="\documentclass{article}&#10;\usepackage{amsmath,amssymb,amsthm}&#10;\textwidth=4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This number is called a \textbf{binomial coefficient} and read as ``$n$ choose $k$.''&#10;&#10;\end{document}"/>
  <p:tag name="IGUANATEXSIZE" val="18"/>
  <p:tag name="IGUANATEXCURSOR" val="7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6.9704"/>
  <p:tag name="ORIGINALWIDTH" val="4492.688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Ten balls, numbered one through ten, are initially in a bag.  Three balls are drawn out one at a time.  &#10;&#10;&#10;\end{document}"/>
  <p:tag name="IGUANATEXSIZE" val="18"/>
  <p:tag name="IGUANATEXCURSOR" val="81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383.952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a)] How many distinct triples of balls can be drawn (with order not mattering)?&#10;\end{enumerate}&#10;&#10;&#10;\end{document}"/>
  <p:tag name="IGUANATEXSIZE" val="18"/>
  <p:tag name="IGUANATEXCURSOR" val="73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6.9704"/>
  <p:tag name="ORIGINALWIDTH" val="4492.688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Ten balls, numbered one through ten, are initially in a bag.  Three balls are drawn out one at a time.  &#10;&#10;&#10;\end{document}"/>
  <p:tag name="IGUANATEXSIZE" val="18"/>
  <p:tag name="IGUANATEXCURSOR" val="81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4400.45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b)] What is the probability of drawing \textbf{at least} one $6$ if the balls are chosen \textbf{with replacement} and each triple has the same probability of being drawn?&#10;\end{enumerate}&#10;&#10;&#10;\end{document}"/>
  <p:tag name="IGUANATEXSIZE" val="18"/>
  <p:tag name="IGUANATEXCURSOR" val="73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4386.202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c)] Suppose that each event has an equal probability of occuring.  What is the probability of an event in which the number $6$ is drawn?&#10;\end{enumerate}&#10;&#10;&#10;\end{document}"/>
  <p:tag name="IGUANATEXSIZE" val="18"/>
  <p:tag name="IGUANATEXCURSOR" val="8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6.9704"/>
  <p:tag name="ORIGINALWIDTH" val="4492.688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Ten balls, numbered one through ten, are initially in a bag.  Three balls are drawn out one at a time.  &#10;&#10;&#10;\end{document}"/>
  <p:tag name="IGUANATEXSIZE" val="18"/>
  <p:tag name="IGUANATEXCURSOR" val="81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4386.952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c)] What is the probability of drawing \textbf{exactly} one $6$ if the balls are chosen \textbf{with replacement} and each triple has the same probability of being drawn?&#10;\end{enumerate}&#10;&#10;&#10;\end{document}"/>
  <p:tag name="IGUANATEXSIZE" val="18"/>
  <p:tag name="IGUANATEXCURSOR" val="73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820.772"/>
  <p:tag name="LATEXADDIN" val="\documentclass{article}&#10;\usepackage{amsmath,amssymb,amsthm}&#10;\textwidth=4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Suppose there are six orange socks and three blue socks in a drawer.  &#10;&#10;\end{document}"/>
  <p:tag name="IGUANATEXSIZE" val="18"/>
  <p:tag name="IGUANATEXCURSOR" val="7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4389.951"/>
  <p:tag name="LATEXADDIN" val="\documentclass{article}&#10;\usepackage{amsmath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begin{itemize}&#10;\item[(a)] If you choose two socks at random, all possibilities being equally likely, what is the probability the two socks are the same color?&#10;\end{itemize}&#10;&#10;\end{document}"/>
  <p:tag name="IGUANATEXSIZE" val="18"/>
  <p:tag name="IGUANATEXCURSOR" val="7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820.772"/>
  <p:tag name="LATEXADDIN" val="\documentclass{article}&#10;\usepackage{amsmath,amssymb,amsthm}&#10;\textwidth=4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Suppose there are six orange socks and three blue socks in a drawer.  &#10;&#10;\end{document}"/>
  <p:tag name="IGUANATEXSIZE" val="18"/>
  <p:tag name="IGUANATEXCURSOR" val="7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4.4695"/>
  <p:tag name="ORIGINALWIDTH" val="4402.7"/>
  <p:tag name="OUTPUTTYPE" val="PNG"/>
  <p:tag name="IGUANATEXVERSION" val="160"/>
  <p:tag name="LATEXADDIN" val="\documentclass{article}&#10;\usepackage{amsmath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begin{itemize}&#10;\item[(b)] If you choose two socks at random, what is the probability that they are a different color?&#10;\end{itemize}&#10;&#10;\end{document}"/>
  <p:tag name="IGUANATEXSIZE" val="18"/>
  <p:tag name="IGUANATEXCURSOR" val="8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6.198"/>
  <p:tag name="ORIGINALWIDTH" val="4386.202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a)] Define a sample space $\Omega$ describing the possible outcomes of this experiment.  To be definite, suppose that \textbf{the order of the three balls drawn out \\is important.} &#10;\end{enumerate}&#10;&#10;&#10;\end{document}"/>
  <p:tag name="IGUANATEXSIZE" val="18"/>
  <p:tag name="IGUANATEXCURSOR" val="91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4483.689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number of ways to order $n$ distinct objects is $n!=n\cdot(n-1)\cdot(n-2)\cdots 2\cdot 1$.  An ordering of $n$ distinct objects is called a \textbf{permutation}.&#10;\end{document}"/>
  <p:tag name="IGUANATEXSIZE" val="18"/>
  <p:tag name="IGUANATEXCURSOR" val="7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5838.02"/>
  <p:tag name="LATEXADDIN" val="\documentclass{article}&#10;\usepackage{amsmath,,amssymb,amsthm}&#10;\textwidth=6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\textbf{Principle of Over Counting:} For an integer $K\geq 1$, suppose we count the elements of a set but over-count each element $K$ times. Then the number of elements in the set is our total count divided by $K$.&#10;\end{document}"/>
  <p:tag name="IGUANATEXSIZE" val="18"/>
  <p:tag name="IGUANATEXCURSOR" val="8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036.745"/>
  <p:tag name="LATEXADDIN" val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}: How many binary sequences of length $9$ have (exactly) $5$ ones?&#10;\end{document}"/>
  <p:tag name="IGUANATEXSIZE" val="18"/>
  <p:tag name="IGUANATEXCURSOR" val="7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394.076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textbf{One Strategy:} Relabel identical elements as distinct elements.&#10;\end{document}"/>
  <p:tag name="IGUANATEXSIZE" val="18"/>
  <p:tag name="IGUANATEXCURSOR" val="7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85.302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[\text{Set $A$}=\{1,1,1,1,1,0,0,0,0\}\]&#10;\end{document}"/>
  <p:tag name="IGUANATEXSIZE" val="18"/>
  <p:tag name="IGUANATEXCURSOR" val="67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070290AB1128448497AE20A5A78357" ma:contentTypeVersion="28" ma:contentTypeDescription="Create a new document." ma:contentTypeScope="" ma:versionID="cdc9307dffce12c383a7599dd6c8f799">
  <xsd:schema xmlns:xsd="http://www.w3.org/2001/XMLSchema" xmlns:xs="http://www.w3.org/2001/XMLSchema" xmlns:p="http://schemas.microsoft.com/office/2006/metadata/properties" xmlns:ns3="7e9d83e0-d7f5-4085-9107-14db155beb6b" xmlns:ns4="692c1096-5931-4d13-a6ca-57d3893be814" targetNamespace="http://schemas.microsoft.com/office/2006/metadata/properties" ma:root="true" ma:fieldsID="a0e95a9ee2d651d53578b7a65add1b0d" ns3:_="" ns4:_="">
    <xsd:import namespace="7e9d83e0-d7f5-4085-9107-14db155beb6b"/>
    <xsd:import namespace="692c1096-5931-4d13-a6ca-57d3893be8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9d83e0-d7f5-4085-9107-14db155beb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msChannelId" ma:index="17" nillable="true" ma:displayName="Teams Channel Id" ma:internalName="TeamsChannelId">
      <xsd:simpleType>
        <xsd:restriction base="dms:Text"/>
      </xsd:simpleType>
    </xsd:element>
    <xsd:element name="Owner" ma:index="1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9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0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1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2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3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3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3" nillable="true" ma:displayName="Location" ma:internalName="MediaServiceLocation" ma:readOnly="true">
      <xsd:simpleType>
        <xsd:restriction base="dms:Text"/>
      </xsd:simpleType>
    </xsd:element>
    <xsd:element name="MediaServiceAutoTags" ma:index="34" nillable="true" ma:displayName="Tags" ma:internalName="MediaServiceAutoTags" ma:readOnly="true">
      <xsd:simpleType>
        <xsd:restriction base="dms:Text"/>
      </xsd:simpleType>
    </xsd:element>
    <xsd:element name="MediaServiceOCR" ma:index="3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2c1096-5931-4d13-a6ca-57d3893be8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7e9d83e0-d7f5-4085-9107-14db155beb6b" xsi:nil="true"/>
    <Invited_Teachers xmlns="7e9d83e0-d7f5-4085-9107-14db155beb6b" xsi:nil="true"/>
    <Owner xmlns="7e9d83e0-d7f5-4085-9107-14db155beb6b">
      <UserInfo>
        <DisplayName/>
        <AccountId xsi:nil="true"/>
        <AccountType/>
      </UserInfo>
    </Owner>
    <Student_Groups xmlns="7e9d83e0-d7f5-4085-9107-14db155beb6b">
      <UserInfo>
        <DisplayName/>
        <AccountId xsi:nil="true"/>
        <AccountType/>
      </UserInfo>
    </Student_Groups>
    <Has_Teacher_Only_SectionGroup xmlns="7e9d83e0-d7f5-4085-9107-14db155beb6b" xsi:nil="true"/>
    <TeamsChannelId xmlns="7e9d83e0-d7f5-4085-9107-14db155beb6b" xsi:nil="true"/>
    <Invited_Students xmlns="7e9d83e0-d7f5-4085-9107-14db155beb6b" xsi:nil="true"/>
    <CultureName xmlns="7e9d83e0-d7f5-4085-9107-14db155beb6b" xsi:nil="true"/>
    <Self_Registration_Enabled xmlns="7e9d83e0-d7f5-4085-9107-14db155beb6b" xsi:nil="true"/>
    <IsNotebookLocked xmlns="7e9d83e0-d7f5-4085-9107-14db155beb6b" xsi:nil="true"/>
    <Teachers xmlns="7e9d83e0-d7f5-4085-9107-14db155beb6b">
      <UserInfo>
        <DisplayName/>
        <AccountId xsi:nil="true"/>
        <AccountType/>
      </UserInfo>
    </Teachers>
    <DefaultSectionNames xmlns="7e9d83e0-d7f5-4085-9107-14db155beb6b" xsi:nil="true"/>
    <AppVersion xmlns="7e9d83e0-d7f5-4085-9107-14db155beb6b" xsi:nil="true"/>
    <NotebookType xmlns="7e9d83e0-d7f5-4085-9107-14db155beb6b" xsi:nil="true"/>
    <FolderType xmlns="7e9d83e0-d7f5-4085-9107-14db155beb6b" xsi:nil="true"/>
    <Students xmlns="7e9d83e0-d7f5-4085-9107-14db155beb6b">
      <UserInfo>
        <DisplayName/>
        <AccountId xsi:nil="true"/>
        <AccountType/>
      </UserInfo>
    </Students>
    <Templates xmlns="7e9d83e0-d7f5-4085-9107-14db155beb6b" xsi:nil="true"/>
  </documentManagement>
</p:properties>
</file>

<file path=customXml/itemProps1.xml><?xml version="1.0" encoding="utf-8"?>
<ds:datastoreItem xmlns:ds="http://schemas.openxmlformats.org/officeDocument/2006/customXml" ds:itemID="{EF9E8455-DF69-490A-B879-E20E5FAD8D50}">
  <ds:schemaRefs>
    <ds:schemaRef ds:uri="692c1096-5931-4d13-a6ca-57d3893be814"/>
    <ds:schemaRef ds:uri="7e9d83e0-d7f5-4085-9107-14db155beb6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4540577-82DE-4320-A1CE-ECB5D2DD75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0C789B-8AEF-46DA-BC12-8D2AE90CB089}">
  <ds:schemaRefs>
    <ds:schemaRef ds:uri="692c1096-5931-4d13-a6ca-57d3893be814"/>
    <ds:schemaRef ds:uri="7e9d83e0-d7f5-4085-9107-14db155beb6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48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ECE 313:  PROBABILITY WITH ENGINEERING APPLICATIONS </vt:lpstr>
      <vt:lpstr>Example Problem</vt:lpstr>
      <vt:lpstr>Tips for Counting</vt:lpstr>
      <vt:lpstr>Tips for Counting</vt:lpstr>
      <vt:lpstr>Tips for Counting</vt:lpstr>
      <vt:lpstr>Return to the Example Problem..</vt:lpstr>
      <vt:lpstr>Return to the Example Problem..</vt:lpstr>
      <vt:lpstr>Return to the Example Problem..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313:  PROBABILITY WITH ENGINEERING APPLICATIONS</dc:title>
  <dc:creator>Eric Chitambar</dc:creator>
  <cp:lastModifiedBy>Chitambar, Eric</cp:lastModifiedBy>
  <cp:revision>1</cp:revision>
  <dcterms:created xsi:type="dcterms:W3CDTF">2020-01-21T20:22:37Z</dcterms:created>
  <dcterms:modified xsi:type="dcterms:W3CDTF">2023-08-27T19:54:43Z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0x01010075070290AB1128448497AE20A5A78357</vt:lpwstr>
  </property>
</Properties>
</file>