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2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ink/ink3.xml" ContentType="application/inkml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ink/ink4.xml" ContentType="application/inkml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ink/ink5.xml" ContentType="application/inkml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ink/ink6.xml" ContentType="application/inkml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ink/ink7.xml" ContentType="application/inkml+xml"/>
  <Override PartName="/ppt/tags/tag83.xml" ContentType="application/vnd.openxmlformats-officedocument.presentationml.tags+xml"/>
  <Override PartName="/ppt/ink/ink8.xml" ContentType="application/inkml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76" r:id="rId6"/>
    <p:sldId id="282" r:id="rId7"/>
    <p:sldId id="268" r:id="rId8"/>
    <p:sldId id="275" r:id="rId9"/>
    <p:sldId id="277" r:id="rId10"/>
    <p:sldId id="279" r:id="rId11"/>
    <p:sldId id="278" r:id="rId12"/>
    <p:sldId id="281" r:id="rId13"/>
    <p:sldId id="283" r:id="rId14"/>
    <p:sldId id="286" r:id="rId15"/>
    <p:sldId id="287" r:id="rId16"/>
    <p:sldId id="289" r:id="rId17"/>
    <p:sldId id="288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9F0BA-B774-4871-9378-FA758C71E099}" v="1253" dt="2023-08-28T18:52:17.140"/>
    <p1510:client id="{9A7E6C00-6380-4063-8CC3-1969AFE81FE5}" v="22" dt="2023-08-28T13:49:38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ambar, Eric" userId="05f873b4-a386-453d-a2e0-769001d3b38e" providerId="ADAL" clId="{52D7BA52-1AE4-4132-A519-E13EA89E68CF}"/>
    <pc:docChg chg="custSel addSld delSld modSld">
      <pc:chgData name="Chitambar, Eric" userId="05f873b4-a386-453d-a2e0-769001d3b38e" providerId="ADAL" clId="{52D7BA52-1AE4-4132-A519-E13EA89E68CF}" dt="2021-01-27T15:59:31.264" v="35" actId="1037"/>
      <pc:docMkLst>
        <pc:docMk/>
      </pc:docMkLst>
      <pc:sldChg chg="modSp mod">
        <pc:chgData name="Chitambar, Eric" userId="05f873b4-a386-453d-a2e0-769001d3b38e" providerId="ADAL" clId="{52D7BA52-1AE4-4132-A519-E13EA89E68CF}" dt="2021-01-25T17:03:33.929" v="0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52D7BA52-1AE4-4132-A519-E13EA89E68CF}" dt="2021-01-25T17:03:33.929" v="0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52D7BA52-1AE4-4132-A519-E13EA89E68CF}" dt="2021-01-25T17:03:38.478" v="1" actId="47"/>
        <pc:sldMkLst>
          <pc:docMk/>
          <pc:sldMk cId="1170365018" sldId="257"/>
        </pc:sldMkLst>
      </pc:sldChg>
      <pc:sldChg chg="del">
        <pc:chgData name="Chitambar, Eric" userId="05f873b4-a386-453d-a2e0-769001d3b38e" providerId="ADAL" clId="{52D7BA52-1AE4-4132-A519-E13EA89E68CF}" dt="2021-01-25T17:03:38.478" v="1" actId="47"/>
        <pc:sldMkLst>
          <pc:docMk/>
          <pc:sldMk cId="2593433590" sldId="258"/>
        </pc:sldMkLst>
      </pc:sldChg>
      <pc:sldChg chg="delSp modSp mod">
        <pc:chgData name="Chitambar, Eric" userId="05f873b4-a386-453d-a2e0-769001d3b38e" providerId="ADAL" clId="{52D7BA52-1AE4-4132-A519-E13EA89E68CF}" dt="2021-01-27T15:59:31.264" v="35" actId="1037"/>
        <pc:sldMkLst>
          <pc:docMk/>
          <pc:sldMk cId="1421867830" sldId="259"/>
        </pc:sldMkLst>
        <pc:spChg chg="mod">
          <ac:chgData name="Chitambar, Eric" userId="05f873b4-a386-453d-a2e0-769001d3b38e" providerId="ADAL" clId="{52D7BA52-1AE4-4132-A519-E13EA89E68CF}" dt="2021-01-27T15:59:31.264" v="35" actId="1037"/>
          <ac:spMkLst>
            <pc:docMk/>
            <pc:sldMk cId="1421867830" sldId="259"/>
            <ac:spMk id="27" creationId="{25DFD62F-9523-44A3-A428-063946030F0E}"/>
          </ac:spMkLst>
        </pc:spChg>
        <pc:picChg chg="mod ord">
          <ac:chgData name="Chitambar, Eric" userId="05f873b4-a386-453d-a2e0-769001d3b38e" providerId="ADAL" clId="{52D7BA52-1AE4-4132-A519-E13EA89E68CF}" dt="2021-01-27T15:59:31.264" v="35" actId="1037"/>
          <ac:picMkLst>
            <pc:docMk/>
            <pc:sldMk cId="1421867830" sldId="259"/>
            <ac:picMk id="4" creationId="{D27BB774-2360-4070-9B62-4084EE5CD768}"/>
          </ac:picMkLst>
        </pc:picChg>
        <pc:picChg chg="mod">
          <ac:chgData name="Chitambar, Eric" userId="05f873b4-a386-453d-a2e0-769001d3b38e" providerId="ADAL" clId="{52D7BA52-1AE4-4132-A519-E13EA89E68CF}" dt="2021-01-27T15:59:31.264" v="35" actId="1037"/>
          <ac:picMkLst>
            <pc:docMk/>
            <pc:sldMk cId="1421867830" sldId="259"/>
            <ac:picMk id="19" creationId="{12EA3C14-5EC9-446E-A849-21CF86FD3A27}"/>
          </ac:picMkLst>
        </pc:picChg>
        <pc:picChg chg="mod">
          <ac:chgData name="Chitambar, Eric" userId="05f873b4-a386-453d-a2e0-769001d3b38e" providerId="ADAL" clId="{52D7BA52-1AE4-4132-A519-E13EA89E68CF}" dt="2021-01-27T15:59:31.264" v="35" actId="1037"/>
          <ac:picMkLst>
            <pc:docMk/>
            <pc:sldMk cId="1421867830" sldId="259"/>
            <ac:picMk id="23" creationId="{4FB3516B-021C-4B08-8E24-197AC4882D1A}"/>
          </ac:picMkLst>
        </pc:picChg>
        <pc:picChg chg="del mod">
          <ac:chgData name="Chitambar, Eric" userId="05f873b4-a386-453d-a2e0-769001d3b38e" providerId="ADAL" clId="{52D7BA52-1AE4-4132-A519-E13EA89E68CF}" dt="2021-01-27T15:59:23.064" v="18" actId="478"/>
          <ac:picMkLst>
            <pc:docMk/>
            <pc:sldMk cId="1421867830" sldId="259"/>
            <ac:picMk id="26" creationId="{87AEFE16-6190-41F1-9473-B9D932855B09}"/>
          </ac:picMkLst>
        </pc:picChg>
      </pc:sldChg>
      <pc:sldChg chg="add">
        <pc:chgData name="Chitambar, Eric" userId="05f873b4-a386-453d-a2e0-769001d3b38e" providerId="ADAL" clId="{52D7BA52-1AE4-4132-A519-E13EA89E68CF}" dt="2021-01-27T15:08:10.900" v="2"/>
        <pc:sldMkLst>
          <pc:docMk/>
          <pc:sldMk cId="11250940" sldId="263"/>
        </pc:sldMkLst>
      </pc:sldChg>
      <pc:sldChg chg="del">
        <pc:chgData name="Chitambar, Eric" userId="05f873b4-a386-453d-a2e0-769001d3b38e" providerId="ADAL" clId="{52D7BA52-1AE4-4132-A519-E13EA89E68CF}" dt="2021-01-25T17:03:38.478" v="1" actId="47"/>
        <pc:sldMkLst>
          <pc:docMk/>
          <pc:sldMk cId="3198841253" sldId="263"/>
        </pc:sldMkLst>
      </pc:sldChg>
      <pc:sldChg chg="add">
        <pc:chgData name="Chitambar, Eric" userId="05f873b4-a386-453d-a2e0-769001d3b38e" providerId="ADAL" clId="{52D7BA52-1AE4-4132-A519-E13EA89E68CF}" dt="2021-01-27T15:08:10.900" v="2"/>
        <pc:sldMkLst>
          <pc:docMk/>
          <pc:sldMk cId="4216913733" sldId="265"/>
        </pc:sldMkLst>
      </pc:sldChg>
      <pc:sldChg chg="add">
        <pc:chgData name="Chitambar, Eric" userId="05f873b4-a386-453d-a2e0-769001d3b38e" providerId="ADAL" clId="{52D7BA52-1AE4-4132-A519-E13EA89E68CF}" dt="2021-01-27T15:08:10.900" v="2"/>
        <pc:sldMkLst>
          <pc:docMk/>
          <pc:sldMk cId="3472500195" sldId="266"/>
        </pc:sldMkLst>
      </pc:sldChg>
      <pc:sldChg chg="add">
        <pc:chgData name="Chitambar, Eric" userId="05f873b4-a386-453d-a2e0-769001d3b38e" providerId="ADAL" clId="{52D7BA52-1AE4-4132-A519-E13EA89E68CF}" dt="2021-01-27T15:08:10.900" v="2"/>
        <pc:sldMkLst>
          <pc:docMk/>
          <pc:sldMk cId="3667615309" sldId="267"/>
        </pc:sldMkLst>
      </pc:sldChg>
      <pc:sldChg chg="add del">
        <pc:chgData name="Chitambar, Eric" userId="05f873b4-a386-453d-a2e0-769001d3b38e" providerId="ADAL" clId="{52D7BA52-1AE4-4132-A519-E13EA89E68CF}" dt="2021-01-27T15:56:00.537" v="4"/>
        <pc:sldMkLst>
          <pc:docMk/>
          <pc:sldMk cId="4192140971" sldId="268"/>
        </pc:sldMkLst>
      </pc:sldChg>
      <pc:sldChg chg="add">
        <pc:chgData name="Chitambar, Eric" userId="05f873b4-a386-453d-a2e0-769001d3b38e" providerId="ADAL" clId="{52D7BA52-1AE4-4132-A519-E13EA89E68CF}" dt="2021-01-27T15:56:00.537" v="4"/>
        <pc:sldMkLst>
          <pc:docMk/>
          <pc:sldMk cId="2708428107" sldId="270"/>
        </pc:sldMkLst>
      </pc:sldChg>
      <pc:sldChg chg="add">
        <pc:chgData name="Chitambar, Eric" userId="05f873b4-a386-453d-a2e0-769001d3b38e" providerId="ADAL" clId="{52D7BA52-1AE4-4132-A519-E13EA89E68CF}" dt="2021-01-27T15:56:00.537" v="4"/>
        <pc:sldMkLst>
          <pc:docMk/>
          <pc:sldMk cId="3554421356" sldId="271"/>
        </pc:sldMkLst>
      </pc:sldChg>
    </pc:docChg>
  </pc:docChgLst>
  <pc:docChgLst>
    <pc:chgData name="Eric Chitambar" userId="05f873b4-a386-453d-a2e0-769001d3b38e" providerId="ADAL" clId="{D0F81FAA-A029-4FCB-A31C-DD1820667C6A}"/>
    <pc:docChg chg="custSel addSld delSld modSld">
      <pc:chgData name="Eric Chitambar" userId="05f873b4-a386-453d-a2e0-769001d3b38e" providerId="ADAL" clId="{D0F81FAA-A029-4FCB-A31C-DD1820667C6A}" dt="2020-01-22T15:46:23.322" v="444"/>
      <pc:docMkLst>
        <pc:docMk/>
      </pc:docMkLst>
      <pc:sldChg chg="modSp modAnim">
        <pc:chgData name="Eric Chitambar" userId="05f873b4-a386-453d-a2e0-769001d3b38e" providerId="ADAL" clId="{D0F81FAA-A029-4FCB-A31C-DD1820667C6A}" dt="2020-01-22T15:29:07.757" v="314" actId="1036"/>
        <pc:sldMkLst>
          <pc:docMk/>
          <pc:sldMk cId="1170365018" sldId="257"/>
        </pc:sldMkLst>
        <pc:spChg chg="mod">
          <ac:chgData name="Eric Chitambar" userId="05f873b4-a386-453d-a2e0-769001d3b38e" providerId="ADAL" clId="{D0F81FAA-A029-4FCB-A31C-DD1820667C6A}" dt="2020-01-22T15:22:59.678" v="313" actId="20577"/>
          <ac:spMkLst>
            <pc:docMk/>
            <pc:sldMk cId="1170365018" sldId="257"/>
            <ac:spMk id="3" creationId="{D64D02A7-2005-491B-BA5C-B9184D248901}"/>
          </ac:spMkLst>
        </pc:spChg>
        <pc:spChg chg="mod">
          <ac:chgData name="Eric Chitambar" userId="05f873b4-a386-453d-a2e0-769001d3b38e" providerId="ADAL" clId="{D0F81FAA-A029-4FCB-A31C-DD1820667C6A}" dt="2020-01-22T15:29:07.757" v="314" actId="1036"/>
          <ac:spMkLst>
            <pc:docMk/>
            <pc:sldMk cId="1170365018" sldId="257"/>
            <ac:spMk id="13" creationId="{8BE7957F-7632-4582-B0BC-55ED16D891B5}"/>
          </ac:spMkLst>
        </pc:spChg>
      </pc:sldChg>
      <pc:sldChg chg="delSp modSp modAnim">
        <pc:chgData name="Eric Chitambar" userId="05f873b4-a386-453d-a2e0-769001d3b38e" providerId="ADAL" clId="{D0F81FAA-A029-4FCB-A31C-DD1820667C6A}" dt="2020-01-22T15:44:38.030" v="430"/>
        <pc:sldMkLst>
          <pc:docMk/>
          <pc:sldMk cId="2593433590" sldId="258"/>
        </pc:sldMkLst>
        <pc:picChg chg="del mod ord">
          <ac:chgData name="Eric Chitambar" userId="05f873b4-a386-453d-a2e0-769001d3b38e" providerId="ADAL" clId="{D0F81FAA-A029-4FCB-A31C-DD1820667C6A}" dt="2020-01-22T15:33:13.924" v="404" actId="478"/>
          <ac:picMkLst>
            <pc:docMk/>
            <pc:sldMk cId="2593433590" sldId="258"/>
            <ac:picMk id="4" creationId="{D71F0593-DFB0-4F8A-BECF-FC704287DD60}"/>
          </ac:picMkLst>
        </pc:picChg>
        <pc:picChg chg="del mod">
          <ac:chgData name="Eric Chitambar" userId="05f873b4-a386-453d-a2e0-769001d3b38e" providerId="ADAL" clId="{D0F81FAA-A029-4FCB-A31C-DD1820667C6A}" dt="2020-01-22T15:31:37.507" v="363" actId="478"/>
          <ac:picMkLst>
            <pc:docMk/>
            <pc:sldMk cId="2593433590" sldId="258"/>
            <ac:picMk id="6" creationId="{748F18D3-FEB3-4289-AF67-57F8EA5A3FF5}"/>
          </ac:picMkLst>
        </pc:picChg>
        <pc:picChg chg="del mod">
          <ac:chgData name="Eric Chitambar" userId="05f873b4-a386-453d-a2e0-769001d3b38e" providerId="ADAL" clId="{D0F81FAA-A029-4FCB-A31C-DD1820667C6A}" dt="2020-01-22T15:31:48.735" v="376" actId="478"/>
          <ac:picMkLst>
            <pc:docMk/>
            <pc:sldMk cId="2593433590" sldId="258"/>
            <ac:picMk id="8" creationId="{40103180-1205-478D-B0B3-34E9E5F885AD}"/>
          </ac:picMkLst>
        </pc:picChg>
        <pc:picChg chg="del mod">
          <ac:chgData name="Eric Chitambar" userId="05f873b4-a386-453d-a2e0-769001d3b38e" providerId="ADAL" clId="{D0F81FAA-A029-4FCB-A31C-DD1820667C6A}" dt="2020-01-22T15:32:04.686" v="389" actId="478"/>
          <ac:picMkLst>
            <pc:docMk/>
            <pc:sldMk cId="2593433590" sldId="258"/>
            <ac:picMk id="10" creationId="{3D5DF13B-019C-4484-A880-1B9D83C74E91}"/>
          </ac:picMkLst>
        </pc:picChg>
        <pc:picChg chg="mod ord">
          <ac:chgData name="Eric Chitambar" userId="05f873b4-a386-453d-a2e0-769001d3b38e" providerId="ADAL" clId="{D0F81FAA-A029-4FCB-A31C-DD1820667C6A}" dt="2020-01-22T15:31:37.507" v="362" actId="108"/>
          <ac:picMkLst>
            <pc:docMk/>
            <pc:sldMk cId="2593433590" sldId="258"/>
            <ac:picMk id="12" creationId="{BEF624F5-4A94-4A58-A39B-90F1CEDA68BC}"/>
          </ac:picMkLst>
        </pc:picChg>
        <pc:picChg chg="mod ord">
          <ac:chgData name="Eric Chitambar" userId="05f873b4-a386-453d-a2e0-769001d3b38e" providerId="ADAL" clId="{D0F81FAA-A029-4FCB-A31C-DD1820667C6A}" dt="2020-01-22T15:44:32.948" v="428" actId="1036"/>
          <ac:picMkLst>
            <pc:docMk/>
            <pc:sldMk cId="2593433590" sldId="258"/>
            <ac:picMk id="14" creationId="{B492B74A-7263-4DBD-9F24-2513F3EAC17C}"/>
          </ac:picMkLst>
        </pc:picChg>
        <pc:picChg chg="del mod ord">
          <ac:chgData name="Eric Chitambar" userId="05f873b4-a386-453d-a2e0-769001d3b38e" providerId="ADAL" clId="{D0F81FAA-A029-4FCB-A31C-DD1820667C6A}" dt="2020-01-22T15:33:28.735" v="416" actId="478"/>
          <ac:picMkLst>
            <pc:docMk/>
            <pc:sldMk cId="2593433590" sldId="258"/>
            <ac:picMk id="16" creationId="{C96101F9-3A81-42F3-8B55-90DCA34C028C}"/>
          </ac:picMkLst>
        </pc:picChg>
        <pc:picChg chg="mod ord">
          <ac:chgData name="Eric Chitambar" userId="05f873b4-a386-453d-a2e0-769001d3b38e" providerId="ADAL" clId="{D0F81FAA-A029-4FCB-A31C-DD1820667C6A}" dt="2020-01-22T15:33:13.924" v="403" actId="108"/>
          <ac:picMkLst>
            <pc:docMk/>
            <pc:sldMk cId="2593433590" sldId="258"/>
            <ac:picMk id="18" creationId="{0C48E21D-3F5C-40EB-84F3-875D82EE8782}"/>
          </ac:picMkLst>
        </pc:picChg>
        <pc:picChg chg="del mod">
          <ac:chgData name="Eric Chitambar" userId="05f873b4-a386-453d-a2e0-769001d3b38e" providerId="ADAL" clId="{D0F81FAA-A029-4FCB-A31C-DD1820667C6A}" dt="2020-01-22T15:30:01.783" v="326" actId="478"/>
          <ac:picMkLst>
            <pc:docMk/>
            <pc:sldMk cId="2593433590" sldId="258"/>
            <ac:picMk id="20" creationId="{EB9DAA1A-3F4D-4D72-B70A-C64756F477EA}"/>
          </ac:picMkLst>
        </pc:picChg>
        <pc:picChg chg="mod ord">
          <ac:chgData name="Eric Chitambar" userId="05f873b4-a386-453d-a2e0-769001d3b38e" providerId="ADAL" clId="{D0F81FAA-A029-4FCB-A31C-DD1820667C6A}" dt="2020-01-22T15:33:28.735" v="415" actId="108"/>
          <ac:picMkLst>
            <pc:docMk/>
            <pc:sldMk cId="2593433590" sldId="258"/>
            <ac:picMk id="21" creationId="{ED277999-39C5-451D-9C37-7F6AA96A7DA2}"/>
          </ac:picMkLst>
        </pc:picChg>
      </pc:sldChg>
      <pc:sldChg chg="addSp delSp modSp modAnim">
        <pc:chgData name="Eric Chitambar" userId="05f873b4-a386-453d-a2e0-769001d3b38e" providerId="ADAL" clId="{D0F81FAA-A029-4FCB-A31C-DD1820667C6A}" dt="2020-01-22T15:45:38.302" v="439"/>
        <pc:sldMkLst>
          <pc:docMk/>
          <pc:sldMk cId="2726117944" sldId="259"/>
        </pc:sldMkLst>
        <pc:spChg chg="mod">
          <ac:chgData name="Eric Chitambar" userId="05f873b4-a386-453d-a2e0-769001d3b38e" providerId="ADAL" clId="{D0F81FAA-A029-4FCB-A31C-DD1820667C6A}" dt="2020-01-22T04:59:45.915" v="243" actId="20577"/>
          <ac:spMkLst>
            <pc:docMk/>
            <pc:sldMk cId="2726117944" sldId="259"/>
            <ac:spMk id="2" creationId="{36AFBAEA-E603-442A-BA07-BC0EC2445F4A}"/>
          </ac:spMkLst>
        </pc:spChg>
        <pc:spChg chg="add mod">
          <ac:chgData name="Eric Chitambar" userId="05f873b4-a386-453d-a2e0-769001d3b38e" providerId="ADAL" clId="{D0F81FAA-A029-4FCB-A31C-DD1820667C6A}" dt="2020-01-22T05:00:05.474" v="246" actId="1076"/>
          <ac:spMkLst>
            <pc:docMk/>
            <pc:sldMk cId="2726117944" sldId="259"/>
            <ac:spMk id="27" creationId="{25DFD62F-9523-44A3-A428-063946030F0E}"/>
          </ac:spMkLst>
        </pc:spChg>
        <pc:picChg chg="del mod">
          <ac:chgData name="Eric Chitambar" userId="05f873b4-a386-453d-a2e0-769001d3b38e" providerId="ADAL" clId="{D0F81FAA-A029-4FCB-A31C-DD1820667C6A}" dt="2020-01-22T04:42:15.488" v="17" actId="478"/>
          <ac:picMkLst>
            <pc:docMk/>
            <pc:sldMk cId="2726117944" sldId="259"/>
            <ac:picMk id="5" creationId="{603F5F5B-61B8-4174-B149-DF0BA350BAA7}"/>
          </ac:picMkLst>
        </pc:picChg>
        <pc:picChg chg="del mod ord">
          <ac:chgData name="Eric Chitambar" userId="05f873b4-a386-453d-a2e0-769001d3b38e" providerId="ADAL" clId="{D0F81FAA-A029-4FCB-A31C-DD1820667C6A}" dt="2020-01-22T04:42:32.409" v="30" actId="478"/>
          <ac:picMkLst>
            <pc:docMk/>
            <pc:sldMk cId="2726117944" sldId="259"/>
            <ac:picMk id="7" creationId="{3277C153-61CF-41B1-97F1-EAE063E1CE01}"/>
          </ac:picMkLst>
        </pc:picChg>
        <pc:picChg chg="mod ord">
          <ac:chgData name="Eric Chitambar" userId="05f873b4-a386-453d-a2e0-769001d3b38e" providerId="ADAL" clId="{D0F81FAA-A029-4FCB-A31C-DD1820667C6A}" dt="2020-01-22T04:42:36.090" v="31" actId="1076"/>
          <ac:picMkLst>
            <pc:docMk/>
            <pc:sldMk cId="2726117944" sldId="259"/>
            <ac:picMk id="9" creationId="{F557882C-93CF-4CDB-8711-059C6BA31D61}"/>
          </ac:picMkLst>
        </pc:picChg>
        <pc:picChg chg="mod">
          <ac:chgData name="Eric Chitambar" userId="05f873b4-a386-453d-a2e0-769001d3b38e" providerId="ADAL" clId="{D0F81FAA-A029-4FCB-A31C-DD1820667C6A}" dt="2020-01-22T04:58:35.870" v="206" actId="1076"/>
          <ac:picMkLst>
            <pc:docMk/>
            <pc:sldMk cId="2726117944" sldId="259"/>
            <ac:picMk id="11" creationId="{0FBA3855-FD08-4236-8726-99C2568AA4DB}"/>
          </ac:picMkLst>
        </pc:picChg>
        <pc:picChg chg="add del mod">
          <ac:chgData name="Eric Chitambar" userId="05f873b4-a386-453d-a2e0-769001d3b38e" providerId="ADAL" clId="{D0F81FAA-A029-4FCB-A31C-DD1820667C6A}" dt="2020-01-22T04:44:54.023" v="52" actId="478"/>
          <ac:picMkLst>
            <pc:docMk/>
            <pc:sldMk cId="2726117944" sldId="259"/>
            <ac:picMk id="12" creationId="{37AE6A8D-6CC4-47D7-9EC5-39FB6F74DF70}"/>
          </ac:picMkLst>
        </pc:picChg>
        <pc:picChg chg="mod ord">
          <ac:chgData name="Eric Chitambar" userId="05f873b4-a386-453d-a2e0-769001d3b38e" providerId="ADAL" clId="{D0F81FAA-A029-4FCB-A31C-DD1820667C6A}" dt="2020-01-22T05:00:11.539" v="248" actId="1076"/>
          <ac:picMkLst>
            <pc:docMk/>
            <pc:sldMk cId="2726117944" sldId="259"/>
            <ac:picMk id="14" creationId="{10D2BE9A-9AE6-4AF3-B7B8-C3AD29865BB2}"/>
          </ac:picMkLst>
        </pc:picChg>
        <pc:picChg chg="add del mod">
          <ac:chgData name="Eric Chitambar" userId="05f873b4-a386-453d-a2e0-769001d3b38e" providerId="ADAL" clId="{D0F81FAA-A029-4FCB-A31C-DD1820667C6A}" dt="2020-01-22T04:47:26.402" v="66" actId="478"/>
          <ac:picMkLst>
            <pc:docMk/>
            <pc:sldMk cId="2726117944" sldId="259"/>
            <ac:picMk id="15" creationId="{B23CB888-B1B0-4B95-A20B-2E495E0D9960}"/>
          </ac:picMkLst>
        </pc:picChg>
        <pc:picChg chg="mod ord">
          <ac:chgData name="Eric Chitambar" userId="05f873b4-a386-453d-a2e0-769001d3b38e" providerId="ADAL" clId="{D0F81FAA-A029-4FCB-A31C-DD1820667C6A}" dt="2020-01-22T05:00:05.474" v="246" actId="1076"/>
          <ac:picMkLst>
            <pc:docMk/>
            <pc:sldMk cId="2726117944" sldId="259"/>
            <ac:picMk id="17" creationId="{2AAC2CFE-343B-41EF-A99A-817ECF285E60}"/>
          </ac:picMkLst>
        </pc:picChg>
        <pc:picChg chg="mod">
          <ac:chgData name="Eric Chitambar" userId="05f873b4-a386-453d-a2e0-769001d3b38e" providerId="ADAL" clId="{D0F81FAA-A029-4FCB-A31C-DD1820667C6A}" dt="2020-01-22T05:00:05.474" v="246" actId="1076"/>
          <ac:picMkLst>
            <pc:docMk/>
            <pc:sldMk cId="2726117944" sldId="259"/>
            <ac:picMk id="19" creationId="{12EA3C14-5EC9-446E-A849-21CF86FD3A27}"/>
          </ac:picMkLst>
        </pc:picChg>
        <pc:picChg chg="del mod">
          <ac:chgData name="Eric Chitambar" userId="05f873b4-a386-453d-a2e0-769001d3b38e" providerId="ADAL" clId="{D0F81FAA-A029-4FCB-A31C-DD1820667C6A}" dt="2020-01-22T04:50:25.125" v="94" actId="478"/>
          <ac:picMkLst>
            <pc:docMk/>
            <pc:sldMk cId="2726117944" sldId="259"/>
            <ac:picMk id="21" creationId="{78326E24-6FC7-4AE9-91A6-EBB91D83C637}"/>
          </ac:picMkLst>
        </pc:picChg>
        <pc:picChg chg="mod ord">
          <ac:chgData name="Eric Chitambar" userId="05f873b4-a386-453d-a2e0-769001d3b38e" providerId="ADAL" clId="{D0F81FAA-A029-4FCB-A31C-DD1820667C6A}" dt="2020-01-22T05:00:05.474" v="246" actId="1076"/>
          <ac:picMkLst>
            <pc:docMk/>
            <pc:sldMk cId="2726117944" sldId="259"/>
            <ac:picMk id="23" creationId="{4FB3516B-021C-4B08-8E24-197AC4882D1A}"/>
          </ac:picMkLst>
        </pc:picChg>
        <pc:picChg chg="add del mod">
          <ac:chgData name="Eric Chitambar" userId="05f873b4-a386-453d-a2e0-769001d3b38e" providerId="ADAL" clId="{D0F81FAA-A029-4FCB-A31C-DD1820667C6A}" dt="2020-01-22T04:51:01.602" v="108" actId="478"/>
          <ac:picMkLst>
            <pc:docMk/>
            <pc:sldMk cId="2726117944" sldId="259"/>
            <ac:picMk id="24" creationId="{DB2DD0BC-2A90-4609-9063-322B0EE3747C}"/>
          </ac:picMkLst>
        </pc:picChg>
        <pc:picChg chg="mod ord">
          <ac:chgData name="Eric Chitambar" userId="05f873b4-a386-453d-a2e0-769001d3b38e" providerId="ADAL" clId="{D0F81FAA-A029-4FCB-A31C-DD1820667C6A}" dt="2020-01-22T05:00:05.474" v="246" actId="1076"/>
          <ac:picMkLst>
            <pc:docMk/>
            <pc:sldMk cId="2726117944" sldId="259"/>
            <ac:picMk id="26" creationId="{87AEFE16-6190-41F1-9473-B9D932855B09}"/>
          </ac:picMkLst>
        </pc:picChg>
        <pc:picChg chg="add del mod">
          <ac:chgData name="Eric Chitambar" userId="05f873b4-a386-453d-a2e0-769001d3b38e" providerId="ADAL" clId="{D0F81FAA-A029-4FCB-A31C-DD1820667C6A}" dt="2020-01-22T04:59:19.838" v="221" actId="478"/>
          <ac:picMkLst>
            <pc:docMk/>
            <pc:sldMk cId="2726117944" sldId="259"/>
            <ac:picMk id="28" creationId="{01587C0E-8CC2-49F6-8E42-FF2C4AF99506}"/>
          </ac:picMkLst>
        </pc:picChg>
        <pc:picChg chg="del mod ord">
          <ac:chgData name="Eric Chitambar" userId="05f873b4-a386-453d-a2e0-769001d3b38e" providerId="ADAL" clId="{D0F81FAA-A029-4FCB-A31C-DD1820667C6A}" dt="2020-01-22T04:59:40.490" v="233" actId="478"/>
          <ac:picMkLst>
            <pc:docMk/>
            <pc:sldMk cId="2726117944" sldId="259"/>
            <ac:picMk id="30" creationId="{C4AEEB72-B3C8-4FC4-BB18-5AEFB0389DC0}"/>
          </ac:picMkLst>
        </pc:picChg>
        <pc:picChg chg="mod ord">
          <ac:chgData name="Eric Chitambar" userId="05f873b4-a386-453d-a2e0-769001d3b38e" providerId="ADAL" clId="{D0F81FAA-A029-4FCB-A31C-DD1820667C6A}" dt="2020-01-22T05:00:07.742" v="247" actId="1076"/>
          <ac:picMkLst>
            <pc:docMk/>
            <pc:sldMk cId="2726117944" sldId="259"/>
            <ac:picMk id="32" creationId="{0C57DA3D-1238-4CA0-BECD-17D113E57A4C}"/>
          </ac:picMkLst>
        </pc:picChg>
      </pc:sldChg>
      <pc:sldChg chg="modAnim">
        <pc:chgData name="Eric Chitambar" userId="05f873b4-a386-453d-a2e0-769001d3b38e" providerId="ADAL" clId="{D0F81FAA-A029-4FCB-A31C-DD1820667C6A}" dt="2020-01-22T15:44:47.721" v="431"/>
        <pc:sldMkLst>
          <pc:docMk/>
          <pc:sldMk cId="3942330364" sldId="260"/>
        </pc:sldMkLst>
      </pc:sldChg>
      <pc:sldChg chg="add del">
        <pc:chgData name="Eric Chitambar" userId="05f873b4-a386-453d-a2e0-769001d3b38e" providerId="ADAL" clId="{D0F81FAA-A029-4FCB-A31C-DD1820667C6A}" dt="2020-01-22T04:53:04.567" v="125" actId="2696"/>
        <pc:sldMkLst>
          <pc:docMk/>
          <pc:sldMk cId="1588976612" sldId="261"/>
        </pc:sldMkLst>
      </pc:sldChg>
      <pc:sldChg chg="addSp delSp modSp add modAnim">
        <pc:chgData name="Eric Chitambar" userId="05f873b4-a386-453d-a2e0-769001d3b38e" providerId="ADAL" clId="{D0F81FAA-A029-4FCB-A31C-DD1820667C6A}" dt="2020-01-22T15:46:23.322" v="444"/>
        <pc:sldMkLst>
          <pc:docMk/>
          <pc:sldMk cId="3859612626" sldId="262"/>
        </pc:sldMkLst>
        <pc:spChg chg="del">
          <ac:chgData name="Eric Chitambar" userId="05f873b4-a386-453d-a2e0-769001d3b38e" providerId="ADAL" clId="{D0F81FAA-A029-4FCB-A31C-DD1820667C6A}" dt="2020-01-22T04:55:50.603" v="178" actId="478"/>
          <ac:spMkLst>
            <pc:docMk/>
            <pc:sldMk cId="3859612626" sldId="262"/>
            <ac:spMk id="27" creationId="{25DFD62F-9523-44A3-A428-063946030F0E}"/>
          </ac:spMkLst>
        </pc:spChg>
        <pc:picChg chg="del mod ord">
          <ac:chgData name="Eric Chitambar" userId="05f873b4-a386-453d-a2e0-769001d3b38e" providerId="ADAL" clId="{D0F81FAA-A029-4FCB-A31C-DD1820667C6A}" dt="2020-01-22T04:55:29.179" v="161" actId="478"/>
          <ac:picMkLst>
            <pc:docMk/>
            <pc:sldMk cId="3859612626" sldId="262"/>
            <ac:picMk id="4" creationId="{CF94D1D8-F5C4-49B0-AA67-E204B7C3CD92}"/>
          </ac:picMkLst>
        </pc:picChg>
        <pc:picChg chg="del mod ord">
          <ac:chgData name="Eric Chitambar" userId="05f873b4-a386-453d-a2e0-769001d3b38e" providerId="ADAL" clId="{D0F81FAA-A029-4FCB-A31C-DD1820667C6A}" dt="2020-01-22T04:55:40.262" v="177" actId="478"/>
          <ac:picMkLst>
            <pc:docMk/>
            <pc:sldMk cId="3859612626" sldId="262"/>
            <ac:picMk id="6" creationId="{611642B5-AF21-4E77-BA93-A0A394826155}"/>
          </ac:picMkLst>
        </pc:picChg>
        <pc:picChg chg="mod ord">
          <ac:chgData name="Eric Chitambar" userId="05f873b4-a386-453d-a2e0-769001d3b38e" providerId="ADAL" clId="{D0F81FAA-A029-4FCB-A31C-DD1820667C6A}" dt="2020-01-22T05:02:26.945" v="287" actId="1076"/>
          <ac:picMkLst>
            <pc:docMk/>
            <pc:sldMk cId="3859612626" sldId="262"/>
            <ac:picMk id="8" creationId="{674C7DE6-BE8F-429E-9A08-DAD1D2B58FDE}"/>
          </ac:picMkLst>
        </pc:picChg>
        <pc:picChg chg="del">
          <ac:chgData name="Eric Chitambar" userId="05f873b4-a386-453d-a2e0-769001d3b38e" providerId="ADAL" clId="{D0F81FAA-A029-4FCB-A31C-DD1820667C6A}" dt="2020-01-22T04:53:10.140" v="126" actId="478"/>
          <ac:picMkLst>
            <pc:docMk/>
            <pc:sldMk cId="3859612626" sldId="262"/>
            <ac:picMk id="9" creationId="{F557882C-93CF-4CDB-8711-059C6BA31D61}"/>
          </ac:picMkLst>
        </pc:picChg>
        <pc:picChg chg="del">
          <ac:chgData name="Eric Chitambar" userId="05f873b4-a386-453d-a2e0-769001d3b38e" providerId="ADAL" clId="{D0F81FAA-A029-4FCB-A31C-DD1820667C6A}" dt="2020-01-22T04:53:15.271" v="128" actId="478"/>
          <ac:picMkLst>
            <pc:docMk/>
            <pc:sldMk cId="3859612626" sldId="262"/>
            <ac:picMk id="11" creationId="{0FBA3855-FD08-4236-8726-99C2568AA4DB}"/>
          </ac:picMkLst>
        </pc:picChg>
        <pc:picChg chg="del mod ord">
          <ac:chgData name="Eric Chitambar" userId="05f873b4-a386-453d-a2e0-769001d3b38e" providerId="ADAL" clId="{D0F81FAA-A029-4FCB-A31C-DD1820667C6A}" dt="2020-01-22T04:58:11.226" v="205" actId="478"/>
          <ac:picMkLst>
            <pc:docMk/>
            <pc:sldMk cId="3859612626" sldId="262"/>
            <ac:picMk id="12" creationId="{222B59DA-97FD-48CF-A1AD-EE1CC822762F}"/>
          </ac:picMkLst>
        </pc:picChg>
        <pc:picChg chg="del mod">
          <ac:chgData name="Eric Chitambar" userId="05f873b4-a386-453d-a2e0-769001d3b38e" providerId="ADAL" clId="{D0F81FAA-A029-4FCB-A31C-DD1820667C6A}" dt="2020-01-22T04:55:04.535" v="145" actId="478"/>
          <ac:picMkLst>
            <pc:docMk/>
            <pc:sldMk cId="3859612626" sldId="262"/>
            <ac:picMk id="14" creationId="{10D2BE9A-9AE6-4AF3-B7B8-C3AD29865BB2}"/>
          </ac:picMkLst>
        </pc:picChg>
        <pc:picChg chg="mod ord">
          <ac:chgData name="Eric Chitambar" userId="05f873b4-a386-453d-a2e0-769001d3b38e" providerId="ADAL" clId="{D0F81FAA-A029-4FCB-A31C-DD1820667C6A}" dt="2020-01-22T04:58:11.226" v="204" actId="108"/>
          <ac:picMkLst>
            <pc:docMk/>
            <pc:sldMk cId="3859612626" sldId="262"/>
            <ac:picMk id="15" creationId="{F3FBDE9E-EFF6-435B-8818-B81CDB36550E}"/>
          </ac:picMkLst>
        </pc:picChg>
        <pc:picChg chg="del">
          <ac:chgData name="Eric Chitambar" userId="05f873b4-a386-453d-a2e0-769001d3b38e" providerId="ADAL" clId="{D0F81FAA-A029-4FCB-A31C-DD1820667C6A}" dt="2020-01-22T04:53:17.587" v="129" actId="478"/>
          <ac:picMkLst>
            <pc:docMk/>
            <pc:sldMk cId="3859612626" sldId="262"/>
            <ac:picMk id="17" creationId="{2AAC2CFE-343B-41EF-A99A-817ECF285E60}"/>
          </ac:picMkLst>
        </pc:picChg>
        <pc:picChg chg="add del mod">
          <ac:chgData name="Eric Chitambar" userId="05f873b4-a386-453d-a2e0-769001d3b38e" providerId="ADAL" clId="{D0F81FAA-A029-4FCB-A31C-DD1820667C6A}" dt="2020-01-22T04:58:00.711" v="193" actId="478"/>
          <ac:picMkLst>
            <pc:docMk/>
            <pc:sldMk cId="3859612626" sldId="262"/>
            <ac:picMk id="18" creationId="{B7F6673A-5F5F-465A-8BA1-D3F752CA1E5C}"/>
          </ac:picMkLst>
        </pc:picChg>
        <pc:picChg chg="del">
          <ac:chgData name="Eric Chitambar" userId="05f873b4-a386-453d-a2e0-769001d3b38e" providerId="ADAL" clId="{D0F81FAA-A029-4FCB-A31C-DD1820667C6A}" dt="2020-01-22T04:55:50.603" v="178" actId="478"/>
          <ac:picMkLst>
            <pc:docMk/>
            <pc:sldMk cId="3859612626" sldId="262"/>
            <ac:picMk id="19" creationId="{12EA3C14-5EC9-446E-A849-21CF86FD3A27}"/>
          </ac:picMkLst>
        </pc:picChg>
        <pc:picChg chg="del mod ord">
          <ac:chgData name="Eric Chitambar" userId="05f873b4-a386-453d-a2e0-769001d3b38e" providerId="ADAL" clId="{D0F81FAA-A029-4FCB-A31C-DD1820667C6A}" dt="2020-01-22T05:01:37.413" v="278" actId="478"/>
          <ac:picMkLst>
            <pc:docMk/>
            <pc:sldMk cId="3859612626" sldId="262"/>
            <ac:picMk id="20" creationId="{EC92905B-924D-48BD-8BF6-012292EAE811}"/>
          </ac:picMkLst>
        </pc:picChg>
        <pc:picChg chg="add del mod">
          <ac:chgData name="Eric Chitambar" userId="05f873b4-a386-453d-a2e0-769001d3b38e" providerId="ADAL" clId="{D0F81FAA-A029-4FCB-A31C-DD1820667C6A}" dt="2020-01-22T05:01:25.641" v="266" actId="478"/>
          <ac:picMkLst>
            <pc:docMk/>
            <pc:sldMk cId="3859612626" sldId="262"/>
            <ac:picMk id="22" creationId="{D7E73019-7A1E-4687-AEB5-BEE6B5C42566}"/>
          </ac:picMkLst>
        </pc:picChg>
        <pc:picChg chg="del">
          <ac:chgData name="Eric Chitambar" userId="05f873b4-a386-453d-a2e0-769001d3b38e" providerId="ADAL" clId="{D0F81FAA-A029-4FCB-A31C-DD1820667C6A}" dt="2020-01-22T04:55:50.603" v="178" actId="478"/>
          <ac:picMkLst>
            <pc:docMk/>
            <pc:sldMk cId="3859612626" sldId="262"/>
            <ac:picMk id="23" creationId="{4FB3516B-021C-4B08-8E24-197AC4882D1A}"/>
          </ac:picMkLst>
        </pc:picChg>
        <pc:picChg chg="mod ord">
          <ac:chgData name="Eric Chitambar" userId="05f873b4-a386-453d-a2e0-769001d3b38e" providerId="ADAL" clId="{D0F81FAA-A029-4FCB-A31C-DD1820667C6A}" dt="2020-01-22T05:01:37.413" v="277" actId="108"/>
          <ac:picMkLst>
            <pc:docMk/>
            <pc:sldMk cId="3859612626" sldId="262"/>
            <ac:picMk id="24" creationId="{AE3AB171-2A12-4C93-82B4-0CB8A543FDBF}"/>
          </ac:picMkLst>
        </pc:picChg>
        <pc:picChg chg="del">
          <ac:chgData name="Eric Chitambar" userId="05f873b4-a386-453d-a2e0-769001d3b38e" providerId="ADAL" clId="{D0F81FAA-A029-4FCB-A31C-DD1820667C6A}" dt="2020-01-22T04:55:50.603" v="178" actId="478"/>
          <ac:picMkLst>
            <pc:docMk/>
            <pc:sldMk cId="3859612626" sldId="262"/>
            <ac:picMk id="26" creationId="{87AEFE16-6190-41F1-9473-B9D932855B09}"/>
          </ac:picMkLst>
        </pc:picChg>
        <pc:picChg chg="mod">
          <ac:chgData name="Eric Chitambar" userId="05f873b4-a386-453d-a2e0-769001d3b38e" providerId="ADAL" clId="{D0F81FAA-A029-4FCB-A31C-DD1820667C6A}" dt="2020-01-22T05:02:24.726" v="286" actId="1076"/>
          <ac:picMkLst>
            <pc:docMk/>
            <pc:sldMk cId="3859612626" sldId="262"/>
            <ac:picMk id="28" creationId="{CBE175ED-F04C-4DD4-AACE-70BB35439783}"/>
          </ac:picMkLst>
        </pc:picChg>
        <pc:picChg chg="mod">
          <ac:chgData name="Eric Chitambar" userId="05f873b4-a386-453d-a2e0-769001d3b38e" providerId="ADAL" clId="{D0F81FAA-A029-4FCB-A31C-DD1820667C6A}" dt="2020-01-22T05:02:54.350" v="294" actId="1076"/>
          <ac:picMkLst>
            <pc:docMk/>
            <pc:sldMk cId="3859612626" sldId="262"/>
            <ac:picMk id="30" creationId="{8BC5F6EC-8986-4C50-A780-068D19BC4EA6}"/>
          </ac:picMkLst>
        </pc:picChg>
        <pc:picChg chg="mod">
          <ac:chgData name="Eric Chitambar" userId="05f873b4-a386-453d-a2e0-769001d3b38e" providerId="ADAL" clId="{D0F81FAA-A029-4FCB-A31C-DD1820667C6A}" dt="2020-01-22T05:03:35.873" v="301" actId="1076"/>
          <ac:picMkLst>
            <pc:docMk/>
            <pc:sldMk cId="3859612626" sldId="262"/>
            <ac:picMk id="32" creationId="{D0D81401-1737-417A-A93D-80D79C9C362C}"/>
          </ac:picMkLst>
        </pc:picChg>
      </pc:sldChg>
    </pc:docChg>
  </pc:docChgLst>
  <pc:docChgLst>
    <pc:chgData name="Chitambar, Eric" userId="05f873b4-a386-453d-a2e0-769001d3b38e" providerId="ADAL" clId="{BB1716ED-FF42-4889-9EF1-CA7A7C6BB668}"/>
    <pc:docChg chg="custSel delSld modSld sldOrd">
      <pc:chgData name="Chitambar, Eric" userId="05f873b4-a386-453d-a2e0-769001d3b38e" providerId="ADAL" clId="{BB1716ED-FF42-4889-9EF1-CA7A7C6BB668}" dt="2021-01-29T07:14:54.172" v="69"/>
      <pc:docMkLst>
        <pc:docMk/>
      </pc:docMkLst>
      <pc:sldChg chg="del">
        <pc:chgData name="Chitambar, Eric" userId="05f873b4-a386-453d-a2e0-769001d3b38e" providerId="ADAL" clId="{BB1716ED-FF42-4889-9EF1-CA7A7C6BB668}" dt="2021-01-29T07:07:21.773" v="0" actId="47"/>
        <pc:sldMkLst>
          <pc:docMk/>
          <pc:sldMk cId="1421867830" sldId="259"/>
        </pc:sldMkLst>
      </pc:sldChg>
      <pc:sldChg chg="del">
        <pc:chgData name="Chitambar, Eric" userId="05f873b4-a386-453d-a2e0-769001d3b38e" providerId="ADAL" clId="{BB1716ED-FF42-4889-9EF1-CA7A7C6BB668}" dt="2021-01-29T07:07:21.773" v="0" actId="47"/>
        <pc:sldMkLst>
          <pc:docMk/>
          <pc:sldMk cId="2995496393" sldId="260"/>
        </pc:sldMkLst>
      </pc:sldChg>
      <pc:sldChg chg="del">
        <pc:chgData name="Chitambar, Eric" userId="05f873b4-a386-453d-a2e0-769001d3b38e" providerId="ADAL" clId="{BB1716ED-FF42-4889-9EF1-CA7A7C6BB668}" dt="2021-01-29T07:07:21.773" v="0" actId="47"/>
        <pc:sldMkLst>
          <pc:docMk/>
          <pc:sldMk cId="183973892" sldId="262"/>
        </pc:sldMkLst>
      </pc:sldChg>
      <pc:sldChg chg="del">
        <pc:chgData name="Chitambar, Eric" userId="05f873b4-a386-453d-a2e0-769001d3b38e" providerId="ADAL" clId="{BB1716ED-FF42-4889-9EF1-CA7A7C6BB668}" dt="2021-01-29T07:07:21.773" v="0" actId="47"/>
        <pc:sldMkLst>
          <pc:docMk/>
          <pc:sldMk cId="11250940" sldId="263"/>
        </pc:sldMkLst>
      </pc:sldChg>
      <pc:sldChg chg="del">
        <pc:chgData name="Chitambar, Eric" userId="05f873b4-a386-453d-a2e0-769001d3b38e" providerId="ADAL" clId="{BB1716ED-FF42-4889-9EF1-CA7A7C6BB668}" dt="2021-01-29T07:07:21.773" v="0" actId="47"/>
        <pc:sldMkLst>
          <pc:docMk/>
          <pc:sldMk cId="4216913733" sldId="265"/>
        </pc:sldMkLst>
      </pc:sldChg>
      <pc:sldChg chg="del">
        <pc:chgData name="Chitambar, Eric" userId="05f873b4-a386-453d-a2e0-769001d3b38e" providerId="ADAL" clId="{BB1716ED-FF42-4889-9EF1-CA7A7C6BB668}" dt="2021-01-29T07:07:21.773" v="0" actId="47"/>
        <pc:sldMkLst>
          <pc:docMk/>
          <pc:sldMk cId="3472500195" sldId="266"/>
        </pc:sldMkLst>
      </pc:sldChg>
      <pc:sldChg chg="del">
        <pc:chgData name="Chitambar, Eric" userId="05f873b4-a386-453d-a2e0-769001d3b38e" providerId="ADAL" clId="{BB1716ED-FF42-4889-9EF1-CA7A7C6BB668}" dt="2021-01-29T07:07:21.773" v="0" actId="47"/>
        <pc:sldMkLst>
          <pc:docMk/>
          <pc:sldMk cId="3667615309" sldId="267"/>
        </pc:sldMkLst>
      </pc:sldChg>
      <pc:sldChg chg="del">
        <pc:chgData name="Chitambar, Eric" userId="05f873b4-a386-453d-a2e0-769001d3b38e" providerId="ADAL" clId="{BB1716ED-FF42-4889-9EF1-CA7A7C6BB668}" dt="2021-01-29T07:07:21.773" v="0" actId="47"/>
        <pc:sldMkLst>
          <pc:docMk/>
          <pc:sldMk cId="2708428107" sldId="270"/>
        </pc:sldMkLst>
      </pc:sldChg>
      <pc:sldChg chg="addSp delSp modSp mod delAnim modAnim">
        <pc:chgData name="Chitambar, Eric" userId="05f873b4-a386-453d-a2e0-769001d3b38e" providerId="ADAL" clId="{BB1716ED-FF42-4889-9EF1-CA7A7C6BB668}" dt="2021-01-29T07:14:38.062" v="67" actId="1076"/>
        <pc:sldMkLst>
          <pc:docMk/>
          <pc:sldMk cId="3554421356" sldId="271"/>
        </pc:sldMkLst>
        <pc:graphicFrameChg chg="add del mod">
          <ac:chgData name="Chitambar, Eric" userId="05f873b4-a386-453d-a2e0-769001d3b38e" providerId="ADAL" clId="{BB1716ED-FF42-4889-9EF1-CA7A7C6BB668}" dt="2021-01-29T07:09:40.343" v="2" actId="478"/>
          <ac:graphicFrameMkLst>
            <pc:docMk/>
            <pc:sldMk cId="3554421356" sldId="271"/>
            <ac:graphicFrameMk id="3" creationId="{D2F3590E-1484-47E3-B7E9-321EC629D535}"/>
          </ac:graphicFrameMkLst>
        </pc:graphicFrameChg>
        <pc:picChg chg="del">
          <ac:chgData name="Chitambar, Eric" userId="05f873b4-a386-453d-a2e0-769001d3b38e" providerId="ADAL" clId="{BB1716ED-FF42-4889-9EF1-CA7A7C6BB668}" dt="2021-01-29T07:14:13.752" v="62" actId="478"/>
          <ac:picMkLst>
            <pc:docMk/>
            <pc:sldMk cId="3554421356" sldId="271"/>
            <ac:picMk id="6" creationId="{9ADF11F4-6291-4DB3-8A85-CFEB6EC9FFB3}"/>
          </ac:picMkLst>
        </pc:picChg>
        <pc:picChg chg="add mod">
          <ac:chgData name="Chitambar, Eric" userId="05f873b4-a386-453d-a2e0-769001d3b38e" providerId="ADAL" clId="{BB1716ED-FF42-4889-9EF1-CA7A7C6BB668}" dt="2021-01-29T07:14:38.062" v="67" actId="1076"/>
          <ac:picMkLst>
            <pc:docMk/>
            <pc:sldMk cId="3554421356" sldId="271"/>
            <ac:picMk id="9" creationId="{E9C4D399-653C-452F-97DB-B7296EBF8766}"/>
          </ac:picMkLst>
        </pc:picChg>
        <pc:picChg chg="add mod">
          <ac:chgData name="Chitambar, Eric" userId="05f873b4-a386-453d-a2e0-769001d3b38e" providerId="ADAL" clId="{BB1716ED-FF42-4889-9EF1-CA7A7C6BB668}" dt="2021-01-29T07:14:38.062" v="67" actId="1076"/>
          <ac:picMkLst>
            <pc:docMk/>
            <pc:sldMk cId="3554421356" sldId="271"/>
            <ac:picMk id="10" creationId="{CCF8A06D-58EF-4BFA-A6D2-E4BB1E69388C}"/>
          </ac:picMkLst>
        </pc:picChg>
        <pc:picChg chg="mod">
          <ac:chgData name="Chitambar, Eric" userId="05f873b4-a386-453d-a2e0-769001d3b38e" providerId="ADAL" clId="{BB1716ED-FF42-4889-9EF1-CA7A7C6BB668}" dt="2021-01-29T07:14:16.312" v="63" actId="1076"/>
          <ac:picMkLst>
            <pc:docMk/>
            <pc:sldMk cId="3554421356" sldId="271"/>
            <ac:picMk id="27" creationId="{7D78748D-54AC-4300-AA42-5F7F58FBC06D}"/>
          </ac:picMkLst>
        </pc:picChg>
        <pc:picChg chg="del">
          <ac:chgData name="Chitambar, Eric" userId="05f873b4-a386-453d-a2e0-769001d3b38e" providerId="ADAL" clId="{BB1716ED-FF42-4889-9EF1-CA7A7C6BB668}" dt="2021-01-29T07:14:18.512" v="64" actId="478"/>
          <ac:picMkLst>
            <pc:docMk/>
            <pc:sldMk cId="3554421356" sldId="271"/>
            <ac:picMk id="31" creationId="{CDFEE193-8F38-4D30-8FB1-D5F8FE4EB415}"/>
          </ac:picMkLst>
        </pc:picChg>
      </pc:sldChg>
      <pc:sldChg chg="addSp delSp modSp mod modAnim">
        <pc:chgData name="Chitambar, Eric" userId="05f873b4-a386-453d-a2e0-769001d3b38e" providerId="ADAL" clId="{BB1716ED-FF42-4889-9EF1-CA7A7C6BB668}" dt="2021-01-29T07:14:54.172" v="69"/>
        <pc:sldMkLst>
          <pc:docMk/>
          <pc:sldMk cId="3408709734" sldId="272"/>
        </pc:sldMkLst>
        <pc:picChg chg="mod ord">
          <ac:chgData name="Chitambar, Eric" userId="05f873b4-a386-453d-a2e0-769001d3b38e" providerId="ADAL" clId="{BB1716ED-FF42-4889-9EF1-CA7A7C6BB668}" dt="2021-01-29T07:13:37.052" v="16" actId="108"/>
          <ac:picMkLst>
            <pc:docMk/>
            <pc:sldMk cId="3408709734" sldId="272"/>
            <ac:picMk id="4" creationId="{7630197B-CAC7-46E4-A9BB-A5B17D6DFC88}"/>
          </ac:picMkLst>
        </pc:picChg>
        <pc:picChg chg="mod ord">
          <ac:chgData name="Chitambar, Eric" userId="05f873b4-a386-453d-a2e0-769001d3b38e" providerId="ADAL" clId="{BB1716ED-FF42-4889-9EF1-CA7A7C6BB668}" dt="2021-01-29T07:13:44.002" v="30" actId="108"/>
          <ac:picMkLst>
            <pc:docMk/>
            <pc:sldMk cId="3408709734" sldId="272"/>
            <ac:picMk id="6" creationId="{40080529-2DD9-4D81-9DA1-143073B8E702}"/>
          </ac:picMkLst>
        </pc:picChg>
        <pc:picChg chg="mod ord">
          <ac:chgData name="Chitambar, Eric" userId="05f873b4-a386-453d-a2e0-769001d3b38e" providerId="ADAL" clId="{BB1716ED-FF42-4889-9EF1-CA7A7C6BB668}" dt="2021-01-29T07:13:52.322" v="45" actId="108"/>
          <ac:picMkLst>
            <pc:docMk/>
            <pc:sldMk cId="3408709734" sldId="272"/>
            <ac:picMk id="8" creationId="{639417B7-CF02-469A-832F-14226BE822B4}"/>
          </ac:picMkLst>
        </pc:picChg>
        <pc:picChg chg="mod ord">
          <ac:chgData name="Chitambar, Eric" userId="05f873b4-a386-453d-a2e0-769001d3b38e" providerId="ADAL" clId="{BB1716ED-FF42-4889-9EF1-CA7A7C6BB668}" dt="2021-01-29T07:14:03.087" v="60" actId="108"/>
          <ac:picMkLst>
            <pc:docMk/>
            <pc:sldMk cId="3408709734" sldId="272"/>
            <ac:picMk id="10" creationId="{79B8D1FB-F907-44BF-B08B-96CCCCE04186}"/>
          </ac:picMkLst>
        </pc:picChg>
        <pc:picChg chg="add del mod">
          <ac:chgData name="Chitambar, Eric" userId="05f873b4-a386-453d-a2e0-769001d3b38e" providerId="ADAL" clId="{BB1716ED-FF42-4889-9EF1-CA7A7C6BB668}" dt="2021-01-29T07:14:03.092" v="61" actId="478"/>
          <ac:picMkLst>
            <pc:docMk/>
            <pc:sldMk cId="3408709734" sldId="272"/>
            <ac:picMk id="13" creationId="{134EDF34-4D04-4B12-A5E2-AAAFB3E40A61}"/>
          </ac:picMkLst>
        </pc:picChg>
        <pc:picChg chg="del mod">
          <ac:chgData name="Chitambar, Eric" userId="05f873b4-a386-453d-a2e0-769001d3b38e" providerId="ADAL" clId="{BB1716ED-FF42-4889-9EF1-CA7A7C6BB668}" dt="2021-01-29T07:13:44.002" v="31" actId="478"/>
          <ac:picMkLst>
            <pc:docMk/>
            <pc:sldMk cId="3408709734" sldId="272"/>
            <ac:picMk id="29" creationId="{595CCA6D-E6CA-426D-AFC8-3396C49AFF61}"/>
          </ac:picMkLst>
        </pc:picChg>
        <pc:picChg chg="del mod">
          <ac:chgData name="Chitambar, Eric" userId="05f873b4-a386-453d-a2e0-769001d3b38e" providerId="ADAL" clId="{BB1716ED-FF42-4889-9EF1-CA7A7C6BB668}" dt="2021-01-29T07:13:52.322" v="46" actId="478"/>
          <ac:picMkLst>
            <pc:docMk/>
            <pc:sldMk cId="3408709734" sldId="272"/>
            <ac:picMk id="31" creationId="{FBE0E2B7-B6DB-438B-908D-3801214C007D}"/>
          </ac:picMkLst>
        </pc:picChg>
        <pc:picChg chg="del mod">
          <ac:chgData name="Chitambar, Eric" userId="05f873b4-a386-453d-a2e0-769001d3b38e" providerId="ADAL" clId="{BB1716ED-FF42-4889-9EF1-CA7A7C6BB668}" dt="2021-01-29T07:13:37.062" v="17" actId="478"/>
          <ac:picMkLst>
            <pc:docMk/>
            <pc:sldMk cId="3408709734" sldId="272"/>
            <ac:picMk id="34" creationId="{39C03451-34BD-4114-A3C3-CC714631B081}"/>
          </ac:picMkLst>
        </pc:picChg>
      </pc:sldChg>
      <pc:sldChg chg="delSp del mod ord delAnim">
        <pc:chgData name="Chitambar, Eric" userId="05f873b4-a386-453d-a2e0-769001d3b38e" providerId="ADAL" clId="{BB1716ED-FF42-4889-9EF1-CA7A7C6BB668}" dt="2021-01-29T07:14:40.222" v="68" actId="47"/>
        <pc:sldMkLst>
          <pc:docMk/>
          <pc:sldMk cId="3812946261" sldId="273"/>
        </pc:sldMkLst>
        <pc:picChg chg="del">
          <ac:chgData name="Chitambar, Eric" userId="05f873b4-a386-453d-a2e0-769001d3b38e" providerId="ADAL" clId="{BB1716ED-FF42-4889-9EF1-CA7A7C6BB668}" dt="2021-01-29T07:14:31.632" v="65" actId="21"/>
          <ac:picMkLst>
            <pc:docMk/>
            <pc:sldMk cId="3812946261" sldId="273"/>
            <ac:picMk id="9" creationId="{E9E01EC8-A0F7-4DD0-B986-47F18BDE647B}"/>
          </ac:picMkLst>
        </pc:picChg>
        <pc:picChg chg="del">
          <ac:chgData name="Chitambar, Eric" userId="05f873b4-a386-453d-a2e0-769001d3b38e" providerId="ADAL" clId="{BB1716ED-FF42-4889-9EF1-CA7A7C6BB668}" dt="2021-01-29T07:14:31.632" v="65" actId="21"/>
          <ac:picMkLst>
            <pc:docMk/>
            <pc:sldMk cId="3812946261" sldId="273"/>
            <ac:picMk id="11" creationId="{ADFE68F7-9668-4B51-B25E-ED21D881D5E9}"/>
          </ac:picMkLst>
        </pc:picChg>
        <pc:picChg chg="del">
          <ac:chgData name="Chitambar, Eric" userId="05f873b4-a386-453d-a2e0-769001d3b38e" providerId="ADAL" clId="{BB1716ED-FF42-4889-9EF1-CA7A7C6BB668}" dt="2021-01-29T07:13:56.302" v="47" actId="21"/>
          <ac:picMkLst>
            <pc:docMk/>
            <pc:sldMk cId="3812946261" sldId="273"/>
            <ac:picMk id="12" creationId="{582D8F7A-4947-4392-97C0-F5B2B61602FC}"/>
          </ac:picMkLst>
        </pc:picChg>
      </pc:sldChg>
    </pc:docChg>
  </pc:docChgLst>
  <pc:docChgLst>
    <pc:chgData name="Chitambar, Eric" userId="05f873b4-a386-453d-a2e0-769001d3b38e" providerId="ADAL" clId="{CDA71EDC-4E51-4E71-9E7F-4A84AE1C9B4C}"/>
    <pc:docChg chg="custSel addSld modSld">
      <pc:chgData name="Chitambar, Eric" userId="05f873b4-a386-453d-a2e0-769001d3b38e" providerId="ADAL" clId="{CDA71EDC-4E51-4E71-9E7F-4A84AE1C9B4C}" dt="2021-01-25T03:02:33.625" v="296"/>
      <pc:docMkLst>
        <pc:docMk/>
      </pc:docMkLst>
      <pc:sldChg chg="modSp mod">
        <pc:chgData name="Chitambar, Eric" userId="05f873b4-a386-453d-a2e0-769001d3b38e" providerId="ADAL" clId="{CDA71EDC-4E51-4E71-9E7F-4A84AE1C9B4C}" dt="2021-01-25T02:48:20.062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CDA71EDC-4E51-4E71-9E7F-4A84AE1C9B4C}" dt="2021-01-25T02:48:20.062" v="1" actId="20577"/>
          <ac:spMkLst>
            <pc:docMk/>
            <pc:sldMk cId="1225244473" sldId="256"/>
            <ac:spMk id="3" creationId="{3B7D7DDA-1CF7-4CDC-BCBF-9E9EEF86B37B}"/>
          </ac:spMkLst>
        </pc:spChg>
      </pc:sldChg>
      <pc:sldChg chg="modSp new mod modAnim">
        <pc:chgData name="Chitambar, Eric" userId="05f873b4-a386-453d-a2e0-769001d3b38e" providerId="ADAL" clId="{CDA71EDC-4E51-4E71-9E7F-4A84AE1C9B4C}" dt="2021-01-25T03:02:33.625" v="296"/>
        <pc:sldMkLst>
          <pc:docMk/>
          <pc:sldMk cId="3198841253" sldId="263"/>
        </pc:sldMkLst>
        <pc:spChg chg="mod">
          <ac:chgData name="Chitambar, Eric" userId="05f873b4-a386-453d-a2e0-769001d3b38e" providerId="ADAL" clId="{CDA71EDC-4E51-4E71-9E7F-4A84AE1C9B4C}" dt="2021-01-25T02:50:21.442" v="39" actId="20577"/>
          <ac:spMkLst>
            <pc:docMk/>
            <pc:sldMk cId="3198841253" sldId="263"/>
            <ac:spMk id="2" creationId="{F149419A-26DB-4C12-B543-A94E75A0B367}"/>
          </ac:spMkLst>
        </pc:spChg>
        <pc:spChg chg="mod">
          <ac:chgData name="Chitambar, Eric" userId="05f873b4-a386-453d-a2e0-769001d3b38e" providerId="ADAL" clId="{CDA71EDC-4E51-4E71-9E7F-4A84AE1C9B4C}" dt="2021-01-25T03:01:54.147" v="290" actId="14100"/>
          <ac:spMkLst>
            <pc:docMk/>
            <pc:sldMk cId="3198841253" sldId="263"/>
            <ac:spMk id="3" creationId="{993CF29D-BFE7-4DCF-87A6-BD0ED54FC81F}"/>
          </ac:spMkLst>
        </pc:spChg>
      </pc:sldChg>
    </pc:docChg>
  </pc:docChgLst>
  <pc:docChgLst>
    <pc:chgData name="Chitambar, Eric" userId="05f873b4-a386-453d-a2e0-769001d3b38e" providerId="ADAL" clId="{9A7E6C00-6380-4063-8CC3-1969AFE81FE5}"/>
    <pc:docChg chg="custSel modSld">
      <pc:chgData name="Chitambar, Eric" userId="05f873b4-a386-453d-a2e0-769001d3b38e" providerId="ADAL" clId="{9A7E6C00-6380-4063-8CC3-1969AFE81FE5}" dt="2023-08-28T13:53:21.599" v="37" actId="1076"/>
      <pc:docMkLst>
        <pc:docMk/>
      </pc:docMkLst>
      <pc:sldChg chg="delSp modSp mod">
        <pc:chgData name="Chitambar, Eric" userId="05f873b4-a386-453d-a2e0-769001d3b38e" providerId="ADAL" clId="{9A7E6C00-6380-4063-8CC3-1969AFE81FE5}" dt="2023-08-28T13:49:11.313" v="30" actId="962"/>
        <pc:sldMkLst>
          <pc:docMk/>
          <pc:sldMk cId="4192140971" sldId="268"/>
        </pc:sldMkLst>
        <pc:picChg chg="mod ord replST">
          <ac:chgData name="Chitambar, Eric" userId="05f873b4-a386-453d-a2e0-769001d3b38e" providerId="ADAL" clId="{9A7E6C00-6380-4063-8CC3-1969AFE81FE5}" dt="2023-08-28T13:49:11.313" v="30" actId="962"/>
          <ac:picMkLst>
            <pc:docMk/>
            <pc:sldMk cId="4192140971" sldId="268"/>
            <ac:picMk id="4" creationId="{627B31E2-D1EF-CC45-85C7-92AC9D288AFD}"/>
          </ac:picMkLst>
        </pc:picChg>
        <pc:picChg chg="del mod">
          <ac:chgData name="Chitambar, Eric" userId="05f873b4-a386-453d-a2e0-769001d3b38e" providerId="ADAL" clId="{9A7E6C00-6380-4063-8CC3-1969AFE81FE5}" dt="2023-08-28T13:49:11.313" v="28" actId="478"/>
          <ac:picMkLst>
            <pc:docMk/>
            <pc:sldMk cId="4192140971" sldId="268"/>
            <ac:picMk id="29" creationId="{9FA19F32-3070-CDD4-447A-D82C040E4BE7}"/>
          </ac:picMkLst>
        </pc:picChg>
      </pc:sldChg>
      <pc:sldChg chg="modAnim">
        <pc:chgData name="Chitambar, Eric" userId="05f873b4-a386-453d-a2e0-769001d3b38e" providerId="ADAL" clId="{9A7E6C00-6380-4063-8CC3-1969AFE81FE5}" dt="2023-08-28T13:49:38.798" v="32"/>
        <pc:sldMkLst>
          <pc:docMk/>
          <pc:sldMk cId="329429363" sldId="278"/>
        </pc:sldMkLst>
      </pc:sldChg>
      <pc:sldChg chg="delSp modSp mod delAnim">
        <pc:chgData name="Chitambar, Eric" userId="05f873b4-a386-453d-a2e0-769001d3b38e" providerId="ADAL" clId="{9A7E6C00-6380-4063-8CC3-1969AFE81FE5}" dt="2023-08-28T13:53:21.599" v="37" actId="1076"/>
        <pc:sldMkLst>
          <pc:docMk/>
          <pc:sldMk cId="3737053112" sldId="283"/>
        </pc:sldMkLst>
        <pc:picChg chg="del">
          <ac:chgData name="Chitambar, Eric" userId="05f873b4-a386-453d-a2e0-769001d3b38e" providerId="ADAL" clId="{9A7E6C00-6380-4063-8CC3-1969AFE81FE5}" dt="2023-08-28T13:53:12.051" v="35" actId="478"/>
          <ac:picMkLst>
            <pc:docMk/>
            <pc:sldMk cId="3737053112" sldId="283"/>
            <ac:picMk id="11" creationId="{A208CF49-3CBC-0D9B-7DE5-2ECA3210A43F}"/>
          </ac:picMkLst>
        </pc:picChg>
        <pc:picChg chg="mod">
          <ac:chgData name="Chitambar, Eric" userId="05f873b4-a386-453d-a2e0-769001d3b38e" providerId="ADAL" clId="{9A7E6C00-6380-4063-8CC3-1969AFE81FE5}" dt="2023-08-28T13:53:17.213" v="36" actId="1076"/>
          <ac:picMkLst>
            <pc:docMk/>
            <pc:sldMk cId="3737053112" sldId="283"/>
            <ac:picMk id="14" creationId="{BF0E966B-5360-D64F-D67A-23462D89F44C}"/>
          </ac:picMkLst>
        </pc:picChg>
        <pc:picChg chg="mod">
          <ac:chgData name="Chitambar, Eric" userId="05f873b4-a386-453d-a2e0-769001d3b38e" providerId="ADAL" clId="{9A7E6C00-6380-4063-8CC3-1969AFE81FE5}" dt="2023-08-28T13:53:17.213" v="36" actId="1076"/>
          <ac:picMkLst>
            <pc:docMk/>
            <pc:sldMk cId="3737053112" sldId="283"/>
            <ac:picMk id="17" creationId="{02894BC2-1840-36CC-7F23-9F3F0475ABE3}"/>
          </ac:picMkLst>
        </pc:picChg>
        <pc:picChg chg="mod">
          <ac:chgData name="Chitambar, Eric" userId="05f873b4-a386-453d-a2e0-769001d3b38e" providerId="ADAL" clId="{9A7E6C00-6380-4063-8CC3-1969AFE81FE5}" dt="2023-08-28T13:53:17.213" v="36" actId="1076"/>
          <ac:picMkLst>
            <pc:docMk/>
            <pc:sldMk cId="3737053112" sldId="283"/>
            <ac:picMk id="19" creationId="{8D717DAD-B71A-5FD6-D515-B4B2EA522C6A}"/>
          </ac:picMkLst>
        </pc:picChg>
        <pc:picChg chg="mod">
          <ac:chgData name="Chitambar, Eric" userId="05f873b4-a386-453d-a2e0-769001d3b38e" providerId="ADAL" clId="{9A7E6C00-6380-4063-8CC3-1969AFE81FE5}" dt="2023-08-28T13:53:17.213" v="36" actId="1076"/>
          <ac:picMkLst>
            <pc:docMk/>
            <pc:sldMk cId="3737053112" sldId="283"/>
            <ac:picMk id="22" creationId="{D2078247-E235-9602-1224-35DE8FBD7AFF}"/>
          </ac:picMkLst>
        </pc:picChg>
        <pc:picChg chg="mod">
          <ac:chgData name="Chitambar, Eric" userId="05f873b4-a386-453d-a2e0-769001d3b38e" providerId="ADAL" clId="{9A7E6C00-6380-4063-8CC3-1969AFE81FE5}" dt="2023-08-28T13:53:21.599" v="37" actId="1076"/>
          <ac:picMkLst>
            <pc:docMk/>
            <pc:sldMk cId="3737053112" sldId="283"/>
            <ac:picMk id="24" creationId="{8D2C0C6D-1AD5-3726-FB0E-9EB90FDB7C44}"/>
          </ac:picMkLst>
        </pc:picChg>
        <pc:picChg chg="mod">
          <ac:chgData name="Chitambar, Eric" userId="05f873b4-a386-453d-a2e0-769001d3b38e" providerId="ADAL" clId="{9A7E6C00-6380-4063-8CC3-1969AFE81FE5}" dt="2023-08-28T13:53:21.599" v="37" actId="1076"/>
          <ac:picMkLst>
            <pc:docMk/>
            <pc:sldMk cId="3737053112" sldId="283"/>
            <ac:picMk id="27" creationId="{FED28699-D504-F7EC-6A9F-E5B3DE91F526}"/>
          </ac:picMkLst>
        </pc:picChg>
        <pc:picChg chg="mod">
          <ac:chgData name="Chitambar, Eric" userId="05f873b4-a386-453d-a2e0-769001d3b38e" providerId="ADAL" clId="{9A7E6C00-6380-4063-8CC3-1969AFE81FE5}" dt="2023-08-28T13:53:21.599" v="37" actId="1076"/>
          <ac:picMkLst>
            <pc:docMk/>
            <pc:sldMk cId="3737053112" sldId="283"/>
            <ac:picMk id="29" creationId="{1C1D1F1C-4BBA-F447-33E9-E475FB659D78}"/>
          </ac:picMkLst>
        </pc:picChg>
      </pc:sldChg>
      <pc:sldChg chg="delSp modSp mod delAnim">
        <pc:chgData name="Chitambar, Eric" userId="05f873b4-a386-453d-a2e0-769001d3b38e" providerId="ADAL" clId="{9A7E6C00-6380-4063-8CC3-1969AFE81FE5}" dt="2023-08-28T13:53:08.868" v="34" actId="1076"/>
        <pc:sldMkLst>
          <pc:docMk/>
          <pc:sldMk cId="462586304" sldId="286"/>
        </pc:sldMkLst>
        <pc:picChg chg="del">
          <ac:chgData name="Chitambar, Eric" userId="05f873b4-a386-453d-a2e0-769001d3b38e" providerId="ADAL" clId="{9A7E6C00-6380-4063-8CC3-1969AFE81FE5}" dt="2023-08-28T13:53:03.440" v="33" actId="478"/>
          <ac:picMkLst>
            <pc:docMk/>
            <pc:sldMk cId="462586304" sldId="286"/>
            <ac:picMk id="5" creationId="{3EA8580E-3880-6DD1-6A72-75E1D113B5AD}"/>
          </ac:picMkLst>
        </pc:picChg>
        <pc:picChg chg="mod">
          <ac:chgData name="Chitambar, Eric" userId="05f873b4-a386-453d-a2e0-769001d3b38e" providerId="ADAL" clId="{9A7E6C00-6380-4063-8CC3-1969AFE81FE5}" dt="2023-08-28T13:53:08.868" v="34" actId="1076"/>
          <ac:picMkLst>
            <pc:docMk/>
            <pc:sldMk cId="462586304" sldId="286"/>
            <ac:picMk id="8" creationId="{932E6E1D-4597-7461-6821-F1E4626ABDF8}"/>
          </ac:picMkLst>
        </pc:picChg>
        <pc:picChg chg="mod">
          <ac:chgData name="Chitambar, Eric" userId="05f873b4-a386-453d-a2e0-769001d3b38e" providerId="ADAL" clId="{9A7E6C00-6380-4063-8CC3-1969AFE81FE5}" dt="2023-08-28T13:53:08.868" v="34" actId="1076"/>
          <ac:picMkLst>
            <pc:docMk/>
            <pc:sldMk cId="462586304" sldId="286"/>
            <ac:picMk id="10" creationId="{CF72A743-D0C6-2118-F65E-6DA661BC5ABF}"/>
          </ac:picMkLst>
        </pc:picChg>
        <pc:picChg chg="mod">
          <ac:chgData name="Chitambar, Eric" userId="05f873b4-a386-453d-a2e0-769001d3b38e" providerId="ADAL" clId="{9A7E6C00-6380-4063-8CC3-1969AFE81FE5}" dt="2023-08-28T13:53:08.868" v="34" actId="1076"/>
          <ac:picMkLst>
            <pc:docMk/>
            <pc:sldMk cId="462586304" sldId="286"/>
            <ac:picMk id="12" creationId="{FB782DA1-345F-29CF-0A80-DBF4B66B939A}"/>
          </ac:picMkLst>
        </pc:picChg>
        <pc:picChg chg="mod">
          <ac:chgData name="Chitambar, Eric" userId="05f873b4-a386-453d-a2e0-769001d3b38e" providerId="ADAL" clId="{9A7E6C00-6380-4063-8CC3-1969AFE81FE5}" dt="2023-08-28T13:53:08.868" v="34" actId="1076"/>
          <ac:picMkLst>
            <pc:docMk/>
            <pc:sldMk cId="462586304" sldId="286"/>
            <ac:picMk id="14" creationId="{68F983D0-EA84-A610-F7F2-135A453EE4FC}"/>
          </ac:picMkLst>
        </pc:picChg>
        <pc:picChg chg="mod">
          <ac:chgData name="Chitambar, Eric" userId="05f873b4-a386-453d-a2e0-769001d3b38e" providerId="ADAL" clId="{9A7E6C00-6380-4063-8CC3-1969AFE81FE5}" dt="2023-08-28T13:53:08.868" v="34" actId="1076"/>
          <ac:picMkLst>
            <pc:docMk/>
            <pc:sldMk cId="462586304" sldId="286"/>
            <ac:picMk id="17" creationId="{0A10ED21-66F5-A958-AAE3-E8C5AFC1DA1D}"/>
          </ac:picMkLst>
        </pc:picChg>
        <pc:picChg chg="mod">
          <ac:chgData name="Chitambar, Eric" userId="05f873b4-a386-453d-a2e0-769001d3b38e" providerId="ADAL" clId="{9A7E6C00-6380-4063-8CC3-1969AFE81FE5}" dt="2023-08-28T13:53:08.868" v="34" actId="1076"/>
          <ac:picMkLst>
            <pc:docMk/>
            <pc:sldMk cId="462586304" sldId="286"/>
            <ac:picMk id="19" creationId="{698E0303-AADF-C555-2264-523B0A0DEAA7}"/>
          </ac:picMkLst>
        </pc:picChg>
      </pc:sldChg>
    </pc:docChg>
  </pc:docChgLst>
  <pc:docChgLst>
    <pc:chgData name="Chitambar, Eric" userId="05f873b4-a386-453d-a2e0-769001d3b38e" providerId="ADAL" clId="{8DA9F0BA-B774-4871-9378-FA758C71E099}"/>
    <pc:docChg chg="undo custSel addSld delSld modSld sldOrd">
      <pc:chgData name="Chitambar, Eric" userId="05f873b4-a386-453d-a2e0-769001d3b38e" providerId="ADAL" clId="{8DA9F0BA-B774-4871-9378-FA758C71E099}" dt="2023-08-28T18:52:17.135" v="1964"/>
      <pc:docMkLst>
        <pc:docMk/>
      </pc:docMkLst>
      <pc:sldChg chg="modSp mod">
        <pc:chgData name="Chitambar, Eric" userId="05f873b4-a386-453d-a2e0-769001d3b38e" providerId="ADAL" clId="{8DA9F0BA-B774-4871-9378-FA758C71E099}" dt="2023-08-27T19:54:32.001" v="1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8DA9F0BA-B774-4871-9378-FA758C71E099}" dt="2023-08-27T19:54:32.001" v="11" actId="20577"/>
          <ac:spMkLst>
            <pc:docMk/>
            <pc:sldMk cId="1225244473" sldId="256"/>
            <ac:spMk id="3" creationId="{3B7D7DDA-1CF7-4CDC-BCBF-9E9EEF86B37B}"/>
          </ac:spMkLst>
        </pc:spChg>
      </pc:sldChg>
      <pc:sldChg chg="addSp delSp modSp mod delAnim modAnim">
        <pc:chgData name="Chitambar, Eric" userId="05f873b4-a386-453d-a2e0-769001d3b38e" providerId="ADAL" clId="{8DA9F0BA-B774-4871-9378-FA758C71E099}" dt="2023-08-28T18:52:17.135" v="1964"/>
        <pc:sldMkLst>
          <pc:docMk/>
          <pc:sldMk cId="4192140971" sldId="268"/>
        </pc:sldMkLst>
        <pc:picChg chg="del mod ord replST">
          <ac:chgData name="Chitambar, Eric" userId="05f873b4-a386-453d-a2e0-769001d3b38e" providerId="ADAL" clId="{8DA9F0BA-B774-4871-9378-FA758C71E099}" dt="2023-08-27T20:32:53.276" v="403" actId="478"/>
          <ac:picMkLst>
            <pc:docMk/>
            <pc:sldMk cId="4192140971" sldId="268"/>
            <ac:picMk id="4" creationId="{17AB1CF3-7ACC-BBB1-66A9-7E899534DF62}"/>
          </ac:picMkLst>
        </pc:picChg>
        <pc:picChg chg="del">
          <ac:chgData name="Chitambar, Eric" userId="05f873b4-a386-453d-a2e0-769001d3b38e" providerId="ADAL" clId="{8DA9F0BA-B774-4871-9378-FA758C71E099}" dt="2023-08-27T20:25:52.278" v="159" actId="478"/>
          <ac:picMkLst>
            <pc:docMk/>
            <pc:sldMk cId="4192140971" sldId="268"/>
            <ac:picMk id="5" creationId="{0F94946C-DB14-4C97-AF7C-B5DB602186C4}"/>
          </ac:picMkLst>
        </pc:picChg>
        <pc:picChg chg="del">
          <ac:chgData name="Chitambar, Eric" userId="05f873b4-a386-453d-a2e0-769001d3b38e" providerId="ADAL" clId="{8DA9F0BA-B774-4871-9378-FA758C71E099}" dt="2023-08-27T20:26:01.604" v="188" actId="478"/>
          <ac:picMkLst>
            <pc:docMk/>
            <pc:sldMk cId="4192140971" sldId="268"/>
            <ac:picMk id="6" creationId="{CD789389-9DDF-4C79-9AD8-A9971294D383}"/>
          </ac:picMkLst>
        </pc:picChg>
        <pc:picChg chg="del">
          <ac:chgData name="Chitambar, Eric" userId="05f873b4-a386-453d-a2e0-769001d3b38e" providerId="ADAL" clId="{8DA9F0BA-B774-4871-9378-FA758C71E099}" dt="2023-08-27T20:26:13.666" v="216" actId="478"/>
          <ac:picMkLst>
            <pc:docMk/>
            <pc:sldMk cId="4192140971" sldId="268"/>
            <ac:picMk id="8" creationId="{E6F23F00-4B01-4F33-8B8C-CE4AB788F85B}"/>
          </ac:picMkLst>
        </pc:picChg>
        <pc:picChg chg="mod ord replST">
          <ac:chgData name="Chitambar, Eric" userId="05f873b4-a386-453d-a2e0-769001d3b38e" providerId="ADAL" clId="{8DA9F0BA-B774-4871-9378-FA758C71E099}" dt="2023-08-27T20:32:58.354" v="406" actId="1076"/>
          <ac:picMkLst>
            <pc:docMk/>
            <pc:sldMk cId="4192140971" sldId="268"/>
            <ac:picMk id="9" creationId="{DD1AC5F0-09A5-F788-9B45-9296836C2402}"/>
          </ac:picMkLst>
        </pc:picChg>
        <pc:picChg chg="mod ord replST">
          <ac:chgData name="Chitambar, Eric" userId="05f873b4-a386-453d-a2e0-769001d3b38e" providerId="ADAL" clId="{8DA9F0BA-B774-4871-9378-FA758C71E099}" dt="2023-08-27T20:32:58.354" v="406" actId="1076"/>
          <ac:picMkLst>
            <pc:docMk/>
            <pc:sldMk cId="4192140971" sldId="268"/>
            <ac:picMk id="11" creationId="{1318D328-2232-074B-C743-CF4CD40D00A7}"/>
          </ac:picMkLst>
        </pc:picChg>
        <pc:picChg chg="mod ord replST">
          <ac:chgData name="Chitambar, Eric" userId="05f873b4-a386-453d-a2e0-769001d3b38e" providerId="ADAL" clId="{8DA9F0BA-B774-4871-9378-FA758C71E099}" dt="2023-08-27T20:32:58.354" v="406" actId="1076"/>
          <ac:picMkLst>
            <pc:docMk/>
            <pc:sldMk cId="4192140971" sldId="268"/>
            <ac:picMk id="13" creationId="{D270D8C2-15BE-4C25-B22C-316F025E1965}"/>
          </ac:picMkLst>
        </pc:picChg>
        <pc:picChg chg="del mod ord replST">
          <ac:chgData name="Chitambar, Eric" userId="05f873b4-a386-453d-a2e0-769001d3b38e" providerId="ADAL" clId="{8DA9F0BA-B774-4871-9378-FA758C71E099}" dt="2023-08-27T20:33:51.756" v="464" actId="478"/>
          <ac:picMkLst>
            <pc:docMk/>
            <pc:sldMk cId="4192140971" sldId="268"/>
            <ac:picMk id="15" creationId="{C8200CC0-9D73-6A70-1E3A-AA1061CDA312}"/>
          </ac:picMkLst>
        </pc:picChg>
        <pc:picChg chg="add del mod">
          <ac:chgData name="Chitambar, Eric" userId="05f873b4-a386-453d-a2e0-769001d3b38e" providerId="ADAL" clId="{8DA9F0BA-B774-4871-9378-FA758C71E099}" dt="2023-08-27T20:33:36.452" v="432" actId="478"/>
          <ac:picMkLst>
            <pc:docMk/>
            <pc:sldMk cId="4192140971" sldId="268"/>
            <ac:picMk id="16" creationId="{C76A18C4-E50B-982F-9ED9-23089ECC1376}"/>
          </ac:picMkLst>
        </pc:picChg>
        <pc:picChg chg="del">
          <ac:chgData name="Chitambar, Eric" userId="05f873b4-a386-453d-a2e0-769001d3b38e" providerId="ADAL" clId="{8DA9F0BA-B774-4871-9378-FA758C71E099}" dt="2023-08-27T20:26:20.953" v="243" actId="478"/>
          <ac:picMkLst>
            <pc:docMk/>
            <pc:sldMk cId="4192140971" sldId="268"/>
            <ac:picMk id="17" creationId="{92CB9F53-97B5-4F1B-A776-582D8BB3848B}"/>
          </ac:picMkLst>
        </pc:picChg>
        <pc:picChg chg="add del mod">
          <ac:chgData name="Chitambar, Eric" userId="05f873b4-a386-453d-a2e0-769001d3b38e" providerId="ADAL" clId="{8DA9F0BA-B774-4871-9378-FA758C71E099}" dt="2023-08-27T20:34:51.454" v="527" actId="478"/>
          <ac:picMkLst>
            <pc:docMk/>
            <pc:sldMk cId="4192140971" sldId="268"/>
            <ac:picMk id="18" creationId="{FC712193-EFA8-E703-1315-BC416541E9C0}"/>
          </ac:picMkLst>
        </pc:picChg>
        <pc:picChg chg="del">
          <ac:chgData name="Chitambar, Eric" userId="05f873b4-a386-453d-a2e0-769001d3b38e" providerId="ADAL" clId="{8DA9F0BA-B774-4871-9378-FA758C71E099}" dt="2023-08-27T20:26:28.818" v="269" actId="478"/>
          <ac:picMkLst>
            <pc:docMk/>
            <pc:sldMk cId="4192140971" sldId="268"/>
            <ac:picMk id="19" creationId="{BAACF4AB-81D8-4AEF-9451-FD9876A31A33}"/>
          </ac:picMkLst>
        </pc:picChg>
        <pc:picChg chg="mod ord replST">
          <ac:chgData name="Chitambar, Eric" userId="05f873b4-a386-453d-a2e0-769001d3b38e" providerId="ADAL" clId="{8DA9F0BA-B774-4871-9378-FA758C71E099}" dt="2023-08-27T20:32:53.276" v="405" actId="962"/>
          <ac:picMkLst>
            <pc:docMk/>
            <pc:sldMk cId="4192140971" sldId="268"/>
            <ac:picMk id="21" creationId="{29DF806A-DFA8-EF97-DC25-BE57AD605F0B}"/>
          </ac:picMkLst>
        </pc:picChg>
        <pc:picChg chg="del mod ord replST">
          <ac:chgData name="Chitambar, Eric" userId="05f873b4-a386-453d-a2e0-769001d3b38e" providerId="ADAL" clId="{8DA9F0BA-B774-4871-9378-FA758C71E099}" dt="2023-08-27T20:33:48.409" v="461" actId="478"/>
          <ac:picMkLst>
            <pc:docMk/>
            <pc:sldMk cId="4192140971" sldId="268"/>
            <ac:picMk id="23" creationId="{463DEAB6-8418-6F13-1057-B3A0799B7F15}"/>
          </ac:picMkLst>
        </pc:picChg>
        <pc:picChg chg="del mod ord replST">
          <ac:chgData name="Chitambar, Eric" userId="05f873b4-a386-453d-a2e0-769001d3b38e" providerId="ADAL" clId="{8DA9F0BA-B774-4871-9378-FA758C71E099}" dt="2023-08-27T20:34:30.858" v="493" actId="478"/>
          <ac:picMkLst>
            <pc:docMk/>
            <pc:sldMk cId="4192140971" sldId="268"/>
            <ac:picMk id="25" creationId="{7636A5DC-D943-3438-F188-E125C99B4902}"/>
          </ac:picMkLst>
        </pc:picChg>
        <pc:picChg chg="del mod ord replST">
          <ac:chgData name="Chitambar, Eric" userId="05f873b4-a386-453d-a2e0-769001d3b38e" providerId="ADAL" clId="{8DA9F0BA-B774-4871-9378-FA758C71E099}" dt="2023-08-27T20:34:42.796" v="522" actId="478"/>
          <ac:picMkLst>
            <pc:docMk/>
            <pc:sldMk cId="4192140971" sldId="268"/>
            <ac:picMk id="27" creationId="{3FF485C4-C8F9-D9B5-CD65-DBC2B2790D9F}"/>
          </ac:picMkLst>
        </pc:picChg>
        <pc:picChg chg="mod ord replST">
          <ac:chgData name="Chitambar, Eric" userId="05f873b4-a386-453d-a2e0-769001d3b38e" providerId="ADAL" clId="{8DA9F0BA-B774-4871-9378-FA758C71E099}" dt="2023-08-27T20:35:19.214" v="557" actId="1076"/>
          <ac:picMkLst>
            <pc:docMk/>
            <pc:sldMk cId="4192140971" sldId="268"/>
            <ac:picMk id="29" creationId="{9FA19F32-3070-CDD4-447A-D82C040E4BE7}"/>
          </ac:picMkLst>
        </pc:picChg>
        <pc:picChg chg="add del mod">
          <ac:chgData name="Chitambar, Eric" userId="05f873b4-a386-453d-a2e0-769001d3b38e" providerId="ADAL" clId="{8DA9F0BA-B774-4871-9378-FA758C71E099}" dt="2023-08-27T20:35:10.538" v="553" actId="478"/>
          <ac:picMkLst>
            <pc:docMk/>
            <pc:sldMk cId="4192140971" sldId="268"/>
            <ac:picMk id="30" creationId="{7807175B-038A-B2FA-492D-6F8695FDB089}"/>
          </ac:picMkLst>
        </pc:picChg>
        <pc:picChg chg="mod ord replST">
          <ac:chgData name="Chitambar, Eric" userId="05f873b4-a386-453d-a2e0-769001d3b38e" providerId="ADAL" clId="{8DA9F0BA-B774-4871-9378-FA758C71E099}" dt="2023-08-27T20:35:21.566" v="558" actId="1076"/>
          <ac:picMkLst>
            <pc:docMk/>
            <pc:sldMk cId="4192140971" sldId="268"/>
            <ac:picMk id="32" creationId="{59C1D389-F92B-A0DD-89AC-EFDA3D53C9B1}"/>
          </ac:picMkLst>
        </pc:picChg>
        <pc:inkChg chg="add">
          <ac:chgData name="Chitambar, Eric" userId="05f873b4-a386-453d-a2e0-769001d3b38e" providerId="ADAL" clId="{8DA9F0BA-B774-4871-9378-FA758C71E099}" dt="2023-08-28T18:52:17.135" v="1964"/>
          <ac:inkMkLst>
            <pc:docMk/>
            <pc:sldMk cId="4192140971" sldId="268"/>
            <ac:inkMk id="3" creationId="{25F21C6C-CFF1-DB75-0C46-9BCDE0AF658B}"/>
          </ac:inkMkLst>
        </pc:inkChg>
      </pc:sldChg>
      <pc:sldChg chg="delSp modSp mod modShow">
        <pc:chgData name="Chitambar, Eric" userId="05f873b4-a386-453d-a2e0-769001d3b38e" providerId="ADAL" clId="{8DA9F0BA-B774-4871-9378-FA758C71E099}" dt="2023-08-27T20:30:09.633" v="359" actId="729"/>
        <pc:sldMkLst>
          <pc:docMk/>
          <pc:sldMk cId="2597195867" sldId="275"/>
        </pc:sldMkLst>
        <pc:picChg chg="del">
          <ac:chgData name="Chitambar, Eric" userId="05f873b4-a386-453d-a2e0-769001d3b38e" providerId="ADAL" clId="{8DA9F0BA-B774-4871-9378-FA758C71E099}" dt="2023-08-27T20:27:05.824" v="328" actId="478"/>
          <ac:picMkLst>
            <pc:docMk/>
            <pc:sldMk cId="2597195867" sldId="275"/>
            <ac:picMk id="4" creationId="{A51898DB-7FE5-458D-AB14-B9D3EE44BA08}"/>
          </ac:picMkLst>
        </pc:picChg>
        <pc:picChg chg="mod ord replST">
          <ac:chgData name="Chitambar, Eric" userId="05f873b4-a386-453d-a2e0-769001d3b38e" providerId="ADAL" clId="{8DA9F0BA-B774-4871-9378-FA758C71E099}" dt="2023-08-27T20:26:58.919" v="301" actId="962"/>
          <ac:picMkLst>
            <pc:docMk/>
            <pc:sldMk cId="2597195867" sldId="275"/>
            <ac:picMk id="5" creationId="{C586A137-C116-B170-3701-B79A8EC4AF7F}"/>
          </ac:picMkLst>
        </pc:picChg>
        <pc:picChg chg="mod ord replST">
          <ac:chgData name="Chitambar, Eric" userId="05f873b4-a386-453d-a2e0-769001d3b38e" providerId="ADAL" clId="{8DA9F0BA-B774-4871-9378-FA758C71E099}" dt="2023-08-27T20:27:05.824" v="330" actId="962"/>
          <ac:picMkLst>
            <pc:docMk/>
            <pc:sldMk cId="2597195867" sldId="275"/>
            <ac:picMk id="7" creationId="{B9FA1C78-449D-83E4-03FD-C076BE3C4BAC}"/>
          </ac:picMkLst>
        </pc:picChg>
        <pc:picChg chg="mod ord replST">
          <ac:chgData name="Chitambar, Eric" userId="05f873b4-a386-453d-a2e0-769001d3b38e" providerId="ADAL" clId="{8DA9F0BA-B774-4871-9378-FA758C71E099}" dt="2023-08-27T20:27:12.940" v="358" actId="962"/>
          <ac:picMkLst>
            <pc:docMk/>
            <pc:sldMk cId="2597195867" sldId="275"/>
            <ac:picMk id="9" creationId="{56250EC4-2CC6-04D7-5954-39A5796731E9}"/>
          </ac:picMkLst>
        </pc:picChg>
        <pc:picChg chg="del">
          <ac:chgData name="Chitambar, Eric" userId="05f873b4-a386-453d-a2e0-769001d3b38e" providerId="ADAL" clId="{8DA9F0BA-B774-4871-9378-FA758C71E099}" dt="2023-08-27T20:26:58.919" v="299" actId="478"/>
          <ac:picMkLst>
            <pc:docMk/>
            <pc:sldMk cId="2597195867" sldId="275"/>
            <ac:picMk id="11" creationId="{2BA5BA71-5C3B-4E67-8460-E917C214C052}"/>
          </ac:picMkLst>
        </pc:picChg>
        <pc:picChg chg="del">
          <ac:chgData name="Chitambar, Eric" userId="05f873b4-a386-453d-a2e0-769001d3b38e" providerId="ADAL" clId="{8DA9F0BA-B774-4871-9378-FA758C71E099}" dt="2023-08-27T20:27:12.940" v="356" actId="478"/>
          <ac:picMkLst>
            <pc:docMk/>
            <pc:sldMk cId="2597195867" sldId="275"/>
            <ac:picMk id="23" creationId="{7AF128E8-7EBE-4DF7-80FF-F533187CC42F}"/>
          </ac:picMkLst>
        </pc:picChg>
      </pc:sldChg>
      <pc:sldChg chg="addSp delSp modSp mod">
        <pc:chgData name="Chitambar, Eric" userId="05f873b4-a386-453d-a2e0-769001d3b38e" providerId="ADAL" clId="{8DA9F0BA-B774-4871-9378-FA758C71E099}" dt="2023-08-28T18:52:17.135" v="1964"/>
        <pc:sldMkLst>
          <pc:docMk/>
          <pc:sldMk cId="3836786430" sldId="276"/>
        </pc:sldMkLst>
        <pc:picChg chg="del mod ord replST">
          <ac:chgData name="Chitambar, Eric" userId="05f873b4-a386-453d-a2e0-769001d3b38e" providerId="ADAL" clId="{8DA9F0BA-B774-4871-9378-FA758C71E099}" dt="2023-08-27T19:55:49.480" v="69" actId="478"/>
          <ac:picMkLst>
            <pc:docMk/>
            <pc:sldMk cId="3836786430" sldId="276"/>
            <ac:picMk id="4" creationId="{F2853EC0-8513-AA55-1C19-AEFD88A9B888}"/>
          </ac:picMkLst>
        </pc:picChg>
        <pc:picChg chg="del">
          <ac:chgData name="Chitambar, Eric" userId="05f873b4-a386-453d-a2e0-769001d3b38e" providerId="ADAL" clId="{8DA9F0BA-B774-4871-9378-FA758C71E099}" dt="2023-08-27T19:55:39.327" v="38" actId="478"/>
          <ac:picMkLst>
            <pc:docMk/>
            <pc:sldMk cId="3836786430" sldId="276"/>
            <ac:picMk id="5" creationId="{BE0E707F-0B55-4BA7-8549-6678BD9DDEFD}"/>
          </ac:picMkLst>
        </pc:picChg>
        <pc:picChg chg="mod ord replST">
          <ac:chgData name="Chitambar, Eric" userId="05f873b4-a386-453d-a2e0-769001d3b38e" providerId="ADAL" clId="{8DA9F0BA-B774-4871-9378-FA758C71E099}" dt="2023-08-27T19:55:49.480" v="71" actId="962"/>
          <ac:picMkLst>
            <pc:docMk/>
            <pc:sldMk cId="3836786430" sldId="276"/>
            <ac:picMk id="7" creationId="{8AE1B792-3FCB-7679-FF35-A4CD14B6B111}"/>
          </ac:picMkLst>
        </pc:picChg>
        <pc:picChg chg="mod ord replST">
          <ac:chgData name="Chitambar, Eric" userId="05f873b4-a386-453d-a2e0-769001d3b38e" providerId="ADAL" clId="{8DA9F0BA-B774-4871-9378-FA758C71E099}" dt="2023-08-27T19:55:59.902" v="100" actId="1076"/>
          <ac:picMkLst>
            <pc:docMk/>
            <pc:sldMk cId="3836786430" sldId="276"/>
            <ac:picMk id="9" creationId="{CDF9D7D2-DA51-C968-41AE-A268E8389AC4}"/>
          </ac:picMkLst>
        </pc:picChg>
        <pc:picChg chg="del mod">
          <ac:chgData name="Chitambar, Eric" userId="05f873b4-a386-453d-a2e0-769001d3b38e" providerId="ADAL" clId="{8DA9F0BA-B774-4871-9378-FA758C71E099}" dt="2023-08-27T19:55:57.741" v="97" actId="478"/>
          <ac:picMkLst>
            <pc:docMk/>
            <pc:sldMk cId="3836786430" sldId="276"/>
            <ac:picMk id="11" creationId="{7B6461B5-0898-4C62-B2A7-5BFB64B7D25E}"/>
          </ac:picMkLst>
        </pc:picChg>
        <pc:picChg chg="mod ord replST">
          <ac:chgData name="Chitambar, Eric" userId="05f873b4-a386-453d-a2e0-769001d3b38e" providerId="ADAL" clId="{8DA9F0BA-B774-4871-9378-FA758C71E099}" dt="2023-08-27T19:56:10.192" v="127" actId="962"/>
          <ac:picMkLst>
            <pc:docMk/>
            <pc:sldMk cId="3836786430" sldId="276"/>
            <ac:picMk id="12" creationId="{5165F280-3255-401D-8F2A-30C024900BBE}"/>
          </ac:picMkLst>
        </pc:picChg>
        <pc:picChg chg="del mod">
          <ac:chgData name="Chitambar, Eric" userId="05f873b4-a386-453d-a2e0-769001d3b38e" providerId="ADAL" clId="{8DA9F0BA-B774-4871-9378-FA758C71E099}" dt="2023-08-27T19:56:10.192" v="125" actId="478"/>
          <ac:picMkLst>
            <pc:docMk/>
            <pc:sldMk cId="3836786430" sldId="276"/>
            <ac:picMk id="13" creationId="{CB385940-E184-467C-B1B1-4E8419857F45}"/>
          </ac:picMkLst>
        </pc:picChg>
        <pc:inkChg chg="add">
          <ac:chgData name="Chitambar, Eric" userId="05f873b4-a386-453d-a2e0-769001d3b38e" providerId="ADAL" clId="{8DA9F0BA-B774-4871-9378-FA758C71E099}" dt="2023-08-28T18:52:17.135" v="1964"/>
          <ac:inkMkLst>
            <pc:docMk/>
            <pc:sldMk cId="3836786430" sldId="276"/>
            <ac:inkMk id="3" creationId="{1EE3619C-6DF0-92C0-3BA1-BF408D1F0E68}"/>
          </ac:inkMkLst>
        </pc:inkChg>
      </pc:sldChg>
      <pc:sldChg chg="mod modShow">
        <pc:chgData name="Chitambar, Eric" userId="05f873b4-a386-453d-a2e0-769001d3b38e" providerId="ADAL" clId="{8DA9F0BA-B774-4871-9378-FA758C71E099}" dt="2023-08-27T20:30:13.694" v="360" actId="729"/>
        <pc:sldMkLst>
          <pc:docMk/>
          <pc:sldMk cId="572609088" sldId="277"/>
        </pc:sldMkLst>
      </pc:sldChg>
      <pc:sldChg chg="addSp delSp modSp mod modAnim">
        <pc:chgData name="Chitambar, Eric" userId="05f873b4-a386-453d-a2e0-769001d3b38e" providerId="ADAL" clId="{8DA9F0BA-B774-4871-9378-FA758C71E099}" dt="2023-08-28T18:52:17.135" v="1964"/>
        <pc:sldMkLst>
          <pc:docMk/>
          <pc:sldMk cId="329429363" sldId="278"/>
        </pc:sldMkLst>
        <pc:spChg chg="add">
          <ac:chgData name="Chitambar, Eric" userId="05f873b4-a386-453d-a2e0-769001d3b38e" providerId="ADAL" clId="{8DA9F0BA-B774-4871-9378-FA758C71E099}" dt="2023-08-27T20:36:50.936" v="768" actId="11529"/>
          <ac:spMkLst>
            <pc:docMk/>
            <pc:sldMk cId="329429363" sldId="278"/>
            <ac:spMk id="18" creationId="{C7E16E4D-BDC0-52ED-7024-E5C80AB4AE65}"/>
          </ac:spMkLst>
        </pc:spChg>
        <pc:picChg chg="mod ord replST">
          <ac:chgData name="Chitambar, Eric" userId="05f873b4-a386-453d-a2e0-769001d3b38e" providerId="ADAL" clId="{8DA9F0BA-B774-4871-9378-FA758C71E099}" dt="2023-08-27T20:35:38.632" v="589" actId="962"/>
          <ac:picMkLst>
            <pc:docMk/>
            <pc:sldMk cId="329429363" sldId="278"/>
            <ac:picMk id="4" creationId="{E1B68C6E-8C7F-9E95-2E3F-3BCB7DF1A371}"/>
          </ac:picMkLst>
        </pc:picChg>
        <pc:picChg chg="mod ord replST">
          <ac:chgData name="Chitambar, Eric" userId="05f873b4-a386-453d-a2e0-769001d3b38e" providerId="ADAL" clId="{8DA9F0BA-B774-4871-9378-FA758C71E099}" dt="2023-08-27T20:35:44.578" v="621" actId="962"/>
          <ac:picMkLst>
            <pc:docMk/>
            <pc:sldMk cId="329429363" sldId="278"/>
            <ac:picMk id="6" creationId="{304B195F-6273-9653-1E73-16B30F760607}"/>
          </ac:picMkLst>
        </pc:picChg>
        <pc:picChg chg="mod ord replST">
          <ac:chgData name="Chitambar, Eric" userId="05f873b4-a386-453d-a2e0-769001d3b38e" providerId="ADAL" clId="{8DA9F0BA-B774-4871-9378-FA758C71E099}" dt="2023-08-27T20:35:50.879" v="651" actId="962"/>
          <ac:picMkLst>
            <pc:docMk/>
            <pc:sldMk cId="329429363" sldId="278"/>
            <ac:picMk id="8" creationId="{F7F67E94-CF78-A483-AAF0-CD703E072DA3}"/>
          </ac:picMkLst>
        </pc:picChg>
        <pc:picChg chg="mod ord replST">
          <ac:chgData name="Chitambar, Eric" userId="05f873b4-a386-453d-a2e0-769001d3b38e" providerId="ADAL" clId="{8DA9F0BA-B774-4871-9378-FA758C71E099}" dt="2023-08-27T20:36:23.972" v="736" actId="1076"/>
          <ac:picMkLst>
            <pc:docMk/>
            <pc:sldMk cId="329429363" sldId="278"/>
            <ac:picMk id="10" creationId="{572C96EA-32C5-37B2-5F6D-22EB2AA66A71}"/>
          </ac:picMkLst>
        </pc:picChg>
        <pc:picChg chg="mod ord replST">
          <ac:chgData name="Chitambar, Eric" userId="05f873b4-a386-453d-a2e0-769001d3b38e" providerId="ADAL" clId="{8DA9F0BA-B774-4871-9378-FA758C71E099}" dt="2023-08-27T20:36:25.624" v="737" actId="1076"/>
          <ac:picMkLst>
            <pc:docMk/>
            <pc:sldMk cId="329429363" sldId="278"/>
            <ac:picMk id="12" creationId="{88BE94A2-84C5-9286-079D-D816D06A2BCB}"/>
          </ac:picMkLst>
        </pc:picChg>
        <pc:picChg chg="del">
          <ac:chgData name="Chitambar, Eric" userId="05f873b4-a386-453d-a2e0-769001d3b38e" providerId="ADAL" clId="{8DA9F0BA-B774-4871-9378-FA758C71E099}" dt="2023-08-27T20:35:38.632" v="587" actId="478"/>
          <ac:picMkLst>
            <pc:docMk/>
            <pc:sldMk cId="329429363" sldId="278"/>
            <ac:picMk id="13" creationId="{5E6509D2-8A81-4209-BE0C-3ACC73EF6305}"/>
          </ac:picMkLst>
        </pc:picChg>
        <pc:picChg chg="mod ord replST">
          <ac:chgData name="Chitambar, Eric" userId="05f873b4-a386-453d-a2e0-769001d3b38e" providerId="ADAL" clId="{8DA9F0BA-B774-4871-9378-FA758C71E099}" dt="2023-08-27T20:36:40.543" v="766" actId="1076"/>
          <ac:picMkLst>
            <pc:docMk/>
            <pc:sldMk cId="329429363" sldId="278"/>
            <ac:picMk id="15" creationId="{DC85FB1A-831F-81A6-7BE3-5738578E6EBF}"/>
          </ac:picMkLst>
        </pc:picChg>
        <pc:picChg chg="mod ord replST">
          <ac:chgData name="Chitambar, Eric" userId="05f873b4-a386-453d-a2e0-769001d3b38e" providerId="ADAL" clId="{8DA9F0BA-B774-4871-9378-FA758C71E099}" dt="2023-08-27T20:36:42.735" v="767" actId="1076"/>
          <ac:picMkLst>
            <pc:docMk/>
            <pc:sldMk cId="329429363" sldId="278"/>
            <ac:picMk id="17" creationId="{503325D7-BC5D-372F-2CA1-4BCBB571045D}"/>
          </ac:picMkLst>
        </pc:picChg>
        <pc:picChg chg="del">
          <ac:chgData name="Chitambar, Eric" userId="05f873b4-a386-453d-a2e0-769001d3b38e" providerId="ADAL" clId="{8DA9F0BA-B774-4871-9378-FA758C71E099}" dt="2023-08-27T20:35:50.879" v="649" actId="478"/>
          <ac:picMkLst>
            <pc:docMk/>
            <pc:sldMk cId="329429363" sldId="278"/>
            <ac:picMk id="21" creationId="{F5144E2B-32F4-41CF-9CC8-AA0903323814}"/>
          </ac:picMkLst>
        </pc:picChg>
        <pc:picChg chg="del">
          <ac:chgData name="Chitambar, Eric" userId="05f873b4-a386-453d-a2e0-769001d3b38e" providerId="ADAL" clId="{8DA9F0BA-B774-4871-9378-FA758C71E099}" dt="2023-08-27T20:35:56.539" v="678" actId="478"/>
          <ac:picMkLst>
            <pc:docMk/>
            <pc:sldMk cId="329429363" sldId="278"/>
            <ac:picMk id="24" creationId="{284D47DA-7225-429F-86BB-A43D96F38A6C}"/>
          </ac:picMkLst>
        </pc:picChg>
        <pc:picChg chg="del">
          <ac:chgData name="Chitambar, Eric" userId="05f873b4-a386-453d-a2e0-769001d3b38e" providerId="ADAL" clId="{8DA9F0BA-B774-4871-9378-FA758C71E099}" dt="2023-08-27T20:35:44.578" v="619" actId="478"/>
          <ac:picMkLst>
            <pc:docMk/>
            <pc:sldMk cId="329429363" sldId="278"/>
            <ac:picMk id="28" creationId="{A861F2AC-2556-40D0-AED5-7035A9253689}"/>
          </ac:picMkLst>
        </pc:picChg>
        <pc:picChg chg="del">
          <ac:chgData name="Chitambar, Eric" userId="05f873b4-a386-453d-a2e0-769001d3b38e" providerId="ADAL" clId="{8DA9F0BA-B774-4871-9378-FA758C71E099}" dt="2023-08-27T20:36:16.534" v="733" actId="478"/>
          <ac:picMkLst>
            <pc:docMk/>
            <pc:sldMk cId="329429363" sldId="278"/>
            <ac:picMk id="38" creationId="{D9ABF7E1-BE2F-439B-AA03-9AA1AA53A64C}"/>
          </ac:picMkLst>
        </pc:picChg>
        <pc:picChg chg="del">
          <ac:chgData name="Chitambar, Eric" userId="05f873b4-a386-453d-a2e0-769001d3b38e" providerId="ADAL" clId="{8DA9F0BA-B774-4871-9378-FA758C71E099}" dt="2023-08-27T20:36:02.678" v="706" actId="478"/>
          <ac:picMkLst>
            <pc:docMk/>
            <pc:sldMk cId="329429363" sldId="278"/>
            <ac:picMk id="46" creationId="{AF79AFC6-E469-4870-8F4E-CE68D7CE38DE}"/>
          </ac:picMkLst>
        </pc:picChg>
        <pc:picChg chg="del">
          <ac:chgData name="Chitambar, Eric" userId="05f873b4-a386-453d-a2e0-769001d3b38e" providerId="ADAL" clId="{8DA9F0BA-B774-4871-9378-FA758C71E099}" dt="2023-08-27T20:36:36.341" v="762" actId="478"/>
          <ac:picMkLst>
            <pc:docMk/>
            <pc:sldMk cId="329429363" sldId="278"/>
            <ac:picMk id="48" creationId="{639195C0-4E0C-4874-AE6E-9546D417F682}"/>
          </ac:picMkLst>
        </pc:picChg>
        <pc:inkChg chg="add">
          <ac:chgData name="Chitambar, Eric" userId="05f873b4-a386-453d-a2e0-769001d3b38e" providerId="ADAL" clId="{8DA9F0BA-B774-4871-9378-FA758C71E099}" dt="2023-08-28T18:52:17.135" v="1964"/>
          <ac:inkMkLst>
            <pc:docMk/>
            <pc:sldMk cId="329429363" sldId="278"/>
            <ac:inkMk id="3" creationId="{7AFBD7EF-8398-2859-E831-55D83CA76E17}"/>
          </ac:inkMkLst>
        </pc:inkChg>
      </pc:sldChg>
      <pc:sldChg chg="mod ord modShow">
        <pc:chgData name="Chitambar, Eric" userId="05f873b4-a386-453d-a2e0-769001d3b38e" providerId="ADAL" clId="{8DA9F0BA-B774-4871-9378-FA758C71E099}" dt="2023-08-27T20:30:26.707" v="363" actId="729"/>
        <pc:sldMkLst>
          <pc:docMk/>
          <pc:sldMk cId="3164913058" sldId="279"/>
        </pc:sldMkLst>
      </pc:sldChg>
      <pc:sldChg chg="addSp delSp modSp mod ord">
        <pc:chgData name="Chitambar, Eric" userId="05f873b4-a386-453d-a2e0-769001d3b38e" providerId="ADAL" clId="{8DA9F0BA-B774-4871-9378-FA758C71E099}" dt="2023-08-28T18:52:17.135" v="1964"/>
        <pc:sldMkLst>
          <pc:docMk/>
          <pc:sldMk cId="1575885317" sldId="281"/>
        </pc:sldMkLst>
        <pc:picChg chg="mod ord replST">
          <ac:chgData name="Chitambar, Eric" userId="05f873b4-a386-453d-a2e0-769001d3b38e" providerId="ADAL" clId="{8DA9F0BA-B774-4871-9378-FA758C71E099}" dt="2023-08-27T20:37:25.546" v="824" actId="962"/>
          <ac:picMkLst>
            <pc:docMk/>
            <pc:sldMk cId="1575885317" sldId="281"/>
            <ac:picMk id="4" creationId="{2F224772-D43D-3319-BD83-73A68E0348DC}"/>
          </ac:picMkLst>
        </pc:picChg>
        <pc:picChg chg="del">
          <ac:chgData name="Chitambar, Eric" userId="05f873b4-a386-453d-a2e0-769001d3b38e" providerId="ADAL" clId="{8DA9F0BA-B774-4871-9378-FA758C71E099}" dt="2023-08-27T20:37:25.546" v="822" actId="478"/>
          <ac:picMkLst>
            <pc:docMk/>
            <pc:sldMk cId="1575885317" sldId="281"/>
            <ac:picMk id="5" creationId="{A8349A3C-86FB-4DA7-B208-67DCEFDE61FF}"/>
          </ac:picMkLst>
        </pc:picChg>
        <pc:picChg chg="mod ord replST">
          <ac:chgData name="Chitambar, Eric" userId="05f873b4-a386-453d-a2e0-769001d3b38e" providerId="ADAL" clId="{8DA9F0BA-B774-4871-9378-FA758C71E099}" dt="2023-08-27T20:37:31.606" v="861" actId="962"/>
          <ac:picMkLst>
            <pc:docMk/>
            <pc:sldMk cId="1575885317" sldId="281"/>
            <ac:picMk id="7" creationId="{192930DB-5956-3322-B710-C1D2BCED2222}"/>
          </ac:picMkLst>
        </pc:picChg>
        <pc:picChg chg="mod ord replST">
          <ac:chgData name="Chitambar, Eric" userId="05f873b4-a386-453d-a2e0-769001d3b38e" providerId="ADAL" clId="{8DA9F0BA-B774-4871-9378-FA758C71E099}" dt="2023-08-27T20:37:39.084" v="913" actId="962"/>
          <ac:picMkLst>
            <pc:docMk/>
            <pc:sldMk cId="1575885317" sldId="281"/>
            <ac:picMk id="9" creationId="{B6FF8076-A771-9682-A2D4-6B4A6EA4E504}"/>
          </ac:picMkLst>
        </pc:picChg>
        <pc:picChg chg="mod ord replST">
          <ac:chgData name="Chitambar, Eric" userId="05f873b4-a386-453d-a2e0-769001d3b38e" providerId="ADAL" clId="{8DA9F0BA-B774-4871-9378-FA758C71E099}" dt="2023-08-27T20:37:44.903" v="960" actId="962"/>
          <ac:picMkLst>
            <pc:docMk/>
            <pc:sldMk cId="1575885317" sldId="281"/>
            <ac:picMk id="11" creationId="{31D3283E-0B9C-B464-84CA-94CABF329D9C}"/>
          </ac:picMkLst>
        </pc:picChg>
        <pc:picChg chg="mod ord replST">
          <ac:chgData name="Chitambar, Eric" userId="05f873b4-a386-453d-a2e0-769001d3b38e" providerId="ADAL" clId="{8DA9F0BA-B774-4871-9378-FA758C71E099}" dt="2023-08-27T20:37:50.826" v="1002" actId="962"/>
          <ac:picMkLst>
            <pc:docMk/>
            <pc:sldMk cId="1575885317" sldId="281"/>
            <ac:picMk id="15" creationId="{18CC58F3-C1D7-05A3-A601-D2D9B772BE43}"/>
          </ac:picMkLst>
        </pc:picChg>
        <pc:picChg chg="mod ord replST">
          <ac:chgData name="Chitambar, Eric" userId="05f873b4-a386-453d-a2e0-769001d3b38e" providerId="ADAL" clId="{8DA9F0BA-B774-4871-9378-FA758C71E099}" dt="2023-08-27T20:37:57.052" v="1037" actId="962"/>
          <ac:picMkLst>
            <pc:docMk/>
            <pc:sldMk cId="1575885317" sldId="281"/>
            <ac:picMk id="19" creationId="{F698D7CF-93D4-A5CD-D318-E0C2A14F6305}"/>
          </ac:picMkLst>
        </pc:picChg>
        <pc:picChg chg="mod ord replST">
          <ac:chgData name="Chitambar, Eric" userId="05f873b4-a386-453d-a2e0-769001d3b38e" providerId="ADAL" clId="{8DA9F0BA-B774-4871-9378-FA758C71E099}" dt="2023-08-27T20:38:04.947" v="1073" actId="962"/>
          <ac:picMkLst>
            <pc:docMk/>
            <pc:sldMk cId="1575885317" sldId="281"/>
            <ac:picMk id="21" creationId="{BF8D536A-6709-179A-801B-A2006F74656F}"/>
          </ac:picMkLst>
        </pc:picChg>
        <pc:picChg chg="mod ord replST">
          <ac:chgData name="Chitambar, Eric" userId="05f873b4-a386-453d-a2e0-769001d3b38e" providerId="ADAL" clId="{8DA9F0BA-B774-4871-9378-FA758C71E099}" dt="2023-08-27T20:38:11.289" v="1099" actId="962"/>
          <ac:picMkLst>
            <pc:docMk/>
            <pc:sldMk cId="1575885317" sldId="281"/>
            <ac:picMk id="23" creationId="{FE6E8E32-D2C0-9E5F-F297-9F50C11B7E2A}"/>
          </ac:picMkLst>
        </pc:picChg>
        <pc:picChg chg="del">
          <ac:chgData name="Chitambar, Eric" userId="05f873b4-a386-453d-a2e0-769001d3b38e" providerId="ADAL" clId="{8DA9F0BA-B774-4871-9378-FA758C71E099}" dt="2023-08-27T20:37:44.903" v="958" actId="478"/>
          <ac:picMkLst>
            <pc:docMk/>
            <pc:sldMk cId="1575885317" sldId="281"/>
            <ac:picMk id="24" creationId="{8CB0117F-9666-4425-A6D4-3390349DFA7C}"/>
          </ac:picMkLst>
        </pc:picChg>
        <pc:picChg chg="del">
          <ac:chgData name="Chitambar, Eric" userId="05f873b4-a386-453d-a2e0-769001d3b38e" providerId="ADAL" clId="{8DA9F0BA-B774-4871-9378-FA758C71E099}" dt="2023-08-27T20:37:50.826" v="1000" actId="478"/>
          <ac:picMkLst>
            <pc:docMk/>
            <pc:sldMk cId="1575885317" sldId="281"/>
            <ac:picMk id="36" creationId="{C6B6642C-860E-4FA8-9EE3-9A0FADB3D881}"/>
          </ac:picMkLst>
        </pc:picChg>
        <pc:picChg chg="del">
          <ac:chgData name="Chitambar, Eric" userId="05f873b4-a386-453d-a2e0-769001d3b38e" providerId="ADAL" clId="{8DA9F0BA-B774-4871-9378-FA758C71E099}" dt="2023-08-27T20:37:31.606" v="859" actId="478"/>
          <ac:picMkLst>
            <pc:docMk/>
            <pc:sldMk cId="1575885317" sldId="281"/>
            <ac:picMk id="48" creationId="{ED88F638-6DDB-4F1A-B726-89B81785D0B5}"/>
          </ac:picMkLst>
        </pc:picChg>
        <pc:picChg chg="del">
          <ac:chgData name="Chitambar, Eric" userId="05f873b4-a386-453d-a2e0-769001d3b38e" providerId="ADAL" clId="{8DA9F0BA-B774-4871-9378-FA758C71E099}" dt="2023-08-27T20:38:04.947" v="1071" actId="478"/>
          <ac:picMkLst>
            <pc:docMk/>
            <pc:sldMk cId="1575885317" sldId="281"/>
            <ac:picMk id="53" creationId="{7D35A3EC-597A-46CB-8238-0AA2527FD18E}"/>
          </ac:picMkLst>
        </pc:picChg>
        <pc:picChg chg="del">
          <ac:chgData name="Chitambar, Eric" userId="05f873b4-a386-453d-a2e0-769001d3b38e" providerId="ADAL" clId="{8DA9F0BA-B774-4871-9378-FA758C71E099}" dt="2023-08-27T20:37:57.036" v="1035" actId="478"/>
          <ac:picMkLst>
            <pc:docMk/>
            <pc:sldMk cId="1575885317" sldId="281"/>
            <ac:picMk id="55" creationId="{4F60BEB2-D85D-4CD8-A172-6EC7DEFB9785}"/>
          </ac:picMkLst>
        </pc:picChg>
        <pc:picChg chg="del">
          <ac:chgData name="Chitambar, Eric" userId="05f873b4-a386-453d-a2e0-769001d3b38e" providerId="ADAL" clId="{8DA9F0BA-B774-4871-9378-FA758C71E099}" dt="2023-08-27T20:38:11.289" v="1097" actId="478"/>
          <ac:picMkLst>
            <pc:docMk/>
            <pc:sldMk cId="1575885317" sldId="281"/>
            <ac:picMk id="80" creationId="{E1F2359D-FD4C-4E61-8FC6-53EE4A8FD99E}"/>
          </ac:picMkLst>
        </pc:picChg>
        <pc:picChg chg="del">
          <ac:chgData name="Chitambar, Eric" userId="05f873b4-a386-453d-a2e0-769001d3b38e" providerId="ADAL" clId="{8DA9F0BA-B774-4871-9378-FA758C71E099}" dt="2023-08-27T20:37:39.084" v="911" actId="478"/>
          <ac:picMkLst>
            <pc:docMk/>
            <pc:sldMk cId="1575885317" sldId="281"/>
            <ac:picMk id="82" creationId="{47D2F3CD-CE59-4A84-AF7D-09DAFAAF4C03}"/>
          </ac:picMkLst>
        </pc:picChg>
        <pc:inkChg chg="add">
          <ac:chgData name="Chitambar, Eric" userId="05f873b4-a386-453d-a2e0-769001d3b38e" providerId="ADAL" clId="{8DA9F0BA-B774-4871-9378-FA758C71E099}" dt="2023-08-28T18:52:17.135" v="1964"/>
          <ac:inkMkLst>
            <pc:docMk/>
            <pc:sldMk cId="1575885317" sldId="281"/>
            <ac:inkMk id="3" creationId="{2923AB3A-28F6-0B48-3EC9-68594C0EBFC0}"/>
          </ac:inkMkLst>
        </pc:inkChg>
      </pc:sldChg>
      <pc:sldChg chg="delSp modSp add mod delAnim">
        <pc:chgData name="Chitambar, Eric" userId="05f873b4-a386-453d-a2e0-769001d3b38e" providerId="ADAL" clId="{8DA9F0BA-B774-4871-9378-FA758C71E099}" dt="2023-08-27T20:21:55.284" v="131" actId="1076"/>
        <pc:sldMkLst>
          <pc:docMk/>
          <pc:sldMk cId="3357326556" sldId="282"/>
        </pc:sldMkLst>
        <pc:picChg chg="mod">
          <ac:chgData name="Chitambar, Eric" userId="05f873b4-a386-453d-a2e0-769001d3b38e" providerId="ADAL" clId="{8DA9F0BA-B774-4871-9378-FA758C71E099}" dt="2023-08-27T20:21:55.284" v="131" actId="1076"/>
          <ac:picMkLst>
            <pc:docMk/>
            <pc:sldMk cId="3357326556" sldId="282"/>
            <ac:picMk id="7" creationId="{8AE1B792-3FCB-7679-FF35-A4CD14B6B111}"/>
          </ac:picMkLst>
        </pc:picChg>
        <pc:picChg chg="del">
          <ac:chgData name="Chitambar, Eric" userId="05f873b4-a386-453d-a2e0-769001d3b38e" providerId="ADAL" clId="{8DA9F0BA-B774-4871-9378-FA758C71E099}" dt="2023-08-27T20:17:10.165" v="129" actId="478"/>
          <ac:picMkLst>
            <pc:docMk/>
            <pc:sldMk cId="3357326556" sldId="282"/>
            <ac:picMk id="12" creationId="{5165F280-3255-401D-8F2A-30C024900BBE}"/>
          </ac:picMkLst>
        </pc:picChg>
      </pc:sldChg>
      <pc:sldChg chg="addSp delSp modSp add mod">
        <pc:chgData name="Chitambar, Eric" userId="05f873b4-a386-453d-a2e0-769001d3b38e" providerId="ADAL" clId="{8DA9F0BA-B774-4871-9378-FA758C71E099}" dt="2023-08-28T18:52:17.135" v="1964"/>
        <pc:sldMkLst>
          <pc:docMk/>
          <pc:sldMk cId="3737053112" sldId="283"/>
        </pc:sldMkLst>
        <pc:picChg chg="mod ord replST">
          <ac:chgData name="Chitambar, Eric" userId="05f873b4-a386-453d-a2e0-769001d3b38e" providerId="ADAL" clId="{8DA9F0BA-B774-4871-9378-FA758C71E099}" dt="2023-08-27T20:38:25.910" v="1135" actId="962"/>
          <ac:picMkLst>
            <pc:docMk/>
            <pc:sldMk cId="3737053112" sldId="283"/>
            <ac:picMk id="4" creationId="{55EE7842-BBEE-BF2B-F9FF-7C21C86635F6}"/>
          </ac:picMkLst>
        </pc:picChg>
        <pc:picChg chg="mod ord replST">
          <ac:chgData name="Chitambar, Eric" userId="05f873b4-a386-453d-a2e0-769001d3b38e" providerId="ADAL" clId="{8DA9F0BA-B774-4871-9378-FA758C71E099}" dt="2023-08-27T20:38:32.201" v="1170" actId="962"/>
          <ac:picMkLst>
            <pc:docMk/>
            <pc:sldMk cId="3737053112" sldId="283"/>
            <ac:picMk id="6" creationId="{674D6F19-10AD-1DEA-7CA6-6705B5B14466}"/>
          </ac:picMkLst>
        </pc:picChg>
        <pc:picChg chg="mod ord replST">
          <ac:chgData name="Chitambar, Eric" userId="05f873b4-a386-453d-a2e0-769001d3b38e" providerId="ADAL" clId="{8DA9F0BA-B774-4871-9378-FA758C71E099}" dt="2023-08-27T20:38:40.936" v="1203" actId="962"/>
          <ac:picMkLst>
            <pc:docMk/>
            <pc:sldMk cId="3737053112" sldId="283"/>
            <ac:picMk id="8" creationId="{A2F174C5-8150-CDBE-41B6-9994A0496E28}"/>
          </ac:picMkLst>
        </pc:picChg>
        <pc:picChg chg="del">
          <ac:chgData name="Chitambar, Eric" userId="05f873b4-a386-453d-a2e0-769001d3b38e" providerId="ADAL" clId="{8DA9F0BA-B774-4871-9378-FA758C71E099}" dt="2023-08-27T20:38:32.201" v="1168" actId="478"/>
          <ac:picMkLst>
            <pc:docMk/>
            <pc:sldMk cId="3737053112" sldId="283"/>
            <ac:picMk id="9" creationId="{9990E268-508C-48A2-AC1B-F9ECD3A8AC91}"/>
          </ac:picMkLst>
        </pc:picChg>
        <pc:picChg chg="mod ord replST">
          <ac:chgData name="Chitambar, Eric" userId="05f873b4-a386-453d-a2e0-769001d3b38e" providerId="ADAL" clId="{8DA9F0BA-B774-4871-9378-FA758C71E099}" dt="2023-08-27T20:38:47.474" v="1229" actId="962"/>
          <ac:picMkLst>
            <pc:docMk/>
            <pc:sldMk cId="3737053112" sldId="283"/>
            <ac:picMk id="11" creationId="{A208CF49-3CBC-0D9B-7DE5-2ECA3210A43F}"/>
          </ac:picMkLst>
        </pc:picChg>
        <pc:picChg chg="del">
          <ac:chgData name="Chitambar, Eric" userId="05f873b4-a386-453d-a2e0-769001d3b38e" providerId="ADAL" clId="{8DA9F0BA-B774-4871-9378-FA758C71E099}" dt="2023-08-27T20:38:25.910" v="1133" actId="478"/>
          <ac:picMkLst>
            <pc:docMk/>
            <pc:sldMk cId="3737053112" sldId="283"/>
            <ac:picMk id="13" creationId="{0F6CA1F4-553E-421B-B9A2-BAC7F2617856}"/>
          </ac:picMkLst>
        </pc:picChg>
        <pc:picChg chg="mod ord replST">
          <ac:chgData name="Chitambar, Eric" userId="05f873b4-a386-453d-a2e0-769001d3b38e" providerId="ADAL" clId="{8DA9F0BA-B774-4871-9378-FA758C71E099}" dt="2023-08-27T20:39:32.587" v="1263" actId="962"/>
          <ac:picMkLst>
            <pc:docMk/>
            <pc:sldMk cId="3737053112" sldId="283"/>
            <ac:picMk id="14" creationId="{BF0E966B-5360-D64F-D67A-23462D89F44C}"/>
          </ac:picMkLst>
        </pc:picChg>
        <pc:picChg chg="del">
          <ac:chgData name="Chitambar, Eric" userId="05f873b4-a386-453d-a2e0-769001d3b38e" providerId="ADAL" clId="{8DA9F0BA-B774-4871-9378-FA758C71E099}" dt="2023-08-27T20:39:32.587" v="1261" actId="478"/>
          <ac:picMkLst>
            <pc:docMk/>
            <pc:sldMk cId="3737053112" sldId="283"/>
            <ac:picMk id="15" creationId="{F6EA0468-BD02-4A0C-BC52-87373FD19E9E}"/>
          </ac:picMkLst>
        </pc:picChg>
        <pc:picChg chg="mod ord replST">
          <ac:chgData name="Chitambar, Eric" userId="05f873b4-a386-453d-a2e0-769001d3b38e" providerId="ADAL" clId="{8DA9F0BA-B774-4871-9378-FA758C71E099}" dt="2023-08-27T20:39:39.069" v="1295" actId="962"/>
          <ac:picMkLst>
            <pc:docMk/>
            <pc:sldMk cId="3737053112" sldId="283"/>
            <ac:picMk id="17" creationId="{02894BC2-1840-36CC-7F23-9F3F0475ABE3}"/>
          </ac:picMkLst>
        </pc:picChg>
        <pc:picChg chg="mod ord replST">
          <ac:chgData name="Chitambar, Eric" userId="05f873b4-a386-453d-a2e0-769001d3b38e" providerId="ADAL" clId="{8DA9F0BA-B774-4871-9378-FA758C71E099}" dt="2023-08-27T20:39:45.330" v="1326" actId="962"/>
          <ac:picMkLst>
            <pc:docMk/>
            <pc:sldMk cId="3737053112" sldId="283"/>
            <ac:picMk id="19" creationId="{8D717DAD-B71A-5FD6-D515-B4B2EA522C6A}"/>
          </ac:picMkLst>
        </pc:picChg>
        <pc:picChg chg="del">
          <ac:chgData name="Chitambar, Eric" userId="05f873b4-a386-453d-a2e0-769001d3b38e" providerId="ADAL" clId="{8DA9F0BA-B774-4871-9378-FA758C71E099}" dt="2023-08-27T20:39:39.069" v="1293" actId="478"/>
          <ac:picMkLst>
            <pc:docMk/>
            <pc:sldMk cId="3737053112" sldId="283"/>
            <ac:picMk id="20" creationId="{F7C90BDF-D759-4CB2-8208-CFBA0C690D94}"/>
          </ac:picMkLst>
        </pc:picChg>
        <pc:picChg chg="mod ord replST">
          <ac:chgData name="Chitambar, Eric" userId="05f873b4-a386-453d-a2e0-769001d3b38e" providerId="ADAL" clId="{8DA9F0BA-B774-4871-9378-FA758C71E099}" dt="2023-08-27T20:39:52.535" v="1356" actId="962"/>
          <ac:picMkLst>
            <pc:docMk/>
            <pc:sldMk cId="3737053112" sldId="283"/>
            <ac:picMk id="22" creationId="{D2078247-E235-9602-1224-35DE8FBD7AFF}"/>
          </ac:picMkLst>
        </pc:picChg>
        <pc:picChg chg="mod ord replST">
          <ac:chgData name="Chitambar, Eric" userId="05f873b4-a386-453d-a2e0-769001d3b38e" providerId="ADAL" clId="{8DA9F0BA-B774-4871-9378-FA758C71E099}" dt="2023-08-27T20:40:08.521" v="1385" actId="962"/>
          <ac:picMkLst>
            <pc:docMk/>
            <pc:sldMk cId="3737053112" sldId="283"/>
            <ac:picMk id="24" creationId="{8D2C0C6D-1AD5-3726-FB0E-9EB90FDB7C44}"/>
          </ac:picMkLst>
        </pc:picChg>
        <pc:picChg chg="del">
          <ac:chgData name="Chitambar, Eric" userId="05f873b4-a386-453d-a2e0-769001d3b38e" providerId="ADAL" clId="{8DA9F0BA-B774-4871-9378-FA758C71E099}" dt="2023-08-27T20:39:52.535" v="1354" actId="478"/>
          <ac:picMkLst>
            <pc:docMk/>
            <pc:sldMk cId="3737053112" sldId="283"/>
            <ac:picMk id="26" creationId="{C3E3B045-D90A-41A0-95C7-C411961630E1}"/>
          </ac:picMkLst>
        </pc:picChg>
        <pc:picChg chg="mod ord replST">
          <ac:chgData name="Chitambar, Eric" userId="05f873b4-a386-453d-a2e0-769001d3b38e" providerId="ADAL" clId="{8DA9F0BA-B774-4871-9378-FA758C71E099}" dt="2023-08-27T20:40:17.590" v="1413" actId="962"/>
          <ac:picMkLst>
            <pc:docMk/>
            <pc:sldMk cId="3737053112" sldId="283"/>
            <ac:picMk id="27" creationId="{FED28699-D504-F7EC-6A9F-E5B3DE91F526}"/>
          </ac:picMkLst>
        </pc:picChg>
        <pc:picChg chg="mod ord replST">
          <ac:chgData name="Chitambar, Eric" userId="05f873b4-a386-453d-a2e0-769001d3b38e" providerId="ADAL" clId="{8DA9F0BA-B774-4871-9378-FA758C71E099}" dt="2023-08-27T20:40:25.232" v="1440" actId="962"/>
          <ac:picMkLst>
            <pc:docMk/>
            <pc:sldMk cId="3737053112" sldId="283"/>
            <ac:picMk id="29" creationId="{1C1D1F1C-4BBA-F447-33E9-E475FB659D78}"/>
          </ac:picMkLst>
        </pc:picChg>
        <pc:picChg chg="del">
          <ac:chgData name="Chitambar, Eric" userId="05f873b4-a386-453d-a2e0-769001d3b38e" providerId="ADAL" clId="{8DA9F0BA-B774-4871-9378-FA758C71E099}" dt="2023-08-27T20:40:08.520" v="1383" actId="478"/>
          <ac:picMkLst>
            <pc:docMk/>
            <pc:sldMk cId="3737053112" sldId="283"/>
            <ac:picMk id="36" creationId="{395E812D-2DFF-4600-8A21-0A4AB3927E89}"/>
          </ac:picMkLst>
        </pc:picChg>
        <pc:picChg chg="del">
          <ac:chgData name="Chitambar, Eric" userId="05f873b4-a386-453d-a2e0-769001d3b38e" providerId="ADAL" clId="{8DA9F0BA-B774-4871-9378-FA758C71E099}" dt="2023-08-27T20:40:17.590" v="1411" actId="478"/>
          <ac:picMkLst>
            <pc:docMk/>
            <pc:sldMk cId="3737053112" sldId="283"/>
            <ac:picMk id="40" creationId="{9B590011-3641-4181-A1B9-06A1E92523EA}"/>
          </ac:picMkLst>
        </pc:picChg>
        <pc:picChg chg="del">
          <ac:chgData name="Chitambar, Eric" userId="05f873b4-a386-453d-a2e0-769001d3b38e" providerId="ADAL" clId="{8DA9F0BA-B774-4871-9378-FA758C71E099}" dt="2023-08-27T20:40:25.232" v="1438" actId="478"/>
          <ac:picMkLst>
            <pc:docMk/>
            <pc:sldMk cId="3737053112" sldId="283"/>
            <ac:picMk id="47" creationId="{4EB5C070-4D8C-4B86-A153-C1B7997CA520}"/>
          </ac:picMkLst>
        </pc:picChg>
        <pc:picChg chg="del">
          <ac:chgData name="Chitambar, Eric" userId="05f873b4-a386-453d-a2e0-769001d3b38e" providerId="ADAL" clId="{8DA9F0BA-B774-4871-9378-FA758C71E099}" dt="2023-08-27T20:38:47.474" v="1227" actId="478"/>
          <ac:picMkLst>
            <pc:docMk/>
            <pc:sldMk cId="3737053112" sldId="283"/>
            <ac:picMk id="49" creationId="{E468651D-C8DC-4078-B86D-6F1D6B68CCF9}"/>
          </ac:picMkLst>
        </pc:picChg>
        <pc:picChg chg="del">
          <ac:chgData name="Chitambar, Eric" userId="05f873b4-a386-453d-a2e0-769001d3b38e" providerId="ADAL" clId="{8DA9F0BA-B774-4871-9378-FA758C71E099}" dt="2023-08-27T20:38:40.936" v="1201" actId="478"/>
          <ac:picMkLst>
            <pc:docMk/>
            <pc:sldMk cId="3737053112" sldId="283"/>
            <ac:picMk id="51" creationId="{F227A000-6F45-4597-B553-BF2AFF36147B}"/>
          </ac:picMkLst>
        </pc:picChg>
        <pc:picChg chg="del">
          <ac:chgData name="Chitambar, Eric" userId="05f873b4-a386-453d-a2e0-769001d3b38e" providerId="ADAL" clId="{8DA9F0BA-B774-4871-9378-FA758C71E099}" dt="2023-08-27T20:39:45.315" v="1324" actId="478"/>
          <ac:picMkLst>
            <pc:docMk/>
            <pc:sldMk cId="3737053112" sldId="283"/>
            <ac:picMk id="53" creationId="{0F24C549-DD43-48E7-B9C2-E53DD25EAF86}"/>
          </ac:picMkLst>
        </pc:picChg>
        <pc:inkChg chg="add">
          <ac:chgData name="Chitambar, Eric" userId="05f873b4-a386-453d-a2e0-769001d3b38e" providerId="ADAL" clId="{8DA9F0BA-B774-4871-9378-FA758C71E099}" dt="2023-08-28T18:52:17.135" v="1964"/>
          <ac:inkMkLst>
            <pc:docMk/>
            <pc:sldMk cId="3737053112" sldId="283"/>
            <ac:inkMk id="3" creationId="{44C1EC52-5E1A-F3CD-5056-5ABFA5AE18E8}"/>
          </ac:inkMkLst>
        </pc:inkChg>
      </pc:sldChg>
      <pc:sldChg chg="addSp delSp modSp add mod">
        <pc:chgData name="Chitambar, Eric" userId="05f873b4-a386-453d-a2e0-769001d3b38e" providerId="ADAL" clId="{8DA9F0BA-B774-4871-9378-FA758C71E099}" dt="2023-08-28T18:52:17.135" v="1964"/>
        <pc:sldMkLst>
          <pc:docMk/>
          <pc:sldMk cId="462586304" sldId="286"/>
        </pc:sldMkLst>
        <pc:picChg chg="del">
          <ac:chgData name="Chitambar, Eric" userId="05f873b4-a386-453d-a2e0-769001d3b38e" providerId="ADAL" clId="{8DA9F0BA-B774-4871-9378-FA758C71E099}" dt="2023-08-27T20:41:48.213" v="1559" actId="478"/>
          <ac:picMkLst>
            <pc:docMk/>
            <pc:sldMk cId="462586304" sldId="286"/>
            <ac:picMk id="4" creationId="{D7978B18-7891-49B3-8C9E-994B575A896D}"/>
          </ac:picMkLst>
        </pc:picChg>
        <pc:picChg chg="mod ord replST">
          <ac:chgData name="Chitambar, Eric" userId="05f873b4-a386-453d-a2e0-769001d3b38e" providerId="ADAL" clId="{8DA9F0BA-B774-4871-9378-FA758C71E099}" dt="2023-08-27T20:40:39.971" v="1468" actId="962"/>
          <ac:picMkLst>
            <pc:docMk/>
            <pc:sldMk cId="462586304" sldId="286"/>
            <ac:picMk id="5" creationId="{3EA8580E-3880-6DD1-6A72-75E1D113B5AD}"/>
          </ac:picMkLst>
        </pc:picChg>
        <pc:picChg chg="del">
          <ac:chgData name="Chitambar, Eric" userId="05f873b4-a386-453d-a2e0-769001d3b38e" providerId="ADAL" clId="{8DA9F0BA-B774-4871-9378-FA758C71E099}" dt="2023-08-27T20:41:54.798" v="1588" actId="478"/>
          <ac:picMkLst>
            <pc:docMk/>
            <pc:sldMk cId="462586304" sldId="286"/>
            <ac:picMk id="6" creationId="{BEF28E5B-2580-493A-8622-7C60AD10CBE3}"/>
          </ac:picMkLst>
        </pc:picChg>
        <pc:picChg chg="mod ord replST">
          <ac:chgData name="Chitambar, Eric" userId="05f873b4-a386-453d-a2e0-769001d3b38e" providerId="ADAL" clId="{8DA9F0BA-B774-4871-9378-FA758C71E099}" dt="2023-08-27T20:40:54.619" v="1500" actId="962"/>
          <ac:picMkLst>
            <pc:docMk/>
            <pc:sldMk cId="462586304" sldId="286"/>
            <ac:picMk id="8" creationId="{932E6E1D-4597-7461-6821-F1E4626ABDF8}"/>
          </ac:picMkLst>
        </pc:picChg>
        <pc:picChg chg="mod ord replST">
          <ac:chgData name="Chitambar, Eric" userId="05f873b4-a386-453d-a2e0-769001d3b38e" providerId="ADAL" clId="{8DA9F0BA-B774-4871-9378-FA758C71E099}" dt="2023-08-27T20:41:01.526" v="1531" actId="962"/>
          <ac:picMkLst>
            <pc:docMk/>
            <pc:sldMk cId="462586304" sldId="286"/>
            <ac:picMk id="10" creationId="{CF72A743-D0C6-2118-F65E-6DA661BC5ABF}"/>
          </ac:picMkLst>
        </pc:picChg>
        <pc:picChg chg="mod ord replST">
          <ac:chgData name="Chitambar, Eric" userId="05f873b4-a386-453d-a2e0-769001d3b38e" providerId="ADAL" clId="{8DA9F0BA-B774-4871-9378-FA758C71E099}" dt="2023-08-27T20:41:48.213" v="1561" actId="962"/>
          <ac:picMkLst>
            <pc:docMk/>
            <pc:sldMk cId="462586304" sldId="286"/>
            <ac:picMk id="12" creationId="{FB782DA1-345F-29CF-0A80-DBF4B66B939A}"/>
          </ac:picMkLst>
        </pc:picChg>
        <pc:picChg chg="mod ord replST">
          <ac:chgData name="Chitambar, Eric" userId="05f873b4-a386-453d-a2e0-769001d3b38e" providerId="ADAL" clId="{8DA9F0BA-B774-4871-9378-FA758C71E099}" dt="2023-08-27T20:41:54.798" v="1590" actId="962"/>
          <ac:picMkLst>
            <pc:docMk/>
            <pc:sldMk cId="462586304" sldId="286"/>
            <ac:picMk id="14" creationId="{68F983D0-EA84-A610-F7F2-135A453EE4FC}"/>
          </ac:picMkLst>
        </pc:picChg>
        <pc:picChg chg="del">
          <ac:chgData name="Chitambar, Eric" userId="05f873b4-a386-453d-a2e0-769001d3b38e" providerId="ADAL" clId="{8DA9F0BA-B774-4871-9378-FA758C71E099}" dt="2023-08-27T20:40:39.971" v="1466" actId="478"/>
          <ac:picMkLst>
            <pc:docMk/>
            <pc:sldMk cId="462586304" sldId="286"/>
            <ac:picMk id="16" creationId="{16292443-F84B-4A84-BF74-6B348DDA5863}"/>
          </ac:picMkLst>
        </pc:picChg>
        <pc:picChg chg="mod ord replST">
          <ac:chgData name="Chitambar, Eric" userId="05f873b4-a386-453d-a2e0-769001d3b38e" providerId="ADAL" clId="{8DA9F0BA-B774-4871-9378-FA758C71E099}" dt="2023-08-27T20:42:17.566" v="1617" actId="962"/>
          <ac:picMkLst>
            <pc:docMk/>
            <pc:sldMk cId="462586304" sldId="286"/>
            <ac:picMk id="17" creationId="{0A10ED21-66F5-A958-AAE3-E8C5AFC1DA1D}"/>
          </ac:picMkLst>
        </pc:picChg>
        <pc:picChg chg="mod ord replST">
          <ac:chgData name="Chitambar, Eric" userId="05f873b4-a386-453d-a2e0-769001d3b38e" providerId="ADAL" clId="{8DA9F0BA-B774-4871-9378-FA758C71E099}" dt="2023-08-27T20:42:23.457" v="1643" actId="962"/>
          <ac:picMkLst>
            <pc:docMk/>
            <pc:sldMk cId="462586304" sldId="286"/>
            <ac:picMk id="19" creationId="{698E0303-AADF-C555-2264-523B0A0DEAA7}"/>
          </ac:picMkLst>
        </pc:picChg>
        <pc:picChg chg="del">
          <ac:chgData name="Chitambar, Eric" userId="05f873b4-a386-453d-a2e0-769001d3b38e" providerId="ADAL" clId="{8DA9F0BA-B774-4871-9378-FA758C71E099}" dt="2023-08-27T20:42:17.566" v="1615" actId="478"/>
          <ac:picMkLst>
            <pc:docMk/>
            <pc:sldMk cId="462586304" sldId="286"/>
            <ac:picMk id="24" creationId="{35816691-0F14-49A2-9D20-B0CFD511B826}"/>
          </ac:picMkLst>
        </pc:picChg>
        <pc:picChg chg="del">
          <ac:chgData name="Chitambar, Eric" userId="05f873b4-a386-453d-a2e0-769001d3b38e" providerId="ADAL" clId="{8DA9F0BA-B774-4871-9378-FA758C71E099}" dt="2023-08-27T20:42:23.457" v="1641" actId="478"/>
          <ac:picMkLst>
            <pc:docMk/>
            <pc:sldMk cId="462586304" sldId="286"/>
            <ac:picMk id="30" creationId="{37DE34C4-97EF-40B2-AC8C-B2FE56E85FAC}"/>
          </ac:picMkLst>
        </pc:picChg>
        <pc:picChg chg="del">
          <ac:chgData name="Chitambar, Eric" userId="05f873b4-a386-453d-a2e0-769001d3b38e" providerId="ADAL" clId="{8DA9F0BA-B774-4871-9378-FA758C71E099}" dt="2023-08-27T20:40:54.619" v="1498" actId="478"/>
          <ac:picMkLst>
            <pc:docMk/>
            <pc:sldMk cId="462586304" sldId="286"/>
            <ac:picMk id="43" creationId="{607D9A88-093E-4D2E-835D-1A5C3033C2A0}"/>
          </ac:picMkLst>
        </pc:picChg>
        <pc:picChg chg="del">
          <ac:chgData name="Chitambar, Eric" userId="05f873b4-a386-453d-a2e0-769001d3b38e" providerId="ADAL" clId="{8DA9F0BA-B774-4871-9378-FA758C71E099}" dt="2023-08-27T20:41:01.526" v="1529" actId="478"/>
          <ac:picMkLst>
            <pc:docMk/>
            <pc:sldMk cId="462586304" sldId="286"/>
            <ac:picMk id="44" creationId="{6B047107-0132-4F95-9900-D7D110C2AC9B}"/>
          </ac:picMkLst>
        </pc:picChg>
        <pc:inkChg chg="add">
          <ac:chgData name="Chitambar, Eric" userId="05f873b4-a386-453d-a2e0-769001d3b38e" providerId="ADAL" clId="{8DA9F0BA-B774-4871-9378-FA758C71E099}" dt="2023-08-28T18:52:17.135" v="1964"/>
          <ac:inkMkLst>
            <pc:docMk/>
            <pc:sldMk cId="462586304" sldId="286"/>
            <ac:inkMk id="3" creationId="{CF8914F7-7C7C-C40A-24B2-9EEE20586560}"/>
          </ac:inkMkLst>
        </pc:inkChg>
      </pc:sldChg>
      <pc:sldChg chg="addSp delSp modSp add mod delAnim">
        <pc:chgData name="Chitambar, Eric" userId="05f873b4-a386-453d-a2e0-769001d3b38e" providerId="ADAL" clId="{8DA9F0BA-B774-4871-9378-FA758C71E099}" dt="2023-08-28T18:52:17.135" v="1964"/>
        <pc:sldMkLst>
          <pc:docMk/>
          <pc:sldMk cId="152143382" sldId="287"/>
        </pc:sldMkLst>
        <pc:picChg chg="del">
          <ac:chgData name="Chitambar, Eric" userId="05f873b4-a386-453d-a2e0-769001d3b38e" providerId="ADAL" clId="{8DA9F0BA-B774-4871-9378-FA758C71E099}" dt="2023-08-27T20:43:15.098" v="1727" actId="478"/>
          <ac:picMkLst>
            <pc:docMk/>
            <pc:sldMk cId="152143382" sldId="287"/>
            <ac:picMk id="4" creationId="{EC96BE49-F3D2-4369-A2EF-B3D65974FBB7}"/>
          </ac:picMkLst>
        </pc:picChg>
        <pc:picChg chg="del">
          <ac:chgData name="Chitambar, Eric" userId="05f873b4-a386-453d-a2e0-769001d3b38e" providerId="ADAL" clId="{8DA9F0BA-B774-4871-9378-FA758C71E099}" dt="2023-08-27T20:42:53.706" v="1671" actId="478"/>
          <ac:picMkLst>
            <pc:docMk/>
            <pc:sldMk cId="152143382" sldId="287"/>
            <ac:picMk id="5" creationId="{1CFBF699-6DCB-438E-B581-D4D4179B2D5D}"/>
          </ac:picMkLst>
        </pc:picChg>
        <pc:picChg chg="mod ord replST">
          <ac:chgData name="Chitambar, Eric" userId="05f873b4-a386-453d-a2e0-769001d3b38e" providerId="ADAL" clId="{8DA9F0BA-B774-4871-9378-FA758C71E099}" dt="2023-08-27T20:42:53.706" v="1673" actId="962"/>
          <ac:picMkLst>
            <pc:docMk/>
            <pc:sldMk cId="152143382" sldId="287"/>
            <ac:picMk id="6" creationId="{584CB12E-9F0F-2920-5146-899A5C01F069}"/>
          </ac:picMkLst>
        </pc:picChg>
        <pc:picChg chg="del">
          <ac:chgData name="Chitambar, Eric" userId="05f873b4-a386-453d-a2e0-769001d3b38e" providerId="ADAL" clId="{8DA9F0BA-B774-4871-9378-FA758C71E099}" dt="2023-08-27T20:43:33.009" v="1755" actId="478"/>
          <ac:picMkLst>
            <pc:docMk/>
            <pc:sldMk cId="152143382" sldId="287"/>
            <ac:picMk id="7" creationId="{34C03E51-9E77-4A61-9660-0E68A4569A27}"/>
          </ac:picMkLst>
        </pc:picChg>
        <pc:picChg chg="mod ord replST">
          <ac:chgData name="Chitambar, Eric" userId="05f873b4-a386-453d-a2e0-769001d3b38e" providerId="ADAL" clId="{8DA9F0BA-B774-4871-9378-FA758C71E099}" dt="2023-08-27T20:42:59.688" v="1702" actId="962"/>
          <ac:picMkLst>
            <pc:docMk/>
            <pc:sldMk cId="152143382" sldId="287"/>
            <ac:picMk id="9" creationId="{81564077-55E4-7F57-3F90-B2411A09FFB9}"/>
          </ac:picMkLst>
        </pc:picChg>
        <pc:picChg chg="del mod">
          <ac:chgData name="Chitambar, Eric" userId="05f873b4-a386-453d-a2e0-769001d3b38e" providerId="ADAL" clId="{8DA9F0BA-B774-4871-9378-FA758C71E099}" dt="2023-08-27T20:43:44.025" v="1783" actId="478"/>
          <ac:picMkLst>
            <pc:docMk/>
            <pc:sldMk cId="152143382" sldId="287"/>
            <ac:picMk id="10" creationId="{931CEB55-ECAE-4668-9DEF-200C9BE9F1B9}"/>
          </ac:picMkLst>
        </pc:picChg>
        <pc:picChg chg="mod ord replST">
          <ac:chgData name="Chitambar, Eric" userId="05f873b4-a386-453d-a2e0-769001d3b38e" providerId="ADAL" clId="{8DA9F0BA-B774-4871-9378-FA758C71E099}" dt="2023-08-27T20:45:19.643" v="1827" actId="1076"/>
          <ac:picMkLst>
            <pc:docMk/>
            <pc:sldMk cId="152143382" sldId="287"/>
            <ac:picMk id="12" creationId="{8EC60855-2392-C006-C4B1-4B42791BE48E}"/>
          </ac:picMkLst>
        </pc:picChg>
        <pc:picChg chg="mod ord replST">
          <ac:chgData name="Chitambar, Eric" userId="05f873b4-a386-453d-a2e0-769001d3b38e" providerId="ADAL" clId="{8DA9F0BA-B774-4871-9378-FA758C71E099}" dt="2023-08-27T20:45:19.643" v="1827" actId="1076"/>
          <ac:picMkLst>
            <pc:docMk/>
            <pc:sldMk cId="152143382" sldId="287"/>
            <ac:picMk id="14" creationId="{7E13678D-C252-1D76-851F-AC43359C5243}"/>
          </ac:picMkLst>
        </pc:picChg>
        <pc:picChg chg="mod ord replST">
          <ac:chgData name="Chitambar, Eric" userId="05f873b4-a386-453d-a2e0-769001d3b38e" providerId="ADAL" clId="{8DA9F0BA-B774-4871-9378-FA758C71E099}" dt="2023-08-27T20:45:19.643" v="1827" actId="1076"/>
          <ac:picMkLst>
            <pc:docMk/>
            <pc:sldMk cId="152143382" sldId="287"/>
            <ac:picMk id="16" creationId="{7098D571-DAD6-5A7C-B3F2-34219D13AE5A}"/>
          </ac:picMkLst>
        </pc:picChg>
        <pc:picChg chg="del mod ord replST">
          <ac:chgData name="Chitambar, Eric" userId="05f873b4-a386-453d-a2e0-769001d3b38e" providerId="ADAL" clId="{8DA9F0BA-B774-4871-9378-FA758C71E099}" dt="2023-08-27T20:44:57.992" v="1822" actId="478"/>
          <ac:picMkLst>
            <pc:docMk/>
            <pc:sldMk cId="152143382" sldId="287"/>
            <ac:picMk id="18" creationId="{6BAF6A48-EF90-DE01-0431-CEF63F02700A}"/>
          </ac:picMkLst>
        </pc:picChg>
        <pc:picChg chg="del mod">
          <ac:chgData name="Chitambar, Eric" userId="05f873b4-a386-453d-a2e0-769001d3b38e" providerId="ADAL" clId="{8DA9F0BA-B774-4871-9378-FA758C71E099}" dt="2023-08-27T20:43:53.726" v="1815" actId="478"/>
          <ac:picMkLst>
            <pc:docMk/>
            <pc:sldMk cId="152143382" sldId="287"/>
            <ac:picMk id="30" creationId="{F6ED94B0-CC7D-409C-A52A-C84259FA5649}"/>
          </ac:picMkLst>
        </pc:picChg>
        <pc:picChg chg="del">
          <ac:chgData name="Chitambar, Eric" userId="05f873b4-a386-453d-a2e0-769001d3b38e" providerId="ADAL" clId="{8DA9F0BA-B774-4871-9378-FA758C71E099}" dt="2023-08-27T20:42:59.688" v="1700" actId="478"/>
          <ac:picMkLst>
            <pc:docMk/>
            <pc:sldMk cId="152143382" sldId="287"/>
            <ac:picMk id="65" creationId="{2C8E4859-30E3-4532-8016-4E97F4127766}"/>
          </ac:picMkLst>
        </pc:picChg>
        <pc:inkChg chg="add">
          <ac:chgData name="Chitambar, Eric" userId="05f873b4-a386-453d-a2e0-769001d3b38e" providerId="ADAL" clId="{8DA9F0BA-B774-4871-9378-FA758C71E099}" dt="2023-08-28T18:52:17.135" v="1964"/>
          <ac:inkMkLst>
            <pc:docMk/>
            <pc:sldMk cId="152143382" sldId="287"/>
            <ac:inkMk id="3" creationId="{6A8456E8-B383-935E-FBE8-6D535B4EF478}"/>
          </ac:inkMkLst>
        </pc:inkChg>
      </pc:sldChg>
      <pc:sldChg chg="delSp modSp add mod delAnim">
        <pc:chgData name="Chitambar, Eric" userId="05f873b4-a386-453d-a2e0-769001d3b38e" providerId="ADAL" clId="{8DA9F0BA-B774-4871-9378-FA758C71E099}" dt="2023-08-27T20:47:09.378" v="1918" actId="478"/>
        <pc:sldMkLst>
          <pc:docMk/>
          <pc:sldMk cId="3552612026" sldId="288"/>
        </pc:sldMkLst>
        <pc:picChg chg="mod ord replST">
          <ac:chgData name="Chitambar, Eric" userId="05f873b4-a386-453d-a2e0-769001d3b38e" providerId="ADAL" clId="{8DA9F0BA-B774-4871-9378-FA758C71E099}" dt="2023-08-27T20:45:39.956" v="1855" actId="1076"/>
          <ac:picMkLst>
            <pc:docMk/>
            <pc:sldMk cId="3552612026" sldId="288"/>
            <ac:picMk id="4" creationId="{46808375-70D3-778A-93F1-21180376A5E5}"/>
          </ac:picMkLst>
        </pc:picChg>
        <pc:picChg chg="mod ord replST">
          <ac:chgData name="Chitambar, Eric" userId="05f873b4-a386-453d-a2e0-769001d3b38e" providerId="ADAL" clId="{8DA9F0BA-B774-4871-9378-FA758C71E099}" dt="2023-08-27T20:46:19.601" v="1886" actId="1076"/>
          <ac:picMkLst>
            <pc:docMk/>
            <pc:sldMk cId="3552612026" sldId="288"/>
            <ac:picMk id="6" creationId="{81BD84A3-54C5-F676-611D-C73788810E9B}"/>
          </ac:picMkLst>
        </pc:picChg>
        <pc:picChg chg="del">
          <ac:chgData name="Chitambar, Eric" userId="05f873b4-a386-453d-a2e0-769001d3b38e" providerId="ADAL" clId="{8DA9F0BA-B774-4871-9378-FA758C71E099}" dt="2023-08-27T20:45:36.858" v="1852" actId="478"/>
          <ac:picMkLst>
            <pc:docMk/>
            <pc:sldMk cId="3552612026" sldId="288"/>
            <ac:picMk id="8" creationId="{E371A24E-0468-4924-9C12-1EA50ECA8061}"/>
          </ac:picMkLst>
        </pc:picChg>
        <pc:picChg chg="del mod">
          <ac:chgData name="Chitambar, Eric" userId="05f873b4-a386-453d-a2e0-769001d3b38e" providerId="ADAL" clId="{8DA9F0BA-B774-4871-9378-FA758C71E099}" dt="2023-08-27T20:46:05.326" v="1883" actId="478"/>
          <ac:picMkLst>
            <pc:docMk/>
            <pc:sldMk cId="3552612026" sldId="288"/>
            <ac:picMk id="12" creationId="{7861D935-7018-45C4-944A-69624A7AD7BB}"/>
          </ac:picMkLst>
        </pc:picChg>
        <pc:picChg chg="del">
          <ac:chgData name="Chitambar, Eric" userId="05f873b4-a386-453d-a2e0-769001d3b38e" providerId="ADAL" clId="{8DA9F0BA-B774-4871-9378-FA758C71E099}" dt="2023-08-27T20:47:09.378" v="1918" actId="478"/>
          <ac:picMkLst>
            <pc:docMk/>
            <pc:sldMk cId="3552612026" sldId="288"/>
            <ac:picMk id="14" creationId="{0297C7C8-1695-4D10-9992-265516CF4461}"/>
          </ac:picMkLst>
        </pc:picChg>
      </pc:sldChg>
      <pc:sldChg chg="addSp delSp modSp add mod delAnim modAnim">
        <pc:chgData name="Chitambar, Eric" userId="05f873b4-a386-453d-a2e0-769001d3b38e" providerId="ADAL" clId="{8DA9F0BA-B774-4871-9378-FA758C71E099}" dt="2023-08-28T18:52:17.135" v="1964"/>
        <pc:sldMkLst>
          <pc:docMk/>
          <pc:sldMk cId="2169836455" sldId="289"/>
        </pc:sldMkLst>
        <pc:grpChg chg="del mod">
          <ac:chgData name="Chitambar, Eric" userId="05f873b4-a386-453d-a2e0-769001d3b38e" providerId="ADAL" clId="{8DA9F0BA-B774-4871-9378-FA758C71E099}" dt="2023-08-28T15:55:58.684" v="1963" actId="478"/>
          <ac:grpSpMkLst>
            <pc:docMk/>
            <pc:sldMk cId="2169836455" sldId="289"/>
            <ac:grpSpMk id="9" creationId="{0F6E36A9-91E6-A200-B53F-88EC57D75C94}"/>
          </ac:grpSpMkLst>
        </pc:grpChg>
        <pc:grpChg chg="del mod">
          <ac:chgData name="Chitambar, Eric" userId="05f873b4-a386-453d-a2e0-769001d3b38e" providerId="ADAL" clId="{8DA9F0BA-B774-4871-9378-FA758C71E099}" dt="2023-08-28T15:55:58.684" v="1963" actId="478"/>
          <ac:grpSpMkLst>
            <pc:docMk/>
            <pc:sldMk cId="2169836455" sldId="289"/>
            <ac:grpSpMk id="24" creationId="{4EAD8D0F-5A68-A4A4-0F50-50DD7B0B4947}"/>
          </ac:grpSpMkLst>
        </pc:grpChg>
        <pc:grpChg chg="del mod">
          <ac:chgData name="Chitambar, Eric" userId="05f873b4-a386-453d-a2e0-769001d3b38e" providerId="ADAL" clId="{8DA9F0BA-B774-4871-9378-FA758C71E099}" dt="2023-08-28T15:55:58.684" v="1963" actId="478"/>
          <ac:grpSpMkLst>
            <pc:docMk/>
            <pc:sldMk cId="2169836455" sldId="289"/>
            <ac:grpSpMk id="25" creationId="{5010C42F-7992-F7F3-1352-EC731B3AC414}"/>
          </ac:grpSpMkLst>
        </pc:grpChg>
        <pc:grpChg chg="del mod">
          <ac:chgData name="Chitambar, Eric" userId="05f873b4-a386-453d-a2e0-769001d3b38e" providerId="ADAL" clId="{8DA9F0BA-B774-4871-9378-FA758C71E099}" dt="2023-08-28T15:55:58.684" v="1963" actId="478"/>
          <ac:grpSpMkLst>
            <pc:docMk/>
            <pc:sldMk cId="2169836455" sldId="289"/>
            <ac:grpSpMk id="26" creationId="{A7719757-13EC-A574-E344-91742E396302}"/>
          </ac:grpSpMkLst>
        </pc:grpChg>
        <pc:grpChg chg="del mod">
          <ac:chgData name="Chitambar, Eric" userId="05f873b4-a386-453d-a2e0-769001d3b38e" providerId="ADAL" clId="{8DA9F0BA-B774-4871-9378-FA758C71E099}" dt="2023-08-28T15:55:58.684" v="1963" actId="478"/>
          <ac:grpSpMkLst>
            <pc:docMk/>
            <pc:sldMk cId="2169836455" sldId="289"/>
            <ac:grpSpMk id="27" creationId="{E745EA17-4467-56A6-5112-5879823A9B97}"/>
          </ac:grpSpMkLst>
        </pc:grpChg>
        <pc:grpChg chg="del mod">
          <ac:chgData name="Chitambar, Eric" userId="05f873b4-a386-453d-a2e0-769001d3b38e" providerId="ADAL" clId="{8DA9F0BA-B774-4871-9378-FA758C71E099}" dt="2023-08-28T15:55:58.684" v="1963" actId="478"/>
          <ac:grpSpMkLst>
            <pc:docMk/>
            <pc:sldMk cId="2169836455" sldId="289"/>
            <ac:grpSpMk id="48" creationId="{74BEA2CE-D8F4-2304-4B53-89CCBD6662B8}"/>
          </ac:grpSpMkLst>
        </pc:grpChg>
        <pc:grpChg chg="del mod">
          <ac:chgData name="Chitambar, Eric" userId="05f873b4-a386-453d-a2e0-769001d3b38e" providerId="ADAL" clId="{8DA9F0BA-B774-4871-9378-FA758C71E099}" dt="2023-08-28T15:55:58.684" v="1963" actId="478"/>
          <ac:grpSpMkLst>
            <pc:docMk/>
            <pc:sldMk cId="2169836455" sldId="289"/>
            <ac:grpSpMk id="49" creationId="{4555060F-3B45-1B28-C717-6F1584E3100D}"/>
          </ac:grpSpMkLst>
        </pc:grpChg>
        <pc:grpChg chg="del mod">
          <ac:chgData name="Chitambar, Eric" userId="05f873b4-a386-453d-a2e0-769001d3b38e" providerId="ADAL" clId="{8DA9F0BA-B774-4871-9378-FA758C71E099}" dt="2023-08-28T15:55:06.399" v="1962"/>
          <ac:grpSpMkLst>
            <pc:docMk/>
            <pc:sldMk cId="2169836455" sldId="289"/>
            <ac:grpSpMk id="50" creationId="{3E0BEB05-3723-3641-8D60-F78675A3F671}"/>
          </ac:grpSpMkLst>
        </pc:grpChg>
        <pc:grpChg chg="del mod">
          <ac:chgData name="Chitambar, Eric" userId="05f873b4-a386-453d-a2e0-769001d3b38e" providerId="ADAL" clId="{8DA9F0BA-B774-4871-9378-FA758C71E099}" dt="2023-08-28T15:55:58.684" v="1963" actId="478"/>
          <ac:grpSpMkLst>
            <pc:docMk/>
            <pc:sldMk cId="2169836455" sldId="289"/>
            <ac:grpSpMk id="51" creationId="{D3D02800-F187-CC96-66B8-8DBF62090A0C}"/>
          </ac:grpSpMkLst>
        </pc:grpChg>
        <pc:grpChg chg="del mod">
          <ac:chgData name="Chitambar, Eric" userId="05f873b4-a386-453d-a2e0-769001d3b38e" providerId="ADAL" clId="{8DA9F0BA-B774-4871-9378-FA758C71E099}" dt="2023-08-28T15:55:58.684" v="1963" actId="478"/>
          <ac:grpSpMkLst>
            <pc:docMk/>
            <pc:sldMk cId="2169836455" sldId="289"/>
            <ac:grpSpMk id="53" creationId="{10CDC1C6-518C-3B5C-9EC8-C3BC37CBA692}"/>
          </ac:grpSpMkLst>
        </pc:grpChg>
        <pc:picChg chg="del">
          <ac:chgData name="Chitambar, Eric" userId="05f873b4-a386-453d-a2e0-769001d3b38e" providerId="ADAL" clId="{8DA9F0BA-B774-4871-9378-FA758C71E099}" dt="2023-08-27T20:45:02.288" v="1823" actId="478"/>
          <ac:picMkLst>
            <pc:docMk/>
            <pc:sldMk cId="2169836455" sldId="289"/>
            <ac:picMk id="6" creationId="{584CB12E-9F0F-2920-5146-899A5C01F069}"/>
          </ac:picMkLst>
        </pc:picChg>
        <pc:picChg chg="del">
          <ac:chgData name="Chitambar, Eric" userId="05f873b4-a386-453d-a2e0-769001d3b38e" providerId="ADAL" clId="{8DA9F0BA-B774-4871-9378-FA758C71E099}" dt="2023-08-27T20:45:02.288" v="1823" actId="478"/>
          <ac:picMkLst>
            <pc:docMk/>
            <pc:sldMk cId="2169836455" sldId="289"/>
            <ac:picMk id="9" creationId="{81564077-55E4-7F57-3F90-B2411A09FFB9}"/>
          </ac:picMkLst>
        </pc:picChg>
        <pc:picChg chg="del">
          <ac:chgData name="Chitambar, Eric" userId="05f873b4-a386-453d-a2e0-769001d3b38e" providerId="ADAL" clId="{8DA9F0BA-B774-4871-9378-FA758C71E099}" dt="2023-08-27T20:45:02.288" v="1823" actId="478"/>
          <ac:picMkLst>
            <pc:docMk/>
            <pc:sldMk cId="2169836455" sldId="289"/>
            <ac:picMk id="12" creationId="{8EC60855-2392-C006-C4B1-4B42791BE48E}"/>
          </ac:picMkLst>
        </pc:picChg>
        <pc:picChg chg="del">
          <ac:chgData name="Chitambar, Eric" userId="05f873b4-a386-453d-a2e0-769001d3b38e" providerId="ADAL" clId="{8DA9F0BA-B774-4871-9378-FA758C71E099}" dt="2023-08-27T20:45:02.288" v="1823" actId="478"/>
          <ac:picMkLst>
            <pc:docMk/>
            <pc:sldMk cId="2169836455" sldId="289"/>
            <ac:picMk id="14" creationId="{7E13678D-C252-1D76-851F-AC43359C5243}"/>
          </ac:picMkLst>
        </pc:picChg>
        <pc:picChg chg="del">
          <ac:chgData name="Chitambar, Eric" userId="05f873b4-a386-453d-a2e0-769001d3b38e" providerId="ADAL" clId="{8DA9F0BA-B774-4871-9378-FA758C71E099}" dt="2023-08-27T20:45:02.288" v="1823" actId="478"/>
          <ac:picMkLst>
            <pc:docMk/>
            <pc:sldMk cId="2169836455" sldId="289"/>
            <ac:picMk id="16" creationId="{7098D571-DAD6-5A7C-B3F2-34219D13AE5A}"/>
          </ac:picMkLst>
        </pc:picChg>
        <pc:picChg chg="mod">
          <ac:chgData name="Chitambar, Eric" userId="05f873b4-a386-453d-a2e0-769001d3b38e" providerId="ADAL" clId="{8DA9F0BA-B774-4871-9378-FA758C71E099}" dt="2023-08-27T20:45:24.885" v="1828" actId="1076"/>
          <ac:picMkLst>
            <pc:docMk/>
            <pc:sldMk cId="2169836455" sldId="289"/>
            <ac:picMk id="18" creationId="{6BAF6A48-EF90-DE01-0431-CEF63F02700A}"/>
          </ac:picMkLst>
        </pc:picChg>
        <pc:inkChg chg="add">
          <ac:chgData name="Chitambar, Eric" userId="05f873b4-a386-453d-a2e0-769001d3b38e" providerId="ADAL" clId="{8DA9F0BA-B774-4871-9378-FA758C71E099}" dt="2023-08-28T18:52:17.135" v="1964"/>
          <ac:inkMkLst>
            <pc:docMk/>
            <pc:sldMk cId="2169836455" sldId="289"/>
            <ac:inkMk id="3" creationId="{7D72D731-99E9-9018-CFF5-7B3EDB45B670}"/>
          </ac:inkMkLst>
        </pc:inkChg>
        <pc:inkChg chg="add del">
          <ac:chgData name="Chitambar, Eric" userId="05f873b4-a386-453d-a2e0-769001d3b38e" providerId="ADAL" clId="{8DA9F0BA-B774-4871-9378-FA758C71E099}" dt="2023-08-28T15:55:58.684" v="1963" actId="478"/>
          <ac:inkMkLst>
            <pc:docMk/>
            <pc:sldMk cId="2169836455" sldId="289"/>
            <ac:inkMk id="3" creationId="{D9672C63-242D-5EAC-8DF0-81DCF378085C}"/>
          </ac:inkMkLst>
        </pc:inkChg>
        <pc:inkChg chg="add mod">
          <ac:chgData name="Chitambar, Eric" userId="05f873b4-a386-453d-a2e0-769001d3b38e" providerId="ADAL" clId="{8DA9F0BA-B774-4871-9378-FA758C71E099}" dt="2023-08-28T15:54:37.085" v="1925"/>
          <ac:inkMkLst>
            <pc:docMk/>
            <pc:sldMk cId="2169836455" sldId="289"/>
            <ac:inkMk id="4" creationId="{6973A1B1-DDED-59C7-38FE-411B25AA15E0}"/>
          </ac:inkMkLst>
        </pc:inkChg>
        <pc:inkChg chg="add mod">
          <ac:chgData name="Chitambar, Eric" userId="05f873b4-a386-453d-a2e0-769001d3b38e" providerId="ADAL" clId="{8DA9F0BA-B774-4871-9378-FA758C71E099}" dt="2023-08-28T15:54:37.085" v="1925"/>
          <ac:inkMkLst>
            <pc:docMk/>
            <pc:sldMk cId="2169836455" sldId="289"/>
            <ac:inkMk id="5" creationId="{8CA32591-88D5-28F5-1486-59786C7B1339}"/>
          </ac:inkMkLst>
        </pc:inkChg>
        <pc:inkChg chg="add mod">
          <ac:chgData name="Chitambar, Eric" userId="05f873b4-a386-453d-a2e0-769001d3b38e" providerId="ADAL" clId="{8DA9F0BA-B774-4871-9378-FA758C71E099}" dt="2023-08-28T15:54:37.085" v="1925"/>
          <ac:inkMkLst>
            <pc:docMk/>
            <pc:sldMk cId="2169836455" sldId="289"/>
            <ac:inkMk id="6" creationId="{E7D81C2D-D900-ABAC-438B-9DB645B75F3C}"/>
          </ac:inkMkLst>
        </pc:inkChg>
        <pc:inkChg chg="add mod">
          <ac:chgData name="Chitambar, Eric" userId="05f873b4-a386-453d-a2e0-769001d3b38e" providerId="ADAL" clId="{8DA9F0BA-B774-4871-9378-FA758C71E099}" dt="2023-08-28T15:54:37.085" v="1925"/>
          <ac:inkMkLst>
            <pc:docMk/>
            <pc:sldMk cId="2169836455" sldId="289"/>
            <ac:inkMk id="7" creationId="{407E3C84-0510-992D-BDBB-7194291BF793}"/>
          </ac:inkMkLst>
        </pc:inkChg>
        <pc:inkChg chg="add mod">
          <ac:chgData name="Chitambar, Eric" userId="05f873b4-a386-453d-a2e0-769001d3b38e" providerId="ADAL" clId="{8DA9F0BA-B774-4871-9378-FA758C71E099}" dt="2023-08-28T15:54:37.085" v="1925"/>
          <ac:inkMkLst>
            <pc:docMk/>
            <pc:sldMk cId="2169836455" sldId="289"/>
            <ac:inkMk id="8" creationId="{89588542-65D8-39F4-245D-7C29DBF073C0}"/>
          </ac:inkMkLst>
        </pc:inkChg>
        <pc:inkChg chg="add mod">
          <ac:chgData name="Chitambar, Eric" userId="05f873b4-a386-453d-a2e0-769001d3b38e" providerId="ADAL" clId="{8DA9F0BA-B774-4871-9378-FA758C71E099}" dt="2023-08-28T15:54:47.331" v="1939"/>
          <ac:inkMkLst>
            <pc:docMk/>
            <pc:sldMk cId="2169836455" sldId="289"/>
            <ac:inkMk id="10" creationId="{3F70FA44-EFD9-F008-373D-6FAC8190B9EC}"/>
          </ac:inkMkLst>
        </pc:inkChg>
        <pc:inkChg chg="add mod">
          <ac:chgData name="Chitambar, Eric" userId="05f873b4-a386-453d-a2e0-769001d3b38e" providerId="ADAL" clId="{8DA9F0BA-B774-4871-9378-FA758C71E099}" dt="2023-08-28T15:54:47.331" v="1939"/>
          <ac:inkMkLst>
            <pc:docMk/>
            <pc:sldMk cId="2169836455" sldId="289"/>
            <ac:inkMk id="11" creationId="{9590FA2E-DB83-481F-C154-91CA4413D172}"/>
          </ac:inkMkLst>
        </pc:inkChg>
        <pc:inkChg chg="add mod">
          <ac:chgData name="Chitambar, Eric" userId="05f873b4-a386-453d-a2e0-769001d3b38e" providerId="ADAL" clId="{8DA9F0BA-B774-4871-9378-FA758C71E099}" dt="2023-08-28T15:54:47.331" v="1939"/>
          <ac:inkMkLst>
            <pc:docMk/>
            <pc:sldMk cId="2169836455" sldId="289"/>
            <ac:inkMk id="12" creationId="{57202817-4B52-18DA-EEF1-900C5051E63A}"/>
          </ac:inkMkLst>
        </pc:inkChg>
        <pc:inkChg chg="add del">
          <ac:chgData name="Chitambar, Eric" userId="05f873b4-a386-453d-a2e0-769001d3b38e" providerId="ADAL" clId="{8DA9F0BA-B774-4871-9378-FA758C71E099}" dt="2023-08-28T15:55:58.684" v="1963" actId="478"/>
          <ac:inkMkLst>
            <pc:docMk/>
            <pc:sldMk cId="2169836455" sldId="289"/>
            <ac:inkMk id="13" creationId="{A4BED11B-61B4-8539-9A0F-F129531CB724}"/>
          </ac:inkMkLst>
        </pc:inkChg>
        <pc:inkChg chg="add mod">
          <ac:chgData name="Chitambar, Eric" userId="05f873b4-a386-453d-a2e0-769001d3b38e" providerId="ADAL" clId="{8DA9F0BA-B774-4871-9378-FA758C71E099}" dt="2023-08-28T15:54:47.331" v="1939"/>
          <ac:inkMkLst>
            <pc:docMk/>
            <pc:sldMk cId="2169836455" sldId="289"/>
            <ac:inkMk id="14" creationId="{CB86FBE6-C233-5037-B8DE-92482B79EE4E}"/>
          </ac:inkMkLst>
        </pc:inkChg>
        <pc:inkChg chg="add mod">
          <ac:chgData name="Chitambar, Eric" userId="05f873b4-a386-453d-a2e0-769001d3b38e" providerId="ADAL" clId="{8DA9F0BA-B774-4871-9378-FA758C71E099}" dt="2023-08-28T15:54:47.331" v="1939"/>
          <ac:inkMkLst>
            <pc:docMk/>
            <pc:sldMk cId="2169836455" sldId="289"/>
            <ac:inkMk id="15" creationId="{FE27F292-B205-A3F7-2097-5F8B35BDA9BA}"/>
          </ac:inkMkLst>
        </pc:inkChg>
        <pc:inkChg chg="add mod">
          <ac:chgData name="Chitambar, Eric" userId="05f873b4-a386-453d-a2e0-769001d3b38e" providerId="ADAL" clId="{8DA9F0BA-B774-4871-9378-FA758C71E099}" dt="2023-08-28T15:54:47.331" v="1939"/>
          <ac:inkMkLst>
            <pc:docMk/>
            <pc:sldMk cId="2169836455" sldId="289"/>
            <ac:inkMk id="16" creationId="{1AA263A1-9720-FECA-EE1A-D0BB30200579}"/>
          </ac:inkMkLst>
        </pc:inkChg>
        <pc:inkChg chg="add mod">
          <ac:chgData name="Chitambar, Eric" userId="05f873b4-a386-453d-a2e0-769001d3b38e" providerId="ADAL" clId="{8DA9F0BA-B774-4871-9378-FA758C71E099}" dt="2023-08-28T15:54:47.331" v="1939"/>
          <ac:inkMkLst>
            <pc:docMk/>
            <pc:sldMk cId="2169836455" sldId="289"/>
            <ac:inkMk id="17" creationId="{2C4A9A16-17B0-D731-C3EF-9785D25F0767}"/>
          </ac:inkMkLst>
        </pc:inkChg>
        <pc:inkChg chg="add mod">
          <ac:chgData name="Chitambar, Eric" userId="05f873b4-a386-453d-a2e0-769001d3b38e" providerId="ADAL" clId="{8DA9F0BA-B774-4871-9378-FA758C71E099}" dt="2023-08-28T15:54:47.331" v="1939"/>
          <ac:inkMkLst>
            <pc:docMk/>
            <pc:sldMk cId="2169836455" sldId="289"/>
            <ac:inkMk id="19" creationId="{F7174DDF-C336-F575-4D00-355078344564}"/>
          </ac:inkMkLst>
        </pc:inkChg>
        <pc:inkChg chg="add del">
          <ac:chgData name="Chitambar, Eric" userId="05f873b4-a386-453d-a2e0-769001d3b38e" providerId="ADAL" clId="{8DA9F0BA-B774-4871-9378-FA758C71E099}" dt="2023-08-28T15:55:58.684" v="1963" actId="478"/>
          <ac:inkMkLst>
            <pc:docMk/>
            <pc:sldMk cId="2169836455" sldId="289"/>
            <ac:inkMk id="20" creationId="{A4D5F575-B9BF-A602-ADA5-42F4C492270D}"/>
          </ac:inkMkLst>
        </pc:inkChg>
        <pc:inkChg chg="add mod">
          <ac:chgData name="Chitambar, Eric" userId="05f873b4-a386-453d-a2e0-769001d3b38e" providerId="ADAL" clId="{8DA9F0BA-B774-4871-9378-FA758C71E099}" dt="2023-08-28T15:54:47.331" v="1939"/>
          <ac:inkMkLst>
            <pc:docMk/>
            <pc:sldMk cId="2169836455" sldId="289"/>
            <ac:inkMk id="21" creationId="{08CACD24-3E85-D626-EDF3-CA85FE3DD5EE}"/>
          </ac:inkMkLst>
        </pc:inkChg>
        <pc:inkChg chg="add mod">
          <ac:chgData name="Chitambar, Eric" userId="05f873b4-a386-453d-a2e0-769001d3b38e" providerId="ADAL" clId="{8DA9F0BA-B774-4871-9378-FA758C71E099}" dt="2023-08-28T15:54:47.331" v="1939"/>
          <ac:inkMkLst>
            <pc:docMk/>
            <pc:sldMk cId="2169836455" sldId="289"/>
            <ac:inkMk id="22" creationId="{4F06E1D6-005D-2AF9-D389-E4A3907AE047}"/>
          </ac:inkMkLst>
        </pc:inkChg>
        <pc:inkChg chg="add mod">
          <ac:chgData name="Chitambar, Eric" userId="05f873b4-a386-453d-a2e0-769001d3b38e" providerId="ADAL" clId="{8DA9F0BA-B774-4871-9378-FA758C71E099}" dt="2023-08-28T15:54:47.331" v="1939"/>
          <ac:inkMkLst>
            <pc:docMk/>
            <pc:sldMk cId="2169836455" sldId="289"/>
            <ac:inkMk id="23" creationId="{23E2482C-4D35-EBB5-D175-DA75E0D41738}"/>
          </ac:inkMkLst>
        </pc:inkChg>
        <pc:inkChg chg="add mod">
          <ac:chgData name="Chitambar, Eric" userId="05f873b4-a386-453d-a2e0-769001d3b38e" providerId="ADAL" clId="{8DA9F0BA-B774-4871-9378-FA758C71E099}" dt="2023-08-28T15:55:03.166" v="1960"/>
          <ac:inkMkLst>
            <pc:docMk/>
            <pc:sldMk cId="2169836455" sldId="289"/>
            <ac:inkMk id="28" creationId="{7F4A0E63-316A-2DD4-7133-8976CC66029D}"/>
          </ac:inkMkLst>
        </pc:inkChg>
        <pc:inkChg chg="add mod">
          <ac:chgData name="Chitambar, Eric" userId="05f873b4-a386-453d-a2e0-769001d3b38e" providerId="ADAL" clId="{8DA9F0BA-B774-4871-9378-FA758C71E099}" dt="2023-08-28T15:55:03.166" v="1960"/>
          <ac:inkMkLst>
            <pc:docMk/>
            <pc:sldMk cId="2169836455" sldId="289"/>
            <ac:inkMk id="29" creationId="{3B7FA865-B1A4-6E13-BFE0-F584CE283CE1}"/>
          </ac:inkMkLst>
        </pc:inkChg>
        <pc:inkChg chg="add mod">
          <ac:chgData name="Chitambar, Eric" userId="05f873b4-a386-453d-a2e0-769001d3b38e" providerId="ADAL" clId="{8DA9F0BA-B774-4871-9378-FA758C71E099}" dt="2023-08-28T15:55:03.166" v="1960"/>
          <ac:inkMkLst>
            <pc:docMk/>
            <pc:sldMk cId="2169836455" sldId="289"/>
            <ac:inkMk id="30" creationId="{2FA25361-F29B-EC01-0ED5-55A3C308FD7A}"/>
          </ac:inkMkLst>
        </pc:inkChg>
        <pc:inkChg chg="add mod">
          <ac:chgData name="Chitambar, Eric" userId="05f873b4-a386-453d-a2e0-769001d3b38e" providerId="ADAL" clId="{8DA9F0BA-B774-4871-9378-FA758C71E099}" dt="2023-08-28T15:55:03.166" v="1960"/>
          <ac:inkMkLst>
            <pc:docMk/>
            <pc:sldMk cId="2169836455" sldId="289"/>
            <ac:inkMk id="31" creationId="{4582E464-223C-B73F-D35C-363648FDD800}"/>
          </ac:inkMkLst>
        </pc:inkChg>
        <pc:inkChg chg="add mod">
          <ac:chgData name="Chitambar, Eric" userId="05f873b4-a386-453d-a2e0-769001d3b38e" providerId="ADAL" clId="{8DA9F0BA-B774-4871-9378-FA758C71E099}" dt="2023-08-28T15:55:03.166" v="1960"/>
          <ac:inkMkLst>
            <pc:docMk/>
            <pc:sldMk cId="2169836455" sldId="289"/>
            <ac:inkMk id="32" creationId="{E046FEA2-74B3-7733-3C1F-5DB3DB86874C}"/>
          </ac:inkMkLst>
        </pc:inkChg>
        <pc:inkChg chg="add mod">
          <ac:chgData name="Chitambar, Eric" userId="05f873b4-a386-453d-a2e0-769001d3b38e" providerId="ADAL" clId="{8DA9F0BA-B774-4871-9378-FA758C71E099}" dt="2023-08-28T15:55:03.166" v="1960"/>
          <ac:inkMkLst>
            <pc:docMk/>
            <pc:sldMk cId="2169836455" sldId="289"/>
            <ac:inkMk id="33" creationId="{5F0BE0DB-F57A-1756-A2D3-3F597EA7397B}"/>
          </ac:inkMkLst>
        </pc:inkChg>
        <pc:inkChg chg="add del">
          <ac:chgData name="Chitambar, Eric" userId="05f873b4-a386-453d-a2e0-769001d3b38e" providerId="ADAL" clId="{8DA9F0BA-B774-4871-9378-FA758C71E099}" dt="2023-08-28T15:55:58.684" v="1963" actId="478"/>
          <ac:inkMkLst>
            <pc:docMk/>
            <pc:sldMk cId="2169836455" sldId="289"/>
            <ac:inkMk id="34" creationId="{C69FDEA3-8F99-2F8D-0EE0-DE87ED4EFD66}"/>
          </ac:inkMkLst>
        </pc:inkChg>
        <pc:inkChg chg="add mod">
          <ac:chgData name="Chitambar, Eric" userId="05f873b4-a386-453d-a2e0-769001d3b38e" providerId="ADAL" clId="{8DA9F0BA-B774-4871-9378-FA758C71E099}" dt="2023-08-28T15:55:06.399" v="1962"/>
          <ac:inkMkLst>
            <pc:docMk/>
            <pc:sldMk cId="2169836455" sldId="289"/>
            <ac:inkMk id="35" creationId="{0060490F-1560-9F85-2E93-84AFE053114B}"/>
          </ac:inkMkLst>
        </pc:inkChg>
        <pc:inkChg chg="add mod">
          <ac:chgData name="Chitambar, Eric" userId="05f873b4-a386-453d-a2e0-769001d3b38e" providerId="ADAL" clId="{8DA9F0BA-B774-4871-9378-FA758C71E099}" dt="2023-08-28T15:55:06.399" v="1962"/>
          <ac:inkMkLst>
            <pc:docMk/>
            <pc:sldMk cId="2169836455" sldId="289"/>
            <ac:inkMk id="36" creationId="{76B7958A-DD65-7502-B3C0-FA3D97DDF3DD}"/>
          </ac:inkMkLst>
        </pc:inkChg>
        <pc:inkChg chg="add mod">
          <ac:chgData name="Chitambar, Eric" userId="05f873b4-a386-453d-a2e0-769001d3b38e" providerId="ADAL" clId="{8DA9F0BA-B774-4871-9378-FA758C71E099}" dt="2023-08-28T15:55:06.399" v="1962"/>
          <ac:inkMkLst>
            <pc:docMk/>
            <pc:sldMk cId="2169836455" sldId="289"/>
            <ac:inkMk id="37" creationId="{F6857268-4D1F-D5B9-6702-76551E2C7AB9}"/>
          </ac:inkMkLst>
        </pc:inkChg>
        <pc:inkChg chg="add mod">
          <ac:chgData name="Chitambar, Eric" userId="05f873b4-a386-453d-a2e0-769001d3b38e" providerId="ADAL" clId="{8DA9F0BA-B774-4871-9378-FA758C71E099}" dt="2023-08-28T15:55:03.166" v="1960"/>
          <ac:inkMkLst>
            <pc:docMk/>
            <pc:sldMk cId="2169836455" sldId="289"/>
            <ac:inkMk id="38" creationId="{8131A9C9-FD15-811F-419D-B328B5C560C6}"/>
          </ac:inkMkLst>
        </pc:inkChg>
        <pc:inkChg chg="add mod">
          <ac:chgData name="Chitambar, Eric" userId="05f873b4-a386-453d-a2e0-769001d3b38e" providerId="ADAL" clId="{8DA9F0BA-B774-4871-9378-FA758C71E099}" dt="2023-08-28T15:55:03.166" v="1960"/>
          <ac:inkMkLst>
            <pc:docMk/>
            <pc:sldMk cId="2169836455" sldId="289"/>
            <ac:inkMk id="39" creationId="{9482D8D8-B9D4-9AC7-EDC1-7C3C9B85D444}"/>
          </ac:inkMkLst>
        </pc:inkChg>
        <pc:inkChg chg="add mod">
          <ac:chgData name="Chitambar, Eric" userId="05f873b4-a386-453d-a2e0-769001d3b38e" providerId="ADAL" clId="{8DA9F0BA-B774-4871-9378-FA758C71E099}" dt="2023-08-28T15:55:03.166" v="1960"/>
          <ac:inkMkLst>
            <pc:docMk/>
            <pc:sldMk cId="2169836455" sldId="289"/>
            <ac:inkMk id="40" creationId="{13D1152D-1796-407D-62C5-0CB09B2A4457}"/>
          </ac:inkMkLst>
        </pc:inkChg>
        <pc:inkChg chg="add mod">
          <ac:chgData name="Chitambar, Eric" userId="05f873b4-a386-453d-a2e0-769001d3b38e" providerId="ADAL" clId="{8DA9F0BA-B774-4871-9378-FA758C71E099}" dt="2023-08-28T15:55:03.166" v="1960"/>
          <ac:inkMkLst>
            <pc:docMk/>
            <pc:sldMk cId="2169836455" sldId="289"/>
            <ac:inkMk id="41" creationId="{8089D8CC-D70B-4C99-1ED1-5144EEFE4182}"/>
          </ac:inkMkLst>
        </pc:inkChg>
        <pc:inkChg chg="add mod">
          <ac:chgData name="Chitambar, Eric" userId="05f873b4-a386-453d-a2e0-769001d3b38e" providerId="ADAL" clId="{8DA9F0BA-B774-4871-9378-FA758C71E099}" dt="2023-08-28T15:55:03.166" v="1960"/>
          <ac:inkMkLst>
            <pc:docMk/>
            <pc:sldMk cId="2169836455" sldId="289"/>
            <ac:inkMk id="42" creationId="{1C79A4D5-08B9-144C-1871-BCF28A6E6506}"/>
          </ac:inkMkLst>
        </pc:inkChg>
        <pc:inkChg chg="add mod">
          <ac:chgData name="Chitambar, Eric" userId="05f873b4-a386-453d-a2e0-769001d3b38e" providerId="ADAL" clId="{8DA9F0BA-B774-4871-9378-FA758C71E099}" dt="2023-08-28T15:55:03.166" v="1960"/>
          <ac:inkMkLst>
            <pc:docMk/>
            <pc:sldMk cId="2169836455" sldId="289"/>
            <ac:inkMk id="43" creationId="{48304FEC-8210-10F2-ED2E-A1C170069AA3}"/>
          </ac:inkMkLst>
        </pc:inkChg>
        <pc:inkChg chg="add mod">
          <ac:chgData name="Chitambar, Eric" userId="05f873b4-a386-453d-a2e0-769001d3b38e" providerId="ADAL" clId="{8DA9F0BA-B774-4871-9378-FA758C71E099}" dt="2023-08-28T15:55:03.166" v="1960"/>
          <ac:inkMkLst>
            <pc:docMk/>
            <pc:sldMk cId="2169836455" sldId="289"/>
            <ac:inkMk id="44" creationId="{8CD0A5FF-54FF-97BE-FCDE-BE31B08EF4CE}"/>
          </ac:inkMkLst>
        </pc:inkChg>
        <pc:inkChg chg="add mod">
          <ac:chgData name="Chitambar, Eric" userId="05f873b4-a386-453d-a2e0-769001d3b38e" providerId="ADAL" clId="{8DA9F0BA-B774-4871-9378-FA758C71E099}" dt="2023-08-28T15:55:03.166" v="1960"/>
          <ac:inkMkLst>
            <pc:docMk/>
            <pc:sldMk cId="2169836455" sldId="289"/>
            <ac:inkMk id="45" creationId="{22811E4A-01F2-3134-4BB3-C0A2957F7E1D}"/>
          </ac:inkMkLst>
        </pc:inkChg>
        <pc:inkChg chg="add mod">
          <ac:chgData name="Chitambar, Eric" userId="05f873b4-a386-453d-a2e0-769001d3b38e" providerId="ADAL" clId="{8DA9F0BA-B774-4871-9378-FA758C71E099}" dt="2023-08-28T15:55:03.166" v="1960"/>
          <ac:inkMkLst>
            <pc:docMk/>
            <pc:sldMk cId="2169836455" sldId="289"/>
            <ac:inkMk id="46" creationId="{FCEE9FDE-7F96-7C61-A693-0BED776BDCF3}"/>
          </ac:inkMkLst>
        </pc:inkChg>
        <pc:inkChg chg="add del">
          <ac:chgData name="Chitambar, Eric" userId="05f873b4-a386-453d-a2e0-769001d3b38e" providerId="ADAL" clId="{8DA9F0BA-B774-4871-9378-FA758C71E099}" dt="2023-08-28T15:55:58.684" v="1963" actId="478"/>
          <ac:inkMkLst>
            <pc:docMk/>
            <pc:sldMk cId="2169836455" sldId="289"/>
            <ac:inkMk id="47" creationId="{C1596B4F-CD60-E45D-A897-B0A88CB2932C}"/>
          </ac:inkMkLst>
        </pc:inkChg>
        <pc:inkChg chg="add mod">
          <ac:chgData name="Chitambar, Eric" userId="05f873b4-a386-453d-a2e0-769001d3b38e" providerId="ADAL" clId="{8DA9F0BA-B774-4871-9378-FA758C71E099}" dt="2023-08-28T15:55:06.399" v="1962"/>
          <ac:inkMkLst>
            <pc:docMk/>
            <pc:sldMk cId="2169836455" sldId="289"/>
            <ac:inkMk id="52" creationId="{3CC3A0F3-704A-E1D4-381D-82F663076004}"/>
          </ac:inkMkLst>
        </pc:inkChg>
      </pc:sldChg>
      <pc:sldChg chg="add del">
        <pc:chgData name="Chitambar, Eric" userId="05f873b4-a386-453d-a2e0-769001d3b38e" providerId="ADAL" clId="{8DA9F0BA-B774-4871-9378-FA758C71E099}" dt="2023-08-27T20:44:46.847" v="1820" actId="2890"/>
        <pc:sldMkLst>
          <pc:docMk/>
          <pc:sldMk cId="3467711490" sldId="289"/>
        </pc:sldMkLst>
      </pc:sldChg>
      <pc:sldChg chg="delSp modSp add mod delAnim modAnim">
        <pc:chgData name="Chitambar, Eric" userId="05f873b4-a386-453d-a2e0-769001d3b38e" providerId="ADAL" clId="{8DA9F0BA-B774-4871-9378-FA758C71E099}" dt="2023-08-27T20:47:04.774" v="1917" actId="1076"/>
        <pc:sldMkLst>
          <pc:docMk/>
          <pc:sldMk cId="2885606069" sldId="290"/>
        </pc:sldMkLst>
        <pc:picChg chg="del">
          <ac:chgData name="Chitambar, Eric" userId="05f873b4-a386-453d-a2e0-769001d3b38e" providerId="ADAL" clId="{8DA9F0BA-B774-4871-9378-FA758C71E099}" dt="2023-08-27T20:46:27.189" v="1888" actId="478"/>
          <ac:picMkLst>
            <pc:docMk/>
            <pc:sldMk cId="2885606069" sldId="290"/>
            <ac:picMk id="4" creationId="{46808375-70D3-778A-93F1-21180376A5E5}"/>
          </ac:picMkLst>
        </pc:picChg>
        <pc:picChg chg="mod ord replST">
          <ac:chgData name="Chitambar, Eric" userId="05f873b4-a386-453d-a2e0-769001d3b38e" providerId="ADAL" clId="{8DA9F0BA-B774-4871-9378-FA758C71E099}" dt="2023-08-27T20:47:04.774" v="1917" actId="1076"/>
          <ac:picMkLst>
            <pc:docMk/>
            <pc:sldMk cId="2885606069" sldId="290"/>
            <ac:picMk id="5" creationId="{AFAA1FCF-EA62-0EBB-946E-B141EF4DAA4A}"/>
          </ac:picMkLst>
        </pc:picChg>
        <pc:picChg chg="del">
          <ac:chgData name="Chitambar, Eric" userId="05f873b4-a386-453d-a2e0-769001d3b38e" providerId="ADAL" clId="{8DA9F0BA-B774-4871-9378-FA758C71E099}" dt="2023-08-27T20:46:27.189" v="1888" actId="478"/>
          <ac:picMkLst>
            <pc:docMk/>
            <pc:sldMk cId="2885606069" sldId="290"/>
            <ac:picMk id="6" creationId="{81BD84A3-54C5-F676-611D-C73788810E9B}"/>
          </ac:picMkLst>
        </pc:picChg>
        <pc:picChg chg="del mod">
          <ac:chgData name="Chitambar, Eric" userId="05f873b4-a386-453d-a2e0-769001d3b38e" providerId="ADAL" clId="{8DA9F0BA-B774-4871-9378-FA758C71E099}" dt="2023-08-27T20:47:00.393" v="1914" actId="478"/>
          <ac:picMkLst>
            <pc:docMk/>
            <pc:sldMk cId="2885606069" sldId="290"/>
            <ac:picMk id="14" creationId="{0297C7C8-1695-4D10-9992-265516CF4461}"/>
          </ac:picMkLst>
        </pc:picChg>
      </pc:sldChg>
    </pc:docChg>
  </pc:docChgLst>
  <pc:docChgLst>
    <pc:chgData name="Chitambar, Eric" userId="05f873b4-a386-453d-a2e0-769001d3b38e" providerId="ADAL" clId="{63352FEA-5984-40F3-9CB2-5279F750D131}"/>
    <pc:docChg chg="custSel addSld delSld modSld">
      <pc:chgData name="Chitambar, Eric" userId="05f873b4-a386-453d-a2e0-769001d3b38e" providerId="ADAL" clId="{63352FEA-5984-40F3-9CB2-5279F750D131}" dt="2021-02-01T16:52:51.472" v="18" actId="478"/>
      <pc:docMkLst>
        <pc:docMk/>
      </pc:docMkLst>
      <pc:sldChg chg="modSp mod">
        <pc:chgData name="Chitambar, Eric" userId="05f873b4-a386-453d-a2e0-769001d3b38e" providerId="ADAL" clId="{63352FEA-5984-40F3-9CB2-5279F750D131}" dt="2021-02-01T15:43:40.874" v="3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63352FEA-5984-40F3-9CB2-5279F750D131}" dt="2021-02-01T15:43:40.874" v="3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add del">
        <pc:chgData name="Chitambar, Eric" userId="05f873b4-a386-453d-a2e0-769001d3b38e" providerId="ADAL" clId="{63352FEA-5984-40F3-9CB2-5279F750D131}" dt="2021-02-01T15:24:06.050" v="1"/>
        <pc:sldMkLst>
          <pc:docMk/>
          <pc:sldMk cId="4192140971" sldId="268"/>
        </pc:sldMkLst>
      </pc:sldChg>
      <pc:sldChg chg="del">
        <pc:chgData name="Chitambar, Eric" userId="05f873b4-a386-453d-a2e0-769001d3b38e" providerId="ADAL" clId="{63352FEA-5984-40F3-9CB2-5279F750D131}" dt="2021-02-01T15:18:03.108" v="0" actId="47"/>
        <pc:sldMkLst>
          <pc:docMk/>
          <pc:sldMk cId="3554421356" sldId="271"/>
        </pc:sldMkLst>
      </pc:sldChg>
      <pc:sldChg chg="del">
        <pc:chgData name="Chitambar, Eric" userId="05f873b4-a386-453d-a2e0-769001d3b38e" providerId="ADAL" clId="{63352FEA-5984-40F3-9CB2-5279F750D131}" dt="2021-02-01T15:18:03.108" v="0" actId="47"/>
        <pc:sldMkLst>
          <pc:docMk/>
          <pc:sldMk cId="3408709734" sldId="272"/>
        </pc:sldMkLst>
      </pc:sldChg>
      <pc:sldChg chg="del">
        <pc:chgData name="Chitambar, Eric" userId="05f873b4-a386-453d-a2e0-769001d3b38e" providerId="ADAL" clId="{63352FEA-5984-40F3-9CB2-5279F750D131}" dt="2021-02-01T15:18:03.108" v="0" actId="47"/>
        <pc:sldMkLst>
          <pc:docMk/>
          <pc:sldMk cId="1779702884" sldId="274"/>
        </pc:sldMkLst>
      </pc:sldChg>
      <pc:sldChg chg="del">
        <pc:chgData name="Chitambar, Eric" userId="05f873b4-a386-453d-a2e0-769001d3b38e" providerId="ADAL" clId="{63352FEA-5984-40F3-9CB2-5279F750D131}" dt="2021-02-01T15:18:03.108" v="0" actId="47"/>
        <pc:sldMkLst>
          <pc:docMk/>
          <pc:sldMk cId="377434041" sldId="275"/>
        </pc:sldMkLst>
      </pc:sldChg>
      <pc:sldChg chg="delSp modSp add mod">
        <pc:chgData name="Chitambar, Eric" userId="05f873b4-a386-453d-a2e0-769001d3b38e" providerId="ADAL" clId="{63352FEA-5984-40F3-9CB2-5279F750D131}" dt="2021-02-01T16:52:51.472" v="18" actId="478"/>
        <pc:sldMkLst>
          <pc:docMk/>
          <pc:sldMk cId="2597195867" sldId="275"/>
        </pc:sldMkLst>
        <pc:picChg chg="mod ord">
          <ac:chgData name="Chitambar, Eric" userId="05f873b4-a386-453d-a2e0-769001d3b38e" providerId="ADAL" clId="{63352FEA-5984-40F3-9CB2-5279F750D131}" dt="2021-02-01T16:52:51.471" v="17" actId="108"/>
          <ac:picMkLst>
            <pc:docMk/>
            <pc:sldMk cId="2597195867" sldId="275"/>
            <ac:picMk id="4" creationId="{A51898DB-7FE5-458D-AB14-B9D3EE44BA08}"/>
          </ac:picMkLst>
        </pc:picChg>
        <pc:picChg chg="del mod">
          <ac:chgData name="Chitambar, Eric" userId="05f873b4-a386-453d-a2e0-769001d3b38e" providerId="ADAL" clId="{63352FEA-5984-40F3-9CB2-5279F750D131}" dt="2021-02-01T16:52:51.472" v="18" actId="478"/>
          <ac:picMkLst>
            <pc:docMk/>
            <pc:sldMk cId="2597195867" sldId="275"/>
            <ac:picMk id="13" creationId="{16B60A39-875E-4299-B292-E6CB366D8548}"/>
          </ac:picMkLst>
        </pc:picChg>
      </pc:sldChg>
      <pc:sldChg chg="add">
        <pc:chgData name="Chitambar, Eric" userId="05f873b4-a386-453d-a2e0-769001d3b38e" providerId="ADAL" clId="{63352FEA-5984-40F3-9CB2-5279F750D131}" dt="2021-02-01T15:24:06.050" v="1"/>
        <pc:sldMkLst>
          <pc:docMk/>
          <pc:sldMk cId="572609088" sldId="277"/>
        </pc:sldMkLst>
      </pc:sldChg>
      <pc:sldChg chg="add">
        <pc:chgData name="Chitambar, Eric" userId="05f873b4-a386-453d-a2e0-769001d3b38e" providerId="ADAL" clId="{63352FEA-5984-40F3-9CB2-5279F750D131}" dt="2021-02-01T15:24:06.050" v="1"/>
        <pc:sldMkLst>
          <pc:docMk/>
          <pc:sldMk cId="329429363" sldId="278"/>
        </pc:sldMkLst>
      </pc:sldChg>
      <pc:sldChg chg="add">
        <pc:chgData name="Chitambar, Eric" userId="05f873b4-a386-453d-a2e0-769001d3b38e" providerId="ADAL" clId="{63352FEA-5984-40F3-9CB2-5279F750D131}" dt="2021-02-01T15:24:06.050" v="1"/>
        <pc:sldMkLst>
          <pc:docMk/>
          <pc:sldMk cId="3164913058" sldId="279"/>
        </pc:sldMkLst>
      </pc:sldChg>
      <pc:sldChg chg="add">
        <pc:chgData name="Chitambar, Eric" userId="05f873b4-a386-453d-a2e0-769001d3b38e" providerId="ADAL" clId="{63352FEA-5984-40F3-9CB2-5279F750D131}" dt="2021-02-01T15:24:06.050" v="1"/>
        <pc:sldMkLst>
          <pc:docMk/>
          <pc:sldMk cId="1575885317" sldId="281"/>
        </pc:sldMkLst>
      </pc:sldChg>
    </pc:docChg>
  </pc:docChgLst>
  <pc:docChgLst>
    <pc:chgData name="Chitambar, Eric" userId="05f873b4-a386-453d-a2e0-769001d3b38e" providerId="ADAL" clId="{9BD827E8-9970-47C1-910D-05FF0E90BE6F}"/>
    <pc:docChg chg="custSel modSld">
      <pc:chgData name="Chitambar, Eric" userId="05f873b4-a386-453d-a2e0-769001d3b38e" providerId="ADAL" clId="{9BD827E8-9970-47C1-910D-05FF0E90BE6F}" dt="2021-01-29T15:19:28.384" v="5"/>
      <pc:docMkLst>
        <pc:docMk/>
      </pc:docMkLst>
      <pc:sldChg chg="modSp mod">
        <pc:chgData name="Chitambar, Eric" userId="05f873b4-a386-453d-a2e0-769001d3b38e" providerId="ADAL" clId="{9BD827E8-9970-47C1-910D-05FF0E90BE6F}" dt="2021-01-29T15:05:51.834" v="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9BD827E8-9970-47C1-910D-05FF0E90BE6F}" dt="2021-01-29T15:05:51.834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Sp modSp mod delAnim">
        <pc:chgData name="Chitambar, Eric" userId="05f873b4-a386-453d-a2e0-769001d3b38e" providerId="ADAL" clId="{9BD827E8-9970-47C1-910D-05FF0E90BE6F}" dt="2021-01-29T15:06:34.881" v="4" actId="1076"/>
        <pc:sldMkLst>
          <pc:docMk/>
          <pc:sldMk cId="3408709734" sldId="272"/>
        </pc:sldMkLst>
        <pc:picChg chg="del">
          <ac:chgData name="Chitambar, Eric" userId="05f873b4-a386-453d-a2e0-769001d3b38e" providerId="ADAL" clId="{9BD827E8-9970-47C1-910D-05FF0E90BE6F}" dt="2021-01-29T15:06:29.713" v="2" actId="478"/>
          <ac:picMkLst>
            <pc:docMk/>
            <pc:sldMk cId="3408709734" sldId="272"/>
            <ac:picMk id="4" creationId="{7630197B-CAC7-46E4-A9BB-A5B17D6DFC88}"/>
          </ac:picMkLst>
        </pc:picChg>
        <pc:picChg chg="mod">
          <ac:chgData name="Chitambar, Eric" userId="05f873b4-a386-453d-a2e0-769001d3b38e" providerId="ADAL" clId="{9BD827E8-9970-47C1-910D-05FF0E90BE6F}" dt="2021-01-29T15:06:33.476" v="3" actId="1076"/>
          <ac:picMkLst>
            <pc:docMk/>
            <pc:sldMk cId="3408709734" sldId="272"/>
            <ac:picMk id="6" creationId="{40080529-2DD9-4D81-9DA1-143073B8E702}"/>
          </ac:picMkLst>
        </pc:picChg>
        <pc:picChg chg="mod">
          <ac:chgData name="Chitambar, Eric" userId="05f873b4-a386-453d-a2e0-769001d3b38e" providerId="ADAL" clId="{9BD827E8-9970-47C1-910D-05FF0E90BE6F}" dt="2021-01-29T15:06:34.881" v="4" actId="1076"/>
          <ac:picMkLst>
            <pc:docMk/>
            <pc:sldMk cId="3408709734" sldId="272"/>
            <ac:picMk id="8" creationId="{639417B7-CF02-469A-832F-14226BE822B4}"/>
          </ac:picMkLst>
        </pc:picChg>
      </pc:sldChg>
      <pc:sldChg chg="modTransition">
        <pc:chgData name="Chitambar, Eric" userId="05f873b4-a386-453d-a2e0-769001d3b38e" providerId="ADAL" clId="{9BD827E8-9970-47C1-910D-05FF0E90BE6F}" dt="2021-01-29T15:19:28.384" v="5"/>
        <pc:sldMkLst>
          <pc:docMk/>
          <pc:sldMk cId="377434041" sldId="275"/>
        </pc:sldMkLst>
      </pc:sldChg>
    </pc:docChg>
  </pc:docChgLst>
  <pc:docChgLst>
    <pc:chgData name="Chitambar, Eric" userId="05f873b4-a386-453d-a2e0-769001d3b38e" providerId="ADAL" clId="{74C2C5DB-F95E-4202-A4A3-B807FA1EBF42}"/>
    <pc:docChg chg="custSel addSld delSld modSld">
      <pc:chgData name="Chitambar, Eric" userId="05f873b4-a386-453d-a2e0-769001d3b38e" providerId="ADAL" clId="{74C2C5DB-F95E-4202-A4A3-B807FA1EBF42}" dt="2021-01-25T17:03:12.802" v="18"/>
      <pc:docMkLst>
        <pc:docMk/>
      </pc:docMkLst>
      <pc:sldChg chg="modSp">
        <pc:chgData name="Chitambar, Eric" userId="05f873b4-a386-453d-a2e0-769001d3b38e" providerId="ADAL" clId="{74C2C5DB-F95E-4202-A4A3-B807FA1EBF42}" dt="2021-01-25T17:02:44.295" v="16" actId="20577"/>
        <pc:sldMkLst>
          <pc:docMk/>
          <pc:sldMk cId="1170365018" sldId="257"/>
        </pc:sldMkLst>
        <pc:spChg chg="mod">
          <ac:chgData name="Chitambar, Eric" userId="05f873b4-a386-453d-a2e0-769001d3b38e" providerId="ADAL" clId="{74C2C5DB-F95E-4202-A4A3-B807FA1EBF42}" dt="2021-01-25T17:02:44.295" v="16" actId="20577"/>
          <ac:spMkLst>
            <pc:docMk/>
            <pc:sldMk cId="1170365018" sldId="257"/>
            <ac:spMk id="3" creationId="{D64D02A7-2005-491B-BA5C-B9184D248901}"/>
          </ac:spMkLst>
        </pc:spChg>
      </pc:sldChg>
      <pc:sldChg chg="delSp modSp mod">
        <pc:chgData name="Chitambar, Eric" userId="05f873b4-a386-453d-a2e0-769001d3b38e" providerId="ADAL" clId="{74C2C5DB-F95E-4202-A4A3-B807FA1EBF42}" dt="2021-01-25T15:56:15.623" v="11" actId="478"/>
        <pc:sldMkLst>
          <pc:docMk/>
          <pc:sldMk cId="2593433590" sldId="258"/>
        </pc:sldMkLst>
        <pc:picChg chg="mod ord">
          <ac:chgData name="Chitambar, Eric" userId="05f873b4-a386-453d-a2e0-769001d3b38e" providerId="ADAL" clId="{74C2C5DB-F95E-4202-A4A3-B807FA1EBF42}" dt="2021-01-25T15:56:15.622" v="10" actId="108"/>
          <ac:picMkLst>
            <pc:docMk/>
            <pc:sldMk cId="2593433590" sldId="258"/>
            <ac:picMk id="4" creationId="{3918A271-E06F-4076-A67B-75AC5115FD92}"/>
          </ac:picMkLst>
        </pc:picChg>
        <pc:picChg chg="del mod">
          <ac:chgData name="Chitambar, Eric" userId="05f873b4-a386-453d-a2e0-769001d3b38e" providerId="ADAL" clId="{74C2C5DB-F95E-4202-A4A3-B807FA1EBF42}" dt="2021-01-25T15:56:15.623" v="11" actId="478"/>
          <ac:picMkLst>
            <pc:docMk/>
            <pc:sldMk cId="2593433590" sldId="258"/>
            <ac:picMk id="21" creationId="{ED277999-39C5-451D-9C37-7F6AA96A7DA2}"/>
          </ac:picMkLst>
        </pc:picChg>
      </pc:sldChg>
      <pc:sldChg chg="add">
        <pc:chgData name="Chitambar, Eric" userId="05f873b4-a386-453d-a2e0-769001d3b38e" providerId="ADAL" clId="{74C2C5DB-F95E-4202-A4A3-B807FA1EBF42}" dt="2021-01-25T17:03:12.802" v="18"/>
        <pc:sldMkLst>
          <pc:docMk/>
          <pc:sldMk cId="1421867830" sldId="259"/>
        </pc:sldMkLst>
      </pc:sldChg>
      <pc:sldChg chg="del">
        <pc:chgData name="Chitambar, Eric" userId="05f873b4-a386-453d-a2e0-769001d3b38e" providerId="ADAL" clId="{74C2C5DB-F95E-4202-A4A3-B807FA1EBF42}" dt="2021-01-25T17:02:58.740" v="17" actId="2696"/>
        <pc:sldMkLst>
          <pc:docMk/>
          <pc:sldMk cId="2726117944" sldId="259"/>
        </pc:sldMkLst>
      </pc:sldChg>
      <pc:sldChg chg="add">
        <pc:chgData name="Chitambar, Eric" userId="05f873b4-a386-453d-a2e0-769001d3b38e" providerId="ADAL" clId="{74C2C5DB-F95E-4202-A4A3-B807FA1EBF42}" dt="2021-01-25T17:03:12.802" v="18"/>
        <pc:sldMkLst>
          <pc:docMk/>
          <pc:sldMk cId="2995496393" sldId="260"/>
        </pc:sldMkLst>
      </pc:sldChg>
      <pc:sldChg chg="del">
        <pc:chgData name="Chitambar, Eric" userId="05f873b4-a386-453d-a2e0-769001d3b38e" providerId="ADAL" clId="{74C2C5DB-F95E-4202-A4A3-B807FA1EBF42}" dt="2021-01-25T17:02:58.740" v="17" actId="2696"/>
        <pc:sldMkLst>
          <pc:docMk/>
          <pc:sldMk cId="3942330364" sldId="260"/>
        </pc:sldMkLst>
      </pc:sldChg>
      <pc:sldChg chg="add">
        <pc:chgData name="Chitambar, Eric" userId="05f873b4-a386-453d-a2e0-769001d3b38e" providerId="ADAL" clId="{74C2C5DB-F95E-4202-A4A3-B807FA1EBF42}" dt="2021-01-25T17:03:12.802" v="18"/>
        <pc:sldMkLst>
          <pc:docMk/>
          <pc:sldMk cId="183973892" sldId="262"/>
        </pc:sldMkLst>
      </pc:sldChg>
      <pc:sldChg chg="del">
        <pc:chgData name="Chitambar, Eric" userId="05f873b4-a386-453d-a2e0-769001d3b38e" providerId="ADAL" clId="{74C2C5DB-F95E-4202-A4A3-B807FA1EBF42}" dt="2021-01-25T17:02:58.740" v="17" actId="2696"/>
        <pc:sldMkLst>
          <pc:docMk/>
          <pc:sldMk cId="3859612626" sldId="26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8T18:03:18.4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08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3-08-28T18:11:43.437"/>
    </inkml:context>
  </inkml:definitions>
  <inkml:trace contextRef="#ctx0" brushRef="#br0">14839 4418 1839 0,'0'0'160'15,"0"0"-160"-15,-2 0 0 0,4 0 0 0,-2 0 832 0,-2 0 128 16,1 0 16-16,0 0 16 0,-2 0 160 0,2 1 48 15,-1 2 0-15,-1-3 0 0,2 0-32 0,0 2 0 16,0-2 0-16,1 0 0 0,0 0-208 0,0 0-64 16,0 0 0-16,2 0 0 0,-1 0 336 0,3 0 64 15,0-2 16-15,-1-1 0 0,2 2 464 0,-5 1 80 16,0 0 32-16,0 0 0 0,0 0-240 0,0 0-48 16,39-12-16-16,-39 12 0 0,0 0-800 0,0 0-144 15,0 0-48-15,0 0 0 0,0 0-320 0,0 0-64 16,48 6-16-16,-48-6 0 0,0 0-192 0,0 0 128 15,0 0-128-15,49 1 0 0,-49-1 0 0,0 0 0 16,50-3 0-16,-50 3 0 0,39-7 160 0,-39 7-16 0,45-7 0 16,-45 7 0-16,47-9 176 0,-47 9 48 15,47-10 0-15,-47 10 0 0,44-8-112 0,-44 8 0 0,39-8-16 16,-39 8 0-16,0 0-240 0,49-8 176 0,-49 8-176 0,0 0 160 16,46-2-160-16,-46 2 0 0,0 0 0 0,0 0 128 15,56-5-128-15,-56 5 0 0,0 0 0 0,48-3 0 16,-48 3 0-16,0 0 128 0,59-9-128 0,-59 9 0 15,43-6 0-15,-43 6 0 0,0 0 128 0,61-5-128 16,-61 5 0-16,0 0 128 0,54-5-128 0,-54 5 128 16,0 0-128-16,45-1 160 0,-45 1-160 0,0 0 160 15,0 0-160-15,51 3 192 0,-51-3-192 0,0 0 192 16,0 0-192-16,52 3 128 0,-52-3-128 0,0 0 128 16,44-3-128-16,-44 3 0 0,0 0 0 0,52-2 128 0,-52 2-128 0,0 0 0 0,58-1 0 0,-58 1 128 15,0 0-128-15,57-3 0 0,-57 3 0 0,0 0 128 16,46 0-128-1,-46 0 0-15,0 0 144 0,0 0-144 16,48 0 0-16,-48 0 144 0,0 0-144 0,0 0 0 0,0 0 144 0,49 4-144 16,-49-4 0-16,0 0 144 0,0 0-144 0,44 0 0 15,-44 0 0-15,0 0 128 0,42-1-128 0,-42 1 0 16,0 0 0-16,50-3 0 0,-50 3 0 0,0 0 0 0,56 0 128 0,-56 0-128 16,0 0 0-16,56 0 0 15,-56 0 144-15,0 0-144 0,48 3 0 0,-48-3 144 16,0 0-144-16,0 0 0 0,53 0 144 0,-53 0-144 15,0 0 0-15,0 0 144 0,48 3-144 0,-48-3 128 16,0 0-128-16,0 0 128 0,50 7-128 0,-50-7 0 16,0 0 144-16,0 0-144 0,52 6 0 0,-52-6 128 0,0 0-128 0,0 0 0 15,58 10 0-15,-58-10 0 0,0 0 0 0,47 2 128 16,-47-2-128-16,0 0 0 0,49 4 0 0,-49-4 0 16,0 0 0-16,46 2 128 0,-46-2-128 0,0 0 0 15,0 0 0-15,51 5 128 0,-51-5-128 0,0 0 0 16,0 0 0-16,48 3 128 0,-48-3-128 0,0 0 0 15,43 2 0-15,-43-2 144 0,0 0-144 0,47 0 0 16,-47 0 128-16,0 0-128 0,51 6 0 0,-51-6 0 16,0 0 0-16,49 4 0 0,-49-4 0 0,0 0 0 15,46 9 128-15,-46-9-128 0,0 0 0 0,0 0 0 16,50 7 0-16,-50-7 0 0,0 0 0 0,0 0 0 0,52 4 128 0,-52-4-128 0,0 0 0 0,48-1 0 31,-48 1 128-31,36-5-128 0,-36 5 0 0,38-5 0 16,-38 5 0-16,42-6 0 0,-42 6 0 0,42-9 0 0,-42 9 176 0,42-9-176 0,-42 9 160 15,40-7-160-15,-40 7 176 16,0 0-176-16,50-9 192 0,-50 9-192 0,0 0 176 16,0 0-176-16,50-1 160 0,-50 1-160 0,0 0 128 0,0 0-128 15,0 0 0-15,48 6 0 0,-48-6 0 0,0 0 128 16,0 0-128-16,0 0 0 0,52 14 0 0,-52-14 0 16,0 0 0-16,0 0 0 0,52 12 0 0,-52-12 0 15,0 0 0-15,0 0 0 0,46 9 0 0,-46-9 0 16,0 0 0-16,0 0 0 0,0 0 0 0,0 0 0 0,44 7 0 0,-44-7 0 0,0 0 0 0,0 0 0 31,0 0 0-31,0 0 0 0,0 0 0 0,0 0 0 16,48 3 0-16,-48-3 0 0,0 0 0 0,0 0 0 0,0 0 0 15,0 0 0-15,0 0 0 0,0 0 0 16,0 0 0-16,0 0 0 0,0 0 0 0,0 0-160 16,0 0 160-16,0 0-192 0,0 0-384 0,0 0-96 0,0 0-16 0,0 0-12432 15,0 0-2480-15</inkml:trace>
  <inkml:trace contextRef="#ctx0" brushRef="#br0" timeOffset="16486.12">16663 9290 9215 0,'0'0'816'0,"0"0"-656"0,-2 3-160 0,2-3 0 16,0 0 1328-16,0 0 224 0,-1 0 48 0,0 4 16 15,0-4 800-15,-1 2 144 0,2-1 48 0,-1-1 0 0,1 3-336 0,0-3-64 0,0 0-16 0,0 0 0 32,0 0-752-32,0-3-160 0,0 3-16 0,1-1-16 15,-1 1-400-15,2-2-80 0,-1-1 0 0,0-1-16 16,0 1-288-16,-1 3-48 0,0 0-16 0,0 0 0 16,0 0-192-16,0 0-32 0,23-45-16 0,-23 45 0 15,0 0-32-15,0 0 0 0,19-44 0 0,-19 44 0 16,0 0-128-16,15-40 192 0,-15 40-192 0,0 0 192 15,13-36-192-15,-13 36 192 0,0 0-192 0,13-38 192 0,-13 38-64 0,0 0-128 16,0 0 192-16,19-47-64 0,-19 47 0 0,0 0 0 0,0 0 0 0,22-47 0 16,-22 47-128-16,0 0 128 15,0 0-128-15,26-53 128 0,-26 53-128 0,0 0 128 16,23-42-128-16,-23 42 128 0,0 0-128 0,28-45 0 16,-28 45 0-16,0 0 0 0,29-44 0 0,-29 44 0 15,0 0 128-15,0 0-128 0,27-41 0 0,-27 41 0 0,0 0 144 0,0 0-144 0,0 0 224 0,0 0-32 31,0 0 0-31,24-45 0 0,-24 45-16 0,0 0-16 16,0 0 0-16,0 0 0 0,0 0-160 0,14-39 128 16,-14 39-128-16,0 0 128 0,0 0-128 0,0 0 0 15,0 0 0-15,23-45 0 0,-23 45 0 0,0 0 0 0,0 0 0 0,0 0 0 16,0 0 0-16,29-38 0 0,-29 38 0 0,0 0 0 16,0 0 0-16,0 0 0 0,0 0 0 0,0 0 128 15,0 0 0-15,0 0-128 0,0 0 192 0,0 0-64 16,0 0-128-16,0 0 192 0,0 0-192 0,0 0 192 15,0 0-192-15,0 0 0 0,35 12 144 0,-31-4-144 16,-1 0 0-16,0-1 144 0,0 1-144 0,-1 2 0 16,2 0 128-16,-2 0-128 0,2 2 0 0,-1-2 0 15,0 2 128-15,1 3-128 0,0-1 0 0,-2 1 0 16,2-2 0-16,0 3 0 0,-1 1 0 0,0 1 0 16,-1 1 128-16,1-1-128 0,0 2 0 0,1-2 0 15,1 2 128-15,-1 1-128 0,1-3 0 0,0 0 0 16,-2 3 128-16,2-5-128 0,0 3 0 0,0-3 0 0,0-3 0 0,-1 2 0 15,0 1 0-15,-1-3 0 0,1-1 0 16,0 2 0-16,-1-4 0 0,0 1 0 0,1 0 128 0,-2 0-128 16,2 0 0-16,0 0 0 0,-1 2 0 0,0-3 0 15,-1 2 0-15,2-5 0 0,-2 3 0 0,0 1 0 16,0-1 0-16,-1 0 0 0,2-1 0 0,-2-2 0 16,3 3 0-16,-3 1 0 0,1-3 0 0,0 0 0 15,0 0 0-15,-1-2 0 0,2 3 0 0,-2-6 0 16,0 3 0-16,1-2 0 0,-1 1 0 0,0-1 0 15,0 0 0-15,1-2 0 0,-2 2 0 0,1-1 0 16,0 0 0-16,-1-1 0 0,1 2 0 0,0-1 0 16,-1-2 0-16,2 1 0 0,-2-1 0 0,1 2 0 15,-1-1 0-15,1 0 0 0,-1-2 0 0,1 2 0 0,-1-2 0 0,0 0 0 0,0 0-288 0,2 0-16 16,-2 3 0-16,0-6 0 31,0 1-976-31,0 0-208 0</inkml:trace>
  <inkml:trace contextRef="#ctx0" brushRef="#br0" timeOffset="17102.72">16747 9123 4607 0,'-2'3'400'0,"1"-3"-400"16,0 0 0-16,0 0 0 0,1 0 1664 0,0 0 240 15,-2 0 48-15,1 0 16 0,0 0 336 0,-2 0 80 16,2 0 16-16,0 0 0 0,2-3-464 0,2 2-80 0,-1-1-32 0,2-1 0 16,1 2 64-16,-1-3 16 0,2 2 0 0,0-2 0 15,-6 4-336-15,0 0-64 0,0 0-16 0,0 0 0 16,0 0-704-16,0 0-144 0,53 0-16 0,-44 1-16 15,-1 2-224-15,-8-3-32 0,0 0-16 0,0 0 0 16,40 7-96-16,-40-7-32 0,0 0 0 0,0 0 0 16,49 6-64-16,-49-6-16 0,0 0 0 0,0 0 0 15,57 0-128-15,-57 0 160 0,0 0-160 0,0 0 160 16,58-3-160-16,-58 3 0 0,0 0 144 0,0 0-144 16,0 0 128-16,49-3-128 0,-42 6 128 0,-1-3-128 0,-6 0 128 0,0 0-128 0,0 0 128 0,0 0-128 31,39 8 128-31,-33-4-128 0,-6-4 128 0,0 0-128 15,0 0 0-15,0 0 0 0,0 0 0 0,0 0 0 0,0 0 0 0,46 3 0 16,-46-3 0-16,0 0 0 0,0 0 0 0,0 0 0 16,0 0 0-16,0 0 0 0,0 0 0 0,0 0 0 15,0 0 0-15,0 0 0 0,0 0 0 0,0 0 0 16,0 0 0-16,0 0 0 0,0 0-224 0,0 0-64 0,-2-18-16 0,-3 18-19312 31</inkml:trace>
  <inkml:trace contextRef="#ctx0" brushRef="#br0" timeOffset="24428.76">16643 10709 7935 0,'-4'0'176'0,"3"0"32"0,0 1 16 0,-1-1 0 0,1 0-224 0,1 0 0 0,0 0 0 0,-1 0 0 15,0 0 2544-15,-1 0 464 0,1-1 80 0,0-2 32 16,1 0-592-16,0 0-112 0,2 1-32 0,0-2 0 16,0-2-752-16,-2 6-160 0,0 0-16 0,0 0-16 15,0 0-336-15,25-42-64 0,-25 42-16 0,0 0 0 16,0 0-336-16,28-50-80 0,-28 50-16 0,0 0 0 0,21-42-144 0,-21 42-16 16,0 0-16-16,19-51 0 0,-19 51-128 0,0 0-32 15,18-53 0-15,-18 53 0 0,0 0-64 0,15-48 0 16,-15 48-16-16,0 0 0 0,16-46-16 0,-16 46 0 15,0 0 0-15,18-42 0 0,-18 42-160 0,0 0 192 16,0 0-192-16,26-50 192 0,-26 50-192 0,0 0 128 16,0 0-128-16,29-47 128 0,-29 47 0 0,0 0-128 15,0 0 192-15,0 0-64 0,32-49 0 0,-32 49-128 16,0 0 192-16,0 0-64 0,26-43-128 0,-26 43 192 0,0 0-192 0,0 0 192 0,0 0-192 0,0 0 160 31,23-44-160-31,-23 44 160 0,0 0-160 0,0 0 128 16,0 0-128-16,0 0 128 0,0 0-128 0,0 0 128 15,0 0-128-15,0 0 128 0,0 0-128 0,0 0 160 0,0 0-160 0,0 0 160 16,0 0-160-16,0 0 128 0,0 0-128 0,0 0 128 16,0 0-128-16,0 0 160 0,0 0-160 0,39 8 160 15,-35-2-160-15,-2 2 0 0,2 0 0 0,-1 0 128 16,0 1-128-16,1 0 0 0,1 4 0 0,0-3 128 16,0 5-128-16,-1-4 0 0,0 4 0 0,1-2 128 15,0 4-128-15,-1-3 0 0,-1-4 144 0,0 5-144 16,0 1 0-16,2 2 144 0,0 1-144 0,0 3 0 15,0-2 128-15,-1 2-128 0,0-3 0 0,0-1 0 16,0-2 0-16,-1 0 0 0,1 3 0 0,0-3 0 16,-1-4 0-16,0 5 0 0,1-5 0 0,-1-1 0 15,0 0 0-15,-1-1 0 0,1-4 0 0,-1 0 0 16,-1 1 0-16,2-4 0 0,-2 0 0 0,0-2 0 0,1 2 0 0,-2-3 0 0,0 0 0 0,0 2 0 16,1-2 0-16,-1 0 0 15,0 0 0-15,0 1 0 0,0 2 0 0,-1-2 0 16,1 1 0-16,0 1-144 15,0-3-384-15,-2 4-80 0,1-4-16 0,-1 2 0 16,0-1-240-16,1 2-48 0,0-1-16 0,0-2 0 16,0 0-1536-16,-2 0-304 0,2-2-64 0,-3-1-12368 0</inkml:trace>
  <inkml:trace contextRef="#ctx0" brushRef="#br0" timeOffset="24841.85">16763 10393 4607 0,'0'-2'192'0,"0"1"64"0,0 1-256 0,0-3 0 0,0 3 0 0,0 0 0 16,0 0 2784-16,1 0 512 0,0-2 96 0,2 1 32 16,-1 1 544-16,1 0 96 0,0-3 32 0,1 3 0 0,1 0-1520 0,1-2-288 15,0 2-64-15,-6 0-16 0,0 0-1328 0,0 0-272 16,0 0-48-16,46-2-16 0,-46 2-192 0,0 0-32 16,0 0-16-16,42 2 0 0,-42-2-112 0,0 0 0 15,0 0-16-15,45 6 0 0,-45-6-176 0,0 0 0 16,0 0 144-16,45 5-144 0,-45-5 0 0,0 0 0 15,0 0 0-15,50 0 0 0,-50 0 0 0,0 0 0 16,0 0 0-16,0 0 0 0,57-6 0 0,-57 6 0 16,0 0 0-16,0 0 0 0,0 0 0 0,0 0 0 15,0 0-144-15,0 0 144 16,0 0-464-16,0 0-32 0,0 0 0 0,0 0 0 16,0 0-1104-16,0 0-240 0</inkml:trace>
  <inkml:trace contextRef="#ctx0" brushRef="#br0" timeOffset="25623.97">17391 10020 7359 0,'0'-3'656'0,"0"3"-528"0,0 0-128 0,0 0 0 16,0 0 1424-16,0 0 256 0,0-2 48 0,-1 1 16 15,1-2 448-15,-2 2 96 0,1-1 16 0,0 2 0 16,-2-4-608-16,2 4-112 0,0-3-32 0,-2 3 0 16,1-2-288-16,1 1-64 0,-2 1-16 0,0-3 0 15,0 1-224-15,-1 1-64 0,1 1 0 0,-1-3 0 16,0 3-224-16,-1 0-48 0,2 0-16 0,-2 0 0 15,0 0-160-15,-1 3-48 0,-1-2 0 0,0 1 0 16,1 1-80-16,0 0 0 0,-2 0-16 0,1 3 0 16,1-2-80-16,-2-1-16 0,1 4 0 0,-1-4 0 15,2 2-80-15,0-1-128 0,1 0 176 0,0 2-176 16,1-4 128-16,2 2-128 0,1 0 0 0,-1-2 0 0,1 2 144 16,0 1-144-16,1-4 0 0,1 3 144 0,0 1-144 0,-1-1 0 15,3-1 0-15,-2 2 128 0,2-1-128 0,-1 0 0 16,1-1 0-16,-1 2 128 0,0-1-128 0,2 2 128 15,-1-2-128-15,-1 1 128 0,2-1-128 0,-2 2 0 16,1 0 0-16,0-2 128 0,0-1-128 0,1 1 0 16,1 1 0-16,-2-1 0 0,1-2 0 0,1-1 0 15,1 2 0-15,-1-3 0 0,1 2 0 0,2-2 0 16,-2 0 0-16,-6 0 0 0,0 0 0 0,0 0 0 16,0 0 0-16,0 0 0 15,0 0-544-15,52-12 16 0,-46 10 0 0,-1 0 0 16,1 1-1840-16,-1 0-384 0</inkml:trace>
  <inkml:trace contextRef="#ctx0" brushRef="#br0" timeOffset="26341.78">17144 10625 4895 0,'0'0'432'0,"0"0"-432"0,0 0 0 0,0 0 0 0,0 0 352 0,0-2-16 31,0 2 0-31,0-2 48 0,-2 2 144 0,2-3 48 15,0 2 0-15,0 1 16 0,0 0 48 0,2-2 0 16,-2 2 0-16,0-3 32 0,1 3 384 0,-1-1 80 0,0 1 16 0,0-2 32 16,0 2 160-16,0 0 16 0,0 0 16 0,1 0 32 15,-1 0-272-15,0 0-48 0,0 0-16 0,0 0 32 16,0 0-16-16,1 0-16 0,-1 0 0 0,0 0 32 16,1 0 128-16,1 2 32 0,-1-2 0 0,0 1 16 15,2 2-272-15,-1-1-64 0,1-1-16 0,-1 2 32 16,2 1-240-16,0-1-48 0,-1 2-16 0,1-1 48 15,1 0-384-15,-1 1-80 0,1 1-16 0,-1-1 32 16,0 1-128-16,0-1-128 0,0-1 176 0,-1-1-32 16,0 4 0-16,-2-1 0 0,2 2 0 0,-1-4 0 15,0 2 0-15,0-2 0 0,-1 1 0 0,0 0 0 16,0 0-144-16,1 1 192 0,-1-2-192 0,-1-2 192 16,0 2-192-16,0-3 160 0,0 2-160 0,0-1 160 15,1 2-160-15,-1-4 0 0,0 2 144 0,0 0-144 0,-1 0 0 16,1 0 0-16,0 5 0 0,0-6 128 0,0 1-128 0,0 0 0 15,0-2 0-15,0 0 0 0,0-2 0 0,0 4 0 16,0 3 0-16,0-5 0 0,0 1 0 0,0 1 0 16,0 1 0-16,0-2 0 0,-1-1 0 0,1 2 0 15,0 1 0-15,0-2 0 16,-2 2-480-16,2-1-16 0,-1-2 0 0,1 1-11344 16,-1-1-2256-16</inkml:trace>
  <inkml:trace contextRef="#ctx0" brushRef="#br0" timeOffset="29185.28">16412 9670 3679 0,'0'2'320'0,"0"1"-320"15,0-3 0-15,0 0 0 0,0 0 1696 0,0 0 272 16,1 0 48-16,0 0 16 0,1 4 624 0,1-3 128 15,2 1 32-15,0 1 0 0,0 1-656 0,1-2-128 16,1-1-32-16,2 2 0 0,0-1-512 0,-9-2-96 16,0 0-32-16,0 0 0 0,0 0-272 0,58 0-64 15,-58 0-16-15,0 0 0 0,0 0-384 0,65-12-80 16,-65 12-16-16,0 0 0 0,52-9-192 0,-52 9-32 16,0 0-16-16,52-10 0 0,-52 10-80 0,0 0-16 15,0 0 0-15,65-10 0 0,-65 10-64 0,0 0-128 16,51-5 176-16,-51 5-176 0,0 0 128 0,0 0-128 15,66-4 0-15,-66 4 0 0,0 0 128 0,0 0-128 16,61 1 0-16,-61-1 0 0,0 0 128 0,43 3-128 16,-43-3 0-16,0 0 0 0,46 3 128 0,-46-3-128 15,0 0 0-15,0 0 0 0,56-3 128 0,-56 3-128 16,0 0 0-16,0 0 0 0,60-1 0 0,-60 1 0 0,0 0 0 16,0 0 0-16,57 4 0 0,-57-4 0 0,0 0 0 15,34 9 0-15,-23-6 0 0,-1 3 0 0,1-2 0 0,1 2 0 16,-2-2 0-16,-1 1 128 0,3 1-128 15,0-2 0-15,0 0 128 0,1-1-128 0,-1 2 0 0,0-1 0 16,1-2 0-16,-2 2 0 0,-11-4 0 0,0 0 0 16,38 6 0-16,-38-6 0 0,0 0 0 0,41 10 0 15,-41-10 0-15,0 0 0 0,43 4 0 0,-43-4 0 16,0 0 128-16,0 0-128 0,56 2 0 0,-56-2 0 16,0 0 0-16,0 0 0 0,56 0 0 0,-56 0 0 15,0 0 128-15,0 0-128 0,55-3 0 0,-55 3 0 16,0 0 0-16,0 0 0 0,60-3 0 0,-60 3 0 0,0 0 0 15,0 0 0-15,64-6 0 0,-64 6 0 0,0 0 0 16,49-2 0-16,-49 2 0 0,0 0 0 0,0 0 0 16,52 5 0-16,-52-5 0 0,0 0 0 0,37 6 128 15,-24-3-128-15,-13-3 0 0,0 0 0 0,39 7 0 0,-39-7 0 16,0 0 128-16,0 0-128 0,61 0 0 0,-61 0 0 16,0 0 0-16,48-4 0 0,-48 4 0 0,0 0 0 0,57-3 0 0,-57 3 0 15,0 0 0-15,57-2 0 16,-57 2 0-16,0 0 0 0,53 0 0 0,-53 0 0 15,0 0 0-15,50 5 0 0,-50-5 0 0,0 0 0 16,50 4 0-16,-50-4 0 0,0 0 0 0,48 2 0 0,-48-2 0 0,0 0 0 16,51-2 0-16,-51 2 0 15,0 0 0-15,63-10 0 0,-63 10 0 0,0 0 0 16,69-13 0-16,-69 13 0 0,0 0 0 0,66-12 0 0,-66 12 0 16,0 0 0-16,59-2 0 0,-59 2 0 0,0 0 0 0,51 8 0 15,-51-8 0-15,0 0 0 0,49 6 0 0,-49-6 0 16,34 8 0-16,-34-8 0 0,33 8 0 0,-33-8 0 15,0 0 0-15,50 10 0 0,-50-10 0 0,0 0 0 16,49 9 0-16,-49-9 0 0,0 0 0 0,52 6 0 16,-52-6 0-16,0 0 0 0,55 4 0 0,-55-4 0 15,0 0 0-15,56 0 0 0,-56 0 0 0,0 0 0 16,56 0 0-16,-56 0 0 0,0 0 0 0,57 2 0 16,-57-2 0-16,38 4 0 0,-38-4 0 0,0 0 0 15,56 4 0-15,-56-4 0 0,0 0 0 0,54 5 0 16,-54-5 0-16,0 0 0 0,55 1 0 0,-55-1 0 15,0 0 0-15,64 0 0 0,-64 0 0 0,0 0 0 16,68-4 0-16,-68 4 0 0,0 0 0 0,66-6 0 0,-66 6 0 16,0 0 0-16,61-4 0 0,-61 4 0 0,0 0 0 0,55-2 0 15,-55 2 0-15,0 0 0 0,53-3 0 0,-53 3 0 16,0 0 0-16,54 3 0 0,-54-3 0 0,0 0 0 16,54-3 0-16,-54 3 0 0,0 0 128 0,63-7-128 15,-63 7 0-15,0 0 0 0,69-16 0 0,-69 16 0 16,0 0 0-16,73-17 0 0,-73 17 0 0,0 0 0 15,72-18 0-15,-72 18 0 0,0 0 128 0,64-15-128 16,-64 15 0-16,0 0 0 0,58-6 0 0,-58 6 0 16,0 0 0-16,54-3 0 0,-54 3 128 0,0 0-128 15,51 0 0-15,-51 0 0 0,0 0 0 0,56-4 0 16,-56 4 128-16,0 0-128 0,60-6 0 0,-60 6 0 16,0 0 0-16,67-10 0 0,-67 10 0 0,48-6 0 0,-48 6 0 0,0 0 0 15,71-7 0-15,-71 7 0 0,0 0 0 0,62-5 0 16,-62 5 0-16,0 0 0 0,69-1 0 15,-69 1 0-15,0 0 0 0,59-3 0 0,-59 3 0 0,0 0 0 16,66 0 0-16,-66 0 0 0,0 0 0 0,65-3 0 16,-65 3 0-16,0 0 0 0,66-6 0 0,-66 6 0 15,48-4 0-15,-48 4 0 0,47-2 0 0,-47 2 0 16,47 0 0-16,-47 0 0 0,43 0 0 0,-43 0 0 16,46 0 0-16,-46 0 0 0,0 0 0 0,61 2 0 15,-61-2 0-15,0 0 0 0,64 0 0 0,-64 0 0 16,0 0 0-16,63 0 0 0,-63 0 0 0,0 0 0 15,61 0 0-15,-61 0 0 0,0 0 0 0,60-9 0 0,-60 9 0 16,0 0 0-16,55-7 0 0,-55 7 0 16,0 0 0-16,58-11 0 0,-58 11 0 0,0 0 0 0,57-4 0 15,-57 4 0-15,0 0 0 0,54-3 0 0,-54 3 0 0,0 0 0 16,51 0 0-16,-51 0 0 0,0 0 128 0,57-3-128 16,-57 3 0-16,0 0 0 0,61 0 0 0,-61 0 0 15,0 0 0-15,60-4 0 0,-60 4 0 0,0 0 0 16,60-3 0-16,-60 3 0 0,0 0 0 0,59 0 0 15,-59 0 0-15,0 0 0 0,54 5 0 0,-54-5 0 16,35 6 0-16,-21-1 0 0,4-2 128 0,-1 4-128 16,0-5 0-16,1 3 0 0,-5 0 0 0,2-1 0 15,2-1 0-15,1 2 0 0,0-1 128 0,1 0-128 16,-1 2 0-16,1-4 0 0,-2 5 0 0,1-4 0 16,-1 1 0-16,0 1 0 0,0-1 128 0,2 2-128 0,-19-6 0 15,40 7 0-15,-40-7 0 0,37 9 0 0,-20-7 0 16,2 2 0-16,-1 0 128 0,1 2-128 0,-1-4 0 15,1 2 0-15,-1 2 0 0,0-3 0 0,-1 1 0 0,-2-1 0 16,0 0 128-16,-2 0-128 0,3 1 0 0,-1 1 0 16,2-1 0-16,2 0 0 0,-19-4 0 0,37 6 0 15,-37-6 0-15,36 2 0 0,-36-2 0 0,0 0 0 16,56 1 128-16,-56-1-128 0,0 0 0 0,59-1 0 16,-59 1 0-16,0 0 0 0,57-2 128 0,-57 2-128 15,0 0 0-15,54 0 0 0,-54 0 128 0,0 0-128 16,60 2 0-16,-60-2 0 0,40 6 128 0,-40-6-128 15,35 4 0-15,-35-4 0 0,36 3 0 0,-36-3 0 16,41 3 128-16,-41-3-128 0,43 1 0 0,-43-1 0 16,42 3 0-16,-42-3 0 0,44 2 0 0,-44-2 0 0,45 0 0 15,-45 0 0-15,42 2 0 0,-42-2 0 0,38 2 128 0,-38-2-128 16,36 6 0-16,-16-3 0 0,0 1 128 16,1-1-128-16,1 2 0 0,-1-1 0 0,-4 0 128 0,2-1-128 15,1 2 0-15,1-1 0 0,0 0 0 0,-21-4 0 16,42 6 0-16,-22-2 0 0,-20-4 0 0,39 6 0 15,-39-6 128-15,42 5-128 0,-42-5 0 0,41 3 128 16,-41-3-128-16,41 3 0 0,-41-3 128 0,37 4-128 16,-37-4 0-16,37 1 0 0,-37-1 0 0,0 0 0 15,61 1 0-15,-61-1 0 0,44 0 128 0,-44 0-128 0,41 0 0 0,-41 0 0 16,0 0 0-16,64-5 0 0,-64 5 128 0,46-4-128 16,-46 4 0-16,44-3 0 15,-44 3 128-15,0 0-128 0,62-6 0 0,-62 6 0 0,0 0 0 16,57-7 0-16,-57 7 0 0,0 0 0 0,50-3 0 0,-50 3 0 15,0 0 0-15,43-3 0 0,-43 3 0 0,0 0 0 16,0 0-400-16,44-4 16 0,-34 4 0 0,-1 0 0 16,-3 0-352-16,2-2-64 0,-3-2-16 15,1-1-17600-15</inkml:trace>
  <inkml:trace contextRef="#ctx0" brushRef="#br0" timeOffset="30906.91">17753 7489 1839 0,'-1'-2'160'16,"0"0"-160"-16,-1 2 0 0,2 2 0 16,-1-2 1264-16,0 0 208 0,0 2 64 0,-2 0 0 0,1-2 304 0,-2 3 64 0,2 0 16 0,-1-1 0 15,3 2 64-15,-1 0 0 16,1 2 16-16,0 1 0 0,0 0-32 0,0 2-16 16,0-1 0-16,0 0 0 0,0 4-352 0,0-2-64 15,-1 5 0-15,1-2-16 0,-2 4-480 0,2 1-80 16,-1 1-32-16,0-1 0 0,1 2-320 0,-1-2-64 15,1 5-16-15,-2-3 0 0,2 1-240 0,0 1-48 16,0 3-16-16,0-6 0 0,2 4-224 0,-1-2 144 16,0 1-144-16,-1 0 128 0,1 2-128 0,1 3 0 15,-1 1 0-15,0 1 0 0,0-7 0 0,1 1 0 0,-1 5 128 0,1 0-128 0,1 1 0 0,-1-1 0 32,1-2 144-32,-1 1-144 0,1 2 128 0,-2-2-128 15,1 0 160-15,0-1-160 0,-1 2 160 0,-1 0-160 0,1-2 160 16,-1-4-160-16,0 4 144 0,-1 1-144 0,1 5 128 0,-1-1-128 15,-1 2 0-15,1 1 128 0,0-6-128 0,0 2 0 16,-2-2 0-16,2 3 0 0,0 0 128 0,0-2-128 16,-1-6 0-16,1 2 0 0,1-4 0 0,0 1 0 15,0 0 0-15,0 1 0 0,-1 5 0 0,1 1 0 16,1-1 0-16,0 1 0 0,1 3 0 0,-1-4 0 16,-1 1 0-16,1-5 0 0,0 2 128 0,0-4-128 15,1 0 0-15,-1 0 0 0,0 4 0 0,0-2 0 16,2 5 128-16,-1-6-128 0,0 0 128 0,0-2-128 15,1 1 128-15,-1-2-128 0,2 4 0 0,1 2 128 16,-2 2-128-16,2-2 0 0,0-2 144 0,0-1-144 16,0-1 0-16,-1-2 0 0,0 4 0 0,-1-3 128 15,0-1-128-15,-1 2 0 0,2 3 0 0,-3-3 0 0,0 1 0 0,-1-1 0 16,2-2 0-16,-2 1 0 0,0-3 0 0,0-2 0 16,0 0 0-16,-2 3 0 0,2 1 0 0,0 2 0 15,-1-3 0-15,1 0 0 0,0 0 0 0,-1-1 0 16,2 2 0-16,0 1 128 0,1-1-128 0,-2 1 0 0,1-1 0 0,0-2 128 15,2 2-128-15,-3 1 0 0,1-1 0 0,0 1 0 16,-1 1 0-16,1-2 0 16,-1 0 0-16,2 1 0 0,-2 4 0 0,0-6 0 15,0 1 0-15,0 1 0 0,0-2 0 0,1 1 0 16,-1 2 0-16,1-4 0 0,-1 1 0 0,1 1 0 16,0-2 0-16,2-2 0 0,-2 3 0 0,0-1 0 15,1 0 0-15,-1-1 0 0,-1-1 0 0,1 1 0 16,0 2 0-16,1 0 0 0,-2-3 0 0,1 2 0 0,-1-2 0 0,0 0 0 0,1 0 0 0,-1-1 0 31,1 1 0-31,-1-2 0 0,2 1 0 0,-2-3 0 0,0 4 0 0,1-3 0 16,-1-1 0-16,1 0 0 0,-1-2 0 0,1 0 0 15,1 0 0-15,-1-1 0 0,0 1 0 0,-1-2 128 16,1 2-128-16,0 0 0 0,-1-1 0 0,2 1 0 16,-2-1 0-16,0 4 0 0,0-6 0 0,-2 2 0 15,2 1 0-15,-1 0 0 0,0 1 0 0,0-1 0 16,0 0 0-16,-1-1 128 0,2 0-128 0,-1-1 0 0,0 0 0 0,1-2 0 0,0-2 0 0,0 2 0 31,0-3 0-31,0 0 0 0,1 0 0 0,-1 1 0 0,0-2 0 0,1-2 0 16,-1 4 0-16,0-4 0 0,0 4 0 0,0-4 0 0,0 2 0 0,0 2 0 31,0-2 0-31,-1 4 0 0,1 1 0 0,0-3 0 0,-1 1 0 0,1 2 0 16,0-1 0-16,0 0 0 0,-1-2 0 0,2-1 0 15,-1 4 0-15,1-5 0 0,-1-1 0 0,0 2 0 16,0-1 0-16,1-4 0 0,-1 2-304 0,0-4 32 15,0-1 0-15,0-2 0 16,-1-3-1392-16,0-3-288 0</inkml:trace>
  <inkml:trace contextRef="#ctx0" brushRef="#br0" timeOffset="38958.19">18296 7715 3679 0,'0'-3'320'0,"0"1"-320"0,0 2 0 0,-1 0 0 15,1 0 1024-15,-1 0 128 0,-1 0 16 0,0 0 16 16,-1-1 800-16,1-2 144 0,-2 1 48 0,0 1 0 15,2 1-160-15,0 0-32 0,-1-3 0 0,2 6 0 16,0-3-128-16,-1 1-16 0,1-1-16 0,1 2 0 16,-1-2-320-16,1 0-64 0,-1 3-16 0,1 0 0 15,0 1-304-15,0 2-64 0,1 1-16 0,-1-1 0 16,1 0-416-16,0 0-96 0,-1 4-16 0,2 2 0 16,-2 2-240-16,1 1-48 0,-1-2-16 0,1 2 0 15,-1 1-208-15,0 3 0 0,0-3 128 0,0 0-128 16,0 3 0-16,-1-1 0 0,1 2 0 0,0-8 0 0,0 1 0 15,0-1 0-15,1 4 0 0,-1 0 0 0,1 3 0 0,-1 0 0 16,2-4 0-16,-1-1 0 0,-1 1 0 0,1-4 0 16,-1 1 0-16,0 1 0 0,1-3 0 0,-1 1 0 15,0-1 0-15,0-3 0 0,0 2 0 0,0-3 0 16,0 0 0-16,0-2 0 0,1-2 0 0,-1-1 0 16,0-1 0-16,2 0 0 0,-2 0 0 0,0-1 0 15,0-1 0-15,0-2 0 0,0-2 0 0,-2 0 0 16,2-1 128-16,-1-5-128 0,0 0 192 0,0-2-64 15,0-2-128-15,-2 0 192 0,2-5-192 0,0 1 0 16,-2-1 128-16,1-1-128 0,-1 0 0 0,1-1 176 16,-1 1-176-16,1 0 160 0,-2-3 16 0,0 3 0 15,-1 2 0-15,3-2 0 0,-3 1 0 0,0 1 0 0,1 1 0 16,-1 0 0-16,0 1-176 0,2 2 0 0,-1 4 0 16,0 1 128-16,2 0-128 0,-2 0 0 0,2 2 0 15,-2 0 0-15,0 2 0 0,2 1 0 0,-1 2 144 0,1-1-144 16,1 1 192-16,-1 2-48 0,1 1 0 0,1 1 0 15,0 0-16-15,-1 0 0 0,2 0 0 0,0 0 0 16,2 0-128-16,2 0 0 0,-2 1 144 0,4-1-144 16,-7 0 0-16,0 0 0 0,0 0 0 0,0 0 0 15,0 0 0-15,49 8 0 0,-39-1 0 0,0-1 128 16,0 0-128-16,1-2 0 0,1 4 0 0,2-1 128 16,-14-7-128-16,27 13 0 0,-12-4 128 0,-3-3-128 15,1 1 0-15,-2 0 0 0,-1-1 0 0,-2-4 128 16,0 3-128-16,-1 0 0 0,-1 1 0 0,-1 0 0 0,0 2 0 0,-1-3 0 15,0 2 0-15,-2-3 0 0,1-2 0 16,-2 2 0-16,0 1 0 0,-1-1 0 16,0-2 0-16,0 2 0 0,0 0 0 0,-2-2 0 0,-2 2 0 15,0 0 0-15,-1 2 0 0,-1-1 0 0,0 2 0 0,-3-1 0 16,2-2 0-16,-3 1 0 0,1-1 0 0,-1 2 0 16,0-2 0-16,1-1 0 0,-1 2 0 0,1 1 0 15,2-2 0-15,0-1 0 0,4 0 0 0,0-1 0 16,1 0 0-16,2 0-128 0,-1 0 128 0,1 0 0 15,2 2 0-15,-1-2 0 0,2 1 0 0,-1 1 0 16,1-3 0-16,0 1 0 0,1 2 0 0,1 1 0 16,0-1 0-16,1-1 0 0,2 2 0 0,-1 0 0 15,2 1 128-15,1 1-128 0,1-1 0 0,0 0 144 16,1 3-144-16,1-3 0 0,-2 0 0 0,0 0 0 0,1 2 0 0,-1 0 0 0,-1-2 0 0,0 1 0 16,0 0 0-16,0-1 0 15,-2 3 128-15,1-2-128 0,-1 2 0 0,-2 1 0 16,0-1 0-16,-1 0 0 0,0 1 0 0,-3-1 0 15,0 1 0-15,-1-3 0 0,-1 2 0 0,-1-2 0 16,-1 2 0-16,0-3 0 0,-2 3 0 0,-1-2 0 16,0 2 0-16,-1-3 0 0,-1-2 0 0,-1 2 0 0,0-2 0 0,-2-1 0 0,-1 2 0 15,-2-1 0-15,1-1 176 0,-1-2-176 0,0 1 160 0,-2-2-160 32,1 0 176-32,0 0-176 0,-3 0 192 0,1 0-192 15,0 0 0-15,1-2 0 0,1 2 0 0,1-1 0 16,3-2 0-16,3 1 0 0,1 0 0 0,2 0 0 15,0 2 0-15,3-3 0 0,1 2 0 0,0-1 0 16,3-1 0-16,0 0 0 0,-3 3 0 0,0 0 0 16,0 0 0-16,0 0 0 0,0 0 0 0,47-36 0 0,-47 36-336 15,0 0 16-15,0 0 16 0,55-31 0 16,-55 31-704-16,0 0-144 0</inkml:trace>
  <inkml:trace contextRef="#ctx0" brushRef="#br0" timeOffset="39722.36">19097 7732 3679 0,'0'0'320'15,"0"0"-320"-15,0 0 0 0,0 0 0 16,0 0 1968-16,0 0 320 0,-1 0 64 0,1-1 16 15,-1 1 944-15,-2 1 192 0,1-1 32 0,-1 0 16 16,0 3-656-16,-2-1-128 0,0-2-16 0,0 1-16 0,0-1-1088 0,0 3-224 16,0-3-32-16,-1 0-16 15,0 0-752-15,-1 1-160 0,0-1-16 0,0 1-16 0,-1 1-160 0,1 0-16 16,-2-2-16-16,2 1 0 0,-2 2-64 0,-1-1-16 16,0 2 0-16,0-2 0 0,2 2-16 0,-2 0 0 15,1 0 0-15,-1 1 0 0,2-2-16 0,-2 3 0 16,1-2 0-16,-1 2 0 0,2-1 0 0,-1 3-128 15,0 0 192-15,2-1-64 0,-1-1-128 0,1 1 192 16,1 2-192-16,1-2 192 0,0 2-192 0,-1-3 0 16,1 4 0-16,1 0 128 0,2-2-128 0,-1 2 0 15,1 0 0-15,-1 0 0 0,2 1 0 0,-2-1 128 16,2 0-128-16,0 0 0 0,0-1 0 0,0 1 0 0,1 2 0 16,-2-2 0-16,2 0 0 0,-1 2 0 0,1-2 128 0,0 1-128 15,0-1 0-15,1 0 0 0,-1 2 0 0,3-2 0 16,-2 0 0-16,1 0 0 0,2 1 0 0,0-1 0 15,0 0 0-15,2-2 0 0,0-1 0 0,1 0 0 16,2-1 0-16,0-2 0 0,-1 1 0 0,2 1 0 16,1-1 0-16,0 0 0 0,3 1 128 0,-2 0-128 0,-12-6 0 0,0 0 0 0,40 13 0 15,-40-13 128-15,0 0-128 0,38 11 0 0,-38-11 0 0,0 0 128 32,0 0-128-32,47 5 0 0,-47-5 0 0,0 0 128 15,0 0-128-15,0 0 160 0,52-13-160 0,-52 13 160 16,0 0-160-16,0 0 128 0,0 0-128 0,0 0 128 15,56-22-128-15,-56 22 0 0,0 0 144 0,0 0-144 0,0 0 0 16,0 0 0-16,0 0 0 0,0 0 0 0,51-12 0 16,-46 12 0-16,-2 1 0 0,2-1 0 15,-1-1 0-15,0 1 0 0,-1 0 0 0,1 0 0 0,-3 0-192 0,2 0-16 16,-2 0 0-16,0 0 0 16,0 0-944-16,-1 0-176 0</inkml:trace>
  <inkml:trace contextRef="#ctx0" brushRef="#br0" timeOffset="42441.02">16825 8288 2751 0,'-2'7'256'0,"1"-5"-256"0,0 1 0 0,1-2 0 16,0-1 864-16,-1 3 128 0,1-3 32 0,-2 0 0 16,1 1 1088-16,-1 0 240 0,0 3 32 0,1-4 16 15,-1 3-208-15,2-3-32 0,-2 3-16 0,1-2 0 16,1 2-352-16,1-3-80 0,-1 2-16 0,2-2 0 16,0 0-416-16,1 0-96 0,0 0-16 0,1 1 0 15,0 4-240-15,2-3-48 0,0 0-16 0,0-2 0 16,-6 0-176-16,0 0-48 0,0 0 0 0,0 0 0 15,0 0-320-15,0 0-80 0,60 1-16 0,-60-1 0 16,0 0-96-16,0 0-128 0,0 0 176 0,52 3-176 16,-52-3 192-16,0 0-192 0,45 8 192 0,-45-8-192 0,0 0 192 0,51 4-192 0,-51-4 192 0,0 0-192 15,51 3 192-15,-51-3-64 16,0 0 0-16,52 1-128 0,-52-1 176 0,0 0-176 16,0 0 160-16,66-8-160 0,-66 8 144 0,0 0-144 15,0 0 128-15,54 0-128 0,-54 0 144 0,0 0-144 16,0 0 160-16,44 10-160 0,-34-6 160 0,1 2-160 15,-1-3 160-15,0 0-160 0,0 1 144 0,0-1-144 16,-10-3 128-16,0 0-128 0,0 0 0 0,43 12 0 16,-43-12 128-16,0 0-128 0,0 0 0 0,52 6 0 15,-52-6 0-15,0 0 0 0,0 0 0 0,61 1 0 16,-61-1 0-16,0 0 0 0,0 0 0 0,60 5 0 16,-60-5 0-16,0 0 0 0,45 10 0 0,-45-10 0 0,0 0 128 0,0 0-128 0,49 14 0 0,-49-14 0 15,0 0 0-15,0 0 0 0,46 12 0 0,-46-12 0 16,0 0 0-16,0 0 0 0,46 6 0 0,-46-6 0 15,0 0 0-15,0 0 0 16,54 0 0-16,-54 0 0 0,0 0 0 0,0 0 0 16,61-1 0-16,-61 1 0 0,0 0 0 0,49 4 0 15,-49-4 0-15,0 0 0 0,52 6 0 0,-52-6 0 16,0 0 0-16,52 12 0 0,-52-12 128 0,0 0-128 16,48 16 0-16,-48-16 0 0,0 0 0 0,43 16 0 0,-43-16 0 0,0 0 0 15,50 19 0-15,-50-19 0 0,0 0 0 0,51 14 0 0,-51-14 0 0,0 0 0 31,53 12 0-31,-53-12 0 0,0 0 0 0,53 9 0 16,-53-9 0-16,0 0 0 0,57 7 0 0,-57-7 0 16,0 0 0-16,58 9 0 0,-58-9 128 0,0 0-128 15,53 6 0-15,-53-6 0 0,0 0 0 0,64 10 0 16,-64-10 0-16,0 0 0 0,66 7 0 0,-66-7 0 16,0 0 0-16,65 9 0 0,-65-9 0 0,0 0 0 0,62 6 0 0,-62-6 0 0,0 0 0 0,61 6 0 15,-61-6 0-15,0 0 0 0,59 3 0 0,-59-3 0 16,0 0 0-16,65 3 0 15,-65-3 0-15,0 0 0 0,64 0 0 0,-64 0 0 16,0 0 0-16,58 2 0 0,-58-2 0 0,0 0 0 16,52 5 0-16,-52-5 0 0,0 0 0 0,52 6 0 15,-52-6 0-15,0 0 0 0,58 4 0 0,-58-4 0 16,0 0 0-16,57 0 0 0,-57 0 0 0,0 0 0 16,54 0 0-16,-54 0 0 0,0 0 0 0,55 0 0 15,-55 0 0-15,0 0 0 0,54-7 0 0,-54 7 0 0,0 0 0 0,0 0 0 0,68-3 0 0,-68 3 0 16,0 0 0-1,51-3 0-15,-51 3 0 0,0 0 0 0,52-4 0 16,-52 4 0-16,0 0 0 0,0 0 0 0,62-6 0 16,-62 6 0-16,0 0 0 0,0 0 0 0,63-6 0 0,-63 6 0 15,0 0 0-15,0 0 0 0,63-10 0 0,-63 10 0 16,0 0 0-16,0 0 0 0,65-6 128 0,-65 6-128 16,0 0 0-16,0 0 0 0,67-6 0 0,-67 6 0 0,0 0 0 0,0 0 0 0,66 0 0 0,-66 0 0 31,0 0 0-31,0 0 0 0,65-6 0 0,-65 6 0 15,0 0 0-15,53-7 0 0,-53 7 0 0,0 0 0 0,53-6 0 0,-53 6 0 0,0 0 0 0,54-7 0 16,-54 7 0-16,0 0 0 0,52-1 0 0,-52 1 0 31,0 0 0-31,0 0 0 0,63 5 0 0,-63-5 0 0,0 0 0 0,49 3 0 16,-49-3 128-16,0 0-128 0,0 0 0 0,58-2 0 16,-58 2 0-16,0 0 0 0,0 0 0 0,61-5 0 0,-61 5 0 0,0 0 0 15,0 0 0-15,64-3 0 0,-64 3 0 0,0 0 0 16,0 0 0-16,59-3 0 15,-59 3 128-15,0 0-128 0,0 0 0 0,59 0 0 16,-59 0 0-16,0 0 0 0,0 0 0 0,0 0 0 16,58 0 0-16,-58 0 0 0,0 0 0 0,0 0 0 15,0 0 0-15,59-3 0 0,-59 3 0 0,0 0 0 16,0 0 128-16,56-4-128 0,-56 4 0 0,0 0 0 16,0 0 0-16,0 0 0 0,65-6 0 0,-65 6 0 0,0 0 0 0,0 0 0 0,0 0 0 0,62-8 0 15,-62 8 0-15,0 0 0 0,0 0 0 0,51-3 0 16,-51 3 128-1,0 0-128-15,0 0 0 0,0 0 0 0,57 5 0 0,-57-5 0 16,0 0 0-16,0 0 0 0,42 6 0 0,-42-6 0 16,0 0 0-16,0 0 0 0,0 0 0 0,57 6 0 15,-57-6 0-15,0 0 0 0,0 0 0 0,0 0 0 16,60-6 0-16,-60 6 0 0,0 0 0 0,0 0 0 16,0 0 0-16,62-11 0 0,-62 11 128 0,0 0-128 15,0 0 0-15,0 0 0 0,61-7 0 0,-61 7 0 16,0 0 0-16,0 0 0 0,0 0 0 0,53 2 0 15,-53-2 0-15,0 0 0 0,0 0 0 0,50 1 0 16,-50-1 0-16,0 0 0 0,0 0 0 0,59 0 0 16,-59 0 0-16,0 0 0 0,0 0 0 0,58 0 0 15,-58 0 0-15,0 0 0 0,0 0 0 0,60-1 0 16,-60 1 0-16,0 0 0 0,0 0 0 0,52 4 0 16,-52-4 0-16,0 0 0 0,0 0 128 0,0 0-128 0,52 6 0 0,-52-6 0 0,0 0 0 0,0 0 0 15,0 0 0-15,53 4 0 0,-53-4 0 0,0 0 0 16,0 0 0-16,56-3 0 0,-56 3 0 0,0 0 0 15,0 0 0-15,0 0 0 16,62-1 0-16,-62 1 0 0,0 0 0 0,0 0 0 16,54 0 128-16,-54 0-128 0,0 0 0 0,0 0 0 15,47 8 0-15,-47-8 0 0,0 0 0 0,0 0 0 16,48 8 128-16,-48-8-128 0,0 0 0 0,0 0 0 16,50 3 0-16,-50-3 0 0,0 0 0 0,0 0 0 0,60-7 0 0,-60 7 0 0,0 0 0 0,0 0 0 15,67-12 0-15,-67 12 0 0,0 0 0 0,0 0 0 16,61-9 128-16,-61 9-128 15,0 0 0-15,0 0 0 0,53 0 0 16,-53 0 128-16,0 0-128 0,0 0 0 0,51 9 0 16,-51-9 0-16,0 0 0 0,0 0 0 0,43 10 0 0,-43-10 0 15,0 0 0-15,0 0 0 0,51 9 0 0,-51-9 0 16,0 0 0-16,0 0 0 0,54 6 0 0,-54-6 0 16,0 0 0-16,0 0 0 0,51 0 0 0,-51 0 0 15,0 0 0-15,0 0 0 0,60-6 128 0,-60 6-128 16,0 0 0-16,0 0 0 0,51-3 0 0,-51 3 0 15,0 0 0-15,0 0 128 0,0 0-128 0,59-2 0 16,-59 2 0-16,0 0 0 0,0 0 128 0,54 5-128 16,-54-5 0-16,0 0 0 0,0 0 0 0,54 5 0 15,-54-5 0-15,0 0 0 0,0 0 0 0,56 0 0 16,-56 0 0-16,0 0 0 0,0 0 0 0,61-8 0 0,-61 8 0 0,0 0 0 0,0 0 0 0,63-12 0 16,-63 12 0-1,0 0 0-15,0 0 0 0,57-10 0 0,-57 10 0 16,0 0 0-16,0 0 0 0,52 0 0 0,-52 0 0 0,0 0 0 15,0 0 0-15,49 7 0 0,-49-7 0 0,0 0 0 16,0 0 128-16,49 11-128 0,-49-11 0 0,0 0 0 16,42 7 0-16,-42-7 0 0,0 0 0 0,45 7 0 15,-45-7 128-15,0 0-128 0,43 6 0 0,-43-6 0 16,0 0 144-16,0 0-144 0,59 0 0 0,-59 0 144 16,0 0-144-16,0 0 0 0,58 3 144 0,-58-3-144 15,0 0 0-15,46 1 144 0,-46-1-144 0,0 0 0 16,50 5 0-16,-50-5 0 0,0 0 0 0,58 0 0 15,-58 0 0-15,0 0 0 0,52-5 0 0,-52 5 0 0,0 0 0 0,0 0 0 16,60-1 0-16,-60 1 0 0,0 0 0 0,0 0 0 16,61-3 0-16,-61 3 0 0,0 0 128 0,49 0-128 15,-49 0 0-15,0 0 0 0,0 0 0 0,56 4 128 16,-56-4-128-16,0 0 0 0,37 11 0 0,-26-7 0 16,0 2 0-16,-1-2 0 0,1 2 128 0,-1 0-128 15,-1 0 0-15,1 2 0 0,-2-2 0 0,1 0 128 16,1-1-128-16,0-1 0 0,2-1 144 0,-12-3-144 15,0 0 0-15,0 0 0 0,51 7 0 0,-51-7 0 16,0 0 0-16,47-3 0 0,-47 3 0 0,0 0 0 16,49-6 0-16,-49 6 0 0,0 0 0 0,0 0 0 15,60-5 0-15,-60 5 0 0,0 0 0 0,0 0 0 16,0 0 0-16,47 0 0 0,-41 0 0 0,0 4 0 0,-1-4 0 16,-1 1 0-16,1 0 0 0,-3-1 0 0,2 4 0 0,-2-4 0 15,2 1 0-15,-2 2 0 0,1-3 0 0,-2 2 0 16,3-2 0-16,-2 1 0 0,1 2 0 0,-1-3 0 15,1 2 0-15,-2-2-128 16,1 4-368-16,0-2-64 0,-1-2-16 0,-1 2 0 16,0 0-256-16,0-2-48 0,0-2-16 0,-1 0-17408 0</inkml:trace>
  <inkml:trace contextRef="#ctx0" brushRef="#br0" timeOffset="44157.32">19954 7680 3839 0,'-1'-2'336'0,"0"-2"-336"0,0 4 0 0,1 0 0 16,0 0 960-16,-2 0 112 0,1 0 16 0,-3 0 16 15,1-2 512-15,-2 2 112 0,0-3 0 0,1 3 64 16,-1 3-128-16,1-1-32 0,2 2 0 0,-1-2 32 16,1 2 64-16,-1-1 0 0,1 0 0 0,1 3 0 15,0-2-192-15,1 2-16 0,-2 0-16 0,2 2 32 16,-1 1-416-16,1 0-96 0,-1 4 0 0,1-1-16 16,-1 4-432-16,1-1-96 0,-2 1-16 0,1 0 48 0,0 0-272 0,0 4-48 15,1 4-16-15,-2 2 32 16,1 0-208-16,0 1 0 0,0-1 128 0,-1 2-128 0,2 4 0 0,0 3 0 15,2 0 0-15,-2 2 0 0,1-4 0 0,0 0 0 16,0 2-128-16,1-3 128 0,0-1 0 0,1-2 0 16,-2-1-144-16,1 0 144 0,1 1 0 0,-1 1 0 15,1-3 0-15,-1 5 0 0,1 3 0 0,-2 5 0 16,1 1 0-16,0 1 0 0,-2-3 0 0,-2-2 0 16,1-1 0-16,-3-3 0 0,2-1 0 0,-1-4 0 15,1 1 0-15,0-1 0 0,-1 1 0 0,2-1 128 16,0 2-128-16,1-2 192 0,1 0-48 0,0-4 0 15,0 0 0-15,2 1 0 0,-1 1 48 0,-1-2 0 16,3 1 0-16,-3-2 0 0,2 1-64 0,-2-2 0 16,-1 0 0-16,0 1 0 0,0 0 0 0,0 4 0 15,0-1 0-15,-1 0 0 0,0-2-128 0,1 4 0 16,0 1 144-16,0 0-144 0,1 2 0 0,-1-5 144 0,0-1-144 0,1 0 0 16,0 1 128-16,1-4-128 0,-1-2 0 0,-1 1 0 0,2-3 128 0,0 2-128 15,-1-5 0-15,0 1 0 0,0 0 144 0,-1 0-144 16,0 3 0-16,0-1 144 15,1 5-144-15,-1-1 0 0,2-2 0 0,-1-2 0 16,-1 2 0-16,1 1 128 0,2 1-128 0,-2 0 0 16,0 1 0-16,0-3 128 0,1 1-128 0,-1 1 0 15,0-4 0-15,-1-2 128 0,1 3-128 0,1-3 0 0,-2 1 0 0,-2 1 128 0,2 1-128 0,-1 0 0 32,1-3 0-32,0 3 0 0,0-1 128 0,0 0-128 0,-1 0 0 0,1 3 0 0,0-4 0 0,1 4 0 15,0-5 0-15,1 3 128 0,-1 1-128 0,0-4 0 31,0-1 0-31,2 1 0 0,-2 0 0 0,1-3 0 16,0 5 0-16,0-7 0 0,1 4 0 0,-2-5 0 0,1 0 0 0,0 1 0 16,-1-1 0-16,-1-3 0 0,1 2 0 0,-1-1 0 15,1 0 0-15,-1 0 0 0,0 2 0 0,2 0 0 16,-2-1 0-16,0 1 0 0,0-3 0 16,0 2 0-16,0-3 0 0,0 3 0 0,1-2 0 0,-1-1 0 15,0-2 0-15,1 2 0 0,-1-1 0 0,1-1 0 0,-1 0 0 0,1-1 0 0,-1 2 0 0,0-1 0 31,0 2 128-31,0 0-128 0,0-2 0 0,0 2 0 16,-1-2 0-16,1 1 128 0,-1 1-128 0,0-1 0 16,2 0 0-16,-2 1 128 0,0 0-128 0,1-2 0 15,-2 0 0-15,1 2 0 0,1-4 0 0,-1 2 0 0,1-2 0 0,-1 2 0 16,1-1 0-16,0-3 0 16,0 3 0-16,0-3 0 0,0 3 0 0,0 1 0 0,0-1 0 15,1 0 0-15,-1 0-144 0,1 0 144 0,0 1-192 16,1-1 192-1,-1 2-752-15,0-1-32 0,1 0-16 0,0-2-10976 0,0-1-2176 0</inkml:trace>
  <inkml:trace contextRef="#ctx0" brushRef="#br0" timeOffset="45835.97">20303 7918 2751 0,'-1'0'256'0,"-1"-3"-256"0,1 1 0 0,0 1 0 16,1 2 1216-16,0 1 208 0,-1-2 48 0,0-3 0 15,-1 3 800-15,1-4 160 0,-1 1 48 0,0 0 0 16,0 0-176-16,-1-1-16 0,1 2-16 0,1-2 0 16,-2 1-240-16,2 0-48 0,0 3-16 0,-1-2 0 0,1 0-688 0,0 2-144 0,1 0-32 0,-1 0 0 15,1 4-272-15,0-3-64 0,0 4-16 0,0-1 0 31,0 2-320-31,1 3-64 0,-1-2-16 0,1 2 0 16,0 3-160-16,2-1-16 0,-1 7-16 0,1-2 0 16,-1 1-160-16,1 4 128 0,-1-2-128 0,1 3 128 0,1 0-128 15,-2 0 0-15,0 3 0 0,2-3 0 0,-1-2 0 16,-1 0 0-16,1 1 0 0,-2-5 0 0,0 0 0 0,0 0 0 16,2-1 0-16,-3-2 0 0,1-4 0 0,0-2 0 0,0-1 0 0,2 0 0 15,-2-2 0-15,0-4 0 0,1 2 0 0,-2-2 0 0,1-2 0 0,0 2 0 31,-1-3 0-31,1-1 0 0,1 1 0 0,-1-6 0 16,-1 3 0-16,1-1 0 0,0-6 0 0,-1-2 0 16,2 2 0-16,-1-3 128 0,-1-3-128 0,1-3 192 15,-1-3-192-15,1 3 192 0,-1 2-192 0,0-2 160 16,0 0-160-16,0-3 160 0,0 3-160 0,-1-3 0 16,0 3 144-16,-2-1-144 0,1 1 144 0,-3 0-144 0,1 6 192 0,-1-3-192 0,-1 4 240 0,0 2-64 15,-2 0-16 1,2 1 0-16,1 5 16 0,0-2 0 0,2 3 0 0,-1 0 0 15,0-1-32-15,2 4 0 0,1-1 0 0,-1 1 0 16,1 0-144-16,1 3 160 0,0-3-160 0,0 1 160 16,1 1-160-16,1 1 128 0,-1 0-128 0,0 0 128 15,3-3-128-15,1 3 0 0,2 3 0 0,1 0 0 16,0 0 0-16,-8-3 0 0,0 0 128 0,0 0-128 16,52 7 0-16,-52-7 0 0,0 0 0 0,42 15 0 15,-42-15 0-15,0 0 0 0,43 16 0 0,-43-16 0 0,0 0 0 0,47 14 0 0,-47-14 0 0,0 0 0 31,35 15 0-31,-26-9 0 0,-2 0 0 0,1-2 0 0,-4 2 0 0,1 0 0 0,-1 0 128 0,-1 0-128 32,0 0 0-32,-1 1 0 0,-2-1 0 0,0 1 0 0,-2-1 0 15,1 1 0-15,-3-1 0 0,2 0 0 0,-3-2 0 0,-1 2 0 16,-2 0 0-16,1-2 0 0,-2 1 0 0,-1 0 0 16,-1 0 0-16,0 1 0 0,-1-2 0 0,1-1 0 15,0 2 0-15,1-1 0 0,-2 0 0 0,3-2 0 16,-1 2 0-16,1-2 0 0,3 2 0 0,1-2 0 15,1-2 0-15,3 2 0 0,-2 0 0 0,3-2 0 16,0 3 0-16,0-3 0 0,2 1 0 0,-1 1 0 16,0 2 0-16,3-1 0 0,-2 0 0 0,3 1 0 15,0 1 0-15,1 1 0 0,1-1 912 0,-1 4 160 16,2-3 16-16,2 3 16 16,2 0-1680-16,-3 1-320 0,3-1-80 0,-1 1-16 0,0-4 800 0,0 4 192 0,0-4 0 0,-1 2 0 15,0 0 0-15,-2-2 0 0,1 4 0 0,-1-4 0 16,-2 1 0-16,0-1 0 0,-1 0 0 0,-1 1 0 15,-1 0 0-15,0 1 0 0,-2 2 0 0,1-1 0 16,0-3 0-16,-2 1 0 0,1 2 0 0,-2-3 0 16,-1 0 0-16,1-1 0 0,-1 2 0 0,-1-2 0 15,-2 1 0-15,0-3 0 0,0 0 0 0,-1 1 0 16,0-3 0-16,-1 0 0 0,-2 0 0 0,-1 2 0 16,-2-3 0-16,-1-3 0 0,1 3 0 0,-2-2 0 15,1 1 0-15,-2-3 0 0,-1 1 0 0,1 1 0 16,0 1 0-16,3-2 0 0,1 0 0 0,1 3 0 15,1 0 0-15,3-3 0 0,0 3 0 0,2-4 0 16,0 4 0-16,3 0 0 0,1-2 0 0,0 1 0 16,1-1 0-16,2 1 0 0,2-1 0 0,0-2-144 15,-5 4 144-15,0 0-160 0,0 0 160 0,0 0-160 16,0 0-672-16,57-35-128 0</inkml:trace>
  <inkml:trace contextRef="#ctx0" brushRef="#br0" timeOffset="46857.27">21049 7873 8287 0,'0'0'736'0,"0"0"-592"16,0 0-144-16,0-2 0 0,0 2 1232 0,0 0 224 0,1 0 32 0,-1 0 16 15,0-3 752-15,0 2 160 0,0 1 16 0,0 0 16 16,0-2-400-16,-1 2-96 0,1 0-16 0,-2-3 0 15,1 2-304-15,-1 1-64 0,-1 0-16 0,1 0 0 16,-2 0-448-16,-1-3-80 0,1 3-32 0,-2 0 0 16,1-1-368-16,-1 1-80 0,0 0-16 0,0 0 0 15,-2 0-272-15,1 0-64 0,-2 0-16 0,0 0 0 16,1 1-48-16,-1-1 0 0,-1 3 0 0,0-3 0 16,1 4 0-16,0-4 0 0,-1 2 0 0,0 2 0 15,1-1 16-15,-2 2 0 0,3-1 0 0,-2 2 0 16,1-2-144-16,0 2 192 0,2-2-192 0,2 1 192 15,-1 0-192-15,1 0 128 0,1 1-128 0,-1-2 128 16,2 2-128-16,0 0 0 0,-1 0 0 0,2 0 0 16,-1 1 0-16,1 0 0 0,1 2 0 0,-1-3 0 0,1 1 0 0,1 2 128 15,1-2-128-15,1 4 0 0,0-3 128 0,1 2-128 16,-1-2 0-16,2 5 128 0,1-1-128 0,0 1 0 16,0 0 0-16,0-1 0 0,0 2 0 0,1-2 0 0,-1 1 128 0,0-1-128 15,-2-3 0-15,1 1 0 0,0-3 0 0,1 2 0 16,-2 1 0-16,1-2 0 15,1-1 0-15,-1 0 0 0,0-1 0 0,-1 0 0 16,2 1 128-16,0-1-128 0,1-3 0 0,-1 4 0 16,1-5 144-16,1 2-144 0,0-1 160 0,-1 0-32 15,2-1-128-15,-1 0 192 0,-7-2-192 0,0 0 176 16,0 0-176-16,46 5 160 0,-46-5-160 0,0 0 0 16,0 0 144-16,58 1-144 0,-58-1 0 0,0 0 128 0,0 0-128 0,53-3 0 0,-53 3 0 0,0 0 128 15,0 0-128-15,0 0 0 0,56-11 0 0,-56 11 0 31,0 0 0-31,0 0 128 0,0 0-128 0,0 0 0 0,0 0 0 0,57-18 0 16,-57 18 0-16,0 0 0 0,0 0 0 0,0 0 0 16,0 0 0-16,0 0 0 0,0 0 0 0,0 0 0 15,0 0 0-15,0 0 0 0,0 0 0 0,0 0 0 16,0 0 0-16,48-28 0 0,-48 28 0 0,0 0 0 16,0-1-512-16,-1 1-64 0,1-2 0 0,-2 1-12416 15,2 1-2496-15</inkml:trace>
  <inkml:trace contextRef="#ctx0" brushRef="#br0" timeOffset="47821.96">21479 7589 1839 0,'0'0'160'0,"0"0"-160"0,0 0 0 0,0 0 0 0,0 0 1248 15,0 0 224-15,-1 0 32 0,1 0 16 0,-2 0 880 0,1-3 176 16,0 3 48-16,0 0 0 0,-1 0-480 0,1 0-96 15,0 0 0-15,-1-2-16 0,0 2-336 0,1-1-64 16,-1 1-16-16,0-3 0 0,0 3-1104 0,1-2-208 16,-2 0-48-16,-1 2-16 0,2-2 1344 0,-2 1 272 15,-1 1 48-15,0-3 16 0,0 3-1024 0,0-2-208 16,1 2-48-16,-3-1 0 0,2 1-256 0,-1 0-48 16,0 0-16-16,0 0 0 0,0 1-80 0,-1 1-32 15,3-2 0-15,-3 3 0 0,0-3-32 0,1 1-16 16,0 1 0-16,-1 0 0 0,2 0-32 0,1 1 0 0,-3 0 0 0,0 0 0 15,1 1-128-15,-2-2 128 0,2 2-128 16,-1-1 128-16,-1 4-128 0,1-5 160 0,-1 4-160 0,2-2 160 16,0 0-32-16,0 1-128 0,1 2 192 0,-1-1-64 15,0-2-128-15,1 2 192 0,0 0-192 0,0 0 192 16,1 1-192-16,0-1 160 0,1 3-160 0,0-6 160 16,2 3-160-16,0-2 0 0,-1 2 0 0,1-3 0 0,2 3 0 0,-1-2 0 15,3-1 0-15,-2 1 0 16,2 1 0-16,0-4 0 0,1 4 0 0,1-1 0 15,0-2 0-15,0 2 0 0,0 0 0 0,1-2 0 16,-1 2 0-16,0-2 0 0,-3 2 0 0,3-1 0 16,1 0 0-16,-1 0 0 0,-1 1 0 0,1-4 0 15,-1 1 0-15,0 1 0 0,0 1 0 0,1-3 0 16,0 0 0-16,0 1 0 0,0-1 128 0,1 0-128 0,1 2 0 16,-2-2 0-16,1-2 0 0,-1 2 0 15,0 0 0-15,1-1 0 0,-1 2 0 0,1-2 0 0,-1 1 0 16,0 0 0-16,0 0 0 0,1 0 0 0,-1 0 0 0,-1-3 0 15,1 3 0-15,-2 0 0 0,2 0 0 0,-1-2 0 16,-2 2 0-16,2 0 0 0,-1 2-128 0,-2-2 128 0,1 0-160 16,0 0 160-16,-1 0-784 0,-1 0-64 0,1 0-16 0,0 0-11712 15,-1 0-2336-15</inkml:trace>
  <inkml:trace contextRef="#ctx0" brushRef="#br0" timeOffset="52224.61">22175 7583 6447 0,'-1'0'576'0,"0"0"-576"0,1 0 0 0,-2 1 0 15,2 1 1536-15,0-2 192 0,-1 3 32 0,-1 3 16 16,-1 0 496-16,-1 4 96 0,3 0 32 0,-1 2 0 15,-1-2-384-15,2 3-80 0,1-1-16 0,-1 0 0 0,1 4-448 0,0-2-112 0,-1 5-16 0,-1-3 0 16,1 2-304-16,-1 1-64 0,0 1-16 0,0 1 0 16,-2-2-288-16,1 4-64 15,-1-2-16-15,-1 2 0 16,2 2-224-16,-2 0-48 0,0 3-16 0,2 0 0 16,-2 1-96-16,0 1-16 0,1 3 0 0,-1 0 0 0,0 4-192 0,2-4 176 15,-1 0-176-15,0-5 160 0,2 2-160 0,0-1 0 16,0-5 0-16,1 1 128 0,1-1-128 0,0 0 0 15,1 2 0-15,0 1 0 0,0 2 0 0,1-1 0 16,-1 2 0-16,0-2 0 0,0 3 0 0,1-2 0 16,-2-1 0-16,-2 3 0 0,2-2 0 0,-2-1 0 15,-1 0 128-15,0 2-128 0,-1-1 0 0,0-2 0 16,-1 2 0-16,2-1 0 0,0-2 144 0,1 0-144 0,-1 2 160 0,1-1-160 0,1-1 128 0,1-1-128 16,-2-3 0-16,4 0 0 0,-1 1 0 15,0-1 128 1,0-2-128-16,0 1 0 0,1-3 0 0,-1 5 0 0,0-4 0 0,-1 2 0 0,1-1 0 0,1-1 0 15,-1 3 128 1,-1 0-128-16,0 1 0 0,-1-1 0 0,1 3 128 0,-2-3-128 16,1 1 0-16,0 2 0 0,0 0 128 0,-1-1-128 15,1-1 0-15,0-1 128 0,0 0-128 0,0 0 0 16,-1 1 0-16,2-1 128 0,-1-2-128 0,1 1 0 16,0-3 0-16,0 2 0 0,0 0 0 0,0 1 0 15,-1-2 0-15,1 3 0 0,0 0 0 0,0 3 0 16,-1 1 0-16,1 2 0 0,-2-2 0 0,2 1 0 15,0-1 0-15,0-3 0 0,0-1 0 0,0-1 0 0,0-1 0 0,-1-2 0 16,1 2 0-16,-1 1 0 0,1-4 0 0,0 2 0 0,-1-3 0 0,1 2 0 16,0 1 0-16,-2-3 0 15,2 3 0-15,0-3 0 16,0 0 0-16,0 0 128 0,2 2-128 0,-2-1 0 0,1-3 0 16,-1 2 0-16,1 0 128 0,-1 1-128 0,1-3 0 0,1 2 0 15,-2 1 0-15,1-1 0 0,-1 0 0 0,1-1 0 0,-1 1 0 0,0 0 0 16,0 0 0-16,0 0 128 15,0 0-128-15,-1-1 0 0,1-5 0 0,-1 2 128 16,-1 0-128-16,2 2 0 0,-1-2 144 0,1-3-144 16,-1 1 128-16,1 0-128 0,0-4 0 0,0 3 0 0,0-2 128 0,0-1-128 0,0 3 0 0,0-3 0 15,0 2 0-15,0-2 0 0,-1 0 0 0,1 3 0 32,-2-2 0-32,1 2 0 0,1-3 0 0,-1 1 0 15,0 2 0-15,-1 1 0 0,2-2 0 0,-1 2 0 16,0 0 0-16,0-1 0 0,0-2 0 0,1 2 0 0,-2-2 0 0,2 2 0 15,0-3 0-15,0 0 0 0,0 1 0 16,-1-1 0-16,1-1 0 0,0 0 0 0,0 1 0 0,0-2 0 16,-1-2 0-16,1-1 0 0,0 2 0 0,0-3 0 15,0 0 0-15,0-3-176 0,-1 0 176 0,1-1-128 16,0-2-480-16,-2-3-96 0,4-1 0 0,-2-6-17552 0</inkml:trace>
  <inkml:trace contextRef="#ctx0" brushRef="#br0" timeOffset="53478.64">22608 7879 8287 0,'0'-2'736'15,"0"2"-592"-15,0-3-144 0,0 2 0 0,0 1 1584 0,-1-2 272 16,1-1 64-16,0 0 16 0,0-1 752 0,0 0 128 16,-2 2 48-16,2-1 0 0,-1 3-304 0,0 3-64 15,0-1-16-15,-1 3 0 0,1 1-992 0,0 0-192 16,0 4-32-16,-2 1-16 0,2 2-608 0,-1 3-128 15,0 0-32-15,0 3 0 0,1-3-272 0,-1 6-48 16,1 4-16-16,-1 5 0 0,0 1-144 0,0 0 0 16,-1 1 144-16,0 0-144 0,-1-5 0 0,2 1 0 15,-1-4 0-15,1-2 0 0,-1-2 0 0,2-3 0 16,0-4 0-16,1-4 0 0,0-2 0 0,0-1 0 16,1-4 0-16,0-3 0 0,0 0 0 0,2-3 0 15,-1-4 0-15,1-1-128 0,1-2 128 0,-2-4 0 16,0-3-144-16,2 0 144 0,-1-6 0 0,-1 2 0 0,-1 2 0 0,1-6 0 15,0-4 0-15,-1-1 0 0,-1-3 0 16,0-1 0-16,0 4 0 0,-1 2 0 0,-1-1 0 0,0 2 0 16,0 5 0-16,-1-1 0 0,0 1 0 0,0 4 0 15,0 2 0-15,0 2 240 0,1 2-64 0,-1 2-16 16,2 1 80-16,0 3 16 0,-1-3 0 0,2 4 0 16,0 0-48-16,0 2 0 0,2-1 0 0,-1 1 0 0,1 1-64 0,1 1-16 15,1-2 0-15,-4 3 0 16,0 0-128-16,0 0 128 0,0 0-128 0,0 0 128 15,0 0-128-15,0 0 0 0,59 6 0 0,-59-6 0 0,0 0 0 0,37 17 0 16,-37-17 0-16,28 16 0 16,-28-16 0-16,26 14 0 0,-26-14 0 0,29 19 0 15,-17-9 0-15,-1-3 0 0,0 4 0 0,-1-3 0 16,-2 0 0-16,-1 0 0 0,-1 1 0 0,-1 0 0 16,-1 0 0-16,-1-1 0 0,-1 0 0 0,-1-2 0 0,-1 2 0 0,-1 0 0 15,-1-1 0-15,-2 0 0 0,0 2 0 0,-2 1 0 16,0-2-144-16,-3-2 144 0,0 4-160 0,-2-3 32 0,-1-1 0 0,0 1 0 15,-3 2 128-15,1-3 0 16,-2 1 0-16,2 0-128 0,1-1 128 0,2 0 0 16,2-4 0-16,2 2 0 0,2-4 0 0,2 3 0 15,1-3 0-15,2 0 0 0,0 0 0 0,2 0 0 16,-1 0 0-16,2 0 0 0,1 0 0 0,-1 1 0 16,2-1 0-16,-5 0 0 0,0 0 128 0,0 0-128 0,0 0 128 0,37 15-128 0,-37-15 192 0,0 0-16 15,31 18-16 1,-20-8 0-16,1 0-160 0,-1-1 0 15,0 2 144-15,-3 0-144 0,1-1 0 0,0 0 0 0,-2 0 0 0,2 1 0 16,-2 2 0-16,-1-4 0 0,-1 2 0 16,-1 0 0-16,0-3 0 0,-2 2 0 0,0-2 0 0,-2 1 0 15,0 1 0-15,-2-3 0 0,0 2 0 0,-2-3 0 16,0 1 0-16,-1 2 0 0,1-3 0 0,-3-2 0 16,0 2 0-16,-2 0 0 0,1 1 0 0,-4-4 0 15,3 3 0-15,-4 1 0 0,1-1 0 0,-1-4 0 16,2 2 0-16,-2 0 0 0,0-2 0 0,1 1 0 15,0-3 0-15,1 0 0 0,2-3 0 0,0 1-128 16,4 0 128-16,-1-2 0 0,2 0 0 0,1-2 0 16,0 2 0-16,-1 0 0 0,3-2 0 0,-1 0-128 15,-1 0 128-15,1-1-160 0,-1 4 160 0,2-2-160 16,-1 1-384-16,0-2-80 0,2 2-16 16,0-2 0-16,3 2-1280 0,-1-1-256 15</inkml:trace>
  <inkml:trace contextRef="#ctx0" brushRef="#br0" timeOffset="54015.26">23174 7593 5519 0,'1'0'240'0,"-1"0"64"0,0 0-304 0,0 0 0 0,0 0 0 0,0-3 0 16,0 3 1600-16,0-1 272 0,0 1 48 0,0 0 16 15,-1-3 688-15,0 3 144 0,0 0 32 0,-2 0 0 16,1-2-112-16,-1 2-32 0,0 2 0 0,-1-2 0 16,-1 0-672-16,-1 3-144 0,1-3-32 0,-3 1 0 15,1 2-848-15,0-1-160 0,-1-1-32 0,-1 2-16 16,2-3-320-16,0 2-64 0,-3-1-16 0,1 2 0 16,-1-2-144-16,0 2-16 0,0-1-16 0,2 2 0 15,-1-2-176-15,0 0 128 0,2 2-128 0,-2 0 128 0,2 0-128 0,1 0 0 16,0 1 144-16,1-2-144 0,-2 0 128 15,4 3-128-15,-1-2 128 0,2-1-128 0,0 3 0 0,1-3 128 16,1 1-128-16,1-2 0 0,2 2 0 0,1-2 0 16,0 0 0-16,3 3 0 0,0-2 0 0,0 1 0 15,-7-4 0-15,0 0 0 0,0 0 0 0,41 15 0 16,-41-15 0-16,0 0 0 0,0 0 0 0,51 13 0 16,-51-13 0-16,0 0 0 0,0 0 0 0,47 13 0 0,-47-13 0 0,0 0-128 15,0 0-320-15,0 0-64 0,48 2-16 0,-48-2 0 31,0 0-1280-31,0 0-256 0</inkml:trace>
  <inkml:trace contextRef="#ctx0" brushRef="#br0" timeOffset="54740.79">23475 8054 5519 0,'-2'0'240'0,"1"-3"64"0,0 3-304 0,1-1 0 16,0 1 0-16,0 0 0 0,-1-2 1728 0,0-1 272 16,-2 2 64-16,2-2 16 0,0 0 784 0,-2 0 144 15,1 1 48-15,-1 1 0 0,1-2-544 0,-2-1-96 16,0 4-32-16,-1-3 0 0,2 0-560 0,-1 1-112 15,-1-2-32-15,0 2 0 0,0 0-816 0,-1-3-160 16,0 4-48-16,-2-4 0 0,1 4-352 0,-2-3-80 0,1 4-16 16,-1-2 0-16,0 2 16 0,1 0 0 0,-1 0 0 0,-1 0 0 15,1 2-32-15,-1 2 0 0,2-3 0 0,-2 4 0 16,1-1-16-16,1 0-16 0,0 0 0 16,1 3 0-16,-2-2-32 0,2 3 0 0,1-2 0 15,-1 3 0-15,2-2-128 0,0 2 0 0,0 1 144 0,1 0-144 16,0-1 0-16,0 0 144 0,0 4-144 0,1-1 0 15,-1-1 144-15,2 2-144 0,0-1 0 0,2 0 144 16,0 1-144-16,2-3 0 0,0 2 0 0,2-3 128 16,1 1-128-16,0 0 0 0,2-1 0 0,-1 0 0 15,3 1 0-15,1-1 0 0,0 1 0 0,0-4 0 16,-1 4 0-16,3-3 0 0,-3 2 0 0,1-1 0 16,0 0 0-16,-2-5 0 0,0 2 0 0,0 2 0 0,0-4 0 0,0 0 0 15,-1-2 0-15,1 1 0 0,-1-2 0 16,-7 0 0-16,0 0 0 0,0 0 0 0,0 0 0 0,0 0 0 0,54-3 0 0,-54 3 0 15,0 0 0-15,0 0 0 16,0 0 0-16,0 0 0 0,52-11 848 0,-52 11 144 16,0 0 32-16,0 0 0 15,0 0-1664-15,0 0-336 0,55 0-64 0,-55 0-16 16,0 0 640-16,0 0 128 0,0 0 32 0,0 0 0 16,44 8-432-16,-37-8-80 0,-3 0 0 0,1 3-16 15,0-3-1424-15,-1 0-288 0</inkml:trace>
  <inkml:trace contextRef="#ctx0" brushRef="#br0" timeOffset="55395.52">23833 7742 4863 0,'-1'-1'208'0,"0"1"48"0,0-3-256 0,1 2 0 15,0 1 0-15,0 0 0 0,0 0 704 0,-2 0 96 16,2-2 16-16,-1 2 16 0,1-3 896 0,-1 3 192 16,1-1 48-16,-1 1 16 0,1-2-32 0,-2 2 0 15,2 0 0-15,-1-3 32 0,0 3-112 0,1-1-16 16,-1 1 0-16,-1-3 16 0,1 3-64 0,0 0-16 16,0-2 0-16,0 1 16 0,-2 1-528 0,2-4-96 15,-2 4-32-15,1-3 32 0,-1 0-544 0,0 0-128 16,-1 3 0-16,0-3 0 0,-1 3-224 0,0 0-32 15,-1-3-16-15,0 3 16 0,0 0-96 0,-3 0-16 16,2 0 0-16,-2 0 16 0,2 0-160 0,-2 3 160 16,0 0-160-16,1 0 192 0,-1 0-192 0,0 0 0 0,1 2 0 0,0 0 144 15,2 1-144-15,0-2 0 0,0 2 0 16,0-2 0-16,1 2 144 0,-2-2-144 16,4 0 128-16,-2 3 0 0,1-2-128 0,0 0 144 0,2 1-144 0,-1-3 160 15,1 4-160-15,1-1 0 0,-1 0 144 0,1 0-144 16,1 0 0-16,-1-2 128 0,2 2-128 0,-1 0 0 0,3-2 0 0,-1 2 0 15,1 1 0-15,0-4 128 16,1 2-128-16,0 0 0 0,2 0 0 0,-1 1 0 16,2-2 0-16,0 2 0 0,-7-6 0 0,0 0 0 15,0 0 0-15,38 12 0 0,-38-12 0 0,0 0 0 0,0 0 0 0,44 10 0 0,-44-10 0 0,0 0 0 32,0 0 0-32,42 8 0 0,-42-8 0 0,0 0 0 15,0 0 0-15,0 0 0 0,0 0 0 0,54 2-128 16,-54-2-320-16,0 0-64 0,0 0-16 0,0 0 0 15,0 0-1456-15,0 0-304 0</inkml:trace>
  <inkml:trace contextRef="#ctx0" brushRef="#br0" timeOffset="56611.08">24497 8639 5519 0,'-1'0'496'0,"0"0"-496"0,1 0 0 0,-1 0 0 0,-1 0 1312 0,1 0 160 15,0 0 48-15,-2 0 0 0,0-3 416 0,-1 3 96 16,0 3 16-16,1-3 0 15,0 1-576-15,2-1-96 0,0 0-32 0,-1-1 0 16,2 1-288-16,0 0-64 0,2 0-16 0,-2 0 0 16,1-3 16-16,-1 2 0 0,1 1 0 0,0-2 0 15,2-1 144-15,-1 2 16 0,1-2 16 0,-3 3 0 16,0 0-192-16,0 0-32 0,0 0-16 0,0 0 0 16,0 0-304-16,0 0-64 0,0 0-16 0,0 0 0 15,0 0-224-15,0 0-32 0,0 0-16 0,50-15 0 16,-50 15-80-16,0 0-32 0,0 0 0 0,0 0 0 15,0 0-32-15,0 0 0 0,50-1 0 0,-50 1 0 0,0 0 0 0,0 0-128 16,0 0 192-16,0 0-64 0,52-12 0 0,-52 12-128 16,0 0 192-16,0 0-64 0,0 0 0 0,0 0-128 15,52-9 192-15,-52 9-64 0,0 0-128 0,0 0 128 16,0 0-128-16,0 0 128 0,42 11-128 0,-42-11 0 16,0 0 0-16,17 13 128 0,-17-13-128 0,0 0 0 15,20 11 0-15,-20-11 128 0,0 0-128 0,0 0 0 16,23 12 0-16,-18-8 0 0,-5-4 0 0,0 0 0 0,0 0 0 0,0 0 0 0,0 0 0 0,0 0 0 31,0 0 0-31,44 5 0 0,-44-5 0 0,0 0 0 16,0 0 0-16,0 0 0 0,0 0 0 0,0 0 0 15,0 0 0-15,44 6 0 0,-44-6 0 0,0 0 0 0,0 0 128 0,0 0-128 16,0 0 0-16,0 0 0 16,0 0 0-16,51-6 0 0,-51 6 0 0,0 0 0 0,0 0 0 0,0 0 0 15,0 0 0-15,0 0 0 0,0 0 0 16,0 0 0-16,53-10 0 0,-53 10 0 0,0 0 0 0,0 0 0 15,0 0 0-15,0 0 0 0,0 0 0 0,0 0 0 16,0 0 0-16,40 7 0 0,-37-4 0 0,1 1 0 16,0 2 0-16,-1-4 0 0,1-1 128 0,0-1-128 15,0 3 0-15,-1-3 0 0,2 2 0 0,-1-2 0 16,1 2 0-16,-1-2 0 0,-1 2 0 0,1-2 0 16,0 1 0-16,-2 2 0 0,2-1 0 0,-2 0 0 15,1 0 0-15,-1 1 0 0,1 0 0 0,-1 0 0 16,0 0 0-16,0 0 0 0,0-2 0 0,1 2 0 15,-1 0 0-15,1 0 0 0,1-2 0 0,-2 1 0 16,1 1 0-16,-1-3 0 0,2 0 0 0,-2 0 0 0,2 0 0 16,-2 0 0-16,2 0 0 0,-1 0 0 15,0 1-176-15,-1-2 48 0,0 2 0 0,0-2 0 16,1 1-288-16,-2-3-48 0,0 3-16 0,-1-2 0 16,2 1-224-16,-2 1-64 0,-2-3 0 0,2 2 0 15,-1 0-1280-15,0 1-272 0</inkml:trace>
  <inkml:trace contextRef="#ctx0" brushRef="#br0" timeOffset="57445.39">24851 9802 4607 0,'0'-2'400'0,"0"1"-400"0,0 2 0 0,0 1 0 16,0-2 640-16,0 0 64 0,0 0 0 0,0 3 0 16,-1-3 288-16,1 4 64 0,1-4 16 0,-1 2 0 15,1-1 64-15,2 2 16 0,-2-3 0 0,0 1 0 16,2-1-64-16,-1 0 0 0,1-1 0 0,-2 1 0 15,1 0 32-15,1 0 0 0,-1 0 0 0,1 0 0 16,-1 0-96-16,1 1-32 0,-1 0 0 0,1 0 0 16,-1 2-96-16,1-3-32 0,0 4 0 0,1-4 0 15,0 2-32-15,-1-2-16 0,1 1 0 0,1-1 0 16,1 3-96-16,0-3-16 0,1 0 0 0,0 2 0 0,0-2-176 0,1 0-32 16,-8 0-16-16,0 0 0 0,0 0-224 0,0 0-32 15,38 1-16-15,-30-1 0 0,0 0-208 0,1 0 128 16,0 0-128-16,-2 0 0 0,0 3 0 0,1-3 0 15,-1 0 0-15,1 2 0 0,-2-2 0 0,-1 2 0 16,0 0 0-16,0-1 0 0,-2 2-368 0,1-1 48 16,0 0 0-16,0 0 0 15,-2-2-1392-15,0 3-272 0,1-3-48 0,1 0-7552 16,-2 0-1504-16</inkml:trace>
  <inkml:trace contextRef="#ctx0" brushRef="#br0" timeOffset="58996.55">24501 7665 5951 0,'0'0'528'0,"0"-2"-528"15,0 2 0-15,-2 0 0 0,2 0 1216 0,0 0 144 16,-2 0 32-16,1 0 32 0,0 2 512 0,-3-2 112 16,2 4 0-16,-2 1 64 0,0-1-368 0,1 2-64 15,-1 0-16-15,0 4 48 0,-1-1-240 0,0 2-64 16,2 0 0-16,-2 0 48 0,1 4-128 0,3-1-32 16,-2 0 0-16,3 0 48 0,0 3-608 0,1-3-112 15,2 2-32-15,-1 0 0 0,0 1-336 0,0 3-80 16,1 5-16-16,-2-3 32 0,-1 0 64 0,0 3 16 15,0 4 0-15,-3 4 48 0,2-2-64 0,-1 4 0 0,0-1 0 16,-1 1 48-16,-1-1-176 0,0 1-128 0,0 0 144 0,1-3-16 16,0-4-128-16,0 3 160 0,0-1-160 0,1 1 192 15,-1 1 0-15,3-1-16 0,-1-1 0 0,1 3 32 16,1 2-80-16,0-2 0 0,-1 4-128 0,0-5 208 0,0 2-208 0,-1-2 0 0,0-1 0 16,-2 1 0-1,0 0 0-15,-1-4 0 0,0 1 0 0,1-1 0 16,-2 3 0-16,1-2 128 0,0-1-128 0,1 2 0 15,-1 3 192-15,0-1-64 0,2-1-128 0,-2-2 192 16,0-1-32-16,2-2-16 0,-1 0 0 0,1-1 0 16,-1-1-144-16,2-1 128 0,-1-5-128 0,0 5 128 0,1 0-128 0,-1 4 0 15,0-1 0-15,1 3 0 0,-1 2 0 0,-1-5 0 16,2 2 0-16,-1 0 0 0,-1 1 0 0,-1-1 0 16,2-2 0-16,-2 1 0 0,2-1 0 15,-1-1 0-15,0 1 128 0,0-1-128 0,1 0 0 0,-2-2 128 16,1 2-128-16,0 0 128 0,0-3-128 0,2 0 160 15,-1 0-160-15,-1 3 160 0,2-3-160 0,-2 2 0 16,2-2 0-16,0 0 128 0,0 2-128 0,-1-2 0 16,1 0 0-16,1 1 128 0,0-1-128 0,0 0 0 15,0-2 0-15,1 2 0 0,-1 3 0 0,0-3 0 16,0 3 0-16,2 0 0 0,-2-3 0 0,0 0 0 16,0 0 0-16,1 1 0 0,-1-1 0 0,0-2 0 15,-1 2 0-15,1-1 0 0,0-2 0 0,0 0 0 16,0 0 0-16,0-3 0 0,-2 3 0 0,2-3 128 15,0 0-128-15,0-2 0 0,-1 3 0 0,1-5 128 0,0 2-128 0,0-1 0 16,0 2 0-16,0-1 128 0,-1-2-128 0,1 0 0 16,0 3 0-16,0-2 0 0,-1-2 128 0,1 0-128 15,0 0 0-15,0 0 0 0,-2 1 0 0,1-2 0 16,1 0 0-16,-1-1 0 0,1 1 0 0,-1-3 0 16,0 2 0-16,-1 1 0 0,2-2 0 0,-1 0 0 15,0 0 0-15,1-1 0 0,-1 0 0 0,1 2 0 16,-2-3 0-16,2 0 0 0,-1 0 0 0,0 0 0 15,0 1 0-15,1 0 0 0,-2-1 0 0,1 3 0 16,1-4 0-16,-1 1 0 0,0 0 0 0,1-1 0 16,-2 1 0-16,2-2 0 0,-1 2 0 0,1-2 0 15,-1 0 0-15,1 1 0 0,-1-2 0 0,1 1 0 16,0 0 0-16,0 1 0 0,0-2 0 0,0 1 0 16,-2 1 0-16,2-1 0 0,-1 2 0 0,1-2 0 0,0-2 0 0,-1 4 0 15,0-2 0-15,0-2 0 0,-1 2 0 0,2 0 0 16,0 0 0-16,-1-2 0 0,0 2 0 0,1 1 0 15,0-4 0-15,0 1 0 0,0 1 0 0,1-2 0 16,-1 2 0-16,0-3-176 0,0 0 16 0,0 0 0 16,0 0 0-16,0 0 0 0,0 2-112 0,0-2-32 15,0 0 0-15,1 0 0 16,-1 1-112-16,0 2-32 0,2 1 0 0,-2-2 0 16,0-1-640-16,1 2-128 0,-1 0-16 0,1 2-16 15,-1-1-1200-15,1-1-240 0,-1-3-64 0,1-3-10256 0</inkml:trace>
  <inkml:trace contextRef="#ctx0" brushRef="#br0" timeOffset="60561.2">24883 7947 911 0,'0'-1'0'0,"0"1"0"16,0-2 0-16,0 2 0 0,0 0 960 0,-1 0 128 16,1-3 0-16,0 2 16 0,0 1 448 0,-1-4 96 15,1 4 16-15,0-2 0 0,0 2-16 0,0-3 0 16,1 3 0-16,-1-1 0 0,0 1 464 0,1 0 80 15,-1 1 32-15,0 2 0 0,0 3 208 0,0-2 64 16,-1 4 0-16,0 2 0 0,-1 3-800 0,1-1-160 16,0 4-16-16,-2 0-16 0,2 3-800 0,0 0-176 15,0 3-16-15,0 0-16 0,-1 0-320 0,1 0-176 16,1-2 192-16,-1 1-192 0,1-1 128 0,0-2-128 0,-1 1 0 0,1-3 0 16,-2-4 0-16,2 2 0 0,-1-2 0 0,1 1 0 15,-1-6 0-15,1 2 0 0,-1-2 0 0,-2-1 0 16,2 1 0-16,0-2 0 0,-1 1 0 0,1-3 0 15,1-1 0-15,-1 0 0 0,0-2 0 0,1 0 0 16,0 0 0-16,1-2 0 0,-1 0 0 0,1-4 0 16,0 0 0-16,1-4 0 0,0 0-128 0,1-5 128 15,0-1 0-15,1-3 0 0,0 1 0 0,1-4 0 16,0-1 0-16,0-2 0 0,0-4 0 0,-2 1 0 16,2-4 0-16,-1 1 0 0,0-1 128 0,-3 1-128 0,0 2 0 15,-1 1 0-15,-2 3 128 0,-1 3-128 0,1 2 224 0,-2 2-16 0,0 2 0 0,-1 3 0 31,3 3 48-31,-1 0 0 0,1 4 0 0,1 0 0 0,1 0-32 0,-2 2 0 0,4-2 0 0,-1 3 0 32,1 0-80-32,2-2-16 0,-4 5 0 0,0 0 0 0,0 0-128 0,0 0 0 15,0 0 0-15,0 0 0 0,0 0 0 0,53-4 0 16,-53 4 0-16,0 0 0 0,0 0 0 0,0 0 0 16,39 21 0-16,-39-21 0 0,21 16 0 0,-9-6 0 15,-1-1 0-15,1 2 0 0,0 1 0 0,-1 1 0 16,1 1 128-16,-2 0-128 0,0 1 0 0,-1-4 0 15,-2 1 0-15,-1 1 0 0,-1-3 0 0,-2 1 0 16,-1-1 0-16,-1-3 0 0,0 2 0 0,-2 1 0 16,1-4 0-16,-2 2 0 0,-2-1 0 0,-1-2 0 15,0 0 0-15,-2 1 0 0,1 0 0 0,-3-2 0 16,-1-1 0-16,0 3 0 0,0-3 0 0,-2 3 0 0,0-2 0 16,-1 0 0-16,2 1 0 0,-3-2 0 0,1 1 0 0,-1-2 0 15,2 2 0-15,1-1 0 0,2 0 0 0,2 0 0 16,0 0 0-16,3 0 0 0,1-3 0 0,1 4 0 15,0-3 0-15,4 1 0 0,0 2 0 0,2 1 0 16,-1-1 0-16,2 2 0 0,0 0 0 0,2 0 0 16,-7-6 0-16,17 13 0 0,-9-6 0 0,1 2 0 15,1-2 0-15,0 3 0 0,1 1 0 0,1 2 0 16,0-4 0-16,-3 4 0 0,3-1 0 0,-3 2 0 16,1-2 0-16,-1 1 0 0,-2-1 0 0,1 1 0 15,-2 0 0-15,0-3 0 0,-2 2 0 0,1-2 0 16,-3 0 0-16,1-1 0 0,-1-1 0 0,-2 0 0 0,0-2 0 0,0 0 0 15,-1 0 0-15,-1-3 0 0,-1 0-144 0,-1 1 144 16,1-4 0-16,-3 3 0 0,-1-3 0 0,-1 0 0 16,-1 0 0-16,-1 0 0 0,0 1 0 0,-2-2 0 15,0 1 0-15,-3 0 0 0,0-3 0 0,-1-1 0 16,0 2 0-16,0-2 0 0,1 2 0 0,1-2-128 16,2 0 128-16,2 2 0 0,2-4 0 0,2 2 0 15,3 0 0-15,-1-1 0 0,3 2 0 0,-1-1-128 16,2-1 128-16,2 1 0 0,-1 2-320 0,1 0 0 15,0-1 0-15,0 0 0 16,1 3-336-16,0-3-80 0,1 3-16 0,-4 0 0 16,0 0-1552-16,0 0-320 0</inkml:trace>
  <inkml:trace contextRef="#ctx0" brushRef="#br0" timeOffset="61330.62">25506 7680 10127 0,'2'-2'896'0,"-1"2"-704"0,0 0-192 0,-1 0 0 16,0 0 1536-16,0-3 256 0,1 2 64 0,1 1 16 15,-1-2 672-15,-1-2 128 0,1 4 16 0,-1-3 16 16,0 3-448-16,-1-2-80 0,1 1-32 0,0 1 0 0,-1 0-736 0,-2-3-160 16,1 2-32-16,-2 1 0 0,-1-2-512 0,-2-1-96 0,-2 2-32 0,-1 1 0 15,-1 0-272-15,0-3-64 16,0 6-16-16,-1-3 0 15,0 0-80-15,1 1-16 0,-3 2 0 0,3-1 0 16,0-1-128-16,1 2 160 0,2 0-160 0,-1 0 160 0,0 1-160 0,2-1 128 16,1 2-128-16,-2 2 128 0,3-3-128 15,0 1 0-15,2 2 0 0,-1-1 128 16,1 0-128-16,1 1 0 0,-1 0 0 0,3-1 128 0,0 1-128 16,0-1 0-16,0 1 0 0,3-1 0 0,-1 0 0 0,2 0 0 15,1 0 0-15,1 0 0 0,0 1 0 0,-6-7 0 0,0 0 0 0,25 13 0 0,-25-13 0 0,0 0 0 31,0 0 0-31,37 15 0 0,-37-15 0 0,0 0 0 0,0 0 0 0,0 0 0 0,58 6 0 0,-58-6 0 16,0 0 0-16,0 0 0 0,0 0-288 0,0 0 16 31,57-3 0-31,-57 3 0 16,0 0-1376-16,0 0-272 0</inkml:trace>
  <inkml:trace contextRef="#ctx0" brushRef="#br0" timeOffset="62046.43">25905 8111 4607 0,'0'-3'400'0,"0"2"-400"15,0 1 0-15,0-3 0 0,0 3 1504 0,-2 0 224 16,2-3 32-16,-1 0 16 0,-1 0 1136 0,-1-4 224 15,-1 1 64-15,-1 3 0 0,2-4-336 0,-3 5-64 16,1-2-16-16,-2-2 0 0,1 3-864 0,-1 0-160 16,1-1-32-16,-2 2-16 0,0-2-880 0,0 1-160 15,-1 0-32-15,2 0-16 0,-2-3-336 0,0 4-64 16,-1 0-16-16,0 0 0 0,0 1-48 0,-1 1-16 16,0 0 0-16,-1 0 0 0,-1 0 0 0,0 1 0 15,2 1 0-15,0 2 0 0,0-1 0 0,1 0 0 0,-1 3 0 0,1-2 0 16,0 2 0-16,2 3 0 0,-2-2 0 15,1 5 0-15,0-3-144 0,2-1 0 0,0 3 144 0,0-1-144 16,1-3 0-16,3-1 0 0,-1-1 0 0,0 0 0 0,2 2 0 0,-3-1 0 16,1 2 0-16,-2 5 0 0,0-1 0 0,-1 2 0 15,0-2 0-15,1 0 0 16,1 1 0-16,0-2 0 0,0 1 0 0,3-1 128 16,-1 1-128-16,2-1 0 0,1 1 0 0,-1 2 128 15,2-2-128-15,0 0 0 0,2 1 0 0,-1-2 0 16,2 1 0-16,1 1 0 0,0-1 0 0,0-2 0 15,1 2 0-15,0-3 0 0,1 1 0 0,1-3 0 0,0 2 0 16,1-3 0-16,-9-6 0 0,20 12 0 16,-20-12 0-16,0 0 0 0,36 14 0 0,-36-14 0 0,0 0 0 0,0 0 0 15,58 9 0-15,-58-9 0 0,0 0 0 0,0 0 0 16,63-7 0-16,-63 7 0 0,0 0 0 0,0 0 0 16,57-9 0-16,-57 9 0 0,0 0 0 0,0 0 0 15,0 0 0-15,0 0 0 0,52-13 0 0,-52 13 0 0,0 0 0 0,0 0 0 16,0 0-144-16,0 0-48 15,0 0-16-15,0 0 0 16,0 0-544-16,0 0-96 0,0 0-32 0,0 0-11440 16,0 0-2288-16</inkml:trace>
  <inkml:trace contextRef="#ctx0" brushRef="#br0" timeOffset="62913.21">25069 8655 5919 0,'-2'2'128'0,"1"-2"16"0,1 0 16 0,0 0 32 0,0 0-192 0,0 0 0 16,0 0 0-16,0 0 0 0,0 0 2080 0,1 0 384 16,-1 0 80-16,2 0 16 0,0 0-384 0,-1 0-64 15,1 0 0-15,0 1-16 0,0 2-240 0,2-3-32 16,-1 2-16-16,-1 2 0 0,2-4-336 0,0 3-80 16,1 0-16-16,-2 1 0 0,2-1-512 0,1 0-96 15,1 0-32-15,-1 0 0 0,-6-3-352 0,0 0-64 16,0 0 0-16,0 0-16 0,0 0 64 0,50 4 16 0,-50-4 0 0,0 0 0 15,0 0-80-15,0 0-16 0,57-1 0 0,-57 1 0 16,0 0-96-16,0 0-32 0,0 0 0 0,56-5 0 16,-56 5-160-16,0 0 0 0,0 0 144 0,0 0-144 15,57-6 0-15,-57 6 128 0,0 0-128 0,0 0 0 16,0 0 0-16,57-4 0 0,-57 4 0 0,0 0 0 16,0 0 0-16,0 0 0 0,52 3 0 0,-52-3 128 15,0 0-128-15,0 0 0 0,0 0 0 0,0 0 0 16,50 0 0-16,-50 0 128 0,0 0-128 0,0 0 0 15,0 0 0-15,52-12 128 0,-52 12-128 0,0 0 0 16,0 0 0-16,0 0 144 0,0 0-144 0,55-5 0 16,-55 5 128-16,0 0-128 0,0 0 0 0,0 0 0 0,0 0 0 0,43 4 0 0,-43-4 128 0,0 0-128 15,0 0 0-15,0 0 0 0,41 6 128 0,-41-6-128 32,0 0 0-32,0 0 0 0,0 0 128 0,54-6-128 0,-54 6 0 15,0 0 0-15,0 0 0 0,48-10 0 0,-48 10 0 0,0 0 0 16,0 0 0-16,0 0 0 0,56-8 0 0,-56 8 0 15,0 0 0-15,0 0 0 0,0 0 0 0,52 0 0 16,-52 0 0-16,0 0 0 0,0 0 0 0,0 0 0 16,48 2 0-16,-48-2 0 0,0 0 0 0,0 0 0 15,0 0 0-15,0 0 0 0,53-2 128 0,-53 2-128 16,0 0 0-16,0 0 0 0,0 0 0 0,54-4 0 16,-54 4 0-16,0 0 0 0,0 0 0 0,0 0 0 15,0 0 0-15,40 10 0 0,-36-8 128 0,-1 4-128 16,-1-2 0-16,-1 2 0 0,-1 1 0 0,-1-1 0 0,0 0 0 0,-2 1 0 15,0 2 0-15,-1 1 0 16,-1-3-192-16,0 2-12304 0,0 0-2480 16</inkml:trace>
  <inkml:trace contextRef="#ctx0" brushRef="#br0" timeOffset="63795.87">25123 9828 11055 0,'2'3'976'0,"0"-1"-784"0,-1-4-192 0,0 2 0 16,0 0 1472-16,1-3 240 0,1 3 48 0,2 0 16 15,-5 0 848-15,0 0 160 0,0 0 32 0,0 0 16 16,52-1-544-16,-52 1-112 0,0 0-32 0,0 0 0 16,52-5-848-16,-52 5-160 0,0 0-48 0,0 0 0 15,57-7-480-15,-57 7-96 0,0 0-32 0,0 0 0 16,58-9-224-16,-58 9-32 0,0 0-16 0,0 0 0 16,60-6-48-16,-60 6-16 0,0 0 0 0,0 0 0 0,48 2-16 0,-48-2-128 15,0 0 192-15,34 4-64 0,-34-4-128 16,0 0 0-16,42 3 144 0,-42-3-144 0,0 0 0 15,45 0 128-15,-45 0-128 0,0 0 0 0,44 2 0 0,-44-2 0 16,0 0 0-16,41 0 0 0,-41 0 0 0,0 0 0 16,36 1 0-16,-36-1 0 0,0 0 0 0,0 0 0 0,37 4 0 0,-29-3 128 0,-8-1-128 0,0 0 0 15,0 0 0-15,0 0 0 16,0 0 0-16,0 0 0 16,47-2 0-16,-47 2 0 0,0 0 0 0,0 0 0 15,0 0 0-15,0 0 0 0,0 0 0 0,52-19 0 16,-52 19 0-16,0 0 0 0,0 0 0 0,0 0 0 0,0 0 0 0,53-22 0 15,-53 22 0-15,0 0 0 0,0 0 0 0,0 0 0 16,37 0 0-16,-31 2 0 0,0-2 0 0,0 4 0 16,2-1 0-16,-2-2 0 0,-1 1 0 0,0 1 0 15,0 0 0-15,2 1 0 0,1-1 0 16,-1 0 0-16,1 0 0 0,-2 1 0 0,1-2 0 16,-1 2-128-16,-1-2 128 0,1 2 0 0,-1 0 0 0,0-2 0 15,-1 2 0-15,0-2 0 0,-1-2 0 0,1 4-128 16,-1-2 128-16,-1-2 0 0,1 4-144 0,-1-4 144 0,-1 3-208 0,-1-2 16 0,2 1 16 15,-4-2 0 1,2 2-176-16,0 0-32 0,-1-2-16 0,-1 3-11792 16,2-3-2352-16</inkml:trace>
  <inkml:trace contextRef="#ctx0" brushRef="#br0" timeOffset="67711.25">20145 11101 6447 0,'-2'-3'576'0,"2"3"-576"16,0 0 0-16,0 0 0 0,-1 0 880 0,1 0 64 16,-1 0 16-16,0 0 0 0,-1 0-144 0,1 3-32 15,0-2 0-15,1 1 0 0,0 0-240 0,0-1-48 16,1 0-16-16,-1 2 0 0,3-3 96 0,-2 0 0 16,0 0 16-16,-1 0 0 0,1 1 48 0,1 1 0 15,-1-2 0-15,0 0 0 0,-1 3 128 0,0-2 16 16,0 4 16-16,0-1 0 0,0-1-160 0,0 4-16 15,0-1-16-15,-1 0 0 0,0 0-304 0,1 2-64 16,-2 0-16-16,1 1 0 0,0 1-224 0,0 0 128 16,-1-4-128-16,2 3 0 0,-1-2 0 0,1 2 0 0,0-3 0 15,0 1 0-15,0-1 0 0,0 1 0 0,1-5 0 16,1 2-160-16,-1 2 160 0,0-4 0 0,2 2 0 0,-2 0 0 16,0-2 0-16,0 2 0 0,1-2 0 0,-1 2 0 15,0-1 0-15,0 3 0 0,1-2 0 0,-1-1 0 16,0 0 0-16,1 0 192 0,0 0 0 0,-1 1-16 15,1-2 192-15,1-1 32 0,1 2 16 0,-2-1 0 16,2 0-128-16,-2 0-32 0,2-2 0 0,0 0 0 16,-1 0-96-16,1 0-32 0,1 0 0 0,0 0 0 15,1-4 96-15,-1 4 16 0,0-2 0 0,1 2 0 16,0 0 48-16,1 0 16 0,-1 2 0 0,0-2 0 16,0 0 16-16,-1 2 0 0,1 0 0 0,0 2 0 15,-1-2-32-15,0 2 0 0,0-2 0 0,0 0 0 0,1 0-16 16,1 2 0-16,-1-2 0 0,0-1 0 15,0 2-32-15,0-1-16 0,1-2 0 0,0 0 0 16,2 2-224-16,-9-2 144 0,0 0-144 0,0 0 128 0,0 0-128 16,0 0 128-16,54-10-128 0,-48 9 128 0,0 1-128 0,-1 0 128 0,3 0-128 0,-1 0 128 15,2 0-128-15,0 1 160 16,-1 1-160-16,1-2 160 0,-2 3-160 0,1-2 0 16,-8-1 0-16,0 0 128 0,0 0-128 0,0 0 128 15,40 9-128-15,-33-8 128 0,0-1-128 0,0-1 0 16,2 1 0-16,-9 0 0 0,0 0 0 0,0 0 0 0,0 0 0 0,0 0 0 0,56-7 0 0,-56 7 0 31,0 0 0-31,0 0 0 0,0 0 0 0,0 0 0 16,60-8 0-16,-60 8 0 0,0 0 0 0,0 0 0 15,0 0 0-15,0 0 0 0,54 2 0 0,-47-2 0 0,2 0 0 16,-2 1 0-16,-1 1 0 0,2-1 0 0,0 1 0 0,0 2 0 16,0-4 0-16,0 3 0 0,0 0 0 15,1 0 0-15,0-3 0 0,-1 4 0 0,1-4 0 0,1 2 0 0,0-1 0 0,-1 2 0 16,-2-3 0-16,2 2 0 15,-1-1-128-15,0 2 128 0,-1 1 0 0,1-2 0 16,-2-1 0-16,1 2 0 0,-2-1 0 0,1-1 0 16,0 2 0-16,1-1 0 0,0 0 0 0,0 1 0 15,2 2 0-15,0-1 0 0,-1 2 0 0,0-2 0 16,-1 1 0-16,2 0 0 0,0 0 0 0,-1-2 0 16,1 4 0-16,0-5 0 0,-1 2-144 0,0-2 144 15,0 0 0-15,0 0 0 0,-1 2 0 0,1-2 0 16,0-2 0-16,1 0 0 0,-1 0 0 0,1 0 0 0,0 0 0 0,-1 0 0 15,1 0 0-15,1 0 0 0,-1 0 0 0,-2 0 0 16,2 0 0-16,-2 1 0 0,2 2 0 0,-2-1 0 16,1 0 0-16,0 0 0 0,0 2 0 0,-2-2 0 15,1 1 0-15,1 0 0 0,-1 0 0 0,2 1 0 16,1-1 0-16,-2 1 0 0,0 1 0 0,0-1 0 16,2-2 0-16,0 2 0 0,1-2 0 0,0 2 0 15,-1-3 0-15,-10-1 0 0,0 0 0 0,0 0-128 16,0 0 128-16,50 5 0 0,-43-3 0 0,2 0 0 15,-2-2 0-15,1 2 0 0,-1 0 0 0,1 0 0 16,0 2 0-16,1-2 0 0,0 2 0 0,-1-1 0 16,1-3 0-16,0 1 0 0,-9-1 0 0,0 0 0 0,0 0 0 0,0 0 0 15,53 2 0-15,-53-2 0 16,0 0 0-16,0 0 0 0,0 0 0 0,55-3 0 16,-55 3 0-16,0 0 0 0,0 0 0 0,0 0 0 15,60-9 0-15,-60 9 0 0,0 0 0 0,0 0 0 0,0 0 0 0,54-12 0 16,-45 10 0-16,-9 2 0 0,0 0 0 0,0 0 0 15,0 0 0-15,0 0 0 0,59-5 0 0,-50 5 0 16,1 0 0-16,-2 0 0 0,2 0 0 0,-1 3 0 0,-2-3 0 0,2 0 0 16,-9 0 0-16,0 0 0 15,0 0 0-15,0 0 0 0,56 6 0 0,-47-6 0 16,0 0 0-16,1 0-128 0,-10 0 128 0,0 0 0 16,0 0 0-16,0 0 0 0,59-4 0 0,-59 4 0 15,0 0 0-15,0 0 0 0,0 0 0 0,62-6 0 16,-62 6 0-16,0 0 0 0,0 0 0 0,0 0 0 15,61-2 0-15,-61 2 0 0,0 0 0 0,0 0 0 16,0 0 0-16,57 3 0 0,-57-3 0 0,0 0 0 0,0 0 0 0,49 0 0 16,-49 0 0-16,0 0 0 0,0 0 0 0,53-3 0 15,-53 3 0-15,0 0 0 0,0 0 0 0,58-8 0 16,-58 8 0-16,0 0 0 0,0 0 0 0,60-11 0 16,-60 11 0-16,0 0 0 0,0 0 0 0,0 0 0 15,55-7 0-15,-55 7 0 0,0 0 0 0,0 0 0 16,0 0 0-16,51 0 0 0,-51 0 128 0,0 0-128 15,0 0 176-15,0 0-176 0,52 3 272 0,-52-3-48 16,0 0-16-16,0 0 0 0,0 0-64 0,59-3-16 16,-59 3 0-16,0 0 0 0,0 0-128 0,0 0 0 15,60-5 0-15,-60 5 0 0,0 0 0 0,0 0 0 0,0 0 128 16,0 0-128-16,57-2 0 0,-49 2 0 16,1 0 0-16,-2 0 0 0,1 0 176 0,0 0-48 0,1 0-128 15,0 0 192-15,-2-2 0 0,1 2-16 0,0-1 0 16,0 1 0-16,2 0-48 0,-1-3-128 0,1 3 192 0,0 0-64 15,0 0-128-15,0 0 128 0,0 0-128 0,-1 0 128 16,-1 3-128-16,0-3 0 0,0 1 0 0,1 1 0 0,-3-2 0 16,2 0 128-16,-2 0-128 0,1 0 0 0,2 0 0 0,-2 0 128 15,2 0-128-15,-2 0 0 16,2 0 128-16,-2 0-128 0,2 0 128 0,-2-2-128 0,2 2 128 0,0-1-128 0,-1 1 0 0,1-3 128 31,0 3-128-31,-1 0 0 0,1 0 0 0,-2-2 0 16,2 2 0-16,-9 0 0 0,0 0 128 0,0 0-128 15,0 0 0-15,52 0 0 0,-52 0 0 0,0 0 0 16,0 0 0-16,46 5 0 0,-46-5 0 0,0 0 0 0,0 0 0 0,49 5 0 16,-36-3 0-16,-2 1 0 0,0-2-144 0,0 1 144 15,0 1 0-15,-1-2 0 0,1 2 0 0,0-3 0 16,-11 0 0-16,0 0 0 0,0 0 0 0,0 0 0 16,53 3 0-16,-43 0 0 0,-1-3 0 0,1 0 0 15,0 0 0-15,0 0 0 0,-3 0 0 0,1-3 0 0,0 3 0 0,1-1 0 0,-9 1 0 16,0 0 0-1,0 0 0-15,0 0 0 0,48 1 0 0,-48-1 0 16,0 0 0-16,0 0 0 0,0 0 0 0,46 9 0 16,-37-8 0-16,-2 0 0 0,3 3 0 0,-2-3 0 0,1 2 0 0,0-1 0 15,-9-2 0-15,0 0 0 0,0 0 0 16,0 0 0-16,50-2 0 0,-50 2 0 16,0 0 0-16,0 0 0 0,0 0 0 0,57-16 0 0,-47 13 0 15,-1 2 0-15,1-1 0 0,-2-1 0 0,1 3 128 0,-1-1-128 16,-1 1 0-16,0 1 0 0,0-1 0 0,0 3 0 15,-1-3 0-15,0 0 128 0,2 2-128 0,-3-2 0 16,1 0 0-16,0 0 0 0,0 0 0 0,0-2 0 16,1 2 0-16,-2 0 0 0,-2-3 0 0,2 2 0 15,0 1 0-15,1-3 0 0,-1 3 0 0,1-2 0 0,-1 1 128 16,0 1-128-16,0-3 0 0,-1 2 144 0,1 0-144 0,0-1 0 16,-1 2 0-16,-1 0 0 0,1-2 0 0,0 2 0 15,-1 0 128-15,0 0-128 16,-1 0 0-16,1 0 0 0,1 0 0 0,-1 0 0 15,1 0 0-15,1 0 0 0,-1 0 0 0,1 0 0 16,0-1 0-16,0 1 0 0,-1 0 0 0,1-3 0 16,2 1 0-16,-2 1 0 0,-1-2 0 0,1 1 0 0,2 0 0 15,-2 0 0-15,0-2 0 0,-2 4 0 0,2-4 0 16,-1 3 0-16,0 0 0 0,-1 1 0 0,1 0 0 16,0-2 0-16,-1 2 128 0,0 0-128 0,1 0 0 0,-1 0 0 0,1 0 0 0,1 0 0 15,-1 2 0-15,-1-2 0 0,2 0 0 0,0 0 0 16,-1 0 0-16,1 0 0 15,0 1 0-15,-1 0 0 0,1 1 0 0,-1-2 0 16,1 0 0-16,0 0 0 0,0 0 0 0,0 2 0 16,-1-2 0-16,0 0 0 0,1 0 0 0,-3 0 0 15,2 0 0-15,-2 0 0 0,1 0 0 0,-1 0 0 16,1 0 0-16,-2-2 0 0,1 2 0 0,0 0 0 16,-1 0 0-16,1 0 0 0,0-2 0 0,-1 2 0 0,0 0 0 0,2-1 0 15,-2 0 0-15,0 1 0 0,0 0 0 0,0-2 0 16,1 2 0-16,-1-2 0 0,0 2 0 0,-1-2 0 15,1 2 0-15,1-3 0 0,-2 2 0 0,0 1 0 16,0-2 0-16,0 2 0 0,0-3 0 0,-2 2 0 16,2 1 0-16,-1-3 0 0,0 1 0 0,0 1 0 15,-1-2 0-15,1 2 0 0,0-1 0 0,-1-2 0 16,0 1 0-16,1 0 0 0,-1-2 0 0,0 1 0 16,2 0 0-16,-1-2 0 0,1 2 128 0,-1-2-128 15,1 0 0-15,0 0 0 0,0-4 0 0,0 4 0 16,1-3 0-16,-1-1 0 0,0 2 0 0,1 0 0 15,-1 0 0-15,0 0 0 0,-1 2 0 0,1 1 0 16,0 1 0-16,0 1 0 0,-1 3 0 0,0-3 0 0,-1 3 0 16,1 3 0-16,0-3 0 0,1 3 0 15,0-3-592-15,0 3-112 0,0-2 0 0,0 1-16 16,1-2-1824-16,0 0-352 0</inkml:trace>
  <inkml:trace contextRef="#ctx0" brushRef="#br0" timeOffset="76555.17">21980 12043 2751 0,'0'0'256'0,"0"0"-256"0,0 0 0 0,0 0 0 16,0 0 1440-16,0 0 240 0,0-2 48 0,0 2 16 15,0 0 800-15,-2 0 144 0,1 0 48 0,1-3 0 0,0 3-464 0,-1-1-96 16,0 1 0-16,0 0-16 15,-1 0-384-15,1-3-80 0,-1 3-16 0,-1-2 0 0,1 1-352 0,-1 1-80 16,-1-4-16-16,1 1 0 0,-2 1-352 0,0-2-80 16,-1 2-16-16,-1 1 0 0,0-2-368 0,1 3-80 15,0 0-16-15,-2 0 0 0,1 3-128 0,-1-3-48 16,1 0 0-16,-2 0 0 0,1 1-144 0,-1 1 0 16,0 1 0-16,-1 0 128 0,1 1-128 0,-1 2 0 15,0 1 0-15,1 1 0 0,-1-2 0 0,-1 2 128 0,2-2-128 16,0 3 0-16,0-3 0 0,2 1 0 15,-2 2 128-15,0-3-128 0,1 4 0 0,-1-4 128 16,1 4-128-16,2-4 128 0,0 4 0 0,1-1-128 16,0 2 192-16,0 0-64 0,0-1-128 0,0-1 0 0,2-2 0 0,0 2 0 15,1 1 144-15,0-1-144 0,1 1 160 16,1 2-160-16,0 1 0 0,0-1 128 0,1 1-128 0,1 0 0 16,-2 0 0-16,1-1 0 0,1 1 0 0,0 0 0 15,1 0 128-15,1-5-128 0,0 2 0 0,2 0 144 16,0-1-144-16,0-3 0 0,1 1 0 0,0-1 128 15,2 3-128-15,0-3 0 0,4 0 0 0,-2 2 0 16,3-2 0-16,-1-2 0 0,2 1 0 0,0-2 0 16,1 0 0-16,-16-3 128 0,0 0-128 0,52 4 0 15,-52-4 0-15,0 0 128 0,56-4-128 0,-56 4 0 16,0 0 0-16,56-9 128 0,-56 9-128 0,0 0 0 0,50-8 0 0,-50 8 0 0,0 0 0 0,0 0 0 31,56-10 0-31,-56 10 0 0,0 0 0 0,0 0 0 16,0 0 0-16,0 0 0 0,0 0 0 0,53-16 0 0,-50 13 0 0,0 2-176 15,-2-2 48-15,2 0 0 16,-2 0-384-16,0-1-64 0,-1 2 0 0,1 1-16 16,-1-4-992-16,0 1-192 0,0 0-32 0,0-1-14640 15</inkml:trace>
  <inkml:trace contextRef="#ctx0" brushRef="#br0" timeOffset="77222.07">22356 11918 1839 0,'1'0'160'0,"-1"0"-160"0,1 0 0 0,-1-1 0 0,0 1 1344 0,0 0 224 16,1 0 48-16,-1-3 16 0,2 2 624 0,-1-1 128 15,0 2 32-15,0-4 0 16,1 2-304-16,-2 2-48 0,0 0-16 0,-2-3 0 0,2 3-208 0,0-1-48 16,0-2-16-16,0 3 0 0,-1-3-176 15,1 3-48-15,-1-3 0 0,-2 2 0 0,2 1-416 0,-1-1-96 16,-2 1-16-16,0 0 0 0,0 0-448 0,0 0-80 16,-1 0-32-16,-2 0 0 0,2 1-208 0,-1 0-32 15,-1 2-16-15,-1-3 0 0,0 1-32 0,-1 1-16 0,0 1 0 0,1 1 0 0,-1-1-160 0,1 2 0 31,-1 0 144-31,0 0-144 0,2-1 0 0,-2 0 144 16,2 2-144-16,-1-1 0 0,2 2 176 0,0-3-176 16,0 4 160-16,1-1-160 0,0 0 176 0,0 2-176 15,1-1 192-15,0 0-192 0,1 0 128 0,0 0-128 16,1 0 0-16,1 0 0 0,1 1 128 0,-2-3-128 16,2 2 0-16,2-3 0 0,-1 2 128 0,1-1-128 0,1-1 0 0,0 1 0 15,0-1 0-15,1 0 0 0,2-4 0 0,1 1 0 16,-7-2 0-16,0 0 0 0,0 0 0 0,42 0 0 15,-42 0 0-15,0 0 0 0,0 0 0 0,44 0 0 16,-44 0 128-16,0 0-128 0,0 0 0 0,38 4 0 16,-31-1 0-16,1-1 0 0,-2-2 0 0,-1 1 0 15,-1 2 0-15,-1-3 0 0,0 0 0 0,-2 0 0 16,1 0-432-16,0 0-32 16,-1 0-16-16,-1-3-18464 0</inkml:trace>
  <inkml:trace contextRef="#ctx0" brushRef="#br0" timeOffset="78904.97">20048 10938 4671 0,'-2'-4'416'0,"0"0"-416"16,2 2 0-16,0-1 128 0,0 3-128 0,-1-1 0 16,0-4 0-16,-3-2 0 0,1 0 0 0,-1-5 0 15,0 3 0-15,0 2 0 0,2-3 0 0,-3 4 0 16,3 1 0-16,-3 0 0 0,1 2 0 0,0 0 0 16,2 3 0-16,-1-3 144 0,1 1-144 0,-1 1 160 15,3-2 368-15,-1 3 80 0,0 0 16 0,1 0 0 16,-1 0-304-16,1 0-48 0,-2 0-16 0,4-2 0 15,-2 0 48-15,0 2 0 0,1-2 0 0,-1 2 0 16,0 0 384-16,0 0 80 0,-1 0 0 0,-1 0 16 0,1 0 544 0,0 0 96 16,0 0 32-16,-1 0 0 0,2 0-128 0,-1 0-32 15,-1 2 0-15,0-2 0 0,0 4-208 0,-2 2-32 16,2 3-16-16,1-2 0 0,-1 2 48 0,2 1 16 16,0 0 0-16,2 0 0 0,-2 1-176 0,1 2-32 15,0 0-16-15,2-1 0 0,-2 1-288 0,-1-2-48 16,1 4-16-16,-1-3 0 0,1 0-272 0,0-2-64 15,-1 4-16-15,0 1 0 0,0-2-176 0,-1 2 0 16,0-1 0-16,0 0 0 0,1-1 0 0,-1-1 128 16,-1 2-128-16,2-4 0 0,-1 0 128 0,1 1-128 15,-1-1 0-15,0 2 128 0,-1 0 0 0,1 2-128 16,1-2 192-16,0 1-64 0,1-3-128 0,-1-1 128 16,2 4-128-16,0-5 128 0,-1 5-128 0,1-6 0 0,-1-1 0 15,0 1 128-15,0-1-128 0,0 0 0 0,1 0 144 16,-2-2-144-16,1 0 192 0,-1 1-48 0,0-4 0 15,0 1 0-15,1 1-16 0,-1-2-128 0,-1 1 192 0,1-2-64 16,0 0-128-16,-1 0 0 0,1 2 0 0,0-2 0 16,0 2 0-16,-2-2 0 0,2 0 0 0,0-2 0 15,-1 0 0-15,1 2 0 0,0-3 128 0,0 0-128 16,1 0 0-16,1 0 0 0,-1-1 0 0,0-1 0 16,0 4 0-16,1-4 0 0,0 0 0 0,2 0 0 15,-2-1 0-15,3-1 0 0,-1-3 0 0,0-1 0 16,1 1 0-16,-2-3 0 0,2 1 0 0,0-2 0 15,-1 0 0-15,0 0 0 0,-1 2 0 0,0-2 0 16,-2-1 128-16,0 2-128 0,1-2 0 0,-1-1 128 0,-1 0-128 16,0 1 0-16,0-3 144 0,0 1-144 0,0 4 0 0,0-3 0 15,0 1 0-15,0 1 0 0,0-1 0 0,0 5 0 16,0 0 0-16,0 4 0 0,0 0 0 0,0 2 0 16,0-1 0-16,-1 4 0 0,1 1 0 0,0-2 0 15,0 2 0-15,0 2 0 0,0-2 0 0,0 4 0 16,0-2 0-16,-2 2 0 0,2 2 0 0,0 0 0 15,0 2-176-15,-1 1-16688 16</inkml:trace>
  <inkml:trace contextRef="#ctx0" brushRef="#br0" timeOffset="80415.08">22046 10908 4607 0,'-1'1'400'0,"0"2"-400"16,1-3 0-16,0 0 0 0,0 0 992 0,-1 0 112 0,1 0 32 0,-3 0 0 15,1 0 16-15,1 0 0 0,-1 1 0 0,2-1 0 16,-1 0-256-16,1 2-32 0,0-2-16 0,0 0 0 16,0 0 48-16,0 3 16 0,0-3 0 0,0 3 0 15,0 0 96-15,0 1 16 0,0 2 0 0,0-2 0 16,0 2-96-16,0 0-16 0,0 3 0 0,-1-3 0 16,1 1-304-16,-1 2-64 0,1-2-16 0,0 2 0 15,0-2-208-15,0 2-32 0,0-2-16 0,0 2 0 16,1 0-144-16,0 1-128 0,0-3 144 0,1 2-144 15,-1-1 0-15,1 0 0 0,0 0 0 0,-1-1 0 16,-1 2 0-16,1-2 0 0,-1-1 0 0,0 0-160 16,0 0 160-16,0 2 0 0,0-5 0 0,-1 6-128 15,-2-3 128-15,2 0 0 0,-1 2 0 0,-2-2 0 16,3 0 144-16,-2 0-144 0,2 1 192 0,0-1-192 0,-1-4 128 16,2 2-128-16,0-2 0 0,0 2 0 0,0-1 0 15,0-2 0-15,0-1 0 0,2 2 0 0,-2-2 0 0,0 1 0 16,1-1 0-16,-1 0 0 0,1 3 0 0,-1-3 0 15,0 0 0-15,1-3 0 0,-1 3-352 0,2-1-32 16,-1-2 0-16,0 0-12256 16</inkml:trace>
  <inkml:trace contextRef="#ctx0" brushRef="#br0" timeOffset="84628.44">24277 11143 1839 0,'1'-9'0'0,"-1"8"160"0,0-2-160 0,2 2 0 0,-2 1 0 0,0 0 0 16,1 0 336-16,0 0 48 0,2 1 0 0,-2 2 0 15,1-2 176-15,1 2 32 0,-1-3 16 0,0 0 0 16,-1 2-112-16,-1-2-32 0,0 0 0 0,0 1 0 15,0 2 112-15,0-1 0 0,-1 2 16 0,-1-2 0 16,2 2-80-16,-1 0-32 0,0 0 0 0,1 1 0 16,0-2 272-16,0 0 48 0,1 0 16 0,-1 1 0 0,3 1-16 0,-1-1 0 15,0 2 0-15,2 0 0 0,0 2-304 16,0 0-64-16,1-2-16 0,-1 4 0 0,0-1-416 0,1 1 0 16,-1 0 0-16,0-2 0 0,-2 2-176 0,1 0-112 15,-2-1-32-15,0 1-7472 16</inkml:trace>
  <inkml:trace contextRef="#ctx0" brushRef="#br0" timeOffset="92370.99">17694 11098 3679 0,'1'-2'320'0,"0"1"-320"16,1 1 0-16,-2-3 0 0,1 3 832 0,0-2 112 15,0 0 16-15,3-3 0 0,1 0-16 0,0 1 0 16,0 0 0-16,0 0 0 0,-3 2-64 0,1-1-16 16,-1 2 0-16,-2 1 0 0,1 0 272 0,1 0 48 0,-2 1 16 0,0 2 0 0,1-1 208 0,-1-1 32 15,1 2 16-15,0-1 0 0,1 2-464 0,0-3-96 16,2 4 0-1,-2-4-16-15,3 2-240 0,-1-1-32 0,1 0-16 0,0 0 0 16,1-2-208-16,0 0-64 0,3 0 0 0,-1 0 0 16,2 0-32-16,0 0-16 0,0 0 0 0,-10 0 0 15,0 0 32-15,0 0 0 0,0 0 0 0,0 0 0 16,68-4-80-16,-68 4-16 0,0 0 0 16,0 0 0-16,0 0 112 0,0 0 32 0,63 2 0 0,-53 0 0 0,1 1 64 0,-1-3 16 0,-10 0 0 15,0 0 0 1,0 0-128-16,0 0-32 0,58 3 0 0,-58-3 0 15,0 0-96-15,0 0-32 0,0 0 0 0,67-12 0 16,-67 12-16-16,0 0-128 0,0 0 192 0,0 0-64 16,68-29 16-16,-68 29 0 0,0 0 0 0,0 0 0 15,0 0 16-15,0 0 0 0,66-19 0 0,-58 19 0 16,1-3 0-16,-2 6 0 0,2-3 0 0,-2 0 0 0,2 3 0 16,0-3 0-16,-2 3 0 0,2 1 0 0,-1-4-160 15,4 2 192-15,-3-1-192 0,1-1 192 0,1 3-192 0,-1-3 0 0,0 1 0 0,-1-1 128 16,0 0-128-16,-9 0 0 15,0 0 0-15,0 0 128 0,0 0-128 0,58-6 0 16,-58 6 144-16,0 0-144 0,0 0 128 0,0 0-128 16,0 0 128-16,66-16-128 0,-66 16 128 0,0 0-128 15,0 0 128-15,0 0-128 0,0 0 0 0,61-8 128 16,-51 6-128-16,0 2 0 0,-10 0 0 0,0 0 128 16,0 0-128-16,0 0 0 0,57 2 0 0,-57-2 0 0,0 0 0 0,0 0 128 15,0 0-128-15,58-3 0 0,-50 3 0 0,-8 0 0 0,0 0 0 0,0 0 0 31,0 0 0-31,59-13 0 0,-59 13 0 0,0 0 128 0,0 0-128 16,0 0 0-16,0 0 0 0,65-18 144 0,-65 18-144 16,0 0 0-16,0 0 128 0,0 0-128 0,0 0 0 0,58-4 0 15,-49 5 128-15,1 2-128 0,0-2 0 0,0 1 0 16,-10-2 128-16,0 0-128 0,0 0 0 0,0 0 0 16,63 13 0-16,-63-13 0 0,0 0 0 0,0 0 0 15,0 0 0-15,66-4 0 0,-66 4 0 0,0 0 0 0,0 0 0 0,0 0 0 0,70-16 0 0,-70 16 0 31,0 0 0-31,0 0 0 0,0 0 0 0,66-12 0 16,-66 12 0-16,0 0 0 0,0 0 0 0,0 0 0 16,65 0 0-16,-65 0 0 0,0 0 0 0,0 0 0 15,62-3 0-15,-62 3 0 0,0 0 0 0,0 0 0 16,68-6 0-16,-68 6 0 0,0 0 0 0,0 0 0 16,74-14 0-16,-74 14 0 0,0 0 0 0,0 0 0 0,65-12 128 0,-65 12-128 15,0 0 0-15,0 0 0 0,73-10 0 0,-73 10 0 16,0 0 128-16,0 0-128 0,68 0 0 0,-68 0 0 15,0 0 128-15,0 0-128 0,73 4 0 0,-73-4 0 16,0 0 0-16,0 0 0 0,73 2 128 0,-73-2-128 16,0 0 0-16,57 0 0 0,-57 0 0 0,0 0 0 15,72-2 0-15,-72 2 0 0,0 0 0 0,79-6 0 16,-79 6 0-16,0 0 0 0,80-7 0 0,-80 7 0 16,0 0 0-16,76-6 0 0,-76 6 0 0,0 0 0 15,68-3 0-15,-68 3 0 0,0 0 0 0,60 0 0 16,-60 0 0-16,0 0 0 0,63 6 0 0,-63-6 0 0,0 0 0 15,52 6 0-15,-52-6 0 0,0 0 0 0,65 6 0 0,-65-6 0 16,0 0 0-16,68-2 0 0,-68 2 0 0,0 0 0 16,68-9 0-16,-68 9 0 0,0 0 0 0,71-17 0 15,-71 17 0-15,0 0 0 0,66-19 0 0,-66 19 0 16,0 0 128-16,59-12-128 0,-59 12 0 0,0 0 0 0,0 0 0 0,70-6 0 16,-70 6 0-16,0 0 0 15,0 0 0-15,61 6 0 0,-61-6 0 0,0 0 0 16,0 0 0-16,62 10 0 0,-62-10 0 0,0 0 0 15,0 0 0-15,63 6 0 0,-63-6 0 0,0 0 0 16,0 0 0-16,72-3 0 0,-72 3 0 0,0 0 0 16,0 0 0-16,73-7 0 0,-73 7 0 0,0 0 0 15,0 0 0-15,64-6 0 0,-64 6 0 0,0 0 0 16,0 0 0-16,63 3 0 0,-63-3 0 0,0 0 0 0,46 10 0 0,-46-10 0 0,0 0 0 0,45 15 0 31,-45-15 128-31,0 0-128 0,53 19 0 0,-53-19 0 0,39 12 0 0,-39-12 0 16,42 14 0-16,-42-14 0 0,0 0 0 0,66 8 0 15,-66-8 0-15,0 0 0 0,70 7 0 0,-70-7 0 16,0 0 0-16,67 0 0 0,-67 0 0 0,0 0 128 16,63 0-128-16,-63 0 0 0,0 0 144 0,56 1-144 15,-56-1 0-15,0 0 144 0,63 10-144 0,-63-10 0 16,0 0 144-16,67 15-144 0,-67-15 0 0,0 0 144 16,69 12-144-16,-69-12 0 0,0 0 128 0,72 7-128 15,-72-7 0-15,0 0 0 0,70 5 128 0,-70-5-128 16,0 0 0-16,73 4 0 0,-73-4 0 0,0 0 0 15,75 0 0-15,-75 0 0 0,0 0 0 0,66 2 0 0,-66-2 0 0,0 0 0 16,73 2 0-16,-73-2 0 0,52 3 0 0,-52-3 0 0,0 0 0 0,74 7 0 31,-74-7 0-31,0 0 0 0,72 5 0 0,-72-5 0 0,0 0 0 0,74 9 0 16,-74-9 128-16,53 9-128 0,-53-9 0 0,0 0 0 16,68 7 0-16,-68-7 0 0,0 0 0 0,77 0 0 15,-77 0 0-15,60-7 0 16,-60 7 0-16,65-9 0 0,-65 9 128 0,67-14-128 0,-67 14 0 0,61-17 0 15,-61 17 0-15,58-12 0 0,-58 12 128 0,57-10-128 16,-57 10 0-16,0 0 0 0,73-3 0 0,-73 3 0 16,0 0 128-16,72 2-128 0,-72-2 0 0,0 0 0 15,74 7 0-15,-74-7 0 0,52 9 0 0,-52-9 0 16,0 0 128-16,73 6-128 0,-73-6 0 0,0 0 0 16,68 1 0-16,-68-1 0 0,0 0 0 0,68-1 0 0,-68 1 128 15,0 0-128-15,63-6 0 0,-63 6 0 0,0 0 128 0,76-12-128 16,-76 12 0-16,0 0 0 0,84-13 144 0,-84 13-144 15,59-6 0-15,-59 6 144 0,59-6-144 0,-59 6 0 16,57-3 0-16,-57 3 0 0,0 0 0 0,76-3 0 16,-76 3 128-16,0 0-128 0,68-4 0 0,-68 4 0 15,0 0 0-15,76-6 0 0,-76 6 0 0,57-6 0 16,-57 6 0-16,57-8 0 0,-57 8 0 0,0 0 0 16,86-17 128-16,-86 17-128 0,0 0 0 0,79-14 0 15,-79 14 0-15,0 0 128 0,69-12-128 0,-69 12 0 0,0 0 0 0,68-9 0 0,-68 9 0 0,0 0 0 31,67 5 128-31,-67-5-128 0,0 0 0 0,58 6 0 16,-58-6 0-16,0 0 0 0,70 10 0 0,-70-10 0 0,56 7 0 16,-56-7 0-16,64 6 0 0,-64-6 0 0,60 1 0 0,-60-1 0 15,0 0 0-15,76-4 0 0,-76 4 0 0,0 0 0 16,72-12 0-16,-72 12 0 0,0 0 0 0,0 0 0 16,67-4 0-16,-67 4 0 0,0 0 128 0,58 0-128 15,-58 0 0-15,0 0 0 0,0 0 0 0,73 3 0 16,-73-3 0-16,0 0 128 0,69 10-128 0,-69-10 0 15,50 7 0-15,-50-7 0 0,51 5 128 0,-51-5-128 16,0 0 0-16,72 10 0 0,-72-10 0 0,0 0 0 16,63 10 0-16,-63-10 0 0,0 0 0 0,0 0 0 0,57 2 0 0,-57-2 0 0,0 0 0 0,0 0 0 15,67-5 0-15,-67 5 0 0,0 0 0 0,58-7 128 16,-58 7-128-16,0 0 0 0,67-6 144 0,-67 6-144 16,0 0 0-16,59-7 0 15,-59 7 0-15,0 0 128 0,0 0-128 0,64 7 0 16,-64-7 0-16,0 0 0 0,49 12 0 0,-49-12 0 15,0 0 0-15,58 19 0 0,-58-19 0 0,39 13 0 16,-39-13 0-16,0 0 0 0,52 15 0 0,-52-15 0 16,0 0 0-16,56 16 0 0,-56-16 0 0,0 0 0 15,44 10 0-15,-32-8 0 0,-4-2 0 0,0 2 0 16,-3-2 0-16,-2-2 0 0,1 0 0 0,-3-2 0 0,-1-2 0 0,0-4 0 31,-1-1-544-31,0-3-32 0,-2-2 0 0,2-2-18944 0</inkml:trace>
  <inkml:trace contextRef="#ctx0" brushRef="#br0" timeOffset="93283.47">26220 8348 11967 0,'-1'-2'1072'0,"1"0"-864"0,-2 0-208 0,2-1 0 15,0 2 1536-15,-1-1 272 0,0-2 48 0,-2-2 16 0,2 0 448 0,-1-1 96 0,0 4 16 0,1 0 0 32,0 6-560-32,1-2-96 0,0 5-32 0,-1 3 0 15,1 1-640-15,0 5-128 0,-1 2-16 0,1 5-16 16,-2 5-256-16,0 2-48 0,1 5-16 0,-2 5 0 15,-1 2-240-15,1 1-32 0,-1 7-16 0,0 2 0 16,2 6-96-16,-2 3-32 0,3 3 0 0,0 3 0 16,1 1-208-16,1-1 176 0,1 1-176 0,2 0 160 15,1-4-160-15,1-2 0 0,2-5 0 0,-2 0 0 16,1-5 0-16,-2 0 0 0,3-1 0 0,-4-3 0 16,1 0 0-16,-2-2 0 0,-2-3 0 0,-1 1 0 15,0-5 0-15,-1 1 0 0,-2-1 0 0,1 2 0 0,-2-5 0 0,1 4 0 0,-1 0 0 0,0 0 0 16,0-5 0-16,2-1 0 15,1-3 0-15,-1 3 0 0,2-5 0 0,-1 3 0 16,2-1 0-16,-1 1 0 0,2-3 0 0,-1 0 0 16,0 1 0-16,0 3 0 0,1-1 0 0,-1 1 0 15,0-3 0-15,-1 1 0 0,0-4 0 0,-1-1 0 16,1-1 0-16,-1 0 0 0,-1 1 0 0,1 1 0 0,0-1 0 0,0-3 128 16,-1-3-128-16,2-2 0 0,-2 0 144 0,2-6-144 15,1 2 0-15,0-2 144 0,2-1-144 0,1-4 0 16,-2 0 128-16,2 0-128 15,-2 2 0-15,2-2 0 0,-2-2 128 0,2 2-128 16,-1 2 0-16,0 0 0 0,0 1 0 0,-1-2 0 16,1 2 0-16,-1-1 0 0,0 2 0 0,-1 3 0 15,-1-1 0-15,1-2 0 0,-1 2 0 0,0-2 0 0,0 2 0 0,0-4 0 16,-1 0 0-16,1 2 0 0,0-3 0 0,-1-1 0 16,2-4-208-16,-1 2 48 0,0-4 16 0,0 0 0 0,0 0-112 0,0-3 0 15,0 2-16-15,1-5 0 31,-1 1-416-31,0-1-80 0,0 0 0 0,0 1-16 16,-1-1-624-16,1-1-128 0,-1 5-32 0,1-2-8688 0,0-1-1744 0</inkml:trace>
  <inkml:trace contextRef="#ctx0" brushRef="#br0" timeOffset="94050.44">25939 9815 1839 0,'0'1'160'0,"0"0"-160"0,0-1 0 0,1 0 0 15,1 0 1008-15,-1 1 160 0,0 2 48 0,2-3 0 16,0 1 144-16,2 2 48 0,1-3 0 0,-1 0 0 16,-1 0 384-16,0-3 96 0,1 2 16 0,2-2 0 15,1 1-16-15,-1-2 0 0,0 1 0 0,2-1 0 16,-9 4-352-16,0 0-80 0,0 0-16 0,0 0 0 15,0 0-480-15,0 0-80 0,0 0-32 0,57-9 0 0,-51 12-368 0,-1-2-80 16,1 4-16-16,0-4 0 0,2 2-176 0,-2-1-32 16,3 2-16-16,-1-3 0 0,1 0-160 15,-2 0 192-15,2 2-192 0,0-3 192 0,-1 0 0 0,1 0 16 16,1 0 0-16,-1-3 0 0,-1 1 48 0,1 1 16 16,-2 1 0-16,1 0 0 0,-1 0-16 0,-2 1-16 15,1 1 0-15,0 1 0 0,-1 1-64 0,2-1-16 16,-2 2 0-16,1-4 0 0,0 2-160 0,0-1 128 15,1 2-128-15,0-4 128 0,-1 1-128 0,-1 1 0 16,0 1 0-16,0-3 0 0,0 0 0 0,-2 0 0 16,0 0 0-16,-1 2 0 0,1-2 0 0,-1 0 0 15,-1 2 0-15,1-2 0 0,0-2 0 0,-2 4 0 0,1-2 0 16,-1 3 0-16,2-3 176 0,-1 0-48 0,0 1-128 16,0 1 192-16,2-2 48 0,-2 0 0 0,0 3 0 0,1-3 0 0,-1 0-112 0,1 0-128 15,0 0 176-15,-1 1-176 16,0-1 128-16,0 0-128 0,0 0 0 0,-1 0 0 15,2-1 0-15,-2 1 0 0,-2-3 0 0,2 3 0 32,-1-3-608-32,-1 0-128 0,1-1-32 0,-1-2-16480 0</inkml:trace>
  <inkml:trace contextRef="#ctx0" brushRef="#br0" timeOffset="132076.85">18370 8854 2751 0,'1'-4'256'0,"1"-2"-256"0,-1 3 0 0,-1 3 0 32,1-2 448-32,-1-2 64 0,1 1 0 0,2-7 0 15,-1-1-256-15,1 1-32 0,-3 2-16 0,0 2 0 0,-1 4-208 0,-2 2 144 16,1 2-144-16,-3 4 128 0,-2 0 144 15,1 6 32-15,-2 0 0 0,-2 3 0 0,1 3-304 0,-2 0 0 16,1 3 0-16,-1 1 0 0,1 0-256 0,-1 4-144 0,0 1-48 0,-2 2 0 16,1 0 448-16,0 2 0 0,-1 2 0 0,1-1-128 15,-2 1 128-15,2-1 0 0,0-1-144 16,-1-2 144-16,2-1 0 0,2-6-144 16,3-2 144-16,1-1 0 0,3-7-144 0,1-2 144 15,2-6 0-15,1-2-144 0,3-4 144 0,0-6-128 16,4-2 128-16,2-5 0 0,3-4 320 0,0-10 144 15,4-4 48-15,-1 1 16 0,-1-3-112 0,1-1-32 16,1 2 0-16,0-4 16 0,2 0 32 0,0-3 0 0,1 3 0 0,-1-3 16 16,0 7 96-16,-3 3 16 0,-4 5 0 0,1 3 16 0,-2 4-192 0,0 0-64 15,-4 7 0-15,1-1 16 0,-2 5 16 0,-2 3 0 16,-1 5 0-16,-3 0 32 16,0 5-112-16,-2 3-16 0,0 5 0 0,-4 3 32 15,0 0 224-15,-2 5 32 0,-2 1 16 0,-2 7 16 16,-4 5-576-16,-1 5 0 0,-3 5 0 0,0 1-176 15,-1 3-16-15,0 1-16 0,0-2 0 0,2 1 16 16,0-1 32-16,4-4 0 0,0-4 0 0,2-3 16 16,3-5 144-16,3-5-208 0,1-4 80 0,4-6 128 0,2-3-160 0,1-5 160 0,3-4-160 0,3-7 160 15,3-4-400-15,2-8 0 0,3-5 0 0,4-8 0 32,2-7-288-32,2 1-48 0,-4 2-16 0,4-6 0 0,5-6 752 0,3-7 0 0,4-2 0 0,2 1 0 15,-1 1 144-15,-1 8-144 0,-2 1 0 16,-3 9 144-1,-3 3-144-15,-5 8 0 0,-2 4 0 0,-4 7 0 0,-17 11 0 0,0 0 0 16,0 0 0-16,0 0 0 0,0 0 240 0,26 35 16 16,-30-13 0-16,-2 2 0 0,-2 3 672 0,-2 8 144 0,-1 0 16 0,-2 6 16 0,-2 0-848 15,0 1-256-15,-1 1 128 0,0 2-128 0,1 2 0 0,0-6 0 32,4-2-160-32,0-2 160 0,3-6 0 0,3-5-128 15,3-4 128-15,3-5 0 0,4-3 0 0,1-4 0 16,-6-10 0-16,0 0 0 15,0 0-416-15,56-26-32 0,-35 3 0 0,4-6 0 16,3-6-96-16,3-6-32 0,2-6 0 0,2-2 0 0,-2 2 576 0,-2 3 0 16,0 3 0-16,3-3 0 0,0 0 0 0,0 2 0 0,0 4 0 0,0 3 0 0,-3 7 0 0,-3 2 0 15,-2 7 0-15,-26 19 0 16,40-21 0-16,-40 21 0 0,0 0 0 0,0 0 0 16,0 0 128-16,31 34 96 0,-33-18 16 0,0 2 0 15,-3 6 1088-15,0 1 208 0,-1-3 64 0,-2 4 0 16,0 5-928-16,-2 0-176 0,-3 5-48 0,0 1 0 15,-1 1-320-15,-1 0-128 0,3-1 0 0,-2-2 0 16,3-3 0-16,1-3 0 0,5-7 0 0,2-6 0 16,3-1 0-16,2-5 0 0,4-4 0 0,1-5 0 15,2-2-160-15,4-5 160 0,2-7-128 0,2-3 128 16,4-8 0-16,1-5 304 0,4-3-48 0,1-5-16 16,3-2-240-16,-1 1 0 0,-2 1 0 0,1 1 0 15,4-5-176-15,0 1 176 0,3-2-160 0,1-2 160 16,1 3 0-16,-2 6 0 0,-2 0-128 0,-2 8 128 0,-3 3 0 0,-2 6 0 0,-6 5 0 0,-20 13 0 15,0 0 0-15,0 0 0 16,0 0 0-16,0 0 0 0,0 0 0 0,0 0 0 16,45 47 0-16,-50-24 160 0,0-1 736 0,-4 4 128 15,0 2 48-15,-2 6 0 0,-1-1-496 0,-2 0-112 16,0 2-16-16,-3 6 0 0,-2 1-448 0,-2 5 0 0,0 1-208 0,1-1 64 0,1-6 144 16,3-5 0-1,3-3-144-15,3-7 144 0,2-6 0 0,3-3 0 16,3-4 0-16,1-6 0 0,3-3 0 0,3-4 0 0,1-4 0 0,3-6 0 0,2-2 224 0,3-7 64 31,3-3 16-31,3-6 0 0,3-5-160 0,3-5-16 16,3-3-128-16,-2 0 192 0,-1 3-192 0,0 0 0 15,0-3 0-15,1 0 0 0,3 0 0 0,-6 9 0 0,-4 7 0 16,2-3 0-16,4 0 0 0,0 2 0 0,-1 1 0 0,-4 5 0 16,-4 8 0-16,-3 3 0 15,-4 5 0-15,-3 4 0 0,-3 4-128 0,-1 2 128 0,-2 4 0 0,-2 2 0 16,-2 5 0-16,-1 1 320 0,-1 4-32 0,-2 1-16 0,1 1 560 0,-4 5 96 15,0 0 32-15,-1 0 0 16,2-2-512-16,-3 4-80 0,-2 5-32 0,-2 2 0 16,0 3-144-16,0-4-48 0,1-2 0 0,4-6 0 15,1-1-144-15,4-11 0 0,2-2 144 0,3-5-144 16,2-7 0-16,4-3 0 0,1-3 0 0,2-3 0 16,-1-2-192-16,3-3-16 0,4-5 0 0,3-6 0 15,4-8 208-15,6-7-176 0,5-6 176 0,2-2-160 16,-1 1 160-16,3-1-160 0,1 1 160 0,-2 0-160 0,-2 8 32 0,-4 2 0 0,-3 3 0 0,-2 2 0 15,1 3 128 1,-4 4-160-16,-1 1 160 0,-4 5-160 0,-2 4 160 16,-3 4 0-16,-4 2 0 0,-1 4 0 0,-2 2 0 15,-3 2 0-15,0 4 0 0,-2 4 0 0,-1 6 0 0,-4 5 144 16,-2 5 0-16,-2 3 0 0,-1 5 304 16,-1 3 64-16,-1 8 16 0,0 3 0 0,0-1-176 15,2 6-32-15,0 2-16 0,0 2 0 0,4-4-304 0,3-5 0 16,1-5 0-16,5-4 0 0,1-5 0 0,4-8-176 15,0-7 176-15,-7-19-160 0,0 0-96 0,0 0 0 16,56 23-16-16,-56-23 0 16,42-17-240-16,-21 1-64 0,1-1 0 0,3-6 0 0,3-3 432 0,3-6 144 15,1-1 0-15,0-3-144 0,0-1 144 0,-1 1 0 0,-1 1 0 0,-4 3 0 16,-4 5 0-16,-2 1 0 0,0 1 0 0,-3 3 0 16,-1 2 0-16,0 2 0 0,-2 2 0 0,0 3 0 0,-2 3 0 0,-2 4 0 15,-2 1 128-15,0 5-128 0,-3 5 0 0,-1 3 0 16,-2 1 0-16,0 4 128 15,1 2 176-15,-2 1 32 0,-1 0 16 0,1 2 0 16,-1 2-128-16,0-1-32 0,-1 2 0 0,0-1 0 16,-2-1-192-16,2 0 0 0,-1 2 0 0,-1-5 0 15,0 3 0-15,-2-3 0 0,0 0 0 0,0 0 0 16,0-3 0-16,0 0 0 0,1-1 0 0,2-2 0 0,-1-1 0 0,3-3 0 0,1-5 0 0,2-1 0 31,2-1 0-31,2-8 0 0,3-1 0 0,0 0 0 0,-1 0 0 0,3-4 0 0,4-6 0 0,5-7 0 31,5-6 0-31,3-1 224 0,0-2-64 0,1-1-16 0,0-1-144 0,1 3 0 16,-1 3 0-16,0 1 0 0,-3 2 0 0,0 3 0 16,1 2 0-16,-5 1-176 0,-1 7 176 0,-22 16 0 15,36-22 0-15,-36 22-128 0,0 0 128 0,0 0 0 16,0 0 0-16,0 0-128 0,60 6 128 0,-54 1 0 16,0 0 0-16,0 2 0 0,0 3 0 0,1 2 0 0,-1 0 0 0,-3 4 0 15,1 3 0-15,-3 1 0 0,-1 0 0 0,-1 4 0 0,-1 1 0 0,-1-1 0 16,-2 3 0-16,0 2 0 0,2-5 0 0,-1-2 0 31,0 2 0-31,3-3 128 0,1-5-128 0,2-2 0 16,3-6 0-16,0-1 128 0,-5-9-128 0,0 0 0 15,0 0 0-15,0 0 0 0,61-15 0 0,-43 1 0 16,4-8 0-16,2-3-128 0,3-3 128 0,2-4 0 16,-1-3 0-16,3 1 0 0,0-5 0 0,0 2 0 0,0-1 0 0,-3 3 0 15,-2 3-272-15,-1-1 16 0,0 3 16 16,-4 5 0-1,-5 5-272-15,-1 3-64 0,0 4-16 0,-2 0 0 0,-2 6 416 0,-1 1 176 0,-2 3-128 0,-2 3 128 16,-1 6 0-16,-1 0 0 0,-2 4 0 0,-1 5 0 16,0 1 288-16,-1 2-16 0,-1 5 0 0,0-1 0 15,-1 4 112-15,-1 0 0 0,1 1 16 0,-2 3 0 16,0 4-128-16,-1-1-16 0,1 2-16 0,0-2 0 16,0-1-112-16,1-3-128 0,2-1 176 0,0-6-176 0,2-6 0 0,3-1 0 0,1-5 0 15,0-4 0-15,-5-6 0 0,0 0 0 16,0 0 0-16,43-12 0 15,-27-4 0-15,4-5 0 0,1-3 0 0,2-4 0 16,3-6 0-16,2 1 0 0,1-2 0 0,0-2 0 0,0 3 0 16,-1-3-224-16,-1 3 32 0,-1 1 16 0,0 3-144 15,-2 2-16-15,0 5-16 0,-4 5 0 0,-4 6 80 16,-1-1 16-16,-15 13 0 0,0 0 0 0,40-16 256 0,-40 16-160 16,0 0 160-16,0 0-128 0,0 0 128 0,0 0 0 15,46 42 0-15,-42-25 0 0,-2 3 0 0,-2 2 144 0,0 1-16 0,-2 4-128 0,-2-1 256 0,0-1-48 31,0 1-16-31,-3 5 0 0,0 1-16 0,1 2-16 16,-2 1 0-16,3-7 0 0,2 1-160 0,1-7 160 16,5-3-160-16,1-3 160 0,2-10-160 0,-6-6 0 15,0 0 0-15,0 0 0 0,55-6 0 0,-35-7-144 16,2-3 144-16,3-5 0 0,2-1 0 0,3-3 0 16,0-1 0-16,-1 2 144 0,0 0-144 0,-1-4 0 0,3 0 0 0,-2 5 0 0,-2-2-192 0,-1 5 0 15,-3 2-16-15,0 2 0 0,-4-2 32 0,2 5 16 16,-1-2 0-16,0 1 0 15,-20 14 160-15,36-18 0 0,-36 18 0 0,0 0-128 0,41-14 128 0,-41 14-192 16,0 0 192-16,0 0-192 0,0 0 192 0,39 39 0 16,-34-23 0-16,-4 6 0 15,1 0 0-15,-2 3 128 0,-3 3-128 0,1 1 128 16,-2 2 80-16,-1 1 32 0,0 3 0 0,-1-1 0 16,1-2-96-16,0 0-16 0,-1 1 0 0,2-5 0 0,2-3-128 0,-1-1 0 0,2-4 0 0,1-1 0 15,1-7 0-15,2 1 0 0,-1-4 0 0,3-2 0 31,0-4 0-31,2 0 0 0,2-7 0 0,2-2 0 0,3-3 0 0,1-4 0 16,3-6 0-16,2-3 0 0,1-3 128 16,1-3-128-16,3-4 192 0,1-3-64 15,1-2-128-15,-2 2 0 0,-2 3 0 0,5-4 0 0,-1-1 0 0,2-1 0 16,0 1 0-16,-2 2 0 0,-2 5-240 0,-2 2 32 16,0 3 0-16,-5 7 0 0,-1 4-144 0,-3 2-32 15,-3 5 0-15,-3 4 0 0,-1 3 384 0,-3 1-176 16,-1 3 176-16,0 1-128 0,-1 1 128 0,0 0 0 15,0 1 0-15,-1 2 0 0,1 1 0 0,-2 2 176 16,-2 1-176-16,1 3 192 0,-1 2-48 0,-3 5 0 16,0 3 0-16,-3-2 0 0,1 5 96 0,-3-1 16 15,0 4 0-15,0 3 0 0,-1-4 128 0,1 1 48 16,0 0 0-16,2-1 0 0,0-2-144 0,5-4-32 16,0-3 0-16,3-5 0 0,3-2-256 0,3-5 0 15,-6-10 0-15,0 0 0 0,0 0 0 0,0 0 0 0,63 0 0 16,-63 0-144-16,42-26 144 0,-19 7 0 0,3-3 0 0,0 0 0 15,0-3 0-15,3-4 0 0,3-3 0 0,-1 1 128 16,-3 3-128-16,6-4-192 0,3-3 64 0,2 0 0 31,1 1-320-31,-1-2-64 0,1 5-16 0,-2 3 0 16,-1 2-64-16,-2 1-16 0,-2 3 0 0,-4 3 0 0,-29 19 320 0,46-22 64 0,-46 22 16 0,0 0 0 16,0 0 208-16,0 0 0 0,0 0 0 0,55 28 0 15,-55-12 224-15,-2 3 32 0,-3 6 16 0,-1 1 0 16,-2 2 336-16,-2 3 64 0,-1 5 16 0,-1 1 0 15,-2 1-112-15,2 3-32 0,-1 0 0 0,4 1 0 16,-1-4-320-16,2-1-64 0,2-2-16 0,1-3 0 0,3-3-144 16,0-3 0-16,2-4 0 0,2-4 0 0,0-2-176 0,2-1 176 0,2-5-128 0,0-4 128 15,-6-6 0-15,0 0-160 0,0 0 160 0,0 0 0 16,0 0-384-16,61 0 48 16,-61 0 0-16,26-15 0 0,-13 8-48 0,3-8-16 15,4-2 0-15,4-4 0 16,3-5-48-16,3-3-16 0,1-5 0 0,2-3 0 15,2-2-144-15,-2 1-32 0,0-3 0 0,-1 3 0 16,1 0 144-16,-4-1 32 0,0 2 0 0,-1 3 0 0,-2 1 240 0,-2 2 48 16,-2 3 16-16,-4 8 0 0,-2 2-16 0,-2 3 0 15,0 4 0-15,-3 2 0 0,-3 5 176 0,0 2 0 16,-3 2 0-16,-1 2 0 0,-2 2 0 0,-1 5 0 16,-1 1 0-16,-1 2 128 0,-3 2 0 0,1 4 0 0,-4 4 0 0,1 3 0 0,-2-1 48 0,-2 7 16 15,-4 6 0-15,-3 7 0 0,1 3 48 0,0-1 16 16,-2 1 0-1,2-3 0-15,1 0-96 0,2-6-16 0,0-2 0 0,2-3 0 16,5-4-144-16,1-3 0 0,4-7 0 0,1-1 0 16,2-2 0-16,3-4 0 0,2-2 0 0,-7-10 0 15,0 0 0-15,0 0-144 0,0 0 144 0,63 10 0 16,-63-10-160-16,38-14 160 0,-38 14-128 0,44-24 128 0,-16 5-128 0,4-3 128 0,4-4-128 0,4-5 128 31,4-4-512-31,0-3 0 0,2 0-16 0,-4 1 0 16,-2 2-432-1,-3 3-96-15,0 0-16 0,-6 3 0 0,-4 7 432 0,-1-3 96 0,-1 4 16 0,-3 4 0 16,-2 2 272-16,-20 15 48 0,32-14 16 0,-32 14 0 16,0 0 368-16,0 0 80 0,0 0 0 0,0 0 16 15,32 35 432-15,-36-18 64 0,-1 4 32 0,-2 2 0 16,-2 3 112-16,-1 2 32 0,-3 4 0 0,-2 3 0 0,0 2-560 0,-1-2-96 16,1-1-32-16,-2 5 0 0,-3 3-256 0,0 1 160 0,1-2-160 0,1-3 128 15,2-3-128-15,1-4 0 0,5-8 0 0,3-2 128 16,3-5 112-16,4-3 16 15,3-6 0-15,2-2 0 0,-5-5-256 0,0 0 0 16,0 0 0-16,43-12 0 0,-32 2-192 0,4-3-96 16,2-5-16-16,6-5 0 0,1-4-48 15,2-2-16-15,3 0 0 0,-1-3 0 16,-1 1-224-16,-1 3-48 0,-2 2-16 0,-2-2 0 16,-3 5 80-16,-5 2 32 0,1 1 0 0,-4 2 0 0,-1 2 160 0,-2 1 16 0,-3 1 16 0,-2 2 0 0,1-1 128 0,-4 0 32 15,0 4 0-15,-1-1 0 0,-2 2 192 0,-2 0 0 16,-2 2 0-1,-2 0 0-15,-1 2 336 0,-2 3-32 0,-3 2-16 0,-2 4 0 16,0 4-288-16,-4 1 0 0,-3 6 0 16,1 2-144-16,-3 3-128 0,-4 5-32 0,-6 6 0 0,-5 7 0 15,-1 1 48-15,-2 4 16 0,-3-2 0 0,1 1 0 16,0-1 240-16,0-1 256 0,6-6-48 0,0-3-16 16,3 1 256-16,1-7 32 0,4 0 16 0,4-5 0 0,0-4 144 0,6-6 16 15,4-4 16-15,3-4 0 0,4-6-336 0,2-4-64 0,4-5-16 16,1-6 0-1,2-2-432-15,3-2-80 0,1-3-32 0,3-6 0 16,3-4 288-16,3-3 0 0,0-4 0 0,1 1 0 16,-3 8 0-16,1-3-128 0,0-3 128 0,-1-1 0 15,-2-4-704 1,-1 2-16-16,-2 2-16 0,-3 1 0 0,-2 5-1248 0,0 1-240 0,-3 5-48 0,-1 4-16 0,0 7 1648 0,-2 2 336 0,-1 8 64 0,-2 1 16 16,0 6 1680-16,-1 3 336 15,-1 1 64-15,-2 6 0 0,-2 2-560 0,0 3-112 0,-2 4-32 0,-2 1 0 0,0 2-368 0,-2 4-80 31,-3 2 0-31,-2 3-16 0,-2 1-96 0,0 2-16 16,-2 2 0-16,2-6 0 0,2-1-32 0,0-1-16 16,-3 2 0-16,2-2 0 0,-1 0 64 0,5-6 16 15,1-6 0-15,7-4 0 0,4-4-160 0,3-6-48 16,3-3 0-16,4-5 0 0,2-6-128 0,2-5-16 16,3-5-16-16,4-5 0 0,1-4-496 0,0 1-80 15,-3 8-32-15,3-6 0 16,2-4-320-16,1-6-64 0,-1-2-16 0,0-5 0 15,-2 3-480-15,-2 1-96 0,-3 7-32 0,-3 3 0 16,-1 6 368-16,-2 5 80 0,-3 4 16 0,-2 1 0 0,-1 8 752 0,-4 1 160 0,-2 2 0 0,-3 4 0 16,0 4 448-16,-1 2 32 0,-2 4 16 0,-2 2 0 15,0 0 80-15,-1 5 32 0,-2 1 0 0,1 2 0 16,-1 5-96-16,0-2 0 0,-1 2-16 0,-2 3 0 16,-4 4-240-16,0 2-64 0,-1 0 0 0,2-1 0 15,0-5-64-15,-2 0 0 0,-1 3-128 0,-2-3 192 16,6-5 256-16,1-7 32 0,7-3 16 0,3-7 0 0,5-5 144 0,5-5 48 0,3-6 0 0,4-2 0 31,1-4-432-31,2-6-64 0,3-1-32 0,2-5 0 16,2-3-1168-1,2-4-224-15,2 1-48 0,-1-1-16 0,-1 1-688 0,0-2-144 0,2-1-32 0,-3-2 0 16,-2 5 336-16,0 1 64 0,-3 3 16 16,-3 5 0-16,-2 5 704 0,-2 5 144 0,-3 5 16 15,-3 7 16-15,0 0 864 0,-4 8 288 0,-1 2 0 0,-3 2 0 0,-3 7 736 0,-1 3 128 16,-2 3 48-16,-1 2 0 0,-3 4 208 0,-2 0 32 15,2 3 16-15,-1 0 0 0,-2 4-480 0,-1 1-80 16,-2 1-32-16,1-1 0 0,-1 1-288 0,-3 1-64 16,-3 3-16-16,-1-3 0 0,2-3 64 0,5-4 16 15,2-5 0-15,5-8 0 0,2-2 16 0,5-7 16 16,3-2 0-16,4-9 0 0,2-3-160 0,2-6-48 16,3-5 0-16,3-4 0 15,3-8-768-15,2-3-144 0,3-4-48 0,3-3 0 16,1-3-768-16,2-4-144 0,-2 2-48 0,0 4 0 15,-2 1-112-15,-2 0-32 0,0 4 0 0,-2-1 0 16,0 6 448-16,-2 1 96 0,-3 3 16 0,0 5 0 0,-3 4 720 0,-2 0 160 0,-1 8 32 0,-2 1 0 16,-2 1 752-16,-3 5 144 0,0 2 48 0,-3 2 0 15,-2 3 208-15,0 4 32 0,-2 0 16 0,-1 2 0 16,1 3-208-16,-2 5-32 0,-4 0-16 0,-1 4 0 16,0 5 144-16,-6 3 48 0,-2 7 0 0,-4 6 0 15,1 3-192-15,-2-3-48 0,1 2 0 0,-1-3 0 16,2-1-384-16,2-8-96 0,3-3-16 0,5-9 0 15,4-5-80-15,3-4 0 0,3-4-128 0,3-4 192 16,3-4-64-16,1-4 0 0,2-4-128 0,3-4 192 16,2 0-192-16,3-6 128 0,2-7-128 0,3-4 0 15,2-2-416-15,3-9-176 0,0 3-48 16,2-6 0-16,0 0-288 0,1-2-64 0,-1 1-16 0,-2 1 0 16,0 3-304-16,-2 3-64 0,-2 0-16 15,-2 4 0-15,-2 8 176 0,-2 1 16 16,-3 6 16-16,-2 3 0 0,-2 7 912 0,-2 3 272 0,-1 3-128 0,-1 4 128 0,-2 5 768 0,-1 0 240 15,-2 4 32-15,0 2 16 0,-2-1-64 0,-3 5-16 16,-5 9 0-16,-5 1 0 0,-1 5-192 0,0-2-32 0,0-1-16 0,1 1 0 0,1-4-416 0,1 1-96 31,0-5-16-31,3-4 0 0,4-1-32 0,2-6-16 16,1 0 0-16,2-5 0 0,4-1-160 0,1-4 0 16,2-3 144-16,0-3-144 0,2-2 0 0,1-3 0 15,2-4 0-15,1-1 0 0,1-3-640 0,1-3-32 0,3-5-16 0,0-2 0 31,3 0-320-31,-1-2-64 0,1-1-16 0,1-3 0 16,0 2 16-16,0 1 0 0,0 0 0 0,1 1 0 16,-3 2 400-16,2-1 80 0,-3 4 16 0,0 1 0 0,1 6 320 0,-4 0 80 0,0 1 16 0,-2 5 0 15,-1 4 160-15,-2 0 0 0,-3 6 128 0,-2 2-128 16,-1 2 640-16,-2 5 64 0,-4 3 16 0,-4 2 0 16,0 4 336-16,-4 5 64 0,-2 1 16 15,-2 5 0-15,-1-1 64 0,-1 2 16 0,-3 1 0 0,0-3 0 16,4 1-576-16,0-5-96 0,0 2-32 0,1-3 0 15,2-1-288-15,2-4-64 0,0 1-16 0,0-5 0 16,1 0-144-16,2-4 0 0,3-3 0 0,3-7 0 16,0-3 0-16,4-3 0 0,1-4 0 0,3-5-176 15,2-1-240 1,0-4-48-16,2-2-16 0,2-5 0 0,3-2-144 0,0 0-16 0,1-3-16 0,1-3 0 16,0 0-32-16,2 1 0 0,-2 2 0 0,1-3 0 15,0 0 32-15,-1 4 0 0,-1 0 0 0,1 2 0 16,-1-2-48-16,1 2-16 0,-1 3 0 0,0 2 0 15,-1 1-192-15,0 1-48 0,-3 6 0 0,-2 0 0 16,0 7 704-16,-4 6 128 0,-1 0 128 0,-2 6-192 0,-1 3 896 0,-5 4 192 16,-1 3 16-16,-3 5 16 0,-1 4 320 0,-2 1 64 15,-1 8 16-15,0-2 0 0,2 2-320 0,-4 5-64 16,-5 7-16-16,-2 1 0 0,0 3-288 0,-1-2-64 16,1 1-16-16,1-1 0 0,0-3-240 0,2-3-64 15,0-2 0-15,4-5 0 0,0 0 32 0,3-5 0 16,3-2 0-16,3-8 0 0,3-1-128 0,1-4-32 15,3-6 0-15,2-3 0 0,1 0 112 0,3-6 16 16,1-3 0-16,0 0 0 0,2-4-128 0,3-2 0 16,-1-4-128-16,2-5 192 15,3 1-672-15,1-8-144 0,0-3-16 0,4-5-16 0,1-3-288 0,0-4-48 0,4-1-16 16,0-3 0 0,1 2-528-16,-2 1-96 0,2-3-32 0,1 5 0 15,-3 1 0-15,1 6 0 0,-4 4 0 0,0 8 0 0,-4 5 1248 0,-2 6 240 0,-2 5 176 0,-4 4-208 16,-2 6 832-16,-2 3 160 0,-3 4 48 0,-4 6 0 15,0 5 400-15,-6 2 96 0,-1 8 16 0,0-2 0 16,0-1-528-16,-4 7-112 0,-5 7 0 0,-6 5-16 16,1 2-432-16,-4 2-64 0,2-3-32 0,-1-1 0 15,0 1-160-15,-2-1 0 0,0-2 0 0,3-4 0 16,5-7 0-16,1-5 160 0,2-1-160 0,4-6 160 16,4-5 96-16,1-3 32 0,-2-3 0 0,-1-2 0 15,6-5 96-15,1-5 0 0,4-2 16 0,3-7 0 0,2-5-80 0,4-4-32 16,1-4 0-16,3-5 0 15,4-3-768-15,0-1-160 0,2 0-16 0,1-3-16 16,0 0-304-16,3-2-64 0,1-1-16 0,-1 1 0 16,0 5 208-16,0 0 32 0,1-3 16 0,1 0 0 15,-2 3 32-15,-1 0 0 0,0 5 0 0,-4 5 0 16,-1 2 64-16,-2 4 0 0,-1 7 16 0,-4 3 0 0,0 2 512 0,-3 5 176 16,-1 4 0-16,-3 2-144 0,-1 0 816 0,-3 5 160 15,-3 7 48-15,-5 3 0 0,-2 4 128 0,-1 5 16 16,-5 4 16-16,-3 3 0 0,-1 3-320 0,-3 3-64 15,-4 0-16-15,-1 1 0 0,-1 5-224 0,0-6-48 0,2-2-16 16,5-7 0-16,3-4 32 0,1 0 16 16,-3-3 0-16,4-2 0 0,2-3-144 0,5-10-48 0,4-4 0 15,4-6 0-15,6-4 320 0,1-5 64 0,4-5 16 0,2-3 0 16,3-8-480-16,3-4-128 0,2-2 0 0,3-3 0 16,-2 2-752-16,3-2-160 0,2-3-48 0,2-5 0 15,0 1-320-15,0 0-64 0,1-3 0 0,-1 3-16 31,-2 7 384-31,1-5 80 0,1-1 0 0,0-4 16 16,0 5 224-16,-3 1 32 0,-1 5 16 0,-2 1 0 0,-3 7 608 0,-1 2 0 0,-4 8 0 0,-2 6 192 16,-2 3 400-16,-5 7 96 0,1 2 16 0,-4 5 0 15,-5 9 272-15,-4 6 64 0,-4 7 16 0,-2 6 0 16,-3 3-288-16,-2 5-48 0,-1 3-16 0,-4 3 0 16,1-2-496-16,-1 4-208 0,-3 0 176 0,-1 0-176 0,3-7 128 0,2-5-128 0,5-5 0 0,-1-3 0 15,3 0 128-15,0-11-128 0,7-4 0 0,2-6 0 16,5-8 336-16,3-6-16 15,6-5-16-15,2-6 0 0,3-6 176 0,3-7 32 16,4-4 16-16,3-4 0 16,3-4-1328-16,1-1-272 0,0-2-48 0,2 2-16 15,1 1-240-15,-1-1-48 0,1 1-16 0,-1 2 0 16,2-3 160-16,-2 4 48 0,0 1 0 0,-1 4 0 0,-2 1 656 0,-1 2 128 0,0 5 16 0,-2 0 16 0,-3 3 416 0,-2 6-128 16,-2 0 128-1,-2 5 0-15,-1 4 240 0,-4 2 128 0,0 2 16 0,-4 3 16 0,1 1 304 0,-3 4 64 31,-3 3 16-31,0 2 0 0,2-1-384 0,-4 4-80 16,-5 7 0-16,-4 6-16 0,-1 2-64 0,-2 4-16 16,-1 2 0-16,-3 4 0 0,0 1 160 0,-1 7 48 0,-6 2 0 0,4-4 0 15,4-6-128-15,0-1-32 0,-3 0 0 0,2-2 0 16,3-2-272-16,4-7 128 0,3-5-128 16,4-6 0-16,5-6 0 0,3-4 0 0,4-7 0 0,3-8 0 15,3-3 0-15,5-8-320 0,6-8 32 0,4-9 16 31,5-7-800-31,4-5-144 0,6-2-48 0,1-4 0 16,2-2-288-16,0 2-64 0,-4 3-16 0,0 7 0 16,-5 3 816-16,-3 7 176 0,-3 3 16 0,-3 3 16 0,-3 9 608 0,-5 4 0 0,-2 4 0 0,-2 3 0 15,-3 5 0-15,-3 5 0 0,0 1 224 0,-4 2-64 16,1 0 544-16,-1 5 96 0,-4 3 32 0,-3 2 0 16,-2 2-128-16,-1 2-32 0,-2 3 0 0,-1 1 0 15,1-1-320-15,-4 3-64 0,1-2-16 0,0 2 0 0,1-3 96 0,-1-2 16 16,2-1 0-16,-1-3 0 15,1-1 320-15,0-2 64 0,0-3 0 0,2-4 16 0,2-1-128 0,1-3-16 16,3-5-16-16,-1-3 0 0,3 0-320 0,2-9-64 16,2 1-16-16,3-5 0 15,1-2-896-15,3-5-176 0,1-1-48 0,4-5 0 16,2 3-288-16,-1-2-64 0,4-3-16 0,1-1 0 16,0-2 112-16,0 1 0 0,2 2 16 0,-2-1 0 15,2 1 544-15,-2 5 96 0,1 1 32 0,-2 7 0 16,-4 2 464-16,-1 6 208 0,-2 4-16 0,-3 2 0 0,-2 8 208 0,-4-1 48 15,-1 7 0-15,-3 1 0 0,1 1 400 0,-5 4 96 16,-3 7 16-16,-4 6 0 0,-3 0-368 0,-3 8-64 16,-3 2-16-16,-3 3 0 0,-2 5-16 0,-3 2-16 15,-3 3 0-15,2-2 0 0,6-10 160 0,1-1 48 0,0-3 0 0,3-6 0 16,6-4 144-16,2-3 48 0,4-6 0 16,4-3 0-16,3-8-320 0,4-4-64 15,3-4-16-15,3-7 0 0,3-4-480 0,3-6 0 0,4-7 0 0,2-5 0 31,3-5-848-31,2-3-224 0,5-6-32 0,-1-1-16 16,3-1 64-16,-3 0 16 0,0 3 0 0,-1 3 0 16,0 4 272-16,-1 1 64 0,-1 4 16 0,-2 1 0 0,-1 5 544 0,-4 5 144 15,-1 5 0-15,-3 4 0 0,-2 4 0 0,-3 6 0 0,-1-1 0 0,-1 8 0 16,-1 1 288-16,-1 4 80 0,-1 4 16 0,-1 2 0 16,-1 3 464-16,1 2 112 0,-2 1 0 0,-2 6 16 15,1-2-16-15,0 5 0 0,0-1 0 0,0 3 0 0,-2-1-432 16,2-2-80-16,0 1-32 0,1-9 0 0,1-1-96 15,2-7 0-15,2-4-16 0,1-2 0 0,2-6-96 0,0-1-16 16,2-2 0-16,1-4 0 0,1-4-192 0,-1-3 128 16,2-4-128-16,2-4 0 15,1-1-288-15,2-2-160 0,2-2-16 16,-1-3-16-16,3 2-1264 0,0-2-256 0,4-4-48 0,0 0-16 16,-3 7 16-16,2-4 16 0,5 5 0 0,0-2 0 15,-1 3 1248-15,2 2 240 0,-26 21 48 0,51-28 16 0,-51 28 480 0,0 0 0 16,69-12 0-16,-69 12 160 0,0 0-160 0,61 17 128 15,-61-17-128-15,0 0 128 0,42 44-384 0,-32-21-64 16,-3-1-32-16,-1 3 0 16,-1 3-64-16,-2 2-16 0,-3 4 0 0,-1-1 0 0,-3 4 848 0,-2 1 160 0,-2 3 48 15,1-3 0-15,1-1 496 0,1-5 96 0,1-3 32 16,4-4 0-16,1-6-240 0,4-3-48 0,1-3-16 16,3-4 0-16,-9-9-656 0,0 0-128 0,0 0-32 15,71-13 0 1,-71 13-704-16,47-27-160 0,-47 27-32 0,43-33 0 15,-18 12-480-15,1-5-96 0,3-2-32 0,1-1 0 0,1 0 1072 0,0-3 304 0,1 4 0 0,0-1 0 0,-1 1-144 0,1 3 144 16,0 3-128-16,0 0 128 0,1-1 0 0,-3 5-160 0,-30 18 160 16,56-28 0-1,-56 28-144-15,0 0 144 0,66-16-128 0,-66 16 128 16</inkml:trace>
  <inkml:trace contextRef="#ctx0" brushRef="#br0" timeOffset="139268.13">18160 10011 3855 0,'0'0'336'0,"0"0"-336"16,0 0 0-16,0 0 0 0,0 0 0 0,0 0 0 0,1-1 0 0,-2 1 0 0,1 0 0 0,-1-2 0 16,0 2 0-16,-2-3 0 0,2 2 0 0,0 1 0 15,-1-3 128-15,1 3 48 0,-1 0 16 0,0 0 0 16,1 0-192-16,0 0 160 0,1 0-160 0,-1 3 160 16,-1-3 0-16,1 1 0 0,0-1 0 0,0 0 0 15,1 0 352-15,0 0 80 0,0-1 16 0,0-2 0 16,0 1 32-16,0-2 16 0,1 1 0 0,0-4 0 15,0 1-304-15,1 0-64 0,0 0-16 0,1 0 0 16,-1-1-272-16,1 1 0 0,0 3-208 0,0-4 80 16,-1 5-64-16,-1 1-16 0,2-2 0 0,-2 3 0 15,0 0 32-15,1 0 16 0,-1 0 0 0,0 0 0 16,0 3-16-16,1-3 0 0,-2 0 0 0,1 1 0 16,-1-1 176-16,1 2-128 0,-1-2 128 0,1 0-128 15,1 0 128-15,-1 0-128 0,0 3 128 0,-1-2-128 0,1 2 128 0,0-1 0 16,-1 2 0-16,0 2 0 0,-1-2 0 15,0 4 0-15,-1 0 0 0,-2 4 128 16,0 0-368-16,-3 1-64 0,-1 0-16 0,0 3 0 16,-1 2-192-16,-1-2-32 0,-1 2-16 0,0 0 0 0,1 0 320 0,0-2 64 0,0 3 16 0,0-3 0 15,3-1 160-15,-1-2 0 16,2 0 0-16,1-3 0 0,2-2 0 0,-1-4 0 16,3-1 0-16,1-2 0 0,0-1 176 0,0-1-48 15,1-2 0-15,1-1 0 0,1-1 288 0,-1 0 48 16,1-3 16-16,0-2 0 0,2-2-240 0,2-3-48 15,1-3-16-15,1 0 0 0,1-3 144 0,1-1 48 16,1-1 0-16,1 1 0 0,-1 2 16 0,3-1 0 0,0 1 0 16,0-2 0-16,1 4 0 0,-2 2 16 15,1-1 0-15,-2 5 0 0,-2 2-400 0,-3 4 0 0,1 0 0 16,-4 3 0-16,0 2 0 0,-3 1 0 0,1 4 0 0,-3-2 0 16,0 4 0-16,-1 2 0 0,-3 2 144 0,-1 2-16 15,-1 1 80-15,-2 3 32 0,0 2 0 0,-3 4 0 16,-2 1-240-16,0 1 0 0,-1 2 0 0,-2 3-160 15,0 2 160-15,0 1 0 0,0-1-144 0,0 1 144 16,3-1 0-16,0-3 0 0,0 1-144 0,3-6 144 16,2 0 0-16,2-7-128 0,1-2 128 0,2-5 0 0,2-1 0 0,3-6 0 0,2-2 0 0,1-6 0 31,3 0 0-31,1-7-128 0,3-3 128 0,1-6-160 16,3-3 32-16,3-3 0 0,1-4 0 0,1-3 0 15,1 0 128-15,0 1-192 0,0-1 192 0,1 3-192 16,-1 0 192-16,-4 5 0 0,-1 4 0 0,-1 1 0 15,2-4 0-15,-3 5 144 0,-1 5-144 0,-3 2 0 0,-4 6 0 0,-2 4 0 16,-2 2 0-16,-2 4 0 0,-2 2 240 0,-3 4-64 16,0 5-16-16,-2 0 0 0,-1 6 544 15,-2 3 96-15,-1 3 32 0,-1 1 0 0,0 2-544 0,-2 3-96 16,1 1-32-16,0 3 0 0,-2 0-160 0,0 3 0 16,1-1 0-16,-1 1 0 0,-1 3-176 0,2-5 176 15,-2 1-128-15,1-7 128 0,2-2 0 0,1-1 0 16,2-1 0-16,2-7 0 0,4-3 0 0,2-7 0 15,2-2 0-15,3-4 0 0,2-6 0 0,3-3 0 16,2-6-144-16,3-2 144 16,-2-2-912-16,5-6-112 0,4-13-32 0,4-2 0 15,2-8 272-15,2 1 48 0,-2 1 16 0,-1 2 0 0,0 1 256 0,2-4 48 16,3 0 16-16,1 2 0 0,0-1 400 0,-1 5-128 0,-2 3 128 16,-3 9 0-16,-5 3 0 0,-1 5 0 0,-2 2 0 15,-3 8 0-15,-5 1 0 0,-3 5 0 0,-3 4 0 0,-3 5 0 16,-3 5 0-16,-3 4 272 0,-3 3-32 0,-3 3-16 15,-1 6 320-15,-4 4 64 0,-3 3 16 0,-2 3 0 16,-1 3-352-16,2-4-64 0,0-1-16 0,-1 5 0 16,-5 6-192-16,-3 4 0 0,-1 3 0 0,-2 3 0 15,-3 5 0-15,2-5 144 0,2-7-144 0,5-5 128 16,5-9 112-16,5-8 16 0,5-5 0 0,3-9 0 16,6-4-256-16,1-6 176 0,3-5-176 0,2-4 160 15,4-5-384-15,2-4-80 0,2-4-16 0,0-5 0 16,1 5-320-16,5-8-80 0,2-5-16 0,1-4 0 0,5-3 416 0,-3 1 64 0,-3 7 32 0,3-4 0 31,3-5 224-31,4-4 0 0,5-5 0 0,0-3-144 0,1 2 144 0,-1 4 0 16,-2 4 0-16,-2 5 0 0,-2 6 0 0,-5 1 0 15,-4 7 0-15,-4 6 0 0,-3 3 0 0,-6 5 0 16,-1 7 0-16,-2 1 0 0,-4 6 192 0,-4 4-16 16,-1 3-16-16,-3 6 0 0,-2 2 560 0,-4 5 112 15,-2 5 32-15,-2 3 0 0,-6 8-272 0,-2 5-48 0,-2 0-16 0,-1 4 0 0,2-5-384 0,-1 1-144 31,-1 3 0-31,1 1 144 0,-1-1-144 0,3-3 0 16,3-2 0-16,1-1 0 0,2-4 0 0,2-4 0 16,5-5 144-16,3-9-144 0,4-3 0 0,3-9 128 15,3-6-128-15,3-4 0 0,3-4 0 0,0-5 0 16,5-3 0-16,0-5-192 0,-1 2 192 0,4-7 0 0,4-7 0 0,5-9 128 16,3-7-128-16,2-2 128 0,2-1-128 15,3-1 128-15,4-6-128 0,3-1-192 0,3-2 64 0,-2-1 0 16,0 1-112-16,-4 5-16 0,-1 6 0 15,-7 5 0 1,-1 7-256-16,-4 4-64 0,1 3-16 0,-4 3 0 0,-4 5 256 0,-2 5 48 0,-4 5 16 0,-2 7 0 16,-3 0 272-16,-2 6 256 0,-3 3-64 15,-1 4 0-15,-1-2 640 0,-3 9 128 0,-2 1 32 0,-3 6 0 16,-2 3-96-16,-2 5-32 0,-2-1 0 0,-1 2 0 16,0 1-672-16,-4 4-192 0,-5 9 0 0,-3 4 0 15,-1-1 0-15,-1 1-128 0,2 0 0 0,1-4 0 16,2-5 128-16,3-5 0 0,3-7 128 0,4-8-128 15,6-5 144-15,2-6-144 0,5-5 192 0,3-3-192 0,2-6 128 16,2-2-128-16,3-3 0 0,3-8 0 16,0 0 0-16,4-7-192 0,3-4 16 0,3-5 16 0,2-5-16 15,2-3 0-15,2 1 0 0,-1 1 0 16,1-1-336-16,4-5-64 0,4-7 0 16,3-2-16-16,-1 0-80 0,-1 7-16 0,-3 0 0 0,0 8 0 0,-2 6 336 0,-4 6 64 0,-5 5 16 0,-5 7 0 15,-17 14 144-15,0 0 128 0,0 0-192 0,0 0 192 16,0 0 0-16,0 0 0 15,0 0 160-15,21 48-32 0,-28-28 704 0,-2 4 128 0,-2 1 48 0,-5 10 0 0,-1 3-464 16,-4 6-96-16,-2 1 0 0,0 5-16 16,-3-2-272-16,1 2-160 15,2-5 192-15,-2 2-192 0,2 3 144 0,-2-4-144 16,4-2 0-16,1-4 144 0,4-2-144 0,2-10 192 16,6-3-192-16,2-9 192 0,4-6-32 0,2-7 0 0,5-3 0 15,0-5 0-15,1-1-160 0,4-8 0 0,5-8 144 16,4-7-144-16,0-2 0 0,4-1 0 0,3-9 0 15,3-3 0 1,10-11-464-16,1-1-64 0,4-1-16 0,-3 3 0 16,-4 1-336-16,-3 5-64 0,0 7-16 0,-6 3 0 15,-2 3 320-15,-1 4 64 0,-2 0 16 0,-2 8 0 0,-2 2 304 0,-3 5 64 0,-2 6 16 0,-5 1 0 16,-1 8 176-16,-3 1 144 0,-2 4-16 0,-1 2-128 16,-4 6 848-16,-1 1 64 0,-2 4 16 0,-3 4 0 0,-1 4 400 0,-1 1 80 0,0-2 0 0,-5 9 16 15,-5 9-944-15,-3 7-192 16,-5 4-32-16,0-1-16 15,-2 1-240-15,1-2-192 0,-1 0 48 0,3-8 0 16,4-5 144-16,4-5 0 0,3-5-144 0,2-8 144 0,7-3 0 0,3-7 0 16,3-8 0-16,3 0 0 0,2-6 0 0,3-5-176 15,3-3 176-15,3-4-128 16,1-4-544-16,5-7-96 0,1-3-32 0,2-2 0 16,-1-1 304-16,2-3 64 0,5-2 16 0,-2-2 0 0,-2 5-288 0,4-4-64 15,2-1-16-15,0-1 0 0,-1 6 80 0,-3 2 0 0,-4 6 16 0,-2 5 0 16,-4 6 432-16,-1 2 64 15,-4 3 32-15,-3 4 0 0,0 3 160 0,-3 4 0 16,-2 1 0-16,-1 3-128 0,-1 5 544 0,-2-1 112 16,-3 6 32-16,-1 1 0 0,-2 4 480 0,-3 4 112 15,-1 3 0-15,-2 2 16 0,0 3-464 0,-4 0-112 16,0 4-16-16,1-3 0 0,-1 0-208 0,-1 3-48 16,0-1-16-16,-2 3 0 0,-2 3-176 0,1-1-128 0,1 0 144 0,3-5-144 0,2-5 0 0,3-5 0 15,2-4 0-15,3-4 0 0,3-6 0 0,1-1 0 16,3-8 0-1,1-1 0-15,2-1 0 0,2-5 0 16,2-4 0-16,1-5 0 0,1-1 0 0,5-4 0 0,2-7 0 0,0-2 144 16,2 1-288-16,3-4-64 0,3-6-16 0,5-7 0 15,3 1-464-15,0-3-80 0,0 3-32 0,-2 6 0 32,-3 3-32-32,-3 7-16 0,-5 8 0 0,-1 2 0 0,-5 5 288 15,-3 6 64-15,-2 4 16 0,-4 3 0 0,-1 1 272 0,-2 6 48 0,-1 1 16 0,-2 5 0 0,-1-1 704 0,-3 5 144 0,-1 7 16 0,-3 2 16 16,-3 0-208-16,-1 5-32 0,-3-3-16 15,1 3 0 1,-1 1-224-16,-1-2-64 0,-1 3 0 0,-1 2 0 0,0 1 0 0,1 1 0 16,0-2 0-16,3-3 0 0,2-6 112 0,5-5 16 15,0-3 0-15,4-8 0 0,4-4 192 0,2-6 32 16,4-6 16-16,4-4 0 0,2-5-48 0,1-4 0 16,4-6 0-16,3-4 0 0,3-2-512 0,1-3 0 15,5-1 0-15,-1 2 0 0,0-2-144 0,-1 2-96 16,-1 4-16-16,-4 3 0 15,-1 4-416-15,-4 4-96 0,-4 4 0 16,-2 2-16-16,-3 5 208 0,-2 4 32 0,-1 0 16 0,-3 6 0 16,0 0 384-16,-2 1 144 0,0 5 0 0,-3 1-144 0,-1 2 368 0,-1 4 80 15,-3 3 16-15,-2 3 0 0,0 1 64 0,-4 5 0 16,0 4 16-16,-2-1 0 0,-1 7-240 0,-2-2-160 0,1 4 192 0,0-2-192 0,-1 3 128 0,1-1-128 31,3-4 0-31,2-4 0 0,3-1 0 0,4-6 0 0,2-3 0 16,3-6 0-16,5-3 0 0,2-11 0 0</inkml:trace>
  <inkml:trace contextRef="#ctx0" brushRef="#br0" timeOffset="142436.93">20436 9954 1839 0,'-1'3'160'0,"0"-3"-160"0,0 1 0 0,0 2 0 16,-1-3 512-16,0 2 80 0,-2 2 16 0,-2 2 0 15,-3 4-48-15,-1 5-16 0,-1-2 0 0,-2 6 0 0,0 1-384 0,-2 4-160 0,-1 1 128 0,-1 4-128 31,0-1 0-31,-2 2 0 0,-2 3 0 0,0-1-176 16,-2-1 336-16,0-2 64 0,2-3 16 0,3-8 0 16,3-2 368-16,3-6 80 0,3-4 16 0,4-3 0 15,1-6-192-15,3-3-48 0,2-4 0 0,4-5 0 0,1-2-464 16,4-8-192-16,3-3 16 0,2-9 0 16,3-3-288-16,1 3-64 0,0-1-16 15,4-3 0-15,1 0-160 16,2-1-48-16,-1-1 0 0,0 4 0 0,-2 1 208 0,-2 5 32 0,-1 3 16 0,-5 8 0 0,-3 3 304 0,-1 3 48 15,-2 4 16-15,-1 2 0 0,-2 5 128 0,-3 4 128 16,0 1-128-16,-4 3 176 0,-2 4 368 0,0 1 80 16,-4 6 16-16,-1-1 0 0,-3 9-32 0,-4 2 0 15,0 2 0-15,-4 3 0 0,-2 5-400 0,-3 1-80 16,-1 3 0-16,-1-1-128 0,-1 2 240 0,-2-1-64 16,2 0-16-16,0-1 0 0,3-4-16 0,3-7 0 15,4-4 0-15,5-5 0 0,3-6 16 0,4-6 0 0,3-1 0 0,3-8 0 0,4-6-160 0,2-2 0 16,6-7 0-16,0-5-176 31,6-2-272-31,0-5-64 0,4-1-16 0,0-3 0 0,3 0 160 0,3-3 48 0,2-3 0 16,1-1 0-1,0 1-80-15,-1 3-16 0,-8 7 0 0,1 3 0 16,-1-1-352-16,-2 5-80 0,-3 4-16 0,-4 4 0 0,0 3 544 0,-5 7 128 0,-2 2 0 0,-2 4 16 0,-3 4 720 0,-2 2 144 16,-1 4 16-16,-2 6 16 15,-4 3 432-15,0 3 96 0,-3 0 16 0,-1 7 0 16,-1 2-448-16,-3 1-96 0,-1 2-16 0,-4 5 0 15,-2 8-352-15,-2 3-80 0,1 4-16 0,-2-2 0 16,1-3-112-16,3-3-16 0,3-5-128 0,3-4 192 16,4-9-192-16,2-6 176 0,5-3-176 0,6-9 160 15,1-4-160-15,5-6 0 0,3-9-160 0,3-3 160 16,3-5-704-16,3-10-64 0,3-3 0 0,1-1 0 16,-5 5-256-16,6-9-48 0,7-5-16 15,2-5 0-15,3-2 80 0,-1 0 16 0,0 5 0 16,-2 4 0-16,1 1 288 0,-3 4 48 0,-4 5 16 0,-3 3 0 15,-4 5 640-15,-4 3 0 0,-2 6 0 0,-5 5 0 0,-1 1 128 16,-4 5 64-16,-2 5 16 0,-3 1 0 0,0 1 528 0,-2 6 96 16,-3 0 32-16,-2 6 0 0,-2-1 384 0,-3 7 80 15,-3 4 16-15,-3 3 0 0,-1 5-752 0,-4 1-144 16,-1 4-16-16,-5 3-16 0,2 4-272 0,-1-2-144 0,-1 1 160 0,3-4-160 0,1-2 0 16,1-1 128-1,0-1-128-15,0-1 0 0,1-1 0 0,3-6 128 16,7-5-128-16,3-8 0 0,5-9 256 0,4-4-64 0,4-8 0 0,4-5 0 15,3-5-192-15,2-7 0 0,4-4 0 16,1-4 0 0,3-3-512-16,4-5-32 0,4-5-16 0,4-7 0 15,4-2-320-15,2 0-64 0,3-2-16 0,-1 1 0 16,-2 4 288-16,-6 3 48 0,-1 8 16 0,0-3 0 0,0-1 48 0,-1 5 16 0,-3 5 0 0,-4 1 0 0,-2 7 544 0,-3 5-128 16,-5 2 128-16,-3 8 0 0,-2 2 0 0,-5 5 0 15,-1 6 0-15,-4 1 0 16,-3 3 704-16,-2 7 112 0,-4 4 16 0,-2 1 0 15,1-2 176-15,-5 8 32 0,-7 12 16 0,-5 7 0 16,-6 6-336-16,-3 6-64 0,-2 3-16 0,-3 0 0 0,0 0-192 0,-1-2-64 0,3-5 0 0,3-1 0 16,3-3-192-16,5-8-32 0,4-3-16 0,3-5 0 15,2-4-144-15,5-5 0 0,4-4 144 0,3-7-144 32,6-10 0-32,3-2 0 0,3-8 0 0,5-5 0 15,-2 2-640-15,4-9-80 0,3-5-32 0,6-10 0 16,-1 1 64-16,6-8 16 0,7-8 0 0,6-6 0 15,5-5 96-15,2-2 32 16,2 2 0-16,-1-1 0 0,-3 1-32 0,-3 1 0 0,-2 8 0 0,-6 5 0 16,-5 7 64-16,3-1 16 0,0-2 0 0,0 5 0 0,-4 5 304 0,-3 7 192 0,-5 6-208 0,-2 6 80 0,-4 4 320 0,-3 3 64 15,-3 6 0-15,-3 3 16 0,-3 5 848 0,-3 4 160 32,-3 4 48-32,-2 3 0 0,-2 0 272 0,-3 4 64 15,-1 5 16-15,-6 5 0 0,-3 10-976 0,-6 6-208 16,-6 7-48-16,-1 2 0 0,0-2-288 0,0-1-160 15,0 1 160-15,1-4-160 0,2-2 0 0,2-6 128 16,4-3-128-16,4-6 0 0,6-6 0 0,5-10 0 0,5-6 0 16,3-4 0-16,5-5 0 0,2-7 0 0,5-4 0 0,1-5 0 31,3-4-480-31,4-8-32 0,4-4-16 0,3-5 0 0,3-4 160 0,3-5 48 0,4-4 0 0,4-8 0 16,5-2 16-16,0-1 16 0,1-3 0 0,4-4 0 31,1-2-336-31,2 0-64 0,0 0-16 0,1 6 0 15,-8 10 64-15,0 3 0 0,0-1 0 0,-4 7 0 16,-2 3 96-16,-7 8 32 0,-6 7 0 0,-4 7 0 0,-19 13 240 0,0 0 48 0,0 0 16 0,0 0 0 16,0 0 736-16,0 0 160 0,37 42 16 0,-46-16 16 15,-3 4 800-15,-4 8 144 0,-3 1 48 0,-3 7 0 16,-4 5-848-16,-2 5-160 0,-3 1-48 0,-2 4 0 0,0 2-448 16,-2-2-80-16,1-4-128 0,2-4 176 0,3-5-176 0,2-1 0 0,2-4 0 0,7-7 128 15,3-5-128-15,5-9 192 0,5-6-192 0,3-8 192 16,4-3-16-16,3-9 0 0,4-5 0 0,3-7 0 15,4-6-384-15,5-9-80 16,4-5-16-16,5-5 0 16,5-6-304-16,4-3-64 0,3-3-16 0,1-4 0 15,-1 2-400-15,-1 0-64 0,-5 6-32 0,0 1 0 0,-1-1 160 0,1 2 16 0,0 2 16 0,-1 7 0 16,-2 6-16-16,-4 3 0 0,-2 8 0 0,-5 8 0 16,-22 13 784-16,0 0 224 15,45-15 0-15,-45 15 0 0,0 0 416 0,0 0 208 16,11 41 32-16,-16-23 16 0,-3 7 912 0,-3 1 176 15,-1 0 32-15,-4 7 16 0,-5 5-448 0,-4 7-80 16,-1 2-32-16,-2 0 0 0,2-1-688 0,-1-2-144 0,-2 3-32 16,-2 3 0-16,-1 0-160 0,-1 1-32 15,3-4-16-15,3-5 0 0,1-4 0 0,4-4 0 0,5-8 0 0,5-8 0 16,5-5 176-16,3-10 32 0,4-3 16 0,4-6 0 16,2-4-272-16,2-6-128 0,4-5 128 0,2-7-128 31,6-7-368-31,2-3-144 0,4-7-48 0,3 1 0 0,1-1-512 0,2-2-96 0,1-2-32 0,1 1 0 15,1 1-320-15,0 2-64 0,0 1-16 0,-1 3 0 16,-2 5 752-16,-3 5 144 0,-4 5 16 0,-4 5 16 16,-3 3 416-16,-3 5 64 0,-15 13 32 0,0 0 0 15,0 0 464-15,0 0 80 0,0 0 32 0,0 0 0 16,0 0 768-16,21 52 160 0,-31-26 16 0,-4 5 16 0,0 2 160 0,-6 7 16 0,-1 2 16 0,-4 5 0 16,2-5-944-1,-5 4-192-15,-4 4-48 0,1-1 0 0,2-2-384 16,1-5 0-16,1 1 128 0,3-5-128 0,4-3 272 15,1-3 32-15,3-1 0 0,5-9 0 0,2-6 112 0,4-3 32 16,3-7 0-16,3-6 0 0,2-3-128 16,2-4-32-16,3-5 0 0,5-11 0 0,3-4-288 0,3-5 0 0,2-6 128 0,4-3-128 15,2-1-272-15,3-4-112 16,1 0-32-16,1 1 0 16,-2 3-384-16,0-2-80 0,-3 5-16 0,-4 2 0 15,-3 8-128-15,-4 3-48 0,-1 4 0 0,-3 6 0 16,-2 3 496-16,-4 5 112 0,-1 4 16 0,-2 4 0 0,-2 0 624 0,-2 4 128 15,-2 2 16-15,0 4 16 0,-4 5 624 0,-1 1 128 16,-1 2 32-16,-2 2 0 0,0 0-16 0,-3 5 0 16,-2 6 0-16,-1 3 0 0,-3 1-528 0,-1 1-128 0,-1 1 0 15,-2-3-16-15,3 1-432 0,0-3 128 0,0 0-128 16,4-4 0-16,1-5 192 0,2-2-32 0,2-2-16 0,3-6 0 16,4-4 160-16,3-5 16 0,1-4 16 0,2-4 0 15,4-5-80-15,1-3-32 0,3-4 0 0,2-6 0 16,4-4-224-16,2-5 0 0,3-2-192 0,2-4 192 31,3 2-528-31,1-5 0 0,0 4 0 0,-3 1 0 0,1 1-144 16,-3 2-32-16,0 1 0 0,-4 2 0 0,0 7-64 0,-1 0-32 0,-2 1 0 0,-2 5 0 0,-2 6 480 0,-1 0 112 0,-2 4 16 0,-3 2 0 15,0 2 192-15,-2 2 240 0,-1 3-48 0,-1 3-16 32,-2 3 320-32,-1 1 64 0,-2 5 16 0,-2 1 0 15,0 6-64-15,-4 0 0 0,-1 2 0 0,-1 4 0 0,-5 3 0 0,0 4-16 16,-3 2 0-16,-3 1 0 0,1 1-16 0,-3 1 0 15,-1-1 0-15,1-1 0 0,1-3-144 0,3-4-16 16,3-3-16-16,1-3 0 0,2-3 16 0,3-5 16 16,3-4 0-16,5-7 0 0,2-2-336 0,1-6 144 0,4-4-144 0,1-6 0 15,2 0 0-15,4-8-272 0,3-5 16 16,4-7 16 0,2-6-336-16,2 0-64 0,2-4 0 0,-1 3-16 0,0 1-368 0,-3 2-64 0,0 1 0 15,-2 0-16-15,-1 4 240 0,-3 3 48 0,0 3 16 16,-1 3 0-16,-3 5 608 0,-1 4 192 15,-1 1 0-15,-1 3 0 0,-1 6 0 0,-3-1 176 16,1 4 0-16,-4 0 0 0,1 4 160 0,0-1 48 16,-3 6 0-16,0 1 0 0,0 2-16 0,-4 4 0 0,-1-1 0 0,0 5 0 0,-4 5-112 0,-2 1 0 15,-2 5-16-15,-3 1 0 0,-1-1 144 0,-1 2 16 16,-3 4 16-16,2-2 0 16,3-7-240-16,-2 7-48 0,1-3-128 0,0 0 192 0,2-3-192 0,4-2 144 15,3-5-144-15,3-6 128 0,3-4-128 0,2-4 0 0,3-3 0 16,2-8 128-1,2 0-256-15,3-7-64 0,1-5-16 0,3-7 0 16,4-3-144-16,3-7-32 0,2-3 0 0,4-3 0 16,3-7 0-16,4-2-16 0,1 0 0 0,0 0 0 15,-3 2-480 1,-3-1-80-16,0 4-32 0,-3 1 0 0,-4 5-128 0,0 5-32 0,-2 3 0 0,-3 3 0 16,-3 9 400-1,-1 0 80-15,-2 6 16 0,-3 5 0 0,-1 4 816 0,-3 2 160 0,-2 4 48 0,0 5 0 0,-3 2 432 0,-2 4 96 16,-2 3 0-16,-3 4 16 0,-2 5 80 15,-1 1 16-15,-2 5 0 0,-2 1 0 0,1 4-352 0,-3 0-64 16,0 0-16-16,-2-1 0 0,2-3-272 0,0-1-64 16,0 1-16-16,0 0 0 0,-1-1-96 0,3-4-128 0,5-5 176 0,-1-3-176 15,1-1 128-15,3-5-128 0,4-4 0 0,0-4 0 16,4-2 144 0,-1-6-144-16,3-4 0 0,0-6 144 0,1-1 48 0,1-2 16 15,0-3 0-15,2-7 0 0,0-4-448 0,3-3-80 16,2-3-32-16,1-3 0 15,0-1-448-15,1-1-96 0,0-3 0 0,1 0-16 16,-1-1-240-16,0-1-64 0,-1 1 0 0,1 1 0 16,0-1 224-16,1 1 32 0,0 1 16 0,0 2 0 0,1 2 944 0,1 2 0 0,-1 5 0 0,-2 1 0 0,-1 6 640 0,-2 3 64 15,-2 3 16-15,-4 6 0 16,-1 4-352-16,-5 6-80 0,-2 1-16 16,-4 8 0-16,-2 3 16 0,-3 4 0 0,-1 3 0 15,-5 7 0-15,-3 5-288 0,-2 3 0 16,-5 8-128-16,-1 5 128 0,0 1-256 0,-2 8 32 0,-2 1 16 0,-2 1 0 15,2-1 208-15,1-4 0 0,2-5 0 0,5-4 0 16,0-6 128-16,3-10-128 0,4-2 0 0,4-8 0 16,3-5 0-16,5-9 0 0,4-1 0 0,1-7 0 0,3-9-256 0,4-3-96 0,1-5-32 15,4-5-5312-15</inkml:trace>
  <inkml:trace contextRef="#ctx0" brushRef="#br0" timeOffset="142601.51">21322 9947 3743 0,'-21'22'160'0,"7"-9"32"0,-1 0-192 0,2 2 0 15,2-5 0-15,0 2 0 0,-6 6 0 0,-10 13 0 16,-17 16 0-16,-17 22 0 0,-12 14 0 0,-10 4 0 16</inkml:trace>
  <inkml:trace contextRef="#ctx0" brushRef="#br0" timeOffset="160203.4">18227 10578 2751 0,'-4'-2'256'0,"0"2"-256"16,1-2 0-16,0 2 0 0,2 0 784 0,-2-3 112 15,-1 2 32-15,-5-1 0 0,-1 1 736 0,-2-4 160 16,-1 1 32-16,2 0 0 0,1 2 192 0,3-1 64 0,1 2 0 0,-1-1 0 0,5 2 64 0,-1 2 32 31,2-1 0-31,0 4 0 0,3-1-272 0,1 5-48 0,2 0-16 16,1 4 0-16,3-1-896 0,1 2-176 0,3-2-32 0,2 2-16 0,4 1-368 0,-1-3-64 15,2 2 0-15,0 2-16 16,0 0-304-16,-1 2 0 0,2 1 0 16,0-3 0-16,2 2 0 0,0 2 0 0,-1 1 0 0,-2-5 0 15,-1 0 0-15,-3-3 0 0,-1-1 0 0,-2-2 0 16,0-1 0-16,-5 1-144 0,-2-7 144 0,-1 1 0 16,-2-2 0-16,-3-4-128 0,-1-2 128 0,-4-3 0 15,-2-6-256-15,-2-1 16 0,-4-9 16 0,-4-3 0 16,-3-7 224-16,-5 0 0 0,-1-2 0 0,-5 0 0 15,-2-2 160-15,-5-4 80 0,-6-1 16 0,0-2 0 16,1 3 0-16,-2 3 16 0,3 1 0 0,3 2 0 16,4 4 32-16,-1 3 0 0,5 0 0 0,5 7 0 15,3 2-16-15,4 3 0 0,6 3 0 0,3 5 0 16,5 0-96-16,1 3 0 0,3 4-16 0,2 2 0 0,1 2-48 16,2 0-128-16,2 6 192 0,6 1-64 0,2 6 16 0,7 4 0 15,0 1 0-15,4 1 0 0,4 7-144 0,4 1 0 16,5 5 0-16,2-2 128 0,1 2-128 0,-1-2 0 15,3 0 0-15,-5-5 0 0,-1-2 0 0,4 1 0 16,1-1 0-16,0-4 0 0,-4-3-176 0,-4-7 48 16,-6-4 0-16,-3-3 0 15,-5-5-336-15,-6-3-64 0,-1 1-16 0,-6-2 0 16,-2-2 32-16,-4-3 0 0,-2 2 0 0,-4-3 0 16,-2-2 64-16,-3-4 0 0,-5-3 16 0,-2-2 0 0,-4-3 432 0,-3-4 0 15,-3-3 0-15,-5-4 0 0,-4-3 320 0,-4-4-16 16,-4-7 0-16,-2-5 0 0,0-2-64 0,7 7-16 0,7 9 0 15,-1-1 0-15,3-4-96 0,0 3-128 0,6 1 176 0,5 9-176 0,4 5 320 0,5 7-32 16,4 5-16-16,2 5 0 0,3 4-16 0,2 5-16 16,0 1 0-16,4 5 0 15,3 4-32-15,1 1 0 0,8 8 0 0,1 1 0 16,6 7-80-16,2-2 0 0,4 8-128 0,5-1 192 16,2 4-192-16,2-3 0 0,1 4 0 0,5 1 0 15,1 0 0-15,-2-1 0 0,-2-3 0 0,3 3 0 0,3 1 0 0,-1 2 0 0,1-5 0 0,-3-1 0 31,-2-3-128-31,-6-4 128 0,-6-3-192 0,-3-2 192 16,-3-1-448-16,-4-4 32 0,-4-2 0 0,-4-2 0 0,-5-4 96 0,-3-5 32 16,-2-3 0-16,-4-3 0 15,-2-5-32-15,-5-6-16 0,-5-5 0 0,-4-5 0 0,-4-5 16 16,-6-7 16-16,-7-11 0 0,-7-9 0 0,-4-11 304 0,-5-3 128 0,-3 0-128 0,0 2 192 16,3 4-64-1,-3-8-128-15,-2 1 176 0,3 5-176 0,2 3 256 0,4 6-64 16,6 10-16-16,1 3 0 0,3 9 208 15,6 4 64-15,1 1 0 0,3 2 0 0,1-1-192 0,3 1-48 16,4 3 0-16,4 6 0 0,7 10-48 0,2 2-16 16,5 5 0-16,2 4 0 0,4 5 48 0,5 5 0 15,5 4 0-15,7 9 0 0,5 3-64 0,6 8-128 16,8 5 192-16,3 2-64 0,5 5-128 0,3 3 0 16,3 2 0-16,-1 2 0 0,0-5 0 0,2 3 0 15,3 6 0-15,4 0 0 0,3-2 0 0,1 2 0 16,3-1 0-16,-3 2 0 0,-9-6 0 0,2-1 0 15,-2-2 0-15,-6-8 0 16,-5-4-416-16,-4-7-16 0,-6-4 0 0,-5-6 0 16,-3-1-208-16,-4-4-32 0,-2-8-16 0,-8-5 0 15,-4-5-80-15,-5-5 0 0,-7 6-16 0,0 0 0 16,-7-60-224-16,-8 23-32 0,-6-7-16 0,-7-11 0 0,-7-5 1056 0,-8-13 0 0,-9-11 128 0,-3 1 16 16,-1 4 416-16,-11-10 80 0,-7-9 0 0,-4 1 16 15,2 11-240-15,5 10-48 0,3 12-16 0,6 7 0 16,7 10 144-16,3 4 16 0,5 5 16 0,4 1 0 15,5 3 48-15,1 1 16 0,3 1 0 0,1 0 0 16,3-2-352-16,2 8-80 0,3 1-16 0,5 8 0 16,4 2-144-16,5 8 0 0,4 1 144 0,4 6-144 15,2 0 144-15,2 6-144 0,4 4 192 0,3 6-192 16,5 4 272-16,4 7-48 0,7 7-16 0,4 5 0 16,6 3-208-16,2 5 128 0,4 6-128 0,-1-6 0 15,-5-5 0-15,12 11 0 0,13 10 0 0,10 7 0 0,3 0 0 0,4 3 0 16,1 2 0-16,-2-5 0 0,-7-7 0 0,4 1 0 15,3-2 0-15,-4-7 0 0,-5-8-192 0,-5-3-16 16,-5-2-16-16,-7-5 0 16,-4-7-544-16,-7-3-96 0,-7-7-32 0,-6-2 0 0,-6-6-320 0,-3-2-80 0,-2-3-16 0,-5-4 0 15,-6 0 512-15,-1-7 96 0,-5-2 32 0,-3-7 0 0,-5-1 288 0,-5-10 48 32,-6-4 16-32,-8-16 0 0,-6-10 592 0,-9-9 128 15,-5-10 32-15,-7-6 0 0,-4-6 16 0,-4-11 0 16,-3-1 0-16,8 11 0 0,8 17-224 0,-8-9-32 15,-6-7-16-15,2 2 0 0,7 10 192 0,6 12 32 16,6 11 16-16,5 9 0 0,4 10 224 0,3 5 32 0,2 1 16 16,4 3 0-16,1 2-272 0,4 2-48 0,2 2-16 0,4 3 0 15,5 3-160-15,2 2-16 0,5 5-16 0,3 3 0 16,1 5 48-16,4 1 16 0,3 7 0 0,3 3 0 16,2 4 0-16,7 4 0 0,7 6 0 0,5 7 0 15,5 1-224-15,6 7 128 0,3 4-128 0,6 3 0 16,5 5 0-16,-1 3 0 0,2-4 0 0,-1 1 0 15,2 3 0-15,4-2 0 0,2 4 0 0,-1-1 0 16,-1 1 0-16,-5-7 0 0,-3-2 0 0,-5-12 0 16,-9-5-128-16,-4-8-32 0,-5-7 0 0,-6-5 0 15,-5-6-576-15,-5-4-112 16,-6-8-32-16,-2-4 0 0,-4-6 128 0,-4-2 32 0,-4-11 0 0,-5-5 0 16,-5-7 80-16,-6-11 32 15,-7-12 0-15,-9-5 0 0,0 3 736 0,-11-10 128 0,-11-10 48 0,-5-6 0 0,0 2-64 16,1 5-16-16,5 7 0 0,1 4 0 0,2 10-96 0,7 7 0 15,7 8-128-15,8 7 192 0,6 7 320 16,3 5 64-16,4 5 16 0,4 5 0 0,4 3 0 0,2 3 0 16,5 4 0-16,0 4 0 0,4 4-256 0,1 2-48 15,2 5-16-15,3 4 0 0,5 6 0 0,5 3 0 16,4 5 0-16,2 5 0 0,3 4-144 0,7 4-128 16,5 4 192-16,1-3-192 0,0 1 128 0,7 5-128 15,3 6 0-15,5-2 0 0,0 0 0 0,-8-12 0 16,-7-5 0-16,6-2 0 0,7 5 0 0,2-2 0 15,-3-7 0-15,-7-6 0 0,-6-8 0 0,-6-4 0 16,-5-5 0-16,-4-4 0 0,-4-2 0 0,-6-5-192 16,-4-3 192-16,-3-3-192 15,-4-5-192-15,-5 1-48 0,-2-3 0 0,-6-6 0 0,-4-7 112 0,-5-5 0 0,-8-12 16 0,-4-4 0 16,-7-6 304-16,-4-4 0 0,-4-1 0 0,-1-3 0 0,3 7 0 0,4 6-128 16,4 5 128-16,6 10 0 15,7 8 0-15,7 8 0 0,3 5 0 0,4 9 0 16,4 2 224-16,3 6 48 0,2 2 16 0,5 6 0 15,0 1 128-15,3 6 32 0,2 4 0 0,5 3 0 16,1 5-256-16,2-3-64 0,1 1 0 0,5 5 0 16,6 3-128-16,7 3 0 0,3-1 0 0,0 1 0 15,2 3 0-15,2-3 0 0,1-1 0 0,-3-1 0 16,-4-5 0-16,0-6 0 0,-3-2 0 0,-2-5 0 16,-3-3 0-16,-2-8 0 0,-4-2-128 0,-4-4 128 0,-2-4-256 0,-15 6 0 15,0 0 16-15,0 0 0 16,27-61-208-16,-27 61-64 0,-7-54 0 15,-2 25 0-15,-1 1 192 0,-5-3 16 0,-4-4 16 0,-5-2 0 0,1 4 288 16,-5-7 0-16,-1-4 128 0,-3-3-128 0,-2-4 128 0,3 3-128 16,4 3 0-16,5 7 144 0,5 10-144 0,3 5 0 15,4 6 0-15,4 7 0 0,2 6 144 0,3 4-144 16,1 3 160-16,1-2-160 0,2 4 480 0,0 2 0 0,2 2 0 0,3 2 0 16,2 4-224-16,1 4-32 15,2 0-16-15,3 6 0 0,3 0-208 0,-1 3 144 16,2-2-144-16,1 5 128 0,4 1-128 0,1 3 0 15,1 3 0-15,2-3 0 0,2-4 0 0,-2-1 0 16,-2-3 0-16,-1-1 0 0,-3-4 0 0,-4-3 0 0,-1-1 0 0,-5-4 0 16,0-2-160-16,-5-2-16 15,-1-4 0-15,-4-2 0 16,1 1-288-16,-3-5-64 0,-1 0-16 0,-2-3 0 0,-2-3-160 0,-2-4-48 0,-2-5 0 0,-3-2 0 31,-4-4 192-31,-2-5 48 0,-3-5 0 0,-2-1 0 0,0 0 384 0,-5-8 128 0,-4-5 0 0,-3-2 0 16,2 2 0-16,0 1 0 0,1 3 0 0,3 7 144 15,4 12 0-15,4 10 0 0,4 8 0 0,4 6 0 16,2 6 688-16,3 4 144 0,2 7 32 0,3 3 0 16,2 6-288-16,3 5-48 0,2 1-16 0,2 5 0 15,3 4-480-15,3 1-176 0,1 1 0 0,4-1 144 16,0 0-144-16,3 0 0 0,3 4 0 0,2 4 0 0,3 4 0 16,2 0 0-16,-1 1 0 0,3-1 0 15,5 3 0-15,0 0 0 0,0 0 0 0,-1-4 0 16,-2-1-800-16,-4-8-32 0,-5-8-16 0,-5-9 0 15,-5-7-1520-15,-6-10-288 0,-2-2-64 16,-4-7-16-16,-1-3 1104 0,-5-9 224 16,-3-3 32-16,-3-8 16 0,-6-7 800 0,-3-9 176 0,-7-9 16 0,-3-4 16 0,-6-3 896 0,-7-5 176 15,-7-2 48-15,-6-4 0 0,4 6 320 0,-11-13 80 16,-7-6 16-16,-2-6 0 0,2 5-272 0,4 14-48 16,9 10-16-16,7 16 0 0,7 11-208 0,8 13-32 15,4 6-16-15,4 7 0 0,6 4 464 0,0 8 96 16,5 5 0-16,2 7 16 0,6 2-464 0,4 5-112 15,3 5-16-15,7 7 0 0,3 5-320 0,7 9-80 16,3 6-16-16,5 3 0 0,3 1-160 0,4 2 0 16,3 1 0-16,4 3 0 0,0 3 0 0,1-1 0 0,-1-8 0 15,1 0 0-15,4 2 0 0,-5-10 0 0,-3-4 0 16,1-1 0-16,1 2-160 0,-2-9-16 0,-2-3 0 0,-7-9 0 31,-6-9-1104-31,-7-7-240 0,-2-3-32 0,-6-6-16 16,-4-4 288-16,-3-4 64 0,-2-2 16 0,-5-6 0 0,-3-3 848 0,-4-4 160 0,-5-6 48 0,-4-5 0 15,-3-7 432-15,-4-8 96 0,-6-8 0 0,0 2 16 16,0-2 176-16,-12-14 48 0,-13-21 0 0,-8-15 0 16,-5-11-128-16,4 7-32 0,4 9 0 0,4 9 0 15,8 10-208-15,6 14-32 0,5 8-16 0,6 13 0 16,5 11 240-16,5 9 32 0,5 6 16 0,4 10 0 0,3 2 240 0,4 2 48 0,4 4 16 0,2 4 0 31,4 6-384-31,3 3-80 0,2 4-16 0,5 8 0 16,3 4-176-16,6 7-144 0,5 7 192 0,5 4-192 0,1-1 128 0,3 8-128 15,4 3 0-15,1 0 0 0,1 0 0 16,2 4 0-16,3 6 0 0,1-2 0 0,0 0 0 0,0 4 0 16,1 1 0-16,-4-6 0 0,-5-9 0 0,-5-6 0 15,-4-4 0-15,-3-5 0 0,-3-3-160 0,-4-8 16 16,-2-7 0-16,-5-5 0 0,-3-5-384 0,-3-6-80 16,-3-5-16-16,-5-7 0 15,-3-7-272-15,-4-5-48 0,-3-6-16 0,-6-5 0 16,2-3 272-16,-11-8 48 0,-9-19 16 0,-8-11 0 0,-6-6 624 0,-6-12 0 15,-1-7 224-15,1 4-64 0,3 6 128 0,-1-3 32 16,0-3 0-16,1 6 0 0,5 7-48 0,3 14 0 0,7 13 0 0,2 12 0 0,4 10 352 0,4 4 64 31,3 4 16-31,1 5 0 0,5 7-112 0,4 3-16 0,4 1 0 0,2 4 0 16,4 5-304-16,2 3-64 0,3 6-16 0,4 5 0 16,2 2-64-16,7 12 0 0,5 12-128 0,5 8 192 15,5 8-192-15,5 3 0 0,3 0 0 0,1 4 0 16,2 0 0-16,1 0 0 0,0 3 0 0,-3-7 0 15,-5-11 0-15,-1-1 0 0,-1-1 0 0,-4-11 0 0,-3-8 0 0,-6-6 0 0,-1-7 0 0,-6-6 0 16,-2-3 0-16,-3-9 0 0,-3 1 0 0,-3-10 0 31,-1-1 0-31,-3-4 0 0,-5-6 0 0,-3-7-160 16,-3-1-96-16,-5-9-32 0,-4-5 0 0,-5-11 0 0,-5-4 288 0,-5-9-128 0,-6-7 128 0,-3-7 0 31,-2-6 0-31,-4 0 0 0,0 1 0 0,-1 1 0 16,2 2 0-16,3 3 144 0,2 3-144 0,2 7 128 0,1 13-128 0,4 0 128 0,1 8-128 0,4 5 128 15,4 7-128-15,1 3 160 16,1 10-160-16,6 5 160 0,8 2-160 0,3 8 0 16,6 7 144-16,2 3-144 0,5 7 0 0,3 3 144 15,3 6-144-15,3 4 0 0,4 5 128 16,6 6-128-16,5 5 0 0,5 7 0 0,8 3 0 0,2 6 0 0,3-1 0 0,1-2 0 16,3 0 0-16,-2-3 0 15,0-1 0-15,1-1 0 0,1-5 0 0,-3-3 0 16,-1-8 0-16,-6-8 0 0,-3-7 0 0,-5-11 0 15,-3-9-160-15,-23-1 160 16,0 0-528-16,0 0-48 0,42-80 0 0,-42 80 0 16,-4-73-384-16,-3 26-96 0,-5-8-16 0,-2-4 0 0,-4-6 720 0,-3-8 144 0,-1-4 16 0,-5 1 16 0,-2 3 176 0,-4-6 128 15,-4-10-128-15,-2-5 176 0,1-5 64 0,1 9 16 16,5 10 0-16,5 14 0 0,7 13-48 0,4 11 0 16,5 7 0-16,5 9 0 15,2 8-48-15,3 2-16 0,2 7 0 16,3 5 0-16,2 4 160 0,4 7 16 0,2 5 16 15,5 8 0-15,7 4-16 0,3 11 0 0,5 3 0 16,4 3 0-16,6 4-128 0,3 2-48 0,4 1 0 0,3 0 0 16,2 3-144-16,-2-2 0 0,0 0 0 0,-4-6 0 15,-5-8 0-15,2-1 0 0,2-2 0 0,-1-7 0 0,-3-3 0 0,-3-9 0 0,-6-6 0 0,-3-4 0 32,-3-6 0-32,-28 3 0 0,0 0-144 0,50-32 144 15,-50 32-336-15,0 0-16 0,13-73 0 0,-13 73 0 16,-9-66-224-16,-2 28-32 0,-3-9-16 0,-6-1 0 0,-1-3 624 15,-3 0 0-15,-3 2 0 0,1 4 128 0,0 1-128 0,3 6 0 16,5 3 144-16,5 10-144 0,7 12 0 0,4 4 0 16,2 9 0-16,3 9 128 0,4 2 224 15,3 10 48-15,3 4 16 0,4 4 0 0,4 3 32 0,3 5 0 16,4 1 0-16,5 0 0 0,-1-2-448 0,4 1 0 16,-1 1 128-16,3 1-128 0,-3-2 0 0,-1-5 0 15,-1-1 0-15,-3-7 0 0,-2-4 0 0,-1-6 0 16,-1-3 0-16,-2-7 0 0,-3-4-128 0,-4-4 128 15,-2-2 0-15,-15 6 0 0,0 0-288 0,0 0 16 16,32-60 0-16,-32 60 0 16,0 0-240-16,-2-73-32 0,-3 43-16 0,-3-3 0 0,1 1 384 0,-3-2 176 15,-1-1-160-15,-4 0 160 0,-1-3 0 0,-1 0 0 16,-2 1 0-16,-2-5 0 0,-1-4 0 0,1 0 160 0,4 5-160 0,3 4 128 0,4 11-128 0,5 8 0 16,3 5 0-1,3 10 128-15,1 3 96 0,5 6 16 0,0 6 0 0,3 4 0 0,2 4 400 0,2 7 96 16,3 2 16-16,3 3 0 15,2 2-544-15,0 1-208 0,2 1 176 0,-1-3-176 16,3 2 0-16,-2-5 0 0,-2-2 0 0,-2-1 0 16,0-3 0-16,-4-3 0 0,-1-5 0 0,-3-4 0 15,-1-4 0-15,0-3 0 0,-2-4 0 0,0-2 0 16,-2-2 0-16,-1-3 0 0,0-4 0 0,-6 10 0 16,0 0 0-16,0 0-240 0,16-67 80 0,-16 67 16 15,0 0-144-15,7-78-32 0,-7 78 0 0,1-57 0 16,-1 57 64-16,-4-60 16 0,4 60 0 0,-8-61 0 15,1 33 240-15,2 3-144 0,0 6 144 0,3 3-128 16,-1 8 128-16,2 4 0 0,1 7 0 0,1 6 0 0,3 4 0 0,0 5 144 16,1 2-16-16,1 5-128 0,0-3 240 0,0 4-64 15,3 5-16-15,-2 1 0 16,2-1-688-16,-1-5-144 0</inkml:trace>
  <inkml:trace contextRef="#ctx0" brushRef="#br0" timeOffset="166769.72">24762 9546 9215 0,'0'0'816'0,"0"3"-656"16,-1-3-160-16,1 0 0 0,0 0 976 0,0-3 176 0,-2 3 16 0,1-2 16 16,-1-2 144-16,-1 0 16 15,1-4 16-15,-3-2 0 0,1-4-16 0,-2-1-16 16,-1-1 0-16,-2-3 0 0,0 0-48 0,-2 1 0 15,1-1 0-15,-1 3 0 0,1 0-144 0,2 1-48 16,0 4 0-16,2 2 0 0,1 3-192 0,1 2-32 16,2 2-16-16,1 4 0 0,1 2-272 0,1 0-48 15,1 4-16-15,4 5 0 0,2 0-112 0,1 6-16 16,2-1-16-16,1 2 0 0,2 1-368 0,-1 2 0 0,2-5 0 0,1 2 0 0,-1-2 0 0,0-2 0 31,-2 3-176-31,0-5 176 0,-1-2-224 0,-2 0 48 16,-1-4 16-16,-2-3 0 0,-2 1 160 0,-1-6-208 15,-2 0 80-15,-2-6 128 0,-1 0-208 0,-1-1 80 0,-2-1 128 0,-1-2-208 16,-4-6 208-16,-2-3 0 0,-1-1 0 0,-3-4-144 16,-2-1 400-16,-1-1 96 0,0 0 16 15,-1-1 0-15,-1-2 64 0,-1 3 16 0,2-2 0 0,-1-1 0 16,0 5-128-16,3 1-32 0,1 1 0 0,1 2 0 0,4 6-80 0,1 1-16 16,2 6 0-16,3 1 0 15,2 3 16-15,0 3 0 0,2 3 0 0,2 0 0 16,2 7 0-16,2 3 0 0,2 3 0 0,3 2 0 15,2 4-208-15,2 3 128 0,2 0-128 0,1 3 0 16,2 2 0-16,2 1 0 0,1 1 0 0,-1-1 0 16,-1-2-160-16,-2-1 32 0,1-2 0 0,-3-4 0 0,-2-3-80 15,-2-3-16-15,-1-4 0 0,-3-4 0 16,-2-3 32-16,-1-5 0 0,-3-7 0 0,-2-1 0 16,0 8-320-16,0 0-48 0,-6-42-16 0,6 42 0 15,-12-39 256-15,3 16 64 0,-1 1 0 0,-2-2 0 0,-2-3 416 0,-1-2 96 16,-2 0 0-16,0-5 16 0,-2 2 112 0,-1 0 32 15,-1-3 0-15,0-3 0 0,-1 3-208 0,0-5-32 16,0 1-16-16,2 5 0 0,2 6-160 0,5 9 0 16,4 3 0-16,3 7 128 0,2 8 0 0,3 2 0 0,5 8 0 0,1 7 0 0,3 2 80 0,4 8 16 15,4 6 0-15,2 2 0 0,3 2-224 0,3 1 128 32,0-1-128-32,4 3 0 0,0 2 0 0,0-1 0 15,2 3 0-15,-1-2 0 0,0-3 0 0,0-2 0 16,0 1 0-16,0-2 0 0,-1-5 0 0,-3-4 0 15,-3-10 0-15,-2-1 0 0,0-5-176 0,-4-6 32 0,-2-4 0 16,-3-6 0 0,-4-2-512-16,-7 8-112 0,0 0 0 0,3-57-16 15,-3 57-80-15,-13-65-16 0,3 28 0 0,-2-5 0 0,-4-6 1008 0,-5-6 208 0,-3 1 48 0,-3-1 0 16,0 3 208-16,-3-6 48 0,-1 0 16 0,2 0 0 16,3 4-272-16,3 3-48 0,5 9-16 0,4 6 0 15,3 9-128-15,4 8-48 0,1 8 0 0,2 4 0 0,3 8 0 0,1 2 0 0,1 2 0 16,3 6 0-1,2 6 64-15,2 3 16 0,3 5 0 0,3 1 0 0,1 1-224 0,3 4 0 0,4 1 128 0,0 4-128 16,2-3 0-16,4 6 0 0,1 1 0 0,0-2 0 16,-3-3 0-1,1-1 0-15,1 3 0 0,1-1 0 0,-2-1 0 0,-2-3-160 16,-3-4 160-16,-2-7-192 0,-2-2-128 0,-3-5-16 0,-4-5-16 0,-1-4 0 31,-4-3-144-31,-1-3-16 0,-2-3-16 0,-3-6 0 16,-3-3-176-16,0-2-16 0,-4-7-16 0,-1-2 0 0,-3-2 560 0,-3-6 176 15,-3-4 0-15,-3-1 0 0,-2 2 304 0,-5-9 160 16,-6-6 48-16,-2-8 0 0,-3 1-48 0,3-1 0 16,1 6 0-16,6 6 0 0,3 7-80 0,6 10-32 15,3 7 0-15,4 7 0 0,2 4-96 0,4 5-32 16,3 8 0-16,1 0 0 0,3 6 0 0,2 5 0 16,3 4 0-16,3 4 0 0,2 4-80 0,5 5-16 15,4 8 0-15,3 4 0 0,5 8-128 0,3-3 0 16,0-1 0-16,1 1 0 0,4 4 0 0,1 2 0 15,4 1 0-15,-1 1 0 0,1-6 0 0,-2-2 0 0,0-7 0 16,-5-5 0-16,-2-7 0 0,-1-8 0 0,-4-5 0 16,-1-6 0-16,-3-4-240 0,-5-6-16 0,-18 0-16 15,0 0 0 1,0 0-192-16,41-42-48 0,-41 42 0 0,2-53 0 0,-2 53 176 0,-9-73 16 0,-1 32 16 0,-4-3 0 0,-2 2 464 0,-5-5 96 16,-3 3 0-16,-4-4 16 15,-2-3 32-15,-1-2 0 0,2 5 0 0,0 1 0 16,2 2-144-16,5 6-32 0,3 9 0 0,6 5 0 15,3 12-128-15,2 1 192 0,5 9-192 0,0 3 192 16,3 2 48-16,1 4 16 0,3 4 0 0,2 4 0 16,3 4-48-16,2 5 0 0,3 3 0 0,2 2 0 15,-1-1-208-15,4 4 0 0,5 8 0 0,3 3 0 0,4 2 0 16,0 3 0-16,2 0 0 0,1-2 0 0,-6-8 0 0,2-1 0 0,1-2 0 0,0-3 0 16,-4-5 0-16,-1-1 0 15,-1-7 0-15,-3-2-160 0,0-2-96 0,-5-5 0 16,-1-6-16-16,-2-3 0 15,-4-3-128-15,-10 3-32 0,0 0 0 0,0 0 0 16,20-54-256-16,-20 54-48 0,-3-50-16 0,3 50 0 16,-11-63 480-16,1 28 80 0,0-1 32 0,-3-1 0 0,-3 0 288 0,-3-3 48 15,-2 0 16-15,-4-5 0 0,1-2 128 0,-2-2 48 16,1 3 0-16,1 5 0 0,3 3-176 0,4 7-16 0,5 11-16 0,1 5 0 0,4 9 32 0,3 6 16 16,1 3 0-16,2 4 0 0,3 5 80 0,2 7 16 31,3 3 0-31,2 3 0 0,1 1-304 0,2 5 160 15,4 3-160-15,4 7 128 0,2 1-128 0,2 3 0 16,3-2 0-16,0-1 0 0,3-1 0 0,-2 0-144 0,2-1 144 0,-1-1 0 16,-2-5-192-16,-2-5 192 0,-2-3-192 0,-1-5 192 31,-2-1-544-31,-3-8 0 0,-2-5 0 0,-1 0 0 0,-3-5-352 0,-2-6-64 0,-9 4 0 0,0 0-16 31,0 0-80-31,13-53-16 0,-13 53 0 0,-7-50 0 0,7 50 784 0,-18-64 160 0,7 30 128 0,-4-2-192 16,-1-4 704-16,-5 0 128 0,-2-2 16 0,-2-5 16 15,-1 2 160-15,0 1 48 0,0 0 0 0,3 6 0 16,3 8-304-16,4 5-48 0,4 7-16 0,2 8 0 16,2 4-64-16,3 6-32 0,3 0 0 0,1 6 0 15,2 0-48-15,3 7-16 0,0 0 0 0,4 6 0 16,2-1-224-16,0 6-128 0,2 1 128 0,3 2-128 0,3 5 0 0,2 0 0 0,0 3 0 0,2-3 0 16,-1 2 0-16,0 1 0 15,0-4 0-15,2-1 0 0,-4-2 0 0,1-3 0 16,0-5 0-16,-3-3 0 0,-1-7-160 0,-2-4 160 0,-2-2-192 0,-2-7 192 15,-2 0-400-15,-8 3 16 16,0 0 16-16,0 0 0 16,0 0-272-16,14-73-64 0,-14 73-16 0,-7-55 0 0,7 55 496 0,-15-65 224 15,5 30-192-15,-2-1 192 0,0-3 0 0,-6-1 240 16,1-1-16-16,-3 0 0 0,2 3 0 0,-1 3 0 0,3 7 0 0,2 3 0 0,4 9-48 0,2 4-16 31,2 6 0-31,2 3 0 0,1 6 160 0,2 5 48 16,1 2 0-16,1 4 0 0,3 3-112 0,1 3 0 15,1 5-16-15,3 1 0 0,1 2-240 0,1 0 128 16,0 3-128-16,3 2 0 0,3 4 0 0,0 1 0 16,3-2 0-16,1 1 0 0,0-1 0 0,0-3 0 0,-2-3 0 15,-1-3 0-15,1 1 0 0,-2-5-128 0,-1-5 128 16,-1-2-160-16,-1-6-224 0,-3-4-32 0,-1-4-16 0,-4-4 0 31,-6 2-448-31,0 0-80 0,0 0-32 0,6-55 0 16,-6 55 144-16,-11-48 16 0,1 19 16 0,-2-3 0 0,-2 1 816 0,-2 0 0 0,-1-1 0 0,-4-4 144 15,-4-1 240-15,-4-5 64 0,-1-1 0 0,-1 1 0 16,0 2 128-16,2 4 16 0,5 4 16 0,0 4 0 16,6 7-240-16,1 5-48 0,6 3-16 0,3 6 0 15,1 2 96-15,4 4 32 0,2 2 0 0,2 4 0 16,1 2-112-16,2 6-32 0,2 3 0 0,3 2 0 16,1 7-128-16,3 7-32 0,3 3 0 0,3 5 0 0,1 5-128 15,4 6 0-15,4 2 0 0,1 4 0 0,2 0 0 0,-1-3 0 16,-2-1 0-16,-2-5 0 0,0-1 0 0,-2-2 0 15,-1-4-144-15,-3-7 144 16,-3-1-544-16,-2-9 0 0,-2-4 0 0,-4-4 0 16,-2-4-48-16,-2-5-16 0,-4-4 0 0,-1-4 0 15,-3-1 160-15,-2-8 16 0,-3 0 16 0,-2-5 0 0,-3-5 160 0,-3-4 16 16,-3-7 16-16,-6-5 0 0,-4-5 224 0,-3-6 240 16,-5-1-48-16,-5-5-16 0,-4-2 192 0,-2-2 32 15,-1 0 16-15,0 4 0 0,6 5 160 0,2 7 16 16,3 7 16-16,6 9 0 0,3 5-176 0,4 8-48 15,2 5 0-15,3 7 0 0,4 3-80 0,3 2-32 0,2 6 0 0,1 1 0 0,4 4-80 0,2 4 0 16,3 1-16-16,2 5 0 0,3 3-176 0,2 2 0 16,1 1 144-16,3 0-144 15,4 5 0-15,1 3 0 0,3 3 0 0,1 1 128 16,2 1-128-16,0-1 0 0,0 2 0 0,0-1 0 16,0-6 0-16,-1 1 0 0,-2-8 0 0,-2-4 0 15,-2-8-272-15,-3-5 16 0,-4-8 16 0,-2-4 0 31,-2-6-192-31,-3-4-32 0,-3-5-16 0,-3-7 0 16,6 19-272-16,-18-51-48 0,3 19-16 0,-1-2 0 0,-3-3 816 0,-3-5 0 0,-5-5 192 0,-3-4-48 16,-2 0 208-16,-5-6 32 0,-7-3 16 0,-3-2 0 15,-1 0 16-15,4 5 0 0,0 6 0 0,7 8 0 16,4 6-208-16,6 11-32 0,3 8-16 0,6 5 0 16,3 8-32-16,2 3-128 0,4 8 192 0,0 1-64 0,3 8 64 15,3 4 16-15,2 7 0 0,1 2 0 0,4 3-80 16,1 4-128-16,2 4 176 0,3 5-176 0,1 0 0 0,3 1 0 15,-1-1 0-15,2 1 0 0,1 0 0 0,-1-3 0 16,0 2 0-16,-2-6 0 0,1-3 0 0,-3-9 0 16,0-4 0-16,-2-4 0 0,-3-5 0 0,-1-7 0 15,-2-2 0-15,-3-8 0 0,-3-1-256 0,-2-6-64 16,-2-4-16-16,-6-5 0 16,0-2-112-16,-5-6-32 0,-3-1 0 0,0-4 0 0,0 3 480 0,-5-5 0 15,-2-2 0-15,-3-1 0 0,0-3 176 0,-3-3-32 16,-6-10 0-16,2 3 0 0,2-3 0 0,2 7 0 15,5 5 0-15,4 8 0 0,4 3-144 0,4 11 128 16,2 5-128-16,4 8 128 0,2 7 16 0,3 1 0 16,1 5 0-16,0 7 0 0,2 3 16 0,3 5 0 0,2 7 0 0,0 4 0 15,3 0-160-15,0 1 160 0,1 0-160 16,3 5 160-16,2 7-160 0,1 2 0 0,2 0 0 0,0 1 0 0,-1-1 0 0,1 0 0 16,-2 1 0-16,1-3 0 15,-1-2 0-15,-1-7 0 0,-1-2 0 0,0-3 0 16,-1-2 0-16,-2-7 0 0,-2-6 0 0,-1-3 0 15,-3-7 0-15,-1-6 0 0,-1 0-176 0,-3-6 176 16,-2-4-384-16,-4-8 16 0,-1-1 0 0,-4-7 0 16,-1-5 32-16,-3-4 0 0,-1-2 0 0,-3-3 0 0,-2 0 336 0,-2-5 0 0,-1 4 0 0,0 4 0 15,4 7 0-15,0 3 128 16,3 5-128-16,1 6 192 0,4 4 128 0,3 4 16 16,2 6 16-16,2 2 0 15,3 6-96-15,1 0 0 0,2 6-16 0,2 1 0 0,2 4-80 0,3 4-16 16,1 5 0-16,1 2 0 0,3 1-144 0,1 3 0 15,0 1 0-15,1 3 0 0,1 1 0 0,0-2 0 16,1 3 0-16,-2-3 0 0,0 0 0 0,-1-3 0 16,-1-1 0-16,-2-5 0 0,0-4 0 0,-2-4 0 15,-1-1 0-15,0-5 0 0,-3-2-128 0,0-4 128 16,-1-4 0-16,-1-2 0 0,-1-2 0 0,-2-2-144 0,-1-4 144 0,-3-2 0 0,2-3-256 0,-4-5 48 31,-1-2 16-31,-1-5 0 0,0-1 192 0,-3-2 0 16,-3-3 0-16,1-1-144 0,-3-3 144 0,0 1 0 15,-2-4 0-15,1 5 0 0,1 2 0 0,3 6 0 16,2 6 0-16,5 4 0 0,3 7 0 0,2 6 0 16,3 2 0-16,0 2 128 0,4 5-128 0,-1 2 176 15,2 4-176-15,4 3 192 0,-2 0-192 0,2 6 160 16,0-2-160-16,1 1 160 0,-2-2-160 0,0-2 0 0,2 4 0 0,0 4 0 16,0-3 0-16,-1 0 0 0,1 4 0 0,-2-1 0 15,0 0 0-15,0-2 0 0,-1 2 0 0,-1-7 0 16,-2 1 0-16,1-5 0 0,-2 0 0 0,-1-6 0 15,0 0 0-15,0-4 0 0,-1-1 0 0,-2-2 0 16,2-1 0-16,-3-1 0 0,2-2 0 0,-2 1 0 16,2-2 0-16,-2 0 0 0,0-2 0 0,2-3 0 15,-2 2 0-15,0-5 0 0,1-1 0 0,-2-3 0 16,5 16 0-16,-9-38 0 0,9 38 0 0,-12-51 0 16,12 51 0-16,-14-63 0 0,7 30 0 0,-2 1 0 15,-1-1-128-15,1 6 128 0,1 4 0 0,-1 2 0 16,0 5 0-16,3 6 0 0,0 0 0 0,0 5 0 15,1 4 0-15,3 1 0 0,-1 3 0 0,1 4 0 0,3 2 0 0,0 4 0 16,3 3 144-16,1 2-144 0,1 2 0 0,3 2 144 16,0 3-144-16,3 0 0 0,1 1 128 0,1 1-128 15,-1-3 0-15,2 0 0 0,3 2 0 0,-2-1 0 16,1 0 0-16,0-3 0 0,-1-3 0 0,-1-2 0 16,-1-2 0-16,-2-3 0 0,-2-6 0 0,-3 0 0 15,0-4 0-15,-4-4 0 0,1 0 0 0,-2-7 0 16,-2 2-160-16,-1-5 160 0,-1-5-240 0,-2 1 32 15,-1-2 0-15,0-4 0 0,-1-3 208 0,0-1-192 16,-2-6 192-16,1-3-192 0,-2-2 192 0,1 0 0 0,-1-3 0 16,0 0 0-16,-1-1 0 0,2-3 0 0,-1 2 0 0,0 2 0 15,2 1 0-15,0 1 0 0,-1-3 0 0,2 4 0 16,6 37 0-16,-5-61 0 0,5 61 0 0,0 0 0 16,0-47 128-16,3 44-128 0,-1 3 0 0,3 3 0 15,0 10 160-15,4 2-32 0,0 8 0 0,3 6 0 16,1 4 0-16,3 3-128 0,3 5 192 0,1 1-64 15,2 5-128-15,1 2 0 0,2 6 0 0,1-2 0 16,-2-8 0-16,0 5 0 0,3-2 0 0,1-1 0 16,0-2 0-16,-1-8 0 0,-2-3 0 0,-3-10 0 0,-2-3-336 0,-4-9 0 15,-2-4 0-15,-3-6 0 32,-4-6-272-32,-2-4-48 0,-5 8-16 0,0 0 0 0,2-51-288 0,-2 51-48 15,-12-60-16-15,4 21 0 0,-2-4 784 0,-1-2 240 0,-2-5 0 0,-1-1-160 0,-3-2 352 0,0-4 64 0,-1 0 0 0,-1 0 16 16,-1-2 48-16,2 3 16 15,0 3 0-15,4 4 0 0,0 6-192 0,3 9-144 16,1 5 192-16,10 29-192 0,-14-34 336 0,11 30-32 16,1 2-16-16,2 4 0 0,0 4 208 0,3 7 32 15,1 4 16-15,2 8 0 0,4 3-224 0,1 4-32 16,1 2-16-16,3 4 0 0,1 0-272 0,1 3 0 16,4 4 0-16,2-1 0 0,1 6 0 0,1-5 0 15,0 2 0-15,-2-3 0 0,-2-2 0 0,0-5 0 16,0-1 0-16,-2-3 0 0,1-5 0 0,-4-2 0 15,-1-7 0-15,-3-5 0 0,-2-6-256 16,-4-4-16-16,0-4 0 0,-3-6 0 16,-2-4-352-16,-2-2-64 0,1 12-16 0,-8-45 0 15,8 45 112-15,-15-61 16 0,6 24 0 0,-4-6 0 0,1 3 576 0,-2-4 0 0,-2-3 0 0,-1-4 0 16,-2 1 0-16,-2-1 0 16,0-5 0-16,-1 6 0 0,3 5 0 0,2 4 160 0,2 9-160 15,2 4 160-15,2 9-160 0,1 3 192 0,3 6-192 0,3 4 192 0,0 2 0 0,1 2 16 16,2 2 0-16,1 0 0 0,1 2 48 0,1 6 16 15,1 2 0 1,2 4 0-16,3 5-80 0,0 3-32 0,3 4 0 0,2 3 0 16,0 3-160-16,4 5 128 0,1 1-128 0,2 3 128 15,1-4-128-15,4 5 0 0,1 3 144 0,2 2-144 16,2-3 0-16,-2-1 0 0,2 3 0 0,-3-5 0 0,-2-4-320 0,-3-5-48 0,-3-6 0 0,-2-1 0 31,-1-7-192-31,-2 1-32 0,-3-3-16 0,-1-6 0 16,-3-1 224-16,-2-6 64 0,-1-3 0 0,-3-3 0 15,-1-4-576-15,-3-5-96 0,-2-4-32 16,5 16 0-16,-14-51 336 0,2 17 64 0,0-7 16 0,-5-6 0 0,-1-6 608 16,-4 1 0-16,0-1 192 0,-2 2-64 0,2 4 0 15,-3-1-128-15,1-3 192 0,-1 5-64 0,3 7 96 0,2 4 16 16,4 7 0-16,1 5 0 0,3 5 528 0,2 5 128 16,2 4 0-16,3 6 16 0,2 3-64 0,0 0-16 15,2 0 0-15,1 4 0 0,0 1-368 0,1 1-80 16,3 0 0-16,0-1-16 0,-2 4-192 0,4 3-48 15,2 4 0-15,2 6 0 0,1 3 48 0,2 4 0 16,3 5 0-16,4 2 0 0,2 5-32 0,3 3 0 16,2 3 0-16,3 2 0 0,1 3-144 0,0-1 0 15,-1 5 0-15,-1-4 128 0,-2-5-128 0,3 0 0 16,1 4 0-16,0-4 0 0,0-3 0 0,-4-5 0 0,-3-9 0 16,-3-1 0-16,-3-6-208 0,-3-4-32 0,-1-4 0 15,-6-9 0 1,1-2-432-16,-4-4-96 0,-3-4 0 0,-2-7-16 15,0 11-432-15,0 0-96 0,-13-63-16 0,2 31 0 0,-1-3 752 0,-4-10 128 0,-6-11 48 16,-3-11 0-16,-4-12 400 0,-3-4 256 0,-3-2-48 0,-1 3 0 16,1 0-80-16,2 9-128 0,2 10 176 0,4 9-176 15,3 9 208-15,6 12-64 0,4 9-16 0,3 10 0 16,4 1 368-16,2 7 64 0,2 5 16 0,3 5 0 16,0 2 256-16,3 4 48 0,1 4 16 0,3 9 0 15,2 3-320-15,1 5-64 0,3 4-16 0,2 3 0 16,2 4-240-16,2 2-64 0,2 3 0 0,1 0 0 0,0 4-192 15,3-1 176-15,1 5-176 0,0-2 160 0,2 0-160 0,-3-6 0 0,1 1 0 0,-2-7 0 16,-5-10 0-16,1-5 0 0,0-4 0 0,-4-8 0 16,-1-2 0-16,-3-5 0 15,-2-2 0-15,-1-5 0 0,-4 0-224 0,-1-5 80 16,-2-2 16-16,-1 0 0 16,-2-5-320-16,-1-1-48 0,-3-3-16 0,5 16 0 0,-14-47 352 0,4 17 160 15,-1-3-160-15,-1-3 160 0,-1-3 0 0,0-6 0 16,-3-6 0-16,-4-3 0 0,1-3 0 0,1 4 0 15,0-1 0-15,2 0 0 0,3 6 0 0,-1 5 0 16,14 43 0-16,-15-58 0 0,15 58 0 0,0 0 0 16,0 0 0-16,0 0 0 0,0 0 368 0,-3-3 16 15,7 22 0-15,4 7 0 0,1 5 112 0,4 5 16 16,2 7 16-16,1-2 0 0,0-3-384 0,3 3-144 16,3 5 0-16,3 3 144 0,1-2-144 0,2 4 0 0,2 1 0 15,-1 0 0-15,1 0 0 0,0-2 0 0,1 0 0 16,-3-5 0-16,1-1-240 0,-3-8 80 0,-3-3 16 0,-3-7 0 31,-2-5-496-31,-2-7-80 0,-3-5-32 0,-3-4 0 16,-3-5-144-16,-7 0-16 0,0 0-16 0,0 0 0 15,6-59-272-15,-6 59-48 0,-11-63-16 0,1 25 0 0,-2-7 1264 0,-3-6 0 0,-2-5 288 0,-3-10-48 16,-2-4 272-16,-4-6 48 0,0-2 16 0,0 5 0 16,4 10-48-16,-1 3 0 0,2 3 0 0,3 6 0 15,2 10-240-15,3 12-48 0,3 10-16 0,4 10 0 0,3 6 432 0,-1 5 96 0,3 2 16 0,1 9 0 16,2 8 128-16,3 3 48 0,2 7 0 0,3 3 0 31,3 7-624-31,0 4-112 0,5 5-16 0,0-1-16 0,3 3-176 16,0-2 0-16,1 5 0 0,1-5 0 0,-2-1 0 0,0-4 0 15,0-3 0-15,1 2 0 0,1-6 0 0,-1-6 0 16,0-3 0-16,-4-10 0 0,-2-4-192 0,-2-6-32 16,-3-4 0-16,-2-5 0 15,-4-1-992-15,-3-6-192 0,-2-2-32 0,0 9-16 0,0 0 368 16,-10-62 64-16,10 62 0 0,-15-61 16 0,6 25 1008 15,-3-3 368-15,0-3-16 0,-2-3 0 0,0-2 192 0,-1-4 32 16,-1 1 16-16,0-1 0 0,0 2-16 0,3 3-16 16,2 0 0-16,2 8 0 0,9 38-256 0,-9-57-48 0,9 57-16 15,0 0 0-15,0 0 176 0,0 0 32 0,0 0 16 0,0 0 0 0,0 0-16 0,0 0 0 32,0 0 0-32,0 0 0 0,35-10-224 0,-27 25-48 15,0 5-16-15,2-1 0 0,1 6-160 0,3 1 0 16,1 9 0-16,2 2 128 0,2 7-128 0,-1 0 0 0,0-6 0 0,-2 3 0 15,1 1 0-15,-1-1 0 0,0 1 0 0,-1-5 0 16,-1-6 0-16,-2-5 0 0,-2-10 0 0,-1-1 0 16,-2-12 0-16,-1-3 0 0,0-3 0 0,-6 3 0 31,0 0-576-31,0 0-32 0,5-68-16 0,-5 68 0 0,-5-59 256 0,5 59 48 0,-11-69 16 0,11 69 0 16,-13-73 304-16,4 32 0 0,-2 1 0 0,0-1 144 15,-2 0-16-15,-2-5-128 0,-1-1 192 0,-1-7-64 16,-1 1-128-16,0 2 0 0,2 10 144 0,3 7-144 15,1 11 0-15,4 7 0 0,0 10 0 0,2 4 128 16,1 4 64-16,2 4 0 0,-1 4 16 0,3 4 0 16,-1 7 240-16,4 5 64 0,0 5 0 0,2 7 0 0,1 3-336 0,2 6-176 15,3 5 192-15,0 3-192 0,2 0 0 0,1-2 0 16,-1 4 0-16,-1-9 0 0,-1-3 0 0,0 0 0 0,0 1 0 0,-2 1 0 16,1-6 0-16,-1-3 0 0,-1-6 0 15,-3-4 0-15,-1-6-320 0,0-9 0 16,-3-1-16-16,0-9 0 0,-3-2-352 0,-2-4-64 0,-1-5-16 0,-4-7 0 31,-1-4 16-31,-4-4 0 0,-2-7 0 0,-3-5 0 0,-2-3 528 0,-1-3 224 16,-5-4-192-16,-1-4 192 0,-2-2 0 0,-5-1 0 0,-1-1 0 0,-3 2 0 0,2 3 0 0,2 7 192 15,0 0-192-15,2 7 192 0,1 5-192 0,2 7 128 32,4 7-128-32,4 8 128 0,2 4 96 0,1 6 16 15,3 3 0-15,1 4 0 0,2 0 336 0,2 2 64 0,0 4 0 16,1 3 16-16,1-1-512 0,1 5-144 0,-1-4 0 0,0 4 0 0,1-1 0 15,-1 3 0-15,0-3 0 0,-2-2 128 16,2-2-128-16,0-3 176 0,0-5-176 0,-1-8 192 16,1 0-192-16,0-6 128 0,-1-6-128 0,-1-6 128 15,0-1-128-15,-2-6-144 0,0-3 144 0,1-6-208 16,-1 0-48-16,-1-2-16 0,0-6 0 0,-1 0 0 16,2 3 144-16,-1-1 128 0,0 3-192 0,-1-2 192 15,0 5 0-15,0 4 0 0,0 3 0 0,1 6 0 16,2 6 0-16,1 3 0 0,2 4 0 0,1 2 0 0,2 5 128 0,1 2-128 15,1 3 176-15,0 1-176 16,1 4 304-16,1-1-48 0,1 3-16 0,0-1 0 16,1 2-240-16,-1 2 128 0,2 0-128 0,-1 0 0 0,1 2 0 15,-2 1 0-15,0 3 0 0,0-2 0 0,-2 1 0 0,-1-5 0 16,-1 0 0-16,-1-1 0 0,-1-5 0 0,0-3 0 16,-1-2 0-16,-1-3 0 0,-1-2 0 0,0-2 0 15,0 2 0-15,-3-2-160 16,0-2-592-16,0 4-112 0,0 0-32 0,0 1-15248 15</inkml:trace>
  <inkml:trace contextRef="#ctx0" brushRef="#br0" timeOffset="173805.73">18223 9271 11055 0,'-9'16'976'0,"2"-6"-784"15,3-4-192-15,2-3 0 0,-1 2 432 0,1-3 32 16,-1 1 16-16,-2 4 0 0,-3 1 1584 0,-2-2 320 15,0-2 64-15,0-6 16 0,0-6-1024 0,2-4-208 16,-1-7-32-16,-1-4-16 0,0-6-848 0,-2-4-160 16,-1-3-48-16,1-5 0 0,1 3 112 0,-1-7 16 0,-5-11 0 0,3-4 0 15,0 6 64-15,3 8 0 0,2 13 16 0,2 5 0 0,3 12-16 0,2 6-16 32,0 8 0-32,2 6 0 0,3 4 608 0,1 8 128 15,1 7 32-15,3 4 0 0,2 5-272 0,2-1-48 16,1 2-16-16,2 1 0 0,1 2-736 0,2 1 0 15,3 1 0-15,0-3 0 16,3-1-368-16,-1 1-64 0,1 0-16 0,-1-3 0 0,0 0-128 0,-2-1-16 0,-2-5-16 0,0-5 0 0,-2-4 352 0,-1-6 80 16,-1-5 16-1,-3-8 0-15,-2-2-336 0,-10 4-64 0,0 0-16 0,15-55 0 32,-15 55-496-32,-4-64-96 0,0 29-32 0,-6-9 0 0,-3 2 1200 0,-2 1 128 0,-1 1 64 0,-5-5 32 15,-1-2 256-15,-5-1 48 0,-2-5 16 0,2 5 0 16,1-2 112-16,5 8 32 0,4 4 0 0,6 9 0 15,3 7-240-15,6 10-32 0,2 2-16 0,2 7 0 16,1 3 464-16,1 3 96 0,2 4 0 0,2 3 16 16,4 5-80-16,0 1-32 0,3 3 0 0,2 0 0 0,3 6-528 15,2 1-96-15,2 2-32 0,0 7 0 0,4 0-208 16,-2 2 0-16,-3-3 0 0,4 8 0 16,3 7 0-16,0 1 0 0,0 4 0 0,0-5 0 0,0-1 0 0,-3-7 0 15,-1-6 0-15,-3-7 0 0,0-8 0 0,-2-8 0 16,-1-3 0-16,-3-12-160 0,-1-3-192 0,-16 6-32 15,0 0-16-15,0 0 0 16,36-76-496-16,-36 76-80 0,2-60-32 16,-4 26 0-16,-2-2 576 0,-3 1 112 0,-1 1 32 0,-3-1 0 0,0-2 288 0,-5-2 144 0,-3-3-16 0,0-1 0 0,-1 1 64 15,1 1 0-15,4 7 0 0,3 6 0 0,2 9-64 0,4 5 0 32,2 8 0-32,2 1 0 0,2 7 464 0,1 2 96 0,2 5 16 0,1 4 0 0,3 3 128 0,1 5 16 15,3 4 16-15,3 4 0 0,1 3-608 0,3 2-112 16,2 1-16-16,4 1-128 15,2 1 0-15,2 4 0 0,5 3 0 16,5 5 0-16,1 4 0 0,1 0 0 16,-3-2 0-16,1 1 0 0,-1 3 0 0,2 2 0 0,-1 0 0 0,-2-6 0 15,-3-7 0-15,-3-8 0 0,-3-5 0 0,-3-10 0 16,-5-5 0-16,0-10 0 0,-3-5 0 16,-2-7 0-16,-14 6-304 0,0 0 48 0,0 0 0 0,29-79 0 31,-29 79-384-31,1-64-80 0,-2 23-16 0,-2-3 0 0,-2-7 528 0,-4-2 208 0,-2-1-176 0,-3 6 176 15,-2 1 0-15,-2 0 0 0,-3 5 0 0,1 5 0 16,2 7 160-16,1 6-160 0,2 5 128 0,4 7-128 16,3 8 144-16,-1 4-144 0,4 6 160 0,1 4-160 15,3 5 688-15,2 2 32 0,3 8 16 0,2 1 0 16,3 2-352-16,3 6-80 0,4 0-16 0,3 5 0 16,1-1-288-16,2 0 0 0,1 3 0 0,3 3 0 0,-1-6 0 15,5 9 0-15,4 7 0 0,1-1-144 0,-3-2 144 16,0 0-192-16,-3 1 192 0,-2-3-192 0,-1-4 192 15,-4-8-192-15,-3-7 192 0,-3-8-192 0,-1-6 64 0,-4-7 0 16,-3-3 0-16,-2-10 0 16,-1-5-448-16,-2-7-96 0,-2-2-16 0,-1 18 0 15,-4-57-208-15,-1 21-64 0,1-5 0 0,-4-2 0 16,-1-4 608-16,1 1 112 0,-1 2 32 0,-2-2 0 0,0-2 208 0,-1-3-144 16,-2 0 144-16,0 2-128 0,1 1 128 0,-1 3 0 15,2 4 128-15,1 7-128 0,0 5 0 0,2 7 144 16,0 8-144-16,2 8 0 0,1 4 272 0,1 5-48 0,0 6-16 15,2 7 0-15,1 3 704 0,2 4 144 0,2 8 32 0,3 6 0 16,0-2-528-16,3 7-112 0,3 5 0 0,0 1-16 16,1 3-432-16,4 4 128 0,4 8-128 0,2 1 0 15,3 0 0-15,-2 1 0 0,1 2 0 0,-2-8 0 16,-2-8 0-16,0-3 0 0,1-7 0 0,-3-9 0 16,0-7 0-16,-2-9 0 0,-3-6-128 0,-1-4 128 31,-1-6-848-31,-3-7-112 0,0 1 0 0,-8 6-16 15,0 0-496-15,8-57-80 0,-8 57-32 0,-1-62 0 16,1 62 880-16,-5-69 160 0,0 24 32 0,0-1 16 0,-2-3 496 0,-2 1 256 0,-2 1-16 0,-3 2-16 16,0 2 192-16,-4 1 32 0,2 1 16 0,-2 3 0 15,-1 3-144-15,-1 3-48 0,2 7 0 0,2 4 0 16,3 10 16-16,2 5 0 0,1 6 0 0,3 4 0 16,1 2 576-16,1 6 112 0,1 8 32 0,2 5 0 15,2 4-112-15,2 6 0 0,2 6-16 0,1 0 0 0,1 6-560 16,3 0-96-16,0 1-32 0,3 3 0 0,1 2-192 0,2 1 0 15,0 2 0-15,0-2 0 0,0-1 0 0,-1-1 0 16,1-2 0-16,0-5 0 0,0-1 0 0,0-10 0 16,0-3 0-16,-2-7 0 0,1-3 0 0,-2-8 0 15,2-3 0-15,-3-5 0 0,-1-5-224 0,0-6-32 16,-3-4-16-16,-7 10 0 16,0 0-752-16,12-57-128 0,-12 57-48 0,-1-65 0 15,1 65 448-15,-7-83 96 0,1 38 16 0,-2-2 0 0,1 0 480 0,-3-3 160 16,-2-1 0-16,-2-2 0 0,-2 2 0 0,-3 0 256 15,2 7-32-15,2 7 0 0,-2 5 48 0,1 7 16 16,3 5 0-16,0 8 0 0,3 2-32 0,0 4 0 0,3 2 0 0,0 8 0 16,2 2 256-16,2 4 64 15,2 5 0-15,1 4 0 0,2 6 64 0,0 7 0 0,5 3 16 0,1 6 0 16,2 4-448-16,1 5-80 0,3-2-128 0,0 2 176 16,0-3-176-16,1-2 0 0,1 5 0 0,0-3 0 15,0-1 0-15,-2-2 0 0,0-1 0 0,-3-4 0 16,0-2 0-16,-2-5 0 0,-2-7 0 0,-2-3 0 15,1-6 0-15,-3-4 0 0,-1-4 0 0,-2-3 0 16,1-5-224-16,-2-3 80 0,1 0 16 0,-2-4 0 16,0-2-256-1,0-4-32-15,-1 1-16 0,0-4 0 0,0-7 176 0,0 1 48 0,-1-5 0 0,-1-3 0 16,5 30 208-16,-10-69-176 0,4 28 176 0,0 0-160 16,-2 4 160-16,-2-8-160 0,-1-9 160 0,-4-6-160 0,-1-3 160 0,1 6-192 0,-1 4 192 0,0 11-192 15,3 8 0-15,-1 12 0 0,3 10 0 0,0 8 0 16,1 4 192-16,1 9 0 15,2 3 0-15,-1 5 0 0,3 6 304 0,3 10 144 16,0 5 16-16,4 9 16 0,2 1-240 0,3 6-48 16,3 3-16-16,2-1 0 0,3 1-176 0,3-2-144 15,0 2 144-15,1-1-208 0,2 4 208 0,-2-3-192 16,1-5 192-16,0-2-192 0,1 0 192 0,-1-8 0 0,-2-1 0 0,0-10-144 0,-3-7 144 16,-3-6 0-16,0-7 0 0,-2-6 0 31,-1-4-576-31,-3-4-48 0,-1 0 0 0,-4-6 0 15,-1-5-976-15,-5 0-192 0,-1-6-32 0,-4-1-16 16,-2-1 1136-16,-2-1 240 0,1 4 32 0,-5-4 16 0,-3 0 784 0,-2-1 144 16,-4-3 48-16,-3 1 0 0,-2-2 240 0,-2-3 48 0,1-1 16 0,1-1 0 15,1 3-288-15,2 0-48 0,3 3-16 0,3 3 0 16,4 6-384-16,6 2-128 0,2 7 0 0,3 5 0 16,3 5 416-16,4 6-32 0,1 5 0 0,4 7 0 15,1 3 448-15,1 6 64 0,4 9 32 0,1 2 0 16,1 3-624-16,2 1-128 0,1 1-32 0,0-1 0 15,-1 0-144-15,1-5 0 0,1 3 0 0,-1-6 0 16,-2-3-192-16,-4-4 192 0,0-2-192 0,-3-2 192 16,0-5-128-16,-3 0 128 0,-1-7 0 0,0-4 0 15,-1 0 0-15,-4-6 0 0,1-4 0 0,-2 0 0 16,-2-5-128-16,0-2-16 0,-3-1 0 0,-2-2 0 16,0-1-48-16,-3 0-16 0,1-2 0 0,-3-1 0 15,-2 1 208-15,0-1 0 0,-2 0 0 0,-3-4 0 16,-2-2 0-16,-2-6 0 0,-3-1 176 0,-2-6-48 0,0 1-128 15,-1-7 128-15,4 2-128 0,0-1 128 0,5 3-128 0,1 2 0 16,5 5 0-16,2 8 0 0,3 6 0 0,3 4 0 16,2 5 0-16,0 7 0 0,3 7 208 0,1 2 80 15,2 5 16-15,1 5 0 0,4 5 272 0,-1 5 48 16,4 3 16-16,4 3 0 0,1-1-448 0,3 1-192 16,-1-1 160-16,2-1-160 0,-1-3 0 0,1-1 0 15,0-1 0-15,-3-4 0 0,-1-1 0 0,-1-3 0 16,-1-5 0-16,-3-1 0 0,-3-6 0 0,0 0 0 15,-2-6 0-15,-1-4 0 0,-1-2 0 0,-3-6-128 16,-2-2 128-16,-3-7 0 0,-1-3-240 0,-3-4 16 0,-3-3 0 16,-2-5 0-16,-1 0 96 0,-2 2 128 15,-2 0-208-15,0 4 80 0,-2 0 128 0,-3 3 0 0,-4-4 0 16,-1 3-128-16,5 1 128 0,-2 3 0 0,2 2 0 0,2 5 0 16,4 6 0-16,3 2 128 0,4 5-128 0,3 4 0 15,2 6 208-15,1 3-16 0,4 5-16 0,2 4 0 16,1 2 64-16,1 3 16 0,2 3 0 0,2-2 0 15,1 3-256-15,-1-1 128 0,2 3-128 0,0-3 0 16,1 1 0-16,1 2 0 0,-2-3 0 0,-2 1 0 16,1-3 0-16,-2-2 0 0,0-1 0 0,-4-7 0 15,1 0 0-15,0-8 0 0,-1-1 0 0,-3-6 0 16,1-2 0-16,-2-4 0 0,-3-3 0 0,-1-3 0 16,-1 0 0-16,-1-4 0 0,-2-1 0 0,0 0 0 15,0-3-128-15,-1 1 128 0,-3-2 0 0,2-1 0 16,-1-1 0-16,0-2-128 0,-1 2 128 0,1-5 0 0,0 1 0 15,-3-3 0-15,1-1 0 0,0 1 0 0,0 3 0 16,-1-2 0-16,2 2 0 0,0 5 0 0,4 5 0 0,1 2 0 0,1 8 0 0,3 0 0 16,2 7 0-16,1 4 0 15,1 0 0-15,1 6 0 0,3 5 0 0,1 4 0 16,1 7 0-16,1 5 144 0,2 7-144 0,0-5 0 16,0 1 144-16,-1-1-144 0,2 7 0 0,-1 1 0 15,0 2 0-15,-1-6 0 0,0 0 0 0,-2-3 0 16,2-4 0-16,-3-3 0 0,1-4 0 0,-1-3 0 15,0-5 0-15,-1-8 0 0,1 0 0 0,-2-6 0 0,1-2 0 0,0-5 0 0,-2 2 0 0,0-5 0 16,-2 0 0-16,-1-6-128 0,-1-3-16 0,0-3 0 16,-2-2 0-16,-1-4 0 15,1-2 144-15,-3 2-128 0,0-2 128 0,0 2-128 16,1 3 128-16,-3-3 0 0,-2 1 0 0,0-1-128 16,-2 1 128-16,2 2 0 0,0 0 0 0,1 2 0 0,2 5 0 0,2 4 0 15,0 0 0-15,2 4 0 0,3 6 0 0,1-1 0 16,1 6 0-16,-1 0 128 0,3 4-128 0,-1 1 144 15,3 6-144-15,1 2 160 0,2 5-16 0,2 4 0 0,0 1 0 0,2 2 0 16,2 3-144-16,1 1 0 0,0-3 144 0,1-1-144 31,-1 0 0-31,0-3 0 0,-2-1 0 0,0-3 0 16,-1-1 0-16,-2-8 0 0,0 0 0 0,-1-6 0 16,-2-4 0-16,1-4 0 0,-2 0 0 0,-2-5 0 15,-1-5 0-15,-1 3 0 0,-1-8 0 0,-2 1 0 16,-2-2 0-16,0-2 0 0,-2-2 0 0,-1-1 0 15,0 5 0-15,-2-1 0 0,1 1 0 0,-2 2 0 16,1 2 0-16,-1 3 0 0,-1 1 0 0,2 0 0 0,0 0 0 0,1 2 0 16,-2-2 0-16,2 1 0 0,2 3 0 0,0 0 0 15,3 2 0-15,1 3 0 0,1 1 0 0,1 4 0 16,1-1 0-16,2 6 0 0,1 2 0 0,1 4 0 0,2 0 0 0,1 5 128 0,1 2-128 16,-1 0 0-1,4 3 128-15,-2-1-128 0,1 2 0 0,2-1 0 16,-1 1 0-16,-1-1 0 0,2-3 0 0,-3-6 0 15,-1 0 0-15,-2-7 0 0,1-2 0 0,0 0 0 16,-2-7 0-16,1 0 0 0,-1-3 0 0,-2-1 0 16,2-3 0-16,-2-2 0 0,0-3 0 0,-2-4 0 0,1 0 0 15,-1-6 0-15,0 1 0 0,0-2 0 0,-2 0 0 0,2 0 0 0,-2 2 0 0,-1 2 0 16,0-4 0 0,-1 5-128-16,0-1 128 0,0 1 0 0,-1 2 0 0,0 0 0 15,1 3 0-15,-2 0 0 0,2 2 0 16,-1 3 0-16,2 4 0 0,-1 2 0 0,1 2 0 15,1 2 0-15,1 3 0 0,2 4 0 0,0 1 0 0,1 5 0 0,0 1 0 16,1 2 0-16,2-2 0 0,-2 3 128 0,1-3-128 0,1 1 0 0,-3 2 0 16,2-1 0-1,0 1 0-15,-2 0 0 0,0-3 0 0,-2 2 0 16,1-2 0-16,-1-2 0 0,-1 1 0 0,-1-5 0 16,2-3 0-16,0-1 0 0,0-3 0 0,1-6 0 15,0 2 0-15,-2-5 0 0,2-4 0 0,-1 1 0 16,0-1 0-16,1 0 0 0,1 2 0 0,-1-1 0 15,0 2 0-15,-1-2 0 0,1 2 0 0,-2-2 0 0,0 3 0 16,-2 0 0-16,0-1 0 0,0 2 0 0,0 1 0 16,-1 0 0-16,-1 0 0 0,0-1 0 0,1 1 0 0,0 2 0 15,0 1 0-15,0 1 0 0,2 3 0 0,0 1 0 16,3 5 0-16,1 1 0 0,1 2 0 0,2 0 0 0,2 7 0 0,2 3 0 16,3 1 0-16,2 5 0 15,2 0 0-15,2 2 0 0,1-3 0 0,2-1 0 16,2-1 0-16,0-3 0 0,-4-6 0 0,4 0 0 15,3-1 0-15,2-4 0 0,-3-2 0 0,1-6 0 16,-2-3-144-16,-1-7 144 0,-21 7-144 0,0 0 144 16,56-34-192-16,-56 34 192 0,0 0-224 0,52-76 64 15,-52 76 16-15,29-73 0 0,-29 73-48 0,20-81 0 16,-20 81 0-16,12-79 0 0,-12 79 192 0,7-77-208 0,-7 36 80 0,0 3 128 0,-2-1 0 0,1 5 0 16,-1-1 0-1,-1 7 0-15,2 1 0 0,1 7 0 0,1 7 0 0,2 6 0 16,0 6 0-16,2 6 0 0,2 1 0 0,0 4 0 15,3 8 144-15,3 5 48 0,4 5 16 0,2 4 0 16,4 3-32-16,1-1-16 0,5 1 0 0,-1 0 0 16,3-3-160-16,1-4 0 0,2 3 0 0,-2-5 128 15,-1-4-128-15,-3-6 0 0,2-1 0 0,-2-9 0 16,-2-2 0-16,-2-6 0 0,-4-2 0 0,-20 4 0 0,0 0 0 0,64-38 0 0,-64 38 0 0,0 0 0 31,57-78-160-31,-57 78 160 0,29-68 0 0,-29 68-144 16,20-76 16-16,-20 76 0 0,8-73 0 0,-8 73 0 15,1-69 128-15,-4 36 0 0,0 1-144 0,-1 2 144 0,-1 1 0 0,-1-1 0 16,-3 1 0-16,0 1 0 0,0-1 0 0,-3 1 0 16,1-3 0-16,0 5 0 0,3 1 0 0,1 9 0 15,4 6 0-15,1 4 0 0,1 8 0 16,2 6 0-16,3 7 0 0,1 4 0 0,1 6 240 0,2 4-48 16,2 3 0-16,-1 2 0 0,3 1-192 0,-1 0 128 15,0-1-128-15,1-4 0 0,-1-2 0 0,-1-4 0 0,-1-4 0 0,-3-10 0 0,0-4-144 0,-2-6-32 31,-2-9 0-31,-3-4 0 16,-1-10-656-16,-4-3-128 0,-3-5-16 0,-3-7-16 16,-3-5 224-16,-4-5 32 0,-2-3 16 0,-2-5 0 0,-6-2 480 0,-3-5 112 15,-5 0 128-15,-4 0-208 0,-3 0 208 0,-3 2 0 0,1 4 0 16,-4 0 0-16,0-3 208 0,-1 1-64 0,2-2-16 0,3 5 0 0,6 8-128 0,6 7 0 16,4 7 0-1,6 5 0-15,6 7 0 0,3 6 0 0,3 1 0 0,3 4 0 0,3 0 176 0,2 1 0 16,2 2 0-16,0-3 0 15,2 4 16-15,2-5 16 0,0-3 0 0,-2 15 0 16,0 0-208-16,0 0 128 0,22-58-128 0,-22 58 0 16,0 0 0-16,0 0 0 0,0 0 0 0,0 0 0 15,60-19 192-15,-47 31-16 0,5 8 0 0,1 9 0 16,7 9 96-16,4 9 32 0,2 9 0 0,5 4 0 16,2 7-160-16,1 0-16 0,4-2-128 0,-2-4 192 15,1-6-192-15,4 0 0 0,4-4 0 0,1-7 0 16,-3-9-832-16,2-7-144 0,3-8-48 15,-2-9 0-15,-1-7-2448 0,-7-10-496 0,-4-3-112 0,-40 9-16 16,63-28 1152-16,-63 28 240 0,0 0 32 0,58-59 16 16,-58 59 2256-16,0 0 400 0,22-63 176 0,-20 47-16 0,-1 4 624 0,-4 2 128 15,1 1 32-15,-4 1 0 0,-3 3 256 0,-3 2 48 16,-3 3 16-16,0 3 0 0,0 0-336 0,0 5-64 0,1 4-16 0,1 7 0 16,5 3-432-16,1 6-96 15,5 10 0-15,3 2-16 0,3 9-96 0,2 4-16 16,3 4 0-16,2-3 0 0,1-3-192 0,3 6-128 0,4 2 128 0,3 2-208 0,4-4 208 15,-1-4 0 1,-1-9 0-16,0-9 0 0,-1-7 192 0,1-5-192 16,2-7 192-16,-3-4-192 0,2-6 0 0,-4-2 0 15,-1-4-160-15,-3-3 160 16,-2 2-640-16,-4-5-16 0,-2 4 0 0,-6-6 0 16,1 3-560-16,-5-1-128 0,0 2 0 0,-4-2-16 0,-2 2 976 0,-1 2 208 15,-2 1 48-15,-1 1 0 0,-2 0 624 0,1 1 128 0,0 1 16 0,-3 2 16 16,1-1 160-16,1-3 16 15,-2 0 16-15,-1-3 0 0,0-3-160 0,0-2-48 0,-2 0 0 16,-1-6 0-16,-3-4-400 0,0 2-96 0,-3-3-16 0,0 4 0 16,0 3-128-16,-1 4 0 0,0 5 0 0,1 6 0 15,3 4 0-15,0 5 0 0,1 5 0 0,1 7 0 16,2 2 976-16,4 0 112 0,-1 5 32 0,2 0 0 0,4-3-288 0,0 2-48 0,3 1-16 0,0 1 0 31,2-4-480-31,0 1-96 0,2-5-32 0,-1 0 0 16,1-1-160-16,-1-3 0 0,0 0 0 0,0-3 0 15,-1 1 0-15,1-4 0 0,-1-1 0 0,0-1 0 16,-1-4 0-16,0 0 0 0,0-2 0 0,-1-2 0 16,-1-1 0-16,-2-3 128 0,-1-3-128 0,0-3 192 15,2 0 16-15,-3-4 16 0,-2-3 0 0,0-1 0 0,-1-4-96 16,-2 0-128-16,1-1 176 0,-1-1-176 0,0-2 144 16,0-3-144-16,0 3 0 0,1-4 144 0,1 3-144 0,-1-1 0 15,3 3 0-15,2 4 128 0,3 4-128 0,1 5 0 16,2 2 0-16,0 4 0 0,2 4 240 0,2 1 16 15,0 4 0-15,1 4 0 0,1-1 448 0,2 6 112 16,2 0 16-16,1 3 0 0,1 3-448 0,2 0-64 16,2 3-32-16,1-6 0 0,0 2-144 0,1-3-16 15,1-2-128-15,-2-1 192 0,2-2-192 0,-2 0 0 16,-3-2 0-16,1-4 0 0,0 2 0 0,-1-3 0 0,0-2 0 0,-2-2 0 0,0-2 0 0,-1-2 0 16,-2-2 0-16,0-2 0 0,-1 0-144 0,-2-3 144 31,1 1 0-31,-2 0-144 0,-1 2 144 0,-1-2-128 0,1 3 128 15,-3 2-128-15,2-1 128 0,-2 1 0 0,2 0-144 0,-3 0 144 16,1 2 0-16,-2 0 0 0,0-1 0 0,-1-1 0 16,1 3 0-16,-3 0 0 0,1-3 0 0,-5-3 0 15,-1 2 0-15,0-1 0 0,0 0 0 0,0 3 0 16,1-4 0-16,1 3 0 0,3 2 0 0,0-1 0 16,2 4 0-16,1-2 128 0,1 4-128 0,2-2 0 0,2 2 0 0,0 2 0 0,1 0 128 0,0 2-128 15,3 4 0-15,0 3 128 0,1-1-128 0,1 4 128 31,0 1-128-31,2 1 128 0,-1 4-128 0,0-2 128 16,1-2-128-16,1-1 0 0,-1 2 0 0,0-8 0 16,-1 2 0-16,0-4 128 0,2 1-128 0,0-5 0 0,-1-1 0 0,0-6 0 15,0 0 0-15,-1-4 0 0,-2 1-128 0,0-3 128 16,-1-7-160-16,-4 13 160 0,0 0-304 0,17-75 48 16,-17 75 0-16,9-69 0 0,-9 69 64 0,5-70 0 15,-5 70 16-15,2-58 0 0,-2 58 176 0,-2-51 0 16,0 28 0-16,-1 3 0 0,1 0 0 0,1 4 0 15,0 4 160-15,1 0-160 0,0 2 192 0,1 3-64 16,1 3-128-16,2 2 192 0,1 0-48 0,0 2-16 16,2 2 0-16,1 2 0 0,-1 2 160 0,3 3 32 15,1-2 0-15,0 3 0 0,2 3-128 0,0 1 0 16,1 0-16-16,1 2 0 0,1-1-176 0,0 1 160 16,1 0-160-16,0-1 160 0,1-2-160 0,-1 2 0 0,-1 1 0 15,0 0 0-15,0-2 0 0,-1 2 0 0,-1 1 0 16,-1-3 0-16,1-2 0 0,-2-5 0 0,1-1 0 0,-3-5 0 15,-1 2 0-15,-1-7 0 0,-1-2 0 0,-2-7 0 16,-1 1-192-16,-2-4 48 0,-2 16 0 0,0-45 0 16,0 45-128-16,-5-63-32 0,5 63 0 0,-7-70 0 15,3 33 304-15,-1 0 0 0,2-2-128 0,-4 1 128 16,1 1 0-16,-1 1 0 0,-1 4 0 0,1 1 144 16,1 5-144-16,2 5 192 0,2 5-192 0,0 6 192 15,2 4-192-15,2 2 0 0,1 5 144 0,1 3-144 16,2 2 352-16,2 5 0 0,2 3 0 0,1 4 0 15,1 5-16-15,0 1 0 0,1-1 0 0,-1 3 0 16,3 0-208-16,0 5-128 0,1 1 128 0,0 1-128 16,-1-5 0-16,1 2 0 0,1 4 0 0,-1-5 0 15,-1-2 0-15,-1-1 0 0,-3-7 0 0,0-3 0 0,-1-6 0 0,0-4 0 16,-2-3 0-16,0-6 0 0,-1-1 0 16,-1-4 0-16,1-2 0 0,-4-3 0 0,-3 13-192 15,0 0 0-15,8-54 0 0,-8 54 0 0,1-51-96 0,-1 51-32 16,-2-61 0-16,2 61 0 0,-3-75 320 0,-1 32-192 15,2-4 192-15,-2-4-160 0,0-1 160 0,-2-3 0 16,0-3 0-16,0-2 0 0,-2 1 0 0,-1-8 0 16,-3-9 0-16,0-4-128 0,1 2 128 0,1 2 0 15,1-2 0-15,2 7 0 0,0 5 0 0,0 9 0 16,2 12 0-16,-1 14 0 0,1 9 0 0,0 10 0 16,-2 5 0-16,0 10 0 0,-1 7 192 0,-1 3 32 15,3 8 0-15,1 2 0 0,2 5 208 0,-1 3 32 16,3 2 16-16,-1 1 0 0,4-6-336 0,0 1-144 15,2-1 128-15,2 1-128 0,1-3 0 0,1-5 0 0,1-2 0 0,2-3 0 0,0-1 0 0,0-5 0 16,1-4 0-16,1-2 0 16,1-4 0-16,0-2-176 0,0-2 176 15,-14 4-128 1,0 0-272-16,0 0-48 0,45-59-16 0,-45 59 0 0,0 0-448 0,20-65-96 0,-20 65-16 0,5-57 0 0,-5 57 512 0,0-66 112 16,0 66 16-16,-4-68 0 0,1 35 176 0,-2 1 32 15,1 1 16-15,-2-1 0 16,0 4 160-16,0-4 0 0,-1 3-144 0,1-3 144 15,1 4 0-15,5 28 0 0,-5-44 0 0,5 31 0 16,0 4 0-16,2 3 0 0,-1 6 0 0,0 0 0 16,3 2 160-16,-2 5 96 0,2 0 32 0,1 3 0 15,1 2 288-15,1 3 48 0,0 1 16 0,0 3 0 0,2 0-400 0,-2 1-80 16,2 4-16-16,-1-2 0 0,1 2-144 0,0 0 0 16,1 1 0-16,-3-3 128 0,2 0-128 0,-1 1 0 15,0-5 0-15,-1-2 0 0,-1-3 0 0,-2-6 0 16,1-1 0-16,-2-3 0 0,-1-7-336 15,-2-2 48-15,0-3 16 0,-1-7 0 16,-3 0-496-16,0-6-80 0,2-3-32 0,-3-3 0 0,-1-4 496 0,1-6 80 16,-1 3 32-16,-1 0 0 0,2 4 272 0,-1-1 0 15,0-2 0-15,-3 2 0 0,1 3 0 0,-2-2 0 16,0-1 0-16,-1 1 0 0,0 2 128 0,-3 3-128 0,2 2 0 0,-3 1 144 16,0 7-144-16,-2 0 0 0,-1 5 0 0,2 4 0 0,0 4 0 0,-1 6 0 31,1 0 0-31,-3 6 128 0,2 3 96 0,0 2 16 15,-2 4 0-15,1 1 0 0,-2 1 272 0,0-2 64 0,0 5 16 16,2-4 0-16,0 2-336 0,0-2-64 0,-1 3 0 0,0-2-16 16,-1 0-176-16,0-2 0 0,0 1 0 0,0-4 0 15,1-2 0-15,0-4 0 0,3-5 0 0,0-2 128 16,1-2-128-16,0-2 0 0,-3-7 0 0,-1-3 0 0,1-2 0 0,-1-6 128 0,-1-1-128 16,1-3 0-1,-1-2 0-15,0-3 0 0,-1-6 0 0,-1 1 0 16,1 2-128-16,-2 0 128 0,0-2-160 0,-2 5 160 15,3 1 0-15,0 6 0 0,-1 3 0 0,2 6 0 16,3 4 0-16,-2 8 0 0,3 2 0 0,1 8 0 16,2 1 320-16,0 5 0 0,2 2 0 0,1 4 0 15,1 5 240-15,0 5 48 0,3 3 16 0,-2 5 0 0,3 2-368 16,0 1-80-16,0 1-16 0,1-5 0 0,-2 1-160 0,2-1 0 0,-1 2 0 0,0-8 0 16,0-8 0-16,1-4 0 15,1-5 0-15,-1-5 0 0,2-6 0 0,-1-7 0 16,0-1 0-16,-1-3 0 0,-1-8-208 0,-1-3-80 15,-1-6-16-15,-2-7 0 16,2-3-240-16,-1-5-48 0,-1-2-16 0,1-3 0 16,-2 3 288-16,0 4 64 0,0 5 16 0,-1 2 0 0,-1 5 240 0,0 3 0 15,-2 1 0-15,1 4 0 0,1 2 0 0,-1 5 0 16,3 6 0-16,0 2 0 0,1 4 192 0,1 3-64 0,2 4 0 0,-2 0-128 0,3 2 560 0,0 4 0 31,1 1 0-31,-1-1 0 0,1-2-304 0,0 2-48 16,0 2-16-16,-1 1 0 0,2 1-192 0,-2 0 0 15,1 3 0-15,-1-2 0 0,0 1 128 0,-2-1-128 0,1 0 0 0,-2 1 144 16,3-3-144-16,-3-1 0 0,1 2 0 0,0-3 128 16,1-1-128-16,-1-5 0 0,2 2 0 0,0-6 0 15,0 1 0-15,1-4 0 0,0 0 0 0,0-3 0 16,1-5 0-16,2 0 0 0,-2-6-176 0,2-3 176 31,-1-1-448-31,1-4-16 0,-1-4 0 0,2-3 0 0,1-1 64 0,-1-3 16 0,1-1 0 0,-2 1 0 16,2 0 160-16,-1 3 32 0,0 3 16 0,-2 6 0 0,0 2 176 0,-1 3 0 0,0 5 0 0,1 6 0 31,-2 2 0-31,1 5 0 0,0 6 160 0,2 7-160 16,-2 5 608-16,0 6 32 0,2 6 0 0,-1 3 0 15,2 2-304-15,1 5-48 0,0 1-16 0,1 1 0 16,2-3-272-16,-1-1 0 0,2-4 128 0,0 2-128 0,1 3 0 0,-2 1 0 0,1 2 0 0,0-5 0 16,0-3 0-1,-2 0 0-15,0-7 0 0,1-6 0 0,-2-5 0 16,0-9 0-16,1-4 0 0,-1-6 0 0,-1-4 0 15,0-6 0-15,0-2 0 0,-1-5 0 0,-1-1-256 0,0-6-16 16,-1-10 0-16,1-8 0 0,0-2 16 0,2-5 0 16,0-1 0-16,1 1 0 0,1 0 112 0,-1 3 144 15,2 0-208-15,-1 5 80 0,-2 39 128 0,7-75 0 16,-7 75 0-16,5-58 0 0,-5 58 0 0,0 0 0 0,0 0 0 0,0 0 0 0,0 0 0 16,0 0 0-1,0 0 0-15,0 0 0 0,0 0 304 0,0 0-16 16,0 0 0-16,49-2 0 0,-40 17-144 0,1 1-16 0,2 0-128 0,0 2 192 0,2 5-192 15,0-1 0-15,2 3 128 0,0 1-128 16,2-2-128-16,2-4-80 0,2-1-16 16,4-13-16784-16</inkml:trace>
  <inkml:trace contextRef="#ctx0" brushRef="#br0" timeOffset="175873.27">24986 9079 2751 0,'-5'9'256'0,"0"-3"-256"0,1-3 0 0,2 1 0 16,-1-1 0-16,2-1-240 0,0-2 48 0,-2 0 16 0,0 4 1072 0,-4 0 192 0,0 2 64 0,-2 2 0 31,2-1-512-31,-3 0-80 0,1 2-32 0,1-3 0 16,-1 4-400-16,0-4-128 0,1 0 0 0,-1 0 0 15,2 0 0-15,-1-2 0 0,2-4 0 0,0 0 0 16,1 0-448-16,1-4 0 0,-1 0 0 0,2-3 0 0,-1 0 448 0,0 1 160 16,2-3 0-16,-3-1 0 15,1 0 784-15,-1-5 144 0,-1 2 48 0,0-2 0 0,-2-1 752 0,1 0 160 16,-3 0 16-16,1 0 16 0,1 0 64 0,-2 1 16 15,0 1 0-15,0 3 0 0,1 4-432 0,1 0-96 16,-1 4-16-16,2 0 0 0,-1 1-368 0,1 2-80 16,1 0-16-16,-1 2 0 0,2-2-416 0,2 0-96 15,0 0 0-15,1 0-16 0,1-3-368 0,-1-1-64 16,2-1 0-16,0-3-16 0,0 2-176 0,2-4 0 16,-1 2 0-16,-1 8 0 0,0 0 0 0,0 0 0 15,3-44-128-15,-3 37 128 0,0 1 0 0,-1 0 0 16,-1 2 0-16,1 1 0 0,-2 1 0 0,2 4 128 15,-2 1-128-15,1 3 192 0,-1 4 64 0,2 2 32 16,0 2 0-16,1 5 0 0,1-1-144 0,0 4-16 16,2-2-128-16,1 2 192 0,1-1-192 0,1 2 0 15,1-1 0-15,1-2 0 0,1-2 0 0,1 1 0 16,1-6 0-16,-1-1 0 0,3-3 0 0,-2-5 0 0,2-1 0 0,-13-3 0 16,0 0-240-16,0 0 16 0,0 0 0 0,56-47 0 15,-56 47-416-15,0 0-96 0,24-66-16 0,-24 66 0 0,9-48 304 0,-9 48 64 16,3-47 16-16,-3 47 0 15,-5-38 368-15,0 21 0 0,-1 5 0 0,-2 0 0 16,1 4 384-16,-2 2 64 0,2 1 0 0,1 4 0 16,0-2-96-16,1 3-16 0,0 4 0 0,1 1 0 15,3 1-48-15,0 1-16 0,2 0 0 0,0 2 0 16,1 0-96-16,1 1-32 0,1 3 0 0,1-1 0 0,-2 0-144 0,1 2 0 0,0 5 0 16,-2-1 0-1,1 2 0-15,-2 5 0 0,-1 1 0 0,-1 5 0 16,-1 1 0-16,1 0 0 0,1 3 0 0,0-2 0 0,0-1 0 15,3-4 0-15,-1-2 0 0,2-3 0 0,0-5 0 0,1-8 0 16,-2-4 0-16,2-3 0 0,0-7-192 0,-5 4-64 16,0 0 0-16,0 0-16 15,19-57-432-15,-19 57-64 0,8-53-32 0,-8 53 0 0,8-59 544 0,-8 59 128 16,2-58 128-16,-2 58-208 0,-4-56 208 0,1 30 0 16,-2 4 0-16,-3-1 0 0,1 5 304 0,-3-2-48 0,1 3-16 0,0 1 0 0,-1 2 16 0,0-1 0 15,1 5 0-15,0 0 0 0,1 2-256 0,-1 4 0 31,3-2 128-31,0 3-128 0,1 2 128 0,0 1-128 16,0 1 176-16,1 4-176 0,1-1 384 0,-1 5-16 16,0 1-16-16,2 2 0 0,-2 5-96 0,1 4-32 15,1 4 0-15,-2 4 0 0,3 3-224 0,0 6 128 0,0 0-128 0,-1 6 0 0,1-4 0 0,1 0 0 16,0 3 0-16,3-4 0 16,0-2 0-16,1-3 0 0,2-1 0 0,0-5 0 15,3-3 0-15,0-6 0 0,-1 0 0 0,1-3 0 16,0-6-256-16,-2-1 0 0,-1-6 0 15,0-3 0 1,-2 0-448-16,0-6-64 0,0-1-32 0,-3-4 0 16,-1 11-176-16,0 0-48 0,-1-57 0 0,-3 31 0 0,-1 0 688 0,-1-8 128 0,-2 0 16 0,0-2 16 15,-2 1 176-15,-1 1 144 0,-2 2-16 0,1-2-128 16,0 2 384-16,0 0-48 0,0 1 0 0,1 1 0 16,2-1-112-16,2 3-32 0,-1 3 0 0,2 5 0 0,2 4-192 0,0 4 0 0,1 2 0 0,-1 5 0 15,2 4 352-15,-1 1 32 0,2 4 0 0,-1-1 0 16,0 8 336-16,2-1 80 15,-1 6 16-15,0 0 0 0,1 3-480 0,0 3-80 0,0 3-32 0,0 3 0 16,0 1-224-16,0 3 128 0,-1 0-128 0,1 3 0 16,1-1 128-1,-1 1-128-15,2 1 0 0,1-3 0 0,1 2 0 0,1-7 0 16,2 1 0-16,2-3 0 0,-1-1 0 0,1-6 0 16,-2 2 0-16,1-3 0 0,-1-2-560 15,-1-5-96-15,-1-1-32 0,-1-7 0 0,0 0-272 0,-2-6-64 16,1 0-16-16,-2-10 0 0,-1 0 96 0,0 13 32 0,0-40 0 0,0 40 0 15,-1-54 656 1,1 54 128-16,-3-66 128 0,1 32-192 0,-2 0 192 0,-1 0 192 16,-2 0-32-16,-1 5-16 0,2-2 112 0,-3 2 32 15,3 3 0-15,-1-1 0 0,2 4 16 0,0 4 0 16,1 3 0-16,1 4 0 0,-1 3-304 0,1 5 128 16,2 2-128-16,-1 4 0 0,0 4 480 0,1 3-16 0,0 5 0 0,1 0 0 0,0 4 48 0,1 3 16 15,0-1 0-15,3 2 0 0,0 3-288 0,2-1-64 16,0 2-16-16,2 5 0 15,0 1-160-15,1 3 0 0,1 1 144 0,1 3-144 16,-1 0 0-16,2 2 128 0,2 1-128 0,-2 1 0 16,3-1 0-16,-3 1 0 0,3-5 0 0,-2 1 0 15,0-7-128-15,0-4-64 0,-1-3 0 0,2-10 0 16,-2-4-416 0,3-8-96-16,-15-3 0 0,0 0-16 0,48-29-816 0,-48 29-176 0,40-51-16 0,-40 51-16 15,37-56 16-15,-37 56 0 0,48-77 0 16,-48 77-8912-16</inkml:trace>
  <inkml:trace contextRef="#ctx0" brushRef="#br0" timeOffset="176982.54">26989 9514 1839 0,'2'4'160'0,"0"-2"-160"0,0 2 0 0,-1-1 0 15,1-3 2240-15,-1 0 432 0,-1 0 80 0,1 0 0 16,2 0 912-16,-1 0 176 0,3-3 48 0,0-1 0 15,0-2-1232-15,-5 6-240 0,0 0-48 0,0 0-16 16,0 0-992-16,30-53-192 0,-30 53-32 0,0 0-16 0,19-51-544 0,-19 51-128 16,0 0 0-16,20-57-16 0,-20 57-160 0,0 0-16 0,25-60-16 0,-25 60 0 31,0 0-64-31,21-57-16 0,-21 57 0 0,0 0 0 0,26-56-160 0,-26 56 192 16,0 0-192-16,31-68 192 0,-31 68-192 0,24-50 160 15,-24 50-160-15,26-54 160 0,-26 54-160 0,24-50 0 16,-24 50 0-16,0 0 0 0,26-60 128 0,-26 60-128 15,0 0 0-15,0 0 128 0,0 0 0 0,16-50 0 16,-17 46 0-16,0 1 0 0,1 3 128 0,-2 0 32 16,1 3 0-16,-1 1 0 0,2-1 16 0,-2 4 0 15,1 1 0-15,0 0 0 0,2 3-112 0,-1-1-32 16,1 2 0-16,2 0 0 0,-1 2-160 0,1-2 192 16,0 4-192-16,1-1 192 0,0 3-192 0,1 3 128 15,1-2-128-15,0 4 128 0,0-1-128 0,1 5 192 16,-1-1-192-16,1 3 192 0,-1 1-64 0,2 0 0 15,-1 1 0-15,-1 1 0 0,2-1-128 0,-2-2 160 0,1 3-160 16,0-4 160-16,-1-3-160 0,-1 0 0 0,0-3 0 16,0-2 0-16,-2-2 0 0,0-2 0 0,-1-2 0 0,-1-3 0 15,2-1 0-15,-3-3 0 0,1-2 0 0,-1-3 0 16,0 0-256-16,-1-4 0 0,-2 0 16 0,1-4 0 16,-2 1-768-16,1-2-144 0,-4 1-48 0,1-4-11712 0,0 1-2336 0</inkml:trace>
  <inkml:trace contextRef="#ctx0" brushRef="#br0" timeOffset="177224.99">27108 9311 18431 0,'10'4'816'0,"-5"-4"160"0,1 1-784 0,-1-1-192 15,-2 3 0-15,1-3 0 0,2 0 2784 0,4 0 512 16,-10 0 96-16,38-3 32 0,-38 3-1024 0,52-1-208 16,-52 1-32-16,46-4-16 0,-46 4-1440 0,0 0-272 15,58-12-64-15,-58 12-16 0,0 0-352 0,50-12 0 16,-50 12 0-16,0 0-11840 16,0 0-2240-16</inkml:trace>
  <inkml:trace contextRef="#ctx0" brushRef="#br0" timeOffset="178671.59">27911 9169 1839 0,'-2'-2'160'0,"1"-2"-160"16,-1 2 0-16,1-2 0 0,0 1 1264 0,1 1 208 15,0 1 64-15,0-2 0 0,0-1 1120 0,0-2 224 16,-1-2 64-16,1 0 0 0,0 0 128 0,-1 0 48 16,1-1 0-16,0 3 0 0,0 3-576 0,0-1-112 15,0-1-32-15,0 4 0 0,1-2-1216 0,-1 3-240 0,0 0-48 16,0 3-16-16,0 0-384 0,0 0-80 15,0 2-16-15,0 3 0 0,0 1-96 0,-1 1-32 0,2 0 0 16,-1 5 0-16,0 1-96 0,0 0-32 0,0 2 0 0,1 0 0 16,1 3-144-16,0 1 0 0,1 0 144 0,0 1-144 15,2-1 0-15,0 3 0 0,1-2 0 0,1 1 0 16,2-2 0-16,1-5 0 0,0 0 0 0,0-3 0 16,-2-4 0-16,4-1 0 0,0-6 0 0,1 0 0 15,1-3-176-15,-14 0 176 0,0 0-208 0,51-16 80 16,-51 16-128-16,0 0 0 0,52-37-16 0,-52 37 0 15,0 0 112-15,47-55 32 0,-47 55 0 0,0 0 0 16,37-62 128-16,-37 62 0 0,0 0 0 0,22-54 0 16,-22 54 0-16,0 0 0 0,0 0 0 0,9-54 0 0,-11 41 0 15,0 3 0-15,0-2 0 0,-2 2 0 0,0 1 0 16,0-1 176-16,-1 1-176 0,1 0 192 0,-3 0-192 16,2-1 160-16,-1 3-160 0,0-2 160 0,1 2-160 0,1-2 0 15,-1 1 0-15,3 0 0 0,-1-1 0 0,2 2 0 16,1-3 0-16,0 2 0 15,0 8-480-15,0 0-32 0,0 0 0 0,0 0 0 16,0 0-1024-16,0 0-224 0,0 0-32 0,0 0-16 16,0 0-1056-16,0 0-208 0</inkml:trace>
  <inkml:trace contextRef="#ctx0" brushRef="#br0" timeOffset="179361.36">28545 9572 19343 0,'0'3'848'0,"-2"-1"192"0,2-2-832 0,-1-2-208 0,1 2 0 0,-1-4 0 16,1 4 2448-16,0-2 448 0,-1-2 96 0,-2-6 16 0,1-2-304 0,-2-1-48 15,0-8-16-15,-1 1 0 0,5 20-1552 0,-7-44-320 16,7 44-64-16,-9-57-16 16,4 25-240-16,-1 1-64 0,1-1 0 0,0 1 0 15,0-1-160-15,0 1-32 0,5 31-16 0,-7-58 0 16,2 33-176-16,5 25 0 0,-7-47 144 0,7 47-144 15,-8-38 0-15,4 25 144 0,2 1-144 0,-1 5 0 16,1-2 224-16,1 5-64 0,1-1-16 0,-2 4 0 16,2-1 32-16,2 0 0 0,0 2 0 0,1 2 0 15,0-2-176-15,1 2 192 0,2-1-192 0,2 4 192 16,-1-1-192-16,1 0 128 0,1 2-128 0,-1 0 128 0,-2 0-128 0,1 0 0 16,2 1 0-16,1 1 0 0,-1 2 0 0,-1-3 0 15,2 3 0-15,0 2 0 0,0 0 0 0,-1-2 0 0,-1 2 0 0,-2-1 0 16,2 0 0-16,-3 2 0 15,-1-2 0-15,-1 1 0 0,0-2 0 0,-2-1-176 16,0 1 176-16,-1 0-128 0,0-2-64 0,0 1-16 16,-1-2 0-16,0 2 0 0,-2-3-48 0,1-2-16 15,-1 2 0-15,0-2 0 0,-1-1 80 0,1 0 0 16,0 1 16-16,1-2 0 0,0-2 176 0,2 0 0 16,0 3-144-16,1-3 144 0,2 0 0 0,-1-3 0 15,2 3 0-15,0 0 0 0,1 0 0 0,-2 3 0 16,3-3 0-16,-1 3 0 0,2 0 128 0,-2 0-128 15,1 0 192-15,1 2-64 0,-1 1 0 0,3 3 0 16,-2-3 0-16,1 4 0 0,0-2-128 0,0 2 160 16,1-2-160-16,-1 3 160 0,1-5-160 0,0 4 0 0,0-3 0 0,-1 2 0 15,-1 0 0-15,1-2 0 0,-3 2 0 0,0-2 0 16,-1-1 0-16,0 1 0 0,-1 1 0 0,-2-2 0 16,1 1 0-16,-2 0 0 0,-1 2 0 0,0-3 0 15,0 0 0-15,-3 1 0 0,-1 2 0 0,0-1 0 16,-2 0 0-16,-1-2 0 0,-2 1 128 0,0-1-128 15,-1-3 0-15,-2 4 0 0,-2-1 0 0,-2-2 128 16,-1 2-128-16,0-3 0 0,-2 4 0 0,-1-1 128 16,1 0-128-16,2 0 0 0,-1 0 0 0,2 1 0 15,1-1 0-15,2 0-192 0,2 0 64 0,2-2 128 16,2-3-352-16,2 1 48 0,2-2 16 0,3 0 0 16,0-2-352-16,2-2-80 0,0-2-16 0,-1 6-17856 15</inkml:trace>
  <inkml:trace contextRef="#ctx0" brushRef="#br0" timeOffset="180121.89">27101 8663 9215 0,'0'4'816'0,"-1"-4"-656"16,1 1-160-16,-1 1 0 0,0-4 688 0,1 2 96 15,0 2 32-15,-1-1 0 0,1 1 1104 0,-3 0 240 16,1 0 32-16,-2 4 16 0,-1-3-912 0,-1 3-176 0,1-2-32 0,-3 3-16 16,2 2 16-16,-2-1 16 0,-2 2 0 0,0 3 0 15,-3 0 736-15,0 2 144 0,-2 5 16 16,-1-2 16 0,0 1-2016-16,-1 1-384 0,-2 2-96 0,2 0-16 0,1 3 624 0,-2 0 112 0,2 1 16 15,0-2 16-15,1 2-80 0,2 0 0 0,0 2-16 0,2-3 0 16,1 1 128-16,2 2 16 0,0 0 16 0,1 1 0 15,1-4-16-15,1 0 0 0,1 0 0 0,3 1 0 16,-1-1-16-16,2-2-16 0,2 2 0 0,0-3 0 16,3 0-112-16,3-1-32 0,1 2 0 0,3-1 0 15,1-4-144-15,2 5 0 0,4-1 0 0,0 0 128 16,5 2-128-16,2 0 0 0,0 5 0 0,-1-8 0 16,-3-1-160-16,1 2 160 0,6 3 0 0,0-2-144 15,4 4-176-15,1-2-16 0,1 1-16 0,1-1-16496 16</inkml:trace>
  <inkml:trace contextRef="#ctx0" brushRef="#br0" timeOffset="180804.88">28877 8856 4607 0,'-1'-2'400'0,"1"-1"-400"16,0 3 0-16,0 0 0 0,1 0 512 0,-1 0 32 15,1 3 0-15,1-3 0 0,-1 0 1648 0,1 0 336 16,1 0 64-16,1 2 16 0,2 2 624 0,0-1 128 16,1 1 32-16,2 3 0 0,2 1-784 0,0 5-160 15,2-1-16-15,0 4-16 0,3 3-1008 0,-2-2-192 16,-1 0-32-16,0 1-16 0,0 3-624 0,2-2-128 15,1 6-32-15,0 0 0 0,1-3-160 0,-3 2-32 16,1 0-16-16,0-1 0 0,-1-1-176 0,-1 0 128 16,-2 0-128-16,1 1 128 0,-3 1-128 0,-1-3 0 0,-1 3 0 15,-1-2 0-15,-1 0 0 0,-2-1 0 0,-2-1 0 16,-1 1 0-16,-1-1 0 0,-3-1 0 0,0-1 0 0,-2 2 0 16,-2-2-176-16,-1-1-64 0,0 1-16 0,-1-2 0 31,0-3-400-31,1-1-96 0,-1-2-16 0,0 0 0 15,0-2-1168-15,0-1-240 0,0 0-64 0,0-3 0 0,3 1-112 0,-1-4-16 0,1 1-16 0,2 1 0 16,0-3 272-16,3-3 48 0,-1 3 16 0,2-2-6128 0</inkml:trace>
  <inkml:trace contextRef="#ctx0" brushRef="#br0" timeOffset="181648.44">29755 9242 4607 0,'5'0'400'0,"-4"-2"-400"0,2 2 0 0,-1-3 0 0,0 2 1152 0,-2 1 160 16,1 0 32-16,0-3 0 0,1 1 896 0,1 1 176 16,1-3 32-16,-2-1 16 0,1 4-272 0,-3-2-48 15,0 1-16-15,-2-2 0 0,0 2 176 0,-1-2 48 16,0 2 0-16,-2-2 0 0,-1 0-688 0,-1 0-144 15,-1 2-32-15,0-4 0 0,1 2-832 0,-2 2-160 0,-1-2-48 0,0 0 0 0,2 2-176 0,-1-2-32 16,-1 2-16-16,0-1 0 0,2 3-96 0,-2 0 0 31,1 0-128-31,-2 3 192 0,2-1-192 0,-1 2 144 16,3-1-144-16,0 4 128 0,-1-1-128 0,1 0 128 0,1 4-128 16,-2 2 128-16,2 1-128 0,0 0 0 0,0 2 0 0,1 4 128 15,-1 0-128-15,2 0 0 0,-1 1 0 0,1 1 0 0,2-1 0 0,2 1 0 16,0-4 0-16,1-1 0 15,3-1 0-15,1 0 0 0,2-2 0 0,-1 1 0 0,4-2 0 16,0 1 0-16,2-4 0 0,1 3 0 0,2-5 0 0,-1 2 0 0,2-3 0 0,2 1 0 31,-1-2-128-31,3 3 128 0,-2-6 0 0,2 2 0 16,0 0 0-16,-3-2 0 0,1 0 0 0,0 0 0 16,-3 0-128-16,0-2 128 0,0 3 0 0,-15-3 0 15,0 0-256-15,42 0 0 0,-42 0 16 0,0 0 0 16,40-5-576-16,-40 5-112 0,0 0-32 0,0 0 0 15,51-8-1856-15,-40 6-368 16</inkml:trace>
  <inkml:trace contextRef="#ctx0" brushRef="#br0" timeOffset="183076.01">26052 9514 9215 0,'-4'-2'816'16,"0"-1"-656"-16,2 2-160 0,-1-1 0 15,2 0 1296-15,-1-3 240 0,-3 2 32 0,-2-6 16 0,-2-2 608 0,-5-6 128 16,-2-3 32-16,-1-2 0 0,1 0-784 0,-1 5-160 16,0-1-16-16,1 5-16 0,0 3-256 0,1 2-48 0,0 4-16 0,2 4 0 15,-1 4 32-15,3 2 0 16,0 4 0-16,0 2 0 0,1 3-384 0,1 1-80 16,0 3-16-16,1 0 0 0,0 2-368 0,2 2-80 15,1-1-16-15,2 0 0 0,0 0-144 0,1-3 0 16,-1 3-160-16,2-2 160 0,1 1-336 0,0-5 16 15,-1 0 16-15,1-2 0 0,0-3 96 0,-2-6 16 16,0 0 0-16,0-5 0 0,-1-3 192 0,-2 0-176 16,-1-1 176-16,-3-2-160 0,1-3-48 0,-4 0-16 15,0 0 0-15,0 1 0 0,-2-1 448 0,-1 0 96 16,-2 0 0-16,-4-1 16 0,4 0 176 0,-2 2 16 0,1 0 16 0,-2-2 0 0,0 2-112 0,-1 1-32 16,1 1 0-1,2 2 0-15,0 2-160 0,2 2-48 16,0 2 0-16,1 0 0 0,3 3-32 0,1 1-16 0,0 0 0 0,1 4 0 15,0 0-16-15,1 2-128 0,1 1 192 0,-1-1-64 16,2 1-128-16,0 0 0 0,1-3 0 0,1 2 0 16,2-6 0-16,-1 3 0 0,1-5 0 0,1-1 0 15,1 0 0-15,-2-3 0 0,3 0 0 0,-1-5 0 16,1 0 0-16,0-1 0 0,-1-3 0 0,1-1 0 0,-2 0 0 0,1-1 0 0,-1 0 0 0,-2 0 0 31,0 1 0-31,-1 0 0 0,0 0 0 0,-1 2 0 16,0 0 0-16,-1 0 0 0,-1 1 0 0,1 1 0 15,-1-1 0-15,1 2 0 0,1-1 0 0,0 2 0 16,1 1 0-16,0 2 0 0,1 1 0 0,0 0 0 0,1 0 128 0,0 4-128 16,1 0 0-16,-1 4 128 0,1-2 0 0,-1 4 0 0,2 3 0 0,-2-1 0 15,1 0-128-15,0 2 0 0,-1 2 144 0,-1-1-144 16,2 1 0-16,-2-2 0 0,2 0 0 0,-2-1 0 16,0-3 0-16,1-2 0 15,0 0 0-15,-2-4 0 0,1-2 0 0,1-2 0 16,-2 0 0-16,0-4 0 0,0-1 0 0,0 0 0 15,1-3 0-15,1-1 0 0,0-1 0 0,1 0 0 16,-1-2 0-16,1-2 128 0,0 2-128 0,0 0 0 16,1-1 0-16,-2 3 0 0,2 0 0 0,0-1 0 15,-2 4 0-15,2-2 0 0,0 2 0 0,-2 1 0 16,2 1 0-16,-1 0 0 0,0 2 0 0,0 0 0 0,-1 3 0 0,1-3 0 0,-1 3 0 0,1 3 0 16,0 0 0-1,-1 1 128-15,1 5-128 0,-2 1 0 0,1 3 0 16,1 2 128-16,-1 4-128 0,2-1 192 0,0 2-64 0,0 2 0 15,1 0-128-15,0-1 0 0,1 2 0 0,1-4 128 16,1-5-128-16,1 1 0 0,1-3 0 0,1-2 0 16,0-4 0-16,1-3 0 0,2-3 0 0,-9 0 0 31,0 0-512-31,0 0-32 0,47-56 0 0,-47 56-18192 0</inkml:trace>
  <inkml:trace contextRef="#ctx0" brushRef="#br0" timeOffset="189721.48">2467 10542 11055 0,'-1'0'976'0,"-1"0"-784"0,2 1-192 0,0-1 0 15,0 1 2112-15,-1 1 368 0,0 0 80 0,-1 2 0 16,-2-1 768-16,1 2 160 0,1 2 32 0,-1-3 0 16,1 1-1296-16,1 2-256 0,-1-1-48 0,2 0-16 15,0 0-1072-15,2 4-192 0,-1 2-64 0,0 2 0 16,0 1-128-16,2 5-48 0,-2 2 0 0,0 3 0 16,2 1-48-16,-3 6-16 0,1 1 0 0,0 3 0 15,1 1-96-15,-1-2-32 0,-1-3 0 0,1 3 0 16,-1-1-64-16,1 1-16 0,-1-1 0 0,1-1 0 15,1-3-128-15,-2-4 128 0,1-1-128 0,0-3 128 16,0-2-128-16,1-1 0 0,-1-6 0 0,0 0 128 16,0-2-128-16,1-7 0 0,-2-1 0 0,0 0 0 0,0-6 0 0,-2-3 0 15,2-4-128-15,-1-2 128 0,1-4-720 0,0-4-80 0,0-5-16 16,0 1 0 0,0 24-1280-16,3-67-256 0</inkml:trace>
  <inkml:trace contextRef="#ctx0" brushRef="#br0" timeOffset="190199.37">2427 10450 1839 0,'-1'3'160'0,"0"-3"-160"15,0-3 0-15,1 3 0 0,0 0 2992 0,0 0 560 0,0-2 112 0,-2 1 32 16,1 1 464-16,1-3 112 0,0-1 16 0,0 2 0 16,3-2-1536-16,-1 1-288 0,3-2-64 0,1 3-16 15,2-3-1328-15,0 4-272 0,2-1-48 0,1 2-16 16,0 0-112-16,2 0-32 0,2 2 0 0,0 2 0 16,-2-2-176-16,1 5-32 0,-1-4-16 0,1 5 0 0,0-2-160 0,-3 2-16 15,0 2-16-15,-1-1 0 16,0 3-160-16,-2 2 160 0,1-4-160 0,-2 2 160 15,1 3-160-15,-1-4 0 0,-1 2 144 0,0-1-144 16,-1 0 0-16,-1 1 0 0,1-1 0 0,-2 2 0 16,-2-2 0-16,-1 0 0 0,0-2 0 0,-1 3 0 15,-1-1 0-15,-1 0 0 0,-1 1 0 0,-1-2 0 16,-1 1 0-16,0 1 0 0,-2 1 0 0,1-2 0 0,-2 0 0 16,-1 0 0-16,-1 1 0 0,-1-3 0 0,1 2 0 15,-2-6 0-15,2 3 0 0,-1-3 0 0,-2-2 0 0,-1-1 0 16,2 1 0-16,0-1 0 0,2-3 0 0,3 0 0 15,-1-3 0-15,3 2 0 0,1-2 0 0,0 0 0 16,2-1 0-16,1 4 0 0,1-3-128 0,1 3 128 16,0-2-128-16,1 1 128 15,0 1-640-15,2-3-32 0,-2 0-16 0,1 0 0 0,2-1-1008 0,0 2-208 0</inkml:trace>
  <inkml:trace contextRef="#ctx0" brushRef="#br0" timeOffset="190867.82">3095 10485 13823 0,'0'-4'1216'0,"-1"2"-960"15,1 2-256-15,0 0 0 0,0-3 1856 0,-1 2 320 16,-1 1 64-16,1-5 0 0,-1 1 256 0,-1 1 32 15,1-1 16-15,-2 1 0 0,2 3-736 0,-2 3-144 16,-1-2-16-16,0 3-16 0,-1 1-496 0,-2 1-112 0,1 1 0 0,-2 3-16 16,-1 1-448-16,0-1-96 0,2 0-16 0,-1 3 0 0,-1-1-112 0,-1 4-16 15,-1 0-16-15,1 3 0 0,-2-1-112 0,2 2 0 16,1 0-16-16,-1 3 0 16,0 1-48-16,0 1-128 0,0 3 192 0,1-3-64 15,1 1-128-15,2-2 192 0,-1 5-192 0,1-3 192 16,1 0-192-16,1 1 0 0,1 1 144 0,2-3-144 15,-1 1 0-15,3-1 128 0,0 1-128 0,3-4 0 16,-1 0 0-16,3 1 144 0,1-2-144 0,3 1 0 16,2-2 128-16,0-2-128 0,3 1 0 0,1-6 0 15,2 3 0-15,1-3 0 0,3-1 0 0,0-3 0 16,2-2 0-16,-1-4 0 0,1-3 0 0,-23 0 0 16,47-6-752-16,-47 6-48 0,0 0-16 0,65-29-18384 15</inkml:trace>
  <inkml:trace contextRef="#ctx0" brushRef="#br0" timeOffset="192458.83">3349 11098 4607 0,'-2'3'400'0,"0"0"-400"16,1-3 0-16,-1 0 0 0,4 0 1632 0,-2 0 240 16,-2 0 48-16,1 2 16 0,-1 0 1040 0,0 1 208 15,2-2 32-15,-1-1 16 0,2 0-544 0,-1-1-128 0,2 1 0 0,-1-3-16 0,-1 2-720 0,2-2-144 31,1 1-16-31,-1-2-16 0,2-2-704 0,-1 0-144 16,0-3-32-16,-3 9 0 0,0 0-288 0,0 0-64 16,20-64-16-16,-20 64 0 0,15-53-96 0,-15 53-32 15,17-65 0-15,-17 65 0 0,19-71-80 0,-19 71 0 0,17-63-16 16,-17 63 0-16,16-52-16 0,-16 52 0 0,0 0 0 0,21-69 0 16,-21 69-16-16,0 0 0 0,17-54 0 0,-17 54 0 15,0 0-144-15,0 0 160 0,21-54-160 0,-21 54 160 16,0 0-160-16,0 0 0 0,0 0 0 0,0 0 128 15,0 0-128-15,0 0 0 0,0 0 0 0,0 0 0 16,0 0 0-16,0 0 0 0,0 0 0 0,44-6 0 16,-41 18 160-16,0 4-160 0,1 4 192 0,-1 5-192 15,2 1 192-15,0 5-64 0,0 1 0 0,-1 0-128 16,1 1 144-16,-3 2-144 0,2 0 0 0,0-3 144 16,-2 0-144-16,2-1 0 0,0 1 0 0,-2 0 0 15,2-4 0-15,0 1 0 0,-2-1 0 0,0 0 0 16,1-2 0-16,-2-4 0 0,2-4 0 0,-3-2 0 0,0-3 0 15,0-7 0-15,0 0 0 0,-2-2 0 0,1-2-224 0,-1-4 32 16,-1-1 0-16,0 0 0 16,-1-6-528-16,-1-1-112 0,1 0 0 0,-1-2-16 0,0 0-640 0,0-2-128 0,-1 2-32 15,0-3-15696-15</inkml:trace>
  <inkml:trace contextRef="#ctx0" brushRef="#br0" timeOffset="192677.87">3361 10928 2751 0,'4'2'256'0,"-2"-1"-256"15,1 2 0-15,-2-3 0 0,0 0 3968 0,3 0 736 16,-1 2 160-16,1-2 16 0,4 0-80 0,3 0 0 0,1 0-16 16,3-2 0-16,-15 2-2960 0,0 0-592 0,44-10-112 0,-44 10-32 15,0 0-688-15,46-21-144 0,-46 21-16 0,0 0-16 16,51-30-224-16,-51 30 0 0,0 0 0 0,46-31 0 15,-46 31 0-15,0 0 0 0,0 0 0 0,57-32 0 32,-57 32-688-32,0 0-80 0,43-15 0 0,-43 15-17216 0</inkml:trace>
  <inkml:trace contextRef="#ctx0" brushRef="#br0" timeOffset="193055.51">3888 10722 18431 0,'-3'7'816'0,"1"-5"160"0,1-1-784 16,-2 4-192-16,2-4 0 0,1-1 0 0,0 3 2304 0,-1 3 400 16,-2-2 96-16,-1 2 16 0,2 3-512 0,-1 1-80 15,1-3-32-15,1 2 0 0,0-2-976 0,-1 2-192 16,2 1-32-16,0-1-16 0,0 4-480 0,2-1-112 16,-1 3 0-16,-1 1-16 0,2-2-112 0,-1 1-32 15,2 1 0-15,-2-4 0 0,2 0-64 0,-1-2-16 16,1 0 0-16,0 0 0 0,1-1-144 0,0-2 160 15,1 2-160-15,1-3 160 0,0-4-160 0,1 2 0 16,2-4 0-16,1-2 0 0,0 0 0 0,0-4 0 0,-10 6 0 0,0 0 0 16,0 0 0-16,47-34 0 0,-47 34 0 0,0 0 0 15,0 0 0-15,48-51 0 0,-48 51 144 0,0 0-144 16,0 0 0-16,37-47 128 0,-37 47-128 0,0 0 0 16,0 0 0-16,0 0 0 0,16-51 0 0,-16 41 0 0,-1 2 0 0,0 2 0 31,-1-2 0-31,0-1 0 0,1 1 0 0,-3 0 0 0,3 2 0 15,-3-2-128-15,0 1-192 0,1 1-16 0,-2 1-16 16,1 0 0 0,-1 2-304-16,0-1-64 0,0 1-16 0,0 3 0 15,2-2-1248-15,-2 2-240 0</inkml:trace>
  <inkml:trace contextRef="#ctx0" brushRef="#br0" timeOffset="193889.13">4256 11184 21183 0,'0'-3'944'0,"0"-1"192"0,0 1-912 0,1-2-224 15,-1 1 0-15,0 0 0 0,2 1 2240 0,-1-6 416 0,-1 9 80 0,0 0 16 16,9-54-272-16,-9 54-48 0,5-51-16 0,-5 51 0 0,4-52-1488 0,-4 52-288 15,0-56-64-15,0 56-16 16,-2-63-192-16,2 63-48 0,-4-57 0 0,4 57 0 16,-6-49-48-16,6 49-16 0,0 0 0 0,-11-52 0 15,11 52-64-15,0 0-32 0,0 0 0 0,-7-41 0 16,5 32-32-16,2 2-128 0,2 1 192 0,0 1-64 0,0 1-128 0,1 1 160 16,1-2-160-16,1 3 160 15,0 0-32-15,0 2-128 0,2 2 192 0,0 0-64 16,2 0 0-16,0 4-128 0,1-2 192 0,-1 2-64 15,1 3-128-15,1-2 0 0,-1 2 0 0,1-2 128 0,-2 2-128 0,1 0 0 16,-1 0 0-16,-1 1 0 16,1-1 0-16,0-2 0 0,-2 2 0 0,-2-1 0 15,0 0 0-15,-3 0 0 0,0 3 0 0,-2-1 0 0,-2 0-128 16,1-2 128-16,-1 2-160 0,-3 0 160 0,1 0-272 0,-1-2 32 16,-2 2 16-16,-1 0 0 0,0 1 16 0,-2-1 0 15,1 0 0-15,-1-1 0 0,0-2 208 0,0 2-192 16,2-2 192-16,0 0-192 0,1-1 192 0,2-4 0 15,3 2 0-15,-1-4-144 0,3 2 144 0,0-2 0 16,1 0 0-16,3-2 0 0,1 2 0 0,0 0 0 16,1 0 0-16,0 2 0 0,2-2 0 0,0 4 192 15,0-1-32-15,0 0-16 0,0 1 96 0,0 2 16 16,0 0 0-16,2 1 0 0,-2-1-96 0,1 0-16 0,1 0 0 16,0 1 0-16,-1 2-144 0,-2-3 0 0,0 1 144 15,1 0-144-15,-2 2 0 0,-1-3 0 0,0 4 0 0,-3-4 128 16,0 1-128-16,-2-1 0 0,-2 1 0 0,0 1 0 15,-1-2 0-15,-2 1 0 0,-1-1 0 0,0 0 0 16,-1 0 0-16,-3-1 0 0,0 1 0 0,-4 1 0 16,1-1 0-16,-2-1-128 0,0 2 128 0,0-1-192 15,-1-2-16-15,-1 1-16 0,1 1 0 0,0-5 0 16,1 2-96-16,1-2 0 0,3-2-16 0,1 1 0 16,4-4-112-1,1 2-32-15,1-2 0 0,2 1 0 0,2 0-144 16,1 0-16-16,2 0-16 0,0 0 0 0,1 1-992 15,1 0-192-15,1-1-32 0,2-2-8672 0,1 1-1728 0</inkml:trace>
  <inkml:trace contextRef="#ctx0" brushRef="#br0" timeOffset="198603.67">3483 10374 2751 0,'0'-3'256'0,"0"3"-256"0,0 0 0 0,0 0 0 0,0-2 1360 0,0 2 240 31,0 0 32-31,0 0 16 0,2 0 640 0,-4 2 128 16,2 1 16-16,-1 0 16 0,0 1-144 0,0 0-16 16,-2 4-16-16,-1-1 0 0,1 0-496 0,-1-1-112 15,-1 3 0-15,1-3-16 0,-1 0-592 0,1 0-112 16,-1 1-32-16,0-4 0 0,0 1-496 0,0 1-96 16,0-1-32-16,0 2 0 0,0-2-32 0,0-1-16 0,0 2 0 0,-1 1 0 15,1 2 48-15,-1-2 16 0,1 3 0 0,-1-2 0 16,-1 5-96-16,0 1-16 0,0 0 0 0,-2 2 0 15,1 1 0-15,0-1-16 0,-2 1 0 0,1 0 0 16,1-2 64-16,-1 1 16 0,2-3 0 0,-2 2 0 16,3-2-112-16,-1 0-16 0,1-2 0 0,3 3 0 15,-1-3-128-15,1 0 160 0,1 1-160 0,1 0 160 16,2 1-160-16,-1 1 0 0,1-1 0 0,2 4 128 16,-1-4-128-16,2 4 0 0,1 3 0 0,0-1 0 15,-2 0 0-15,4 0 0 0,0 3 128 0,0 2-128 16,0-5 0-16,1 4 0 0,2 1 0 0,1-1 128 0,0-2-128 0,1 1 0 0,-1-5 0 0,0 0 0 31,0 0 0-31,0-4 0 0,0-2 0 0,-2-1 0 0,0-2 0 16,-1 0 0-16,1-1 0 0,-2-3 0 0,1 2 0 0,-1-3 0 0,2 0 0 0,-1-2 0 15,1 0-240-15,0 0 32 0,1 0 0 0,0-2 0 32,2 0-992-32,-1 0-192 0,1 2-32 0,1-4-15088 15</inkml:trace>
  <inkml:trace contextRef="#ctx0" brushRef="#br0" timeOffset="199300.35">4585 10542 6447 0,'-2'6'576'0,"0"0"-576"0,2-2 0 0,0 0 0 0,2-2 1488 0,-1 1 192 31,0-2 48-31,2 4 0 0,0 2 1392 0,2 2 272 16,3 1 64-16,-1 0 16 0,3-1-928 0,-1 1-192 0,2 2-48 0,-1-3 0 0,1 1-768 0,1 3-144 31,1-1-48-31,-1 0 0 0,0 2-656 0,1 1-144 0,-1-2-32 16,-1 4 0-16,-1-1-272 0,0 1-64 0,0-1-16 15,-2 3 0-15,0-3-160 0,-3 1 0 0,0 0 0 0,-2 1 128 16,1-1-128-16,-3-1 0 0,-1 4 0 16,0-4 0-16,-1 2 0 0,-1-3 0 0,-1 2 0 0,-2-2 0 15,-1 1 0-15,0-3 0 0,-1-1 0 0,-2-2 0 16,0 0 0-16,-1-1 0 0,0 0 0 0,-1-1 0 16,1 1 0-16,-1-1-144 0,1 3 144 0,2 2 0 15,-1 2-176-15,2-3 176 0,2-1-160 0,1-2 160 16,3-3-144-16,1-2 144 0,1-2-128 0,1-2 128 15,2 0-304-15,1 0 32 0,1-4 0 0,-1 2 0 16,1-2-752-16,3-2-160 0,0 0-32 0,1 0-9616 16,-10 6-1936-16</inkml:trace>
  <inkml:trace contextRef="#ctx0" brushRef="#br0" timeOffset="199917.61">5191 10769 7887 0,'1'2'336'0,"-1"-2"96"0,2 2-432 0,-2-2 0 0,0 3 0 0,0-3 0 16,0 0 1664-16,0 3 256 0,0 0 64 0,0 0 0 0,-2 0 944 0,0 1 192 15,-1-2 32-15,1 2 16 0,-2 0-352 16,-1-2-80-16,0-1-16 0,-1 2 0 16,0 0-1168-16,0 2-224 0,-2-1-48 0,1 2-16 15,-2-2-752-15,2 2-128 0,-2 0-48 0,0-2 0 16,1 1-112-16,-2-1-32 0,0 2 0 0,1-2 0 15,1-1-192-15,-2 2 176 0,1-1-176 0,-1-2 160 16,0 3-160-16,1 0 0 0,0 1 0 0,0 1 128 16,2-4-128-16,1 4 0 0,1-1 0 0,0 0 0 15,1 1 160-15,0 2-160 0,2-2 192 0,-1 2-192 0,2 0 208 16,0 1-64-16,0 0-16 0,1-1 0 0,1 1-128 0,-1 1 128 16,1-1-128-16,0 3 128 0,2-3-128 15,-1 2 0-15,2-2 0 0,0-2 128 0,1 2-128 0,0 0 0 16,2-2 0-16,0-2 0 0,2 3 176 0,1-6-48 15,0 2-128-15,0-1 192 0,1-4-64 0,0 1 0 16,1-1-128-16,-2 0 192 0,1 0-192 0,-1-1 128 16,3 1-128-16,-1 0 0 0,0-3 0 0,1 2 0 15,0 1 0-15,0-2 0 0,0-1 0 0,0 2 0 16,0-1 0-16,-2-2 0 0,-1 4 0 0,-1-3 0 16,0 1 0-16,-3 1 0 0,1-2 0 0,-1 1 0 15,-1 0 0-15,-1 2-160 16,0-3-304-16,-1 0-64 0,0 3-16 0,-1-2 0 15,0 1-112-15,-1 1-32 0,0-3 0 0,-1 3 0 16,-1 0-1168-16,1-2-224 0,-1 0-48 0,-2 2-13776 0</inkml:trace>
  <inkml:trace contextRef="#ctx0" brushRef="#br0" timeOffset="200557.16">5354 10529 22111 0,'0'0'1968'0,"0"0"-1584"0,2 0-384 0,-1 0 0 16,-1 3 1952-16,1-3 304 0,1 4 64 0,2 2 16 16,4 1 160-16,0 4 48 0,3 3 0 0,-1 1 0 15,4 1-1424-15,-2 2-288 0,2-1-48 0,-1 0-16 0,2 1-144 0,0 1-48 16,0-1 0-16,-1-1 0 15,0 1-192-15,-1-2-32 0,-2 3-16 0,-1-2 0 16,-2 4-128-16,1-2-16 0,-3 0-16 0,-1 0 0 16,0-1-48-16,-2 0 0 0,-1 3 0 0,-1-1 0 15,-1 1-128-15,0 1 0 0,-2 0 144 0,-1 0-144 0,0 3 0 16,-1-1 0-16,-2 0 0 0,0-1 0 0,-1-5 0 0,0 1 0 16,-2 1 0-16,-2-2 0 0,1 1 0 0,-2-2 0 15,0 0 0-15,-1-3 0 0,1-2 0 0,1 1-128 16,0-4 128-16,1 0-192 0,1-3-128 0,0-2-16 15,3 2-16-15,-1-2 0 0,2 2-32 0,1-3 0 16,0 0 0-16,2 0 0 16,-1 0-128-16,2 1-48 0,0-4 0 0,1-2-12112 15,0 0-2432-15</inkml:trace>
  <inkml:trace contextRef="#ctx0" brushRef="#br0" timeOffset="201610.75">5942 10871 12895 0,'0'-3'1152'0,"-2"2"-928"0,2 1-224 16,0 0 0-16,0 0 1808 0,0 0 320 0,2 0 64 0,-1-2 16 16,3-1 976-16,-3-1 192 0,4 4 32 0,0-3 16 0,1 3-1088 0,1-3-224 15,1 2-32-15,0 1-16 0,1-3-1040 0,0 3-224 16,-1 0-32-16,0 0-16 16,0 3-48-16,1-3-16 0,0 4 0 0,-2-3 0 15,3 4-240-15,0-4-64 0,-1 4 0 0,0-4 0 16,1 2-224-16,0-1-160 0,0 2 192 0,0-2-192 15,-1-2 0-15,-1 0 0 0,1 2 0 0,-2-2 0 16,1 0 0-16,-2 0 0 0,1-2 0 0,1 2 0 16,-2 0 0-16,-1 0 0 0,0-2-144 0,-1 2 144 15,-2 2-448-15,-1-2 0 0,1 2 0 0,-2 0 0 16,0 2-160-16,-2-4-32 0,1 2-16 0,-3 0 0 16,2 0-208-16,-1-2-32 0,0 0-16 0,-1 0 0 15,0 0-2096-15,-1 0-432 0</inkml:trace>
  <inkml:trace contextRef="#ctx0" brushRef="#br0" timeOffset="202092.59">5947 10998 11743 0,'0'-1'512'0,"-2"1"128"0,2 0-512 0,0 0-128 0,0 0 0 0,0 0 0 15,2 0 2160-15,-2 1 400 0,2 2 96 0,1-1 16 16,-1 2 448-16,3-2 80 0,0 2 32 0,0 2 0 0,0-3-1088 0,1 2-224 0,-1 0-32 0,1 1-16 31,2-3-944-31,-2 1-192 0,-1 0-32 0,1-2-16 16,-1 1-176-16,0-3-48 0,1 0 0 0,0 0 0 0,0-3-144 0,2 1-48 0,-2 1 0 0,1-3 0 15,2 1-64-15,0 0-16 0,-2 3 0 0,-1-3 0 16,2 1-16-16,-2 2-16 16,-1 0 0-16,1 0 0 0,1 2-160 0,-2-2 0 0,0 3 144 0,-1 0-144 15,1 0 0-15,-1-3 0 0,-1 4 0 0,1-4 0 16,0 2 0-16,-2-2 0 15,2 1 0-15,-3-1 0 16,2-1-384-16,-1 1-64 0,-1-1 0 0,1 0 0 16,-2-2-128-16,0 2-48 0,1-2 0 0,-2 3 0 0,1 0 48 0,-2-2 0 15,2 1 0-15,-1 1 0 0,0-3-912 0,0 1-176 0,1 2-48 0,-2-1-9184 32,1 1-1840-32</inkml:trace>
  <inkml:trace contextRef="#ctx0" brushRef="#br0" timeOffset="210014.58">6645 11208 9215 0,'0'0'816'0,"0"2"-656"0,0 0-160 0,0-2 0 15,0 3 1536-15,0-3 256 0,-1 3 64 0,1 1 16 16,0 5 784-16,-1-3 160 0,2 1 16 0,-1 2 16 16,0-3-432-16,0-2-96 0,1 2-16 0,0-6 0 15,2 2-720-15,-2-4-160 0,0-2-16 0,2-4-16 16,-1-1-688-16,-2 9-144 0,0 0-32 0,0 0 0 16,9-57-128-16,-9 57-16 0,-1-46-16 0,0 24 0 15,-1 0-64-15,1-3-16 0,-1-7 0 0,-1-2 0 16,3 34-32-16,-5-60 0 0,5 60 0 0,-5-57 0 15,2 26 0-15,-2 5 0 0,1 0 0 0,-1 1 0 0,0 6 0 16,-1-2-16-16,0 1 0 0,-1 4 0 0,1 1-112 0,1 5 0 16,2 1-128-16,-1 3 192 0,1 2-192 15,2 2 176-15,-1 1-176 0,2 1 160 0,-2 0-32 0,2 0-128 16,0 3 192-16,0 0-64 0,2 1 48 0,-1 2 0 16,1-2 0-16,1 4 0 0,2-2-176 0,1 1 192 15,0-4-192-15,3 3 192 0,1 1-192 0,1-4 0 16,1 1 0-16,1 1 128 0,-1-1-128 0,2-2 0 15,0 2 0-15,0 0 0 0,1-2 0 0,-2 2 0 16,2 2 0-16,-1-2 0 0,-1 1 0 0,0 0 0 16,0 0 0-16,-1 1 0 0,-1 0 0 0,-1 0 0 15,-1 2 0-15,-1-2 0 0,-1 0 0 0,0 0 0 16,-3 1 0-16,-1 0 0 0,-1 1 0 0,0-2 0 16,-1 1 0-16,-1-4 0 0,-1 4-128 0,-1 1 128 0,0-2 0 15,-2 2 0-15,1 0 0 0,-4-1 0 0,1 3 0 0,-1-3 0 16,-1 2 0-16,0 1 0 0,-3-1 0 0,-2 3 0 0,1-3 0 0,-1 4 0 15,0-3 0-15,-1 0 0 16,1-2 0-16,-1 2 0 0,3-4 0 0,1 1 0 16,1-1 0-16,1-3 0 0,0 4 0 0,3-5 0 0,0 2 0 0,3-3 0 0,2-1 0 15,0 0 0-15,2-1 0 0,1-2 0 0,2 1 0 16,-1-3 0 0,2 0-256-16,-6 5 0 0,0 0 16 0,0 0 0 15,0 0-752-15,48-48-160 0,-48 48-16 0,0 0-18800 0</inkml:trace>
  <inkml:trace contextRef="#ctx0" brushRef="#br0" timeOffset="210495.31">7323 10562 10127 0,'-5'2'448'0,"1"1"96"0,0-3-544 0,2 1 0 0,0 1 0 0,0-2 0 15,1 1 2128-15,-3 2 320 0,-1 1 64 0,-2 1 16 16,-2 1 496-16,1 0 112 0,-1 1 0 0,0 2 16 0,1-2-944 0,-1 3-192 16,-1 2-32-16,0-3-16 15,0 4-896-15,-1-1-176 0,1 4-48 0,-1-2 0 16,1 4-400-16,-1-2-64 0,0 3-32 0,0 1 0 16,1 1-96-16,1-3 0 0,2 2-16 0,1-4 0 15,1-1-64-15,1 1-16 0,3 0 0 0,-2 0 0 16,3 0-160-16,0 3 192 0,0-4-192 0,2 2 192 15,-1-2-192-15,0 3 160 0,2 0-160 0,-1 0 160 16,2 3-160-16,1-1 160 0,1-1-160 0,1-1 160 0,1 0-160 0,-1 0 128 16,2-3-128-16,-2-1 128 0,3 0-128 0,-1-3 0 15,1 2 0-15,-2-2 0 0,1-1 0 0,0-3 0 16,1-1 0-16,-2-1 0 0,1-1 0 0,0-4 0 16,-1 0 0-16,0-4 0 15,-8 4-560-15,0 0 16 0,0 0 0 0,0 0-12288 16,0 0-2464-16</inkml:trace>
  <inkml:trace contextRef="#ctx0" brushRef="#br0" timeOffset="211276.76">7552 11168 13071 0,'0'0'272'0,"1"0"64"0,-1-3 16 0,1 1 32 0,-1 0-384 0,0-1 0 0,0-2 0 0,1-3 0 15,-1-4 4032-15,0 12 736 0,0 0 144 0,-2-51 16 16,2 51-2016-16,-6-41-416 0,6 41-64 0,-9-44-32 16,4 22-1440-16,-1-1-304 0,0 1-48 0,0 1-16 15,-1 3-208-15,0 0-32 0,0 3-16 0,-1 2 0 16,1 0 16-16,-1 4 0 0,1-3 0 0,1 5 0 15,1 1 16-15,0 0 0 0,1-1 0 0,0 4 0 16,1-2-80-16,1 1-16 0,1 2 0 0,1 0 0 16,1-1-64-16,1 0-16 0,1-1 0 0,1 0 0 15,2 0-192-15,0 0 144 0,2 2-144 0,-1-1 128 0,1 2-128 0,0-2 0 16,3 2 0-16,-1 1 128 16,-1-2-128-16,1 2 0 0,0 0 0 0,-2 0 0 0,2 2 0 15,0-2 0-15,0 4 0 0,-1-3 0 0,1 4 0 16,-2-4 0-16,1 4 0 0,-2-1 0 0,2-2 0 0,-2 2 0 15,0 0 0-15,-1 2 0 0,-1-2 0 0,0 1 0 16,-2 1 0-16,0 0 0 0,-2 2 0 0,0-2 0 16,-1 2 0-16,0 0 0 0,-1 0 0 0,0-1 0 15,-2-1-128-15,0 0 128 0,-1-1-128 0,-1 1 128 16,-1 3-160-16,-2-3 160 0,0 1 0 0,0 2 0 16,0-3-128-16,-2 3 128 0,1-2 0 0,1-1 0 15,-1 4 0-15,1-1 0 0,2-3 0 0,0 0 0 0,4 1 0 0,0-6 0 0,2 1 0 0,2 1 0 16,0 0 0-16,3-3 0 0,1 2 0 0,2-2 0 15,-1 2 0-15,0-2 0 16,1 0 0-16,-1-2 0 0,3 2 0 0,-1 0 0 16,1 0 0-16,-2 0 0 0,2 0 0 0,0 2 0 15,1-2 0-15,-1 3 0 0,1 0 128 16,0 0-128-16,-1 3 0 0,-2-2 128 0,0 2-128 0,-1 0 0 0,0 0 128 0,0 2-128 0,0 0 0 0,-4 0 0 31,2 0 0-31,-2 0 0 0,-1 0 0 0,-2 1 0 16,0-1 0-16,-1 0 0 0,-1-2 0 0,-2 1 0 15,-1-1 0-15,-1-3 0 0,1 1 0 0,-3 0 0 16,0-2 0-16,-3 1 0 0,-1 1 0 0,0-2 0 16,-2 2-240-16,1-1 0 0,-2 4 0 0,-1-4 0 15,1 4 0-15,-1-1 0 0,1 2 0 0,3-1 0 16,-1 0-16-16,5-1-16 0,2-1 0 0,1 0 0 0,1 0 80 0,3-5 0 16,-1 0 16-16,4 0 0 0,0-2 16 15,2-2 0-15,1 0 0 0,-5 4 0 0,0 0-176 0,0 0-48 16,0 0 0-16,44-53 0 15,-44 53-368-15,0 0-80 0,0 0 0 0,51-51-11088 16,-51 51-2224-16</inkml:trace>
  <inkml:trace contextRef="#ctx0" brushRef="#br0" timeOffset="211814.93">8071 10936 7887 0,'1'-6'336'0,"-1"0"96"0,1 1-432 0,-1 4 0 0,2-2 0 0,-2 1 0 16,0 1 1504-16,1-2 224 0,-1 2 32 0,1-5 16 15,0 3 912-15,-1-1 176 0,0 2 32 0,0-2 16 16,0 4 32-16,-1-2 16 0,0-1 0 0,0 3 0 15,-1-1-1184-15,0 1-240 0,1-2-64 0,-3 2 0 0,0-2-752 0,-1 2-144 0,2 0-48 0,-1 0 0 16,-1 2-48-16,0-2-16 0,-1 2 0 0,0-1 0 31,0 2-96-31,-2-1-32 0,-1 2 0 0,1-2 0 16,-2 5-64-16,0-4-16 0,1 1 0 0,-1 2 0 16,2 0-96-16,-1-2-32 0,2 2 0 0,-2 3 0 15,3-3-128-15,0 4 0 0,0-1 144 0,1 1-144 0,1 0 0 16,-1-1 0-16,1 6 0 0,2-5 128 0,-1 3-128 0,2-4 0 15,0 1 0-15,0 0 128 0,2 1-128 0,0-1 0 16,1 0 0-16,1-1 0 0,2-2 0 0,1 2 128 16,0 1-128-16,2-4 0 0,0 4 128 0,1-4-128 15,2 0 128-15,0 0-128 0,0 1 160 0,3-4-32 16,-2 0-128-16,2-2 192 0,0 1-192 0,-1-2 144 16,-13 0-144-16,0 0 128 0,43-8-128 0,-43 8 0 15,0 0 0-15,41-11 128 0,-41 11-128 0,0 0 0 16,0 0 0-16,0 0 0 0,50-21 0 0,-50 21 0 15,0 0 0-15,0 0 0 0,0 0 0 0,0 0 0 16,0 0 0-16,0 0 0 16,0 0-704-16,45-30 0 0,-41 27-16 0,0 1 0 15,0-2-448-15,-1 2-96 0,1 1-16 0,0-6-17712 0</inkml:trace>
  <inkml:trace contextRef="#ctx0" brushRef="#br0" timeOffset="212293.73">8318 10589 2751 0,'-2'1'256'0,"1"-1"-256"16,1 3 0-16,0-3 0 0,0 2 2928 0,0-1 528 0,1 2 128 0,-1 3 0 0,1 0 992 0,2 1 192 15,0 2 32-15,3 1 16 0,-1-1-2048 0,3 1-400 16,0 2-96-16,2-2-16 0,1 2-1264 0,-1 1-256 31,1 3-48-31,1 0-16 0,-1 0-112 0,0 0-32 16,0 2 0-16,0 1 0 0,0 0-128 0,2 0-16 15,-3 1-16-15,-2 1 0 0,1-5-144 0,-1 3-32 16,1-1 0-16,-3 2 0 0,0-1-192 0,-1-1 144 0,-1-1-144 16,-1 2 128-16,-2 0-128 0,0-3 0 0,-2 0 0 0,0-1 0 15,-2-2 0-15,1 0 0 0,-3 0 0 0,-1-2 0 16,-1 2 0-16,1-2 0 0,-2 1 0 0,-1 1 0 0,-1-4-192 0,-1 3 16 16,0-3 16-16,1 1 0 15,0-1-144-15,0-2-16 0,1 2-16 0,2-3 0 16,1 2-48-16,2-2-16 0,0 0 0 0,1 0 0 31,1-2-48-31,1 1-16 0,1-4 0 0,0 2 0 0,0-3-192 0,1 0-48 16,2-4 0-16,-2 1-11520 0,3 0-2320 0</inkml:trace>
  <inkml:trace contextRef="#ctx0" brushRef="#br0" timeOffset="212999.65">8911 10985 2751 0,'-2'2'256'0,"1"-2"-256"0,0 0 0 0,1 0 0 0,-1 1 1328 0,1-1 208 0,-3 3 64 0,2-2 0 15,0 1 1312-15,-1 2 272 16,1 1 48-16,0-1 16 0,0-1 768 0,2 0 144 16,0-1 48-16,0 0 0 0,3 0-2784 0,-1-2-544 15,0-2-112-15,2 0-32 0,-1 0 96 0,2-1 0 16,2 0 16-16,-1-1 0 0,3 2-304 0,-1-2-64 16,2 1-16-16,-3 2 0 0,2 1 96 0,0 1 16 0,1 2 0 0,-2 1 0 0,1 2-96 0,-2-3-16 15,1 2 0-15,1-1 0 0,0-1-144 0,0 0-48 16,-2-3 0-16,1 2 0 0,0-2-272 0,-9 0 128 31,0 0-128-31,0 0 0 0,0 0 0 0,0 0 0 0,50-20 0 16,-50 20 0-16,0 0 0 0,0 0 0 0,0 0 0 0,0 0 0 15,0 0-144-15,0 0 16 0,0 0 0 0,0 0 0 32,43-35-288-32,-42 35-48 0,1-2-16 0,-1 2 0 0,1 2-176 0,-2-2-48 0,1 3 0 0,-1-3 0 15,0 3-256-15,-1 0-48 0,1 1-16 0,-2-2-11008 0,1 2-2224 16</inkml:trace>
  <inkml:trace contextRef="#ctx0" brushRef="#br0" timeOffset="213427.51">9097 10902 1839 0,'-1'-3'160'0,"0"1"-160"0,0 0 0 0,-1 2 0 15,2-2 2288-15,0 0 416 16,-2 0 96-16,1-4 16 0,-2 0 160 0,1 0 32 16,0 2 16-16,1 2 0 0,1-2-848 0,0 4-160 15,1 1-32-15,-1 2-16 0,2 0-80 0,-1 2-16 16,1 1 0-16,1-1 0 0,-1 2-592 0,1 1-128 16,-1-2-32-16,0 2 0 0,-1 0-544 0,0 1-128 15,0-3 0-15,0 2-16 0,1 0-112 0,-2-1 0 16,1-1-16-16,-1 1 0 0,0-1-112 0,0-2-32 15,-1 2 0-15,1-1 0 0,-2 0-160 0,2 0 160 16,-1-1-160-16,1 2 160 0,0 0-160 0,0 0 160 16,0 1-160-16,0-1 160 0,-1 0-160 0,0 0 0 15,0 1 0-15,1 0 128 0,-2 1-128 0,2-2 0 16,-1 2 0-16,0-4 0 0,0 1 0 0,-1-2 0 16,1 0 0-16,1-3 0 0,-1 1 0 0,1-2 0 0,-1 1-176 0,1 0 176 15,-2-3-320-15,2 0 32 0,0 0 0 0,0 1 0 16,0 0-32-16,0 0-16 0,-1-1 0 0,0 2 0 31,1 1-64-31,0 0-16 0,-1 0 0 0,1 0 0 16,0 0-1056-16,0 0-224 0,1 0-32 0,-1 0-14592 0</inkml:trace>
  <inkml:trace contextRef="#ctx0" brushRef="#br0" timeOffset="-213547.31">9660 11216 2927 0,'0'3'0'0,"0"0"128"0,0-3-128 0,0 2 160 0,0-2-160 0,-1 2 0 0,1 0 0 0,-2 2 0 0,1 2 1072 0,-1 3 176 16,-1-2 32-16,1 2 16 0,-1-1 288 0,1-3 48 16,-1 0 16-16,1 1 0 0,2-2 256 15,-1-4 48-15,1 3 16 0,0-3 0 0,1 0 320 0,-1-3 64 16,1 3 16-16,2-6 0 0,-2 0-256 0,1-2-64 15,1 2 0-15,-3 6 0 0,0 0-640 0,0 0-128 16,0 0-16-16,10-59-16 0,-10 59-608 0,0 0-112 16,0-47-16-16,0 47-16 0,-4-38-80 0,4 38-16 15,-4-49 0-15,4 49 0 0,-6-50-96 0,6 50-32 16,-7-52 0-16,2 26 0 0,5 26-48 0,-8-49-16 16,8 49 0-16,-8-50 0 0,3 25-80 0,-1-1-128 15,1 5 176-15,-3 3-176 0,2 0 160 0,0 3-160 0,0-1 128 0,-1 4-128 16,2 0 0-16,1 2 0 0,0 1 128 0,-1 2-128 15,2 0 0-15,1 1 0 0,1 3 144 0,-1-2-144 16,1 3 144-16,1-1-144 0,1 1 192 0,1 2-192 16,0 0 208-16,2 0-64 0,1-1-16 0,2 2 0 15,2-1-128-15,1 2 160 0,2 1-160 0,1-1 160 16,0 3-160-16,2-2 0 0,0 3 144 0,0-2-144 16,-2 1 0-16,2 2 0 0,0 0 0 0,0-1 0 15,1 0 0-15,-1 1 0 0,-2 2 0 0,1 0 128 16,-1-3-128-16,-1 1 0 0,-1 2 0 0,-3-3 0 15,2 2 0-15,-1-2 0 0,0 0 0 0,-3 0 0 0,-1 2 0 0,-2-2 0 0,0 0 0 0,-1 0 0 16,1 3 0-16,-3-3 0 0,0 0 0 0,0 0 0 16,-3 2 0-16,1 0 0 15,-3 2 0-15,0-4 0 0,-2 4 0 0,-1-1 0 16,0-3 0-16,-2 0 0 0,1 2 0 0,-1-2 0 16,-1 0 0-16,-1 0 0 0,0 1 0 0,0-4 0 15,-2 6 0-15,1 1 0 0,1-3 0 0,0 2 0 16,3 0 0-16,0-3 0 0,3 1 0 0,-1 2 0 15,4-3 0-15,2-1 0 0,-1 0 0 0,2-1 0 16,2-2 0-16,-1 2 0 0,0-4-176 0,3 0 176 16,1-4-208-16,-5 4 80 15,0 0-512-15,0 0-80 0,0 0-32 0,48-37 0 16,-48 37-448-16,0 0-80 0</inkml:trace>
  <inkml:trace contextRef="#ctx0" brushRef="#br0" timeOffset="-212654.93">10308 10617 8287 0,'0'0'736'0,"0"0"-592"0,0 0-144 0,0 0 0 15,0 0 1120-15,0 0 192 0,0 0 32 0,0 0 16 31,0 0 896-31,0 0 176 0,6-44 48 0,-7 41 0 16,0 3 464-16,-1 0 112 0,0 0 16 0,-1 0 0 16,1 1-1216-16,-1 2-256 0,0-1-32 0,-1 0-16 15,0 3-720-15,-1-2-160 0,0 1-32 0,1 1 0 16,-3 1-256-16,1 2-64 0,0 0-16 0,0-2 0 0,-2 4-64 0,2 0-16 0,-1 0 0 0,1 0 0 16,-3 1-64-16,1 1-16 15,2 2 0-15,-1-2 0 0,-2 1-144 0,2 3 160 16,-1 0-160-16,0 0 160 0,2 3-160 15,-2-1 160-15,-1-1-160 0,2 4 160 0,1-2-160 16,-2-2 0-16,1 1 144 0,1-2-144 0,1 0 0 0,0 0 128 16,1 0-128-16,-1 0 0 0,3-1 0 0,1-3 128 15,-1-2-128-15,2 0 0 0,2 2 0 0,-1 2 128 16,3 1-128-16,0 1 0 0,1-4 0 0,3 2 144 16,-1-2-144-16,3 1 0 0,1-1 0 0,0 0 0 0,2 1 0 0,-2-3 0 0,1 0 0 0,-1-2 0 15,2 2 0-15,-1-3 0 0,-1 2 0 0,0-3 0 31,1 3 0-31,-3-4 0 0,4 4 0 0,-3-6 0 0,1 3 0 16,-1 1 0-16,0-1 0 0,-2 0 0 0,1-2-144 0,-3 1 144 31,2 1-656-31,-2-1-48 0,0 0-16 0,-4 1 0 16,0-2-1152-16,-1-2-240 0</inkml:trace>
  <inkml:trace contextRef="#ctx0" brushRef="#br0" timeOffset="-211790.08">10526 11219 4607 0,'0'3'400'0,"-2"-3"-400"0,2 0 0 0,0 0 0 0,0 0 1600 0,0 0 224 0,-1 2 48 0,1-2 16 31,-1 0 1200-31,1-2 240 0,0-1 64 0,1 2 0 16,2-2-656-16,-2-4-128 0,2 2-32 0,1-2 0 16,-4 7-640-16,0 0-128 0,0 0-16 0,0 0-16 15,24-49-880-15,-24 49-192 0,0 0-16 0,0 0-16 16,23-61-192-16,-23 61-32 0,0 0-16 0,20-57 0 16,-20 57-48-16,0 0 0 0,21-61 0 0,-21 61 0 0,0 0-80 0,16-60-32 15,-16 60 0-15,0 0 0 0,12-50-48 16,-12 50-16-16,0 0 0 0,0 0 0 0,12-54-32 0,-12 54-16 0,0 0 0 0,0 0 0 15,0 0-32-15,0 0 0 16,16-47 0-16,-14 41 0 0,1 2-128 0,-1 2 128 16,2-2-128-16,-2 0 128 0,2 2-128 0,-2-2 0 15,2 2 0-15,0-2 128 0,0 1-128 0,0 3 0 16,0-3 0-16,0 3 0 0,0-3 0 0,-1 3 0 16,0 3 0-16,-1-3 0 0,1 3 0 0,-1 0 128 15,1 1-128-15,-1 2 0 0,-1 0 0 0,1 0 128 16,0 0-128-16,-1 4 0 0,1-2 0 0,-1 0 128 15,1 5-128-15,0-3 0 0,-1 4 0 0,0 0 128 16,1 1-128-16,1-2 0 0,-1 6 0 0,1-3 128 0,-1 3-128 0,1-1 0 16,1 4 0-16,0-2 0 0,0 0 128 0,1 1-128 15,0-2 0-15,0 0 0 0,0 2 0 0,0 2 0 16,1-1 0-16,-1-2 0 0,-1-2 0 0,1 1 0 16,-2-3 0-16,1 0 0 0,0 0 0 0,0 0 0 15,-1-4 0-15,0 1 0 0,-1-3 0 0,1-2 0 16,-1 0 0-16,-1 0 0 0,2-1 0 0,-2-1 0 15,0-3 0-15,1 4 0 0,-2-5 0 0,0 2 0 16,0-2-128-16,-2 0 128 0,2 0-160 0,-1-2 160 16,-1 0-656-1,-1-2-48-15,1 0 0 0,-2-3 0 0,0 2-192 16,-1-1-32-16,2-2-16 0,-2 0 0 0,0 2-912 0,0-5-176 0</inkml:trace>
  <inkml:trace contextRef="#ctx0" brushRef="#br0" timeOffset="-211514.62">10620 11086 2751 0,'2'0'256'0,"-1"0"-256"16,0 0 0-16,-1 0 0 0,2 0 2656 0,-2 0 480 15,1 0 112-15,0 0 16 0,2 0 1200 0,0 2 240 16,1-2 48-16,1 2 16 0,0 0-1856 0,0-2-368 15,0 3-80-15,0-3-16 0,0 0-1536 0,0 0-304 0,0 0-64 0,0-3-16 0,1 1-144 0,0 0-48 16,0 0 0-16,2-1 0 0,0 2-176 0,1-1-32 31,1-1-128-31,0 2 192 0,0-1-192 0,1 0 0 16,-1 2 0-16,-1-2 0 0,1-1 0 0,-1 2-160 16,-2-1 32-16,1 2 0 15,-1-4-560-15,-1 1-96 0,-6 3-32 0,0 0-17728 0</inkml:trace>
  <inkml:trace contextRef="#ctx0" brushRef="#br0" timeOffset="-210556.26">11141 11271 6447 0,'-1'5'576'0,"0"-2"-576"0,0-1 0 0,1-2 0 15,0 0 1680-15,0 0 240 0,0 0 32 0,0 0 16 16,0 0 1392-16,0 0 288 0,0-2 48 0,1-2 16 16,-1 0-784-16,-1-1-160 0,1-1-16 0,0 0-16 15,-2-4-1248-15,0 0-240 0,1-2-48 0,-1-4-16 16,2 16-624-16,0 0-128 0,-2-57-32 0,2 57 0 15,-3-48-80-15,3 48 0 0,-2-56-16 0,2 56 0 16,-2-54 48-16,2 54 16 0,-2-47 0 0,2 47 0 16,-1-36-80-16,1 36-16 0,0 0 0 0,0-40 0 15,0 30-32-15,0 3-16 0,0-2 0 0,1 3 0 16,-1 0-64-16,0-1-16 0,0 2 0 0,0 1 0 16,-1 0-144-16,1-1 128 0,0 4-128 0,0-1 128 15,1-1-128-15,-1 2 0 0,2 1 144 0,-1-3-144 0,2 6 0 0,1-3 0 16,2 0 0-16,1 1 128 0,0 2-128 0,2-1 0 15,1-1 0-15,-1 4 0 0,1-1 0 16,0-2 0-16,1 5 0 0,0-3 0 0,-1 3 0 0,1 1 0 16,-1-2 0-16,0 4 0 0,0-1 0 0,-1 1 0 15,-2 0 0-15,-1 0 0 0,-1 1 0 0,-2 0-160 16,-1 0 160-16,-2 0 0 0,-1 2-288 0,0-1 48 16,-2 0 16-16,0 1 0 0,-1-1-96 0,-1-2 0 15,0-1-16-15,0 1 0 0,0-4-32 0,-1 0 0 16,-1 0 0-16,-1 1 0 0,-1-3 32 0,2 1 0 15,-2 1 0-15,1-2 0 0,-1 0 192 0,2 2 144 16,-1-4-192-16,2 5 192 0,2-4 0 0,2 0 0 16,1 0 0-16,-1-1 0 0,4 3 0 0,-1-4 0 0,1 1 0 15,2 1 0-15,0 1 128 0,2-2 16 0,0-2 16 0,2 1 0 16,0 2 96-16,0-3 0 0,2 2 16 0,-1-1 0 0,1 2 32 0,1-3 0 16,2 1 0-16,0 2 0 15,1-1-96-15,-2-1-16 16,0 4 0-16,-1-3 0 0,0 2-192 0,-1 0 144 0,-2 0-144 0,0 0 128 15,-1 1-128-15,-1 1 0 0,1-3 0 0,-4 1 0 16,2 1 0-16,-2 0 0 0,-2 1 0 0,-2 0 0 16,-1 3 0-16,-1-3 0 0,-1 0 0 0,-1 1 0 15,0-1 0-15,-1 1 0 0,-1-1 0 0,-1 1 0 16,-2-1-320-16,-1 0 48 0,0 0 16 0,-3 0 0 16,2-2 80-16,-2-2 32 0,2 2 0 0,-2-1 0 15,2-2 144-15,-2 1-192 0,3-2 192 0,0 0-192 0,0 0 32 0,1 3 0 16,1-3 0-16,2 4 0 0,2-4-16 15,1 3 0-15,2 0 0 0,2-3 0 0,0 3 48 0,1-3 0 16,2 0 0-16,-1 0 0 0,2-3-192 0,-4 3-16 16,0 0-16-16,0 0 0 0,0 0-944 0,39-39-192 15,-39 39-48 1,0 0-15248-16</inkml:trace>
  <inkml:trace contextRef="#ctx0" brushRef="#br0" timeOffset="-209897.69">11673 10669 10127 0,'0'3'448'0,"-1"-3"96"31,1 0-544-31,-1 0 0 0,1 0 0 0,0 0 0 16,0 2 1616-16,-2-2 224 0,2 0 32 0,-1 0 16 0,0 0 800 0,1 0 144 16,-1 0 48-16,1 0 0 0,-2 0-672 0,2-2-128 15,0 2-32-15,0 0 0 0,2 0-752 0,-2 0-144 16,0 0-48-16,0 0 0 0,-2 0-368 0,1 0-80 0,-1 0-16 0,-1 0 0 16,-1 2-256-16,1-2-48 15,-1 0-16-15,-1 0 0 0,0 1-64 0,-1 2 0 16,0-3-16-16,-2 0 0 0,2 2-48 0,-2-2-16 15,-1 2 0-15,0 0 0 0,1 0-32 0,-1 2 0 16,0 0 0-16,2-2 0 0,1 2-144 0,-1 0 192 16,3 1-192-16,-1-2 192 0,1 4-192 0,-1-1 192 15,2-2-192-15,0 2 192 0,2-3-192 0,-2 4 160 0,2-1-160 0,0 0 160 16,-1 0-160-16,2 0 0 0,-1 1 0 0,0-1 128 0,1 0-128 0,0 0 0 16,0 2 0-16,0 0 0 15,0 2 0-15,0-4 0 0,0 2 0 16,0 0 0-16,1-2 0 0,2 1 0 0,-2-1 128 0,3 0-128 0,-1 0 0 0,2-2 0 15,1 0 0-15,3-1 128 16,0 2-128-16,1-3 0 0,-1 0 0 0,3-2 0 16,0 0 0-16,-1-2 0 0,-11 2 0 0,0 0 0 15,0 0 0-15,45-4 0 0,-36 4-144 0,1-3 144 16,0 2-480 0,-1 1-32-16,0-2-16 0,-1 0 0 0,0 2-768 0,-1-2-160 0</inkml:trace>
  <inkml:trace contextRef="#ctx0" brushRef="#br0" timeOffset="-209147.81">12139 11010 911 0,'1'0'0'0,"-1"0"0"0,2 0 0 0,-2 0 0 15,0 0 1552-15,0 0 240 0,1 0 32 0,-1-1 16 0,1 1 1040 0,0 0 192 0,-1 0 64 0,0 0 0 31,0 0-128-31,0 0 0 0,-1 0-16 0,0 1 0 0,0-1-928 0,-2 3-176 16,1-3-32-16,-2 0-16 0,0 0-704 0,-1 0-144 0,-1 0-32 0,-1 0 0 16,-1 0-416-16,-2 2-96 0,1-2 0 0,-1 2-16 15,0 0-112-15,-1-2-32 0,-3 1 0 0,-1 2 0 16,2 1-96-16,-3 1 0 16,-1-2-16-16,3 3 0 0,0 1-48 15,-1-1 0-15,2 0 0 0,-1 1 0 0,0 2 0 0,3-3 0 16,1 4 0-16,0-4 0 0,2 2-128 0,-1 0 160 15,2 1-160-15,2-2 160 0,0 0-160 0,1 1 0 16,0-2 0-16,3 2 128 0,-1 1-128 0,2 0 0 16,0-2 144-16,0 3-144 0,1-2 128 0,1 5-128 15,1-4 128-15,1 4-128 0,-1-3 144 0,1 2-144 16,2-2 192-16,-1 2-192 0,3-2 976 0,0-1 96 0,-2 1 16 0,3-4 0 31,1 0-1664-31,1 0-336 0,1 2-64 0,1-6-16 0,0 2 800 0,2-2 192 0,1-2 0 0,2 0 0 16,0-2 0-16,-18 2 0 0,0 0 0 0,57-14 0 15,-57 14 0-15,0 0 0 0,59-21 0 0,-59 21 0 16,0 0 0-16,52-26 0 0,-52 26 0 0,0 0 0 16,0 0 0-16,54-27 0 0,-54 27 0 0,0 0 0 15,0 0-192-15,0 0-32 0,0 0-16 0,0 0 0 32,48-26-464-32,-45 22-112 0,1-1-16 0,-3 2-11856 0,2-1-2384 0</inkml:trace>
  <inkml:trace contextRef="#ctx0" brushRef="#br0" timeOffset="-208696.83">12405 10706 16575 0,'3'6'736'0,"-1"-3"160"0,2 1-720 0,-2-1-176 0,-1 0 0 0,1-2 0 16,0 2 2992-16,2 0 560 0,2 3 112 0,3 4 32 15,3 1-784-15,-1-1-160 0,0 3-16 0,0-3-16 16,1 3-1664-16,-3 2-336 0,3-1-64 0,-2 0-16 15,-1 5-128-15,0-3-16 0,0 3-16 0,-2 0 0 16,-1 4-96-16,0-1-32 0,-2 5 0 0,0 2 0 16,-2 0-96-16,-2 2-32 0,0-2 0 0,-2-1 0 15,-1 2-16-15,-2 3 0 0,1-1 0 0,-3-1 0 16,1 1-48-16,-2-3-16 0,0-1 0 0,-1-5 0 16,0-1-144-16,-3-2 160 0,1 1-160 0,-1-3 160 15,-2 2-160-15,1-4 0 0,-1 0 0 0,-1-1 0 16,0 1 0-16,-1-4 0 0,2 1-160 0,-1-7 160 15,1 0-512 1,2-1 0-16,2 0 0 0,1-7 0 0,3-1-384 0,2-4-64 0,4 7-32 16,0 0-18112-16</inkml:trace>
  <inkml:trace contextRef="#ctx0" brushRef="#br0" timeOffset="-182597.64">1746 12445 5519 0,'0'0'496'15,"-1"0"-496"-15,1-3 0 0,0 3 0 16,0 0 1408-16,-1-1 176 0,-1 1 32 0,1-2 16 16,-1-2 832-16,-1 2 160 0,2-1 48 0,-3 2 0 0,0-2-368 15,1 0-80-15,-1 3-16 0,-1-3 0 16,1 2-368-16,-2 1-80 0,1 0-16 0,-1-3 0 0,0 3-592 0,0 0-112 15,-2 0-16-15,2 0-16 0,-1 0-464 0,-2-2-96 16,2 1 0-16,-2 1-16 0,0 0-192 0,1 0-48 16,-2 0 0-16,1 0 0 0,-1 3-16 0,2 0-16 15,-1-2 0-15,0 2 0 0,1 0-16 0,-1 4 0 16,0 1 0-16,1-2 0 0,-1 4-16 0,0-2 0 16,2 3 0-16,-1-1 0 0,1 0 0 0,0 0 0 15,-1 2 0-15,0 0 0 0,-1 4 0 0,-1 3-128 0,0-1 192 0,0 0-64 0,2 0-128 0,-1 1 160 31,0-1-160-31,2 1 160 0,-1 1-160 0,2 0 0 16,1 1 144-16,0-5-144 0,2 0 0 0,-1 0 144 16,1 5-144-16,0-1 0 0,0-1 160 0,1 2-160 15,1-2 128-15,-1 1-128 0,2-4 176 0,0 0-48 0,3-1-128 16,-1-3 192-16,-1-2-64 0,4-3 0 0,0 2-128 0,2-3 192 16,-2 0-64-16,1-2-128 0,1 2 176 0,3 0-176 15,0 1 304-15,1 1-48 0,0-3-16 0,0 1 0 16,0-1 16-16,2 2 16 0,2-1 0 0,-1-1 0 15,4 0-64-15,-1-2-16 0,0 1 0 0,-1-1 0 16,2-1-192-16,-1-2 128 0,0 1-128 0,-17-1 0 16,0 0 0-16,59-3 128 0,-59 3-128 0,0 0 0 15,53-10 0-15,-53 10 0 0,0 0 0 0,0 0 0 16,60-19 0-16,-60 19 0 0,0 0 0 0,0 0 0 16,0 0 0-16,56-31 0 0,-56 31 0 0,0 0 0 15,0 0-192-15,0 0 192 0,0 0-192 0,0 0 192 16,40-54-816-16,-37 44-48 0,0 0-16 0,-1 1-12752 0,1-1-2560 0</inkml:trace>
  <inkml:trace contextRef="#ctx0" brushRef="#br0" timeOffset="-181989.11">2142 12679 15663 0,'-2'1'1392'0,"2"1"-1120"16,0-2-272-16,2 0 0 0,-2 0 2288 0,1 0 400 0,0 3 64 0,0-3 32 0,3 4 176 0,0-4 48 31,2 3 0-31,-1 0 0 0,2 0-1408 0,1 1-256 16,0-1-64-16,1 0-16 0,1 2-640 0,0-1-128 15,1-2-32-15,-1 2 0 0,1-1-128 0,-1 0-16 16,-1 0-16-16,0-2 0 0,0 2 720 0,0-3 160 0,-3 1 32 0,-1 1 0 31,1-2-1792-31,0 0-336 0,0 0-80 0,1 0-16 0,-2 0 784 0,0-2 224 16,-2 1 0-16,1 1 0 0,0-4-192 0,-3 1 192 0,1 0-160 0,-2-2 160 31,0 3-848-31,-1 0-80 0,0-2-16 0,-2 2-17744 0</inkml:trace>
  <inkml:trace contextRef="#ctx0" brushRef="#br0" timeOffset="-181643.7">2137 12849 11967 0,'-1'4'256'0,"-1"-2"64"0,2-2 16 0,-1 0 0 0,1 0-336 0,0 0 0 0,1 0 0 0,-1 0 0 0,0 0 2416 0,2 0 400 15,-1 0 96-15,1 2 16 0,1 0 336 0,0-2 64 16,1 3 0-16,0 0 16 0,1 0-1408 0,0 1-272 0,1-1-64 0,0 0-16 16,0 0-816-16,2 0-176 15,-1 1-16-15,2-2-16 0,-3-2-176 0,1 1-48 16,1-1 0-16,-1 0 0 0,1-1-96 0,-1 1-32 15,0-2 0-15,0 2 0 0,0 0 752 0,0-3 128 16,1 3 48-16,-2 0 0 0,0 3-880 0,-1-3-256 16,1 2 128-16,-1-1-128 15,-1 2-768-15,0-1-208 0,1 0-48 0,0 0-16 0,0 2 784 0,-2-4 256 0,1 0 0 16,-1 0-160-16,-1 0-464 0,-1 0-80 0,0-4-32 0,-1 0 0 31,0 2-1344-31,0-4-272 0</inkml:trace>
  <inkml:trace contextRef="#ctx0" brushRef="#br0" timeOffset="-170670.86">2976 12154 2751 0,'0'0'256'0,"0"0"-256"16,0 0 0-16,0 0 0 0,0 0 800 0,0 0 112 16,0 0 32-16,0 0 0 0,2 0 1248 0,-2 3 256 15,1-3 48-15,-1 1 16 0,1-1 384 0,-1 3 80 16,-1-1 16-16,1-2 0 0,-1 4-448 0,-2-3-96 16,1 4-16-16,-2-5 0 0,0 1-832 0,1 2-160 15,-1-1-32-15,-1-1-16 0,0 2-752 0,-1-1-160 16,0-2-32-16,-1 1 0 0,0 2-176 0,-2-1-32 15,2-2-16-15,-2 4 0 0,-1-3-48 0,0 4-16 16,-1-1 0-16,-1 0 0 0,0 1-160 0,0 1 0 16,0-1 144-16,1 1-144 0,-1 3 0 0,-1-1 144 15,2 2-144-15,0-2 0 0,2 0 128 0,1 1-128 16,1-2 0-16,4 2 0 0,-1-3 144 0,0-1-144 0,3 0 0 0,-1 1 144 16,0-2-144-16,1 0 0 0,1 1 0 0,-1-4 0 15,1 5 0-15,0-2 0 0,1 1 0 0,-1-2 0 16,1 1 0-16,1 1 0 0,1-1 0 0,1 0 0 15,1-1 0-15,0 2 0 0,0 1 0 0,1 1 0 16,0-4 0-16,0 3 0 0,1 2 128 0,-1 0-128 16,1 0 0-16,-1 1 0 0,1 0 0 0,-2 1 0 15,-2-1 0-15,-2 0 0 0,2 1 0 0,-2-4 0 16,0 4 0-16,-1-4 0 0,0 0 0 0,0-2 0 16,-1 2 0-16,-1 0 0 0,-1 0 0 0,-2 0 0 15,0 2 0-15,-2 1 0 0,0-2 0 0,-2 2 0 16,1-3 0-16,1 2 0 0,0-3 0 0,-1 4 0 15,-2-3 0-15,0 3 0 0,1 1 0 0,-1-4 0 0,1 1 0 0,0 0 0 16,3-1 0-16,0 2 0 0,1-1 0 0,0-1 0 16,3 0 0-16,0 1 0 0,1-3 0 0,1 1 0 15,1-4 0-15,1 4 0 0,0-1 0 0,-1 0 0 0,2 2 0 0,-1-4 0 16,2 4 0-16,-2-4 0 16,2 3 0-16,0-2 0 0,0 1 0 0,-1 0 0 0,2 1 0 0,0 1 0 0,-1-2 0 15,1-1 0 1,0 4 0-16,1-4 0 0,0 2 0 0,0-4 0 15,2 4 0-15,-1-1 0 0,1-1 0 0,-1-2 0 16,0 1 0-16,2-1 0 0,0 2 0 0,-1-1 0 16,0 2 0-16,-2-1 0 0,0 0 0 0,2 0 0 0,-2 3 0 0,0-2 0 0,0 3 0 0,-1 2 0 15,-1-1 0-15,-2 0 0 0,-1 2 0 0,-1 1 0 16,-1-1 0 0,-1 2 0-16,-1-1 0 0,0 2 0 0,-2-2 0 0,0 0 0 15,-3 1 0-15,1 1 0 0,-1-1 0 0,0-2 0 16,-1 0 0-16,0-2 0 0,1 2 0 0,-2-1 0 15,3-2 0-15,-2 2 0 0,1-2 0 0,1 2 0 16,0 0 0-16,0-3 0 0,4 1 0 0,-1 0 0 16,0 1 0-16,2-2 0 0,1 2 128 0,1-2-128 15,2-2 0-15,-1 2 0 0,3 0 0 0,0 0 0 16,-1 0 0-16,2 1 0 0,2-1 0 0,-1 4 0 16,2-2 0-16,0 0 0 0,0 0 0 0,2 2 0 15,0-1 0-15,1 1 0 0,-1-4 0 0,0 4 0 16,0-4 0-16,0 0 0 0,0 0 0 0,0 1 0 15,0-4 0-15,-2 1 0 0,2 0 0 0,-1-2 0 0,-1-2 0 0,1 0 0 16,0 0-128-16,-2-3 128 16,2-1-720-16,0-2-80 0,-9 6-16 0,0 0-11536 15,0 0-2320-15</inkml:trace>
  <inkml:trace contextRef="#ctx0" brushRef="#br0" timeOffset="-169821.35">3378 12492 9215 0,'-1'0'816'0,"0"0"-656"0,0 0-160 0,-1 0 0 16,2 0 1776-16,-1 0 320 0,-3 0 64 0,1 1 16 16,-2-1 336-16,-1 3 80 0,-1-1 16 0,0 4 0 15,0-2-544-15,-1 2-96 0,1 0-32 0,-1 1 0 16,2 0-544-16,-1 2-112 0,-2 3-32 0,0-1 0 15,-1 4-432-15,3-3-96 0,-2 2-16 0,2 1 0 16,-2-3-320-16,2 4-80 0,-2-2-16 0,2 1 0 16,1-2-64-16,-1 0-16 0,1 1 0 0,1-1 0 15,2 0-80-15,-1 4 0 0,1-3-128 0,2 2 192 16,0 3-192-16,1-2 128 0,1 2-128 0,0-4 0 0,2 2 128 0,-1 0-128 16,2-3 0-16,1 1 0 0,1-2 128 0,0 2-128 15,3-1 0-15,0-2 144 0,-1-2-144 0,2-1 0 16,3 1 0-16,-1-3 0 0,-1-1 0 0,1 0 0 15,3-1 0-15,0 0 0 0,1-2-256 0,-2-1-16 16,1-4-16-16,-15 2-12288 16,0 0-2464-16</inkml:trace>
  <inkml:trace contextRef="#ctx0" brushRef="#br0" timeOffset="-169498.29">3546 12613 1839 0,'2'0'160'0,"-2"-1"-160"0,1 1 0 0,-1-3 0 16,0 3 2656-16,0 0 496 0,0 0 112 0,0 0 0 16,0 0 800-16,1 0 160 0,-1 0 16 0,1 3 16 15,1 2-1504-15,-2 1-320 0,1 3-48 0,-1-1-16 16,0 0-1104-16,1 2-240 0,-1 1-32 0,1 2-16 15,1 2-432-15,-1-1-96 0,0 1 0 0,-1 4-16 16,1 4-112-16,1 1-32 0,-2 2 0 0,1 0 0 0,-1 2-112 0,0-4-32 16,0 2 0-16,-1-1 0 0,-1 1-144 0,2-4 0 15,-1-3 0-15,1-3 0 0,-1-3 0 0,0-1 0 16,1-6 0-16,0-3 0 0,0 0-256 0,1-6-16 16,0 0-16-16,2-3 0 15,-1-3-416-15,-2 9-96 0,0 0-16 0,0 0-11440 16,17-51-2288-16</inkml:trace>
  <inkml:trace contextRef="#ctx0" brushRef="#br0" timeOffset="-169254.4">3801 12980 5519 0,'-1'15'496'0,"0"-5"-496"0,-1-1 0 0,1-3 0 16,2-5 2176-16,-1 2 320 15,0-1 80-15,2 2 16 0,-1 3 416 0,0 2 64 0,-1 0 32 0,3-2 0 16,-2 3-1328-16,0 1-272 0,0-1-48 0,1-3-16 0,-2 4-368 0,0-4-80 16,0 3-16-16,-2-4 0 15,1 4-288-15,0-4-64 0,-3 1-16 0,0 2 0 16,2 0-416-16,-2-2-64 0,1-1-128 0,-1 0 176 31,0-2-592-31,-1-2-112 0,1 1-32 0,1-2-10144 0,0-1-2032 0</inkml:trace>
  <inkml:trace contextRef="#ctx0" brushRef="#br0" timeOffset="-168470.27">4072 12713 18431 0,'0'0'1632'0,"0"0"-1312"0,0-2-320 0,0 2 0 16,1 0 2016-16,-1-3 336 0,3 2 64 0,-1-3 16 15,2 2 176-15,0-4 32 0,-4 6 16 0,0 0 0 16,0 0-1232-16,0 0-240 0,0 0-48 0,0 0-16 16,43-26-624-16,-37 26-128 0,3-3-32 0,-2 3 0 0,2 0-144 0,-2 3-16 0,1 0-16 0,-2 4 0 15,0-1-160-15,0 0 0 0,-1 4 0 0,-1 0 128 32,2 2-128-32,-4 1 0 0,1 3 0 0,-2 0 0 0,0 2 0 0,-1-2 0 15,-2 7-128-15,-1-4 128 16,0 2-384-16,-2-1 0 0,0 1 0 0,-3-2 0 15,2 1-432-15,-2-2-80 0,-2-2-32 16,-1 0 0-16,1-3-416 0,2-4-64 0,2-2-32 0,-3 1 0 16,-2-1 608-16,-4 0 128 0,1 2 32 0,-1-3 0 0,1-3 672 0,1-3 0 15,1 0 0-15,4-3 0 0,0 0 592 0,5 0 112 16,1-4 0-16,1-1 16 0,2-2 224 0,1-3 32 16,-2 13 16-16,0 0 0 0,0 0-16 0,0 0 0 15,32-59 0-15,-32 59 0 0,0 0-400 0,0 0-96 16,47-39-16-16,-47 39 0 0,0 0-112 0,0 0-32 15,49-18 0-15,-38 17 0 0,4 1-112 0,-1 1-16 0,1 4-16 0,-2-1 0 16,0-2-176-16,-1 5 160 0,0-1-160 0,-2 1 160 16,0-1-160-16,-2 3 0 0,-1-2 0 0,-1 2 128 15,0 1-128-15,-1 0 0 0,0 2 0 0,0-2 0 16,-1 2 0-16,-2-2 0 0,1-1 0 0,-2-2 0 0,2 2 0 0,-2-3-224 16,-1 0 80-16,0-3 16 15,1 1-432 1,0-4-80-16,1-3 0 0,-2 1-16 0,1-3-1120 0,0-4-208 0,0 0-64 0,-1 9-14096 0</inkml:trace>
  <inkml:trace contextRef="#ctx0" brushRef="#br0" timeOffset="-168061.52">4405 12540 911 0,'-2'0'0'0,"1"0"0"16,1 0 0-16,0 0 0 0,0 0 3328 0,0 3 576 16,0-3 112-16,0 3 16 0,0 0 592 0,3 1 112 15,-1 2 32-15,2 0 0 0,-1 0-2160 0,4 4-432 16,0-3-96-16,1 5-16 0,1-3-1120 0,0 4-240 15,1-1-32-15,0 2-16 0,1 1-144 0,-1 1-48 16,-1 0 0-16,-1 2 0 0,2 0-208 0,-3 3-32 16,0 1-16-16,-1 3 0 0,-2 1-208 0,-1-2 176 0,0-1-176 15,-1-1 160-15,-1 0-160 0,1-3 0 0,-2-1 0 16,-2-2 0-16,2-2 0 0,-1 1 0 0,-1-4 0 0,-2 0 0 0,-1-1 0 0,-1-1 0 16,0 0 0-16,-3 1 0 0,0-1-160 0,0 1 160 15,-3-3-208-15,1 2 80 16,0 1-192-16,0-2-16 0,0-1-16 0,1 0 0 15,0-1-80 1,1 0-16-16,2 1 0 0,1-1 0 16,1-2-256-16,0-1-64 0,2 2-16 0,2-4 0 0,1 2-944 0,1-3-176 0,2 0-32 0,-1-3-13424 0</inkml:trace>
  <inkml:trace contextRef="#ctx0" brushRef="#br0" timeOffset="-164515.64">4871 13071 11055 0,'0'0'976'0,"0"0"-784"0,0 0-192 0,0 0 0 15,0 0 1648-15,0 1 272 0,0 1 64 0,0 1 16 16,0-2 656-16,1 4 128 0,0 1 32 0,0 2 0 15,2 0-704-15,-1 0-128 0,1 3-16 0,1 0-16 16,-1 4-864-16,1 1-192 0,1 0-16 0,-1 0-16 16,1 3-480-16,-2-3-112 0,2 2-16 0,-2-2 0 0,-1 3-256 0,1-1 0 15,-3-2 0-15,0-2 0 16,0-2-160-16,-2 1-32 0,1-5-16 0,-1-1 0 16,-1 0-1440-16,0-1-272 0</inkml:trace>
  <inkml:trace contextRef="#ctx0" brushRef="#br0" timeOffset="-163927.93">5535 12612 5519 0,'-8'4'496'0,"5"-4"-496"0,-1 0 0 0,-1 0 0 0,3 0 1408 0,0 0 176 16,0 0 32-16,-2 0 16 0,-1 0 1232 0,-1-3 240 15,-1 2 48-15,-1 1 16 0,2 1-832 0,-1 2-160 16,0 0-48-16,1 3 0 0,0 1-576 0,0 1-112 16,-2 2-32-16,1 3 0 0,0-2-384 0,-2 4-96 15,0-2-16-15,1 6 0 0,0-1-336 0,1 2-80 16,1 1-16-16,-1 1 0 0,2 4-256 0,1 1-48 16,0 2-16-16,1-3 0 0,2 0-160 0,1 1 192 15,3 2-192-15,-1-4 192 0,1 0-192 0,1-1 128 0,1-1-128 0,0-3 128 16,2 2-128-16,0 1 0 0,2-5 0 0,0 1 0 15,1-3 0-15,2 0 0 0,-1-6 0 0,0-2 0 0,0-2 0 0,0-4 0 16,1-2 0-16,0-4 0 31,-12 4-688-31,0 0-64 0,0 0-16 0,45-45-11088 0,-45 45-2224 0</inkml:trace>
  <inkml:trace contextRef="#ctx0" brushRef="#br0" timeOffset="-163655.81">5693 12723 7359 0,'0'6'656'0,"0"-2"-528"0,0-1-128 0,0 0 0 0,0 0 2688 0,0-3 512 16,0 3 112-16,1 1 16 0,1 5 656 0,-1 7 144 16,1 0 32-16,0 2 0 0,0 1-2080 0,-1-2-416 15,0 4-64-15,2-2-32 0,-2 3-912 0,2 0-176 0,-2-3-32 0,0 1-16 16,2 0-192-16,-2 3-48 0,1 1 0 0,0-3 0 15,0-2-192-15,-1-4 144 16,-1 1-144-16,1-3 128 0,1-3-128 0,-2-4 0 16,0 0 0-16,1-2 0 15,0-2-512-15,-1-1 32 0,1-1 0 0,1-1 0 16,-1-1-1536-16,1-2-304 0,0-1-64 0,1-1-13232 0</inkml:trace>
  <inkml:trace contextRef="#ctx0" brushRef="#br0" timeOffset="-163432.2">5926 13090 19343 0,'-3'10'848'0,"2"-5"192"0,0 1-832 0,-1-2-208 0,2-4 0 0,0 3 0 16,0-2 2256-16,0 3 416 0,0 2 80 0,0 2 0 0,0 2-672 0,0 0-144 0,0 1-16 15,0-1-16-15,2 0-1072 0,-2-1-224 16,1 1-32-16,-1 0-16 15,1-2-400-15,-1-2-160 0,0 4 128 0,1-2-128 16,-1-2 0-16,0 0 0 0,0 0-192 0,2-2 192 16,-2 1-1600-16,0-1-192 15,1-2-32-15,-1-2-13232 0</inkml:trace>
  <inkml:trace contextRef="#ctx0" brushRef="#br0" timeOffset="-162732.05">6247 12822 10127 0,'-5'3'448'0,"3"-3"96"0,-1 0-544 0,1 0 0 16,-1 0 0-16,2 0 0 15,-3 0 2176-15,-1 2 320 0,-2-2 64 0,-3 1 0 16,0 2 736-16,1-3 144 0,2 0 16 0,3 0 16 16,1 0-1456-16,1 0-288 0,4 0-64 0,-1-3-16 15,4 2-704-15,1-1-144 0,0-2-32 0,2 1 0 16,0 3-384-16,0-3-64 0,2 0-32 0,-2 2 0 15,2-4-80-15,-1 5-16 0,-1 0 0 0,0 0 0 16,0 2-192-16,-1-2 128 0,0 0-128 0,-1 0 0 16,0 3 0-16,1-2 0 0,-1 2 0 0,-1-2 0 15,0 1 0-15,-2 1 0 0,0 1 0 0,-1-2 0 16,1 2-144-16,-3-2-32 0,0 2 0 0,0-2 0 16,-1 2-32-16,-2 0-16 0,2-2 0 0,-2 2 0 0,1-2 96 0,1 2 128 0,-3-1-208 0,2 0 80 15,-1 4 128-15,1-4 0 0,0 3 0 0,2-2 0 16,0 1 0-16,0-1 0 15,2-2 0-15,-1 2 0 0,1 0 0 16,1-2 128-16,-1 2-128 0,3-2 0 0,-1 2 160 0,0-1-32 16,-2 0-128-16,1 0 192 0,0 0-64 0,1-1 0 15,0 3-128-15,-2-2 192 0,2 1-64 0,-2 1-128 16,2-1 176-16,-1-1-176 0,-2 0 160 0,0 1-160 16,-1-2 128-16,0 4-128 0,0 0 0 0,-2-1 128 0,0 2-128 15,0-2 0-15,-1 1 0 0,0 0 0 0,-1-2 128 0,-1 2-128 0,0 0 0 0,-1-2 0 31,0 2 0-31,-3 1 0 0,0-1 0 0,-2 3 0 0,1 0 0 0,-2-3 0 16,0 1 0-16,-1 2 0 0,1-3 128 0,1-1-128 16,0 1 0-16,1-1 0 0,0-1 0 0,2 0 0 15,1-2 0-15,2 1 0 0,0 0 0 0,3-1 0 16,-1-1 0-16,2 0 0 0,1 2 0 0,1-3 0 16,2 0 0-16,-1 0 0 0,3-3 0 0,-1 1 0 15,1 0-192-15,1 0-32 0,4-2 0 0,1 0 0 31,-11 4-576-31,0 0-112 0,46-18-32 0,-46 18-16592 0</inkml:trace>
  <inkml:trace contextRef="#ctx0" brushRef="#br0" timeOffset="-162341.61">6565 12660 15663 0,'-13'9'688'0,"5"-6"144"0,3 0-656 0,1 1-176 16,2-4 0-16,-1 1 0 0,1 1 2096 0,-2 1 384 15,-1 1 80-15,0-1 0 0,1 0 224 0,2-3 32 16,3 0 16-16,2 2 0 0,0-2-1120 0,2-2-240 16,2 2-32-16,0 0-16 0,0 2-688 0,2-1-144 15,1 4-16-15,0 3-16 0,1 0-192 0,-1 4-48 16,1 2 0-16,0 3 0 0,0-1-144 0,0 5-48 15,-1-2 0-15,-1 4 0 0,-2 1-128 0,1-1 0 16,-2-1 0-16,-2 0 0 0,-1 0 0 0,-1 3 0 16,-1-3 0-16,-1 1 0 0,-1-1 0 0,-2-1 0 15,1 1-192-15,-3 0 192 16,0-2-480-16,-3-1 32 0,1-3 0 0,-2-4 0 16,1 1-192-16,-4-1-16 0,1-1-16 0,0-2 0 15,0-1-656-15,1-3-128 0,0 2-16 0,2-5-16 16,1-2-432-16,2-4-96 0,2-1-16 0,0-2 0 0,3-3-400 0,0-1-96 15,0 11-16-15,0 0-6848 0</inkml:trace>
  <inkml:trace contextRef="#ctx0" brushRef="#br0" timeOffset="-161931.3">6978 13191 7359 0,'-1'3'320'0,"1"0"80"0,0 0-400 0,0-3 0 0,0 0 0 0,0 3 0 16,0-3 1920-16,1 1 320 0,0 3 48 0,2 1 16 16,0-1 560-16,2-2 112 0,-1 2 32 0,1-1 0 15,0 2-992-15,0-3-192 0,0 4-32 0,0-4-16 16,1 4-768-16,0 1-160 0,-2 0-16 0,1 2-16 15,-3 1-400-15,1-2-80 0,-2 6-16 0,-1-4 0 16,0 2-320-16,-1 1 144 0,-1-1-144 0,1 0 0 16,0 1-512-1,0-2-192-15,-1-3-64 0,0 0-9776 0,0 0-1952 0</inkml:trace>
  <inkml:trace contextRef="#ctx0" brushRef="#br0" timeOffset="-161248.91">7621 12723 11055 0,'1'0'976'0,"0"0"-784"16,-1 0-192-16,0 0 0 0,0 0 1600 0,0 0 288 15,2 0 48-15,-1 3 16 0,-1-3 608 0,-1 1 128 16,-1 1 32-16,0-2 0 0,-2 4-736 0,-1-1-128 16,-1 0-48-16,-1 0 0 0,-1 3-720 0,0-2-160 15,-2-1-32-15,0 4 0 0,0-1-304 0,-1 0-64 16,0 3-16-16,-1 0 0 0,3 1-192 0,-1 0-32 16,0 3-16-16,1 1 0 0,3 0-272 0,0-2 160 15,1 1-160-15,0 0 128 0,2 2-128 0,1 1 0 16,1 0 0-16,1 3 0 0,0-3 0 0,1 0 0 15,1 4 128-15,1 1-128 0,2-3 0 0,-1 0 0 16,2 0 0-16,0 1 0 0,1-1 0 0,2-2 0 16,1 3 128-16,0-3-128 0,0-4 0 0,1 1 0 0,-1 0 0 0,0-3 0 15,1 1 0-15,-1-3 0 0,-1-2 0 0,1 0 0 16,0-3-368-16,0-3 0 0,1 0 0 0,-1-3 0 31,-10 3-1216-31,0 0-240 0,0 0-48 0,0 0-13776 0</inkml:trace>
  <inkml:trace contextRef="#ctx0" brushRef="#br0" timeOffset="-160982.09">7853 12827 11967 0,'0'0'1072'0,"0"0"-864"15,0 0-208-15,0 0 0 16,0 1 3072-16,-1 2 560 0,1-1 112 0,-1 2 32 15,0 2-384-15,1 4-80 0,-2-1-16 0,2 1 0 0,0-1-1872 0,-1 0-368 16,1 1-80-16,0 2-16 0,-1 1-560 0,1 0-112 0,0 2-32 0,1 1 0 31,-1-3-64-31,0 3-32 0,1 0 0 0,-1 0 0 0,0 2-160 0,2-2 128 16,-2 1-128-16,1-3 128 0,-1 4-128 16,1-2 0-16,-1 1 0 0,0-3 0 0,0-4-160 0,0-2-16 15,1 0 0-15,-1-3 0 16,2-4-560-16,-1-2-112 0,0-2-32 0,2-3 0 15,-2 0-1616-15,-1 6-320 0</inkml:trace>
  <inkml:trace contextRef="#ctx0" brushRef="#br0" timeOffset="-160761.96">8082 13109 14735 0,'-1'15'640'0,"0"-4"160"0,-1 0-640 0,1-3-160 0,1-8 0 0,0 2 0 15,0 4 2496-15,0 4 480 0,0 4 96 0,0 4 0 16,0 3-672-16,1-5-144 0,-1-3-16 0,0-2-16 16,2 0-1440-16,-2-5-272 0,0 0-64 0,0 2-16 15,-2-5-432-15,2 2 0 0,-1 2 0 0,1-4 0 16,-1 0 0-16,0-2 0 0,-2 1 0 0,1 0-176 16,-1 0-1360-16,0-2-256 0</inkml:trace>
  <inkml:trace contextRef="#ctx0" brushRef="#br0" timeOffset="-160265.02">8381 12912 11679 0,'-2'2'512'0,"-1"0"128"0,1 1-512 0,-1-3-128 0,2 3 0 0,0-3 0 16,1 3 1760-16,-1-3 336 0,-3 3 64 0,0 1 16 15,2 2 1600-15,-2-3 336 0,2 1 64 0,0-2 16 16,2 2-2640-16,-1-2-528 0,1 2-96 0,-1 0-32 15,1-2-80-15,-1 4-32 0,1-2 0 0,-2 2 0 16,1 0-496-16,0 2-96 0,0 3-32 0,-2-1 0 16,3 0-160-16,-1 0 0 0,0 2 0 0,1 0 128 15,0-2-128-15,0 0 0 0,1 1 0 0,0-3 0 16,2 0 0-16,-2 0-192 0,1-2 64 0,1-2 128 16,1 1-192-16,-2-4 192 0,3-1-192 0,0 0 192 15,2 0-128-15,0-1 128 0,1 1 0 0,1-3 0 16,1 1 0-16,2 0 0 0,1 0 0 0,-1 1 0 0,2 1 0 0,2 0 192 15,-3 0-64-15,2-3 0 0,0 3 32 16,0 0 0-16,0 0 0 0,-2-2 0 0,0 0-160 16,-1 0 0-16,0 0 144 0,-1-2-144 0,-2 1 0 0,-2-2 0 15,1 3 0-15,-3-4 0 0,0 2 0 0,-2-2 0 16,1 0 0-16,-1-3-192 16,-2 2-656-16,0 0-144 0,0-2-32 0,-1 2-16384 15</inkml:trace>
  <inkml:trace contextRef="#ctx0" brushRef="#br0" timeOffset="-160005.46">8577 12888 11967 0,'-4'2'528'0,"0"2"112"0,1-2-512 0,1 0-128 0,1-2 0 0,0 2 0 16,1 4 2800-16,-3 0 528 0,1 4 96 0,-2 3 32 15,2 3-400-15,-1 0-80 0,2-3-16 0,0 2 0 16,2 4-1328-16,-1-1-272 0,1 2-48 0,2 2-16 15,-2-2-688-15,0 1-144 0,2 1-16 0,-2 3-16 16,0-3-240-16,-1 1-32 0,0-4-16 0,0 2 0 16,0-3-144-16,0-1 0 0,-1-1 0 0,1-3 0 15,-1-2 0-15,-1-3 0 0,1-1 0 0,1-5-176 32,0-2-256-32,0 0-48 0,0-6-16 0,-1 0 0 15,1-7-1024-15,0 1-208 0,0 0-32 0,0 12-8960 0,0 0-1792 0</inkml:trace>
  <inkml:trace contextRef="#ctx0" brushRef="#br0" timeOffset="-159632.66">8789 12790 11855 0,'0'-4'512'0,"0"4"128"0,0 0-512 0,0-2-128 16,0 1 0-16,0 1 0 0,0 1 2064 0,2 1 384 16,-2 4 80-16,1 1 16 0,1-1 320 0,1 1 64 15,2 3 16-15,0 1 0 0,1-1-848 0,0 0-176 16,2 5-16-16,0-2-16 0,2 2-864 0,-1 1-160 16,1 0-32-16,-2 1-16 0,1-4-448 0,1 4-96 0,0 0-16 0,1 1 0 15,-1-1-256-15,-2-1 160 0,2 2-160 16,-2-1 128-16,-1-1-128 0,-2 1 0 0,0 1 0 0,-1 0 0 15,-2 1 0-15,-2-1 0 0,0 1 0 0,0-2 0 16,-1 2 0-16,0-1 0 0,-1 1 0 0,0-3 0 16,0 0 0-16,-2 0-176 0,0-1 48 0,0-4 0 31,-1 1-256-31,1-3-64 0,-1-1 0 0,0-2 0 0,0 0-1008 0,-2-1-208 16,3 0-32-16,-3 0-16 0,2-4-1488 0,-1 4-320 0,3-4-48 0,-1 2-8080 15</inkml:trace>
  <inkml:trace contextRef="#ctx0" brushRef="#br0" timeOffset="-159047.67">9267 13381 11967 0,'2'0'1072'0,"1"0"-864"16,-2 0-208-16,-1 0 0 0,1 0 1792 0,0 0 304 16,2 0 64-16,1 3 16 0,0-2 384 0,3 4 64 15,-1-2 32-15,0 4 0 0,-1-1-1072 0,0 1-224 16,0 2-32-16,-1 0-16 0,-1 0-720 0,1-1-144 15,-2 0-16-15,1 0-16 0,-1 1-416 0,1-1 0 16,-2 2 128-16,2-2-128 0,-2 0 0 0,0-2-224 16,0 1 48-16,-1-1 16 15,2-3-1280-15,-2 0-256 0,0 1-48 0,0-4-12080 0</inkml:trace>
  <inkml:trace contextRef="#ctx0" brushRef="#br0" timeOffset="-158499.11">9889 12841 9215 0,'-3'0'400'0,"1"-2"96"0,-1 2-496 0,2-2 0 16,0 2 0-16,1 0 0 0,-1-3 1760 0,-1 2 256 16,-1 1 48-16,-1-2 16 0,0 2 752 0,0 0 160 15,0 0 16-15,-1 0 16 0,0 2-944 0,0 2-192 16,0 0-32-16,0-1-16 0,0 2-592 0,-1 1-112 16,1 1-32-16,-3-1 0 0,2 1-448 0,-1 3-80 15,-2 3-32-15,-1-1 0 0,0 0-240 0,0 2-48 16,2 1-16-16,-2 1 0 0,0 4-112 0,1 2-128 15,1 1 176-15,1-3-176 0,1 2 128 0,1 1-128 0,3-1 0 0,1-1 0 16,1-4 128-16,0 1-128 0,1-1 0 0,1 1 0 16,1-2 0-16,2 3 0 0,0-3 0 0,0 0 0 15,1-1 0-15,1-3 0 0,2 1 0 0,1-3 0 16,-2 0 0-16,2-4 0 0,1 0 0 0,-1-5 0 16,1 2-288-16,1-1-16 0,-1-4 0 0,1 2 0 15,-1-4-1088-15,-11 4-208 0,0 0-64 0,0 0-14592 0</inkml:trace>
  <inkml:trace contextRef="#ctx0" brushRef="#br0" timeOffset="-158232.93">10010 12979 20271 0,'-1'0'896'0,"1"0"192"0,-2 0-880 0,2 0-208 16,0 0 0-16,-1 1 0 0,0 2 2400 0,0 1 432 15,-1 2 96-15,-1 2 16 0,0 5-640 0,1-1-128 0,-2-1-32 0,2 4 0 0,0-1-1184 0,0 1-224 16,1-3-48-16,-1 2-16 16,1 0-368-16,0 2-80 15,1 1-16-15,0 1 0 0,0-2-80 0,-1 0 0 16,1 3-128-16,0-6 192 0,1 2-192 0,-1-2 0 16,1 0 0-16,-1-2 0 0,1-1 0 0,-1-2-128 15,2 0 128-15,-1-5-208 16,0 0-432-16,0 1-96 0,1-1-16 0,0-3-11168 15,2 1-2240-15</inkml:trace>
  <inkml:trace contextRef="#ctx0" brushRef="#br0" timeOffset="-158014.74">10121 13247 15663 0,'0'7'688'0,"0"-6"144"0,0 4-656 0,0-1-176 0,1-3 0 0,-1 1 0 16,0 2 2256-16,2 2 432 0,-1 5 64 0,1 3 32 15,1 1-432-15,-1-4-96 0,1 0-16 0,0-1 0 16,1 0-1072-16,0-2-208 0,0 0-64 0,1 1 0 16,-2 0-448-16,1-2-80 0,0-1-32 0,-2 1 0 15,-1 2-336-15,1-3 128 0,-1 0-128 0,-1 0 0 16,0-2 0-16,-1 2 0 0,-1-2-160 0,2 0 160 16,-2 1-1216-16,1-5-128 0,1 1-16 0,-2-2-14128 15</inkml:trace>
  <inkml:trace contextRef="#ctx0" brushRef="#br0" timeOffset="-157491.99">10271 13030 2751 0,'0'0'256'0,"0"-3"-256"0,0 3 0 16,0 0 0-16,0 0 2208 0,0 0 400 0,0 0 80 0,0 0 0 15,1 0 944-15,2 3 176 0,-2-3 32 0,1 2 16 0,-1 0-1296 0,1 0-272 16,-1 1-48-16,0 0-16 0,0 1-960 0,1 0-192 16,-2 1-48-16,0-2 0 15,0 1-416-15,0 2-96 0,0 0 0 0,0 3-16 16,-2-3-240-16,2 2-32 0,-1 0-16 0,1-2 0 16,-1 1-208-16,1-1 128 0,0 1-128 0,1-4 0 15,2 0 0-15,-1 0 0 0,2-3 0 0,0 0 0 16,0 0 0-16,1 0 0 0,0 0 0 0,2 0 0 15,-1-3 0-15,0 3 0 0,0 0 0 0,-1 0 0 16,0 0 0-16,1 0 0 0,0 0 0 0,-1 0 0 16,1 0 0-16,-1 0 176 0,0 0-176 0,2 3 160 15,-2-2-160-15,-1 2 128 0,1-1-128 0,-1 2 128 16,1-3-128-16,-1 2 0 0,-1 0 0 0,1 2 0 16,-1-1 0-16,-1 0 0 0,1 1 0 0,-1-2 0 15,-1 3 0-15,1 1 0 0,-1-4 0 0,0 3 0 0,-1 1 0 0,0-1 0 16,0 1 0-16,-1 2 0 0,0-2 0 0,-1 2 0 15,1-3 0-15,-1 3 0 0,-2-2 0 0,-1 2 0 16,0-2 0-16,-1 2 0 0,1-3 0 0,-4 0 0 16,1 2 128-16,-2-2-128 0,0 0 0 0,-1 0 0 15,1-3 0-15,-1 1 0 0,2-4 0 0,0 0 0 16,2-4 0-16,-1-2 0 0,4 1-336 0,-1-3 48 16,2-2 16-16,-1 2 0 15,3-2-416-15,1-3-80 0,0 13 0 0,0 0-16 16,0 0-976-16,0 0-192 0,8-63-32 0,-8 63-12640 0</inkml:trace>
  <inkml:trace contextRef="#ctx0" brushRef="#br0" timeOffset="-157256.39">10291 13055 8287 0,'-2'-3'176'0,"1"3"32"0,1-4 16 0,1 2 32 0,-1 2-256 0,2 0 0 0,-1-3 0 0,1 0 0 0,3-1 4320 0,3-2 816 0,-1 0 176 0,0 2 16 15,2 1-1936-15,-3 3-384 16,1 0-64-16,-1 0-32 16,0 0-1760-16,0 3-336 0,0-3-80 0,0 0-16 15,2 0-464-15,-1-3-112 0,1 3-16 0,0-3 0 16,0-3-128-16,2-1 0 0,-10 7 0 0,0 0 0 16,0 0-816-16,40-48-80 0,-40 48-32 0,0 0 0 15,0 0-1952-15,43-53-400 0</inkml:trace>
  <inkml:trace contextRef="#ctx0" brushRef="#br0" timeOffset="-156899.06">10559 12847 10127 0,'2'0'448'0,"0"-3"96"0,-1 3-544 0,0 0 0 16,0 3 0-16,1-3 0 0,-1 2 2624 0,1 0 400 15,2 2 96-15,1 3 16 0,2 0 64 0,0 2 32 0,0-2 0 0,0 4 0 16,2-1-1104-16,-2 3-208 0,3-4-64 16,-1 4 0-16,0 0-1024 0,-1 2-224 0,0-1-32 0,-1 1-16 15,1 1-256-15,-2 0-48 0,0 0-16 0,-1-1 0 16,0 2-240-16,-3 2 144 0,2 2-144 0,-3-2 128 16,0 4-128-16,-1-1 0 0,-1 0 0 0,-1 3 0 15,-3 0 0-15,0-3 0 0,0 0 0 0,0 0 0 16,-1-3 0-16,-2 1 0 0,2-4 0 0,-1-1 0 15,-1 1 0-15,0-4 0 0,-2-1 0 0,0 0 0 0,1-3-192 0,-1 0-32 0,0 0 0 0,1-2 0 16,1-1-112 0,1-1-32-16,1-2 0 0,1-1 0 15,2 2-416-15,1-6-96 16,-1 0-16-16,2-1 0 0,1-2-992 0,1-4-208 16,0 1-32-16,2-1-12368 0</inkml:trace>
  <inkml:trace contextRef="#ctx0" brushRef="#br0" timeOffset="-156329.54">10957 13390 12895 0,'-1'1'1152'0,"1"1"-928"16,0-2-224-16,0 3 0 0,0-3 1664 0,0 4 304 15,0-2 48-15,0 5 16 0,1 2 352 0,-1 1 80 16,1 0 16-16,1-1 0 0,0-2-848 0,0 2-160 16,1 1-48-16,1-2 0 0,-2 0-672 0,1 0-144 15,0 2-32-15,0-2 0 0,-2 0-384 0,0 1-64 16,-1-2-128-16,0 2 176 0,0-2-320 0,-2 2-64 15,-1 1-16-15,0-4 0 16,-1 3-1248-16,1-3-240 0,1-2-48 0,-2 2-12416 0</inkml:trace>
  <inkml:trace contextRef="#ctx0" brushRef="#br0" timeOffset="-152036.11">11368 12862 9215 0,'0'1'816'0,"0"-1"-656"16,-2 0-160-16,2 2 0 0,0-2 1712 0,-1 0 304 16,0 3 64-16,-3-3 16 0,2 4-16 0,-3-1 0 15,1 0 0-15,-1-2 0 0,0 1-480 0,0 1-112 16,0-2-16-16,-1 2 0 0,1 0-368 0,-2 2-80 15,1 0 0-15,-2 1-16 0,1 3-208 0,-2 0-32 16,0-2-16-16,1 2 0 0,0 1-304 0,0-3-64 16,0 4-16-16,0-1 0 0,1 3-192 0,0-1-48 15,2-2 0-15,-1 2 0 0,2-2-128 0,0 0 0 16,2 2 0-16,-1 1 128 0,2-3-128 0,1 2 0 16,0 0 144-16,3 1-144 0,-1 0 192 0,2 2-48 15,0 1 0-15,1 0 0 0,0-2-16 0,-1 2-128 16,3 2 192-16,0 1-64 0,-1 0 0 0,0 0-128 0,2 2 192 15,-2-5-64-15,0 3-128 0,-1-5 0 0,3 0 0 0,-3-4 128 16,-1 0-128-16,3-4 0 0,-1 1 0 0,1-4 0 16,1 0 0-16,-1-2 0 0,1-1 0 0,-1-1 0 15,-7 1-320-15,0 0 64 0,0 0 16 0,0 0 0 32,0 0-1376-32,53-22-288 0</inkml:trace>
  <inkml:trace contextRef="#ctx0" brushRef="#br0" timeOffset="-151664.91">11520 12957 7359 0,'0'1'656'0,"0"2"-528"15,0-3-128-15,0 2 0 0,0-2 2384 0,0 4 448 16,0-1 96-16,0 6 16 0,1 1 512 0,-1 5 96 16,0-2 32-16,1 2 0 0,0 1-1392 0,1 0-272 15,0 1-48-15,-1 1-16 0,2 1-960 0,1-3-192 16,-2 1-32-16,0 0-16 0,3-1-352 0,-1-2-80 15,-1 2-16-15,0-1 0 0,0-1-208 0,-1-2 0 0,1 0 0 0,-2-2 0 16,0-1 0-16,-1 1 0 0,0-2 0 0,0 0 0 31,-1-3-832-31,0 0-96 0,0 0-32 0,-1-4-10480 0,1 1-2096 16</inkml:trace>
  <inkml:trace contextRef="#ctx0" brushRef="#br0" timeOffset="-151468.97">11710 13302 4607 0,'0'6'400'15,"0"-2"-400"-15,0 1 0 0,0-4 0 16,0 1 1872-16,-1 5 304 0,1 3 48 0,-1 2 16 0,-1 6-48 0,0 0 0 16,1 0 0-16,-1-3 0 0,1-1-880 0,0-2-176 15,0-3-48-15,0 1 0 0,-1 0-768 0,1-4-176 0,-1 1-16 0,-1-1-128 31,2 3-864-31,-2-3-288 0</inkml:trace>
  <inkml:trace contextRef="#ctx0" brushRef="#br0" timeOffset="-150967.61">11977 13055 11055 0,'-3'0'976'0,"-1"0"-784"0,3 0-192 0,-1 1 0 0,1 1 2624 0,-1-2 496 0,-3 3 80 0,-4 0 32 32,-2 4-32-32,-3-1 0 0,1 4 0 0,0-3 0 0,2 4-1536 0,0-1-320 15,1 0-64-15,2 2-16 16,0 1-624-16,1-1-112 0,2 2-16 0,0 1-16 15,2-2-304-15,1 2-48 0,2 1-16 0,1-2 0 16,3 1-128-16,0-3 0 0,2 2 0 0,0-2 0 16,3 0 0-16,-1-2 0 0,2 0 0 0,-3-1 0 15,2-2 0-15,1 2 0 0,1-1 0 0,0-4 0 16,-1 0 0-16,1-2 0 0,0-2 0 0,1-2 0 16,-12 2 0-16,0 0 0 0,0 0 0 0,0 0 0 0,49-29-192 0,-49 29 192 15,0 0-192-15,0 0 192 0,0 0-336 16,0 0 48-16,0 0 16 0,0 0 0 0,0 0 112 0,0-44 32 15,-7 41 0-15,-1 2 0 0,1 1 128 0,-2-2 0 16,0 2 0-16,0-3 0 0,0 3 192 0,0-1-16 16,1 1-16-16,-2 0 0 0,2 0 96 0,1 0 0 15,-1 1 16-15,1 2 0 0,1-1-272 0,1-1 160 16,1 4-160-16,0-5 128 0,3 4-128 0,0-4 0 16,2 0 0-16,2-2 0 0,0-2-144 0,1 0-112 15,-4 4-32-15,0 0 0 16,0 0-1936-16,0 0-384 0</inkml:trace>
  <inkml:trace contextRef="#ctx0" brushRef="#br0" timeOffset="-150607.47">12119 12938 14735 0,'-2'3'1312'0,"1"1"-1056"0,1-4-256 0,0 0 0 16,0 2 2912-16,0-1 528 0,0 2 96 0,0 3 32 15,1 0-400-15,3 4-80 0,-1-3-16 0,4 2 0 16,1 0-1856-16,0-3-368 0,2 4-80 0,1-4 0 16,0 1-400-16,0 2-80 0,0-2-16 0,0 5 0 0,0-3-96 15,-2 1-32-15,1 3 0 0,-3-1 0 16,2 2-144-16,-2 2 160 0,0-1-160 0,-3 1 160 0,0 2-160 0,-1 1 0 15,-2 3 144-15,-1 0-144 0,-3 2 0 16,1 1 0-16,-1-1 0 0,-1-1 0 0,-1-1 0 16,0-2 0-16,-2-2 0 0,1-2 0 0,-1 3-144 0,-2-1 0 15,1-4 0-15,-1 1 0 0,-1-3 16 0,0 0 0 16,0-2 0-16,0 0 0 0,2-1-64 0,-2-3 0 16,2-1 0-16,1 0 0 0,1-1-160 0,1-2-32 0,1-2-16 15,3-2 0 1,0-1-608-16,2-3-112 0,-1 6-32 0,0 0 0 0,0 0-1536 15,0 0-304-15</inkml:trace>
  <inkml:trace contextRef="#ctx0" brushRef="#br0" timeOffset="-150020.56">12479 13570 7359 0,'2'1'656'0,"-2"2"-528"0,0-3-128 0,0 0 0 15,1 2 1584-15,-1-2 272 0,1 0 64 0,-1 4 16 16,2-1 1328-16,1 0 272 0,-1 3 48 0,2 2 16 15,-1-2-976-15,-1 3-192 0,3-1-32 0,-1 2-16 16,-1-2-1088-16,1 3-208 0,0-1-64 0,0-3 0 16,-1 4-592-16,-1-1-128 0,-1 3-32 0,-1-4 0 15,0 1-272-15,-1 0 0 0,-2 3 0 0,-1 1 0 16,-1 0-256-16,0-2-128 0,0 4 0 0,-1-1-16 16,0-1-1328-16,0-2-272 0</inkml:trace>
  <inkml:trace contextRef="#ctx0" brushRef="#br0" timeOffset="-148987.81">12924 13043 4607 0,'-2'0'400'0,"-1"0"-400"0,2 0 0 0,-1 0 0 0,1 0 1440 0,-1 3 208 16,0-3 32-16,-1 0 16 0,0 0 800 0,-4 2 144 16,0 2 48-16,-2-1 0 0,-1 0-576 0,2 3-96 15,0 1-32-15,1-1 0 0,1 4-464 0,-2-3-112 16,2 4 0-16,1 2-16 0,0 0-432 0,0 0-64 15,3 3-32-15,-1 2 0 0,3 2-192 0,-1 1-32 16,2 1-16-16,-1 2 0 0,2 3-176 0,-2-1-48 16,2 1 0-16,-1-1 0 0,2 0-208 0,-2 1-32 15,2-4-16-15,-1-4 0 0,1 1-144 0,0-3 0 0,1-3 144 0,1-2-144 16,0-2 0-16,0-1 0 0,1-3 0 0,0-2 0 16,0-2 0-16,0 2 0 0,-2-4-144 0,1 0 144 31,3-2-512-31,0 0-16 0,-8 2-16 0,0 0-10912 0,0 0-2176 0</inkml:trace>
  <inkml:trace contextRef="#ctx0" brushRef="#br0" timeOffset="-148451.27">12996 13243 12895 0,'-5'4'576'0,"4"-4"112"0,0 0-560 0,-1 0-128 0,1 0 0 0,0-2 0 0,1 2 2784 0,1-4 528 16,0 2 96-16,1-6 32 0,1 2-432 0,-3 6-96 15,0 0-16-15,0 0 0 0,0 0-1424 0,0 0-304 16,40-47-48-16,-40 47-16 0,0 0-528 0,0 0-128 0,0 0 0 0,49-21-16 16,-37 21-176-16,-12 0-16 15,0 0-16-15,33 0 0 0,-22 3-224 0,-2-3 176 16,-1 2-176-16,0 2 160 0,-1 2-160 0,-2-2 0 15,1-2 0-15,-2 2 0 0,0 2 0 0,-2 0 0 16,1 0 0-16,-2 2 0 0,0 1 0 0,-1 0 0 16,1 4-176-16,-2-1 176 0,0 7-304 0,-1-3 32 15,-2 2 0-15,-1-2 0 0,0 1-112 0,-1-1 0 16,0 2-16-16,-2-2 0 0,-1-2 32 0,1-2 16 0,-2 3 0 0,-1-5 0 0,1 0 128 0,0-2 32 16,-1 0 0-1,1-3 0-15,1-1 192 0,1-2 0 0,0-1 0 0,1-1-144 16,2-1 144-16,1-1 176 0,0-5-48 0,3 4 0 15,0-4 256-15,1 1 32 0,0 0 16 0,2 2 0 16,1-2-48-16,-1 1 0 0,3 0 0 0,0 0 0 16,0 2-96-16,1-1-32 0,2 1 0 0,1 3 0 15,-2-2-64-15,2 1 0 0,-1 2-16 0,3 1 0 16,-1 1-48-16,1-3-128 0,1 1 192 0,-3 2-64 16,4 0-128-16,-3 2 0 0,0-1 0 0,-1-1 128 15,0 0-128-15,0 1 0 0,-2 0 0 0,-1 1 0 0,-1-2 0 0,-1 0 0 0,0 0 0 0,-2 1 0 31,2-1 0-31,-3 0 0 0,2 0 0 0,-2-3 0 16,1 1-128-16,0 2-64 0,0-3-16 0,-1 0 0 16,2 0-880-16,-1 0-192 0,1-3-16 0,-1 2-16176 0</inkml:trace>
  <inkml:trace contextRef="#ctx0" brushRef="#br0" timeOffset="-147700.23">13435 13469 18431 0,'0'-3'1632'0,"0"3"-1312"0,0 0-320 0,0 0 0 16,0 0 1920-16,0 0 304 0,1 0 64 0,1 0 16 0,-1 0 112 0,0 0 16 16,2 3 16-16,-1-2 0 0,0 4-1056 0,0-1-224 15,0 2-32-15,1 1-16 16,0 2-640-16,0 1-128 0,-1 0-32 0,1 1 0 16,1 0-192-16,-2 1-128 0,0 1 128 0,0-3-128 15,-1 1 0-15,0-1 0 0,-1 0 0 0,-1-2 0 16,0 2-320-16,-2-2-48 0,2 0 0 0,-1-2 0 15,0 1-784 1,0-1-144-16,-1-3-48 0,1 1 0 0,-1 1-1392 0,2-4-272 0</inkml:trace>
  <inkml:trace contextRef="#ctx0" brushRef="#br0" timeOffset="-147053.47">13603 13204 7359 0,'-1'3'656'0,"0"-3"-528"16,1 1-128-16,0-1 0 0,0 0 2416 0,0 0 448 0,0 0 80 0,0 2 32 0,0-2 1056 0,0 0 224 31,2 0 32-31,0 0 16 0,0 0-2000 0,-1 0-384 0,3-2-96 0,-2 1-16 16,1 1-1056-16,1 0-224 15,-1-3-32-15,1 3-16 0,2-1-160 0,-1 1-48 16,3-3 0-16,-3 3 0 0,-5 0-272 0,0 0 160 0,0 0-160 0,0 0 128 16,0 0-128-16,37-3 0 0,-32 3 0 0,-2 0 0 15,1 0 0-15,0 0 0 0,-2 1 0 0,-1 1 0 16,2 1-240-16,-2-2 80 0,0 3 16 0,-1 1 0 16,0-1 16-16,0 2 0 0,0 0 0 0,-1 1 0 15,1 2 128-15,-2 0-160 0,0 2 160 0,1 1-160 16,-1-1 160-16,0-1-208 0,1 3 80 0,0-6 128 15,0 2-160-15,0-3 160 0,1 0 0 0,0-2-144 16,1-2 144-16,0-1 0 0,0 2 0 0,0-3 0 16,2 0 0-16,-1 1 0 0,1 2 0 0,-1-3 128 15,1 2 16-15,-1-2 16 0,2 1 0 0,-2 2 0 16,1-1 80-16,1-2 16 0,-1 4 0 0,1-2 0 0,0 0-112 0,1 1-16 0,0 2 0 0,0-1 0 16,0 0-128-1,0 1 0-15,1-2 144 0,-1 1-144 0,1 1 0 16,0 0 0-16,0 0 0 0,-1 1 0 0,0 0 0 15,0-2 0-15,0 2 0 0,-1-2 0 0,1 2 0 0,-4 0 0 16,1-2 0-16,0 1 0 0,-1 0 0 0,-2 0 0 16,1 1 0-16,-3-2 0 0,2 2 0 0,-4-2-160 15,1 2 160-15,-2 0 0 0,-1 0 0 0,-2-2-128 16,0 2 128-16,-2 3 0 0,1-3 0 0,0 0 0 16,-1-1 0-16,0 1 0 0,-1 0 0 0,1-1 0 15,1-1 0-15,0-1 0 0,2 0 0 0,1-3 0 16,3 0 0-16,2-3 0 0,1 0 0 0,-1 1 0 15,4-2 0-15,-1 1 0 0,3 0-160 0,-2-1 160 0,2-1-128 16,-4 5 128-16,0 0-320 0,0 0 32 0,0 0 0 0,0 0 0 31,0 0-640-31,39-42-128 0,-39 42-32 0,0 0-16304 0</inkml:trace>
  <inkml:trace contextRef="#ctx0" brushRef="#br0" timeOffset="-146687.34">13844 13030 23951 0,'-1'0'1056'0,"1"2"224"0,0-2-1024 0,0 0-256 0,1 2 0 0,-1 0 0 0,2-2 2512 0,0 3 448 16,2 0 96-16,1 3 16 0,2 2-1024 0,1 0-208 15,0 2-48-15,1-1 0 0,1 1-1040 0,-2 0-224 16,4 2-32-16,-2-3-16 0,-1 4-224 0,3 0-64 16,-1-1 0-16,-1 4 0 0,1-2-192 0,-3 4 144 15,2 1-144-15,-1-1 128 0,-2 2-128 0,1 1 0 16,-3-1 0-16,-2 2 0 0,1 3 0 0,-3-3 0 16,1 1 0-16,-1-4 0 0,-1 2 0 0,-1 2 0 15,-2-5 0-15,1 0 0 0,-2-1-144 0,1-1-64 16,0-4-16-16,-2 2 0 0,1-2-96 0,-2-2-32 15,0 2 0-15,0-2 0 0,-1-3-32 0,1-1-16 16,0-4 0-16,1 2 0 16,1-4-1408-16,2 0-288 0,1-4-48 0,-1 2-13744 0</inkml:trace>
  <inkml:trace contextRef="#ctx0" brushRef="#br0" timeOffset="-146253.45">14220 13652 9215 0,'2'0'400'0,"-2"0"96"0,0 1-496 0,1-1 0 15,-1 0 0-15,1 0 0 0,0 3 1952 0,1-3 288 16,1 1 64-16,1 1 16 0,1 1 624 0,0 0 112 15,0 0 16-15,0 1 16 0,2 2-896 0,-1-4-176 0,1 6-32 0,-3-2-16 16,3 0-912-16,-2 0-176 0,1 4-48 0,-3-1 0 16,2 3-464-16,-1-2-112 0,-3 2 0 0,1 2-16 15,-1-2-240-15,-2 1 0 0,-1-1 0 0,0 1 0 32,1-4-352-32,-2 1-112 0,1-1-32 0,0 1 0 15,0-3-1680-15,-2-1-320 0,2 1-80 0,-1-4-11648 0</inkml:trace>
  <inkml:trace contextRef="#ctx0" brushRef="#br0" timeOffset="-145833.52">14715 13156 11967 0,'-4'4'1072'0,"1"-2"-864"15,0-1-208-15,1 2 0 0,3-3 1760 0,-4 2 304 16,-4 5 64-16,-4 0 16 0,-3 5 128 0,-1 4 32 0,2-1 0 16,0 1 0-16,4 3-912 0,-3 1-176 0,4-2-48 0,-1 1 0 15,0 1-384-15,2-2-80 0,1-2 0 0,1 3-16 16,0 0-176-16,0 0-16 0,2 0-16 0,2-2 0 16,2 0-288-16,-1-3-64 0,2-4-128 0,-1 1 192 15,3 0-192-15,1 1 0 0,1 1 128 0,0-5-128 16,1 2 0-16,2-2 0 0,-2 0 0 0,2-4-160 31,1 1-560-31,0 2-112 0,1-3-32 0,0 2-9488 0,0-1-1888 0</inkml:trace>
  <inkml:trace contextRef="#ctx0" brushRef="#br0" timeOffset="-145337.05">14794 13339 14735 0,'0'1'640'0,"0"-1"160"0,0 0-640 0,-1 0-160 15,1 0 0-15,1 0 0 0,0 0 2512 0,1-1 480 0,0 1 80 16,1 0 32-16,1-2-224 0,1-1-64 16,2 2 0-16,-1-2 0 0,0 0-1344 0,0 3-256 15,0 0-64-15,-1-3-16 0,1 3-656 0,1-2-128 16,-1 2-32-16,-1 2 0 0,1-2-112 0,0 3-16 15,0 0-16-15,0 0 0 0,1 1-176 0,-4-1 0 16,1 2 0-16,0 0 0 0,1 4 0 0,-2-3 0 16,1 3 0-16,-1 1 0 0,-1-3 0 0,-2 3-272 15,1 1 64-15,-2-1 16 16,0-1-496-16,-2 2-80 0,0 1-32 0,-1 0 0 16,-1 1-672-16,0-1-144 0,0-2-32 0,-4 2 0 15,2-2-224-15,-2-1-48 0,0 1-16 0,-3-4 0 16,3 0 576-16,-3-2 112 0,2-2 32 0,-1-2 0 0,3 0 896 0,-2 0 176 0,2 0 144 0,2-2-192 15,1-1 592-15,3 0 112 0,1-1 32 0,1-2 0 16,2 0 896-16,0-1 176 0,-2 7 48 0,0 0 0 16,0 0 0-16,0 0 16 0,0 0 0 0,0 0 0 15,0 0-384-15,49-34-80 0,-41 34 0 0,1-3-16 16,1 6-624-16,-1-3-112 0,0 4-16 0,1-2-16 0,1 2-256 0,-2 1-48 16,-1-2-128-16,-1 1 192 0,3 2-192 15,-1 0 0-15,-3-2 0 0,1 1 0 16,2 3 0-16,-2 0 0 0,-1-2 0 0,1-2-160 15,-1 2-752-15,0 0-160 0,0-2-16 0,-1 2-15936 16</inkml:trace>
  <inkml:trace contextRef="#ctx0" brushRef="#br0" timeOffset="-145136.84">15065 13567 3679 0,'-3'3'320'0,"2"1"-320"16,1-2 0-16,0 0 0 0,0 0 1840 0,0-2 288 0,-1 6 64 0,0 0 16 16,-2 4 96-16,2 3 0 0,-1-1 16 0,0 0 0 15,2 1-992-15,0-2-208 0,0 1-32 0,0 1-16 16,2-1-752-16,-2 0-160 0,1 1-32 0,1-3 0 31,-1 2-1536-31,-1-2-304 0</inkml:trace>
  <inkml:trace contextRef="#ctx0" brushRef="#br0" timeOffset="-144737.52">15200 13393 3679 0,'-3'3'320'0,"1"1"-320"0,1-4 0 0,-1 0 0 0,2 0 1840 15,-1 1 288-15,1 0 64 0,-1 0 16 0,0 2 912 0,-2 0 176 16,2 0 32-16,0 1 16 0,1-1-960 0,-2 2-192 16,2-1-32-16,0 0-16 0,2 2-944 0,-2-4-192 15,1 5-48-15,0-4 0 0,0 3-464 0,1 1-112 16,-2-4 0-16,0 4-16 0,0-1-240 0,0-3-128 16,0 2 128-16,-2-1-128 0,2 2 128 0,0-2-128 15,0-2 128-15,0 2-128 0,2-1 128 0,-2 0-128 16,2 0 128-16,1 1-128 0,-1-4 144 0,0 1-144 15,2-1 192-15,1 0-192 0,-2 2 224 0,2-2-64 16,-1-2-16-16,3 2 0 0,0 0 224 0,-1-1 32 16,2 2 16-16,-1-1 0 0,1 2-32 0,-2-2-16 15,4 0 0-15,-1 3 0 0,1-3-192 0,-1 3-48 0,2-3 0 16,-1 0 0-16,0 3-128 0,-1-6 0 0,0 3 0 0,-1-3 0 16,-8 3 0-16,0 0 0 0,0 0 0 0,0 0 0 31,0 0-544-31,39-41-144 0,-39 41-16 0,0 0-16816 0</inkml:trace>
  <inkml:trace contextRef="#ctx0" brushRef="#br0" timeOffset="-144493.46">15348 13390 4607 0,'-2'0'400'15,"-1"1"-400"-15,2-1 0 0,1 2 0 16,0-2 2720-16,-1 3 464 0,-2-2 80 0,-1 4 32 0,2 2 576 0,-2 0 112 15,1 1 32-15,0 2 0 0,2-2-1568 0,1 0-304 16,0 2-64-16,0 0-16 0,1 1-1168 0,0-1-224 16,1 2-48-16,-1 1-16 0,1 0-416 0,1 0-64 15,-1-1-128-15,1 1 176 0,0 0-176 0,1-4 0 16,0 1 0-16,-2-3 0 0,2-1-192 0,-2 0-80 16,1-1-16-16,-1 0 0 15,1-2-1328-15,-1-1-272 0,1 0-48 0,-1-2-13824 16</inkml:trace>
  <inkml:trace contextRef="#ctx0" brushRef="#br0" timeOffset="-144196.68">15475 13198 11743 0,'3'5'256'0,"-2"-4"48"0,2 2 16 0,-1 0 16 0,-2-3-336 0,1 3 0 0,1-2 0 0,0 4 0 16,3 5 3456-16,1 2 640 0,2 4 112 0,-2 3 16 16,0 1-1424-16,-1-2-304 0,1 1-48 0,-1 1-16 15,-1-1-1104-15,1 2-240 0,0 2-32 0,0-4-16 16,0 2-592-16,-1-1-128 0,3-1-32 0,-4-1 0 16,2 1-288-16,-2-2 160 0,-1 2-160 0,-1-1 128 15,-1 1-128-15,-1-1 0 0,-1-2 0 0,-1 4 0 16,0-4 0-16,-4 3 0 0,1-1 0 0,-1-1 0 15,-2 1-256-15,2-4 32 0,-2 1 0 0,0-6 0 16,0-2-560-16,0-4-112 0,-1 0-32 0,1-3-10336 16,2-4-2048-16</inkml:trace>
  <inkml:trace contextRef="#ctx0" brushRef="#br0" timeOffset="-143319.87">15788 13709 7359 0,'0'0'656'0,"0"0"-528"16,2 0-128-16,-2-3 0 0,1 3 1616 0,0 0 304 16,1 0 48-16,2 0 16 0,1-2 1152 0,1 4 256 15,0-2 32-15,1 3 16 0,-4 0-1056 0,4 1-208 16,-2 2-32-16,-2 1-16 0,2-1-848 0,-1 4-160 16,0 2-32-16,-2 0-16 0,2 2-496 0,-2 1-80 15,1-2-32-15,-2 0 0 0,1 2-320 0,-2-6-144 16,2 4 128-16,-2-3-128 0,1-2 0 0,-1 0 0 15,-1-2-192-15,1 0 192 16,-2-3-1152-16,1 0-128 0,-1-1 0 0,0-1-15168 0</inkml:trace>
  <inkml:trace contextRef="#ctx0" brushRef="#br0" timeOffset="-142652.85">16361 13236 7359 0,'-4'-1'656'0,"0"1"-528"0,2-2-128 0,1 2 0 15,-1 0 1168-15,0 0 208 0,-1 0 32 0,-1 0 16 16,-4 0 1040-16,-3 2 208 0,-1-1 32 0,-2 2 16 16,2-1-928-16,1 0-192 0,-1 2-48 0,1 3 0 15,1-1-592-15,0 1-112 0,3 2-16 0,0 3-16 16,0 2 16-16,1 4 16 0,3 1 0 0,-1 3 0 15,3 1 112-15,-1-1 0 0,2 1 16 0,0 2 0 16,3 2-272-16,-1-1-48 0,2-1-16 0,-1 1 0 16,0 0-448-16,1-1-192 0,1-3 176 0,0-1-176 0,1-1 0 0,1-4 0 15,2 0-208-15,0-1 64 16,1-3-1184-16,0 2-224 0,-1-5-48 0,1 3-16 16,0-5-1568-16,-1-1-304 0</inkml:trace>
  <inkml:trace contextRef="#ctx0" brushRef="#br0" timeOffset="-142153.47">16404 13412 5519 0,'0'1'496'0,"0"-2"-496"31,0 1 0-31,0-3 0 0,1 3 2208 0,-1-2 352 0,0 1 64 0,2-3 0 15,0 2 768-15,1-5 128 0,0 4 48 0,2-3 0 16,0 3-1296-16,0-1-256 0,0 4-48 0,1-2-16 16,-1 4-720-16,1-2-144 0,-1 2-16 0,1 0-16 15,1 1-544-15,0 0-96 0,0 1-32 0,0 1 0 16,-1-1-256-16,0 2-128 0,0 0 0 0,-1 1 128 16,1 2-128-16,-2-2 0 0,1 5 0 0,-3-3 0 15,1 4 0-15,-2-1 0 0,0 2 0 0,-2 1 0 16,0 1-656-16,-2 0-16 0,0 0 0 0,-1 0 0 15,0-1-592-15,-2 1-112 0,0-3-32 0,-1 0 0 16,-1-1 272-16,-1-2 48 0,0 0 16 0,-3-1 0 0,3-1 560 16,-4 0 128-16,1-2 0 0,-1 0 16 0,1 0 368 0,2-3 128 15,2 0 0-15,0-3 0 0,1 0 336 0,2-3 64 16,2 0 16-16,2 0 0 0,0-2 416 0,2 1 64 16,0-2 32-16,-1 6 0 0,0 0-96 0,0 0-32 15,0 0 0-15,0 0 0 0,0 0-272 0,47-49-48 16,-47 49-16-16,0 0 0 0,0 0-176 0,41-12-32 15,-30 12-16-15,-1 1 0 0,-1 2-224 0,1-1-144 16,0 0 192-16,1 2-192 0,0 0 128 0,0-1-128 16,-1 3 0-16,-2-5 0 0,2 3 0 0,-1-2 0 15,-2-2 0-15,1 0 0 16,-1 0-640-16,-1-3-192 0,2 0-48 0,-2-1-16400 0</inkml:trace>
  <inkml:trace contextRef="#ctx0" brushRef="#br0" timeOffset="-141969.27">16688 13646 11967 0,'-3'10'1072'0,"0"-4"-864"0,2-3-208 0,0 0 0 15,1 1 1760-15,-1-2 304 0,1 2 64 0,-2 3 16 16,0 6 624-16,1 1 128 0,-2 5 32 0,2-3 0 16,1 0-1168-16,0-2-224 0,0-2-64 0,0 0 0 15,0-2-864-15,1-1-176 0,-1 1-48 0,0-4 0 16,1-3-384-16,1 0 0 0,0 0-192 0,1-6 192 15,-1 3-1856 1,2-3-240-16</inkml:trace>
  <inkml:trace contextRef="#ctx0" brushRef="#br0" timeOffset="-141437.61">16828 13463 8287 0,'-1'0'368'0,"1"-3"80"0,0 2-448 0,0 0 0 15,0-1 0-15,0 2 0 0,0 0 2384 0,0 0 400 16,1 0 80-16,-1 0 16 0,1 0 192 0,-1 2 64 0,2-1 0 15,-4 3 0-15,2-1-1200 0,0 0-224 0,0 1-48 0,-1-1-16 16,1 2-752-16,-1-1-128 0,1 2-48 0,0-2 0 16,0 2-352-16,0-2-80 0,0 1-16 0,1-2 0 15,0 0-144-15,2 1-128 0,-1-3 144 0,1 1-144 16,1 1 0-16,-2-3 0 0,2 0 0 0,1 0 0 16,-2 1 160-16,2-1-160 0,-1 2 160 0,1-2-160 15,1 3 256-15,0-3-32 0,2 4-16 0,-1-2 0 16,2 2-64-16,-2-2-16 0,-1 2 0 0,2 0 0 15,1-1-128-15,-3 0 0 0,1 1 144 0,1 1-144 16,-1-2 0-16,2 1 0 0,-2 2 0 0,-1-3 0 16,0-2 0-16,-1 4 0 0,0-2 0 0,0 0 0 15,-2 2 0-15,-1 1 0 0,-1 0 0 0,-1 3 0 0,-1-2 0 0,0 2 0 16,-1 0 0-16,-2-2 0 0,0 2-192 0,0-3 32 16,-1 1 16-16,1-2 0 0,-3 0-80 0,1 0-16 0,-1-1 0 0,-2 0 0 15,-1 1 48-15,0-2 16 16,-2 0 0-16,1-2 0 0,-3 1 16 0,2 2 0 15,-2-1 0-15,1 0 0 16,1-3-272-16,1 0-48 0,1 0-16 0,3-2 0 0,1-2-592 0,0-3-112 0,2 1-16 0,1-1-8960 31,2-1-1792-31</inkml:trace>
  <inkml:trace contextRef="#ctx0" brushRef="#br0" timeOffset="-141236.55">16843 13454 11055 0,'1'-1'976'0,"1"-2"-784"0,-1 1-192 0,0 1 0 15,0 1 2880-15,2-3 512 0,0-3 128 0,-3 6 0 16,0 0-656-16,0 0-144 0,38-45-32 0,-38 45 0 16,0 0-1728-16,0 0-336 0,40-44-80 0,-40 44-16 15,0 0-528-15,0 0-144 0,0 0-16 0,46-47 0 31,-46 47-1856-31,0 0-368 0</inkml:trace>
  <inkml:trace contextRef="#ctx0" brushRef="#br0" timeOffset="-140920.7">17109 13288 14735 0,'-4'5'640'0,"2"-2"160"0,-1-1-640 0,2-2-160 16,1 1 0-16,0 2 0 0,0-1 2448 0,0 0 464 16,0 3 96-16,1 1 0 0,3 1-256 0,0 2-48 15,2-3-16-15,1 4 0 0,1-3-1168 0,-1 4-240 16,2-1-64-16,-2 0 0 0,1 3-640 0,-1-1-144 16,-1 4-32-16,0 0 0 0,2 3-208 0,-3-1-64 15,1 2 0-15,-1 0 0 0,0 2-128 0,0-1 0 16,-1 1 0-16,-1 1 0 0,1-1 0 0,-2-1 0 0,1 2 0 15,-1-2 0-15,1 2 0 0,-2-5-144 0,0 2 144 0,-1-4-208 32,0 3-176-32,0-3-16 0,-1-4-16 0,-3 2 0 15,1-3-816-15,-2-1-176 0,0 0-16 0,-3-4-16 16,1 0-1184-16,-2-5-256 0</inkml:trace>
  <inkml:trace contextRef="#ctx0" brushRef="#br0" timeOffset="-140402.27">17492 13823 11055 0,'1'-2'976'0,"1"1"-784"0,-1 1-192 0,0 0 0 16,0 0 784-16,1 0 112 0,-1 0 32 0,1 0 0 15,2 1 1264-15,2 1 256 0,0 1 48 0,1 1 16 16,-1-2-832-16,-1 2-160 0,0 2-48 0,-2 0 0 16,1 1-768-16,-1-1-176 0,-2 1-16 0,0-1-16 15,-1 3-352-15,-1-3-144 0,0 0 128 0,-1 1-128 16,0-1-192-16,-1 1-128 0,1 2-32 0,-2-3-8544 16,1 0-1728-16</inkml:trace>
  <inkml:trace contextRef="#ctx0" brushRef="#br0" timeOffset="-140020.47">18002 13213 19343 0,'0'0'848'0,"-2"0"192"0,1 0-832 0,1 0-208 0,-1 0 0 0,0 0 0 16,0 1 2032-16,-3 2 352 0,-1 0 80 0,-4 3 16 15,1 3-320-15,-4 1-64 0,0 2-16 0,1 2 0 16,-1 3-832-16,-2 3-160 0,2-1-48 0,-1-1 0 16,1 2-448-16,1 0-80 0,0 2-32 0,1 0 0 15,1 3-224-15,2 0-64 0,2 3 0 0,1-2 0 16,2 1-192-16,0-3 144 0,4 1-144 0,-1-3 128 15,1 0-128-15,1-1 0 0,0-4 0 0,2 2 0 16,2 0 0-16,-1-3 0 0,1 0 0 0,1 0 0 16,0 0 0-16,1-1 0 0,1-3 0 0,0-2 0 15,1-1-224-15,-1 0 80 0,-2-2 16 0,2-1 0 16,0 0-400-16,-1 0-80 0,2-1-16 0,-2-2 0 16,0 0-1600-16,0 0-320 0</inkml:trace>
  <inkml:trace contextRef="#ctx0" brushRef="#br0" timeOffset="-139530.52">18080 13482 11055 0,'-3'3'480'0,"2"-3"112"0,0 0-464 0,1-3-128 0,0 2 0 0,0 1 0 0,0 0 2880 0,1-2 576 15,0-1 96 1,3 0 32-16,1-1-16 0,0 1 0 16,1 0 0-16,0-1 0 0,0 1-1920 0,2 0-384 15,-2 3-80-15,0-3-16 0,3 1-640 0,-2 2-128 0,1-1-16 16,-1 1-16-16,2 1-160 0,-2 1-16 16,0 1-16-16,1 0 0 0,-1 1-176 0,1 0 0 0,-2 1 144 0,1-1-144 15,1-2 0-15,-1 4 0 0,1 0 0 0,-3 2 0 16,-1-2 0-16,1 3 0 0,-2 1 0 0,-1-1 0 15,1 0-352-15,-3 2 16 0,0 2 0 0,-3-1 0 32,1 0-208-32,-1 1-32 0,-2 0-16 0,-1 0 0 15,0-1-432-15,-4-2-64 0,0 2-32 0,-1 1 0 0,-1-3 288 0,-2 2 64 0,1-2 16 0,-2-2 0 16,0 2 224-16,0-3 32 0,2 1 16 0,0-4 0 16,3-4 224-16,0 0 64 0,3-3 0 0,1 2 0 0,2-4 192 15,3 4 0-15,1-5 192 0,1 0-192 0,2-1 896 16,-1 1 80-16,3 0 16 0,0 0 0 0,-5 6 112 0,0 0 32 15,0 0 0-15,0 0 0 0,44-29-368 0,-44 29-80 16,0 0-16-16,0 0 0 0,54-16-416 0,-41 16-96 16,2-2-16-16,-1 2 0 0,-1 0-144 0,0 0 0 15,-1 2 0-15,-1-2 0 0,-1 3 0 0,1-2 0 16,0 2 0-16,-1-3-12336 16,1-3-2352-16</inkml:trace>
  <inkml:trace contextRef="#ctx0" brushRef="#br0" timeOffset="-139336.89">18442 13684 19343 0,'-1'12'848'0,"-1"-5"192"0,1-1-832 0,1-3-208 0,-1 4 0 0,1-4 0 16,-1 1 1280-16,0 7 224 0,-1 3 32 0,1 2 16 16,0 2-304-16,0-2-64 0,-1 1-16 0,2-3 0 15,0-4-592-15,0 0-112 0,2 0-16 0,-2 1-16 16,1-5-304-16,-1 2-128 0,0-2 0 0,0 0 128 31,0-2-1056-31,0 0-224 0,0 1-32 0,0-5-11344 0</inkml:trace>
  <inkml:trace contextRef="#ctx0" brushRef="#br0" timeOffset="-138802.3">18721 13409 3679 0,'-6'9'320'0,"1"-5"-320"16,2-2 0-16,0-2 0 0,2 0 2944 0,0 0 512 16,-1 0 96-16,0 0 32 0,-3 0 192 0,-2 0 32 15,-1 0 16-15,2 0 0 0,-1 0-1760 0,0 0-336 16,2 2-80-16,0 0-16 0,0-1-608 0,1 2-128 15,-1 0-32-15,0 4 0 0,-2-1-304 0,1 0-64 16,0 3-16-16,0 1 0 0,0-2-208 0,0 3-32 16,1 2-16-16,0 2 0 0,1-2-224 0,1 3 0 15,2 3 128-15,0 2-128 0,2-4 0 0,0 2 0 16,2-1 0-16,2 1 0 0,1-6 0 0,1 2 0 0,3-2 0 0,0-4 0 0,1 4 0 0,1-3 0 16,0-4-128-16,2 1 128 0,-2-2-192 0,0 1 0 15,3-6 16-15,-1 0 0 0,-14 0-80 0,0 0-32 0,39-12 0 0,-39 12 0 31,0 0-16-31,0 0 0 0,0 0 0 0,51-31 0 16,-45 27 0-16,-2-2 0 0,0 0 0 0,-3 0 0 31,-1 2-208-31,-1-1-64 0,-1 0 0 0,-1 3 0 16,-1-2 128-16,-1-1 32 0,-1 4 0 0,-2-2 0 0,0 1 416 0,-2 1-128 0,1 1 128 0,-1 0 0 16,2-3 128-16,-2 3 96 0,0-2 32 0,0 1 0 15,1 1 48-15,2 1 16 0,-1 1 0 0,3 1 0 0,1-2-320 16,1 4 128-16,1-4-128 0,2 2 0 15,0-1 128-15,0-1-128 0,1 2 0 0,0-3 0 0,0 0 0 0,1 0 0 16,0-3 0-16,0 2 0 16,1-1-864-16,-1-5-128 0,1 4-32 0,1-3-9152 15,1-1-1824-15</inkml:trace>
  <inkml:trace contextRef="#ctx0" brushRef="#br0" timeOffset="-138387.33">18922 13320 911 0,'-3'0'0'0,"2"-2"0"0,0 2 0 0,1 0 0 16,0 0 2416-16,0 2 400 0,0-2 64 0,0 4 32 15,2 0 752-15,1 2 160 0,0 0 16 0,2 3 16 16,-1-2-1120-16,0 2-240 0,2 1-32 0,1 0-16 16,1 1-816-16,0-1-160 0,2 0-48 0,-1 2 0 0,0-2-784 0,-1 0-144 0,1 1-48 0,0 3 0 15,-2-1-304-15,0 2-144 0,1-3 128 0,-3 4-128 31,0-2 0-31,0 1 0 0,-3 1 0 0,1-1 0 16,-2 1 0-16,-1 2 0 0,0-2 0 0,-1 1 0 16,-2 1 0-16,-1-2 0 0,1 3-192 0,-2-3 192 0,0 0-320 15,-1 0 48-15,0-4 16 0,-1 2 0 16,0 1-240-16,0-3-32 0,-1-2-16 0,1 0 0 0,-1-1-496 0,1-3-112 0,-1-1 0 0,0 1-16 31,0 0-1168-31,0-1-224 0</inkml:trace>
  <inkml:trace contextRef="#ctx0" brushRef="#br0" timeOffset="-137383.58">19399 13862 10127 0,'-1'-1'896'0,"0"1"-704"0,1 0-192 0,0 0 0 15,-2 0 1728-15,1 0 304 0,0 0 64 0,0 1 16 16,-2 2 112-16,1 0 16 0,0 3 16 0,1 1 0 15,1-1-192-15,1 2-32 0,2 2-16 0,1 0 0 16,1 3-528-16,-1 0-96 0,1 2-32 0,3 1 0 16,-2-1-768-16,0-1-144 0,-1 0-48 0,-1 2 0 15,1 1-400-15,-1-4 0 0,-2 2 0 0,-2-3 0 16,0 1 0-16,0-3-256 0,-2 0 48 0,-3-2 0 31,1 2-944-31,-1-4-176 0,-2 0-32 0,-2 1-9280 0,-1-4-1856 0</inkml:trace>
  <inkml:trace contextRef="#ctx0" brushRef="#br0" timeOffset="-136253.43">19871 13282 3679 0,'-2'-6'320'0,"-1"1"-320"16,2 4 0-16,0-2 0 0,0 1 1216 0,-1 1 192 15,1-2 16-15,-1-1 16 0,-3-2 1184 0,-3 2 256 16,1 0 32-16,-2 2 16 0,3 2-448 0,-3 4-96 16,2-2-16-16,-2 5 0 0,3 3-752 0,-1-1-144 15,1 4-48-15,-2 0 0 0,2 5-544 0,0-5-112 16,0 7-32-16,1 1 0 0,1-2-336 0,0 3-64 15,2 0-16-15,2 2 0 0,-1-1-80 0,1 3-32 0,0-1 0 0,1 3 0 16,1-2-64-16,2 3-16 0,1 2 0 0,0-2 0 16,1 2-128-16,-1 0 0 0,1 3 0 0,0-1 128 15,2-5-128-15,-1 1 0 0,3-7 0 0,-1-3 0 32,1-6-576-32,-2 0 0 0,1-6 0 0,1-1 0 15,-1-1-1152-15,-1-5-240 0,1-2-32 0,-9 2-7440 0,0 0-1488 0</inkml:trace>
  <inkml:trace contextRef="#ctx0" brushRef="#br0" timeOffset="-135466.47">19964 13554 20271 0,'-1'0'896'0,"1"0"192"0,0 0-880 0,1-2-208 0,0 2 0 0,1 0 0 16,-1 0 1280-16,1-3 224 0,3 2 32 0,1-1 16 16,3-1 384-16,-9 3 80 0,0 0 16 0,0 0 0 15,0 0-720-15,0 0-144 0,51-22-16 0,-45 21-16 16,0 1-544-16,0 0-96 0,-2 1-32 0,1 1 0 15,-1 1-272-15,-2 0-64 0,1 4-128 0,-2-5 192 16,1 4-192-16,-2-1 0 0,2 0 0 0,-2 1 0 16,0 1 0-16,-2-4-128 0,2 3 128 0,-2 1 0 15,1-4-208-15,-2 1 64 0,1 1 16 0,-1 0 0 16,0 0 128-16,0-1-128 0,-1-2 128 0,-1 2-128 16,0-2 128-16,2 2 0 0,-1-2 0 0,0 2 0 15,1 0 304-15,0 2-16 0,2-4 0 0,1 5 0 0,1-6 48 0,0 4 16 16,3-4 0-16,1 2 0 15,1 0-144-15,0 0-16 0,1-2-16 0,-1 1 0 16,0-2-32-16,-1 3 0 0,2-2 0 0,-2 2 0 0,1-1 32 0,1 2 0 16,-2-2 0-16,0 2 0 0,-1 0-48 0,1-2-128 15,0 2 192-15,0-2-64 0,0 2-128 0,0-1 0 16,-1 0 0-16,-2 0 128 0,3 0-128 0,-2 1 0 16,0 0 0-16,1 1 0 0,-1-1 0 0,-1-2 0 0,1 4 0 0,-2-2 0 0,-1 2 0 0,0 0 0 15,0 0 0-15,-1-2 0 16,-1 2-128-16,0 1 128 0,1-1-160 15,-3 0 160-15,0-1-160 0,-1 1 160 0,0 0-160 0,-1 0 160 0,0 1 0 0,-3-1 0 16,1 0 0-16,-2 0 0 0,-1-2 0 0,0 1 0 16,-2-2 0-16,1 4 0 15,-1-4 0-15,1 0 0 0,1-2 0 0,0 2 0 16,1-1 144-16,3-2-16 0,-1 1-128 0,2 2 192 16,1-3-192-16,2 2 0 0,1-2 128 0,1 0-128 15,2 0 0-15,0 0 0 0,2 1 0 0,0-1 0 0,2-1 0 0,2 1 0 16,-1-2 0-16,1-1 0 15,-7 3-128-15,0 0-32 0,0 0 0 0,48-18 0 16,-48 18-672-16,0 0-144 0,46-14-32 0,-46 14-16848 0</inkml:trace>
  <inkml:trace contextRef="#ctx0" brushRef="#br0" timeOffset="-135258.66">20307 13832 911 0,'0'7'0'0,"-2"-1"0"0,1-3 0 0,1 1 0 0,0 0 2816 0,0-2 496 16,-1 2 80-16,0 1 32 0,1 5 64 0,-2 0 16 15,1 5 0-15,0-2 0 0,1 0-1280 0,0-1-256 16,1-2-48-16,0-1-16 0,1 0-800 0,0-2-144 16,-1-1-48-16,1 0 0 0,0-1-496 0,1 0-96 15,-2-1-32-15,0-2 0 0,2 2-288 0,-3-4 0 16,1 0 0-16,-1 0 0 16,0 0-336-16,0-4-176 0,0 2-48 0,0-2 0 15,0-1-1712-15,0-3-352 0,0 8-64 0</inkml:trace>
  <inkml:trace contextRef="#ctx0" brushRef="#br0" timeOffset="-134886.43">20539 13495 12607 0,'-5'4'272'0,"1"-2"64"0,2 0 16 0,0 0 0 0,0 0-352 0,1-2 0 0,-1 3 0 0,-1-2 0 15,-2 4 3760-15,0 2 672 0,-1 2 144 0,-1-2 32 16,2 2-1760-16,0-2-352 0,1 2-64 0,0-3 0 16,3 2-1264-16,-1 0-240 0,0-2-48 0,1 1-16 15,0-1-496-15,1 1-112 0,0-1 0 0,0 3-16 16,0-3-240-16,0 2 128 0,0-2-128 0,0 3 0 16,0-3 0-16,1 1 0 0,-1 2 0 0,0-3 0 0,1 0 0 0,1 0 0 15,0-2 0-15,1 0 0 0,0-2 0 0,1-2 0 16,1 3 0-16,1-3 0 0,0 0 0 0,3-3 0 15,1 0 0-15,1 0 0 0,0-1 0 0,-11 4 0 16,0 0 0-16,0 0 0 0,50-14 128 0,-50 14-128 16,0 0 0-16,0 0 144 0,44-10-144 0,-32 7 0 15,-12 3 0-15,0 0 128 0,0 0-128 0,45-6 0 16,-36 6 0-16,-1 0 0 0,-2 0-352 0,1 2 0 16,-2-2 0-16,-2 0 0 15,0 0-1200-15,0-2-240 0</inkml:trace>
  <inkml:trace contextRef="#ctx0" brushRef="#br0" timeOffset="-134621.08">20619 13536 12895 0,'-3'2'576'0,"0"-2"112"0,1 0-560 0,1 0-128 0,-1 0 0 0,2 1 0 15,0 2 2544-15,-1-3 464 0,1 2 112 0,-1 2 16 16,0 2 96-16,1 0 32 0,1 1 0 0,0 0 0 15,2 5-1520-15,-2-2-288 0,1 3-64 0,0-1-16 0,0 4-848 0,0-1-160 0,1 1-48 16,-2 0 0 0,2 0-320-16,-1 0 128 0,1 3-128 0,-1 0 0 15,1 3 0-15,-1-3 0 0,-1 0 0 0,2-3 0 16,-2-1 0-16,0-5-256 0,2 2 64 0,-2-6 0 16,1-2-480-1,0 0-96-15,-1-2-32 0,0-2 0 0,0-4-1760 0,2-1-368 0</inkml:trace>
  <inkml:trace contextRef="#ctx0" brushRef="#br0" timeOffset="-134321.24">20759 13369 17503 0,'3'3'768'0,"-2"-1"176"0,1-1-752 0,1 1-192 15,-2 2 0-15,0-4 0 0,2 3 2352 0,-2 0 432 31,4 1 96-31,0 5 0 0,2 0-480 0,1 1-96 0,0-1-32 0,2 1 0 16,-1 0-1072-16,0 0-224 16,-1 2-32-16,0 0-16 0,0 3-384 0,0-2-80 15,0 3-16-15,0 0 0 0,-1 0-256 0,-1 2-64 0,2 1-128 16,-2 1 192-16,-1-2-192 0,-1 2 0 0,-1 1 0 16,-1-1 0-16,-2 2 0 0,-2-1 0 0,0-1 0 0,-2 0 0 15,1-2-288-15,-2 1 0 0,0-3 0 0,-2-1 0 16,3-2 0-16,-4-3 0 0,1-1 0 0,-1-2 0 31,1-2-336-31,-1-1-64 0,1-2-16 0,1-4 0 16,1-2-880-16,2-1-176 0,1-2-32 0,2 7-8016 0,0 0-1600 0</inkml:trace>
  <inkml:trace contextRef="#ctx0" brushRef="#br0" timeOffset="-133870.97">21101 13940 11967 0,'1'-4'528'0,"0"2"112"0,1-1-512 0,0 2-128 0,0 1 0 0,-1-2 0 0,1 2 2352 0,0 0 432 15,3-4 96-15,1 1 0 16,2 3 64-16,-2-2 0 0,-1 4 0 0,0 1 0 16,0 1-1344-16,0 2-256 0,-2 0-48 0,4 4-16 15,-4 2-704-15,0 1-160 0,-1 0-32 0,-1 3 0 16,1-1-384-16,-1 4 128 0,-1-2-128 0,0 0 0 16,0-1 0-16,-1-2-176 0,-1 1 16 0,0-3 0 15,1-2-1120-15,-2-4-208 0,1 0-48 0</inkml:trace>
  <inkml:trace contextRef="#ctx0" brushRef="#br0" timeOffset="-133464.25">21626 13495 5519 0,'-4'0'496'0,"2"-3"-496"0,1 2 0 0,-1 1 0 0,1 0 1216 0,0 0 128 0,0 0 48 0,-2-2 0 15,-2 0 1392-15,-1 1 288 0,-3 1 48 0,2 1 16 16,0 3-528-16,-2 0-112 0,2 0 0 0,-2 2-16 16,1 0-576-16,1 3-112 0,0 3-32 0,-1-1 0 15,1 4-784-15,1-3-144 0,-1 7-48 0,1-2 0 16,0 4-464-16,2-2-80 0,1-3-32 0,0 4 0 16,1 4-208-16,0 1 144 0,2 3-144 0,0-2 128 15,3-1-128-15,1-3 0 0,1 2 0 0,1-3 128 0,1-5-128 0,1-1 0 0,0-4 0 0,2 0 0 16,1-3-320-1,2 0-64-15,-2-4 0 0,1 0 0 16,-1 1-1568-16,2-5-320 0</inkml:trace>
  <inkml:trace contextRef="#ctx0" brushRef="#br0" timeOffset="-132885.98">21725 13617 5519 0,'0'-2'496'16,"0"2"-496"-16,0-3 0 0,0 2 0 0,1 1 2688 0,0-2 448 16,1 2 96-16,-1-4 16 0,3-1 160 0,-2 1 48 15,3 0 0-15,-1 2 0 0,-2 1-1104 0,2-2-224 16,-2 3-32-16,2-2-16 0,-1 1-960 0,0 1-192 0,0 0-32 0,-1 0-16 16,2 0-544-16,-2 1-96 0,2 1-32 0,0 1 0 15,1 0-208-15,0 0 176 16,-2-2-176-16,1 3 160 0,1 1-160 0,-1-1 0 0,1 2 0 0,-2-3 0 15,1 2 0-15,-1 0 0 0,-1 0 0 0,-1 1 0 16,1-2 0-16,-2 0-144 0,0 1 144 0,0-1-208 31,-2-1-208-31,1 0-32 0,0-2-16 0,0 1 0 16,-2 1-320-16,1 1-64 0,-1-2-16 0,2-2 0 0,-1 4 384 0,-1-4 80 0,2 2 16 0,-2 0 0 16,2 0 384-16,1-2 0 0,-1 0 0 0,1-2 0 15,0 2 224-15,0-2 32 0,0 2 0 0,1 0 0 16,-1 2 288-16,1-2 64 0,1 2 16 0,0-2 0 15,1 1-80-15,-1 2-16 0,0-1 0 0,1 2 0 0,1-2-192 0,-1 2-32 16,1-1-16-16,1 0 0 0,-1 1-112 16,-1 2-32-16,1-2 0 0,1 1 0 0,0 1-144 0,-1 1 160 15,1 2-160-15,0-3 160 0,-2 4-160 0,2-2 0 16,-1 0 0-16,0 1 0 0,1-3 0 0,-3 1 0 16,2 2 0-16,-3-3 0 0,0-1 0 0,1 1 0 15,-4 3 0-15,1-3 0 0,-1 0 0 0,-2 1 0 16,0-1 0-16,0 0 0 0,0 0 0 0,-1-1 0 15,0 0 0-15,-2 1 0 0,3-2 0 0,-3 0 0 16,0 1-192-16,-1-2 192 0,0 0-192 0,0 1 192 16,0-4-192-16,-1 1 192 0,3 1-192 0,1-4 192 0,1 1-160 0,2-3 160 0,1 1-304 0,2-3 48 15,0 2 0-15,0 0 0 32,2 0-224-32,0-2-32 0,2 2-16 0,0-2 0 15,-5 6-1088-15,0 0-224 0,0 0-32 0,0 0-13136 0</inkml:trace>
  <inkml:trace contextRef="#ctx0" brushRef="#br0" timeOffset="-132678.33">22040 13915 6447 0,'0'9'576'0,"0"-3"-576"0,0-2 0 0,0-2 0 16,0-3 3024-16,-1 4 496 0,0 5 112 0,0 5 16 15,-1 6-736-15,0 0-144 0,-2-1-16 0,2 0-16 16,-1-2-1760-16,1-1-336 0,-1-2-80 0,2-2-16 15,0 2-544-15,0-6 0 0,-1 2 0 0,1-3 0 16,1 0 0-16,-1-2-176 0,2-3 176 0,-1-1-208 16,3-1-1152-16,-1-5-240 15</inkml:trace>
  <inkml:trace contextRef="#ctx0" brushRef="#br0" timeOffset="-132252.89">22253 13678 18431 0,'-7'2'816'0,"0"0"160"0,2-2-784 0,2 2-192 15,1-2 0-15,1 1 0 0,-1 2 1568 0,-2-3 272 16,-1 3 48-16,-1 2 16 0,0-1-368 0,1-1-80 16,1 3-16-16,3-3 0 0,0 1-352 0,1-1-80 15,1 0-16-15,0 1 0 0,2-1 16 0,-1-1 0 0,1-1 0 0,0 2 0 16,1-3-432-16,-2 0-64 0,2 0-32 0,0 0 0 15,1-3-352-15,0 3-128 0,1 3 0 0,0-3 0 16,2 0 128-16,-1 0-128 0,3 2 0 0,0-2 144 16,0 4 32-16,-1-4 0 0,3 1 0 0,-1 2 0 15,-1-1-48-15,0-1 0 16,1 2 0-16,-3 0 0 0,2 2-128 0,-2-1 0 0,-1 2 144 0,-1 1-144 16,0-1 0-16,-2 1 0 0,0 2 0 0,-2 1 0 15,0 0 0-15,-2-1 0 0,0 0 0 0,-3 0 0 16,1 1 0-16,-2-3 0 0,0 2 0 0,-1-3-128 0,0 1 128 15,-1 0-128-15,0-1 128 0,0 0-128 0,0-1 128 16,-2 0-128-16,1 0 128 0,-1-2-128 0,0 4 128 0,-2-4 0 16,1 2 0-16,-1 0 0 0,0 0 0 0,2-1 0 15,-1 0 0-15,2-2 0 0,2 1-144 0,0-3-48 16,1-3-16-16,2-1 0 16,2-2-496-16,0-2-112 0,0 8-16 0,0 0 0 15,0 0-784-15,0 0-176 0,16-65-16 0</inkml:trace>
  <inkml:trace contextRef="#ctx0" brushRef="#br0" timeOffset="-132032.85">22242 13639 11967 0,'-4'7'1072'0,"3"-7"-864"0,0 0-208 0,-1 0 0 0,1 0 1968 0,1 0 336 16,0-3 80-16,0 1 16 0,0-2-96 0,0 0 0 0,1-4-16 0,1 0 0 15,-2 8-1312-15,0 0-256 0,0 0-48 0,0 0-16 16,0 0-272-16,0 0-48 0,0 0-16 0,39-50 0 16,-31 45-144-16,0 3-48 0,2 0 0 0,-1 2 0 15,0 0-128-15,0 0-144 0,0 0 144 0,1 2-208 16,1-2-1232-16,-1 4-240 0</inkml:trace>
  <inkml:trace contextRef="#ctx0" brushRef="#br0" timeOffset="-131570.27">22615 13481 8287 0,'-2'0'368'0,"1"0"80"0,-1 0-448 0,2 0 0 0,0 0 0 0,-1 0 0 15,1 1 1776-15,-1 2 272 0,1-1 48 0,0 6 16 16,0-2 512-16,0 3 128 0,2-2 0 0,0 2 16 15,0 1-464-15,1 0-112 0,0 2-16 0,1-2 0 16,1 2-624-16,-1 0-128 0,1 1-16 0,-1-1-16 16,1 2-688-16,-1-2-144 0,0 1-32 0,-2 0 0 15,1 2-336-15,-1-1-192 0,1 0 192 0,-1 3-192 16,1-1 0-16,-1 2 0 0,1-2 0 0,-1 0 0 16,-1 0 0-16,1 3 0 0,-2-1 0 0,-2-1 0 15,0 1 0-15,-2-2-224 0,0 0 32 0,0-1 16 16,-3-1-272-16,1 1-48 0,-1-4-16 0,-1 0 0 15,1-5 0-15,-1-1-16 0,1-3 0 0,-2-2 0 16,1-2-864-16,0-2-160 0,1-2-48 0,-1-1-13024 16</inkml:trace>
  <inkml:trace contextRef="#ctx0" brushRef="#br0" timeOffset="-130793.41">22879 13924 17503 0,'1'1'1552'0,"0"2"-1232"0,0-1-320 0,1-2 0 15,-2 1 2096-15,0-1 352 0,1 3 80 0,3 4 16 16,-1 4-304-16,2 5-48 0,0 0-16 0,0 3 0 15,-1 1-1008-15,0-2-208 0,-1 1-32 0,0-2-16 16,0 1-464-16,-1-2-112 0,-1-4-16 0,-1-1 0 16,0 0-320-16,-1-3 0 0,-2 0-160 0,1-4 160 15,-1 2-1296-15,0-3-160 0,-1-3-16 0,0-3-14208 16</inkml:trace>
  <inkml:trace contextRef="#ctx0" brushRef="#br0" timeOffset="-130187.64">23329 13409 11055 0,'-1'-3'480'0,"-2"-1"112"0,2 2-464 0,-2 2-128 0,2 0 0 0,-1 0 0 16,-1 0 1984-16,-1 0 368 0,-3 0 80 0,-3 2 0 16,-1 2 160-16,-3-1 32 0,0 4 0 0,-1 1 0 15,1 2-704-15,-1 0-144 0,3-1-32 0,-2 4 0 16,2-3-592-16,1 3-112 0,1-1-16 0,1 0-16 16,1 1-512-16,1-1-112 0,3-2 0 0,-1 2-16 15,2-1-192-15,1 1-48 0,0 0 0 0,1-2 0 16,1 2-128-16,-1-2 0 0,1-2 144 0,-3 0-144 15,3 1 0-15,0-2 0 0,-1 2 0 0,1-3 0 16,-1-2 0-16,0 2 0 0,1-2 0 0,-2-2 0 16,1 2 0-16,0-2 0 0,1-2 0 0,-1 0 0 15,1 0 0-15,0 0 0 0,0 0 0 0,0 0 0 16,1 0 0-16,0-2 0 0,-1-1 0 0,1 2 0 0,1-1 0 0,-2-2 0 0,1 4 0 0,-1-4 0 16,1 2 0-16,0-1 0 15,-1 2 0-15,2-1 0 0,-2 2 0 16,0-3 0-16,0 3 0 0,0-1 0 15,0 1-512-15,0 0-64 0,0 0 0 0,-2 1-16 16,4 2-1344-16,-2-1-272 0,0 2-48 0,1-2-16 16,0 3-1456-16,2 0-304 0,-1 1-48 0,1 1-16 15,-1-1 656-15,1-1 128 0,-1 1 32 0,-1-1 0 0,2 1 2704 0,-2 0 576 16,0-1 0-16,-1 1 0 0,3 3 1232 0,-3 0 144 16,1 1 32-16,-1 2 0 0,0-2 0 0,0 0 0 15,-1-2 0-15,1 2 0 0,-2-2 128 0,1 0 48 16,-1 0 0-16,0 0 0 0,1-1 16 0,0-4 16 0,1 2 0 15,-1-5 0-15,1 1-960 0,1-1-192 0,0-1-32 16,0-1-16 0,2-1-768-16,-1 0-160 0,2-1-16 0,0-1-16 15,0 1-1632-15,0 0-336 0</inkml:trace>
  <inkml:trace contextRef="#ctx0" brushRef="#br0" timeOffset="-129754.43">23195 13495 7775 0,'-1'-4'160'15,"0"0"32"-15,0 2 16 0,-1 2 32 0,1 0-240 0,1 0 0 0,-1 0 0 0,0 1 0 0,-1 2 4000 0,-1 3 752 16,0 0 160-16,-1 3 16 0,1 1-1392 0,-1 2-272 16,2-1-64-16,-1 1-16 0,1 1-1664 0,0-1-336 15,2 3-64-15,-1-1-16 0,2 0-608 0,-1 2-128 16,2-2-32-16,-1 1 0 0,0 1-80 0,2 0 0 16,0 0-16-16,0 3 0 0,-1-1-112 0,-1 2 0 15,2 0-128-15,-2-2 192 0,0 1-192 0,1-1 0 16,-2-4 0-16,1 1 0 0,-1-1 0 0,1-2 0 15,0 3 0-15,1-3 0 0,0-2 0 0,2 0 0 0,1-4 0 16,1 0 0-16,1-2 0 0,2 0 0 0,1-2 0 0,0-4 0 16,-10 2 0-16,0 0 0 0,0 0 0 0,42-8 0 15,-42 8 0-15,0 0-128 0,0 0 128 0,0 0 0 16,43-12-192-16,-36 9 32 0,1 3 0 0,-2-1 0 31,0 2-336-31,0-1-64 0,-1 3-16 0,0-3-11712 0,0 2-2368 0</inkml:trace>
  <inkml:trace contextRef="#ctx0" brushRef="#br0" timeOffset="-129004.83">23517 13656 2751 0,'2'-4'128'0,"-2"-1"16"0,0 4-144 0,0-2 0 31,0 3 0-31,0 0 0 0,0-2 1552 0,-1 0 288 16,0 2 48-16,-3-2 16 0,2-2 1584 0,-3 2 320 0,0-2 64 0,1-2 16 16,0 2-816-16,2 2-176 15,1-2-16-15,1-1-16 0,0 1-1120 0,1 2-208 0,2-2-64 0,1 3 0 16,2-4-672-16,-1 4-144 0,3-2-16 0,-1 0-16 16,1 0-240-16,-1 3-64 0,2-2 0 0,-2 2 0 15,2 0-80-15,-2 2-32 0,1 1 0 0,-1-2 0 16,-1 1-48-16,0 2-16 0,1 1 0 0,-1 2 0 15,-1 0-144-15,-2-1 0 0,1 2 144 0,-1 0-144 16,-2-2 0-16,-1 0 0 0,0 3 0 0,0-2 0 16,-1-1 0-16,-2 1 0 0,2-1 0 0,0 0 0 15,-3 0 0-15,1 0 0 0,0 1 0 0,-2-1 0 16,1-3 0-16,-1 1 0 0,0 0 0 0,0 1 0 0,2-4 0 0,-1 2 0 16,1-1 0-16,1-2 0 0,1 1 0 0,1-1 0 15,1 0 0-15,0 0 0 0,2 0 0 0,0 3 0 16,2-3 0-16,0 2 0 0,1-2 128 0,-1 4 16 15,3 0 0-15,-2-2 0 0,0 2 80 0,0-2 16 16,0 2 0-16,1 0 0 0,-1 1-64 0,0-2-16 16,0 4 0-16,-1-4 0 0,1 6-160 0,-1-4 0 15,0 1 0-15,-1 0 128 0,1 3-128 0,-1-3 0 16,-1 1 0-16,0 2 0 0,-1-3 0 0,-1 2 0 16,1 0 0-16,-2-1 0 0,0-1 0 0,-2-3 0 15,0 2 0-15,0-1 0 0,-1 0-128 0,-1 0 128 16,-1 0-160-16,0 0 160 0,-1-1-208 0,0 0 48 15,-1 0 16-15,-2 1 0 0,0-1-16 0,-1 1 0 16,-2 1 0-16,1-1 0 0,0 2-16 0,0-2 0 0,0 2 0 16,1-3 0-16,2 2-48 0,1-1-16 15,2-1 0-15,1-2 0 0,3-1 80 0,0 0 16 0,2-1 0 0,3-4 0 16,1 1-128-16,1 0-32 0,-6 4 0 0,0 0 0 31,0 0-240-31,0 0-48 0,48-37-16 0,-48 37 0 16,0 0-1504-16,0 0-288 0</inkml:trace>
  <inkml:trace contextRef="#ctx0" brushRef="#br0" timeOffset="-128803.23">23878 13845 4607 0,'-1'7'400'0,"-1"-1"-400"0,1-2 0 0,0 1 0 16,0-1 3200-16,1-2 576 0,-2 2 96 0,1 2 32 0,-1 4-96 0,-2 2-16 0,0 4 0 0,1-1 0 31,-1 1-1808-31,3-2-384 0,-2 1-64 0,2-4 0 0,0 1-784 0,-2-1-160 16,2-1-16-16,0 0-16 0,1 0-368 0,-3 0-64 15,2-1 0-15,-1-1-128 0,0 0 0 0,1 0 0 16,-1-1 0-16,-1-1 0 16,2-1-672-16,-2 0-240 0,1-2-48 0,-1 0-16 15,3-2-1312-15,-1-2-256 0,1-2-48 0</inkml:trace>
  <inkml:trace contextRef="#ctx0" brushRef="#br0" timeOffset="-128286.14">24060 13589 15663 0,'0'-5'688'0,"0"4"144"16,0 1-656-16,0-3-176 0,-2 3 0 0,2 0 0 0,-1 0 2592 0,0 0 480 16,0-2 112-16,-1 0 16 15,0 2-368-15,-1-2-64 0,0 2-16 0,-1-3 0 16,2 2-1376-16,-2 1-288 0,1 0-48 0,0-2-16 15,-1 2-512-15,0 0-96 0,2 0-32 0,-2 2 0 16,2-2-32-16,-1 4-16 0,1-2 0 0,-1 2 0 16,1 2-80-16,0 0-32 0,1 1 0 0,0 3 0 15,0-1-224-15,0 4 176 0,-1 2-176 0,2-2 160 16,0 6-160-16,0-3 0 0,2 2 0 0,-1 2 0 0,0 2 0 0,3 3 0 0,1-3 128 0,0 0-128 31,2-3 0-31,-1 0 0 0,3-6 0 0,0 2 0 0,0-5 0 0,1-1 0 16,1-2 0-16,-1-3 0 0,1 1-176 0,2-5 48 15,-1 0 0-15,-12 0 0 0,0 0 0 0,0 0 0 16,46-22 0-16,-46 22 0 0,0 0 128 0,0 0-128 16,0 0 128-16,42-50-128 0,-42 50 128 0,0 0-208 15,0 0 80-15,0 0 128 0,5-44-160 0,-9 35 160 16,-1 2 0-16,-1 0-144 0,-1 4 144 0,-3-3 0 0,0 3 0 0,-1-1 0 0,0 4 128 0,-2-2 16 31,1 2 0-31,0 2 0 0,-1-2 48 0,0 4 16 16,-1 2 0-16,0 0 0 0,3 1-80 0,0-1-128 15,1 0 176-15,2 1-176 0,-1 2 128 0,3-3-128 16,1 0 0-16,1 1 0 0,3-4 0 0,0 0 0 16,1-3 0-16,2 0 0 0,1 0 0 0,0-3-192 0,2 0 0 0,0-4 0 31,-5 7-336-31,0 0-64 0,0 0-16 0,0 0-12016 0,0 0-2416 0</inkml:trace>
  <inkml:trace contextRef="#ctx0" brushRef="#br0" timeOffset="-127884.83">24274 13353 13823 0,'0'2'608'0,"0"-2"128"0,1 1-592 0,1 2-144 0,-1-3 0 0,2 0 0 0,-1 2 3008 0,1-1 576 16,3 4 128-16,1 2 0 0,2 3-448 0,2 2-80 15,-1-1-32-15,0 4 0 0,1-2-1872 0,-1 2-384 16,1 1-80-16,-1 3-16 0,0-3-352 0,0 3-64 0,0-1 0 0,-3-1-16 16,2 4-112-16,-3-2-32 15,0 1 0-15,-2 0 0 0,1 1-96 0,-3 1 0 16,1 0-128-16,-2 0 192 0,-1 1-192 0,-1-2 0 15,0-2 0-15,-2 4 0 0,1-1 0 0,-2-2 0 16,-1 1 0-16,0-1 0 0,0 1 0 0,-1-5 0 16,0 0 0-16,0-4 0 0,-1 0 0 0,1-4 0 15,-1-2 0-15,-1-1 0 0,1-4-176 0,-1 2-80 0,2-6 0 16,0 2-16-16,1-2-368 0,0-3-64 0,3 3 0 0,2-6-11616 16,0 2-2320-16</inkml:trace>
  <inkml:trace contextRef="#ctx0" brushRef="#br0" timeOffset="-127127.58">24778 13947 9215 0,'0'3'816'0,"1"-1"-656"15,0-2-160-15,1 0 0 0,-1-2 1872 0,1 2 352 16,0 0 64-16,3 2 16 0,1-2 896 0,2 0 176 15,1 4 32-15,0-1 16 0,-1-2-1056 0,0 5-224 16,-1 0-32-16,-1 3-16 0,1 2-976 0,-2 4-192 16,0 1-32-16,-2 2-16 0,-2 1-528 0,2 1-96 15,-1-2-32-15,0 1 0 0,-2-2-224 0,-2 0 0 16,1 0 0-16,-1-1 0 0,-1-4 0 0,-2 0-128 16,0-2-16-16,0-2 0 15,-1-2-1184-15,-1-1-224 0,-1-2-48 0,1-3-14976 0</inkml:trace>
  <inkml:trace contextRef="#ctx0" brushRef="#br0" timeOffset="-126517.72">25318 13438 1839 0,'0'0'160'0,"0"0"-160"0,0 0 0 0,0 0 0 16,0 0 1168-16,0 0 208 0,0 0 32 0,0 0 16 15,0 0 1392-15,10-47 256 0,-10 41 64 0,0 2 16 16,-2 0-144-16,-1 4-16 0,0 0-16 0,-4 2 0 16,2 3-800-16,-2 1-176 0,1 0-16 0,-2 4-16 15,0 0-944-15,-1 0-176 0,2 2-32 0,-2 3-16 16,0 1-384-16,1 2-80 0,0 5-16 0,1 0 0 16,1 4-176-16,0-1-144 0,1 0 192 0,1 1-192 15,3 2 192-15,-1-1-192 0,2 2 192 0,3 1-192 16,-1-3 208-16,2 3-64 0,1-1-16 0,1-2 0 15,0 0-128-15,-1-2 0 0,2-4 0 0,-1-4 0 0,1 1 0 0,1-3 0 16,0-4 0-16,0 0 0 0,2-1-336 0,-1-5 0 0,1 1 0 0,1-4 0 31,-11-3-560-31,0 0-96 0,0 0-32 0,50-6-10192 16,-50 6-2048-16</inkml:trace>
  <inkml:trace contextRef="#ctx0" brushRef="#br0" timeOffset="-126133.66">25556 13532 19343 0,'-4'1'848'0,"3"-1"192"0,-2 0-832 0,2 0-208 16,0 3 0-16,0-3 0 15,2 0 2656-15,-2 0 480 16,1 2 112-16,-2-1 16 0,1 2-576 0,0 3-96 0,1-2-32 0,-1 2 0 15,2 3-1568-15,-1-2-320 0,0 3-64 0,0 1-16 16,0 3-144-16,0-2-16 0,0 2-16 0,0 0 0 16,0 2-176-16,-1-1-48 0,1-1 0 0,-2 1 0 15,2-4-192-15,-1 1 0 0,1 1 0 0,-1-5 0 16,1 0 0-16,0 0 0 0,0-1 0 0,0-4 0 16,0 0 0-16,0 0 0 0,1-3 0 0,0 3-160 15,1-3 16-15,0 0 0 0,2-3 0 0,0 3 0 16,1 0 144-16,0-2 0 0,-5 2-144 0,0 0 144 15,0 0 0-15,0 0 0 0,47-12 0 0,-47 12 0 16,0 0 0-16,0 0 0 0,59-18 0 0,-59 18 0 0,0 0 0 0,47-12 0 16,-47 12 0-16,0 0 0 0,46-12 0 0,-46 12 0 15,0 0 128-15,0 0-128 0,42-4 0 0,-35 4 0 16,-1 0 0-16,-1 0 0 0,0 0 0 0,-1 0-176 16,-2 0 176-16,1-3-192 15,-1 1-496-15,1 1-96 0,-2-4-32 0</inkml:trace>
  <inkml:trace contextRef="#ctx0" brushRef="#br0" timeOffset="-125862.3">25776 13470 5519 0,'-3'0'496'0,"2"0"-496"0,1 0 0 0,-1 0 0 0,1 0 3104 0,0 3 528 0,0-1 96 0,0 2 32 16,0-2 592-16,1 8 128 0,-1 2 32 0,1 1 0 15,-1 4-2336-15,2 2-448 0,-1-1-112 0,0 2-16 16,0 1-960-16,-1 3-192 0,2 0-32 0,-1 1-16 16,0 0-160-16,0-3-48 0,1 4 0 0,-1-4 0 15,0 0-192-15,0 0 0 0,1-3 128 0,-1 0-128 16,0-3 0-16,-1-2 0 0,1-2 0 0,-1 0-160 31,-1-6-288-31,1 3-48 0,-1-5-16 0,0-3 0 16,1 0-704-16,-2-1-160 0,2-1-32 0,0-3 0 0,2 1-1728 15,0-1-336-15</inkml:trace>
  <inkml:trace contextRef="#ctx0" brushRef="#br0" timeOffset="-125614.68">26006 13848 10127 0,'-1'7'896'0,"-1"-1"-704"16,1-2-192-16,1-2 0 0,0 2 2688 0,-1-2 512 15,0 2 112-15,-1 6 16 0,0 5-528 0,0 1-112 16,-1 1 0-16,2 2-16 0,0-1-1168 0,-1-2-224 16,2 0-64-16,-1 0 0 0,0-1-576 0,1 1-128 15,0-1-32-15,-1-1 0 0,1-2-352 0,-2-3-128 16,0 1 0-16,-1-3 144 0,0-1-144 0,-1 0-224 16,0-3 48-16,1 1 16 15,-1-1-1280-15,0 2-256 0,1-1-48 0,-2-2-13136 0</inkml:trace>
  <inkml:trace contextRef="#ctx0" brushRef="#br0" timeOffset="-124873.39">26231 13554 24879 0,'1'-2'2208'0,"0"-1"-1760"0,1 2-448 0,-2 1 0 15,0 0 2016-15,0 0 320 0,1-2 64 0,-1 0 16 16,1 1-512-16,-1 2-112 0,0 3 0 0,-1-3-16 16,0 4-1056-16,-1 1-208 0,0 1-32 0,1-3-16 15,-2 5-208-15,1-3-32 0,-1 0-16 0,0 1 0 16,1-1-208-16,1 0 144 0,0 0-144 16,0-2 128-16,1 0-128 0,0-1 0 0,0 2 0 0,1-3 0 15,1 2 0-15,1-2 0 0,1 0-176 0,-1 1 176 16,2-3 0-16,1 1-160 0,2 1 160 0,-1-2 0 15,1 0 0-15,-1 0 0 0,0 0 0 0,2 3 0 16,-1-3 0-16,-1 0 0 0,0 4 0 0,0-3 0 16,-2 4 128-16,-2 1 0 0,2 0-128 0,-1 0 192 15,0-1-192-15,-1 4 144 0,1-3-144 0,0 3 128 16,-2 1-128-16,1-3 0 0,-1 4 0 0,1-1 128 0,-1 0-128 0,-2-1 0 16,1 2 0-16,-2 0 0 0,0-1 0 0,-2 0 0 15,1 0 0-15,-2-1 0 0,-1 3 0 0,0-5 0 0,-1 3 0 0,0-1 0 16,-1-1 0-16,-1 0 0 0,-1 0 0 0,-2 0 0 15,0-2-144-15,-2 0-16 16,-1 3 0-16,0-6 0 0,1 1 0 0,-1-1 0 16,2-3 0-16,1 0 0 0,0-3-32 0,1-1 0 0,1-2 0 0,2-1 0 15,2-2-48-15,0 1-16 16,1-4 0-16,2 1 0 16,-1-1-320-16,3 12-80 0,0 0-16 0,0-36 0 15,0 36-1536-15,0 0-304 0,0 0-64 0,12-47-11648 0</inkml:trace>
  <inkml:trace contextRef="#ctx0" brushRef="#br0" timeOffset="-124658.59">26251 13570 9087 0,'0'0'192'0,"0"-2"64"0,1 1 0 0,0 1 0 0,0-3-256 0,-1 3 0 0,3 0 0 0,1-2 0 16,1 0 4144-16,-5 2 784 0,0 0 144 0,0 0 48 15,0 0-2112-15,0 0-432 0,49-21-80 0,-42 20 0 16,-7 1-1456-16,0 0-272 0,0 0-64 0,0 0-16 16,0 0-544-16,47-15-144 0,-47 15 0 0,0 0 0 15,0 0-288-15,49-22-128 0,-49 22-32 0,0 0 0 16,48-26-1968 0,-48 26-400-16</inkml:trace>
  <inkml:trace contextRef="#ctx0" brushRef="#br0" timeOffset="-124335.49">26599 13367 7359 0,'2'8'320'0,"-1"-4"80"0,0 1-400 0,0-4 0 16,2 1 0-16,-2 1 0 0,2-3 3168 0,0 1 544 16,2 4 128-16,1-1 0 0,3 2 32 0,0 1 0 15,-1 2 0-15,1-2 0 0,0 2-1872 0,-2 0-368 0,-1 0-80 0,0 4-16 0,1-1-896 0,-2 2-176 31,0 1-32-31,0 1-16 0,-1 0-192 0,1 0-32 0,-1 0-16 0,0 0 0 16,0 0-176-16,-1 1 0 0,0 3 144 0,-1-1-144 16,1 1 0-16,-3 1 0 0,0 1 0 0,-2 0 0 0,0 7 0 0,-1-1 0 15,0-2-128-15,-3-1 128 0,1-6-208 0,-2 4 32 16,-1-2 16-16,-1-1 0 16,0-2-112-16,2-4-32 0,-2-2 0 0,2-3 0 31,1-3-816-31,0-2-160 0,1-4-48 0,0 0 0 0,1-3-1776 0,2-1-352 15,0 1-80-15,2-6-9040 0</inkml:trace>
  <inkml:trace contextRef="#ctx0" brushRef="#br0" timeOffset="-123979.6">26967 14013 10367 0,'-2'-3'224'0,"1"2"48"0,0 1 16 0,1-2 0 0,0 2-288 0,-1 0 0 15,2 0 0-15,-2-3 0 0,0 3 3392 0,-2 0 640 16,-1 0 112-16,2 3 16 0,1 0-1808 0,-2 2-368 0,3 0-80 0,-1 0-16 16,1 1-816-16,0 2-176 0,1 1-16 0,0-3-16 15,1 4-80-15,-1-2-16 0,0 2 0 0,2 0 0 16,-1 2-240-16,-1 1-48 0,1-3-16 0,-1 2 0 16,0 0-320-16,-2 2-144 0,1-2 128 0,-1-2-128 15,-2 3 0-15,1-1-224 0,-1-5 32 0,-1 2 0 31,1-3-1216-31,-1 0-224 0,0-3-48 0,1-3-14080 0</inkml:trace>
  <inkml:trace contextRef="#ctx0" brushRef="#br0" timeOffset="-123270.86">27449 13481 12895 0,'0'-2'1152'0,"0"-2"-928"16,0 4-224-16,0 0 0 0,0 0 1664 0,-1 0 304 15,1 0 48-15,-2-2 16 16,1-1 528-16,-1 2 128 0,-2-2 0 0,0 3 16 0,-1 0-640 0,0 3-128 16,-1 1-16-16,0 2-16 0,-1 0-752 0,-2 1-160 0,0 4-32 0,1 2 0 0,-1 0-480 0,-1 2-96 15,0 5-32-15,2-1 0 0,-2 3-144 0,1 1-16 16,0 5-16-16,1-2 0 0,2 1-176 0,1 2 192 31,1 0-192-31,1-1 192 0,2 1-192 0,2-3 0 0,3-2 0 0,-1-1 0 16,2-2 0-16,0-5 0 0,2 0 0 0,-1-4 0 15,3 1-288-15,-1-4-32 0,1 1-16 0,2-3 0 32,0-1-1008-32,0-4-208 0,2 2-48 0,-13-4-15120 0</inkml:trace>
  <inkml:trace contextRef="#ctx0" brushRef="#br0" timeOffset="-122937.45">27580 13631 10127 0,'-2'-3'448'0,"0"2"96"16,1-1-544-16,1 2 0 0,0 0 0 0,-1 0 0 0,1 0 3056 0,-1 0 496 0,1 0 96 0,-2 2 32 15,1-1-96-15,0 2-32 0,0 1 0 0,-1 0 0 16,1 3-1872-16,0-1-368 15,1 1-80-15,0 2-16 0,-1 1-768 0,1-3-144 16,0 4-48-16,0-3 0 0,0 2-256 0,1-2 160 16,0 1-160-16,0 1 128 0,2-4-128 0,-1 0 0 15,2 0 0-15,1-2 0 0,1 0 0 0,2-2 0 16,0 0 0-16,1 0 0 0,0-2 0 0,2 0 0 16,0 0 0-16,0 0 0 0,-11 0-128 0,0 0 128 0,41-4 0 0,-41 4 0 0,0 0 0 15,48 0 0-15,-48 0 0 0,0 0 0 0,46-3-128 0,-46 3 128 31,0 0 0-31,0 0 0 0,43-5 0 0,-43 5 0 16,0 0 0-16,0 0 0 0,0 0-272 0,0 0 64 0,0 0 16 16,0 0 0-1,0 0-1088-15,0 0-192 0,46-26-64 0</inkml:trace>
  <inkml:trace contextRef="#ctx0" brushRef="#br0" timeOffset="-122697.02">27736 13625 7359 0,'-5'6'656'0,"2"-4"-528"0,1 0-128 0,-1 2 0 0,2 0 2496 0,-1-1 480 0,1 0 96 0,-2 4 0 16,1 0 768-16,-2 8 160 0,-1 1 32 0,0 2 0 16,0 5-1872-16,0-4-368 0,1 4-80 0,2-2-16 15,-1 1-1056-15,1 0-224 0,1 1-32 0,-1-4-16 16,2 2-368-16,2-1 128 0,-2-1-128 0,1-1 0 0,1-2 0 0,1 0 0 15,1-3 0-15,-1-3 0 16,4 0-480-16,-1-2-112 0,0-2-32 0,3-3-10992 16,0 1-2208-16</inkml:trace>
  <inkml:trace contextRef="#ctx0" brushRef="#br0" timeOffset="-122487.54">27971 13998 911 0,'-4'17'0'0,"0"-7"0"16,2 0 0-16,1-4 0 0,1 1 2656 0,-2-6 448 31,1 4 96-31,0 1 0 0,-2 6-400 0,0 2-96 16,-1 4-16-16,0 1 0 0,1 1-1664 0,0-2-352 16,-1-2-64-16,1 0-16 0,0-1-464 0,1-1-128 0,-1-2 0 0,0-2 0 0,0 0 0 0,1-4-240 15,0 0 48-15,0-3-6912 16,1-3-1392-1</inkml:trace>
  <inkml:trace contextRef="#ctx0" brushRef="#br0" timeOffset="-121902.14">28290 13763 17503 0,'-14'4'768'0,"8"-2"176"0,0 0-752 0,1 0-192 16,0-2 0-16,1 3 0 0,1-3 1888 0,-4 1 352 15,-4 1 64-15,-2 2 0 0,-1 1-64 0,0 1 0 16,1 1-16-16,2 0 0 0,2-1-592 0,0 0-112 16,3 0-32-16,1 2 0 0,0 0-752 0,3-2-160 0,-1 4-16 0,1-1-16 15,1 1-288-15,-1 0-64 0,1-2-16 0,1 2 0 16,1 3-176-16,1-3 128 16,0 3-128-16,1 2 128 0,-1-3-128 0,2 2 0 0,-1 1 0 0,2-2 0 15,2 2 0-15,-2-2 0 0,2 0 0 16,-1 0 0-16,3-3 0 0,-1-1 0 0,2 0 0 0,1-3 0 15,1-2 0-15,0-2 0 0,0-2 0 0,-12 0 0 0,0 0 0 0,0 0 0 16,50-14 0-16,-50 14 0 16,0 0 0-16,0 0 0 0,0 0 0 0,51-33 0 15,-51 33 0-15,0 0 0 0,0 0 0 0,0 0 0 16,0 0-128-16,0 0 128 0,0 0 0 0,0 0 0 0,0 0-176 0,23-50 48 0,-27 47 0 0,-2 3 0 31,-1 0 128-31,-2 0-160 0,-2 0 160 0,0 3-160 16,-2-1 160-16,-1-2 0 0,0 1 0 0,-2 2 0 0,4-1 0 0,-2-2 0 15,2 4 0-15,-2-3 0 0,2 4 0 0,2-1 0 16,0 0 0-16,2 1 128 0,2-2-128 0,3 1 0 16,0-1 0-16,2-2 0 0,2 1 0 0,0-2 0 15,3 0 0-15,0 0 0 0,1-3 0 0,0 0-192 16,1-1 192-16,0 1-192 0,-6 3-1264 0,0 0-256 16</inkml:trace>
  <inkml:trace contextRef="#ctx0" brushRef="#br0" timeOffset="-121520.83">28501 13564 11967 0,'0'3'1072'0,"2"-3"-864"0,0 1-208 0,-1 1 0 16,0-2 2576-16,1 4 480 0,-1-2 80 0,1 2 32 15,2 5 160-15,0 1 48 0,1 6 0 0,0 0 0 16,0 2-1664-16,-2 1-336 0,2 1-64 0,-1 1-16 16,0-1-752-16,1-2-160 0,-2 4-16 0,2 1-16 15,2-1-224-15,-3 0-128 0,1 0 128 0,2-2-128 16,-2 4 0-16,-1-5 0 0,0 4 0 0,0-1 0 15,-2-4 0-15,0 1 0 0,-1 1 0 0,-1-2 0 16,-1 1-128-16,-1-5 0 0,1 0 0 0,-1-1 0 0,-2-3-48 0,0 0 0 16,1-2 0-16,-2-4 0 15,0 0-656-15,-2-4-144 0,1 0-32 0,-1-7 0 16,-1 0-784-16,1-2-144 0,0-1-48 0,-1-2-12416 0</inkml:trace>
  <inkml:trace contextRef="#ctx0" brushRef="#br0" timeOffset="-120784.64">28925 14076 17503 0,'3'-2'1552'0,"-1"2"-1232"0,1 2-320 0,-2-2 0 15,-1 0 1872-15,1 1 320 0,2 2 64 0,0 0 16 16,4 2 224-16,-1 3 64 0,1 2 0 0,1 1 0 16,-1 1-1168-16,-1 2-240 0,2-4-32 0,-2 2-16 15,-1-3-720-15,-1 1-160 0,-1-1-32 0,2 1 0 16,-1 3-192-16,-2-1 0 0,1-2 0 0,-1 0 0 15,0-1 0-15,-2-1-160 0,-2-2 160 0,1 2-128 16,0-4-624-16,-2 0-112 0,1-2-32 0,-1 0 0 16,1-2-1856-16,-1 0-368 0</inkml:trace>
  <inkml:trace contextRef="#ctx0" brushRef="#br0" timeOffset="-120421.39">29498 13549 14735 0,'-7'3'640'0,"0"-3"160"0,1 0-640 0,2 2-160 16,2-2 0-16,-1 0 0 15,2 0 2368-15,-2 1 448 0,-4 2 96 0,-1-1 16 16,-2 5 0-16,-3-4 0 0,2 5 0 0,0 0 0 16,0 2-1296-16,1 0-256 0,0 2-48 0,0 3-16 15,0-1-768-15,2 4-160 0,-1 1-16 0,2 0-16 16,-1 0-128-16,1 4-32 0,2 1 0 0,1-1 0 15,2-4-192-15,2 2 0 0,1-1 0 0,2 1 0 16,1-1 0-16,3-4 0 0,0 3 0 0,-1-3 0 16,3 2-288-16,0-2 0 0,0 0 0 0,3-1 0 15,-1 1-848 1,1 0-160-16,2-2-48 0,-2 1-15680 0</inkml:trace>
  <inkml:trace contextRef="#ctx0" brushRef="#br0" timeOffset="-119904.31">29591 13674 14735 0,'0'4'640'0,"0"-4"160"0,0 0-640 0,0 2-160 0,0-2 0 0,0 2 0 16,0 0 2752-16,0-1 512 0,0 2 96 0,-2 3 32 15,1 0-480-15,0 3-96 0,0-2 0 0,-1 3-16 16,0-1-1520-16,1 1-288 0,0-2-64 0,-2 2-16 16,2-2-576-16,0 0-112 0,-1-2-32 0,1 1 0 15,1-4-192-15,1 3 0 0,-1-3 0 0,2 1 0 16,-1-4 0-16,1 2 0 0,3-2 0 0,-1 0 0 15,2 0 0-15,2 0 0 0,-8 0 0 0,0 0 0 16,0 0 0-16,0 0 0 0,42 4 0 0,-34-2 0 16,0 0 0-16,-1 1 0 0,1 2 0 0,-2 1 0 15,2 1 128-15,-3-1-128 0,1-1 0 0,-1 1 0 16,2 0 0-16,-2 3 0 0,0-3 0 0,-2 0 0 0,2 0 0 0,-1-2 0 16,-2 2 0-16,1-2 0 0,-1 0 0 0,-2-2 0 15,2 2 0-15,-4 1 0 0,0-2 0 0,-1 0 0 16,0 1 0-16,-2-2 0 0,-1 2 0 0,-1-2 0 15,0 2 0-15,-2 0 0 0,1-2 0 0,-1 2-192 0,-1-2 192 0,-1 0-160 0,0 0 32 0,0 2 0 16,-3-2 0-16,3 2 0 31,2-2-320-31,1 0-64 0,-1 0-16 0,3-2 0 16,0-2-400-16,1 0-80 0,2-3-16 0,1 1 0 0,-1-3-784 0,3-1-176 0</inkml:trace>
  <inkml:trace contextRef="#ctx0" brushRef="#br0" timeOffset="-119671.49">29599 13656 10127 0,'2'1'896'0,"-1"-1"-704"0,0 0-192 0,0 0 0 15,1-1 3200-15,-1 1 592 0,1 1 128 0,2-1 32 16,1 0-384-16,-5 0-80 0,0 0-16 0,0 0 0 15,0 0-2192-15,49-16-432 0,-49 16-80 0,0 0-32 16,0 0-576-16,0 0-160 0,50-32 0 0,-50 32 0 16,0 0-736-16,0 0-224 0,0 0-32 0,46-31-10128 15,-46 31-2016-15</inkml:trace>
  <inkml:trace contextRef="#ctx0" brushRef="#br0" timeOffset="-119437.1">29887 14013 8287 0,'0'2'736'0,"0"-2"-592"16,-1 2-144-16,1 0 0 0,-1-2 2032 0,1 0 368 16,-1 4 80-16,-1 0 16 0,0 4 192 0,1-2 32 15,0 4 16-15,-1-1 0 0,2 1-896 0,-1 0-176 16,1 2-48-16,0-3 0 0,1 2-784 0,-1 0-144 15,2-1-48-15,-2 0 0 0,0 0-432 0,1 0-80 0,-1-2-128 0,0 1 176 16,0-2-352-16,0-1-64 0,0 1-16 0,0-4-10128 16,1 2-2032-16</inkml:trace>
  <inkml:trace contextRef="#ctx0" brushRef="#br0" timeOffset="-118874.68">30187 13694 8287 0,'-3'0'368'0,"2"-3"80"0,-1 2-448 0,0 1 0 15,1-2 0-15,1 2 0 0,-1 0 2064 0,0 0 336 16,-2 0 64-16,1 0 16 0,-3 0 928 0,0 0 192 16,-1 2 48-16,-2-2 0 0,2 4-1088 0,-1 0-224 15,-1 1-32-15,1 1-16 0,-2 1-1248 0,3-1-240 16,-2 3-48-16,1 1-16 0,0 2-352 0,-2 4-64 15,3-3 0-15,2 0-16 0,0 2-128 0,2-1-32 16,1 2 0-16,1 0 0 0,1 1-144 0,1-1 160 0,1 0-160 0,2-2 160 16,0 1-160-16,0-3 0 0,1 1 0 0,1-2 0 0,1 0 0 0,0-4 0 0,1 2 0 0,1-2 0 15,1-1-160-15,-1-1-16 16,1-1 0-16,-1 0 0 16,1-2-176-16,-2-2-32 0,1 0-16 0,-3 0 0 31,0-2-304-31,0-2-48 0,-2 0-16 0,-2 2 0 0,0-2-528 15,-2-2-112-15,0 0-32 0,-2 0 0 16,0 2 496-16,-3-5 112 0,0 3 0 0,-1 0 16 0,-1 0 688 0,-1 0 128 0,1-2 0 0,-2 2 0 16,1 0 496-16,-1-3 48 0,1 2 16 0,-1 1 0 0,1-3-48 0,0 3 0 15,0 2 0-15,1-2 0 0,1 3-272 0,0 2-64 0,0 1-16 0,0 0 0 16,2 0-160-16,-1 1 0 0,2 2 0 0,0-3 0 31,2 0-1280-31,2 2-176 0,-1-2-32 0,3 0-12368 0</inkml:trace>
  <inkml:trace contextRef="#ctx0" brushRef="#br0" timeOffset="-118437.08">30412 13600 20271 0,'2'5'896'0,"1"-1"192"0,-1-2-880 0,-1 2-208 0,2-2 0 0,-2-2 0 16,0 4 2672-16,2-2 480 0,1 6 112 0,2 0 0 0,0 5-736 0,1 3-160 15,1 0-16-15,-2 0-16 0,0 0-1504 0,0 0-320 0,-1 3-48 0,0-1-16 16,0 1-192-16,-1-2-32 15,1 4-16-15,-3-2 0 0,2 3-208 0,-2-2 144 0,0-2-144 0,-1 1 128 16,0 1-128-16,-2-2 0 0,1 1 0 0,-3 1 128 31,1-2-128-31,-1-2 0 0,0 0 0 0,-1-1 0 16,0-1 0-16,-1-4 0 0,0 1 128 0,1-1-128 0,-1-4 0 0,-2 0 0 16,2 0 0-16,-1-2 0 0,1-3 0 0,-2 2-272 0,1-1 32 0,-3-2 16 31,0 0-464-31,1-2-80 0,0 2-32 0,0-4 0 15,-1 4-1520-15,0 0-304 0,2 0-64 0,0 0-16 16,0 0-848 0,2 0-160-16,2 1-48 0,0-1 0 0,3 0 1040 0,0-1 208 0,3 1 32 0,-1-3-2352 15</inkml:trace>
  <inkml:trace contextRef="#ctx0" brushRef="#br0" timeOffset="-117388.86">30925 13203 23951 0,'2'1'2128'0,"1"2"-1696"0,-1-3-432 0,0 0 0 0,-1 0 1664 0,0 1 240 32,2 1 48-32,0 1 16 0,5 1-160 0,-1-2-16 15,2 4-16-15,-2 0 0 0,2-1-816 0,-3 4-144 0,1-3-48 0,-2 0 0 0,0 4-480 0,-2-1-96 31,-2-2-32-31,0 2 0 0,-2 1-160 0,-1 0 128 16,-1 2-128-16,1-3 128 0,-2 1 0 0,0 0 0 16,0 2 0-16,2-2 0 0,0-1-128 0,0 0 160 15,1-2-160-15,0 0 160 0,1-1-160 0,0 0 0 0,1-1 0 0,-1 2 0 16,1-4 0-16,-1 1 0 0,2 2 0 0,-2-3 0 16,0 3-224-16,-2-3 80 0,1 1 16 0,0 2 0 0,0 1 128 0,-1-1 0 15,0 0-144-15,1 0 144 0,-2 0 0 0,2-2 0 16,0 2 0-16,-1 0 0 15,1 1 0-15,1-4 0 0,1 1 0 0,1-2 0 16,1 2 0-16,0-1 0 0,1-1 0 0,-1-1 0 16,2 2 0-16,-1-1 0 0,0 2 0 0,-1 2 0 15,1 0 0-15,0 1 0 0,-2 2 0 0,-1-2 0 16,1 2 0-16,-1 1 0 0,-1-1 0 0,-1 1 0 0,-2 0 0 0,1-2 0 0,1-1 0 0,-2 0 0 16,1 2 0-16,-1-3 0 0,2 1 0 0,-2 0 0 15,1-1 0-15,-1-3 128 0,0 4-128 0,0-1 128 16,-2 2-128-16,0-1 192 15,0 0-192-15,-1 2 192 0,-1 1-64 0,-1-2-128 16,1 2 192-16,0 0-64 0,-2-1-128 0,0 1 128 16,2-1-128-16,-2 0 128 0,3 1-128 0,0-3 0 15,1 2 0-15,2-5 0 0,1 1 128 0,2 0-128 16,0 0 128-16,2-4-128 0,1 1 0 0,1 1 128 16,-1-2-128-16,1 2 0 0,1-1 128 0,-1 2-128 15,1-2 0-15,0 2 128 0,-2 0-128 0,1-1 192 16,1 2-192-16,0 1 192 0,0 1-192 0,0-2 0 15,1 1 144-15,1 0-144 0,0 0 0 0,0 0 128 16,2 3-128-16,-1-3 0 0,1 2 0 0,-2-2 128 16,0 0-128-16,-3-2 0 0,3 1 0 0,-1 2 128 0,0 2-128 0,1-2 0 15,0 4 0-15,-1-1 0 0,0 2 0 0,-1-2 0 16,-1 3 0-16,-1 0 0 0,-1 0 0 0,-1-1 0 16,-2 0 0-16,-1 2 0 0,-1-2 0 0,-2 3 0 0,1-2 0 0,-2-2 0 15,-2 4 0-15,1-2 0 0,-3 2 0 0,1-1 0 0,0-2 0 16,1 0 0-1,-1-2 0-15,2 0 0 0,0 1 0 0,-1-3 128 16,1 0-128-16,1 0 0 0,-1 0 128 0,1-1-128 16,0-1 0-16,0 0 0 0,1 0 0 0,0 0 0 15,0 1 0-15,1 0 0 0,1-1-160 0,-1-2 160 32,1 1-560-32,1 1 0 0,-1-2 0 0,2-1-12016 0,0 0-2400 0</inkml:trace>
  <inkml:trace contextRef="#ctx0" brushRef="#br0" timeOffset="-110596.7">1569 14458 3679 0,'-1'-2'320'0,"0"-1"-320"0,-1 2 0 0,2 1 0 15,-1 0 1216-15,1-3 192 0,0 3 16 0,-1 0 16 16,0-2 1312-16,0 1 256 0,-2 1 48 0,1 0 16 15,0 1 32-15,1 1 16 0,1 5 0 0,0-5 0 16,1 6-1072-16,1 0-192 0,1 2-64 0,1 2 0 16,0 1-768-16,1 3-176 0,1 2-16 0,0 5-16 15,1-1-432-15,1 1-96 0,-1 5-16 0,1 0 0 16,0 4-112-16,1-1-32 0,-3 1 0 0,2-1 0 16,-2-1-128-16,0-3 0 0,-1-1 144 0,0-4-144 15,0 1 0-15,0-5 0 0,-2 1 0 0,0-7 128 16,-1-2-128-16,1-4 0 0,-2-2 0 0,0-2 0 0,1-4 0 0,-1-1 0 15,-1-3 0-15,0-1 128 0,-1-3-128 0,-1-1 0 16,0-3 0-16,-1-2 0 0,1 0 0 0,2 16 0 16,-6-46 0-16,2 20 128 0,-1-2-128 0,1-4 0 15,-1 1 0-15,-1 1 0 0,1-1 0 0,-1 3 0 16,0-3 0-16,-1 1 0 0,-1 2 0 0,1-1 0 16,-1 2 0-16,1 1 0 0,-1 0 0 0,1 4 0 15,0 1 0-15,0 1 0 0,2 4 0 0,-1 1 0 16,1 2 0-16,0-2 128 0,2 5-128 0,1 0 0 15,1 1 0-15,1 3 0 0,1 0 0 0,2 2 128 16,-1 0-128-16,2 0 128 0,1 0 16 0,1 0 16 16,0-2 0-16,2 2 0 0,0 2 0 0,1 2 0 15,1 0 0-15,1 2 0 0,0 2-160 0,2-2 192 0,-1 3-192 16,0 2 192-16,1 1-192 0,0-2 128 0,0 4-128 0,0-1 128 0,1 1-128 0,0 0 0 16,-3 2 0-16,1-2 128 15,-1-1-128-15,-2 1 0 0,-1-1 0 16,0 0 0-16,-2 1 0 0,0 0 0 0,-1 0 0 0,-2 1 0 15,-1-1 0-15,-2 0 0 0,0 0 0 0,-2-2 0 16,-1 2 0-16,-2-1 0 0,-1 1 0 0,0-3 0 16,-2 4 832-16,0-3 144 0,-3 0 32 0,0 0 0 15,-2 0-1616 1,0 0-320-16,-1-2-64 0,0 0-16 0,1-1 816 0,-1 0 192 0,4 0 0 0,0-1 0 0,2-1 0 0,2 2 0 0,1-1 0 0,3-3 0 31,1 4 0-31,1-4 0 0,3 2 0 0,0-1 0 16,1 2 0-16,2-1 160 0,2 0-160 0,-1 0 128 0,4-3 0 15,-1 3 0-15,0 0 0 0,1 1 0 0,3-1 64 16,1 4 16-16,-1-4 0 0,4 2 0 0,0 1-48 0,2 2-16 16,0 0 0-16,0-1 0 0,-1-1-144 0,1 1 128 15,0-3-128-15,-3 2 128 0,-1-1-128 0,-1 1 0 16,0 2 0-16,-4-2 0 0,0 3 0 0,-1 0 0 16,-1 1 0-16,-2 0 0 0,-2 3 0 0,-2-4 0 0,-1 4 0 0,-1-1 0 15,-2-3 0-15,0 1 0 16,-3 0 0-16,-1-2 0 0,-1 0 0 0,-1 0 0 0,-2-1 0 0,-1-1 0 0,-1-3 0 0,-3 4 0 31,1-4 0-31,-2 1 0 0,0-1 0 0,-2-1 0 16,-3 2 0-16,0-4 0 0,0 0-128 0,1-3 128 0,-1 2 0 0,-1-1 0 0,4 2 0 0,-1-4 0 31,5 4 0-31,0 0 0 0,5 1-144 0,0 2 144 0,3-1 0 16,1 2 0-16,3-1 0 0,0 4-128 0,2-1 128 0,2-3 0 15,-1 2-384-15,2-1 0 0,1-1-16 0,1-3 0 31,0 0-496-31,0-7-112 0,-6 7-16 0,0 0-17968 0</inkml:trace>
  <inkml:trace contextRef="#ctx0" brushRef="#br0" timeOffset="-110047.2">2335 14480 23951 0,'-2'0'2128'0,"2"2"-1696"0,0 0-432 0,2-2 0 16,-1 0 2208-16,0 0 352 0,2 0 80 0,-1 3 16 15,4-2-448-15,0 1-96 0,3 1 0 0,2-2-16 16,0 1-1136-16,0-2-208 0,2 2-48 0,-2 0-16 16,1-4-176-16,-1 4-16 0,2-2-16 0,-1 0 0 15,-2 0-288-15,0 3-48 0,2-3-16 0,1 1 0 16,3 1-128-16,-4 1 0 0,0 1 0 0,0-1 0 15,-4 2 0-15,1-1 0 0,-2 2 0 0,0 0 0 16,-3-2-176-16,1 0 48 0,-2 1 0 0,1-4 0 16,-2 1-512-16,1-2-112 0,-2 0-16 0,-1 0 0 15,0-2-880-15,-1 1-176 16,-1-2-32-16,-1 3-15120 0</inkml:trace>
  <inkml:trace contextRef="#ctx0" brushRef="#br0" timeOffset="-109703.81">2377 14658 11967 0,'0'3'528'0,"0"-3"112"0,1 1-512 0,-1 0-128 0,1 1 0 0,-1 0 0 16,1-1 2992-16,2 2 560 0,-1 3 112 0,2 0 32 16,2 2-96-16,0 0-16 0,1-2 0 0,0 1 0 15,0-5-2128-15,2 2-432 0,1-2-96 0,0-2-16 16,2 2-464-16,-1-4-112 0,3 2-16 0,0-1 0 16,-1 0-112-16,1 1-16 0,-1 0-16 0,1-3 0 15,1 3-176-15,-3 0 0 0,1-1 0 0,-2 1 128 16,0 0-128-16,-1 0 0 0,0 0 0 0,-2 0 0 15,0 0-256-15,-2 0-16 0,0 0-16 0,-2 0 0 16,1-2-1424-16,-2 2-272 0</inkml:trace>
  <inkml:trace contextRef="#ctx0" brushRef="#br0" timeOffset="-91513.72">15360 5715 6447 0,'-6'-1'576'0,"3"-1"-576"15,-1 2 0-15,1-4 0 0,2 5 1344 0,0-1 176 16,0-1 16-16,-3-2 16 0,0 3 1776 0,-1-2 336 16,2 2 80-16,-1 2 16 0,1-2-944 0,2 0-176 15,2 0-32-15,1 0-16 0,3 3-1088 0,1-2-224 16,-6-1-32-16,0 0-16 0,0 0-544 0,0 0-112 16,0 0-32-16,62-7 0 0,-62 7-240 0,0 0-48 15,60-22-16-15,-60 22 0 0,0 0-240 0,68-25 0 16,-68 25 128-16,0 0-128 0,67-25 0 0,-67 25 0 15,0 0 0-15,57-20 0 0,-57 20 0 0,0 0 0 0,0 0 0 0,52-18 0 16,-52 18 0-16,0 0 0 0,0 0-128 0,0 0 128 16,0 0-176-16,0 0 32 0,0 0 0 0,0 0 0 0,0 0-128 0,2-20-32 15,-8 17 0-15,-3 3 0 0,2-2 48 0,-3 1 0 16,-1-4 0-16,-3 1 0 16,0 0 112-16,-1-2 144 0,1 0-208 0,2 0 80 0,2 0 128 0,-1 2 0 0,0-2 0 0,1 2 0 15,1-1 0-15,2 4 128 0,2-2-128 16,1 1 0-16,1 2 128 0,2 0-128 0,1 0 128 0,3 2-128 15,-1-2 256-15,2 3 0 16,2-2-16-16,-6-1 0 16,0 0-64-16,0 0-16 0,0 0 0 0,42 11 0 15,-42-11 16-15,0 0 0 0,38 11 0 0,-38-11 0 16,0 0-32-16,47 15 0 0,-47-15 0 0,0 0 0 0,0 0-144 0,45 13 128 16,-45-13-128-16,0 0 128 0,0 0-128 0,36 16 0 0,-31-13 0 0,-2 2 128 15,1 3-128-15,-3-5 128 16,-1 6-128-16,-1-3 128 0,0 2 0 0,-2-2-128 15,0 3 192-15,-3-3-64 0,-1 4 0 0,-2 2-128 16,0-3 192-16,-1 1-64 0,0 2-128 0,-2-1 160 16,1 1-160-16,-3 3 160 0,-1-1-160 0,0 1 0 15,3-3 0-15,1-1 0 0,2-2 0 0,3-3 0 16,5-6 0-16,1-2 0 0,0 2 0 0,0 0 0 16,0 0 0-16,41-49-176 15,-41 49-736-15,39-44-160 0</inkml:trace>
  <inkml:trace contextRef="#ctx0" brushRef="#br0" timeOffset="-90667.81">16178 5393 1839 0,'0'-3'160'0,"-1"2"-160"15,1-3 0-15,0 4 0 0,0 0 1776 0,0-2 320 16,0-2 64-16,1-2 16 0,0-4 2032 0,0 1 400 15,-1 9 96-15,0 0 16 0,0 0-1120 0,0 0-208 16,25-41-64-16,-25 41 0 0,0 0-1888 0,0 0-384 0,0 0-80 0,0 0-16 16,58-22-432-16,-58 22-80 15,0 0-32-15,0 0 0 0,0 0-192 0,62-3-32 0,-62 3-16 0,0 0 0 16,0 0-176-16,0 0 0 0,49 3 144 0,-42 1-144 16,0-2 0-16,-2 2 0 0,-1-1 0 0,-1-1 0 15,1 2 0-15,-3-1 0 0,-2 0 0 0,1 1 0 16,-1-1 0-16,0 2 0 0,-2 2 0 0,1-3 0 15,-3 1 0-15,-1 2 0 0,-1-1 0 0,0-3 0 16,0 4 0-16,0-1 0 0,1 0 0 0,0-2 0 0,1-1 0 0,1 2 0 0,1-1 0 0,0-4 0 31,1 1 0-31,2 2 0 0,0-3 0 0,1 0 0 16,3 0 0-16,-2 0 0 0,3 0 0 0,0 2 0 0,0-2 0 0,0 4 0 16,0-2 0-16,0 2 0 0,1 2 192 15,0 1 0-15,0 0 16 0,-1 2 0 0,-1-6 32 0,1 6 0 16,0-2 0-16,1 5 0 0,1-3-240 0,0 1 144 15,1 0-144-15,0 0 128 0,-2 1-128 0,0-3 0 0,0 0 0 0,-2 0 0 16,0 0 0-16,-2-1 0 0,-1 2 0 0,-1 0 0 16,-1 1 0-16,-3-3 0 15,-1 5 0-15,1-3 0 0,-4-1 0 0,1 1 0 16,-1-3 0-16,0 1 0 0,-2-1 0 0,0-1 0 16,1-1 0-16,-1-2 0 0,-1-2 0 0,-1 0 0 15,1 0 0-15,0-2 0 0,-1-1 0 0,3 0 0 16,0-1 0-16,0-2 0 0,4 2 0 0,0-2 0 15,2 0 0-15,1-3 0 0,1 2 0 0,1 1 0 0,1-1 0 0,2 1 0 0,-1 0 0 0,2 2 0 16,0 2 0-16,-4 2 0 0,0 0-176 0,0 0-16 16,0 0 0-16,0 0 0 31,0 0-416-31,53-13-96 0,-53 13 0 0,0 0-18784 0</inkml:trace>
  <inkml:trace contextRef="#ctx0" brushRef="#br0" timeOffset="-90449.46">16648 5686 10127 0,'-5'10'896'0,"1"-3"-704"0,2-1-192 0,0-1 0 31,1-1 2576-31,0-2 496 0,0 0 80 0,-1 3 32 16,0 2 432-16,-2 2 96 0,0 0 0 0,1 1 16 16,-1-3-2064-16,2-1-432 0,-2 0-80 0,1-2 0 15,1 2-768-15,-1-2-160 0,0 0-32 0,0-2 0 0,2 0-192 0,0 1 0 0,1-3 0 0,0 0 0 16,0 0 0-16,1-3-192 15,0 1 48-15,-1 2-11568 16,0 0-2304-16</inkml:trace>
  <inkml:trace contextRef="#ctx0" brushRef="#br0" timeOffset="-89975.84">16979 5336 15599 0,'0'0'688'0,"0"0"144"0,0 0-656 0,0 0-176 0,0 0 0 0,0 0 0 16,0 0 1920-16,0 0 368 0,0 0 64 0,10-35 16 16,-10 31 736-16,-2 1 160 0,-1 0 16 0,-1 3 16 15,1-2-1504-15,-2 4-288 0,-2 1-64 0,3-2-16 16,-1 1-784-16,0 2-144 0,-3 1-48 0,2 2 0 15,-4 2-128-15,0 2-16 0,2 2-16 0,-4 1 0 16,1 3-96-16,0 1 0 0,1 4-16 0,2-2 0 16,1 1-176-16,1-1 160 0,1 1-160 0,3-1 160 15,1-4-160-15,1 0 0 0,2 2 0 0,3-1 0 16,1 1 0-16,2-2 0 0,2-3 0 0,-2-1 0 16,3-2 0-16,-1-4 0 0,0 0 0 0,0-3 0 0,-10-3 0 0,0 0 0 15,0 0 0-15,49 3 0 0,-49-3 0 16,0 0 0-16,0 0 0 0,0 0 0 0,55-15-128 15,-55 15 128-15,0 0 0 0,0 0 0 0,0 0-256 16,0 0 32-16,0 0 0 0,0 0 0 0,6-38 32 0,-12 31 0 16,-2 2 0-16,0-1 0 0,-1-1 192 0,1 4 0 0,1-3 0 0,-1 2 0 0,-1 0 0 15,-1-2 160-15,-1 0-160 0,-1 0 128 16,0-1-128-16,4 1 128 16,-2 2-128-16,3 2 128 0,2 0-128 0,1 2 0 15,1-2 0-15,3 2 0 0,3 0 0 0,-1 0 0 16,3 0 0-16,0 0 0 15,-1 0-384-15,0 0-48 0,3 0-16 0,-7 0-12160 16,0 0-2448-16</inkml:trace>
  <inkml:trace contextRef="#ctx0" brushRef="#br0" timeOffset="-89757.89">17187 5651 24879 0,'-5'4'1088'0,"2"-2"256"0,1 2-1088 0,1-4-256 0,1 2 0 0,0-2 0 15,0 2 2672-15,-2 3 464 0,1-2 112 0,0 4 16 16,0-1-1568-16,0 0-304 0,1 0-64 0,0 1-16 16,0 0-848-16,0-1-160 0,1 0-48 0,-1 0 0 15,0 0-128-15,1 1-128 0,-1 0 192 0,0-1-192 16,-1 0 128-16,1 1-128 0,0-1 0 0,0-4 0 16,0 2 0-16,0-2-192 0,0 2 16 0,1-4-12368 15,0 0-2496-15</inkml:trace>
  <inkml:trace contextRef="#ctx0" brushRef="#br0" timeOffset="-89216.83">17569 5335 5519 0,'2'-3'0'0,"0"-1"224"0,-1 2-64 0,0-1 32 0,0 2-192 0,-1 1 0 16,2-2 0-16,-1-2 0 0,0-1 1984 0,0-1 352 16,-1 1 80-16,0-1 16 0,-1 0 1168 0,-1 1 240 15,-2 3 64-15,0-1 0 0,-1 0-640 0,-1 3-128 16,-1 0-32-16,-2 0 0 0,2 0-1824 0,-2 0-384 16,0 3-64-16,2-3 0 0,1 3-384 0,-3-1-64 0,2 0 0 0,-2 1-16 0,1 3-160 0,0-3-16 15,0 4-16-15,0-1 0 0,2 0-176 0,-2 1 0 16,3 2 144-16,0 3-144 15,0-2 0-15,4-2 0 0,0 3 0 0,1-4 0 16,1 3 0-16,2-1 0 0,1-3 0 0,1-2 0 16,3 1 0-16,-8-5 0 0,0 0-128 0,0 0 128 15,0 0-256-15,53-3 48 0,-53 3 0 0,0 0 0 16,0 0 16-16,52-22 16 0,-52 22 0 0,0 0 0 16,0 0 176-16,0 0 0 0,0 0-144 0,48-29 144 15,-48 29 0-15,0 0 0 0,0 0 0 0,0 0 0 16,0 0 0-16,0 0 0 0,5 0 0 0,-5 2 0 0,-1 3 160 0,1-4 48 15,-1 4 16-15,1 1 0 0,0-2 48 0,0 3 16 16,-2 2 0-16,1 1 0 0,0 1-96 0,0-1 0 0,1 0-16 16,-2 0 0-16,1 4-48 0,0 2 0 15,1 1 0-15,-2 1 0 0,0-1-128 0,0 2 192 16,-1-1-192-16,1-3 192 0,-1 1-192 0,2-3 160 16,-1-3-160-16,0 0 160 0,1-2-160 0,1 0 0 15,0-5 0-15,1 0 0 0,1-1 0 0,0-2 0 16,2-2 0-16,0-1 0 15,-4 3-736-15,0 0-80 0,0 0-16 0,0 0-12368 0,0 0-2480 0</inkml:trace>
  <inkml:trace contextRef="#ctx0" brushRef="#br0" timeOffset="-88976.24">17777 5607 16575 0,'-3'7'736'0,"2"-1"160"0,1-2-720 0,0-2-176 0,0 1 0 0,0-2 0 16,1 2 3168-16,-1-1 608 0,3 4 112 0,-2 2 16 16,1 0-1216-16,2-2-256 0,-1 2-64 0,-1-2 0 15,1 0-1504-15,-1 0-304 0,0 1-64 0,0-4-16 16,-1 3-320-16,-1 1-160 0,0-1 160 0,-1 0-160 16,-1 1 128-16,0 2-128 0,1 0 0 0,-3-2 0 15,2 2 0-15,-3 1 0 0,0 0 0 0,-2 0 0 16,3 1-672-16,-3-1-176 0,2-3-48 0,0-1-16560 15</inkml:trace>
  <inkml:trace contextRef="#ctx0" brushRef="#br0" timeOffset="-88642.87">18047 5336 20271 0,'-1'-6'896'0,"0"4"192"0,0-3-880 0,1 4-208 0,0-1 0 16,0 2 0-16,-1 0 2832 0,1-3 528 16,0 2 96-16,-2 1 32 0,2-3-944 0,0 6-192 0,0 1-48 0,0-2 0 15,2 4-1344-15,-1 1-256 0,0 2-64 0,0 1-16 16,2 3-192-16,-1-1-48 0,1 2 0 0,-1 0 0 15,2 0-192-15,-2 2-32 0,2 5-16 0,-2-2 0 16,1-2-144-16,-1 4 0 0,0 1 0 0,-1 1 0 16,-1 3 0-16,-1-2 0 0,-1-1 0 0,1-5 0 15,0 2 0-15,0-2 0 0,-1-4 0 0,2-2 0 16,2-3-496 0,-1-3-80-16,1 0 0 0,2-4-16 0,0-2-816 15,-4 0-176-15</inkml:trace>
  <inkml:trace contextRef="#ctx0" brushRef="#br0" timeOffset="-88125.25">18316 5433 6447 0,'2'-3'272'0,"-2"-2"80"0,2 1-352 16,-1 2 0-1,-1 0 0-15,0-1 0 0,0 0 3936 0,1-1 720 16,0-2 144-16,0-4 16 0,-1 10-384 0,0 0-80 16,7-31 0-16,-6 23-16 0,-1 8-2768 0,0 0-544 15,0 0-128-15,0 0 0 0,0 0-320 0,0 0-64 16,34-41-16-16,-34 41 0 0,0 0-176 0,0 0-16 16,0 0-16-16,0 0 0 0,56-14-128 0,-56 14-32 15,0 0 0-15,0 0 0 0,35 13-128 0,-27-7 160 16,0 1-160-16,0 2 160 0,-1 3-160 0,0 1 0 0,-1 0 0 15,-1 2 128-15,0-1-128 0,-1 2 0 0,1-1 0 0,-3 2 0 16,0 0 0-16,-2-1 0 0,0 3-192 0,0-5 192 16,-2 0-352-16,0 2 48 0,-3 2 16 0,-1 0 0 15,0 1 32-15,-3-1 16 0,0 1 0 0,-1-3 0 0,-1-2 0 0,0 1 0 0,0-6 0 0,1 1 0 32,0-1 64-32,0-3 16 0,-1-2 0 0,2-2 0 15,2 0-96-15,2-4 0 0,1-3-16 0,1-1 0 16,1-1 64-16,2-3 16 0,0 10 0 0,0 0 0 15,0 0 192-15,15-43 0 0,-15 43-160 0,0 0 160 16,0 0 0-16,0 0 0 0,35-42 128 0,-35 42-128 0,0 0 256 0,0 0-48 16,0 0 0-16,51-9 0 0,-51 9 16 15,0 0 0-15,31 12 0 0,-19-6 0 0,1 4-48 0,1-1-16 16,0 1 0-16,-1 0 0 0,0 2-160 0,-1-2 128 16,0 2-128-16,1 1 128 0,-1-1-128 0,-2 2-256 15,-1-2 64-15,-2 2-12560 16,-1-2-2528-16</inkml:trace>
  <inkml:trace contextRef="#ctx0" brushRef="#br0" timeOffset="-85988.78">3324 14038 10127 0,'1'-7'896'16,"0"1"-704"-16,-1 4-192 0,0 2 0 0,0 0 1744 0,0 0 320 15,0-4 64-15,0 0 16 0,0-1 1008 0,0 2 208 16,-1-1 32-16,0 2 16 0,0 2-752 0,-2 2-160 16,1 2-16-16,-2-2-16 0,3 2-1456 0,-3-2-304 15,2 2-48-15,-3-3-16 0,0 4-288 0,-2-1-64 16,3 0-16-16,-4 1 0 0,1-2-16 0,-2 4 0 15,-1-1 0-15,0 0 0 0,0 0-32 0,-1 4-16 16,-1-3 0-16,-2 5 0 0,1 1-64 0,-1 0-16 16,0-1 0-16,1 0 0 0,0 4-128 0,1-3 160 15,1-1-160-15,1 2 160 0,1-4-160 0,3-2 0 16,0 2 0-16,2-4 128 0,2 0-128 0,1 1 0 16,1-4 0-16,1 4 0 0,1-5 0 0,2 2 0 0,1-1 0 0,0 0 0 0,0-1 0 0,1 2 0 15,0-4 0-15,2 0 0 0,0 1 0 0,1-1 0 16,0 0 0-16,-1 0 0 15,0 3 0-15,-1-3 0 0,-1 2 0 0,2 2 0 16,-1-2 0-16,-1 0 0 0,1 3 0 0,-3-2 0 16,3 1 0-16,-2 0 0 0,0 1 0 0,-2-2 0 15,1 4 0-15,-2-5 0 0,0 3 0 0,-1 0 0 16,0-1-128-16,-2 2 128 0,0-2 0 0,-2 2 0 0,1 0 0 0,-1 0 0 16,0 3 0-16,-1-3 0 15,1-1 0-15,1 4 0 0,-2-3 0 0,0 2 0 16,1 2-160-16,-2-2 160 0,1 0 0 0,-1 2-144 15,1-1 144-15,-2 1-208 0,0 0 80 0,-1 0 128 16,0 1-176-16,0-1 176 0,1-3-128 0,1 2 128 0,0-3 0 16,1-2 0-16,2-1 0 0,-1 0 0 15,2-1 0-15,1-2 0 0,0 0 0 0,0 0-128 0,1 0 128 0,1 0 0 16,0 1 0-16,2 2 0 0,-1-1 0 0,2 2 0 16,0 0 0-16,0 2 0 0,0 0 0 0,0 0 0 15,3 1 0-15,-2 0 0 0,0-1 176 0,1 3-48 16,0-3 0-16,-1 0 0 0,1 2-128 0,2-2 128 15,-2 2-128-15,1-1 128 0,-2-1-128 0,1 0 0 0,-1 0 0 0,-1 0 0 16,2 2 0-16,-4-2 0 0,1 3 128 0,0 1-128 16,-2-1 0-16,1 1 0 15,-2 3 0-15,-1-1 128 0,0 4-128 0,-1-1 192 16,-1 1-192-16,0 0 192 0,-2 0-192 0,1-3 128 0,-1 3-128 0,-1-4 128 16,0 0-128-16,-1 1 0 15,1 0 0-15,-1 0 0 0,-1-1 0 0,1 2 0 16,0 1 0-16,0-3 0 0,1-1 0 0,1-2 0 0,2-3 128 0,1 0-128 15,1-2 0-15,1-2 0 0,1 2 0 0,1-2 128 16,0 5-128-16,2-4 0 0,3 3 0 16,-2 2 128-16,3 1-128 0,-1-1 160 0,1 2-160 0,1-4 160 15,1 4-160-15,0-4 0 0,0 4 0 0,2-4 128 16,-1 1-128-16,-1-1 0 0,1-2 0 0,0-1 0 16,-3 0 0-16,1-1 0 0,-2-2 0 0,-1-2 0 31,1-1-544-31,-2-2-32 0,-1-1-16 0,-2-3 0 15,1 0-1168-15,-4 9-224 0</inkml:trace>
  <inkml:trace contextRef="#ctx0" brushRef="#br0" timeOffset="-84451.35">3694 14240 9215 0,'0'0'816'0,"0"0"-656"15,0 0-160-15,0 0 0 0,0 0 1376 0,-2 0 240 16,1-2 48-16,0 1 16 0,-2-2 656 0,1 3 128 16,-2-2 32-16,-1 1 0 0,0 1-352 0,0 0-64 15,-1 1-16-15,-1 4 0 0,-1-2-384 0,1 4-80 16,0-1 0-16,-1 1-16 0,-1 3-592 0,2 1-112 15,-3-1-32-15,1 3 0 0,1-1-528 0,-1 2-96 0,-1 0-32 0,2 0 0 0,-1-2-192 0,2 2 176 32,-1 1-176-32,2-3 160 0,1 0-160 0,3-2 0 0,0 3 0 15,2-1 0-15,3 2 0 0,0 1 0 0,4 1 0 0,-2 0 0 16,2 2 0-16,2 0 0 0,1 0 128 0,-1 1-128 16,1 0 0-16,1 0 0 0,3 2 0 0,-2-5 0 15,2 3 0-15,1-6 0 0,-2 0 0 0,2-6 0 0,0 2 0 0,-1-3 0 16,1-4 0-16,-2-2 0 0,0 0-224 0,-1-2-32 15,0-2 0-15,-12 4 0 32,0 0-1088-32,0 0-208 0,46-34-48 0,-46 34-14816 0</inkml:trace>
  <inkml:trace contextRef="#ctx0" brushRef="#br0" timeOffset="-84183.69">3889 14362 12895 0,'0'6'1152'0,"0"0"-928"15,0-1-224-15,0-1 0 0,1-4 2832 0,0 6 528 16,1 1 96-16,-1 8 32 0,3 4-496 0,-1 0-112 16,2 4 0-16,1-5-16 0,1 1-1520 0,-1-2-320 15,1 0-48-15,1 0-16 0,-1-4-496 0,-1 3-96 16,2 0-32-16,-2-1 0 0,0 0-144 0,-2-1-16 15,1-2-16-15,-3-2 0 0,2-2-160 0,-3-1 0 16,0-2 0-16,1-3 0 16,-2 1-464-16,1-3-128 0,0 0-32 0,0-4-16976 0</inkml:trace>
  <inkml:trace contextRef="#ctx0" brushRef="#br0" timeOffset="-83964.34">4093 14683 18431 0,'-1'9'816'0,"0"-4"160"0,-1 0-784 0,1-4-192 0,1 1 0 0,0 1 0 16,0-3 2512-16,0 1 464 0,1 4 96 0,-1-1 0 15,2-2-1024-15,0 2-224 0,0 0-32 0,1-2-16 16,-1-1-1008-16,1 2-192 0,-1-1-32 0,1 0-16 16,1 3-368-16,-2-2-160 0,0 3 128 0,2 1-128 15,0 0 0-15,0 2 0 0,-1 1 0 0,1 2 0 16,0-2 0-16,-1 2-256 0,2 1 64 0,-1 0 16 15,0 2-656-15,-2 1-144 0,2 0-32 0,-3-3 0 0,2-1-640 16,-2 0-128-16,0-2-16 0,-1-2-11408 0</inkml:trace>
  <inkml:trace contextRef="#ctx0" brushRef="#br0" timeOffset="-83400.86">4275 14515 17503 0,'-1'0'768'0,"-1"-2"176"0,1-1-752 0,0 2-192 0,1-2 0 0,0 0 0 16,1 0 2048-16,-1-3 384 0,1-1 80 0,-1 7 16 15,0 0 0-15,0 0 0 0,0 0 0 0,15-57 0 16,-11 50-1056-16,1 1-192 0,-2 1-64 16,2 2 0-16,0 1-672 0,2 0-144 0,-2 2-16 0,1-3-16 15,0 2-176-15,1 1-48 0,1 0 0 0,-1 1 0 16,1 2-144-16,-1 1 0 0,0 2 0 0,2 0 0 16,-2 3 0-16,1 1 0 0,-1 2 0 0,-2-2 0 15,-1-4 0-15,0 4-144 0,-1 2 144 0,0 4-208 16,1 3-32-16,-3 1 0 0,-1-2 0 0,-1 1 0 15,-2-1-80-15,-1-2-32 0,-1 0 0 0,-1-2 0 0,0 1 208 16,-3-3 144-16,1 1-192 0,-2-3 192 0,0-1 0 0,0 0 0 16,0-3 0-16,2-2 0 0,0 0 0 0,1-4 0 15,2 0 0-15,1-4 0 0,2 2 0 0,0-2 256 16,1 0-64-16,2-2 0 0,1 3 128 0,-1-3 32 16,1 3 0-16,1-2 0 0,-1 1-32 0,3 0-16 0,0 0 0 0,3 2 0 0,-2-2-64 15,1 2-16-15,2-1 0 0,1 2 0 0,0 1-96 16,-1 0-128-1,1 0 176-15,1 0-176 0,1 1 128 0,-1 2-128 16,0-1 0-16,-1 0 0 0,1 0 0 0,-1 0 0 16,0 0 0-16,0 0 0 0,-1 1 0 0,0-3 0 15,0 0 0-15,-1 0 0 16,1-3-512-16,0 1-16 0,-2-2 0 0,2 0-18160 0</inkml:trace>
  <inkml:trace contextRef="#ctx0" brushRef="#br0" timeOffset="-83099.64">4602 14208 17503 0,'0'10'768'0,"0"-6"176"0,0 2-752 0,2-3-192 0,-2-2 0 0,1 1 0 0,0 2 3104 0,2 5 592 0,2 4 112 0,2 6 32 15,0 1-1024-15,2-2-208 0,0 1-48 0,-1-1 0 31,1-2-1664-31,0 0-320 0,-1-1-80 0,2-1-16 0,0 1-288 0,1 1-64 16,-1-4-128-16,0 4 192 0,1-2-192 16,0 2 0-16,0 2 128 0,-1 1-128 0,-1 0 0 0,0-3 0 15,-2 2 0-15,-2-1 0 0,1 2 0 0,-2 2 0 16,0-1 0-16,-3-2 0 0,0-2 0 0,-1 3 0 16,0 0 0-16,-2 0 0 0,-1-3 0 0,-3-1-160 15,0 1 32-15,-2-3 0 16,1-3-432-16,-2-3-80 0,-1 2 0 0,2-7-16 15,-2-1-1264-15,1-1-256 0,1-1-64 0,0-1-8256 16,3-5-1648-16</inkml:trace>
  <inkml:trace contextRef="#ctx0" brushRef="#br0" timeOffset="-82764.36">5103 14851 11967 0,'-1'5'528'0,"-1"-5"112"0,-1 0-512 0,1 2-128 0,0-2 0 0,2 0 0 16,-1 2 2560-16,0-2 464 0,-2 0 112 0,0 4 0 15,-1-2-480-15,0 2-96 0,2-2-32 0,-1 5 0 16,2-1-1312-16,0-1-256 0,0 3-48 0,1 1-16 16,1 1-576-16,-1 0-128 0,1-2-32 0,-1 4 0 0,1-4-336 0,-2 2-64 15,1 2-16-15,-2 3 0 16,-1-1-1360-16,-2 2-288 0,0 3-48 0,0-3-11776 16</inkml:trace>
  <inkml:trace contextRef="#ctx0" brushRef="#br0" timeOffset="-82267.72">5546 14380 11055 0,'-3'-1'976'0,"1"1"-784"0,1-2-192 0,0 2 0 0,-1 2 1824 0,0-2 320 16,-2 1 64-16,-3 2 16 0,-3 0 656 0,-3 4 144 0,2 1 32 0,1 0 0 16,1 4-976-16,0-2-192 15,0 2-32-15,2 3-16 0,-1 1-880 0,2 0-160 16,0 0-32-16,1 3-16 0,1 1-384 0,1 1-80 15,0-2-16-15,2 1 0 0,1 7-144 0,2 2-128 16,2 1 144-16,1-1-144 0,1 1 128 0,0-2-128 16,3 1 0-16,0-4 144 0,-1-6-144 0,2-3 0 15,0-3 0-15,0-5 0 0,2-1 0 0,1-7 0 16,0-7 0-16,-13 7 0 16,0 0-624-16,47-38-144 0,-47 38-48 0,0 0-16528 0</inkml:trace>
  <inkml:trace contextRef="#ctx0" brushRef="#br0" timeOffset="-81833.73">5703 14541 9215 0,'-5'2'816'0,"0"-2"-656"0,1 0-160 0,3 0 0 16,1 0 2720-16,0-2 512 0,0 2 96 0,0-4 32 15,1 2 400-15,1-2 80 0,0-1 0 0,1-2 16 16,3 1-1920-16,-1-1-384 0,2-1-80 0,-1 3 0 15,-6 5-880-15,0 0-160 0,0 0-48 0,0 0 0 16,0 0-160-16,45-25-32 0,-38 25-16 0,1 4 0 16,0-1-48-16,0 6-128 0,-1-3 192 0,1 4-64 15,-1 0-128-15,0 5 0 0,-2-2 0 0,0 4 128 0,0-3-128 0,-2 2 0 16,-1-1-160-16,-2 1 160 16,0 2-448-16,-1 0 0 0,-2 1 0 0,1-1 0 15,-3 1-160-15,0-2-32 0,-2 1 0 0,-3-2 0 16,1-4 48-16,-1-2 0 0,0 0 0 0,0-2 0 0,1-4 144 0,-1 0 48 15,0-2 0-15,1 0 0 0,2-4 272 0,1 0 128 16,2-4-128-16,1-2 128 0,2 0 288 0,1-1 144 16,1 2 16-16,3-3 16 0,0 1 368 0,-4 9 80 15,0 0 16-15,0 0 0 0,0 0-400 0,0 0-80 0,43-30 0 0,-34 30-16 0,1-1-144 0,-1 2-32 32,4 3 0-32,-1-3 0 0,-1 4-128 0,2-1-128 15,-2 2 144-15,0 0-144 0,-1 0 0 0,0 1 128 0,0 0-128 0,-2 2 0 16,1-3 0-16,-2 0 0 0,1-2 0 0,-2-2 0 31,0 2-512-31,0-4-32 0,-1-3-16 0,0 0-17856 0</inkml:trace>
  <inkml:trace contextRef="#ctx0" brushRef="#br0" timeOffset="-81669.91">6021 14782 15663 0,'0'15'688'0,"0"-8"144"0,1 2-656 0,-1-3-176 0,0 0 0 0,0-3 0 16,0 2 1760-16,1 6 320 0,-1 1 64 0,1 6 16 15,1 0-400-15,-1 1-80 0,0-3-16 0,-1-1 0 0,3-4-976 0,-3-3-208 0,0-1-32 0,0-4-16 16,1 0-432-16,0-6 0 0,0 2-144 0,1-5 144 31,-1-3-1648-31,0 1-208 0</inkml:trace>
  <inkml:trace contextRef="#ctx0" brushRef="#br0" timeOffset="-81350.13">6240 14553 7359 0,'-2'2'656'15,"1"-2"-528"-15,0 0-128 0,0 0 0 0,1 0 3232 0,-2 0 608 0,1 0 128 0,-1 2 32 0,-1-2 48 0,1 3 16 16,1 0 0-16,-1 1 0 0,2 1-2192 0,0 1-432 15,2 4-96-15,-1 0 0 0,0 2-768 0,2 1-128 16,0 0-48-16,0 3 0 0,0 5-160 0,1 2-48 16,0-4 0-16,-2 4 0 0,2-1-192 0,-2 0 0 15,0 3 128-15,-1-4-128 16,0-1 0-16,-1-1 0 0,0 0 0 0,0 0 0 16,1-3 0-16,-1-4 0 0,0 0 0 0,2-2 0 31,-2-4-432-31,0-2-16 0,0-1-16 0,1-6 0 0,-1-1-784 0,0-5-160 0,0 9-16 15,0 0-15648-15</inkml:trace>
  <inkml:trace contextRef="#ctx0" brushRef="#br0" timeOffset="-81001.46">6368 14370 15663 0,'0'3'688'0,"0"-2"144"0,0 2-656 0,0-1-176 15,1-2 0-15,-1 1 0 0,2 2 3408 0,-1 0 656 16,3 1 128-16,-1 2 32 0,2 3-1312 0,0-2-256 16,1 0-48-16,1 1-16 0,-1-2-1680 0,1 1-336 15,1 0-64-15,-1 2 0 0,3 1-128 0,-1 2 0 16,-2-3-16-16,2 4 0 0,1 0-48 0,-2 0-16 16,2 4 0-16,0 1 0 0,-1 3-112 0,-1-3-32 15,0 2 0-15,-1 2 0 0,-1-2-160 0,-1 4 0 16,0-2 144-16,-1 1-144 0,0 2 0 0,-2 0 0 0,-1 1 0 0,1-5 0 0,-2-1 0 0,0-2 0 15,-2 1 0-15,1-3 0 16,-1-3 0-16,-2 2 0 0,-1-2 0 0,0-2 0 16,-1 0-384-16,0-4 16 0,-2 2 0 0,0-3 0 31,1 0-160-31,0-2-48 0,0-1 0 0,0-2 0 16,2-2-432-16,2-1-80 0,0 1-32 0,3-3 0 15,0-2-1296-15,4 0-256 0,1 0-48 0,1 0-11232 0</inkml:trace>
  <inkml:trace contextRef="#ctx0" brushRef="#br0" timeOffset="-80211.15">6935 14974 7359 0,'2'1'656'0,"-1"-1"-528"0,1 2-128 15,-1-2 0-15,-1 0 1712 0,1 0 304 0,0 0 64 0,2 3 16 16,0-3 1360-16,1 4 256 0,2-2 64 0,0 2 16 16,1 2-1184-16,0 0-240 0,1 2-64 0,-2 0 0 15,1 2-1168-15,1-1-240 0,-1 3-64 0,-1-2 0 16,0 0-496-16,-1 2-96 0,0 1-32 0,-1-3 0 16,0 2-208-16,-3-2 0 0,-2 2 128 0,1-4-128 15,-2 0 0-15,1 1 0 0,0-2 0 0,-3 0 0 31,2-4-432-31,-3 2-16 0,1-1-16 0,-1-4 0 16,0 2-1392-16,0-2-256 0,2 0-64 0,-2-2-8048 0,1-2-1600 0</inkml:trace>
  <inkml:trace contextRef="#ctx0" brushRef="#br0" timeOffset="-72629.76">7495 14430 1839 0,'1'-3'160'0,"-1"1"-160"0,1 0 0 0,-2 2 0 15,2-2 1136-15,-1 2 192 0,1-4 32 0,2-2 16 16,1 2 432-16,-2-2 96 0,2 4 16 0,-3-2 0 16,2 4 224-16,-2-2 48 0,1 4 16 0,-2-2 0 15,1 0 32-15,-2 4 16 0,1-2 0 0,-1-1 0 16,1 2-544-16,-1-1-112 0,0 2-32 0,-2 0 0 0,-1-2-544 0,1 2-128 15,-1 2 0-15,-1-2-16 16,-2 2-336-16,0 3-64 0,2-3-16 0,-1 4 0 0,0 0-208 0,0 0-32 16,-2 4-16-16,1-1 0 0,1 0-80 0,-2 3 0 15,2 3-128-15,1-3 192 0,0 0-192 0,2-1 176 16,-2 1-176-16,1-2 160 0,0 1-160 0,2-2 0 0,-1 2 0 0,2-3 0 0,0 4 0 0,2-3 0 31,0-1 0-31,1 1 0 0,0-4 0 0,1 4 0 16,0 3 128-16,2-3-128 0,-1 4 0 0,1 0 0 15,1 0 0-15,0-1 0 0,0 3 0 0,2-3 128 16,-1 2-128-16,1-2 0 0,-1 1 0 0,0-3 0 16,1-1 128-16,-2-1-128 0,2-4 0 0,-1-2 0 15,2 0 0-15,-3-4 0 0,0 0 0 0,0 0 0 0,2-2 0 16,-4-2 0-16,3 2 0 0,-1-2 0 0,0 2 0 0,-1-2 0 16,1 2-240-16,-1-3 32 0,3 2 0 0,-4-1 0 31,1-1-1760-31,2 2-336 0</inkml:trace>
  <inkml:trace contextRef="#ctx0" brushRef="#br0" timeOffset="-71765.93">7835 14569 5519 0,'0'-2'496'0,"0"1"-496"16,0 1 0-16,0-3 0 0,-1 3 1424 0,1 0 192 16,-2 0 48-16,1-2 0 0,0 1 1088 0,-2 1 208 0,2 0 48 0,-1 0 16 15,0 3-80-15,0 3-32 16,2 1 0-16,-1 0 0 0,1 4-1104 0,0-1-208 16,1 4-64-16,0 2 0 0,2 1-704 0,-1-1-160 15,2 3-32-15,-2-2 0 0,3 4-368 0,-2-2-80 0,-1 0 0 16,2 1-16-16,0 1-176 0,-1-2 0 0,1 0 144 0,1 0-144 15,-1-3 0-15,-2-2 0 0,1-2 0 0,-1-1 0 16,-1 3 0-16,-1-4 0 0,2 0 0 0,-1-2 0 16,0-2 0-16,-1-2 0 0,0 1 0 0,0-5 0 0,-1-2-240 0,1-2-16 15,1-2 0-15,-1-3 0 16,0-1-1440 0,0 10-288-16,0 0-64 0,0 0-13888 0</inkml:trace>
  <inkml:trace contextRef="#ctx0" brushRef="#br0" timeOffset="-71593.26">7992 14917 10127 0,'5'16'448'0,"-3"-7"96"0,1 1-544 0,-1-4 0 15,-2-5 0-15,1 1 0 0,1 2 2160 0,0 6 320 16,2 5 64-16,1 3 16 0,0 2-160 0,-2-1-32 0,0-6 0 0,-1 0 0 16,-2-2-1056-16,2-1-224 0,-2-4-32 0,0 0-16 15,0-2-672-15,-2-4-144 16,2 1-32-16,-1-1 0 0,1-1-400 0,-1-2-96 15,0 0-16-15,-2-4-9056 16,3-2-1824-16</inkml:trace>
  <inkml:trace contextRef="#ctx0" brushRef="#br0" timeOffset="-71083.99">8286 14657 2751 0,'0'-2'256'0,"0"-2"-256"16,0 2 0-16,0 2 0 0,0-3 2496 0,1 2 448 16,-1-2 80-16,2 0 32 15,-1-4 592-15,-1 1 112 0,1 0 16 0,-1 2 16 16,1 2-1104-16,-1-1-208 0,-1 2-48 0,0 1-16 16,1 1-960-16,-1-1-192 0,-1 3-48 0,0 1 0 15,1 1-688-15,-1-2-144 0,1 1-16 0,0 0-16 16,0 2-160-16,-1 0-16 0,1 0-16 0,1 0 0 15,-1 3-160-15,1-1 0 0,-1 3 0 0,1-1 128 16,-1-1-128-16,1 4 0 0,-2-3 0 0,2 2 0 16,0 0 0-16,0 1 0 0,2-6 0 0,-1-1 0 15,0 1 0-15,3-1 0 0,-1-4 0 0,2 2 0 16,0-4 0-16,1 0 0 0,1 0 0 0,-2 0 0 0,1-3 0 0,0 2 0 16,1 1 0-16,1 0 0 0,-2-2 0 0,-1 2 0 15,0 2 160-15,0-2-160 0,0 4 1120 0,0-2 112 16,0 2 32-16,-2 2 0 15,2-2-1680-15,-1 2-336 0,1 3-64 0,0-2-16 0,-3-1 832 0,2 3 0 16,-1-1 0-16,-1 0 0 0,1 0 0 0,-2 0 128 16,0 0-128-16,0 0 0 0,-1 1 0 0,0-2 0 15,-1 2 0-15,0-2 0 0,-3 2 0 0,0 1 0 16,1-1 0-16,-5 3 0 0,0-1 0 0,-2 2 0 16,-1-1 0-16,-1-3-160 0,0-3 768 0,0 0 160 0,-1-2 16 15,2-3 16 1,1-1-1760-16,0-1-368 0,3-6-64 0,0 1-16 15,0-4 704-15,1-2 144 0,3 0 32 0,3 12 0 16,0 0-1104-16,-8-45-224 0,8 45-32 0,0 0-14112 0</inkml:trace>
  <inkml:trace contextRef="#ctx0" brushRef="#br0" timeOffset="-70861.37">8252 14620 6447 0,'2'6'576'0,"-1"-3"-576"0,0 0 0 0,1-1 0 16,-1-1 2880-16,1 0 480 0,1-1 96 0,1 3 0 16,2-2 752-16,2 1 144 0,2 1 16 0,3-2 16 15,-1-2-2400-15,0 1-496 0,0-3-80 0,-1 0-32 16,0-1-928-16,-11 4-176 0,0 0-32 0,0 0-16 0,0 0-224 16,49-35 0-16,-49 35 0 0,0 0 0 15,0 0-336-15,0 0-112 0,0 0-32 0,48-34-17040 16</inkml:trace>
  <inkml:trace contextRef="#ctx0" brushRef="#br0" timeOffset="-70550.07">8552 14440 10015 0,'4'1'208'0,"-3"1"48"0,1-2 16 0,1 3 32 0,-1-2-304 0,1 1 0 0,-1-2 0 0,3 4 0 15,3 1 4336-15,2 3 800 0,2 1 176 0,-1 3 16 16,1 1-2192-16,0 0-432 0,-1 3-80 0,0-4-32 16,0 4-1456-16,0 3-304 0,0-1-48 0,0-2-16 15,0 3-416-15,1 1-96 0,-3-2 0 0,-1 2-16 16,-1-2-112-16,-1 2-128 0,-1 1 176 0,-2-2-176 16,-1 1 144-16,-2-4-144 0,0 0 0 0,-1 0 144 15,-1 1-144-15,-3-3 0 0,1-2 0 0,-2-2 128 16,1 0-128-16,-3 1 0 0,1-1 0 0,-3 0 0 15,2-4-208-15,-2 3-32 0,1-6 0 0,0 4 0 16,1-4-352 0,1 0-80-16,3 0-16 0,-1-3 0 0,2 0-672 0,-1 0-144 0,2 0-32 0,1 0 0 15,-1 0-768-15,1 0-176 0,1 0-16 0</inkml:trace>
  <inkml:trace contextRef="#ctx0" brushRef="#br0" timeOffset="-69816.76">9090 14990 14735 0,'-3'0'1312'16,"2"0"-1056"-16,1 0-256 0,0 0 0 0,0 0 1248 0,-1 0 192 0,0 2 32 0,-1 0 16 15,0 1 96-15,0 2 16 0,0 1 0 0,2-2 0 16,0 5-176-16,0-3-16 0,2 4-16 0,-1 0 0 16,1 0-336-16,1 2-64 0,-1 0-16 0,2 2 0 15,1 1-576-15,-3-2-112 0,2 3-32 0,-3-1 0 16,0-2-256-16,-1-1-176 0,0 0 32 0,-1 0 0 31,-1-1-816-31,-1-5-144 0,0 1-48 0,-1-1 0 0,0 1-784 0,-1-4-176 0,2 2-16 0,-2-3-9344 16</inkml:trace>
  <inkml:trace contextRef="#ctx0" brushRef="#br0" timeOffset="-69437.1">9530 14576 911 0,'1'-4'0'0,"-1"-2"0"15,2 1 0-15,-1 1 0 0,-1 2 1744 0,0 0 272 16,0 2 48-16,0-3 16 0,0-6 896 0,0 0 176 15,-1 2 48-15,-2 1 0 0,1 2-576 0,-2 2-96 0,0 2-32 16,0 0 0-16,1 3-432 0,-2 2-80 0,-1 3-32 0,1-2 0 16,1 0-736-16,-2 4-128 0,0 2-48 0,-4 3 0 15,0 2-528-15,0 2-96 0,0-3-32 0,1 3 0 16,1 0-144-16,-1 2-48 0,0 2 0 0,2-1 0 16,1 0-32-16,1 3-16 15,2-3 0-15,2 3 0 0,0 1-144 0,2-4 128 0,2 3-128 0,-1-5 128 0,2-6-128 0,0 4 0 16,2 3 0-16,0-3 0 15,1 2 0-15,2-6 0 0,-2 1 0 0,3-7 0 16,0 2-256-16,1-4-16 0,0-2-16 0,1-2 0 16,-1-4-896-1,0-2-176-15,-11 4-48 0,0 0-15584 0</inkml:trace>
  <inkml:trace contextRef="#ctx0" brushRef="#br0" timeOffset="-69034.3">9678 14662 7359 0,'-2'5'656'0,"0"-5"-528"16,2 0-128-16,0 0 0 0,0 0 3136 0,-2 1 576 16,-1 4 128-16,-2-1 32 0,-2 2-32 0,1 2-16 15,1 0 0-15,0-2 0 0,2 1-1936 0,-1-5-384 16,0 2-80-16,3-2-16 0,0 2-848 0,0-4-176 16,-1 4-48-16,2-4 0 0,0 2-192 0,0 2-144 15,3-2 192-15,-2 0-192 0,3 3 128 0,-2-5-128 16,3 3 0-16,1-3 0 0,2 0 0 0,-1 0 0 15,3 0 0-15,-1-3 0 0,1 3 176 0,0-3-176 16,1-1 160-16,0 2-160 0,-1 2 192 0,0 0-64 0,-1 0-128 16,1 0 192-16,1 2-192 0,-1 2 0 0,-1 0 128 0,0-1-128 0,-2 4 0 0,-1-1 0 15,0 3 0-15,-2-3 0 0,1 4 0 0,-2-2 0 16,0 2 0-16,-1-2 0 16,-1 3 0-16,-1-4 0 0,0 3 0 0,-3 1 0 15,2-1 0-15,-3 2 0 0,-1-2 0 0,-1 3 0 16,1-3 0-16,-2 2 0 0,-1 1 0 0,-1 2 0 15,0-1 0-15,-2-2 0 0,1 1 0 0,-1-1 0 16,0-5 0-16,1 2 0 0,0-5-176 0,0-2 176 16,1 1-528-1,1-6 16-15,-1-3 0 0,2-3 0 0,0 2-704 16,1-8-144-16,0-1-32 0,6 16 0 0,-9-36-1072 0,9 36-224 0</inkml:trace>
  <inkml:trace contextRef="#ctx0" brushRef="#br0" timeOffset="-68810.73">9643 14632 12895 0,'1'0'576'0,"-1"0"112"0,0 0-560 0,1 0-128 15,0 0 0-15,1 0 0 0,-1 0 3280 0,3 0 624 16,0 2 128-16,4-1 32 0,2 0-448 0,-2-1-96 16,2 3 0-16,-1-6-16 0,1 2-2336 0,-1-2-464 15,0 0-80-15,1 0-32 0,-10 3-384 0,0 0-80 16,0 0 0-16,42-19-128 0,-31 16 0 0,-1-1 0 15,0-1 0-15,-1 4 0 0,0 1 0 0,0 0-304 16,0 0 64-16,1 1 16 16,0 4-1072-16,1 0-224 0</inkml:trace>
  <inkml:trace contextRef="#ctx0" brushRef="#br0" timeOffset="-68633.22">10020 14886 8287 0,'0'12'736'0,"-1"-2"-592"0,1-4-144 0,0-2 0 15,0-5 3072-15,0 7 576 0,-2 8 112 0,1 10 16 16,0 2-720-16,0 3-160 0,-1-4-16 0,2-3-16 16,0-2-1520-16,0-3-320 0,2-3-48 0,-2-2-16 15,1-2-576-15,0-2-112 0,0-1-16 0,-1-1-16 16,0-2-240-16,0-2 0 0,0-1 128 0,0-1-128 16,0 3-656-16,-1-7-176 0,0 2-48 0,0-5-14544 15</inkml:trace>
  <inkml:trace contextRef="#ctx0" brushRef="#br0" timeOffset="-68317.16">10242 14702 10943 0,'4'0'240'0,"-1"-3"48"0,-2 3 16 0,0-2 0 0,0 2-304 0,0 0 0 0,2 2 0 0,-1-2 0 16,2 3 3920-16,2 0 736 0,-1 6 144 0,0-3 16 15,0 4-1920-15,-1 3-384 0,-2-2-80 16,1 4 0-16,-2 1-1392 0,0-2-272 0,1 4-48 0,-2 0-16 16,1 1-288-16,-1-1-64 0,0 0-16 0,0 0 0 15,0 3-176-15,0-3-32 0,0 0-128 0,0 1 192 16,-1-1-192-16,1-2 0 0,-2 3 0 0,2-7 0 15,0-1 0-15,0-2 0 0,0-3-176 0,2-3 176 32,-2-3-1264-32,1-3-128 0,0-3-16 0,-1-3-9840 0,0 9-1952 0</inkml:trace>
  <inkml:trace contextRef="#ctx0" brushRef="#br0" timeOffset="-68000.1">10380 14604 13823 0,'3'1'608'0,"-1"-1"128"0,0 0-592 0,-1 0-144 16,2 0 0-16,-2 0 0 0,1 0 3120 0,2 0 592 15,1 2 112-15,3-2 16 0,0 3-512 0,2 1-96 16,0-2-32-16,0 5 0 0,1-1-1936 0,0 4-400 16,0-3-80-16,0 4-16 0,1-1-320 0,-1 2-80 15,0 2-16-15,-1 1 0 0,1 1-160 0,-1 3-48 0,0-2 0 0,-2 4 0 0,1 1-144 0,-2 3 0 16,-1-3 144-16,1 0-144 0,-2 1 0 0,-2-1 0 31,0 3 0-31,-2 1 0 0,-1-2 0 0,-1 2 0 16,-2-1 0-16,-2-1 0 0,-1-2 0 0,0-1 0 0,-3-3 0 0,1 0 0 15,-1-3-144-15,-1-2-48 0,-1-4-16 16,1-1 0 0,0-4-304-16,2 0-64 0,-1-4-16 0,3 0 0 15,1-3-816-15,1 0-144 0,2-1-48 0,0-2 0 16,4 0-1488-16,0-4-304 0</inkml:trace>
  <inkml:trace contextRef="#ctx0" brushRef="#br0" timeOffset="-67484.29">11003 15128 9215 0,'2'0'816'0,"0"-2"-656"0,-2 2-160 0,0 0 0 15,-2 2 1664-15,2-2 320 0,-1 0 48 0,0 2 16 16,0 0 640-16,-3 1 144 0,1 1 32 0,-2 1 0 15,1 2-816-15,-1-4-176 0,1 6-16 0,-1-4-16 0,0 4-576 0,0-1-112 0,0 0-32 16,0 0 0-16,0 2-560 0,0 3-112 0,2-1-32 0,-2 0 0 31,1 2-416-31,0 2 0 0,2 3 0 0,0-3 0 16,2-2-384-16,0 0-144 0,2 1-48 0,0-2 0 16,1 0-480-16,0-1-96 0,2-2-32 15,0-1 0-15,1-6-1024 0,1 0-208 0,0-3-32 0,0-3-9632 0</inkml:trace>
  <inkml:trace contextRef="#ctx0" brushRef="#br0" timeOffset="-66853.83">11458 14661 6447 0,'-1'0'576'0,"-1"0"-576"0,2 0 0 0,-1 0 0 0,1 0 1232 0,-1 1 144 32,-2 2 32-32,-1-1 0 0,-3 4 368 0,0-2 80 15,-2 2 0-15,1 0 16 0,-1 2-176 0,0 0-32 16,1 1-16-16,-1-1 0 0,0 0-240 0,1 2-64 15,-1 2 0-15,0-2 0 0,2 3-256 0,2 0-64 16,0 2-16-16,3-1 0 0,-1 1-240 0,2 1-32 16,1 0-16-16,1 2 0 0,2 1-160 0,-1 1-48 15,1 1 0-15,0-2 0 0,1 0-256 0,1 3-64 0,0 0-16 0,0 1 0 0,2-3-176 0,-2 1 0 16,0-3 0-16,0-2 0 16,0-2-192-16,0-2 16 0,0 1 16 0,0-6 0 31,0 4-416-31,-2-7-96 0,4-1-16 0,-2 0 0 15,0-3-1104-15,-1 0-208 0,3 0-48 0,0-4-11264 0</inkml:trace>
  <inkml:trace contextRef="#ctx0" brushRef="#br0" timeOffset="-66330.12">11638 14833 11967 0,'-3'2'1072'0,"0"1"-864"0,2-3-208 0,0 0 0 15,0 0 3024-15,1 0 560 16,0 0 128-16,0 0 0 0,1-3-240 0,0 1-48 15,1-2-16-15,2-2 0 0,-4 6-2080 0,0 0-432 16,0 0-64-16,0 0-32 0,39-45-448 0,-39 45-96 16,0 0 0-16,0 0-16 0,0 0-96 0,47-26-16 0,-39 26 0 0,0 2 0 0,0 3-128 0,0-2 0 31,-2 1 0-31,1 5 128 0,-1 1-128 0,-1-2 0 16,-1 6 0-16,0-2 0 0,-3 1-320 0,0 3 16 15,-1 0 0-15,-1-1 0 16,-3 2-608-16,1 0-128 0,-4 3-32 0,0-1 0 15,-2 0-32-15,-1 0-16 0,1-3 0 0,-3 0 0 0,3-1 800 0,-3-3 144 0,0-1 48 0,0 0 0 16,-1-1 128-16,2-3 224 0,0-1-48 0,1-3-16 16,3 0 160-16,2-6 16 0,2 1 16 0,2-2 0 0,1-2 288 0,3 0 48 0,-1 0 16 0,2-2 0 15,1 2 0-15,1 0 16 0,-6 6 0 0,0 0 0 16,0 0-224 0,0 0-48-16,0 0-16 0,47-21 0 15,-37 20-224-15,-2 2-32 0,4 1-16 0,-3-2 0 16,1 3-160-16,0 1 128 0,3-2-128 0,-2 2 128 15,1-2-128-15,-1 2 0 0,0 0 0 0,-1-1 0 16,1 2-336-16,1-3-112 0,-1 2 0 0,0-4-17664 16</inkml:trace>
  <inkml:trace contextRef="#ctx0" brushRef="#br0" timeOffset="-66163.44">11935 15060 2751 0,'0'9'256'0,"-1"-3"-256"15,1-2 0-15,0-2 0 0,0 1 2000 0,0 2 368 16,0 3 64-16,0 6 0 0,0 3-64 0,-1 6 0 15,1-4-16-15,0 0 0 0,-2-1-1200 0,2-1-256 16,0-4-32-16,0 2-16 0,0-5-528 0,0 0-96 16,0-2-32-16,0-1 0 0,0-6-192 0,2 1 0 0,-2-4 0 0,1-2-6976 31,-1-2-1488-31</inkml:trace>
  <inkml:trace contextRef="#ctx0" brushRef="#br0" timeOffset="-65866.72">12080 14854 16575 0,'-3'6'736'0,"2"-5"160"0,0 2-720 0,0-1-176 0,1-1 0 0,0 2 0 31,-2-1 2448-31,2 0 464 0,-1 3 96 0,0 1 0 16,1 1-368-16,-1-3-80 0,1 1 0 0,1-1-16 15,-1-1-1264-15,1 0-240 0,2 0-48 0,-2 0-16 16,1 1-544-16,0-2-112 0,1-1-32 0,0 2 0 0,1-3-112 0,-1 2-32 0,2-2 0 0,0 0 0 31,3 1-144-31,-2-1 160 0,1 0-160 0,2 0 160 16,-2 3-160-16,1-3 160 0,2 0-160 0,-3 0 160 15,3-4-160-15,-1 4 0 0,0 1 0 0,0-1 0 0,1 3 0 16,-1-3 0-16,0 0 0 0,-1 2 0 0,-1-2 0 0,0 4 0 16,-1-4 0-16,0 3 0 0,-1 0-176 0,0 1-16 15,0-1 0-15,-2-2 0 16,1 1-1200-16,0-2-240 0</inkml:trace>
  <inkml:trace contextRef="#ctx0" brushRef="#br0" timeOffset="-65625.6">12211 14838 10127 0,'-4'1'448'0,"1"-2"96"0,0 1-544 0,2 0 0 0,0 0 0 0,-1 0 0 15,2 0 2528-15,-1-3 400 0,-1 3 80 0,-1 0 0 16,1 0 400-16,0 3 80 0,1 0 16 15,1 1 0-15,0 2-1600 0,0 3-320 16,0 1-64-16,0 2-16 0,0 1-784 0,0 0-144 0,0 2-48 0,0 1 0 16,0 0-336-16,1 3-64 0,-1-1 0 0,0 2-128 15,0-4 128-15,2 3-128 0,-2-1 0 0,1-2 0 16,1 0 0-16,1-3 0 0,-1-1 0 0,2-2 0 31,0-4-400-31,1 0-96 0,-2-2-16 0,1-1 0 0,1-3-2064 16,1-3-432-16</inkml:trace>
  <inkml:trace contextRef="#ctx0" brushRef="#br0" timeOffset="-65334.54">12352 14760 23039 0,'1'2'1024'0,"-1"1"192"0,0-3-960 0,1 1-256 15,-1 2 0-15,2-1 0 0,-1 2 2224 0,0 2 400 0,3 4 64 0,1 2 32 0,1 0-480 0,-1 2-112 31,0-2-16-31,0 1 0 0,0-1-1312 0,1 1-272 16,0 0-48-16,0 2-16 0,0-1-144 0,1-2-48 16,-1 4 0-16,0-1 0 0,-1 1-272 0,0 0 160 15,1 3-160-15,0-3 128 0,-1 0-128 0,0 0 0 16,-1 2 0-16,-2-2 0 0,2 1 0 0,-3 1 0 16,-1-2 0-16,-1-1 0 0,0 1 0 0,-2-2-144 15,-2-2 144-15,0 0-160 0,-2-2-192 0,-2-4-32 16,1 3-16-16,-2-3 0 15,0-2-16-15,-1-3 0 0,0-1 0 0,-2-1 0 16,2 1-816-16,0-4-176 0,4 2-16 0,0-4-16 16,2 2-1424-16,3-2-272 0</inkml:trace>
  <inkml:trace contextRef="#ctx0" brushRef="#br0" timeOffset="-64777.4">12696 15280 16575 0,'-2'2'1472'0,"1"-4"-1168"0,1 4-304 0,0 0 0 0,-1-2 1632 0,1 3 272 16,-1 0 48-16,1 4 16 0,0 1-80 0,1 2-16 15,1 2 0-15,2 0 0 0,2 0-1104 0,1-1-240 0,-1 3-32 0,-1-4-16 32,0 2-480-32,0 0 0 0,-3 2 0 0,-1-3 0 15,0 1 0-15,-2-2 0 0,-1 0 0 0,-2-4 0 16,0 2-720-16,-1-6-48 0,2 1 0 0,-2-6-8224 16,0 0-1648-16</inkml:trace>
  <inkml:trace contextRef="#ctx0" brushRef="#br0" timeOffset="-64450.51">13031 14860 5631 0,'6'-6'128'0,"-4"2"16"0,2-1 16 0,-1 1 0 0,-1 1-160 0,-2 3 0 15,1-3 0-15,1 1 0 0,-1 1 2880 0,1-3 528 0,0-1 112 0,-4 4 32 16,1 1-192-16,-1 0-32 0,-2 3-16 0,0 1 0 16,-2 2-896-16,1 3-176 0,-1 1-48 0,-2 2 0 15,2 1-1104-15,-2 0-240 0,-1 2-32 0,0 5-16 16,1-2-416-16,-2 2-96 0,0 5-16 0,1 0 0 16,2-2-112-16,-2 4-32 0,2-1 0 0,0 3 0 0,4-5-128 0,0 0 0 0,2-1 0 15,1-5 128-15,4 0-128 0,-1-5 0 0,4-1 0 16,-1-2 0-1,1-1-160-15,2-2-16 0,0-1 0 0,2-2 0 16,1-2-496-16,3-2-96 16,0 0-32-16,-15 0-17056 0</inkml:trace>
  <inkml:trace contextRef="#ctx0" brushRef="#br0" timeOffset="-64114.17">13222 14892 2751 0,'-2'4'256'0,"-1"1"-256"16,2-4 0-16,0 4 0 0,1-4 2608 0,-1 2 464 16,1-1 112-16,-1 3 16 0,-2 4 848 0,2-1 176 15,-2 6 48-15,1-2 0 0,1 1-1552 0,-1-1-304 16,1 1-64-16,-1 0-16 0,0-1-1280 0,1-2-256 16,-1 3-48-16,1-3-16 0,-2 2-480 0,1-3-112 15,0 1-16-15,0-4 0 0,1 0-128 0,-1-2 0 16,2-2 0-16,2-2 0 0,0 1 0 0,1-2 0 15,0 1 0-15,2-2 0 0,0 2 0 0,3-4 0 16,0 1 0-16,2 0 0 0,0 0 0 0,1 0 0 0,0 0 0 0,0 2 0 16,2 0 0-16,-1-1 0 15,1 2 0-15,-2 0 0 0,-1 2 0 0,1-2 0 0,-1 1 0 0,2 0 0 16,-2 2 0-16,0-3 0 0,-2 0 0 0,1 0 0 16,0 0 0-16,-2-3-224 0,1 2 48 0,-1-2-11920 15,-2 1-2400-15</inkml:trace>
  <inkml:trace contextRef="#ctx0" brushRef="#br0" timeOffset="-63887.85">13367 14921 11055 0,'-2'6'480'0,"0"-4"112"0,2-1-464 0,-1 2-128 0,1-1 0 0,0-2 0 0,0 4 2704 0,0-1 528 16,-1 4 96-16,1 2 32 0,0 3-64 0,0 2-16 15,1-2 0-15,0 0 0 0,2 2-1568 0,-2 1-320 16,2-2-64-16,-1 4-16 0,2 0-736 0,-2-1-160 16,2 1-32-16,0 1 0 0,-1-2-192 0,0-3-64 15,-1 3 0-15,0-1 0 0,0-1-128 0,1 1 0 16,-1-3 0-16,0-2 0 0,1 0-192 0,1-2-80 16,-1-1-16-16,1-1 0 0,0-3-1504 0,-1 1-288 0</inkml:trace>
  <inkml:trace contextRef="#ctx0" brushRef="#br0" timeOffset="-63573.79">13518 15168 7887 0,'2'0'336'0,"-2"0"96"0,2 0-432 0,-2 0 0 0,1 0 0 0,-1 0 0 15,1 2 1328-15,0 1 176 0,1 1 32 0,0-2 16 16,2 4 672-16,-2 0 128 0,2 2 16 0,0-2 16 15,1 0 368-15,-2 0 80 0,1 2 16 0,0 0 0 16,-2 1-800-16,2-3-176 0,-2 2-16 0,1-2-16 16,-1 0-1088-16,0 3-224 0,-2-2-32 0,0-1-16 15,1 4-336-15,0-1-144 0,-1 1 128 0,0-2-128 16,0 2 0-16,-1 0 0 0,-2 0 0 0,1 0 0 16,1-1 0-16,-2-1 0 0,-1 2 0 0,2 0 0 0,-2 0 0 0,1-1 0 15,-2 1 0-15,0-2 0 16,0 2-448-16,1-4-64 0,-1 0 0 15,1-2-16-15,3 0-336 0,0-2-64 0,0 0-16 0,-1-2 0 16,4-2-400-16,-2 0-96 0,0 1-16 0,0-6-8176 16,1 1-1632-16</inkml:trace>
  <inkml:trace contextRef="#ctx0" brushRef="#br0" timeOffset="-62888.92">13694 15012 11967 0,'-4'0'1072'0,"1"-4"-864"0,2 4-208 0,0-2 0 0,1 2 1424 0,0-3 240 16,0 2 64-16,1-1 0 0,2-2 1680 0,-1-2 352 15,3 0 64-15,0-1 16 0,0 1-1424 0,1 0-288 16,0 2-48-16,2-2-16 0,0 3-1184 0,1-4-240 16,-2 4-64-16,2-2 0 0,0 3-304 0,-1 0-64 15,1-1-16-15,0 6 0 0,1-3-192 0,0 2 0 16,-2 2 0-16,1 2 0 0,-1 2 0 0,0 0 0 16,-2 2 0-16,-1 3 0 0,0 0 0 0,-1 2 0 15,-2-3-176-15,-1 2 176 16,1 3-720-16,-4 3-32 0,1-1 0 0,-3-2 0 15,0 2-976-15,-3-1-208 0,1 1-48 0,-4-1 0 16,-1-2-112-16,-1 0-16 0,-2-3-16 0,1-1 0 16,-1-2 976-16,2-4 192 0,-1 0 32 0,1-4 16 0,2 0 720 0,0-4 192 0,3 0 0 0,-1-4 0 15,3 0 496-15,2 0 128 0,0-4 16 0,3 1 16 16,1 2 352-16,1-2 64 0,0 1 16 0,2 1 0 16,-1 2 448-16,2 0 112 0,0 2 16 0,2-3 0 0,0 2-320 0,2 1-48 15,1 1-16-15,-1 2 0 0,3 0-480 0,0 0-96 16,3 2-32-16,-2-2 0 15,2 3-400-15,1 1-80 0,0-2 0 0,0-2-16 0,-1 4-176 0,1-2 0 0,0 2 144 0,-1-2-144 16,-1 2 0-16,-2 0 0 16,-1 0 0-16,-2-2 0 15,0 0 0-15,-1-4-240 0,0 2 64 0,-2-6 16 32,0 0-1712-32,-6 6-352 0</inkml:trace>
  <inkml:trace contextRef="#ctx0" brushRef="#br0" timeOffset="-62567.65">14036 14760 24879 0,'-6'6'1088'0,"3"-3"256"0,1 0-1088 0,-1 1-256 16,2-2 0-16,0 1 0 0,1 1 2240 0,-1 2 384 0,0 2 64 0,-1 4 32 0,2 0-832 0,2 0-160 15,1-2-48-15,1 1 0 16,2-3-1040-16,2 0-224 15,-1-1-32-15,2-1-16 0,-1 1-112 0,1-1-32 16,1 3 0-16,0-3 0 0,-2 2-32 0,2 1 0 16,0 3 0-16,-1-2 0 0,-1 2-192 0,1 1 128 0,1 2-128 0,-1 1 0 15,-1 0 0-15,-1 1 0 16,0-3 0-16,-2 2 0 0,-1 1 0 0,-2-1 0 0,1 2 0 16,-2-1 0-16,-2 1 0 0,-1 2-288 0,-1-4 64 0,-1 2 16 15,-1-2-176-15,-2-1-16 0,-2 2-16 0,-2 1 0 31,0-1-256-31,-2-2-48 0,0 1-16 0,-1-4 0 16,-1-2-672-16,2-1-128 0,-1-3-16 0,2-2-16 0,3-4-928 16,2 0-176-16,0-4-32 0,5-2-9296 0</inkml:trace>
  <inkml:trace contextRef="#ctx0" brushRef="#br0" timeOffset="-61950.06">14478 15345 5519 0,'0'0'496'0,"0"0"-496"0,1 2 0 0,-1-2 0 16,0 0 2272-16,1 3 352 0,-1-2 80 0,2 4 16 16,1 1 800-16,-1-1 144 15,2 4 48-15,0-3 0 0,1 3-1408 0,-1-2-256 16,-1-1-64-16,1 0-16 0,0 0-1008 0,-1 1-192 16,0-1-32-16,-2 0-16 0,-1 1-336 0,0 0-80 0,0 1-16 0,-2-2 0 15,0 1-128-15,-1-2-32 0,-1 3 0 0,0-2 0 0,-1 1-128 0,-1 0 0 31,0 2-192-31,0-3 192 16,0 3-1232-16,-1-3-128 0,1 1-32 0,2-1-9488 16,1-3-1888-16</inkml:trace>
  <inkml:trace contextRef="#ctx0" brushRef="#br0" timeOffset="-61584.5">14842 14866 5519 0,'-6'0'240'0,"1"0"64"0,1 0-304 0,2 0 0 0,0 0 0 0,0 0 0 0,0 1 2000 0,-2 2 352 16,-2 1 64-16,-3 2 16 0,1 2 448 0,-1-1 112 16,0 3 16-16,2-2 0 0,-1 3-992 0,0 2-192 15,0 2-32-15,2 1-16 0,0 2-752 0,0 4-160 16,1 1-32-16,0 1 0 0,1 4-288 0,2-1-64 16,1-2-16-16,1-2 0 0,1 4-208 0,1-5-64 15,1 1 0-15,2-5 0 0,1-2-192 0,1 0 128 16,3-3-128-16,0-3 0 0,1 0 0 0,2-4-192 15,0-3 16-15,1 2 0 16,2-1-1360-16,1-1-288 0</inkml:trace>
  <inkml:trace contextRef="#ctx0" brushRef="#br0" timeOffset="-61017.22">14925 15012 9215 0,'0'3'816'0,"-1"-3"-656"0,0 0-160 0,1 0 0 16,0-3 2624-16,0 3 512 0,0 0 80 0,-2-2 32 15,2 0 704-15,2 0 144 0,0-2 16 0,2 1 16 16,1 0-2144-16,1-1-416 0,0 2-96 0,2-2 0 16,-2 2-864-16,1 2-160 0,-2 0-48 0,0 0 0 15,0 0-176-15,2 2-32 0,0 2-16 0,0-2 0 16,-1 2-176-16,0-1 160 0,-1 0-160 0,0 1 160 0,-1 2-160 0,0-3 0 15,-2 3 0-15,1-3 0 0,-2 4 0 0,0-4 0 16,-1 4 0-16,0-1 0 0,-1-3 0 0,0 2-144 16,-1-1 144-16,1 0-160 0,0 0-160 0,-1-2-48 15,-1 0 0-15,1 2 0 0,-1-1 48 0,-1 0 16 16,2 0 0-16,-1 1 0 0,1-1 304 0,-1 0 0 16,2 3-128-16,0-2 128 0,1-2 0 0,1 2 0 15,0-3 0-15,3 0 0 0,-1 1 0 0,0 0 0 16,1-2 0-16,0 0 144 0,2 1 32 0,-1 2 0 15,0-3 0-15,0 2 0 0,0 2 80 0,1 0 0 0,-1 1 16 0,0-2 0 0,1 3-80 0,-2-2-32 16,1 2 0-16,-2 1 0 0,1-1-160 0,0 0 0 31,-2 1 144-31,1 2-144 0,-2-3 0 0,-1 0 128 0,1 0-128 16,-2 1 0-16,0-1 0 0,-2 1 0 0,1-1 0 0,-2-2 128 16,2 1-128-16,-2 1 0 0,-1-4 0 0,0 1 0 15,-1 2 0-15,-3-1 0 0,2-2 0 0,-2 2 0 16,0-1 0-16,0-3-160 0,0 3 160 0,0-3-160 15,1 3 160-15,0-2-160 0,2 1 160 0,1-2-160 16,1 4 16-16,2-4 0 0,1 0 0 0,1 0 0 16,1 0-16-16,1-2 0 0,1 0 0 0,2 0 0 15,0 1-144-15,1-2-16 0,0 1-16 0,1 1 0 16,2-2-352 0,0-3-64-16,2 2-16 0,0-1 0 0,0 2-1200 0,2-1-240 0</inkml:trace>
  <inkml:trace contextRef="#ctx0" brushRef="#br0" timeOffset="-60810.03">15274 15334 14735 0,'-4'10'640'0,"0"-4"160"0,2-3-640 16,0 1-160-16,0 1 0 0,1-4 0 0,-1 2 2128 0,-1 3 400 16,-1 4 80-16,-2-1 16 0,1 2-528 0,2 0-112 15,-1-1 0-15,1-4-16 0,2 0-848 0,1-2-160 16,0-1-48-16,0 1 0 0,0-3-400 0,0 1-96 15,1 0-16-15,-1-2 0 0,0 0-400 0,0-4 128 16,2 3-128-16,-1 0 0 16,0-3-832-16,0-1-240 0,1 2-48 0,0-4-13792 0</inkml:trace>
  <inkml:trace contextRef="#ctx0" brushRef="#br0" timeOffset="-60170.12">15405 15075 5519 0,'-1'0'496'0,"-2"-2"-496"0,1 0 0 0,1 2 0 15,-1 0 2896-15,1 0 496 0,-1 0 80 0,-3-2 32 16,-2 0 336-16,3 0 80 0,-3 0 16 0,4-2 0 15,-1 4-1728-15,3-4-352 0,-1 2-64 0,2-1 0 0,2 2-880 0,-1-1-160 16,1-2-48-16,2 2 0 0,0-1-352 16,0 2-80-16,0-2-16 0,1 3 0 0,2 3-64 0,-2-3-32 15,-1 4 0-15,1-4 0 0,2 3-160 0,0 2 192 16,0-1-192-16,1 2 192 0,1-2-192 0,-2 2 0 16,0 0 0-16,1 0 0 0,-1 1 0 0,1-1 0 15,-2-3 0-15,-1 4 0 0,0-1-144 0,-2-2-16 0,0 2 0 0,-1-3 0 0,1 2-32 16,-3-1-16-1,1 2 0-15,-1-3 0 0,-1 0 16 0,0 4 0 16,-1-4 0-16,1 4 0 0,-1-1-112 0,-1 0-16 16,1 0 0-16,-1-2 0 0,2 2 192 0,0-4 128 0,1 2-192 0,0 0 192 0,1-2 0 0,0 0 0 15,2 0 0-15,-1-2 0 0,2 0 0 0,-2 0 0 16,2 0 128-16,0 0-128 0,-1 0 320 0,1 2-16 31,0-2-16-31,-2 4 0 0,2-1-48 0,0-2-16 0,0 1 0 0,-1 2 0 16,1 0-64-16,-2 1-16 0,2 1 0 0,1 0 0 0,-1 0-144 0,-1-1 0 15,0 1 0-15,1 1 128 16,-1-1-128-16,0 0 0 0,-2 0 0 0,0 3 0 16,-1-3 0-16,0 1 0 0,-1 2 0 0,-1-3 0 15,0 0 0-15,0 1 0 0,-1 0 0 0,0-3 0 16,-1 1 0-16,-1-2 0 0,-1 4 0 0,0-5 0 16,-2 3 0-16,0 0-224 0,-2-1 80 0,0-4 16 15,2 2-16-15,0-2 0 0,-3 4 0 0,-1 0 0 16,3-1 144-16,-3 0-192 0,4-1 192 0,-1-2-192 0,3 0 192 0,2 0 0 0,1 0 0 0,0-2 0 31,2-1 0-31,0 2 0 0,1 1 0 0,1-4-128 0,1 2 128 0,1-1 0 16,-1 0 0-16,1-1 0 0,0 1-384 15,1 0 0-15,2-3 0 0,-1-1 0 16,1 1-1088-16,1-4-192 0,-1 2-64 0,-6 8-14048 0</inkml:trace>
  <inkml:trace contextRef="#ctx0" brushRef="#br0" timeOffset="-59774.95">15631 14882 11055 0,'0'0'976'0,"0"0"-784"16,1 0-192-16,-1 0 0 0,2 0 2800 0,-2 0 512 0,2 0 96 0,1 0 32 15,0 0 208-15,2 0 64 0,4 3 0 0,-3 0 0 16,2-1-2112-16,-1 3-400 16,2 1-96-16,1 1-16 0,-1 2-656 0,3 1-144 0,-1 2-32 0,0 1 0 15,-1-1-32-15,0 1-16 0,0 2 0 0,-2 1 0 16,1 0-80-16,-2 1-128 0,1 1 176 0,-2 1-176 16,0 0 0-16,-1 0 0 0,-1 0 0 0,-2 3 0 0,-1 0 0 0,-2 0 0 15,-1-2 0-15,-2 1 0 16,-1 1 0-16,-1-2 0 0,0 1 0 0,-2-1 0 15,0-1 0-15,-1-3 0 0,-1 0 0 0,1-3 0 0,1 0 0 0,-2-1 0 16,0 0 0-16,-1 1 0 0,1-6 0 0,0 2-176 0,1-1 32 0,-1-1 0 16,2-2-192-16,2 0-48 15,-1-2 0-15,3 0 0 16,1-3-448-16,1 0-80 0,2-3-32 16,0 0-10576-16,2-7-2112 0</inkml:trace>
  <inkml:trace contextRef="#ctx0" brushRef="#br0" timeOffset="-57292.1">16397 15344 12895 0,'0'0'1152'0,"0"0"-928"16,0 0-224-16,0 0 0 0,1 1 1424 0,0 1 240 16,0-2 64-16,2 4 0 0,2 1 704 0,0 1 160 15,1 1 32-15,1 0 0 0,1 1-1072 0,-1 2-208 16,2-2-32-16,-2 0-16 0,2 2-720 0,-2 3-128 15,1-4-48-15,-3 4 0 0,0-1-80 0,-2 1-32 0,-3-1 0 0,0 2 0 0,0 0-128 0,-2 0-32 16,-1 1 0-16,-2 1 0 16,2-3-128-16,-3 2 0 15,1 1 0-15,-2-3 0 16,2-3-1728-16,1 0-208 0</inkml:trace>
  <inkml:trace contextRef="#ctx0" brushRef="#br0" timeOffset="-56747.44">16900 14819 20271 0,'-3'0'1792'0,"1"0"-1424"0,1 3-368 0,0-3 0 15,-1 3 2064-15,1 0 352 0,-3 1 64 0,-2 5 16 16,-1 4-512-16,-2 3-112 0,2 2-16 0,-1 2 0 15,2 1-912-15,1 2-192 0,3 2-48 0,-1 0 0 16,3 1-192-16,0 1-64 0,3 6 0 0,-1-4 0 16,2 2-128-16,0 1-48 0,0-1 0 0,1 0 0 15,0-2-272-15,0 3 128 0,0-1-128 0,1-2 0 16,1 2 0-16,0-5 0 0,3-1 0 0,0-5 0 31,-3-4-544-31,3-5-64 0,1 0-16 0,-2-6 0 0,2-5-1824 0,-1-4-368 0</inkml:trace>
  <inkml:trace contextRef="#ctx0" brushRef="#br0" timeOffset="-56230.14">17244 14977 25791 0,'-4'0'1152'0,"2"0"224"0,-1-2-1104 0,1 1-272 0,-1 1 0 0,1 0 0 16,-1 0 2400-16,-2-3 416 0,-5 3 96 0,-1-1 16 15,-1 2-1232-15,-1 2-240 0,1 0-48 0,0 4-16 16,1-1-816-16,-1 1-176 0,4 2-16 0,-1 3-16 15,2 1-112-15,-1 3-32 0,2 2 0 0,1 1 0 16,3 1-96-16,0-1-128 0,4 4 176 0,0-2-176 16,2 1 128-16,1-2-128 0,2 1 0 0,2 1 0 15,1-3 0-15,2 0 0 0,1 0 0 0,-1-6 0 0,2 2 0 0,-2-5 0 0,1-1-128 0,0-3 128 32,-1-2-304-32,1-3 48 0,0-2 0 0,-2 1 0 15,-11 0-64-15,0 0 0 0,0 0 0 0,0 0 0 16,47-25 128-16,-43 19 0 0,0 0 16 0,-3-1 0 0,-1 1-80 0,-1 0 0 15,-1-1-16-15,-1 1 0 16,-1 2-96-16,-1-2-16 0,0-1 0 0,-2 4 0 16,-1-3 192-16,1 3 48 0,-2-1 0 0,-1 2 0 0,2-2 144 0,-1 2 0 0,0-2 128 0,2 4-128 15,0-2 256-15,-1 0-32 0,2 4 0 0,0-2 0 16,1 2-96-16,0-2-128 16,2 0 176-16,2 1-176 0,0 2 0 0,1-3 0 15,2-3 0-15,1 3-192 16,2-1-848-16,0-3-176 0,1 2-16 0,0-2-9584 15,2 2-1920-15</inkml:trace>
  <inkml:trace contextRef="#ctx0" brushRef="#br0" timeOffset="-55999.31">17464 15299 22111 0,'-6'7'976'0,"1"0"208"0,2-4-944 0,0 2-240 0,1-4 0 0,1 2 0 16,0-1 1584-16,-2 2 272 0,1 2 48 0,-2 4 16 16,0 3-352-16,-1-1-64 0,3 0-16 0,0 2 0 15,0-4-736-15,1 0-160 0,1 2-16 0,0 0-16 16,1 1-272-16,1-1-48 0,-1-2-16 0,0 2 0 16,0-3-224-16,-1-1 176 0,0 0-176 0,0-4 160 15,0 2-432-15,0-3-96 0,0 0-16 0,0-3-15888 0</inkml:trace>
  <inkml:trace contextRef="#ctx0" brushRef="#br0" timeOffset="-55279.93">17613 15065 9215 0,'-1'0'816'16,"0"0"-656"-16,0 0-160 0,1 0 0 15,0 0 2560-15,0 0 496 0,-2 0 80 0,2 0 32 16,-1-2 688-16,2 2 144 0,1-4 32 0,0 2 0 16,2-1-2016-16,1 2-400 0,0-2-80 0,2 3 0 15,1 0-896-15,-1 0-160 0,0 0-32 0,2 3-16 16,0-1-128-16,-1 2-32 0,1-3 0 0,0 4 0 16,-1-1-144-16,1-2-128 0,-2 2 144 0,1-1-144 0,-2-2 0 0,0 1 0 15,-1 1 0-15,0 1 0 16,-1-3 0-16,-2 1 0 0,1 2 0 0,-2-2 0 15,0 5 0-15,-1-5-128 0,-1 2 128 0,0 2-208 16,0-2-32-16,-1 2 0 0,0 0 0 0,-2 0 0 0,2 0 240 16,-2 2-176-16,0 1 176 0,1-3-160 0,0 0 160 0,1 0 0 15,0-2 0-15,2-2 0 16,0-1 0-16,0 2 0 0,3-1 0 0,-2-2-128 0,2 0 128 16,-1 0 0-16,1 0 0 0,0 0 0 0,1 0 0 0,0 0 0 15,-1 0 0-15,2 0 0 0,-1 2 0 0,1 0 128 16,-1-2-128-16,-1 1 176 0,2 2-32 0,0 1 0 15,0 0 0-15,0 3 0 0,0-1-144 0,0 1 0 16,0-1 144-16,1 3-144 0,-1 1 0 0,1 0 0 16,-1-1 0-16,-1 0 128 0,1 1-128 0,-3 0 0 15,2 0 0-15,-3 1 0 0,1-3 0 0,-4 0 0 16,1 2 0-16,0-1 0 0,-2 1 0 0,0-4 0 0,-2 0 0 16,-1 0-128-16,-1 2 128 0,0-2 0 0,-3 3-144 0,-1-3 144 15,-1 4-128-15,-2-4 128 0,-1 4-160 0,0-4 160 16,-1 4-160-16,1-4 160 0,-1 3-160 0,3-4 160 15,-1 0-192-15,3-2 48 0,2 1 16 0,3-2 0 16,2-2 128-16,2-2-160 0,1 1 160 0,1-2-160 16,2 0 160-16,3-4-192 0,0 1 192 0,-5 6-192 31,0 0-576-31,0 0-128 0,0 0-32 0,47-54 0 16,-47 54-1440-16,0 0-272 0</inkml:trace>
  <inkml:trace contextRef="#ctx0" brushRef="#br0" timeOffset="-54858.26">17914 14945 5519 0,'-1'2'496'0,"-1"0"-496"16,1-2 0-16,1 3 0 0,0-3 1632 0,0 0 224 16,1 1 64-16,1 1 0 0,0 4 1072 0,2 1 208 0,1 2 64 0,0 0 0 15,2 1-320-15,2 0-64 0,1 2-16 0,1 1 0 16,0-1-1072-16,1 0-224 0,2 2-32 15,0 0-16-15,0 0-896 0,0-1-176 0,0-1-48 0,-2-2 0 16,0 2-224-16,-1 2-48 0,-1 1-128 0,-2 1 192 16,-2 0-192-16,-1 3 0 0,-1-1 0 0,-3 4 0 15,-1 2 0-15,-1 1 0 0,-2-3 0 0,-1-1 0 16,1 1 0-16,-2-2 0 0,0 0 0 0,-1-2 0 16,-2-2-624-16,1-1-16 0,-1 1 0 15,0-3 0-15,0-5-1232 0,1 0-256 16,1-2-48-16,0 0-16 0,-1-3-240 0,2-2-32 0,0 1-16 0,3-2 0 15,-1 0 480-15,2-2 80 0,1 1 32 0,3-2-6240 0</inkml:trace>
  <inkml:trace contextRef="#ctx0" brushRef="#br0" timeOffset="-54529.82">18413 15514 7359 0,'-4'4'320'0,"-1"-2"80"0,1 0-400 0,1 0 0 0,2-2 0 0,0 3 0 16,2-3 1808-16,-2 1 288 0,-3 2 48 0,2 2 16 15,-2 2-112-15,2 0 0 0,0 2-16 0,2-2 0 16,2 2-976-16,-1-1-192 0,0 0-32 0,0 0-16 16,2 2-544-16,-2 0-96 0,1 3-32 0,-2-5 0 15,0 2-144-15,0 0-256 0,0 2 64 0,-1-4-11152 16</inkml:trace>
  <inkml:trace contextRef="#ctx0" brushRef="#br0" timeOffset="-54094.7">18830 15010 911 0,'-7'5'0'0,"2"-2"0"31,1 1 0-31,0-2 0 0,2 0 2240 0,1-1 352 0,-1 0 80 0,-1 3 16 16,-3 1 448-16,-3 1 112 15,-1 4 16-15,0-3 0 0,0 2-416 0,0-3-80 0,0 2-16 0,1 0 0 16,-1-2-832-16,1 3-160 0,0-1-32 0,2 0-16 16,2 2-848-16,-1 2-160 0,1 1-48 0,0-2 0 15,2 4-336-15,1-2-80 0,1 5-16 0,1-2 0 16,2 2-96-16,2 0-128 0,0 0 176 0,-1 1-176 16,1-1 0-16,2 2 0 0,0-1 0 0,1-1 0 0,0 2 0 0,2-2 0 0,-1-1 0 0,2 1 0 31,0-2-256-31,0 0-48 0,0-1-16 0,2-1 0 15,2-4-1072 1,-1-2-208-16,2 0-64 0,1-6-14736 0</inkml:trace>
  <inkml:trace contextRef="#ctx0" brushRef="#br0" timeOffset="-53480.07">18985 15104 15663 0,'-6'6'688'0,"3"-4"144"0,1 2-656 0,0-4-176 16,1 1 0-16,0-1 0 0,1 3 2112 0,0-3 384 15,0 2 64-15,0-2 32 0,1 4-128 0,2-4-32 16,0 0 0-16,1 0 0 0,1-3-896 0,0 2-192 16,0 1-48-16,0-2 0 0,1 2-560 0,0-3-112 15,0 2-32-15,1-1 0 0,0 0-368 0,0 1-80 16,1 0-16-16,-1-2 0 0,2 2-128 0,-2 1 0 15,1 0 0-15,-1 0 0 0,1 0 0 0,-2 0 0 16,0 1 0-16,-1 2 0 0,0-1 0 0,-1 2-144 0,-2 2 144 16,-1 0-160-1,1 1-224-15,-2-1-64 0,-2 1 0 0,0 2 0 16,-1 1-320-16,1 0-64 0,-2-2 0 0,0 0-16 16,-1 2-304-16,1 1-64 0,-1-1-16 0,0-3 0 0,0 4 800 0,0-5 176 0,0 4 16 0,1-4 16 15,2-2 544-15,0 0 96 0,1 1 32 0,0-4 0 16,1 1 416-16,1 0 96 0,2-2 0 0,-2 0 16 15,3 0-208-15,-1 0-32 0,2 2-16 0,-1-2 0 16,1 3-144-16,0-3-48 0,0 1 0 0,0 1 0 16,0 1-240-16,0 1-48 0,0-1-16 0,-2 2 0 15,3 0-96-15,-1 0-128 0,0 1 176 0,0 0-176 0,0 1 128 0,-1 0-128 16,0 2 0-16,-1-3 0 0,2 4 0 0,-2-4 0 16,0 1 0-16,-1 2 0 0,-1-3 0 0,-1 2 0 15,-1 0 0-15,-1 1 0 0,0-2 0 0,-2 2 0 16,1-3 0-16,-2 0 0 0,-2 2 0 0,1-2 0 15,-1 0 0-15,-2-2 0 0,1 2 0 0,-2 0 0 16,-1-2-192-16,-1 2 192 0,0-1-144 0,1-1 144 16,0 2-128-16,1-5 128 0,1 2-144 0,2-1 144 15,-1-1-160-15,3-1 160 0,3 0-128 0,0-1 128 16,2 1 0-16,0-5-144 0,1 2 144 0,1-1-128 16,3-2 128-16,0-3-128 15,-5 9-272-15,0 0-48 0,0 0-16 0,0 0 0 16,43-38-800-16,-43 38-144 0,0 0-48 0,0 0-9120 0,51-19-1840 15</inkml:trace>
  <inkml:trace contextRef="#ctx0" brushRef="#br0" timeOffset="-53312.99">19320 15473 8687 0,'2'8'192'0,"-2"-3"32"0,0-2 16 0,0 1 16 0,0 1-256 0,0-4 0 0,0 3 0 0,0 2 0 0,-1 5 2448 0,0 0 448 16,0 7 96-16,-1-5 16 15,0 2-752-15,1-4-144 0,-1 0-16 0,1-1-16 16,0-2-1104-16,0 0-208 0,1 1-64 0,-1-3 0 15,-1-1-400-15,2 0-96 0,-1 1-16 0,1-2 0 16,0-1-464-16,0 0-112 0,0 0 0 0,0-3-16 16,0 0-1264-1,1-3-256-15,-1 0-64 0</inkml:trace>
  <inkml:trace contextRef="#ctx0" brushRef="#br0" timeOffset="-52847.03">19582 15116 8511 0,'1'1'192'0,"-1"-1"32"0,0-1 16 0,-1 1 0 0,1 0-240 16,-1 0 0-16,0 0 0 0,-2-2 0 0,1 0 4064 0,-3 1 768 15,-2 1 160-15,1-1 16 0,0 1-1568 0,-1 0-320 16,1 2-64-16,-2 2-16 0,2 0-1680 0,0-2-336 15,1 4-64-15,-1 1 0 0,1-1-560 0,-2 4-96 0,1 0-32 0,1 2 0 16,0 1-128-16,0 4-16 16,3 0-128-16,-2 3 192 0,2-1-192 0,-1 2 0 15,2-1 0-15,0 2 0 0,1 3 0 0,0 0 0 16,1 1 0-16,2-1 0 0,0-3 0 0,1-2 0 0,1-2-160 16,0-2 160-16,1-1 0 0,1-5-160 0,1-1 160 0,2-4 0 15,-2 0-192-15,4-5 192 0,-1 0-192 0,0-3 192 16,0-3-224-16,-1 0 64 0,-10 6 16 0,0 0 0 15,0 0-32-15,0 0 0 0,0 0 0 0,44-45 0 16,-41 37-96-16,-2 3-32 0,-1-2 0 0,-1 1 0 16,-2 0-112-1,1 2-32-15,-2 2 0 0,-1-2 0 0,0 2 128 0,-1-1 0 0,0 2 16 0,0 1 0 0,-3 0 304 16,0 1-128-16,1-1 128 0,-2 3 0 0,2-3 0 0,0 2 0 16,2-2 0-16,-1 4 0 0,1-3 0 0,3 4-128 15,-1-1 128-15,0-2 0 16,3 2-640-16,0-2-32 0,1 0 0 15,0-4 0-15,1 2-912 0,1-2-176 16,1-4-32-16,1 0-7168 0,-1-2-1408 0</inkml:trace>
  <inkml:trace contextRef="#ctx0" brushRef="#br0" timeOffset="-52431.12">19755 15081 6447 0,'-2'2'272'0,"-1"-1"80"0,2 0-352 0,0-1 0 0,1 0 0 0,1 0 0 16,0 3 2816-16,-1-3 480 0,3 0 96 0,-1 1 32 15,2-1 304-15,1 2 64 0,1-2 16 0,1 0 0 16,1 0-1744-16,-1 3-336 0,3 0-80 0,-1 0-16 15,1 1-912-15,0 2-176 0,-1 1-32 0,1 4-16 16,-1-1-272-16,1 3-48 0,-1-1-16 0,-1 4 0 16,0-4-160-16,-2 2 0 0,1 1 144 0,-1 1-144 15,-1 0 0-15,0 0 0 0,0 0 0 0,-2 0 0 16,-2 3 0-16,-1-4 0 0,0 4 0 0,-3-3 0 0,1-1 0 16,-2 1 128-16,1-3-128 0,-4 3 0 0,2-4 0 0,-1 2 0 15,-1 1 0-15,-1 1 0 0,0-3 0 0,-1 2 0 16,0-1 0-16,1 1 0 0,-1-3 0 0,2-1-128 15,-1 0 128-15,2-1-192 16,0-4-432-16,2-2-80 0,1-2-32 0,0-2 0 16,2-2-848-16,0-4-160 0,1-2-48 0,1 0 0 15,-1 8-384-15,0 0-96 0</inkml:trace>
  <inkml:trace contextRef="#ctx0" brushRef="#br0" timeOffset="-51647.19">20417 15518 3679 0,'3'2'320'0,"1"2"-320"0,-1-4 0 0,-3 0 0 16,1 0 1184-16,0 0 160 0,2 3 48 0,1-2 0 0,3 2 1584 0,0 0 320 0,2-1 64 0,-1 2 16 31,1-1-464-31,-3 0-96 0,2 1 0 0,-2 1-16 0,-1-1-1040 0,0 2-208 16,0-2-32-16,-2 2-16 0,1 2-736 0,-1 2-160 15,0 0-32-15,0 0 0 0,-1 2-320 16,1 1-64-16,-2 0 0 0,0 2-16 0,-1-2-176 0,0 0 0 16,-1 0 0-16,-2 1 0 0,0 0 0 0,-1-2 0 15,-1 4-160-15,-1-3 160 16,0-1-800-16,-2 1-64 0,1-4-16 0,-1 1 0 0,1-1-1344 16,-2-3-272-16</inkml:trace>
  <inkml:trace contextRef="#ctx0" brushRef="#br0" timeOffset="-33561.23">20964 15006 6447 0,'-1'0'576'16,"0"-3"-576"-16,1 2 0 0,-1 1 0 15,1 0 1280-15,-1 0 160 0,-3-2 32 0,-1 1 0 16,-1-4 1136-16,-2 1 224 0,0 4 48 0,-1-3 16 15,2 6-80-15,-2-1-32 0,0 5 0 0,2 0 0 16,-2 3-832-16,2 0-160 0,1 1-48 0,-1 1 0 16,1 2-848-16,1-2-192 0,0 1-16 0,2 3-16 0,-1-3-288 15,0 2-48-15,2 1-16 0,-1 0 0 0,2 3-96 0,0-1-32 16,1 1 0-16,-1 4 0 0,2 2-192 0,-1 1 176 16,1 1-176-16,0 2 160 0,0-1-160 0,1 1 0 15,0 0 0-15,2 2 128 0,1-5-128 0,1 1 0 16,3-3 0-16,-1-3 0 0,2-3 0 0,1-2 0 15,-1-2 0-15,0-2 128 0,1-2-128 0,-2-1 0 0,-2-3 0 0,3-2 0 0,1-2-176 0,0-2 48 16,2-5 0-16,-13 5 0 16,0 0-848-16,0 0-176 0</inkml:trace>
  <inkml:trace contextRef="#ctx0" brushRef="#br0" timeOffset="-33208.95">21134 15126 14735 0,'-1'2'1312'15,"-1"2"-1056"-15,1-4-256 0,1 0 0 0,0 3 3168 0,0-3 576 0,-1 3 112 0,0 3 32 16,1 1-688-16,-2 3-144 0,2-1-32 0,0 4 0 16,0-5-1840-16,2 2-368 0,-1 3-80 0,-1-2-16 15,0 1-272-15,0 3-48 0,0-3-16 0,0 2 0 16,0 1-160-16,-1-2-32 0,-1 0-16 0,1-1 0 15,0-2-176-15,0 0 0 0,0-1 0 0,-1-2 128 16,2 2-128-16,-1-3 0 0,1-2 0 0,1-1 0 16,1 2 0-16,-1-4 0 0,1 2 0 0,2-3 0 15,1 0 0-15,1 0 0 0,0-3 0 0,3 2 0 0,0-1 0 0,0-1 0 16,3 2 0-16,-12 1 0 0,0 0 0 0,0 0 0 16,45-10 0-16,-34 10 128 0,1-2-128 0,-1 2 128 15,-11 0-128-15,0 0 128 0,0 0-128 0,45-10 0 16,-45 10 0-16,0 0 0 0,0 0 0 0,43-13 0 15,-43 13 0-15,0 0 0 16,0 0-384-16,0 0-96 0,0 0-32 0,42-18-12416 16,-42 18-2496-16</inkml:trace>
  <inkml:trace contextRef="#ctx0" brushRef="#br0" timeOffset="-32957.56">21302 15154 12895 0,'-1'0'1152'0,"0"3"-928"0,1 1-224 0,0-4 0 16,0 2 3328-16,-2 2 608 0,1 3 128 0,-1 4 32 16,-1 5-592-16,1 3-112 0,0 1-32 0,1-1 0 0,1 4-2064 0,0 0-400 15,0 1-96-15,1 0-16 0,1-1-304 16,-1-1-64-16,0-1-16 0,2 2 0 16,-2 2-208-16,0-3-32 0,2-3-16 0,-2 0 0 15,3-3-144-15,-2-4 0 0,0-1 0 0,1-2 0 16,1-1 0-16,-1-4-224 0,1 0 48 0,-1-2 16 15,0 2-480-15,1-2-112 0,0-2-16 0,-1 2-11776 16,2-2-2368-16</inkml:trace>
  <inkml:trace contextRef="#ctx0" brushRef="#br0" timeOffset="-32757.56">21458 15480 20271 0,'-3'9'896'0,"2"-6"192"0,0 3-880 0,0-2-208 15,-1-2 0-15,1 2 0 0,1 0 1888 0,-2 2 336 16,1 3 64-16,-2 2 16 0,1 6-528 0,-2-3-112 16,3 0 0-16,-2 2-16 0,2-3-608 0,-2 0-112 15,3 0-32-15,-1-3 0 0,0 2-576 0,1 0-128 16,-1-2-32-16,1-1 0 16,0-2-880-16,0 0-176 0,1-5-48 0,0-2 0 15,2 0-1536-15,-1-6-304 0</inkml:trace>
  <inkml:trace contextRef="#ctx0" brushRef="#br0" timeOffset="-32241.22">21677 15271 25791 0,'-5'6'1152'0,"2"-6"224"0,1 3-1104 0,-1-3-272 0,2 2 0 0,0 0 0 15,0-2 1984-15,-1 3 320 0,0 0 80 0,-2-3 16 16,2-3-768-16,-1 3-160 0,1 7-16 0,-1 2-16 16,2-6-816-16,0-3-176 0,1-3-16 0,-1-3-16 15,1 2-224-15,-2 8-32 0,2 2-16 0,2 0 0 0,0 0-144 16,-1-2 0-16,2-2 0 0,-1-1 128 0,2 2-128 0,0-3 160 16,-1 2-160-16,1-2 160 0,-4 0-32 0,0 0-128 0,0 0 192 0,0 0-64 15,26 12-128-15,-21-1 0 16,-2-4 0-16,0-2 0 0,2-5 0 0,0-2 0 15,0 2 0-15,1 3 0 0,-1 7 0 0,0-5 0 0,-5-5 0 0,0 0 0 16,14 6 0-16,-11 1 0 0,1-3 0 0,0-4 0 16,-4 0 0-16,0 0 0 15,9 3 0-15,-7 1 0 0,0-4 0 0,0-2 0 16,0 6 0-16,-2-1 0 0,1 0 0 0,1 1 0 16,-1 2 0-16,-1 0 0 0,0 1 0 0,0-1 0 0,0 2 0 15,-1 2 0-15,-1-2 0 0,1 0 0 16,-1 0 0-16,-2 0 0 0,2 1 0 0,-3-3 0 0,1 4 0 0,-2-4 0 15,0 1 0-15,-1 0 0 0,0 2 0 0,-2-3 0 16,1 0 0-16,-1 0 0 0,-1 2 0 0,1-2 0 16,1 0 0-16,-2-2 0 0,1 2 0 0,2-4 0 15,-1 2 0-15,1-2-144 0,1-2 0 0,1 0 0 16,0-2-160-16,1 0-16 0,-1 0-16 0,3-4 0 31,-1 0-816-31,3 2-176 0,0-4-16 0,0-1-15424 0</inkml:trace>
  <inkml:trace contextRef="#ctx0" brushRef="#br0" timeOffset="-32010.16">21596 15259 2751 0,'-6'-7'256'0,"2"3"-256"15,2-1 0-15,1 4 0 0,0 1 3248 0,1 0 592 16,0 0 128-16,0 1 32 0,1 2 352 0,1-3 80 15,2 0 16-15,1 0 0 0,1 0-2048 0,1-4-416 16,1 2-64-16,-8 2-32 0,0 0-1136 0,0 0-240 16,0 0-32-16,46-13-16 0,-46 13-288 0,0 0-176 15,0 0 192-15,42-16-192 0,-42 16 0 0,0 0 0 16,0 0 0-16,45-20 0 0,-45 20-272 0,0 0-64 16,0 0-16-16,43-18-11840 15,-43 18-2368-15</inkml:trace>
  <inkml:trace contextRef="#ctx0" brushRef="#br0" timeOffset="-31658.18">21842 14981 20479 0,'3'6'0'0,"-2"-1"0"16,0-3 3456-16,1-2 688 0,-1 2 144 0,0-1 16 15,3 5-1680-15,1 6-352 0,3-1-64 0,1 6-16 16,1 3-1216-16,0 0-240 0,-1 1-48 0,-1-3-16 16,2-4-224-16,-1 4-64 0,1 7 0 0,-1-5 0 15,0 1-192-15,0-1-32 0,-1-1-16 0,1 2 0 0,-1 2-144 16,-4-1 0-16,1-3 0 0,-1 0 0 0,0 2 0 0,-3 2 0 16,-1 3 0-16,0 0 0 0,0 1 0 0,-2-7 0 15,-1 1 0-15,-1-5 0 0,-1 0 0 0,-1 0-272 16,0-4 64-16,-3-2 16 15,1-1-384-15,-1-3-64 0,0 1 0 0,0-3-16 16,1 1 16-16,0-1 16 0,0-2 0 0,1-1 0 16,2-1-496-16,1-1-96 0,3 1-32 0,0-5 0 15,2 1-672-15,1 1-128 0,2-6-16 0,-4 9-12032 0</inkml:trace>
  <inkml:trace contextRef="#ctx0" brushRef="#br0" timeOffset="-31159.13">22434 15583 16575 0,'0'2'1472'0,"0"0"-1168"15,1-1-304-15,-1 2 0 0,0-3 1728 0,1 2 272 16,0 2 64-16,2 2 16 0,0 4 32 0,1 0 0 15,0 1 0-15,0-1 0 0,-2-3-1792 0,2 2-320 16,-3-3-144-16,0 2 16 0,0 0 1104 0,-1-1 240 0,2 1 32 0,-4-3 16 16,2 0-1024-16,-1 1-240 0,-1 2 0 0,-1 0 0 31,1-1-704-31,-2 2-160 0,-1 0-32 0,0 1-9152 0,0 2-1824 16</inkml:trace>
  <inkml:trace contextRef="#ctx0" brushRef="#br0" timeOffset="-30558.83">22902 15022 1839 0,'-1'-1'160'0,"-2"1"-160"0,1 1 0 0,1-1 0 15,0 0 3392-15,1 0 656 0,-2-1 128 0,0 1 32 16,-2 1-512-16,-2 1-112 0,-2 1 0 0,1 1-16 15,0 2-1104-15,-1 0-224 0,2 0-32 0,-1 2-16 16,-1 0-1040-16,1-2-224 0,-1 4-32 0,0 3-16 16,-1 0-448-16,0 2-96 0,0 2-16 0,-1 2 0 15,0 3-112-15,-1 1-16 0,1 1-16 0,0 1 0 16,1 1-176-16,2 1 128 0,1 2-128 0,-1-3 128 16,4 2-128-16,1 0 0 0,1-3 0 0,2 1 0 15,2-1 0-15,2-3 0 0,2 0 0 0,2-3 0 0,0 1 0 0,0-4-176 16,0-1 176-16,2-2-192 0,2 2-16 0,0-1-16 15,0-4 0-15,0-2 0 16,2 2-224-16,-1-4-64 0,-1 1 0 0,1-1 0 16,-1-3-1408-16,-1 0-272 0</inkml:trace>
  <inkml:trace contextRef="#ctx0" brushRef="#br0" timeOffset="-29625.67">23088 15227 11055 0,'0'0'976'0,"0"0"-784"0,0-2-192 0,0 1 0 16,0 1 2384-16,0-3 432 0,0 2 96 0,-2-2 16 15,2-3 464-15,-1 2 112 0,0 2 16 0,-2 2 0 16,2 0-1456-16,-1 2-272 0,-1 2-64 0,1-1-16 16,-2 0-1056-16,0 4-208 0,2-1-32 0,-2 0-16 15,2 4-192-15,-2-3-32 0,0 4-16 0,1-1 0 16,0 0-160-16,-1 3 0 0,2-5 0 0,1 2 0 15,-1-4 0-15,1 0 0 0,1-2 0 0,1-1 0 0,2-3 0 0,1 0 0 16,2-3 0-16,1 1 0 0,1 0 0 16,3 0 0-16,0 8 0 0,1-8 0 0,-12 2 192 0,0 0 0 15,39-8 0-15,-28 8 0 0,-11 0 0 0,0 0 16 16,0 0 0-16,46-11 0 0,-37 14-80 0,0 0-128 16,0 2 176-16,-2 1-176 0,-1 1 128 0,1 0-128 15,-1 2 0-15,-3-2 0 0,0 3 0 0,-2 1 0 16,0-1 0-16,-1 0 0 0,0 2 0 0,-2-3 0 15,1 5 0-15,-3-2 0 0,-1-2-288 0,0 2-16 16,-2 1 0-16,-2-1 0 0,0 0 0 0,-1 2 0 16,1-2 0-16,-3-2 0 0,0 3 48 0,0-4 0 0,-1 1 0 0,1-1 0 31,0-2-256-31,0 2-32 0,3-5-16 0,-1 1 0 16,1-2-400-16,2-3-96 0,-1 0-16 0,2-2 0 15,1-2-624-15,1-2-128 0,1-4-32 0,0 0-11920 0</inkml:trace>
  <inkml:trace contextRef="#ctx0" brushRef="#br0" timeOffset="-29381.05">23038 15180 20271 0,'0'3'1792'0,"1"-3"-1424"0,1 0-368 0,-1-3 0 15,0 2 3072-15,2 1 560 0,-1 0 96 0,3-2 32 16,-5 2-1312-16,0 0-256 15,0 0-48-15,0 0-16 0,45-23-1184 0,-45 23-240 16,0 0-64-16,0 0 0 0,0 0-240 0,53-43-48 16,-53 43-16-16,0 0 0 0,0 0-336 0,44-36 144 15,-44 36-144-15,0 0 0 0,0 0 0 0,51-38 0 16,-51 38 0-16,0 0-144 16,0 0-400-16,43-6-80 0,-33 9-16 0,0 4 0 15,0 1-816-15,-1 6-160 0</inkml:trace>
  <inkml:trace contextRef="#ctx0" brushRef="#br0" timeOffset="-29163.28">23472 15439 14735 0,'-1'7'640'0,"1"-2"160"0,0-1-640 0,0 0-160 0,0 0 0 0,0 0 0 15,0 0 2608-15,0 2 480 0,0 6 112 0,1 1 0 16,-1 0-368-16,-1 2-80 0,2-1 0 0,-1 1-16 15,0-3-1456-15,0-2-272 0,1 0-64 0,-1-2-16 16,0 0-592-16,0 1-112 0,2-3-32 0,-2 0 0 16,0 0-192-16,0 0 0 0,1-1-192 0,-1 0 192 31,1-1-1024-31,-1-2-112 0,1 2-16 0,2-1-15408 0</inkml:trace>
  <inkml:trace contextRef="#ctx0" brushRef="#br0" timeOffset="-28787.99">23690 15199 1839 0,'-5'6'160'0,"1"-2"-160"16,2 1 0-16,-1-4 0 0,2-2 4176 0,0 2 816 16,-2 1 144-16,1 2 48 0,-2 2-720 0,-1 0-144 15,-1 3-32-15,1 1 0 0,1-3-2352 0,1 2-464 16,0 0-112-16,2-2-16 0,0 2-832 0,-1-2-192 15,2-1-16-15,0 1-16 0,0 1-160 0,2-2-128 0,-1 1 192 0,1 0-192 0,1-1 0 0,-1-2 0 16,2 2 0-16,0-1 0 0,-1-1 0 0,1-3 0 31,0 4 0-31,0-4 0 0,-1 2 0 0,1-1 0 16,0-2 0-16,-1 1 0 0,1-1 0 0,0 3 0 16,1-3 0-16,0 0 0 0,1 0 0 0,-1 0 0 0,1 0 0 0,0 0 0 15,2 0 0-15,-1 0 0 0,0 0 0 0,1-3 0 16,1 2 0-16,-1-1 0 15,1-2 0-15,0 1 0 0,-2 0 0 0,0 3 0 0,2-3 0 0,-2 3 0 0,2 0 0 0,-3 0 0 0,2 3-128 0,-1 0 128 16,-1 4-192-16,0-5 0 0,-1-2 0 0,-1 0 0 31,1 0-944-15,-1 0-176-16</inkml:trace>
  <inkml:trace contextRef="#ctx0" brushRef="#br0" timeOffset="-28545.35">23802 15154 16863 0,'-3'7'368'0,"0"-7"80"0,1 2 0 0,0-2 48 0,2 1-496 0,0 2 0 0,-1-2 0 0,1 4 0 0,-1 1 3792 0,0 1 672 16,1 3 128-16,-1 1 16 0,1 3-2112 0,0 1-448 15,1 1-64-15,0 0-32 0,0 4-1232 0,0 1-240 16,1 1-48-16,-1 0-16 0,0 1-240 0,0-1-48 15,2 3-128-15,-2-3 192 0,2 0-192 0,-1 0 0 16,1 1 0-16,0-5 0 0,0 1 0 0,-1-3 0 16,1 0 0-16,-2-4 0 15,3 1-512-15,-2-2 0 0,1 0 0 0,0-5 0 16,0 2-1824-16,0-2-352 0</inkml:trace>
  <inkml:trace contextRef="#ctx0" brushRef="#br0" timeOffset="-28192.05">23979 15120 11967 0,'-2'-4'528'0,"-2"-1"112"0,2 4-512 0,0-2-128 0,2 3 0 0,0 0 0 0,0 0 2464 15,0 0 464-15,-1 3 80 0,1-3 32 0,3 2 400 0,-1 2 80 16,3 0 0-16,0-1 16 0,0 6-1488 0,0-2-320 16,0 5-48-16,0 0-16 0,1 2-800 15,0-2-160-15,-1 4-48 0,1 3 0 0,0 0-240 16,1 4-48-16,0 1-16 0,-1 1 0 0,2 1-224 0,-1-4-128 0,-1 3 160 0,0-3-160 16,2 7 0-16,-3-5 0 15,1 2 0-15,-1 0 0 0,-1-1 0 0,-2-3 0 16,1-3 0-16,-2-5 0 0,-1 3-128 0,0-4-80 15,0 0-16-15,-1-1 0 16,-1-2-336-16,-1-1-64 0,-1-2-16 0,-1-1 0 16,0 1-672-16,-1-1-144 0,-2-4-16 0,2-2-15888 0</inkml:trace>
  <inkml:trace contextRef="#ctx0" brushRef="#br0" timeOffset="-27041.53">23978 15157 6447 0,'1'0'576'0,"-1"0"-576"0,-2-3 0 0,2 3 0 15,0 0 1840-15,0 0 256 0,0 0 48 0,0 3 16 16,0-3 976-16,0 4 192 0,1-2 32 0,0 3 16 15,0 4-672-15,2-1-128 0,-1 0-16 0,1 0-16 16,-1 2-976-16,3 0-192 0,-1 2-32 0,1 1-16 16,0 0-752-16,1 2-160 0,0-1-32 0,0 1 0 15,1 1-176-15,-1-1-32 0,1 1-16 0,-1 0 0 16,1 0-160-16,-1 0 0 0,1 0 144 0,1-1-144 16,-2-3 0-16,0 2 0 0,-1 1 0 0,-3-4 0 15,2 1 0-15,-3 3 0 0,-1-3 0 0,-1 1 0 16,0 0 0-16,0-3 0 0,-2 3-176 0,-1-4 176 15,1 4-256-15,-1-5 32 0,2 2 16 0,-2 0 0 0,0-1 48 0,-1-3 16 0,1 4 0 0,1 0 0 16,-1 0-16-16,0 0 0 0,1-4 0 0,0-1 0 31,1 1 160-31,-1 0-160 0,1 2 160 0,-1-2-160 0,1-3 160 0,-1 4 0 16,1-2-144-16,-1 2 144 0,0-3 0 0,0 1 0 16,-1 1-144-16,1-2 144 0,0-2 0 0,1 2 0 15,-1-1 0-15,1 0 0 0,-1-2 0 0,2 2 0 16,-1-3 0-16,0 2 0 0,0-2 0 0,2 0 144 15,-1-2-144-15,1 2 192 0,0-3-192 0,0 2 0 0,0 1 0 0,0-3 128 16,1 3-128-16,1-3 0 0,0-1 0 0,1-1-176 31,0 1-496-31,1-2-96 0,-4 6-32 0,0 0-10560 16,0 0-2112-16</inkml:trace>
  <inkml:trace contextRef="#ctx0" brushRef="#br0" timeOffset="-26592.8">24447 15726 911 0,'-2'-13'0'0,"1"11"0"16,0-2 0-16,1 4 0 0,0 0 1440 0,0 1 208 15,0 2 32-15,0-3 16 0,1 2 1760 0,2-1 368 16,0 2 64-16,1-1 16 0,1 2-368 0,-1-1-64 16,-1-2-16-16,1 1 0 0,0 2-1392 0,0-1-272 15,0 3-64-15,1-3-16 0,0 6-960 0,0-2-192 16,2 3-48-16,-1-1 0 0,0-5-240 0,0 4-48 16,-1 8-16-16,0 3 0 0,-1-3-208 0,-2 0 144 15,1-2-144-15,-3 1 128 0,1-5-128 0,-1-2 0 16,0-4 0-16,-1 2 0 0,-1 0-144 0,0 0-16 15,-1 1 0-15,-2-1 0 16,2-2-512-16,-3-2-96 0,1-2-32 0,-3 0-11120 0,1-2-2224 0</inkml:trace>
  <inkml:trace contextRef="#ctx0" brushRef="#br0" timeOffset="-25725.19">24905 15191 7359 0,'-1'0'656'0,"0"0"-528"16,1 0-128-16,-1 0 0 0,1 2 1472 0,-2 0 272 15,0-2 48-15,-3 1 16 0,0 4 304 0,-2-1 48 16,2 0 16-16,-1 2 0 0,2 3-608 0,0-2-112 0,0 2-32 0,2 3 0 15,1 0-224-15,-2 2-48 16,3 2-16-16,-1 3 0 0,1-1-304 0,-1 4-48 16,-1 1-16-16,2-1 0 0,0 0-288 0,0 3-64 0,2 0-16 0,-1-2 0 15,1 2-208-15,1-3-64 0,1-1 0 0,-1 1 0 16,1-2-128-16,1-1 0 0,1 1 0 0,-1-2 0 16,3-2 0-16,-2 0 0 0,0 0-160 0,1 2 160 31,0 4-736-31,0-2-48 0,0-5-16 0,0-12 0 0,0-5-816 15,-1 1-176-15,3 5-16 0,-3-1-6704 0,0-7-1344 0</inkml:trace>
  <inkml:trace contextRef="#ctx0" brushRef="#br0" timeOffset="-23683.61">25271 15306 13823 0,'-1'-1'1216'0,"1"1"-960"16,0-2-256-16,0 2 0 0,-1 0 1376 0,1-3 224 16,-1 2 64-16,-2-5 0 0,1 1 384 0,-3 1 96 15,1-2 16-15,-1 2 0 0,-1 1-32 0,1-2 0 16,-1 3 0-16,0 0 0 0,-2 2-688 0,1-3-144 15,-1 3-16-15,1 3-16 0,-2 1-672 0,2 2-128 16,1 0-16-16,-2 4-16 0,2 1-176 0,1 3-16 16,-1 2-16-16,1 2 0 0,1 1-96 0,-1 3-128 15,2 3 176-15,0 1-176 0,1 2 128 0,0-2-128 0,2 1 0 0,0 2 0 16,3-1 0-16,-1-2 0 0,2-1 0 0,2-5 0 16,2-5 0-16,-1-4 0 0,3 0 0 0,0 1 0 15,2 2 0-15,2-6 0 0,0-4 0 0,0-4 0 16,1-2-192-16,-15 2 192 0,0 0-208 0,0 0 80 15,53-32-64-15,-53 32 0 0,0 0 0 0,0 0 0 16,0 0-192-16,39-60-64 0,-39 60 0 0,0 0 0 16,0 0-208-16,0 0-48 0,5-52-16 15,-8 46 0-15,-2 0 336 0,-1 0 80 0,0 0 16 0,-3 2 0 16,1-2 496-16,-2 1 112 0,-1 1 0 0,-2 0 16 16,1 1 368-16,-2 3 64 0,3-3 0 0,-1 3 16 15,2 0-416-15,-1 3-96 0,0-3-16 0,1 3 0 0,1 0-128 0,0 0-128 0,3 1 192 0,1 0-192 16,2 1 128-16,0 1-128 15,3-5 0-15,3 2 0 0,0-3 0 0,3 0 0 16,2-3-208-16,0 2 80 16,4-1-496-16,-1-2-80 0,2 1-32 0,2 1-10976 15,0 1-2176-15</inkml:trace>
  <inkml:trace contextRef="#ctx0" brushRef="#br0" timeOffset="-23483.12">25510 15555 6447 0,'-2'6'576'0,"-2"-1"-576"0,3 0 0 0,-1-4 0 16,1 2 2352-16,1-1 352 0,-1 2 80 0,0-2 16 0,-2 6-624 0,1 0-128 31,-2 2-32-31,3 4 0 0,-2 1-624 0,2 1-128 16,0-1-32-16,1-2 0 0,-1 0 480 0,1-1 80 0,0 0 32 16,-2-2 0-1,2 3-2272-15,-1-1-448 0,0-2-80 0,0 0-32 0,-1-1-496 0,1-2-96 0,1 2-32 0,-1-3-10592 0</inkml:trace>
  <inkml:trace contextRef="#ctx0" brushRef="#br0" timeOffset="-22750.39">25856 15344 6447 0,'-1'0'576'0,"0"-3"-576"16,0 3 0-16,1 0 0 0,0 0 1472 0,-2-4 176 16,0 1 32-16,-2 0 16 0,-1 1 688 0,-1 0 144 15,0 2 32-15,0 0 0 0,1 0-688 0,-1 0-128 16,-1 0-16-16,2 0-16 0,0 4-480 0,1-4-80 0,0 3-32 0,-1-3 0 0,1 3-112 0,-1-1-32 31,0 0 0-31,0 1 0 0,0-3-48 0,0 3-16 0,2 0 0 0,-2 0 0 16,1 1-272-16,2 1-48 0,-1-1-16 0,1-1 0 15,0 1-256-15,1-1-64 0,0 0-16 0,1 2 0 16,0 0-80-16,0 0-16 0,0 1 0 0,0 1 0 16,0 2-144-16,0-1 128 0,0 3-128 0,0 1 128 15,-1 2-128-15,1 0 0 0,-2 3 0 0,2-1 0 16,-1 3 0-16,1-3 0 0,0 1 0 0,0 0 0 16,1-3-256-16,-1 1 80 0,3-2 16 0,-1 0 0 15,1-3 160-15,1-2 0 0,1 2 0 0,-1-4 0 16,3 0 0-16,-2 1 0 0,1-4 0 0,0 4-128 15,0-5 128-15,0 2 0 0,1-1 0 0,-3 1 0 0,3-1 0 0,-1-1 0 0,-1-2 0 0,-2 0-128 16,1 0 0-16,0 0 0 0,-2 0 0 0,1-2 0 16,-1-1-144-16,1-1-32 15,-2 3 0-15,0-5 0 16,-1 1-272-16,0 1-48 0,2-2-16 0,-4 0 0 16,2 0 32-16,-1 2 0 0,0-2 0 0,0 0 0 0,-2 0 208 0,-1 2 32 15,1-2 16-15,-2-1 0 0,1 1 192 0,-2 0 160 16,1 2-208-16,0-2 80 0,0 2 128 0,0-2 0 15,0 1 0-15,1 2 0 0,1-1 0 0,-1 0 0 16,0 2 0-16,2-1 0 0,-1 2 0 0,0 1 128 16,0-2-128-16,1 2 0 0,-1 2 0 0,1-2 128 15,0 1-128-15,2 2 0 0,0 0 0 0,-1 0 0 0,2-1 0 0,-1 2 0 16,2-3-176-16,0 2-96 0,-1-1-32 0,2 0 0 31,1 0-576-31,-2-2-112 0,3 0-32 0,0 0-8128 0,1 0-1648 0</inkml:trace>
  <inkml:trace contextRef="#ctx0" brushRef="#br0" timeOffset="-22316.15">26064 15236 11631 0,'0'4'512'0,"0"-4"112"0,1 2-496 0,-1-2-128 16,0 1 0-16,0 2 0 0,2-1 1856 0,-1 0 336 15,1 4 80-15,1 2 16 0,0 5 1152 0,2-3 224 0,0 0 48 0,0 2 16 0,0 0-1504 0,0 1-304 31,0 0-64-31,0 3-16 0,0-1-1088 0,1 1-224 0,-1 0-32 0,0 0-16 0,1-1-256 0,-2 1-48 16,1 0-16-16,-1-2 0 0,1 2-160 0,-3-1 0 31,-1 1 0-31,0 0 0 0,-1 0 0 0,-1 1 0 0,0-3 0 0,-1 1 0 0,-2 1 0 0,0-2 0 16,-1 0-160-16,0 2 160 0,2-3-208 0,-4 0 48 16,1 0 16-16,0-1 0 15,0 1-112-15,-2-4 0 0,3 0-16 0,-1-4 0 31,1 1-480-31,2-1-80 0,-1-4-32 0,1 2 0 16,1-3-736-16,1-3-128 0,1 2-48 0,1-5 0 0,0 0-848 0,0 2-192 0</inkml:trace>
  <inkml:trace contextRef="#ctx0" brushRef="#br0" timeOffset="-21332.74">26436 15107 13823 0,'0'3'1216'0,"0"-3"-960"0,1 0-256 0,1 0 0 15,-2 0 1616-15,1 0 288 0,0 0 48 16,2 0 16-16,-1-3 304 0,2 2 64 0,1 1 16 0,0-2 0 15,1-2-736-15,0 1-144 0,0 0-16 0,-1 0-16 0,0 1-352 0,-1 1-80 16,0 1-16-16,1 0 0 0,-1 0-304 0,0 0-64 16,1 1-16-16,0 1 0 15,0 1-288-15,0 0-64 0,1 4-16 0,-1-1 0 16,-1 4-112-16,1-4-128 0,-2 4 176 0,0 0-176 16,-1 1 160-16,1 0-160 0,-1 1 128 0,0-1-128 0,-1 3 144 0,-1-4-144 15,0 2 160-15,0 3-160 0,-1-1 144 0,-1 1-144 0,0-4 128 0,-1 0-128 16,1-1 128-1,-2 2-128-15,1-2 128 0,-1 2-128 0,1-2 0 0,0 0 0 0,0 0 128 0,1 1-128 16,0-3 0-16,1 0 0 0,1-2 0 0,0 1 128 16,0-4-128-16,1 0 128 15,1-2-128-15,-1 1 128 0,1-2-128 16,1 0 0-16,-1 0 0 0,0-2 0 0,1 1 0 0,0 1 0 16,-1 0 0-16,2-3 0 0,-2 3 0 0,2-3 0 15,0 0 0-15,0 1 0 0,-1 0 0 0,1 0 0 16,0-2 0-16,-1 4 0 0,1-3 0 0,0 3 0 15,0 1 0-15,-1 1 0 0,1 4 0 0,0-2 0 16,-2 2 0-16,2 0 0 0,-3 4 0 0,0-1 0 16,1 1 0-16,-2 2 0 0,-2 2 0 0,1 1 0 15,-1-2 0-15,-1 2 0 0,-1-1 0 0,1 1-144 16,-2-3 144-16,1-1 0 0,0 0-128 0,1-1 128 16,-1 0 0-16,1-1 0 0,0-3 0 0,0-1-128 15,1 1 128-15,1-1 0 0,-1-1 0 0,2-2 0 0,0 2 0 0,-1-2 0 0,1 2 0 0,0 0 0 16,1-2 0-16,-1 2 0 0,2 0 0 0,-1 1 0 15,0-2 0-15,0 1 0 16,0 2 0-16,1-3 0 0,0 3 0 0,1-2 0 16,-1-1 0-16,1 2 0 0,0-1 0 0,1-3 0 15,0 4 0-15,-1-1 0 0,1-2 0 0,-1 2 0 16,0 0 0-16,1 1 0 0,-1 0 0 0,0 1 0 16,0 2 0-16,-1-1 0 0,1 0 0 0,-1 2 0 15,1-1 0-15,-1 2 0 0,-1 0 0 0,2-1 0 0,-2 1 0 0,-1-4 0 0,1 0 0 0,0 0 0 31,1 2 0-31,-1-2 0 0,-1 0 0 0,0-2 0 16,0 1 0-16,-1-4-128 0,-1 3 128 0,1 1-160 0,-1-2 16 16,-2 0 0-16,0 0 0 0,-1 4 0 0,0-1 144 15,-1 0 0-15,0 0-144 0,-3 0 144 0,2 1 0 16,-3-3 0-16,1 3 0 0,1-2 0 0,0 1 0 0,-1 0 0 16,0-1 0-16,-1 1 0 0,0 0 128 0,0 0 0 15,0 1 0-15,2-1 0 0,-2 2-128 0,0-1 0 16,1-4 144-16,1 1-144 0,3-1 0 0,-2-3 0 15,4-3 0-15,0-1 0 0,2-2-208 0,1-4-112 16,1 0-32-16,-1 10-18080 0</inkml:trace>
  <inkml:trace contextRef="#ctx0" brushRef="#br0" timeOffset="-7993.04">3962 13959 5519 0,'-1'0'496'0,"1"0"-496"16,0 1 0-16,0-1 0 0,0 0 1296 0,0 0 176 16,0 0 16-16,0-1 16 0,1 1 880 0,-1 0 176 15,1-3 48-15,-1 3 0 0,1-4-288 0,1 4-48 16,-2-2-16-16,1 2 0 0,0 0-496 0,0-3-96 15,1 3-32-15,0 0 0 0,-1 0-464 0,2 3-80 0,-1-1-32 0,1 0 0 16,-1 3-480-16,1-4-112 0,-1 5-16 0,1-2 0 0,-2 2-256 0,0-1-48 16,2 1-16-16,-2-1 0 15,1 1-128-15,1 0 0 16,-1 0 0-16,2 3 0 0,0-3 0 0,-1 2 128 0,1-2-128 0,0 0 0 16,1 0 0-16,-2-2 0 0,1 1 128 0,-1-4-128 15,0 2 0-15,1-3 0 0,1-3 0 16,0-1 0-16,-5 4 0 0,0 0 0 0,0 0 0 0,0 0 0 15,35-50 0-15,-35 50 0 0,0 0 160 0,33-57-160 0,-33 57 304 0,0 0-48 16,38-51-16-16,-38 51 0 0,0 0-48 0,39-44-16 0,-39 44 0 0,0 0 0 31,0 0-176-31,45-60 0 0,-45 60 144 0,0 0-144 16,31-50 0-16,-31 50 0 0,0 0 0 0,0 0 0 0,37-63 0 16,-37 63-160-16,0 0 160 0,0 0-160 15,0 0-448-15,37-51-96 0,-29 47 0 16,-3 0-11296-16,1 2-2256 0</inkml:trace>
  <inkml:trace contextRef="#ctx0" brushRef="#br0" timeOffset="-5343.26">8071 14010 11055 0,'0'3'976'0,"0"-1"-784"15,0 2-192-15,0-4 0 0,-1 1 1344 0,1 4 240 16,0-1 32-16,0 2 16 0,-2 7 320 0,2-1 64 16,2 0 16-16,-2-2 0 0,0 3-608 0,1-4-112 15,0 1-32-15,0-1 0 0,1-2-576 0,-1 2-112 16,0-3-16-16,0 0-16 0,2 1-176 0,-2 0-16 16,0-3-16-16,1 1 0 0,-1-2 48 0,1 0 16 15,0 1 0-15,0-3 0 0,0 0-64 0,1 0-16 0,-1 2 0 0,2 0 0 0,1-3-48 0,-1 0-16 16,2 0 0-16,0-2 0 0,2-2 64 0,-1-2 16 15,2 0 0-15,-9 6 0 16,0 0 144-16,0 0 16 0,49-54 16 0,-49 54 0 16,0 0-48-16,52-61-16 0,-52 61 0 0,37-47 0 15,-37 47-192-15,0 0-32 0,45-57-16 0,-45 57 0 16,0 0-96-16,0 0-128 0,45-44 176 0,-36 37-176 0,-3 5 0 0,2 1 0 0,-1 1 0 0,-1 0 0 16,2 0 0-16,-2 0 0 0,1-3 0 0,1 1 0 15,-1 0 0-15,-1-4 0 0,0 4-208 0,1-6 80 47,-2 3-1456-47,-2-1-272 0</inkml:trace>
  <inkml:trace contextRef="#ctx0" brushRef="#br0" timeOffset="-3060.66">11882 14452 10127 0,'1'-3'896'0,"-1"3"-704"15,0-2-192-15,1 2 0 0,-1 0 1392 0,2-1 240 16,-1 1 48-16,1-3 16 0,1 3 480 0,1-2 80 16,-1 1 32-16,2 1 0 0,-1 3-416 0,0 0-80 15,1 0 0-15,-3 0-16 0,3 3-432 0,-1 0-96 16,-1 2-16-16,1 0 0 0,0-1-448 0,0-1-80 15,-1 4-32-15,1-4 0 0,-1 0-400 0,0 0-80 0,0-1 0 0,-1 0-16 16,1-4-176-16,-1 2 0 0,1-3 0 16,-1 0 128-16,1 0-128 0,0-4 0 15,2-1 0-15,1 0 0 0,-6 5 240 0,0 0-48 0,0 0 0 0,39-49 0 16,-39 49 192-16,0 0 48 0,42-53 0 0,-42 53 0 16,0 0-176-16,52-61-48 0,-52 61 0 0,36-51 0 15,-36 51-80-15,35-50 0 0,-35 50-128 0,35-51 192 16,-35 51-192-16,35-48 0 0,-35 48 0 0,0 0 0 15,39-56 0-15,-39 56 0 0,0 0 0 0,0 0 0 16,0 0 0-16,46-45 0 0,-42 45 0 0,-1 3 0 16,-1 3-272-16,-1 0 0 0,-2 8 0 0,-1-2-18048 15</inkml:trace>
  <inkml:trace contextRef="#ctx0" brushRef="#br0" timeOffset="-640.87">19227 14736 8287 0,'0'0'736'0,"0"0"-592"0,0 0-144 0,0 0 0 16,1 0 1472-16,-1 0 256 0,2-2 48 0,-1 2 16 16,0 0 1264-16,2 0 256 0,-1 2 48 0,2 0 16 15,-2 0-688-15,1 2-128 0,0 1-16 0,0 0-16 16,-1 1-1120-16,2 3-208 0,0-3-48 15,-2 1-16-15,2 2-672 0,0-1-128 0,-1 2-16 0,1 0-16 0,0-1-176 0,-1 1-128 16,2 2 144-16,-1-2-144 0,1 0 0 0,1-1 0 16,-1 0 0-16,0-1 0 15,0-2 0-15,0-1 0 0,0-4 0 0,1-1-160 16,0-3 16-16,2-1 0 0,-8 4 0 0,0 0 0 16,0 0 0-16,41-60 0 0,-41 60 0 0,0 0 0 15,38-66 144-15,-38 66 224 0,0 0-48 0,42-67-16 16,-42 67-16-16,0 0 0 0,42-57 0 0,-42 57 0 0,0 0-144 0,42-43 0 15,-42 43 144-15,0 0-144 0,43-35 0 0,-43 35 0 0,0 0 0 0,40-30 0 16,-40 30 0-16,0 0 0 0,0 0 0 0,41-37 0 16,-41 37 0-16,0 0-240 15,0 0 64-15,0 0 16 16,0 0-960 0,0 0-192-16,38-44-32 0,-35 41-15424 0</inkml:trace>
  <inkml:trace contextRef="#ctx0" brushRef="#br0" timeOffset="700.68">21377 14829 8287 0,'0'-1'736'15,"0"-2"-592"-15,2 3-144 0,-2-2 0 0,0 2 1616 0,0-1 304 16,0-6 48-16,2 1 16 0,-2 6 432 0,0 0 80 16,0 0 32-16,0 0 0 0,0 0-848 0,11-55-160 15,-8 48-48-15,-2 3 0 0,2 1-320 0,-2-1-64 0,0 4 0 0,1-2-16 16,0 2-48-16,-1 0 0 15,0 2 0-15,0 0 0 0,1 4-336 0,-1 2-80 16,-1 0-16-16,1 3 0 0,0 3-288 0,2 0-64 16,-2 2-16-16,2 1 0 0,-1-1-224 0,0-3 0 15,2 5 0-15,0-5 0 0,1 0 0 0,-3-4 0 16,2-2 0-16,-1-4 0 0,0 0-128 0,1-3 128 16,2-4-192-16,-6 4 192 0,0 0-144 0,0 0 144 15,45-56 0-15,-45 56-144 0,34-48 144 0,-34 48 0 0,44-63 0 16,-44 63 128-16,45-59-128 0,-45 59 144 0,46-55-144 0,-46 55 160 15,43-44-160-15,-43 44 0 0,0 0 0 0,52-43 0 16,-52 43 0-16,0 0 0 0,46-26-144 0,-46 26 144 16,0 0-272-16,0 0 0 0,48-33 0 0,-48 33-11392 15,0 0-2288-15</inkml:trace>
  <inkml:trace contextRef="#ctx0" brushRef="#br0" timeOffset="5409.15">27876 15391 15663 0,'3'3'1392'0,"0"-3"-1120"0,-1 1-272 0,1-1 0 0,-2 3 1728 0,1-3 304 15,3 2 48-15,3 0 16 16,3 3 192-16,1-2 32 0,-12-3 16 0,30 4 0 16,-30-4-816-16,0 0-176 0,40 4-16 0,-40-4-16 15,0 0-784-15,0 0-144 0,48-5-48 0,-48 5 0 16,0 0-336-16,0 0 0 0,0 0 0 0,58-15 0 15,-58 15-576-15,0 0-48 0,0 0 0 0,0 0-10064 16,0 0-2032-16</inkml:trace>
  <inkml:trace contextRef="#ctx0" brushRef="#br0" timeOffset="5762.45">27873 15483 10127 0,'1'3'896'0,"2"-3"-704"0,-1 0-192 0,0 0 0 16,0 0 2336-16,0 0 432 0,3 1 96 0,3 1 16 0,3 2 848 0,3 1 176 15,-1-1 48-15,1-2 0 16,1 3-1904-16,-3 0-368 0,-2-4-80 0,0 2 0 16,0-1-1072-16,1-2-208 0,-11 0-32 0,0 0-16 15,0 0-272-15,44 0 128 0,-44 0-128 0,0 0 0 16,0 0 0-16,0 0 0 0,53-11 0 0,-53 11 0 16,0 0-320-16,0 0-64 0,0 0 0 0,0 0-11664 15,52-23-2336-15</inkml:trace>
  <inkml:trace contextRef="#ctx0" brushRef="#br0" timeOffset="6157.61">28279 15240 23951 0,'1'6'1056'0,"-1"-4"224"0,1 2-1024 0,0 0-256 15,-1-2 0-15,2-1 0 0,-1 4 2560 0,1 2 448 16,2 0 80-16,1 5 32 0,2 1-1056 0,0 0-208 16,0 2-32-16,-1-2-16 0,0-4-1104 0,1 1-208 15,-2-1-48-15,1 1-16 0,-1-3-240 0,0 2-64 16,1-3 0-16,-1 0 0 0,1 0-128 0,0-2 0 16,2 2 0-16,-2-2 0 0,1 1 0 0,-1-1 0 15,0-2 0-15,1 2 0 0,-2 2 0 0,0-2 0 16,-1-2 0-16,0 4 0 0,-1-2 0 0,-1 2 0 0,1-2 0 0,-3 2 0 0,1 0-144 0,-2-2 144 31,-1 2 0-31,1-1 0 0,-3 0-144 0,1 0 144 0,-2 1 0 0,-1 1-144 16,-2-1 144-16,0 1 0 0,-1-1-144 0,-1 1 144 15,0 0 0-15,-1 2 0 0,0-1 0 16,-2 0 0-16,1 0-144 0,0 2 144 0,-1-1 0 0,2 1 0 16,3-3-192-16,-1 2 64 0,2-3 128 0,2 0-208 15,2-2 16-15,1 0 16 0,0-2 0 0,4-2 0 16,-1 0-128-16,3-2-16 0,-4 2-16 0,0 0 0 31,0 0-864-31,0 0-160 0,0 0-48 0</inkml:trace>
  <inkml:trace contextRef="#ctx0" brushRef="#br0" timeOffset="7151.57">28855 15689 11055 0,'-6'8'976'0,"2"-4"-784"0,2 0-192 0,-2-1 0 0,3 0 1520 0,-1-1 256 31,4-2 48-31,-4 0 16 0,1 4 1168 0,0 0 256 16,0 1 32-16,-1-2 16 0,2 1-1136 0,2-1-240 16,-2-3-32-16,1 1-16 0,0-1-784 0,0 0-144 15,1-1-48-15,-1-2 0 0,0-1-384 0,-1 4-80 16,0 0 0-16,0 0-16 0,0 0-128 0,6-44-32 15,-6 44 0-15,0 0 0 0,-3-51-80 0,3 51 0 0,-5-46-16 0,5 46 0 0,-9-48-48 0,9 48-128 16,-7-54 192-16,7 54-64 0,-5-53-128 0,5 53 0 16,-5-51 0-1,5 51 0-15,-3-48 0 0,3 48 0 0,-2-44 0 0,2 44 0 16,-4-44 0-16,4 44 0 0,-6-39 0 0,6 39 0 16,-8-33 128-16,8 33-128 0,-7-26 128 0,2 14-128 15,1 4 128-15,1 0-128 0,0 4 128 0,-1-2-128 16,3 2 160-16,0 2-160 0,1-1 192 0,0 3-192 15,0-1 192-15,1 1-64 0,0 1 0 0,2 2-128 0,2-1 192 0,0-2-192 0,1 4 192 0,1 0-192 16,3-1 176-16,1 2-176 0,3 1 160 0,0 1-160 31,0-3 128-31,3 3-128 0,0 1 0 0,0 1 0 0,3-2 0 16,-3 2 0-16,2-3 0 0,-3 0 0 0,-3 2 0 0,0-4 0 16,0 2 0-16,-1-1 0 0,-1 1 0 0,-3-2 0 15,-1 2 0-15,-3-3 0 0,1 4-192 0,-2-4 32 16,-2 2 0-16,-1 0 0 0,-1 0-64 0,0 1-16 15,-3 1 0-15,-1-1 0 0,0-1 64 0,-1 1 16 16,-4 3 0-16,-1-1 0 0,-3 0 160 0,1 0 0 16,-2-2-144-16,0 2 144 0,1 1 0 0,0-3 0 0,-1 1 0 0,0-1 0 0,1 0-160 0,2 1 160 15,1-1 0-15,1-4-144 0,2 0 144 0,4 0-160 32,1-2 160-32,2 0-160 0,1 0 160 0,1-2-160 15,0 0 160-15,-1 2-160 0,0 0-32 0,0 0-16 16,0 0 0-16,0 0 0 15,0 0-544-15,0 0-96 0,0 0-32 0,51-34-16624 0</inkml:trace>
  <inkml:trace contextRef="#ctx0" brushRef="#br0" timeOffset="7475.32">29384 15177 8287 0,'-4'0'736'0,"1"0"-592"0,0 0-144 0,1 0 0 15,1 0 2192-15,-2 0 416 0,-2 2 80 0,-2 2 0 16,-4-2 896-16,-3 4 160 0,-2-1 32 0,0 4 16 0,1 1-1312 0,1 2-272 0,0 1-48 0,0-1-16 16,2 2-1200-16,0 0-240 15,3 3-64-15,-1-1 0 0,1 0-224 0,2 2-48 16,-2 2-16-16,4 1 0 0,0-1-64 0,0 2-16 15,1 3 0-15,2 0 0 0,1-3-272 0,-1 3 160 0,4-3-160 0,0 0 128 0,2 0-128 16,1-3 0-16,0-2 0 0,2-1 0 0,1-1 0 0,0-3 0 31,1 1-192-31,2-1 192 16,0-4-640-16,0 0-16 0,3-2 0 0,0-2 0 16,-1-1-1232-16,-13-3-240 0</inkml:trace>
  <inkml:trace contextRef="#ctx0" brushRef="#br0" timeOffset="8225.07">29471 15666 4607 0,'0'3'400'0,"0"-3"-400"0,0 1 0 0,0-1 0 16,0 0 2704-16,0 0 464 0,-2 2 96 0,2-2 0 15,0 4 960-15,-1-4 176 0,1 3 32 0,0-6 16 0,0-1-1840 0,0 1-368 16,0-3-80-16,0 6-16 0,0 0-1312 0,0 0-256 0,-1-54-48 0,1 54-16 31,-2-40-176-31,2 40-32 0,-4-45-16 0,4 45 0 16,-4-49-32-16,4 49-16 0,-6-49 0 0,6 49 0 16,-4-44-48-16,4 44-16 0,0 0 0 0,-5-45 0 15,5 45 16-15,0 0 0 0,0 0 0 0,-2-38 0 0,3 32-32 0,0 0 0 0,1 1 0 0,-1 1 0 31,0 3-32-31,0-4-128 0,0 4 192 0,1 1-64 0,0-3-128 0,1 3 192 0,0 0-192 0,0 0 192 16,1 3-192-16,-1-3 160 0,3 3-160 0,1 0 160 0,0 0-160 16,-1 1 0-1,-1-1 0-15,1 0 128 0,1 0-128 0,0 3 0 16,0 0 0-16,1-1 0 0,0 1 0 0,0 0 0 16,-1 1 0-16,1-1 0 0,-1 0 0 0,-1 0 0 15,0 0 0-15,-2 1 0 0,1-1-192 0,-2 0 16 0,-1 0 16 0,-1 0 0 0,-1-1-112 0,0 1-32 16,-2 1 0-1,-1 1 0-15,1-2 96 0,-3 1 16 0,1 3 0 0,-2-4 0 0,0 0 896 0,-2 0 192 16,0 0 48 0,0 0 0-16,1-2-784 0,0 0-160 0,0 0 0 0,0 1 0 31,3-4-848-31,1 1-128 0,0-2-32 0,3 0 0 0,1 0 1648 0,1 0 320 0,-1 0 64 0,0 0 0 31,1 0-1568-31,2 0-320 0,1 0-64 0,0 0-16 0,0 0 944 0,1 0 0 0,0 3 128 0,1-2 0 16,-1 4-128-16,0-1 144 0,0-1-144 0,0 2 160 15,2 0-160-15,-2 1 0 0,0 1 0 0,0 1 128 16,2-2-128-16,-2 1 0 0,-1-1 0 0,0 1 0 16,-2 2 0-16,2-3 0 0,-2 4 128 0,-2-4-128 15,0 4 0-15,-1-1 0 0,-1-2 0 0,-1 2 0 16,-1 1 0-16,-2-2 0 0,0 2 0 0,0 0 0 0,-1-1 0 16,0-2 0-16,0 2-192 0,-2-3 192 15,1 0-336-15,-2-2 48 0,1 0 16 0,-2-2 0 0,0 2 32 0,0-4 16 16,-1 0 0-16,-2-3 0 0,2 2 0 0,1-4 0 15,3 4 0-15,0-3 0 0,0-1 80 0,2 4 16 16,3-1 0-16,0-1 0 0,0 2 128 0,1-2-208 16,1 1 80-16,0 1 128 15,3-2-448-15,-2-1 16 0,2 4 16 0,1-3 0 16,2-2-1056-16,-1 1-224 0,3 0-32 0,-1-2-14384 0</inkml:trace>
  <inkml:trace contextRef="#ctx0" brushRef="#br0" timeOffset="8640.72">29923 15402 8287 0,'-2'-2'368'0,"1"2"80"0,-1-2-448 0,1 2 0 0,1-3 0 0,-1 3 0 15,1-1 2416-15,-1 1 400 0,1-2 64 0,-3-1 32 16,2 2 848-16,-3-3 160 0,1 2 48 0,-1 2 0 16,0 0-1584-16,-1-3-304 0,0 6-64 0,-1-3-16 15,0 2-1152-15,0-2-224 0,-2 4-48 0,1-1-16 16,-2 0-160-16,2 3-16 0,-2 1-16 0,2-4 0 0,-2 3-112 0,0 1-32 16,2 0 0-16,0 2 0 0,-1-3-96 0,2 4 0 15,0-2-128-15,1 2 192 0,1 3-192 0,0-3 144 0,1 2-144 0,0 0 128 16,2 2-128-16,0 1 0 15,1-2 144-15,0 2-144 0,2-1 128 0,2-2-128 16,1-2 128-16,1 2-128 0,1-3 0 0,2 1 128 16,2-4-128-16,2 2 0 0,-1-2 0 0,2-1 0 15,0-2 0-15,2 1 0 0,2-1 0 0,-1-2 0 16,0 1 0-16,-1-2 0 0,-16 0 0 0,0 0 0 16,43-3 0-16,-43 3 0 15,0 0-416-15,0 0 0 0,0 0 0 0,44-15 0 16,-39 14-368-16,-1-2-80 0,-1-1-16 0,1 2-17744 0</inkml:trace>
  <inkml:trace contextRef="#ctx0" brushRef="#br0" timeOffset="9073.54">30080 15250 15663 0,'-2'6'688'0,"1"-4"144"0,1-2-656 0,0 1-176 0,0 2 0 0,0-3 0 16,1 2 2672-16,-1 0 496 0,2 3 96 0,1-2 32 16,2 3 128-16,0 1 32 0,0 3 0 0,1-2 0 0,0 2-2032 0,0-3-400 15,2 2-64-15,-2 4-32 0,1-4-304 0,1 4-64 16,0-1-16-16,0-1 0 0,0 4-224 0,0-1-64 15,-1 3 0-15,1-1 0 0,-1 3-256 0,-1-2 128 16,0 4-128-16,1-2 0 0,-2 0 0 0,-1 0 0 16,1-1 0-16,-1-2 0 0,0 1 0 0,0-1 0 15,-2-4 0-15,1 2 0 0,-1-2 0 0,-2 0 0 16,0 1-208-16,-2-3 80 0,-1 2-176 0,-1 0-16 16,-1-2-16-16,0 3 0 0,0-4 32 0,-2-2 16 15,1 1 0-15,-2-1 0 0,2-4 32 0,0 1 16 16,-3 2 0-16,1-3 0 0,0-3-16 0,0 1-16 15,2 1 0-15,-1-2 0 0,1 0 16 0,2 0 16 16,1 0 0-16,0 0 0 0,1 0-64 0,1 0-16 16,1 0 0-16,1 0 0 15,0-2-768-15,2 1-144 0,0-2-48 0,2-1-15120 0</inkml:trace>
  <inkml:trace contextRef="#ctx0" brushRef="#br0" timeOffset="9500.84">30607 15470 1839 0,'-4'1'160'0,"1"1"-160"16,0-2 0-16,2 0 0 0,1 0 1344 0,-1 0 256 16,1 0 32-16,0-2 16 0,-1 2 1488 0,1-1 288 15,-2 1 64-15,1-3 16 0,1 1-448 0,0 0-96 16,1 0-16-16,1-2 0 0,0 4-960 0,2-2-208 15,-1-1-48-15,1 3 0 0,2 0-560 0,-1 0-112 16,1 0-32-16,1 3 0 0,0-1-560 0,0 0-112 16,2 0-32-16,0 0 0 0,-1 2-176 0,1-1-144 15,0 0 192-15,-2 0-192 0,2 1 0 0,-2-4 0 0,1 3 0 0,-1-3 0 16,-1 0 0-16,0-2 0 0,-1 1 0 0,-1-2 0 31,0 1-576-31,-2-2 0 0,1 3-16 0,-2-4-11552 0,-1 1-2304 0</inkml:trace>
  <inkml:trace contextRef="#ctx0" brushRef="#br0" timeOffset="9908.56">30575 15578 5519 0,'1'0'240'0,"0"-1"64"0,1 1-304 0,-1-2 0 16,0 2 0-16,0 0 0 0,1 0 1600 0,-1-3 256 15,3 2 48-15,-1 1 16 0,2-2 1152 0,1-2 256 16,2 1 32-16,-2 2 16 0,1 0-368 0,0 0-80 16,0 1-16-16,0-3 0 0,0 3-1184 0,0 0-224 15,-1 0-48-15,2 0-16 0,-2 0-832 0,0 3-160 0,0-3-48 0,0 0 0 16,1 1-192-16,-1 1-32 0,0 1-16 0,0-3 0 16,0 4-160-16,0-4 0 0,1 2 0 0,-2 2 128 15,0-2-128-15,0-1 0 0,-1 2 0 0,0-1 0 31,1 0-496-31,-2 0 32 0,-1-2 0 0,1 0 0 16,-1 1-1552-16,-1-2-304 0</inkml:trace>
  <inkml:trace contextRef="#ctx0" brushRef="#br0" timeOffset="23761.34">31455 14874 2751 0,'0'0'256'0,"0"0"-256"15,0 0 0-15,0 0 0 0,0 0 512 0,0 0 64 16,0 0 16-16,0 0 0 0,0 0 944 0,0 0 192 16,0 0 48-16,0 0 0 0,0 0 1328 0,0 0 272 15,0 0 48-15,0 0 16 0,0 0-608 0,26-39-112 16,-26 39-32-16,0 0 0 0,0 0-720 0,2-2-160 16,-1 2-16-16,0-1-16 0,0 1-912 0,-1 0-176 0,0 0-48 0,0 0 0 0,0 0-224 0,0 0-48 15,0 0-16-15,0 0 0 0,0 0 16 0,0 0 0 31,0 0 0-31,0 0 0 0,0 0-32 0,3 0 0 0,-3 1 0 0,-1 4 0 16,-1-4-80-16,2 4 0 0,-1-1-16 0,0-1 0 0,0 2-96 0,1 3-16 31,0-5 0-31,-2 4 0 0,2-2-128 0,0 1 0 0,0-3 0 0,0 4 128 16,0-4-128-16,0 0 0 0,0 1 0 0,-1-2 0 16,1 2 0-16,-1-2 0 0,1-1 0 0,0 2 0 0,-1-2 0 0,1 2 0 15,0-1 0-15,1-2 0 0,-1 1 0 0,1 2 0 0,0-1 0 16,2-2 0-1,-2 4 0-15,2-4 0 0,-1 2 0 0,0 2 0 16,2-4 0-16,-1 3 0 0,2 0 0 0,0-1 128 16,-5-2-128-16,0 0 128 0,0 0-128 0,0 0 128 15,0 0-128-15,0 0 0 0,38 8 0 0,-38-8 128 16,0 0-128-16,0 0 0 0,0 0 0 0,46 4 0 0,-46-4 0 0,0 0 0 16,28 9 0-16,-19-6 0 0,-9-3 0 0,0 0 0 15,26 13 0-15,-26-13 0 0,0 0 0 0,24 12 0 0,-24-12 0 0,14 10 0 16,-14-10 0-1,11 9 0-15,-7-6 0 0,0 3 0 0,-2-2 0 0,-1 2 0 16,-1 1 0-16,0-1 0 0,-1 1 0 0,-1 2 0 16,-2-1 0-16,0 0 0 0,0 1 0 0,0 0 0 15,-3 0 0-15,0-1 0 0,-1 0 0 0,1 0 0 16,-2 0 0-16,0 0 0 0,0-2 0 0,0-1 0 16,-1 1 0-16,2-2 0 0,-2 2 0 0,-1-5 0 15,0 2 0-15,-2-1 0 0,1-1 0 0,-2 2 0 16,1-3 0-16,-2 0 0 0,1-3 0 0,1 2 0 15,0 1 128-15,1-2-128 0,-2-1 0 0,2 2 0 0,1-2 0 0,1 0 0 16,4 3 0-16,1-4 0 0,1 2 0 0,3-1 0 16,0 2 0-16,1 1 0 0,0 0 0 0,0 0 0 15,0 0 0-15,0 0 0 0,0 0 0 0,0 0 0 16,0 0 0-16,0 0-144 0,0 0 144 0,0 0-160 31,0 0-432-31,0 0-96 0,0 0-16 0,0 0 0 16,0 0-128-16,0 0-48 0,0 0 0 0,0 0-11920 0,0 0-2368 0</inkml:trace>
  <inkml:trace contextRef="#ctx0" brushRef="#br0" timeOffset="24243.91">31500 14799 11055 0,'-4'0'240'0,"2"-2"48"0,0 2 16 0,1 0 16 0,1 0-320 0,0 0 0 16,-1 0 0-16,1 2 0 0,-1-2 2080 0,1 0 352 15,0 2 80-15,0-2 16 0,1 2 544 0,0-2 96 16,2 0 32-16,-1 0 0 0,1 0-1024 0,0 0-192 15,-3 0-32-15,0 0-16 0,0 0-848 0,0 0-192 16,0 0-16-16,0 0-16 0,0 0-288 0,0 0-64 0,0 0-16 0,0 0 0 16,51-6-48-16,-51 6 0 15,0 0 0-15,0 0 0 0,0 0-96 0,0 0-32 0,42 2 0 0,-42-2 0 16,0 0-32-16,0 0-16 0,0 0 0 0,46 0 0 16,-46 0-80-16,0 0-32 0,0 0 0 15,0 0 0-15,54-2-160 0,-54 2 0 0,0 0 144 0,0 0-144 16,0 0 0-16,56-4 0 0,-56 4 0 0,0 0 0 15,0 0 0-15,0 0 0 0,0 0 0 0,49-5 0 16,-49 5 0-16,0 0 0 0,0 0 0 0,0 0 0 16,0 0 0-16,0 0 0 0,15 11 0 0,-17-7-128 15,-1 0-112-15,0-2-16 0,-2 4 0 0,-2-2 0 16,0 0-416-16,0 1-96 16,-2 2 0-16,0-3-16 0,1 1-224 0,0 1-32 0,0-2-16 0,-1 0-17472 15</inkml:trace>
  <inkml:trace contextRef="#ctx0" brushRef="#br0" timeOffset="25310.9">31212 15351 10127 0,'-1'-1'896'0,"-1"-2"-704"16,1 3-192-16,0 0 0 0,1 0 1472 0,-3 0 272 16,1 0 48-16,-2 0 16 0,-1 0 384 0,-1 0 80 15,-1 3 16-15,2-3 0 0,0 0-64 0,2 1-16 16,2 1 0-16,0-2 0 0,1 0-832 0,0 0-160 16,2 3-48-16,1-3 0 0,-1 0-208 0,1 0-32 15,0 0-16-15,0 0 0 0,-1 0-400 0,1 0-96 16,-1 0-16-16,0 1 0 0,0-1-80 0,-2 0 0 15,2 3-16-15,0-3 0 0,-1 0 16 0,0 0 16 16,0 2 0-16,2-2 0 0,1 0-80 0,-1 0 0 16,2 1-16-16,-5-1 0 0,0 0-32 0,0 0 0 15,0 0 0-15,45-1 0 0,-45 1 32 0,0 0 0 0,0 0 0 0,53-9 0 16,-53 9-48-16,0 0-16 0,0 0 0 16,56-3 0-16,-56 3-176 0,0 0 160 0,0 0-160 0,47-3 160 15,-47 3-160-15,0 0 192 0,0 0-192 0,40 3 192 16,-40-3-64-16,0 0 0 0,0 0 0 0,0 0 0 0,46 3-128 0,-46-3 128 15,0 0-128-15,0 0 128 16,0 0-128-16,38 3 0 0,-38-3 0 0,0 0 0 16,0 0 0-16,39 4 0 0,-39-4 0 0,0 0 0 15,0 0 0-15,42 2 0 0,-42-2 0 0,0 0 0 16,0 0 0-16,0 0 0 0,51-2 0 0,-51 2 0 16,0 0 128-16,0 0-128 0,0 0 0 0,48-4 128 0,-48 4-128 15,0 0 128-15,0 0-128 0,0 0 128 0,41 6-128 0,-41-6 0 16,0 0 0-16,0 0 0 0,26 7 0 0,-22-4 0 15,1 1 0-15,0-2 0 0,-5-2 0 0,0 0 0 16,0 0 0-16,0 0 0 0,0 0 0 0,33 6 0 16,-33-6 0-16,0 0 0 0,0 0 0 0,0 0 0 15,0 0 0-15,0 0 0 0,51-11 0 0,-51 11 0 16,0 0 128-16,0 0-128 0,0 0 0 0,0 0 0 16,47-1 0-16,-47 1 0 0,0 0 0 0,0 0 0 15,28 6 0-15,-23-2 0 0,0-2 0 0,0 2 0 16,-1-3 0-16,1 2 0 0,-1-1 0 0,1-1 0 15,0 2 0-15,-1-3 0 0,1 0 0 0,0 0 0 16,-2 0 0-16,1-3 0 0,-4 3 0 0,0 0 0 16,0 0 0-16,0 0 0 0,0 0 0 0,0 0 0 0,0 0 0 0,0 0 0 15,0 0 0-15,0 0 0 0,0 0 0 0,0 0 0 16,0 0 0-16,0 0 0 0,0 0 0 0,0 0 0 16,0 0 0-16,0 0 0 0,36 3 0 0,-36-1 0 15,-1 0-224-15,1 0 80 0,-2 1 16 0,1-2 0 31,-1 1-368-31,0 1-64 0,0 0-16 0,0-3 0 16,0 3-144-16,0-2-48 0,-1 2 0 0,2-3 0 0,0 0-32 0,1-4-16 0,0 3 0 16,0-1-17744-16</inkml:trace>
  <inkml:trace contextRef="#ctx0" brushRef="#br0" timeOffset="34611.26">31342 15644 3679 0,'0'0'320'0,"0"0"-320"31,0 0 0-31,0 0 0 0,0 0 512 0,0 0 16 16,1-2 16-16,0 0 0 0,-1 2 784 0,0 0 144 16,-1 0 48-16,1 0 0 0,-1 0 736 0,-2 0 160 15,2 2 16-15,-3 0 16 0,2-1 80 0,-1 2 16 16,1-1 0-16,-1-1 0 0,1 2-240 0,-1-3-64 15,1 2 0-15,1-2 0 0,1 2-960 0,0-2-192 0,0-2-32 0,1 2-16 16,1-2-592-16,1 2-128 16,-1-3-32-16,1 2 0 0,0-1 16 0,0 2 0 0,1-3 0 0,-2 3 0 15,-2 0-48-15,0 0 0 0,0 0 0 0,0 0 0 16,0 0 16-16,0 0 0 0,41 3 0 0,-41-3 0 16,0 0-32-16,0 0-16 0,40 2 0 0,-40-2 0 15,0 0-80-15,0 0-16 0,56-8 0 0,-56 8 0 16,0 0-128-16,0 0 0 0,0 0 144 0,52-10-144 15,-52 10 0-15,0 0 0 0,0 0 0 0,0 0 0 16,42 2 0-16,-35 2 0 0,-4 0 0 0,1 2 0 16,0-3 0-16,-2 4 0 0,1-1 0 0,-2-1 0 0,0 2 0 15,-1-1 0-15,0-2 0 0,0 2 0 0,0-1 0 0,-1 0 0 16,-2 1 0-16,1-1 0 16,-1 1 0-16,0 1 0 0,-1-4 0 0,-1 4 0 0,-1-4 0 0,0 3 0 15,-2-2 0-15,1 2 0 0,-1 0 0 0,0-2 0 16,2 1 0-16,1-4 0 0,1 2 0 0,0-3 0 15,3 0 0-15,1 0-128 0,3-3 128 0,-1 2 0 16,0 1 0-16,1 0 0 0,-1-2 0 0,1 2 0 16,-1 0 0-16,2 0 0 0,0 2 0 0,-1-2 0 15,1 4 0-15,0-2 0 0,1 2 0 0,-1-1 0 16,0 0 0-16,3 3 0 0,-1-2 0 0,1 2 0 16,1-2 0-16,0 1 0 0,1 0 0 0,0 0 0 15,-1-1 0-15,1-1-128 0,-2 2 128 0,1-1 0 16,-1 2 0-16,-1-2 0 0,-1 2 0 0,-1-2 0 15,-1 2 0-15,-1 0 0 0,-1 0 0 0,0 3 0 0,-1-3 0 0,-1 0 0 16,-1 2 0-16,-1-2 0 0,1 0 0 0,-2 1 0 16,-1 2-144-16,0-5 144 0,0 2-160 0,-1-1 160 0,0 0-160 0,-1 0 160 15,-2 1-160-15,1-2 160 0,0-2 0 0,-3 4 0 16,-2-2 0-16,-2 2 0 16,-2 0 0-16,-3 1 0 0,-1-1 0 0,0-1 0 15,0 0 0-15,2-2 0 0,1 1 0 0,2-1 0 0,3-1 0 0,1-2 0 16,2 0 128-16,3-2-128 15,1-2 0-15,1 1 0 0,1 0 0 0,2 0 0 16,1 0 128-16,-1-1-128 0,2 1 0 0,0 0 0 16,0-2 0-16,2 3 0 0,-2 0 0 0,1-2 0 15,0 2 0-15,0-1 0 0,0 2 0 0,-1-1 0 0,2 0 0 0,0 0 0 16,-1-1 0-16,2 0 0 16,-3 3-624-16,0 0-16 0,0 0-16 0,0 0-12464 0,0 0-2496 0</inkml:trace>
  <inkml:trace contextRef="#ctx0" brushRef="#br0" timeOffset="35523.65">32111 15676 9215 0,'1'-2'816'16,"-1"0"-656"-16,1 0-160 0,-1 2 0 0,0 0 1216 16,0 0 224-16,0-1 32 0,1 1 16 0,-1-3 464 0,0 3 96 15,0-2 0-15,-1 1 16 0,0 1 80 0,-1 0 16 16,-2 0 0-16,0 1 0 0,-1 1-272 0,0 1-48 15,0-2-16-15,-1 1 0 0,1 2-576 0,0-1-112 16,1-3-32-16,1 3 0 0,-2-3-528 0,1 3-96 16,0-3-32-16,2 0 0 0,-2 1-160 0,2-1-32 15,-2 3-16-15,0-3 0 0,-1 2-64 0,0-2-16 16,-1 4 0-16,0-2 0 0,0 2-16 0,-2-3 0 16,1 4 0-16,0-1 0 0,-2-1-16 0,2 2-128 15,-1 2 192-15,1-2-64 0,1 1 0 0,-2 2 0 16,2-1 0-16,1 2 0 0,0 0-128 0,0-1 192 15,1 1-192-15,1 3 192 0,-1-3-192 0,1 4 160 0,1-1-160 0,0-1 160 16,-1 2-160-16,2-1 160 0,0 0-160 0,1 2 160 16,0-2-160-16,0 3 128 0,1-2-128 0,0-1 128 15,2-1-128-15,-1 0 0 0,2 3 0 0,1-6 0 16,0 2 0-16,1 0 0 0,1 0 0 0,1-1 0 16,0 1 0-16,2-4 0 0,0 0 0 0,1 0 0 15,-1-2 0-15,-1-2 0 0,-1 2 0 0,0-4 0 0,-1 3 0 0,2-3 0 0,1-3 0 16,0 3 0-1,-10 0 0-15,0 0 0 0,0 0 0 0,0 0 0 16,52-18-128-16,-52 18 128 0,0 0 0 0,0 0 0 16,0 0 0-16,0 0 0 0,44-39-144 0,-44 39 144 15,0 0-128-15,0 0 128 0,0 0-192 0,0 0 192 16,0 0-144-16,13-47 144 0,-15 44 0 0,-1-4-144 16,-2 4 144-16,0-1 0 0,-2-1 0 0,0 1 0 0,1 2 0 0,-2 1 0 15,1-2 0-15,-2-1 0 0,1 1 176 0,-1 0-48 16,2 0 0-16,-1 0 0 0,0-1-128 0,0 2 192 15,1-1-192-15,-1 0 192 0,1 3-192 0,-1-4 0 16,2 4 0-16,0 0 128 0,1 1-128 0,-1 2 0 16,1-1 0-16,-1 2 128 0,1 0-128 0,0 1 0 15,0-2 0-15,0 3 128 0,1 1-128 0,1-4 0 16,1 1 0-16,0 1 0 0,1 0 0 0,-1 0 0 0,2-1 0 0,0-2 0 0,0 2 0 0,2-2-144 16,-1-2 144-16,0 1-208 15,2-1-176 1,0-1-48-16,1-1 0 0,-4 2 0 0,0 0-416 0,0 0-96 0</inkml:trace>
  <inkml:trace contextRef="#ctx0" brushRef="#br0" timeOffset="54985.45">1625 16203 13823 0,'-1'5'1216'15,"-1"-3"-960"-15,0 1-256 0,1 1 0 0,1-4 1440 0,-2 2 240 16,1-2 48-16,0 4 16 0,-2-1 992 0,1 4 192 16,-2 1 32-16,2 5 16 0,1-3-1152 0,-1 6-224 0,1 0-64 0,0 0 0 15,1 5-544-15,0-1-112 0,0-2-32 0,0 4 0 0,0-2-384 0,1 1-80 31,0 1 0-31,1 1-16 0,0 1-192 0,-1-1-48 16,3-1 0-16,-2 1 0 0,1 1-128 0,-1-1 160 16,2 2-160-16,-1-3 160 0,-1-2-160 0,-1 1 128 15,2-2-128-15,-2-2 128 0,0 0-128 0,-1-3 0 16,1-2 144-16,-1-2-144 0,2-4 128 0,-1-3-128 16,-1-2 128-16,0-2-128 0,1-2 0 0,-2-5 0 0,1 0 0 0,0-4 0 0,-1-4 0 0,1 16 0 15,0 0 0-15,-4-63 0 0,4 63 0 0,-4-55 0 16,4 55 0-16,-3-63 128 15,3 63-128-15,-4-61 0 0,4 61 0 0,-5-75 0 16,5 75 0-16,-4-71 0 0,4 71 0 0,-5-61 0 16,5 61 0-16,-3-53 128 0,3 53-128 0,-5-41 0 15,2 27 0-15,1 2 144 0,-1 0-144 0,-1 4 0 16,2 0 176-16,0 1-176 0,0 1 160 0,0 3-160 16,1-1 160-16,-1 1-160 0,1 3 160 0,0-2-160 0,1 1 176 0,0 1-176 0,1 0 192 15,0 0-192-15,3 0 192 0,-1 1-64 0,1 1 0 0,1 1-128 31,2 1 176-31,-1-2-176 0,0 2 160 0,1-1-160 16,2 4 128-16,-2-4-128 0,2 6 0 0,-1-3 144 0,0 0-144 0,-2 1 0 16,2 0 0-16,-2-1 0 0,-1 0 0 0,0 1 0 15,-1-4 0-15,-1 3 0 0,1-1 0 16,-2 0 0-16,0 4 0 0,-1-3 0 0,-1 0 0 0,0 1 0 16,1-1 0-16,-2 0 0 0,1 0 0 0,0-2 0 0,-1 0 0 0,-1-1 0 0,1 0 0 0,0-1 0 15,-1 2 0-15,-1-4 0 0,1 2 0 0,-2 2 0 31,0-1 0-31,0-2 0 0,0 2 0 0,-3 2 0 16,2-1 0-16,-1 0 0 0,1 1 0 0,0-1 0 16,2 2 0-16,0-4 0 0,1 2 0 0,0 0 0 15,1-1 0-15,0 2 0 0,2-1 0 0,0-2 0 16,1 3 0-16,0 0 0 0,2-1 128 0,-2 0-128 16,2 1 0-16,0 1 128 0,1-2 0 0,0-1-128 0,1 1 192 0,0 1-64 0,1-1 16 0,1-2 0 15,2 2 0-15,0-2 0 0,1-2 0 0,-1 2 0 16,0 0 0-16,-1-2 0 15,3 4-144-15,-1-4 128 0,-1 2-128 0,-2 2 128 16,3 0-128-16,-1 1 0 0,-1 1 0 0,1 1 0 16,-3 2 0-16,1-3 0 0,-2 4 0 0,-1 0 0 15,2 0 0-15,-2 2 0 0,0 0 0 0,-1 1 0 16,0-3 0-16,-3 0 0 0,-1-1 0 0,-1 3 0 16,-2-3 0-16,-1 1 0 0,-2-1 0 0,-3 1 0 0,1 0 0 0,-3-2 0 0,-2 2 0 0,1-2 0 15,-4 3 0-15,0-1 0 0,-1 0 0 0,-2 0 0 31,2 2 128-31,-1 0-128 0,3 2 0 0,-1-2 128 16,4-1-128-16,1-1 0 0,0-2 0 0,2 0 128 16,3-4-128-16,1 0 0 0,3-4 0 0,2-1 0 0,0 1 0 15,2-7 0-15,2 1 0 0,-1 0 0 0,-3 6 0 0,0 0 0 16,0 0 0-16,0 0-176 16,29-64-400-16,-29 64-64 0,0 0-32 0,28-53-12640 0,-28 53-2544 0</inkml:trace>
  <inkml:trace contextRef="#ctx0" brushRef="#br0" timeOffset="55647.71">2106 15953 8287 0,'-1'1'736'0,"-2"-1"-592"15,2 0-144-15,0 0 0 0,-1 0 896 0,1 0 160 16,0 0 32-16,-2 0 0 0,1 0 1024 0,-3 0 224 16,-1 0 32-16,-2-1 16 0,2 1-32 0,-1-1-16 15,-1 2 0-15,1-1 0 0,0 0-528 0,0 1-96 16,0 2-32-16,1-2 0 0,0 2-528 0,-1-1-128 16,3 2 0-16,-3-2-16 0,4 2-400 0,-1-2-80 15,0 2-16-15,0 0 0 0,2 0-256 0,-2 0-48 16,-1 0-16-16,0 2 0 0,2 1-32 0,-2-1-16 15,0 0 0-15,-1 4 0 0,-1 0-16 0,2-2-128 0,-1 2 192 0,1-2-64 16,2 0-128-16,-1 1 128 0,3 1-128 16,-1 0 128-16,1-2-128 0,1 2 160 0,1-2-160 0,2 0 160 15,-1 1-160-15,2 1 0 0,1-3 144 0,-1 2-144 16,2-3 0-16,-1 0 0 0,1-2 0 0,-1 0 0 16,1-2 0-16,0 1 0 0,2-3 0 0,-2-3 0 15,1 3 0-15,0-3 0 0,0 0-176 0,-1-3 176 31,2 2-432-31,-2 1 16 0,0 0 0 0,0-1 0 0,2-1-1232 0,-3 4-240 16</inkml:trace>
  <inkml:trace contextRef="#ctx0" brushRef="#br0" timeOffset="56252.52">2509 16339 14735 0,'-6'0'640'0,"1"0"160"0,1-2-640 0,0 2-160 0,2 0 0 0,-1 0 0 16,1 0 1664-16,-2-3 288 0,-3 2 64 0,-3 1 16 16,-1-3 288-16,0 1 64 0,0 1 16 0,-1 1 0 15,3 0-768-15,-1 0-160 0,0 0-16 0,1 1-16 16,0 1-352-16,0 1-80 0,0 1-16 0,-1 2 0 15,0-3-432-15,1 4-96 0,1-1-16 0,-2 2 0 16,1-3-144-16,1 4-48 0,-1 0 0 0,-1-2 0 16,3 2-32-16,-1 1-16 0,2 0 0 0,1 2 0 15,-1-3-16-15,1 2 0 0,0 0 0 0,-1-1 0 16,2 2-48-16,0 0-16 0,1 0 0 0,-1 0 0 0,3 0 0 0,0 3-128 16,-1-2 192-16,1 0-64 0,2 2 0 0,1 1 0 15,-2-2 0-15,2 0 0 0,0 0 0 0,2 1 0 16,1-3 0-16,0 2 0 0,1-2 0 0,3 1-128 15,0-1 192-15,0-1-64 0,4 0-128 0,-1 0 160 16,3 1-160-16,0-3 160 0,1-1-160 0,0-2 0 16,1 0 0-16,1 0 128 0,0-1-128 0,1-3 0 15,-1 0 0-15,1-2 0 0,1-2 0 0,-3-2 0 16,-2-2 0-16,1-1 0 0,-1-1 0 0,0 0-176 16,-2 2 176-16,-13 6-128 0,0 0-480 0,0 0-96 0,52-32 0 0,-40 26-16 15,-12 6-832-15,0 0-176 0</inkml:trace>
  <inkml:trace contextRef="#ctx0" brushRef="#br0" timeOffset="56861.51">2809 16453 12895 0,'-1'-3'1152'0,"1"1"-928"0,0 1-224 0,0 1 0 15,1 0 2016-15,-1 0 352 0,2-3 80 0,0 1 16 16,2 0 736-16,2 0 128 0,1 2 48 0,1 0 0 0,1 0-1328 0,0 0-272 15,3 2-48-15,-3-2-16 16,3 2-1072-16,-1-2-224 0,-1 2-32 0,-1-2-16 16,0 0-224-16,-1-2-144 0,-1 2 192 0,0-2-192 15,0 2 0-15,-2 0 0 0,-2 0 0 0,1 0 0 16,-2 0 0-16,1 0 0 0,-2-2 0 0,0 2 0 16,1 0-480-16,-4 0-48 0,1 0-16 0,0-3-11456 15,-2 3-2288-15</inkml:trace>
  <inkml:trace contextRef="#ctx0" brushRef="#br0" timeOffset="57129.1">2848 16615 9215 0,'1'0'816'0,"0"-3"-656"31,0 3-160-31,1-1 0 0,-1 1 2848 0,1-2 544 16,2 2 96-16,2-3 32 0,3 2 192 0,1-2 32 0,2 3 16 0,2-2 0 16,-2 2-1968-16,1 0-384 0,0 0-64 0,0 2-32 15,-1 1-864-15,-1-3-192 0,-1 1-16 16,0 2-16-16,-2-3-224 0,0 0 0 0,-1 0 0 0,-1 0 0 16,1 0 0-16,-4 0-208 0,2 0 32 0,-1-4 16 15,0 4-1472-15,-3-3-288 0,1 0-64 0,0-4-13968 0</inkml:trace>
  <inkml:trace contextRef="#ctx0" brushRef="#br0" timeOffset="58361.3">3582 16084 15663 0,'0'-1'1392'0,"0"1"-1120"0,2-2-272 0,-2 2 0 16,0 0 2176-16,0 0 368 0,0 0 80 0,1-3 0 16,-1 2 208-16,1-2 48 0,-1 3 0 0,-1-2 0 15,0 1-1296-15,-1 1-256 0,0 0-48 0,-2 0-16 16,0 1-672-16,-1 1-128 0,2 1-16 0,-3-3-16 16,1 4-192-16,-3-2-48 0,2 2 0 0,-1-1 0 15,0 4-192-15,0-4 176 0,0 2-176 0,-2 1 160 16,1-2-160-16,0 0 0 0,0 2 0 0,0 0 0 0,-2 0 0 15,-1 3 0-15,-3-2 0 0,3 2 0 0,0-1 0 16,0 1 0-16,0 0 0 0,2 0 0 0,0 1 0 16,2 0 0-16,-1-2 0 0,2 2 0 0,1-2 0 0,2 0 128 15,0 1-128-15,1-2 0 0,2-1 176 0,1 1-48 16,0-1-128-16,2 0 192 0,-1-2-32 0,1 2-16 16,2 0 0-16,-1-2 0 0,1-1-144 0,2 2 160 15,0-1-160-15,-1-1 160 0,2-2-160 0,-2 1 0 16,2 1 0-16,-1 1 0 0,0-4 0 0,-1 2 0 15,0 2 0-15,-1-3 0 0,0 4 0 0,-1-4 0 16,0 4 0-16,-1-1 0 0,1 2 0 0,-1-2 0 16,-1 2 0-16,1 0 0 0,-2-2 0 0,0 2 0 15,0 0 0-15,-1 0 0 0,0 0 0 0,-1 1 0 0,0-4 0 0,0 2 0 16,-1 0 0-16,2 0 0 0,-1-1-176 0,1-4 176 16,1 2-144-16,-1 0 144 0,2 0-160 0,-1-2 160 15,1 3-128-15,1 0 128 0,0 0 0 0,1 2-144 16,1 0 144-16,-1 1-128 0,0 0 128 0,-1 0-128 15,0 2 128-15,0-2-128 0,0-2 128 0,-1 2-128 16,0 2 128-16,-1-1-192 0,0-4 192 0,0 3-192 16,1-3 192-16,-2 1 0 0,0-2 0 0,-2 2 0 15,2-3 0-15,-1 1 0 0,0 2 0 0,0 1 0 16,-1-4 0-16,1 4 0 0,-1 2 0 0,-1 0 0 16,2-1 0-16,-2 3 0 0,2-3 0 0,0 1 0 15,0 2 0-15,1-5 0 0,0 2 0 0,1-4 0 0,0 2 0 16,-1-4 0-16,1 1 128 0,1-1-128 0,-1 0 0 15,-1-1 128-15,1 1-128 0,-1 0 0 0,0 0 0 0,1 0 0 16,-1 1 0-16,2 2 128 0,-2-1-128 0,1 0 0 16,0 0 128-16,0 2-128 0,1 1 128 0,0-2-128 15,1 4 160-15,-1-4-160 0,2 3 128 0,-2-3-128 16,1 3 0-16,0-5 0 0,0 3 0 0,-1 1 128 16,1-1-128-16,-1-2 0 0,0 4 0 0,-1-2 0 15,0 0 128-15,-1 2-128 0,0 0 0 0,0 3 0 16,-1 1 0-16,0 0 0 0,-1-1 0 0,0 3 128 15,-1-1-128-15,1 0 0 0,-2 2 0 0,2 0 0 16,-2-3 0-16,2-2 0 0,-2 2 128 0,0-2-128 16,2 3 0-16,-2-1 0 0,1 0 0 0,1-2 128 0,1 2-128 15,-2-2 0-15,2 0 0 0,0 2 128 0,-2 0-128 0,2 1 0 16,0-1 0-16,1 0 0 0,0-1 0 0,0 0 0 16,0-2 128-16,1 3-128 0,2-4 0 0,-2 1 0 15,1 2 128-15,3-5-128 0,0 2 0 0,1 0 0 16,1 0 128-16,1 0-128 0,1 0 0 0,-1-2 144 15,2 1-144-15,2 0 0 0,-1 1 0 0,-1-1 128 16,-1 1-128-16,0 1 0 0,1-1 0 0,0-1 0 16,-1 0 0-16,-2-2 0 0,0 0 0 0,0-3 0 15,-1 0-240-15,0-3 32 0,3 0 0 0,-2-2 0 32,0-3-432-32,-7 8-64 0,0 0-32 0,0 0 0 0,0 0-1008 15,31-57-208-15</inkml:trace>
  <inkml:trace contextRef="#ctx0" brushRef="#br0" timeOffset="74893.17">4066 16343 4607 0,'1'-6'400'0,"-2"-1"-400"16,0 4 0-16,1 0 0 0,0-1 912 0,-2 2 112 15,2-2 0-15,-1-2 16 0,0 0 1152 0,-2-4 240 16,2 0 32-16,-1 1 16 0,0 3-304 0,1 3-64 15,0 0-16-15,0 3 0 0,-1 3-48 0,1-2-16 16,-1 4 0-16,1-2 0 0,-2 1-384 0,1 1-80 16,-1 3-16-16,1-2 0 0,-2 2-624 0,-1-1-128 0,1-1-32 0,-1 4 0 15,2-3-384-15,-2 2-96 0,0 1-16 0,0 2 0 16,1 0-64-16,-1 4-16 0,0-3 0 0,0 0 0 16,2 2-32-16,-1-1-16 0,1 2 0 0,0 1 0 15,0-1-144-15,1 0 160 0,-1 3-160 0,1-3 160 16,0 3-160-16,0-3 0 0,-2 1 0 0,3 0 0 15,0-1 0-15,1-2 0 0,0 1 0 0,1-3 0 16,0-1 0-16,3 0 0 0,0-1 0 0,1 0 0 16,0-1 0-16,1 1 0 0,1 0 0 0,1-2 0 15,-1 2 0-15,2 0 0 0,-2-1 0 0,3 1 0 16,-1-1 0-16,1-2 0 0,-1 1 0 0,0-3 0 16,0 1-192-16,-1-1 192 0,0-1-192 0,-1 0 192 15,1-2-448 1,-1 1 16-16,1-3 16 0,-2 0 0 0,1-3-672 0,1 0-144 0,-8 3-32 0,0 0-15680 15</inkml:trace>
  <inkml:trace contextRef="#ctx1" brushRef="#br0">12623 12451 0,'-204'171'0,"38"-13"16,13-3-1,2-13 1,26-25 0,25-3-1,13-10 1</inkml:trace>
  <inkml:trace contextRef="#ctx0" brushRef="#br0" timeOffset="75960.36">4366 16486 12895 0,'0'3'1152'0,"-1"-3"-928"15,0 2-224-15,0-2 0 0,1 0 1280 0,-2 0 192 16,1 4 64-16,0-2 0 0,-3 4 1088 0,2-2 208 0,0 2 48 0,1 1 16 16,0-4-720-16,0 1-160 0,1 1-32 0,0-1 0 15,0-1-720-15,0 3-160 0,1 1-16 0,0 1-16 16,-1 2-496-16,1 0-112 0,1-1-16 0,-1 2 0 0,1 0-128 0,0 3-16 15,0 0-16-15,-2-1 0 0,3 0-112 0,-2 0-32 16,2-1 0-16,-1-2 0 16,0-1-144-16,1-2 0 0,-1-1 0 0,1 1 0 15,-1-1-256-15,1-3-96 0,0 1-16 0,1-1-12160 16,1-1-2432-16</inkml:trace>
  <inkml:trace contextRef="#ctx0" brushRef="#br0" timeOffset="76193.71">4572 16771 17503 0,'2'11'768'0,"-1"-5"176"16,-1-2-752-16,1-1-192 0,-1 1 0 0,2-2 0 0,-1 2 2048 0,1 1 384 16,2 5 80-16,1 2 16 0,0-2-448 0,-1 0-96 15,1-1 0-15,-2-2-16 0,1-1-1056 0,-1-2-208 16,0 1-32-16,1-4-16 0,-3 4-464 0,2-1-192 15,-2-2 128-15,-1 2-128 0,0 2 0 0,0-2 0 16,-1 2 0-16,-1-3 0 16,1 0-1024-16,0 0-144 0,0-3-32 0,0 0-8784 15,-1 0-1744-15</inkml:trace>
  <inkml:trace contextRef="#ctx0" brushRef="#br0" timeOffset="76543.89">4785 16435 4607 0,'-2'5'400'0,"1"-5"-400"0,0 2 0 0,-1 0 0 15,2-2 2640-15,0 0 448 0,-1 0 96 0,0 3 16 16,1-2 400-16,-1 4 96 0,-1-2 16 0,1 1 0 16,1 2-1344-16,-1-2-272 0,1 1-48 0,-1 1-16 15,1-1-976-15,0 4-192 0,-2-3-32 0,2 3-16 16,0 1-448-16,0-3-96 0,-1 4-16 0,0-4 0 15,0 3-256-15,-1 2 160 0,1-5-160 0,-1 2 128 0,0-2-128 0,1-1 0 0,1 0 0 0,1-3 0 16,1 1 0-16,0-2 0 0,2-1 128 0,1 2-128 16,1-3 0-16,0 0 0 15,2 2 0-15,0-2 128 0,2 0 16 0,-1 0 0 16,1 0 0-16,0-2 0 0,1-1 16 0,0 2 0 16,0-1 0-16,0-5 0 0,0 4-160 0,-1-4 192 0,1 4-192 0,0-3 192 15,-1-1-192-15,-1 1 0 0,0 3 0 0,-2-4 0 16,2 5 0-16,-3-2 0 15,1 2 0-15,-2-1 0 0,0 2-160 0,0 1-64 16,-1 0-16-16,0 0-18448 16</inkml:trace>
  <inkml:trace contextRef="#ctx0" brushRef="#br0" timeOffset="76802.94">4907 16424 20271 0,'-3'8'896'0,"2"-5"192"0,0 2-880 0,-1-1-208 0,1-1 0 0,1-2 0 16,0 4 2064-16,-1-2 368 0,1 5 80 0,-1 4 16 15,0 3-176-15,-1 1-48 0,2 3 0 0,0-2 0 16,2 4-1152-16,0-2-224 0,0 3-48 0,1 0-16 16,-1-2-512-16,1-2-96 0,-1 1-32 0,2 0 0 0,-1-6-224 0,-1 2 128 0,0-4-128 0,0 0 0 15,-1-5 0-15,0-1 0 0,0 0 0 0,1-5 0 31,-1 0-272-31,0 0-48 0,0 0-16 0,1-3 0 16,0 0-1168-16,-1-1-224 0,2-1-64 0,-1-1-14384 16</inkml:trace>
  <inkml:trace contextRef="#ctx0" brushRef="#br0" timeOffset="77118.33">5129 16254 12895 0,'-1'7'1152'0,"1"-1"-928"0,1-2-224 0,-1-2 0 0,1 1 2768 0,-1 1 512 15,2 3 112-15,0 4 0 0,2 5-112 0,1 0-16 32,0-2-16-32,1 1 0 0,0-3-1792 0,2 0-368 15,-2 2-64-15,1-2 0 0,2 3-656 0,-2-1-128 16,2 1-32-16,-2-2 0 0,-1 0-80 0,2 0-128 0,-2 5 176 0,2-2-176 15,-2 1 0-15,0 0 0 0,0-1 0 0,-2 0 0 0,-1 1 0 0,1-4 0 16,-1 4 0-16,-1 0 0 0,1-1 0 0,-3 0 0 16,0 0 0-16,-3 0 0 31,2 0-528-31,-4-1-64 0,0 0-16 0,-1-2 0 16,0 1-1280-16,-3-3-256 0,0-1-48 0,-1-4-16 15,3 0-672-15,0-5-144 0,-1 2-32 0,2-6-4368 0,1 2-896 0</inkml:trace>
  <inkml:trace contextRef="#ctx0" brushRef="#br0" timeOffset="77885.76">5527 16832 7359 0,'0'0'656'0,"-1"0"-528"15,1 0-128-15,0 0 0 0,0 0 1728 0,0 0 304 0,1 0 64 0,1 0 16 16,-1 4 576-16,1-1 128 0,1 0 32 0,-1 0 0 15,2 2-736-15,0 0-160 0,-1 1-32 0,1 0 0 16,1 1-704-16,1 2-160 0,0 1-32 0,1-1 0 16,-1 1-576-16,-1-1-112 0,0 1-16 0,-2 3-16 15,1-1-304-15,-1-2 0 0,-2 0 0 0,-1-2 0 16,0 2 0-16,0-3 0 0,-1-1 0 0,-3 1 0 31,0 2-848-31,-1-1-128 0,-1 2-32 0,0-3 0 16,-2 0-1280-16,1-1-256 0,0 0-48 0,-2-1-9552 0</inkml:trace>
  <inkml:trace contextRef="#ctx0" brushRef="#br0" timeOffset="79656.03">5947 16356 4607 0,'0'-1'400'0,"-2"1"-400"0,1-2 0 0,0 2 0 15,1 0 1024-15,0-3 128 0,-1 2 32 0,-1 1 0 16,2-3 1488-16,-2 2 288 0,1-1 64 0,-2 2 16 15,1-3-128-15,0 2-32 0,0 1 0 0,0-2 0 16,-1 2-768-16,1 0-144 0,-2 2-48 0,0-2 0 16,0 0-832-16,1 1-192 0,-3 2-16 0,1-1-16 15,-2 2-416-15,1-3-96 0,0 4-16 0,-1-4 0 16,0 4-80-16,-1-1-32 0,0 2 0 0,1 0 0 16,1 2-80-16,1-3-16 0,1 1 0 0,0 1 0 15,0 2 0-15,-1 1 0 0,2 2 0 0,-1 1 0 16,2-4-128-16,1 4 192 0,-1-1-192 0,1 2 192 0,0 2-192 0,1 0 128 15,1 2-128-15,0 1 128 0,2-3-128 0,1 3 0 16,-1-1 0-16,2-2 128 0,3 2-128 0,-1-1 0 16,2-1 0-16,1 0 128 0,1-2-128 0,0 1 0 15,1-3 144-15,1-2-144 0,0 2 0 0,0-2 0 16,0-1 0-16,1-2 0 0,-1-1 0 0,0-3-160 0,-1-2 16 0,-1 1 0 31,0-4-384-31,-1 1-80 0,-1 1-16 0,-2-6 0 16,-7 6-1008-16,0 0-208 0,0 0-32 0,0 0-14624 0</inkml:trace>
  <inkml:trace contextRef="#ctx0" brushRef="#br0" timeOffset="79888.72">6147 16440 21183 0,'0'7'944'0,"-1"-6"192"0,-1 1-912 0,2 1-224 0,0-2 0 0,0 1 0 15,0 0 2496-15,0 3 464 0,0-2 96 0,0 6 16 16,0 5-752-16,2-2-144 0,-2 4-16 0,1-4-16 16,1 4-1312-16,1-3-272 0,-2 3-48 0,0-1-16 15,2 1-240-15,-2-3-32 0,0 4-16 0,0-1 0 16,-1-2-64-16,2 0-16 0,-1-2 0 0,0 0 0 16,-1-3-128-16,1-2 0 0,2 0 0 0,-2-2 0 15,3 0-208-15,-2 0-80 0,2-1-16 0,0-2 0 16,1 2-672-16,0-2-144 0,1-1-32 0,0-1-16304 15</inkml:trace>
  <inkml:trace contextRef="#ctx0" brushRef="#br0" timeOffset="80107.41">6358 16736 18431 0,'-2'12'816'0,"1"-6"160"0,-1 1-784 0,1-2-192 15,1 0 0-15,0 0 0 0,0-2 1744 0,0 6 304 16,1 7 64-16,1 1 16 0,-1 2-288 0,0-3-64 16,0-1-16-16,1-3 0 0,-1-2-912 0,0-4-176 0,0 2-32 0,-1-3-16 0,-1-2-448 0,1 1-176 15,-1 1 128-15,1-4-128 16,-1 2 0-16,-2-1-272 0,2-1 32 0,0 2-9968 16,-2-3-2000-16</inkml:trace>
  <inkml:trace contextRef="#ctx0" brushRef="#br0" timeOffset="80764.65">6684 16438 9215 0,'-3'0'816'0,"1"-4"-656"15,0 4-160-15,2 0 0 0,-1 0 2448 0,0-2 464 16,-2 2 96-16,0-4 0 0,-2 0 656 0,-1 2 128 15,-2-1 32-15,2 2 0 0,0-1-1776 0,1 2-336 16,-1 0-80-16,1 0-16 0,1 0-912 0,2 2-176 16,-2-2-32-16,1 4-16 0,0-2-160 0,0 2-16 15,-1 0-16-15,2-1 0 0,0 4-32 0,0 1-16 16,0 0 0-16,1 3 0 0,1-1-112 0,0 2-128 16,0 4 176-16,0 0-176 0,1 3 128 0,1-1-128 15,1 2 0-15,0 2 0 0,1-1 128 0,1 3-128 0,0 1 0 0,0-3 0 16,1 0 0-16,0-1 0 0,1-1 0 0,0-1 0 15,0-6 0-15,1 2 0 0,0-3 0 0,1-4 0 16,0 0 0-16,-1-4 0 0,2 0 0 0,0-2 0 16,1-4 0-16,0 1 0 0,2-6 0 0,-13 7-144 15,0 0 144-15,37-31 0 0,-37 31 0 0,0 0-128 16,33-48 128-16,-33 48 0 0,0 0-144 0,0 0 144 16,29-55 0-16,-29 55-144 0,0 0 144 0,0 0 0 0,0 0-208 0,0 0 64 0,0 0 16 0,0 0 0 15,-6-49 128-15,2 49-208 16,-1 0 80-16,0 0 128 15,-2 0-176-15,-1 2 176 0,0 3-128 0,-2-2 128 16,0 0 0-16,-1 0 0 0,-1 4 0 0,1-4 0 16,0 1 0-16,-1 1 0 0,1-1 0 0,2 2 0 0,0-2 0 0,1 1 0 15,0 1 0-15,1-1 0 0,1 1 0 0,0-1 0 16,2 1 0-16,-1-2 128 0,2-1-128 0,2 1 0 16,0-1 0-16,1-1 0 0,0-1 0 0,1 2 0 0,0-3 0 0,2-4 0 0,1 4-208 15,-1-6-16-15,3 0 0 0,-6 6-12144 31,0 0-2432-31</inkml:trace>
  <inkml:trace contextRef="#ctx0" brushRef="#br0" timeOffset="81375.17">6926 16314 7359 0,'-1'4'656'0,"1"-2"-528"16,0 0-128-16,0 0 0 0,1-2 1408 0,0 3 256 16,0-2 64-16,2 4 0 0,1-1 1568 0,1 2 320 0,3 0 64 0,1 4 16 0,-1-4-768 0,2 1-160 31,0 2-16-31,0 0-16 0,1-2-1248 0,0 2-240 0,1 1-48 0,-1 2-16 16,0-2-672-16,-3 2-144 0,1 4-32 0,-1-1 0 15,-1 5-96-15,-2-1-32 0,-1 0 0 0,-1 2 0 16,0 2-80-16,-1 0-128 0,-2 2 176 0,0 0-176 15,0 1 144-15,-1-2-144 0,0 2 0 0,-3-1 144 16,2 0-144-16,-3-2 0 0,0-1 144 0,-1-3-144 16,-1 0 0-16,0-3 0 0,0 0 0 0,0-1 0 15,0-3 0-15,1-2-256 0,0-3 32 0,-1-2 16 16,2-1-160-16,2-2-16 0,0-2-16 0,1-2 0 16,2-2-128-16,0-2-32 0,0 0 0 0,1 0 0 15,0-3-1152-15,-1 9-224 0,0 0-48 0,0 0-13568 0</inkml:trace>
  <inkml:trace contextRef="#ctx0" brushRef="#br0" timeOffset="82361.29">7484 16897 8287 0,'-2'2'736'0,"2"-2"-592"0,0 0-144 0,0 3 0 0,-1-3 1344 0,1 0 224 15,0 0 48-15,0 0 16 0,1 0 1104 0,1 0 208 16,0 1 64-16,1 1 0 0,-2 2-304 0,3-1-48 16,-1 3-16-16,1 0 0 0,2 0-1024 0,-1 1-208 15,1 2-32-15,0 1-16 0,1 2-704 0,0-2-144 16,-1 3-16-16,2-3-16 0,-2 2-288 0,0 0-64 0,-2-2-128 0,-1 0 192 0,1 0-192 0,-1-1 0 31,-2 1 0-31,-1-2 0 0,0 2 0 0,-1-1 0 16,-1 2 0-16,0 0 0 0,-1-1-352 0,0 0-16 15,-1 2 0-15,0-2 0 16,1-1-704-16,-1 1-144 0,0-3-16 0,0-1-16 16,1 0-912-16,-1-1-176 0,2-1-32 0,-2-3-16 0,3-1-704 0,-2 0-144 0</inkml:trace>
  <inkml:trace contextRef="#ctx0" brushRef="#br0" timeOffset="83072.59">8134 16442 10127 0,'3'0'896'0,"-2"0"-704"0,0 0-192 0,-1 0 0 16,0 0 1552-16,0 2 288 0,1-2 48 0,0 3 16 15,1 0 912-15,-1 0 176 0,-1 0 32 0,0 1 16 16,-1 2-736-16,-2-2-160 0,1 2-32 0,-1 0 0 16,1 3-880-16,-3-3-176 0,1 4-32 0,-1 0-16 15,-1 2-432-15,0 1-64 0,0 0-32 0,-2 2 0 0,1 4-224 0,1-3-32 16,1 0-16-16,0 2 0 0,2 2-80 0,2 3-128 16,0-1 176-16,0 3-176 0,3-3 144 0,2 0-144 15,1 3 0-15,0-3 144 0,1-3-144 0,0 0 0 16,3-3 0-16,1 3 128 0,1-3-128 0,0-1 0 15,0-2 0-15,0-3 0 0,1 2 0 0,1-5 0 16,2 2 0-16,-2-6 0 0,-2 1-240 0,2-2 32 16,-1-2 0-16,0-3 0 15,0 0-592-15,-3 0-112 0,-9 3-32 0,0 0-10768 16,0 0-2144-16</inkml:trace>
  <inkml:trace contextRef="#ctx0" brushRef="#br0" timeOffset="83655.39">8436 16599 8351 0,'-4'0'176'0,"2"-3"32"0,-1 2 16 0,-1 0 32 0,3-1-256 0,0 2 0 0,0 0 0 0,-1-3 0 16,1 3 3712-16,-1-3 688 0,-1 0 144 0,1 0 16 16,2 1-1136-16,0 0-224 0,1 2-64 0,3-2 0 15,-1 2-1440-15,2-3-288 0,2 2-64 0,-1-1-16 0,2 1-752 0,0-2-160 16,2-1-32-16,1-2 0 16,-1 1-176-16,0 1-32 0,0-3-16 0,-2 2 0 15,1 1-160-15,-1 1 0 0,1 0 0 0,-1 0 0 0,-2 3 0 0,-1 3 0 16,0 0 0-16,0 4 0 0,-2 2 0 0,2 1-144 15,-1 2 144-15,-2 0-160 16,1 4-256-16,-2-2-48 0,0 5-16 0,-1-1 0 16,2 2-688-16,-4 1-144 0,2 1-32 0,-3 3 0 15,-1 1-192-15,-3-1-32 0,0-3-16 0,-3 0 0 16,1-3 512-16,-3-2 112 0,1-2 0 0,-2-1 16 0,-1-2 720 0,-1-2 224 16,-2 1 0-16,2-5-160 0,2-2 816 0,0-1 176 0,2-3 16 0,1 0 16 15,1-3 288-15,2-3 64 16,2-1 16-16,3 1 0 0,0-2-96 0,2 0-32 15,3-2 0-15,1 2 0 0,-4 8-336 0,0 0-80 0,0 0-16 0,0 0 0 16,0 0-272-16,48-36-48 0,-35 33-16 16,1 1 0-16,2 4-96 0,-1-2-32 0,2 0 0 0,-1 3 0 15,0 0-208-15,0 4 144 0,1-1-144 0,-3 0 128 16,1 0-128-16,-1-1 0 0,-1 1 0 0,-1-1 0 16,-1 1 0-16,-4 1 0 0,2-4 0 0,-4 1 0 15,0 0 0-15,-2-2 0 0,1-2 0 0,-1 3-176 16,-2-3-272-16,0-3-64 15,0 3-16-15,0-3 0 16,-1 0-1712-16,0-1-352 0</inkml:trace>
  <inkml:trace contextRef="#ctx0" brushRef="#br0" timeOffset="84114.95">8872 16893 7247 0,'-1'2'144'0,"1"-2"48"0,0 2 0 0,0 0 32 0,0 1-224 15,0-3 0-15,0 0 0 0,1 3 0 0,2 1 2304 0,-2 2 400 0,3 0 96 0,-1 1 48 16,1 2 304-16,0 0 64 0,1-1 16 0,-2 1 32 15,1 3-816-15,0-3-160 0,1 5-48 0,-1 1 48 16,-2-3-1136-16,0 1-208 0,1-2-48 0,-1 4 0 16,1-3-560-16,-3-2-112 0,0 2-32 0,-1-2 48 15,-1-1-240-15,1-2 0 0,-1 2 0 0,-1-3 0 16,2-2 0-16,-1-1-304 0,-1 0 48 0,1-3 64 16,0-3-1136-16,0 2-208 0,1-5-64 0,-1 0-14720 15</inkml:trace>
  <inkml:trace contextRef="#ctx0" brushRef="#br0" timeOffset="84764.43">9050 16649 911 0,'-1'-2'0'0,"1"2"0"15,0 2 0-15,-1-4 0 0,1 1 2656 0,0 1 448 0,-1-3 96 0,-1 1 0 16,1 0 1040-16,0-4 208 0,0 4 32 0,1-2 16 16,0 0-1632-16,0 2-336 0,0-1-64 15,1 2-16-15,1-1-1184 0,1 2-240 0,1 0-64 0,-1 0 0 16,1-3-464-16,1 3-112 0,0 0 0 0,1 0-16 16,1 3-112-16,0-3-32 0,1 2 0 0,1-2 0 15,0 1-224-15,-1-1 144 0,2 0-144 0,-1 3 128 16,-1-1-128-16,0 2 0 0,-1-3 0 0,0 2 0 15,-1 1 0-15,-1 0 0 0,0 0 0 0,-2 2 0 16,1 1-256-16,-2-1 80 0,1 4 16 16,-2-3 0-16,0-1-80 0,1 0-16 0,-2 3 0 0,0-2 0 15,0 2 80-15,-2 1 16 0,2-1 0 0,-2 1 0 16,1-2 160-16,-1-2-160 0,1 2 160 0,0-2-160 0,-1 0 160 0,-1-3 0 0,2-2 0 0,0 1 0 16,1 1 0-16,1 1 0 15,0-4 0-15,2 0 128 0,-1 0 32 0,2-3 16 16,-1 3 0-16,1-1 0 0,0 1 64 0,0 0 16 15,-1 1 0-15,1 2 0 0,1-3 0 0,-1 3 0 16,1 0 0-16,0 0 0 0,1 1-64 0,0 1 0 16,-1-1 0-16,0 0 0 0,0 2 720 0,0-3 144 15,-2 4 32-15,1-1 0 0,0-1-880 0,-2 2-208 16,2-1 0-16,-3-2 0 0,0 1 0 0,1 1 0 16,-1-2 0-16,-1 2 0 0,-1 0 0 0,-1-2 0 15,1 2-160-15,0 0 160 16,-2 1-1008-16,0-1-112 0,-2 1-32 0,-1 2 0 0,-2-2 832 0,1 2 176 15,-2 0 144-15,-1-2-208 0,-1-1 208 0,-1 0 0 16,-1 0 0-16,1-2 0 0,2 0 0 0,0-2 0 0,0 1-128 0,-1-3 128 16,0 1 0-16,0-1 0 0,4-1 0 15,-1 1 0-15,3-3 0 0,1 3 0 0,3-2 0 0,0 1 0 16,0 1 0-16,1 0 0 0,0 0-128 0,1 0 128 16,1 0-192-16,1 0 0 0,1-3 0 0,-1 2 0 31,4 1-304-31,0-3-48 0,2 0-16 0,-1 0 0 15,5 0-1360-15,-1-4-256 0</inkml:trace>
  <inkml:trace contextRef="#ctx0" brushRef="#br0" timeOffset="85171.92">9362 16440 15599 0,'0'7'688'0,"0"-4"144"0,0 1-656 0,0 0-176 16,0-2 0-16,1 1 0 0,2-2 1936 0,-1 1 368 16,1 5 64-16,3-1 0 0,2 4 544 0,2-2 96 15,0-2 32-15,1 2 0 0,2 1-1408 0,-1-3-288 16,2 1-48-16,-2 2-16 0,0-2-656 0,0 4-144 15,0-1-32-15,-1 3 0 0,1 0-240 0,-2 3-48 16,0 3-16-16,-1-1 0 0,-1 1-144 0,-1 1 0 16,-2-2 0-16,-2 2 128 0,1 5-128 0,-3 0 0 15,1 0 0-15,-2 0 0 0,0-3 0 0,0 1-192 16,-2-3 64-16,0-2 128 0,-2 1-400 0,0-3 32 0,1-1 16 0,-4-2 0 31,1-1-240-31,-1-2-48 0,-1-3-16 0,0 1 0 16,-1 0-368-16,-1-2-80 0,3 0-16 0,-1-4 0 15,2 2-80-15,3-4-16 0,-1 3 0 0,1-3 0 0,2 0 352 0,1 0 64 0,0-3 16 0,0 1 0 32,3 0-1024-32,-1-4-208 0</inkml:trace>
  <inkml:trace contextRef="#ctx0" brushRef="#br0" timeOffset="85630.46">9852 17001 11055 0,'-4'0'480'0,"1"0"112"0,1 0-464 0,1 0-128 0,-1 0 0 16,2 0 0-16,-1 0 1376 0,-1 0 256 0,-1 0 48 16,0 0 16-16,0 0 320 0,-1 0 64 0,3 0 16 0,0 2 0 15,1-2-544-15,0 4-96 0,1-2-32 0,2 2 0 16,-1 2-208-16,1-2-32 0,0 2-16 0,1 0 0 15,0 0-224-15,1 1-48 0,1 0-16 0,-1-1 0 16,-2 3-496-16,1-3-80 0,0 4-32 0,0 0 0 16,-3 0-272-16,0 1 0 0,-1-1 128 0,-1 0-128 15,0 2 0-15,-2-2 0 0,-1 2 0 0,-1-2 0 16,1 0-144-16,-4 1-96 0,1-1-16 0,-1 0 0 16,1-1-1232-1,-2-2-256-15,2-1-48 0,-2-3-16 0,0-2-560 16,2-2-96-16,0-4-32 0,2-3-8720 0</inkml:trace>
  <inkml:trace contextRef="#ctx0" brushRef="#br0" timeOffset="86224.65">10279 16418 11055 0,'-2'4'976'0,"1"-2"-784"16,0 0-192-16,-1 0 0 0,1-1 2048 0,0 4 384 16,-2 1 64-16,-2 2 0 0,0 4 304 0,-2 3 48 15,1 1 16-15,1 0 0 0,0-3-1008 0,2-4-192 16,1 4-32-16,1-1-16 0,1 1-768 0,0 0-144 16,1 3-48-16,0 3 0 0,2-1-336 0,-1 1-64 15,1 3 0-15,0 2-16 0,2 0-240 0,-1 1 128 16,2 1-128-16,-1-1 0 0,3 3-144 0,-2-6-128 15,1 3-32-15,-2-3 0 16,1-2-992-16,-1-1-208 0,0-1-32 0,0-4-16 16,-1-2 336-16,0-3 64 0,-1-5 0 0,1-1 16 15,-2-3-16-15,1-3 0 0,1-4 0 0,-2-2 0 16,-2 9-448-16,0 0-112 0,0 0-16 0,15-66-7520 0</inkml:trace>
  <inkml:trace contextRef="#ctx0" brushRef="#br0" timeOffset="86674.08">10441 16709 12895 0,'-5'3'1152'0,"2"-3"-928"0,0 0-224 0,1 0 0 15,2 0 1568-15,0-2 272 0,0 1 48 0,0-2 16 16,1 0 784-16,2-4 176 0,0 1 16 0,2 0 16 15,1-3-912-15,2 2-192 0,0 1-48 0,1 0 0 16,0 2-720-16,1 1-128 0,0 1-48 0,-1 1 0 16,0 2-464-16,1 1-80 0,0 2-32 0,-1 2 0 15,0 0-272-15,-1 3 128 0,-2-3-128 0,0 4 0 0,0 0 0 0,-1 4 0 16,-1 1 0-16,-3 3 0 0,-1-1 0 0,-1 4 0 16,0-2 0-16,-4 1 0 0,1-2 0 0,-3-2 0 0,-1 3 0 0,-2-3 0 15,-1-2-400-15,0-2 16 0,0-3 0 0,-1 0 0 16,-2 0-144-16,0-3-32 0,0 1 0 15,0-4 0 1,2-2 48-16,1 2 16 0,-1-3 0 0,1-3 0 0,1 2 496 0,4-2-144 16,1-4 144-16,2 2 0 0,0 2 160 0,2-4 112 15,1 1 32-15,1 0 0 0,3-1 416 0,-4 7 96 0,0 0 16 16,0 0 0-16,0 0-208 0,39-37-48 16,-31 33 0-16,2 0 0 0,2 2-208 0,2-2-48 0,0 2-16 0,1 2 0 15,0 0-160-15,0 2-16 0,0-1-128 0,-2 2 192 16,1 3-192-16,-2-2 0 0,0 2 0 0,-3 0 0 0,0 0 0 0,-1 0 0 15,-2 1 0-15,1-1 0 32,-1-3-384-32,-1 1-64 0,-1-1 0 0,0-1-18096 0</inkml:trace>
  <inkml:trace contextRef="#ctx0" brushRef="#br0" timeOffset="86893.22">10727 16887 16575 0,'-1'10'1472'0,"0"-2"-1168"0,-1-1-304 0,1-4 0 15,1 0 2496-15,-1 0 432 16,1 0 80-16,-1 3 32 0,-1 1-208 0,1 6-32 16,-1-1-16-16,0 1 0 0,1-4-1664 0,1 1-336 15,-1-1-64-15,1 1-16 0,1 0-480 0,-1-4-96 16,3 3-128-16,-2-4 176 0,0 1-176 0,0 0 0 16,2 3 0-16,-2-3 0 0,0 0-256 0,1 0-96 15,0 0-16-15,-1-2 0 16,2-1-1488-16,1-6-288 0,-2 3-64 0,0-6-12960 0</inkml:trace>
  <inkml:trace contextRef="#ctx0" brushRef="#br0" timeOffset="87288.86">10878 16709 6447 0,'1'3'576'0,"-2"1"-576"0,1-1 0 16,0-2 0-16,0 1 2000 0,-1 1 304 0,1 1 48 0,0-2 16 15,-2 3 544-15,1 4 112 0,0-1 32 0,1-2 0 16,0 2-1136-16,0-2-208 0,1 3-48 0,0-8-16 0,2 1-736 0,-2-2-144 0,-1 0-16 16,1 0-16-16,2-2-192 0,-1 1-32 0,1 1-16 0,1-3 0 15,-1 3 160-15,1 0 48 0,1 0 0 0,0 0 0 32,1 0-192-32,0 3-48 0,0-2 0 0,2 4 0 15,-2-1-256-15,1-1-48 0,1 3-16 0,-1 1 0 16,1-1-144-16,-2 0 0 0,-1 0 0 0,0 4 0 15,0-4 0-15,0 2 0 0,0 0 0 0,-3 1 0 0,2 2 0 0,-3 0 0 16,0-1-192-16,-1 0 192 16,-1-1-368-16,1 1 48 0,-1-4 16 0,0 0 0 0,-2 4 176 0,1-4 128 15,-2 1-192-15,-1 2 192 0,-1-3 0 0,-2 3 0 0,1 1 0 0,-3 0 0 16,0-2 0-16,0 2 0 16,-1-2 0-16,1-2 0 0,-1-1-368 0,1-1 48 15,0-3 0-15,2-2 0 16,1-2-352-16,3-1-64 0,-1-2-16 0,0-2 0 15,1 0-112-15,4 8-32 0,0 0 0 0,0 0 0 16,-9-51-1200-16,9 51-240 0</inkml:trace>
  <inkml:trace contextRef="#ctx0" brushRef="#br0" timeOffset="87523.28">10830 16737 8287 0,'-3'1'736'0,"2"-1"-592"0,0 0-144 0,1-1 0 16,0 1 2368-16,0-1 448 0,1 0 96 0,1-3 16 16,1 2 1040-16,2-5 192 0,1 4 64 0,2-7 0 15,-8 10-2048-15,0 0-416 0,0 0-80 0,37-35-16 16,-37 35-1088-16,0 0-240 0,0 0-32 0,42-35-16 16,-31 29-160-16,-1 0-128 0,0-3 192 0,-1 3-192 0,1 0 0 0,0 0 0 15,-1 0 0-15,-2 1 0 16,2 0 0-16,-2-1-224 0,3 2 32 0,0 0-11952 15,0 1-2384-15</inkml:trace>
  <inkml:trace contextRef="#ctx0" brushRef="#br0" timeOffset="87937.37">11086 16479 8287 0,'0'0'368'0,"0"0"80"0,1 0-448 0,0 2 0 16,0-2 0-16,-1 0 0 0,2 1 2752 0,0 2 480 15,2-2 96-15,1 4 0 0,2 1 480 0,-1-2 96 0,2 2 0 0,-1 2 16 16,2 0-1968-16,0-2-400 15,-1 3-80-15,1 1 0 0,-1 0-864 0,1-1-160 0,0 4-48 0,-1-1 0 16,1 5-272-16,-1-1-128 0,0 5 128 0,-2-4-128 16,-1 0 0-16,-1 3 0 0,-2 5 0 0,0-2 0 15,-2 5 0-15,-2-3 0 0,0 1 0 0,-2-1 0 16,1 0 0-16,-4 0 0 0,0-2 0 0,0 2 0 16,-1-7 0-16,-1 1 0 0,0 1 0 0,-4-4 0 15,3-1 0-15,-1-5 0 0,-1-1 0 0,1 0 0 16,1-5-176-16,1-2-16 0,3 2 0 0,1-4 0 15,3 0 0-15,2 0-16 0,2 0 0 0,2-4 0 16,1 2-48-16,1-4-16 0,3 2 0 0,-1-2 0 16,3 0-1072-16,-11 6-192 15,0 0-64-15,39-25-14048 0</inkml:trace>
  <inkml:trace contextRef="#ctx0" brushRef="#br0" timeOffset="88606.17">11527 16952 6447 0,'0'0'576'0,"0"0"-576"15,0 0 0-15,0 0 0 0,-1 0 1616 0,1 0 224 16,1 0 32-16,0 2 16 0,2 0 800 0,-2 2 144 16,3 2 48-16,-1 0 0 0,2 0-592 0,0 3-112 15,2 1-32-15,-1 0 0 0,1 2-1072 0,1 0-224 16,-1 5-32-16,-1-5-16 0,2 2-480 0,-3 0-80 15,1 0-32-15,-3 1 0 0,0-4-208 0,-2 1-288 0,0 3 64 0,-1-5 16 32,-1 0-832-32,-1-1-176 0,-1-2-16 0,0-1-16 15,-2-1-224-15,-3-1-32 0,2 0-16 0,-1-2 0 16,0-2-384-16,1 0-80 0,0-2 0 0,1-2-16 16,0-2 48-16,0-3 16 0</inkml:trace>
  <inkml:trace contextRef="#ctx0" brushRef="#br0" timeOffset="88955.73">12061 16442 4607 0,'-2'2'400'0,"-3"-2"-400"15,1 3 0-15,0-3 0 0,2 1 2160 0,-2 1 336 16,1 1 80-16,-4 0 16 0,-4 5 1040 0,-4 3 208 16,-2 0 32-16,0 4 16 0,1-1-1440 0,0 3-272 15,1-1-64-15,1 0-16 0,2 3-992 0,-1-2-192 16,2 1-32-16,0 3-16 0,1-1-384 0,2 1-80 16,2 2-16-16,1-1 0 0,1 0-160 0,3 0-32 15,1 2-16-15,2-1 0 0,1-3-176 0,2 0 160 16,1-2-160-16,0-1 160 0,3-1-160 0,-1-2 0 15,2 0 0-15,1 1 128 0,2-3-128 0,-1 1 0 16,-1-4 0-16,1 1 0 0,1-1-176 0,-1 1-16 0,1-4 0 0,-1-2 0 31,0 2-672-31,-1-4-144 0,1-2-16 0,-3 0-16 16,1 0-1152-16,-1 0-240 0,0-2-32 0,-1 0-11296 0</inkml:trace>
  <inkml:trace contextRef="#ctx0" brushRef="#br0" timeOffset="89555.93">12206 16763 4607 0,'-6'0'0'0,"2"0"192"0,2-2-48 0,-1 2-16 0,2-2-128 0,0 2 0 15,-1 0 0-15,0-2 0 0,-2-2 1312 0,1-2 224 16,-1 4 64-16,1-2 0 0,2 0 704 0,0 2 160 16,0-1 32-16,2 2 0 0,0-1-96 0,2-1-16 15,0 2 0-15,1-4 0 0,1 1-32 0,1 0-16 16,0 2 0-16,1-2 0 0,1 1-864 0,0-2-160 15,0 3-32-15,0 0-16 0,0 2-816 0,1 0-144 16,0 0-48-16,-2 2 0 0,0 0-256 0,1 3 160 0,-2-2-160 16,-1 3 128-16,0 1-128 0,-1-1 0 0,-2 4 0 0,1 2 0 15,-3-2 0-15,0 2 0 0,0 1 0 0,-3 0 0 16,1 2 0-16,-2-1-176 0,0 1 176 0,-2-2-192 16,0 2-144-16,-2 1-48 0,0-2 0 0,-2 1 0 31,1-3-224-31,-1-1-48 0,-1 0-16 0,0-1 0 15,-1 0 32-15,-1-4 0 0,1 3 0 0,1-6 0 0,1 4 256 0,-1-4 48 0,0 1 16 0,2-1 0 16,2-3 320-16,2 0 0 0,1 0 0 0,2-4 0 16,2-1 416-16,0 0 0 0,2-4 0 0,3 3 0 0,0-4 336 0,0 4 64 0,2-3 16 0,1 2 0 15,2 1-208-15,-2 2-48 0,0 2 0 0,2-2 0 16,2-1-272 0,3 4-64-16,-2 1-16 0,2-3 0 0,-1 3-224 0,-1 0 128 15,2 0-128-15,-1 0 0 0,-2 0 0 0,1 3 0 16,-1 0 0-16,0 0 0 0,-2 1 0 0,1-2 0 15,-2 2 0-15,-2-1-160 0,0-3-48 0,-4 3-16 16,2-3 0-16,-1 0 0 16,0 0-976-16,1-3-192 0,-2 1-32 0,0 1-15360 15</inkml:trace>
  <inkml:trace contextRef="#ctx0" brushRef="#br0" timeOffset="89775.66">12482 16930 16575 0,'-4'7'736'0,"2"0"160"0,-1-4-720 0,1 2-176 0,0-1 0 16,2-1 0-16,0-2 1984 0,-1 2 384 0,0 4 64 0,-2 4 0 15,1 2-288-15,1 0-64 0,-1-1-16 0,1 0 0 0,1-2-1056 0,0 3-224 16,0-1-32-16,1-1-16 16,2 0-464-16,-3 2-80 0,1 0-32 0,-1-4 0 15,1 1-160-15,1 0 0 0,-2-4 0 0,0-2 0 31,0-1-448-31,0-1 0 0,1-5-16 0,-1-1-15056 0</inkml:trace>
  <inkml:trace contextRef="#ctx0" brushRef="#br0" timeOffset="90307.2">12720 16741 11055 0,'-1'4'480'0,"0"-4"112"0,0 0-464 0,-1 0-128 15,2 0 0-15,0 0 0 0,0-3 2192 0,-1 2 432 0,0 1 64 0,0-4 32 0,0 3-32 16,-1 0 0 0,1 1 0-16,0 0 0 0,0 1-768 0,-2-1-144 15,2 2-48-15,-3 1 0 0,2 1-656 0,-1 2-144 16,-1-4-32-16,1 4 0 0,-2-1-480 0,1 4-96 15,-1 1-32-15,0-1 0 0,0 0-112 0,-1 4-32 16,0-1 0-16,1 4 0 0,0 0-144 0,1 3 0 0,2 1 144 0,-1 1-144 16,2-2 0-16,0-2 0 0,1 1 0 15,1 1 128-15,2 0-128 0,-1 0 0 0,2-7 0 0,-1 1 0 16,5-3 0-16,1 2 0 0,2-5 0 0,-1 2 0 16,2-3 0-16,2-5 0 0,-2 1 0 0,2-5 0 0,-2 1 0 0,0-2-128 15,1-2 128-15,-2 0 0 16,0-3 0-16,-2 2-128 0,-9 7 128 0,0 0 0 15,0 0 0-15,0 0 0 0,0 0 0 0,0 0-128 0,30-50 128 0,-31 45 0 0,0 3-144 0,-3-2 144 16,2 2-192-16,-3-1 16 0,0 3 16 0,-3-1 0 31,1 1-112-31,-2 0-32 0,3 0 0 0,-2 0 0 16,-1 0-16-16,-1 0-16 0,0 0 0 0,0 0 0 16,2 0 64-16,0 0 16 0,2-3 0 0,1 3 0 0,-1 3 48 0,1-3 16 15,2 0 0-15,0 1 0 0,0 2-112 0,1-1-16 16,1-2 0-16,-2 1 0 15,2 2-544-15,1-3-112 0,-1 2-32 0,1-1 0 16,1 2-656-16,-1-3-144 0,2 0-32 0,1-4-10512 16</inkml:trace>
  <inkml:trace contextRef="#ctx0" brushRef="#br0" timeOffset="90751.06">12912 16606 2751 0,'-2'0'256'0,"0"0"-256"0,1-1 0 0,0 1 0 15,1 0 1632-15,0 0 288 0,1 1 48 0,-1-1 16 16,1 3 2000-16,2-1 416 0,-1 2 80 0,2 2 0 16,1 0-1072-16,0 2-208 0,1 3-64 0,0-1 0 15,2-1-1648-15,-1 4-336 0,2-1-64 0,-1-2 0 16,1 4-608-16,1 1-112 0,0-3-32 0,-1 0 0 16,-1 2-160-16,0 1-48 0,-1 1 0 0,-1 0 0 15,0 0-128-15,1 0 0 0,-2 3 0 0,-2-1 0 16,1-2 0-16,-2 3 0 0,1-2 0 0,-2 2 0 0,0-1 0 15,-1 1 0-15,-1-1 0 0,0 0 0 0,0-1 0 0,-2-1-176 16,1-2 176-16,-3-2-192 0,0-2-32 0,0-2-16 16,-3-1 0-16,1-1 0 0,0 0-32 0,-3-2-16 15,0-2 0-15,-1-1 0 16,1 2-128-16,0-6-32 0,2 2 0 0,1-1 0 16,2-2-144-16,0-1-48 0,3 1 0 0,-1 1 0 15,1-4-544-15,1 2-112 0,-1 1-32 0,1-3-13648 0</inkml:trace>
  <inkml:trace contextRef="#ctx0" brushRef="#br0" timeOffset="91722.38">13373 17098 2751 0,'-2'0'256'0,"-1"0"-256"15,2 0 0-15,1 0 0 0,0 0 1152 0,-1 0 176 16,-2 0 32-16,1 0 16 0,-2 0 848 0,2 0 160 16,-1 0 48-16,1 0 0 0,2 0 80 0,0-2 32 0,1 2 0 0,0 0 0 0,3 2-176 0,-2-2-16 15,1 1-16-15,1 1 0 0,-3 1-608 0,3-1-128 16,1 3-32-16,-1 1 0 16,1 0-864-16,2 1-160 0,-2 2-32 0,0 1-16 15,-1 2-256-15,1 1-48 0,0 0-16 0,0 2 0 16,-1 1-176-16,0-2 0 0,-2 1 0 0,-1-2 128 15,-1 2-128-15,-1-3 0 0,0 0 0 16,-2-1 0-16,2-4 0 0,-2-1-192 0,-1 0 32 0,0 1 16 16,0-5-352-16,-1 2-64 0,1-2-16 0,0-2 0 15,0 2-784-15,2 0-176 0,-2-2-16 0,0 3-16 32,0-3-656-32,2 1-128 0,0 1-16 0,-1-1-10368 0</inkml:trace>
  <inkml:trace contextRef="#ctx0" brushRef="#br0" timeOffset="94033.48">13973 16646 3679 0,'0'-3'320'0,"0"3"-320"15,0 0 0-15,0 0 0 0,0 0 1344 0,0 0 192 16,0-2 32-16,0 2 16 0,0-2 992 0,-1 2 208 16,1-2 32-16,-1 2 16 0,-2 0-32 0,2 0-16 15,-2 0 0-15,1 0 0 0,-1 0-800 0,1 2-176 16,-1-2-16-16,0 0-16 0,0 0-704 0,-2 4-144 16,-1-1-32-16,0 0 0 0,0 4-416 0,-2-4-96 15,1 3 0-15,-2 3-16 0,2 1-176 0,-1 0-48 0,0 0 0 0,-1 2 0 16,2 1-144-16,-1 0 128 15,3 2-128-15,-1 1 128 0,2-1-128 0,1-2 0 16,2 0 0-16,-1 3 128 0,4 0-128 0,-1 0 0 0,2-1 0 0,1 3 0 16,2 0 0-16,1 3 0 0,0-5 0 0,0 4 0 15,3 1 0-15,0-2 0 0,0 0 128 0,0 0-128 16,0-3 0-16,0 0 0 0,0-4 0 0,0-2 0 16,-2 0 0-16,1-1-176 0,0-6 176 0,-2 1-192 31,2-2-256-31,-2 1-48 0,0-6-16 0,0 0 0 0,0-3-1136 15,-1-1-224-15,-6 7-48 0,0 0-13616 0</inkml:trace>
  <inkml:trace contextRef="#ctx0" brushRef="#br0" timeOffset="94714.03">14215 16761 4607 0,'-6'2'400'0,"1"-1"-400"16,2 1 0-16,-1-2 0 0,1 0 1504 0,2 0 224 15,-1 3 32-15,-3-1 16 0,-1 3 1904 0,-3-2 384 16,0 3 80-16,2 1 16 0,2-1-1152 0,1-5-208 0,3 1-48 0,1 1-16 15,1-3-1328-15,3-3-256 0,1 0-48 0,1-2-16 16,1 1-576-16,1 0-112 0,0 1-16 0,0-2-16 16,-2 4-128-16,2-2-32 0,-1 1 0 0,0 0 0 15,0 2-208-15,0 0 176 0,0 2-176 0,1 0 160 16,-1-2-160-16,1 3 0 0,-2 0 0 0,0 0 0 16,0 3 0-16,-1-5 0 0,0 3 0 0,-1 1 0 15,-2-2 0-15,-1 4 0 0,1-4 0 0,-2 2 0 16,0-1-272-16,-2 0 64 0,1 2 16 0,-2-2 0 15,0 4-48-15,-2-2 0 0,0 4 0 0,-1-1 0 16,0-3 80-16,0 4 16 0,-1-4 0 0,1 4 0 16,1-2 144-16,0 0 0 0,2 1 0 0,0-3 0 15,2-1 0-15,1 1 0 0,2-1 0 0,1-1 128 16,-1-2 96-16,1 2 32 0,2 0 0 0,-2-1 0 0,2 2-64 0,-1-1 0 16,2 0 0-16,-1 1 0 0,0-2 0 15,0 0-16-15,0 1 0 0,1-1 0 0,-1 0-48 0,1 3 0 16,1-2 0-16,-1-2 0 0,0 2-128 0,0-2 192 15,0 2-192-15,1 0 192 0,-1-2-192 0,-1 2 0 16,0 0 0-16,-2 1 128 0,1-2-128 0,0 1 0 16,-2 2 0-16,-1-2 0 0,1 1 0 0,-4-1 0 15,1-1-128-15,0 1 128 0,-2 1-256 0,0-1 32 16,-1-2 0-16,-1 2 0 0,-1 0 32 0,-1 1 0 16,-3-2 0-16,0 0 0 0,-3 4 192 0,1-4-192 15,0 0 192-15,-1 0-192 0,1-2 192 0,0 2 0 16,2-1 0-16,0-2 0 0,2 1 0 0,1 2 0 15,2-3 0-15,1 1 0 0,2-1 0 0,1 0 0 0,-1 0 0 0,4-1 0 16,-2 1 0-16,2-3 0 16,1 2 0-16,-1-1 0 0,2-2-176 0,1-2 176 0,1-1-192 0,-6 7 192 31,0 0-848-31,0 0-64 0,0 0-16 0,48-28-10592 0,-33 23-2112 16</inkml:trace>
  <inkml:trace contextRef="#ctx0" brushRef="#br0" timeOffset="94886.94">14511 17076 15663 0,'1'12'688'16,"-1"-4"144"-16,0 0-656 0,0-4-176 0,0 0 0 0,0 1 0 16,-1-1 1840-16,0 3 336 0,-1 5 64 0,0 3 0 15,-2 1-160-15,2-2-32 0,-1 1-16 0,1-5 0 0,1-1-1136 0,-1 0-208 16,2-3-48-16,0-3-16 0,0 0-448 0,0-3-176 16,2 0 128-16,-1 0-128 15,0-2-272-15,2-2-144 0,-2 1-32 0,1-4 0 16,1-1-1920-16,-1 0-400 0</inkml:trace>
  <inkml:trace contextRef="#ctx0" brushRef="#br0" timeOffset="95226.39">14696 16773 17503 0,'-3'6'768'0,"-1"-2"176"0,2-2-752 0,-1 1-192 16,2 1 0-16,0-4 0 0,-2 3 1760 0,-1 3 320 15,1 3 64-15,-4 2 16 0,0 4-144 0,0-1-32 0,0 1 0 0,3-3 0 16,0-2-656-16,1 2-144 0,1-2-32 0,-1 0 0 16,2 1-448-16,1-4-80 0,-1 2-32 0,1-1 0 15,1 0-288-15,-1-2-64 0,1 1-16 0,1-1 0 16,-1-3-224-16,1 4 0 0,2-4 0 0,-1 0 0 16,0 1 0-16,1-4 0 0,0 2 0 0,-1-2 0 15,2-2 0-15,1 2 0 0,2-3 0 0,-1 2 0 16,2 1 208-16,-2-3-48 0,2 1-16 0,-2 1 0 15,2 1-16-15,-3-4-128 0,1 4 192 0,-1-3-64 16,2 3-128-16,3-3 0 0,2 3 0 0,0-3 0 16,2 0 0-16,-1 0 0 0,-1 3 0 0,-3-2 0 0,-1 2 0 0,0-2 0 0,1 2 0 0,-2-2 0 31,2 4-800-31,-2-2-32 0,-1 0-16 0,-3 0-16240 16</inkml:trace>
  <inkml:trace contextRef="#ctx0" brushRef="#br0" timeOffset="95477.01">14798 16753 11055 0,'-3'6'480'0,"2"-4"112"0,0 0-464 0,0-1-128 16,-1 1 0-16,1 1 0 0,1 1 2336 0,-1 0 448 15,-2 4 96-15,1 6 0 0,-1 1 0 0,2 1-16 16,0 0 0-16,0 0 0 0,1 3-1328 0,0-1-256 15,1-2-48-15,0 4-16 0,0 1-640 0,1-1-128 16,0 1-16-16,-1-3-16 0,2 0-224 0,-1-3-32 16,1 1-16-16,1-6 0 0,-2-1-144 0,1-2-224 15,-1-2 48-15,2-2 16 16,-2-3-1056-16,1 0-192 0,-2-3-64 0,1 0 0 16,2-3-976-16,0 2-208 0,-2-2-32 0,2 0-8976 0</inkml:trace>
  <inkml:trace contextRef="#ctx0" brushRef="#br0" timeOffset="95894.07">14928 16674 10127 0,'1'1'448'0,"0"-1"96"0,0 0-544 0,1 3 0 15,-1-3 0-15,0 0 0 0,0 0 2304 0,2 1 368 16,0 0 64-16,4 3 16 0,-1 0 1136 0,1 2 224 16,2 0 48-16,-2 0 16 0,3 2-2832 0,-1 3-560 15,1-1-112-15,0 2-32 0,0 0 64 0,-2 2 16 16,1 1 0-16,-2-2 0 0,2 2-400 0,-3 1-96 15,0-2-16-15,-1 2 0 0,-1-1-208 0,0-1 0 16,-3 2 0-16,-1-2 0 0,0 5 0 0,-1-3 0 16,-2 3 0-16,0 0 0 0,-2 2 0 0,0-1 0 0,-3 0 0 15,0-1 0-15,0-3 0 0,-1-2 0 0,0-1 0 0,0-2 0 16,-1-2 0-16,0-1 0 0,1-2 0 0,1-1 0 16,0 0-320-16,1-1 32 0,2 0 16 0,0-2 0 15,3-2-416-15,-1 0-80 0,1-3 0 0,2-2-16 31,1 0-1040-31,0-4-208 0,-1 9-32 0,0 0-12192 0</inkml:trace>
  <inkml:trace contextRef="#ctx0" brushRef="#br0" timeOffset="96575.48">15285 17153 5519 0,'-2'-2'496'0,"0"2"-496"16,1 0 0-16,0 0 0 0,1 0 1536 0,0 0 224 15,-1 2 32-15,1 0 16 0,-2-1 1136 0,2 4 208 16,2-1 48-16,0 2 16 0,1 3-208 0,0-2-64 16,1 2 0-16,1-2 0 0,0 3-1280 0,1 3-256 0,0 1-48 0,-1-1-16 0,1 3-816 0,-1-4-160 15,0 1-48-15,-1-2 0 16,-2 0-320-16,0-4 128 15,-1-1-128-15,-2 1 0 0,1-5 0 0,-2-1-240 16,1-1 48-16,-1-1 0 16,0 1-848-16,1-5-176 0,-1 1-16 0,1 1-16 15,-1-1-1216-15,1-2-240 0</inkml:trace>
  <inkml:trace contextRef="#ctx0" brushRef="#br0" timeOffset="96977.32">15682 16751 1839 0,'1'0'0'0,"-1"-3"160"0,1 0-160 0,-1 3 0 16,0-3 0-16,2 2 0 0,-2 1 1920 0,0-3 336 16,1 1 80-16,-1 1 16 0,0-3 768 0,-1 4 144 15,-2 0 48-15,1 0 0 0,-1 4-688 0,0-3-128 16,-1 4-16-16,-2-1-16 0,1 2-592 0,-1-3-112 16,-2 4-32-16,1 1 0 0,-1 2-672 0,1-1-144 0,-2 2-16 0,2 0-16 0,-1 0-512 15,2 2-112-15,0 1 0 0,0 0-16 0,1 5-112 0,0-1 0 31,2 2-128-31,1 1 192 0,1 1-192 0,1 0 128 16,0 1-128-16,1 1 0 0,1-1 0 0,1-1 0 16,1 0 0-16,1-3 0 0,2 1 0 0,0-6-240 0,1 3 80 15,0-5 16 1,4-2-560-16,-1 0-128 0,2-2 0 0,2-4-16 16,0 0-1888-16,1-4-368 0</inkml:trace>
  <inkml:trace contextRef="#ctx0" brushRef="#br0" timeOffset="97559.29">15848 16912 12895 0,'-3'0'1152'0,"1"0"-928"0,0 0-224 0,2 0 0 15,0 0 2880-15,-1 0 512 0,0 0 128 0,-1-3 0 0,-1-1-496 0,2 1-96 16,0-2-32-16,2-3 0 15,1 2-1504-15,1-3-304 0,-3 9-64 0,0 0-16 0,0 0-464 0,0 0-96 16,0 0 0-16,0 0-16 0,38-44-128 0,-30 40-32 16,-2 4 0-16,1 0 0 0,1 0-144 0,-2 1-128 15,0 2 192-15,-1-1-192 0,1 5 0 0,1-4 0 16,1 3 0-16,-2 1 0 0,0-4 0 0,-1 1 0 16,-2 1 0-16,0 1-192 0,0-2-64 0,-2 2 0 15,2 0 0-15,-3 0 0 0,0 2 32 0,-2 1 0 16,0-3 0-16,-1 4 0 0,1-4 80 0,-2 4 16 15,2-2 0-15,-2-1 0 0,2 0 128 0,-1 2 0 16,1 0 0-16,-1-2 0 0,2-1 0 0,0 0 0 16,2-2 0-16,0-2 128 0,3-1-128 0,0 2 144 15,-2-3-144-15,2 0 160 0,1 0-16 0,-2 0 0 16,4 0 0-16,-3 0 0 0,3 1 48 0,-1-1 16 16,-1 1 0-16,2 3 0 0,1-3-48 0,-1 2-16 0,0 3 0 0,1-4 0 15,-1 5-144-15,-1-4 0 0,1 4 144 16,-2-1-144-16,0-3 0 0,-2 4 0 15,1-4 0-15,-2 2 128 0,1-1-128 0,-2 0 0 0,-1-1 0 16,1 2 0-16,-1-1 0 0,-1-1 0 0,0 0 0 0,-2 3 0 16,2-2 0-16,-2-1 0 0,-2 0 0 0,0 1 0 15,0 1 0-15,-3 0 0 0,2 0 0 0,-3 1-128 16,1 0 128-16,0-2 0 0,2-2 0 0,-1 2 0 16,-2 0 0-16,-1 2 0 0,2-3 0 0,0 0 0 0,2 0 0 0,1 0 0 0,3-3 0 0,-1 3 0 15,2-3 0-15,0 0 0 16,1 0 0-16,1 0 0 0,0-3 0 0,2 1 0 15,-1 1 0-15,0-2 0 16,3 0-336-16,-1 0 16 0,2-1 0 0,2 1 0 16,-1 0-800-1,3 1-160-15,1 0-16 0,3 2-15664 0</inkml:trace>
  <inkml:trace contextRef="#ctx0" brushRef="#br0" timeOffset="97742.63">16225 17149 10127 0,'7'2'448'0,"-4"-2"96"0,-1 2-544 0,-1 0 0 16,1-1 0-16,-2 1 0 0,1 1 1984 0,-1 4 304 15,1-1 48-15,-1 5 16 0,1 4 64 0,-1-2 16 0,-1 2 0 0,1-1 0 0,0-2-1024 0,-1 0-192 16,1 3-32-16,-1-5-16 0,1 3-720 0,0-4-128 31,0 1-48-31,1 0 0 0,0 1-272 0,0-3 0 16,1 0 0-16,-1 2 0 16,1-4-688-16,0 1-192 0,0-1-32 0,0-2-16 15,1-2-1488-15,-1-4-288 0</inkml:trace>
  <inkml:trace contextRef="#ctx0" brushRef="#br0" timeOffset="98482.12">16416 16909 10479 0,'-1'3'224'0,"1"-2"48"0,0-1 16 0,0 0 16 0,0 0-304 16,0 0 0-16,1-1 0 0,1 1 0 0,0-3 3360 0,2-1 608 15,1-2 128-15,1 0 32 0,1 0-992 0,0 0-192 16,-1-2-32-16,1 0-16 0,-1 1-1552 0,-1 4-320 16,2-4-64-16,-1 1-16 0,0 3-624 0,0 0-128 15,1-1-32-15,0 2 0 0,-1-2-160 0,0 2 0 16,0-1 0-16,0 2 0 0,1-3-832 0,0 2-64 0,2-2 0 0,-2-2-15792 16</inkml:trace>
  <inkml:trace contextRef="#ctx0" brushRef="#br0" timeOffset="98860.31">16747 16763 7359 0,'1'-4'320'0,"-1"4"80"0,1-2-400 0,-1 2 0 0,1 0 0 0,-1-3 0 15,2 3 2768-15,0 0 480 0,3 3 80 0,1-3 32 0,0 2 608 16,-1 0 128-16,1 1 32 0,1 6 0 16,0 0-2016-16,-1 1-416 0,2-1-80 0,-1 4-16 0,1 0-976 0,-2 5-208 15,0-2-32-15,0 0-16 0,-1 2-160 0,0 2-16 16,0 2-16-16,-1-3 0 0,-1 3-176 0,1 1 160 0,-1-1-160 0,0 3 160 16,-2-3-160-16,1 3 0 15,-2-3 0-15,0-2 0 0,-2-2 0 0,0 2 0 16,0 5 0-16,-2-1 0 0,-1 2 0 0,0-3 0 15,-3-1 0-15,0-1 0 0,-1-5-224 0,1 0 32 16,-1-4 0-16,-1-4 0 0,1-3-128 0,1-4 0 16,0-1-16-16,1-1 0 15,-1-4-432-15,2 1-96 0,1 0-16 0,2-1 0 16,-2 1-928-16,2-5-192 0,2 3-48 0,0-1-12416 0</inkml:trace>
  <inkml:trace contextRef="#ctx0" brushRef="#br0" timeOffset="101879.19">16430 16909 2751 0,'-1'0'256'0,"1"0"-256"15,1 0 0-15,-1 0 0 0,0 0 992 16,0 0 160-16,0 0 16 0,-1-2 16 0,1 0 880 0,-1 0 176 15,1 1 48-15,0-2 0 0,0 3 32 0,0-4 16 16,0 4 0-16,0-2 0 0,0 2-624 0,0 0-128 16,1-2-32-16,0 2 0 0,0-2-64 0,-1 2-16 0,2 0 0 0,-1 0 0 0,0 2-224 0,0 0-48 15,0-2-16-15,1 2 0 0,-1 0-464 0,-1 0-80 32,1-2-32-32,-1 3 0 0,0-3-352 0,0 1-80 0,-1 1-16 0,1-2 0 0,0 4-160 0,-1-4 192 15,2 3-192-15,-1-3 192 0,0 1-192 0,0 1 0 31,0 1 0-31,1-2 0 0,-1 1 0 0,0 2 0 16,0 1 0-16,0-1 0 0,-1 2 0 0,0 0-256 16,-1 0 64-16,0 1 16 0,1 0-32 0,0-1-16 15,-2 0 0-15,2-2 0 0,0 1 224 0,1-1 0 0,0-1-160 0,1 0 160 16,0-2 0-16,2 2 0 0,-1-3 0 0,2 2 0 0,1-2 0 0,0-2 0 16,1-1 0-16,0 2 0 15,3-2 0-15,-2 3 0 0,2-2 0 0,-2 1 128 16,2 1-128-16,-3 0 128 0,1 0-128 0,1 1 128 15,-2 1-128-15,1 1 0 0,1 3 0 0,-2-2 0 16,0 2 0-16,0 0 0 0,1 2 0 0,0 0 0 16,-1-2 0-16,-1 2 0 0,1 0 0 0,-1-1 0 0,0-1-176 0,0 0-16 0,-2 0 0 0,-1 0 0 15,1 1-16-15,-3-3-16 0,0 5 0 0,-2-5 0 32,0 1 224-32,-2 1-144 0,0-2 144 0,-2 2-128 15,0 1 128-15,-1 2 0 0,-1-3-144 0,1 2 144 0,-2 0 0 16,-1 1 0-16,0-2 0 0,2 2 0 0,-2-2 0 0,0 0 0 15,0 1 0-15,-1-2 128 0,1 1-128 0,1-4 192 16,1 3-192-16,-1-2 192 0,0-1-64 0,1-2 0 16,0-1 0-16,3-1 0 0,0-2 0 0,2-1 0 15,0-2 0-15,1 0 0 0,-1 2-128 0,3-4 0 0,-1 2 0 0,1-2 0 0,1 2 0 16,1-3 0 0,-1 3-192-16,1 2 192 15,1-2-976-15,-1 3-80 0,2-4-16 0,1-1-10128 16,0 1-2016-16</inkml:trace>
  <inkml:trace contextRef="#ctx0" brushRef="#br0" timeOffset="102172.23">16446 16895 911 0,'1'-2'0'0,"-1"0"0"0,2 0 0 0,-1 0 0 16,0-1 2416-16,0 2 400 0,1-1 64 0,0-5 32 16,0 1 1632-16,-2 6 320 0,0 0 64 0,0 0 0 15,0 0-1856-15,26-60-368 0,-26 60-80 0,0 0 0 16,0 0-1552-16,0 0-304 0,0 0-64 0,0 0-16 16,0 0-336-16,0 0-64 0,43-47-16 0,-37 47 0 15,1 2-80-15,-1-2-32 0,2 0 0 0,-1 0 0 16,2-2-160-16,-2 0 0 0,2 2 0 0,-2-2 128 15,1 2-128-15,-2 0 0 0,1-3 0 0,-2 2 0 16,1 1-544-16,-2 1 16 0,0-1 0 0,-2 3-17872 16</inkml:trace>
  <inkml:trace contextRef="#ctx0" brushRef="#br0" timeOffset="103005">17356 17295 10127 0,'-1'-1'896'0,"-1"-2"-704"0,0 1-192 0,1 0 0 32,1 2 2240-32,-1 0 432 0,0-2 80 0,-3-2 0 15,0-1 576-15,-1 2 128 0,2-1 0 0,-1 1 16 16,1 2-1344-16,2 1-272 0,1 1-48 0,-1 2-16 15,2 1-944-15,-1 2-192 0,3 0-32 0,-1 0-16 16,2 2-352-16,-1 0-80 0,2 1-16 0,2 2 0 0,-2 0-160 0,-1-1 128 16,0 2-128-16,1-2 128 0,-1 0-128 0,-2 0 0 15,1 1 0-15,-1-3 0 0,-2 0-144 16,0 0-16-16,-1 0 0 0,0-1 0 0,0-4-96 0,-3 3-32 16,0 1 0-16,-1-5 0 15,-1 3-544-15,-1 0-96 0,-1-1-32 0,0-1 0 16,-2 2-1216-16,0-3-240 0,1 0-48 0</inkml:trace>
  <inkml:trace contextRef="#ctx0" brushRef="#br0" timeOffset="103604.82">17815 16804 4607 0,'0'6'400'0,"0"-2"-400"0,0-2 0 0,-1 0 0 0,1 0 1696 0,0-1 256 16,-1 2 48-16,-1-3 16 0,1 6 1392 0,0 0 288 15,-3 0 48-15,0 2 16 0,-1 0-944 0,1 1-176 16,-1-2-32-16,-3 2-16 0,2 1-1024 0,-1-1-208 16,-2 1-32-16,0-3-16 0,1 4-672 0,-1-4-144 0,1 2-32 0,1 1 0 15,0 0-240-15,2-1-48 0,1 3-16 0,0-2 0 16,2 3-160-16,2 2 160 0,1-2-160 0,2 3 160 15,0 0-160-15,1 0 160 0,2 0-160 0,0 3 160 16,3-1-160-16,0-2 0 0,-1 3 0 0,1-3 128 16,2-4-128-16,-1 4 0 0,1-2 0 0,-1 1 0 15,0-3-288-15,1 2 16 0,0-4 0 0,0 1 0 32,-1-4-992-32,1 2-192 0,0-3-32 0,1-2-15360 0</inkml:trace>
  <inkml:trace contextRef="#ctx0" brushRef="#br0" timeOffset="103954.46">18033 16905 2751 0,'0'4'256'0,"-2"-4"-256"0,2 0 0 0,0 0 0 0,0 0 2656 0,0 0 480 15,0 0 112-15,0 0 16 0,0 3 656 0,-1-3 144 16,1 0 32-16,0 3 0 0,0 0-1536 0,0 0-320 15,0 0-48-15,0 3-16 0,0 1-1024 0,1 0-192 16,-1 1-64-16,0 2 0 0,0 0-544 0,0 0-112 16,0 2-32-16,0 1 0 0,-1-1-208 0,0-2 0 15,1 2 128-15,-1-2-128 0,1-1 0 0,-2-2 0 16,2 2 0-16,0-3 0 0,2-2 0 0,-1 0 0 16,0 1 0-16,3-4 0 0,0 1 0 0,1-4 0 15,1 1 0-15,1 1 0 0,1-3 0 0,0 1 0 16,1 0 0-16,0 0 0 0,2-1 0 0,-3 2 0 15,2 1 0-15,1 0 0 0,-1 0 0 0,1 0 0 0,0 0 0 0,1 0 0 0,-1-5 0 0,0 4 0 16,0-3 0 0,-1 2 0-16,1-2 0 0,-2-2 0 0,-1 1 0 0,0 1 0 31,-1-2-336-31,-1 2-64 0,1-2-16 0,-3 0-11520 0,1 0-2304 0</inkml:trace>
  <inkml:trace contextRef="#ctx0" brushRef="#br0" timeOffset="104238.81">18180 16883 14735 0,'-4'0'640'0,"2"0"160"0,-1 0-640 0,2 0-160 16,1 0 0-16,-1 0 0 0,1 0 2688 0,-2 0 496 16,1 1 96-16,-1 2 32 0,0 3-112 0,1 0-32 15,1 0 0-15,-1 4 0 0,2-1-1824 0,-1 1-384 16,1 2-64-16,1 1 0 0,0 0-464 0,-1 2-96 15,2 2-16-15,-2 2 0 0,0-3-160 0,2 5-32 16,-2-1-128-16,2 4 192 0,-2-1-192 0,0-1 0 16,0 0 0-16,-1 0 0 0,1-3 0 0,-1 1 0 15,0-2 0-15,0-3 0 16,0 1-448-16,0-3 0 0,0-6 16 0,0-1 0 16,0-3-608-16,2-3-128 0,-2 0-32 0,1-3 0 15,1 0-1504-15,0-4-304 0</inkml:trace>
  <inkml:trace contextRef="#ctx0" brushRef="#br0" timeOffset="105790.03">18472 17200 4607 0,'-3'2'400'15,"2"-2"-400"-15,0 0 0 0,1 0 0 0,0 0 1984 0,-2 0 304 16,1 1 64-16,-3 2 16 0,2-1 512 0,-2 2 128 16,2 0 0-16,-1-4 16 0,2 2-528 0,0-1-96 15,2 2-32-15,0-1 0 0,1 0-896 0,0 0-192 16,1 1-48-16,0-2 0 0,1 4-448 0,0-2-80 15,-1 1-32-15,1 0 0 0,0 1-224 0,-1 1-64 16,2 0 0-16,0 4 0 0,-1-2-208 0,1 3-48 16,0-1-128-16,0-1 192 0,0 1-192 0,-1 0 0 15,-1 1 0-15,1-3 0 0,-3 2 0 0,0 1 0 16,1-1 0-16,-2-3 0 0,-2 2 0 0,2-1 0 16,-1 2-160-16,-1-2 160 15,-1 0-512-15,1 0-32 0,-3 0 0 0,1-1 0 16,-1-1-608-16,-1-2-128 0,1 2-32 0,0-4 0 15,0-1-576-15,1 2-112 0,1-3-32 0,-1 0 0 16,0 0-80-16,-1-4 0 0,0-1-16 0,2-1-4576 0,-1 1-912 0</inkml:trace>
  <inkml:trace contextRef="#ctx0" brushRef="#br0" timeOffset="106539.86">18890 16925 4607 0,'0'-1'192'0,"0"-2"64"0,0 3-256 0,0-3 0 15,0 3 0-15,0 0 0 0,0-3 1216 0,0 3 208 16,0-3 48-16,0 0 0 0,0-1 944 0,-2 1 192 15,2 0 32-15,-1-1 16 0,0 2-16 0,-2-2 0 16,2 2 0-16,-1-1 0 0,-1 2-672 0,1-1-144 16,-2-1-32-16,2 2 0 0,-2 1-576 0,0 0-128 0,0 0-32 15,1 1 0-15,-1 2-448 0,-1-1-96 16,0 2 0-16,0 0-16 0,-1 0-192 0,0 3-48 0,0-2 0 0,-1 3 0 16,0-2-16-16,0 4-16 0,-1 0 0 0,1 1 0 15,1-1-96-15,1-2 0 0,1-2-128 0,0 0 192 16,0 6-192-16,0 3 128 0,0 1-128 0,0 3 0 15,3 1 128-15,0-4-128 0,1 0 0 0,1 0 0 16,1-1 0-16,1 1 128 0,1-1-128 0,2 1 0 16,0-3 0-16,0 2 0 0,3-1 0 0,-1-2 0 15,2 0 0-15,0 1 0 0,3-3 0 0,-1-3 0 0,0 2 0 16,2-3 0-16,-1-2 0 0,1-2-160 0,1-4 160 0,-3 0-192 16,-1 0 192-16,1-4-192 0,-12 6 192 0,0 0-208 15,0 0 80-15,43-32 128 0,-43 32-256 0,0 0 80 16,0 0 16-16,0 0 0 0,0 0 160 0,0 0-208 15,28-56 80-15,-28 52 128 0,0 1-176 0,-2-1 176 16,-1 4-128-16,1-3 128 0,-2 3 0 0,0 0-128 16,-2 0 128-16,0 0 0 0,-1 0 0 0,-1 3 0 15,0-3 0-15,-1 0 0 0,-1 0 0 0,-1 0 0 16,0 0 0-16,-2 0 0 0,1 1 0 0,0 2 0 16,1-2 0-16,1 4 0 0,0-2 0 0,1 1 0 0,2 2 128 0,0 1-128 0,3 1 0 0,1-4 128 15,2 2-128-15,0-2 0 0,1-2 0 0,1 1 0 31,1-2 0-31,2-2 0 0,0-4-208 0,-1-1-64 16,2-2-16-16,-5 8-11840 0,0 0-2368 16</inkml:trace>
  <inkml:trace contextRef="#ctx0" brushRef="#br0" timeOffset="107124.03">19180 16792 5519 0,'0'0'496'0,"0"0"-496"16,0 1 0-16,0-1 0 0,0 0 1920 0,0 2 304 0,0-2 48 0,1 3 16 16,2 0 976-16,1-3 192 0,-1 3 32 0,3-2 16 15,1 2-832-15,0-1-176 0,2 2-16 16,-2-2-16-16,3 2-832 0,-1 2-160 0,1 0-48 0,-2 2 0 0,0 0-864 0,0 0-176 16,2 7-48-16,0-2 0 0,-1 6-192 0,-1-1-144 15,0 2 192-15,-1 1-192 0,-1 4 0 0,-1 1 0 16,-1-1 0-1,-1 1 0-15,-2 0 0 0,-1 1 0 0,-1-1 0 0,-3-4 0 16,0 0 0-16,-1-1 0 0,-1-1 0 0,-3-1 0 16,1-3 128-16,-2-4-128 0,-1 2 0 0,-2-2 0 15,2-3 128-15,-2-2-128 0,-1 2 0 0,0-3 0 16,1 0 0-16,0 0 0 0,4 1-192 0,0-4 48 16,3 1-400-1,1-4-80-15,1 2-16 0,3-2 0 0,0 0-1136 0,2 2-224 0,1-2-48 0,2-2-13408 16</inkml:trace>
  <inkml:trace contextRef="#ctx0" brushRef="#br0" timeOffset="108206.87">19677 17297 14735 0,'-1'2'1312'0,"1"0"-1056"16,0-2-256-16,1 3 0 0,0-3 1744 0,-1 3 304 15,2 0 48-15,0 3 16 0,3 4-16 0,0 0 0 16,1 2 0-16,2 0 0 0,0 1-640 0,1-2-128 0,-2 1-32 0,2-1 0 16,-2 3-672-16,1-2-144 0,-1 1-32 0,0-1 0 15,-1-2-256-15,-3 2-48 0,1-2-16 0,-1 0 0 16,-1-1-128-16,-1-2 0 0,-1 2 0 0,0-2 0 15,-1 2-336-15,0-5 0 0,0 2 0 0,-2-2 0 32,2 1-944-32,-2-5-176 0,0 3-32 0,-1 0-16 15,0-3-704-15,1 0-144 0,-2 0-16 0,1 0-8544 0</inkml:trace>
  <inkml:trace contextRef="#ctx0" brushRef="#br0" timeOffset="108677.83">20218 16871 8287 0,'-7'0'368'0,"2"0"80"0,1 0-448 0,0 0 0 0,3 2 0 0,-1-2 0 15,0 1 1952-15,-3 2 304 0,-2 1 64 0,-3 2 16 16,0 2 544-16,0 0 96 0,0 2 32 0,0 1 0 16,3-1-896-16,-1 0-160 0,1 2-32 0,1 0-16 15,-2 4-576-15,2 1-112 0,0 1-32 0,1 4 0 16,0 1-544-16,2-1-128 0,1 0 0 0,2 3-16 16,0-3-288-16,1 0-48 0,3 3-16 0,0-5 0 15,-1-2-144-15,2 1 0 0,1 1 0 0,2-2 128 16,1 1-128-16,-1-3 0 0,1 0 0 0,0-2 0 0,-1-2 0 15,2 0 0-15,1-2-176 0,-1-1 176 16,2 1-768-16,0-4-80 16,0-2-16-16,-1 1 0 0,0-4-1536 0,0-2-304 0</inkml:trace>
  <inkml:trace contextRef="#ctx0" brushRef="#br0" timeOffset="109120.13">20388 17009 11967 0,'-2'4'1072'0,"1"-3"-864"15,1 2-208-15,-2-1 0 0,2-2 2528 0,0 1 464 16,0 4 80-16,-2 1 32 0,1 1-240 0,-2 3-48 16,1-3-16-16,0 2 0 0,0-3-1312 0,1 0-256 15,-1 0-48-15,1 0-16 0,1 1-592 0,-1-1-112 0,0-1-16 0,1 0-16 16,1-2-288-16,-1 0-144 15,1 1 160-15,2-4-160 0,-2 0 0 0,3 0 0 0,-1 0 0 16,1 0 0-16,2-3 128 0,0 3 0 0,1-1-128 0,0 1 192 16,-1 0 80-16,3-3 16 0,1 3 0 0,-2 0 0 15,0 0-160-15,-1 3-128 0,3-3 144 0,-1 4-144 16,-2-4 0-16,1 2 0 0,0-1 0 0,0 2 0 16,-1-1 0-16,1 2 0 0,-1-3 0 0,-1 2 0 15,0 0 0-15,-2 2 0 0,0-1 0 0,-2 0 0 16,-1 1 0-16,1 2 0 0,-2-1 0 0,0 3 0 15,-3-2 0-15,2 2 0 0,-1 1 0 0,-1 0 0 0,-1-2-192 0,-2 2-16 16,1 0-16-16,-1 0 0 16,-1 1-240-16,-2 0-48 0,0 2-16 15,1-1 0-15,-2-2 0 0,1 1 0 0,-2-1 0 0,1-3 0 16,0 2-144-16,2-5-32 0,-1-2 0 16,0-1 0-16,2-2-352 0,1-2-80 0,-1-2-16 0,2-2 0 15,1-3-992-15,0 1-208 0</inkml:trace>
  <inkml:trace contextRef="#ctx0" brushRef="#br0" timeOffset="109341.01">20376 17001 4607 0,'-1'2'400'0,"1"2"-400"0,0-2 0 0,1-2 0 15,0 0 2432-15,0 0 384 0,1 1 96 0,1-1 16 16,2 0 1200-16,3-1 240 0,3 1 48 0,-11 0 16 15,0 0-1920-15,0 0-384 0,46-27-80 0,-46 27 0 16,0 0-1184-16,0 0-224 0,48-47-64 0,-48 47 0 16,0 0-432-16,0 0-144 0,46-46 0 0,-46 46 0 15,0 0 0-15,0 0-352 0,0 0 48 0,0 0 16 32,48-27-1520-32,-43 30-304 0</inkml:trace>
  <inkml:trace contextRef="#ctx0" brushRef="#br0" timeOffset="109574.04">20728 17206 10127 0,'-1'12'896'0,"0"-4"-704"0,0-3-192 0,1-2 0 16,0 1 2128-16,0-2 400 16,0 2 80-16,0 5 16 0,0 3 16 0,0 4 16 15,1 2 0-15,0-1 0 0,0-1-864 0,2 0-160 0,-1-2-32 0,1 0-16 16,-1 0-832-16,1 1-176 15,-1 1-16-15,-1-2-16 0,1 0-368 0,-2 0-176 16,0 1 160-16,-2-5-160 0,1 0-224 0,0-2-144 16,0-1-16-16,-1-4-16 15,1 0-1536-15,0-3-304 0</inkml:trace>
  <inkml:trace contextRef="#ctx0" brushRef="#br0" timeOffset="110090.23">21030 17101 4607 0,'-1'3'400'0,"-2"-1"-400"0,2-2 0 0,-1 0 0 0,2 0 2448 0,0-2 416 0,-2 2 80 0,1 0 0 15,0-3 256-15,0-2 64 0,-2 1 0 0,-1-2 0 16,3 2-976-16,-1-2-192 0,-1 2-48 0,0 2 0 15,-1-1-512-15,0 2-128 0,0 1 0 0,1 0-16 16,-2 0-688-16,0 4-128 0,0-3-16 0,-1 4-16 16,0 1-288-16,-1 0-48 0,1 4-16 0,0 0 0 15,-1 5-64-15,0 1-128 0,1 0 176 0,1 4-176 16,0 1 144-16,2 1-144 0,-1 2 0 0,3 3 144 16,-1-2-144-16,4-2 0 0,0 2-160 0,2-3 160 0,2-3-160 0,1-6 160 15,3 0-160-15,0-3 160 0,-1-4 0 0,1-1-144 16,1-2 144-16,0-3 0 0,0-2 0 0,2-2-160 15,-13 4 160-15,0 0 0 0,43-26-144 0,-43 26 144 16,0 0 0-16,0 0-144 0,48-47 144 0,-48 47-128 16,0 0 128-16,0 0-128 0,0 0 128 0,35-57-208 15,-33 49 80-15,-1 0 128 0,-1 2-368 0,-2 4 48 16,1-2 16-16,-4 0 0 0,0 2 0 0,-1 2 0 16,-3 0 0-16,2 2 0 0,-2-2 304 0,0 1 0 0,-2 2 0 0,-1-3 0 0,1 4 176 0,-2-2 32 15,2-1 16-15,0 4 0 0,1-1-16 0,0 5 0 16,0-2 0-16,3-1 0 15,1 3-208-15,-1-3 176 0,3 1-176 0,-1 0 160 16,1-4-160-16,3 2 0 0,1-3 0 0,1 0 0 31,1-6-400-31,2 2-112 0,1-7-32 0,0 2 0 16,-5 7-512-16,0 0-96 0,0 0-32 0,36-53-14816 0</inkml:trace>
  <inkml:trace contextRef="#ctx0" brushRef="#br0" timeOffset="110506.7">21282 16998 6671 0,'2'5'128'0,"-2"-1"48"0,1-2 0 0,-1 2 32 0,2-4-208 0,-2 0 0 16,1 2 0-16,1 2 0 0,0 4 2800 0,1 0 512 16,2 0 96-16,-2 0 32 0,2-2-80 0,0 1-16 15,-1-1 0-15,0-2 0 0,-1 2-1168 0,1-4-224 16,0 4-48-16,-2 1-16 0,2-1-896 0,-2 1-176 16,1-1-48-16,1 3 0 0,-2-2-448 0,1 2-112 15,0 1-16-15,1 0 0 0,1 2-192 0,0-3 176 16,1 2-176-16,0 0 160 0,0 3-160 0,1-2 0 15,-1 0 0-15,0 1 0 0,0 0 0 0,-1 2 0 0,-1-1 0 16,-1 1 0-16,0-2-176 0,-3 2-16 0,0 1 0 0,-1-2 0 31,-1-2-272-31,0 1-64 0,-2 0-16 0,-2 0 0 16,1-1-576-16,-1-2-112 0,-1 1-32 0,-1-4 0 16,1 0-816-16,-1-4-160 0,2 0-48 0,0-3 0 15,0 0-320-15,1-4-64 0,0 2-16 0,1-2-6240 0</inkml:trace>
  <inkml:trace contextRef="#ctx0" brushRef="#br0" timeOffset="111560.33">21748 16763 911 0,'-3'3'0'0,"0"-2"0"0,2-1 0 0,1 0 0 15,0 0 2736-15,0 0 464 0,-1 0 80 0,1-1 32 16,0-2 352-16,-1 1 80 0,1 0 16 0,1-3 0 16,0 2-992-16,2-1-192 0,-1 2-32 0,2-1-16 15,-1 2-944-15,2-3-192 0,0 2-48 0,0-1 0 16,1 3-704-16,-1-1-160 0,2 1-32 0,-1 1 0 15,-1 2-144-15,0 0-48 0,0 4 0 0,1-1 0 16,0 2-112-16,-1 2-16 0,1 3-128 0,1-3 192 16,0 2-192-16,-1-2 0 0,1 0 0 0,-1 0 0 15,-1 1 0-15,0-1 0 0,0 0 0 0,-2-1 0 16,-2 0 0-16,0-1 0 0,-2 0 0 0,-1 2 0 0,-1 0 0 0,-1-1 0 16,-1-2 0-16,-1 2 0 0,-1-1 0 0,-2-1 0 15,0 0 0-15,-2 2 0 0,0-3 0 0,0 0 0 16,-1 1 0-16,1 0 0 0,-1-1 0 0,1-3 0 15,1 2 0-15,3-1 0 0,1 0 0 0,1-2 0 0,2 2 0 0,2-4 0 16,0 2 0-16,2 0 128 0,0 0-128 0,2 1 0 0,-1 0 128 16,2 0-128-1,0 1 0-15,0 2 0 0,0 0 128 0,0 0-128 16,1-1 0-16,0 0 144 0,-1 1-144 0,1 0 0 16,0 1 144-16,-2-4-144 0,2 3 0 0,-1-2 0 15,1 0 0-15,-1 1 128 0,-1-1-128 0,1-2 0 16,0 2 0-16,0-2 0 0,-2 2 0 0,2 0 0 15,-1-2 0-15,1 2 128 0,0-2-128 0,0 2 0 16,-2-2 128-16,0 2-128 0,2 2 0 0,0-2 0 16,-2 2 0-16,2-2 128 0,0 1-128 0,-2 0 0 0,1 1 0 15,-1 0 0-15,1-1 0 0,-3 1 0 0,-2-1 0 0,1 4 0 16,0 0 0-16,-1-3 0 0,-1 4 0 0,1-4 0 0,0 1 0 0,0-1 0 16,-1 3 0-16,1-3 0 15,-1 0 0-15,2-2 0 0,-1 4 0 0,-1-3 0 16,1-2 0-16,-1 3 0 0,2-2 0 0,0 1 0 15,0-1 0-15,-1-3 0 0,2 4 0 0,0-4 0 16,2 4 0-16,-1-5 0 0,1 1 0 0,0 2-128 16,0-3 128-16,0 2 0 0,1-2 0 0,-2 4 0 15,0-1 0-15,1 0 0 0,-2 1 0 0,1 2 0 16,-1-2 0-16,1 2 0 0,-1 0 0 0,1 0 0 16,1 1 0-16,0-1 0 0,1 0 0 0,0-4 0 0,0 3 0 0,2 0 0 15,-2-1 0-15,1 0 0 0,0 1 0 0,-2-2 0 16,2 1 0-16,-2 0 0 0,1 2 0 0,-2-1 0 15,0 2 0-15,-2 2 0 0,-1 1 0 0,-2-1 0 16,0-3 0-16,-1 4 0 0,-2 0 0 0,-2-1 0 16,1 4 0-16,-1-5 0 0,2 2 0 0,-2-3 0 15,0 0 0-15,2-1 0 0,-2-1 0 0,1-1 0 16,0-1 0-16,-1 0 0 0,1 1 0 0,-1-2 0 16,0 2 0-16,1-2 0 0,-2 2 0 0,1 0 0 0,-1-2 0 0,3 2 128 0,0 0-128 0,-1 1 0 15,3-2 0-15,0 0 0 0,2 0 0 0,-1 1 0 31,3-1 0-31,-1 0 0 0,2 0 0 0,0-3 0 0,0 0 0 16,3 0 0 0,-2 0-576-16,2-5-48 0,0-1 0 0,0-4-18384 0</inkml:trace>
  <inkml:trace contextRef="#ctx0" brushRef="#br0" timeOffset="124235.65">5614 17541 12895 0,'-3'0'1152'16,"1"0"-928"-16,1 2-224 0,0-2 0 0,1 0 1488 0,-2 2 256 15,-1 0 48-15,-2 2 16 0,-2 2 272 0,1 0 48 16,-1 0 16-16,1 2 0 0,-1 0-576 0,1-1-112 16,-1 1-32-16,1 0 0 0,0 2-544 0,1-2-112 15,-2 5-32-15,0-3 0 0,1 2-80 0,0 0-16 16,1 2 0-16,0 1 0 0,0-2-128 0,1 3-48 16,2 3 0-16,-1 2 0 0,3-1-128 0,0 2-16 15,1-2-16-15,1 2 0 0,1-3-160 0,0 2-16 16,0-3-128-16,1 2 192 0,0-4-64 0,1-1-128 15,0 1 176-15,1 0-176 0,0 0 176 0,2-4-176 16,-2-2 160-16,2 0-160 0,0 0 0 0,0-1 128 16,0-1-128-16,1-1 0 0,0 0 0 0,3-3 0 15,-1 1 0-15,0-2 0 0,1 0 0 0,1-3 0 16,-1 1 0-16,2 2 0 0,2-3-256 0,-2 2-32 16,4-2-16-16,-1 0-11664 0,-1 0-2320 0</inkml:trace>
  <inkml:trace contextRef="#ctx0" brushRef="#br0" timeOffset="124472.77">5844 17728 23951 0,'0'3'1056'0,"0"0"224"16,1 1-1024-16,-1-2-256 0,1 1 0 0,1-2 0 15,-1 2 1968-15,0 2 336 0,2 5 64 0,0 3 0 16,2 3-496-16,0 0-96 0,1 2-32 0,1 1 0 0,-1 1-912 15,0 1-192-15,0-1-48 0,0 2 0 0,0-2-368 0,1 1-80 16,0-3-16-16,-1 2 0 0,-1-2-128 0,0-5 0 16,-1-1 0-16,0-4 128 0,-2-2-128 0,1-2 0 15,-1-2 0-15,-1-2 0 16,0-4-864-16,1 2-48 0,-1-4-16 0,0-1-16528 16</inkml:trace>
  <inkml:trace contextRef="#ctx0" brushRef="#br0" timeOffset="124711.88">6092 18021 9215 0,'2'5'816'0,"-1"0"-656"0,0-2-160 0,0 0 0 16,-1-3 2240-16,2 4 432 0,0 2 80 0,1 4 0 15,0 4-64-15,2 0-32 0,-2-2 0 0,-1-3 0 16,1-2-1056-16,-2-3-224 0,0 1-32 0,0-1-16 15,-1-2-912-15,0 0-176 0,0 0-48 0,0-2 0 16,-1 3-192-16,0-3 0 0,0 3 0 0,-1-3 0 16,1 4-128-16,0-4-80 0,0 2-16 0,0-2 0 31,-1 0-1376-31,2-2-256 0,-1 2-64 0,1-4-11008 0</inkml:trace>
  <inkml:trace contextRef="#ctx0" brushRef="#br0" timeOffset="125420.5">6252 17762 19343 0,'-6'3'848'0,"2"-3"192"0,0 0-832 0,2 0-208 15,1 0 0-15,-1 0 0 0,1 0 2096 0,0 0 368 0,-1 0 80 0,-1 0 16 16,1-3 0-16,0 0 0 16,2 0 0-16,3-1 0 0,1-2-1376 0,0 3-272 0,3-4-48 15,-1 1-16-15,0 0-416 0,1 1-96 16,2 4-16-16,0-2 0 0,-2 2-64 0,1 1 0 0,0 0-16 0,0 1 0 15,0 2-80-15,1 0-16 0,-2 0 0 0,1 1 0 16,-2-2-144-16,0 2 0 0,0-2 144 0,-1 0-144 16,0 0 0-16,-2 1 0 0,0 0 0 0,0-2 0 15,-1 2 0-15,0-1 0 0,-1 0 0 0,-1 0 0 16,1 1 0-16,-1 0-160 0,0 0 160 0,0 0 0 16,-1 4-176-16,0-1 176 0,-1 1-160 0,1 2 160 15,-1 1 0-15,-1-2 0 0,1 2-128 0,-1-2 128 16,2 0 0-16,0-4 0 0,0 1 0 15,1-4 0-15,0 2 0 0,0-3 0 0,1 0 0 0,0 0 0 0,1 0 0 0,2-3 0 16,-1 2 0-16,2 1 0 0,-2 0 0 0,1 0 0 0,1 0 0 0,0 0 0 16,1 1 0-1,0 2 192-15,2-2-48 0,-1 0 0 0,1 3-16 16,-1-4-128-16,0 4 192 0,2-2-64 16,-2 2-128-16,0 0 0 0,0 1 0 0,0-2 0 0,0 3 0 0,-1 1 0 15,0-1 0-15,0 0 0 0,-1 0 0 0,-1 2 0 16,1-2 0-16,-3 2 0 0,1 0 0 0,-1 1 0 15,-1-2 0-15,1 2 0 0,-2-3 0 0,-2 0 0 16,0 0 0-16,0 2 0 0,-2 0 0 0,-1-2 0 16,-3 4 0-16,1-4 0 0,-3 2-192 0,0-2 192 15,0 3-192-15,0-3 192 0,1-2-192 0,-1 2 192 16,-1 0-160-16,1 0 160 0,1 0 0 0,2-2-144 16,2-1 144-16,1-2 0 0,0 1 0 0,3-2 0 0,0-2 0 15,1 1-128-15,0-2 128 0,0-1 0 16,0 1 0-16,0-4 0 0,1 3-320 0,0-4 0 0,0 2 16 15,2-3 0 1,-1-1-272-16,2 0-64 0,-4 10-16 0,0 0 0 16,0 0-1344-16,0 0-272 0</inkml:trace>
  <inkml:trace contextRef="#ctx0" brushRef="#br0" timeOffset="125853.25">6588 17604 13823 0,'0'1'608'0,"0"-1"128"0,0 0-592 0,0 0-144 0,0 3 0 0,0-3 0 0,2 0 2304 0,0 0 448 31,2 0 64-31,1 2 32 0,1-2 224 0,1 4 32 16,2-2 16-16,1 0 0 0,0 3-1472 0,1-4-304 16,0 4-48-16,1-2-16 0,1 1-720 0,-1 0-160 15,0 2-16-15,0 3-16 0,0-2-128 0,-1 2-32 16,-1 1 0-16,0 0 0 0,-1 2-64 0,-2 0-16 16,0 3 0-16,-2 1 0 0,0 0-128 0,-1 0 160 15,0 4-160-15,-2-3 160 0,1 3-160 0,-2-4 128 16,0 3-128-16,-1 3 128 0,-1 0-128 0,0 3 0 0,-2-3 0 0,1 1 0 15,-2 1 0-15,-1-1 0 0,0-5 0 0,-1-2 0 16,0-3 0-16,-2 0 0 0,1-4 0 0,-2-2 0 16,2-1 0-16,-3 1 0 0,2-4-192 0,0 2 192 15,2-1-304-15,-1-4 64 0,3 3 16 0,-1-3 0 16,2 0-64-16,-1 0-16 0,2-3 0 0,-1-1-11904 16,1 2-2384-16</inkml:trace>
  <inkml:trace contextRef="#ctx0" brushRef="#br0" timeOffset="134951.66">5943 17469 9215 0,'-3'5'816'0,"2"-5"-656"0,0 0-160 0,0 0 0 16,1 0 1264-16,0 0 208 0,-2 0 64 0,2-2 0 16,0 2 1536-16,0-4 304 0,2 2 64 0,-2-1 16 15,2 2-704-15,-1-2-128 0,2 2-16 0,-1 1-16 0,1 0-1056 0,1-2-224 16,-1 2-32-16,1-4-16 0,-2 4-624 0,3-3-128 15,0 0-32-15,1-3 0 0,2-1-80 0,-8 7-16 16,0 0 0-16,0 0 0 0,0 0-32 0,39-57-16 16,-39 57 0-16,0 0 0 0,0 0-16 0,35-59-16 15,-35 59 0-15,0 0 0 0,0 0-64 0,37-48-16 16,-37 48 0-16,0 0 0 0,0 0-96 0,0 0 0 16,47-32-128-16,-38 27 192 0,-1 5-192 0,0-1 0 15,1 2 128-15,-1-1-128 0,0 2 0 0,-2 1 0 16,1 0 0-16,-1 1 0 0,1-4 0 0,-2 0 0 15,-2 0 0-15,1 0 0 0,-3-4-336 0,-1 1-16 16,0-2 0-16,-2 1 0 16,-2-6-608-16,-2 0-128 0,-3 2-32 0,1-5 0 15,-2 1-608-15,-1 2-128 0,-1 0-32 0,0 1-15072 0</inkml:trace>
  <inkml:trace contextRef="#ctx0" brushRef="#br0" timeOffset="135252.63">5963 17174 8351 0,'-2'3'176'0,"1"0"32"0,0-3 16 0,0 0 32 0,1 0-256 0,0 0 0 0,0 1 0 0,0-1 0 16,0 0 4064-16,0 0 768 0,1 3 160 0,1-3 16 15,2 1-1456-15,1 1-288 0,0 1-64 0,1 3-16 16,3-2-1744-16,0 4-352 0,0 2-64 0,0 3 0 0,2 0-336 0,-1 3-64 0,1 0-16 0,-1 2 0 15,1-1-160-15,-1-1-16 16,2-1-16-16,-2-3 0 0,0 1-224 0,-1-1-32 16,1-2-16-16,0-3 0 0,-3 2-144 0,1-3 0 15,-1 0 0-15,-1-2 0 0,0 0 0 0,-1-2 0 16,-1 2 0-16,0-2 0 0,-1 1 0 0,-1-2-144 16,-1 2 144-16,-1-3-160 15,0 0-480-15,0 0-112 0,-3 0-16 0,0-3-12224 16,-1 2-2432-16</inkml:trace>
  <inkml:trace contextRef="#ctx0" brushRef="#br0" timeOffset="138084.93">12441 16327 1839 0,'-4'10'160'0,"1"-7"-160"15,0 2 0-15,1-1 0 0,-1-3 640 0,2-1 80 16,0 3 32-16,-3-3 0 0,-1 3 1200 0,0 2 240 15,-2-1 48-15,0 0 16 0,1-1 592 0,1 0 112 16,0-3 32-16,-1 2 0 0,4-4-192 0,0 2-48 16,1 0 0-16,1 0 0 0,3-4-816 0,-1 0-160 15,2-2-48-15,2 0 0 0,-1 0 0 0,-5 6-16 16,0 0 0-16,0 0 0 0,0 0-944 0,49-41-176 16,-49 41-32-16,0 0-16 0,0 0-112 0,51-44-32 15,-51 44 0-15,0 0 0 16,46-47-960-16,-46 47-192 0,0 0-32 0,44-51-16 0,-44 51 800 0,0 0 0 15,39-48 0-15,-39 48 0 0,0 0 0 0,0 0 0 0,38-46 0 0,-38 46 0 16,0 0 0-16,0 0 0 0,0 0 0 0,0 0 0 16,0 0 0-16,0 0-128 0,0 0 128 0,0 0-208 31,0 0-560-31,0 0-96 0,0 0-32 0,0 0-12224 0,-1-52-2432 0</inkml:trace>
  <inkml:trace contextRef="#ctx0" brushRef="#br0" timeOffset="138389.19">12372 15983 11055 0,'-3'6'480'0,"2"-4"112"16,1 0-464-16,0 0-128 16,0-2 0-16,0 3 0 0,1-2 3312 0,2 4 640 15,0 2 128-15,4 2 16 0,1 5-320 0,3 0-64 16,1 4 0-16,1-1-16 0,1 3-2256 0,2 0-448 15,1 3-96-15,0-1 0 0,2 1-432 0,0-1-80 16,-1 0 0-16,-1 0-16 0,1 3-176 0,-2-3-16 16,0 1-16-16,-3-5 0 0,0-1-160 0,-2 0 0 15,0-3 0-15,-2-1 128 0,-1-3-128 0,-1-4 0 16,-3 0 0-16,0-2 0 0,-1-4 0 0,-2 0 0 16,0-4 0-16,-1 0 0 15,-1-4-448-15,-2-2 0 0,1 0-16 0,-2-5 0 16,1 3-560-16,-4-2-96 0,2 2-32 0,-1-1-16608 0</inkml:trace>
  <inkml:trace contextRef="#ctx0" brushRef="#br0" timeOffset="140892.9">16107 16499 5519 0,'0'2'496'0,"0"-2"-496"0,0 0 0 0,0 0 0 16,0 0 2192-16,0 0 352 0,-1-2 64 0,2 4 16 15,1-2 640-15,-1-4 144 0,3 4 32 0,-1-5 0 16,1 2-816-16,1-1-176 0,1 0-16 0,1-2-16 15,-7 6-928-15,0 0-176 0,0 0-32 0,0 0-16 16,47-51-688-16,-47 51-128 0,0 0-16 0,39-43-16 16,-39 43-128-16,0 0-32 0,43-47 0 0,-43 47 0 15,0 0-128-15,0 0-128 0,43-47 192 0,-43 47-192 16,0 0 128-16,0 0-128 0,0 0 0 0,0 0 0 16,0 0 0-16,0 0 0 0,42-36 0 0,-39 32 0 15,-2 2-288-15,-1-2-16 0,0-2 0 0,-1 2 0 16,-2-1-1056-16,0 2-224 0,0-1-32 15,-2-2-15520-15</inkml:trace>
  <inkml:trace contextRef="#ctx0" brushRef="#br0" timeOffset="141137.25">16104 16207 14735 0,'2'6'640'0,"-2"-2"160"0,1-1-640 0,-1 2-160 15,2-5 0-15,-1 1 0 0,0 3 2768 0,3 5 528 16,2 6 96-16,4 2 32 0,2 4-224 0,3 1-32 0,1 1-16 0,0-1 0 0,1 0-1808 0,2 0-352 31,0-1-80-31,-1-3-16 0,-1 0-480 0,0-3-96 0,0-1-32 16,-2-2 0-16,-1-2-288 0,0-1 0 0,-2-3 128 0,-2-3-128 16,-1-3 0-16,0 0 0 0,-2-3-208 0,-1-2 80 31,-2-1-944-31,-4 6-176 0</inkml:trace>
  <inkml:trace contextRef="#ctx0" brushRef="#br0" timeOffset="142712.09">18442 16570 18431 0,'0'0'1632'0,"1"0"-1312"16,0 0-320-16,-1 0 0 0,2 0 1216 0,-1 0 160 15,1 0 32-15,2 0 16 0,2-2 512 0,2-2 112 16,0 0 0-16,1-1 16 0,-9 5-224 0,0 0-48 16,0 0-16-16,41-32 0 0,-41 32-688 0,0 0-128 15,0 0-16-15,48-42-16 0,-48 42-496 0,0 0-112 16,0 0 0-16,48-43-16 0,-48 43-112 0,0 0-32 0,0 0 0 15,44-41 0-15,-44 41-160 0,0 0 0 0,0 0 144 0,0 0-144 16,42-38 0-16,-42 38 0 0,0 0 0 0,0 0 0 16,0 0 0-16,0 0 0 0,0 0 0 0,0 0-192 31,0 0-384-31,0 0-96 0,17-57-16 0,-21 51-17424 0</inkml:trace>
  <inkml:trace contextRef="#ctx0" brushRef="#br0" timeOffset="143000.41">18464 16292 14735 0,'-2'4'640'0,"0"-2"160"16,2 2-640-16,0-4-160 0,2 2 0 0,-2 0 0 0,1 0 2976 0,1 2 560 15,3 4 112-15,3 2 32 0,2 3-480 0,2 3-80 16,2 0-32-16,0 2 0 0,1 1-1744 0,1-2-336 15,0 4-80-15,1-2-16 0,0 1-320 0,-1-2-64 16,0 1-16-16,-2-2 0 0,0 0-192 0,-1-3-32 16,-2-2-16-16,0 1 0 0,-1-3-272 0,0-2 128 15,-1 0-128-15,-2-2 0 0,-2 0 0 0,0-4 0 16,-1 2 0-16,-2-4 0 0,0 0-256 0,0 0-64 16,-2 0-16-16,-2-4 0 15,1 0-768-15,-1-3-160 0</inkml:trace>
  <inkml:trace contextRef="#ctx0" brushRef="#br0" timeOffset="152238.34">23527 16871 21183 0,'-2'0'1888'0,"1"0"-1504"16,1 0-384-16,0 0 0 0,0 0 2448 0,0 0 432 0,-1 2 64 0,1-2 32 15,0 4-544-15,-1 0-96 0,2 4-32 0,-1 2 0 16,2 0-1328-16,0 0-272 16,1 5-48-16,0 1-16 0,2 2-32 0,-2 5-16 15,2-1 0-15,-1 4 0 0,1 2 0 0,-1 3 0 16,1 1 0-16,-3 3 0 0,2 2-208 0,-3 1-32 0,0 3-16 0,1-2 0 0,0-5-208 0,-2-2-128 31,1 3 160-31,1-4-160 0,-1-8 0 0,0-2 0 16,2-4 0-16,-2-5 0 0,1-2 0 0,-1-2 0 15,2-6 0-15,-2-2 0 16,0-2-576-16,1-4-48 0,-1 0-16 0,-1 6 0 16,0 0-416-16,2-44-96 0,-2 44 0 0,0-51-18048 0</inkml:trace>
  <inkml:trace contextRef="#ctx0" brushRef="#br0" timeOffset="152691.64">23535 16881 18431 0,'-5'6'816'0,"2"-4"160"0,1-2-784 0,1 0-192 0,1 0 0 0,0 0 0 15,0 0 3120-15,0 0 576 0,0 0 112 0,0 0 32 16,1 0-1088-16,1 0-224 0,-1 0-32 0,1-2-16 15,2 2-1456-15,0 0-272 16,1 0-64-16,0 0-16 0,2 0-128 0,0-3-32 16,3 2 0-16,0 1 0 0,1 0-176 0,2 0-32 15,-13 0-16-15,0 0 0 0,44 4-128 0,-28 0-32 16,2 0 0-16,-1 0 0 0,-1 0-128 0,1 2 128 16,-1-2-128-16,1 2 128 0,-5 0-128 0,-1-1 0 0,0 2 0 15,0 2 128-15,-1-3-128 0,-1 4 0 0,-1-2 0 0,-1 0 0 16,-1 1 0-16,-1 1 0 0,-2 0 0 0,0 0 0 0,-1 2 0 0,-2 0 0 31,0-2 0-31,-2 3 0 0,-1-1-176 0,-1 0 48 16,-3-1 0-16,0 1 0 0,-2 0-112 0,1-2-16 15,-5 0 0-15,1 0 0 0,-3 0 256 0,-1 1 0 16,-1-4-160-16,-1 2 160 0,0-2-128 0,-1-2 128 0,3 1-160 16,1-2 160-16,2-3-192 0,2 2 48 15,2-3 16-15,2 0 0 0,3-4 128 0,3 2 0 0,-1-2-144 0,5 0 144 16,-1-1 0-16,3 1 0 0,-5 4-144 0,0 0 144 15,0 0-256-15,0 0 16 0,0 0 0 0,50-34 0 16,-50 34-464-16,0 0-80 0,0 0-32 0,58-22-17808 0</inkml:trace>
  <inkml:trace contextRef="#ctx0" brushRef="#br0" timeOffset="153001.19">24112 16944 19343 0,'-2'0'848'0,"2"-3"192"0,0 2-832 0,0-2-208 16,2 1 0-16,-2 2 0 0,0 0 2720 0,0-1 496 15,1-2 112-15,-1 2 0 0,1-1-512 0,0 2-128 16,-1 0 0-16,0 2-16 0,1-1-1536 0,-2 3-304 16,-1 1-64-16,-1 2-16 0,0 2-176 0,-1 1-16 15,-1 0-16-15,0 5 0 0,-1 1-96 0,-2 2 0 16,1 1-16-16,-2 3 0 0,3-2-160 0,-1 5-16 15,-2 1-16-15,2 2 0 0,2-3-240 0,-2 3 176 16,3 2-176-16,0-2 160 0,1 0-160 0,2-3 0 16,0 0 0-16,2 0 128 0,0-3-128 0,2-2 0 0,2-1 0 0,0-1 0 0,1-2 0 0,1 0 0 15,2-3 0-15,1-1 0 0,1-2 0 0,0 0 0 32,0-4 0-32,2 0 0 15,-1-2-480-15,2-2 32 0,-1 0 0 0,-13-2 0 16,0 0-512-16,43-10-112 0,-43 10-16 0,0 0-18576 0</inkml:trace>
  <inkml:trace contextRef="#ctx0" brushRef="#br0" timeOffset="153510.87">24403 17468 9215 0,'2'1'400'0,"-2"-1"96"16,1 3-496-16,-1-3 0 0,1 0 0 0,0 0 0 0,1-3 2992 0,-1 2 496 15,2-1 96-15,2-2 32 0,-5 4 656 0,0 0 128 16,0 0 16-16,0 0 16 0,44-50-2576 0,-44 50-512 15,0 0-96-15,31-52-32 0,-31 52-480 0,0 0-96 16,42-69-32-16,-42 69 0 0,28-53-240 0,-28 53-48 16,0 0-16-16,35-73 0 0,-35 73-112 0,0 0 0 0,24-66-16 0,-24 66 0 0,0 0-176 0,0 0 192 15,17-61-192-15,-17 61 192 0,0 0-192 0,0 0 0 32,0 0 144-32,0 0-144 0,0 0 128 0,0 0-128 15,0 0 160-15,-4-41-160 0,4 45 320 0,-1 2-48 0,-1 4 0 0,1 2 0 16,1 3 64-16,0 5 16 0,0 2 0 0,1 3 0 15,1 3-96-15,0 1-32 0,1 5 0 0,0 1 0 16,2 1-224-16,0 1 176 0,1-3-176 0,0 2 160 16,1 3-160-16,0-2 0 0,1-3 0 0,-1-2 0 0,0-1 0 0,1-6 0 15,-2-3 0-15,1-2 0 0,0-4 0 0,-3-6 0 16,1 1-176-16,-1-6 176 16,0 0-608-16,-2-1-32 0,1-4-16 0,-3-4 0 15,1-2-336-15,-1 6-64 0,0 0-16 0,-5-45 0 16,5 45-240-16,-7-44-48 15</inkml:trace>
  <inkml:trace contextRef="#ctx0" brushRef="#br0" timeOffset="153740.07">24466 17313 19295 0,'-3'7'416'0,"0"-5"96"0,2-1 0 0,1 3 48 0,1-2-560 0,0-2 0 15,2 3 0-15,-1-2 0 0,2 2 3952 0,1-1 672 16,2 2 144-16,2-2 32 0,2-2-2720 0,0 0-544 16,3 2-96-16,0-4-32 0,0 0-864 0,0-2-176 15,-14 4-48-15,0 0 0 0,47-12-320 0,-47 12 0 16,0 0 0-16,47-13 128 0,-47 13-320 0,0 0-64 16,46-12-16-16,-46 12-12272 15,0 0-2432-15</inkml:trace>
  <inkml:trace contextRef="#ctx0" brushRef="#br0" timeOffset="154604.64">25019 17569 7359 0,'1'0'656'0,"1"0"-528"0,-1-2-128 0,0 1 0 0,0 1 2416 0,-1-3 448 16,0 3 80-16,0-3 32 0,2 0 1376 0,-1-3 256 16,0-2 64-16,-1 2 16 0,-1-5-2304 0,0 0-464 15,1 11-80-15,-8-28-32 0,8 28-1040 0,-9-35-192 16,9 35-64-16,-11-37 0 0,11 37-176 0,-10-39-32 16,10 39-16-16,-6-38 0 0,6 38-144 0,0 0-16 15,-3-43-128-15,3 43 192 0,0 0-192 0,0 0 144 0,0 0-144 16,0 0 128-16,3-48 0 0,0 41 0 15,-1 4 0-15,1-2 0 0,0 1 80 0,0 2 16 0,-1 0 0 0,2 2 0 16,-1 0-96-16,0 0 0 0,1 0-128 0,-2 0 192 16,1 2-192-16,-1 0 0 0,1-2 128 0,1 3-128 15,-2-3 0-15,1 3 0 0,-1 0 0 0,0 0 0 16,2 1 0-16,0-1 0 0,-2 0 0 0,3 4 0 16,-1-4 0-16,0 2 0 0,-1-1 0 0,1 2 0 15,0-2-192-15,1 0 64 0,-2 2 128 0,2 0-208 16,-1 0-80-16,0 0-16 0,1 0 0 0,-3 1 0 15,2-1-80-15,0 0 0 0,-3 0-16 0,1 0 0 16,0 2 16-16,-2 0 16 0,0-1 0 0,-2-1 0 0,2 0 128 16,-2-1 32-16,-1 0 0 0,1 1 0 0,-2 0 64 15,-1-2 16-15,0 2 0 0,0-2 0 0,2 0 128 0,-2-2 0 16,2 0 0-16,1 2 0 0,1-4 0 0,-1 0 176 16,4 3-16-16,-1-3 0 0,1 0 160 0,1 0 48 15,0 1 0-15,1 1 0 0,1-2 64 0,0 2 16 16,0-1 0-16,0 3 0 0,1-3-144 0,-1 1-32 15,1 2 0-15,0 1 0 0,1-1-80 0,0-1-32 16,-1 2 0-16,2 0 0 0,-2 1-160 0,0-1 0 16,0 3 144-16,0-2-144 0,-1 0 0 0,0 3 0 15,0-3 0-15,-1 0 0 0,-2 2 0 0,1-2 0 16,-1 0 0-16,0 0 0 0,-2 2 0 0,-2-2 0 16,0 2 0-16,-1-1 0 0,0-1-128 0,-2 0 0 15,-1 0 0-15,-1 0 0 0,1-2-112 0,-1 0-16 16,-2-2 0-16,-1 2 0 0,-2-2 0 0,0 0 0 15,0-2 0-15,0-2 0 0,1 0 32 0,1-2 0 0,0 2 0 0,1-2 0 16,2 0 80-16,1 2 16 0,0-2 0 0,1 2 0 16,0-1 128-16,1 2 0 0,2-2 0 0,0 0-128 15,1 3-48-15,0 0 0 0,1 0 0 0,1-3 0 32,0 3-592-32,2 0-112 0,-1-2-16 0,2 1-16816 0</inkml:trace>
  <inkml:trace contextRef="#ctx0" brushRef="#br0" timeOffset="155016.44">25378 17035 11807 0,'0'-4'512'0,"0"2"128"0,0 0-512 0,0 0-128 16,0 2 0-16,0 0 0 0,0 0 2288 0,-1-2 432 0,1 2 96 0,0-4 0 0,-2 2 144 0,1-1 32 31,0 2 0-31,-2-3 0 0,2 4-1168 0,-1-2-224 16,-1 2-64-16,1 0 0 0,-2 0-592 0,0 0-128 15,1 0-32-15,-1 0 0 0,-1 2-320 0,-1-2-64 16,1 4-16-16,-3-2 0 0,1 2-64 0,-1 2 0 15,1 0-16-15,-2 1 0 0,1-1-96 0,-1 4-16 16,0-3 0-16,1 2 0 0,-1 1-192 0,2-2 176 16,1 2-176-16,1-2 160 0,1 0-160 0,1-1 0 0,2-1 0 15,1 0 128-15,0 0-128 0,3 0 0 0,-1 0 0 16,2 1 128-16,0-2-128 0,2 1 0 0,1 0 0 0,1 0 0 16,0 0 0-16,2 3 0 0,0-3 0 0,1 0 0 15,0 2 0-15,2-2-224 0,-1-2 48 0,0 1 16 31,1-5-400-31,-1 3-80 0,0-3 0 0,1 0-12080 0,0-2-2400 0</inkml:trace>
  <inkml:trace contextRef="#ctx0" brushRef="#br0" timeOffset="155423.32">25689 17346 2751 0,'-1'0'256'0,"1"-2"-256"16,0 2 0-16,-1 0 0 0,1-2 2992 0,-1 2 544 15,1 0 112-15,-2-3 32 0,1 2 800 0,-1 1 144 16,-1-2 48-16,0-2 0 0,-2 4-2224 0,0-3-432 16,-2 1-96-16,1 2 0 0,-1 0-1216 0,-2 0-224 15,1 2-48-15,-1 1-16 0,-1-2-160 0,0 4-48 16,0-1 0-16,0 2 0 0,2 0-64 0,-1 2-16 15,0 0 0-15,1 1 0 0,0-2 0 0,1 2-128 0,2 1 192 0,0-3-64 16,0 4 16-16,1-1 0 0,1 0 0 0,0 3 0 16,1-1 0-16,0 0 0 15,2 2 0-15,2 1 0 0,1 1-144 0,1-4 160 0,1 2-160 0,2-2 160 16,1 1-160-16,0-4 0 0,4 1 0 0,0-1 128 16,2-3-128-16,2-2 0 0,1 0 0 0,2-4 0 15,2-2 0-15,-21 2 0 0,44-8 0 0,-44 8 0 16,42-16-224-16,-42 16 32 0,0 0 0 0,56-26 0 15,-56 26-432 1,0 0-80-16,44-29 0 0,-44 29-17888 0</inkml:trace>
  <inkml:trace contextRef="#ctx0" brushRef="#br0" timeOffset="155787.73">25997 17077 18543 0,'-3'11'400'0,"0"-7"96"0,2 2 16 0,0-2 0 0,1 0-512 0,0 1 0 16,0-2 0-16,0 1 0 0,0 5 4144 0,0 3 720 16,2 2 128-16,1 1 48 0,0 1-2800 0,2-3-544 15,3 3-112-15,-1 2-32 0,2-2-848 0,1 2-160 16,1 0-32-16,0 0-16 0,1-2-144 0,2 3-32 15,-1-1 0-15,0-2 0 0,0 0-64 0,0-3-32 16,-1 3 0-16,0-1 0 0,-2-2-224 0,0 2 0 0,-1 1 128 0,-2 0-128 16,0 0 0-16,-3-1 0 0,1 2 0 0,-2 2 0 15,-1 0 0-15,-2-1 0 0,-1-2 0 0,-1 3 0 0,-2-3-176 0,-1 1-16 16,-2 0-16-16,-1-3 0 16,0 1-208-16,-2-5-32 0,0 0-16 0,-3-2 0 15,2 0-112-15,-1-2-32 0,-2 0 0 0,1-3 0 31,0-2-272-31,2-1-48 0,1 0-16 0,2-1 0 0,1-2-768 16,2 1-144-16,1 0-48 0,1 0-8224 0,2-2-1648 0</inkml:trace>
  <inkml:trace contextRef="#ctx0" brushRef="#br0" timeOffset="156288.09">26473 17351 11055 0,'2'0'976'0,"-1"-3"-784"0,0 3-192 0,0 0 0 16,1 3 2432-16,-1-3 448 0,1 1 96 0,1 1 16 16,2-2 1072-16,1 1 224 0,1 2 32 0,1-1 16 15,-1 2-2480-15,2-1-480 0,-1-3-96 0,2 1-32 16,0 1-608-16,0-2-112 0,2-2-16 0,1 1-16 16,-1-2-240-16,-12 3-32 0,0 0-16 0,0 0 0 15,48-20-208-15,-48 20 0 0,0 0 0 0,0 0 0 16,0 0 0-16,0 0 0 0,0 0-192 0,0 0 192 15,45-28-656-15,-45 28-32 0,0 0 0 0,-1 0-11968 16,-2 0-2384-16</inkml:trace>
  <inkml:trace contextRef="#ctx0" brushRef="#br0" timeOffset="156587.24">26477 17475 911 0,'3'3'0'0,"-1"-3"0"0,-1 0 0 0,0 0 0 16,1 2 3328-16,-1-2 592 0,1 2 112 0,1-2 32 16,3 2 1408-16,0-2 288 0,3 3 48 0,0 0 16 15,0 0-3424-15,0 0-672 0,1-1-144 0,-1 3-32 0,1-4-848 0,-1 1-160 16,3 1-32-16,-3-2-16 0,1-1-240 0,0 0-32 15,0-1-16-15,1 1 0 16,-1-3-208-16,-1 0 0 0,1 0 0 0,-3-1 0 16,-7 4 0-16,0 0 0 0,0 0-128 0,0 0 128 15,0 0-688 1,0 0-16-16,45-34-16 0,-42 28-18288 0</inkml:trace>
  <inkml:trace contextRef="#ctx0" brushRef="#br0" timeOffset="157288.45">27244 16757 17503 0,'0'-4'1552'0,"0"2"-1232"16,-2-1-320-16,2 3 0 0,0 0 2512 0,0-1 448 16,-1-1 96-16,0-2 16 0,0-2 0 0,0 2 0 15,-1 2 0-15,2 2 0 0,-1 0-1808 0,1 2-368 16,1-1-64-16,1 4 0 0,-1 3-272 0,0-2-48 16,-1 2-16-16,0 2 0 0,0 0-176 0,-1-1-16 15,0 1-16-15,-2-3 0 0,1 4-160 0,-1-3-128 16,-1 2 192-16,2 1-192 0,-2-4 0 0,0 3 0 15,2-1 0-15,-2 1 0 0,2-4 0 0,1 2 0 16,-1-1 0-16,4 0 0 0,-1-3 0 0,3 1-144 16,0-2 144-16,3 1-128 0,0 1 128 0,2-4 0 15,2 2 0-15,0 0 0 0,1-3 0 0,2 3 0 16,0-3 0-16,0 1-128 0,1-1 128 0,0 3 0 0,1-3 128 0,-1 0-128 16,1 0 160-16,-16 0-32 0,32 0-128 0,-32 0 192 15,0 0-192-15,45-7 0 0,-35 5 0 0,-2 1 0 0,1-3 0 0,-2 2 0 16,-7 2 0-16,0 0 0 31,0 0-640-31,0 0-64 0,0 0 0 0,40-45-12416 0,-40 45-2496 0</inkml:trace>
  <inkml:trace contextRef="#ctx0" brushRef="#br0" timeOffset="157538.04">27393 16690 11055 0,'0'0'976'0,"0"0"-784"0,2 0-192 0,-2 0 0 0,0 1 3264 0,0 2 592 16,1-1 128-16,-1 0 32 0,1 4 128 0,0 2 16 16,2 2 16-16,-2 3 0 0,0 3-2672 0,0 2-544 15,-1 1-96-15,2 1-32 0,-2-2-304 0,1 4-64 16,-1 3-16-16,1-3 0 0,0 4-192 0,1-1-32 16,-1 1-16-16,1-1 0 0,1-3-208 0,-1 0 0 0,2 1 0 0,-2-7 0 15,2 0 0-15,0-1-256 0,0-2 16 0,-2 0 16 31,2-4-608-31,-2 0-112 0,1-3-16 0,-1-4-16 16,-1 0-1520-16,1-2-320 0</inkml:trace>
  <inkml:trace contextRef="#ctx0" brushRef="#br0" timeOffset="157820.13">27100 17187 19343 0,'3'9'848'0,"-1"-5"192"0,2-2-832 0,0 2-208 0,-1-2 0 0,-3-2 0 15,2 0 3216-15,3 2 608 0,3 4 112 0,6-3 32 16,3 4-1360-16,3-1-272 0,3-1-48 0,2-4-16 16,0 1-1168-16,2-4-224 0,0 1-48 0,-27 1-16 0,60-6-192 0,-60 6-48 0,65-12 0 0,-65 12 0 15,53-11-320-15,-53 11-80 16,50-12-16-16,-50 12 0 0,53-21-160 0,-53 21 0 0,48-20 0 0,-48 20 0 15,0 0 0-15,55-26-144 16,-55 26 144-16,0 0-160 16,0 0-512-16,39-11-96 0,-31 14-32 0,-5-1 0 15,0 2-528-15,-3-1-96 0</inkml:trace>
  <inkml:trace contextRef="#ctx0" brushRef="#br0" timeOffset="158479.63">27225 17496 14735 0,'1'2'1312'0,"-1"-2"-1056"0,2 0-256 0,-1 0 0 16,0 0 3136-16,0 0 560 0,3 0 112 0,1-2 32 0,4 2-384 0,1 0-64 15,-1 0 0-15,3 0-16 0,-1 0-2096 0,-1 0-400 16,1 0-96-16,-1 0-16 16,-1 0-208-16,3 4-48 0,-2-4-16 0,1 4 0 0,0 1-240 0,-1-4-32 15,1 4-16-15,-1-4 0 0,0 3-208 0,-3 1 144 16,2-4-144-16,-3 2 128 16,-1 0-128-16,0 0 0 0,-3-1 0 0,1 2 0 15,-2-2 0-15,0 0-192 0,-2 0 64 0,0 1 128 31,-2 0-560-31,1 1 16 0,-3 0 0 0,-1 1 0 0,-2 1-48 16,1-2-16-16,-2-2 0 0,-1 2 0 0,2-1 64 0,-2 0 16 0,0 1 0 0,1-2 0 0,2-1 144 16,-1 2 16-16,2-1 16 0,1 2 0 15,1-3 352-15,2 2 0 0,1-1 0 0,-1-1 0 0,4 2 0 0,-1-1 240 16,1 2-48-16,1-1 0 0,1 0 256 0,1 3 64 16,0-2 0-16,-1 0 0 0,3 1-96 0,0-1-16 15,0 2 0-15,2-3 0 0,0 4-16 0,1-4 0 16,1 2 0-16,0 1 0 0,0-2-144 0,1 2-48 15,1 1 0-15,-2-1 0 0,-2-3-192 0,-2 1 144 16,3 2-144-16,-1 0 128 0,-1 1-128 0,1-4 0 16,-2 4 0-16,-1 1 0 0,1-2 0 0,-2 4 0 0,-2 3 0 0,0-3 0 0,-2-2 0 0,-1 0 0 31,-1 0-160-31,-2 2 160 0,1-1-256 0,-2 1 32 16,-2-3 16-16,0 2 0 0,0-2 16 0,-3 2 16 0,-2 0 0 0,-2-3 0 0,0 1 176 0,-1-1-128 15,-1-2 128-15,1-1-128 0,-3-1 128 0,1-1 0 31,0-1 0-31,0-1-128 0,1 1 128 0,2-2-160 0,0-2 160 0,2 1-160 16,1 0 160-16,3 0-192 0,0-1 192 0,2 2-192 16,1 1 192-16,1-1 0 0,1 1 0 0,0 1-128 15,0 0 128-15,2 0-160 0,0 0 160 0,2 0-160 32,0 0-288-32,0-2-64 0,1 1-16 0,2-2-11504 0,1 1-2304 0</inkml:trace>
  <inkml:trace contextRef="#ctx0" brushRef="#br0" timeOffset="159088.7">27961 17386 6447 0,'-1'-3'576'0,"1"3"-576"16,0-3 0-16,-2 3 0 0,2 0 2528 16,-1 0 400-1,-1 0 80-15,-2 3 0 0,0-3 1536 0,-2 1 320 16,-4 4 48-16,2-1 16 0,-2 2-2560 0,0 0-496 0,0 0-96 0,-1 4-32 16,1-1-992-16,0-2-208 0,0 3-32 15,0 1-16-15,0-1-112 0,0 2-32 0,2-1 0 0,-2 1 0 16,1 0-96-16,1 2 0 0,0-2-16 0,-1 2 0 15,3 0-240-15,-1-1 176 0,2 3-176 0,0-4 160 16,1 1-160-16,2 0 0 0,-1 0 0 0,2-1 0 16,0 0 0-16,1 2 0 0,0 1 0 0,1-3 0 15,2 4 0-15,-1-2 0 0,3 2 0 0,0-1 0 16,1 1 0-16,2-4 0 0,1 0 0 0,1 0 0 16,1-4 0-16,1 1 0 0,1-2 0 0,2 0 0 15,0-4-144-15,0 2 144 0,2-5 0 0,0 1 0 16,-1-2-128-16,2-1 128 0,-2-1 0 0,-16 3 0 15,0 0-128-15,42-13 128 0,-42 13 0 0,0 0 0 16,0 0-224-16,0 0 64 0,0 0 16 0,43-37 0 0,-40 30 0 0,-2 0 0 16,0 1 0-16,-1 0 0 0,-1 2 0 15,-2-2 0-15,0 2 0 0,-1-1 0 0,-1 1 144 0,-1 1-160 16,0 0 160-16,-2-1-160 0,1 4 160 0,-1-2 0 16,0 2 0-16,0 0 0 0,0 0 0 0,-1 0 0 15,0 2 0-15,1-2 0 0,-1 4 0 0,2-1 0 16,-2-2 0-16,1 4 0 0,1-2 0 0,1 1 0 15,-2 2 0-15,2 1 0 0,0-4 0 0,1 3 0 16,0-1-176-16,2 3 176 16,-1-4-528-16,1 0-16 0,1 0 0 0,1-1 0 15,1 0-1120-15,0-3-208 0</inkml:trace>
  <inkml:trace contextRef="#ctx0" brushRef="#br0" timeOffset="164152.9">9608 9417 7359 0,'-6'0'656'0,"1"0"-528"16,1 0-128-16,2 0 0 0,-1 0 2432 0,1-3 464 15,-1 3 96-15,0-1 16 0,-2-2 880 0,-3 1 176 16,3 1 32-16,0-2 16 0,2 1-1536 0,0 0-304 16,2 2-64-16,1 0-16 0,1 0-1184 0,0 2-240 15,2 0-64-15,1 2 0 0,0 1-96 0,4-1-32 16,1 2 0-16,-1 0 0 0,1-2 0 0,1 2 0 15,1 0 0-15,2 1 0 0,1 0-176 0,0-2-32 16,-2-2-16-16,2 0 0 0,-3-2-352 0,-11-1 144 16,0 0-144-16,0 0 0 0,47-6 0 0,-47 6 0 15,0 0 0-15,0 0 0 0,0 0 0 0,0 0 0 16,46-24 0-16,-43 22 0 0,0 2-176 0,-2 0 16 16,0-3 0-16,0 3 0 15,-1 0-880-15,0 0-176 0,-1 0-48 0,0 3 0 16,-2-3-592-16,1 2-112 0</inkml:trace>
  <inkml:trace contextRef="#ctx0" brushRef="#br0" timeOffset="164596.95">9570 9565 11055 0,'-4'6'240'0,"1"-6"48"0,1 4 16 16,0-2 16-16,2-2-320 0,-2 2 0 0,2 0 0 0,-1-2 0 0,0 4 2352 0,0-2 400 15,-1 4 96-15,1-4 16 0,2 3 560 0,1-5 112 16,0 1 32-16,3-1 0 0,1 0-1456 0,0-1-272 15,2 1-64-15,0-3-16 0,2 1-848 0,-10 2-160 16,0 0-48-16,0 0 0 0,41-5-16 0,-32 5-16 16,1 0 0-16,-3 0 0 0,1 3-160 0,-1-3-16 15,2 0-16-15,-1 2 0 0,2 0-176 0,1-2-48 16,-1 3 0-16,1-3 0 0,0 0-256 0,2 0 160 16,-2 1-160-16,0 1 128 0,-1-2-128 0,0 3 0 15,-1-3 0-15,-1 1 0 0,1 1 0 0,-1 1 0 0,0 1 128 16,-2-2-128-16,-2-1 0 0,-1 2 0 0,1 0 0 15,-1-3 0-15,0 3 0 0,-1 1 0 0,-1-2 0 0,-1-1 0 16,1 2 0-16,-1-3 0 0,0 2 0 0,0-2 0 16,0 0 0-16,-2-2 0 0,0-1 0 0,0 2 0 31,-1-4-448-31,0 1 16 0,1 1 16 0,-1-3 0 0,0-1-464 0,0-1-80 0,-2 2-32 0,0-2 0 16,1 2-480-16,2-3-112 0</inkml:trace>
  <inkml:trace contextRef="#ctx0" brushRef="#br0" timeOffset="165139.51">9636 9445 3679 0,'-2'0'320'0,"-1"0"-320"0,1 0 0 0,1-3 0 15,1 3 1120-15,-1-1 160 0,-2-1 16 0,-1-2 16 16,1-1 240-16,-1-1 48 0,0 2 16 0,2 1 0 0,-1-1-576 0,2-1-112 16,0 4-32-16,0-2 0 15,1 3 32-15,0 0 0 0,0 0 0 0,0 0 0 16,0 0 512-16,0 0 96 0,1 0 32 0,-1 0 0 15,2 3-160-15,0-3-16 0,0 1-16 0,0 1 0 16,2-4-112-16,0 4-32 0,1 1 0 0,0-2 0 16,2 2-320-16,-1-1-64 0,2 2-16 0,-2-4 0 15,1 2-320-15,0 2-64 0,1-3 0 0,1 2-16 16,-2-1-272-16,1-2-160 0,0 1 192 0,1 2-192 0,-2-3 0 0,1 2 0 16,1-1 0-16,-2 2 0 0,0-3 0 0,-2 2 0 15,0 0 0-15,0 0 0 0,-1-2-240 16,-2 1-48-16,1 1-16 0,-1-2-17440 15</inkml:trace>
  <inkml:trace contextRef="#ctx0" brushRef="#br0" timeOffset="166219.99">10683 8902 15663 0,'1'-4'1392'16,"-1"1"-1120"-16,0 0-272 0,0 2 0 16,0 1 1968-16,-1 0 336 0,-1-3 64 0,1 0 0 15,-1-3 976-15,-3-1 192 0,0 2 48 0,-1 4 0 16,-2-2-1920-16,-1 3-368 0,1 1-80 0,-2 1 0 16,0-2-640-16,-1 4-112 0,1 0-16 0,-1 1-16 0,1 1-144 0,-1 0-32 15,1 4 0-15,-1 0 0 0,1-2-112 0,1 4-16 16,2-1-128-16,-2 0 192 0,3 1-192 0,0-1 128 15,2-1-128-15,2 0 0 0,0-1 0 0,1 1 128 16,2 0-128-16,2-3 0 0,-2 2 0 0,2-3 0 16,0 0 0-16,1 0 0 0,2-2 0 15,2 0 0-15,-1 1 0 0,0-4 0 0,1 1 0 0,-1-4 0 16,-7 2 0-16,0 0 0 0,0 0 0 0,53-18-128 16,-53 18 128-16,0 0 0 0,0 0 0 0,57-43 0 15,-57 43-128-15,0 0 128 0,0 0 0 0,44-48 0 16,-44 48 0-16,0 0 0 0,0 0 0 0,27-47 0 0,-27 47 0 0,0 0 0 0,0 0 0 0,0 0 0 15,0 0 0-15,0 0 0 16,0 0 0-16,4-41 0 0,-6 39 0 16,1 0 0-16,0 0 0 0,1 2 0 0,-1-3 0 0,1 3 0 15,-2 3 0-15,2-3 0 0,0 0 144 16,-1 4-144-16,1 2 240 0,-1-1-48 0,1 2 0 0,0-1 0 16,0 3-16-16,0 1-16 0,1 0 0 0,-1 2 0 15,1 1-32-15,1-1-128 0,-1 0 192 0,0 4-64 16,2-2-128-16,-3-4 160 0,1-1-160 0,0-2 160 0,0 5-160 0,2 6 128 15,-1 4-128-15,2 0 128 16,-2 0-128-16,1-2 0 0,-1 1 0 0,1-5 0 16,-2 0 0-16,0-3 0 0,1-1 0 0,-2-5 0 15,0 2-128-15,0-5-64 0,0-2-16 0,-2-2 0 16,2 0-896-16,-2-2-176 16,1 2-48-16,-2-4-17776 0</inkml:trace>
  <inkml:trace contextRef="#ctx0" brushRef="#br0" timeOffset="166555.45">10371 9293 1839 0,'0'1'160'0,"0"2"-160"16,0-3 0-16,1 0 0 0,0 0 2512 0,1 2 480 0,1-2 80 0,2 1 32 0,6 4 1680 0,2-1 336 31,-13-4 64-31,37 6 0 0,-37-6-1984 0,43 4-416 0,-43-4-80 0,47 0-16 16,-47 0-1408-16,52-4-272 0,-52 4-64 0,52-6-16 15,-52 6-288-15,46-4-48 0,-46 4-16 0,0 0 0 16,55-5-288-16,-55 5-64 0,0 0-16 0,50-3 0 16,-50 3-208-16,0 0 128 0,42-4-128 0,-42 4 0 15,0 0 0-15,0 0 0 0,0 0 0 0,51-19 0 16,-45 16 0-16,-1 0 0 0,-2 1 0 0,-1 0 0 0,0 0-192 0,-1-2-16 0,1 2-16 0,-4-2 0 47,1 0-800-47,0-1-176 0,-2 2-16 0,0-1-11920 0,-1 4-2384 0</inkml:trace>
  <inkml:trace contextRef="#ctx0" brushRef="#br0" timeOffset="167204.15">10558 9510 8287 0,'-11'8'368'0,"6"-6"80"0,1 5-448 0,0-6 0 15,2 1 0-15,-1-2 0 0,2 0 3216 0,-3 3 560 16,1 0 128-16,-2 1 0 0,1-1 160 0,1 0 32 16,3 0 0-16,2-3 0 0,0 0-2400 0,1 0-480 15,0-3-80-15,2 3-32 0,0 0-464 0,0-2-112 16,0 2-16-16,1-1 0 0,-1 1-80 0,0 0-32 15,0 0 0-15,0 0 0 0,4 0-192 0,1 1-32 16,2 1-16-16,0-2 0 0,1 3-160 0,-2-2 0 16,-1 2 144-16,-2-1-144 0,0-2 0 0,-1 4 0 15,1 2 0-15,-1 0 0 0,-2 0 0 0,1 0 0 0,-2 1 0 16,0 0 0-16,-2 2 0 0,-1-3 0 0,1 1 0 0,-4-1 0 16,1 1 0-16,-1-1 0 0,-1 0 0 0,-1-2 0 15,0 2 0-15,-1-4 0 0,0 5 0 0,-3-4 0 16,2 1 0-16,-1 2-128 0,-1 0 128 0,1 1 0 0,1-4 0 0,-1 3-128 0,2 1 128 0,2-1 0 31,-1-4 0-31,3 2 0 0,1-2 0 0,1 0 0 16,0 0 0-16,2-2 0 0,0 0 0 0,2 3-128 15,0-3 128-15,0 1 0 0,1 1 0 0,2 2 0 16,-2 0 0-16,0 1 0 0,2 1 0 0,-2-2 0 16,1 2 0-16,-1 0 0 0,3 1 0 0,-1 2 0 15,0-2 0-15,0 2 0 0,0 0 0 0,0 1 0 0,-2 0 0 0,0-2 0 16,0 0 0-16,-2 2 0 0,0-2 0 0,-1 2 0 0,0 0 0 0,-3 1 0 15,1-3 0-15,-1 0 0 16,-1 0 0-16,-2-3 0 0,2 1 0 0,-3-3 0 16,1-1 0-16,-3-2 0 0,-2 2 0 0,-2-6 0 15,-1 2 0-15,-1 1 0 0,1-2 0 0,-3 0-160 16,-2-2 160-16,-4 1-208 0,0 0 208 0,-1 0 0 16,0 0 0-16,2 0-144 0,2 1 144 0,3 0 0 15,-1-1 0-15,4 1 0 0,1 0 0 0,2 0 0 16,3 0 0-16,3 0 0 0,1 2 0 0,1-2 0 15,1 0 0-15,1 0 0 0,2 0 0 0,1-2 0 16,-5 5 0-16,0 0-128 16,0 0-256-16,0 0-32 0,0 0-16 0,54-46 0 0,-54 46-480 0,0 0-112 0,47-35 0 0,-47 35-16864 15</inkml:trace>
  <inkml:trace contextRef="#ctx0" brushRef="#br0" timeOffset="167768.52">11081 9550 4607 0,'0'-1'400'16,"0"1"-400"-16,0-3 0 0,0 3 0 16,0-2 2720-16,0 1 464 0,0-4 80 0,0 0 32 0,0 0 912 0,-1-3 176 15,1 2 32-15,-2 1 16 0,0 0-1760 0,1 3-368 16,-2-1-64-16,1 2 0 0,-1 1-1184 0,1 0-224 0,-2 0-64 0,-1 1 0 15,0 2-112-15,-1-1-16 16,-2 3-16-16,2 0 0 0,1-4-192 0,-1 4-48 16,-1 2 0-16,-1-1 0 0,1 1-144 0,-1 2-48 15,2 1 0-15,-1 2 0 0,1 2-192 0,1 1 144 16,-1-2-144-16,-1 6 128 0,4-3-128 0,-1 2 0 16,1 1 0-16,1-1 128 0,1 2-128 0,0-4 0 0,2 3 0 0,0-1 128 0,3-2-128 0,-1-2 0 15,4 1 0-15,0-3 0 0,3-1 0 0,0 1 0 16,1-5 0-16,1 2 0 0,1-3 0 0,0 0 0 31,1 0 0-31,-1-2 0 0,1-2 0 0,0 0 0 16,2 0 0-16,-16-2 0 0,29 0-128 0,-29 0 128 0,0 0 0 0,0 0 0 15,47-15 0-15,-47 15 0 0,0 0 0 0,0 0 0 0,0 0-128 0,0 0 128 16,0 0 0-16,0 0 0 0,41-38-240 0,-42 30 32 16,0 2 0-16,-2 0 0 15,0 0-128-15,-2 0-32 0,0 0 0 0,-2-1 0 16,1 1 192-16,-2 2 48 0,0-1 0 0,0 2 0 0,-1 2 128 0,-1-2 0 15,0-1 0-15,0 2 0 16,0 2 0-16,0 0 0 0,1 0 0 0,-1 2 0 16,1 0 0-16,2 3 0 0,-1-2 0 0,2 3 0 15,0-2 0-15,2 5 128 0,-1-2-128 0,1 3 0 16,2 1 144-16,0 2-144 0,-1-2 192 0,2 0-192 16,0-1 128-16,-1-3-128 0,1 2 0 0,1-2 0 15,0-1 0-15,1-1-192 0,1-1 16 0,0-4 16 16,3 0-464-16,0-4-80 0,-5 4-32 0,0 0-18592 0</inkml:trace>
  <inkml:trace contextRef="#ctx0" brushRef="#br0" timeOffset="168457.98">11595 9441 1839 0,'0'0'160'0,"0"-2"-160"16,-1-1 0-16,1 2 0 0,0 1 1056 0,-1-2 176 16,-1 2 48-16,1-4 0 0,-1 1 1312 0,-1 0 272 15,1-3 48-15,-1 2 16 0,1 4 176 0,-1 0 32 16,2 0 16-16,0 0 0 0,0 0-480 0,1 0-112 0,0 1 0 0,1-1-16 16,1 3-1200-16,1-1-224 0,1 2-48 0,0-3-16 0,3 1-528 0,0 1-96 15,3-2-32-15,-10-1 0 0,0 0-112 0,0 0-32 16,0 0 0-16,46-7 0 0,-46 7-256 0,0 0 160 15,0 0-160-15,45-15 128 16,-45 15-128-16,0 0 0 0,0 0 0 0,0 0 0 16,0 0 0-16,0 0 0 0,43-1 0 0,-42 2 0 15,0 4-240-15,0-1 32 0,-1 2 0 0,0 0-12640 16,-1 0-2512-16</inkml:trace>
  <inkml:trace contextRef="#ctx0" brushRef="#br0" timeOffset="168735.54">11547 9579 911 0,'6'-2'0'15,"-2"2"0"-15,0 0 0 0,-1 0 0 0,1 0 3104 0,0 0 544 16,-1 0 96-16,5 0 32 0,3 0 752 0,-11 0 144 0,33 4 48 0,-14-2 0 0,-3 2-1824 0,-2 0-352 31,-3-2-80-31,0 2-16 0,-1 0-1568 0,1 1-320 16,-1-2-64-16,0-3-16 0,-2 3-288 0,1-3-48 15,-2-3-16-15,-7 3 0 0,0 0-128 0,0 0 0 16,0 0 0-16,0 0 0 0,0 0 0 0,44-37 0 16,-44 37-144-16,0 0 144 15,0 0-800-15,0 0-96 0</inkml:trace>
  <inkml:trace contextRef="#ctx0" brushRef="#br0" timeOffset="169352.58">12426 8911 5519 0,'0'-6'496'0,"-1"-1"-496"0,1 4 0 0,-1-1 0 15,1 1 1648-15,-2 3 224 0,1-2 48 0,0-2 16 16,0 1 1648-16,-2-4 336 0,1 1 64 0,-1 0 16 16,2 2-896-16,0 2-176 0,0-1-48 0,-1 2 0 15,0 1-1408-15,1 4-272 0,1-2-64 0,-2 5-16 16,0 2 1136-16,2 4 240 0,0-3 32 0,0 2 16 15,0 4-2544-15,0 0-640 0,1 3-64 0,-1 1-16 16,0 1 720-16,1-2 0 0,1 0 160 0,0-1-32 16,1 2-128-16,0-4 0 0,0 0 0 0,0 0 0 15,1-1-896-15,0-2-144 0,0-3-48 0,-2-2 0 16,2 2 192-16,-2-4 48 0,-1 0 0 0,2-2-18032 16</inkml:trace>
  <inkml:trace contextRef="#ctx0" brushRef="#br0" timeOffset="169636.41">12226 9309 1839 0,'1'0'160'0,"0"2"-160"15,2-2 0-15,-1 0 0 0,1 0 2848 0,0 2 544 16,6 1 96-1,3 2 32-15,7-1 1216 0,3 2 256 0,0-3 64 0,-22-3 0 16,45 3-2192-16,-45-3-432 0,45-2-96 0,-45 2-16 16,43-4-1408-16,-43 4-272 0,42-4-64 0,-42 4-16 15,41 0-288-15,-41 0-48 0,0 0-16 0,50-8 0 16,-50 8-208-16,0 0 128 0,0 0-128 0,49-6 0 16,-49 6 0-16,0 0 0 0,0 0 0 0,0 0 0 15,24 6 0-15,-22-6 0 0,-1 2 0 0,-2 0-160 16,-1 0-896-16,0 2-176 15</inkml:trace>
  <inkml:trace contextRef="#ctx0" brushRef="#br0" timeOffset="170041.49">12382 9476 15663 0,'-2'4'688'0,"1"-3"144"0,0 0-656 0,1 0-176 15,0 2 0-15,0-2 0 0,0 1 2656 0,1 1 496 16,2 1 112-16,-1 2 0 0,2 1-304 0,-1 2-64 16,1 3-16-16,0-4 0 0,0 3-1568 0,-1-1-320 15,1 2-64-15,0 0-16 0,-2 0-528 0,-1-1-96 16,1 1-32-16,-2-2 0 0,0 0-128 0,-2 0-128 16,2 2 192-16,-1-3-192 0,0-6 128 0,0 5-128 15,1 1 0-15,-1-3 0 0,-1 0 0 0,1-2 0 16,0 2 0-16,1-4 0 0,1 2 0 0,0-2 0 0,2 0 0 0,0 0 0 15,1-2 0-15,1 0 0 16,1 0 0-16,0 0 0 0,4-2 0 0,-10 2 0 0,0 0 0 0,0 0 0 16,52-16 224-16,-52 16 32 0,0 0 16 0,51-14 0 15,-51 14 48-15,0 0 16 0,49-11 0 0,-49 11 0 16,0 0-80-16,45-5 0 0,-45 5-16 0,0 0 0 0,36 0-240 0,-36 0 176 0,0 0-176 0,0 0 160 31,42 0-160-31,-42 0 0 0,0 0 0 0,0 0 0 16,0 0-144-16,0 0-16 0,0 0 0 0,0 0 0 15,0 0-800-15,0 0-176 16</inkml:trace>
  <inkml:trace contextRef="#ctx0" brushRef="#br0" timeOffset="170321.11">12664 9464 13823 0,'-7'7'608'0,"4"-2"128"0,0-1-592 0,2-3-144 16,0 1 0-16,-1 1 0 0,1 0 3216 0,-1 1 624 16,-2 5 112-16,-1 3 16 0,1 4-640 0,1 0-144 15,-1 3-32-15,3-3 0 0,-1 3-1808 0,4-1-384 16,-1 2-64-16,0 0 0 0,2 1-256 0,-1-3-64 0,2 2 0 0,-2 0 0 0,1 1-224 0,-2-3-48 31,0-2-16-31,2 1 0 0,-2-4-288 0,0-1 0 16,0 0 128-16,2-5-128 0,-1-1 0 0,0 0 0 0,-1-3 0 0,0 1 0 15,2-1 0-15,-2 1-176 0,1 1 176 16,0-1-160 0,-1-1-368-16,-1 0-80 0,1 1-16 0,0-1 0 15,-1 0-416-15,0 0-96 0,0 0-16 0,-1-1-16912 0</inkml:trace>
  <inkml:trace contextRef="#ctx0" brushRef="#br0" timeOffset="171369.76">12992 11041 7359 0,'-5'3'656'0,"2"-3"-528"0,-1 1-128 0,2-1 0 0,0 0 1152 0,1 3 208 16,0-3 48-16,-2 0 0 0,0 1 1856 0,-1 1 384 15,0 1 80-15,1 0 16 0,0 0-544 0,3-2-128 16,1 2 0-16,1-1-16 15,3 2-1568-15,-1-4-304 0,4 2-64 0,2-2-16 0,0 0-560 0,1 2-112 16,-11-2-32-16,0 0 0 0,0 0 0 0,46-4 0 16,-46 4 0-16,0 0 0 0,0 0-144 0,40-9-16 15,-40 9-16-15,0 0 0 0,0 0-224 0,0 0 144 16,0 0-144-16,0 0 128 0,46-10-128 0,-42 10 0 16,-2 0 0-16,1-1 0 0,-2 1-352 0,-1 0 0 15,0-1 0-15,0 1-12688 16,0-1-2528-16</inkml:trace>
  <inkml:trace contextRef="#ctx0" brushRef="#br0" timeOffset="171625.53">12955 11165 14735 0,'7'0'640'0,"-1"-2"160"0,0 0-640 0,-1 2-160 0,-1 0 0 0,-1-2 0 16,1 2 3280-16,3-1 624 0,-7 1 128 0,0 0 32 16,46-7-912-16,-46 7-176 0,0 0-32 0,50 0-16 15,-50 0-2000-15,26 2-400 0,-14 0-80 0,-1-2 0 0,-1 3-320 16,-1-2-128-16,-1 1 128 0,-2-2-128 0,1 2 0 0,-2-2 0 0,0-2 0 0,-2 2 0 16,1-2 0-16,-2 1 0 15,0 1 0-15,0-3-12400 16,-1 1-2368-16</inkml:trace>
  <inkml:trace contextRef="#ctx0" brushRef="#br0" timeOffset="171986.45">13697 10657 21183 0,'-3'-1'944'0,"-1"-2"192"0,1 2-912 0,2 1-224 0,0 0 0 0,0 0 0 15,1 0 2736-15,-3 0 496 0,1 0 96 0,-1 1 32 16,1 2-1008-16,-1-1-208 0,1 2-32 0,1 2-16 15,-1 0-1264-15,2 0-256 0,0 4-64 0,2 0 0 16,0 2-176-16,-1 2-32 0,3 5-16 0,-2-3 0 16,2 2-112-16,1 1-32 0,-1 1 0 0,1-2 0 15,-1 1-144-15,0-3 0 0,0 2 0 0,0 1 0 16,-2-3-176-16,2-2-16 0,-1 0 0 0,-2-4 0 16,1 0-512-1,-1 0-128-15,-1 0 0 0</inkml:trace>
  <inkml:trace contextRef="#ctx0" brushRef="#br0" timeOffset="172269.33">13488 11107 5519 0,'2'0'496'16,"0"0"-496"-16,0 0 0 0,2 0 0 0,-1 0 3728 0,0-1 656 15,5 1 128-15,-8 0 32 0,0 0 128 0,44-5 48 0,-44 5 0 0,46-3 0 16,-46 3-2944-16,45-6-592 16,-45 6-112-16,43-4-32 0,-43 4-448 0,42-6-80 15,-42 6-32-15,38-4 0 0,-38 4-192 0,35-2-32 0,-35 2-16 16,0 0 0-16,43 1 656 0,-43-1 144 0,25 3 32 0,-25-3 0 16,0 0-880-16,26 3-192 0,-19 0 0 0,-2-3 0 31,-1 2-992-31,-2 0-208 0,0 0-32 0,-1-2-16 15,-1 3 96-15,-1-2 32 0</inkml:trace>
  <inkml:trace contextRef="#ctx0" brushRef="#br0" timeOffset="172610.33">13692 11273 15311 0,'-6'10'320'0,"2"-6"80"0,2 0 16 0,1-1 32 0,-1 0-448 0,2-3 0 15,-1 3 0-15,0 2 0 0,0 3 3648 0,0 2 640 16,-1 3 128-16,1-5 32 0,0 2-1904 0,0-2-384 16,1 0-80-16,0-1-16 0,-2 0-1200 0,1 2-240 15,0-1-48-15,0-2-16 0,-1 2-304 0,1-2-64 16,1 0-16-16,-1 0 0 0,0-2-176 0,-1 0 0 16,4 1 144-16,-2-4-144 0,1 1 0 0,1 1 0 15,2-3 0-15,0 0 128 0,1 0-128 0,1-3 0 0,1 3 0 0,-7 0 0 0,0 0 160 0,0 0 16 31,40-9 0-31,-40 9 0 0,0 0 144 0,0 0 16 16,52-13 16-16,-52 13 0 0,0 0-64 0,44-8-16 16,-44 8 0-16,0 0 0 0,45-5 752 0,-45 5 128 0,0 0 48 0,38-3 0 31,-38 3-1728-31,0 0-352 0,34 0-64 0,-24 0-16 0,-1 0 768 0,-1 0 192 0,-2 1 0 0,-1-1 0 16,0 0-256-16,0 0 0 0,-3 0-16 0,1-1-13024 15,-1 1-2592-15</inkml:trace>
  <inkml:trace contextRef="#ctx0" brushRef="#br0" timeOffset="172893.08">13929 11224 14735 0,'-4'7'640'0,"1"-6"160"0,2 1-640 0,0 1-160 0,0-2 0 0,-1 1 0 0,2 1 2688 16,-1 1 496-16,0 2 96 0,0 4 32 0,1 3-112 0,0 2-32 15,0 1 0-15,1-1 0 16,0 2-1696-16,0 2-320 0,2 3-80 0,-1 3-16 0,1-3-448 0,-1 0-96 16,1 3 0-16,-2-3-16 0,3 1-176 0,-3-1-16 15,1 0-16-15,1-3 0 0,-2-1-160 0,0-4-128 16,1 1 192-16,-1-5-192 0,0 2 0 0,-1-5 0 16,1 0 0-16,-1-1 0 0,0-4 0 0,0 0 0 15,0 0 0-15,0-2-144 16,2-2-368-16,-2 0-64 0,0 0 0 0,0-4-16 15,-2-1-640-15,2 0-128 0,-1-4-32 0,0 0-16160 0</inkml:trace>
  <inkml:trace contextRef="#ctx0" brushRef="#br0" timeOffset="174407.31">13765 10282 20271 0,'-13'4'1792'0,"4"-4"-1424"15,4 0-368-15,0 0 0 0,1 0 1360 0,-1 0 208 16,-2 0 32-16,-5 0 16 0,-11 0 1328 0,-6 2 272 15,-3-2 48-15,1 2 16 0,3-2-1792 0,3 2-352 0,0 2-80 0,3-2-16 0,2 2-656 0,0-2-128 16,3 5-16-16,1-4-16 0,2 0-80 0,2 0-16 31,-1 1 0-31,1-1 0 0,2 0-128 0,0 1 128 16,1 1-128-16,1-1 128 0,0-2-128 0,1 2 0 0,2 2 0 0,0-2 128 16,1 2-128-16,2 3 0 0,-1-2 0 0,2-1 128 15,1 4-128-15,0 3 0 0,1-1 144 0,1 4-144 16,1 0 0-16,1 3 0 0,1 0 0 15,1 5 128-15,0-4-128 0,1 4 0 0,0 6 0 0,0 3 0 16,2 0 0-16,0-1 0 0,-1 2 0 0,0 3 128 16,-2 2-128-16,-1-1 0 0,-1-1 0 0,-2-2 0 15,-1-3 0-15,1 3 0 0,-1 3 0 0,1 3 0 16,1-3 0-16,-2-1 0 0,3-3 0 0,-1-1 0 16,1-1 0-16,1 0 0 0,1 2 0 0,-1 0 0 0,1 2 0 0,1-1 0 0,-1-7 0 0,-1 4 0 15,1 3 0-15,0 2 0 0,0-2 0 0,-2-1 0 16,1-2 0-1,-3-1 0-15,1-2 0 0,-3-1 0 0,0-2 0 16,-1-1 0-16,-2 1 0 0,1-4 0 0,-1-2 0 0,-1-1 0 16,2-1 0-16,0 1 0 0,-1-3 0 0,2-4 0 15,-2 0 0-15,2-2 0 0,0-2 0 0,0-2 0 16,-1 0 0-16,2-1 0 0,0 0 0 0,0 0 0 0,0-4 0 0,2 2 0 16,-2 0 128-16,1 0-128 15,0-1 128-15,0 0-128 0,2 0 0 0,-1 1 144 16,1-2-144-16,-1 1 0 0,2-1 128 0,-2 2-128 0,3-1 0 0,0 0 0 0,0 0 128 0,1-2-128 31,2 3 0-31,1-3 0 0,-2 0 128 0,2 0-128 16,3 0 0-16,-12 0 0 0,0 0 144 0,47-5-144 15,-47 5 0-15,38-4 144 0,-38 4-144 0,40 0 128 16,-40 0-128-16,41 0 128 0,-19 2-128 0,0 0 128 16,2 0-128-16,0 2 128 0,2-2 736 0,0 1 144 0,2 0 16 15,2 0 16 1,8-2-1648-16,4-1-336 0,1-1-64 0,0-2-16 0,2 0 832 0,-3-2 192 0,0 4 0 0,1-6 0 0,-3 5 0 0,-3-1 0 15,-37 3 0-15,68-4 0 16,-68 4 0-16,58-7 0 0,-58 7 0 0,47-6 0 16,-47 6 0-16,37-5 0 0,-37 5 0 0,0 0 0 0,0 0 0 15,49-11 0-15,-40 9 0 0,-2-2 0 16,0-2 0-16,-1 1 0 0,-1-1-128 0,-2 1 128 16,0-2 0-16,-2-1-192 0,0 2 192 0,-2-1-192 15,0 1 16-15,-2 0 16 0,0 0 0 0,-1 1 0 16,-1-1 160-16,0 1-160 0,0 1 160 0,0 0-160 15,0 2 160-15,-1-2 0 0,1 2-144 0,0-1 144 0,0 2 0 0,0-1 0 16,2 0 0-16,-1-3 0 0,0 2 0 0,0-4 0 16,2 4 0-16,-2-7 0 0,2 4-240 0,-1-5 80 0,2-1 16 0,-1 0 0 15,-1 0 0-15,1-4 0 16,-1 0 0-16,1-5 0 0,-1-2 144 0,1-1-128 0,-1 0 128 0,1-4-128 16,2 28 128-16,-3-76 0 15,3 32 0-15,0-3-128 0,2-4 128 0,-2 0 0 16,1-2 0-16,-1 0 0 0,-1 1 0 0,-2 3 0 15,1 3 0-15,-3-5 0 0,0 2 0 0,-3 0 0 16,0 2 0-16,-1 0 0 0,2 0 0 0,-2 5 0 16,0 4 0-16,-2-3 0 0,-1 0 0 0,-3 1 128 0,0-2-128 0,0 2 128 0,2 8-128 0,-1 3 128 15,4 7-128-15,0 6 128 0,0 1 160 0,2 8 32 16,-1 1 16-16,2-1 0 16,1 5 224-16,-2 1 32 0,2 2 16 0,1 1 0 15,1 1-160-15,-1 1-48 0,2-2 0 0,-1 2 0 16,0 0-208-16,2 2-64 0,-1 0 0 0,1 0 0 15,2 0-128-15,-1 0 0 0,1 4 0 0,0-1 128 16,0 1-128-16,0-4 0 0,1 0 0 0,-1 0 0 16,2-1 0-16,-1 2 0 0,-1-3 0 0,0 3 0 0,0-1 0 0,0-2 0 15,-1-3 0-15,-1 1 0 0,-1 1 0 0,1-2 0 0,-1 1 0 16,0-2 0-16,-1 0 0 0,0 0 0 0,1 0 0 0,-2 0 0 31,0 0 0-31,0 0 0 0,-1 0 0 0,-2-2 0 16,-1 1 0-16,1-2 0 0,0 1 0 0,-2 1 0 0,-3-2 0 0,-4-1 0 15,-1 2 0-15,1-2 0 0,-2 2 0 0,-2-2 0 16,0 2 0-16,-1-2 0 0,2 0 0 0,-2 2 0 16,0 0 0-16,-2 0 0 0,1 2 0 0,-2 0 0 15,0 2 0-15,1 2 0 0,0 0 0 0,2-2 0 0,3 4 0 0,0-2 0 16,0 2 0-16,0-2 0 16,2 2 0-16,2-2 0 0,3-2 0 0,2 1-256 15,1-3 48-15,3 0 0 16,1-3-272-16,2 0-48 0,-1 0-16 0,4 0 0 15,0-4-288-15,1 1-64 0,2 0-16 0,-3 6 0 16,0 0-976-16,0 0-192 0</inkml:trace>
  <inkml:trace contextRef="#ctx0" brushRef="#br0" timeOffset="175168.88">13700 11352 3679 0,'0'-4'320'0,"0"2"-320"0,0 2 0 15,0 0 0-15,0-2 1200 0,0 2 160 0,1-6 48 0,-1 0 0 16,0 0 352-16,0-4 80 0,0 4 16 0,-1 0 0 15,0-1-160-15,-2 4-32 0,2-4 0 0,-2 5 0 16,2-2-432-16,0 2-80 0,0-2-32 0,-1 4 0 16,1-4 176-16,1 2 48 0,0-1 0 0,0 2 0 15,0 1-208-15,0-2-48 0,0 2 0 0,1 0 0 16,-1 0-400-16,2-3-96 0,-1 2-16 0,-1 1 0 16,1-2-288-16,0 2-64 0,-1 0-16 0,0 2 0 15,0-4-48-15,0 2-16 0,0-4 0 0,-1 4 0 16,1-3-144-16,-2 1 160 0,0 1-160 0,1 1 160 15,1-4-160-15,-1 1 128 0,0 1-128 0,1 1 128 16,-2 1-128-16,2-3 0 0,0 3 0 0,0-2 128 16,0 2-128-16,0 2 0 0,0-2 0 0,2 4 0 0,-2 1 0 0,0 2 0 15,1 2 144-15,0 1-144 0,0 0 144 0,1 2-144 16,-1 2 192-16,1-2-192 0,0 1 0 0,-1-1 0 16,0-3 0-16,-1 0 0 0,1 1 0 0,-1-3 0 15,0 1 0-15,0 0 0 0,0-2-176 16,-1 0-80-16,0-2-32 0,1-1 0 15,-1 2-560-15,-1-3-112 0,1 0-32 0,0 1 0 16,0-3-608-16,-1 1-112 0,0 1-16 16,1 1-11664-16</inkml:trace>
  <inkml:trace contextRef="#ctx0" brushRef="#br0" timeOffset="197116.13">24709 2102 11055 0,'-1'-4'976'0,"-1"1"-784"0,1-2-192 0,0 3 0 0,1-1 1504 0,-1 0 256 16,-2-5 48-16,-1-2 16 0,-1-6 704 0,-1 0 144 16,1-1 16-16,2 3 16 0,-1 1-272 0,0 3-48 15,2 0-16-15,-1 4 0 0,1 0-848 0,1 0-176 16,-2 2-48-16,1 1 0 0,-1 3-640 0,2-3-128 16,-2 3-16-16,2 0-16 0,-1 3-48 0,0 0 0 15,1 5 0-15,0 0 0 0,0 5-208 0,0-1-48 16,-1 0-16-16,2 4 0 0,0 8-176 0,0 7 128 15,2 1-128-15,-1 5 128 0,0 1-128 16,0 3 0-16,2 0 0 0,-2 0 0 0,1-2 0 0,1-1 0 16,1-4 0-16,-2 1 0 0,3-7 0 0,0 1 0 15,0-3 0-15,0-4 0 0,1-4 0 0,-1-3 0 16,0-1 0-16,0-4 0 0,-5-10-368 0,0 0 48 0,0 0 16 0,0 0 0 31,0 0-912-31,0 0-176 0,0 0-32 0,57-32-16496 0</inkml:trace>
  <inkml:trace contextRef="#ctx0" brushRef="#br0" timeOffset="197600.39">24630 1947 3679 0,'-3'-1'320'0,"2"-2"-320"0,0 3 0 0,-1 0 0 15,2-3 2016-15,0 3 336 0,-1 0 64 0,-1-4 16 16,-2 2 1104-16,0-2 240 0,2 2 32 0,-2-1 16 15,2 2-912-15,0 1-176 0,1-2-48 0,0 2 0 16,1-3-1024-16,1 3-224 0,0 0-32 0,2 0-16 16,-3 0-912-16,0 0-176 0,0 0-48 0,0 0 0 0,0 0-128 0,0 0-128 0,53 9 144 0,-53-9-144 15,0 0 160-15,0 0-160 0,53 12 160 0,-53-12-160 16,0 0 128-16,51 16-128 0,-51-16 0 0,0 0 144 16,46 16-144-16,-46-16 0 15,0 0 0-15,42 19 128 0,-42-19-128 0,0 0 0 16,38 18 0-16,-38-18 0 0,0 0 0 0,0 0 128 15,43 26-128-15,-43-26 0 0,0 0 0 0,28 21 0 16,-28-21 128-16,0 0-128 0,23 24 0 0,-23-24 0 16,11 16 0-16,-7-7 0 0,-2-1 0 0,1 0 128 15,-2-5-128-15,-1 2 0 0,0 1 176 0,0 1-48 16,-1 3-128-16,-2 2 192 0,-2 1-192 0,0 0 176 16,-1 3-176-16,-2-4 160 0,-2 2-160 0,0-2 0 15,-3-2 0-15,0 1 128 0,-1-5-128 0,-2 2 0 0,0-2 144 0,-1 0-144 0,1-2 0 0,0-2 144 16,1 1-144-1,-1 1 0-15,0-4 0 0,1 2 0 0,0-1 0 0,0 2 0 0,3-2 0 0,2 2 0 16,1-3 0-16,4 0 0 0,3 0 0 0,1 0 0 16,2-3 0-16,1 2 0 15,-2 1 0-15,0 0 0 0,0 0-160 0,0 0 160 16,0 0-480-16,66-16-32 0,-66 16 0 0,0 0-18480 0</inkml:trace>
  <inkml:trace contextRef="#ctx0" brushRef="#br0" timeOffset="197983.94">25513 1936 11055 0,'-9'0'480'0,"5"0"112"0,0 2-464 0,2-2-128 0,0 0 0 0,-1 2 0 0,1-2 3104 0,-2 3 608 16,-2 0 112-16,-4 1 16 0,0 2-256 0,-4 3-64 31,2-2-16-31,-3 3 0 0,1 1-1936 0,-2 3-384 16,0 1-80-16,0 2-16 0,0 4-512 0,-2 1-96 0,0 3-32 0,1 1 0 0,3-4-128 0,0 3-16 31,-3 3-16-31,3 2 0 0,1-5-160 0,2 3-128 16,2 7 192-16,3-3-192 0,3-1 0 0,1-3 0 15,4-3 0-15,1 1 0 0,2 0 0 0,4 1 0 0,1-1 0 0,0-1 0 16,2 1 0-16,2-1 0 0,2-3 0 0,0 0 0 16,1 0 0-16,2-3 0 0,-19-19 0 0,40 32-144 15,-40-32-128-15,43 25-32 0,-43-25 0 0,0 0-12608 16,60 13-2512-16</inkml:trace>
  <inkml:trace contextRef="#ctx0" brushRef="#br0" timeOffset="199099.98">25740 2647 22111 0,'0'0'1968'0,"0"0"-1584"15,0 0-384-15,0 0 0 0,0 0 2048 0,0 0 336 16,0 0 64-16,0-1 16 0,0 0 64 0,-1-5 16 16,0 0 0-16,-1-4 0 0,0-3-1632 0,-1-3-320 15,2 0-64-15,-1-5-16 0,0-1-224 0,1-3-48 16,0-1-16-16,0-5 0 0,1 3 0 0,0-2 0 16,0 5 0-16,-1-1 0 0,-2-1-16 0,-1 4 0 15,1 0 0-15,-1 2 0 0,-1 5 0 0,0 3 0 16,-1-2 0-16,0 3 0 0,1 2 0 0,1 3 0 0,0 0 0 15,3 2 0-15,0 1-80 0,0 1-128 0,1 3 176 0,0 0-176 16,0 0 144-16,0 0-144 0,0 0 0 0,0 0 144 16,0 0-144-16,0 0 0 0,54-3 0 0,-54 3 0 15,0 0 0-15,38 13 0 0,-38-13 0 0,0 0 0 16,44 19 0-16,-44-19 0 0,29 19 0 0,-29-19 0 16,27 18 0-16,-27-18 0 0,26 20 0 0,-14-10 0 15,-12-10 0-15,19 19 0 0,-10-9 0 0,-3 1 0 16,-1 1 0-16,-1-2 0 0,-2 0 0 0,0-1 0 15,-2 0-128-15,-2 1 128 0,0-1 0 0,-2-2 0 16,-1 2 0-16,0-3-176 0,-1 0 176 0,0 2-128 16,-2-4 0-16,1 0 0 0,0-2 0 0,-1 0 0 15,0-2 128-15,0 0 0 0,1 3 0 0,-1-3-128 16,3 0 128-16,0 0 0 0,2 0 0 0,1 0 0 0,1 0 0 0,0 1 0 0,2 1 0 0,0 1 0 16,2 1 0-1,-3-4 0-15,7 9 0 0,-2-2 0 0,0 1 0 16,0 0 0-16,1 0 0 0,2 0 128 0,-2 2-128 0,0 1 0 15,3 1 0-15,-2 2 0 0,1-2 0 0,-2 1 0 16,1-1 0-16,1-1 0 0,0 1 0 0,0 0 0 0,-2 1 0 0,0-4 0 0,0 2 0 16,-2-2 0-1,0-1 0-15,-2 2 0 0,1-4 0 0,-2 2 0 16,-1 0 0-16,1-1 0 0,-2-1 0 0,1-3 0 0,-1 4 0 0,-1-4 0 0,0 4 0 0,-2-5 0 31,1 2 0-31,-4-2-128 0,2-1 128 0,-2-1 0 16,0 0 0-16,-2-1 0 0,0 1 0 0,-1-2 0 15,-1-2 0-15,0 2-128 0,1-2-48 0,-2 0 0 0,1 2 0 16,0-5 0-16,-1 1-32 0,3 3-16 16,0-2 0-16,1 0 0 0,2 2-32 0,1-1 0 0,2 2 0 0,0-2 0 31,2-2-160-31,1 6-32 0,0 0-16 0,0 0 0 16,0 0-1232-16,0 0-240 0,0 0-48 0,0 0-14336 0</inkml:trace>
  <inkml:trace contextRef="#ctx0" brushRef="#br0" timeOffset="199483.18">26556 2328 3679 0,'-4'0'320'0,"2"0"-320"0,1 0 0 0,0 0 0 0,-1 0 2960 0,1-2 528 15,-1 2 96-15,-1 0 32 0,-2 0 960 0,-1-3 192 16,-3 2 32-16,1 1 16 0,-2-2-2288 15,-1 2-464-15,0 0-80 0,-1 0-32 0,1 0-1056 0,0 0-224 16,0 2-32-16,-1-2-16 0,0 4-128 0,0-2-32 16,0 2 0-16,-1-1 0 0,1 1-176 0,-2 3-32 15,2-1-16-15,0 2 0 0,-1-1-96 0,2 3-16 16,0-1 0-16,1 4 0 0,3-3-128 0,-1 2 0 16,2 0 0-16,0 3 128 0,2-1-128 0,1-2 0 15,1 4 0-15,1-2 0 0,2 1 0 0,3-2 128 16,1 2-128-16,1-1 0 0,2-2 0 0,-8-12 0 15,21 22 0-15,-21-22 0 0,29 21 0 0,-29-21 0 16,37 20 0-16,-37-20 0 0,44 16 0 0,-44-16 0 0,45 15 0 0,-45-15 0 16,42 10 0-16,-42-10 0 0,0 0 0 0,60 10 0 0,-60-10-192 0,0 0 48 15,49 5 0-15,-49-5 0 16,0 0-944-16,0 0-176 0,62-17-32 0,-62 17-17792 0</inkml:trace>
  <inkml:trace contextRef="#ctx0" brushRef="#br0" timeOffset="200040.79">26661 2149 11967 0,'2'0'1072'0,"-1"-2"-864"0,0 2-208 0,-1 0 0 15,0 0 2320-15,0 0 432 0,0 0 64 0,0 0 32 16,0 0 624-16,0 0 128 0,56 6 32 0,-56-6 0 16,0 0-1584-16,53 27-304 0,-53-27-64 0,36 26-16 15,-36-26-784-15,33 32-176 0,-17-13-16 0,-2 2-16 16,1-2-256-16,-3 1-48 0,-2 1-16 0,-2-1 0 15,-1 1-160-15,-4 1-16 0,1 1-16 0,-4-1 0 16,0 0-32-16,-1 0 0 0,-3 1 0 0,0-2 0 16,1 1-128-16,-3-2 0 0,-1 2 0 0,1-2 0 15,-1 1 0-15,-1-5 0 0,1 0 0 0,-2-1 0 16,1-3 0-16,-2-1 0 0,1 0 0 0,0-3 0 0,1 0 0 16,-1-1-144-16,-1-4 144 0,2 1-160 15,0-2-416-15,2 1-96 16,1-3-16-16,1 0 0 0,2-3-192 15,2 0-32-15,0 3-16 0,0 0-11312 0,0 0-2272 0</inkml:trace>
  <inkml:trace contextRef="#ctx0" brushRef="#br0" timeOffset="200422.44">27346 2395 6447 0,'-5'-4'576'0,"2"4"-576"0,0-2 0 0,1 2 0 15,0 0 2000-15,1 0 304 0,0-3 48 0,0 2 16 16,-2 1 1600-16,0 0 320 0,0 0 64 0,1-2 0 16,0 2-1440-16,2 0-288 0,0 0-64 0,0 0-16 15,0 0-1584-15,0 0-320 0,0 0-64 0,0 0-16 16,55-9-112-16,-55 9-32 0,0 0 0 0,0 0 0 16,55 3-176-16,-55-3-48 0,0 0 0 0,0 0 0 15,0 0-192-15,59-3 0 0,-59 3 0 0,0 0 0 16,0 0 0-16,0 0 0 0,52 3 0 0,-52-3 0 15,0 0-304-15,0 0-48 0,0 0-16 0,0 0-18832 16</inkml:trace>
  <inkml:trace contextRef="#ctx0" brushRef="#br0" timeOffset="200666.66">27339 2525 15663 0,'0'2'688'0,"0"-2"144"0,0 0-656 0,0 0-176 0,0 0 0 0,0 0 0 15,0 0 3184-15,0 0 592 0,0 0 128 0,0 0 32 16,0 0-736-16,54 4-160 0,-54-4-32 0,0 0 0 16,0 0-2096-16,55 0-416 0,-55 0-96 0,0 0-16 15,0 0-256-15,50-4-128 0,-50 4 0 0,0 0 128 16,0 0-128-16,50-5 0 0,-50 5 0 0,0 0 0 15,0 0 0-15,0 0-224 0,56-6 80 0,-56 6-18480 16</inkml:trace>
  <inkml:trace contextRef="#ctx0" brushRef="#br0" timeOffset="201258">28298 1469 11967 0,'-1'-6'1072'0,"0"2"-864"0,1 2-208 0,0-2 0 16,-1 4 1600-16,1-3 288 0,0 3 48 0,0-3 16 15,0-1 1664-15,0 1 336 0,0 3 64 0,0 0 16 16,0 0-1664-16,0 0-320 0,0 0-64 0,1-3 0 0,-2 6-1168 0,-2 4-240 15,1 3-32-15,-1-1-16 0,1 4-128 0,-1 2-16 16,0 2-16-16,-1 2 0 0,0 2-144 0,-1 2-32 16,2 2 0-16,-1 1 0 0,1-2-192 0,2 5 128 15,0-3-128-15,1 2 0 0,1 0 0 0,-1-3 0 16,1 0 0-16,-1-5 0 0,2-1 0 0,-1-3 0 16,1 2 0-16,0-2 0 0,0-3 0 0,-1-1 0 15,2 0-128-15,-1-4 128 16,0 0-608-16,0-1-64 0,-2-7-16 0,0 0-18368 15</inkml:trace>
  <inkml:trace contextRef="#ctx0" brushRef="#br0" timeOffset="202069.66">28589 1902 17503 0,'1'3'768'0,"1"0"176"0,-1-3-752 0,0 0-192 0,0 0 0 0,0 0 0 16,1-3 2672-16,-1 3 496 0,-1 0 96 0,0 0 32 16,0 0-336-16,0 0-64 0,27-32-16 0,-27 32 0 15,0 0-1856-15,21-43-368 0,-21 43-80 0,13-32 0 16,-13 32-240-16,13-41-32 0,-13 41-16 0,11-42 0 15,-6 20-80-15,-1-2-16 0,-2 2 0 0,0 0 0 0,-1 2 0 0,-1-2 0 16,-1-1 0-16,-1 1 0 0,0 4-32 0,-1-1-16 16,-1-1 0-16,0 4 0 0,-1-1-144 0,0 3 160 0,0-1-160 0,0 4 160 15,0 3-160-15,1-2 160 0,2 4-160 0,1-1 160 0,-2 1-160 16,3 3 128-16,0 0-128 0,0-1 128 0,0 2-128 16,0 2 160-1,0 0-160-15,0 0 160 0,0 0-160 0,0 0 0 16,0 0 0-16,0 0 128 0,32 18-128 0,-32-18 0 15,0 0 0-15,28 25 0 0,-28-25 0 0,22 20 0 16,-22-20 128-16,25 21-128 0,-25-21 0 0,27 23 0 16,-27-23 0-16,27 23 0 0,-27-23 0 0,26 18 0 15,-26-18 0-15,0 0 0 0,32 25 0 0,-32-25 0 0,0 0 0 16,26 22 0-16,-26-22 0 0,10 16 0 0,-8-10 0 0,1 2 0 16,-3 1 0-16,-1-3 0 0,-1 0 0 0,0-2 0 15,-2 2-128-15,0-4 128 0,1 0 0 0,-2 0 0 16,0-2 0-16,0 0-144 0,0 0 144 0,-1 0 0 15,1 0-240-15,-1 0 64 0,0 0 16 0,-2 0 0 16,2 0 160-16,0 2 0 0,1-2 0 0,-1 4-128 16,2-1 128-16,0-2 0 0,0 4 0 0,2-1 0 15,1 2 0-15,1-3 0 0,0 4 0 0,2 1 0 16,-1 0 0-16,3 0 0 0,-1 2 0 0,2 3 0 0,-2-1 0 0,2-1 144 0,1 0-144 0,-6-11 0 31,12 20 160-31,-12-20-160 0,13 21 128 0,-13-21-128 16,15 22 0-16,-15-22 0 0,16 23 0 0,-16-23 0 0,16 17 0 15,-16-17 0-15,15 18 0 0,-10-9 0 0,0 1 0 16,0-4 0-16,-3 4 0 0,1-4 0 0,-2 3 0 0,0-3 0 16,-1 2 0-16,-1 0 0 0,-1-2 0 0,-2 1 0 15,0 0 0-15,-1-1 0 0,0 0 0 0,-2-2 0 16,-1 1 0-16,0-1 0 0,-1-1 0 0,-1 0 0 16,0 1 0-16,-2-2 0 0,1-2 0 0,-3 1 0 15,1-1 0-15,-1 0 0 0,2 0-144 0,-2-1 144 16,0 1 0-16,0-2 0 0,1-2-144 0,1 1 144 15,1 1 0-15,2-2-144 0,3 0-96 0,1 2-16 16,0 1 0-16,4-4 0 0,0 1-96 0,1 4-32 16,0 0 0-16,0 0 0 15,0 0-432-15,0 0-80 0,42-31-32 0,-42 31-11152 16,0 0-2224-16</inkml:trace>
  <inkml:trace contextRef="#ctx0" brushRef="#br0" timeOffset="202517.08">29416 1662 14335 0,'-2'0'320'0,"-1"0"64"0,1 0 0 0,1 0 16 0,-1-3-400 0,1 3 0 0,0-1 0 0,-2 1 0 15,0 0 3904-15,-3 0 688 0,-2-2 144 0,1 2 16 16,-2-3-2000-16,-1 2-416 0,0 1-80 0,0 0-16 15,1 0-1264-15,-3 0-256 0,1 0-48 0,-1 1-16 16,0 4-208-16,-1-4-32 0,0 4-16 0,-1-1 0 0,2 2-96 0,-1 0-32 16,2 1 0-16,0-3 0 15,1 3-144-15,1 1-128 0,1-1 192 0,0 0-192 0,1 2 128 0,1-1-128 16,0 0 0-16,1 0 0 0,0 2 0 0,1-1 0 16,1 1 0-16,1 0 0 0,1 0 0 0,1-1 0 15,0 3 0-15,1-3 0 0,1 1 0 0,2-1 0 0,0 1 0 0,2 0 0 0,-6-10 0 16,0 0 0-1,29 25 0-15,-29-25 0 0,0 0 0 0,42 16 0 16,-42-16 0-16,0 0 0 0,52 12 0 0,-52-12 0 16,0 0 0-16,49 4 0 0,-49-4 0 0,0 0 0 15,0 0 0-15,61 0 0 0,-61 0 0 0,0 0 0 16,0 0 0-16,52-4 0 0,-52 4 0 0,0 0 0 16,0 0 0-16,0 0 0 0,0 0 0 0,53-12 0 0,-53 12 0 0,0 0 0 15,0 0-528-15,0 0-16 0,0 0 0 0,0 0-12336 16,0 0-2480-1</inkml:trace>
  <inkml:trace contextRef="#ctx0" brushRef="#br0" timeOffset="203137.45">29801 1494 15663 0,'0'-3'1392'0,"-1"1"-1120"0,1 0-272 0,0 2 0 16,0 0 1920-16,0 0 320 0,0 0 64 0,0-2 0 15,0 2 832-15,0 0 144 0,0 0 48 0,0 0 0 16,0 0-1552-16,0 0-304 0,0 0-64 0,0 0-16 15,14 31-592-15,-12-17-112 0,-1 2-32 0,0 2 0 16,0 4-80-16,-1 3 0 0,0 0-16 0,-1 3 0 16,0-1-240-16,-2 3-32 0,0 0-16 0,0 1 0 0,0-2-144 0,0 2-128 15,-1-2 144-15,1-4-144 16,0 1 0-16,0-5 0 0,0 2 0 0,1-2 0 0,-1 1 0 0,2-3 0 16,0-3 0-16,-1-4 0 0,2 2 0 0,0-5 0 15,3-2 0-15,-2-1 0 16,0-3-704-16,-1-3-16 0,0 0-16 0,0 0-12576 15,0 0-2528-15</inkml:trace>
  <inkml:trace contextRef="#ctx0" brushRef="#br0" timeOffset="203902.31">28038 2243 12895 0,'0'0'1152'0,"0"0"-928"16,0 0-224-16,0 0 0 0,0 0 2400 0,0 0 432 15,0 0 96-15,0 0 16 0,0 0 368 0,60-9 80 16,-60 9 0-16,0 0 16 0,0 0-1568 0,53 10-320 0,-53-10-64 0,0 0-16 0,0 0-864 0,41 21-192 31,-41-21-16-31,0 0-16 0,41 16-112 0,-41-16-32 16,0 0 0-16,59 13 0 0,-59-13-32 0,50 3-16 15,-50-3 0-15,64 3 0 0,-64-3 48 0,73 1 16 16,-73-1 0-16,64 3 0 0,-64-3-32 0,83 0 0 0,-32-4 0 0,0 1 0 16,-51 3-32-16,94-2-16 0,-94 2 0 0,86-1 0 0,-86 1-144 0,74 0 192 15,-74 0-192-15,88-3 192 0,-88 3-192 0,98-6 128 16,-46 2-128-16,-52 4 128 16,92-6-128-16,-92 6 0 0,88-4 144 0,-88 4-144 15,76 0 0-15,-76 0 0 0,73-2 0 0,-73 2 128 16,74 0-128-16,-74 0 0 0,70 2 0 0,-70-2 0 15,62 0 0-15,-62 0 0 0,48 4 0 0,-48-4 0 16,0 0 0-16,57 8 0 0,-57-8 0 0,0 0 128 16,46 11-128-16,-46-11 0 0,0 0 0 0,46 12 0 15,-46-12 0-15,0 0 0 0,0 0 0 0,50 14 0 0,-50-14 0 16,0 0 0-16,0 0 0 0,60 10 0 0,-60-10 0 16,0 0 0-16,62 2 0 0,-62-2 0 0,0 0 0 0,61-6-128 15,-61 6 128-15,0 0 0 0,0 0-352 0,56-25 16 16,-56 25 0-16,0 0 0 15,0 0-480-15,30-32-80 0,-30 32-32 0,0 0-11872 16,1-28-2368-16</inkml:trace>
  <inkml:trace contextRef="#ctx0" brushRef="#br0" timeOffset="204424.89">28313 2569 5519 0,'-2'0'496'0,"-1"0"-496"0,2 0 0 0,0 0 0 0,0 0 2176 0,1 0 320 15,-2 0 80-15,1 3 16 0,0 3 960 0,-2 0 192 16,1 4 32-16,-2 4 16 0,2 2-880 0,-1 5-176 16,1 1-48-16,1 0 0 0,-2 3-1344 0,2 1-288 15,0 0-48-15,-1-1-16 0,2-7-448 0,-1 7-96 16,0 4 0-16,2-1-16 0,-2 0-224 0,-1-2-32 16,0-1-16-16,1 1 0 0,-1-1-160 0,-1 1 128 15,1-1-128-15,-1-2 128 0,2 1-128 0,-2-2 0 16,1 0 0-16,1-2 0 0,-1-2 0 0,1-2 0 0,0-1 0 15,1-4 0-15,0-2-192 0,1-3 16 0,0-3 16 0,1-3 0 32,-2 0-1168-32,0 0-224 0</inkml:trace>
  <inkml:trace contextRef="#ctx0" brushRef="#br0" timeOffset="205250.14">28584 3101 14735 0,'-5'6'640'0,"3"-3"160"0,-1-1-640 0,2-2-160 0,0 2 0 0,1 0 0 0,0-2 2896 0,0 3 560 16,0-3 96-16,1 3 32 0,1 1-800 0,2-2-160 15,-4-2-16-15,0 0-16 0,0 0-1184 0,0 0-256 16,43 14-32-16,-43-14-16 0,0 0-512 0,0 0-96 16,59 2-32-16,-59-2 0 0,0 0-112 0,54 0-32 15,-54 0 0-15,0 0 0 0,52 10-176 0,-52-10-144 16,0 0 192-16,52 0-192 0,-52 0 128 0,0 0-128 16,0 0 0-16,60-13 0 0,-60 13 0 0,0 0 0 15,0 0 0-15,0 0 0 0,52-13 0 0,-52 13 0 16,0 0 0-16,0 0 0 0,0 0 0 0,31-38 0 15,-31 38 0-15,4-18 0 0,-4 8 0 0,-1-1 0 16,-2-1 0-16,0 0 0 0,-1 0 0 0,-2-1 0 0,0 1 0 0,-2 0 0 16,1-1 0-16,-1 1 0 0,0-2 0 15,-2-2 0-15,1 1 0 0,-1-1 0 0,0 0 0 0,0 0 0 16,0 0-128-16,2 0 128 0,-1 0 0 0,1 1-144 0,-1 1 144 0,3 2-128 16,-1 0 128-16,3 2-128 15,0 1 128-15,1 0 0 0,3 2 0 0,2 1 0 16,-2 6 0-16,0 0 0 0,0 0 0 0,0 0 0 15,0 0 0-15,0 0 0 0,58-12 0 0,-58 12 0 16,0 0 0-16,52 3 144 0,-52-3-144 0,0 0 0 16,52 11 224-16,-52-11-64 0,0 0-16 0,61 14 0 15,-61-14-16-15,50 18-128 0,-50-18 192 0,49 20-64 16,-49-20-128-16,44 27 0 0,-44-27 0 0,35 26 0 0,-35-26 0 0,28 25 0 0,-17-11 0 0,-3-2 0 16,1 1 0-1,-3-1 0-15,0-2 0 0,-1 0 0 0,-2 0 0 16,-1-2 0-16,1 2 0 0,-2-1 0 0,-1 1 0 0,-1-2 0 15,0 0 0-15,-2 0 0 0,-1 0 0 0,1 0 0 16,-2 2 0-16,-1-1 0 0,-1-2 0 0,1 2 0 16,-2 1 0-16,0-4 0 0,2 2 0 0,-1-3 0 15,0 1 0-15,2 0 0 0,2-2 0 0,-1-1 0 16,2 1 0-16,0 1 0 0,2-1 0 0,2-1 0 16,0 2 0-16,0-1 0 0,2 2 0 0,-4-6 0 15,0 0 0-15,10 10 0 0,-5-6 0 0,-5-4 0 16,0 0 0-16,17 16 0 0,-17-16 0 0,0 0 0 15,21 17 0-15,-21-17 0 0,0 0 0 0,0 0 0 0,34 14 0 16,-34-14 0-16,0 0 0 0,0 0 0 0,0 0 0 0,39 15 0 16,-39-15 0-16,0 0 0 0,0 0 0 15,0 0 0-15,0 0 0 0,0 0 0 0,57-15-144 0,-57 15 144 32,0 0-576-32,0 0-48 0,0 0-16 0,51-32 0 15,-51 32-912-15,0 0-192 0,0 0-48 0,43-37-15200 0</inkml:trace>
  <inkml:trace contextRef="#ctx0" brushRef="#br0" timeOffset="205583.21">29873 2775 19343 0,'-2'0'1728'0,"1"0"-1392"15,1 2-336-15,0-2 0 0,0 0 2832 0,0 0 496 16,-1 1 112-16,0 4 16 0,-2-1-640 0,-1 2-128 16,1 0-32-16,-1 2 0 0,2 1-1552 0,-1 0-304 15,2 1-64-15,0 0-16 0,-1 3-352 0,1-2-80 0,1 2-16 0,0 1 0 0,0 1-80 0,-1 3 0 16,1 1-16-16,-1 1 0 0,1 2-176 0,-2 0 160 31,2 3-160-31,0 0 160 0,0 3-160 0,-1-2 0 16,0 2 0-16,-1-2 0 0,-1 2 0 0,-1-2 0 15,1-4 0-15,-1 0 0 0,1-3 0 0,0-3-192 0,1-3 32 0,0-1-13344 16,2-3-2656-16</inkml:trace>
  <inkml:trace contextRef="#ctx0" brushRef="#br0" timeOffset="-106607.49">19510 9384 2751 0,'-5'0'256'0,"0"2"-256"0,3-2 0 0,1 0 0 0,1 0 944 0,0 0 144 16,-3 0 16-16,0 0 16 0,-1 2-144 0,-1-2-16 16,0 0-16-16,0 3 0 15,1-2-672-15,2 1-128 0,-1 1-16 0,1 0-128 16,1 1 0-16,2 2 0 0,1-2 0 0,3 6-3136 31,1-1-576-31</inkml:trace>
  <inkml:trace contextRef="#ctx0" brushRef="#br0" timeOffset="-106314.07">19486 10245 911 0,'3'-14'0'0,"-1"3"0"0,-1 4 0 0,0 1 0 0,-1 2 0 0,0 4 0 31,-1-2 0-31,1-1 0 0,-1 2 560 0,-2-4 16 16,1 1 16-16,-3 4 0 0,0 3 32 0,-1 0 0 0,-1 4 0 0,1-1 0 0,0 1-432 0,0 2-192 31,0-1 160-31,1-1-160 0,2 0 0 0,1-1 0 16,2 0 0-16,1-2 0 0,3 0-272 0,3-3 0 15,2-2 0-15,2-4 0 0,-1-4 272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8T18:18:28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4095 15473 9215 0,'-2'4'816'0,"1"0"-656"0,1-2-160 0,-1 1 0 15,1-6 1648-15,0 6 288 0,-2 0 64 0,0 6 16 16,-2 1 1168-16,2-4 224 0,-1 0 48 0,2 1 16 16,0-6-1056-16,1 1-224 0,0-4-32 0,0 1-16 15,1-2-992-15,-2-1-192 0,2-2-32 0,-1 0-16 16,0 0-368-16,0-4-80 0,0 1-16 0,1-3 0 0,-1 12-64 0,0 0-32 16,0 0 0-16,1-55 0 0,-1 55 0 0,0 0 0 15,-1-53 0-15,1 53 0 0,0 0-48 0,0-66-16 16,0 66 0-16,1-51 0 0,-1 51-64 15,0 0-16-15,5-67 0 0,-5 67 0 0,0 0-32 0,4-65-16 16,-4 65 0-16,0 0 0 0,6-55-16 0,-6 55 0 16,0 0 0-16,0 0 0 0,11-63-144 0,-11 63 192 15,0 0-192-15,0 0 192 0,9-61-192 0,-9 61 128 16,0 0-128-16,0 0 128 0,9-56-128 0,-9 56 0 16,0 0 144-16,0 0-144 0,0 0 144 0,6-54-144 15,-5 48 192-15,-1 0-192 0,1 0 192 0,-1 2-64 16,2 2 0-16,-2 0-128 0,0 2 208 0,0 0-64 15,1 2-16-15,-1 0 0 0,1 2 0 0,2 0 0 16,-1 2 0-16,0 2 0 0,1 0-128 0,-1 3 192 0,2 1-192 0,0-1 192 16,-2 1-192-16,2 1 0 0,0 2 0 0,1 1 128 15,0 0-128-15,-2 0 0 0,2 0 0 0,0 5 0 16,0-1 0-16,1 0 0 0,-1 1 0 0,0 1 0 16,1 0 0-16,1 3 0 0,-1 4 0 0,0-1 0 15,0 2 0-15,0 1 0 0,0 1 0 0,1 1 0 16,-2-4 0-16,1-1 0 0,-1 1 128 0,1 0-128 15,0 3 0-15,2-1 0 0,-1 0 0 0,0-2 0 0,1-3 0 0,-1-7 0 0,2 0 0 0,-3-1 0 16,1-5 0-16,1-1 0 0,-2 1 0 0,-1-4 0 31,1-1 0-31,-2-2 0 0,0 0 0 0,-2-1 0 16,1 0 0-16,-2 0 0 0,0-4 0 0,0 2 0 16,-1-3 0-16,0 0 0 0,0 2 0 0,-1-2 0 0,2 0 0 15,-1-2 0-15,-1-1 0 0,0 2 0 0,1-4-128 16,-1 0 128-16,2-1 0 0,-1-3 0 0,0-4 0 0,0 13 0 15,0 0 0-15,0 0 0 0,7-66 0 0,-7 66 0 16,0 0 0-16,11-76 0 0,-11 76 0 0,14-70 0 16,-14 70 0-16,15-69 0 0,-15 69 0 0,15-67 0 15,-15 67 0-15,14-65 0 0,-14 65 128 0,17-65-128 16,-17 65 0-16,12-63 128 0,-12 63-128 0,14-63 0 16,-14 63 0-16,12-63 128 0,-12 63-128 0,12-55 0 15,-12 55 0-15,0 0 0 0,15-59 0 0,-15 59 0 16,0 0 128-16,0 0-128 0,0 0 0 0,0 0 0 15,10-53 0-15,-10 51 0 0,0 1 0 0,0 1 128 16,0 1-128-16,0-1 0 0,0 2 0 0,0-2 0 0,-1 0 0 0,1-3 0 16,0 3 0-16,0-3 0 0,-1 2 0 0,-1-2 0 0,1 0 0 0,0 0 0 15,0 1 0-15,-1 0 0 16,0 0-656-16,-1 2-64 0,0 0-16 0,-1 0 0 31,0 2-480-31,-2-2-112 0,1 4-16 0,-2 2-18496 0</inkml:trace>
  <inkml:trace contextRef="#ctx0" brushRef="#br0" timeOffset="580.2">4134 15679 8287 0,'0'0'368'0,"0"0"80"0,1 0-448 0,-1 0 0 16,1 0 0-16,-1-3 0 0,2 3 1232 0,-2 0 176 0,2-4 16 0,0 1 16 15,1-3 880-15,1-1 176 0,-2-1 48 0,-2 8 0 16,0 0-112-16,0 0 0 0,0 0-16 0,11-65 0 0,-11 65-368 0,0 0-64 16,5-50 0-16,-5 50-16 15,0 0-944-15,6-60-176 0,-6 60-32 0,0 0-16 16,7-69-320-16,-7 69-64 0,0 0-16 0,9-73 0 15,-9 73-80-15,0 0 0 0,10-69-16 0,-10 69 0 16,0 0-64-16,9-61-16 0,-9 61 0 0,0 0 0 16,6-55-80-16,-6 55-16 0,0 0 0 0,9-55 0 15,-9 55 0-15,0 0-128 0,7-54 192 0,-7 54-64 16,0 0-128-16,0 0 160 0,13-63-160 0,-13 63 160 0,0 0-160 0,0 0 160 0,0 0-160 16,19-60 160-16,-15 54-160 15,1 3 0-15,-1-1 0 0,1 1 128 16,-2 0-128-16,2 3 0 0,0 0 0 0,1 0 128 0,-1 0-128 0,0 0 0 15,0 0 0-15,-1-3 0 0,1 3 0 0,-3 0 0 16,2 0 0-16,-1 0 0 16,-2-4-576-16,0 4-32 0,0-3-16 0,1 0 0 0,-4 0-592 0,2 0-112 0,-1 1-16 0,0 0-16832 15</inkml:trace>
  <inkml:trace contextRef="#ctx0" brushRef="#br0" timeOffset="1149.88">4789 15313 10127 0,'-2'0'896'0,"0"-3"-704"31,2 3-192-31,0-1 0 0,0 1 2048 0,0-3 368 16,0 2 80-16,0-4 0 0,0 2 640 0,2-4 112 15,1 1 16-15,2 0 16 0,2 2-784 0,-1 1-144 16,1 0-48-16,1 1 0 0,1 0-1216 0,1 2-240 16,1-2-48-16,1 2-16 0,-1 0-240 0,-1 0-48 15,0 0-16-15,-1 2 0 0,1-2-160 0,-1 2-48 16,0 0 0-16,-2 1 0 0,0-3-144 0,0 3-128 0,-1-3 192 0,-1 3-192 0,0-3 0 0,-2 0 0 16,1 0 0-16,-1-3 0 15,-1 1 0-15,-1 1-272 0,-1-4 48 0,0 1 16 31,-1 0-608-31,-1-1-112 0,-1 0-32 0,1 0-11600 0,-2 2-2336 0</inkml:trace>
  <inkml:trace contextRef="#ctx0" brushRef="#br0" timeOffset="1456.58">4736 15429 11279 0,'1'1'240'0,"-1"2"48"0,1-3 16 0,1 2 32 0,-1-2-336 15,-1 0 0-15,1 1 0 0,2 2 0 0,0-3 3648 0,2 2 672 16,1 2 128-16,1-4 32 0,-1 2-1408 0,1 0-288 16,1 0-48-16,-1-2-16 0,2 1-1328 0,-1 2-272 15,0-3-48-15,0 0-16 0,-1 2-544 0,0-2-96 0,2 0-32 0,1 0 0 0,0-2-112 0,-2 2-16 31,2-4-16-31,0 2 0 0,1-1-240 0,-1-2 128 16,0 3-128-16,-1-4 0 0,-2 2 0 0,2-2 0 16,-3-1 0-16,0 1 0 0,0 0-256 0,-1 0-80 15,0 0-32-15,0 0 0 16,-1-1-1200-16,-1 1-240 0</inkml:trace>
  <inkml:trace contextRef="#ctx0" brushRef="#br0" timeOffset="2616.26">5598 14930 8287 0,'-3'3'736'0,"1"-3"-592"0,1 0-144 0,1 0 0 16,-2 2 1808-16,1-2 336 0,-1 0 64 0,-2 0 16 15,-2 2 1120-15,-2-2 240 0,1 0 32 0,0 0 16 16,-2-2-1200-16,2 0-256 0,-2-1-32 0,1 0-16 16,1 0-912-16,1 0-176 0,-2-1-32 0,0 1-16 15,0 2-512-15,0-1-96 0,-1-1-32 0,0 3 0 16,1 0-64-16,-1-1-16 0,-1 1 0 0,-1 1 0 16,1 2-80-16,0-1-32 0,4-2 0 0,-3 4 0 15,0 0-160-15,-3-2 160 0,3 4-160 0,-1 0 160 16,1 1-160-16,0-2 160 0,-1 3-160 0,3-2 160 15,1 1-160-15,0-1 160 0,2-3-160 0,0 4 160 16,0 1-160-16,2 0 160 0,0 0-160 0,2 2 160 0,-2-1-160 0,4-2 160 16,0 2-160-16,0 1 160 0,3-4-160 0,2 2 0 15,0 0 0-15,0-2 128 0,3 1-128 0,-1-1 0 16,1-3 0-16,1 1 0 0,0-1 0 0,0-1 0 0,0 2 0 0,1-4 0 16,-1 1 0-16,0 0 0 15,0 1 0-15,-1-2 0 0,-2 2 0 0,1-2 0 16,-3 1 0-16,-1 2 0 0,0-1 0 0,-2 2 0 15,-1-2 0-15,1 5 0 0,-3-3 0 0,1 5 0 16,-2-3 0-16,1 3 0 0,-3 2 0 0,1-2 0 16,-1 3 0-16,0-2 0 0,-2 0-128 0,0 2 128 15,-2 1 0-15,0-3 0 0,0 2 0 0,-2 0 0 16,0-2 0-16,2 3 0 0,-1-5 0 0,1 2 0 16,0 0 0-16,2-4 0 0,0 2 0 0,1-2 0 0,0 0 0 0,2-1 0 15,1-1 0-15,-1-2 0 0,1 2 0 16,1-3 0-16,0 1 0 0,1 1 0 0,1-3 0 0,-1 1 0 15,1 2 0-15,2-1 0 0,1-2 0 0,0 1 0 16,0 2-128-16,2-3 128 0,1 0 0 0,2 0 0 16,-2 2 0-16,2-2 0 0,1 0 0 0,-1 0 0 0,1 0 0 0,-2 0 0 0,0 2 0 0,-1 0 0 15,0-2 0-15,-2 3 0 0,0 0 0 0,-1 1 0 32,-1 0 0-32,1 1 0 0,-2 1 0 0,1 0 0 15,-1 1 0-15,-1 0 0 0,0 1 0 0,1 2 0 0,-2 0 0 0,-1-1 0 0,0 2 0 0,-1 0 0 31,0-1 0-31,-2 2 0 0,0 1 0 0,-1-4 0 0,-1 4 0 0,-1-2 0 16,-2 1 0-16,1-1 0 0,-2-1 0 0,1 3 0 16,-1-3 0-16,0-1 0 0,1-2 0 0,0 1 0 15,2 0 0-15,0 0 0 0,1-1 0 0,1-1 0 16,0-3 0-16,2 4 0 0,-1-1 0 0,2 0 0 16,1 0 0-16,-1-1 0 0,2 4 0 0,0-6 0 15,1 2 0-15,1 2 128 0,2-4-128 0,2 4 0 16,-1-4 0-16,0 1 0 0,4 1 128 0,1-1-128 0,4 2 0 0,0-3 128 0,1 1-128 0,1 1 0 31,0-1 0-31,-1-2 0 0,2 2 0 0,-2 2 0 16,2-6 0-16,0 1 0 0,-4 2 0 0,0-1 0 15,-2 2 0-15,0-1 0 0,-3 3 0 0,1-3-144 0,0-1 144 16,-2 0-208-16,0 1-400 0,0-2-80 0,-1 1-16 0,1-4 0 31,-1 1-1024-31,2-6-224 0</inkml:trace>
  <inkml:trace contextRef="#ctx0" brushRef="#br0" timeOffset="3485.15">6107 15094 2751 0,'-3'-9'256'0,"0"5"-256"0,2-2 0 0,-2 2 0 0,2 0 1120 0,0 2 176 16,0 0 48-16,-1-1 0 0,0 0 1792 0,-2-1 352 15,1 0 80-15,-1 2 16 0,1 2 0 0,1 2 0 16,2 3 0-16,0 4 0 0,0-1-1344 0,1 6-256 0,3 2-48 0,0 3-16 0,-1 0-1104 0,2 3-240 31,0 2-32-31,0 2-16 0,1 0-176 0,-1 5-32 0,1 0-16 0,1 4 0 0,-1-3-112 0,-1-3 0 16,0 2-16-16,-2-2 0 0,1-4-176 0,1-2 160 15,-1 2-160-15,-1-3 160 16,1-1-160-16,-3-5 0 0,2 0 0 0,-3-3 0 16,1-6 0-16,-2-1 0 0,1-1 0 0,-1-4 0 31,-1-1-512-31,1-1 32 0,-1-1 0 0,0-5 0 0,1-1-448 0,0 0-96 0,1 8 0 0,0 0-10896 16,0 0-2176-16</inkml:trace>
  <inkml:trace contextRef="#ctx0" brushRef="#br0" timeOffset="3685.96">6346 15559 9215 0,'1'10'816'0,"0"-4"-656"0,-1 0-160 0,0-4 0 0,2 2 2608 0,-2 0 480 0,1 6 112 0,1 6 0 16,1 5-112-16,-1 4-16 15,2-3-16-15,-1-5 0 0,0 0-1536 0,1-3-304 16,-2-2-64-16,1-3-16 0,-1-2-720 0,0 0-144 15,-1-1-16-15,0 3-16 0,0-5-240 0,1 1 0 16,-2 2 0-16,0-4 0 16,1 0-656-16,-1-2-128 0,0-1-32 0,1-1-9552 15,0-4-1920-15</inkml:trace>
  <inkml:trace contextRef="#ctx0" brushRef="#br0" timeOffset="4464.13">6728 15195 17503 0,'-2'0'1552'0,"-1"0"-1232"15,2 0-320-15,1 0 0 0,0-2 1760 0,0 0 288 16,0 2 64-16,-1 0 16 0,-1-2 416 0,2-2 80 16,3 2 0-16,1-2 16 0,1-2-1168 0,2-3-224 15,-7 9-48-15,0 0-16 0,0 0-480 0,0 0-112 16,49-42-16-16,-49 42 0 0,0 0-304 0,0 0-64 15,46-25-16-15,-33 22 0 0,-2 3-64 0,-1 3-128 0,1 1 176 0,-3 5-176 16,1 1 144-16,-2 5-144 0,1 4 0 0,-2 1 144 16,1 1-144-16,-2 1 0 15,0 3 0-15,-1-3 0 0,-1 4 0 0,-1-1 0 0,-1-3 0 0,-1 3 0 16,-1-1-240-16,-1 0 32 0,-2-1 0 0,-1-1 0 16,0-2 0-16,-4 1 0 0,1-2 0 0,-4 0 0 15,3-4 0-15,-4 1 0 0,-2-4 0 0,1-2 0 16,0 0-32-16,0-1 0 0,3-3 0 0,-1-2 0 15,-2-1 240-15,-1-3 0 0,3-3 0 0,2-1 0 16,1-2 128-16,2-1 128 0,2-1 32 0,1-2 0 16,2 1 16-16,1 2 0 0,1 1 0 0,1 0 0 15,-1 6-48-15,0 0-16 0,0 0 0 0,0 0 0 0,0 0-48 0,0 0 0 16,41-51 0-16,-31 47 0 0,0-1-48 0,1 1-16 16,1 2 0-16,0 1 0 0,2 1-128 0,0 0 192 15,0 1-192-15,-1 1 192 0,-1 1-192 0,-1 3 128 0,2-1-128 0,-2 4 128 16,2 3-128-16,0 0 192 15,-1 1-192-15,-2 3 192 0,1 0-192 0,-1-2 128 16,-3 0-128-16,2 0 128 0,-1 3-128 0,-1-1 0 16,0 0 0-16,1-2 0 0,-2-2 0 0,0 1 0 0,0-5 0 0,1-1-176 31,-1-4-416-31,1 1-96 0,1-4-16 16,-1 0-18144-16</inkml:trace>
  <inkml:trace contextRef="#ctx0" brushRef="#br0" timeOffset="4667.26">7199 15559 3679 0,'0'6'320'0,"0"-2"-320"0,0-2 0 0,0 2 0 15,0-2 2848-15,0-1 496 0,0 4 112 0,0-1 0 16,1 6 128-16,-1 2 32 0,0 4 0 0,2 3 0 16,-1-3-1856-16,0 0-368 0,0 3-80 0,2-3-16 15,-2-1-768-15,0 1-144 0,2-3-48 0,-3 2 0 16,1-1-336-16,-1-2 0 0,0 0 0 0,0-2 128 31,0-1-736-31,-1-5-144 0,1-2-16 0,0-2-9168 0,0 0-1840 0</inkml:trace>
  <inkml:trace contextRef="#ctx0" brushRef="#br0" timeOffset="5600.29">7694 15233 14735 0,'-3'3'1312'0,"2"-3"-1056"0,1 0-256 0,0 0 0 0,0 0 2160 0,0 0 368 15,0 0 80-15,1-3 16 0,1 3 192 0,1-2 64 16,3 1 0-16,1-5 0 0,0 2-1312 0,-7 4-256 15,0 0-48-15,0 0-16 0,0 0-592 0,51-31-112 16,-38 27-32-16,0 2 0 0,0-2-256 0,1 2-64 16,0 2-16-16,-2-3 0 0,-2 6-176 0,0-3 192 15,-3 2-192-15,1 2 192 0,-2-1-192 0,-1 4 0 16,-2 1 0-16,0-2 0 0,-1 4 0 0,-2-3 0 16,0 0 0-16,0 2 0 0,-1-1 0 0,-1 0 0 15,-1-2 0-15,-1 3 0 0,-1-2 0 0,-1 2 0 16,-1-2 0-16,-1 2 0 0,1-2 0 0,0 2-144 15,-1-1 144-15,1-1 0 0,-1 0 0 0,1-1 0 16,2 0 0-16,1-3 0 0,3-2 0 0,0 2 0 0,1-3 0 0,1 0 0 16,2-3 0-16,0 2 0 0,1 1 0 15,2 0 0-15,0 0 240 0,0-3-48 0,-1 3-16 0,2 3 0 16,1-3 80-16,1 4 0 0,1-2 16 0,0 2 0 16,-2-1-64-16,2 0-16 0,0 1 0 0,0-1 0 15,0 4-192-15,1-2 128 0,0 2-128 0,-1-1 0 16,0 0 0-16,0 2 0 0,-1 0 0 0,-2-1 0 15,0 1 0-15,0-2 0 0,-4 2 0 0,1 0 0 16,-2-1 0-16,0 3 0 0,-2-3 0 0,0 2 0 16,-3-2 0-16,0 2 0 0,-1-1 0 0,-2 0 0 15,-1 2-160-15,0-2 160 0,-2 1-128 0,-2 1 128 16,-2 2 0-16,-1-2-160 0,0-2 160 0,1 0 0 16,-1-2-128-16,-1 1 128 0,1-1 0 0,0-5 0 0,-1 1 0 0,3-2-128 15,1 0 128-15,1-2 0 0,1 1 0 0,2-2 0 16,0 1 0-16,4 1 0 0,-1-2 0 0,2 2 0 0,0 1 0 0,2 0 144 15,0 0-144-15,0 0 0 0,2 1 0 0,0-1 0 16,2 0 0-16,-1 3 0 0,2-3 0 0,2 1 0 16,1 1-288-16,1-2 16 15,1 3 0-15,2-2 0 16,3 1-288-16,1 1-48 0,1 1-16 0,2-4-17696 0</inkml:trace>
  <inkml:trace contextRef="#ctx0" brushRef="#br0" timeOffset="5883.65">8237 15638 16575 0,'-2'7'736'0,"1"-2"160"0,0-1-720 0,0-2-176 0,1 0 0 0,0 0 0 16,0 1 2240-16,0 0 432 0,0 1 80 0,1 5 0 16,0-2-240-16,0 2-48 0,2-2-16 0,1 2 0 15,-1-6-1104-15,2 2-208 0,0 2-48 0,0-4-16 16,1 4-576-16,-1-4-112 0,1 3-32 0,-1-2 0 15,-1 2-160-15,0 0-48 0,0 3 0 0,-3-3 0 16,0 4-144-16,-2 3 160 0,0-2-160 0,-2 0 160 16,1 1-160-16,-2 2 0 0,-1-2 0 0,-1 2 0 15,-2 3 0-15,0-1 0 0,2-3 0 0,-2 3 0 16,-3 0-368 0,0 0-48-16,1-4-16 0,0-2 0 0,-2 0-656 0,-1-1-144 0,2-3-32 0,4-6 0 15,-1 0-544-15,5-6-112 0,0-1-32 0,2-3-11712 16</inkml:trace>
  <inkml:trace contextRef="#ctx0" brushRef="#br0" timeOffset="6234.03">8854 15705 14735 0,'-9'6'640'0,"3"-4"160"0,1 2-640 0,2-2-160 0,1-2 0 0,1 0 0 15,0 2 2384-15,-2 0 448 0,1 1 96 0,-2-2 16 16,0 1 256-16,2 0 48 0,2-2 16 0,0 0 0 16,2 0-1904-16,1-2-368 0,0 2-80 0,1-3-16 15,1 3-624-15,0-3-128 0,1 1-16 0,0 0-128 16,0 0 0-16,2-2 0 0,-1 2 0 0,1-1-144 16,0 0-1392-1,2 0-256-15</inkml:trace>
  <inkml:trace contextRef="#ctx0" brushRef="#br0" timeOffset="6418.3">9199 15691 7359 0,'5'7'656'0,"-3"0"-528"16,2-4-128-16,-2 2 0 0,0-4 2912 0,-1 2 544 16,1-1 128-16,1 5 0 0,2 0-640 0,1 2-128 15,3 1-16-15,-2-4-16 0,0 0-1120 0,1-5-208 0,0-1-48 0,1-1-16 31,1-2-2640-31,0 0-528 0,-10 3-96 0,0 0-32 16,0 0-96-16,49-29-32 0</inkml:trace>
  <inkml:trace contextRef="#ctx0" brushRef="#br0" timeOffset="6587.16">9633 15761 17503 0,'5'7'768'0,"-3"-5"176"0,1 2-752 0,-1-4-192 0,-1 2 0 0,1-2 0 16,0 0 1424-16,1 0 256 0,1 0 48 0,3-2 16 16,0-2-1216-16,0 2-240 0,2-5-48 0,-1 1-16 31,-8 6-1792-31,0 0-352 0,0 0-80 0,0 0-6912 0</inkml:trace>
  <inkml:trace contextRef="#ctx0" brushRef="#br0" timeOffset="6753.58">9960 15754 22111 0,'3'5'976'0,"-2"-3"208"0,0 1-944 0,1-2-240 15,-1 2 0-15,0-3 0 0,0 0 1376 0,1 0 224 16,0 0 64-16,2 0 0 0,1 0-896 0,0-4-160 0,0 1-32 0,2-3-16 31,-1 3-1424-31,3-4-288 0,-1 1-48 0,1-2-10960 16</inkml:trace>
  <inkml:trace contextRef="#ctx0" brushRef="#br0" timeOffset="6920.73">10297 15713 23039 0,'2'10'1024'0,"-2"-4"192"0,1-2-960 0,1-1-256 16,-2-2 0-16,0-1 0 15,1 2 1728-15,0-2 320 0,0 3 48 0,2-3 16 16,1 1-720-16,-1-2-144 0,1 1-32 0,1-5 0 31,0 1-1376-31,0-2-288 0,2 2-48 0,2-2-16 16,1 0-1888-16,0 0-384 0</inkml:trace>
  <inkml:trace contextRef="#ctx0" brushRef="#br0" timeOffset="8185.66">10747 14999 5519 0,'-4'1'496'0,"2"1"-496"16,-1-2 0-16,2 1 0 0,0 2 1312 0,-3-1 160 16,-5 0 48-16,-1 3 0 0,-2 2 592 0,2-1 112 15,0 0 16-15,4-3 16 0,1 1 368 0,3-2 80 16,0-2 16-16,2 0 0 0,0 0-192 0,0 0-32 0,3 0-16 0,-2 0 0 16,-1-2-1152-16,3 2-240 15,0 0-32-15,0 0-16 0,2 0-400 0,0 2-96 16,0-2-16-16,0 1 0 0,0-1-128 0,0 3-16 15,2-1-16-15,0-2 0 0,2 4-176 0,0-2-16 16,-1 2-16-16,1 0 0 0,0-2-160 0,-2 2 0 16,0 0 0-16,0 1 0 0,-1 0 0 0,-1 0 0 15,0 1 0-15,-2 0 0 0,1 1 0 0,-1 2 0 16,-1-2 0-16,1 2 0 0,-2 0 0 0,-1 1 0 0,1-3 0 0,-2 2 0 16,1-2-304-16,-1 2 64 0,-2-3 16 0,1 0 0 15,-2 2 48-15,-1 0 16 0,-1-2 0 0,0 1 0 16,-1 0 160-16,1-2-192 0,0 1 192 0,0-2-192 0,-2 0 192 0,2-1 0 15,3 0 0-15,-1-1 0 16,1-2 0-16,1 1 0 0,1-1 0 0,-1 3 0 16,1-1 192-16,1-2-48 0,1 4 0 0,1-1 0 15,0 0 48-15,-1 1 16 0,3 2 0 0,0 0 0 16,0 3-80-16,0-3 0 0,3 2-128 0,0 0 192 16,-1-2-192-16,2 1 0 0,-2-2 128 0,1 0-128 15,2 1 0-15,-3-3 0 0,-1 0 0 0,0 1 0 16,1-2 0-16,0 2 128 0,2-1-128 0,-2 0 0 15,0 1 0-15,-1 2 0 0,-1-2 128 0,0 1-128 0,0-1 0 16,0 3 0-16,-1 1 128 0,-1-2-128 0,1 2 0 0,-2 1 0 16,0 0 0-16,-1 1 0 0,-1 1 0 0,-2-1 128 15,2-2-128-15,-3 0 0 0,1 2 0 0,-1-1 0 16,0 1 0-16,1-4 0 0,-1 0 0 0,-2 0 0 16,1 1 0-16,-1-1 0 0,1 0 0 0,0-1 0 15,0 0 0-15,1-1 0 0,2-1 0 0,-1 0 0 16,1-1 0-16,0-1 0 0,2 2 0 0,-1-3-128 15,1 0 128-15,0 2 0 0,0-2 0 0,1 2 0 16,2 0 0-16,-2-1 0 0,2 4 0 0,-1-3 0 16,0 0 0-16,2 0 0 0,1 2 0 0,0-1 0 15,1 0 0-15,0 1 0 0,1-1 0 0,0 0 0 16,0 0 0-16,1-2 0 0,-1 1 0 0,1 1 0 0,-1 1 0 0,1-2 0 0,-1 2 0 0,0-2 0 16,0 2 0-1,-1 2 0-15,0-2 0 0,1 2 0 16,0 0 0-16,-1-2 0 0,0 2 0 0,-1 3 0 0,0-3 0 0,0 0 0 15,0 2 0-15,-3-2 0 0,1 0 0 0,-2 3 0 16,-1-2 0-16,-1-1 0 0,-1-2 0 0,0 2 0 16,-2 0 0-16,-1 0 0 0,-2 3 0 0,-1-3 0 15,-1 4 0-15,-1-2 0 0,1 3 0 0,-2-4 0 16,-1 3 0-16,0-1 0 0,1-2 0 0,-1 2 0 0,-3 1 0 0,-1-2 0 0,2 2 0 0,1-1 0 31,2-3 0-31,0 0 0 0,2-1 0 0,1 1 0 16,2-1 0-16,0-1 0 0,1 2 0 0,1-3 0 15,1 0 0-15,-1 4 0 0,3-4 0 0,-2 1 0 16,2 1-400-16,-1-1-32 0,2-1 0 0,-2 0 0 16,2-2-320-16,0 2-64 0,2-3-16 0,-1-3-17920 15</inkml:trace>
  <inkml:trace contextRef="#ctx0" brushRef="#br0" timeOffset="28006.03">5562 16416 3679 0,'4'-3'320'0,"-2"2"-320"0,-1-2 0 0,-1 3 0 0,2-2 1296 0,-1 1 192 16,1-5 48-16,3-1 0 15,-5 7 1040-15,0 0 224 0,0 0 32 0,0 0 16 16,0 0-416-16,0 0-64 0,30-50-32 0,-29 47 0 16,0 2-480-16,-1 1-80 0,2 0-32 0,-4 0 0 15,1 1-256-15,0 2-48 0,0 0-16 0,-2 1 0 0,1 1-736 0,-3-1-160 0,1 2-16 0,-2-4-16 16,1 3-176-16,-1 2-48 15,-2-3 0-15,0 3 0 0,0-1-80 0,-2 1 0 16,-1 2-16-16,0-2 0 16,0 6-32-16,0-5 0 0,0 5 0 0,0 0 0 0,1 0-144 0,0-3 0 15,0 2 144-15,3-3-144 0,-1 1 0 0,2-4 128 16,1 1-128-16,1-1 0 0,1 0 144 0,1-3-144 0,1 1 192 0,1-2-192 0,0-2 192 16,1 0-64-1,2 1 0-15,-1-1-128 0,3 3 0 0,0-3 0 16,0 0 0-16,1 0 0 0,-1 0 0 0,1 2 0 15,1-2 0-15,0 0 0 0,-1 0 0 0,0 0 0 16,1 2 0-16,-1-2 0 0,0 2 0 0,-1-2 0 0,1 3 0 16,-1-2 0-16,-1 1 0 0,-1 2 0 0,1-2 0 0,0 2 0 15,-2 0 0-15,1 2 0 0,-1-1 0 0,0 2 0 16,-1 2 0-16,-1 1 0 0,0 0 0 0,0-2 0 16,0 2 0-16,-1 0 0 0,-1 0 0 0,0 1 0 15,-1-1 0-15,1 0 0 0,-2-3 0 0,0 2 0 16,1 1 0-16,-3 0 0 0,-1-1-128 0,0-1 128 15,1 0 0-15,0-3 0 0,1 2 0 0,1-4 0 16,2 0 0-16,0-3 0 0,1 0 0 0,1 0 0 16,0-2 0-16,1 2 0 0,1 0 0 0,-1-1 0 15,1-2 0-15,1 3 0 0,0 0-128 0,0 0 128 16,1 3 0-16,-2-2 0 0,1 1 0 0,-1 2 0 16,0 1 0-16,1-1 0 0,-1 2 0 0,1 0 0 0,-1 0 0 15,1-2 0-15,1 2 0 0,-1 0 0 0,1-2 144 16,0 0-144-16,-1 1 0 0,1 1 144 0,1-3-144 0,0 1 128 15,0 2-128-15,0-3 128 0,1 3-128 0,-1-2 0 16,0 2 0-16,0 0 0 0,-1 0 0 0,-1 0 0 16,1 2 0-16,-1 1 0 0,-2 0 0 0,1 0 0 15,-1 5 0-15,-1-2 0 0,-1 0 0 0,0 1 0 0,-1 3 128 0,-1 1-128 0,-2 0 0 0,0 1 0 32,0 0 0-32,-1 1 128 0,0-3-128 0,-2 3 0 15,0-1 144-15,0 2-144 0,1 1 128 0,-1-4-128 16,2 2 128-16,0-4-128 0,2 1 144 0,2-3-144 15,-1 3 192-15,3-1-192 0,0-2 192 0,2-1-192 16,-1 4 192-16,1-4-192 0,2 4 192 0,0-3-192 0,0-3 192 0,0 2-192 16,3-2 144-16,-1 0-144 0,3-2 0 0,-2-1 144 15,2-4-144-15,-1 0 0 0,2-2 0 0,1-1 0 16,3-2 0-16,-14 2 0 0,0 0 0 0,0 0 0 16,52-28-256-16,-52 28 0 0,0 0 16 0,47-34 0 31,-47 34-432-31,0 0-96 0,58-37 0 0,-58 37-12176 0,46-29-2432 0</inkml:trace>
  <inkml:trace contextRef="#ctx0" brushRef="#br0" timeOffset="29218.52">5872 16700 4607 0,'-2'3'400'0,"-1"-3"-400"0,2 0 0 0,0 0 0 16,0 0 1776-16,-1 0 272 0,0 0 48 0,-2 0 16 15,1-3 736-15,-2 1 160 0,2-2 16 0,1-2 16 16,2 2-736-16,0-5-128 0,1-1-48 0,-1 10 0 15,0 0-336-15,0 0-80 0,0 0-16 0,23-60 0 16,-23 60-592-16,0 0-112 0,0 0-32 0,0 0 0 16,47-45-528-16,-47 45-112 0,0 0-32 0,38-8 0 15,-27 5-96-15,0 6-32 0,0-1 0 0,0 2 0 16,-2 0-32-16,-1 2 0 0,2 2 0 0,0 2 0 16,1 0-128-16,-2 3 128 0,0-4-128 0,-1 4 128 15,0-1-128-15,-2 2 128 0,0 1-128 0,-1 3 128 16,-1 1-128-16,-1 3 0 0,0 0 144 0,-2 2-144 0,0 3 0 0,-1-1 144 0,0 0-144 0,-3 2 0 15,-1 0 128-15,0-5-128 16,2-2 0-16,-3 1 0 0,-1 7 0 0,-3-1 0 16,-1 1 0-16,0-5 0 0,-2 0 0 0,1-3 0 15,-2-3 0-15,1-1 0 0,0-8 0 0,-2 1 0 16,2-4-128-16,-1-2 128 0,2 1 0 0,1-7-176 16,0 2 176-16,3 0-160 0,1-4 160 0,0-2-160 15,-1 0 160-15,2-4-160 0,2 1 160 0,-1-1 0 16,2 0 0-16,0-1-128 0,2 1 128 0,0 0 0 15,0 2 0-15,2-2 0 0,-1 2 0 0,0 0 128 16,1-2-128-16,2 0 128 0,1 4-128 0,1-4 176 16,-6 10-176-16,0 0 192 0,0 0-192 0,0 0 128 15,51-37-128-15,-40 33 128 0,0-1-128 0,-2 1 128 0,-3 4-128 16,3-2 128-16,2 2 0 0,2 5-128 0,2-1 192 0,1 4-64 16,0 6 32-16,-1-2 0 0,0 4 0 0,0-1 0 15,-1 2 32-15,-1 4 16 0,0-2 0 0,-4-2 0 16,1 2-80-16,0-1 0 0,-1-2-128 0,-2-1 192 15,-1-1-192-15,-1-5 0 0,-1 0 128 0,-1-5-128 16,-1 0 0-16,-1-2 0 0,-1 1 0 0,2-6 0 16,-2 3 0-16,0-6 0 0,0 0-160 0,0-4 160 31,0 0-608-31,-2 0-32 0,1-2-16 0,1 12 0 16,0 0-784-16,0 0-160 0</inkml:trace>
  <inkml:trace contextRef="#ctx0" brushRef="#br0" timeOffset="29616.33">6404 17117 22111 0,'-1'6'976'0,"0"-5"208"0,1 2-944 0,-2-1-240 0,2-1 0 0,2 2 0 0,-1-2 1728 0,0 4 288 16,2 1 64-16,2 2 16 15,1 4-112-15,0 0 0 0,1 1-16 0,2-1 0 16,0 2-944-16,-1 1-192 0,2-2-48 0,-1 3 0 15,-1 3-464-15,0-4-80 0,-2-2-32 16,-1 2 0-16,-1 1-208 0,-3 0 0 0,0-3 0 0,-1-1 0 16,-1-2 0-16,0-3 0 0,-3 2 0 0,2-3 0 31,-2 0-512-31,0-6 0 0,0 0 0 0,-1-2 0 0,1-2-1680 0,-1-2-336 0</inkml:trace>
  <inkml:trace contextRef="#ctx0" brushRef="#br0" timeOffset="30260.48">6745 16709 11967 0,'0'1'1072'0,"0"1"-864"0,2-2-208 0,-2 0 0 32,0 0 1856-32,0 0 336 0,1 4 64 0,-1-1 16 15,2 0 848-15,0 4 160 0,-1-5 48 0,-1 3 0 16,1 1-1280-16,-1 3-256 0,0-3-64 0,0-2 0 15,0 4-832-15,-1-4-192 0,1 0-16 0,-1 2-16 16,-1 4-384-16,1 1-80 0,0 1-16 0,0-2 0 16,-1-4-192-16,1 4 144 0,0 0-144 0,0 3 128 0,-1-4-128 0,2 1 0 15,-1 1 0-15,1-1 0 0,0 0 0 0,0-1 0 16,1-3 0-16,1 1 0 0,0-3 0 0,1 1 0 16,-2-1 0-16,0-2 0 0,2 2-128 0,-1-4 128 15,2 3 0-15,-1-3 0 0,1 1 0 16,1-1 0-16,1 0 0 0,2 0 0 0,2 0 128 15,0 0 32-15,1-1 16 0,1 1 0 0,2 0 160 0,2 0 48 16,2 0 0-16,1-3 0 0,-4 3-64 0,1 0 0 16,3-4 0-16,0 4 0 0,-5-2-144 0,-1-1-48 15,1 2 0-15,-2-1 0 0,1-1-128 0,-2 2 0 16,-3 1 0-16,1 0 128 0,0 0-128 0,-2 0 0 0,-1 0 0 0,0 0 0 0,-1 0 0 0,0 0-176 31,0 0 48-31,-2 0 0 16,-1-3-688-16,-1 1-128 0,1 1-16 0,-1-3-17984 0</inkml:trace>
  <inkml:trace contextRef="#ctx0" brushRef="#br0" timeOffset="30552.14">6963 16722 12895 0,'-1'9'576'0,"0"-4"112"0,-1 0-560 0,2-1-128 0,0-2 0 0,-1-1 0 16,1 4 2848-16,0 5 544 0,0 3 96 0,1 4 32 0,1 4-240 0,0-1-32 16,0 1-16-16,2-3 0 15,0-2-1696-15,1 2-352 0,-1-1-64 0,-1 0-16 16,2 2-560-16,-1-1-112 0,-2 1-32 0,1-2 0 0,-1 4-144 0,1-2-48 16,-2-1 0-16,0 2 0 0,-1-1-208 0,2-1 0 15,-2 2 0-15,0-1 0 0,1-2 0 16,-2 0 0-16,1-1 0 0,0 0 0 0,0-3-256 15,0 0 16-15,0 2 0 0,1-5 0 16,-1-1-400-16,0-2-96 0,0-4-16 0,0-3 0 16,0-3-1728-16,1-1-336 0</inkml:trace>
  <inkml:trace contextRef="#ctx0" brushRef="#br0" timeOffset="30952.58">7356 17151 15663 0,'-3'0'688'0,"0"0"144"0,2 0-656 0,0 0-176 0,-1 2 0 0,1-2 0 16,0 2 2048-16,0-1 384 0,-1 4 80 0,1-1 16 0,-1 5 432 0,0-3 96 15,2 1 16-15,2 2 0 0,0-2-1376 0,1 2-272 16,-2 1-48-16,3 0-16 0,-1 0-768 0,1 1-144 16,1 2-48-16,-1 0 0 0,1 2-144 0,-2-2-48 15,0 0 0-15,-1-1 0 0,2 2-208 0,-3 0 0 16,0-1 0-16,1 0 0 0,-1 0 0 0,-2 3 0 15,-1 2 0-15,0-2 0 0,0-1 0 0,-1 1-192 16,-1 0 48-16,-1-2 0 16,-1-2-416-16,0-2-80 0,2-1 0 0,-1-5-16 15,2-2-1456-15,-2-4-304 0</inkml:trace>
  <inkml:trace contextRef="#ctx0" brushRef="#br0" timeOffset="31786.88">7971 16820 4607 0,'2'-4'400'0,"0"2"-400"16,-1 2 0-16,-1 0 0 0,0-3 1648 0,0 2 240 16,0 1 48-16,1-2 16 0,0-2 1504 0,0-1 288 15,-2 4 64-15,0-2 16 0,-3 1-880 0,1 1-192 16,-2 1-16-16,-2 0-16 0,1 0-1216 0,-2 1-240 15,-1 1-48-15,-1-2-16 0,1 0-608 0,1 0-112 0,-2 3-32 0,0-2 0 16,-1 1-192-16,0 1-64 0,1 1 0 0,-1 2 0 16,-2-2-192-16,2 2 176 0,-1 2-176 0,1 2 160 15,1 0-160-15,-1 0 0 0,2 1 0 0,0 3 128 16,1-2-128-16,2 2 128 0,1 1-128 0,1-3 128 16,1 2-128-16,2 2 160 0,2 2-160 0,1 3 160 15,1 1-160-15,2 2 128 0,1 1-128 0,2 1 128 16,1-2-128-16,0-1 0 0,4-1 0 0,-1-1 128 15,2-4-128-15,1 1 0 0,-1-5 0 0,1-3 0 16,0-1 0-16,-1-2 0 0,-1-2 0 0,1-5 0 0,-3 1 0 0,1-2 0 0,1-1 0 0,-1-5 0 16,-12 7-256-16,0 0 80 15,0 0 16-15,43-38 0 0,-43 38 16 0,0 0 0 16,0 0 0-16,0 0 0 0,28-57 144 0,-28 47-128 16,0 4 128-16,-3-3-128 0,1 3 128 0,-2 3 0 15,-1-1-144-15,-1 1 144 0,0 1 0 0,-2 1 0 16,0 1-144-16,-2 1 144 0,0 4 0 0,-1-1 0 15,0-2 0-15,-2 2 0 0,1-1 0 0,-2 2 128 16,1-3-128-16,-1 0 144 0,0 2 0 0,1-2 0 16,0 2 0-16,2-1 0 0,1 0 16 0,3 0 0 15,3-2 0-15,1 1 0 0,1 1-16 0,2 1 0 16,0-4 0-16,3 1 0 0,1 1-144 0,0 1 192 16,4-3-192-16,-1 0 192 0,2 0-192 0,0 0 0 15,2 0 0-15,1-3-176 0,2 0-160 0,1-1-48 16,-1-2 0-16,4 1 0 15,0-1-768-15,2-1-176 0,1 2-16 0,3-1-15968 0</inkml:trace>
  <inkml:trace contextRef="#ctx0" brushRef="#br0" timeOffset="31985.4">8268 17216 17503 0,'-2'6'768'0,"1"0"176"0,0-2-752 0,0 1-192 0,1-5 0 0,0 0 0 16,0 3 2560-16,0 1 464 0,1 5 112 0,-1 1 0 15,0 2-896-15,1-2-176 0,0 0-32 0,1 0-16 16,0-2-1056-16,1 1-224 0,-2 1-32 0,1-3-16 16,2 2-384-16,-3-2-80 0,2 5-16 0,-2-5 0 15,-1 2-64-15,0 1-16 0,-1-1 0 0,-2 1 0 16,-1 1-128-16,2-3 0 0,-2 1-192 0,-1-2 192 16,-1 2-1472-16,0-1-192 0,0 2-16 0,0-4-14160 15</inkml:trace>
  <inkml:trace contextRef="#ctx0" brushRef="#br0" timeOffset="32935.44">8698 16915 12895 0,'-4'-3'1152'0,"0"0"-928"0,3 3-224 0,1 0 0 15,0 0 1536-15,-1 0 272 16,-1 0 48-16,-2-4 16 0,-1 2 944 0,1 1 176 15,0 1 32-15,3 0 16 0,1 0-704 0,3 3-144 16,-1 1-16-16,3 0-16 0,3 2-1088 0,-2 3-224 16,2-2-32-16,2 4-16 0,0-1-320 0,0 2-64 15,2 1-16-15,1 0 0 0,2 2-144 0,-2 1-16 16,1 0-16-16,-1 0 0 0,-1-2-224 0,0 3 128 16,0-1-128-16,-1 1 0 0,-2 1 0 0,-2-2 0 15,1 3 0-15,-3 0 0 0,-1 0 0 0,-3 1 0 0,-1 1 0 0,-3-1 0 16,1 1 0-16,-2-2-192 0,-1 1 192 0,-2-2-208 15,-1-2-144-15,0-4-32 0,-1-2 0 16,-2 0 0 0,1-3-64-16,-4-2 0 0,0-4-16 0,-1-2 0 15,-1-1-288-15,1-2-48 0,0-2-16 0,3-3 0 16,-1-1 288-16,3 0 48 0,0-2 16 0,3-2 0 0,1-1 464 0,1 2 0 0,5 13-128 0,0 0 128 16,0 0 160-16,1-57 80 0,-1 57 16 0,0 0 0 15,0 0 512-15,0 0 128 0,34-53 0 0,-34 53 16 16,0 0-368-16,0 0-80 0,49-45-16 0,-49 45 0 15,0 0-208-15,47-37-48 0,-47 37-16 0,0 0 0 16,53-42-176-16,-53 42 0 0,40-34 0 0,-40 34 128 16,39-41-128-16,-39 41 0 0,0 0 0 0,46-48 0 15,-46 48 0-15,0 0 0 0,0 0 0 0,36-47 0 16,-31 38 0-16,-3 1 0 0,0 2 0 0,-4 0 0 0,1 1 0 16,-3 0 0-16,-1-3 0 0,-2 1 0 0,-2-1 0 15,-1 0 0-15,1 0-144 0,-4 0 144 0,1 0 0 16,0 0 0-16,-2-1 0 0,-1 0 0 0,0 0 0 0,2 2 0 15,-1 0 0-15,-1 1 0 0,0 0 0 0,-1 2 0 16,1-2 128-16,2 4-128 0,-1 2 0 0,2 0 128 16,-1 0-128-16,1 2 0 0,1 2 224 0,0-1-48 15,1 6-16-15,0-3 0 0,1 4 32 0,1 0 16 16,2 2 0-16,-1 1 0 0,2-1-80 0,2-2-128 16,2 2 176-16,-1-2-176 0,2-1 128 0,0-2-128 15,3 2 0-15,0-3 0 0,1 0 0 0,0 1-272 16,0-6 48-16,-1 1 16 15,5 0-320-15,0-2-64 0,2-2-16 0,1 2 0 16,2 0-1120-16,0-3-240 0</inkml:trace>
  <inkml:trace contextRef="#ctx0" brushRef="#br0" timeOffset="33319.32">9167 17338 12895 0,'0'0'576'0,"0"0"112"0,0-2-560 0,0 2-128 0,0 0 0 0,1 0 0 0,-1 0 2256 0,1 0 432 16,2 2 64-16,-1-2 32 0,0 1-352 0,2 2-64 0,0 1 0 0,1 1-16 15,0-1-1440-15,0 3-272 0,1-1-64 0,0 2-16 16,0 0-272-16,2 1-48 0,-1 0-16 0,2 0 0 16,-3 1-224-16,1 0 144 15,1 2-144-15,-3 1 128 0,0-1-128 0,0 4 0 16,-3 0 0-16,-1 0 0 0,1 3 0 0,-2-4 0 16,-2 4 0-16,0-3 0 0,-3-3 0 15,-1 3-144-15,-2-4 144 0,0 1-160 0,-2-3 160 0,-1-1 0 16,-1 0 0-16,0-3 0 0,0-2 256 0,1-2 16 15,2-4 16-15,0 0 0 0,3-5-160 0,0 1-128 0,2-1 144 0,2-3-144 0,1-1 0 0,1 0-160 16,0 11 0-16,0 0 0 31,0 0-544-31,0 0-96 0,18-60-32 0,-18 60-13840 0</inkml:trace>
  <inkml:trace contextRef="#ctx0" brushRef="#br0" timeOffset="33658.91">9756 17351 16575 0,'-2'3'736'0,"1"1"160"0,-1-4-720 0,1 2-176 16,1-2 0-16,1 0 0 0,1 0 1984 0,-1 0 352 15,0 0 80-15,2 2 16 0,0-2-288 0,1 0-48 16,1-2-16-16,0 0 0 0,0-1-1376 0,0 2-256 15,0-2-64-15,0-2-16 0,1-2-624 0,0 1-112 0,2 0-16 0,0 1-14400 16</inkml:trace>
  <inkml:trace contextRef="#ctx0" brushRef="#br0" timeOffset="33851.16">10043 17313 21183 0,'4'4'944'0,"-2"-1"192"0,1-1-912 0,-1-2-224 0,1 4 0 0,-2-4 0 0,2 3 1280 0,0 0 192 0,3 1 64 0,2 4 0 16,-1 0-576-16,1 0-96 0,-2-1-32 0,0-1 0 31,-1-3-1216-15,1 0-256-16,0-2-64 0,2-1 0 0,0-1-1920 0,2 1-384 0,3-3-64 16</inkml:trace>
  <inkml:trace contextRef="#ctx0" brushRef="#br0" timeOffset="34036.44">10477 17453 5519 0,'8'3'240'0,"-3"-3"64"16,1-3-304-16,-2 3 0 0,-1 0 0 0,-1-1 0 0,1 1 1408 0,2 0 240 16,3 0 32-16,1 0 16 0,4 0 64 0,-2 4 16 15,-1-2 0-15,0 2 0 0,-2-2-1024 0,0 2-208 16,-1 0-32-16,-1-1-16 0,1 2-496 0,-2-5-208 15,-2 2 16-15,1-4-8432 0</inkml:trace>
  <inkml:trace contextRef="#ctx0" brushRef="#br0" timeOffset="34218.62">10772 17367 23039 0,'0'16'1024'0,"0"-9"192"0,-2 2-960 0,2-3-256 0,2-4 0 0,-2 2 0 16,2-3 1152-16,-2 4 176 0,1 1 32 0,1 1 16 16,0-4-480-16,0 1-112 0,3-4-16 0,-1-1 0 15,2-2-1728-15,2-3-336 0,-1 0-80 0,2-3-10912 0</inkml:trace>
  <inkml:trace contextRef="#ctx0" brushRef="#br0" timeOffset="35252.69">11190 16777 7359 0,'-8'11'656'0,"2"-4"-528"0,0-3-128 0,1 1 0 16,2-5 1408-16,2 1 240 0,-1 2 48 0,-3-1 16 15,-3 4 992-15,0 2 208 0,0-2 32 0,1 0 16 16,2 0-768-16,1-2-144 0,3 0-48 0,2-2 0 16,0 1-464-16,2-3-112 0,1 0-16 0,-1 0 0 0,2-3-512 0,1-1-128 15,1 1 0-15,-1-2-16 0,1 1-304 0,1 0-64 0,-1 2-16 0,2-2 0 31,-2 2-160-31,0 2-16 0,1 0-16 0,1 0 0 0,-2 2-176 0,0 2 128 0,1-2-128 0,-1 5 128 16,-1-1-128-16,-1 1 0 0,0-1 0 0,-1 3 0 16,-1 1 0-1,-1 0 0-15,-1-2 0 0,0 2 0 0,-1 0 0 0,-1 3 0 16,0-4 0-16,-1 4 0 16,-1-3 0-16,-1 0 0 0,1 2 0 0,-2 3 0 0,-2-2 0 15,0 4 0-15,1 0 0 0,0 0 0 0,0 2 0 0,-1 0 0 16,1 3 0-16,1-4 0 0,0-1 0 0,2-2 0 15,0 1 0-15,2-3 0 0,1-5 0 0,0 0 0 0,1 0 0 0,0-1 0 0,2-1 0 0,-2-3 0 16,0 1 0-16,0-1 0 0,2-3 0 0,-2 0 0 31,0 1 0-31,1-1 0 0,0 0-128 0,-1 0 128 16,2-1 0-16,-1 1 0 0,0 0 0 0,0 1 0 16,1 1 0-16,-1-2 0 0,0 0 0 0,1 3 0 0,1-3 0 0,-2 1 0 15,3-1 0-15,0 3 0 0,1-1 128 0,0 2-128 16,2-2 0-16,-2 2 0 0,0 0 0 0,0-2 0 15,2-1 0-15,-1 2 0 0,1-1 0 0,-1 2 0 0,-2-2 0 0,0-2 0 16,0 4 0-16,-3-1 0 0,1-2 0 0,-2 3-144 16,0 1 144-16,-1 1-160 15,0 0 160-15,-2 1 0 0,1 2-144 0,-3 1 144 16,1-1 0-16,0 0 0 0,-2 1 0 0,0 0 0 16,1 0-128-16,-1 1 128 0,1-1 0 0,-1-2 0 15,3 0 0-15,0-2 0 0,0-2-144 0,2 0 144 0,2-2 0 0,-1 1 0 0,1-2 0 0,1 1 0 16,0-2 0-16,0 0 0 0,1 0 0 0,-1 0 0 15,1 0 0 1,0 0 0-16,-2 3 0 0,1-2 0 0,-1 2 0 0,-1-1 0 16,2 2 0-16,-2 2 0 0,0-2 0 0,2-1 0 15,-2 2 0-15,0 2 0 0,-1-4 0 0,2 3 0 16,-1 1 0-16,0-1 0 0,0 0 0 0,-1-1 0 16,-1 0 0-16,0 1 0 0,0 0 0 0,-1-2 0 15,0 0 0-15,-2 1 0 0,0 0 0 0,-1 0 0 16,-1 1 0-16,-2-3 0 0,0 1 0 0,-2 1 128 15,-1 0-128-15,-2 0 0 0,-1 2 0 0,-2 0 128 16,1 1-128-16,-1 2 0 0,1 0 0 0,2 0 0 16,0 1 0-16,2-1 0 0,2 0 0 0,3-4 0 15,1 0 0-15,2-3 0 16,0-3-384-16,2 0-32 0,1-3 0 0,0-1 0 16,1 2-960-16,2-7-192 0,-1-1-32 0,-2 10-14272 0</inkml:trace>
  <inkml:trace contextRef="#ctx0" brushRef="#br0" timeOffset="61478.41">11793 14297 4607 0,'1'-2'400'16,"0"1"-400"-16,-1 1 0 0,2 0 0 0,-1 0 1072 0,0 1 128 15,3 1 16-15,1 1 16 16,3 1 752-16,2-3 160 0,0 4 32 0,1-2 0 15,-1 1-336-15,1 1-64 0,1-1-16 0,-1 2 0 0,0 0-208 16,1-2-32-16,1 2-16 0,0 0 0 0,1 0-528 16,2 1-96-16,-1-1-32 0,1-2 0 0,0-1-224 0,1 1-48 15,0-2-16-15,1 1 0 0,0 1-112 0,2-4-32 16,1 2 0-16,-21-2 0 0,45-2-32 0,-23 2 0 16,-22 0 0-16,42 0 0 0,-20-3-64 0,0 3 0 15,1-1-16-15,-1 1 0 0,-2 0-96 0,-2 1-16 16,1 2 0-16,1-3 0 0,-1 2-32 0,1-2-16 15,0 1 0-15,0 2 0 0,0-1-144 0,-1 2 192 16,1-2-192-16,-3 2 192 0,1-3-192 0,0 4 128 0,3-3-128 0,0 2 128 16,0-2-128-16,-2 0 192 0,2 1-192 15,-3-3 192-15,-1 1-192 0,1-2 128 0,4 1-128 0,1 0 128 16,-4-3-128-16,2 3 0 0,3 0 144 0,-1 0-144 16,2 0 0-16,0 0 128 0,1 3-128 0,-3 0 0 15,0 0 0-15,-1 4 0 0,1-1 0 0,0 3 128 16,-6-3-128-16,3 4 0 0,2 0 0 0,1-1 0 15,1 1 0-15,-2-4 0 0,2 0 0 0,-1 0 0 0,-1-1 0 0,1-2 0 16,-4-1 0-16,1 2 0 0,1-4 0 0,3 2 0 0,1-2 0 0,0 0 0 16,3-2 0-16,-2 2 0 15,1 0 0-15,-1 0 0 0,0 0 0 0,0 0 0 0,1 2 0 0,-1 2 128 32,0 0-128-32,-1 1 0 0,-1-2 0 0,0 1 0 15,1 0 0-15,-1-2 0 0,1 1 0 0,-1-3 0 16,-3-3 0-16,0 3 0 0,1-3 0 0,-22 3 0 0,52-7 0 0,-52 7 0 0,55-12 0 0,-55 12 0 15,51-12 0-15,-51 12 144 16,56-14-144-16,-56 14 0 0,60-11 128 0,-60 11-128 16,55-4 0-16,-28 4 0 0,-1 0 128 0,-1 3-128 15,-4-2 0-15,1 1 0 0,1-2 128 0,3 3-128 16,2-3 0-16,-2-3 0 0,-2 1 0 0,-24 2 0 16,56-10 0-16,-56 10 0 0,62-12 0 0,-62 12 0 15,59-14 0-15,-59 14 0 0,57-15 128 0,-57 15-128 16,53-10 0-16,-53 10 0 0,48-7 128 0,-24 4-128 15,-1 1 0-15,1 1 0 0,-3 2 160 0,1 1-160 16,-1 1 128-16,1 1-128 0,-3-1 128 0,1 0-128 16,1 3 128-16,-1-2-128 0,-1 2 128 0,2-4-128 0,-1 2 0 15,1 0 128-15,0-2-128 0,0-2 0 0,0 1 144 0,0-2-144 16,0 1 0-16,-3-2 128 0,-4 2-128 16,4-3 0-16,-18 3 0 0,49-7 144 0,-49 7-144 0,53-9 0 0,-53 9 128 0,56-6-128 15,-28 5 0-15,0-2 0 0,-1 3 128 0,-1 3-128 16,0-2 0-16,-3 1 0 15,2 2 0-15,-1 1 0 0,-5 1 0 0,1-2 0 16,-4 0 0-16,0-1 0 0,0 2 0 0,0-1 0 16,-3-1 0-16,0 0 0 0,2 0-192 0,-1 0 192 15,-1-3-432 1,1 2 16-16,0-2 0 0,0 0 0 0,-1-4-608 0,0 0-112 0,0 2-16 0,-1-2-10224 0,2 0-2032 0</inkml:trace>
  <inkml:trace contextRef="#ctx0" brushRef="#br0" timeOffset="62438.42">15562 14712 15663 0,'-2'6'688'0,"0"-5"144"0,2 0-656 0,-1 3-176 0,0-4 0 0,1 1 0 15,0 2 1424-15,0 0 256 0,1 4 48 0,2 4 16 16,-1 2-16-16,3 0 0 0,0-1 0 0,1 0 0 16,1 4-320-16,1-3-64 0,-1-3 0 0,2 0-16 15,2 2-432-15,-1 0-64 0,1-2-32 0,2 0 0 16,0 5-224-16,2-4-64 0,-1 1 0 0,2 1 0 0,2 2-176 0,-1-3-32 0,1 2-16 0,2-1 0 31,4 2-160-31,4 1-128 0,1-1 144 0,1-3-144 16,0 0 0-16,2-1 0 0,2-5 0 0,3-2 0 0,2-1 0 0,0-3 0 15,3 0 0-15,0-2 0 0,0 1 0 16,3-2 0-16,1 2 0 0,1-2 0 0,0 1 0 0,1-2 0 16,3 0 128-16,-1 0-128 0,1 0 192 0,-3 0-48 15,-1 4-16-15,-1 1 0 0,0 6-128 0,-3 1 128 16,-3 1-128-16,-6 1 128 0,-3 0-128 0,1-2 0 16,3 6 0-16,0-1 0 0,-2 2 0 0,-1-1 0 15,-1 1 128-15,-3-3-128 0,0 2 0 0,-4-2 0 16,-1 0 0-16,-2-3 0 0,-2 1 0 0,0-4 0 0,-2 0 0 0,-1-2 0 0,-1-4-160 0,-1 0 160 31,-2 0 0-31,1-4-144 0,-4-2 16 0,0 0 0 16,0-4 0-16,-2 1 0 0,-1 0-64 0,-1-4-16 15,-2-2 0-15,-1-1 0 0,-2-1-96 0,-2-2-16 0,-1 1 0 16,-3-4 0-16,-1 1 0 0,-2-2 0 0,-2 0 0 0,0-2 0 16,-3-1 112-16,1 1 16 0,0 3 0 0,2 1 0 15,2 5 192-15,0 2 0 0,-1 5 0 0,1 0 0 16,-1 3 0-16,1 0 0 0,2 4 0 0,-2 0 0 0,3 2 304 0,-1 0-48 15,2 2-16-15,0-2 0 16,1 2 208-16,3 0 32 0,1-2 16 0,0 0 0 16,0 4-144-16,2-4-32 0,2 2 0 0,1 2 0 15,1-2-80-15,0 5-32 0,3-1 0 0,0 1 0 16,1-1 0-16,-1 3 0 0,4 1 0 0,-1 0 0 16,3-2-80-16,-3 2 0 0,1 0-128 0,0-4 192 15,0 3-192-15,2-2 0 0,-1 2 128 0,1-1-128 16,0 0 0-16,-1 2 0 0,-1-4 0 0,-3 2 0 0,-1-2 0 0,0 3 0 15,-1-3 0-15,0 1 0 0,-2 2 0 0,-1-1 0 16,-3-1 0-16,-1 3 0 0,1-4 0 0,-4 4 0 16,0-3 0-16,-3 4 0 0,0-1 160 0,-4 0-160 15,1 2 160-15,-2 2-160 0,0 1 192 0,-2 1-64 16,-1 0-128-16,0 2 192 0,-2 1-64 0,-1 3-128 16,-2 1 176-16,0 2-176 0,-2 3 192 0,2-2-64 0,-1-2 0 0,2-1-128 15,3-7 144-15,0 0-144 0,2 0 0 0,0-4 144 0,2-2-144 0,1-4 0 31,3-1 0-31,1-3 0 0,1-2 0 0,2-3-176 16,2-2 48-16,0-1 0 16,1-3-768-16,-1 9-128 0,0 0-48 0,29-79-16784 0</inkml:trace>
  <inkml:trace contextRef="#ctx0" brushRef="#br0" timeOffset="64245.85">18932 14759 5519 0,'0'1'496'0,"0"1"-496"0,0-2 0 0,0-2 0 0,0 1 2000 0,0 1 304 0,0 0 64 0,-2 0 16 32,2 0 1088-32,-2 0 224 0,1-3 32 0,-3 1 16 15,1 2-1040-15,-1-2-208 0,-1 2-32 0,-2-2-16 16,2-1-1072-16,-2 3-224 0,1 5-32 0,-2-5-16 15,0-8-576-15,-1 0-112 0,0 3-32 0,0 2 0 16,-1 0-96-16,-1 2-32 0,-1-3 0 0,1 3 0 16,0 0-32-16,-1-3-16 0,-1 4 0 0,0 0 0 15,0 4-32-15,2-4-16 0,-2 2 0 0,0 2 0 16,1 2-32-16,1-2-128 0,0 0 192 0,1-2-64 0,2-4-128 0,2 2 192 16,0 0-192-16,0 2 192 0,2 2-32 0,0-1 0 15,1 2 0-15,0-3 0 0,2 0 48 0,-1 1 16 16,0-2 0-16,1 4 0 0,0-1-48 0,1 2-16 15,0 0 0-15,0 1 0 0,0 2-160 0,0 1 192 16,2 0-192-16,0 1 192 0,-1 0-192 0,1 0 0 16,0 0 144-16,0 2-144 0,0 1 0 0,2 3 0 15,-1-4 0-15,-1-1 0 0,1 3 0 0,-1 1 0 16,1 3 0-16,-1 3 128 0,0-2-128 0,1 1 0 16,-1-1 0-16,1 1 0 0,-2 1 0 0,2-2 0 0,-2 5 0 0,0 1 0 15,0-2 0-15,-1 0 0 0,0 1 0 16,0-1 0-16,-1 1 0 0,-1-3 0 0,-1 1 0 0,1-5 0 15,-1-2 0-15,1 0 0 0,-1 0 0 0,1 0 0 16,-2-3 0-16,-1 3 0 0,0-1 0 0,-1-2-128 16,2 2 128-16,-1-1 0 0,2-2 0 0,0 0-128 15,-1-2 128-15,2 3 0 0,1-6 0 0,1 2-128 16,0-1 128-16,0 0 0 0,0-2 0 0,1-2 0 16,1 2 0-16,1-1 0 0,1-1 0 0,1-1 0 15,1 0 0-15,0 0 0 0,1 0 0 0,2 1-128 16,1-4 128-16,1 2 0 0,1 2 0 0,3-2 0 15,0 0 0-15,0 0 0 0,1 2 0 0,1-2 0 16,2 4 0-16,-1-4 0 0,1 0 0 0,-3 1 0 16,0 0 0-16,-1-3 0 0,1 0 0 0,-1 3 0 15,0-3 0-15,-4 1 0 0,0 1 0 0,-2-2-128 0,0 2-64 16,0-2 0-16,0 2 0 0,-2-2 0 16,1 0-528-16,-2 0-112 0,0 3-32 0,0-3-12240 15,0 0-2448-15</inkml:trace>
  <inkml:trace contextRef="#ctx0" brushRef="#br0" timeOffset="64915.88">19473 14996 2751 0,'-1'-2'256'0,"0"2"-256"0,0 0 0 0,-1 0 0 16,1 0 1872-16,0 0 336 0,-3 2 64 0,-1-2 16 16,-2 3 1008-16,-3 0 208 0,0 3 32 0,1 1 16 15,-1-1-784-15,2 1-144 0,-2 2-48 0,1 1 0 16,1 2-848-16,-2-2-192 0,1 4-16 0,0 0-16 16,2 3-704-16,-2-1-144 0,3 5-16 0,0-4-16 0,2 6-352 15,0-3-64-15,2 2-16 0,0 1 0 0,0 1 0 16,1 2-16-16,2 2 0 0,1-5 0 0,0 2-176 0,3-3 160 15,0 3-160-15,1-5 160 0,3-2-160 0,1 1 0 16,1-6 0-16,1 2 0 0,2-5 0 0,1-3 0 16,1 0 0-16,0-5 0 0,-1-2 0 0,2-4 0 15,3-1 0-15,-20 5 0 0,0 0 0 0,71-39 0 16,-71 39 0-16,54-40 0 0,-54 40 0 0,53-48 0 16,-53 48 0-16,48-51 0 0,-48 51 0 0,0 0 0 15,49-69 0-15,-49 69 0 0,0 0 0 0,23-60 0 0,-23 60 0 16,0 0 0-16,6-54 0 0,-9 38 0 0,3 16 128 15,0 0-128-15,-10-47 0 0,3 34 0 0,-2 0 0 0,-2 1 0 16,0 0 128-16,-2-1-128 0,-4 3 128 0,0-3-128 16,-1 4 176-16,-1-1-48 0,-1 0-128 0,0 4 192 15,-1-3-32-15,0 2-16 0,3-2 0 0,-2 3 0 16,0 0-144-16,3 0 128 0,2 2-128 0,2 2 128 16,0 0-128-16,2 2 0 0,1 2 0 0,3 0 0 15,1 1 0-15,2-3 0 0,3 1 128 0,1 1-128 16,2 0 0-16,2 0-144 0,0 2 144 0,2 1-208 31,1 1-272-31,3-2-48 0,4 2-16 0,3 1 0 0,3 2-1104 0,3 1-208 16</inkml:trace>
  <inkml:trace contextRef="#ctx0" brushRef="#br0" timeOffset="65246.22">20049 15492 8287 0,'-1'1'736'16,"0"-1"-592"-16,1 0-144 0,0 0 0 0,0 3 2384 0,0-3 448 0,-1 0 96 0,-1 2 16 0,2 3 32 0,-1 0 16 31,1 1 0-31,1 0 0 0,2 1-944 0,1 0-192 16,1 2-48-16,0-2 0 0,0 2-784 0,-1 1-176 15,4-2-16-15,-3 2-16 0,1 2-336 0,-1-2-64 16,-1 3-16-16,-1 0 0 0,1 2-224 0,-3-2-48 16,1 3-128-16,-2 0 192 0,-2-3-192 0,0 5 0 0,-1-2 0 0,0 0 0 15,-1 0 0-15,-1 2 0 0,-1 0 0 0,0-1 0 32,-1-1-448-32,1-2-192 0,-1 1-48 0,1-3 0 15,-1-2-1040-15,1-4-192 0,3-2-64 0,0-4 0 16,-1-6-752-16,3-2-144 0</inkml:trace>
  <inkml:trace contextRef="#ctx0" brushRef="#br0" timeOffset="65949.3">20644 15117 8287 0,'1'-1'736'0,"1"-3"-592"0,-1 3-144 0,-1 0 0 15,1 2 1936-15,-1-2 368 0,1-2 64 0,1 0 0 16,-1-4 544-16,1 4 96 0,0-2 32 0,-1 1 0 16,0 3-752-16,-1 0-160 0,1-1-16 0,-1 2-16 15,2 0-672-15,-2 0-128 0,1 2-16 0,0-1-16 0,0 3-608 0,0-3-112 16,1 4-32-16,-2-2 0 0,1 4-112 15,0-1-16-15,-1 0-16 0,0 4 0 0,0-1-112 16,0 2 0-16,0 1-16 0,0 4 0 0,0-1-80 0,-1 3-16 16,-2 0 0-16,1 3 0 0,0 1-144 0,-1-2 160 15,1 2-160-15,-1 2 160 0,-1-1-160 0,1 4 0 16,-1-1 0-16,-1 0 128 0,0 1-128 0,1-3 0 16,-1 1 0-16,0-1 0 0,1-1 0 0,-1-4 0 15,0 2 0-15,0-3 0 0,2-3 0 0,0-2 0 16,-1-2 0-16,1-1 0 0,1-4 0 0,-1 1 0 15,2-6 0-15,0 1 0 0,1 1 0 0,-1-3-192 16,2-3 64-16,-1 0 128 0,2-2-352 0,0 0 48 16,0-4 16-16,2-1 0 15,0-2-160-15,-1-1-16 0,-3 13-16 0,0 0 0 16,0 0-1056-16,25-70-224 0</inkml:trace>
  <inkml:trace contextRef="#ctx0" brushRef="#br0" timeOffset="66995.53">20901 14828 6447 0,'0'-3'576'16,"-1"3"-576"-16,0 3 0 0,1-3 0 0,0 1 1952 0,0-1 288 0,0 3 48 0,-1-3 16 15,1 3 832-15,1 0 192 0,1 0 16 0,3 1 16 16,0 1-576-16,3-4-112 0,0 2-32 0,1-3 0 16,1 2-1136-16,1-2-224 0,0 2-64 0,2-2 0 15,-2-2-704-15,1 2-128 0,-1 0-48 0,4-2 0 16,0 2-64-16,0-3-16 0,0 6 0 0,1-3 0 15,0 2-128-15,0-2-128 0,-1 0 192 0,-1 2-192 16,1-2 128-16,-1 0-128 0,-1 2 0 0,1-1 0 16,0 2 0-16,-2-1 0 0,-1-2 0 0,-2 0 0 15,1 1 0-15,0-1 0 0,-2-1 0 0,0 1 0 16,-1 0 0-16,1-2 0 0,-2-1 0 0,0 3 0 0,-1 0 0 0,0 5 0 16,-1-1 0-16,-1-2 0 0,0 0 0 15,-1 0 0-15,1 1 0 0,-3 0 0 0,1 1 0 0,-1 2 0 16,0 3 0-16,-1 1 0 0,-1 0 0 0,1 2 0 15,0 0 0-15,-2 2 0 0,2 1 0 0,-1 1 0 16,-1 0 0-16,1 2 0 0,1 1 0 0,-1 1 0 16,0 0 0-16,1 3 0 0,-2 3 0 0,2-1 0 15,0 3 0-15,-2-2 0 0,2 3 0 0,0-1 0 16,-1 3 0-16,0-3 0 0,1-2 0 0,-2-1 0 16,1 4 0-16,-2-3 0 0,3-2 0 0,-2 2 0 15,1-1 0-15,-1-2 0 0,2 1 0 0,-1-1 0 0,1 2 0 0,-2-3 0 0,2-2 0 0,-2 1 0 31,1-2 0-31,1-2 0 0,-1 2 0 0,0-1 0 16,1 1 0-16,-2-1 0 0,2 0 0 0,0-2 128 0,-2 1-128 0,2-1 0 16,-1-4 144-16,-1 1-144 0,2 0 0 0,-2-4 144 15,0 1-144-15,0 0 0 0,1-4 0 0,-2 0 128 16,3 0-128-16,-3 1 0 0,2-4 0 0,-1 0 0 16,-1 1 0-16,1-2 0 0,0-1 0 0,0 2 0 15,0-1 0-15,1 2 0 0,-1-3 0 0,1 2 0 16,-2-1 0-16,1 2 0 0,2-4 0 0,-1 2 0 15,0-1 0-15,1 2 0 0,-1-1 0 0,1-2 0 16,-1 4 0-16,0-4 0 0,2 0 128 0,-1 1-128 16,-1-1 0-16,1 0 0 0,0 0 0 0,0-1 0 15,-1 1 0-15,1 0 0 0,0 0 0 0,-2 0 0 16,1 0 0-16,0-2 128 0,-2 2-128 0,0 0 0 16,0-2 0-16,1 2 128 0,-1 0-128 0,-1 0 0 15,0 0 0-15,0-2 0 0,-2 2 128 0,-1 0-128 16,-2 0 0-16,1 0 0 0,-3-3 0 0,1 3 128 0,1-1-128 0,-2 1 0 0,0-2 0 0,-3 2 128 15,0-3-128 1,0 2 128-16,0 1-128 0,0 0 128 0,2 0 752 0,-1 1 144 16,1 2 16-16,2 0 16 15,1 2-1664-15,2-1-336 0,1 2-64 0,2-2-16 16,0 0 832-16,1 1 192 0,2 1 0 0,0-1 0 0,2 0-208 0,2 1 0 16,-1-2 0-16,0-1 0 15,2 2-656-15,0-1-128 0,1 0-32 0,2-4-17504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8T18:21:33.1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9910 3294 2751 0,'0'-1'256'15,"0"-2"-256"-15,0 2 0 0,0 1 0 0,0 0 992 0,0-1 160 0,-2 0 16 0,1 1 16 16,-1-4 1088-16,1 2 224 15,-3-1 32-15,1 2 16 16,0 1-880-16,-1 0-160 0,0 0-32 0,-1 0-16 0,-1 1-448 0,0 2-96 16,0-1-16-16,0 2 0 0,-1-2-112 0,0 2-16 15,0 2-16-15,-1-2 0 0,-1 2-176 0,1 1-48 16,-1 2 0-16,-1 0 0 0,0 1-160 0,0-1-48 16,1 0 0-16,-3 4 0 0,0 0 64 0,0-1 0 15,1 2 0-15,-2 1 0 0,1-1-192 16,-3 2-48-16,0 1 0 0,-1 0 0 0,1 1 0 0,0-2 0 15,1 3 0-15,-2 0 0 0,1-1-144 0,0 2 0 16,0 3 0-16,0-2 0 0,2 1 0 0,0-2 0 16,1-1 0-16,-1 0-176 0,2 2 176 0,0-5 0 15,1 0-144-15,0-2 144 0,1 1 0 0,-3-2-144 16,1 2 144-16,1-3 0 0,0 1-128 0,2-3 128 0,-1 0 0 16,3-2 0-16,0-4 0 0,1 2 0 0,0-2 0 15,0-2 0-15,1-1 0 0,1 2 0 16,0-3 0-16,2 0 0 0,0-3 0 0,-1 2 0 0,2-1 192 0,-1-2-48 15,2 0 48-15,1-2 16 0,0-2 0 0,2-2 0 16,-1-3-208-16,2 1 144 0,0 0-144 0,0-2 128 359,2-1-128-343,-1 1 0-16,0 2 0 0,0-3 0 0,1 4-160 0,0-4 160 0,-7 15 0 0,12-22-144 0,-6 13 144 0,-1-1 0 0,0 3 0 0,-1-2 0 0,0 3 0 0,-2 0 0 0,0 2 0 0,1 1 0 0,-2-2 0 0,0 1 0 0,-1 3 0 0,0-2 128 0,0 1-128 16,-1 2 192-16,0 0-64 0,-2 2 0 0,1 1 224 0,-3-2 48 0,1 5 16 0,-2 0 0 0,0 1-208 0,-3 2-32 0,1 4-16 0,-1-1 0 0,0 1-160 0,2-1 0 0,-2 1 0 0,2 0 0 0,-1 0 0 0,2 0 0 0,1-2 0 0,0-1 0 0,3 0 0 0,1-4 0 0,1-2 0 0,0-1 0 0,2 0-144 0,2-1 144 0,2 0 0 0,0-2 0 0,-6 0-144 0,0 0 144 0,0 0 0 0,0 0-144 0,60-18 144 0,-60 18 0 0,0 0-144 0,50-22 144 0,-50 22 0 0,0 0-176 0,57-19 176 0,-57 19-128 0,0 0-272 0,63-21-48 0,-63 21-16 0,0 0 0 0,62-13-1232 0,-62 13-240 0,0 0-48 0,0 0-6704 0,71-9-1328 0</inkml:trace>
  <inkml:trace contextRef="#ctx0" brushRef="#br0" timeOffset="54101.32">7168 12660 3279 0,'-1'0'0'0,"0"0"128"0,0 3-128 0,-1-3 192 0,2 1-192 0,0-1 0 16,-1 0 0-16,1 2 0 0,-1 1 1392 0,-2-2 240 15,2 3 48-15,0-2 16 0,-2 2 16 0,3 1 0 16,-1-4 0-16,1 2 0 0,0-3-512 0,0 2-112 16,0-2 0-16,0 0-16 0,1 1-144 0,1-2-32 15,0 1 0-15,1-2 0 0,-1-1 80 0,2-1 16 0,0 1 0 0,2-7 0 16,0-9-272-16,3 7-48 0,-5 6-16 0,-4 6 0 16,15-10-272-16,-5 1-64 0,0-1-16 0,-2 0 0 15,-1 4-48-15,2-4 0 0,1-2 0 0,2-3 0 16,4-2-16-16,1-4-16 0,-1-2 0 0,-1 4 0 15,-4 1 96-15,-1 5 0 0,-2 0 16 0,-2 3 0 16,-1 4 128-16,-3 0 32 0,1 0 0 0,-3 2 0 16,1 1-192-16,-2-2-48 0,1 3 0 0,-2 0 0 15,0-2 64-15,0 4 0 0,-1-2 0 0,-1 2 0 16,1 0-48-16,-2 0 0 0,-2 0 0 0,1 2 0 16,0-2-128-16,0 0-16 0,-4 1-128 0,0 2 192 0,-1-3-192 0,-1 2 0 0,1-2 0 0,-2 0 0 15,2 2 0-15,0-2 0 0,1 0 0 0,1-2 0 16,2 4 0-16,0-4 0 15,0 2 0-15,1 0 0 0,2 0 0 16,1 0 0-16,0 0 0 0,2 0 0 0,0 0 0 0,1 2 0 16,1 0-128-16,0-2 128 0,0-2 0 0,3 2 0 15,0 0 0-15,-4 0 0 0,0 0-144 0,0 0 144 16,0 0 0-16,0 0-144 0,0 0 144 0,42-8 0 16,-42 8 0-16,0 0 0 0,0 0 0 0,0 0 0 15,46-6 0-15,-46 6 0 0,0 0 128 0,0 0-128 16,0 0 160-16,0 0-160 0,48 0 240 0,-48 0-48 15,0 0-16-15,0 0 0 0,0 0-176 0,0 0 160 16,0 0-160-16,53 19 160 0,-53-19-160 0,0 0 0 16,0 0 0-16,0 0 0 0,0 0 0 0,0 0 0 0,31 38 0 15,-31-38 0-15,0 0 0 0,0 0 0 0,7 32 0 0,-7-32 0 16,0 0 0-16,5 26 0 0,-5-26 0 0,0 0 0 16,0 0 0-16,4 27 0 0,-4-27 0 0,0 0 0 15,0 0 0-15,0 0 0 0,0 0 0 0,0 0 0 16,25 35 0-16,-25-35 0 0,0 0 0 0,0 0 0 15,0 0-304-15,36-11-32 0,-36 11-16 0,0 0-16480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8T18:27:13.8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22171 18069 6447 0,'-2'-4'576'0,"1"2"-576"0,-1 2 0 0,1 0 0 0,1 0 1344 0,0 0 176 15,-1-4 16-15,-2 2 16 0,0 2 1088 0,-1-3 224 16,0 2 32-16,2 1 16 0,-1 4-336 0,0-2-64 15,1 2-16-15,0 2 0 0,0 0-816 0,0 2-160 16,1 3-48-16,-1-1 0 0,0 2-512 0,1 0-96 16,0 2-32-16,0 2 0 0,1 0-336 0,0 3-80 15,1-1-16-15,-1 2 0 0,1 2-144 0,0 0-16 16,1 2-16-16,-1-2 0 0,0 2-96 0,0 0 0 16,-1 2-128-16,0-1 192 0,0-3-192 0,0-1 176 0,2 2-176 15,-2-7 160-15,0-4-160 0,1 1 0 16,0-2 144-16,0 0-144 0,0-1 0 0,2-3 0 0,-1-2 0 0,0-1 0 15,-1-1 0-15,0 0 0 0,0-3 0 0,1-3 0 16,-1 2 0-16,-1-1 0 0,0-2 0 0,0-5 0 16,-1 2 0-16,1-2 0 0,-2-3 0 0,0 0 0 15,1-2 0-15,-2-5 0 0,1 1 0 0,0-2 128 0,1-2-128 16,0-5 0-16,1-2 0 0,0 0 0 16,1 0 0-16,0-4 0 0,1-1 0 0,-1 1 0 0,3 1 0 0,-3 0 0 0,0 1 0 15,-1 2 0-15,0 3 0 0,0 2 0 0,-2 4 0 16,-1-1 0-1,1 2 0-15,-2 3 0 0,2 3 0 0,-3-2 0 16,1 2 0-16,-1 2 0 0,0 3 0 0,0-2 0 16,1 1 0-16,-1 3 0 0,2 0 0 0,-1 2 0 0,0 0 0 0,2 2 144 15,1-1-144-15,-1 2 160 0,2 1-32 0,0 0 0 16,0 1 0-16,2-1 0 0,0 3-128 0,0-1 128 0,1-1-128 0,2 4 128 16,1-1-128-1,0-1 0-15,2 0 144 0,-1 3-144 0,-7-6 0 0,0 0 0 16,30 17 0-16,-30-17 128 0,0 0-128 0,37 16 0 15,-37-16 0-15,27 14 0 0,-27-14 0 0,26 17 0 16,-26-17 0-16,26 13 0 0,-26-13 0 0,23 15 0 16,-10-5 0-16,-2-3 0 0,0 2 0 0,0 0 0 15,0-2 0-15,-2 2-128 0,0-3 128 0,-2 0 0 16,-1 0 0-16,-1-1 0 0,-1 0 0 0,-2 1 0 16,1-2 0-16,-3 2-128 0,0-2 128 0,-3 0 0 15,1 2 0-15,-1-1 0 0,0 1 0 0,-3 0 0 0,-1-1 0 16,-1 1 0-16,-2 3 0 0,-1-3 0 0,0 4 0 0,-2-4 0 15,0 4 0-15,-1-1 0 0,-1 1 0 0,0-1 0 16,-2 1 0-16,2-1 0 0,-1 1 0 0,1-1 0 16,0-3 0-16,2 0 0 0,0 0 0 0,4-2 0 15,0-2 0-15,3 0 0 0,2 0 0 0,0-2 0 16,3 0 0-16,1 0 0 0,0-2 0 0,1 0 0 16,2 0-400-16,-1-2 0 0,2 2 0 0,0-2 0 15,-4 4-240 1,0 0-64-16,0 0 0 0,0 0 0 0,0 0-1152 15,0 0-224-15,0 0-48 0,49-25-13440 0</inkml:trace>
  <inkml:trace contextRef="#ctx0" brushRef="#br0" timeOffset="382.62">22833 17927 3679 0,'-5'2'320'0,"1"-2"-320"0,2 0 0 0,1 0 0 0,-1 0 1968 0,1 0 320 31,0-2 64-31,-2 2 16 0,0 0 336 0,-2 0 80 16,-3 0 16-16,0 2 0 0,-2 2-32 0,-1-2 0 16,-1 3 0-16,1 0 0 0,-1 2-912 0,0 0-192 15,-1 2-48-15,0 0 0 0,-1 1-736 0,0 5-160 16,1-2-16-16,0 3-16 0,2-3-320 0,0 6-64 15,1-3-16-15,0 5 0 0,2-1-64 0,0-2-16 16,1 4 0-16,1 1 0 0,0-1-48 0,1 3-16 16,1-3 0-16,0 1 0 0,2-1-144 0,1 0 160 0,-1 0-160 0,2-2 160 15,3 1-160-15,0-3 0 0,2-2 0 0,2-2 128 16,0 1-128-16,2-1 0 0,2-2 0 0,0-2 0 16,1-2 0-16,-12-8 0 0,30 13 0 0,-30-13 0 15,0 0-192-15,52 10 192 0,-52-10-192 0,0 0 192 31,56-3-960-31,-56 3-64 0,0 0 0 0,0 0-16944 0</inkml:trace>
  <inkml:trace contextRef="#ctx0" brushRef="#br0" timeOffset="672.16">22968 18100 18431 0,'-2'4'816'0,"2"-4"160"0,2 0-784 0,0 0-192 16,1 0 0-16,-1 0 0 0,1 0 1328 0,2 0 208 16,-5 0 64-16,0 0 0 0,0 0 272 0,0 0 64 0,66-13 16 0,-66 13 0 0,0 0-736 0,61-13-160 31,-61 13-32-31,0 0 0 0,67-15-736 0,-67 15-160 15,0 0-128-15,60-16 192 0,-60 16-192 0,0 0 0 0,0 0 0 0,63-26-176 16,-63 26-64-16,0 0-16 0,0 0 0 0,0 0-9968 31,56-31-2000-31</inkml:trace>
  <inkml:trace contextRef="#ctx0" brushRef="#br0" timeOffset="932.41">23299 18008 7359 0,'-7'10'656'0,"2"-4"-528"0,1-2-128 0,3-1 0 16,0-2 2272-16,1 1 416 0,0 1 96 0,-2 1 16 0,1 4-624 0,-1 3-112 16,-2 7-16-16,-1 1-16 0,1 4 160 0,1-1 48 15,-1 0 0-15,0 0 0 0,2 3-672 0,-1-3-128 16,1 1-32-16,-1-4 0 0,1 3-928 0,1-4-192 15,-2-1-32-15,2 2-16 0,-2-3-240 0,3 1 128 16,0-3-128-16,0 1 0 0,0-4 0 0,2 0 0 16,0 0 0-16,-1-2 0 15,2-1-480-15,-2-1-32 0,1-2-16 0,1 0-10640 16,1-2-2128-16</inkml:trace>
  <inkml:trace contextRef="#ctx0" brushRef="#br0" timeOffset="1432">23518 17969 10127 0,'1'0'448'0,"0"-1"96"15,1 1-544-15,-1 0 0 0,0 0 0 0,0 0 0 16,1 1 2176-16,0 1 320 0,3 1 64 0,2 3 0 0,1 0 912 0,1 0 176 16,-1 4 48-16,1 0 0 15,0-1-1456-15,-1 1-272 0,2 0-64 0,0-1-16 0,0 4-1184 0,1-3-256 16,0 5-32-16,1-3-16 0,0 1-208 0,0 2-64 15,0-1 0-15,-1 1 0 0,2-2-128 0,-2 2 160 16,0 1-160-16,-1-2 160 0,-1 2-160 0,-2-1 0 16,-1 1 0-16,-1-1 0 0,0 1 0 0,-4-4 0 15,2 2 0-15,-3-2 0 0,0 2 0 16,-3-2 0-16,1 3 0 0,-4-3 0 0,0 2 0 0,-2-2 0 16,1 2 128-16,-3-2-128 0,0 3 0 0,-2-3 0 15,-2-2 0-15,0 3 128 0,-1-3-128 0,2-3 0 16,-2 2 0-16,3-3 0 0,-1 0 0 0,3-3 0 15,1 0 0-15,1-3 0 0,3-2-192 0,0 1 16 0,3-2 16 0,2-1 0 32,0-2-288-32,1 0-48 0,-1 6-16 0,0 0 0 15,0 0-1072-15,0 0-208 0,35-49-64 0,-35 49-13792 0</inkml:trace>
  <inkml:trace contextRef="#ctx0" brushRef="#br0" timeOffset="1701.05">24000 18230 10127 0,'0'0'448'0,"0"1"96"0,0-1-544 0,1 0 0 0,1 0 0 0,-1 0 0 0,1 0 1536 0,1 0 208 15,1 2 48-15,1-2 0 0,-5 0 1056 0,0 0 224 16,0 0 32-16,0 0 16 0,0 0-1184 0,48 3-224 15,-48-3-48-15,0 0-16 0,0 0-944 0,0 0-192 16,0 0-48-16,52 0 0 0,-52 0-272 0,0 0-64 16,0 0-128-16,0 0 192 0,49-11-192 0,-49 11 0 0,0 0-144 0,0 0 144 31,0 0-1280-31,52-24-144 0,-52 24-48 0,0 0-12848 0</inkml:trace>
  <inkml:trace contextRef="#ctx0" brushRef="#br0" timeOffset="2033.51">24093 18339 11967 0,'4'0'528'0,"-2"-2"112"0,2 2-512 0,0 0-128 0,-2 0 0 0,-1 0 0 15,2 0 2096-15,2 0 384 0,1 0 80 0,-6 0 0 16,0 0-224-16,0 0-48 0,37 7-16 0,-28-6 0 0,-2 1-784 16,0 1-144-16,0 0-48 0,-2-3 0 15,0 3-816-15,-1-3-160 0,1 1-48 0,-1-2 0 16,1 1-272-16,0-3 0 0,1 3 0 0,-1-3 0 15,1 0 0-15,-6 3 0 0,0 0 0 0,0 0-192 16,0 0-1136-16,0 0-208 0,0 0-64 0,0 0-12256 16</inkml:trace>
  <inkml:trace contextRef="#ctx0" brushRef="#br0" timeOffset="2366.06">24633 17921 20271 0,'2'-3'896'0,"-1"2"192"0,0-2-880 0,0 2-208 0,1 0 0 0,-1 0 0 15,0 1 1616-15,0 0 288 0,2-4 48 0,0 4 16 0,0 0 320 0,-1 4 64 16,0-1 16-16,-1 4 0 0,-1 5-784 0,0-2-160 0,-1 5-16 0,-1 1-16 31,1 2-944-31,-1 2-192 0,0-1-48 0,0 3 0 16,1-4-208-16,-1 2 128 0,1-4-128 0,0 3 0 16,0-3 0-16,1-4 128 0,0 1-128 0,0-3 0 15,0-1 0-15,0 0 0 0,1-3 0 0,0 0-160 16,0-2-800-16,1-1-144 0</inkml:trace>
  <inkml:trace contextRef="#ctx0" brushRef="#br0" timeOffset="2632.97">24501 18363 15663 0,'1'0'688'0,"1"-1"144"0,-1 1-656 0,0 0-176 16,0 0 0-16,0 0 0 0,1 0 1664 0,0 0 320 0,2 1 48 0,2 2 16 15,-6-3 208-15,0 0 48 0,0 0 16 0,0 0 0 16,51-10-1104-16,-51 10-208 0,0 0-48 0,0 0-16 0,60-35-688 0,-60 35-256 16,0 0 176-16,50-28-176 0,-50 28 0 0,0 0-160 15,0 0 0-15,59-37 0 31,-59 37-1200-31,0 0-240 0,0 0-64 0,0 0-12000 0</inkml:trace>
  <inkml:trace contextRef="#ctx0" brushRef="#br0" timeOffset="3267.96">24654 18536 11967 0,'0'0'1072'16,"0"0"-864"-16,3-2-208 0,-1-1 0 0,1 2 2080 0,-1-2 368 31,2 0 80-31,-4 3 16 0,0 0 336 0,0 0 64 16,0 0 0-16,47-32 16 0,-47 32-864 0,0 0-176 15,0 0-48-15,0 0 0 0,0 0-1040 0,0 0-224 16,51-25-32-16,-46 25-16 0,0 0-368 0,-2 3-192 16,2-3 192-16,-1 3-192 0,2 4 176 0,-1-4-176 15,0 3 160-15,0 1-160 0,0 0 144 0,0 2-144 0,-1-1 128 0,0 2-128 16,1 0 0-16,-1-1 128 0,1-2-128 0,-1 2 0 0,-1-3 0 0,0 0 0 16,1-2 0-16,-3 2 0 15,1 0 0-15,-2 0 0 16,2-2 0-16,-4 2 0 0,1 1 0 0,-1-1 0 0,-1 0-160 0,-2 0 160 0,0 0-304 0,-1 4 48 0,-1-2 0 15,-2 0 0 1,0 2 48-16,0-4 16 0,-3 3 0 0,0-2 0 16,0 2 64-16,-2-3 128 0,2-2-208 0,-1-2 80 15,2 2-128-15,1-4 0 0,0 0-16 0,2 0 0 16,2-2 272-16,-1-2-192 0,4 0 192 0,-1-1-160 0,1 2 320 0,2-5 64 0,1 3 16 0,0-2 0 31,1 1 96-31,1-1 32 0,-2 7 0 0,0 0 0 16,0 0-96-16,0 0-16 0,0 0 0 0,0 0 0 0,0 0-80 0,39-40-32 0,-39 40 0 0,0 0 0 15,0 0 48 1,0 0 0-16,39 8 0 0,-32-3 0 16,2 1-64-16,-2 1 0 0,2 1 0 0,-2-2 0 0,1 1-128 0,-2-1 0 15,0 1 0-15,0-1 128 0,0 1-128 0,-1-1 0 16,-1-3 0-16,0 2 0 0,-1-1 0 0,0 0 0 16,-1-2 0-16,1 0 0 0,-2 0 0 0,0-2-144 15,1 0 0-15,-1-2 0 16,0 0-432-16,0 0-96 0,0-1-16 0,-1 0 0 15,2 1-1424-15,-1-3-304 0,0 2-48 0,0-1-12768 0</inkml:trace>
  <inkml:trace contextRef="#ctx0" brushRef="#br0" timeOffset="18556.37">3103 17743 5759 0,'0'0'512'0,"0"0"-512"15,0 0 0-15,-2-3 0 0,2 3 0 0,0 0 0 32,0 0 0-32,-1 3 0 0,1-3 1312 0,0 0 224 15,0 0 32-15,-1 1 32 0,1 1-48 0,0-2-16 16,0 0 0-16,0 1 48 0,0-1-192 0,1 3-48 15,2-3 0-15,-2 0 32 0,1 0-352 0,1 0-80 0,0 0-16 0,1 0 32 16,0 0-144-16,0 0-32 0,0 0 0 0,0 0 32 16,1 0-80-16,0 0-16 0,1 0 0 0,0 2 48 15,2-2-256-15,1 0-32 0,-1 0-16 0,1-2 32 16,2 2-256-16,0-3-48 0,-1 2-16 0,1-1 16 16,1 1-192-16,0-2 0 0,1 3 128 0,0-4-128 15,-1 4 0-15,2-2 0 0,-1 2 0 0,0-3 0 16,-1 2 128-16,0 1-128 0,2-2 0 0,-1-1 128 15,2 2-128-15,-1-2 0 0,-2 0 0 0,1-1 0 16,1 2 0-16,3-5 0 0,-1 4 0 0,-2-2 0 16,1 1 0-16,0-2 0 0,1 2 0 0,-1 0 0 0,1 0 0 0,-1 0 0 15,1 0 0-15,-1 2-128 0,1-2 128 0,0 1 0 0,0 2 0 0,0-1 0 16,1 2 0-16,1 0 0 16,-1 0 0-16,0 0 0 0,2 2 128 0,1-1-128 15,0 2 160-15,-2-2-160 0,-1 4 208 0,1-4-48 16,-1 2-16-16,-1-1 0 0,1 0 16 0,-1 0 0 15,2 0 0-15,-2-2 0 0,0 0-16 0,0 0 0 16,-1 2 0-16,1-2 0 0,-1-2 32 0,-2 2 0 16,2 0 0-16,-1-2 0 0,1 2-32 0,-2-2 0 0,2 0 0 0,0 0 0 0,0-1 16 0,-2 2 0 15,2 1 0-15,-1-2 0 0,-1 2 0 0,2 0 0 32,0 2 0-32,-1-2 0 0,-1 0-16 0,0 1 0 0,0 2 0 0,2-1 0 0,-1-2-144 0,-1 2 128 15,0 0-128-15,-1-2 128 0,2 2-128 0,0-2 0 16,1 0 0-16,0 0 0 15,0 0 0-15,-1 0 0 0,0 0 0 0,1 0 0 16,0 0 0-16,-1-2 0 0,-2 2 0 0,0-2 0 16,2 2 0-16,-2 0 0 0,1 0 0 0,-1 0 0 15,0 0 0-15,1 0 0 0,-1 0 128 0,-1 2-128 16,2-2 0-16,-1 0 0 0,0 0 0 0,2 0 128 16,-2-2-128-16,0 2 0 0,1 0 0 0,-2 0 0 15,2 0 0-15,-1 0 0 0,0 0 0 0,0 0 0 16,0 0 0-16,-1 0 0 0,1 0 128 0,-1 0-128 15,2-2 0-15,-1 2 0 0,1 0 0 0,-1 0 128 16,0-2-128-16,2 2 0 0,1 0 0 0,-2 0 0 16,3 0 0-16,-1 0 0 0,0 2 128 0,1-2-128 15,0 0 0-15,0 2 0 0,0 0 0 0,0-2 128 0,1 2-128 16,-1-2 160-16,1 0-160 0,-1 0 160 0,1 0-160 0,1 0 128 16,-2 0-128-16,1-2 128 0,2 2-128 0,0 0 0 0,0-2 144 0,1 0-144 15,1 2 0-15,-1 0 0 0,2 0 0 0,-1 0 128 16,-1 2-128-16,-1 0 0 0,2 0 0 0,-1-2 128 15,2 4-128-15,-1-1 0 16,2-3 0-16,-2 3 0 0,-1-1 0 0,-2 0 0 16,-1-2 0-16,2 0 128 0,1-2-128 0,-2 0 0 0,2 0 0 0,-3 1 0 15,1-2 0-15,0-1 0 0,1 2 0 0,-2-2 0 0,2 2 0 0,-2-2 0 32,3 2 0-32,-2-1 0 0,2 2 0 0,-1-2 128 15,-1 3-128-15,1 0 0 0,-1-1 0 0,1 2 0 16,-1-1 0-16,2 3 128 0,0-2-128 0,0 2 0 0,-2-1 128 0,1-2-128 15,1 1 0-15,-1 2 0 0,0-3 0 16,-1 2 0-16,2-2 0 0,0 2 0 0,-1 0 0 0,0-2 128 16,2 0-128-16,0 2 0 0,-1-2 0 0,0 2 0 0,1 0 0 0,0-2 0 15,-1 0 0-15,0 3 0 0,1-2 0 0,-2-1 0 16,2 2 0-16,0-2 0 16,0 2 0-16,3 0 0 0,-1-2 0 0,0 0 128 15,0 3-128-15,1-3 0 0,-2 0 0 0,1 1 0 16,2 1 0-16,0-2 0 0,-2 3 0 0,2 0 128 15,1-3-128-15,-2 3 0 0,0-3 0 0,0 1 0 16,2 2 0-16,-3-3 0 0,-2-3 0 0,0 2 0 16,3 1 0-16,-1 0 0 0,1-3 0 0,-1 3 0 0,2 0 0 0,0 3 0 0,-2-3 0 0,2 4 0 15,1-2 0-15,0 2 0 0,-3 2 0 0,2-2 0 16,0 2 0-16,0 0 0 16,2-2 0-16,-2-1 0 0,-2 2 0 0,2-3 0 15,1 0 0-15,0-2 0 0,0 0 0 0,0-4 0 16,0 2 0-16,0-2 0 0,0 1 0 0,-2-4 0 15,1 2 0-15,0-1 0 0,-1 2 0 0,1-2 0 16,-1 3 0-16,-1 0 0 0,2 3 0 0,-2 3 0 16,0-3 0-16,1 2 0 0,4 2 0 0,-2-1 0 15,0 0 0-15,0 3 0 0,-2-2 0 0,2 0 0 16,1 1 0-16,-1-2 0 0,0 1 0 0,0-2 0 16,-1 2 0-16,0-4 0 0,0 3 0 0,-2-3 0 15,2 0 0-15,-2 1 0 0,1 1 0 0,-1-2 0 0,1 0 0 16,-1 0 0-16,1 3 0 0,-2-3 0 15,1 0 0-15,0 0 0 0,-2 0 0 0,1 1 0 0,0-1 0 0,2 2 0 16,-1-2 0-16,-1 0 0 0,1 3 0 0,0-3 0 0,0 1 0 0,-1 2 0 16,1-3 0-16,0 0 0 15,-1 0 0-15,1 0 0 0,1 0 0 0,-2-3 0 0,0 2 0 0,2 1 0 16,-1-3 0-16,2 0 0 16,-2 0 0-16,0 0 0 0,-2 0 0 0,0-1 0 15,2 2 0-15,1-2 0 0,1 2 0 0,-2 1 0 16,1-2 0-16,-1 1 0 0,-1 0 0 0,2 2 0 15,-2 0 0-15,0 2 0 0,-1 0 0 0,2 1 0 16,-1 0 0-16,0 1 0 0,2 0 0 0,-1-2 0 16,-1 2 0-16,1-2 0 0,0 2 0 0,-1 1 0 0,-1-4 0 0,0 2 0 0,3-2 0 0,-2 1 0 15,0-2 0-15,2 0 0 0,-2 0 0 0,0 0 0 16,1-2 0 0,-2 1 0-16,1-2 0 0,-1 2 0 0,0-2 0 0,1 3 0 15,0-2 0-15,2 2 0 0,-2-1 0 0,0 1 0 16,1-3 0-16,-1 1 0 0,0 1 0 0,-1-2 0 15,2 3 0-15,-2-2 0 0,0 0 0 0,1 0 0 16,0 2 0-16,0-3 0 0,3 2 0 0,-3-2 0 16,1 3 0-16,-2-5 0 0,1 1 0 0,-1 0 0 0,1 2 0 0,0-2 0 15,-1 4 0-15,2-3 0 0,-2 3 0 0,1-2 0 0,1 4 0 16,-2-2 0-16,2 0 0 0,-1 3 0 16,0-3 0-16,-1 1 0 0,0 2 0 0,0-3 128 15,0 0-128-15,0 0 0 0,3 0 0 0,-2 0 0 0,0 0 0 0,-1 0 0 31,2-3 0-31,-4 2 0 0,2 1 0 0,-2-3 0 0,1 1 0 16,0 1 0-16,-1-2 0 0,1 2 0 16,0-1 0-16,0-1 0 0,0 2 0 0,-1 1 0 0,2 0 0 15,-1 0 0-15,0 0 0 0,0-3 0 0,-2 3 0 0,1 0 0 16,-1 0 0-16,2 0 0 0,-1 0 0 0,-1 3 0 16,2-3 0-16,-1 0 0 0,-1 0 0 0,1 0 0 0,0 0 0 0,-1 0 0 0,0 0 0 15,0 0 0 1,0-3 0-16,-1 3 0 0,2-3 0 0,-2 3 0 15,1-3 0-15,0 1 0 0,1 1 0 0,-1 1 0 16,1-3 0-16,-1 1 0 0,1 0 0 0,-2 2 128 16,1-2-128-16,-1 1 0 0,1 1 0 0,0 0 0 0,0 0 0 0,1 0 0 15,-1-3 0-15,1 3 0 0,1-2 0 0,-3 0 0 0,2 2 0 0,-2 0 0 16,0-2 0-16,0 2 0 16,1 0 0-16,-2 0 0 0,0 2 0 0,-1-2 0 15,0 0 0-15,-1 0 0 0,3 0 0 0,-1 0 0 16,-2-2 0-16,1 2 0 0,1 0 0 0,-1 0 0 15,0 0 0-15,0-2 0 0,2 2 0 0,-1-2 0 16,-1 2 0-16,0 0 0 0,0 0 0 0,0 0 0 16,-1 0 0-16,1 0 0 0,0 2 0 0,-3-2 0 15,1 0 0-15,-1 2 0 0,2-2 0 0,-1 0 0 16,0 0 0-16,-3 0 0 0,0 0 0 0,-2 0 0 16,0-2 0-16,-2 0 0 0,0 0 0 0,0-2 0 0,-1 2 0 0,0-2 0 0,0 1 0 0,-1 0 0 15,1-1 0-15,-2 2 0 0,2-2 0 0,0 1 0 16,0 1 0-16,-1 1 128 15,1 1-128-15,0-3 0 0,1 3 0 0,-1 0 0 0,0 0 0 0,0 0 128 16,0 3-128-16,0-3 0 0,-2 0 0 0,2 0 0 16,-1 0 0-1,0 0 128-15,-2 0-128 0,2 0 0 0,-2 0 0 0,1-3 0 16,-1 3 0-16,1 0 0 0,1 0 0 0,-2-4 0 0,2 4 0 0,0-2 0 16,-1 2 0-1,2-1 0-15,0 1 0 0,0 0 0 0,0 0 0 0,0 0 0 16,0 0 0-16,0 0 0 0,0 1 0 0,0-1 128 15,-2 0-128-15,1 2 0 0,1-2 0 0,-2 0 0 16,-1 0 0-16,1 0 0 0,-2 0 0 0,0 0 0 16,0 0 0-16,-1 0 0 0,1 2 0 0,-1 0 0 15,2-2 0-15,-2 3 0 0,0-2 0 0,1 1 0 16,-1 1 0-16,1-3 0 0,-1 4 0 0,1-4 0 16,1 2-176-16,-1-1 176 0,0 2-208 0,2-3 80 0,-2 0-32 0,0 2 0 15,2-2 0-15,-2 0 0 0,1 1 160 0,-1 2 0 16,2-3 0-16,-1 0-128 0,1 0 128 0,-2 0 0 15,2 0 0-15,-1 0 0 0,1 0 0 0,-1-3 0 16,1 3 0-16,0-1 0 0,-2 1 0 0,2-2 0 16,1 2 0-16,-2-3 0 0,3 3 0 0,-1-1 0 15,-1 1 0-15,2 0 128 0,0-2-128 0,0 2 0 16,2 0 0-16,-3 0 0 0,3 0 0 0,-2-3 0 16,0 3 0-16,-2-1 0 0,2 1 0 0,0 0 0 15,-1-3 0-15,0 3 0 0,-2-2 0 0,0 1 0 16,1 1 0-16,-2 0 0 0,0-3 0 0,1 3 0 15,-2 0 0-15,0 0 0 0,0 0 0 0,-2 0 0 16,0 3 0-16,1-3 0 0,-2 3 0 0,2 0 128 0,-1-2-128 0,-1 4 0 16,2-1 0-16,0 2 128 0,-1-2-128 0,2 2 0 15,0 0 0-15,0 0 0 0,0 2 0 16,0-2 128-16,2 2-128 0,-1 1 0 0,0 1 0 0,2 0 0 16,-1 0 0-16,-1 2 0 0,2 0 0 0,-1 1 128 15,1-3-128-15,-1 2 0 0,1 0 0 0,-1 2 128 16,1-2-128-16,-1 2 0 0,1 1 0 0,-1 1 0 15,0 0 0-15,0-1 0 0,0 1 0 0,-1 0 128 16,2-1-128-16,-2 2 0 0,2 2 128 0,-3-1-128 16,1-2 128-16,-1-1-128 0,1-1 160 0,-2-2-160 15,0 1 128-15,-1-4-128 0,1 0 0 0,-1-2 0 16,0 0 0-16,0-1 128 0,-1 0-128 0,1 0 0 16,0-2 0-16,-2 2 0 0,1-2 0 0,0 1 0 0,1-2 0 0,0 4 0 0,-1-1 0 0,1-2 0 15,1 2 0-15,-2-3 0 0,1 2 0 0,-1 3 0 16,2-4 0-1,-1 0 0-15,0 3 0 0,1-6 0 0,0 3 0 0,0-3 0 16,-1 0 0-16,1-2 0 0,-1 0-144 0,-1-1 144 16,1-1-208-16,-2-4 80 15,-1-1-896-15,0-5-192 0,0 4-16 0,-2-8-15792 16</inkml:trace>
  <inkml:trace contextRef="#ctx0" brushRef="#br0" timeOffset="21823">3166 17088 911 0,'-10'0'0'0,"2"0"0"0,2 0 0 0,1 2 0 0,3 0 704 0,-1-2 64 0,1 0 16 0,-3 3 0 31,-1 0 304-31,-3-2 64 0,-1 4 16 0,1-1 0 0,2 0-16 0,2 1 0 16,1-4 0-16,2 2 0 0,-2-3 512 0,3 2 80 16,1-2 32-16,0 0 0 0,1 0-112 0,-1 0-32 15,3 1 0-15,-1-1 0 0,2 3-480 0,-1-3-80 16,1 1-32-16,1 0 0 0,1 3 48 0,1-3 16 0,0 2 0 0,0-1 0 16,2-1-112-16,1 4-32 15,2-1 0-15,2-2 0 0,2 3-320 0,1 0-80 16,2 2-16-16,-1-4 0 0,3 3-288 0,-1-2-48 15,1 2-16-15,0-3 0 0,-1 0-192 0,0 1 0 16,0 1 0-16,2-4 0 0,3 4 0 0,1-1 0 16,-1-3 0-16,1 2 0 0,2-1 0 0,-2-1 0 15,0 2 0-15,-2-3 0 0,1 0-128 0,0 0 128 0,-2 0 0 0,2 0 0 0,-2 0 0 0,0 0 0 16,0 0 0-16,-2 2 0 16,2-2 0-16,-1 0-128 0,0 0 128 0,0 0 0 15,2 2 0-15,-1-2 0 0,0 0 0 0,0 2 0 16,2 1 0-16,-2-2 0 0,1 4 0 0,-2-4 0 15,2 1 0-15,-1 2 0 0,1 2 0 0,-1 1 0 16,0-4 0-16,1 2 0 0,-1 0 0 0,2 0 0 16,-3-4 0-16,-1 2 0 0,-1-1 0 0,1-2 0 15,2 0 0-15,-2-2 0 0,0 2 0 0,0-4 0 16,0-1 0-16,0 1 0 0,1 1 0 0,0-1 0 16,0-1 0-16,-1 1 0 0,2 1 0 0,-1 0 0 15,1-1 0-15,-2 1 0 0,2 0 0 0,-2 1 0 16,2 1 0-16,-2 2 0 0,2-1 0 0,-1 0 0 0,3 0 0 15,-2 2 0-15,1-2 0 0,-1 0 0 0,-2 0 0 0,1-2 0 16,2 1 0-16,1-2 0 0,-2-1 0 0,2 2 0 16,-2-2 0-16,-1 2 0 0,2-2 0 0,-2 0 0 15,2 2 0-15,-1-2 0 0,-1 4 0 0,1-2 0 16,1 2 0-16,0 0 0 0,1 2 0 0,-2-2 0 16,1 4 0-16,-1-4 0 0,2 2 0 0,-2-2 0 15,1 2 0-15,-1 0 144 0,2-2-144 0,0 0 0 16,0 0 144-16,-1 0-144 0,1-2 0 0,-1 2 128 15,0-2-128-15,1 2 0 0,-1-2 0 0,-1 2 128 16,2 0-128-16,-2 0 0 0,-1 0 0 0,2 2 128 16,1-2-128-16,-1 4 0 0,0-4 0 0,1 4 128 15,-3-4-128-15,1 2 0 0,1-2 0 0,-2 0 128 0,0 0-128 0,2-2 0 16,-1 2 0-16,0-3 0 16,-1 2 0-16,0-3 128 0,2 2-128 0,-3-2 0 0,1-1 0 0,-1 4 0 15,1-2 0-15,1 1 0 0,-1 1 0 0,0 1 0 16,0 0 0-16,1 0 0 0,-1 0 0 0,-1 1 128 15,0 1-128-15,1-2 0 0,0 3 0 0,1-3 0 16,-2 1 0-16,1-1 0 0,1 0 0 0,0-1 128 16,-1 1-128-16,-1-3 0 0,-1 1 0 0,2 1 0 15,3-4 0-15,-3 1 0 0,-1 0 0 0,1 2 0 16,0 1 0-16,1-2 0 0,0 1 0 0,1 1 0 16,0 1 0-16,-1-3 0 0,0 3 0 0,1 0 0 15,-1 0 0-15,1 3 0 0,0-2 0 0,0 1 0 16,1 1 0-16,-2-3 0 0,2 1 0 0,0 1 0 15,-1 1 0-15,0-3 0 0,-2 0 0 0,0 0 0 0,2 0 0 0,-1 0 0 16,2 0 0-16,0-3 0 0,0 3 0 0,-2 0 0 16,2-2 0-16,-2 1 0 0,1 1 0 0,-1 0 0 15,1 0 0-15,0 0 0 0,1 0 0 0,-1 0 0 16,2 0 0-16,-2 0 0 0,2 1 0 0,-1 1 0 16,1-2 0-16,-1 3 128 0,0 1-128 0,0-3 0 15,1 4 0-15,0-5 0 0,0 1 0 0,-1 1 0 16,2-2 0-16,-1-2 0 0,-1 1 0 0,0-2 0 15,-1 0 0-15,2-1 0 0,0 1 0 0,-1 0 0 16,1-3 0-16,-1 3 128 0,2-1-128 0,-1 2 0 16,-2 2 0-16,0-1 0 0,1 2 0 0,0-1 128 15,1 2-128-15,-2 2 0 0,2-1 0 0,0-2 128 16,0 1-128-16,-2 2 0 0,-1-2 0 0,1 1 0 16,2-2 0-16,0-1 128 0,-2 0-128 0,1 0 0 0,0-1 0 15,0 1 0-15,-4 0 0 0,2-3 0 0,1 3 0 0,0 0 128 0,0-2-128 0,-1 2 0 16,1-1 0-16,-1 1 0 15,1-3 0-15,-2 3 0 0,2 0 0 0,0 0 0 16,1 0 0-16,0 0 128 0,0 0-128 0,-2 0 0 16,2 0 0-16,0 0 128 0,-1 0-128 0,1 0 0 15,1 3 0-15,-1-3 0 0,-3 1 0 0,1 1 128 16,1 1-128-16,1-2 0 0,-1 2 0 0,1 0 128 0,0 0-128 0,-2-3 0 16,2 0 0-16,0 0 0 15,0 0 0-15,-2 0 0 0,2 0 0 0,-2 0 0 16,3 0 0-16,0 0 0 0,0 0 0 0,-1 0 128 15,1 1-128-15,-1 1 0 0,-1-2 0 0,1 3 128 16,-1-2-128-16,-2 2 0 0,1-1 0 0,1-1 0 16,-2 2 0-16,2-1 0 0,-2 0 0 0,-1 0 0 0,0-2 0 15,-1 0 0-15,1 0 0 0,0-2 0 0,0 2 0 0,-2-2 0 0,4 0 0 0,-2-1 0 16,0 2 0-16,-1-1 0 16,1-1 0-16,-2 3 128 0,2 0-128 0,0 0 0 15,0 0 0-15,-1 3 0 0,0-1 0 0,0-1 0 16,0 2 0-16,-2 1 0 0,2 2 0 0,-2-4 0 15,2 2 0-15,-2 0 128 0,-1 1-128 0,0-5 0 16,0 3 0-16,1-3 0 0,-2 3 0 0,1-6 0 16,-1 3 0-16,0 0 0 0,2-2 0 0,-1 1 0 15,0 1 0-15,1 0 0 0,-1-3 0 0,0 3 0 16,-1-2 0-16,2 2 0 0,-2 0 0 0,-1-2 0 16,1 2 0-16,-2 0 128 0,2 0-128 0,1 0 0 0,-1 0 0 0,0 0 0 15,-1 0 0-15,-1 2 0 0,2 0 0 16,1-2 128-16,-4 3-128 0,2 0 0 0,0 0 0 0,-2-2 0 15,1 1 0-15,0 2 0 0,-1-4 0 0,1 3 0 16,-3-3 0-16,1 0 0 0,-1 0 0 0,2 0 0 16,-2 0 0-16,0-3 0 0,1 1 0 0,0 0 0 15,0-1 0-15,-1 0 0 0,1 1 0 0,0 1 0 16,1-2 0-16,-2-1 0 0,2 2 0 0,-2 2 0 16,1-3 0-16,-1 2 0 0,0 1 0 0,1-2 128 15,-1 2-128-15,-1 0 0 0,2 0 0 0,-1-4 0 16,0 4 0-16,0-2 128 0,0 2-128 0,-1 0 0 15,1-2 0-15,-1 2 0 0,1 0 0 0,-1 0 0 16,0-2 0-16,-1 2 0 0,1-3 0 0,0 2 0 0,-2 1 0 0,2 0 0 16,-1-2 0-16,0 2 0 0,-1 0 0 0,1 0 0 15,1 0 0-15,-2-3 0 0,1 3 0 0,1 0 0 16,0 0 0-16,0 3 128 0,-2-3-128 0,2 0 0 16,-1 2 0-16,1-2 0 0,0 1 0 0,0 2 0 15,0-3 0-15,-1 0 0 0,1 0 0 0,0 2 0 16,-1-2 0-16,0 0 0 0,0 2 0 0,0 0 0 15,0-2 0-15,-1 1 0 0,2 2 0 0,-1-3 0 16,0 0 0-16,-2 2 0 0,2-2 0 0,-2 0 0 16,2 1 0-16,-2 2 0 0,3-1 0 0,-1-2 0 15,-1 4 0-15,2-4 0 0,-1 3 0 0,0-3 0 16,-1 1 0-16,-2 1 0 0,2-2 0 0,-1 0 0 16,-1 0 0-16,1 0 0 0,-1 0 0 0,0-2 0 15,0 1 0-15,-1 1 0 0,1 0 0 0,2 1 0 0,-2 1 0 16,0-2 0-16,1 3 0 0,1-2 0 0,-1 1 0 0,1 0 0 15,-1 0 0-15,-1-2 0 0,1 3 0 0,-1-3 0 16,-1 0 0-16,-2-3 0 0,2 3 0 0,-1-2 0 0,1 0 0 16,-1 2 0-16,-1-3 0 0,1 0 0 15,1 3 0-15,-1-3 0 0,1 3 0 0,0-3 0 16,1 3 0-16,0 0 0 0,1 0 0 0,0 0 0 16,0 0 0-16,0 0 0 0,0 0 0 0,0 0 0 15,-1 0 0-15,-1 0 0 0,1 3 0 0,-1-3 0 16,0 1 0-16,0 1 0 0,-1-2 0 0,0 3 0 15,-1-3 0-15,0 3 0 0,-1-3 0 0,1 2 0 0,-2 0 0 0,1-2 0 0,1 3 0 0,-1-3 0 16,1 0 0-16,-1 1 0 0,1 1 0 0,-1 1 0 31,1-3 0-31,0 4 0 0,0-4 0 0,1 2 0 16,-2-2 0-16,2 0 0 0,0 4 0 0,-1-4 0 0,0 2 0 0,-1-2 0 16,1 1 0-16,-1 2 0 0,1-2 0 0,-1 2 0 0,-1-1 0 0,1-2 128 15,-1 1-128-15,-1 2 0 0,1-1 0 0,-1-2 0 16,0 2 0-16,0 0 0 15,1-2 0-15,-1 2 0 0,0 0 0 0,2 0 0 16,-2 1 0-16,1 0 128 0,-1 4-128 0,1-4 0 16,0 3 0-16,0 1 128 0,1-1-128 0,-1 0 0 15,0 1 0-15,0 2 0 0,1-2 0 0,-1 2 128 16,0 0-128-16,-1 1 0 0,1 0 0 0,-1-2 0 0,0 2 0 0,-1 0 128 0,1-1-128 0,-1 1 0 31,1 2 0-31,-1-2 128 0,1 2-128 0,0-2 0 0,0 2 0 0,0-2 0 16,0 3 0-16,0-3 0 0,1-2 0 0,-1 0 0 15,1 0 0-15,-1-1 0 0,1 0 0 0,1 2 0 0,-1-3 0 0,0 0 0 16,-1-2 0-16,1 2 0 16,-1-4 0-16,0 2 0 0,-1-4 0 15,0 0 0-15,1 0-144 0,-3-4-48 0,1-2-16 0,-1-3 0 32,0 0-1296-32,0-4-256 0,1-2-48 0,-2 2-14704 0</inkml:trace>
  <inkml:trace contextRef="#ctx0" brushRef="#br0" timeOffset="25214.27">3078 16656 7359 0,'-1'1'656'0,"1"-1"-528"0,0 0-128 0,-2 0 0 15,2 2 960-15,0-2 176 0,-1 0 16 0,0 3 16 16,-2 0 336-16,1-3 64 0,-1 3 16 0,0 1 0 16,1-2-32-16,2-2 0 0,-1 1 0 0,2-1 0 15,1 3 128-15,0-3 32 0,2 1 0 0,1 0 0 16,1 1-512-16,1 0-112 0,2 2 0 0,0-2-16 16,2 2-240-16,0-2-32 0,1 2-16 0,1-4 0 15,-1 3-240-15,2-2-48 0,-1 1-16 0,1-1 0 16,0 1-320-16,0-2-160 0,1 0 160 0,0 0-160 0,1-2 0 0,0 2 128 15,1 2-128-15,0-1 0 16,-1 1 0-16,1-2 0 0,1 0 0 0,2 0 0 16,1 0 144-16,-1 0-144 0,2 0 128 0,1 0-128 15,0 0 0-15,1-2 128 0,0-1-128 0,0 2 0 16,1-1 0-16,-1 1 0 0,1-4 128 0,-1 3-128 16,-1 0 0-16,2-2 0 0,-1 2 0 0,0-1 0 0,1 2 0 0,-3-3 0 15,0 2 0-15,0-1 0 0,1 2 0 16,-1-4 0-16,0 4 0 0,0-2 0 0,1 0 0 0,-2 3 0 15,0-3 0-15,-1 3 0 0,-1 0 0 0,2 0 0 16,-2 0 0-16,1 3 0 0,0-2 0 0,-2 1 0 16,1 1 0-16,-1 1 128 0,2-2-128 0,-2 2 0 15,2-2 0-15,-1 2 0 0,-1-3 128 0,1 2-128 16,-1-1 0-16,-1-2 128 0,0 1-128 0,0 2 0 16,-1-3 0-16,2 0 0 0,-1 2 0 0,-1-2 0 15,1-2 0-15,-1 2 0 0,3 0 0 0,-2 0 0 16,2-3 0-16,-1 3 0 0,1 0 0 0,-2 3 128 0,0-3-128 15,1 0 0-15,2-3 0 0,-1 2 128 16,2 1-128-16,0-2 0 0,0 2 0 0,0 0 0 0,-1 0 0 16,0-3 0-16,0 2 0 0,0 1 0 0,-1-2 128 0,0 0-128 15,-1 2 0-15,2-1 0 0,-1 1 0 16,1-1 0-16,-1 1 0 0,1 0 0 0,1 0 0 0,-1-3 0 16,1 2 0-16,-1-1 0 0,1 2 0 0,-1-4 0 15,-1 4 0-15,1 0 0 0,0-3 0 0,0 3 0 16,1-2 0-16,0 2 0 0,1 0 0 0,-2 0 0 15,1 2 0-15,-1-2 0 0,2 3 0 0,-2-2 0 16,1 2 0-16,-4-1 0 0,-2 2 0 0,2-3 0 16,3 0 0-16,1 3 0 0,1-3 0 0,-1 2 0 15,0-3 0-15,-1 0 0 0,0 0 0 0,-2 0 0 16,2-3 0-16,0 3 0 0,0 0 0 0,-2 0 0 16,2 0 0-16,0 0 0 0,0 3 0 0,-2-3 0 0,2 2 0 0,-2-1 0 15,3 2 0-15,-2 1 0 0,-2-2 0 0,2 2 0 16,1-1 0-16,-1 2 0 0,1-1 0 0,0-1 0 15,0 0 0-15,0 0 0 0,1-3 0 0,-2 0 0 0,1 0 128 0,1-3-128 16,-1 3 0-16,1-3 0 0,-1 0 0 0,1 1 0 16,0 0 0-16,0 0 0 15,0 2 0-15,0 0 0 0,1 0 0 0,-1 0 0 16,1 2 0-16,1-2 0 0,-4 0 0 0,1 0 0 16,0 0 0-16,1 0 0 0,-1 0 0 0,0 0 0 15,1 0 0-15,0 0 0 0,0-2 0 0,0 1 0 0,0-1 0 0,1 2 0 0,0-1 0 0,-1 1 0 16,-1-2 0-16,1 1 0 0,1 1 0 0,1 0 0 31,-1 0 128-31,0 0-128 0,0 0 0 0,2 0 0 0,-3 0 0 0,0 0 0 16,1 0 0-16,2 1 0 0,-2-1 0 0,0 0 0 15,-1 2 0-15,1-4 0 0,-1 2 0 0,2-1 0 16,-1 1 0-16,-1 0 0 0,1-3 0 0,1 3 0 0,-1 0 0 0,0 0 0 16,0-2 0-16,-1 0 0 0,2 0 0 0,-1-2 0 15,-1 4 0-15,0 0 0 0,0-5 0 0,0 2 0 16,1-1 0-16,2 0 0 15,-2 2 0-15,-1-5 0 0,1 4 0 0,0-3 0 16,1 1 0-16,0 0 0 0,1 2 0 0,-2-1 0 16,1 2 0-16,1-2 0 0,-3 4 128 0,0 0-128 15,3 0 0-15,-2 0 0 0,-1 4 0 0,-1-2 0 16,2 2 0-16,-1-1 0 0,0 0 0 0,0-1 128 16,0-1-128-16,0 3 0 0,1-4 0 0,-1 0 128 0,0 1-128 0,-1-1 0 0,1 0 0 0,-1 0 0 15,1 0 0-15,1 0 128 0,0 2-128 0,1-2 0 16,-4 0 128-16,2 3-128 15,-1-3 0-15,1 3 128 0,2 0-128 0,-4-2 0 16,2 2 144-16,-1-1-144 0,1 2 0 0,-1-2 128 16,1 0-128-16,0 0 0 0,1-2 0 0,-2 1 0 15,0-1 0-15,1-1 128 0,0-3-128 0,0 3 0 16,0 1 0-16,-1-1 128 0,1 1-128 0,0-3 0 16,-3 3 128-16,2-1-128 0,2-1 0 0,-1-1 144 0,2 2-144 0,-2 1 0 0,1 0 128 15,-1 0-128-15,0 0 0 0,-1 0 0 16,1 4 128-16,0-4-128 15,0 0 0-15,-1 0 0 0,-1 0 0 0,2 0 0 16,2 0 0-16,-2 0 0 0,0 0 0 0,0 0 0 16,0-3 0-16,0 2 0 0,0-2 0 0,0 3 0 0,-1-2 0 0,1 1 0 15,-2 1 0-15,1 0 0 0,0 0 0 0,1 1 0 0,-1 1 128 0,-1-2-128 16,0 3 0-16,-2-3 0 16,2 1 0-16,-1 2 0 0,3-1 0 0,2 2 0 0,-2-3 0 0,1 2 0 15,-1-1 0-15,-1-2 0 0,0 1 0 0,-3-1 0 0,1 0 0 0,0-1 0 31,0 1 0-31,0 0 0 0,-1-2 0 0,1 0 0 16,0 0 0-16,0 2 0 0,1-4 0 0,-1 2 0 16,1-1 0-16,-2 2 0 0,2 1 0 0,-2 0 0 15,2 0 0-15,-2 0 0 0,0 1 0 0,1 2 0 16,-1-1 0-16,0-1 0 0,1 3 0 0,1-1 0 16,0 0 0-16,-2 0 0 0,2-1 0 0,-2 2 0 0,0-2 128 0,1-2-128 15,-2 2 0-15,-1 0 0 0,-2-2 0 0,1 3 0 16,3-6 0-16,0 3 0 0,1 0 0 0,-1-2 0 15,2 0 0-15,-2 0 0 0,1-1 0 0,0 2 0 16,0 1 0-16,0 0 0 0,0 0 0 0,1 0 0 16,-1 0 0-16,0 1 0 0,1 2 128 0,0-3-128 15,-1 2 0-15,1 0 0 0,-2 0 0 0,2 1 0 16,-1 0 0-16,2-2 0 0,-1 1 0 0,-1-1 0 0,1-1 0 0,-1 0 0 0,0 0 0 0,0-3 0 16,1 2 0-16,-1-2 0 0,1 0 0 0,1-1 0 15,-1-1 0-15,0 2 0 0,0-1 0 0,-1 2 0 31,-1 0 0-31,2 1 0 0,-2 1 0 0,-1-1 0 16,-1 2 0-16,0-1 0 0,-1 1 0 0,1 1 0 16,-2 0 0-16,-1-2 0 0,2 1 0 0,-2-1 0 15,1 3 0-15,-1-3 0 0,1 0 128 0,-1 0-128 0,0 0 0 16,1 0 0-16,-2 2 0 0,1-4 0 0,-1 2 0 0,0 0 0 16,-1 0 0-16,0-4 0 0,1 4 0 0,0-4 0 0,-1 2 128 0,0 2-128 15,0-4 0-15,0 2 0 16,0 2 0-16,-1-3 0 0,-2 2 0 0,2 1 0 15,-2-3 0-15,-1 3 0 0,2 0 0 0,-1 0 0 16,-1 3 128-16,2-2-128 0,-2 2 0 0,1-3 0 16,-1 3 0-16,1 0 0 0,0-1 0 0,0 2 0 15,0-3 0-15,-1 2 0 0,-1 0 0 0,1 0 0 16,-1-1 0-16,1-2 0 0,2 2 0 0,-2-2 0 16,0 0 0-16,0 0 0 0,1 0 0 0,0 0 0 0,-1-2 128 0,0 2-128 0,0-2 0 0,2 2 0 15,-3-4 0-15,1 4 0 0,1-2 0 0,1-1 0 16,-2 2 0-1,0 1 0-15,0-2 0 0,0 2 0 0,-1 0 0 0,1 0 0 16,-1 2 0-16,2-2 0 0,-2 0 0 0,-1 1 0 16,1 2 0-16,0-1 0 0,-1-1 0 0,1 2 0 15,-1-3 0-15,1 2 0 0,-2 0 0 0,1 0 0 16,0 1 0-16,0-2 0 0,-1 1 128 0,1-2-128 16,0 1 0-16,-1-1 0 0,0 3 0 0,1-1 0 0,-1 0 0 0,0 0 0 15,0 1 0-15,1-3 0 0,-1 3 0 0,0-3 0 16,0 3 128-16,-1-3-128 15,1 0 0-15,-2 1 0 0,1 2 0 0,2-3 0 16,-1 0 0-16,-1 0 0 0,2 0 0 0,0 0 0 0,-1 0 0 16,1 0 0-16,0 0 0 0,-2 0 0 15,1 0 0-15,-1-3 0 0,1 3 0 0,-2 0 0 0,0 0 0 16,-1 0 0-16,0 0 128 0,0 3-128 16,1-3 0-16,-1 2 0 0,0-1 0 0,0 2 0 0,0-2 0 0,0 1 0 0,0 2 0 0,0-1 0 15,0 0 0-15,0 2 0 0,0-1 128 0,1 0-128 16,-1-1 0-16,2 2 0 0,0 2 0 0,-1 0 0 15,2 2 0-15,-2-3 0 16,2-3 0-16,-2 4 0 0,3-1 0 0,-2 0 0 16,1-2 0-16,-2-2 0 0,1 2 0 0,-1-2 0 15,2 5 128-15,-2 0-128 0,3-1 0 0,-3 3 0 16,2 1 0-16,-3-3 0 0,1 2 128 0,0 1-128 16,0 0 0-16,1 1 160 0,0-1-160 0,-1-1 128 0,2 4-128 0,-2-3 128 0,1 2-128 0,1-2 128 15,-1 2-128-15,2 1 0 16,-1-1 144-16,0-2-144 0,1 0 0 15,-2-1 128-15,1-3-128 0,-2 0 0 0,2 0 0 0,-2-2 0 16,0 2 0-16,-1-2 0 0,0-4 0 0,0 0 0 16,0 0 0-16,-1 0 0 0,0 0 0 0,-1 0 0 15,1 0 0-15,-1 0 0 0,0 2 0 0,1-2 0 16,-1 0 0-16,1 0 0 0,-1 4 0 0,0-2 0 16,1 2 0-16,-2-1 0 0,2 0 0 0,0 0 0 0,1 0 0 0,-2 1 0 15,1-1 0-15,1 0 0 0,0 0 0 0,0-3 0 0,1 4 0 0,-1-2 0 31,0 2 0-31,0-4 0 0,2 0 0 0,-2 1 0 16,0-1 0-16,1 1 0 0,-1-1 0 0,0 0 0 16,0 0 0-16,0 0 0 0,0 0-160 0,0 0 160 15,0 0-192-15,0 0 192 0,0 0-256 0,1 0 48 16,-1 0 16-16,0 1 0 0,-1-1-128 0,1 0-32 0,0 3 0 16,-1-6 0-16,-1 2-992 0,0-1-208 0,-1-4-48 0,0-1-14848 15</inkml:trace>
  <inkml:trace contextRef="#ctx0" brushRef="#br0" timeOffset="29072.99">3124 16200 2751 0,'-2'2'256'0,"1"-2"-256"16,1 0 0-16,0 0 0 0,0 1 848 0,0-1 128 16,1 0 32-16,-1 0 0 0,2 1 720 0,0-1 128 15,0-1 48-15,1 0 0 0,1-1-304 0,1 0-64 16,0 1-16-16,-2-2 0 0,2 0 128 0,0 0 16 16,-1 3 16-16,0-2 0 0,1 0-48 0,-1 2-16 15,1 0 0-15,2 2 0 0,-2 0-288 0,-1 1-64 16,3 0-16-16,0 1 0 0,1-2-336 0,-1 2-64 0,3 0-16 0,-2-2 0 15,4 2-432-15,-1-1-80 16,1-1-32-16,0-1 0 0,2-1-288 0,0-1 0 16,1-1 0-16,-2-1 0 0,2-1 0 0,-1-2 0 0,0 2 0 15,0-2 0-15,1 0 0 0,0-3 0 0,-2 2 0 0,2 1 0 16,-1 0 0-16,1-1 0 0,-2 1 0 0,1 3 0 16,-1-4 0-16,1 4 0 0,0 0-128 0,-1 3 128 15,1-2 0-15,1 2 0 0,-2-1 0 0,2 1 0 16,-1 0 0-16,-1 1 0 0,1-1 0 0,2 0 0 15,-1 2 0-15,-2-2 0 0,0-2 0 0,0 1 0 0,1 1 0 0,1-3 0 16,-2 1 0-16,1 0 0 0,1 0 0 16,-3 1 0-16,2-2 0 0,-2 3 0 0,2 0 0 15,-2 0 160-15,2 0-160 0,-2 0 128 0,3 0-128 0,-3 0 192 16,2 0-192-16,-2 0 192 0,2 0-64 0,-1 0-128 16,1 0 192-16,0 0-64 0,-1 0-128 0,0 3 160 15,-1-3-160-15,2 0 160 0,-2 1-160 0,0-1 0 0,1 2 0 0,-2-4 0 16,1 2 0-16,1 0 0 0,-2-1 128 0,0 1-128 15,0-3 0-15,0 1 0 16,0 0 0-16,0 0 0 0,2-1 0 0,-2 2 0 16,4 1 0-16,-3-2 0 0,0 2 0 0,0 0 0 15,0 0 0-15,0 0 0 0,-1 0 0 0,2 2 0 16,-1-1 0-16,0 2 0 0,1-1 0 0,-2 0 0 16,1 0 128-16,1 1-128 0,2-2 0 0,-2 1 0 15,2 0 0-15,0 0 0 0,1-2 0 0,0 3 0 16,0-2 0-16,0 1 0 0,1-2 0 0,1 3 0 0,-1 3 0 15,0-2 0-15,1-2 0 0,0 3 0 0,0 1 0 0,0-1 0 16,-1 1 0-16,2-2 0 0,-1 2 0 0,1-2 0 16,1 2 0-16,0-3 0 0,-1 0 128 0,1 0-128 15,1-3 0-15,-2 0 0 0,-6 1 0 0,5-2 0 16,3 1 0-16,1 0 0 0,3-3 0 0,-2 1 0 16,2 1 0-16,-2 1 0 0,0 0 128 0,-1 1-128 0,1 1 0 0,-2 1 0 15,2-2 0-15,-2 3 0 0,1-2 0 0,-2 2 0 0,1 1 0 0,-1-1 0 31,-1-2 0-31,2 2 0 0,-1-2 128 0,1-1-128 16,-1 2 0-16,0-2 0 0,0 0 0 0,-1-1 0 16,1 2 0-16,1-2 0 0,-1 0 0 0,1 0 0 0,0 2 0 0,-1-2 0 15,1 0 0-15,-1 1 0 0,-1 2 0 16,1-3 0-16,1 2 128 0,-1 2-128 0,0-2 0 16,-3 0 0-16,-1 0 0 0,3-2 128 0,0 3-128 0,2-3 0 0,0-3 0 0,-1 3 128 15,3 0-128-15,-4-4 0 0,2 4 0 0,-1-2 0 0,-1 2 0 16,0-4 0-1,1 4 0-15,0-2 0 0,1-1 0 0,-1 2 0 16,2-1 128-16,-1 0-128 0,0 2 0 0,0 0 0 16,0 0 0-16,0 0 0 0,0 2 0 0,0 0 0 15,0 2 0-15,0-2 0 0,0 2 0 0,2 0 0 16,-4 1 0-16,2-4 0 0,0 3 0 0,0-3 0 16,0 3 0-16,0-4 0 0,-2 1 0 0,1-1 0 0,1-1 0 0,0 1 0 0,1-5 0 0,-1 1 0 15,1 0 0-15,1 0 0 0,-2 0 0 16,1 0 0-16,1 0 0 15,-2 0 0-15,2 3 0 0,-2 0 0 0,0 2 0 0,1-1 0 0,0 3 0 0,-1-1 0 16,-1 2 0-16,1-2 0 0,0 2 0 0,0-2 0 16,0 0 0-16,0 0 0 15,-1 1 0-15,0-3 0 0,-1 0 0 0,1 0 0 16,0-3 0-16,0 1 0 0,1 0 128 0,-1 0-128 16,-1-2 0-16,0-1 0 0,1 4 0 0,-2-3 0 0,1 2 0 0,-2-1 0 0,0 2 0 0,1-1 0 15,0 2 0-15,1-4 0 0,-1 4 0 0,2-2 0 31,-1-1 0-31,-1 2 0 0,1 1 0 0,-1 0 0 16,1-3 0-16,-2 3 0 0,1-2 0 0,-1 2 0 16,3 0 0-16,-2-1 0 0,1 1 0 0,1 0 0 0,-1 0 0 15,0-3 0-15,-1 2 0 0,1 1 0 0,-2 0 0 16,1-1 0-16,0 1 0 0,1 0 0 0,-1-2 0 0,0 2 0 0,-1 0 0 0,0 0 0 16,0-2 0-16,2 2 0 0,-2-1 0 0,2 1 0 15,-2-3 0-15,1 3 0 0,0-2 0 0,1 1 0 16,-1-2 0-16,1 3 0 15,-2-2 0-15,2 0 0 0,-1 2 0 0,1-2 0 16,-1 2 0-16,1 0 0 0,-1 0 0 0,1-3 0 16,-1 3 0-16,0 0 0 0,0 0 0 0,-2 0 0 15,2 0 0-15,-2 0 0 0,1 0 0 0,-1 0 0 16,0 3 0-16,-1-3 0 0,1 0 0 0,0 0 0 16,0 2 0-16,0-2 0 0,0 2 0 0,0 0 0 15,1-2 128-15,-1 3-128 0,0-3 0 0,0 0 0 16,-1 1 0-16,-1-1 0 0,3 0 0 0,-3 0 0 15,2 2 0-15,-1-2 0 0,3 3 0 0,-4-3 0 0,1 0 0 16,0 0 0-16,0-3 0 0,0 3 0 0,0-2 0 0,-2 1 0 16,3 1 0-16,-1-3 0 0,0 1 0 0,0 0 0 15,0 0 0-15,0 2 0 0,-1-3 0 0,2 2 0 16,-1 1 0-16,-1 0 0 0,2 0 0 0,-1 0 0 16,2 0 0-16,-2 1 0 0,1 2 0 0,0-3 0 15,0 2 0-15,-1-2 0 0,0 2 128 0,0 0-128 16,0-2 0-16,-1 3 0 0,0-3 0 0,1 0 0 15,1 0 0-15,0-3 0 0,-2 1 0 0,0 0 0 16,1 0 0-16,1-2 0 0,0 1 0 0,0 0 0 16,1 1 0-16,-3 0 0 0,1 0 0 0,1-2 0 0,-1 4 0 0,-1-2 0 0,-1-1 0 0,1 2 0 15,0 1 0-15,0 0 0 0,0-3 0 0,0 3 0 16,-1 3 0 0,1-2 0-16,-1 2 0 0,1-3 0 0,0 2 0 0,-1-2 0 15,1 0 0-15,-2 1 0 0,3-1 0 0,-1 0 0 16,-1-1 0-16,0 1 0 0,0-2 0 0,1 2 0 15,1-3 0-15,-2 2 0 0,2 1 0 0,0-3 0 16,-2 1 0-16,2 1 0 0,0-2 0 0,0 2 0 16,0 1 0-16,-2-2 0 0,0 2 0 0,-1 0 0 15,2 2 0-15,1-2 0 0,-1 0 0 0,1 0 0 16,-1 1 0-16,1 2 0 0,-2-3 0 0,1 3 0 16,0-3 0-16,0 3 0 0,1 1 0 0,-1-2 0 0,-1-1 128 0,1 2-128 0,1-1 0 0,0 2 0 15,0-1 0-15,-1-3 0 0,1 1 0 0,-1 1 0 16,2-2 0-1,-3 1 0-15,1-1 0 0,-2 0 0 0,2 0 128 16,-2 0-128-16,1-1 0 0,-1 1 0 0,-1-2 0 0,2 1 0 16,-2-2 0-16,1 3 128 0,-1 0-128 0,-1-2 0 15,1 2 144-15,-1-2-144 0,0 2 160 16,0 0-160-16,1 0 192 0,-1 0-64 0,0 0-128 0,0 0 192 0,0 0-192 0,1 0 128 0,-1 0-128 16,0 0 0-16,-1 0 0 0,0 0 128 0,1 0-128 15,0 0 0-15,1 0 0 0,-1 0 0 0,1 0 0 0,-1 0 0 16,1 0 0-16,-1 0 0 0,0 0 0 0,0 2 0 31,-2-2 0-31,1 0 0 0,0 2 0 0,1-2 0 16,0 0 0-16,-1 0 0 0,1 0 0 0,0 0 0 15,0 0 0-15,0 3 0 0,1-3 0 0,-2 1 0 16,1 1 0-16,0-2 128 0,-1 1-128 0,1 2 0 16,1 1 0-16,1-2 0 0,-3 2 0 0,3-2 0 0,-2 1 0 0,-1-2 0 0,1 1 0 0,-1-2 0 15,1 0 0-15,-2 0 0 0,1-2 0 0,0 1 0 16,-1 1 0-1,1 0 0-15,-1-3 0 0,0 3 0 0,1-2 0 0,1 1 0 16,-2 1 0-16,1 0 0 0,-2-3 0 0,2 3 0 16,0 0 0-16,-2 0 0 0,1 3 0 0,-1-3 0 15,0 1 0-15,1 1 0 0,-2 1 0 0,1-3 0 16,0 1 0-16,-1 1 0 0,-1-2 0 0,1 2 0 16,-1-2 0-16,1 0 0 0,-1 0 0 0,0 0 0 15,1 0 0-15,0-2 0 0,-1 2 0 0,1-2 0 0,-1 2 0 0,0-1 0 0,0 1 0 0,0 0 0 31,-1-3 0-31,0 3 0 0,-1-2 0 0,0 1 0 16,-1 1 0-16,1 0 0 0,-1-3 0 0,1 3 0 0,-2 0 0 0,1-2 0 16,1 2 0-16,-1-2 0 0,2 2 0 0,0 0 0 15,1-2 0-15,-1 2 0 0,0 0 0 0,1 0 0 16,0 0 0-16,2 0 0 0,-1 0 0 0,0 0 0 16,-1 0 0-16,0 0 0 0,-2 2 0 0,2-2 0 15,0 2 0-15,-2-2 0 0,1 2 0 0,-1-2 0 16,0 3 0-16,0-3 0 0,0 3 0 0,-1-3 0 15,1 3 0-15,1-3 0 0,-1 1 0 0,1 1 0 16,1 0 0-16,0-1 0 0,1 3 0 0,-1-4 0 16,0 0 0-16,0 1 0 0,0-1 0 0,0 0 0 15,-1 0 0-15,-1-1 0 0,1 1 0 0,-2 0 0 16,1 0 0-16,-2 0 0 0,0 0 0 0,1 0 0 16,-2 0 0-16,1 0 0 0,-1 0 0 0,0 1 0 0,-1 1 0 0,1-2 0 0,0 3 0 0,-2-2 0 15,1 2 0-15,0 0 0 0,1 2 0 0,-1-1 0 16,1 0 0-16,1-1 0 15,-1 4 0-15,0-1 0 0,0 0 0 0,1 3 0 16,0-3 0-16,-1 1 0 0,2 2 0 0,-1 1 0 16,0 2 0-16,0 0 0 0,2 1 0 0,-2-1 0 15,1 2 0-15,1-1 0 0,-2 2 0 0,0 4 0 16,1-1 0-16,-1 0 0 0,0-2 0 0,0 1 0 16,-1-1 0-16,0 0 0 0,0 3 0 0,0-3 0 0,0 0 0 0,0-4 0 0,0 1 0 0,-1-2 128 15,0 4-128-15,0-7 0 0,1 0 0 0,-2 0 0 31,2-2 0-31,0 2 0 0,-1 1 0 0,1 0 0 0,-1-2 0 16,0-4 0-16,1 1 0 0,-2-3 0 0,1 3 0 0,0-6 0 16,0 2 0-16,0-3 0 0,-3-1 0 0,0-3 0 15,0 1-176-15,-1-7-16 0,-1 1-16 16,-1-4 0 0,-1-6-1072-16,1-1-192 0</inkml:trace>
  <inkml:trace contextRef="#ctx0" brushRef="#br0" timeOffset="29656.07">8207 15588 23951 0,'-6'7'2128'0,"2"-3"-1696"0,2-2-432 0,-1 0 0 16,2-2 1072-16,0 0 128 0,-1 0 16 0,1 0 16 15,-3 0 1008-15,1-2 208 0,-2 0 48 0,1 0 0 0,0-2-1392 0,1-4-272 16,-2-2-48-16,0-3-16 0,-1 0-608 0,-1-6-160 15,1 1 0-15,-1-2 0 0,7 20-896 0,-16-47-192 0,16 47-64 0,-16-53-15536 16</inkml:trace>
  <inkml:trace contextRef="#ctx0" brushRef="#br0" timeOffset="29807.38">7951 15063 13823 0,'-7'2'1216'0,"0"-2"-960"15,4 0-256-15,0 0 0 0,3 0 1424 0,-3-2 240 16,-5 2 64-16,-4-4 0 0,-6-1 400 0,-3-2 96 16,0-3 16-16,-1-5 0 0,1-1-2016 0,-1-4-400 15,0-5-80-15,-1-1-11968 0</inkml:trace>
  <inkml:trace contextRef="#ctx0" brushRef="#br0" timeOffset="29963.69">7490 14494 6447 0,'-8'-1'272'0,"2"-2"80"0,0 0-352 0,1 0 0 0,1-1 0 0,2 2 0 16,-2 2 1712-16,-3-6 272 0,-4 0 48 0,-4-4 16 15,-4-3-304-15,-3-3-48 0,-2 1-16 0,0-2 0 16,0 1-1120-16,-2-3-240 0,0 1-32 0,-1-4-6336 16,1-1-1264-16</inkml:trace>
  <inkml:trace contextRef="#ctx0" brushRef="#br0" timeOffset="30123.68">6765 13709 7359 0,'-15'-13'320'0,"3"7"80"0,1-2-400 0,2 1 0 16,5 4 0-16,0-1 0 0,-3-2 1664 0,-5-4 256 16,-8-7 64-16,-5-6 0 0,-4-3-848 0,-1-2-176 15,2-1-16-15,0 3-16 0,1-4-1776 0,0-1-368 0,1-2-64 0,-1 1 0 0</inkml:trace>
  <inkml:trace contextRef="#ctx0" brushRef="#br0" timeOffset="30293.02">5952 12711 4607 0,'-7'-9'400'0,"1"2"-400"15,1-2 0-15,3 5 0 0,0-2 1664 0,0 0 256 16,-4-6 64-16,-4-8 0 15,-2-5 208-15,-3-1 48 0,1-1 16 0,1 3 0 16,0 2-1344-16,1 1-272 0,1 1-48 0,0 2-10000 16</inkml:trace>
  <inkml:trace contextRef="#ctx0" brushRef="#br0" timeOffset="97011.19">23342 18003 4607 0,'-5'5'400'0,"2"-5"-400"0,0 2 0 16,1 0 0-16,1-2 672 0,1 0 48 0,-2 0 16 0,1 0 0 15,0 0 192-15,-2 0 32 0,1 3 16 0,-2-3 0 16,2 0-224-16,-1 1-48 0,1-1-16 0,-1 0 0 15,2 0 80-15,0-1 32 0,-2 1 0 0,2 0 0 16,0 0 64-16,0 0 16 0,-1 0 0 0,0 0 0 16,1 1 272-16,-1 1 48 0,0 1 16 0,-1 0 0 15,1 1-272-15,0 0-48 0,0 1-16 0,0-1 0 16,-1 2-224-16,1-4-32 0,1 3-16 0,1 0 0 16,0-1-304-16,0-2-64 0,0 2-16 0,0-2 0 15,0 0-96-15,1 0 0 0,0 1-128 0,0-3 192 16,1 0 0-16,-2 0-16 0,0 0 0 0,0 0 0 15,0 0-48-15,0 0 0 0,0 0 0 0,0 0 0 0,0 0 64 0,0 0 0 16,0 0 0-16,0 0 0 0,0 0 32 0,0 0 16 16,0 0 0-16,0 0 0 0,0 0 32 0,52-5 16 15,-50 7 0-15,-1 1 0 16,0 0 64-16,-1-3 16 0,0 0 0 0,0 0 0 0,0 0-32 0,0 0 0 16,0 0 0-16,0 0 0 0,0 0-112 0,0 0-32 15,0 0 0-15,0 0 0 0,0 0 0 0,0 0 0 16,0 0 0-16,56-16 0 0,-56 16-64 0,0 0-128 15,0 0 176-15,0 0-176 0,0 0 192 0,0 0-192 16,0 0 192-16,0 0-192 0,0 0 352 0,0 0-32 16,0 0-16-16,0 0 0 0,0 0-32 0,0 0 0 15,0 0 0-15,0 0 0 0,0 0-144 0,0 0-128 16,0 0 144-16,0 0-144 0,0 0 0 0,0 0 0 16,0 0 0-16,52-11 0 0,-52 11 0 0,0 0 0 15,0 0 0-15,0 0 0 0,0 0 0 0,0 0 0 0,0 0 0 0,0 0 0 0,0 0 0 0,0 0 0 16,0 0 0-16,0 0 0 15,0 0 0-15,36-26 0 0,-36 26 0 0,0 0 0 16,0 0 0-16,0 0 0 0,0 0 0 0,0 0 0 16,0 0 0-16,0 0 0 0,0 0 0 0,0 0 0 15,0 0 0-15,0 0 0 0,0 0 0 0,0 0 0 16,0 0 0-16,0 0 0 0,0 0 0 0,36-26 0 16,-36 26 0-16,0 0 0 0,0 0 0 0,0 0 0 15,0 0 0-15,0 0 0 0,0 0 0 0,0 0 0 16,0 0 0-16,0 0-128 0,0 0 128 0,0 0 0 0,0 0 0 0,36-25 0 15,-36 25 0-15,0 0 0 0,0 0 0 0,0 0 0 16,0 0 0-16,0 0 0 0,0 0 0 0,0 0 0 16,0 0 0-16,16-25 0 0,-16 22 0 0,0 3 0 15,-2-2 0-15,1 2 0 0,0-2 0 0,0 2 0 16,-2 0 0-16,1 0 0 0,-1 0 0 0,0 0 0 16,-1 0 0-16,-1 2 0 0,0-2 0 0,0 2 0 15,0-2 0-15,-1 0 0 0,0 3 0 0,0-3 0 16,1 0 0-16,-2 0 0 0,0 1 0 0,1-1 0 15,-3 0 0-15,2 2 0 0,-3-2 0 0,2 0 0 16,0 0 0-16,0 3 0 0,2-3 0 0,0 1 0 16,1 1 0-16,-1 1 0 0,2-3 0 0,0 1 0 15,1 2 0-15,-1-3 0 0,2 1 0 0,-2-1 0 0,3 0 0 0,-2 0 0 0,1 0 0 0,0 0-128 32,0 0 128-32,0-1 0 0,-1 1 0 0,-1 0 0 15,3 0 0-15,-1-3 0 0,-1 3 0 0,1 0-128 0,-1 0 128 0,1 0 0 16,-1 3 0-16,1-3-160 0,1 1 160 0,-3-1-128 31,4 0-592-31,-1-1-112 0,1 1-32 0,0-4-16112 0</inkml:trace>
  <inkml:trace contextRef="#ctx0" brushRef="#br0" timeOffset="151821.87">29664 2443 23039 0,'-4'0'2048'0,"4"0"-1648"0,0 0-400 0,0 0 0 15,0 0 2032-15,0 0 320 0,0 0 64 0,-4 3 16 0,4-3-304 0,-4 0-48 16,4 0-16-16,0 0 0 0,-3-3-1264 0,3 3-256 31,0 0-48-31,-3-3-16 0,3 3-480 0,0 0 0 16,0 0-176-16,-2-7 176 16,2 7-1200-16,-5-3-112 0</inkml:trace>
  <inkml:trace contextRef="#ctx0" brushRef="#br0" timeOffset="153833.26">29656 2288 2751 0,'0'0'256'0,"0"0"-256"0,0 0 0 0,0-3 0 0,0 3 976 0,0 0 160 16,0 0 16-16,0-4 16 16,1 2 224-16,-1 1 32 0,0-2 16 0,-1-1 0 15,0 4 176-15,0-2 48 0,-1-2 0 0,1 4 0 16,-1-2 80-16,-1 2 32 0,1-3 0 0,-2 2 0 16,0 1-384-16,-2 0-80 0,3 0-16 0,-2 0 0 15,0 0-208-15,0 0-64 0,-1 0 0 0,-1 0 0 16,0 0-304-16,-1 0-64 0,1 1-16 0,0-1 0 15,-1 0-192-15,0 0-32 0,-2 3-16 0,1-3 0 16,-2 0-128-16,0 0-16 0,0 2-16 0,1-2 0 0,-1 2-64 0,1 0-16 16,1 0 0-16,0 0 0 0,2 0 32 0,0 2 16 15,-1 2 0-15,0-2 0 16,0 2-80-16,-1 0-128 0,2 3 176 0,0-2-176 0,-2 2 128 0,2 0-128 0,-2 0 0 0,1 1 0 16,0 3 160-16,0-3-160 15,1-1 128-15,0 4-128 0,-1-3 128 0,1 1-128 16,1-1 128-16,-2 0-128 0,3 0 128 0,0-1-128 15,0 3 0-15,0-3 128 0,2 1-128 0,-1-1 160 16,0 1-160-16,0 2 160 0,2-2-160 0,0 0 192 16,0 0-192-16,1-1 192 0,0 0-192 0,1 0 0 15,0 1 144-15,1 0-144 0,2-1 0 0,-1 0 0 16,2 1 0-16,1-1 128 0,0 1-128 0,1 0 0 0,1-2 0 0,1 2 0 0,0-2 0 0,-8-8 0 31,0 0 0-31,32 25 0 0,-32-25 0 0,0 0 0 16,0 0 0-16,50 28 0 0,-50-28 0 0,0 0 128 0,48 18-128 0,-48-18 0 15,0 0 0-15,53 14 128 0,-53-14-128 16,0 0 0-16,0 0 0 0,60 15 0 0,-60-15 0 0,0 0 128 16,0 0-128-16,59 14 0 0,-59-14 0 0,0 0 0 15,0 0 0-15,58 14 0 0,-58-14 0 0,0 0 0 16,0 0 0-16,0 0 0 0,69 10 0 0,-69-10 0 16,0 0 0-16,0 0 0 0,0 0 0 0,68-7 128 15,-68 7-128-15,0 0 0 0,0 0 0 0,0 0 128 16,61-19-128-16,-61 19 0 0,0 0 128 0,0 0-128 15,49-18 0-15,-49 18 144 0,0 0-144 0,0 0 0 16,52-26 144-16,-52 26-144 0,0 0 0 0,0 0 144 16,41-29-144-16,-41 29 0 0,0 0 144 0,36-28-144 0,-36 28 0 15,0 0 144-15,36-35-144 0,-36 35 0 0,23-24 144 16,-23 24-144-16,21-26 0 0,-12 11 144 0,-9 15-144 16,17-26 192-16,-10 13-192 0,-1 1 192 0,-1 0-64 0,-3 2 0 0,1-3 0 0,-2 4 0 0,0-1 0 15,-1-2 0-15,-1 3 0 0,0-1 0 0,-2 0 64 16,1 1 0-1,-2 2 0-15,0-3 0 0,1 1-64 0,-4 1 0 16,2 0 0-16,-2-1 0 0,0 2-128 0,-1-2 160 16,-2 2-160-16,2-2 160 0,-2 1 704 0,0 0 144 15,-1 2 16-15,-2-4 16 0,3 5-768 0,-2-1-144 16,-2-1-128-16,-2 0 144 0,-1-1-848 0,0 2-160 0,-2 1-32 0,-1-2-16 0,2 1 912 0,-1 1 0 31,1 0 0-31,-1 0 176 0,1 2-176 0,0-1 0 16,1 2 144-16,0-2-144 0,-1 1 0 0,2 3 0 0,2-3 0 15,-1 3 128-15,0 0-128 0,0 0 0 0,0 0 0 0,0 1 0 16,2 1 0-16,-1 1 0 0,-2-2 0 0,1 4 0 16,2-1-192-16,-2-1 64 0,1 4 0 0,2-1 0 15,3-2 416-15,2 0 96 0,-1 0 0 0,3-1-21184 16</inkml:trace>
  <inkml:trace contextRef="#ctx0" brushRef="#br0" timeOffset="167723.32">29707 2494 5519 0,'1'3'496'0,"-1"-3"-496"16,0 0 0-16,0 0 0 0,0 0 1456 0,0 0 192 16,1 2 32-16,1-2 16 0,0 0 16 0,1 1 0 15,-1-1 0-15,2 0 0 0,-2 0-448 0,2 0-96 0,-2 0-16 0,1-1 0 16,-1 1-48-16,0 0-16 0,-1 0 0 0,0 0 0 16,0-2 48-16,1 2 0 0,-2 0 0 0,0 0 0 15,1 0 16-15,-1-3 0 0,1 3 0 0,-1 0 0 0,0 0-464 0,1-1-96 16,0 1-16-16,1 0 0 15,-1-3-336-15,0 3-80 0,2-2-16 0,-2 1 0 16,1-2-16-16,0 1-128 0,-1 0 192 0,-1 2-64 16,1-2-128-16,-1 1 192 0,0-1-192 0,-1 1 192 15,0 1-64-15,-2-2 0 0,1 2 0 0,-2 0 0 16,0 0 32-16,-1 0 0 0,2 2 0 0,-2-2 0 16,1 0-160-16,-1 0 0 0,1 0 144 0,1 0-144 15,0-2 0-15,2 1 0 0,0-2 0 0,-1 1 0 16,2 0 0-16,-1-3 0 0,2 4 0 0,-1-4 0 15,2 2 0-15,-2 1 0 0,0-3 0 0,1 4 0 0,-1-1 144 0,1-1-144 0,-1 2 192 0,0 1-192 16,0-3 256-16,0 3-64 0,0 0-16 0,1 0 0 16,-1 0 0-16,0 0 0 15,0 0 0-15,2 3 0 0,-1-3-176 0,0 0 160 16,0 0-160-16,2 1 160 0,-2-1-160 0,1 0 0 16,2 3 0-16,-1-3 0 0,0 0 0 0,1 0 0 15,0 0 0-15,-1 0 0 0,1 2 0 0,0-2 0 16,0 1 0-16,-3 2 0 0,1-3 0 0,-2 2 0 15,2 2 0-15,-2-3 0 0,-2 2 0 0,2-1 0 16,-1-1 0-16,-1 2 0 0,0-1 0 0,0 2 0 16,-1-1 0-16,1-3 0 0,-2 3 0 0,1-3 0 15,-2 1 0-15,0 1 0 0,0-1 0 0,0 1 0 16,-1-2 0-16,-1 0 0 0,2 2 0 0,0-2 0 16,-2 0 0-16,1 0 0 0,1 0 0 0,0 0 0 0,1 0 128 0,1-2-128 15,1 2 0-15,1 0 192 0,2 0-192 16,-1-2 192-16,2 1-192 0,0-1 0 0,-1 1 144 15,2-1-144-15,-1 1 128 0,1 1-128 0,-1-3 160 0,1 1-160 16,0 0 160-16,0 2-160 0,1-2 160 0,-1 2-160 16,1-3 128-16,0 2-128 0,-1 1 0 0,2-2 0 15,-1 2 0-15,0-3 0 0,-1 2 0 0,2 1 0 16,-1-2 0-16,0 0 0 0,0 2 0 0,-1 0 0 16,1-2 0-16,-2 2 0 0,1 0 0 0,-1 0 0 15,1-3-512-15,-2 3-64 0,2 0 0 0,-2-1-17376 16</inkml:trace>
  <inkml:trace contextRef="#ctx0" brushRef="#br0" timeOffset="-200046.16">29812 5273 16575 0,'1'-2'1472'0,"-1"2"-1168"15,1 0-304-15,-1 0 0 0,0 0 1600 0,0 0 256 16,2 0 48-16,-1 0 16 0,0-2 464 0,-1 2 112 16,0 0 0-16,0 0 16 0,0 0-1168 0,0 0-256 15,0 0-32-15,0 0-16 0,0 0-320 0,0 0-64 16,0 0-16-16,0 0 0 0,50-10-224 0,-50 10-48 15,0 0-16-15,0 0 0 0,0 0-192 0,0 0-32 0,0 0-128 0,0 0 192 0,0 0-192 0,0 0 0 16,0 0 0-16,26 26 0 0,-28-20 0 0,0-2 128 31,-1 1-128-31,1 0 0 0,-1 1 0 0,0-1 0 16,-1-1 0-16,0-2 0 0,1-1 176 0,-1-1-176 0,-1 3 192 0,1-3-192 0,1-3 192 0,-1 2-192 16,0-1 192-16,0-1-192 0,1-1 208 0,-1 1-64 31,2-1-16-31,-2-1 0 0,1 1 32 0,1 1 0 0,1-3 0 0,-1 1 0 15,4 1-32-15,-2 0 0 16,-2 0 0-16,2-1 0 0,2 4-128 0,-2-1 0 0,0-1 0 0,0 2 0 16,1-1 0-16,0 2 0 0,0-3 0 0,2-1 0 31,-3 4-416-31,0 0-64 0,0 0-16 0,0 0-17936 0</inkml:trace>
  <inkml:trace contextRef="#ctx0" brushRef="#br0" timeOffset="-198201.15">28336 3975 11055 0,'1'-2'976'0,"-1"2"-784"0,0-2-192 0,-1 2 0 16,1 0 928-16,-2-2 144 0,4 2 16 0,-4 0 16 16,1 0 1728-16,0 0 352 0,0 2 64 0,-1 2 16 15,0 3-1760-15,1-1-352 0,1 4-64 0,-2 2 0 16,1 2-192-16,0 1-48 0,1 1 0 0,-1 2 0 16,1 2-192-16,-3 2-32 0,1 3-16 0,-2 3 0 15,0 5-160-15,1 1-16 0,-2 2-16 0,-1 4 0 16,-1 2-176-16,2 1-48 0,-1 3 0 0,0 1 0 15,1 6-192-15,0 0 128 0,3 1-128 0,-1 3 0 16,2 0 0-16,0-2 0 0,-1-2 0 0,0 0 0 16,0-6 0-16,-1 1 0 0,-1 0 0 0,-1-1 0 15,0-2 256-15,-1-1-32 0,1 0-16 0,-1-3 0 0,1-3 176 16,0-1 16-16,2-1 16 0,-1-2 0 0,0-3-176 16,3 2-48-16,0-3 0 0,-1-1 0 0,2-1-64 0,2 1 0 15,-2 0-128-15,1-1 192 0,-1-2-192 16,1-2 0-16,0-1 128 0,1-1-128 0,-1-2 0 0,0-2 0 15,0 1 0-15,1-3 0 0,0-3 144 0,-1 0-144 16,2-1 128-16,-2-2-128 0,1 0 128 0,2 1-128 0,-1-4 0 0,-3-7 128 0,0 0-128 16,0 0 0-1,0 0 0-15,29 31 0 0,-29-31 0 0,0 0 128 16,0 0-128-16,0 0 0 0,49 23 0 0,-49-23 128 16,0 0-128-16,0 0 0 0,0 0 0 0,66 12 128 15,-66-12-128-15,0 0 0 0,62 4 0 0,-62-4 128 16,0 0-128-16,71 2 0 0,-71-2 0 0,70 4 0 0,-70-4 0 15,94 9 0-15,-41-3 0 0,0-3 0 0,2 4 0 0,-55-7 0 16,98 6 0-16,-47-2 0 0,8 4 0 0,0-3 0 16,2 4 0-16,-2-3 0 0,-2 0 0 0,-3 0 0 15,-54-6 0-15,97 7 0 0,-97-7 0 0,87 3 0 16,-87-3 0-16,102 0 0 0,-49-2 0 0,-1 1 0 16,-52 1 0-16,95-7 0 0,-95 7 0 0,85-8 0 15,-85 8 0-15,76-7 0 0,-76 7 0 0,60-6 0 0,-60 6 0 0,62-3 0 0,-62 3 0 0,60-8 0 31,-60 8-128-31,57-2 128 0,-57 2 0 0,55-4 0 0,-55 4 0 0,0 0 0 0,66-2 0 0,-66 2 0 16,0 0 0-16,0 0 0 0,65-4 0 16,-65 4 0-16,0 0 0 0,0 0 0 15,0 0 0-15,55-5 0 0,-55 5 0 0,0 0 0 16,0 0 0-16,0 0 0 0,0 0 0 16,0 0 0-16,0 0 0 0,52-11 0 0,-52 11 0 0,0 0 0 15,0 0 0-15,0 0 0 0,0 0 0 0,0 0 0 16,40-24 0-16,-40 24 0 0,0 0-144 0,0 0 144 15,0 0 0-15,26-23 0 0,-26 23-128 0,0 0 128 0,13-25 0 0,-11 16 0 16,-2 9 0-16,5-19-128 0,-2 9 128 0,-2-3 0 0,0 0 0 0,-1-2 0 31,0-1 0-31,0 0 0 0,0-3 0 0,-1 1 0 16,0-2 0-16,-2-5 0 0,1-3 176 0,-1-4-176 16,1-6 192-16,-2 0-192 0,3-5 192 0,-2-2-192 15,2 0 192-15,0-2-192 0,0 3 128 0,-1-3-128 16,1-3 0-16,0-2 0 0,0-5 128 0,-1 0-128 0,1 1 0 0,-1 4 0 15,-1-1 208-15,0 10-64 0,0 7-16 0,-2-5 0 0,-1-7 80 0,-3-5 16 16,1-2 0-16,-1 5 0 0,3-4-48 0,0 7-16 16,1 0 0-16,1 5 0 15,-1 2-160-15,4 1 0 0,0 1 144 0,1 1-144 16,0 0 0-16,0 3 0 0,0 3 0 0,1 1 0 16,0 0 0-16,-1 3 0 0,0 3 0 0,0 1 0 15,0 3 0-15,-2 4 0 0,-1 0 0 0,-1 1 0 16,-1 1 0-16,-1 4 0 0,-1-2 0 0,-1 1 0 15,0 1 0-15,-2 0 128 0,0 1-128 0,-2 2 0 0,-1 1 0 0,0-3 0 0,-2 2 0 0,-1 1 128 16,-2-1-128-16,-1 4 0 0,-2-3 0 0,-5 2 0 31,2-1 0-31,-2 1 0 0,-2 0 0 0,-4 2 0 16,-3 0 688-16,-7 0 208 0,-11 2 64 0,-7 0 0 16,-1 2-1664-16,-4 0-320 0,1 0-64 15,5 0 0-15,7 0 832 0,-4 2 256 0,-3 0 0 0,-2 2 0 0,4 0-128 0,3 0 128 16,2-1 0-16,4-1 0 0,3-4 0 0,6 1 0 15,0 2 0-15,5-3 0 0,3 0-144 0,-4-3 144 0,-2 3 0 0,-4-1 0 16,2 1-128-16,0 0 128 0,2-3 0 16,0 2 0-16,0 1 0 0,1 0 0 15,1-2 0-15,5 2 0 0,1-3 0 0,3 3 0 16,1-1 0-16,2 1 0 0,-1 0 0 0,1 0 0 0,-3 0 0 0,-1 0 0 0,1 0 0 0,-1-3 0 31,2 3 0-31,1-2 0 0,1 1 0 0,2-2-128 16,1 0 128-16,0-1 0 0,2 1 0 0,0 0-128 15,4-2 128-15,0 1 0 0,3 0-272 0,0 2 48 16,2-2 16-16,2 0 0 16,0 2-240-16,4-2-32 0,-1 2-16 0,2-1 0 15,0 2-720-15,4 1-160 0,-1-2-32 0,4 2-15616 0</inkml:trace>
  <inkml:trace contextRef="#ctx0" brushRef="#br0" timeOffset="-196416.77">28679 4320 9215 0,'-2'-2'816'0,"1"1"-656"0,-1 1-160 0,1-3 0 16,2 3 1152-16,-1 0 208 0,0 0 48 0,0 0 0 16,0 0 1024-16,0 0 224 0,2 0 32 0,-1 3 16 15,0 0-656-15,0 1-144 0,2 2-32 0,-1 4 0 16,1 1-576-16,-1 3-112 0,1 1-32 0,-2 2 0 0,1 4-288 0,1 1-64 16,-2 3-16-16,-1 1 0 0,0 3-416 0,0-1-96 15,0 7-16-15,-1-1 0 0,-2 5-256 0,2-1 128 16,-1-1-128-16,-1 1 0 0,1 1 0 0,-1-5 0 15,1 3 0-15,-1-3 0 0,1-1 0 0,-1-1 0 16,0 1 0-16,-1 0 0 0,-1 2 0 0,0-6 0 16,1 0 0-16,-1 2 0 0,-1-3 0 0,1-2 0 15,-1-1 0-15,1-1 0 0,0-4 0 0,-1 0 240 16,1-3-48-16,0 1-16 0,0-4 32 0,1 3 16 16,0-5 0-16,0 0 0 0,1-2-224 0,0 0 176 15,0 0-176-15,-1-1 160 0,2-1-160 0,0 0 0 16,-1 0 0-16,1-1 128 0,0-1-128 0,0-1 0 15,1 1 144-15,-1 0-144 0,0 0 0 0,1 0 128 16,-2 1-128-16,1-1 0 0,0 0 0 0,0 1 0 0,1 0 0 16,1 1 0-16,-1-2 0 0,1 1 0 0,1-4 0 0,0 3 128 15,1 1-128-15,1-1 0 0,1-2 0 0,1 2 0 16,-5-6 0-16,0 0 0 0,0 0 0 0,0 0 0 16,43 22 0-16,-43-22 0 0,0 0 0 0,0 0 0 15,58 12 0-15,-58-12 0 0,0 0 0 0,0 0 0 16,73 10 0-16,-73-10 0 0,0 0 0 0,0 0 0 15,74 10 0-15,-74-10 0 0,0 0 0 0,60 11 128 16,-60-11-128-16,0 0 0 0,63 10 0 0,-63-10 0 16,0 0 0-16,0 0 0 0,73 6 0 0,-73-6 0 15,0 0 0-15,77 7 0 0,-77-7 0 0,61 1 128 16,-61-1-128-16,64 2 0 0,-64-2 0 0,65 0 0 16,-65 0 0-16,59 0 0 0,-59 0 0 0,56 3 0 15,-56-3 0-15,0 0 0 0,71 0 0 0,-71 0 0 16,0 0 0-16,62 6 0 0,-62-6 0 0,0 0 0 0,66 6 0 0,-66-6 0 15,0 0 0-15,63 7 0 0,-63-7 0 0,0 0 0 0,58 7 0 0,-58-7 128 16,0 0-128-16,57 3 0 0,-57-3 0 0,0 0 0 16,0 0 0-16,67 3 0 15,-67-3 0-15,0 0 0 0,0 0 0 0,58 0 0 16,-58 0 0-16,0 0 0 0,0 0 0 0,63 2 0 16,-63-2 0-16,0 0 0 0,0 0 0 0,0 0 0 15,64 0 0-15,-64 0 0 0,0 0 0 0,0 0 0 16,54 2 0-16,-54-2 0 0,0 0 0 0,0 0 0 15,55 2 0-15,-55-2 0 0,0 0 0 0,0 0 0 0,0 0 0 0,63-4 0 16,-63 4 0-16,0 0 0 0,0 0 0 0,0 0 0 0,0 0 0 0,56 0 0 16,-56 0 0-1,0 0 0-15,0 0 0 0,0 0 0 0,0 0 0 0,0 0 0 16,0 0 0-16,0 0 0 0,0 0 0 0,0 0 0 16,0 0 0-16,0 0 0 0,0 0 0 15,0 0 0-15,56 5 0 0,-53-5 0 0,1 0 0 0,-2 0 0 16,2 0 0-16,-2 0 0 0,1-1 0 0,-2 1 0 15,1 0 0-15,0-2 0 0,-1 0 0 0,0 2 0 16,0-2 0-16,1-1 0 0,-2 2 0 0,0-4 0 0,0 1 0 0,0 1 0 16,0-3 0-16,-2-3 0 15,1 2 0-15,0-3 0 0,0-3 0 0,-2-2 128 16,0 2-128-16,0-6 144 0,-1 1-144 0,1-5 160 0,0 1-160 16,1-4 192-16,0-1-192 0,1-3 192 0,1 2-192 0,0-5 0 15,-1 0 144-15,1-2-144 0,0 0 0 0,-1 0 0 0,-2 1 0 0,0-1 128 16,-4-2-128-1,1 2 0-15,-1 3 0 0,-2 1 0 0,-1 2 240 0,0 0-32 16,-1 1 0-16,1 3 0 0,2 0 0 0,-2 3 0 16,2 2 0-16,2 2 0 0,0-1-80 0,2 2 0 15,1 2-128-15,0-1 192 0,1 0-192 0,0 1 0 16,1 1 0-16,1-2 0 0,-1-1 0 0,1 1 0 16,0 0 0-16,1 0 0 0,-1 0 0 0,0 0 0 15,0-1 0-15,1 0 0 0,-1 1 0 0,0 2 0 16,-1-2 0-16,0 0 0 0,0 4 0 0,-3-3 0 15,1 3 0-15,-1-1 0 0,0 2 0 0,-2-1 0 0,1 0 0 0,0-3 0 0,-1 4 0 0,-1-4 0 16,1 1 0-16,-1 2 0 0,-1 2 0 0,0-3 0 16,-1 2 0-16,-1 1 0 15,-1 1 0-15,-3 0 0 0,0-1 0 0,-2 3 0 16,-2 0 0-16,0-1 0 0,-1 4 0 0,-2-2 0 16,1 2 0-16,-2 2 0 0,-1-2 0 0,-2 2 0 15,-1 0 0-15,-3 1 0 0,-1 2 0 0,0-1 0 16,3 2 0-16,-3 0 0 0,-3-1 0 0,0 2 0 15,7-1 0-15,-3-2 0 0,-6 4 0 0,-3-2 0 0,-1 2 0 0,1-1 0 16,1 0 0-16,0-2 0 0,1 4 0 0,0-5 0 16,2 4 0-16,3-1 0 15,3-3 0-15,3 1 0 0,0-1 0 0,-1 0 0 16,0-1 0-16,-3-2 0 0,1-1 0 0,-3-2 0 16,1 3 0-16,-1-4 0 0,2 1 0 0,-1 1 0 15,0-1 0-15,0 1 0 0,-1 0 0 0,-2 1 0 0,6 2 0 16,0 1 0-16,2 1 0 0,1 0 0 0,1 0 0 0,1 0-128 15,0 0 128-15,0 0 0 0,1 0 0 0,1 1 0 16,1-1 0-16,6 0 0 0,1 0 0 0,5 0 0 0,3-1 0 0,3 1 0 16,2-3-208-16,-1 3 64 15,0 0 16-15,0 0 0 16,0 0-608-16,55-16-112 0,-55 16-32 0,55-12-17520 16</inkml:trace>
  <inkml:trace contextRef="#ctx0" brushRef="#br0" timeOffset="-194867.72">29063 4653 2751 0,'-2'-4'256'0,"1"2"-256"0,1 1 0 0,-1-2 0 0,1 3 848 0,0 0 128 15,0 0 32-15,0 0 0 0,0 0 1072 0,0-2 224 16,-1 2 32-16,-1 0 16 0,1 2-272 0,0 1-48 15,0 0-16-15,0 4 0 0,-1-1-608 0,2 1-112 16,-1 4-16-16,1 0-16 0,-1 2-48 0,1 2-16 0,0-3 0 0,0 2 0 0,0 4-560 0,0 1-96 31,0-1-32-31,-1 0 0 0,1 0-192 0,-2 1-64 16,1 3 0-16,-1-2 0 0,-1 4-256 0,1-2 0 16,-1 1 0-16,1 2 0 0,-1-3 0 0,1 0 0 0,1 1 0 0,-2-2 0 0,2-2 0 0,0 0 0 15,-1 1 0-15,1 1 0 16,0-4 0-16,-2 2 0 0,2-3 0 0,-1-2 0 15,0 3 0-15,0-5 0 0,1 0 0 0,-2-2 0 16,2 0 336-16,0-1 16 0,1-2 0 0,-1-1 0 16,1 0-96-16,0-3-32 0,0-2 0 0,1 2 0 15,-1-3-224-15,1 2 0 0,2-2 128 0,-2 0-128 16,1 0 0-16,1 0 176 0,0 0-176 0,0-2 160 0,1 2 0 0,-1 0 0 0,2 2 0 0,-1-2 0 16,1 0-160-16,-1 0 160 15,1 1-160-15,0 2 160 16,-5-3-160-16,0 0 160 0,0 0-160 0,0 0 160 15,0 0-32-15,0 0 0 0,54 13 0 0,-54-13 0 16,0 0 0-16,0 0-128 0,0 0 192 0,64 13-64 0,-64-13-128 0,0 0 0 16,0 0 0-16,68 10 128 0,-68-10-128 15,0 0 192-15,0 0-192 0,70 11 192 0,-70-11-48 0,0 0 0 16,0 0 0-16,61 13 0 0,-61-13-144 0,0 0 160 16,0 0-160-16,61 17 160 0,-61-17-160 0,0 0 0 15,0 0 0-15,56 18 128 0,-56-18-128 0,0 0 0 16,0 0 0-16,0 0 128 0,49 16-128 0,-49-16 0 0,0 0 0 0,0 0 128 15,0 0-128-15,61 15 128 0,-61-15-128 0,0 0 128 0,0 0-128 0,55 6 160 16,-55-6-160-16,0 0 160 0,0 0-160 0,63 4 128 31,-63-4-128-31,0 0 128 0,0 0-128 0,63 6 0 16,-63-6 0-16,0 0 0 0,0 0 0 0,0 0 0 16,57 12 0-16,-57-12 0 0,0 0 0 0,0 0 0 0,0 0 0 15,0 0 0-15,0 0 0 0,47 26 0 0,-41-23 0 16,1 1 0-16,-1-2 0 0,0 2 0 0,-6-4 0 0,0 0 0 15,0 0 0-15,0 0 0 0,0 0 0 0,0 0 0 0,0 0 0 16,59 6 0-16,-59-6 128 0,0 0-128 0,0 0 0 0,0 0 0 0,0 0 144 0,0 0-144 31,0 0 0-31,0 0 128 0,0 0-128 0,0 0 0 16,0 0 0-16,0 0 0 0,56-3 0 0,-52 3 128 16,1 3-128-16,-2-3 0 0,2 2 0 0,0-2 0 15,-1 0 0-15,1 0 0 0,0 0 0 0,0 2 0 16,-1-2 0-16,0 0 0 0,0-2 0 0,0 2 0 15,0 0 0-15,-1 0 0 0,0-2 0 0,0-1 0 0,1 2 0 0,-1-1 0 0,-1 2 0 0,1-4 0 16,-2 2 0-16,0-1 0 0,2 2 0 0,-3-2 0 31,1 0 0-31,0-1 0 0,-1 2 0 0,0-2 0 0,0 1 0 0,-1-3 0 16,0 2 0-16,-1-2 0 0,1 3 0 0,0-4 0 16,0 1 0-16,-2-2 0 0,3 0 0 0,-1-1 0 15,1 0 0-15,1-1 0 0,0-3 0 0,1 1 0 16,1 0 0-16,1-3 0 0,1 1 0 0,0-2 0 15,1 0 0-15,-1-3-128 0,1 0 128 0,-1 0 0 0,0-3 0 0,0 0 0 0,-2 3 0 0,-1-3 0 32,-1-1 0-32,-1 1 0 0,-1 0 0 0,0 0 0 15,-3 3 0-15,0 1 0 0,2 2 160 0,-3 3-32 16,1-3-128-16,1 4 192 0,0-1-16 0,1 3-16 0,-1-2 0 16,2 3 0-16,0 2-160 0,-1-2 0 0,2 2 0 0,0 1 128 15,0 0-128-15,2-1 0 0,-2 4 0 16,1-3 0-16,0 3 0 0,0-3 0 0,1 2 0 0,-1 0 0 15,0-1 0-15,-1 4 0 0,0-1 0 0,0-2 0 0,-1 2 0 0,0-1 0 16,-1 2 0-16,-1-3 0 16,-1 4 0-16,0-2 0 0,-2-1 128 0,0 2-128 15,-2 1 0-15,0-2 128 0,-1 2-128 0,-2-3 128 16,-4 2-128-16,-5 1 0 0,-2-3 0 0,-3 0 128 16,-1 0-128-16,-2-1 0 0,0 1 0 0,-2-3 0 15,-4-1 0-15,1 1 0 0,-4 0 0 0,2-3 0 16,1 2 0-16,2 1 0 0,-2 0 0 0,-4-1 0 15,-5-3 0-15,-4 2 0 0,-2-2 0 0,4 0 128 0,0 1 0 0,3 3 0 0,5 0 0 0,2 2 0 16,4 2-128-16,3 1 0 0,3-2 144 0,5 1-144 16,3 0 0-16,4 2 144 15,0-2-144-15,2 2 0 0,2-3 0 0,2 2 0 16,2 1 0-16,0-2 0 0,1 1 0 0,1 1 0 16,0-3 0-16,-1 3 0 0,2-2 0 0,0 0 0 15,-1 2 0-15,1-2 0 0,0-1 0 0,0 2 0 0,1-1 0 0,-2 2 0 0,2-4-256 0,1 4-16 31,0-4 0-31,0 2-12400 16,2-1-2496-16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8T18:35:20.6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20648 15083 6447 0,'0'1'576'0,"-1"0"-576"16,1-1 0-16,0 0 0 15,0 0 1616-15,0 3 224 0,0-3 32 0,0 1 16 0,0 1 1120 0,0 1 240 16,1-2 32-16,-1-1 16 0,1 2-480 0,0-2-112 16,1-2-16-16,0 1 0 0,1-2-832 0,-1 1-192 15,-2 2-16-15,0 0-16 0,0 0-800 0,0 0-176 16,0 0-16-16,29-46-16 0,-29 46-96 0,0 0-16 0,0 0 0 0,27-46 0 16,-27 46-64-16,0 0-32 15,24-45 0-15,-24 45 0 0,25-45-112 0,-25 45-32 16,25-46 0-16,-25 46 0 0,25-46-80 0,-25 46 0 15,23-44-16-15,-23 44 0 0,0 0-48 0,35-63-128 16,-35 63 192-16,0 0-64 0,29-57-128 0,-29 57 128 16,0 0-128-16,25-47 128 0,-25 47-128 0,0 0 0 15,0 0 0-15,22-49 128 0,-22 49-128 0,0 0 0 16,0 0 0-16,0 0 0 0,0 0 0 0,0 0 0 0,0 0 0 0,10-40 0 0,-12 40 0 0,-1 0-176 16,0 4 176-16,-1-2-192 31,-2 2-672-31,0-3-144 0,-2 4-16 0,1-1-19376 0</inkml:trace>
  <inkml:trace contextRef="#ctx0" brushRef="#br0" timeOffset="436.99">20560 14515 7359 0,'-4'0'160'0,"3"1"32"0,0 2 16 0,0-3 0 16,1 0-208-16,0 0 0 0,0 2 0 0,1-2 0 0,0 1 3728 0,2 3 704 0,0 1 144 0,4 1 32 16,-1 2-1056-16,2 0-208 15,2 2-32-15,1 3-16 0,1-4-1376 16,-1 6-256-16,2-1-64 0,1-2-16 0,-1 2-720 0,1 3-144 16,0 3-16-16,-2 0-16 0,0 2-208 0,1 2-32 15,-2-2-16-15,-1 0 0 0,-2-2-160 0,2 2-16 16,0 3-16-16,-1-3 0 0,-2-3-240 0,1-3 176 15,-1-3-176-15,1 2 160 0,-1-1-160 0,-1-3 0 16,-1-4 144-16,0 2-144 0,0 1 128 0,2-3-128 16,1 4 160-16,1-1-160 0,0 3 0 0,0-1 128 15,0-1-128-15,-2 0 0 0,2-1 0 0,-2-1 0 16,-1-2 0-16,-1 2 0 0,-2-3 0 0,-1 0 0 0,2 2 0 0,-2-2 0 0,1-2 0 0,-1 1 0 16,1-2 0-16,-2 0 0 15,-1 0 0-15,1-1 0 0,1 0 0 0,-2 1 0 16,-2-3-224-16,2 0 16 0,-1 0 0 0,1 0 0 31,-1 0-432-31,1 0-64 0,-1-3-32 0,-1 3 0 16,0 0-224-16,1-2-64 0,-1 0 0 0,1 2-17376 0</inkml:trace>
  <inkml:trace contextRef="#ctx0" brushRef="#br0" timeOffset="1285.86">21348 14496 8287 0,'0'0'736'0,"0"0"-592"15,-1 0-144-15,1 0 0 0,0 0 1792 0,-2 0 320 16,1 0 64-16,-1 0 0 0,-2 2 384 0,0 0 64 16,1-2 0-16,0 3 16 0,-1-3-544 0,2 1-112 15,-1-1-32-15,0 2 0 0,-2 1-432 0,-1 1-96 16,-2-1-16-16,1 3 0 0,-2 3-560 0,2-3-112 16,-2 2-32-16,2 2 0 0,-1 1-336 0,-1-1-80 15,2 2-16-15,0 0 0 0,-1 2-64 0,2 1-16 0,0-2 0 16,0 2 0-16,1 1-16 0,0 0-16 15,1 0 0-15,0 1 0 0,2-1-160 0,-2 2 192 0,3 1-192 0,0-1 192 16,1 0-192-16,0-1 192 0,1 0-192 0,1 2 192 16,1-4-64-16,-1 1-128 0,2-4 192 0,-1 4-64 15,1 3-128-15,0-8 160 0,-1-3-160 0,0 2 160 16,1 3-160-16,4 3 0 0,-1 5 0 0,3-1 128 16,-2-2-128-16,0-2 0 0,-1-2 0 0,1-2 0 15,-1-1 0-15,-1-1 0 0,1-2 0 0,-3-2 0 16,3 0 0-16,-4 0 0 0,4-3 0 0,-4 0 0 15,2 0-320-15,-1-2 64 0,1 2 16 0,0-3 0 16,-1 0-288 0,-4 0-64-16,0 0-16 0,0 0-11776 0,0 0-2352 0</inkml:trace>
  <inkml:trace contextRef="#ctx0" brushRef="#br0" timeOffset="2533.31">21552 15034 2751 0,'-4'7'256'0,"0"-4"-256"16,2 2 0-16,1-1 0 0,-1-2 1152 0,2 0 176 0,0-2 32 0,-1 2 16 15,-1 2 1200-15,-1 4 240 16,1-1 64-16,-1 0 0 0,1-1-96 0,1 0-16 16,-1 1 0-16,2-5 0 0,-1 2-336 0,1-4-64 15,-1 0 0-15,2 0-16 0,2-4-1120 0,-2 2-208 16,1-5-64-16,2 1 0 0,-4 6-448 0,0 0-112 16,0 0-16-16,17-44 0 0,-17 44-48 0,0 0-16 15,14-44 0-15,-14 44 0 0,14-44-32 0,-14 44-16 16,17-46 0-16,-17 46 0 0,17-47-16 0,-17 47-16 0,0 0 0 0,21-62 0 0,-21 62-48 0,0 0-16 15,19-58 0-15,-19 58 0 16,0 0-32-16,16-53 0 0,-16 53 0 0,0 0 0 16,11-42-144-16,-11 42 160 0,0 0-160 0,0 0 160 15,0 0-160-15,14-43 192 0,-13 39-192 0,1 0 192 16,0-1-64-16,-1 4-128 0,1-1 192 0,-2 2-64 16,1 0 0-16,-1 0 0 0,0 0 0 0,2 0 0 15,-2 2 32-15,1 4 0 0,0-2 0 0,0 3 0 16,2 2-32-16,-1 1-128 0,0 2 192 0,0 1-64 15,-1 3-128-15,3 0 160 0,-3 5-160 0,2 1 160 16,-1 2-160-16,1 0 0 0,-2-3 144 0,1 3-144 16,1 1 0-16,-1-3 144 0,1-10-144 0,-2 1 0 15,2-1 128-15,-2-1-128 0,1 4 0 0,1 1 0 0,0 5 0 0,4 3 0 16,-2 3 0-16,1-4 0 0,-1-2 0 0,-2-2 0 16,1-2 0-16,-1-2 0 0,0-5 0 0,0-1 0 15,-2 0 0-15,0-2-144 0,0 0-144 0,1-1-32 16,-2 0 0-16,0-2 0 15,0-1-384-15,-2-1-96 0,2-2-16 0,-2 0 0 16,0 0-80-16,-1-2-32 16,1-2 0-16,-2-2-11664 0,0 0-2320 0</inkml:trace>
  <inkml:trace contextRef="#ctx0" brushRef="#br0" timeOffset="2798.91">21601 14959 4607 0,'0'6'192'0,"0"-3"64"0,0-1-256 0,2-1 0 0,-1 2 0 0,-1-3 0 15,2 0 2768-15,1 1 512 0,2-1 112 0,1 2 0 16,3 1 768-16,-1-2 128 0,1 2 48 0,-2-3 0 16,1 0-1856-16,-1 2-368 0,2-2-80 0,-2 0-16 15,2 0-1232-15,-4-2-240 0,-2 2-48 0,2 0-16 0,-5 0-288 0,0 0-48 16,0 0-16-16,0 0 0 0,0 0-128 0,54-19 0 15,-54 19 0-15,0 0 0 16,0 0-224-16,0 0-32 0,0 0 0 0,53-36-11984 16,-53 36-2416-16</inkml:trace>
  <inkml:trace contextRef="#ctx0" brushRef="#br0" timeOffset="3147.58">21985 14589 1839 0,'-2'-1'160'0,"0"1"-160"16,1 0 0-16,1 0 0 0,0 0 2928 0,0 0 544 16,0 0 112-16,0 0 32 0,1 0 672 0,-1 0 144 15,1 1 32-15,2 2 0 0,-1-1-1664 0,1 2-336 16,-1-2-64-16,1 3-16 0,-1 1-1344 0,0 1-272 15,1 1-48-15,-1 1-16 0,1 1-240 0,-1 2-48 16,1-1-16-16,-2 4 0 0,0 1-80 0,-1 3 0 16,2-1-16-16,-1 0 0 0,-1-1-112 0,1 3-32 0,-1 2 0 15,1-3 0-15,-1 3-160 0,0-4 0 0,0-2 144 16,-1 3-144-16,1 1 0 0,0 0 0 0,0-2 0 0,0-2 0 16,0-1 0-16,0-3 0 0,1 4 0 0,1 1 0 15,-1-3 0-15,-1 0 0 0,1-2-176 0,-1-2 176 31,1-1-576-31,-1-3-32 0,1-1 0 0,1 0 0 16,-1-4-576-16,1 2-112 0,1-6-32 0,-1 2-16368 0</inkml:trace>
  <inkml:trace contextRef="#ctx0" brushRef="#br0" timeOffset="3391.03">22149 14977 15663 0,'3'3'688'0,"-3"-3"144"0,1 1-656 0,0-1-176 16,-1 3 0-16,0-3 0 0,1 0 2528 0,1 2 480 16,-1 2 80-16,0 0 32 0,1 1-128 0,0 2-32 15,-1 2 0-15,-1-3 0 0,0 4-1568 0,-1-3-320 16,1 4-64-16,-2-1-16 0,1 0-624 0,0-1-128 16,0-2-32-16,0-3 0 0,1-4-208 0,-2 2 0 15,1 1 0-15,1 0 0 0,0-3-176 0,0 0-80 16,1-3 0-16,2-3-11984 15,-3 6-2400-15</inkml:trace>
  <inkml:trace contextRef="#ctx0" brushRef="#br0" timeOffset="3554.19">22189 14829 14735 0,'-4'3'640'0,"1"-3"160"0,1-3-640 0,1 3-160 0,1 0 0 0,0-1 0 16,0 1 2560-16,0 0 464 0,0-3 112 0,1 1 0 15,0 1-896-15,2-2-192 0,-1 1-48 0,2 0 0 16,0 0-1216-16,1 0-240 0,-2 0-48 0,2 2-16 16,0-2-624-16,0 2-128 0,3-3-32 0,-2 6-14960 15</inkml:trace>
  <inkml:trace contextRef="#ctx0" brushRef="#br0" timeOffset="3933.18">22476 14958 17503 0,'-3'-5'768'0,"2"4"176"0,0 1-752 0,-1-3-192 0,1 3 0 0,0-2 0 15,1 0 2560-15,-3 0 496 0,0 1 80 0,-2-4 32 0,-1 1-384 0,-2 0-80 31,2 2-16-31,0-1 0 0,-2 2-1536 0,2-1-304 16,1 2-64-16,-1-3-16 0,-1 2-320 0,-1 1-80 16,1 1-16-16,-1-1 0 0,0 3-80 0,0-1-16 0,1 2 0 0,-2-2 0 15,2 4-16-15,1-2-16 16,-2 2 0-16,2 1 0 0,1-1-48 0,0 0-16 0,0 0 0 0,3-1 0 16,-1 0-32-16,2-1-128 0,0-2 192 0,0 2-64 0,3 2-128 0,-1 0 160 31,2 2-160-31,0 3 160 0,2-1-160 0,0 0 0 0,2-2 0 0,-1 2 128 15,0-2-128-15,1 0 0 0,2-2 0 0,-2 2 0 16,2-3 0-16,1 1 0 0,0-2 0 0,0-2 0 16,1-1-368-16,0-1 0 0,-1 3 0 0,0-6 0 15,-2 2-528-15,-8 1-96 0</inkml:trace>
  <inkml:trace contextRef="#ctx0" brushRef="#br0" timeOffset="4416.71">22567 15075 18431 0,'0'3'816'0,"0"-2"160"0,1 1-784 0,1-2-192 16,-2 0 0-16,1 0 0 0,0 0 1808 0,1 0 320 16,3 0 64-16,2-2 16 0,0-2 32 0,-7 4 16 0,0 0 0 0,0 0 0 0,0 0-816 0,0 0-160 31,54-31-48-31,-54 31 0 0,0 0-656 0,0 0-128 15,0 0-16-15,49-34-16 0,-49 34-272 0,0 0-144 16,0 0 160-16,0 0-160 0,0 0 0 0,0 0 0 16,0 0 0-16,0 0 0 0,40-45 0 0,-40 41 0 15,0 1 0-15,0 0 0 0,-1 0 0 0,-1-2 0 16,-2 1 0-16,0 0 0 0,-1 2 208 0,-1-2-48 0,-1 4-16 0,1-3 0 16,-2 2 112-16,2-1 32 0,1-1 0 0,-2 2 0 15,-1 5-16-15,1 2 0 0,2-4 0 0,-3 2 0 16,2 2-80-16,-1 1 0 0,1-4-16 0,1 3 0 15,0 1-176-15,1 0 160 0,0 2-160 0,2-1 160 16,-1 2-160-16,1 0 128 0,2 2-128 0,0-2 128 16,1 5 0-16,0-4-128 0,3 0 192 0,0 1-64 15,1-1 16-15,1-1 0 0,0-3 0 0,0-1 0 16,0-1-144-16,2-1 160 0,1 0-160 0,-1-2 160 16,3-2-160-16,-1 0 0 0,-10 0 0 0,0 0 0 0,0 0 0 0,45-4 0 0,-45 4 0 0,0 0 0 15,0 0 0-15,0 0 0 0,54-14 0 0,-54 14 0 31,0 0-608-31,0 0 0 0,0 0 0 0,55-19 0 0,-55 19-656 16,0 0-128-16</inkml:trace>
  <inkml:trace contextRef="#ctx0" brushRef="#br0" timeOffset="5000.54">22910 14614 11967 0,'-2'2'1072'0,"2"-2"-864"15,0 0-208-15,2 2 0 0,-1-2 2576 0,0 2 480 0,0-2 80 0,2 3 32 16,3 3 576-16,1-1 112 0,1 1 32 0,2 3 0 16,0-3-2032-16,1 2-416 15,0 2-80-15,1 0-16 0,1 0-464 0,-2 2-112 16,2 1 0-16,1 0-16 0,1 2-304 0,0 1-48 16,-2 0-16-16,0 3 0 0,0-1-192 0,-3 5-32 15,0-5-16-15,-4 2 0 0,0 2-16 0,-1-2 0 0,-1-3 0 0,-3 3 0 0,2 0-128 0,-3 1 0 31,-2-2 0-31,1 3 128 0,0-4-128 0,-3 2 0 16,-1-1 0-16,-1-3 0 0,0 0 0 0,-3 0 0 16,2-1 0-16,-2-2 0 0,2 0 0 0,-4-1 0 15,0 0 0-15,-2 1 0 0,0-2-272 0,0 0 64 0,2-3 16 0,0 0 0 0,0-2-128 0,1 1 0 16,0-1-16-16,1-1 0 31,3 0-64-31,0-2-16 0,0 0 0 0,1-2 0 16,0-2-160-16,2 1-16 0,2 0-16 0,0-3 0 15,2 0-912-15,2-2-176 0</inkml:trace>
  <inkml:trace contextRef="#ctx0" brushRef="#br0" timeOffset="11850.41">9754 12536 7359 0,'1'-2'656'0,"0"1"-528"0,1-2-128 0,-2 3 0 16,1 0 1360-16,0-2 240 0,0 1 64 0,3-4 0 15,0-3 704-15,1 3 128 0,-2 0 48 0,1 3 0 0,-1-2-240 0,-1 4-64 0,-1-2 0 0,1 2 0 31,-1 0-512-31,0 0-96 0,-1-3-32 0,0 3 0 0,0 3-512 0,-1-6-96 0,0 6-32 0,-1-3 0 16,0 2-432-16,-1 2-80 0,1-2-32 0,1 2 0 31,-1 0-160-31,0 2-48 0,-1 0 0 0,0 0 0 0,-1 4-64 0,-1-1-16 16,3-2 0-16,-2 2 0 0,-1 1-128 0,1 0 160 0,1 2-160 0,-1-2 160 16,1 1-160-1,0 3 0-15,0-4 0 0,2 2 0 0,-2-2 0 0,1 1 0 16,1 3 128-16,-2-2-128 0,2 0 0 0,-3 1 0 15,2 3 0-15,-2-3 0 0,3 6 0 0,-3-3 0 16,2 5 0-16,-1-5 0 0,2-2 0 0,-1 0 0 16,2 0 0-16,0-2 0 0,-2 1 0 0,4-1 0 15,-1 1 0-15,0-2 0 0,2 1 0 0,-1 0 0 16,2 1 0-16,-2-3 0 0,2 5 0 0,0-3 0 0,1 1 0 0,-1 2 0 16,0 1 0-16,1-2 0 0,0 2 0 0,-1 1 0 15,2-1 0-15,-1 1 0 0,1-1 0 16,0-3 0-16,0 2 0 0,1 1 0 0,0-1 0 0,0 2 0 15,1 2 0-15,2-3 0 0,0 2 0 0,1 2 0 0,1 1 0 0,-2-2 0 16,0-3 0-16,0 4 0 0,1 1 0 0,1 1 0 16,1 1 0-16,-1 0 0 15,-1 0 0-15,0-1 0 0,2 1 0 0,-1-1 0 16,0-2 0-16,0 1 0 0,-1-1 0 0,-1-4 0 16,-1 0 0-16,0-1 0 0,1 3 0 0,0-4 0 15,-1 1 0-15,-1 1 0 0,2 0 0 0,-1-4 0 16,-1 4 0-16,1-3 0 0,0 0 0 0,-1-1 0 15,1 1 0-15,0-6 0 0,-1 2 128 0,1 0-128 0,1-3 0 0,0-3 0 0,0 0 0 0,0 1 128 16,-2-1-128-16,2-3 0 0,0 3 0 0,0-3 128 16,1 4-128-16,-1-4 0 15,1 0 0-15,-1 2 0 0,0-2 0 0,0 0 0 16,0 0 0-16,-2 1 0 0,1-1 0 0,0 0 0 0,-1 0 128 0,-2-1-128 16,2 1 0-16,-3 0 0 15,-1 0 0-15,-2 0 0 0,-1 0 0 0,0 0 0 16,1 0 0-16,-2-2 0 0,-2 2 0 0,1-3 0 15,-1 2 128-15,-1-2-128 0,1 1 0 0,-1 1 128 16,0-2-128-16,0-1 128 0,-1 2-128 0,0 1 160 16,0-2-160-16,0 0 160 0,-1-4-160 0,0 2 128 15,1 1-128-15,1-3 128 0,-2 1-128 0,0-3 0 16,-1 1 0-16,1 0 0 0,-1 0 0 0,-2 0 128 0,2-2-128 16,-1 2 0-16,-1-1 160 0,1-1-160 15,-2 0 192-15,0 0-192 0,0-2 208 0,0 0-64 0,0-1-16 0,-1 1 0 16,3 1 0-16,-2 0 0 0,3 3 0 0,1 0 0 15,0 1 64-15,1 4 16 0,2-1 0 0,0 4 0 16,0-2 96-16,1 2 16 0,1 0 0 0,0 2 0 16,1-2-64-16,1 4 0 0,0-2 0 0,2-1 0 15,-1 4-128-15,2-1-128 0,0 2 192 0,1-2-192 16,2 0 128-16,1 1-128 0,-1 1 0 0,2 1 0 16,0-1 0-16,1 1 0 0,0 1 0 0,-1 0 0 15,1-2 0-15,-1 0 0 0,0 0 0 0,-1 0 0 16,-2 1 0-16,1-1 0 0,-1-2 0 0,-1 2 0 15,0-3 0-15,-1 1 0 0,-1 1 0 0,0-4 0 16,-1 4 0-16,0-4 0 0,-1 4 0 0,0-3 0 0,-1 0 0 16,-1 1 0-16,0 0 0 0,-1 1 0 0,-1 0 128 0,0 1-128 15,1-2 0-15,-1 1 0 0,0 2 0 0,-1 0 0 16,2 1 128-16,-1-1-128 0,-1 0 0 0,2-2 128 16,-1 2-128-16,-1 0 0 0,1 0 128 0,-2 0-128 15,1 1 0-15,0-1 0 0,-1 1 128 0,-1 2-128 16,-1-3 0-16,1 2 0 0,-1 0 0 0,-2 1 160 15,0 1-160-15,-1 0 128 0,0-2-128 0,2 0 0 16,1 0 144-16,-2-1-144 0,2 0 0 0,0-1 0 16,2-3 0-16,1 0 128 0,0 0-128 0,2-3 0 15,0-3 0-15,-1 0 0 0,1-6 0 0,0-1-128 16,1 0 128-16,-3-6-128 16,2-2-688-16,1 18-128 0,-4-47-16 0,4 47-13168 0,-6-66-2624 0</inkml:trace>
  <inkml:trace contextRef="#ctx0" brushRef="#br0" timeOffset="12975.71">10005 12569 8287 0,'-3'3'736'0,"1"0"-592"0,1-1-144 0,0-1 0 16,1 2 1744-16,-2-3 320 0,0 2 64 0,-2 2 16 16,0 2 768-16,2 1 160 0,-2-4 16 0,2 1 16 15,2-2-736-15,0 1-128 0,2-3-48 0,-1 0 0 16,3 1-720-16,-1-1-128 0,2 0-48 0,-2-1 0 16,1 2-512-16,1 2-96 0,1-2-32 0,0 1 0 15,3 2-144-15,0 1-16 0,-1 1-16 0,3-2 0 16,2 0-144-16,-2-1-16 0,2 2-16 0,1-4 0 15,0 2-176-15,1-1-128 0,1-2 192 0,0-2-192 16,-16 2 128-16,0 0-128 0,47-14 0 0,-47 14 0 16,0 0 0-16,0 0 0 0,55-39 0 0,-55 39 0 0,0 0 0 15,0 0 0-15,0 0 0 0,31-55 0 0,-31 45 0 0,-1 1 0 16,-3-4 0-16,-1 3 0 0,0-1 0 0,-1 1 0 16,-1 0 0-16,-3 2 0 0,-2-2 0 0,-1 2 0 15,0 0 0-15,-1-1 0 0,0 2 0 0,-2-2 0 16,0 2 0-16,-1-2 0 0,1-1 0 0,0-2 0 15,0-1 0-15,2 1 0 0,2 0 0 0,2 0 0 0,1 1 0 0,3 0 0 16,2 0 0-16,1 1 0 0,1 3-128 0,1-2 128 0,2 3 0 0,2-1 0 31,-1 0 0-31,1 1 0 0,0 1 0 0,2 1 0 16,0 1 0-16,3-3 0 0,0 3 0 0,4-1 192 16,-1 4-64-16,2-2-128 0,0 1 176 0,3 2-176 15,1 1 160-15,3 1-160 0,1 2 128 0,0 0-128 16,1-2 0-16,0 0 0 0,1-2 0 0,-1 2 0 0,-1-1 0 0,-3-2 0 0,-1 4 0 0,-4-4 0 15,0 4 0-15,-2-1 0 0,-3 2 0 0,-2 1 0 16,1 1 0-16,-4-1 0 0,1 1 0 0,0 2 0 16,-2-2 0-16,-1 3 0 15,2-1 0-15,-2-1 128 0,2 2-128 0,-2-2 0 16,1 3 0-16,1-5 0 0,-2 4 0 0,0-4 0 16,1 2 0-16,-1-2 0 0,-1 2 0 0,0-1 0 15,0 2 0-15,-1-2 0 0,1 0 0 0,-2 2 0 16,2 1 0-16,-1 0 0 0,0 1 0 0,0 0 0 15,-1 0 0-15,1 1 128 0,1-1-128 0,-1 2 0 0,0-1 0 16,1-3 0-16,0 1 0 0,0-3 0 0,0 2 0 0,-2-1 0 0,2 2 0 0,0-3 0 31,0 0 0-31,2-1 128 0,-2 0-128 0,2 0 0 0,1-2 0 16,0 1 0-16,1-1 0 0,1-2 0 0,0 0 128 0,0 0-128 16,2-2 0-16,1 0 0 0,2 0 0 0,1 0 0 15,0-2 0-15,1 0 0 0,1 2 128 0,-1-2-128 0,2-1 0 0,-2 2 144 16,2-1-144-16,-1 2 0 15,1 0 144-15,-2 0-144 0,2 0 128 0,-2 0-128 0,0 0 128 0,0 0-128 0,-3 2 0 16,3-2 128-16,-1 0-128 0,-1 0 0 0,0-2 0 0,-1-1 0 31,3 2 0-31,-3-2 0 0,0 0-144 0,0-1-48 16,-2 2-16-16,1-2 0 0,-1-1-640 0,-1 1-128 0,0-2-32 0,1 2 0 31,-3 1-592-31,0 0-128 0</inkml:trace>
  <inkml:trace contextRef="#ctx0" brushRef="#br0" timeOffset="23674.06">23460 14945 7359 0,'-1'0'656'0,"1"0"-528"15,0-3-128-15,0 3 0 0,0 0 1552 0,0 0 288 16,0 0 48-16,0 0 16 16,1 0 992-16,0-3 208 0,2 3 32 0,0-2 16 15,0 4-208-15,0 1-32 0,1-2-16 0,1 1 0 16,-1 0-1168-16,0 0-256 0,-2 1-32 0,0-2-16 15,1-1-736-15,1 0-160 0,-2 0-16 0,2 0-16 16,0 0-48-16,-1 0-16 0,1-1 0 0,1 2 0 16,0 1-112-16,0 1-32 0,0-6 0 0,1 1 0 0,0 4-96 0,0-4 0 0,-1 1-16 0,-5 1 0 15,0 0-176-15,0 0 0 0,0 0 144 0,0 0-144 32,0 0 0-32,0 0 0 0,51-19 0 0,-46 19 0 0,-5 0 0 0,0 0 0 15,0 0 0-15,0 0 0 0,0 0 0 0,0 0-256 16,0 0 64-16,0 0 0 15,0 0-544-15,0 0-112 0,0 0-32 0,0 0 0 16,0 0-400-16,0 0-96 0,0 0-16 0,0 0-16080 16</inkml:trace>
  <inkml:trace contextRef="#ctx0" brushRef="#br0" timeOffset="24073.89">23460 15044 10991 0,'0'3'240'0,"0"-3"48"0,1-3 16 0,-1 3 16 0,0 0-320 0,0 0 0 0,0 0 0 0,0 0 0 0,0 0 3072 0,-1 0 576 0,2 0 96 0,-1 0 32 16,0 3-960-16,0-3-176 0,1 0-32 0,-1 0-16 31,2 2-816-31,-1-2-176 0,1 0-16 0,1 1-16 16,0 2-784-16,1-3-144 0,0 1-48 0,0 0 0 0,2 1-144 0,-1 0-48 15,2-2 0-15,-1 0 0 0,2 0-64 0,-2 0-16 16,3 0 0-16,-2 0 0 0,2 0-96 16,-9 0-32-16,0 0 0 0,0 0 0 0,36 0-192 0,-28 0 144 15,1 0-144-15,-2 0 128 0,-7 0-128 0,0 0 0 16,20 1 0-16,-15-1 0 0,1 3 0 0,-2-3 0 0,1 0 0 0,-1 0 0 15,-1 2 0-15,0-2-144 16,-1 2 144-16,1 0-160 16,-1-2-336-16,1 0-64 0,-1 2-16 0,-2-2 0 15,1 0-192-15,1 0-64 0,-1 0 0 0,-1-2 0 16,0 0-1792-16,0 0-384 0</inkml:trace>
  <inkml:trace contextRef="#ctx0" brushRef="#br0" timeOffset="24747.27">24035 14634 11967 0,'2'-2'256'0,"0"-1"64"0,-1 0 16 0,-1 3 0 0,1-3-336 0,-1 3 0 0,3-3 0 0,-2-1 0 16,0 2 2480-16,1-2 416 0,1 1 96 0,-2 0 16 0,0 1 192 0,1 2 32 0,-2 2 16 0,0-2 0 15,0 4-1264-15,0 2-256 16,-2-2-64-16,1 2 0 0,0 2-944 0,-2 0-192 16,0 1-32-16,0 0-16 0,0 1-128 0,-1-1-32 15,-1 1 0-15,0 2 0 0,1-3-144 0,-1 2-48 0,2 1 0 0,-1 0 0 16,0-3-128-16,0-2 0 15,3-1 0-15,-1 4 0 0,1 0 0 0,1-2 0 16,0 0 0-16,0-5 0 0,1 0 0 0,1-1 0 16,1 2 128-16,0-2-128 0,1-2 128 0,1-2-128 15,0 4 192-15,0-2-64 0,1 0 128 0,-2 2 32 16,-2 0 0-16,0-2 0 0,1 3 16 0,2-3 0 16,3 0 0-16,0 0 0 0,-8 0-80 0,0 0-16 15,34 3 0-15,-34-3 0 0,22 3-80 0,-11 1-128 16,-1-1 176-16,-1 0-176 0,-2 3 128 0,-1-2-128 15,-1 2 0-15,0 0 0 0,-1 0 0 0,0 4 0 0,-1-1 0 0,1 1 0 16,-2 0 0-16,0-2 0 0,0 2 0 16,-2 2 0-16,1-2 0 0,-2 0 0 0,1-1 0 0,-1 1 0 15,0 2 0-15,-3-2 0 0,1 2 0 0,-1 1 0 16,-1-3 0-16,-2 2 0 0,1-2 0 0,-2 0 0 16,0-2 128-16,-2 2-128 0,-1-2 0 0,0 0 0 15,-1 1 0-15,-2-3 0 0,0 2 0 0,1-2 0 16,-1 0 128-16,2-2-128 0,-1 1 0 0,2-2 0 0,0-1 0 0,1 0 0 0,2-2 0 0,-1 0 0 31,2 0 0-31,0-2 0 0,2 2 0 0,1-2 0 16,0 2 0-16,1-2 0 0,2 1 0 0,0-1 0 15,0 1 0-15,1 1 0 0,0-3 0 0,0 0 0 0,1 1 0 16,0-2-144-16,2 0 16 0,0 2 0 16,1-4-528-16,-4 6-112 15,0 0 0-15,0 0-16 0,0 0-304 0,0 0-64 0</inkml:trace>
  <inkml:trace contextRef="#ctx0" brushRef="#br0" timeOffset="25073.27">24042 14592 4607 0,'-3'6'400'0,"1"-4"-400"0,2-4 0 0,0 2 0 16,0 0 3424-16,0 0 608 0,0 0 112 0,2 0 16 16,-1-3 688-16,1 2 128 0,3-1 16 0,0-1 16 15,1 2-2896-15,1 1-576 0,-7 0-112 0,0 0-16 16,0 0-544-16,0 0-96 0,47-6-32 0,-47 6 0 0,0 0-224 0,39-5-64 16,-39 5 0-16,0 0 0 15,43-5-192-15,-43 5-32 0,0 0-16 0,0 0 0 16,52-12-208-16,-52 12 128 0,0 0-128 0,0 0 0 15,40-7 0-15,-40 7 0 0,0 0 0 0,0 0 0 16,0 0 0-16,0 0 0 0,39-6 0 0,-34 6 0 16,-1 0-368-1,0 0-64-15,0 0-16 0,-4 0 0 0,0 0-720 16,0 0-160-16,0 0-16 0,0 0-17808 0</inkml:trace>
  <inkml:trace contextRef="#ctx0" brushRef="#br0" timeOffset="26740.93">25101 15135 11055 0,'0'0'976'0,"0"1"-784"0,0-1-192 0,1 0 0 16,-1 0 1952-16,1 0 352 0,0 2 64 0,1-2 0 16,0 1 944-16,3-1 176 0,0-1 32 0,0-2 16 15,1-2-1184-15,-6 5-240 0,0 0-64 0,0 0 0 16,0 0-1056-16,42-47-224 0,-42 47-32 0,0 0-16 16,0 0-80-16,34-46-32 0,-34 46 0 0,0 0 0 15,32-45-160-15,-32 45-48 0,34-63 0 0,-34 63 0 16,41-63-144-16,-41 63-48 0,34-47 0 0,-34 47 0 15,27-47-80-15,-27 47 0 0,0 0-128 0,28-48 192 0,-28 48-192 0,0 0 176 16,0 0-176-16,0 0 160 0,21-47-160 0,-20 43 0 16,1-2 0-16,-1 2 0 0,0 2 0 0,-1-2 0 15,1 2 0-15,-1-2 0 0,2 2 0 0,-2-2 0 16,0-1-192-16,0 0 192 16,0 2-768-16,-2-3-48 0,1 0 0 0,0 0 0 0,-2 0-448 0,1-2-80 0,-2 2-32 0,1-3-16864 15</inkml:trace>
  <inkml:trace contextRef="#ctx0" brushRef="#br0" timeOffset="27092.26">25097 14626 14735 0,'-2'6'640'0,"0"-3"160"0,2 1-640 0,0-1-160 16,0 0 0-16,0-2 0 15,2 2 2784-15,0 3 528 0,1 1 96 0,0 6 32 16,2 3 16-16,1 2 0 0,1 1 0 0,0 2 0 16,0 1-2048-16,2-2-384 0,1 2-96 0,0-3-16 15,1 3-272-15,-2-6-64 0,-2-6-16 0,0 5 0 16,5-2-256-16,1 6-48 0,1-1-16 0,-4-5 0 0,-3-6-112 0,-1 3 0 0,4 2-128 0,1 3 192 16,0 4-192-16,1-3 0 0,-1 1 0 0,-1-2 0 15,-2-5 0-15,0 2 0 0,-2 1 0 0,-1-3 0 16,-2-2 0-1,1-2 0-15,-1 1 0 0,-2 0 0 0,0 3 0 16,-1 1 0-16,1-4 0 0,-1 0 0 0,0-1-352 0,0-3 32 16,-1 0 16-16,1-3 0 15,-1-3-208-15,0 0-32 0,1 0-16 0,-2 0 0 16,2 3-80-16,-1-3 0 0,0 2-16 0,1 1 0 16,-1-3-1552-16,1 0-304 0</inkml:trace>
  <inkml:trace contextRef="#ctx0" brushRef="#br0" timeOffset="27559.77">25738 14651 7823 0,'0'0'336'0,"0"0"96"0,0 0-432 0,0 0 0 0,0 0 0 0,0 0 0 16,0 0 1888-16,0 0 288 0,0 0 64 0,0 0 16 15,0 0 1136-15,0 0 240 0,0 0 32 0,0 0 16 16,0 0-944-16,0 0-192 0,0 0-48 0,-7-19 0 15,5 19-1280-15,-2 4-272 0,2 5-48 0,-3-3-16 16,1 0-320-16,-1-1-64 0,-1 6-16 0,1 2 0 0,0-3-32 0,-1-1-16 16,0 4 0-16,0-1 0 0,-1 1-112 0,1-2-32 0,0 4 0 0,-1-3 0 0,2-2-128 15,-2 2-32 1,2 10 0-16,1 1 0 0,0-1-128 16,0-2 0-16,0 1 0 0,1-3 128 0,1-2-128 0,1 0 0 15,0 3 0-15,1-2 0 0,1 4 0 0,0 2 0 16,3-4 0-16,0-1 0 0,0-2 0 0,2-3 0 15,0 0 0-15,0-1 0 0,3-2-128 0,-1 0 128 16,1-1-160-16,1-3 160 16,-1 1-560-16,1-1-16 0,1-1 0 0,-1-1 0 15,-10-4-320-15,0 0-64 0,30 0 0 0,-30 0-17536 0</inkml:trace>
  <inkml:trace contextRef="#ctx0" brushRef="#br0" timeOffset="28491.99">25979 15059 9503 0,'0'1'832'0,"0"2"-656"15,0-1-176-15,0-2 0 0,0 2 848 0,0 0 144 16,0 0 32-16,-2 6 0 0,2 1 1136 0,-1 0 224 15,0-2 48-15,1-1 64 0,-1 0 208 0,1-2 48 0,0-2 16 0,0-1 48 0,0 2-512 0,1-6-80 16,1 2-32-16,1-1 48 0,-1-2-880 0,0-1-160 31,-1 0-48-31,0-1 0 0,0 0-512 0,-1-3-128 16,0-1 0-16,-1 0 16 0,1 10-256 0,0 0-48 16,-1-49-16-16,1 49 48 0,0 0-112 0,-3-39-16 15,3 39 0-15,-7-38 0 0,3 12-128 0,-1 1 0 16,0-3 0-16,0 3 128 0,1-3-128 0,-1 3 0 0,1 3 0 0,0 2 0 15,4 20-144-15,-2-35 144 0,2 35-128 0,0 0 128 16,-2-34 0-16,4 25-176 0,-1 4 176 0,0 3-160 16,-1 2 160-16,0 0 144 0,6-4-16 0,-3 4-128 15,1 4 256-15,-1-2-48 0,2 2-16 0,0-2 0 16,1 3-32-16,0 0-16 0,1 1 0 0,0 1 0 0,-1-2-144 0,2 3 0 0,0-2 144 0,1 3-144 31,-2-3 0-31,1 2 0 0,-1 0 0 0,-1 0 0 16,2 0 0-16,-2 0 0 0,0 1 0 0,-1-3 0 15,0-6 0-15,-2 6 0 0,0 4 0 0,-1 2 0 0,-1-2-320 0,-1-1 0 16,-1 1 16-16,1-3 0 16,-2 2-224-16,0-3-48 0,1 0-16 15,-3-2 0-15,1 2 128 16,0-4 16-16,-1 2 16 0,0-4 0 0,1-4 176 0,-2 2 48 0,0 4 0 0,0 0 0 0,0-4 208 0,0 2 0 16,1 4-160-16,0 0 160 0,3 1 0 0,0-8 0 15,0 0 0-15,1 0 0 0,0 6 160 0,2-2 0 16,1 1 0-16,-1-4 0 0,-2 2 64 0,0 0 16 15,12 0 0-15,-7 5 0 0,0-5 0 0,0 1 0 16,2 1 0-16,-1 5 0 0,0-1-80 0,-1 0-16 16,-1-2 0-16,-1 2 0 0,1 0-144 0,0 1 0 15,2 5 144-15,1-1-144 0,1 0 0 0,-1 0 0 0,1 1 0 16,-2 0 128-16,-1-3-128 0,0 4 0 16,-2-3 0-16,0 2 0 0,-1-2 0 0,-1 0 0 0,1-2 0 15,-4-1 0-15,2-2-176 0,-2 3 0 0,0 1 0 0,-1-3 0 16,-1-2-64-16,-1 2-16 0,0 0 0 0,-1-2 0 15,0-2 32-15,-1 2 0 0,-1-1 0 0,-2-2 0 16,0 1 32-16,-1 1 16 0,1 0 0 0,-1-3 0 16,1 0 32-16,1-2 0 0,0 2 0 0,-1 2 0 15,3-2 144-15,-1-2-208 0,1-2 80 0,2 2 128 16,1-2-208-16,2 2 80 0,0 0 128 0,1 0-208 16,1-1-160-16,1 2-16 0,2-1-16 0,1 2 0 15,2-4-1536-15,-6 4-304 0</inkml:trace>
  <inkml:trace contextRef="#ctx0" brushRef="#br0" timeOffset="29041.25">26358 15063 1839 0,'-1'-3'160'0,"0"3"-160"16,1 0 0-16,0-1 0 0,0 1 2560 0,-1 0 496 16,-1 0 80-16,0-2 32 0,-1 0 784 0,0 1 144 15,-1 2 48-15,2-1 0 0,-2 2-1152 0,0 0-240 16,0-2-32-16,-1 4-16 0,2-2-1408 0,-2 0-272 15,0 2-64-15,0 0-16 0,0 2-464 0,-1 2-96 0,0-3 0 0,-2 1-16 16,2-2-96-16,1 2-16 0,-1 1 0 0,1-1 0 16,2 3-96-16,0-3-32 0,2 0 0 0,-1 1 0 15,1-1-128-15,2 0 128 0,2 1-128 0,-1 0 128 16,3-1-128-16,3-4 0 0,-1 2 0 0,2-2 0 16,-2 2 0-16,3-3 0 0,0 2 0 0,2-3 0 15,-12 0 0-15,0 0 0 0,37 0 0 0,-37 0 0 0,0 0 0 0,0 0 0 16,53-22 0-16,-53 22 0 15,0 0-144-15,0 0 144 0,0 0 0 0,44-39 0 16,-44 39-304-16,0 0 48 0,0 0 16 0,0 0 0 16,0 0-16-16,12-53-16 0,-12 46 0 0,-2 0 0 0,-1 1 272 0,-1 1-192 15,1 0 192-15,-2 3-160 16,-1-2 160-16,1 2 0 0,-1 2 0 0,-2-3 0 0,2 2 128 0,-2 1-128 16,1-2 160-16,0 2-160 0,-1 0 128 0,2 0-128 15,-1 2 0-15,2-2 144 0,1 0-144 0,0 0 0 16,3-2 0-16,0 2 0 0,0 0-192 0,1 0-64 15,1 0 0-15,0-3-16 16,2 3-688-16,-1 0-128 0,3 3-16 0,-1-3-10496 16,2 0-2096-16</inkml:trace>
  <inkml:trace contextRef="#ctx0" brushRef="#br0" timeOffset="29590.88">26512 14719 20271 0,'-3'-1'896'0,"2"1"192"0,0-3-880 0,-1 3-208 0,2 0 0 0,0 0 0 16,0 0 2848-16,0 0 528 0,0 3 96 0,0-3 32 16,0 2-960-16,2 2-192 0,-1 2-48 0,0 0 0 15,2 1-1312-15,-1 2-272 0,1 1-48 0,-1-1-16 16,2-2-224-16,-1 3-48 0,1 6-16 0,1 2 0 15,-1 1-240-15,1 0-128 0,0 0 160 0,-2 3-160 16,1-2 0-16,0 1 0 0,0 1 0 0,-2-2 0 16,2-2 0-16,-3-2 0 0,1 3 0 0,0-3 0 15,-1-4 0-15,0 1 0 0,-1-3 0 0,1-3 0 16,-1-2-272-16,2-1 0 0,-1-4 0 0,1-3 0 0,1-1 16 16,-1-2 16-16,2 0 0 0,-4 6 0 0,0 0 240 0,0 0 0 15,0 0-160-15,0 0 160 0,32-48 0 0,-32 48 0 16,0 0 0-16,0 0 0 0,0 0 128 0,0 0-128 15,0 0 192-15,0 0-64 0,46-45 0 0,-40 43-128 0,0 2 192 0,-1-3-64 0,1 3-128 16,-1 3 160-16,-1-3-160 16,0 2 160-16,2 0-160 0,0 3 0 15,2 2 144-15,-2-1-144 0,1 3 0 0,-1 2 0 16,-2 0 0-16,-1 0 0 0,-1 0 0 0,-2 2 0 16,0-3 0-16,-1 2 0 0,-2-2 0 0,0 0 0 15,-1-2 0-15,0 2 0 0,-1-4 0 0,0 1 0 16,0 0 0-16,-1-2 0 0,0-5 0 0,0 1 0 0,-2 8 0 0,1-3 0 15,-2-2 0-15,2 2-160 0,1-4 160 0,0-2 0 16,2-2-256-16,0-4 48 0,2 2 16 0,0 2 0 16,1 2 16-16,1 0 16 0,1-3 0 0,1-3 0 15,0 2-80-15,1-2-16 0,-3 6 0 0,0 0 0 32,0 0-480-32,0 0-96 0,0 0-32 0,29-52-16864 0</inkml:trace>
  <inkml:trace contextRef="#ctx0" brushRef="#br0" timeOffset="30007.78">26896 14605 6447 0,'-5'2'272'0,"2"-2"80"0,1-3-352 0,1 3 0 15,0 1 0-15,1-1 0 0,0 2 3264 0,0-1 592 16,0 1 112-16,0 2 32 0,0 2 224 0,0 3 32 16,2 1 16-16,0 2 0 0,1 0-2160 0,1 2-416 15,1 1-96-15,0 1 0 0,0 0-752 0,1 0-144 16,0 0-16-16,2 0-16 0,-1 3-288 0,0-1-64 16,1 2-16-16,1-1 0 0,-2 0-112 0,0 0-32 15,1 2 0-15,-2-5 0 0,-1 0-160 0,-1-2 192 0,1 3-192 0,0-1 192 0,-2 0-192 0,1 0 0 16,-2 0 0-16,1 0 0 0,-3 3 0 0,1-4 0 15,-1 1 0-15,-1-2 0 16,0 0 0-16,-2-1 0 0,1 0 0 0,-2 1 0 16,0 1 0-16,1-5 0 0,-1 2 0 0,-1-2 0 0,-1 0-192 0,-2-2 0 15,1-1-16-15,-2-1 0 0,2-2-64 0,-2-4-16 16,2-2 0-16,-2 2 0 16,2 4-96-16,-1 0 0 0,1-8-16 0,1 4 0 31,-1 6-16-31,3 0 0 0,0 1 0 0,0-6 0 15,2 1-288-15,0-2-48 0,2 0-16 0,2-3-11088 0,-1-2-2224 0</inkml:trace>
  <inkml:trace contextRef="#ctx0" brushRef="#br0" timeOffset="30644.59">27276 14933 11967 0,'-1'0'1072'0,"-1"0"-864"0,2 0-208 0,0 0 0 0,0 0 2432 0,0 0 432 0,-1 0 80 0,1 2 32 16,-1-2 464-16,1 0 80 15,-1 0 32-15,2 2 0 0,0 0-1600 16,2 1-320-16,0-2-64 0,1 1-16 0,1-4-784 0,0 2-176 16,2 0-16-16,0-1-16 0,-7 1-176 0,0 0-16 15,0 0-16-15,0 0 0 0,45-13-96 0,-45 13-32 16,0 0 0-16,0 0 0 0,0 0-224 0,53-18 128 16,-53 18-128-16,0 0 0 0,0 0 0 0,0 0 0 0,45-9 0 0,-39 8 0 0,-6 1-304 0,0 0-48 15,0 0-16-15,0 0 0 31,0 0-544-31,0 0-112 0,0 0-32 0,0 0-17392 0</inkml:trace>
  <inkml:trace contextRef="#ctx0" brushRef="#br0" timeOffset="30908.7">27268 15071 13823 0,'4'0'608'0,"-3"0"128"0,2 0-592 0,-1 0-144 0,0 0 0 0,-1 0 0 31,1 0 3104-31,2 0 592 0,2 0 112 0,3 0 32 16,-1 0-384-16,2 0-64 0,0 4 0 0,-1-4-16 0,0 3-2160 0,-1 0-416 0,1-3-96 0,0 3 0 16,0-3-384-16,0 1-80 0,0 2-16 0,-1-3 0 15,1 0-224-15,-2-3 0 0,2 2 0 0,-3 0 0 16,2-1 0-16,-3-1 0 15,1 0 0-15,0-1 0 0,-6 4-256 0,0 0-112 16,0 0-16-16,0 0-12144 16,0 0-2432-16</inkml:trace>
  <inkml:trace contextRef="#ctx0" brushRef="#br0" timeOffset="31691.15">27741 14760 9215 0,'0'-1'816'0,"0"1"-656"0,0-3-160 0,0 3 0 16,0 0 2240-16,0-2 400 0,0 0 96 0,0-3 16 15,0 2 848-15,1-1 176 0,0 0 48 0,1 2 0 16,0 2-1424-16,0-4-288 0,2 4-48 0,0-2-16 16,1 2-1104-16,0-4-240 0,2 4-32 0,-1-2-16 15,-6 2-144-15,0 0-48 0,0 0 0 0,0 0 0 0,42-10-176 0,-42 10-32 16,0 0-16-16,0 0 0 15,0 0-112-15,42-3-128 0,-34 6 176 0,-1-3-176 0,-1 2 128 0,2 2-128 16,-1-3 0-16,-1 4 0 0,1-1 0 0,-2 2 0 16,-2 0 0-16,1 0 0 0,-1 2 0 0,-2 0 0 15,-1 1 0-15,0-2 0 0,-1 3 0 0,-2 1 0 16,1-1-176-16,-2 3 176 16,0-3-448-16,-1-1 0 0,-1 4 16 0,0-3 0 15,0 2 48-15,-2 0 16 0,1-2 0 0,-1 0 0 0,2 0 160 0,-1-1 16 16,1 1 16-16,1-2 0 0,0-1 176 0,2-1-160 15,1-3 160-15,1 1-160 0,1-1 160 0,1-1 0 16,0-1 0-16,1-1 0 0,2-1 144 0,0 1 16 0,0 0 0 0,1 1 0 16,0 2 112-16,1-3 32 0,0 0 0 0,1 0 0 15,1 1-48-15,-1 1-16 0,2 1 0 0,-1-2 0 16,2 4-80-16,-1-1-16 0,1-2 0 0,0 2 0 16,0 2-144-16,0-2 0 0,1 0 0 0,-3 1 128 15,1 1-128-15,-2-3 0 0,0 0 0 0,-1 2 0 16,1 0 0-16,-1 1 0 0,1 0 0 0,-2-1 0 15,-1 4 0-15,0-3 0 0,-1 3 0 0,-1-2 0 16,1 3 0-16,-2-1 0 0,-1-1 0 0,0 2 0 0,0 0 0 0,-1-3 0 16,-2 5 0-16,2-5 0 15,-2-1 0-15,1 3 0 0,-2-2-128 0,-1-1 128 16,0 3 0-16,-1-5 0 0,-1 2 0 0,-1-2 0 16,0 1 0-16,-3-2 0 0,-1 1 0 0,-1-1 0 0,-1-3-128 15,-1 0 128-15,1 0 0 0,-3 0 0 0,3-4 0 0,-1-2-176 16,-1-1 176-16,1-1-128 0,0 4 0 0,1 2 0 15,3-2 0-15,1 0 0 0,2 2 128 0,-1-1-160 16,2 2 160-16,0 1-160 0,1 0 32 0,1 0 0 16,2 0 0-16,-1 0 0 15,3 0-240-15,-1 0-32 0,2-2-16 0,2-2-12032 16,-1-2-2400-16</inkml:trace>
  <inkml:trace contextRef="#ctx0" brushRef="#br0" timeOffset="32874.83">28912 15024 911 0,'-1'4'0'0,"-1"-1"0"0,1 0 0 0,0-3 0 16,1 0 1872-16,0 0 304 0,0 0 48 0,1 0 16 16,-1 0 1872-16,1 0 384 0,2-2 80 0,-1 1 16 15,3-3-800-15,-5 4-144 0,0 0-48 0,0 0 0 16,0 0-1984-16,47-47-400 0,-47 47-64 0,0 0-32 15,41-51-384-15,-41 51-80 0,38-50-16 0,-38 50 0 0,44-64-272 0,-44 64-64 16,45-65-16-16,-45 65 0 0,44-64-288 16,-44 64 0-16,37-57 128 0,-37 57-128 0,31-47 0 0,-31 47 0 15,0 0 0-15,36-57 0 0,-36 57 0 0,0 0 0 16,0 0 0-16,29-50 0 0,-29 50-144 0,0 0 16 16,0 0 0-16,0 0 0 15,9-42-544-15,-12 39-96 0,0-4-32 0,-2 5-12176 0,-3-2-2432 0</inkml:trace>
  <inkml:trace contextRef="#ctx0" brushRef="#br0" timeOffset="33158.22">28918 14503 3679 0,'-1'0'320'0,"1"0"-320"0,1 0 0 0,0 1 0 16,-1-1 2256-16,1 2 384 0,1-2 80 0,1 3 16 15,4 3 2208-15,0 4 448 0,4 0 96 0,0 6 16 0,3 2-2672 0,-1 2-528 16,-1 1-96-16,-1-2-32 16,0 3-1232-16,0 0-256 0,1 2-48 0,1 1-16 15,-1 3-240-15,0 0-32 0,1 1-16 0,-1-1 0 16,-1-3-112-16,-1 0-32 0,0-3 0 0,-1 0 0 16,-1-2-192-16,2 1 128 0,-2-5-128 0,0 0 0 15,0-3 0-15,-1-2 0 0,-1 0 0 0,1-1 0 16,-1-3 0-16,-3-1-192 0,1 1 48 0,0-3 0 15,-2 3-448-15,0-4-96 0,0 0-16 0,-2 1 0 16,0-4-576 0,0 1-112-16,-1-1-16 0,0 2-16016 0</inkml:trace>
  <inkml:trace contextRef="#ctx0" brushRef="#br0" timeOffset="33890.76">29687 14494 3679 0,'-5'2'320'0,"1"-2"-320"0,2 0 0 0,-2 0 0 0,4 0 832 0,-1 0 112 16,0 2 16-16,-3 0 0 15,-1 1 1136-15,-2 3 224 0,-3 0 48 0,-3 0 16 16,4 4-416-16,-1-3-96 15,-1 5-16-15,2-2 0 0,1 2-80 0,1 1-32 0,1 0 0 16,1 3 0-16,0-1-96 0,1 1-32 0,2 2 0 0,-2 2 0 16,2-1-240-16,0-2-48 0,1 4-16 0,0 1 0 15,1 1-656-15,0-1-128 0,0 0-16 0,1-1-16 16,0 1-336-16,2 1-160 0,-1-1 160 0,0 0-160 16,1-3 0-16,0 3 0 0,0-3 0 0,2 0 0 15,-1-3 0-15,1 0-288 0,1-1 64 0,0-1 16 16,2 1-848-16,-1-5-160 0,2-2-48 0,0 2 0 15,-1-4-1040-15,3-2-224 0</inkml:trace>
  <inkml:trace contextRef="#ctx0" brushRef="#br0" timeOffset="34341.78">29995 14703 16575 0,'-2'-1'736'0,"0"-2"160"0,1 0-720 0,0 0-176 0,0 2 0 0,-1 1 0 16,0 0 2320-16,-1-1 432 0,0-1 96 0,-3 0 16 15,1 1-176-15,-3-2-48 0,1 1 0 0,-1 0 0 0,0 2-1280 0,0-2-256 16,1 2-48-16,-2 2-16 16,2-2-576-16,-2 2-112 0,0 0-32 0,2 2 0 15,-2 1-48-15,1 2-16 0,0-1 0 0,0 3 0 0,0 2-16 0,1 0-16 0,-1 2 0 0,2 0 0 32,1 3-32-32,2-3-16 0,-1 3 0 0,0-1 0 15,2-2-48-15,-1 2-128 0,3 1 192 0,0-2-64 16,3 1-128-16,-2-3 0 0,3 2 0 0,-1-2 128 15,1 0-128-15,1-2 0 0,1 0 0 0,0 0 0 16,2-1 0-16,-1-1 0 0,3 0 0 0,0-2 0 0,0 3 0 16,1-6 0-16,0 3 0 0,0-3 0 0,2 1-352 0,-2-4 48 0,-11 0 16 0,0 0 0 31,0 0-368-31,45-10-80 0,-45 10-16 0,0 0-11536 16,0 0-2304-16</inkml:trace>
  <inkml:trace contextRef="#ctx0" brushRef="#br0" timeOffset="34774.94">30126 14657 4607 0,'-1'1'400'0,"1"-1"-400"16,0 0 0-16,0 3 0 16,0-3 3008-16,0 1 512 15,0 0 96-15,0 1 32 0,1 1 880 0,-1 2 176 0,1 1 32 0,-1 4 16 16,0 0-2384-16,0-1-464 15,0 3-112-15,0 2 0 0,0-2-1024 0,0 4-192 16,0-2-32-16,0 3-16 0,0 1-224 0,0 0-48 0,0 1-16 0,0-1 0 16,2 1-240-16,-1-2 128 0,0 2-128 0,-1-5 0 0,1 3 0 0,1-1 0 15,-2-4 0-15,1 0 0 0,-1-2-160 0,0 0-80 16,1-4-16 0,-1 0 0-1,1-2-160-15,-1-1-32 0,1-2-16 0,1-2 0 0,0-2-32 16,-1-1 0-16,2 1 0 0,-3 3 0 0,0 0 0 0,0 0 0 15,0 0 0-15,0 0 0 0,17-51 304 0,-17 51 48 0,0 0 16 0,0 0 0 16,0 0 128-16,0 0 0 0,21-49 0 0,-18 42 0 16,-1 4 0-16,1 0 176 0,-1 2-16 0,-1 1 0 0,2 0 288 0,-2 0 48 15,0 4 16-15,1-2 0 0,-1 2-160 0,0 2-32 16,0 0 0-16,0 0 0 0,1 2-320 0,-1 1 144 16,0-2-144-16,0 2 0 0,1 0 0 15,-1 0 0-15,0-1 0 0,0 0 0 0,1 0 0 0,-2 0-144 16,1-2-16-16,0 1 0 15,0-1-544-15,2-2-96 0,-2-2-32 0,1-1-10688 16,2-1-2160-16</inkml:trace>
  <inkml:trace contextRef="#ctx0" brushRef="#br0" timeOffset="35186.93">30393 14937 3679 0,'0'2'320'0,"0"-2"-320"16,0 0 0-16,-1 0 0 0,1 0 2752 0,0 0 464 15,-1 0 112-15,-1 0 0 16,1 0 1088-16,0 3 192 0,-1-3 64 0,-1 0 0 16,-1 1-2128-16,1-1-432 0,0 2-64 0,-1-2-32 15,1 0-1200-15,-1 2-240 0,0 0-64 0,-1-2 0 16,2 3-192-16,-1-2-64 0,-1 1 0 0,0 2 0 0,1 1-112 0,1-1-16 16,-2 2-128-16,1 1 192 0,0 2-192 0,2-3 128 15,-1 0-128-15,1 2 0 16,1 0 0-16,1 0 128 0,0-2-128 0,1 3 0 0,0-6 0 0,2 2 0 0,0 0 0 0,1 0 0 31,0-4 0-31,1 2 0 0,0-3 0 0,1 0 0 16,-1-3 0-16,0 2 0 0,1-1 0 0,0-2 0 15,-1 0 0-15,-5 4-160 0,0 0 160 0,0 0-128 16,0 0-64-16,0 0-16 0,0 0 0 0,0 0 0 0,23-49 16 0,-23 49 16 16,0 0 0-16,0 0 0 0,0 0 176 0,0 0-160 15,0 0 160-15,0 0-160 0,5-42 160 0,-3 39 0 16,-2 1-144-16,0 1 144 0,0 1 0 0,0 1 0 0,0 1-144 0,0 1 144 15,0 0 0-15,0 0-192 16,0 1 192-16,0-2-160 16,0 2-288-16,0-1-64 0,1 0-16 0,0 1 0 15,0-2-1376-15,1-2-272 0</inkml:trace>
  <inkml:trace contextRef="#ctx0" brushRef="#br0" timeOffset="35607.76">30464 14961 7999 0,'1'3'176'0,"-1"-2"32"0,1 2 16 0,-1-3 0 0,0 2-224 0,1-2 0 0,-1 1 0 0,0 2 0 16,2 3 1872-16,-2 0 336 0,1 0 64 0,1 4 16 15,0 0-640-15,-1-1-128 0,1-2-32 0,0 2 0 16,0-2-128-16,-1 2-16 0,2-3-16 0,-2 0 0 0,1-2-368 0,0 2-80 0,0-2-16 0,-1-2 0 31,2 2-448-31,-2-1-96 0,-1-2 0 0,1-1-16 16,-1 0-112-16,2 0-32 0,-2-1 0 0,0-2 0 15,0-1 736-15,1 1 160 0,-1-4 32 0,0 1 0 16,0 0-1584-16,-1-4-304 16,1 2-64-16,-2-1-16 0,2-1 880 0,0 0 0 0,0 10 256 0,0 0-64 15,0 0 32-15,0-44 16 0,0 34 0 0,0 10 0 0,0 0 256 16,0 0 48-16,0 0 16 0,0 0 0 0,0 0 256 0,0 0 48 0,0 0 16 0,0 0 0 15,0 0-240 1,0 0-64-16,0 0 0 0,0 0 0 0,0 0-272 0,0 0-64 16,0 0-16-16,0 0 0 0,0 0-96 0,0 0-128 15,0 0 176-15,0 0-176 0,45-9 0 0,-40 13 0 16,0 1 0-16,-2-2 0 0,2 4 0 0,0-5 0 16,-1 2 0-16,0-3-192 15,-2 1-864-15,2-2-160 0</inkml:trace>
  <inkml:trace contextRef="#ctx0" brushRef="#br0" timeOffset="35975.08">30712 14600 1839 0,'0'0'160'0,"0"0"-160"0,0-2 0 0,0 2 0 0,1 0 2784 0,-1 2 528 0,0-2 96 0,2 0 32 31,-1 4 1248-31,0-3 256 0,2 4 48 0,-2 1 16 0,1 2-2112 0,1 2-416 16,-1 1-96-16,1 2-16 16,-1 0-1392-16,-1 2-272 0,2 4-64 0,-1 0-16 0,1 0-144 0,-1 3-32 0,1 0 0 0,-2 0 0 15,2 4-112-15,-1-3-16 16,1 1-16-16,-2 1 0 0,0-3-128 0,-1 2-32 0,1 0 0 0,-2-1 0 15,1-1-144 1,-1-1 128-16,1-1-128 0,-1-2 128 0,-1-2-128 16,2-3 0-16,0-1 0 0,0 1 0 0,0-4 0 15,0-2 0-15,0-1 0 0,2 0 0 16,-1-2-464-16,0-4-32 0,0 0 0 0,2 0 0 16,-1-4-400-16,2-1-64 0,-4 5-32 0,0 0-17824 0</inkml:trace>
  <inkml:trace contextRef="#ctx0" brushRef="#br0" timeOffset="36183.72">30895 14999 16575 0,'0'7'736'0,"0"-5"160"0,0 2-720 0,-1 0-176 0,1-2 0 0,0 1 0 16,0 0 2240-16,-1 0 432 0,1 4 80 0,-1 2 0 15,1 2 240-15,-2 0 32 0,2 2 16 0,0-3 0 16,0-1-1776-16,0-2-368 0,2-1-64 0,-1 0 0 15,0-2-640-15,0-2-192 0,0-1 128 0,1-1-128 16,-1-1-416 0,1-1-144-16,1-4-16 0,-3 6-16896 0</inkml:trace>
  <inkml:trace contextRef="#ctx0" brushRef="#br0" timeOffset="36341.42">30904 14781 10127 0,'0'0'896'0,"0"1"-704"16,0 2-192-16,0-3 0 0,0 2 3104 0,0-2 592 16,0 1 112-16,1 2 32 0,0 0-144 0,1 2-32 0,0 0 0 0,1 0 0 0,-1-1-2384 15,2-2-464-15,-1-2-112 0,1 2 0 32,0 0-912-32,1-2-176 0,0 0-48 0,0 0-16752 0</inkml:trace>
  <inkml:trace contextRef="#ctx0" brushRef="#br0" timeOffset="36757.68">31056 15024 18431 0,'-1'10'400'0,"1"-6"96"0,1 1 16 0,0-4 0 0,0-1-512 0,1 0 0 0,-1 3 0 0,0-3 0 15,3 0 2864-15,0 2 464 0,2-2 112 0,1 1 16 16,1-1-1136-16,0-1-208 0,1 1-64 0,0-2 0 15,-9 2-1120-15,0 0-224 0,0 0-64 0,0 0 0 16,47-31-400-16,-47 31-96 0,0 0-16 0,0 0 0 16,0 0-128-16,47-51 0 0,-47 51 0 0,0 0 0 0,0 0 0 0,0 0 0 0,33-57 0 0,-33 57 0 15,0 0 0-15,0 0 0 0,0 0 0 0,0 0 0 16,5-48 0-16,-8 44 0 0,0-2 128 0,-2 4-128 31,0-2 0-31,-3 1 192 0,0 3-192 0,0 0 192 0,0 0-32 0,-1 3 0 16,-1 1 0-16,0-2 0 15,2 4 0-15,-1-1 0 0,-1 4 0 0,0 0 0 0,1 0-16 0,0 4 0 16,0-1 0-16,3 2 0 0,1 1 0 0,0 1 0 16,2 0 0-16,1 0 0 0,2 0 96 15,1-1 16-15,2 1 0 0,0-3 0 0,2 2-32 0,0-2 0 16,0-2 0-16,0-3 0 0,0 1-224 0,1-3 0 16,0-1 128-16,2 0-128 0,-2-1 0 0,1-2 0 15,0-2-144-15,0 0 144 16,-1-2-752-16,0 2-48 0,1-3-16 0,-1 2-18464 0</inkml:trace>
  <inkml:trace contextRef="#ctx0" brushRef="#br0" timeOffset="37358.57">30432 14964 911 0,'-2'0'0'0,"1"-3"0"16,1 3 0-16,-1-2 0 0,1 2 1088 0,-1 0 128 0,1 0 16 0,0 0 16 15,-2-1 928-15,0 2 192 0,1 1 48 0,-2-2 0 16,2 3-320-16,0 1-64 0,1-2-16 0,-2 2 0 16,2-1 224-16,-1 4 32 0,1-4 16 0,0 4 0 15,1-1-608-15,-1 0-112 16,0 3-32-16,2-3 0 0,-2 4-528 0,0-4-112 0,1 4-32 0,-1-4 0 0,-1 1-560 0,1 0-112 15,0-1-32-15,-2 0 0 16,2 0-160-16,-1 0 0 0,0-2 0 0,0 1 0 16,1-1-192-16,0 2 48 0,0-4 0 0,0 2 0 31,1 0-336-31,0-1-64 0,2 0-16 0,-1 1 0 0,1-2-592 0,-1 1-112 0,2-2-16 0,-2 1-16 16,1 1-1232-1,-1-2-240-15</inkml:trace>
  <inkml:trace contextRef="#ctx0" brushRef="#br0" timeOffset="38207.65">31318 14592 6447 0,'-1'-3'576'0,"0"3"-576"0,1 0 0 0,0 0 0 16,0 0 1104-16,0 3 112 0,0-3 32 0,0 0 0 16,1 2 1520-16,0-2 304 0,2 4 64 0,0-2 16 15,1 2 32-15,2 2 0 0,-1 0 0 0,1 2 0 16,2 0-960-16,-2 2-192 15,1 3-48-15,-2-1 0 0,1 0-1088 0,-2 5-208 0,1-1-48 0,0 3-16 16,-1 2-112-16,0-1 0 0,-2 1-16 0,2 1 0 16,-1 2-192-16,1-2-48 0,-1 2 0 0,0-2 0 15,1 0-128-15,-2-2-128 0,1 1 144 0,-1-4-144 16,2 2 0-16,-1-1 0 0,-1-1 0 0,-1-3 0 16,2 0 0-16,-3-2 0 0,0 1-192 0,0-1 192 15,-1-2-480 1,-1 0 16-16,-1 0 0 0,0 0 0 0,-1-2-48 0,1 1-16 0,-2-2 0 0,-1 0 0 0,1-1 96 0,0 0 32 15,-1-2 0-15,-1 2 0 16,1-2-304 0,-1 0-64-16,1 0-16 0,-1 2 0 0,2-3-304 0,0 1-64 0,1-1-16 0,0 0 0 15,1-2 80-15,2 1 32 0,0-2 0 0,0 0 0 16,2 0-400-16,-1 0-80 0,2-3 0 0,0 0-6400 16,1 0-1264-16</inkml:trace>
  <inkml:trace contextRef="#ctx0" brushRef="#br0" timeOffset="38708.71">31697 14901 5519 0,'-7'0'496'0,"2"0"-496"0,2-3 0 0,1 3 0 0,2 0 1728 0,0 0 240 15,0 0 48-15,0 0 16 0,-1-2 240 0,1 2 48 16,-1 0 16-16,2 0 0 0,0 0 720 0,1 2 144 16,1-2 16-16,1 0 16 0,2 3-1216 0,0-3-240 15,2 1-48-15,-1-1-16 0,2 3-880 0,-2-3-192 0,2 2-16 0,0 2-16 16,1-2-240-16,-2-1-48 15,1 3-16-15,-2 1 0 0,1-1-176 0,-1-2-128 16,1 4 144-16,-2-2-144 0,1-1 0 0,-1 0 0 16,1 1 0-16,-3-4 0 0,3 3 0 0,-2-3 0 15,1 0 0-15,-1 0-160 16,0 0-432-16,-2-3-96 0,1 1-16 0,0 0-17408 0</inkml:trace>
  <inkml:trace contextRef="#ctx0" brushRef="#br0" timeOffset="39091.04">31690 15022 11055 0,'3'-1'480'0,"-1"1"112"16,1 0-464-16,-2 0-128 0,1 0 0 0,-2 0 0 0,2 0 1376 0,-1 0 256 0,1 1 48 0,2 1 16 16,1-2 736-16,-1 3 128 15,-1 1 48-15,1-1 0 0,0 0-848 0,0 1-160 16,-1-4-48-16,0 2 0 0,2-2-672 0,0 0-144 15,0 0-32-15,1-2 0 0,0 2-144 0,1-4-48 16,0 1 0-16,0 1 0 0,-7 2-192 0,0 0-64 16,0 0 0-16,0 0 0 0,0 0-256 0,40-11 0 15,-35 12 0-15,-2 1 0 0,2-2-240 0,-2 3 48 16,0 1 16-16,1-3 0 16,0 1-880-16,-2 1-176 0,2-2-48 0,0 2-8800 0,-2-3-1760 0</inkml:trace>
  <inkml:trace contextRef="#ctx0" brushRef="#br0" timeOffset="39958.21">32108 14959 11967 0,'-2'2'1072'0,"-1"-2"-864"15,2 0-208-15,1 0 0 0,1-2 1120 0,-1 1 176 16,0 1 48-16,0 0 0 0,2-3 592 0,-2 0 128 16,1-2 32-16,-1 0 0 0,0-2-112 0,0 1 0 15,0 0-16-15,0-3 0 0,1 2-656 0,-2 1-128 16,0-3-32-16,1 2 0 0,-2-2-320 0,1 3-80 16,0-3-16-16,0 2 0 0,-1-3-192 0,1 1-32 0,0-1-16 0,1 10 0 0,0 0-176 0,0 0-48 15,0-44 0-15,0 44 0 0,0 0-272 0,0 0 160 31,0-53-160-31,-1 43 128 0,1 10-128 0,0 0 0 16,0 0 0-16,0 0 0 0,-6-37 0 0,3 33 0 0,2 2 0 0,-2 0 0 16,1 2 240-16,-1 0-48 0,0 2 0 0,0 0 0 15,1-2 0-15,-2 2 0 0,3 0 0 0,-2 0 0 16,1 1-192-16,1-3 128 0,1 1-128 0,-2-1 0 16,2 2 0-16,0-2 0 0,0 0 0 0,2 2 0 15,-1-2 0-15,0 0 0 0,2 1 0 0,-2-1 0 16,2 0 0-16,0 0 0 0,1 1 0 0,-1 2 0 15,1 0 0-15,1 0 0 0,0 0 0 0,1 0 0 16,0 1 0-16,1-1 0 0,0 6 0 0,2-5 0 0,0 2 0 0,3 0 128 16,0-2-128-16,2 1 0 0,-1 0 0 0,2 0 0 15,1-2 0-15,1 1 0 0,2 1 0 0,0-1 0 16,-1-3 0-16,1-1 0 0,-2 0 0 0,1 2 0 16,-1-2 0-16,-3 0 0 0,0 0 0 0,-2 0 0 15,-1 0-128-15,-1 3 128 0,-2-3 0 0,-2 4 0 16,-2-2 0-16,-1 2 0 0,1 2 0 0,-3-2 0 15,1 2 0-15,-1-2 0 0,-1 0 0 0,0 3 0 16,0-4 0-16,-1 4 0 0,-1-4 0 0,1 1 0 16,0 1 0-16,0-1 0 0,-1-2 0 0,1 2 0 15,0 2 0-15,-2-2 0 0,2-1 0 0,0 2 0 16,-1 2 0-16,-2-1 144 0,1-1-144 0,0 3 160 16,-1 1-160-16,-1-2 160 0,0 6-32 0,-1-1 0 0,0 1 0 0,-2 3 0 0,0 2 64 0,-1-1 16 15,-2 4 0-15,0 2 0 0,-3 1 32 0,0 0 0 16,1 3 0-1,-2-1 0-15,0-1-48 0,2-2-16 0,-1-2 0 0,2-1 0 16,-1 1-176-16,1-2 0 0,1-3 0 0,1 0 0 16,0 0 0-16,1-2-256 0,1 0 48 0,0-1 0 31,2-1-464-31,1-2-96 0,1 0 0 0,1-4-16 16,1 0-288-16,1-3-48 0,2-3-16 0,2-3-16576 0</inkml:trace>
  <inkml:trace contextRef="#ctx0" brushRef="#br0" timeOffset="40808.65">29080 16247 14735 0,'0'2'1312'0,"0"0"-1056"0,0-2-256 0,-1 0 0 15,2 0 1728-15,0 0 304 0,0 0 48 0,2-2 16 16,2 0 704-16,-5 2 144 0,0 0 16 0,0 0 16 16,0 0-896-16,49-49-176 0,-49 49-48 15,0 0 0-15,46-58-960 0,-46 58-192 0,37-51-32 0,-37 51-16 16,40-55-208-16,-40 55-64 0,39-51 0 0,-39 51 0 16,35-48-176-16,-35 48-32 0,0 0-16 0,44-63 0 15,-44 63-160-15,0 0 128 0,36-47-128 0,-36 47 128 16,0 0-128-16,0 0 0 0,30-51 0 0,-30 51 0 15,0 0 0-15,0 0 0 0,0 0 0 0,0 0 0 16,0 0-240-16,7-43-16 0,-9 41-16 0,-1 0 0 16,1 1-576-16,-2-2-112 0,-1 1-32 0,0 0-17216 15</inkml:trace>
  <inkml:trace contextRef="#ctx0" brushRef="#br0" timeOffset="41095.4">29096 15726 14735 0,'5'3'640'0,"-1"-3"160"0,-2 2-640 0,-1 0-160 16,1-2 0-16,-1 3 0 0,0-2 2960 0,3 4 560 0,0 5 128 0,2 2 0 0,1 2-272 0,1 4-64 31,-1 4-16-31,2-1 0 0,-2 3-2080 0,3 1-432 16,-1-1-80-16,1 0 0 0,-1 3-320 0,1-5-48 15,0 4-16-15,1-5 0 0,0 2-128 0,1-1-48 0,-3-5 0 0,3 2 0 16,-4-4-144-16,1 1 0 0,0-4 144 0,-2 0-144 16,0 2 0-16,0-4 0 0,-1 0 0 0,-1 1 0 15,0-1 0-15,-2-2-192 16,1 2 64-16,-1-4 0 16,-1 1-400-16,0-2-80 0,0 0-16 0,-1-2 0 15,0 0-1264-15,0-3-256 0</inkml:trace>
  <inkml:trace contextRef="#ctx0" brushRef="#br0" timeOffset="41522.37">29889 15843 3679 0,'0'-2'320'0,"0"-1"-320"31,0 2 0-31,0-2 0 0,0 3 2272 0,0-1 384 16,0 1 80-16,-2-5 16 0,1 2 1216 0,-1-4 256 16,-2 4 64-16,0-4 0 0,-2 4-1216 0,0 0-256 15,0 0-32-15,-3 3-16 0,0-3-1664 0,1 6-336 0,-2-2-64 0,-1 4 0 0,0-2-320 0,0 4-64 31,-1-1-16-31,0 0 0 0,1 4-112 0,0 0 0 0,-2 2-16 0,2 1 0 0,1-1-48 0,2 4-128 16,-2 3 192-16,0 0-64 0,1 4-128 0,1-1 160 16,0 3-160-1,2-1 160-15,0 2-160 0,1-1 160 16,1 1-160-16,3-1 160 0,1-3-160 0,0-2 128 0,4-2-128 0,1 1 128 16,1-3-128-16,1 0 0 0,2-2 0 0,1 0 0 15,0-4 0-15,0 0 0 0,1-1 0 0,1 0 0 31,2-5-512-31,-2 1-16 0,2-1-16 0,-1-1 0 0,2-3-1056 0,-1 0-192 0</inkml:trace>
  <inkml:trace contextRef="#ctx0" brushRef="#br0" timeOffset="42112.16">30032 16288 10127 0,'0'0'896'0,"0"0"-704"0,0 0-192 0,0-1 0 0,0 1 2960 0,0-1 560 16,0 1 128-16,0-4 0 0,0 2 400 0,0-2 80 31,0-2 16-31,-1 0 0 0,1-1-2480 0,-1-3-512 16,1 4-80-16,-2-4-32 0,1 2-496 0,0-5-96 16,0 0-32-16,1 13 0 0,0 0-128 0,-5-47-32 15,5 47 0-15,0 0 0 0,-6-50-32 0,6 50-16 16,-5-34 0-16,5 34 0 0,-5-36-64 0,5 36-16 15,-5-35 0-15,5 35 0 0,-6-32-128 0,6 32 0 16,0 0 144-16,-7-43-144 0,5 33 0 0,-1 0 144 0,2 4-144 0,0 2 0 16,0 2 208-16,1-2-64 0,0 4-16 0,-2 0 0 15,4 0 64-15,-2 1 0 0,1 2 0 0,0-1 0 16,2 2 0-16,-1 2 0 0,1-2 0 0,0 2 0 16,0 0-192-16,0 1 128 0,2 2-128 0,-1 0 128 0,0-3-128 0,0-1 0 15,-1 4 0-15,2-3 128 0,3 2-128 0,-1 2 0 16,3 0 0-16,0-1 0 15,0 1 0-15,1 0 0 0,0-2 0 0,1 0 0 16,1 2 0-16,-1-2 0 0,0 2 0 0,1-1 0 16,-1-2 0-16,-1 3 0 0,0-1 0 0,-1 1 0 15,-1-2 0-15,-2 0 0 0,1 0 0 0,-3-1 0 16,-2 0-128-16,1 2 128 0,-3-3 0 0,1 3 0 0,-2-2-256 0,-2-1 0 16,1 0 16-16,-3 0 0 0,2 1-64 0,-3-1-16 15,1 4 0-15,-2-4 0 0,1 0 64 0,-1 0 0 16,-1 4 0-16,-1-4 0 0,1 1 96 0,-2-4 32 15,2 0 0-15,-2 0 0 0,-1 1 0 0,0-1 0 16,0-1 0-16,0 2 0 0,2-3-80 0,0 0-16 16,1 3 0-16,0-4 0 0,2 1 32 0,0 2 16 15,2-3 0-15,1 0 0 0,-1 0 176 0,2 0-192 16,1 0 192-16,1-4-192 0,1 4-64 0,0-4 0 16,0 2-16-16,3-4 0 15,0 2-528-15,2-2-96 0,-7 6-32 0,0 0-16496 0</inkml:trace>
  <inkml:trace contextRef="#ctx0" brushRef="#br0" timeOffset="42574.09">30467 16188 14735 0,'-3'9'640'0,"0"-6"160"0,2-1-640 0,0 0-160 0,-1 1 0 0,1-3 0 15,1 0 2880-15,-1 0 528 0,-1 0 112 0,-2 3 32 16,-2-3-464-16,-1 3-80 0,1 1-32 0,-1-4 0 15,-1 2-1680-15,1-1-336 0,0 2-64 0,-1-1 0 16,1 2-528-16,-2-2-112 0,2 3 0 0,-2 0-16 0,0 1-240 0,2 1 176 0,1-1-176 0,-2 1 160 31,3 2-160-31,0-2 0 0,2 2 0 0,-1-2 128 16,3 2-128-16,0-3 0 0,-1 0 0 0,2 1 0 16,2-1 0-16,-1-2 0 0,1-1 0 0,1 1 0 15,0-2 0-15,1 1 0 0,0-2 0 0,1-1 0 16,0 0 0-16,0-1 0 0,1-3 0 0,0-1 0 0,-6 5 0 0,0 0 0 15,0 0 0-15,0 0 0 0,0 0-192 0,36-47 192 16,-36 47-192-16,0 0 192 0,0 0-240 0,0 0 80 0,0 0 16 0,20-58 0 16,-19 52 144-16,1 0 0 15,0 0 0-15,-1 2-128 0,0 1 128 0,0 0 0 16,1 3 0-16,-1 0 0 0,0 0 0 0,0 0 0 16,2 1 0-16,-1 1 0 0,0 2 128 0,0 1 0 15,-1-1 0-15,2 2 0 0,-2 1 32 0,1 2 16 16,0 0 0-16,-1 1 0 0,1-3-176 0,0 2 128 15,-1 1-128-15,0-2 128 0,0 2-128 0,2-3 0 0,-2 2 0 0,1 0 0 0,1-2 0 0,-1-1 0 16,1 3 0-16,1-3 0 0,-1 0 0 0,1-2-144 16,0 0 144-16,1-2-208 31,0 0-640-31,0-2-128 0,0 0-32 0,1-2-16880 0</inkml:trace>
  <inkml:trace contextRef="#ctx0" brushRef="#br0" timeOffset="43007.92">30580 16182 9951 0,'0'4'208'0,"0"1"48"0,1-4 16 0,-1 1 32 0,0 1-304 0,0-3 0 0,1 1 0 0,-1 1 0 0,0 2 3504 0,2 0 640 0,-1 2 128 0,0 3 16 16,2-2-1024-16,-2 2-192 15,1-1-64-15,1-1 0 16,0 3-1376-16,0-3-288 0,1 4-48 0,-2-3-16 15,1 1-656-15,-2 3-144 0,1-3-32 0,1 1 0 16,-1 0-160-16,-1 0-32 0,2 1-16 0,-2-1 0 0,0 0-240 0,1-1 128 16,-1-2-128-16,0 2 0 0,0-3 0 0,1-2 0 15,0-1 0-15,-1 0 0 0,2-1 0 0,-1-2 0 16,1-2 0-16,-1-2 0 0,1 2 0 0,0-5 0 16,1-2 0-16,0 0 0 0,0 1-160 0,-4 8 160 0,0 0-128 0,0 0 128 15,0 0 0-15,19-56-128 0,-19 56 128 0,0 0 0 16,0 0 0-16,0 0 0 15,0 0 0-15,16-57 0 0,-14 51 0 0,-1-1 0 16,0 4 0-16,0-4 0 0,1 1 0 0,0 1 144 16,-1 2-144-16,2-1 160 0,-2 0-160 0,1-1 160 15,0 2-160-15,0-1 160 0,1 1-160 0,-2 1 0 0,1 1 0 0,1-2 0 16,-2 3 0-16,0 0 0 0,2 0 0 0,-2 3 0 0,0-3 0 0,0 1 0 31,1 1 0-31,-2 1 0 0,1-2 0 0,0 2 0 0,0-3-224 16,1 2 80-1,-1-2-384-15,0 0-80 0,0 0-16 0,1 0-11808 0,0-2-2368 0</inkml:trace>
  <inkml:trace contextRef="#ctx0" brushRef="#br0" timeOffset="43258.82">30880 16239 13823 0,'0'4'608'0,"0"-2"128"0,0 0-592 0,-1 2-144 0,1-1 0 0,0-2 0 0,-1 1 2048 0,1 2 368 15,-1 2 80-15,-1 3 0 0,2 1 304 0,-1 0 48 16,0 2 16-16,1-3 0 0,0 1-1136 0,0 0-240 16,-1-2-32-16,1 2-16 0,0-3-736 0,0 2-128 15,0-3-48-15,0 4 0 0,1-4-256 0,-1 2-48 16,0 0-16-16,1-1 0 0,0-1-208 0,1 0 0 16,0 0 0-16,-1-2 0 0,2-2 0 0,-2 2 0 0,2-4-128 0,-1 0 128 31,-1 0-1536-31,2-4-192 0,-1-2-32 0,-2 6-14560 15</inkml:trace>
  <inkml:trace contextRef="#ctx0" brushRef="#br0" timeOffset="43463.24">30943 16093 7823 0,'2'0'336'0,"-2"0"96"0,1 1-432 0,-1 2 0 0,0-3 0 0,0 0 0 16,1 2 1024-16,0-2 112 0,1 4 16 0,1-2 16 16,0-1-368-16,2 4-80 0,0-3-16 0,-2 3 0 15,4-2-1136 1,-2-1-224-16,0 3-48 0,1-2-16 0,0 3 528 0,1-2 192 0,1 1-144 0,-3 2 144 16</inkml:trace>
  <inkml:trace contextRef="#ctx0" brushRef="#br0" timeOffset="44174.98">31193 16264 5519 0,'-1'-4'496'0,"1"3"-496"16,0-1 0-16,0 2 0 0,0 0 2112 0,0 0 320 15,-1 0 64-15,0 0 0 0,-2-2 1264 0,1 1 240 16,-2 1 48-16,0 0 16 0,-1 0-1168 0,0 0-224 15,0 0-48-15,0 0-16 0,0 0-1600 0,0 1-320 0,-1-1-64 0,1 2-16 16,-1-2-304-16,0 0-64 16,1 3-16-16,0-2 0 0,-1 2-64 0,1 0-16 15,3 0 0-15,-3 0 0 0,0 1-144 0,1 1 160 16,-1 1-160-16,0 2 160 0,1 0-160 0,1 0 0 16,0 0 0-16,-1 0 0 0,1 1 0 0,-1 0 0 0,2 4 0 0,-2-3 0 15,1 0 0-15,2 1 0 16,0-1 0-16,1-3 0 0,0 2 0 0,1-3 0 0,2-2 0 0,-1-1 0 15,2 0 0-15,1-1 0 0,1-2 0 0,1-2 0 16,1-4 0-16,-8 6 0 0,0 0 0 0,0 0 0 16,42-35 0-16,-42 35 0 0,0 0 0 0,37-45 0 15,-37 45 0-15,0 0 0 0,39-54 0 0,-39 54 0 16,0 0-128-16,30-57 128 0,-30 57 0 0,0 0 0 16,0 0 0-16,26-60 0 0,-26 60 0 0,0 0 0 15,0 0 0-15,10-56 0 0,-10 56 0 0,0 0 0 0,0 0 0 0,-5-55 0 0,3 41 0 0,-2 1 0 16,1 0-224-1,0 3 80-15,-1 0 16 0,0-1 0 0,1 3 128 0,-1 2 0 0,1 0 0 0,0 0-128 16,1 2 128-16,0 2 0 0,-1 2 0 0,1-3 0 16,0 2 128-16,-1 1 0 15,2 0 0-15,0 0 0 0,-1 1 96 0,1 2 32 16,0-3 0-16,0 2 0 0,-1 2-64 0,2-2-16 16,-1 2 0-16,0-2 0 0,1 2-176 0,-1 2 160 15,1-2-160-15,-2 5 160 0,1-3-160 0,0 4 0 16,0 0 0-16,-1 2 128 0,0 0-128 0,1 2 0 15,-2 2 144-15,1 3-144 0,1-1 176 0,-2 1-48 16,2 0 0-16,0 0 0 0,-1 0 32 0,1 0 0 16,1 0 0-16,0-1 0 0,1 0-160 0,-1-1 0 15,2-1 0-15,0 0 0 0,-1 0 0 0,2-2 0 16,-1 1 0-16,1-3 0 0,0 0 0 0,0 1 0 0,-1-3 0 16,2 2 0-16,-1-4-144 0,-1 1-64 0,2 3-16 0,-3-3 0 31,2-1-192-31,-1 1-32 0,0-1-16 0,0-3 0 15,0 0 0-15,1-1 0 0,-2-2 0 0,1 2 0 0,1-4-432 0,-1 0-96 0,0-2-16 0,0 0 0 16,0 0-1616-16,1-1-320 0,-1 0-64 0,1-1-10608 0</inkml:trace>
  <inkml:trace contextRef="#ctx0" brushRef="#br0" timeOffset="44724.86">31443 15894 5695 0,'-2'-4'128'0,"-1"2"16"0,3-1 16 0,0 2 0 0,1 1-160 0,-1 1 0 16,2-1 0-16,-1 3 0 0,0-3 3008 0,3 2 560 0,-1-1 112 0,1 3 32 16,1 1 208-16,0 1 48 15,0-2 16-15,0 2 0 0,1 1-1664 0,0 0-336 16,2 1-64-16,-1 1 0 0,2-2-1088 0,-3 2-224 0,0-3-32 0,0 2-16 0,2 0-80 0,-1 2-16 16,-1 0 0-16,2 0 0 15,-1 1-144-15,1-1-48 16,0 2 0-16,1 1 0 0,-2-2-128 0,1 1-16 0,0 3-128 0,0-3 192 0,-1 2-192 0,1-2 0 15,-2 2 0 1,1 1 0-16,-1-3 0 0,1 1 0 0,-2-1 0 0,-2-1 0 16,1 0 0-16,-2 0 0 0,0 0 0 0,-1 2-160 0,-2 0-16 0,1 0 0 0,-3-1 0 0,1 1 0 15,-2-4 16-15,-1 4 0 0,0-2 0 0,-1 1 0 16,0-1 16-16,-2-3 0 0,1 2 0 0,-2-2 0 31,2 2 16-31,-2-1 0 0,2-3 0 0,-2 0 0 16,1 2-32-16,0 0 0 0,-2-1 0 0,2-1 0 15,-1 1 160-15,1-1-160 0,0-2 160 0,0 1-160 0,1-1 160 16,1-1 0-16,1 0 0 0,0 1-128 0,0-2-64 0,1 2 0 16,2-2 0-16,-1-2 0 0,1 4-64 0,1-4-32 15,1 2 0-15,-2-2 0 16,4 0-544-16,-1 0-96 0,1 0-32 0,2 0 0 0,0-2-1152 0,1 0-256 0</inkml:trace>
  <inkml:trace contextRef="#ctx0" brushRef="#br0" timeOffset="45242.33">31923 16191 11967 0,'0'0'1072'0,"1"0"-864"16,0 0-208-16,1 0 0 0,-1 0 1744 0,0 0 304 15,0 0 64-15,2 1 16 0,0 1 304 0,1 1 48 16,1-3 16-16,0 3 0 0,0-3-416 0,-1 0-80 15,1 0-16-15,0 0 0 0,-2 0-960 0,2 0-208 16,1 0-48-16,-1 0 0 0,0 2-320 0,1-2-80 16,1 0-16-16,-1 0 0 0,0 0-112 0,0 0-32 15,-1 0 0-15,-1 0 0 0,1-2-208 0,0 2 0 16,1 0 128-16,-1 0-128 0,1-2 0 0,-1 1 0 16,-1 1 0-16,1-3 0 15,-2 1-512-15,1 1-32 0,0-2-16 0,-2 3 0 16,2-4-1744-16,-3 4-336 0</inkml:trace>
  <inkml:trace contextRef="#ctx0" brushRef="#br0" timeOffset="45658.93">31940 16314 6447 0,'1'1'128'0,"1"-1"48"0,-1 0 0 0,0 0 16 0,0 0-192 0,-1 0 0 0,0 0 0 0,2 2 0 0,-1-2 1296 0,1 1 240 16,1 1 32-16,-1-2 16 0,1 4 1040 0,-1-1 224 15,1-3 32-15,-1 3 16 0,2 0-672 0,-2-2-144 16,2 2-32-16,0-1 0 0,-1-1-656 0,1 2-144 16,1-2-32-16,0 0 0 0,0-1-272 0,1 0-64 15,0-1-16-15,0 0 0 0,1-2-384 0,-1 2-80 16,1-1-16-16,1-2 0 0,0 1-160 0,1 0-32 16,0-2-16-16,-1 3 0 0,0-3-176 0,-1 2 0 15,2 2 0-15,-2-2 0 0,1 1 0 0,-2 0 0 0,0 2 0 16,1 0 0-16,0 0-144 0,-2 0-16 0,0 0 0 0,-1 0 0 31,0 0-1328-31,0 0-272 0,0 0-48 0,-2 0-13616 0</inkml:trace>
  <inkml:trace contextRef="#ctx0" brushRef="#br0" timeOffset="46378.97">32389 16077 5519 0,'0'1'240'0,"0"-1"64"0,1-1-304 0,0 1 0 31,-1 0 0-31,0 0 0 0,0 1 1632 0,2 2 272 16,-2-3 48-16,1 2 16 0,0-1 1408 0,-1 4 272 16,0-1 64-16,0 2 16 0,-1 0-1152 0,0 0-224 15,-2 1-48-15,1 0-16 0,-1 3-1104 0,1-1-224 16,-1 3-32-16,0-2-16 0,0 0-336 0,-1 0-80 16,1 1-16-16,0-1 0 0,0-3-256 0,0 2-48 15,2-3-16-15,0 0 0 0,-1 0-160 0,4-2 0 16,-2 0 0-16,2-2 0 0,-1-2 0 0,3 0 0 15,0 0 0-15,1-4 0 0,0 2 0 0,1-2 0 16,1 2 0-16,-1-2 0 0,2 2 0 0,-2-1 0 0,1 2 0 16,0 1 0-16,0-3 0 0,-1 3 0 0,2 3 192 0,-2-3-64 15,0 2 64-15,0 2 16 0,-1 0 0 0,1 2 0 16,0 0-208-16,1-2 176 0,-2 2-176 0,1 0 160 0,0 0-160 0,0 1 0 16,0-4 0-16,2 4 128 15,-1-1-128-15,-1 0 0 0,-1-4 0 0,0 5 0 16,1-4 0-16,-1 3 0 0,0-2 0 0,2 2 0 15,-3 3 0-15,1-4 0 0,0 4 0 0,-1-1 0 16,0 0 0-16,-1 0 0 0,0 2 0 0,-2-4 0 0,2 2 0 0,-3-2 0 0,1 0 0 0,-1 0 0 16,-1-1 0-16,1 3 0 15,-2-5 0-15,0 2 0 0,1-1 0 0,-2-1 0 0,1 0-144 0,-2 0 144 16,-1 2-128-16,-1 0 128 0,0-2-192 0,-2 1 192 16,-2 1-144-1,-1 1 144-15,0-2 0 0,0 0-144 0,0-1 144 0,1 2 0 16,-1-1 0-16,0-2 0 0,-2 2 0 15,4 0 0-15,-1-2 0 0,0 2 0 0,1-1 0 0,0-2 128 16,2 1-128-16,0 1 0 0,-1-3 0 0,1 1 128 16,-2 1-128-16,2-2 0 0,-2 3 0 0,0-3 0 15,2 4 0-15,0-4 0 0,-1 2 0 0,1 2 0 16,1-1 0-16,-1 0 0 0,2 1 0 0,0-4 0 0,3 2 0 0,-1-1 0 0,2-1 0 0,1 0 0 31,1-1 0-31,2-1 0 0,2-5 0 0,0 1-320 16,1-1 64-16,-6 7 16 15,0 0-1408-15,0 0-272 0</inkml:trace>
  <inkml:trace contextRef="#ctx0" brushRef="#br0" timeOffset="46710.37">32424 16058 11055 0,'-2'0'480'15,"2"0"112"-15,0 0-464 0,0 0-128 0,0 0 0 0,0 0 0 0,2 0 2208 0,-1 0 416 16,0 0 96-16,2 0 16 0,-1 0 592 0,2 0 112 0,-1 3 16 0,2-3 16 16,0 3-1296-16,2-3-272 15,0 0-48-15,0 0-16 0,3 0-1072 0,1 0-192 16,2-3-64-16,-1-2 0 0,-2 4-208 0,1-6-48 15,-11 7-16-15,0 0 0 0,45-22-240 0,-45 22 0 16,0 0 0-16,53-31 0 0,-53 31 0 0,0 0 0 16,49-34 0-16,-49 34 0 15,0 0-336-15,41-35-64 0,-41 35-16 0</inkml:trace>
  <inkml:trace contextRef="#ctx0" brushRef="#br0" timeOffset="86310.87">21182 15802 17503 0,'-2'3'1552'0,"-1"-2"-1232"15,3-1-320-15,0 2 0 0,0-2 2032 0,-1 3 336 16,0 1 80-16,-1 2 16 0,0 4 336 0,0 2 64 16,0 0 16-16,2 2 0 0,0 1-1312 0,2 1-256 15,0 3-48-15,0 3-16 0,1 0-496 0,-1 0-112 16,1 1 0-16,-1 1-16 0,2 2-112 0,-1 0-32 16,-1 3 0-16,0-1 0 0,1 3-192 0,-1-3-32 0,0 3-16 0,-1-1 0 0,0 2-240 0,-1-3 128 15,1-2-128-15,-1-1 0 0,2-5 0 0,-1-4 0 31,0-1 0-31,2-1 0 0,-2-6 0 0,1 1 0 0,0-7 0 0,-1 1 0 16,1-1-432-16,1-6-16 0,-1 2-16 16,-2 1 0-1,0 0-512-15,0 0-112 0,0 0 0 0,14-47-17552 0</inkml:trace>
  <inkml:trace contextRef="#ctx0" brushRef="#br0" timeOffset="86760.18">21139 15780 5519 0,'-3'3'496'0,"1"-2"-496"0,1-1 0 0,1 2 0 16,0-2 3280-16,-2 1 560 0,0 2 128 0,-1-1 0 16,1 2 304-16,1 0 48 0,1-2 16 0,1 1 0 0,3-3-2144 0,-1 0-416 0,-3 0-96 0,0 0-16 15,0 0-768-15,0 0-144 0,0 0-48 0,52-15 0 16,-52 15-192-16,0 0-32 15,40-3-16-15,-40 3 0 0,28 3-176 0,-28-3-32 16,29 9-16-16,-14-6 0 0,-15-3-240 0,27 9 128 16,-12-2-128-16,-2 2 0 0,2-2 0 0,-1 3 128 15,-1 1-128-15,0-1 0 0,0 0 0 0,-2 3 0 16,2-3 0-16,-5-1 0 0,-1 3 0 0,-1-1 0 16,0 1 0-16,-1 3 0 0,-1-3 0 0,-2 4 0 15,-1-2 0-15,-1 1 0 0,-1-2-320 0,-1 2 64 16,-2 1 0-16,-2 0 0 0,0-1 48 0,-4-1 16 15,-1-2 0-15,-2 1 0 0,1-4 64 0,-3 0 128 16,-1-2-208-16,-1 2 80 0,-2-3 128 0,-1 1 0 16,0-4-144-16,1 1 144 0,-1 0 0 0,3-2 0 0,1 1-144 0,3-3 144 0,2-3 0 0,2 1-192 15,4 0 192-15,3-3-160 0,1 2 16 0,1 3 0 16,0 0 0-16,0 0 0 16,0 0-176-16,0 0-48 0,38-39 0 0,-38 39 0 15,0 0-160-15,0 0-48 0,51-31 0 0,-51 31 0 31,0 0-1408-31,53-17-272 0</inkml:trace>
  <inkml:trace contextRef="#ctx0" brushRef="#br0" timeOffset="87073.17">21799 15985 13823 0,'-1'0'1216'0,"0"0"-960"0,-1 0-256 0,1 0 0 16,1 0 3424-16,-1-2 640 15,-3 2 128-15,-1-3 32 0,-1 2-768 0,-3-1-128 16,1 0-48-16,-1 2 0 0,1 0-2000 0,-2 0-416 16,1 4-80-16,0-3-16 0,-1 2-128 0,1 3-48 15,-1-2 0-15,0 2 0 0,-1 3-208 0,-2-3-32 16,2 4-16-16,0 2 0 0,0 0-80 0,0 2-32 16,1 2 0-16,0 3 0 0,1-3-32 0,2 0 0 15,1-1 0-15,1 3 0 0,0 2-64 0,1 2-128 16,0 0 176-16,3 3-176 0,1-3 128 0,1 1-128 15,1-1 0-15,1 0 0 0,4-1 0 0,0-1 0 16,0-1 0-16,3-3 0 0,1 0 0 0,-1-1 0 16,-1-6 0-16,2 4 0 0,3-3-400 0,2 0 16 0,2-2 0 15,2 0 0 1,0-3-544-16,-2-4-96 0,-18-1-32 0,36-1-18912 0</inkml:trace>
  <inkml:trace contextRef="#ctx0" brushRef="#br0" timeOffset="87592.53">21955 16144 5519 0,'0'0'496'0,"0"0"-496"15,0 0 0-15,0 0 0 0,0 0 3856 0,-1 0 688 16,1 0 128-16,-2 0 16 0,4 2-48 0,-4-2-16 16,1 1 0-16,1 2 0 0,-1 0-2896 0,0 0-592 0,1-2-112 0,-1 4-32 15,-1-1-368-15,1 2-80 0,1 0-16 0,-2 2 0 0,0 0-144 16,0 1-16-1,1 1-16-15,-2 2 0 0,1-1-96 0,-1 2-32 16,0 2 0-16,0-3 0 0,1 0-96 0,-2 4 0 16,1-2-128-16,0 2 192 0,0-1-192 0,0 1 0 15,0-4 128-15,1 1-128 0,0 0 0 0,1 0 0 16,0-3 0-16,1 2 0 0,0-3 0 0,1-2 0 16,0 2 0-16,2-3 0 0,1-2 0 0,0 2 0 0,1-4 0 0,2-1 0 0,0 2 0 0,2 1 0 15,-2-4 0-15,0 0 0 0,2 2 0 0,1-2 0 16,2 0 0-16,2 0 0 15,-2 0 0-15,1 0 0 0,2 1 0 0,-1-1 0 16,-14 0 0-16,30-1 0 0,-15 1 0 0,-15 0 0 16,0 0 0-16,38-2 0 0,-38 2 0 0,0 0 0 15,0 0-320-15,0 0-64 0,39-10-16 0,-36 6 0 16,1 2-688 0,-3-5-144-16,-1 7-32 0,0 0-17776 0</inkml:trace>
  <inkml:trace contextRef="#ctx0" brushRef="#br0" timeOffset="87826.95">21957 16111 23951 0,'0'0'1056'0,"2"0"224"0,1-2-1024 0,0 2-256 15,-1 0 0-15,1 0 0 0,-1 0 2720 0,3-3 480 16,3 3 112-16,-8 0 16 0,0 0-1408 0,37-6-256 0,-37 6-64 0,0 0-16 15,42-6-944-15,-42 6-192 0,0 0-48 0,0 0 0 16,50-16-272-16,-50 16-128 16,0 0 0-16,0 0 128 0,0 0-336 0,50-30-80 15,-50 30-16-15,0 0 0 16,0 0-1248-16,0 0-256 0</inkml:trace>
  <inkml:trace contextRef="#ctx0" brushRef="#br0" timeOffset="88043.04">21891 16296 11055 0,'3'2'976'0,"0"-1"-784"0,1-1-192 0,-1 0 0 16,0 0 3152-16,-1 0 592 0,2 0 112 0,2-1 32 0,-6 1-128 0,0 0-32 0,37-5 0 0,-37 5 0 15,29-1-2368-15,-29 1-464 0,28-4-112 0,-28 4-16 16,0 0-512-16,42-6-96 15,-42 6-32-15,0 0 0 0,42-15-128 0,-42 15-144 0,0 0 144 0,0 0-12384 16,52-34-2352-16</inkml:trace>
  <inkml:trace contextRef="#ctx0" brushRef="#br0" timeOffset="88416.73">22332 16058 10127 0,'-2'0'896'0,"2"0"-704"16,-2 0-192-16,2 0 0 0,2 0 3008 0,-2 0 560 0,1 3 112 15,0-3 32-15,2 1 384 0,2 3 96 0,1 1 16 0,1 1 0 16,2 0-2400-16,-1 1-464 0,2 2-112 0,1 1-16 15,2 0-256-15,0 0-64 0,2 1-16 0,-1 0 0 0,-2-2-368 0,1 1-80 16,1 2-16-16,0 0 0 0,0 1-256 0,-2-1-160 16,3 4 192-16,-3 0-192 15,-1 3 0-15,-1-2 0 0,-1 0 0 0,-3 3 0 16,-1-1 0-16,-1 3 0 0,-2-2 0 0,-2 2 0 16,0-1 0-16,-2-1 0 0,-2 1 0 0,-1-1 0 15,-1-4 0-15,-3 2 0 0,1-2 0 0,-4-1-192 16,1-1-320-1,0-2-64-15,-1 0-16 0,-1-2 0 0,1-3-224 0,2-1-32 0,0 0-16 0,2-6 0 16,1 0-192-16,3-4-32 0,-1-1-16 0,2-1 0 0,3 6-1808 16,0 0-352-16</inkml:trace>
  <inkml:trace contextRef="#ctx0" brushRef="#br0" timeOffset="88810">22922 16273 16575 0,'-4'0'736'0,"3"0"160"0,0 3-720 0,0-3-176 16,-1 0 0-16,2 0 0 15,0 0 2256-15,0 0 432 0,0 0 64 0,0 0 32 16,2 0 240-16,0 0 48 0,2 0 16 0,-1 0 0 16,2 0-1664-16,2-3-336 0,-7 3-64 0,0 0 0 15,0 0-496-15,0 0-80 0,30-6-32 0,-21 6 0 16,2-2-208-16,-1 1-32 0,1 1-16 0,-11 0 0 15,0 0-160-15,35-7 0 0,-35 7 0 0,0 0 0 0,28-3 0 0,-20 3-176 0,-1 0 48 0,-1 0 0 32,-1 0-496-32,-1 0-80 0,0 1-32 0,-2 1-17632 15</inkml:trace>
  <inkml:trace contextRef="#ctx0" brushRef="#br0" timeOffset="89059.99">22868 16428 4607 0,'1'0'400'0,"0"0"-400"0,0 0 0 16,0-2 0-16,2 2 3248 0,-2-2 560 15,2 2 112-15,0-2 32 0,-3 2 528 0,0 0 128 0,0 0 0 0,0 0 16 16,51-22-2512-16,-51 22-496 0,0 0-96 0,0 0-32 15,50-15-992-15,-50 15-208 0,0 0-32 0,38-10-16 16,-27 10-240-16,0-3 0 0,0 3 128 0,-1-1-128 16,-1 2 0-16,-1-1-288 0,0 3 64 0,-1-1-12048 15,-1 2-2400-15</inkml:trace>
  <inkml:trace contextRef="#ctx0" brushRef="#br0" timeOffset="89866.84">23556 15900 15663 0,'2'-2'1392'0,"-1"-1"-1120"0,0 2-272 0,0-3 0 0,0 4 2336 0,1-2 416 15,0-1 64-15,3-1 32 16,-5 4 544-16,0 0 128 0,0 0 0 0,0 0 16 16,50-40-2048-16,-50 40-400 0,0 0-96 0,0 0-16 15,47-20-368-15,-47 20-80 0,0 0-16 0,0 0 0 0,48-16-224 0,-48 16-48 16,0 0-16-16,0 0 0 0,47-15-224 0,-47 15 0 16,0 0 128-16,0 0-128 0,39-3 0 0,-31 6 0 15,0 1 0-15,-3 1 0 0,2 1 0 0,-4 1 0 16,0 3 0-16,-1 1 0 0,-1 3-256 0,-1 1 0 15,-1-2 0-15,-1 2 0 0,-1 1-96 0,0-2-16 16,-2 1 0-16,-2 1 0 0,0-4 48 0,0 2 16 16,-2-2 0-16,-1 0 0 0,-1 1 64 0,-3-1 16 0,-1-2 0 0,1-3 0 0,-1 0 0 0,0-2 0 15,0-2 0-15,3 0 0 0,1-2 224 0,1-1-144 32,0-1 144-32,4-2-128 0,1 0 128 0,1-2 0 15,2 1 160-15,2 0-160 0,0-2 384 0,2 2-32 16,0-2 0-16,2 4 0 0,0-2 96 0,0 4 0 0,2-3 16 0,1 1 0 15,2 2 48-15,0 2 16 0,0-2 0 0,3 3 0 16,0 3-144-16,0-2-16 0,1 2-16 0,-1-2 0 16,0 2-144-16,1-2-16 0,0 2-16 0,1-1 0 15,0 2-176-15,-1-1 0 0,0 1 0 0,-2-1 128 16,-1-3-128-16,-3 4 0 0,0-4 0 0,0 2 0 16,-2-4-400-16,-3 2-64 0,0-1-16 0,0-2 0 15,-1 0-464-15,-2 0-80 0,-1 0-32 0,0 0-17888 0</inkml:trace>
  <inkml:trace contextRef="#ctx0" brushRef="#br0" timeOffset="90225.62">23465 16276 10127 0,'-3'4'448'0,"2"-4"96"0,1 0-544 0,0 0 0 16,0 0 0-16,0 0 0 0,1 0 3520 0,1 0 576 15,1-4 128-15,2 1 32 0,-5 3-128 0,0 0-32 16,0 0 0-16,48-16 0 0,-48 16-2432 0,0 0-480 0,57-14-96 0,-57 14-32 15,50-10-272-15,-50 10-48 16,58-10-16-16,-58 10 0 0,60-13-256 0,-60 13-48 0,55-10-16 0,-55 10 0 16,48-8-272-16,-48 8-128 0,42-4 0 0,-42 4 128 15,35-4-128-15,-35 4 0 0,28 0 0 16,-17 2 0-16,-2 0 0 0,-2 1-144 0,0 0 144 0,-1 1-208 31,-1 2-688-31,-2 0-144 0,1 3-32 0,-3-3-19104 0</inkml:trace>
  <inkml:trace contextRef="#ctx0" brushRef="#br0" timeOffset="90661.85">23608 16434 7359 0,'-1'0'656'0,"0"0"-528"16,1 0-128-16,0 0 0 0,0 0 3136 0,0 0 608 16,0 0 112-16,0 0 32 0,0 0 208 0,0 4 32 15,-1-2 16-15,1 5 0 0,0-1-2288 0,0-1-448 16,0 1-80-16,0 3-32 0,0-3-768 0,-2 1-144 0,2 2-48 0,-1-1 0 16,1 0-112-16,-1 1-32 15,0-2 0-15,-1 2 0 0,1-2-192 0,0 2 144 16,0-3-144-16,-2 3 128 0,2-2-128 0,-2-1 0 15,1 0 0-15,0 2 0 0,0-3 0 0,0 1 0 16,1 0 0-16,-1-2 0 0,2-2 0 0,0 2 0 16,2-2 0-16,-1 2 0 0,3-3 0 0,-2 2 0 0,3-1 0 0,0-2 0 15,0 0 0-15,2 0 0 0,2 0 0 16,1-2 0-16,-10 2 0 0,0 0 0 0,0 0 176 0,52-16-176 0,-52 16 192 0,0 0-64 16,53-15-128-1,-53 15 192-15,0 0-192 0,46-10 144 0,-46 10-144 0,0 0 128 16,37-6-128-16,-37 6 0 0,0 0 0 0,0 0 0 15,37-4-192-15,-31 0 0 0,0 4-16 0,0-2 0 16,-1-1-624-16,-1 2-128 16,0 1-32-16,-1-3-17184 0</inkml:trace>
  <inkml:trace contextRef="#ctx0" brushRef="#br0" timeOffset="90909.41">23794 16409 27647 0,'-5'3'1216'0,"1"-3"256"0,2 4-1168 16,-1-4-304-16,3 2 0 0,-1-1 0 0,0 2 2352 0,1 1 400 16,-2 2 96-16,0 2 16 0,1 5-1232 0,-2 0-240 0,2 2-48 0,0 1-16 0,1 0-400 0,0 3-80 15,1-3-16-15,-1 3 0 16,2 3-256-16,0 0-48 0,-1 0-16 0,1 1 0 0,1 0-272 0,-2 1-64 31,2 2-16-31,-1-4 0 0,1 3-160 0,0-6 0 16,0 2 0-16,-1-5 128 0,1-2-128 0,-1-4 0 15,1-1 0-15,0-3 0 16,0-4-576-16,-1-1-32 0,1-2-16 0,-1-4 0 16,-2 5-464-16,0 0-112 0,0 0-16 0</inkml:trace>
  <inkml:trace contextRef="#ctx0" brushRef="#br0" timeOffset="91543.56">24318 16286 11967 0,'1'-3'1072'0,"-1"3"-864"0,0 0-208 0,0 0 0 16,1 0 2384-16,-1 0 432 0,2 0 96 0,0 0 16 15,3 0 864-15,0 3 176 0,0-3 48 0,2 0 0 0,0 0-2096 0,0 0-432 16,0 0-80-16,2 0 0 16,-9 0-656-16,0 0-128 0,26-4-32 0,-16 4 0 15,-10 0-240-15,0 0-48 0,26-5-16 0,-17 4 0 0,-9 1-288 0,0 0 128 16,0 0-128-16,0 0 0 0,0 0 0 15,0 0 0-15,34-11 0 0,-31 10 0 0,-1-2-304 0,-1 2-64 16,1 0-16-16,-2-1 0 16,1 0-592-16,-1 1-128 0</inkml:trace>
  <inkml:trace contextRef="#ctx0" brushRef="#br0" timeOffset="91842.57">24333 16393 5519 0,'2'3'496'0,"0"-3"-496"0,0 0 0 0,-1 0 0 0,1 0 3744 0,0 0 656 16,2 1 128-16,2 2 16 15,4 0 64-15,0 0 16 0,0 0 0 0,-1 0 0 16,1 1-2880-16,-1-2-576 0,0-1-112 0,-2 2-32 15,0-3-544-15,2 0-112 0,0 0-32 0,-9 0 0 16,0 0-208-16,0 0-128 0,0 0 160 0,0 0-160 16,38-19 0-16,-38 19 0 0,0 0 0 0,0 0 0 15,0 0-416-15,0 0-32 0,0 0 0 16,0 0 0-16,0 0-1024 0,40-28-192 0</inkml:trace>
  <inkml:trace contextRef="#ctx0" brushRef="#br0" timeOffset="92176.53">24981 15878 5519 0,'-1'0'496'0,"-1"-3"-496"0,2 3 0 0,-1 0 0 16,1 0 3312-16,-1 0 560 15,0 0 112-15,-2 0 32 0,1 3 464 0,-2-3 112 0,0 3 16 0,2 4 0 16,-1-1-2512-16,2 0-496 0,-1 4-112 0,2-1-16 16,-2 2-608-16,2 1-128 0,2 3-32 0,-2 3 0 15,1-2-128-15,-1 4-48 0,1-1 0 0,0-3 0 16,1 2-240-16,-1-1-48 0,1-1-16 0,-1 0 0 15,3-1-224-15,-1-2 0 0,0 2 0 0,1-3 0 32,1-1-320-32,-1-2-96 0,-2 1-32 0,2-1 0 15,0-2-624-15,-2 2-128 0</inkml:trace>
  <inkml:trace contextRef="#ctx0" brushRef="#br0" timeOffset="92444.45">24835 16367 15663 0,'0'4'1392'0,"1"-4"-1120"15,0 0-272-15,1 0 0 0,0 0 3488 0,-1 0 640 16,2 0 128-16,2 0 32 0,2 0-1200 0,2-2-224 16,2 2-48-16,0-2-16 0,1 0-1616 0,-12 2-320 15,29-9-64-15,-29 9-16 0,0 0-208 0,39-13-32 16,-39 13-16-16,0 0 0 0,46-16-272 0,-46 16-48 15,0 0-16-15,42-19 0 0,-42 19-192 0,0 0 0 0,0 0 0 0,40-21 0 0,-40 21-192 0,0 0-96 16,0 0-16-16,0 0 0 31,0 0-608-31,38-14-128 0,-34 17-32 0,0 4-18080 0</inkml:trace>
  <inkml:trace contextRef="#ctx0" brushRef="#br0" timeOffset="92976.62">24965 16617 17503 0,'-2'5'768'0,"1"-4"176"0,1 1-752 0,1-2-192 0,1-2 0 0,-1 1 0 16,0 0 2800-16,2 1 528 0,-1-4 96 0,-2 4 32 15,0 0-416-15,0 0-80 0,0 0-16 0,0 0 0 16,43-37-1792-16,-43 37-384 0,0 0-64 0,0 0 0 15,38-25-208-15,-38 25-48 0,0 0 0 0,33-13 0 16,-22 10-208-16,-1 2-48 0,1-1-16 0,0 4 0 16,-1-2-176-16,0 4 128 0,-1-1-128 0,-1 1 128 0,1 2-128 0,-3 1 0 15,-1 1 0-15,0 0 0 0,-1 0 0 0,-2 2 0 16,1 3 0-16,-3-4 0 0,0 6-208 16,0-2-32-16,-2-2 0 0,0 4 0 0,-1-3-96 0,0 2-32 15,-2 2 0-15,-1-1 0 0,-1-2 0 0,0 2 0 16,-2 1 0-16,-2-1 0 0,-1-2 80 0,0 2 16 15,-2-4 0-15,-1 2 0 16,-1-1-128-16,-1 1-32 0,-2-1 0 0,1-2 0 16,2 0-400-16,-1-2-96 0,4-1-16 0,-1-1 0 15,4-5 304-15,2-1 64 0,2 0 16 0,1-1 0 0,2-4 832 0,2 1 176 16,1-2 16-16,0 6 16 0,0 0 416 0,0 0 96 0,0 0 16 0,0 0 0 16,30-48-336-16,-30 48-64 0,0 0-16 0,0 0 0 15,0 0-160-15,45-45-48 0,-45 45 0 0,0 0 0 16,37-22 0-16,-24 17-16 0,-1 1 0 0,2 1 0 15,-1 3-112-15,1 0-32 0,0 3 0 16,-2 0 0-16,0 3-224 0,-1 1 176 0,1 2-176 0,-4-2 160 16,1 3-160-16,-2 1 0 0,1 2 0 0,-3-2 0 0,0 0 0 0,-3 0 0 0,1 0 0 0,-1-1-176 15,-1 0-176-15,0-1-32 0,-1-2-16 0,0-1 0 32,0 0-240-17,-1 1-32-15,1-5-16 0,-1-1-18000 0</inkml:trace>
  <inkml:trace contextRef="#ctx0" brushRef="#br0" timeOffset="97894.64">19864 17240 5519 0,'-4'0'496'0,"2"-2"-496"15,1 2 0-15,1 0 0 0,0 0 1152 0,0 0 144 16,0-1 32-16,0 1 0 0,0 0 1344 0,0-3 272 16,0 6 48-16,0-3 16 0,1 3-304 0,0 1-48 15,0 2-16-15,2 3 0 0,-1-2-544 0,1 6-112 16,0-1-32-16,2 2 0 0,-1 3-880 0,1-1-176 15,0 6-48-15,0 1 0 0,1 0-400 0,-1 4-96 0,0 2-16 16,0-1 0-16,1 1-48 0,-1-1-16 16,0-2 0-16,-3-1 0 0,1-3-80 0,-1-2-32 15,0 5 0-15,-1-4 0 0,0-4-160 0,0-1 0 0,1 1 0 0,-2-3 128 16,1 1-128-16,0 1 0 0,-1-4 0 0,0-2 0 16,0 2 0-16,0-4 0 0,0 2 0 0,-1-2 0 0,1-1-192 0,0-5 48 15,0 2 0-15,-1-4 0 31,2 0-704-31,-1-4-144 0,1-1-32 0,0-2 0 16,1-6-2560-16,-2 13-528 0</inkml:trace>
  <inkml:trace contextRef="#ctx0" brushRef="#br0" timeOffset="98373.37">19902 17196 10079 0,'-6'4'208'0,"2"-2"48"0,2-1 16 0,-1 2 32 0,2-1-304 0,0-2 0 15,1 0 0-15,-2 0 0 0,0 2 3728 0,-1 0 688 16,0-1 144-16,2 2 32 0,0-3-1440 0,-1 2-272 16,2-2-64-16,2-2-16 0,-1 2-1392 0,3 0-256 0,-1-4-64 0,2 4-16 15,3 0-624-15,-1-2-112 0,-7 2-16 0,0 0-16 16,0 0-48-16,40-2 0 15,-28 2 0-15,-12 0 0 0,0 0-32 0,43 0-16 16,-43 0 0-16,0 0 0 0,44 4-208 0,-31 0 144 16,0-1-144-16,0 4 128 0,-2 1-128 0,0-2 0 0,1 4 0 15,-3-1 0-15,0 1 0 0,0 0 0 0,-1 2 0 0,0-2 0 16,-1-1 0-16,-1 1 0 0,-1-1 0 16,-1 0 0-16,0-1 0 0,-3 0 0 0,0 0 0 0,-2 3 0 15,0-4 0-15,-3 3 0 0,0-1 0 0,-2 1 0 16,-1 2 0-16,-2-2 0 0,-1 2 0 0,0 1 0 0,0-5 0 0,-1 2 0 15,-1 0 0-15,-2 0 0 16,1-1 0-16,0-2 0 0,1-1 0 0,1-1 0 16,1 0 0-16,0 0 0 0,1-1 0 0,1-4 0 15,2 2 0-15,-1-1 0 0,4 2 0 0,1-3 0 16,1 0 0-16,1 0 0 0,1-3 0 0,1 2 0 16,1 1-192-16,1-2-32 0,2-2 0 0,0-1 0 15,-6 5-512-15,0 0-96 0,0 0-32 0,0 0-17248 0</inkml:trace>
  <inkml:trace contextRef="#ctx0" brushRef="#br0" timeOffset="98905.95">20513 17240 10127 0,'-5'2'448'0,"3"-2"96"0,-1-2-544 0,1 2 0 0,-1 2 0 0,2-2 0 16,-1 2 2112-16,-2-2 320 0,-2 3 64 0,-2-2 16 16,0 4 208-16,-1 1 32 0,-1 1 16 0,1 2 0 15,1 1-1008-15,-1-1-208 0,2 1-32 0,-1-1-16 16,2 0-416-16,0 2-64 0,0 2-32 0,0 1 0 15,-1-1-304-15,2 0-64 0,2 2-16 0,0 1 0 0,2-3-256 0,0 3-48 16,2 0-16-16,0 0 0 0,2 2-96 0,0 1-32 0,1 1 0 0,1 0 0 31,0 1-160-31,0 1 128 0,0 0-128 0,1 0 128 0,-1 1-128 0,0-2 0 16,1 1 0-16,-1-5 0 0,1 1 0 0,-1-2 128 16,0-4-128-16,1 2 0 0,2-2 0 0,0-2 0 0,4 2 128 0,-3 1-128 0,3-4 0 0,-1 0 0 15,1 1 0-15,0 0 0 16,1-1 0-16,-1-3 0 15,1 1 0-15,-2-1 0 0,0 1-352 0,0-1 0 16,0-3 0-16,-2 4-18080 0</inkml:trace>
  <inkml:trace contextRef="#ctx0" brushRef="#br0" timeOffset="99705.61">20843 17775 15663 0,'0'0'1392'0,"0"0"-1120"16,0 0-272-16,0 0 0 0,0 0 2432 0,0 0 416 16,2 0 96-16,-1 0 0 0,1-3-144 0,-2 3-48 15,0 0 0-15,0 0 0 0,0 0-1136 16,0 0-224-16,45-54-48 0,-45 54-16 0,0 0-656 0,39-61-128 0,-39 61-32 0,0 0 0 16,47-69 0-16,-47 69-16 0,36-51 0 0,-36 51 0 15,37-57-224-15,-37 57-32 0,35-50-16 0,-35 50 0 0,0 0-96 0,42-60-128 31,-42 60 176-31,0 0-176 0,0 0 128 0,33-48-128 16,-33 48 0-16,0 0 0 0,0 0 0 0,0 0 0 16,0 0 0-16,0 0 0 0,0 0 0 0,0 0 0 15,0 0 0-15,0 0-144 16,0 0-544-16,0 0-96 0,8-49-32 0,-13 45-12208 16,0 0-2448-16</inkml:trace>
  <inkml:trace contextRef="#ctx0" brushRef="#br0" timeOffset="100013.79">20807 17367 14735 0,'3'0'1312'0,"1"0"-1056"0,-1 1-256 0,0 1 0 0,1-2 2832 0,-1 3 512 0,5 0 112 0,4 4 0 15,5 3-80-15,3 2-32 0,0 4 0 0,0-2 0 31,-1 4-1952-31,2 1-400 0,-1 2-80 0,0 1-16 16,0 0-320-16,-3 2-80 0,0-2-16 0,-2 3 0 0,1-4-208 0,-2 1-32 16,0-2-16-16,-3 0 0 0,-1-3-224 0,-2-1 176 15,1-2-176-15,-3 0 160 16,2-1-160-16,-4-3 0 0,1 0 0 0,-1-4 0 0,-1 0 0 0,-2 0 0 16,0-2 0-16,-1 0 0 0,0 0-288 0,0-2-32 15,-1 0-16-15,-2-2 0 0,1 0-704 0,-2-2-144 0</inkml:trace>
  <inkml:trace contextRef="#ctx0" brushRef="#br0" timeOffset="100775.92">21568 17487 2751 0,'0'0'256'0,"0"-3"-256"0,0 3 0 0,0-2 0 15,0 2 2960-15,0 0 560 0,0-2 96 0,0 0 32 16,0-2 512-16,0 2 96 0,-1-1 32 0,1 2 0 15,-2-1-1552-15,0 0-304 0,1 2-64 0,-2 0-16 16,1 0-1280-16,-2 2-256 0,2 0-48 0,-2-2-16 16,-1 0-176-16,0 1-48 0,-1 2 0 0,0-1 0 0,-1-1-80 0,0 2-32 15,1-3 0-15,-3 2 0 0,2 0-112 0,-3 0-32 0,1 1 0 0,1-3 0 16,0 3-144-16,0-3-128 16,0 3 144-16,2-2-144 0,1 1 128 0,0-2-128 0,1 2 0 0,2 0 0 15,1 1 128-15,-2-2-128 0,3 1 0 0,-1 1 144 16,1 1-144-16,0-1 0 0,1 2 144 0,0 0-144 0,1 0 0 0,1 1 0 31,1-2 0-31,0 2 128 0,2-3-128 0,0 2 0 16,0 0 0-16,0-2 0 0,-1 0 0 0,0-2 0 15,2 1 0-15,-1 2 0 0,1-1 0 0,-1-1 0 16,0-1 0-16,1 2 0 0,-1-3 0 0,-1 1 0 16,0-1 0-16,-2 2 0 0,0-2 0 0,-1 0 0 15,1 0 0-15,-2 0-128 0,0 0 128 0,-1 0-192 0,0 0 192 0,-1 0-192 0,1 3 16 0,-1-3 0 31,-2 1 0-31,1 2 0 0,-2-1 0 0,1-2 0 16,-2 4 0-16,0-4 0 0,0 2 176 0,-2 0-192 16,3 0 192-16,-4-1-192 0,2 2 192 0,0-1 0 0,0-1 0 0,1 2 0 15,-2-1 0-15,3 2 0 0,-1-1 0 0,1-2 0 16,0 1 0-16,2 2 0 0,0-2 0 0,1 2 0 16,0-1 0-16,1 0 0 0,0 0 0 0,1 1 0 0,0-2 0 0,1 2 0 0,0 2 128 15,1-2-128-15,0-1 144 0,-1 2-144 16,0 1 192-16,1-2-192 15,-1 2 160-15,0-2-160 0,1-1 128 0,-1 0-128 16,0 0 128-16,0 0-128 0,1 0 0 0,-1 1 128 16,2-2-128-16,1-1 128 0,0 2-128 0,0 0 128 0,1 0-128 0,0-2 160 15,0 2-160-15,2-1 160 0,-1-1-160 0,0 2 160 16,2-1-160-16,0-2 160 0,1 2-160 0,0 0 0 16,1-2 0-16,-1 3 0 0,-1-3 0 0,1 0 0 15,0 0 0-15,-1 0 0 0,-2-3 0 0,-1 1-144 16,-1 0 144-16,-1 2-208 15,0-2-496-15,-2-2-112 0,1-1-16 0,-3 1 0 16,0 1-544-16,0-1-112 0</inkml:trace>
  <inkml:trace contextRef="#ctx0" brushRef="#br0" timeOffset="102055.64">22076 17320 9215 0,'1'0'816'0,"1"0"-656"0,-2 2-160 0,1-2 0 16,-2 0 1600-16,1 0 272 16,0 1 64-16,1 2 16 0,-1-2 624 0,0 1 128 15,-1 1 32-15,-2-2 0 0,-1 2-624 0,1-3-112 0,-1 0-16 0,-2 0-16 16,1 0-720-16,-3-3-144 15,0 3-16-15,-1-1-16 0,1 1-352 0,-1-3-64 16,0 3-16-16,-2 3 0 0,1-3-288 0,-1 0-64 16,0 1-16-16,1 2 0 0,-1-1-96 0,1-1-32 15,3 2 0-15,-1 1 0 0,3-2-144 0,0 2 160 16,2-1-160-16,-1 2 160 0,3-1-16 0,-2-1 0 16,2-2 0-16,1 4 0 0,0-2-16 0,1 4-128 0,0-4 192 0,1 4-64 0,0-4 0 0,1 2-128 15,-1 0 192-15,2 1-64 0,1 1-128 0,0-1 192 31,1 2-192-31,0-1 192 0,0-1-192 0,0 0 0 16,-1 0 144-16,0-2-144 0,0 2 0 0,0-2 0 0,1 2 0 0,1 0 0 16,-1 0 0-16,-1 0 0 0,0 1 0 0,0-4 0 15,-2 6 0-15,0-4 0 0,-1 1 0 0,-1-1 0 16,1 1 0-16,-1 0 0 0,-1 1 0 0,-1 0 0 0,-1-1 0 0,1 0 0 16,0-2 0-16,0 1 0 0,-2-1 0 0,0-1-128 0,0 0 128 0,1-2-128 15,-3 2 128-15,0-1-192 0,-1 2 192 0,-1-2-192 31,2-2 192-31,0 4 0 0,2-4 0 0,-2 0-128 16,2 1 128-16,1-1 0 0,1 0 0 0,-1 0 0 16,4 0 0-16,-1 0 0 0,0-1 0 0,0 1 0 15,2 0 0-15,-1 0 0 0,1 0 0 0,-1-2 0 16,3 2 0-16,-1 0 144 0,0 2-144 0,1-2 160 0,-1 1-32 16,1 2 0-16,2 0 0 0,0 2 0 15,-1-1-128-15,0 2 160 0,-1-2-160 0,0 2 160 0,0 0-160 0,0 1 0 16,-2-1 0-16,-1 0 128 0,1 0-128 0,-2 2 0 15,0 0 0-15,-1 2 0 0,0-4 0 0,-1 3 0 16,0 1 0-16,-2 0 0 0,1 2 0 0,-1-2 0 16,-1 2 0-16,1-2 0 0,-1 3 0 0,0-4 0 15,-1 1 0-15,0 1 0 0,2-3 0 0,-1-2 0 16,2 0 0-16,-1 0 0 0,2-3 0 0,0-2 0 16,-1 2 0-16,4-1 0 0,-1-1 0 0,1 2 0 15,1-3 0-15,0 1 0 0,1 0 0 0,1 3 0 0,1-3 0 0,1 4 0 0,-1-4 0 0,1 4 0 31,2-1 0-31,-1 0 0 0,1-1 0 0,-2 2 0 16,1-1 0-16,-1 0 0 0,2 1-224 0,0 1 32 0,-1-2 0 0,0-1 0 31,0 0-960-31,-1 1-192 0</inkml:trace>
  <inkml:trace contextRef="#ctx0" brushRef="#br0" timeOffset="103155.82">22326 17494 3679 0,'-3'0'320'0,"1"0"-320"0,0 0 0 0,0 0 0 15,1 0 1216-15,-1 0 192 0,-2 0 16 0,-2-1 16 16,-3 2 960-16,0-1 192 15,2 2 32-15,1-2 16 0,2 0 112 0,2 0 32 16,0 0 0-16,2 2 0 0,2-2-336 0,1 2-64 16,2-2-16-16,0 0 0 0,1 0-960 0,-1 0-208 15,-1 0-48-15,2 0 0 0,0 0-512 0,4-2-96 16,0 0-32-16,-10 2 0 0,0 0-144 0,39-2-48 16,-26 2 0-16,-1 0 0 0,-3 0-160 0,0 0-32 0,3 2-128 0,-1-2 192 15,0 2-192-15,-3 0 0 0,-2-2 0 0,-1 3 0 0,0-2 0 0,0 1 0 31,-1 2 0-31,-2-1 0 0,1 0 0 0,-1 1 0 0,-1 1 0 0,-1 1 0 16,0-2 0-16,-1 2 0 0,-1 0-160 0,-1 0 160 0,-1 1-224 0,1-1 32 16,-2 1 16-16,-2 2 0 15,1-3 0-15,-2 1 0 0,0 0 0 16,0-1 0-16,0 0 176 0,1-4-128 0,-1 5 128 0,2-4-128 16,1 0 128-16,1 0 0 0,1-3 0 0,2 2 0 0,-1-2 0 0,2 0 0 15,2 2 0-15,-1-2 0 0,0 0 0 0,1 0 128 0,2 3-128 16,1-3 176-1,-1 1 16-15,0 1 16 0,-1-2 0 0,2 3 0 16,0 1 16-16,0-2 0 0,1-1 0 0,0 2 0 16,2-1-64-16,-2 2-16 0,-1-3 0 0,2 2 0 15,0-1-144-15,0-1 0 0,-1 2 0 0,0-1 128 16,1 2-128-16,0 0 0 0,-1 1 0 0,0-2 0 0,1 1 0 0,-1 2 0 0,-3 0 0 0,1 1 0 16,-1-1 0-16,-2 1 0 15,0-1 0-15,-2 3 0 0,0-3 0 0,-1 0-144 0,0 1 144 0,-3-1-160 16,1-3 0-16,-1 4 0 0,-1-4 0 0,-1 4 0 15,-1-5 160-15,1-1 0 16,1 2-144-16,-3-1 144 0,-2-2 0 0,-3 4 0 16,-2-4 0-16,0 1 0 0,0 0 0 0,2 1 128 15,1-2-128-15,2 2 128 0,1-2-128 0,1 1 0 16,3 2 0-16,1-3 128 0,1 0-128 0,2 0 0 16,1 0 0-16,-1 2 0 0,2-2 0 0,2 0 0 0,-1 0 128 0,0 2-128 0,3 0 0 15,-2-2 0-15,3 0 0 0,-1 0 0 0,2 0-176 0,0-4-16 31,3 4 0-31,-9 0 0 16,0 0-496-16,0 0-96 0,0 0-32 0,53-18-17904 0</inkml:trace>
  <inkml:trace contextRef="#ctx0" brushRef="#br0" timeOffset="103455.7">22734 17848 5519 0,'-1'0'496'0,"0"-4"-496"0,1 4 0 0,0-3 0 0,1 3 2208 0,-1-2 352 0,0 1 64 0,-1-2 0 32,1 0 896-32,0-1 192 0,0 1 16 0,1 3 16 0,-1-2-992 0,0 4-192 0,0-2-32 0,1 3-16 15,0 1-1248-15,0-1-256 0,2 1-48 0,-1 1-16 31,1-1-656-31,-1 2-128 0,1 0-32 0,1 0 0 0,-2 0-128 16,0 1 0-16,0-1 0 0,-1 1 0 0,0-1 0 0,-1 3-176 16,0-2 48-16,-2 2 0 15,-1 1-576-15,1-1-128 0,-2 1 0 0,0-1-16 16,-1 0-1232-16,-1 1-240 0,0-4-48 0,1 0-12096 16</inkml:trace>
  <inkml:trace contextRef="#ctx0" brushRef="#br0" timeOffset="104405.48">22889 17657 1839 0,'0'-2'160'15,"-2"2"-160"-15,1 2 0 0,0-4 0 0,1 2 1264 0,0 0 208 16,0 0 64-16,0 0 0 0,-1 0 1200 0,1-3 240 16,-2 3 48-16,2 0 16 0,-1-1-112 0,0 1-32 15,1 0 0-15,-1 0 0 0,1 0-720 0,-2-2-128 16,2-2-48-16,-1 1 0 0,0 1-704 0,0-2-144 16,-1 0-16-16,0-2-16 0,0 0-608 0,-2-4-112 15,1 2-16-15,0-2-16 0,-1 0-112 0,0 0-32 0,-1-2 0 16,2-1 0-16,-1 3-64 0,1-2-16 0,0 2 0 0,-1 1 0 15,2 3-144-15,-1-1 160 0,1 2-160 16,-1 1 160-16,2 0-160 0,0-1 160 0,-1 4-160 16,2-1 160-16,0-1-160 0,-1 2 160 0,2-1-160 0,-1 0 160 15,2 2-32-15,0 0-128 0,1-1 192 0,0 2-64 16,2 1 0-16,-1-2-128 0,1 2 192 0,0-2-64 16,2 4-128-16,4-2 160 0,0 2-160 0,2-2 160 0,-1 2-160 0,1 2 0 0,-1-3 0 15,2 2 128 1,-1 0-128-16,-2-2 0 0,-1 4 0 0,0-5 0 0,2 3 0 0,0 0 0 15,-3 1 0-15,3-2 0 0,-3-1 0 0,0 2 0 16,0-3 0-16,-3 1 0 0,1 0 0 0,-2 1 0 16,-1-2 0-16,0 1 0 0,-2 0 0 0,-1 0 0 15,1-2 0-15,-1 1 0 0,-1 1 0 0,0 1 0 16,-1-2 0-16,-1 2 0 0,1-1 0 0,-1 0 0 16,-1 1 0-16,1-1 0 0,1 2 0 0,-2-1 0 15,1 0 128-15,-1 2-128 0,2-4 0 0,0 5 0 16,-2-4 144-16,1 5-144 0,0-2 0 0,0 3 128 15,0-1-128-15,0 0 0 0,0 0 0 0,1 0 0 16,-2 2 0-16,2 1 0 0,-2-1 0 0,2-1 0 16,-1 0 0-16,0 4 128 0,0-4-128 0,-2 4 0 15,2 0 0-15,-2 0 0 0,0 0 0 0,-1 0 0 0,2 2 0 16,-2-3 0-16,1 2 0 0,0-2-128 0,1 0 128 16,-1-2-128-16,1-1-160 0,0-3-32 0,0 1 0 0,1 2 0 15,1-3-112-15,-1-2-16 0,1 0-16 0,1-1 0 31,0-1-16-31,0-2 0 0,1-3 0 0,3-1 0 16,-4 4-864-16,0 0-192 0,0 0-16 0,0 0-14800 0</inkml:trace>
  <inkml:trace contextRef="#ctx0" brushRef="#br0" timeOffset="105323.52">23250 17431 911 0,'-4'2'0'0,"0"-4"0"16,2 2 0-16,-1-1 0 0,2 1 1232 0,1 0 176 15,-1-3 16-15,0 3 16 0,-2 0 1568 0,1-2 320 16,-1 2 64-16,1-2 16 0,0 2-80 0,2 0-32 0,0 0 0 0,2 0 0 0,0 0-1088 0,1 0-224 31,0 2-32-31,1-2-16 0,0 2-848 0,1-2-192 16,0 0-16-16,0 0-16 0,1 3-480 0,-1-3-112 15,1 3-16-15,-1-3 0 0,1 2-80 0,1 0-32 0,-2 1 0 0,2 0 0 16,-1 0-144-16,0 0 0 0,-1 4 144 0,0-4-144 16,0 1 0-16,-2 1 0 0,0 1 0 0,-1-2 0 15,1 2 0-15,-2-3 0 0,0 0 0 0,-1 0 0 16,2 0 0-16,-2 1 0 0,-2-1 0 0,1 3 0 16,0-2 0-16,-2-2 0 0,2 2 0 0,-1-1 0 15,-2 1 0-15,0 1 0 0,1-1 0 0,-2 2 0 0,0-2 0 0,0 1 0 0,-1 2 0 0,-1-1 0 31,2 0 0-31,0 1 0 0,1-4 0 0,0 3 0 0,0-3 0 0,3 1 0 0,0-1 0 0,-1 0 0 16,2-1 0-16,2 0 0 0,-1 0 0 0,1-1 0 16,1 2 0-16,-1-1 0 15,2-1 0-15,0 2 0 0,-1-1 0 0,2-2 144 16,-1 4-144-16,1-1 0 0,-1 0 160 0,1 0-160 0,0 0 128 0,0 1-128 16,1-1 0-16,-1 0 128 15,0 0-128-15,0 1 0 0,0-1 0 0,0 0 0 16,-2 0 0-16,1 0 0 0,0 1 0 0,-1-1 0 15,1 2 0-15,0-1 0 0,-2 0 0 0,1 1 0 16,-1-2 0-16,-1 1 0 0,2 2 0 0,-2-3 128 16,-1 3-128-16,1-2 0 0,1 2 0 0,-2-3 0 15,0 4 128-15,1-5-128 0,0 4 0 0,-1-2 0 0,0-1 0 16,0 0 0-16,0 1 0 0,-1-2 0 0,1 2 0 16,-1 0 0-16,1 1 0 0,-2-4 0 15,1 4 0-15,0-4 0 0,1 2 0 0,-1 0 0 0,-1 0 0 16,0 1 0-16,1-2 0 0,-1-1 0 0,0 2 0 0,0-1 0 15,-1 2 0-15,2 0 0 0,-2-2 0 0,1 2 0 16,-1-2 0-16,2 0 0 0,-1 0 0 0,-1-2 0 16,2 2 0-16,0 2 0 0,0-4 0 0,-2 3 0 15,2-2 0-15,-2 1 0 0,2 1 0 0,-1 1 0 16,0-3 0-16,0 1 0 0,-2 1 0 0,2 0 0 16,-1 0 0-16,0 1 0 0,-1-2 128 0,0-1-128 15,0 2 0-15,1-1 0 0,-1 2 0 0,-1-3 0 16,1 2 0-16,2-1 0 0,-2 2 0 0,2-2 0 15,0 0 0-15,0 0-224 0,1 1 48 0,-1-2 16 16,1 1-224-16,0 1-64 0,-1 0 0 16,0 1 0-16,1-1-864 0,-1-3-176 0,2 3-48 0,-2 0-9552 15,1-3-1920-15</inkml:trace>
  <inkml:trace contextRef="#ctx0" brushRef="#br0" timeOffset="106151.33">23459 17228 6447 0,'-3'3'576'0,"1"-3"-576"16,0 0 0-16,1 0 0 0,1-3 1760 0,0 3 240 16,0 0 48-16,0-2 16 0,1 0 624 0,-1 2 112 15,2-2 16-15,-1 2 16 0,1 0-160 0,1 0-48 16,-1 2 0-16,1 2 0 0,2 0-704 0,-2 1-128 0,4 2-48 0,0-1 0 15,0 3-912-15,2 1-176 0,0 2-32 0,2 1-16 16,1 3-208-16,1 0-32 0,0 2-16 16,0-2 0-16,0 0-112 0,0 1-32 0,0-3 0 0,1 2 0 15,-2 1-64-15,1-4-16 0,-2 2 0 0,0-3 0 16,0 2-128-16,-1-2 0 0,-2 1 144 0,1-1-144 16,-1 2 0-16,-2-2 0 0,0 3 0 0,-2-2 128 15,-1 2-128-15,0-1 0 0,-1 1 0 0,-1 1 128 16,1 0-128-16,-2 0 144 0,0-2-144 0,-2 3 160 15,0-1-160-15,0 0 0 0,-1 3 144 0,1-3-144 16,-2 0 0-16,-1 2 0 0,1-2 0 0,-1 0 128 0,0-1-128 16,-1 1 0-16,0-2 0 0,0 1 0 0,0-2 0 0,-2 2 0 0,1 1 0 0,-2-2 0 15,2-2-176 1,-2 3 176-16,2-1-208 0,-1-4 80 0,2 1-16 0,-1-1 0 16,-1-3 0-16,2 2 0 0,0-3-64 0,-2 0-16 15,2 0 0-15,0-2 0 0,0 0-80 0,0 1-16 16,1-4 0-16,0 1 0 0,0-2-32 0,0-2-16 15,1 1 0-15,0-6-11952 16,1 1-2400-16</inkml:trace>
  <inkml:trace contextRef="#ctx0" brushRef="#br0" timeOffset="113380.98">24204 17679 2751 0,'1'0'256'0,"1"0"-256"0,-2 0 0 0,0 0 0 15,1 0 2976-15,0 0 544 0,2 2 128 0,-1 0 0 16,3 1 896-16,-1 0 160 0,1 1 32 0,0 2 16 15,-2 0-2144-15,0-2-432 0,1 1-96 0,-2-1-16 16,1 2-1248-16,-2-2-256 0,2-2-48 0,0-1-16 16,1 2-192-16,-2-6-48 0,2 2 0 0,-4 1 0 15,0 0-256-15,0 0 160 0,0 0-160 0,0 0 128 16,0 0-128-16,0 0 0 0,47-21 0 0,-41 20 0 16,-6 1 0-16,0 0 0 0,0 0 0 0,0 0 0 15,0 0-288-15,0 0-32 0,0 0-16 0,48-15 0 16,-42 18-736-16,1-3-144 0,-2 1-16 0,-2-2-16256 15</inkml:trace>
  <inkml:trace contextRef="#ctx0" brushRef="#br0" timeOffset="113796.38">24815 17348 5519 0,'-1'3'496'0,"0"-3"-496"0,-1 0 0 0,1 0 0 15,2 0 1792-15,-1 0 272 0,0-3 48 0,0 1 16 16,0-2 1376-16,-1 0 272 0,1-2 48 0,0 6 16 16,0 0-1184-16,0 0-224 0,0 0-64 0,0 0 0 15,0 0-864-15,0 0-176 0,0 0-48 0,0 0 0 16,0 0-576-16,0 0-112 0,0 0-16 0,8 4-16 16,-7 4-64-16,-1 2-16 0,1 0 0 0,-1 2 0 15,1-2-144-15,-1 3-16 0,0 0-16 0,2 2 0 16,-1-1-176-16,0 1-128 0,1-2 192 0,0 2-192 0,0-3 0 0,-1 1 0 15,-1-2 0-15,2 0 0 0,-2-1-304 0,0-1-64 16,-2 1-16-16,1-4 0 16,0 0-448-16,0-1-80 0,-2 1-32 15,1 5-17600-15</inkml:trace>
  <inkml:trace contextRef="#ctx0" brushRef="#br0" timeOffset="114095.3">24642 17747 19343 0,'2'5'848'0,"0"-5"192"0,-1 0-832 0,0 0-208 0,2 4 0 0,-2-4 0 16,3-2 3088-16,1 0 576 0,-5 2 112 0,0 0 32 15,0 0-1216-15,58-9-240 0,-58 9-48 0,0 0-16 16,49-15-1328-16,-49 15-272 0,0 0-48 0,45-13-16 15,-45 13-240-15,0 0-64 0,0 0 0 0,54-13 0 16,-54 13-192-16,0 0-128 0,0 0 160 0,52-9-160 16,-52 9 0-16,0 0 0 0,0 0 0 0,0 0 0 15,0 0 0-15,44-7-288 0,-39 4 64 0,-1 1 16 16,0 2-528 0,-2 2-96-16,0-2-32 0,-2 0-17904 0</inkml:trace>
  <inkml:trace contextRef="#ctx0" brushRef="#br0" timeOffset="114660.78">24876 17901 2751 0,'0'0'256'15,"0"0"-256"-15,0 0 0 0,0 0 0 0,0 0 4416 0,0 0 832 16,0 0 160-16,0 0 32 0,0 0-768 0,0 0-176 15,0 0-16-15,0 0-16 0,0 0-2752 0,41-47-560 16,-41 47-96-16,0 0-32 0,0 0-496 0,0 0-96 16,0 0-32-16,51-26 0 0,-44 25 688 0,0-1 144 15,-7 2 32-15,0 0 0 16,0 0-1776-16,0 0-336 0,48-10-80 0,-39 12-16 0,0 0 752 0,-3-2 192 0,0 4 0 0,0 1 0 16,0 5 0-16,0-3 0 0,-1 3 0 0,0 1 0 15,-1 5-128-15,-1-2 128 0,-1 3-128 16,-2 0 128-16,0 2-208 0,-1 0 32 0,-3-1 16 0,0 2 0 15,-3-4-64-15,0 3-16 0,-2-3 0 0,-1 2 0 16,-1-4 16-16,-1 3 0 0,-1-3 0 0,-2 1 0 16,-1 1-32-16,-2 0-16 0,0 0 0 0,1-6 0 15,0-2-112-15,1 2 0 0,0-2-16 0,1-3 0 32,1-9-80-32,2-1-16 0,1-1 0 0,2-2 0 0,0 2 112 0,3-6 32 0,2-1 0 0,2 1 0 0,2-2 352 0,0 14 256 0,0 0-32 0,0 0-16 31,12-50 512-31,-12 50 112 0,0 0 0 0,0 0 16 0,0 0-272 0,0 0-48 0,52-47-16 0,-52 47 0 15,0 0 32-15,0 0 0 16,53-16 0-16,-36 16 0 0,0 3-112 0,-2 0-32 16,-2 1 0-16,0-1 0 0,1 3-144 0,1 3-48 15,1-1 0-15,0 0 0 0,-1 2-208 0,-1-1 176 16,-3-2-176-16,-1 2 160 0,-3 1-160 0,0-2 0 16,-1 2 0-16,-3 0 0 0,1-1 0 0,-3-3 0 15,1 1 0-15,-1 0 0 0,0-1 0 0,-1 0 0 16,0-2 0-16,-1-1 0 0,0 0-256 0,-2-1-96 15,2 2-16-15,-2-4 0 16,1 0-592-16,-2 0-112 0,2-4-16 0,-3-1-18048 0</inkml:trace>
  <inkml:trace contextRef="#ctx0" brushRef="#br0" timeOffset="118637.64">24240 17901 11391 0,'0'0'1024'0,"0"0"-832"15,-1 0-192-15,1 0 0 0,0 0 640 0,0 0 96 16,-1 0 16-16,-1 0 32 0,1-3 0 0,-1 3 0 16,0-2 0-16,0 2 48 0,1 0-16 0,-2 0 0 15,1-1 0-15,-1 1 32 0,2-3 240 0,-3 3 32 16,2 0 16-16,-2 0 32 0,2 0 80 0,-1 0 16 15,1 0 0-15,1 0 32 0,-2 0-80 0,1 3 0 0,0-3-16 0,1 0 32 0,0 0-64 0,0-3-16 16,-1 3 0-16,2-2 48 16,0 0-240-16,0 0-32 0,0 1-16 0,0-2 48 15,0 1-432-15,0 1-80 16,0 1 0-16,0 0 16 0,2-3-272 0,-1 3-64 0,1 3-128 0,0-3 240 16,-1-3-240-16,0 3 144 0,3 0-144 0,-2 0 176 15,2 0-176-15,0 3 128 0,1-2-128 0,-3 1 176 16,2-1 64-16,0 1 16 0,-2 1 0 0,2 1 0 15,-1 2 64-15,1-2 0 0,1 2 16 0,-1-2 0 16,1 1-48-16,-2-4-16 0,1 4 0 0,0-4 0 16,0 2-128-16,1-3-16 0,-2 0-128 0,2 2 192 15,0-2-192-15,0 0 144 0,1 0-144 0,-1 0 128 16,0-2-128-16,1 2 0 0,-1 0 144 0,0 0-144 16,0 0 0-16,-1 0 0 0,1 0 0 0,0 2 128 0,1-2-128 0,-2 1 0 15,1 2 0-15,0-1 0 0,-2-2 0 0,2 2 0 16,-1 0 0-16,1-1 0 0,-1 1 0 0,-2 1 144 15,1-3-144-15,-1 2 0 0,0-2 160 0,1 2-160 16,-1-2 128-16,0 0-128 0,-1 0 128 0,1 0-128 16,0-2 128-16,-1 0-128 0,1 0 0 0,0-2 0 15,0 2 128-15,0-2-128 0,0 0 0 0,0-1 0 16,1 2 144-16,-1-1-144 0,1 0 0 0,-1 2 128 16,-1-2-128-16,2 4 0 0,-2-2 0 0,0 2 0 15,0 0 0-15,-1 2 0 0,2-2 0 0,-2 0 0 16,0 4 0-16,-2-3 0 0,2 1 0 0,-1 1 0 15,0-3 0-15,0 1 0 0,1 2 0 0,-1-3 0 0,1 2 0 0,-2-1 0 16,1 2 0-16,1-1 0 0,-1-1 0 0,0 2 0 16,-1-1-128-16,1 2 128 0,0-4-128 0,0 1 128 15,1 2 0-15,-2-3-160 0,1 2 160 0,1-2 0 16,-1 0-176-16,1 0 176 0,-1 0-160 0,1-2 160 0,0 2-192 0,0 0 192 16,-2 0-208-16,2-1 80 15,0-1 128-15,-1 1-128 0,1-1 128 0,-1 0-128 16,1 2 128-16,-1 0 0 0,0 0 0 0,-1-2 0 15,1 2 0-15,0-3 0 0,-2 2 0 0,1 1 0 16,-1-2 0-16,1 2 0 0,-2-3 0 0,2 3 0 16,-2 0 0-16,-1-1 0 0,1-1 0 0,1-2-128 15,-1 1 128-15,-1 0-128 0,0-1 128 0,0-2-128 16,1 1 128-16,1 1-128 0,0 2 128 0,0 0-128 0,-1-4 128 16,-1 3-128-16,0-4 128 0,0 2-128 0,1 2 128 0,-1-1 0 15,0-1 0-15,2 4-128 0,-1-2 128 0,0 2 0 16,2 1 0-16,-1 0 0 0,0 0 0 0,-1 0 0 15,1 0 0-15,0 0 0 0,-1 1 0 0,2-1 0 16,-2 0 0-16,0 0 0 0,-1 3 0 0,1-3 0 16,-1 0 0-16,2 0 0 0,-2 0 0 0,0 0 0 15,0 0 0-15,0 0 128 0,1 0-128 0,1 0 0 16,-1 1 0-16,-1-1 128 0,2 3-128 0,0-1 0 16,-1-1 128-16,0 2-128 0,2-3 0 0,-1 2 144 15,2-2-144-15,-1 1 0 0,-1 2 144 0,-1-3-144 16,3 0 0-16,-1 2 144 0,-1-2-144 0,2 0 0 15,-1 0 0-15,0 0 0 0,0-2 0 0,1 2 0 0,-1-3 0 0,1 2 0 0,0 1 0 0,1 0 0 16,-1-2 0-16,1 2 0 0,0 2 0 0,0-2 0 16,0 0 0-1,0 0 0-15,0-2 0 0,0 2 0 0,1 2 0 0,0-2 0 16,0 1 0-16,1 2 0 0,-1-1 0 0,0-2 0 16,2 2 0-16,-2-2 0 0,1 2-128 0,1-2 128 31,-1 3-416-31,1-3-16 0,0 0 0 0,2 0 0 15,-1 0-416-15,2-3-96 0,0 6-16 0,2-6-17984 0</inkml:trace>
  <inkml:trace contextRef="#ctx0" brushRef="#br0" timeOffset="119537.26">24377 17686 7359 0,'-1'1'160'0,"0"1"32"0,0-2 16 0,-1 2 0 0,2-2-208 0,0 0 0 16,-1 0 0-16,0 2 0 0,0-2 2240 0,-2 3 416 15,2-3 80-15,-1 3 16 0,0 0 496 0,1 0 96 16,0 6 32-16,1-5 0 0,-1-8-1232 0,1 4-240 15,-2-2-48-15,1-1-16 0,1 3-640 0,-1 0-128 16,0 0-32-16,-2 3 0 0,2-3-464 0,-2 2-80 16,1 2-32-16,-2-3 0 0,2-1-80 0,-2 0-32 15,0 2 0-15,-1-2 0 0,2 0-32 0,-2 0 0 0,0-2 0 0,0 1 0 16,0 1-64-16,-1 0-32 0,0-3 0 0,1 3 0 16,0-1-96-16,-1-1 0 0,1-1-128 0,0 2 192 15,0-2-192-15,1 0 128 0,-1 3-128 0,0-3 0 16,0 1 144-16,0 1-144 0,0-2 128 0,0 1-128 15,0 0 160-15,2-1-160 0,-1 0 192 16,1 1-192-16,1 0 192 0,-1 2-64 0,1 0 0 0,1-2-128 16,-2 0 192-16,3 0-64 0,-1 0 0 0,0-1-128 15,1 2 160-15,-1-1-160 0,1-1 128 0,0 2-128 16,-2 1 128-16,2 0-128 0,-1 0 128 0,0 0-128 16,1 0 128-16,-1 0-128 0,-1 0 128 0,2 0-128 15,0 0 128-15,0 0-128 0,0 0 128 0,0 0-128 0,0 1 128 16,0-1-128-16,2 3 128 0,-2-3-128 0,1 2 128 0,1 2-128 15,0-2 0-15,-1 0 128 0,1 2-128 0,2-2 0 16,-2 3 0-16,2-2 0 0,0 1 0 0,0-4 0 16,1 0 0-16,0 3 0 0,-1 0 0 0,1 1 0 15,2 7 0-15,-1-6 0 0,0-6 0 0,1-2 0 16,0 2 0-16,0 1 0 0,-1 1 0 0,2-1 0 16,-1 3 0-16,0 0 0 0,0 1 0 0,-1 1 0 15,0-1 0-15,0-2 0 0,-1-2 0 0,0 4 0 16,0-1 0-16,-1-2 0 0,-1-2-192 0,1-2 192 0,0 3-192 0,0 0 192 0,-2 0-224 0,0 3 80 31,1-6 16-31,-1 1 0 0,0 0 128 0,0 0-160 16,1-2 160-16,-2 2-160 0,0-1 160 0,0 3-192 15,1 3 192-15,-2-3-192 0,1-3 192 0,-1 2-160 0,0 1 160 0,-1-3-160 16,-1 1 160-16,1 2 0 0,-1 2 0 16,-1 1 0-16,1-6 0 0,-2 3 0 0,1 0 0 0,0-2 0 15,0 2 0-15,0 0 0 0,-1-1 0 0,0 1 0 16,-1 0 0-16,0-3 0 0,0 3 0 0,0-1 0 15,0 1 0-15,-1 0 0 0,0 0 0 0,-1-2 0 16,0-1 0-16,1 2 0 0,-1-4 0 0,1 4 0 16,0-4 0-16,1 7 0 0,0 2 0 0,0-4 0 15,1-4 0-15,-1-2 0 0,1 2 0 0,2-2 0 16,-2 2 0-16,0 4 0 0,2 7 0 0,-1-6 0 16,1-7 0-16,0 2 0 0,0 0 0 0,1 2 0 15,1 2 0-15,-1 2 0 0,1-2 0 0,0 0 0 0,0 0 0 16,0 2 0-16,0 0 0 0,1 0 0 0,2 2 0 0,-2-1 0 0,1-2-160 0,1 1 160 31,0-2-608-31,1 2-16 0,1-2 0 0,1 0-12576 16,-1 0-2528-16</inkml:trace>
  <inkml:trace contextRef="#ctx0" brushRef="#br0" timeOffset="188400.28">29075 10492 8287 0,'0'0'736'0,"0"0"-592"15,1 0-144-15,-2 0 0 0,1 0 992 0,0 0 160 16,1 0 48-16,-1 0 0 0,0-1 592 0,2 1 112 16,-1-2 16-16,0 0 16 0,1 2-256 0,-2 0-48 15,0 0-16-15,0 0 0 0,0 0-80 0,0 0 0 16,0 0-16-16,0 0 0 0,0 0-560 0,33-53-96 0,-33 53-32 0,0 0 0 15,0 0-304-15,33-55-64 0,-33 55-16 0,0 0 0 16,33-49-192-16,-33 49-64 0,0 0 0 0,30-60 0 16,-30 60-192-16,0 0 0 0,0 0 0 0,30-57 0 15,-30 57 0-15,0 0 0 0,0 0 0 0,0 0 0 16,0 0 0-16,0 0 0 0,15-50 0 0,-15 47 0 16,0 3 0-16,-2-4 0 0,2 2 0 0,-2-1 0 15,1 2-128-15,-3-2 128 0,1 2 0 0,0-1 0 0,-2 2-128 0,0-4 128 16,-1 4 0-16,-1 0 0 0,-1 0 0 0,-1 0-128 15,-1 0 128-15,-1 4 0 16,-1-2 0-16,-1-1 0 0,2 2 0 0,-1 1 0 16,0-2 0-16,-1 4 144 0,2-2 16 0,1 0 0 0,4 2 288 0,0-3 64 15,1-1 16-15,2-2 0 0,1 0-256 0,1 0-48 16,1 0-16-16,1-2 0 0,-1 2-208 0,0 0 0 16,0 0 0-16,0 0 0 0,0 0 0 0,0 0 0 15,46-23 0-15,-46 23 0 0,0 0 0 0,0 0 0 16,47-21 0-16,-47 21 0 0,0 0 0 0,0 0 0 15,45-17 0-15,-45 17 0 0,0 0 0 0,0 0 0 16,40-7 0-16,-33 7 144 0,1 2-16 0,-2 0-128 16,-1 1 192-16,-1 0-64 0,-1 1 0 0,0 0-128 15,-1 1 192-15,1 1-64 0,-1 0-128 0,1 2 0 16,-1 0 0-16,-1 2 128 0,2-3-128 0,-2 2 0 16,2 0 0-16,-1-3 0 0,1 1 0 0,-2 0 0 15,1-1 0-15,1 0 0 0,-1-2-224 0,-1-2 80 16,2 2 16-16,-1-2 0 0,0 0-352 0,0-2-64 0,1 2-16 0,-2 1 0 31,1 0-1200-31,0-3-240 0,-2 0-48 0,0 0-12464 0</inkml:trace>
  <inkml:trace contextRef="#ctx0" brushRef="#br0" timeOffset="191202.82">15756 10511 7359 0,'0'2'656'16,"0"-2"-528"-16,0-2-128 0,0 2 0 16,1-1 800-16,-1 1 128 0,3-3 32 0,-1-1 0 15,3-2 304-15,-5 6 64 0,0 0 16 0,0 0 0 16,0 0 0-16,37-50 16 0,-37 50 0 0,0 0 0 15,0 0-160-15,31-45-48 0,-31 45 0 0,0 0 0 16,0 0-240-16,26-47-48 0,-26 47-16 0,0 0 0 0,14-38-192 0,-14 38-32 16,0 0-16-16,13-44 0 0,-13 44-208 0,0 0-32 15,13-42-16-15,-13 42 0 16,0 0-352-16,8-37 0 0,-6 27 0 0,0 2 0 0,-2 0 0 0,0 3-128 16,0 2 128-16,0 0-128 0,-1 2 128 0,-2-1-128 15,2 0 128-15,-2 4-128 0,0 0 128 0,-2-2 176 16,-1 4-48-16,-1-1 0 0,-1 4-128 0,-1-1 160 0,1 2-160 0,-2-1 160 0,0 3-160 0,0-3 0 31,0 4 0-31,0-4 0 0,3 2-176 0,-1-1 176 16,4-2-128-16,0-1 128 0,1-2 0 0,2 0 0 15,2-3 144-15,1 0-144 0,0-5 128 0,2 1-128 0,1 1 0 0,0-4 0 16,-5 7 0-16,0 0 0 0,0 0 0 0,0 0 0 16,37-47 0-16,-37 47 0 0,0 0 0 0,0 0 160 15,0 0 96-15,43-42 32 0,-36 37 0 0,0 2 0 16,-2-1-80-16,0 4-16 0,-2 0 0 0,1 0 0 15,0 1-192-15,-1 4 128 0,1-1-128 0,0 2 0 16,1 0 320-16,-2 4-16 0,2 2-16 0,0-2 0 16,-1 4-128-16,0-2-32 0,1 3 0 0,-2-2 0 15,4-1-320-15,-4-2-80 0,1 0-16 0,0-2 0 32,-1-2-1408-32,1-1-288 0</inkml:trace>
  <inkml:trace contextRef="#ctx0" brushRef="#br0" timeOffset="192864.17">28275 10712 14735 0,'0'0'1312'0,"0"0"-1056"16,0 0-256-16,0 0 0 0,0 0 1760 0,0 0 288 15,11 10 64-15,-5-3 16 0,-6-7 160 0,16 16 16 16,-7-8 16-16,0 2 0 0,-9-10-1328 0,17 13-272 16,-17-13-48-16,16 12-16 0,-16-12-656 0,0 0 0 15,0 0-128-15,0 0-9632 16,41 6-1920-16</inkml:trace>
  <inkml:trace contextRef="#ctx0" brushRef="#br0" timeOffset="193048.17">28468 10631 22111 0,'0'6'976'0,"0"-3"208"0,0 0-944 0,0 0-240 0,0 0 0 0,0 0 0 16,1-3 1856-16,-1 4 320 0,1 2 64 0,2 4 0 15,-1-2-832-15,2 2-192 0,0 0-16 0,1-1-16 0,1-3-1024 0,0 1-160 16,-2-3 0-16,-4-4-192 31,0 0-912-31,0 0-176 0</inkml:trace>
  <inkml:trace contextRef="#ctx0" brushRef="#br0" timeOffset="193513.51">28618 10855 911 0,'-4'3'0'0,"3"-3"0"0,1 3 0 0,0-3 0 0,1 0 3104 0,-1 0 544 16,1 0 96-16,2 1 32 0,-3-1 64 0,0 0 0 15,0 0 16-15,0 0 0 0,42 9-1328 0,-42-9-272 16,0 0-48-16,37 6-16 0,-37-6-1024 0,0 0-208 15,38 6-32-15,-38-6-16 0,0 0-528 0,0 0-128 16,46-4 0-16,-46 4-16 0,0 0-240 0,0 0 0 16,0 0 0-16,0 0 0 0,0 0 0 0,43-28 0 15,-43 28 0-15,0 0 0 0,0 0-272 0,0 0 0 16,0 0 0-16,0 0 0 16,2-37-592-16,-2 37-112 0,-6-10-32 0,3 8 0 15,-2-2 432-15,-3 1 64 0,1 2 32 0,-2-1 0 0,-1 2 624 0,0 0 128 16,-1 0 32-16,1 2 0 0,0 2 480 0,1-3 112 0,-1 4 0 0,0 1 16 15,1 0-240-15,0 1-48 0,1 0-16 0,-1 2 0 16,2-2-288-16,1 3-48 0,-1 1-16 16,2-1 0-16,2 2-48 0,0 1-16 0,2 0 0 0,0 0 0 15,2-3-64-15,1 2 0 0,1 0-128 0,2-2 192 16,1 0-192-16,1-1 0 0,2 1 0 0,2-2 0 16,0-2 0-16,-11-6 0 0,28 10 0 0,-28-10 0 15,0 0-176-15,44 7 32 0,-44-7 0 0,0 0 0 16,0 0-1152-1,57-17-240-15,-57 17-32 0,0 0-15488 0</inkml:trace>
  <inkml:trace contextRef="#ctx0" brushRef="#br0" timeOffset="193756.45">28969 10665 11967 0,'0'0'1072'0,"0"0"-864"15,0 0-208-15,0 0 0 0,0 0 2480 0,0 0 448 16,0 0 80-16,3 7 32 0,-1-1 432 0,-1 0 96 16,-1 4 16-16,0 0 0 0,0 1-1776 0,-1 3-336 15,1 2-80-15,-2-2-16 0,2 4-816 0,0-1-176 0,-1 0-16 0,1-1-16 0,0 2-208 0,-1-5-144 32,1 2 192-32,0-1-192 0,-1 1 0 0,1-4 0 15,-2 4 0-15,2-3 0 16,-1 2-496-16,0-3-96 0,0 2-32 0,1-4-17552 0</inkml:trace>
  <inkml:trace contextRef="#ctx0" brushRef="#br0" timeOffset="194165.39">29049 10981 12895 0,'3'4'1152'0,"-1"-2"-928"0,0-2-224 0,0 0 0 31,-1 0 2992-31,0 0 544 0,0 0 112 0,3 1 32 16,2 2-752-16,1-3-160 0,-7 0-16 0,0 0-16 16,0 0-1440-16,0 0-272 0,0 0-64 0,44-6-16 15,-44 6-464-15,0 0-96 0,0 0 0 0,0 0-16 0,0 0-240 0,0 0-128 16,33-39 160-16,-33 39-160 0,0 0 0 0,0 0 128 0,0 0-128 0,0 0 0 16,8-44 0-16,-8 44 0 15,0 0 0-15,0 0 0 0,0 0-256 0,0 0 16 16,-3-35 0-16,1 33 0 0,1-2 112 0,-3-1 128 15,1 4-208-15,0-3 80 0,-2 4 128 0,0-3 0 16,-1 3 0-16,-1-2 0 0,1 2 0 0,0 0 0 16,0 2 128-16,0-2-128 0,0 3 256 0,1-2-32 15,-2 3 0-15,1 1 0 0,1 1-32 0,0 0-16 16,0 4 0-16,2-2 0 0,0 0-32 0,2 1 0 16,0-2 0-16,1 2 0 0,0 3 0 0,1 2 0 15,3 1 0-15,-1 1 0 0,2 0-144 0,2 0 192 16,0 0-192-16,0-1 192 0,2-2-192 0,1 0 0 15,0-3 0-15,0-2 0 0,0-1 0 0,-2-4 0 0,-8-3-160 0,0 0 160 32,0 0-1136-32,0 0-128 0,46-3-16 0,-46 3-16304 0</inkml:trace>
  <inkml:trace contextRef="#ctx0" brushRef="#br0" timeOffset="194716.42">29282 10975 17503 0,'-3'10'768'0,"2"-4"176"0,0-3-752 0,-1 1-192 0,2 1 0 0,0-5 0 16,0 4 2880-16,0-2 560 0,0 4 96 0,0 1 32 0,0 3-880 0,-1-1-160 15,1 1-32-15,0-1-16 16,0-3-1600-16,0 0-320 0,0-1-64 0,0 0-16 0,1-1-256 0,-1-2-48 16,0-2-16-16,2 0 0 15,-2 0-160-15,0 0 0 0,0 0 0 0,0 0 0 0,0 0 0 0,0 0 0 16,0 0 128-16,26-47-128 0,-26 47 0 0,0 0 0 15,0 0 0-15,0 0 0 0,0 0 0 0,27-44 0 16,-27 44 0-16,0 0 0 0,0 0 0 0,0 0 0 16,0 0 0-16,0 0 0 0,0 0 0 0,0 0 0 15,0 0 0-15,0 0 0 0,21 6 0 0,-21-2 0 16,0 2-176-16,-1 0 176 0,1 2 0 0,-2-2-128 16,1 0 128-16,0 0 0 0,0-1 0 0,-2 0-128 15,2 0 128-15,0-1 0 0,1-4 0 0,-2 2 0 0,2-2 0 0,0 0-128 16,0 0 128-16,0 0 0 15,0 0 0-15,0 0-128 0,0 0 128 0,0 0-192 16,0 0 192-16,0 0-192 0,0 0 192 0,35-43 0 16,-35 43-144-16,0 0 144 0,0 0 0 0,0 0 0 0,0 0-144 0,0 0 144 15,0 0 0-15,0 0 0 0,40-32 0 16,-40 32 0-16,0 0 0 0,0 0 0 0,0 0 0 0,0 0 0 16,0 0-128-16,0 0 128 0,0 0 0 0,0 0 0 15,27 6 0-15,-27 0 0 0,1-2 0 0,-1 2 0 16,-1 1 144-16,0 2-16 0,-1 0 0 0,0 1 0 15,1-1 32-15,-2 1 0 0,1 0 0 0,-2-1 0 16,3 0 0-16,0 0 0 0,-1-2 0 0,1-1 0 16,1 0-160-16,1-2 128 0,1-2-128 0,-2-1 128 15,1 2-128-15,-1-3 0 0,0 0 0 0,0 0 0 16,0 0-304-16,0 0 16 0,0 0 0 0,0 0 0 16,0 0-1280-16,0 0-256 0</inkml:trace>
  <inkml:trace contextRef="#ctx0" brushRef="#br0" timeOffset="195113.28">29515 11049 12895 0,'0'5'576'0,"0"-2"112"0,0 0-560 0,0-3-128 16,1 0 0-16,-1 0 0 0,2 0 2512 0,0 0 480 15,1 0 80-15,-3 0 32 0,0 0-320 0,0 0-64 16,0 0-16-16,0 0 0 0,48-15-1360 0,-48 15-256 15,0 0-64-15,0 0-16 0,0 0-400 0,52-30-80 16,-52 30-16-16,0 0 0 0,0 0-352 0,0 0-160 16,42-33 128-16,-42 33-128 0,0 0 0 0,0 0 0 0,0 0 128 15,0 0-128-15,0 0 0 0,0 0 0 16,0 0 0-16,0 0 0 0,0 0 0 0,0 0 0 0,0 0 0 0,0 0 0 0,5-42 304 0,-9 40-32 16,0 4 0-16,-1-2 0 15,-1 0-96-15,1 4-32 0,-1-2 0 16,1-1 0-16,-1 4-144 0,0-1 128 0,1 2-128 0,-1 2 128 15,1 0 0-15,1 1-128 0,2 1 192 0,-1 0-64 16,-1-2 32-16,3 2 0 0,0 0 0 0,1 3 0 16,1-4-32-16,0 0 0 0,2 1 0 0,1 0 0 15,-1-4-128-15,1 3 0 0,1-4 0 0,1 1 128 16,-1 0-128-16,1 0 0 0,2-1 0 0,-2-1 0 0,-1 2-208 0,1-2-80 0,0-2-16 0,0 0 0 31,1 0-1504-15,-7-2-304-16</inkml:trace>
  <inkml:trace contextRef="#ctx0" brushRef="#br0" timeOffset="195486.76">29796 11070 15663 0,'-1'2'688'0,"-1"0"144"0,1 0-656 0,1-1-176 0,-1 0 0 0,1 1 0 0,0 0 2048 0,-1-2 384 31,1 4 80-31,-1-2 16 0,-1 2-192 0,1 2-32 16,0-2-16-16,1 1 0 0,-1 0-816 0,-1 0-176 15,1-1-16-15,0-1-16 0,0 2-608 0,1-4-112 16,-2 2-32-16,2-2 0 0,0-1-272 0,2-1-64 0,-2 1-16 0,0 0 0 0,0 0-160 0,0 0 160 31,0 0-160-31,0 0 160 0,0 0-32 0,37-45-128 0,-37 45 192 0,0 0-64 16,0 0-128-16,0 0 0 0,0 0 144 0,0 0-144 0,39-39 0 0,-39 39 0 16,0 0 0-16,0 0 128 15,0 0-128-15,0 0 128 0,0 0-128 0,19 5 128 16,-18-2 48-16,2 1 16 0,-3 2 0 0,1-1 0 15,0 3-192-15,-1 0 192 0,1-1-192 0,-1 2 192 16,1-1-192-16,-1 3 0 0,-1-1 0 0,1 0 0 16,-1-2 0-16,-1 2 0 0,0 0 128 0,1-1-128 15,-1-3 0-15,0 2 0 0,2-2 0 0,0-4 0 16,0 2 0-16,2-2 0 0,0 0 0 0,1 0 0 0,-3-2-256 0,0 0-16 0,0 0-16 0,0 0 0 31,0 0-1056-31,0 0-192 16</inkml:trace>
  <inkml:trace contextRef="#ctx0" brushRef="#br0" timeOffset="195983.86">30007 11074 13823 0,'0'0'1216'15,"0"0"-960"-15,0 0-256 0,0 0 0 0,0 0 1920 0,0 0 320 16,0 0 80-16,0 0 16 0,0 0 608 0,0 0 128 15,0 0 32-15,0 0 0 0,51-20-1040 0,-51 20-208 16,0 0-32-16,0 0-16 0,33 3-1104 0,-24 0-240 16,-1-2-32-16,-1 4-16 0,0-1-288 0,1-2-128 15,-2 2 0-15,0-2 128 0,2 2-128 0,-3-4 0 16,-5 0-160-16,0 0 160 16,0 0-1136-16,0 0-128 0,0 0-16 0,0 0-15792 15</inkml:trace>
  <inkml:trace contextRef="#ctx0" brushRef="#br0" timeOffset="196180.34">30115 10954 2751 0,'0'2'256'0,"0"-2"-256"0,0 3 0 0,0-3 0 16,0 3 2576-16,0-3 480 0,0 1 80 0,0 4 32 16,0-1 1632-16,-1 2 320 0,1 3 64 0,-2 1 0 15,1 2-2368-15,1-1-496 0,0 1-80 0,0 0-32 16,0-1-1440-16,1 0-304 0,1 0-48 0,-1 0-16 15,0 2-208-15,0-3-64 0,2 0 0 0,-1-2 0 16,0 2-128-16,0 0 0 0,1-1 0 0,-2-2 0 16,0 2-272-16,0-2 16 0,1 2 0 0,-1-3 0 15,-1 0-672-15,1 0-128 0,-1 1-32 0,1 0-16352 0</inkml:trace>
  <inkml:trace contextRef="#ctx0" brushRef="#br0" timeOffset="196913.82">30764 11101 8287 0,'-2'0'736'0,"0"0"-592"16,1 0-144-16,0 0 0 0,1 0 1568 0,0 0 288 15,-1 0 48-15,-2 0 16 0,1 1 448 0,-2-1 112 16,0 2 16-16,1-2 0 0,-1 3-768 0,0 1-160 16,1-1-32-16,0 0 0 0,1 1-560 15,-2 2-112-15,3 0-32 0,-2 0 0 0,2 0-176 0,-2 0-32 16,2 2-16-16,0 1 0 0,1-2-96 0,1 2 0 16,0 1-16-16,2-2 0 0,2 0-272 0,0 0-48 15,2-2-16-15,2 1 0 0,1-1-160 0,-10-6 0 16,0 0-160-16,36 6 160 0,-36-6-320 0,0 0 48 15,43-6 0-15,-43 6 0 16,0 0-752-16,0 0-160 0,53-22-32 0,-53 22 0 16,0 0-304-16,0 0-64 0,35-40-16 0,-35 40 0 15,0 0 832-15,0 0 144 0,0 0 48 0,11-48 0 0,-11 48 768 0,0 0 144 0,-5-23 48 0,1 17 0 16,-1 0 880-16,0 0 176 0,0-2 32 16,-1 2 16-16,0 1-256 0,-1 2-48 0,-1 0-16 0,0 2 0 15,-1 1-416-15,0 0-96 0,1 4-16 0,0-2 0 0,3 2-320 0,0 0-80 16,2-1-16-16,0 2 0 15,3-1-224-15,0-2-128 0,3 0 128 0,1 0-208 32,1 1-1072-32,-5-3-224 0,0 0-32 0,25 6-13568 0</inkml:trace>
  <inkml:trace contextRef="#ctx0" brushRef="#br0" timeOffset="197296.86">31167 11248 3679 0,'-2'2'320'0,"1"-2"-320"0,1 0 0 0,-2 0 0 16,2 0 2336-16,0 0 400 0,0 0 80 0,0 0 0 16,0-3 896-16,0-1 160 15,0-1 32-15,-1-1 16 0,1 6-1488 0,0 0-288 16,0 0-64-16,-1-42-16 0,1 42-912 0,0 0-192 16,-3-41-48-16,3 41 0 0,-2-35-464 0,2 35-80 15,0-40-32-15,0 40 0 0,-4-49-208 0,4 49-128 16,-5-50 128-16,5 50-128 0,-6-47 0 0,6 47 0 15,-6-47 0-15,6 47 0 0,-9-45 0 0,9 45 0 16,-8-38 0-16,8 38 0 0,-8-35 128 0,8 35-128 16,-6-28 128-16,6 28-128 0,0 0 192 0,0 0-16 0,-5-29-16 15,5 29 0-15,0 0 32 0,0 0 16 16,0 0 0-16,0 0 0 0,0 0-48 0,0 0-16 0,0 0 0 16,30 3 0-16,-20 2-144 0,2 1 160 0,0 0-160 0,3-1 160 15,0 1-160-15,1 2 0 0,0-2 0 0,0 0 0 16,-16-6-320-16,31 10 16 0,-18-1 0 0,-1-3 0 31,-2 0-336-31,-2 0-64 0,0 2 0 0,-2-2-16 16,-1 0-1232-16,-1-4-240 0,-2 5-48 0,1-6-12720 0</inkml:trace>
  <inkml:trace contextRef="#ctx0" brushRef="#br0" timeOffset="197566.28">31024 10946 11967 0,'-1'4'1072'0,"-1"-2"-864"0,2 2-208 0,0-4 0 0,0 0 1264 16,0 0 208-1,0 0 32-15,4 3 16 0,-3-2 1600 0,1 1 320 16,0-2 64-16,2 3 16 0,-4-3-1600 0,0 0-304 15,0 0-64-15,0 0-16 0,38-2-768 0,-38 2-176 16,0 0-16-16,0 0-16 0,50-7-400 0,-50 7-160 16,0 0 128-16,0 0-128 15,55-12-880-15,-55 12-256 0,0 0-48 0,42-6-14464 0</inkml:trace>
  <inkml:trace contextRef="#ctx0" brushRef="#br0" timeOffset="197954.74">31633 10826 21183 0,'-1'1'944'0,"0"-2"192"0,1 1-912 0,0 0-224 16,1 0 0-16,0-2 0 0,-1 1 1664 0,2 1 304 15,-2 0 48-15,0 0 16 0,0 0-80 0,0 0-16 16,0 0 0-16,0 0 0 0,38-50-1312 0,-38 50-272 16,0 0-48-16,0 0-16 0,42-44-288 0,-42 44 0 15,0 0 0-15,40-38 0 16,-40 38-992-16,0 0-160 0,50-34-16 0,-50 34-13824 0</inkml:trace>
  <inkml:trace contextRef="#ctx0" brushRef="#br0" timeOffset="198129.72">31805 10897 21183 0,'0'0'944'0,"0"0"192"0,0 0-912 0,0 0-224 0,0 0 0 0,0 0 0 16,0 0 624-16,29-42 80 0,-29 42 0 0,0 0 16 15,36-66-1328-15,-36 66-272 0,33-48-48 0,-33 48-16 16,40-47 944-16,-40 47 0 0,34-37 128 0</inkml:trace>
  <inkml:trace contextRef="#ctx0" brushRef="#br0" timeOffset="200391.45">21365 18486 3679 0,'0'1'320'0,"-1"1"-320"16,1-2 0-16,0 0 0 0,0 0 640 0,0 3 64 15,0-3 16-15,-1 1 0 0,-1 2 304 0,2-1 48 16,-1-2 16-16,1 0 0 0,0 0-192 15,0 0-16-15,0-2-16 0,1-1 0 0,1 2-160 0,-1-2-48 16,1 0 0-16,0-3 0 0,1 1-64 0,0 0-16 16,2-4 0-16,-2-1 0 0,2 1 64 0,0 0 16 15,0-1 0-15,1 0 0 0,-6 10-160 0,0 0-48 16,0 0 0-16,0 0 0 0,29-60-96 0,-29 60-32 16,0 0 0-16,0 0 0 0,0 0-64 0,20-50 0 15,-17 40-16-15,1-1 0 0,0 3 48 0,-2-2 16 0,2 2 0 0,-2-1 0 0,2 4-16 0,-1-1 0 31,-1 0 0-31,1 0 0 0,0-1-16 0,-1 1 0 0,0 2 0 0,0-2 0 16,1 0-96-16,-1 0-32 0,1-3 0 0,-1 2 0 16,2-2-144-16,-1-1 0 0,0 0 0 0,1 1 0 15,0-4 0-15,-2 2 0 0,2 1 0 0,-2 0 0 16,1 4 0-16,1-1 0 0,-2-2 0 0,0 5 0 16,1-2 0-16,-2 4 0 0,2-2 0 15,-3 1-176-15,1 2 176 0,-1 1 0 0,0 0 0 0,0 0 0 16,0 0 144-16,-1 0 64 0,-1 0 16 0,1 0 0 15,-1 0 400-15,-2-2 80 0,2 2 0 0,-2 0 16 16,1 0-288-16,0 0-64 0,-1-3-16 0,-1 3 0 16,1-1-352-16,1 1 0 0,-1 0 0 0,-1 0 0 0,1 0 0 0,0 0 0 15,1 1 0-15,0 2 128 0,0-3-128 0,-1 2 0 0,0 2 0 0,0-3 0 16,2 4 128 0,-3-1-128-16,1-2 160 0,1 4-160 0,-1 1 128 0,0-2-128 15,-1 1 0-15,0-1 0 0,2 1 0 0,-1-2 0 16,0 2 0-16,0-3 0 0,2 0 0 0,0 1 0 15,0-2 0-15,0-2 0 0,2 0 0 0,0-2 0 16,0 2 0-16,0-3 0 0,2 2 0 0,0-2-128 16,1 0 128-16,2-3 0 0,0 2 0 0,0-2-128 15,0 1 128-15,1-1 0 0,2 1 0 0,-8 5 0 16,0 0 0-16,0 0 0 0,0 0 0 0,45-41 0 16,-45 41 0-16,0 0 0 0,0 0 0 0,0 0 0 15,0 0 0-15,0 0 0 0,52-31 0 0,-47 27 0 16,-1 4 0-16,0 0 144 0,-1 0-16 0,0 0 0 15,1 0 0-15,-3 0 0 0,1 1 32 0,0 2 0 16,-1-3 0-16,0 4 0 0,0-2-32 0,0 4-128 0,2-3 192 0,-2 0-64 16,0 4 0-16,-1-4-128 0,2 4 192 0,-1-4-64 15,0 2-128-15,0 3 0 0,1-2 144 0,-2 0-144 16,1 0 0-16,0 0 0 0,0 1 0 0,-1-1-128 0,2-3 128 0,-1 4-128 16,-1-4 128-16,1 3-128 15,-1-3-96-15,1 1-16 0,-1-2 0 0,0-2 0 31,0 1-1248-31,1-1-256 0,-1 0-48 0,2-1-11008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8T18:39:59.3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13669 10109 6447 0,'-8'2'576'0,"3"0"-576"0,3 0 0 0,1-2 0 15,0 3 528-15,-3-3 0 0,-5 3 0 0,-2 5 0 16,-4 0-384-16,-1 1-144 0,3-3 0 0,0 2 144 16,3-2-144-16,-1-2 0 0,1-2 0 0,4 1 0 15,7-2 0-15</inkml:trace>
  <inkml:trace contextRef="#ctx0" brushRef="#br0" timeOffset="51949.96">22040 8949 8287 0,'0'-7'736'0,"0"0"-592"0,2 5-144 0,-1-2 0 15,-1 4 1696-15,0 0 304 0,0 0 64 0,0 0 16 0,0 0-96 0,15-41 0 16,-15 41-16-16,0 0 0 0,0 0 416 0,0 0 96 0,0 0 16 0,0 0 0 31,0 0-400-31,0 0-80 0,6 8-16 0,-9 7 0 0,2 1-1040 0,-1 2-192 16,-1 1-64-16,-1 3 0 0,2 4-240 0,-2-1-48 15,2 1-16-15,-1 1 0 0,2 0-96 0,-1 0-32 16,0-2 0-16,1-1 0 0,0 0-144 0,0-1-128 16,1-5 144-16,0-2-144 0,1-3 0 0,-1-3 0 0,1-4 0 0,0-3 0 0,1 0 0 15,-2-3 0-15,1 0 0 0,-1-4 0 0,0-1-128 0,1-2 128 16,-1-2 0-16,0-1 0 0,0-2-128 0,-1-2 128 31,1-4 0-31,-1-1 0 0,1 1 0 0,0-2 0 0,-2-2 0 0,2-3 0 16,-1 3 0-16,0-1 0 0,-2-5 0 15,2 0 0-15,-1-1 0 0,-2 3 0 0,0 1 0 16,1 3 0-16,-1 4 0 0,0-2 0 0,-1 2 0 0,0 2 0 16,0 4 144-16,2 1 48 0,0 5 0 0,1-3 0 15,-1 3 32-15,2 2 16 0,1 0 0 0,1 2 0 16,0-2-112-16,-1 4 0 0,0 0-128 0,0 0 192 0,0 0-192 0,0 0 144 0,0 0-144 16,0 0 128-16,50-2-128 0,-50 2 0 0,0 0 144 15,36 10-144 1,-36-10 0-16,28 12 0 0,-28-12 0 0,32 12 0 15,-32-12 0-15,31 16 0 0,-31-16 0 0,31 13 0 16,-31-13 0-16,26 12 0 0,-26-12 0 0,21 14 0 16,-13-8 0-16,-3-1 0 0,-2 2 0 0,1 0 0 15,-3-1 0-15,0 2 0 0,-1-3 0 0,-1 0 0 16,0 1-176-16,-2 1 176 0,-1-4-208 0,-1 4 80 0,-2-1-32 0,0-3 0 0,0 4 0 0,-3-4 0 16,0 4 160-16,-1-1 0 15,-2 0 0-15,0-2 0 0,-1 2 0 0,0-1 0 16,0 0 0-16,0 0 0 0,2 1 0 0,-2-2-128 15,0 2 128-15,2-3-128 16,2 1-272-16,4-1-48 0,1-1-16 0,3-2 0 16,3 0-48-16,1-2 0 0,-2 2 0 0,0 0 0 15,0 0-1296-15,0 0-272 0</inkml:trace>
  <inkml:trace contextRef="#ctx0" brushRef="#br0" timeOffset="52382.1">22317 9151 14735 0,'-2'0'640'0,"-1"-3"160"0,2-1-640 0,1 4-160 0,0 0 0 0,0 0 0 31,0 0 3216-31,0 0 624 0,0-2 112 0,-1 1 16 15,2-2-576-15,-1 3-112 0,0 3-16 0,0-3-16 16,1 3-2048-16,-1 4-416 0,2-4-80 0,-1 4 0 16,0 1-256-16,2 0-32 0,0 0-16 0,1 2 0 15,1-2-256-15,0 3-144 0,0-1 160 0,0-4-160 16,0 1 0-16,-2-1 0 0,2-1 0 0,-1 2 0 0,-1-6 0 0,-2 1 0 0,1-2 0 0,-2 0 0 16,1 0-128-16,-1-3 128 15,0 0 0-15,-1-3 0 16,1 6-272-16,0 0 48 0,-2-32 16 0,2 32 0 0,0 0 16 0,0-41 16 15,0 41 0-15,0 0 0 0,3-45 176 16,-3 45 0-16,0 0 0 0,0 0 0 0,19-49 0 16,-19 49 0-16,0 0 0 0,0 0 0 0,0 0 0 0,0 0 0 15,0 0 0-15,0 0 0 0,0 0 0 0,48-32 0 16,-42 34 0-16,1-2 0 0,-1 4 0 0,-1-2 0 0,1 0 0 0,1 1 0 16,1 2-224-16,-1-1-64 15,1 2-16-15,-1-2-18640 0</inkml:trace>
  <inkml:trace contextRef="#ctx0" brushRef="#br0" timeOffset="52789.8">22550 9164 7359 0,'-1'3'656'0,"1"-3"-528"0,1 0-128 0,0 0 0 15,0 0 3040-15,0 0 576 0,2 0 112 0,1 0 32 16,1 2 336-16,-5-2 80 0,0 0 16 0,0 0 0 15,0 0-2112-15,44 0-416 0,-44 0-96 0,0 0-16 16,0 0-832-16,42-2-160 0,-42 2-48 0,0 0 0 16,0 0-224-16,0 0-48 0,53-16-16 0,-53 16 0 15,0 0-224-15,0 0 0 0,0 0 0 0,0 0 0 16,0 0 0-16,0 0 0 0,0 0 0 0,30-45 0 16,-31 39 0-16,0 1 0 0,-2-1 0 0,1 1 0 0,-1-1 0 0,-1 0-288 15,1-1 64-15,-2 2 16 0,0 2-96 0,-1 1-16 16,-2 0 0-16,0 2 0 0,0 0 320 0,-1 2 0 15,2 2 0-15,-2 2 0 0,2 1 0 0,0-1 0 16,-1 1 0-16,2 2 0 0,0 1 0 0,1-2 0 16,1 6 0-16,0-2 0 0,2 2 192 0,1 1-64 15,2-3-128-15,0 0 192 0,2 2-16 0,0-2-16 16,2-2 0-16,1 0 0 0,2 1-16 0,1-4 0 16,-1 0 0-16,2-3 0 0,1 1-144 0,-11-5 0 15,22 7 144-15,-22-7-144 0,0 0 0 0,34 9 0 16,-34-9 0-16,0 0 0 0,0 0 0 0,37 6 0 15,-37-6-192-15,0 0-12864 16,0 0-2560-16</inkml:trace>
  <inkml:trace contextRef="#ctx0" brushRef="#br0" timeOffset="53428.75">22954 9084 15663 0,'-6'-3'688'0,"3"0"144"0,1 0-656 0,-1 3-176 15,1-2 0-15,1 1 0 0,0 1 1616 0,-2-3 304 16,-1 1 48-16,1 0 16 0,-1-3 352 0,0 4 80 15,3-1 16-15,1 0 0 0,1 4-480 0,2-2-96 16,0 2 0-16,2 2-16 0,2 0-736 0,-3 1-144 0,1-2-16 0,0 3-16 16,2 3-256-16,-2 1-48 0,1-4-16 0,-1 4 0 15,1 2-192-15,-1 1-32 0,1 0-16 0,-1 2 0 16,0-4-192-16,-1 4-48 0,-1-2 0 0,0-1 0 16,-1-2-128-16,1 0 0 0,-2-4 0 15,1 3 0-15,1-2 0 0,-2-1 0 0,2 0 0 16,-1-2 0-16,2 1 0 0,-3-1 0 0,1-1 0 0,1-3 0 15,-1 0 0-15,1 0 0 0,-1-2-144 0,-2 2 144 16,0 0 0-16,0 0 0 0,0 0 0 0,0 0 0 16,0 0 0-16,0 0 0 0,35-45 0 0,-35 45 0 0,0 0 0 0,0 0 0 0,31-42 0 0,-31 42 0 15,0 0 0-15,33-47 0 0,-33 47 0 0,0 0 0 16,0 0 0 0,37-50 0-16,-37 50 0 0,0 0 0 15,0 0 0-15,34-45 128 0,-34 45-128 0,0 0 0 0,0 0 0 0,0 0 0 16,0 0 0-16,0 0 0 0,0 0 0 0,0 0 0 15,0 0 0-15,0 0 0 16,0 0-608-16,0 0-112 0,0 0-32 0,0 0-18704 16</inkml:trace>
  <inkml:trace contextRef="#ctx0" brushRef="#br0" timeOffset="53642.38">23332 9126 6447 0,'-2'2'576'0,"1"0"-576"15,0 0 0-15,-1-2 0 0,2 3 3344 0,0-3 560 0,0 0 128 0,0 1 0 0,-1 1-96 0,1 4-32 16,0-2 0-16,-1 2 0 16,2 3-2048-16,-1-2-432 0,0 3-80 15,0 1 0-15,-1-1-768 0,1 0-160 16,0-1-32-16,0 1 0 0,0 0-256 0,0-2-128 0,0 0 128 0,0 0-128 16,0 0 0-16,0-2 0 0,0 3 0 0,1-6 0 31,0 0-976-31,1-3-80 0,0 0-16 0</inkml:trace>
  <inkml:trace contextRef="#ctx0" brushRef="#br0" timeOffset="53822.96">23341 8955 27647 0,'-5'0'1216'0,"1"0"256"0,2 0-1168 0,1 0-304 0,0 0 0 0,-1 0 0 0,2 3 2112 16,-1-3 384-16,0 1 64 0,-2 4 0 0,3-4-1152 0,0 4-224 0,2-1-48 0,0 0-16 15,2-2-880-15,2 2-240 16,-1-2 0-16,-5-2 0 0,0 0-192 0,26 10-112 16,-26-10-16-16,22 6-17584 15</inkml:trace>
  <inkml:trace contextRef="#ctx0" brushRef="#br0" timeOffset="54191.28">23691 9112 23951 0,'-6'4'1056'0,"1"-4"224"0,0 1-1024 0,1-1-256 32,2 3 0-32,-1-3 0 0,0 0 2368 0,-2 2 432 0,-3-2 80 0,-2 4 0 15,-2-2-1008-15,0 2-208 16,-1-1-32-16,2 0-16 0,0 3-976 0,1-2-208 0,1 5-48 0,1-3 0 16,2 1-112-16,-1 2-16 0,1 1-16 0,3 2 0 15,0-2-240-15,1 3 176 0,2-1-176 0,1-2 160 16,1 0-160-16,3-2 0 0,1 0 0 0,3-2 0 15,0-1 0-15,1-1 0 0,-10-4 0 0,0 0 0 16,38 0-128-16,-38 0 128 0,0 0 0 0,0 0 0 16,56-21 0-16,-56 21 0 0,0 0 0 0,0 0 0 15,0 0 0-15,47-35 0 0,-47 35 0 0,0 0 0 16,0 0-208-16,0 0 80 0,0 0 128 0,0 0-208 16,1-42 64-16,-4 36 16 0,0 0 0 0,-1-2 0 0,-1 2 128 0,0 0 0 0,0 0 0 0,-1-1 0 15,1 1 0-15,-1 0 0 0,0 2 0 0,-1-2 0 16,1 4 0-16,0-2 0 15,-1 0 0-15,2-1 0 0,0 4 0 0,1-1-128 16,2-2 128-16,0 1-128 16,4 0-768-16,-2 3-128 0,0 0-48 0,0 0-16240 15</inkml:trace>
  <inkml:trace contextRef="#ctx0" brushRef="#br0" timeOffset="54656.03">23937 9130 13823 0,'-4'2'608'0,"2"1"128"0,0-3-592 0,0 1-144 15,1 1 0-15,1-2 0 0,-1-2 2944 0,0 4 576 16,-2-2 96-16,-1 3 32 0,1 0-240 0,-1 1-32 0,0-1-16 0,1 0 0 16,-1 1-2016-16,1 1-416 0,1-1-80 0,1-2-16 15,-1 2-320-15,2 0-80 0,0 2-16 0,0-2 0 16,2 2-176-16,-1 0-48 0,1 3 0 0,1-3 0 15,1 4-192-15,-1-1 0 0,1 0 0 0,1-1 0 16,1 0 0-16,-1 2 0 0,2-1 0 0,1-3 0 16,-1-1 0-16,1 0 0 0,-3-1 0 0,1-2-160 15,0-2-96-15,0 0-32 0,-6 0 0 0,0 0 0 16,0 0-192 0,0 0-32-16,0 0-16 0,0 0 0 0,0 0 224 0,43-40 48 0,-43 40 16 0,0 0 0 15,0 0 240-15,8-42-144 0,-8 42 144 0,0 0-128 0,0 0 128 0,2-44 0 0,-2 44 160 0,0 0-160 16,0 0 368-16,0 0-32 15,3-41 0-15,-3 35 0 0,0 2-16 0,0 2 0 16,0-2 0-16,0 4 0 0,0 0 0 0,0 1-16 16,0 2 0-16,1 0 0 0,-1 2-64 0,0 2-16 15,1 0 0-15,1 2 0 0,-2 1-80 0,1-2-16 16,0 3 0-16,0 2 0 0,1-1-128 0,-1 0 0 16,1 1 0-16,1-1 128 0,-1-2-128 0,1 0 0 15,0-1 0-15,1 0 0 0,-1-2 0 0,0-1 0 16,1 0 0-16,1-2 0 15,-1-2-560-15,-1-1-32 0,2 2-16 0,-1-3-18784 0</inkml:trace>
  <inkml:trace contextRef="#ctx0" brushRef="#br0" timeOffset="55106.33">24210 9256 25791 0,'-1'6'1152'0,"0"-6"224"0,0 2-1104 0,1 0-272 0,0-2 0 0,0 0 0 15,-2 2 2192-15,2-2 384 0,0 3 80 0,-1-2 16 16,2 1-960-16,-1 1-192 0,3 0-48 0,-1 0 0 16,1 1-896-16,1-1-192 0,1 0-48 0,-2-2 0 15,3 4-32-15,-1-4-16 0,2 2 0 0,-1-1 0 16,0-2-112-16,-6 0-32 0,0 0 0 0,0 0 0 16,36 0-144-16,-36 0 0 0,0 0 0 0,0 0 0 15,46-12 0-15,-46 12 0 0,0 0 0 0,0 0 0 16,53-22 0-16,-53 22 0 0,0 0 0 0,0 0 0 0,45-25 0 0,-45 25 0 15,0 0-128-15,0 0 128 16,0 0-400-16,0 0-16 0,0 0 0 16,0 0 0-16,33-45 192 0,-36 42 32 0,-1-2 16 0,0-1 0 0,-3 2 176 0,0-2 0 15,-1 2 0-15,0 0 0 0,-1-1 128 0,-1 2 0 16,-2-4 0-16,-2 1 0 0,2-1 16 0,-2-2 16 16,2 0 0-16,0 2 0 0,0 1-160 0,3-4 128 15,0 4-128-15,2-3 128 0,2 3-128 0,1 2 128 16,3-2-128-16,-1 2 128 0,2 4 128 0,0 0 32 15,0 0 0-15,0 0 0 0,0 0-64 0,0 0-16 16,0 0 0-16,0 0 0 0,0 0-208 0,41-40 176 16,-41 40-176-16,0 0 160 0,0 0-160 0,0 0 0 15,47-13 0-15,-47 13 0 0,0 0 0 0,36 3-192 16,-36-3 32-16,0 0 16 16,43 6-560-16,-43-6-96 0,0 0-32 0,39 1-17984 0</inkml:trace>
  <inkml:trace contextRef="#ctx0" brushRef="#br0" timeOffset="55927.08">25273 9130 15663 0,'0'0'1392'0,"0"0"-1120"0,0 0-272 0,0 0 0 16,1-2 2576-16,0 2 464 0,0 0 96 0,2 0 0 16,-3 0-544-16,0 0-112 0,0 0-32 0,0 0 0 15,0 0-1232-15,0 0-256 0,53-6-64 0,-53 6 0 16,0 0-400-16,0 0-96 0,48-10-16 0,-48 10 0 15,0 0-256-15,0 0-128 0,51-18 128 0,-51 18-128 16,0 0 0-16,0 0 0 0,0 0 0 0,0 0 0 0,41-41 0 16,-39 35 0-16,-1 2 0 0,-1-2 0 0,-1 0 0 0,-1 2 0 15,-1-2 0-15,-2 1 0 16,0 1 0-16,-1 0 0 0,0-1 0 0,-1 2 0 0,-1 2 160 0,-1-2-160 16,0 1 192-16,-3 0-192 0,0 2 176 0,0-2-176 15,1 2 160-15,-2 0-160 0,1 2 160 0,0-2-160 16,2 2 160-16,-2 0-160 0,3 2 128 0,-1 1-128 15,0 0 0-15,1 1 144 0,3 0-16 0,0 3-128 16,0-2 192-16,2 4-64 0,1 0-128 0,1 1 128 16,2 1-128-16,0-1 128 0,2 3-128 0,2-4 0 0,0 4 144 0,2-1-144 0,1 1 192 0,1-3-48 15,1 0 0-15,0 2 0 0,1-4-16 0,3 1-128 16,-1-1 192-16,2 0-64 0,-2-4-128 0,3 1 0 16,-15-7 144-16,34 12-144 15,-34-12 0-15,36 7 0 0,-36-7 0 0,0 0 0 16,50 2 0-16,-50-2 0 0,0 0 0 0,0 0 0 15,59-12 0-15,-59 12-208 0,0 0 48 0,0 0 16 32,51-13-1152-32,-51 13-240 0</inkml:trace>
  <inkml:trace contextRef="#ctx0" brushRef="#br0" timeOffset="56168.21">25733 9208 24879 0,'-2'1'1088'0,"1"1"256"0,1-2-1088 0,0 0-256 0,0 0 0 0,0 0 0 16,1 0 2336-16,-1-2 416 0,3 1 64 0,-3 1 32 0,0 0-960 0,0 0-192 16,0 0-32-16,0 0-16 0,0 0-1136 0,37-45-240 15,-37 45-32-15,0 0-16 0,0 0-64 0,33-46-16 16,-33 46 0-16,0 0 0 0,28-42-144 0,-28 42 160 16,0 0-160-16,0 0 160 0,27-50-160 0,-27 50 0 15,0 0 0-15,0 0 0 0,0 0 0 0,12-45 0 0,-12 45-128 0,0 0 128 31,0 0-608-31,0 0-48 0,0 0-16 0,3-41-17520 16</inkml:trace>
  <inkml:trace contextRef="#ctx0" brushRef="#br0" timeOffset="56376.71">25724 8901 16575 0,'-5'6'736'0,"3"-2"160"0,0-2-720 0,2-2-176 0,0 1 0 0,0 2 0 16,2-3 2080-16,-1 2 384 0,1 2 80 0,1 2 16 15,2 0 256-15,0 4 64 0,0 0 16 0,1 0 0 16,0 3-1344-16,0-1-272 0,0 3-48 0,-1-2-16 16,1 2-688-16,-2 1-144 0,1-2-16 0,0 1-16 15,-1-3-208-15,-1 2-144 0,1-4 192 0,-1 2-192 16,0-2 0-16,1 0 0 0,-1 1 0 0,0-4 0 16,1-1 0-16,0 1-272 0,1-1 48 0,0-4-18320 15</inkml:trace>
  <inkml:trace contextRef="#ctx0" brushRef="#br0" timeOffset="56839.83">26091 9100 13823 0,'3'-6'608'0,"-2"2"128"0,1 2-592 0,0-2-144 15,-2 4 0-15,0 0 0 0,0 0 2480 0,0-3 464 16,1 0 80-16,-1 0 32 0,0 0 80 0,0 0 0 15,0-1 16-15,0 2 0 0,-1 1-1376 0,-1-2-288 16,0 3-48-16,-1-2-16 0,0 0-720 0,-1 2-128 16,0 0-48-16,-1 0 0 0,0 0-176 0,-1 2-32 15,1 0-16-15,-1 2 0 0,0 2-112 0,-1 0 0 16,0 0-16-16,0 2 0 0,0 3-176 0,2-4 0 16,-2 2 0-16,4 1 128 0,-1-1-128 0,1-2 0 15,2 2 0-15,0-3 0 0,2 0 0 0,2 0 0 0,-1-1-144 0,2 0 144 0,1-1 0 0,0-2 0 16,1 2 0-1,0-2 0-15,2-2-144 0,-8 0 144 0,0 0 0 0,0 0-144 16,0 0-80-16,0 0-16 0,0 0 0 0,49-22 0 16,-49 22 112-16,0 0 128 0,0 0-208 0,0 0 80 15,0 0 128-15,0 0 0 0,27-49 0 0,-27 49 0 16,0 0 0-16,0 0 0 0,0 0 0 0,0 0 0 16,0 0 0-16,0 0 0 0,0 0 0 0,0 0 0 0,0 0 0 0,0 0 0 15,0 0 0-15,0 0 0 0,0 0 0 0,0 0 0 16,21 12 0-16,-21-3 0 15,2 1 0-15,-1-3 0 0,0 2 0 0,-1 1 0 16,1-4-192-16,0 2 32 0,1-4 16 0,0 2 0 16,-1-4-448-16,2 0-96 15,-1-4-16-15,1 0-17584 0</inkml:trace>
  <inkml:trace contextRef="#ctx0" brushRef="#br0" timeOffset="57361.01">26271 9075 16575 0,'-2'6'736'0,"1"-2"160"0,0 0-720 0,1 1-176 16,-1-4 0-16,1 1 0 0,-2 1 2272 0,1 1 416 15,0 4 96-15,0 0 16 0,-2 4-32 0,2-2 0 16,0 0 0-16,-1-1 0 0,2-1-1488 0,0 0-288 16,2-2-64-16,-2 0-16 0,1 0-528 0,-1-3-96 15,1 0-32-15,0-1 0 0,2 0-256 0,-3-2 0 16,0 0 128-16,0 0-128 0,0 0 0 0,0 0 0 0,0 0 0 0,0 0 0 0,39-42 0 0,-39 42 0 31,0 0 0-31,0 0 0 0,0 0 0 0,30-46 0 0,-30 46 0 16,0 0 0-16,0 0 128 0,0 0-128 0,0 0 0 15,0 0 0-15,0 0 0 0,0 0 128 0,0 0-128 0,0 0 0 16,0 0 192-16,0 0-192 0,0 0 192 0,0 0-192 16,0 0 160-16,0 0-160 0,0 0 128 0,34 3-128 15,-32 3 0-15,-1 3 0 0,0-2 0 0,-1 2 0 0,2-3 0 0,-2 0 0 16,0 0 0-16,0-2 0 15,0 0 0-15,0-2 128 0,1 2-128 0,-1-4 0 16,0 0 0-16,1-4 128 0,-1 4-128 0,0 0 0 16,0 0 128-16,0 0-128 0,0 0 0 0,0 0 128 15,0 0-128-15,31-44 0 0,-31 44 144 0,0 0-144 16,0 0 0-16,0 0 128 0,0 0-128 0,0 0 0 0,0 0 0 16,35-41 128-16,-35 41-128 0,0 0 0 0,0 0 0 0,0 0 144 15,0 0-144-15,0 0 0 0,0 0 160 0,0 0-160 16,0 0 128-16,23 6-128 0,-20-2 144 0,0-1-144 15,0 2 160-15,-1 3-160 0,0-2 160 0,0 0-160 16,-1 3 160-16,1-2-160 0,-2 2 176 0,1 1-176 16,-2-3 192-16,1 2-192 0,-2-3 160 0,1 0-160 15,1-3 128-15,0 0-128 0,0 1 0 0,0-4 0 16,1 0 0-16,-1 0 0 16,3-2-384-16,-2 0-128 0,-1 2 0 0,0 0-12240 15,0 0-2448-15</inkml:trace>
  <inkml:trace contextRef="#ctx0" brushRef="#br0" timeOffset="58043.69">26663 9556 11055 0,'-3'5'976'16,"1"-5"-784"-16,2 1-192 0,0-1 0 0,0 3 1728 0,0-3 288 15,0 0 64-15,0-3 16 0,0 2 1072 0,0 1 224 16,0-5 32-16,0 2 16 0,-2-4-1056 0,2-1-208 16,-1 0-32-16,1 8-16 0,0 0-1152 0,-1-44-224 15,1 44-48-15,-3-39-16 0,3 39-320 0,-2-50-64 16,2 50-16-16,-4-57 0 0,4 57-64 0,-2-60-16 15,0 28 0-15,2 32 0 0,-2-59-80 0,2 59-128 16,-4-53 176-16,4 53-176 0,-1-48 192 0,1 48-192 0,1-44 192 0,-1 44-192 16,2-38 320-16,-2 38-32 0,0 0-16 0,4-48 0 15,-4 48-64-15,0 0-16 0,0 0 0 0,12-45 0 16,-12 45-64-16,0 0 0 0,0 0-128 0,0 0 192 16,0 0-192-16,0 0 144 0,0 0-144 0,0 0 128 15,0 0-128-15,42 0 128 0,-34 8-128 0,1 0 128 16,1 2-128-16,-1 0 0 0,-1 0 0 0,1 1 0 15,-2-1 0-15,1 0 0 0,-1 2 0 0,-1-2 0 0,-1 3-224 0,0-4 32 0,-2 1 0 0,-2 1 0 32,0-1-64-32,-3 0 0 0,-1 0 0 0,-2 0 0 15,-1 1 64-15,0-3 0 0,-2 0 0 0,0 0 0 0,-1 0-80 16,0-2-16-16,1 1 0 0,-1-4 0 0,2 0 48 0,-2 1 16 16,0-4 0-16,2 0 0 0,0 0 96 0,2 0 128 15,0-3-208-15,2 2 80 0,2-4-48 0,2 1 0 16,-1 4 0-16,0 0 0 0,0 0-176 0,0 0-32 15,0 0-16-15,40-44 0 16,-40 44-1312-16,0 0-256 0</inkml:trace>
  <inkml:trace contextRef="#ctx0" brushRef="#br0" timeOffset="58303.55">27030 8613 15663 0,'-4'-2'1392'0,"2"2"-1120"0,2 0-272 0,0 2 0 0,-2-1 4416 0,2 1 832 16,-1-2 176-16,-1 4 16 15,-2 0-3072-15,0 2-608 0,1 4-128 0,-1 1-32 16,1 1-720-16,1 5-160 0,-1-1-16 0,2 3-16 16,0 2 608-16,0 2 128 0,1 3 32 0,0 2 0 31,1 0-1888-31,-2-3-368 0,1-3-80 0,0-2-16 0,0 5 720 0,1 0 176 0,1 1 0 0,2-2 0 15,-1 0 0-15,0-1 0 0,2 0-144 0,-1-4 144 32,1 0-832-32,0-5-80 0,0-2-32 0,0-3-18288 0</inkml:trace>
  <inkml:trace contextRef="#ctx0" brushRef="#br0" timeOffset="58688.89">27125 9031 5519 0,'1'6'496'0,"0"-2"-496"15,1-2 0-15,-1-2 0 0,1 1 3696 0,0 2 640 16,-1-1 128-16,3-1 16 0,2 2 128 0,2 3 32 16,2-3 0-16,-10-3 0 0,0 0-2960 0,41 7-592 15,-41-7-112-15,0 0-16 0,43-10-560 0,-43 10-96 16,0 0-32-16,0 0 0 0,44-27-144 0,-44 27-128 16,0 0 144-16,0 0-144 0,0 0 144 0,26-45-144 15,-26 45 128-15,0 0-128 0,0 0 128 0,0 0-128 16,1-42 0-16,-4 36 128 0,3 6-128 0,-5-12 0 15,2 6 0-15,-2 2 0 0,1 0 0 0,-2 2 0 16,0-1 0-16,0 2 0 0,-1 1 0 0,0 0 0 16,0 0 128-16,-1 1-128 0,1 2 0 0,-2 3 0 0,2 0 0 15,-2 0 128-15,2 4 48 0,-1-2 0 0,2 3 0 0,1-1 0 16,0 2 48-16,1 0 16 0,2-1 0 0,2 2 0 16,0-1-16-16,1 1 0 0,2-5 0 0,0 2 0 15,3 0-96-15,1-1-128 0,0-3 176 0,3 1-176 16,1-1 128-16,0 1-128 0,-11-7 0 0,24 8 0 15,-24-8 0-15,23 5 0 0,-23-5 0 0,24 6 0 16,-24-6-208-16,0 0-48 0,32 5-16 0,-32-5 0 16,0 0-1024-1,34 0-208-15</inkml:trace>
  <inkml:trace contextRef="#ctx0" brushRef="#br0" timeOffset="59006.11">27698 8851 13823 0,'-2'0'608'0,"1"-1"128"0,1 1-592 0,-1 0-144 0,1 0 0 0,-1 0 0 16,-1 0 3168-16,1 1 608 0,-1 2 112 0,-1-1 16 15,-2 0-960-15,0 3-192 0,0-2-32 0,0 3-16 16,0-2-1808-16,2 0-352 0,-1 1-80 0,3-2-16 16,-2 1-448-16,3 0-128 0,0 1-16 0,3-1-17184 15</inkml:trace>
  <inkml:trace contextRef="#ctx0" brushRef="#br0" timeOffset="59123.06">27694 9146 30399 0,'-3'5'2704'16,"3"-4"-2160"-16,0-1-544 0,0 0 0 0,-1-1 1184 0,0 1 128 0,0 0 32 16,-2 0-11168-16,1 0-2224 0</inkml:trace>
  <inkml:trace contextRef="#ctx0" brushRef="#br0" timeOffset="60522.89">24260 10288 7359 0,'-4'4'656'15,"2"-4"-528"-15,0 1-128 0,2-1 0 0,0 1 2048 0,2-2 384 16,-1 0 80-16,0-1 16 0,-1 2 384 0,0 0 80 16,0 0 16-16,0 0 0 0,35-45-1120 0,-35 45-224 15,0 0-32-15,28-44-16 0,-28 44-864 0,0 0-176 16,26-41-48-16,-26 41 0 0,0 0-304 0,0 0-64 16,0 0-16-16,27-42 0 0,-27 42 32 0,0 0 0 15,0 0 0-15,0 0 0 0,0 0 240 16,12 11 48-16,-12 0 16 0,1 5 0 0,-1 0-16 0,0 3 0 15,1-1 0-15,0 4 0 0,1 2-464 0,-2 1 0 16,1 3 0-16,-1 1 0 0,-1 1 0 0,-1 5 0 16,1-3 0-16,-3 3 0 0,1-1-160 0,-2 1 160 0,0 0-128 0,-3-2 128 15,2-2 0-15,-1 0-160 0,1-5 160 0,-3-1 0 0,1-3-128 0,0 0 128 16,0-6 0-16,2-1 0 16,0-4-128-16,1-2 128 0,0-5 0 0,1-4 0 0,2-2-192 0,1-4 64 15,1 6 128-15,0 0-208 16,2-41 208-16,-2 41 0 0,5-40 0 0,-5 40 0 15,10-57 384-15,-10 57 0 0,10-61 16 0,-10 61 0 16,12-68-48-16,-12 68-16 0,14-73 0 0,-7 34 0 16,-7 39-16-16,18-75-16 0,-18 75 0 0,17-70 0 15,-17 70-48-15,18-63 0 0,-18 63 0 0,19-51 0 16,-19 51-128-16,0 0-128 0,25-48 144 0,-25 48-144 0,0 0 192 0,0 0-48 0,0 0-16 0,38-46 0 16,-38 46 16-16,0 0 0 0,0 0 0 0,0 0 0 31,0 0-144-31,52-11 0 0,-45 15 0 0,0-1 128 15,0 4-128-15,-2-1 0 0,1 2 0 0,-1 2 0 0,-1 3 0 16,-2 0 0-16,0 2 0 0,-2-1 0 0,0 1 0 0,-3-2 0 16,-1 3 0-16,1-1 0 0,-4 1 0 0,1 0 0 15,-1-2-128-15,-2-2 128 0,1 1 0 0,-1-1 0 16,-1-2-144-16,-2 0 144 0,-1-2 0 0,0 1 0 16,0-2-128-16,0 0 128 0,0-1 0 0,2-4 0 15,0 2 0-15,2-4 0 0,2 0 0 0,2 0-128 16,0 0 128-16,3-2 0 0,2 0 0 0,0 0 0 15,2-2 0-15,-2 4 0 0,0 0 0 0,0 0 0 16,0 0 0-16,0 0 0 0,47-25 0 0,-47 25 0 16,0 0 0-16,0 0 0 0,0 0 256 0,53-10 0 15,-53 10 0-15,0 0 0 0,0 0-128 0,0 0 0 0,53 0-128 16,-53 0 192-16,0 0-192 0,45 2 0 0,-45-2 0 0,0 0 0 16,39 1 0-16,-39-1 0 0,0 0 0 0,0 0 0 15,0 0 0-15,46-3 0 0,-46 3-176 0,0 0 176 31,0 0-1008-31,0 0-80 0,0 0 0 0</inkml:trace>
  <inkml:trace contextRef="#ctx0" brushRef="#br0" timeOffset="61389.46">24776 10611 17503 0,'1'0'1552'15,"0"0"-1232"-15,0 0-320 0,2-2 0 0,-1 2 1792 0,-2 0 288 0,0 0 64 0,0 0 16 16,0 0 528-16,0 0 128 0,46-39 0 0,-46 39 16 15,0 0-1120-15,41-38-240 0,-41 38-32 0,0 0-16 16,41-40-800-16,-41 40-176 0,0 0-16 0,0 0-16 16,43-36-160-16,-43 36-16 0,0 0-16 0,0 0 0 15,0 0-224-15,0 0 176 0,0 0-176 0,0 0 160 16,0 0-160-16,0 0 0 0,43-38 0 0,-40 36 0 16,-1-2 0-16,1 2 0 0,-2-2 0 0,0 0 0 15,0-1-480-15,-1 1-32 0,-1 1 0 0,0-2-11936 16,-2 1-2400-16</inkml:trace>
  <inkml:trace contextRef="#ctx0" brushRef="#br0" timeOffset="61623.96">24813 10400 3679 0,'0'2'320'0,"1"2"-320"0,-1-3 0 0,1 2 0 0,-1-3 3392 0,1 2 592 16,1 2 128-16,0 4 32 0,2 2 192 0,1 0 32 15,1 5 16-15,0-1 0 0,1 0-2096 0,1 2-432 16,1-3-64-16,-1 0-32 0,2 0-1152 0,0-3-224 16,0 0-64-16,0-1 0 0,-2 0-320 0,1-3 144 15,0 1-144-15,-1-1 0 0,0-4 0 0,-1 2 0 16,1 0 0-16,-3-2 0 0,0-1 0 0,-2 2 0 16,1-1-128-16,0-2 128 15,-2 1-992-15,1 2-96 0,-1-1-32 0,1 0-16288 0</inkml:trace>
  <inkml:trace contextRef="#ctx0" brushRef="#br0" timeOffset="62180.6">25333 10001 2751 0,'0'0'256'0,"0"0"-256"15,0 0 0-15,0 0 0 0,0 0 1632 0,0 0 288 0,0 0 48 0,0 0 16 0,0 0 928 0,0 0 192 16,0 0 32-16,0 0 16 0,0 0-464 0,0 0-80 31,-5-30-32-31,3 28 0 0,-1 2-400 0,1 0-64 16,-1 2-32-16,0 0 0 0,-2-2-928 0,1 2-176 16,-1-2-32-16,0 4-16 0,-1-1-400 0,0 2-80 15,-2 0 0-15,1 1-16 0,1 1-96 0,-2 2-16 0,2 1 0 0,0-2 0 16,-1 3-48-16,0 1-16 0,1 0 0 0,0 2 0 15,1 0-64-15,0-4-32 0,1 3 0 0,1 0 0 16,-1 2-32-16,0 1-128 0,1 0 192 0,1 0-64 16,1 0-128-16,0 3 160 0,2-3-160 0,0 0 160 15,1 3-160-15,1-1 0 0,1 1 0 0,1-3 128 16,0 0-128-16,0 0 0 0,2 0 0 0,1-4 0 16,0 2 0-16,1-2 0 0,0 0 0 0,-1-3 0 15,2 1-128-15,0-4 128 0,0 2 0 0,0-2 0 0,-2-1 0 0,1 1 0 0,0-2-144 0,-9-4 144 31,0 0-512-31,23 6-32 16,-23-6-16-16,0 0 0 0,0 0-624 0,0 0-128 16,0 0-32-16,0 0-16864 0</inkml:trace>
  <inkml:trace contextRef="#ctx0" brushRef="#br0" timeOffset="64347.74">25515 10166 4607 0,'-1'0'400'0,"1"0"-400"16,0 0 0-16,0-3 0 0,0 3 1920 0,0 0 288 16,0 0 64-16,0-1 16 0,0 1 1184 0,0-2 240 15,1-2 64-15,1 2 0 0,0 0-800 0,1 0-160 16,0-1-16-16,-3 3-16 0,0 0-1328 0,0 0-272 16,0 0-48-16,0 0-16 0,0 0-592 0,0 0-112 15,53-16-32-15,-53 16 0 0,0 0-112 0,0 0-16 16,0 0-16-16,47-10 0 0,-47 10-112 0,0 0 0 15,0 0-128-15,0 0 192 0,45-2-192 0,-45 2 0 16,0 0 0-16,0 0 0 0,0 0 0 0,27 10 0 16,-22-5 0-16,-2-2 0 0,1 0 0 0,-1 1 0 0,-2 2 0 0,0-2 0 15,0 2 0-15,-1-3 0 0,0 2 0 0,-1 2 0 16,0-3 0-16,-2 1 0 0,1 2 0 0,-2-4 0 16,2 1-128-16,-3 1 128 0,0-1-192 0,0-1 192 15,0 1-240-15,-1 1 64 0,1-1 16 0,-1-2 0 16,-1 2 160-16,4-4 0 0,-1 2-144 0,2 0 144 15,-1-2 0-15,3 0 0 0,0 2 0 0,1-2 0 16,2 0 0-16,-1 0 0 0,-2 0 0 0,0 0 0 16,0 0 0-16,0 0 0 0,0 0 128 0,0 0-128 15,30 6 320-15,-25-2 0 0,-1-1-16 0,1 0 0 16,1 0-112-16,-1 0-32 0,1 1 0 0,0 0 0 0,0 1-160 0,0-2 0 16,1 4 144-16,-1-4-144 0,0 2 0 0,1 0 0 0,-2 1 0 0,1 1 128 15,-1-1-128-15,-1 0 0 0,1 0 0 16,-2 0 0-16,0 1 0 0,-1-1 0 15,-2 0 0-15,0 0 0 0,0 0 0 0,-2 0 0 16,0 1 0-16,-1-2 0 0,1 1 0 0,-2-1 0 16,-1-2 0-16,0 1 0 0,0 1 0 0,-1-4 0 15,-1 2 0-15,-1 1-128 0,0-4 128 0,-2 2 0 16,0-2 0-16,0 0 0 0,-1 0 0 0,-2 0 0 0,1 1 0 0,0-1 0 16,-1 3 0-16,1-3 0 15,1 0 0-15,0 2 0 0,1-2 0 0,0 0 0 16,3 0 0-16,2 0 0 0,0 0 0 0,1 0 0 15,1 0 0-15,1 1 0 0,1-1 0 0,1 0 0 0,0 0 0 0,0 0 0 0,2-1 0 0,1 1 0 16,0-2 0-16,-3 2-128 16,0 0 128-16,0 0 0 0,0 0-144 15,0 0 144 1,0 0-640-16,0 0-48 0,52-23-16 0,-52 23-11808 0,0 0-2368 0</inkml:trace>
  <inkml:trace contextRef="#ctx0" brushRef="#br0" timeOffset="64863.74">25902 9995 12495 0,'-4'0'256'0,"2"-2"64"0,1 2 16 0,-1 0 48 0,2 0-384 0,0 0 0 15,0 0 0-15,0 0 0 0,0 2 4000 0,0-2 736 16,3 3 128-16,-2 0 48 0,3 1-1744 0,0 1-352 16,0 2-64-16,1 0 0 0,0-1-1696 0,2 3-336 15,-1 0-64-15,0-1-16 0,1 3-176 0,1-1-32 16,0 0-16-16,0 0 0 0,-3-2-112 0,2 0-32 15,1 3 0-15,-1-1 0 0,3 2-144 0,-1-2-128 16,-1 2 192-16,2 1-192 0,-1 0 144 0,-2 0-144 0,1-1 0 0,-2 0 144 16,0 0-144-16,-2-1 0 0,-1 0 0 0,1 0 0 15,-3 1 0-15,1-1 0 0,-2 1 0 0,0-1 0 16,0 0 0-16,-2-1 0 0,0 0 0 0,-1 0 0 16,2 1 0-16,-3-1 0 0,1-3 0 0,-1 2 0 15,0-2 0-15,-1 2 0 0,0-3 0 0,0 0 0 16,1-2 0-16,-3 2 0 0,2-4 0 0,-2 5 0 15,0-4-128-15,-2 1 128 0,-1 2 0 0,-1 0 0 0,1-2 0 0,0 1-144 16,1 1 144-16,2-2 0 0,0 0-224 0,0 2 64 0,1-2 16 0,1 0 0 31,2 0-208-31,-1 0-32 0,1 1-16 0,1-1 0 16,1-1-208-16,1 0-32 16,0 0-16-16,1 0 0 0,1-2-1328 15,2 2-256-15</inkml:trace>
  <inkml:trace contextRef="#ctx0" brushRef="#br0" timeOffset="65527.47">26357 10214 2751 0,'-4'-1'256'0,"1"1"-256"16,1-3 0-16,1 3 0 0,1 0 1120 0,-1 0 176 16,-2-1 48-16,-1 0 0 0,-1 0 944 0,-2-2 192 15,4 2 32-15,-1 1 16 0,2-2 320 0,0 2 64 16,4 0 16-16,-2 0 0 0,0 0-592 0,0 0-112 15,0 0-32-15,0 0 0 0,0 0-592 0,0 0-112 16,34 3-16-16,-34-3-16 0,0 0-720 0,0 0-144 16,30 9-16-16,-23-5-16 0,-7-4-192 0,16 6-48 15,-16-6 0-15,16 6 0 0,-9-4-160 0,-7-2-32 16,0 0-128-16,21 7 192 0,-21-7-192 0,0 0 0 16,0 0 0-16,0 0 0 0,0 0 0 0,0 0 0 0,0 0 0 0,0 0 0 31,0 0-432-31,0 0-16 0,0 0-16 0,44-15 0 15,-44 11-736-15,0 4-144 0,0-2-16 0,0 2-16000 0</inkml:trace>
  <inkml:trace contextRef="#ctx0" brushRef="#br0" timeOffset="65848.95">26309 10317 7359 0,'1'0'320'0,"-1"0"80"0,0 0-400 0,0 0 0 16,0 0 0-16,0 0 0 0,0 0 3392 0,0 0 576 16,0 0 128-16,0 0 32 0,0 0-256 0,0 0-48 15,33 0-16-15,-33 0 0 0,0 0-2000 0,19 6-400 16,-19-6-64-16,0 0-32 0,21 7-800 0,-21-7-144 15,0 0-48-15,24 7 0 0,-24-7-176 0,0 0-144 16,0 0 192-16,0 0-192 0,45-3 0 0,-45 3 0 16,0 0 0-16,0 0 0 0,0 0 0 0,0 0 0 15,41-4 0-15,-41 4 0 16,0 0-352-16,0 0-128 0,0 0-32 0,0 0-11648 16,0 0-2352-16</inkml:trace>
  <inkml:trace contextRef="#ctx0" brushRef="#br0" timeOffset="66764.27">26993 9758 2751 0,'-2'-4'256'0,"2"2"-256"0,0-2 0 0,0 4 0 15,0 0 2480-15,-1 0 448 0,1 0 80 0,0 0 32 16,0 0 1280-16,0 1 256 0,1 2 48 0,-1 0 16 15,2 1-1760-15,-2 2-336 0,1 3-80 0,-2 0-16 16,2 0-1408-16,-1 1-272 0,-1-1-64 16,1-2-16-16,0 2-288 0,0 1-48 0,0-1-16 0,1 1 0 15,-1 2-208-15,0-2-128 0,-1-3 160 0,1 2-160 16,0-2 0-16,0-1 0 0,0 1 0 0,-2-2 0 0,2 1-144 0,0-3-32 0,0 1 0 0,2-1 0 47,-2 0-688-47,-2 0-144 0,2 1-16 0,0-2-16816 0</inkml:trace>
  <inkml:trace contextRef="#ctx0" brushRef="#br0" timeOffset="67031.28">26867 10077 8287 0,'2'4'736'0,"0"-4"-592"15,1 0-144-15,-1 2 0 0,1-2 2176 0,-1 0 416 16,2 0 80-16,-4 0 16 0,0 0 1280 0,0 0 272 16,0 0 48-16,58 0 16 0,-58 0-1952 0,0 0-400 15,50-2-80-15,-50 2-16 0,0 0-1216 0,52-7-256 16,-52 7-64-16,0 0 0 0,52-10-176 0,-52 10-144 0,0 0 192 0,0 0-192 16,49-12 0-16,-49 12 0 0,0 0 0 0,0 0 0 15,0 0 0-15,0 0 0 0,0 0 0 0,0 0 0 31,0 0-960-31,0 0-112 0,0 0-16 0,0 0-16224 0</inkml:trace>
  <inkml:trace contextRef="#ctx0" brushRef="#br0" timeOffset="67418.56">26952 10207 4607 0,'0'0'400'0,"1"0"-400"0,0 0 0 0,-1 0 0 16,0 1 2560-16,2 0 448 16,-1 0 64-16,0 2 32 15,0 1 176-15,2-1 48 0,-1 2 0 0,-1 1 0 0,1-1-1264 0,-1 2-240 16,0-1-48-16,0 0-16 0,-1 0-736 0,0 0-160 16,-1 0-32-16,0 1 0 0,0-1-496 0,-2 0-96 15,2-2-32-15,-1-1 0 0,0 2-208 0,0-1 0 0,1-1 0 0,-1 0 0 16,1 0-128-16,0 0 128 15,1 0 0-15,-1 1 0 0,1-3-144 0,0 1 144 0,0 1 0 0,1-2-144 0,0 2 144 0,2-1 0 16,-1-2 0-16,-2 0 0 0,0 0 0 0,0 0 128 31,0 0 0-31,0 0 0 0,0 0 368 0,0 0 80 16,46 0 0-16,-46 0 16 0,0 0-176 0,0 0-32 16,0 0-16-16,52-2 0 0,-52 2-144 0,0 0-32 15,0 0 0-15,48-4 0 0,-48 4-192 0,0 0 0 16,0 0 128-16,0 0-128 0,51-10 0 0,-51 10 0 0,0 0 0 0,0 0 0 15,0 0 0-15,0 0 0 0,0 0 0 0,0 0-160 32,0 0-720-32,0 0-144 0</inkml:trace>
  <inkml:trace contextRef="#ctx0" brushRef="#br0" timeOffset="67700.22">27118 10166 12895 0,'0'0'576'16,"0"0"112"-16,0 0-560 0,0 2-128 0,0-2 0 0,0 2 0 0,0 0 2688 0,0 1 496 15,0 0 96-15,0 3 32 0,0 1-304 0,-2 3-48 16,2 2-16-16,-1 0 0 0,0-1-1184 0,0 4-240 16,-1 0-48-16,0 1-16 0,-1 0-816 0,1 3-176 15,-1-3-16-15,0 1-16 0,0 0-144 0,1 1-32 16,-1-1 0-16,1-1 0 0,1-3-256 0,-2 0 128 15,2-1-128-15,0 1 0 0,1-3 0 0,-2-2 0 16,2 0 0-16,0-2 0 0,2 0-144 0,-2-2 16 16,0 1 0-16,1-1 0 15,-1-1-688-15,1-3-128 0,0 0-16 0,1-2-17040 16</inkml:trace>
  <inkml:trace contextRef="#ctx0" brushRef="#br0" timeOffset="68220.61">27428 10456 2751 0,'0'0'256'0,"0"0"-256"15,1 0 0-15,-1 3 0 0,1-3 1216 0,-1 0 192 16,2 0 32-16,-1 0 16 0,1 1 1904 0,1 2 384 16,1 0 80-16,-1 4 16 0,1-1-592 0,0 0-112 15,-1 4-32-15,1-2 0 0,-1 5-1136 0,-1-3-240 0,1 2-32 0,-2 2-16 0,1 1-896 0,-1-2-176 31,1 2-32-31,-1-1-16 0,-1 0-256 0,-1-2-48 0,-1-1-16 0,1 0 0 16,0 0-240-16,-1-4 176 0,-1 2-176 16,-1 1 160-16,1-4-160 0,-1 0 0 0,0 0 0 15,0 1 0-15,1-4-320 0,-1 0 16 0,2-2 0 0,-2 2-11984 16,1-3-2416-16</inkml:trace>
  <inkml:trace contextRef="#ctx0" brushRef="#br0" timeOffset="69446.97">28025 10339 20271 0,'0'-2'1792'0,"0"-2"-1424"0,0 4-368 0,1-3 0 15,1 3 1632-15,-1-2 256 0,0-2 48 0,-1 4 16 16,0 0-176-16,0 0-48 0,0 0 0 16,22-48 0-16,-22 48-624 0,0 0-128 0,0 0-16 15,0 0-16-15,0 0-288 0,0 0-48 0,0 0-16 0,45-28 0 16,-40 34-336-16,1 0-80 0,-1 5-16 0,0 4 0 16,1-2-160-16,0 5 0 0,0 2-160 0,1-2 160 31,-2 4-608-31,0 3-32 0,1-3 0 0,-3 4 0 15,1-1-384-15,-1 1-96 0,-2-1-16 0,-2 1 0 0,-2-2-384 16,1 1-80-16,-3-1 0 0,0-2-16 16,0-1 944-16,-1-1 192 0,1 1 32 0,-1-5 16 0,1-4 432 0,-2-2-128 0,2 0 128 0,1-1 0 0,-1-6 0 15,1 1 0-15,0-4 192 0,0-2-64 0,2-2 352 0,-1-2 80 16,2-2 16-16,0-3 0 0,1 11 16 0,0-27 16 16,0 27 0-16,2-40 0 0,-2 40 128 0,3-48 32 0,-3 48 0 0,4-57 0 15,-3 29 160-15,0-4 32 0,0 3 16 0,-1 29 0 16,7-59-144-16,-7 59-48 15,7-55 0-15,-7 55 0 0,14-50-272 16,-14 50-64-16,16-44-16 0,-16 44 0 0,0 0-128 0,32-48-32 16,-32 48 0-16,0 0 0 0,0 0 32 0,48-37 0 15,-48 37 0-15,0 0 0 0,0 0-128 0,48-13-32 16,-48 13 0-16,0 0 0 0,0 0-144 0,35 9 0 16,-29-5 0-16,-1 2 128 0,0 1-128 0,-1-1 0 0,-2 4 0 0,1-2 0 0,-3 2-224 0,0 0 32 15,-3 2 0-15,1 1 0 0,-3-1-144 0,-1 4-32 31,-1-3 0-31,-1 0 0 16,-1 2-48-16,-2-4-16 0,0 2 0 0,-2-2 0 16,2-4-16-16,0 2 0 0,-2-3 0 0,0 0 0 0,1-2 80 0,1 0 16 0,0-2 0 0,1-1 0 15,1-1 96-15,2 0 32 0,0 0 0 0,2-1 0 16,3 1 368-16,2-5 80 0,0 1 16 0,2 1 0 16,-2 3 256-16,0 0 48 0,0 0 16 0,0 0 0 0,0 0-16 0,0 0 0 15,46-23 0-15,-46 23 0 16,0 0-272-16,0 0-48 0,41-3-16 0,-41 3 0 15,0 0-80-15,0 0 0 0,47 0-128 0,-47 0 192 0,0 0-192 0,0 0 0 16,46 3 0-16,-46-3 0 0,0 0 0 0,0 0-208 16,46 2 32-16,-46-2-12208 15,0 0-2448-15</inkml:trace>
  <inkml:trace contextRef="#ctx0" brushRef="#br0" timeOffset="69737.46">28536 10529 11967 0,'0'0'1072'0,"1"0"-864"16,0 0-208-16,-1-2 0 0,3 1 2896 0,-2 1 544 15,0-3 96-15,-1 3 32 0,0 0 160 0,0 0 48 16,0 0 0-16,0 0 0 0,41-48-2224 0,-41 48-432 15,0 0-96-15,0 0 0 0,37-40-432 0,-37 40-80 16,0 0 0-16,0 0-16 0,0 0-208 0,37-39-32 16,-37 39-16-16,0 0 0 0,0 0-240 0,0 0 0 15,0 0 0-15,0 0 0 0,0 0 0 0,0 0 0 0,29-47-176 16,-29 47 176 0,0 0-704-16,0 0-32 0,0 0 0 0,0 0-11968 0,-6-27-2400 0</inkml:trace>
  <inkml:trace contextRef="#ctx0" brushRef="#br0" timeOffset="69948.53">28563 10306 17503 0,'1'5'768'0,"-1"-5"176"0,0 3-752 0,2 0-192 0,-2-2 0 0,0 1 0 16,1 0 2512-16,0 3 480 0,0 5 80 0,2 2 32 0,0 4-224 0,2 0-32 15,-1 3-16-15,1-1 0 0,-1-1-1664 0,1 1-336 16,0-2-64-16,0 0 0 0,0-4-496 0,0-2-80 15,1-1-32-15,-1 1 0 0,1-4-160 0,-1-2 0 16,0-2 0-16,0-2-176 16,-5 0-560-16,0 0-112 0,0 0-32 0,0 0-16880 15</inkml:trace>
  <inkml:trace contextRef="#ctx0" brushRef="#br0" timeOffset="70600.52">28997 9967 5519 0,'-1'0'496'0,"0"-4"-496"16,-1 4 0-16,1-2 0 0,1 2 1344 0,0-3 160 16,-1 3 32-16,1-1 16 0,-1-3 1392 0,-1 2 256 15,1-2 64-15,0-1 16 0,-1 1-448 0,0 1-80 16,0 0-32-16,1-1 0 0,-2 1-752 0,1 0-160 15,-1 1-16-15,1 1-16 0,-2 1-944 0,0-3-176 16,-1 3-32-16,0 3-16 0,0-2-224 0,-1 1-32 16,1 2-16-16,-2 2 0 0,1 0-64 0,-2 1-16 15,2 1 0-15,-1 2 0 0,0 0-32 0,0 2-16 16,1 1 0-16,1 3 0 0,0-3-80 0,1 6-128 16,1-3 176-16,0 3-176 0,1-1 128 0,-1 1-128 0,2 0 0 0,1 0 0 15,0 0 0-15,1-2 0 0,2 4 0 0,-1-3 0 16,2 2 0-16,0-1 0 0,0-1 0 0,1-2 0 15,0 0 0-15,2-3 0 0,0-1 0 0,0-1 0 16,2 0 0-16,1-3 0 0,0 1 0 0,1-3 0 16,0-3-352-1,-11-3-80-15,22 9-16 0,-22-9 0 0,0 0-448 16,0 0-112-16,34 4-16 0,-34-4-17024 0</inkml:trace>
  <inkml:trace contextRef="#ctx0" brushRef="#br0" timeOffset="71302.82">29169 10087 9215 0,'0'0'816'0,"1"-3"-656"0,-1 3-160 0,0-1 0 15,0 1 2080-15,0 0 384 0,1 0 80 0,-1 0 16 16,2-2 480-16,-2 2 96 0,1-3 32 0,-1 3 0 16,-3 0-928-16,2 3-176 0,0-1-32 0,0 2-16 15,-2-2-864-15,1 4-160 0,-1-2-32 0,0 2-16 16,-1 0-560-16,-1 1-96 0,1 0-32 0,1-1 0 15,-1 0-128-15,1 1-128 0,0-1 144 0,0 0-144 16,2 0 0-16,0-2 0 0,-1 2 0 0,2-3 0 0,2 0 0 0,-1 0 0 16,0 0 0-16,2-3 0 0,-1 4 0 15,2-4 0-15,0 3 0 0,1-3 0 0,1 1 0 0,1 1 144 16,-7-2-144-16,0 0 192 0,0 0 16 0,37 3 16 16,-37-3 0-16,0 0 0 0,35 1-32 0,-35-1-16 15,0 0 0-15,31 5 0 0,-31-5-176 0,0 0 192 16,27 6-192-16,-27-6 192 0,15 8-192 0,-10-6 0 15,1 2 0-15,-2 2 0 0,-1-2 0 0,0 1 0 16,-1 0 0-16,0 1 0 0,-2-1 0 0,0 1 0 16,-2-1 0-16,0 1 0 0,1 3 0 0,-3-3-224 15,1 1 48-15,-2 2 16 0,2 0-144 0,-1-3-16 0,-1 1-16 0,0-1 0 16,0 1 80-16,-1-4 0 0,0 2 16 0,-2-1 0 0,2 0 48 0,-1-2 16 16,-1-2 0-16,1 1 0 15,0-1-48-15,-2 0-16 0,0-1 0 0,-1 1 0 31,3-2-240-31,0-1-48 0,-1-2-16 0,3 0 0 16,0-1-480-16,0 0-80 0,2-2-32 0,0 0 0 16,2 0-928-16,0 0-192 0</inkml:trace>
  <inkml:trace contextRef="#ctx0" brushRef="#br0" timeOffset="71565.08">29137 10087 18431 0,'4'0'816'15,"-1"-3"160"-15,1 2-784 0,-2 1-192 0,0-2 0 0,-1 2 0 0,1 0 2496 0,1-3 448 16,-3 3 80-16,0 0 32 16,0 0-496-16,0 0-80 15,0 0-32-15,48-17 0 0,-48 17-1360 0,0 0-288 16,0 0-48-16,0 0-16 0,0 0-512 0,48-11-96 0,-48 11-128 0,0 0 176 0,0 0-176 0,0 0-192 31,0 0 32-31,46-8-11984 16,-46 8-2384-16</inkml:trace>
  <inkml:trace contextRef="#ctx0" brushRef="#br0" timeOffset="71914.52">29469 9851 10127 0,'3'2'896'0,"-3"-2"-704"0,0 0-192 0,0 0 0 16,0 0 3648-16,0 0 704 0,11 6 144 0,-6-3 32 15,0 3-576-15,0-1-112 0,1 3-32 0,0 1 0 0,-1 1-2448 16,0 0-480-16,1 0-112 0,-1 2 0 0,2 1-288 15,-1 0-48-15,0 2-16 0,0 1 0 0,0-1-240 0,-1 1-48 16,1 3-128-16,-1-2 192 0,0 1-192 0,0-2 0 16,-1 3 128-16,-2 0-128 0,1-3 0 0,-1 0 0 15,-2 0 0-15,0 0 0 0,0 0 0 0,-3-1 0 16,1-3 0-16,0 1 0 0,-2-4 0 0,2 0-192 16,-2 1 192-16,0 0-208 15,-1-4-240-15,0 1-32 0,0 0-16 16,-1-1 0-16,0-1-144 0,-1 0-48 0,-1 0 0 0,1-2 0 15,2 0-1056-15,0-3-224 0,0 0-32 0,3 0-8688 16,0 0-1728-16</inkml:trace>
  <inkml:trace contextRef="#ctx0" brushRef="#br0" timeOffset="72364.71">29879 10099 6447 0,'0'0'272'0,"0"-2"80"0,0 0-352 16,0 2 0-16,0 0 0 0,0 0 0 0,1 0 2192 0,0 0 368 0,0 0 80 0,2 0 16 16,1 0 928-16,1 2 192 15,-2-2 48-15,2 2 0 0,-1-2-1152 0,0 4-240 16,-4-4-32-16,8 2-16 0,-3 2-1232 0,-1-4-256 15,1 2-64-15,0 2 0 0,0-1-432 0,-5-3-80 16,11 3-32-16,-6 0 0 0,-5-3-288 0,0 0 128 16,15 4-128-16,-12-3 0 0,1 1 0 0,0-2 0 15,0 0 0-15,-1 0 0 16,1 0-368-16,-2-2-80 0,2 1 0 0,-1 1-11856 0,-1 0-2368 0</inkml:trace>
  <inkml:trace contextRef="#ctx0" brushRef="#br0" timeOffset="72614.42">29854 10217 2751 0,'1'0'256'0,"-1"0"-256"0,0 0 0 0,0 0 0 15,0 0 2688-15,0 0 512 0,0 0 80 0,0 0 32 0,0 0 336 0,0 0 80 16,0 0 16-16,0 0 0 0,40-4-1376 0,-40 4-256 0,0 0-64 0,0 0-16 16,0 0-912-16,30 6-176 0,-30-6-48 0,0 0 0 15,18 6-592-15,-12-2-128 16,0-2-32-16,1 0 0 16,-1 0-432-16,-6-2-96 0,0 0 0 0,0 0-11008 15,21 6-2176-15</inkml:trace>
  <inkml:trace contextRef="#ctx0" brushRef="#br0" timeOffset="73598.44">30284 9654 13823 0,'-1'-4'1216'0,"1"2"-960"15,0 2-256-15,0 0 0 0,0 0 2448 0,0 0 448 16,0 0 96-16,0 0 16 0,0 0-80 0,0 0-16 16,0 0 0-16,0 0 0 0,0 0-1312 0,0 0-272 15,0 0-48-15,0 0-16 0,0 0-672 0,14 21-128 16,-12-11-16-16,1 0-16 0,-1 2-160 0,2 0-16 15,0 2-16-15,-1 1 0 0,1 1-240 0,0 0 144 0,-1-1-144 0,1 2 128 16,-1-1-128-16,-1 1 0 0,1 0 0 0,-2-1 0 16,0 2-256-16,0-2 0 0,-2-2 16 0,1 1 0 31,-1-2-1168-31,-2 0-256 0,1-3-32 0,-1 1-14976 0</inkml:trace>
  <inkml:trace contextRef="#ctx0" brushRef="#br0" timeOffset="73870.38">30162 10121 13823 0,'0'0'1216'0,"0"0"-960"15,0 0-256-15,0 0 0 0,0 0 2928 0,0 0 528 16,0 0 128-16,0 0 0 0,0 0-416 0,0 0-96 15,62-18 0-15,-62 18-16 0,0 0-1664 0,48-19-336 16,-48 19-64-16,0 0-16 0,0 0-512 0,57-26-96 16,-57 26-32-16,0 0 0 0,0 0-176 0,47-18-32 15,-47 18-128-15,0 0 192 0,0 0-192 0,0 0 0 16,0 0 0-16,51-8 0 0,-51 8-320 0,0 0-64 16,0 0-16-16,0 0 0 15,0 0-1264-15,0 0-256 0</inkml:trace>
  <inkml:trace contextRef="#ctx0" brushRef="#br0" timeOffset="74389.09">30352 10217 16575 0,'-5'2'736'0,"3"-2"160"0,1 0-720 0,1 0-176 0,0 0 0 0,0 0 0 16,0 0 2576-16,0 0 496 0,0 0 80 0,0 0 32 15,0 0-368-15,0 0-64 0,0 0 0 0,47-21-16 16,-47 21-1456-16,0 0-272 0,0 0-64 0,0 0-16 16,45-17-528-16,-45 17-96 0,0 0-32 0,0 0 0 0,0 0-272 0,0 0 160 0,50 3-160 0,-50-3 128 31,0 0-128-31,22 10 0 0,-18-7 0 0,1 1 0 16,-1 2 0-16,1 0 0 0,-2-2 0 0,1 2 0 0,-2 0-272 0,1 1 16 15,-3 2 0-15,0-3 0 16,-1 3-224-16,-3 1-32 0,0 0-16 0,-2 0 0 15,-1 2-512-15,-3-2-112 0,0 2 0 0,-1-2-16 16,0 1-208-16,-2 0-32 0,0 0-16 0,-1-1 0 16,0 0 576-16,0-1 112 0,0 1 32 0,0-4 0 0,1-2 528 0,0-1 176 15,3 0 0-15,2-3 0 0,0 0 192 0,3-4 128 16,3 2 48-16,2 2 0 0,0 0 496 0,0 0 96 0,0 0 32 0,0 0 0 16,21-42 224-16,-21 42 32 15,0 0 16-15,0 0 0 0,0 0-128 0,48-29-32 16,-48 29 0-16,0 0 0 0,0 0-512 0,0 0-96 0,53-12-32 0,-53 12 0 15,0 0-144-15,0 0-16 0,36 10-16 0,-36-10 0 16,0 0-160-16,24 12-128 0,-18-6 192 0,0-2-192 16,0 2 128-16,1 0-128 0,-1 1 0 0,0 0 0 15,0 2 0-15,-1-3 0 0,-1 1 0 0,-1-1 0 0,0 3-224 0,-2-5-48 16,0 2-16-16,-1-4-12576 16,0 2-2528-16</inkml:trace>
  <inkml:trace contextRef="#ctx0" brushRef="#br0" timeOffset="75415.53">29262 11370 19343 0,'1'0'1728'0,"-1"0"-1392"16,0 0-336-16,0 0 0 0,1 0 1776 0,0-2 272 16,1 1 64-16,-2 1 16 0,0 0 224 0,0 0 32 15,0 0 16-15,0 0 0 0,0 0-1184 0,41-37-224 16,-41 37-48-16,0 0-16 0,0 0-480 0,0 0-80 15,38-36-32-15,-38 36 0 0,0 0-208 0,0 0-128 16,0 0 160-16,0 0-160 0,0 0 0 0,42-3 0 16,-38 9 0-16,1 4 0 0,-3-1 0 0,2 3 0 15,-1-1 0-15,-1 4 0 0,0 1 0 0,-1 3-128 16,-1-3 128-16,0 4-160 0,-1 1-16 0,-1 1 0 16,-1 3 0-16,-1-2 0 0,0 2-144 0,-3 0-48 15,1-3 0-15,-1 0 0 0,-1 0 160 0,1-3 16 16,-1-3 16-16,2-2 0 0,0-2 176 0,0-3 0 0,2-3 0 15,1-2-128-15,0-2-112 0,1-2-16 16,-1-2 0-16,2-5 0 0,1 7 256 0,0 0-176 0,-3-24 176 0,3 24-160 16,-1-26 480-16,1 26 80 0,1-35 32 0,-1 35 0 15,2-38 80-15,-2 38 0 0,3-45 16 0,-3 45 0 16,5-47-128-16,-5 47-16 0,6-50-16 0,-6 50 0 0,12-47-144 0,-12 47-32 16,16-42 0-16,-16 42 0 0,0 0 16 0,28-54 0 15,-28 54 0-15,0 0 0 16,32-43-32-16,-32 43-16 0,0 0 0 0,0 0 0 15,45-35-160-15,-45 35 160 0,0 0-160 0,0 0 160 16,0 0-160-16,0 0 0 0,47-17 0 0,-47 17 128 16,0 0-128-16,0 0 0 0,23 8 0 0,-18-3 0 15,0-1-240-15,-1 1 32 0,1 3 0 0,-3-3 0 16,1 1-160-16,-1 1-16 0,-1 2-16 0,-1-3 0 16,-1 4-176-16,-1 0-16 0,-1-1-16 15,0-2 0-15,-2 2 128 0,-2-2 32 0,0 2 0 0,0-3 0 0,-3 0 176 0,0 2 32 16,-1-3 16-16,0 1 0 0,-1 1 224 0,1-3 0 15,0 1 0-15,1-1 0 0,0-1 0 0,1 0 0 16,1 0 0-16,1 0 0 0,0-2 176 0,4 2 16 16,-1-1 16-16,3-2 0 0,1 1 336 0,1-1 64 15,-1 0 16-15,0 0 0 0,0 0-240 0,0 0-32 16,0 0-16-16,0 0 0 0,40 5-16 0,-40-5 0 16,0 0 0-16,0 0 0 0,38 4-112 0,-38-4-16 15,0 0-16-15,0 0 0 0,42-3-176 0,-42 3 0 16,0 0 0-16,0 0 0 0,0 0 0 0,48-7 0 15,-48 7 0-15,0 0 0 16,0 0-736-16,0 0-128 0</inkml:trace>
  <inkml:trace contextRef="#ctx0" brushRef="#br0" timeOffset="75680.36">29703 11547 15663 0,'3'-2'688'0,"-3"2"144"0,0 0-656 0,0 0-176 0,0 0 0 0,0 0 0 15,0 0 3376-15,0 0 640 0,0 0 128 0,42-36 16 16,-42 36-1264-16,0 0-256 0,0 0-48 0,48-43-16 0,-48 43-1616 0,0 0-336 0,0 0-64 0,0 0-16 31,44-42-240-31,-44 42-48 0,0 0-16 0,0 0 0 16,0 0-240-16,0 0 0 0,0 0 128 0,0 0-128 15,40-34 0-15,-40 34-208 0,0 0 32 0,0 0 16 16,0 0-512-16,0 0-96 0,0 0-32 0,0 0-17216 16</inkml:trace>
  <inkml:trace contextRef="#ctx0" brushRef="#br0" timeOffset="75881.56">29749 11402 1839 0,'0'5'160'15,"0"-1"-160"-15,1-1 0 0,0 0 0 16,-1-3 2560-16,0 4 464 0,2-1 112 0,-1 0 0 16,1 3 544-16,1 3 96 0,-1 2 32 0,1 0 0 15,1 3-1584-15,-2-4-320 0,0 0-64 0,1 1-16 16,-1-1-1168-16,1-3-224 0,-1 2-48 0,2-3-16 16,-1 0-496-16,0 0-112 0,1 1-16 0,0-4-9888 15,-1 1-1984 1</inkml:trace>
  <inkml:trace contextRef="#ctx0" brushRef="#br0" timeOffset="76304.75">30088 11111 15663 0,'2'-3'688'0,"-2"2"144"0,1 0-656 0,-1-1-176 16,2 2 0-16,-2 0 0 0,0 0 1584 0,0 0 272 15,0-2 64-15,0 1 16 0,0 1 752 0,0-3 128 16,0 3 48-16,0 0 0 0,-2-2-1008 0,2 2-192 15,-1 0-32-15,0 2-16 0,-1-2-784 0,-1 3-176 16,1 0-16-16,-1 0-16 0,-1 4-304 0,2-3-48 16,-2 5-16-16,1 1 0 0,-1 0-32 0,0 2-16 15,0 0 0-15,2 3 0 0,-2 1-48 0,0 1-16 16,2 1 0-16,-2-2 0 0,3 0-144 0,-1 0 0 0,2 3 144 0,-2-1-144 0,4 2 0 0,-2-2 0 16,2 2 0-16,1-1 0 15,-1-1 0-15,2 1 0 0,-1 1 0 0,2-6 0 16,0 3-144-16,0-4 0 0,1 2 0 0,1-3 0 15,-1 2-352 1,1-5-64-16,1 1-16 0,0-4-11728 0,1 0-2352 0</inkml:trace>
  <inkml:trace contextRef="#ctx0" brushRef="#br0" timeOffset="76931.33">30329 11271 16863 0,'-5'2'368'0,"2"-2"80"0,2 0 0 0,0 0 48 0,0 0-496 0,0 0 0 16,1 0 0-16,-2 0 0 0,1-2 4128 0,-1 2 736 15,-1 0 128-15,1-2 48 0,0-1-2688 0,1 0-544 16,1 3-96-16,0 0-32 0,0 0-1072 0,0 0-224 15,0 0-32-15,0 0-16 0,0 0-96 0,0 0-32 0,15-48 0 0,-15 48 0 0,0 0-80 0,0 0-128 16,0 0 176-16,5-41-176 0,-5 41 128 0,0 0-128 31,0 0 0-31,0 0 0 0,0 0 128 0,-4-35-128 16,4 35 0-16,0 0 0 0,0 0 0 0,0 0 0 0,0 0 0 0,-6-16 0 16,6 16 0-16,-1 0 0 15,1 0 0-15,0 0 0 0,0 0 0 0,1 0 128 0,0 4-128 0,1-4 0 16,0 2 176-16,0 2-176 0,2 0 160 15,-1-1-160-15,2 2 0 0,-2-1 128 0,2 2-128 0,0-2 0 16,1 2 0-16,-1-2 0 0,3 1 0 0,-2 1 0 16,1-2 0-16,1 2 0 0,-8-6 0 0,17 10 0 15,-17-10 0-15,19 8 0 0,-19-8 0 0,18 10 0 16,-18-10 0-16,17 8 0 0,-17-8 0 0,15 8 0 16,-15-8 0-16,0 0 0 0,18 9 0 0,-13-5-160 15,-2-3-16-15,0 4 0 0,-1-4 0 0,1 2 0 0,-1 0 48 16,-1 0 0-16,2 0 0 0,-2 2 0 0,-1-3 128 0,1 1 0 0,-1 2 0 0,-1-1 0 15,1 0 0-15,-1 1 0 16,0 1 0-16,-1-2 0 0,0 2 0 0,1 0 0 0,-2 0 0 0,1 2 0 16,-1 0 0-16,0-2 0 15,0 4 0-15,-1 0 0 0,-1-1 0 0,1 1 0 16,-1 0 0-16,0 2-128 0,-2-3 128 0,2 1 0 0,1-1 0 0,-1 0-128 0,0-2 128 16,1 2-208-1,0-3 80-15,2-2 128 0,-1 2-368 16,2-5 48-16,0 4 16 0,1-5 0 15,0 2-528-15,1 0-128 0,0-2 0 0,-1 0-10608 0,0 0-2112 0</inkml:trace>
  <inkml:trace contextRef="#ctx0" brushRef="#br0" timeOffset="77325.09">30664 11082 11967 0,'-4'-2'256'0,"3"0"64"0,0 2 16 0,0 0 0 0,1 0-336 0,0 0 0 0,0 2 0 0,0 0 0 0,1-1 2272 0,-1 2 384 0,2 1 80 0,1 2 16 15,-1 2 528-15,2-1 112 0,0 3 32 0,1-2 0 31,0 3-1344-31,1 0-272 0,0 3-48 0,0-2-16 16,0 1-976-16,0-1-192 0,2 2-32 0,1 1-16 0,-2-2-80 16,0 2 0-16,0 1-16 0,0 0 0 15,-2 3-176-15,0-1-16 0,-3 2-16 0,1-1 0 0,-2-1-224 16,-1 2 176-16,0-1-176 0,-1-2 160 0,0 1-160 0,-2 1 0 16,-1-3 0-16,1 3 0 0,-2-5 0 0,0 2 0 15,-1 1 0-15,-1-5 0 0,1 2 0 0,0-5-272 16,0 3 64-16,-2-1 16 15,1 0-320-15,-2-4-48 0,2 2-16 0,1-5 0 16,0 2 80-16,-1-4 16 0,2 2 0 0,1-2 0 16,0-2-736-16,1 0-160 0,1 0-32 0,2-2 0 15,0-2-1088-15,1-2-208 0</inkml:trace>
  <inkml:trace contextRef="#ctx0" brushRef="#br0" timeOffset="77666.32">30992 11281 18431 0,'0'4'816'0,"0"-4"160"16,0 2-784-16,-2 0-192 0,2 0 0 0,0-2 0 0,0 3 2288 0,0-2 400 15,0 1 96-15,2 2 16 0,0 2-304 0,1-2-48 16,-1 1-16-16,2-1 0 0,2-2-1456 0,-1-1-288 16,-3 2-64-16,2-3-16 0,1 2-368 0,0-2-80 15,1 0-16-15,-1 0 0 0,1 2-144 0,1-2-144 16,-3 2 144-16,1-2-208 15,0 1-1040-15,0-1-208 0,-1 3-32 0,-2-1-9328 16,2-2-1872-16</inkml:trace>
  <inkml:trace contextRef="#ctx0" brushRef="#br0" timeOffset="77931.19">30989 11417 7359 0,'-1'4'320'0,"0"-4"80"0,1 3-400 0,-1-3 0 0,1 1 0 0,0 1 0 0,1-2 3120 15,-1 3 528-15,1-3 128 0,0 3 0 16,0 1-176-16,2 0-32 0,-1 1-16 0,2-2 0 16,0 0-1760-16,1-2-336 0,1 2-80 0,-1-1-16 15,0-2-736-15,-1 1-160 0,2-1-16 0,-1 3-16 16,-5-3-432-16,0 0 0 0,0 0 128 0,0 0-128 15,0 0-496 1,42-4-128-16,-42 4-16 0,0 0-16 0,0 0-1568 0,0 0-304 0</inkml:trace>
  <inkml:trace contextRef="#ctx0" brushRef="#br0" timeOffset="78257.25">31438 11019 4607 0,'0'0'400'0,"0"0"-400"0,0 0 0 0,0 0 0 15,0 0 1824-15,0 0 288 0,0 0 48 0,0 0 16 16,0 0 1296-16,0 0 272 0,0 0 48 0,0 0 16 15,0 0-864-15,0 0-160 0,0 0-32 0,0 0-16 16,0 0-1072-16,0 0-224 0,0 0-32 0,0 0-16 16,27 16-816-16,-27-2-176 0,0 1-16 0,0-2-16 15,2 2-160-15,-1 0-16 0,0 1-16 0,1-2 0 16,1 0-176-16,1 0 0 0,-2 1 0 0,1-4 0 0,-1 1-352 0,1 0 0 16,-1-3 0-16,-1 1 0 15,0-1-1472 1,1-2-288-16</inkml:trace>
  <inkml:trace contextRef="#ctx0" brushRef="#br0" timeOffset="78548">31330 11405 14735 0,'-1'2'640'0,"1"-2"160"0,1 0-640 0,1 0-160 16,-2 0 0-16,1 0 0 0,0 0 1872 0,0 0 352 16,-1 0 64-16,0 0 16 0,0 0 208 0,0 0 48 15,0 0 16-15,0 0 0 0,0 0-784 0,47-18-144 16,-47 18-48-16,0 0 0 0,0 0-640 0,0 0-144 16,49-15-32-16,-49 15 0 0,0 0-528 0,0 0-128 15,48-10 0-15,-48 10-128 0,0 0 0 0,0 0 0 16,43-4 0-16,-43 4 0 0,0 0 0 0,0 0 0 0,36-2-208 0,-36 2 80 31,0 0-656-31,0 0-128 0,33 2-32 0,-26-2-10576 0,-4 0-2128 0</inkml:trace>
  <inkml:trace contextRef="#ctx0" brushRef="#br0" timeOffset="78932.03">31485 11475 10127 0,'-1'5'448'0,"1"-1"96"16,1-1-544-16,-1 0 0 0,-1-3 0 0,1 3 0 0,-1-2 2416 0,1 1 368 15,0 5 80-15,-2-1 16 0,1 4-384 0,-1-2-64 16,-1 4 0-16,-1-1-16 0,2-1-1264 0,-2 2-240 16,1-5-48-16,-1 2-16 0,1 1-304 0,1-4-64 15,-1 0-16-15,2 0 0 0,1-2-144 0,0-1-48 16,1-2 0-16,1 1 0 0,0 1-144 0,1-3-128 15,0 0 192-15,1 0-192 0,0 1 352 0,1-1-32 16,0 2-16-16,1-2 0 0,1 0-48 0,-7 0 0 16,0 0 0-16,0 0 0 0,0 0 0 0,39 0 0 15,-32 0 0-15,-7 0 0 0,0 0-48 0,0 0-16 16,40-2 0-16,-31 4 0 0,-9-2 64 16,0 0 0-16,0 0 0 0,41-3 0 0,-41 3-128 0,0 0 0 15,0 0-128-15,0 0 192 0,0 0-192 0,0 0 0 0,0 0 0 16,41-6 0-16,-38 3 0 0,-2 3-240 15,1 0 48-15,-1-2 16 16,1 0-1088-16,-1 0-208 0,0-1-64 0,0 0-14512 0</inkml:trace>
  <inkml:trace contextRef="#ctx0" brushRef="#br0" timeOffset="79165.72">31668 11449 15663 0,'-1'3'688'0,"1"-2"144"0,2 2-656 0,-2-3-176 0,2 0 0 0,-2 0 0 16,0 2 2176-16,0-1 384 0,0 2 96 0,0 3 16 0,-2 0 320 0,1 4 64 15,-1 2 16-15,-2 1 0 0,0 3-1520 0,-1 0-288 16,0 3-64-16,-1-1-16 16,0 2-720-16,0-2-144 0,1 2-16 0,-1 1-16 0,-1-1-288 0,4 0 160 15,-2-2-160-15,2 1 128 0,1-4-128 0,1-4 0 16,1-2 0-16,0-2-176 15,-2 2-480-15,4-3-112 0,0-3 0 0,1 2-16960 16</inkml:trace>
  <inkml:trace contextRef="#ctx0" brushRef="#br0" timeOffset="80939.46">29131 8618 12895 0,'-3'5'1152'0,"3"-2"-928"16,0 0-224-16,0-3 0 0,0 0 1648 0,0 0 272 16,1 1 64-16,-1 2 16 0,0 0 1248 0,2 1 240 15,0-2 48-15,1 1 16 0,-3-3-1776 0,0 0-368 16,0 0-64-16,0 0 0 0,0 0-560 0,37-37-96 15,-37 37-32-15,0 0 0 0,27-42-288 0,-27 42-64 16,0 0-16-16,31-56 0 0,-31 56-288 0,0 0 160 16,28-48-160-16,-28 48 128 0,0 0-128 0,0 0 0 0,30-38 0 15,-30 38 0-15,0 0 0 0,0 0 0 0,0 0 0 16,0 0 0-16,0 0 0 0,0 0 0 0,22 22 144 0,-22-9-144 16,0 3 0-16,0 5 128 0,-1-1-128 0,-1 5 0 15,0 3 0-15,0 1 0 0,-2-1 0 0,0 7-128 16,1 0-80-16,-4 3-16 0,-1 5 0 0,-1 2 0 15,-2-3-352 1,-1-1-64-16,-1-1 0 0,0-1-16 0,-2-2 208 0,0-3 32 0,-1 0 16 0,1-3 0 16,2-7 272-16,0 1 128 0,1-5-128 0,3-8 128 15,3-2-160-15,1-4 160 0,3-6-192 0,0-2 192 16,1-5-192-16,1-6 64 0,0 13 128 0,4-34-208 0,-4 34 208 16,7-51 160-16,-1 19-32 0,1-3 0 0,-1-3 256 0,1-3 32 0,-1-2 16 0,2-2 0 15,-1-3 80-15,1 1 32 0,-1 2 0 0,2 1 0 16,-1 3-144-1,1 3-16-15,-9 38-16 0,20-63 0 0,-20 63-48 0,21-51-16 16,-21 51 0-16,22-37 0 0,-22 37-16 0,0 0 0 16,35-38 0-16,-35 38 0 0,0 0-96 0,0 0 0 15,0 0-16-15,54-28 0 0,-54 28-16 0,0 0 0 16,0 0 0-16,37 7 0 0,-29 1-160 0,-2-2 128 16,0 4-128-16,-1 0 128 0,0 2-128 0,-3 3 0 15,1-1 0-15,-1 2 0 0,-2 0-224 0,-1 0 32 16,0 1 0-16,-3 0 0 0,-1 1-112 0,0-2-16 15,-2 0 0-15,-1 0 0 0,0-2 48 0,-2 1 0 16,0-2 0-16,0 2 0 0,-1-2 64 0,1-1 16 0,-1-2 0 0,1-3 0 16,0 2-64-16,1-3-16 0,1-3 0 0,0-3 0 15,2 1 80-15,1-1 0 0,2 0 16 0,0-1 0 16,2 1 176-16,1-3 0 0,0 1 0 0,1 0 128 16,-1 2 64-16,0 0 0 0,0 0 16 0,0 0 0 0,0 0 48 0,0 0 0 15,0 0 0-15,0 0 0 0,0 0-48 0,0 0 0 16,54-6 0-16,-54 6 0 15,0 0-208-15,0 0 0 0,0 0 128 0,54-5-128 16,-54 5 0-16,0 0-192 0,0 0 48 0,54-5 0 16,-54 5-1216-1,0 0-240-15</inkml:trace>
  <inkml:trace contextRef="#ctx0" brushRef="#br0" timeOffset="81202.03">29540 8891 26719 0,'-4'4'1184'0,"2"-3"240"0,-1 1-1136 0,2-2-288 16,1 0 0-16,0 0 0 0,1 0 1984 0,1-2 352 15,-1 1 64-15,-1 1 16 0,0 0-656 0,0 0-128 16,0 0-32-16,0 0 0 0,0 0-768 0,37-44-176 0,-37 44-16 0,0 0-16 0,0 0-240 0,0 0-32 16,47-42-16-16,-47 42 0 0,0 0-144 15,0 0-48-15,0 0 0 0,37-38 0 0,-37 38-144 0,0 0 0 31,0 0 0-31,0 0 128 0,0 0-128 0,0 0 0 16,0 0 0-16,31-43-176 16,-31 43-304-16,0 0-64 0,0 0-16 0,0 0 0 15,-3-20-416-15,0 17-96 0,-1 0-16 0,-1 0-16944 0</inkml:trace>
  <inkml:trace contextRef="#ctx0" brushRef="#br0" timeOffset="81386.07">29529 8714 9215 0,'2'6'400'0,"0"-2"96"0,0 0-496 0,-1-2 0 0,1 2 0 0,-1-2 0 16,0 0 3008-16,0 3 512 0,0-2 112 0,3 7 16 15,0 3-192-15,2-1-16 0,0 2-16 0,0-2 0 16,1 0-1728-16,-1-3-352 0,1 1-64 0,-1-3 0 16,-1-1-896-16,2 1-160 0,-1-2-32 0,-1-2-16 0,-5-3-304 0,0 0-64 0,0 0-16 0,0 0-11488 15,0 0-2288-15</inkml:trace>
  <inkml:trace contextRef="#ctx0" brushRef="#br0" timeOffset="81752.95">30044 8143 15263 0,'-6'2'320'0,"3"0"80"0,-1 0 16 0,0-2 32 0,3 2-448 0,-2-2 0 0,2 2 0 0,-2 0 0 0,-2 2 3872 0,-2 1 688 16,-1 5 144-16,-2 0 32 15,1 2-2080-15,1 0-416 0,0 1-64 16,1 3-32-16,1 0-1248 0,-2 0-256 0,1 4-64 0,0 1 0 16,1 1-208-16,1 0-48 0,0 1-16 0,2-1 0 15,0 3-176-15,2-3-128 0,1 3 144 0,1-3-144 0,2 0 0 0,2-2 0 0,1 1 0 0,1 1 0 32,1-2 0-32,2 0-160 0,-2 1 32 0,2 1 0 15,0-2-832-15,-1 1-176 16</inkml:trace>
  <inkml:trace contextRef="#ctx0" brushRef="#br0" timeOffset="82580.71">30147 8421 15663 0,'-1'0'1392'0,"0"0"-1120"16,1 0-272-16,0 0 0 0,0 0 2048 0,0 0 336 15,1-2 80-15,-1 0 16 0,1 2 400 0,-1 0 96 16,0 0 16-16,0 0 0 0,0 0-1328 0,0 0-256 0,0 0-48 0,51-38-16 16,-51 38-768-16,0 0-144 0,0 0-48 0,47-21 0 15,-47 21-64-15,0 0 0 0,0 0-16 0,0 0 0 16,52-4-96-16,-52 4-16 15,0 0 0-15,0 0 0 0,32 13-192 0,-32-13 144 16,0 0-144-16,21 16 128 0,-21-16-128 0,15 12 0 16,-8-2 0-16,-1-4 0 0,1 4 0 0,-1-1-176 15,-1 3 176-15,-3-2-192 0,1 0 0 0,-2 0-16 16,-1 2 0-16,-1 0 0 0,-2 2-80 0,-3 1-16 0,0 1 0 16,-3-1 0-16,-1 1-64 0,-1-2-16 0,-1 0 0 0,-3 2 0 31,0 1-128-31,-2-5-16 0,-2 0-16 0,2-2 0 15,0 0 96-15,0-4 0 0,1 0 16 0,2 1 0 0,0-5 176 0,2-1 48 0,0 2 0 0,3-6 0 0,0 0 208 0,2-1 0 0,3-1 0 16,0-1 0-16,2 0 128 0,2 6 112 0,0 0 16 16,0 0 16-1,7-34 80-15,-7 34 16 0,0 0 0 0,0 0 0 16,0 0 192-16,41-46 32 0,-41 46 16 0,0 0 0 16,0 0-144-16,0 0-16 0,58-22-16 0,-58 22 0 15,0 0-112-15,0 0-32 0,48 9 0 0,-48-9 0 16,22 12-144-16,-22-12-16 0,21 16-128 0,-21-16 192 0,20 19-192 0,-11-9 0 15,1 0 128-15,-2-2-128 0,0 0 0 0,-8-8 0 16,16 12 0-16,-16-12 0 0,0 0-160 0,22 12-80 16,-22-12-16-16,0 0 0 15,0 0-816-15,0 0-160 0,0 0-48 16,0 0-16256-16</inkml:trace>
  <inkml:trace contextRef="#ctx0" brushRef="#br0" timeOffset="82930.62">30521 8234 18431 0,'1'0'816'0,"0"3"160"0,0-3-784 0,1 0-192 0,0 1 0 0,-1 2 0 15,0-3 3040-15,1 2 560 0,1-1 112 0,2 4 32 16,3 3-992-16,2-2-192 0,-10-6-32 0,22 18-16 15,-11-5-1552-15,0-3-304 0,0 3-64 0,0 0-16 16,-1-1-144-16,1 0-48 0,-1 2 0 0,0 1 0 16,-1-2-224-16,1 5-160 0,-2-5 192 0,0 3-192 15,-1 0 0-15,-1 0 0 0,-1 2 0 0,-1-5 0 16,0 2 0-16,-2 1 0 0,0-3 0 0,-1 3 0 16,-1-4 0-16,-1 2 0 0,-2-2 0 0,1 0 0 15,-1 1-352 1,1-3-80-16,-2 2-16 0,1-2 0 0,0 2-96 15,-2-2-32-15,0 0 0 0,0 2 0 0,-1-3-352 16,0 1-80-16,1 0-16 0,-3-4 0 0,3 0-688 0,-1-2-144 0,-1 0-16 0,0 1-8048 16,1-4-1600-16</inkml:trace>
  <inkml:trace contextRef="#ctx0" brushRef="#br0" timeOffset="83473">30952 8484 8287 0,'1'-4'736'0,"1"2"-592"0,-1-2-144 0,0 1 0 0,0 3 1344 0,-1 0 256 15,2-3 32-15,0 3 16 0,0-2 2336 0,-2 2 480 16,0 0 80-16,0 0 32 0,0 0-1696 0,0 0-352 16,0 0-64-16,0 0-16 0,0 0-1472 0,0 0-288 15,0 0-64-15,49-2-16 0,-49 2-336 0,0 0-64 16,0 0-16-16,0 0 0 0,0 0-192 0,0 0 0 15,50 2 0-15,-50-2 0 0,0 0 0 0,0 0-128 16,0 0-16-16,0 0 0 16,0 0-624-16,49-10-112 0,-49 10-16 0,0 0-16 15,0 0-1776-15,0 0-368 0</inkml:trace>
  <inkml:trace contextRef="#ctx0" brushRef="#br0" timeOffset="83731.38">30969 8563 16415 0,'2'0'352'0,"-1"0"80"0,1 0 16 0,1 0 16 0,-1-2-464 0,0 2 0 0,0 0 0 0,1 0 0 16,-3 0 3952-16,0 0 688 0,0 0 144 0,0 0 16 15,0 0-2432-15,0 0-512 0,45 6-80 0,-45-6-32 16,0 0-1136-16,0 0-224 0,0 0-64 0,0 0 0 0,46 6-192 16,-46-6-128-16,0 0 160 0,0 0-160 0,0 0 0 0,0 0 0 15,54-1-208-15,-54 1 64 16,0 0-1120-16,0 0-208 0,0 0-64 0,49-19-15152 16</inkml:trace>
  <inkml:trace contextRef="#ctx0" brushRef="#br0" timeOffset="84180.82">31598 8226 16575 0,'-2'-2'1472'0,"1"2"-1168"0,0 0-304 15,0 0 0-15,1 0 2944 0,-2 0 512 0,0 0 128 0,-3 2 0 16,-1 0-544-16,-4 1-112 0,-2 3-32 0,-3 1 0 15,0 3-1792-15,-1 2-352 0,1 3-80 0,-1 4-16 16,2-3-176-16,1 4-32 0,-1-2-16 16,3 5 0-16,1-1-176 0,3 0-48 0,3-1 0 0,1 1 0 15,3 1-208-15,3-4 0 0,3 2 0 0,2-1 0 16,1 0 0-16,3 1 0 0,1-2 0 0,3-3 0 16,3 1 0-16,-3-2 0 0,-3-7-160 0,-13-8 160 15,31 18-400-15,-31-18 0 0,39 12 0 0,-39-12 0 16,0 0-48-16,58 3 0 0,-58-3 0 0,0 0 0 15,58-26-16-15,-58 26-16 0,38-31 0 0,-38 31 0 16,37-44-128-16,-37 44-32 0,34-42 0 0,-34 42 0 16,24-44 256-16,-24 44 64 0,17-50 0 0,-17 50 0 0,8-50 96 0,-7 24 32 15,-2 0 0-15,0-1 0 0,-3 1 32 0,-1-2 16 16,-3 6 0-16,-3 0 0 0,-3 5 144 0,-2-2-128 16,-1 7 128-16,-2-1-128 0,3 5 560 0,-3 3 112 15,0-2 32-15,-1 5 0 0,0 2 384 0,0 0 64 16,0 2 32-16,-1 2 0 0,2 2-576 0,0 1-112 15,2-1-32-15,1 4 0 0,6-4-208 0,1 0-128 16,5-2 160-16,3-2-160 16,1-1-656-16,3 2-240 0</inkml:trace>
  <inkml:trace contextRef="#ctx0" brushRef="#br0" timeOffset="86065.21">29270 7564 1839 0,'0'0'160'0,"0"0"-160"0,0 0 0 0,0 0 0 16,0 0 1600-16,0 0 272 0,0 0 64 0,0 0 16 15,0 0 528-15,31-38 96 0,-31 38 32 0,0 0 0 16,32-50-32-16,-32 50 0 0,19-36 0 0,-19 36 0 16,17-38-800-16,-17 38-176 0,15-41-16 0,-15 41-16 15,17-41-544-15,-17 41-96 0,18-38-32 0,-18 38 0 16,17-34-448-16,-17 34-80 0,15-31-32 0,-15 31 0 0,0 0-192 0,14-29-144 16,-14 29 192-16,0 0-192 0,0 0 192 0,0 0-192 15,0 0 192-15,0 0-192 0,0 0 192 0,0 0-192 16,4 6 192-16,-6 7-192 0,-2 0 192 0,1 6-192 15,-1 2 192-15,0 1-192 0,-1 2 0 0,0 4 0 16,0-1 0-16,0 5 0 16,-1-1-224-16,1 2-48 0,-1 2-16 0,0 2 0 15,-2 1-416-15,1 0-64 0,-2-3-32 0,0-1 0 0,-3-2 416 0,1-3 64 16,-1-3 32-16,1-2 0 0,-2-4 288 0,4-2 0 0,0-5 0 0,3-3 0 16,-1-4 0-16,3-3 128 15,0-2-128-15,1-5 0 0,1 1 128 0,1-7-128 16,-1-3 176-16,4-5-176 0,0-2 432 0,2-2-32 15,2-7 0-15,1 1 0 0,2-3-64 0,0-1-16 0,1-3 0 0,1-3 0 16,1-2 0-16,2-2 0 0,-1 1 0 0,2-1 0 16,0 1-64-16,0 4 0 0,1 2-16 0,-1 1 0 15,-15 34-48-15,31-54 0 0,-31 54 0 0,26-41 0 16,-26 41 64-16,0 0 16 0,32-45 0 0,-32 45 0 16,0 0-112-16,0 0-32 0,46-32 0 0,-46 32 0 15,0 0-128-15,0 0 128 0,0 0-128 0,42 10 128 0,-42-10-128 0,13 19 0 16,-9-6 0-16,0 0 128 15,-3 3-128-15,-1 2 0 0,-1 1 0 0,-3 1 0 16,-1-4 0-16,-4 5 0 0,-1-2 0 0,-2 0 0 16,-2 1-128-16,1-2 128 0,-2 1 0 0,0-3 0 15,0-1 0-15,-2 1 0 0,1-5 0 0,1 0 0 0,0-1 0 0,3-3 0 16,1 0 0-16,1-2 0 0,1-2 0 0,3 0 0 16,2 1 0-16,3-4 0 0,1 2 0 0,3-2 0 15,-3 0 0-15,0 0 0 0,0 0-128 0,0 0 128 16,0 0 0-16,56 0 0 0,-56 0 0 0,0 0 0 0,0 0 0 0,50-5 0 15,-50 5 0-15,0 0 0 16,49-1 0-16,-49 1 0 0,0 0 0 0,0 0 0 16,62 6-176-16,-62-6-12048 15,0 0-2400-15</inkml:trace>
  <inkml:trace contextRef="#ctx0" brushRef="#br0" timeOffset="86281.26">29810 7485 22111 0,'-2'2'976'0,"2"-2"208"0,0 2-944 0,0 0-240 0,0-2 0 16,-1 1 0-16,1 2 2464 0,-1 1 448 0,1 0 96 0,-1 4 0 15,-1 1-640-15,1 3-144 0,1-2-32 0,0 2 0 16,0 1-1440-16,1-4-304 0,2 4-48 0,-1-3-16 0,2 0-384 0,-2-2 128 16,3 2-128-16,-1-4 0 15,1 2 0-15,-5-8 0 0,9 12 0 0,-9-12 0 16,0 0-256-16,0 0-96 0,0 0-16 0,26 15-11952 15,-26-15-2400-15</inkml:trace>
  <inkml:trace contextRef="#ctx0" brushRef="#br0" timeOffset="86499.14">29722 7680 12895 0,'-5'2'1152'0,"2"-2"-928"15,2 2-224-15,1-2 0 0,1 0 2368 0,-1 0 448 16,2 0 64-16,-2 0 32 0,0 0 624 0,0 0 128 16,0 0 32-16,0 0 0 0,0 0-2192 0,48-10-432 15,-48 10-96-15,0 0-16 0,0 0-608 0,49-22-128 16,-49 22-32-16,0 0 0 0,0 0-192 0,50-35 0 0,-50 35 0 0,0 0 0 31,0 0-768-31,43-43-192 0,-43 43-32 0,0 0-10496 16,0 0-2096-16</inkml:trace>
  <inkml:trace contextRef="#ctx0" brushRef="#br0" timeOffset="86947.88">30319 6975 11055 0,'-1'0'480'0,"0"0"112"0,1 0-464 0,0 0-128 0,0 0 0 0,0 0 0 0,0 0 1824 0,0 0 352 15,0 0 64-15,-2-8 0 0,1 5 512 0,0 2 80 16,-2-3 32-16,1 2 0 0,-2 2-864 0,0 0-160 16,0 0-48-16,-3 0 0 0,0 4-656 0,-1-1-144 15,0 4-32-15,-2 1 0 0,1 0-400 0,-1 3-96 16,0 1-16-16,1-1 0 0,0 4-160 0,-1 1-32 16,-1 3-16-16,1-1 0 0,1 2-96 0,-1 2-16 15,2 1 0-15,0-1 0 0,1 0-128 0,2 0 128 16,0 1-128-16,1-2 128 0,2 1-128 0,2-2 0 15,0 1 0-15,1-3 0 0,3 0 0 0,0-1 0 16,-1 0-128-16,2-1 128 16,1 2-544-16,1-5-32 0,-1-3-16 0,-6-10-11600 0,16 21-2320 0</inkml:trace>
  <inkml:trace contextRef="#ctx0" brushRef="#br0" timeOffset="87216.14">30490 7140 9215 0,'-2'4'816'0,"2"-1"-656"0,0 0-160 0,0-1 0 16,0 0 2880-16,-1 0 528 0,0 4 112 0,0 0 32 0,-2 7 96 0,0 0 32 15,-1 3 0-15,0 1 0 0,0 1-2144 0,1-2-448 0,-2 0-64 0,1 2-32 31,0-2-592-31,-1 0-112 0,0 2-32 0,0-4 0 0,1 2-256 0,-1-1 0 16,-2 1 0-16,2-3 0 0,1 2 0 0,-1-2-192 16,0-1 192-16,0-2-192 15,2 0-752-15,-1-4-144 0,2 0-16 0,1-3-9856 0,0 0-1968 0</inkml:trace>
  <inkml:trace contextRef="#ctx0" brushRef="#br0" timeOffset="87597.63">30575 7254 4607 0,'0'1'400'0,"0"1"-400"0,0-2 0 0,0 3 0 16,-1-3 3024-16,1 4 528 0,-2-2 96 0,1 2 32 16,-1 2 416-16,-1 4 96 0,-2 0 16 0,2 5 0 15,-2-4-2064-15,0 4-416 0,0-3-64 0,1 2-32 16,0 0-912-16,2-1-176 0,1-1-32 0,1-1-16 0,1 0-352 0,1-1-144 15,3-2 128 1,-5-8-128-16,14 12 0 0,-14-12 0 0,0 0 0 0,0 0 0 16,44 11 0-16,-44-11 0 0,0 0-128 0,0 0 128 31,56-12-576-31,-56 12-64 0,0 0 0 0,0 0 0 0,50-31-896 0,-50 31-176 0,0 0-32 0,0 0-16 16,33-42 768-16,-33 42 160 15,0 0 16-15,0 0 16 0,9-37 800 0,-11 27 128 0,-1 1 32 0,-1 2 16 16,0-2 928-16,-1 0 192 0,-1 2 48 0,-1-3 0 0,1 4-208 0,-2 0-48 15,-1 2 0-15,2-2 0 0,-2 3-432 0,1 0-80 16,-1 0-32-16,0 1 0 0,2 2-288 0,1 0-48 16,0-1-16-16,2 2 0 0,1-1-192 0,2 0 0 15,1 0 0-15,0 0 0 16,0 0-512-16,0 0-208 0,0 0-48 0,0 0-10960 16,0 0-2208-16</inkml:trace>
  <inkml:trace contextRef="#ctx0" brushRef="#br0" timeOffset="87964.35">30882 7266 16575 0,'-2'4'736'0,"1"-3"160"0,1 1-720 0,0 1-176 15,0-3 0-15,-1 1 0 0,0 2 2688 0,-1-1 496 0,0 2 96 16,-2 2 32-16,1 0-496 0,-4 4-112 0,2-1-16 0,-1 1 0 16,1 0-1584-16,0-2-320 0,0 3-64 0,2-2-16 15,0 1-352-15,1-1-80 0,-1 0-16 16,3-2 0-16,0 0-112 0,2-1-16 0,-1 3-128 0,1-3 192 15,-2-6-192-15,0 0 0 0,0 0 0 0,22 14 0 16,-22-14 0-16,0 0 0 0,0 0 0 0,0 0 0 16,51 2 0-16,-51-2 0 0,0 0 0 0,0 0 0 15,50-16-288-15,-50 16 48 0,0 0 16 0,0 0 0 16,0 0-304-16,45-35-64 0,-45 35-16 0,0 0 0 16,0 0 176-16,0 0 48 0,21-38 0 0,-21 38 0 15,0 0 384-15,0-25 0 0,-2 17 0 0,-2 0-128 16,1-2 128-16,-2 2 176 0,0 0-48 0,-2 2 0 15,1 0 224-15,-1 0 32 0,-2 2 16 0,2 2 0 0,-1-2-176 0,0 1-32 16,-1 3-16-16,2-2 0 0,-1 1-176 16,3 1 0-16,0 0 0 0,3 0 0 15,2 0-464-15,0 0-176 0,0 0-48 0,0 0-10768 16,0 0-2144-16</inkml:trace>
  <inkml:trace contextRef="#ctx0" brushRef="#br0" timeOffset="88315.81">31130 7077 11967 0,'-4'0'528'0,"2"0"112"0,1 0-512 0,1 0-128 0,0 0 0 0,0 1 0 16,0-1 3008-16,0 0 576 0,0 0 128 0,0 0 0 15,0 0-656-15,15 17-144 0,-15-17-32 0,9 14 0 0,-9-14-1360 0,12 19-288 16,-6-7-48-16,-6-12-16 15,15 22-656-15,-8-9-144 0,2 0-32 0,-1 0 0 16,1-1-160-16,0 0-48 0,-1 1 0 0,0 0 0 16,0 0-128-16,-1 0 0 0,-1 2 0 0,-1-3 0 15,-2 1 0-15,0 0 0 0,-2 0 0 0,0-1 0 16,-2 0 0-16,0 0 0 0,-3-1 0 0,0 1 0 16,-2-1 0-16,0 0 0 0,-1 0 0 0,-2 1 0 15,0-5-256-15,-2 2 32 0,-1 1 0 0,-2-4 0 16,1 0-288-16,0 0-48 0,0-2-16 0,-1 0 0 15,2-2-176 1,1 0-32-16,1-2-16 0,1 0 0 0,2-2-1632 0,2 0-320 0,0 0-64 0,4-1-10240 16</inkml:trace>
  <inkml:trace contextRef="#ctx0" brushRef="#br0" timeOffset="88665.16">31439 7243 1839 0,'-2'-2'160'0,"1"-1"-160"0,-1 3 0 0,2 0 0 15,0 0 2464-15,0 0 464 0,0 0 80 0,0-3 32 16,0 3 1184-16,0 0 224 0,0 0 48 0,0 0 16 16,0 0-1280-16,0 0-256 0,0 0-48 0,0 0-16 15,0 0-1744-15,0 0-336 0,40 13-80 0,-40-13-16 16,0 0-448-16,0 0-96 0,0 0 0 0,41 12-16 16,-41-12-176-16,0 0 0 0,0 0 0 0,0 0 0 15,0 0 0-15,0 0 0 0,45 10 0 0,-45-10 0 16,0 0-256-16,0 0-96 0,0 0-16 0,0 0 0 15,0 0-1104-15,0 0-208 16,0 0-48-16,0 0-14976 0</inkml:trace>
  <inkml:trace contextRef="#ctx0" brushRef="#br0" timeOffset="88916.13">31459 7343 7359 0,'0'0'320'0,"0"0"80"0,0 0-400 0,0 0 0 16,0 0 0-16,0 0 0 0,0 0 2480 0,1 2 400 15,1-2 96-15,-1 1 16 0,1 2 544 0,1-2 112 16,-1 2 32-16,1-1 0 0,-3-2-1488 0,0 0-288 0,0 0-64 16,0 0-16-16,0 0-976 0,22 16-192 15,-22-16-32-15,0 0-16 0,0 0-400 0,0 0-80 0,0 0 0 0,0 0-128 16,35 13 0-16,-35-13 0 0,0 0 0 0,0 0 0 31,0 0-1040-31,0 0-112 0,0 0-32 0,55-7-15552 0</inkml:trace>
  <inkml:trace contextRef="#ctx0" brushRef="#br0" timeOffset="89399.61">31933 7121 10127 0,'-2'0'896'0,"2"0"-704"0,-1 0-192 0,0 0 0 0,1 0 2032 0,-1 0 368 16,-2 0 80-16,1 0 16 0,-2 3 1024 0,-1-3 224 16,-2 4 32-16,-3 2 16 0,-1 4-1872 0,-2 0-368 15,1 4-80-15,-2 0 0 0,1 5-512 0,-2-1-80 0,0 4-32 0,1-2 0 16,2 1-384-16,1 1-80 15,2-3 0-15,3 1-16 0,2-2-176 0,3-2-48 16,2 0 0-16,3-2 0 0,2 1-144 0,3-3 0 16,-9-12 0-16,22 25 0 0,-22-25 0 0,26 16 0 15,-26-16 0-15,0 0 0 0,47 17-128 0,-47-17 128 16,0 0-160-16,58 5 160 0,-58-5-288 0,0 0 32 0,68-15 16 0,-68 15 0 16,0 0-64-16,51-22-16 15,-51 22 0-15,0 0 0 16,52-41-176-16,-52 41-32 0,32-32-16 0,-32 32 0 0,26-36 288 0,-26 36 48 0,17-34 16 0,-17 34 0 15,12-37 192-15,-12 37 0 0,2-39 0 0,-3 21 0 16,-3-1 432-16,-2 3 80 0,-4-2 0 0,-1 0 16 16,0 3-128-16,-3 2-16 0,-1 0-16 0,-2 1 0 15,-2 2-48-15,0 2 0 0,-1 1 0 0,0 4 0 0,0 3-64 0,2 0 0 0,-1 0-16 0,3 3 0 16,0 4-240-16,1-4 144 0,3 2-144 0,3 1 128 31,2-1-128-31,3 2 0 0,2-3 0 0,2-4 0 16,0 0-672-1,0 0-64-15,0 0-16 0,23 18-17728 0</inkml:trace>
  <inkml:trace contextRef="#ctx0" brushRef="#br0" timeOffset="90703.94">29811 7637 8287 0,'0'0'736'15,"0"0"-592"-15,0 0-144 0,0-2 0 16,0 2 1584-16,0-2 272 0,1 2 64 0,0-3 16 16,0 0 48-16,-1 3 0 0,0 0 0 0,0 0 0 15,0 0-816-15,0 0-144 0,0 0-48 0,15-26 0 16,-13 24-336-16,-1-2-64 0,-1 2 0 0,1-1-16 0,-1 2 16 16,1-2 16-16,1 0 0 0,-1 0 0 0,0 1-288 15,-1 2-64-15,0 0-16 0,0 0 0 0,0 0-224 16,0 0 0-16,0 0 0 0,32-30 0 0,-32 30 0 0,0 0 0 15,0 0-192-15,0 0 192 0,0 0-336 0,43-28 32 16,-43 28 16-16,0 0 0 16,0 0-656-16,0 0-128 0,0 0-16 0,0 0-16 15,0 0-1200-15,0 0-256 0</inkml:trace>
  <inkml:trace contextRef="#ctx0" brushRef="#br0" timeOffset="90887.19">29848 7532 6783 0,'0'1'144'0,"0"2"48"0,0-3 0 0,0 2 0 0,0-2-192 0,0 0 0 0,1 1 0 0,-1 2 0 16,1 1 2576-16,1 2 496 0,-1 2 80 0,0-1 32 16,2 0-1648-16,-2 2-336 0,1-3-64 0,2 1-16 15,-2 2-1120-15,1-3-208 0,-1 2-48 0,2 0-9392 16</inkml:trace>
  <inkml:trace contextRef="#ctx0" brushRef="#br0" timeOffset="177431.1">3863 13921 10127 0,'0'-6'896'16,"0"-1"-704"-16,0 1-192 0,0 1 0 0,0 3 1216 0,0 0 192 0,0 0 64 0,0-2 0 15,-1-4 608-15,-2 0 128 0,1-2 32 0,-4-1 0 16,-1 3-976-16,-2 2-192 16,-3 0-48-16,-1 2 0 0,-2 1-832 0,-4 1-192 15,1 1 0-15,-2 1 0 0,-3 1-128 0,-1 1-48 16,-1-2 0-16,1 1 0 0,-2-1-128 0,-2 0-16 15,-1 0-16-15,-1 0 0 0,2 0 128 0,-2 0 16 16,2 2 16-16,0-1 0 0,2 2 176 0,3-1-192 16,2 2 192-16,1 0-192 0,3 2 592 0,-1-1 112 15,2 2 32-15,3 0 0 0,-1 1 512 0,2-3 96 0,1 4 32 0,1-1 0 0,1-1-528 0,0 3-96 32,1-1-32-32,-1 4 0 0,2 3-320 0,-1-3-64 0,2 2-16 0,0 4 0 0,1 1-128 0,0 1 0 15,0 5 0-15,3 0 128 0,-1 5 48 0,1 6 0 16,-1 1 0-1,1 3 0-15,-1 3-176 0,1 1 0 0,1-7 144 0,-3 3-144 16,0 7 0-16,0 3 0 0,0 2 0 0,-1 0 0 16,0-2 0-16,-2 2 0 0,0 2 0 0,0-2 0 0,-3-1 128 0,0-3-128 15,-1 2 128-15,0-7-128 0,-1 1 288 0,-1-1-16 16,-1 3 0-16,1 0 0 0,-1-2 176 0,0-4 48 16,2-1 0-16,-2-5 0 0,3 1-128 0,-1-1-32 0,0 2 0 15,-1-4 0-15,2 2-208 0,-1-2-128 0,1-1 160 0,-1-1-160 31,1-2 0-31,-2-1 128 0,0 0-128 0,-1 5 0 16,0-5 0-16,-1 2 0 0,-1 3 0 0,0-1 0 0,1-1 0 0,0-2 128 16,0 3-128-16,2-4 0 0,0 3 0 0,2-5 0 15,1 0 128-15,3-4-128 0,2-1 128 16,1-5-128-16,4 0 176 0,3-3-176 0,2-4 432 0,-5-9-32 0,0 0 0 0,0 0 0 16,49 19-80-16,-49-19 0 15,0 0-16-15,76-2 0 0,-76 2-48 0,61-4-16 16,-61 4 0-16,82-6 0 0,-82 6-240 0,92-4 176 15,-92 4-176-15,91-2 160 0,-91 2-160 0,82 6-224 16,-82-6 48-16,75 12-12368 16,-75-12-2464-16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8T18:44:29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11913 15739 911 0,'-3'3'0'0,"2"-3"0"0,0 0 0 0,1 0 0 15,0 0 128-15,0 0-128 0,0 0 0 0,-2 0 128 16,-1-3 128-16,2 1 32 0,-2 1 0 0,2-6 0 16,0 4-288-16,0-2 0 0,-1 1 0 0,2-2 0 15,0 0 0-15,-1 2 0 0,1-2 0 16,-1 2 0-16,0-1 0 0,-2 1 0 0,1 1 0 0,-2 0 0 16,0-1 0-16,-1 4 0 0,-2-2 0 0,0 2 0 15,-1 2 0-15,-1-2 0 0,1 2 0 0,-1 0 0 16,-1-2 0-16,0 3 0 0,2-3 0 0,-2 0 0 15,1 0 0-15</inkml:trace>
  <inkml:trace contextRef="#ctx0" brushRef="#br0" timeOffset="1315.52">11737 15660 911 0,'-10'-12'0'0,"9"9"0"0,1 2 0 0,0 1 0 15,-1 0 624-15,0-4 32 0,0 2 16 0,-3-7 0 0,-1 2 16 0,0-3 0 16,-1 1 0-16,0 1 0 0,1 4 224 0,0 0 48 16,-2 2 16-16,3 0 0 0,-1 2 432 0,-2 0 96 15,2 4 16-15,0-3 0 0,1 2-272 0,0-1-48 0,0 2-16 0,2-2 0 16,-1 2-272-16,1-1-48 0,2-3-16 0,0 0 0 15,0 0-176-15,0 0-32 16,0 0-16-16,0 0 0 0,0 0 32 0,0 0 16 16,0 0 0-16,0 0 0 0,0 0 400 0,48 3 80 15,-48-3 0-15,0 0 16 0,0 0-80 0,0 0 0 16,0 0-16-16,57 0 0 0,-57 0-368 0,0 0-64 16,0 0 0-16,0 0-16 0,55 13-192 0,-55-13-48 15,0 0 0-15,0 0 0 0,55 12-176 0,-55-12-32 0,0 0-16 16,49 8 0-16,-49-8-160 0,0 0 192 15,55 6-192-15,-55-6 192 0,0 0-48 0,60 2 0 0,-60-2 0 16,0 0 0-16,62 4-16 0,-62-4-128 0,0 0 192 0,64 6-64 16,-64-6-128-16,0 0 192 0,62 6-192 0,-62-6 192 15,0 0-192-15,61 10 160 0,-61-10-160 0,0 0 160 16,65 10-160-16,-65-10 160 0,50 6-160 0,-50-6 160 16,52 5-160-16,-52-5 128 0,55 4-128 0,-55-4 128 0,61 4-128 0,-61-4 0 0,61 6 0 15,-61-6 0-15,61 6 0 0,-61-6 0 0,57 9 128 0,-57-9-128 31,52 10 0-31,-52-10 0 0,55 6 0 0,-55-6 0 16,54 6 128-16,-54-6-128 0,57 4 128 0,-57-4-128 16,62 2 128-16,-62-2-128 0,67-6 0 0,-67 6 128 0,70-9-128 0,-70 9 0 15,71-12 0-15,-71 12 128 16,69-14-128-16,-69 14 0 0,67-15 0 0,-67 15 0 0,65-9 128 0,-65 9-128 16,66-10 0-16,-66 10 128 0,66-10-128 0,-66 10 0 15,63-5 144-15,-63 5-144 0,55-1 0 0,-55 1 144 16,0 0-144-16,72 3 0 0,-72-3 128 0,59 8-128 0,-59-8 0 0,64 8 0 0,-64-8 0 15,70 4 0 1,-70-4 0-16,74 3 0 0,-74-3 0 0,78-4 0 16,-78 4 0-16,80-3 0 0,-80 3 0 0,79-6 0 15,-79 6 0-15,79-6 0 0,-79 6 0 0,84-6 0 16,-84 6 0-16,91-6 0 0,-91 6 0 0,85-8 0 16,-85 8 128-16,90-6-128 0,-90 6 160 0,84-2-32 15,-84 2 0-15,78 2 0 0,-78-2 0 0,83 0-128 0,-83 0 192 16,85 4-64-16,-85-4-128 0,86 3 0 0,-86-3 0 15,83 7 128-15,-83-7-128 0,77 11 0 0,-77-11 0 16,77 13 0-16,-77-13 0 0,76 15 0 0,-76-15 0 0,76 14 0 16,-76-14 0-16,79 15 0 0,-79-15 0 0,81 16 0 15,-81-16 0-15,79 10 0 0,-79-10 0 0,80 6 0 16,-80-6 0-16,84 3 0 0,-84-3 0 0,86-2 0 16,-86 2 0-16,91-1 0 0,-91 1 144 0,89-3-144 15,-89 3 208-15,87-3-16 0,-87 3-16 0,84-4 0 0,-84 4-48 0,85-6-128 0,-85 6 192 0,89-5-64 31,-89 5-128-31,88-4 0 0,-88 4 144 0,85-2-144 16,-85 2 0-16,77-2 0 0,-77 2 0 0,77 0 0 16,-77 0 0-16,80 0 0 0,-80 0 0 0,80-3 0 15,-80 3 0-15,87-7 0 0,-87 7 0 0,88-6 0 0,-88 6 0 16,80-6 0-16,-80 6 0 0,78-5 0 0,-78 5 0 0,79-4 0 16,-79 4 0-16,81-1 0 0,-81 1 0 0,79-2 0 15,-79 2 0-15,79 0 0 0,-79 0 0 0,75 0 0 16,-75 0 0-16,71 2 128 0,-71-2-128 0,71 4 0 15,-71-4 0-15,76 6 0 0,-76-6 0 0,77 4 0 16,-77-4 0-16,79 2 0 0,-79-2 0 0,79 0 0 16,-79 0 0-16,78 1 0 0,-78-1 0 0,73-1 0 15,-73 1 0-15,78 1 0 0,-78-1 0 0,75 0 128 16,-75 0-128-16,80 0 0 0,-80 0 144 0,78-1-144 16,-78 1 192-16,76 0-192 0,-76 0 144 0,69 0-144 15,-69 0 0-15,65 1 144 0,-65-1-144 0,71 3 0 16,-71-3 0-16,68 0 0 0,-68 0 0 0,70 2 0 15,-70-2 128-15,70 7-128 0,-70-7 0 0,64 7 0 0,-64-7 0 16,62 12 0-16,-62-12 0 0,58 13 0 0,-58-13 128 0,52 13-128 0,-52-13 0 0,56 15 0 266,-56-15 0-251,59 14 0-15,-59-14 0 16,63 15 128-16,-63-15-128 0,68 16 0 0,-68-16 144 0,75 12-144 0,-75-12 160 0,72 10-160 0,-72-10 176 0,71 2-176 0,-71-2 192 0,68 0-192 0,-68 0 192 0,71-2-192 0,-71 2 192 0,73 0-192 0,-73 0 192 0,68-2-192 0,-68 2 192 0,63 2-192 0,-63-2 160 0,57 0-160 0,-57 0 128 0,46 0-128 0,-46 0 0 0,0 0 0 0,54-2 0 0,-54 2 0 0,0 0 0 0,46 2 0 0,-46-2 0 0,0 0 0 0,0 0 0 0,57 0-144 0,-57 0 144 0,0 0-160 0,46 2-80 0,-46-2-16 0,0 0 0 0,0 0 0 0,57 7-64 0,-57-7-32 0,0 0 0 0,0 0 0 0,57 3-208 0,-57-3-32 0,0 0-16 0,0 0-12480 0,53-2-2496 0</inkml:trace>
  <inkml:trace contextRef="#ctx0" brushRef="#br0" timeOffset="15620.9">13201 16140 3679 0,'0'4'320'0,"-1"-2"-320"16,1-2 0-16,0 1 0 0,0 2 800 0,-1-3 96 15,0 3 0-15,1 1 16 0,-2 1 336 0,1-1 64 16,0 2 16-16,0-3 0 0,0-2-80 0,-1-1-16 16,2-1 0-16,-2 1 0 0,1-3-512 0,-1-1-96 15,1-2-32-15,-1 1 0 0,-1 1-80 0,1-3-32 16,-1-2 0-16,2 0 0 0,-1-4 48 0,-1-3 16 15,1 0 0-15,-1-5 0 0,2 1-384 0,-2-5-160 16,2-3 128-16,0 0-128 0,0-1 0 16,-2 1 0-16,2 2 0 0,0-5 0 0,-2-4 0 0,1 3 0 15,1 1-144-15,-3 3 144 0,1 2 176 0,1 3 80 16,-2 5 32-16,0-2 0 0,1 5 112 0,-1 2 32 16,0 2 0-16,-1 1 0 0,2 0-192 0,-2 0-48 15,1 1 0-15,0-1 0 0,2 2-192 0,-2-2 0 0,2 0 0 16,-1 0-160-16,1 1 160 0,-2 2-208 0,2-2 80 0,-1 2 128 0,-1 2 0 0,2 1 0 15,-2 2 0-15,2 0 0 16,-2 6 0-16,2-1 0 0,-2 0 0 0,1 0 192 16,0 4 64-16,0-1 0 0,-1 1 16 0,2 0 0 15,-1 2-272-15,1-3 160 0,1 0-160 0,0 0 128 16,-1-2-128-16,0 0 160 0,1 1-160 0,-1-4 160 16,1 4-160-16,-1-1 0 0,0-2 144 0,1 2-144 0,-1-2 176 0,-1 2-48 15,2-3 0-15,0 2 0 16,1-1 80-16,0-2 16 0,0 0 0 0,0 0 0 0,1 0-224 0,0-5 0 0,2 4 0 0,0-5 0 15,1 0 224-15,0-1-48 0,2-3-16 0,0 2 0 16,3-2 176-16,-2 0 48 0,2 1 0 0,-2-1 0 16,3-2-176-1,-1 0-16-15,-9 12-16 0,22-24 0 0,-14 12 48 0,0-1 16 16,2 1 0-16,0 0 0 0,0-1-32 0,-1 3 0 16,-1 1 0-16,0-1 0 0,0 4 176 0,-2-1 48 15,1 1 0-15,-1 2 0 0,0 2-256 0,-1-2-48 16,0 4-128-16,0 1 192 0,0 2-192 0,-1-1 0 15,0 2 0-15,0 0 0 0,1 5 0 0,-1-3 0 16,-2 0 0-16,2 0 0 0,0 1 0 0,-2 2 0 16,3 2 0-16,-2 0 144 0,0-1 16 0,0 0 0 15,-2 0 0-15,0 1 0 0,1-1-160 0,-1 0 128 16,1 2-128-16,-1-2 128 0,-1-4-128 0,2 1 0 16,-1 0 0-16,0 2 0 0,2 1 0 0,-1-2-176 0,1 0 176 0,-1-2-192 15,2-1-96-15,-1-1-32 0,2-4 0 0,-1 0-14736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8-28T18:45:20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14758 4700 3679 0,'-2'-6'320'0,"1"2"-320"0,-1 1 0 0,1-2 0 16,1 1 1184-16,0 4 160 0,0 0 48 0,-1 0 0 16,1 0 1936-16,-1-4 400 0,1 4 80 0,0 0 16 15,0 1-48-15,1 4 0 0,0 2 0 0,0 0 0 16,2-1-1840-16,-1 3-368 0,3 1-80 0,0 2-16 15,1 4-512-15,2 3-128 0,2 3 0 0,-2 0-16 16,2 2-16-16,-1-1 0 0,-2-3 0 0,2 0 0 16,0 4-288-16,0 1-48 0,3 0-16 0,0 1 0 15,-2-4-208-15,1 3-48 0,3 1-16 0,-2-1 0 16,-2-6-176-16,1 0 0 0,-1 3 0 0,2-3 0 0,-1 3 0 16,-1-3 0-16,1 0 0 0,-1-4 0 15,0 1 0-15,-1-3 0 0,1-3 0 0,-3-1 0 0,1-2-192 0,-4-6 192 16,1-1-192-16,-5 0 192 15,0 0-1008-15,0 0-80 0,0 0 0 0,0 0-16 16,0 0-432-16,0 0-96 0,0 0-16 0,19-40-16672 16</inkml:trace>
  <inkml:trace contextRef="#ctx0" brushRef="#br0" timeOffset="424.41">14623 5338 3679 0,'-1'0'320'0,"0"1"-320"0,0 2 0 0,1-3 0 16,0-3 2624-16,-1 3 448 0,-1 0 80 0,0 3 32 15,-2-3 1152-15,2 2 224 0,0-2 48 0,1-2 16 16,1 2-1792-16,3-4-352 0,-3 4-80 0,0 0-16 15,0 0-1424-15,0 0-272 0,37-55-64 0,-37 55-16 16,0 0-128-16,41-62-32 0,-41 62 0 0,27-46 0 16,-27 46 32-16,32-52 0 0,-32 52 0 0,39-68 0 15,-39 68-128-15,41-67-32 0,-41 67 0 0,44-67 0 16,-44 67-80-16,44-63-32 0,-44 63 0 0,41-54 0 16,-41 54-64-16,34-43-16 0,-34 43 0 0,0 0 0 0,49-51-128 15,-49 51 160-15,0 0-160 0,41-41 160 0,-41 41-160 0,0 0 0 0,37-39 0 0,-37 39 128 0,0 0-128 0,0 0 0 16,38-44 0-16,-38 44 0 15,0 0 0-15,0 0 0 16,0 0 0-16,0 0 0 0,0 0 0 0,0 0 0 16,0 0 0-16,0 0 0 0,0 0-208 0,0 0 16 15,0 0 16-15,0 0 0 16,0 0-768-16,0 0-144 0,0 0-48 0,0 0-19024 0</inkml:trace>
  <inkml:trace contextRef="#ctx0" brushRef="#br0" timeOffset="1439.54">14680 4584 9215 0,'2'-1'816'0,"-2"1"-656"0,1-3-160 0,-1 3 0 16,0 0 1008-16,1-1 160 0,0 0 48 0,1-1 0 16,0-1 944-16,0 0 192 0,-2 3 32 0,0 0 16 15,0 0-416-15,0 0-96 0,0 0-16 0,0 0 0 0,0 0-336 0,0 0-64 16,0 0 0-16,0 0-16 15,0 0-384-15,0 0-80 0,0 0-16 0,0 0 0 16,34 16-384-16,-30-3-80 0,-1-1 0 0,2 0-16 16,0 0-288-16,-1-1-48 0,2-1-16 0,-1-3 0 0,1 4-144 0,-1-1 0 0,1-6 0 0,2 2 0 15,-2 3 0-15,0-2 0 0,-1-1-128 0,0 0 128 32,1 1-528-32,-1-1-48 15,0-3 0-15,-1 0-16528 0</inkml:trace>
  <inkml:trace contextRef="#ctx0" brushRef="#br0" timeOffset="2440.44">15607 4887 2751 0,'-9'2'256'0,"5"-2"-256"16,0 0 0-16,2 0 0 0,2 0 4016 0,0 0 752 15,0 2 160-15,-1-2 16 0,-1 2-784 0,0-2-144 16,1 3-48-16,0-2 0 0,1 1-1856 0,-2 1-384 16,4-3-80-16,-1 1-16 0,0 1-1152 0,0-4-224 15,-1 2-64-15,0 0 0 0,0 0-192 0,0 0 0 16,0 0 0-16,0 0 0 0,0 0-192 0,0 0-144 16,0 0-32-16,0 0-17728 0</inkml:trace>
  <inkml:trace contextRef="#ctx0" brushRef="#br0" timeOffset="2606.8">15579 5123 17503 0,'-2'6'1552'0,"1"-2"-1232"0,1-2-320 0,-2 0 0 16,1 0 2048-16,1-2 336 0,-1 1 80 0,1 2 16 16,-1-1 640-16,-2 2 128 0,2-2 16 0,0 2 16 15,-1-4-2224-15,2 0-448 0,0 0-96 0,0 0 0 16,0 0-512-16,0 0 0 0,0 0 0 0,0 0 0 15,0 0-848-15,38-44-64 0</inkml:trace>
  <inkml:trace contextRef="#ctx0" brushRef="#br0" timeOffset="3391.49">16146 4991 13823 0,'1'0'1216'0,"-1"0"-960"16,1 0-256-16,-1 0 0 0,0 2 1952 0,0-2 352 15,1 1 64-15,2 2 0 0,-1 1 1584 0,2-1 304 16,1 4 64-16,-1-1 16 0,1 2-2592 0,0 2-512 16,0 0-96-16,-1 0-32 0,0 1-400 0,1-1-96 15,0-1-16-15,-2 1 0 0,0-4-208 0,0 1-32 16,0 6-16-16,1 1 0 0,1-2-160 0,-1 2-48 16,-1 2 0-16,0 1 0 0,1-3-128 0,-2 0 0 0,1-2 0 0,-1-2 0 15,1 0 0-15,-1-1 0 0,-1-1 0 16,2-1 0-16,-2-4 0 0,0 1 0 0,2-4 0 15,-2 3 0-15,-1-3 0 0,0 0 0 0,0 0 0 0,0 0 0 16,0 0 0-16,0 0 0 0,37-44 0 0,-37 44 0 16,0 0 0-16,28-42 0 0,-28 42 0 0,0 0 0 15,30-43 192-15,-30 43 48 0,0 0 16 0,36-52 0 16,-36 52 192-16,0 0 64 0,30-43 0 0,-30 43 0 16,0 0-160-16,0 0-32 0,31-42 0 0,-31 42 0 0,0 0-144 0,0 0-48 15,0 0 0-15,0 0 0 16,0 0-128-16,0 0 0 0,0 0 0 0,0 0 128 15,0 0-128-15,0 0 0 0,0 0 0 0,48-18 0 0,-46 21-192 16,0-1-32-16,0 2 0 0,-1-2 0 16,2 2-1008-16,-2 0-208 15</inkml:trace>
  <inkml:trace contextRef="#ctx0" brushRef="#br0" timeOffset="3847.52">16723 5145 16575 0,'0'-2'1472'0,"0"2"-1168"16,0 0-304-16,0 0 0 0,1 0 3232 0,-2-3 592 15,1 2 112-15,-1-1 32 0,-2-2-960 0,1 0-176 16,-1-2-32-16,-1 0-16 0,0 0-1760 0,-2 0-368 16,-1 2-64-16,1-1-16 0,0 4-128 0,-3-2-16 15,1 1-16-15,-1 2 0 0,3 0-96 0,-3 2-32 16,2 1 0-16,-3 3 0 0,1-2-96 0,2 3 0 0,-1 2-16 0,1 0 0 15,0 4-176-15,0-1 160 0,0 2-160 0,1 1 160 16,1 1-160-16,1-4 0 0,2 2 0 16,0-3 0-16,2-1 0 0,3-4 0 0,-1-2 0 0,3-2 0 15,2 2 0-15,0-2 0 0,-7-2 0 0,0 0-176 16,0 0 16-16,0 0 0 0,53-18 0 0,-53 18 0 0,0 0 16 0,38-41 0 0,-38 41 0 16,0 0 0-1,0 0 144-15,0 0-208 0,40-42 80 0,-40 42 128 16,0 0-144-16,0 0 144 0,0 0 0 0,22-43 0 15,-22 43 0-15,0 0 0 0,0 0 0 0,0 0 0 16,0 0 0-16,0 0 0 0,0 0 0 0,0 0 0 16,0 0 0-16,0 0 0 0,0 0 0 0,0 0 144 0,10 8-16 0,-11-2-128 15,1 4 192-15,0 0-64 0,-1 3-128 0,1-1 0 16,0 0 144-16,0 2-144 0,-2-2 0 0,2 2 0 0,0 1 0 0,-1-3 0 16,1 0 0-16,1-4 0 15,-1 1 0-15,2-3-192 16,0 0-320-16,1-5-64 0,-3-1 0 0,0 0-12448 15,0 0-2480-15</inkml:trace>
  <inkml:trace contextRef="#ctx0" brushRef="#br0" timeOffset="4157.16">16888 4696 25791 0,'-2'-2'1152'0,"1"2"224"0,0 0-1104 0,0 0-272 0,1 0 0 0,0 0 0 15,-2 0 2912-15,2 0 528 0,-1 2 96 0,1-2 32 16,-1 2-1728-16,0 0-352 0,-1 1-64 0,2 0-16 16,0 1-624-16,-1 1-128 0,2 0-16 0,-1 1-16 15,3 0-192-15,-1 3-48 0,1-2 0 0,-1 4 0 16,2 2-192-16,-1 3-32 0,0 4-16 0,0 1 0 16,0-1-144-16,0 2 0 0,-1-2 0 0,1 2 0 15,-2-1 0-15,0 1 0 0,-1 0 0 0,0 3 0 16,0 0 0-16,0 2 0 0,-1 1 0 0,0 0 0 15,0-4 0-15,-1-1 0 0,1-4 0 0,0 0 0 16,0-3-240-16,1 0-80 0,0-3 0 0,1-4-16 16,0 0-528-1,0-3-96-15,1 0-32 0,0-4 0 0,2-2-256 16,-1-2-48-16</inkml:trace>
  <inkml:trace contextRef="#ctx0" brushRef="#br0" timeOffset="4590.33">17076 5072 11055 0,'0'2'976'0,"0"-2"-784"0,0 0-192 0,0 0 0 0,0 0 2864 0,-2 0 528 16,2 2 96-16,0-2 32 0,0 3 448 0,-1 0 80 16,2 1 32-16,-2 2 0 0,0 0-2528 0,1 3-496 15,-1-4-96-15,-1 4-32 0,2 0-480 0,-1 4-80 0,2-5-32 0,-1 0 0 0,2 1-160 0,-1-3-48 31,1 1 0-31,2-2 0 0,0 1-128 0,1-2 0 16,1 0 0-16,-6-4 0 0,0 0 0 0,0 0 0 0,0 0 0 0,0 0 0 16,47-10 0-16,-47 10 0 0,0 0-128 0,0 0 128 15,0 0-304-15,48-22 16 0,-48 22 0 0,0 0 0 16,0 0 16-16,0 0 0 0,0 0 0 0,0 0 0 16,0 0 272-16,40-38-128 0,-40 38 128 15,0 0 0-15,0 0 0 0,0 0 0 0,0 0 0 0,0 0 0 16,0 0 368-16,0 0-32 0,0 0 0 0,0 0 0 15,0 0 0-15,0 0 0 0,0 0 0 0,5 7 0 16,-7-1-64-16,2-2-16 0,0 0 0 0,0 4 0 16,0 1-96-16,-1-2-32 0,1 2 0 0,0-1 0 15,0 2-128-15,0-2 0 0,3 0 0 0,-2 2 128 16,0 0-128-16,2 1 0 0,-2-1 0 0,1 0 0 0,1-4 0 0,0 0 0 16,0 1 0-16,-1-4 0 0,2 3 0 0,0-3-144 15,1 1 144-15,-5-4-208 16,0 0-528-16,0 0-96 0,0 0-32 0,0 0-18160 15</inkml:trace>
  <inkml:trace contextRef="#ctx0" brushRef="#br0" timeOffset="5073.77">17416 5161 11055 0,'0'0'976'0,"0"0"-784"0,0 0-192 0,1 0 0 16,-1 0 2704-16,1 0 496 0,0 0 112 0,1 0 16 15,1 3 480-15,2-3 96 0,0 0 32 0,1 0 0 16,-6 0-2240-16,0 0-448 0,0 0-96 0,0 0 0 16,44-5-704-16,-44 5-128 0,0 0-16 0,0 0-16 15,0 0-160-15,58-16-128 0,-58 16 192 0,0 0-192 16,0 0 0-16,48-25 0 0,-48 25 0 0,0 0 0 15,0 0 0-15,0 0 0 0,0 0 0 0,0 0 0 16,46-38 0-16,-46 38-176 0,0 0 32 0,0 0 0 16,0 0-128-16,0 0-32 0,0 0 0 0,8-45 0 15,-11 38 144-15,-1 1 32 0,-2-1 0 0,1 3 0 16,-1 0 128-16,-2 0 176 0,2 2-48 0,-1 0 0 16,-1 2 160-16,0 0 32 0,-1 4 0 0,0 0 0 15,2 2 0-15,-2 0 0 0,3 0 0 0,-1 4 0 0,0-1-128 0,1 1 0 16,0 3-16-16,1 2 0 15,0-2 0-15,1 3 0 0,1 0 0 0,0 0 0 0,2-1 0 0,0-2 0 16,1 2 0-16,1-1 0 0,0 1-176 0,3 1 160 16,1-4-160-16,1-1 160 0,3 0-160 0,1-5 0 15,1 1 0-15,1-4 0 0,-12-3 0 0,0 0 0 16,43 0 0-16,-43 0 0 0,0 0-432 0,0 0 48 16,52-21 0-16,-52 21 0 15,0 0-512-15,0 0-80 0,0 0-32 0,0 0-17520 0</inkml:trace>
  <inkml:trace contextRef="#ctx0" brushRef="#br0" timeOffset="5840.2">17156 5164 3679 0,'-3'-5'0'0,"1"4"144"0,-1-2-144 0,2 1 208 0,0 0-208 0,0 2 0 0,0-2 0 0,-1 0 0 15,0 0 1120-15,-3-4 176 0,0 0 48 0,0 2 0 16,1-1-96-16,1 2-16 16,-1-1 0-16,1 1 0 0,2 1 112 0,-1 1 0 15,-1-2 16-15,2 2 0 0,0 1 496 0,1-2 80 16,-1-1 32-16,1 2 0 0,-2 1-464 0,2 0-96 0,-1 0 0 0,1 0-16 0,-1-3-304 0,1 3-48 31,0 0-16-31,0-2 0 0,0 2-160 0,0-1-32 16,-1 1-16-16,1 0 0 0,0-3 0 0,-2 3 0 0,1 0 0 0,1 0 0 0,0-2-304 0,-1 0-48 31,1 2-16-31,0 2 0 0,0 0-160 0,-1-2-32 16,1 0-16-16,-2 3 0 0,1-2-64 0,0 4-16 0,0-1 0 0,-1 2 0 15,0 0-160-15,1 0 0 0,-1 1 144 0,1 2-144 16,0-3 0-16,0 4 0 0,1-1 0 0,0-2 128 16,0-1-128-16,1 3 0 0,0-3 0 0,2-1 0 15,-1 4 0-15,1-3 0 0,0 3 0 0,2-4 0 16,-1 0 0-16,2-2 0 0,0 4 0 0,2-5 0 15,-8-2 0-15,0 0 0 0,0 0 0 0,37 6-128 16,-37-6 128-16,0 0-160 0,0 0 160 0,0 0-160 16,47-15 160-16,-47 15-208 0,0 0 80 0,0 0 128 15,0 0-144-15,0 0 144 0,31-47 0 0,-31 47 0 0,0 0 0 0,0 0 0 16,11-40 0-16,-11 40 0 0,0 0 0 0,0 0 0 16,6-36 0-16,-6 36 0 0,0 0 208 0,0 0-48 0,0 0-16 0,0 0 0 15,1-32 16-15,-1 32 0 16,-1-3 0-16,1 3 0 0,-1 0 32 0,0 3 0 15,-1-2 0-15,0 1 0 0,1 2 0 0,-1 0 0 16,1 2 0-16,0 0 0 0,0 3-64 0,0 1 0 16,-1-2 0-16,1 3 0 0,0 2-128 0,1 2 0 15,0-3 144-15,0 2-144 0,0 0 0 0,1-1 0 16,2-2 0-16,-2 0 128 0,1-1-128 0,1-3 0 16,0-1 0-16,1-1 0 0,0-1-384 0,0 2 16 15,0-2 0-15,1 0 0 16,-5-4-336-16,0 0-80 0,0 0-16 0,0 0-17856 0</inkml:trace>
  <inkml:trace contextRef="#ctx0" brushRef="#br0" timeOffset="6705.81">18603 5050 21183 0,'0'-2'1888'16,"0"-2"-1504"-16,0 4-384 0,-2 0 0 16,1 0 2016-16,1 0 336 0,-1-3 64 0,-2 1 16 0,0-2 128 0,-1 2 48 0,-1 1 0 0,0-2 0 15,-1 6-1552-15,1-3-304 0,0 3-64 0,-1 1-16 31,0 2-224-31,0 0-64 0,2 1 0 0,-1 1 0 0,0 2-160 0,-1 2-32 16,1 2-16-16,0 1 0 0,1-2-176 0,2 4 160 16,2 0-160-16,1-1 160 0,1 0-160 0,5-2 0 15,1-3 0-15,2-1 0 0,3 0 0 0,-13-10 0 16,33 6 0-16,-33-6 0 0,0 0-256 0,60-15 80 16,-60 15 16-16,0 0 0 0,50-20-288 0,-50 20-48 15,0 0-16-15,0 0 0 0,33-38 192 0,-33 38 48 0,0 0 0 0,0 0 0 0,5-44 272 0,-5 44 144 31,-3-22-16-31,-2 10 0 0,0-1 176 0,0 2 16 16,-3-3 16-16,1 1 0 0,-1 0 48 0,0 0 16 0,-1 3 0 16,1-2 0-16,-2 3-208 0,0 2-32 15,0 1-16-15,1 2 0 0,1 1-144 0,1 0 160 0,1 0-160 16,1 0 160-16,1 0-160 0,2 3 0 0,1 0 0 0,1 0 0 16,1 0 0-16,1 0-304 0,-2 0 48 0,0 0 16 15,0 0-592-15,0 0-112 0,39 9-16 0,-39-9-17456 16</inkml:trace>
  <inkml:trace contextRef="#ctx0" brushRef="#br0" timeOffset="7040.61">18885 5149 9439 0,'3'10'192'0,"-1"-5"64"0,0-1 0 0,-1 2 16 0,1-3-272 0,-2 0 0 0,1-2 0 0,0 4 0 0,0 5 3424 0,0 2 624 0,2-2 128 0,-2 0 32 15,0-4-1456-15,1 1-272 0,-2-5-64 0,0-2-16 16,1 0-1152-16,0-6-224 15,-1 6-64-15,0 0 0 0,0 0-240 0,0 0-48 16,16-51-16-16,-16 51 0 0,0 0-80 0,16-49 0 16,-16 49-16-16,0 0 0 0,20-55-128 0,-20 55-32 15,0 0 0-15,0 0 0 0,21-47-64 0,-21 47-16 16,0 0 0-16,0 0 0 0,0 0-96 0,0 0-32 16,0 0 0-16,0 0 0 0,0 0-48 0,0 0-16 0,0 0 0 0,46-7 0 15,-42 17-128-15,0 2 192 0,1-1-192 0,-1 4 192 0,0-1-192 0,0 3 128 16,-2 0-128-16,0 2 128 15,1-1-128-15,-2 1 0 0,0-3 144 0,1 3-144 0,-1-3 0 0,1 0 0 16,1-4 0-16,-1-2 0 0,1-4 0 0,1-3-288 31,-1-3 48-31,-3 0 16 16,0 0-656-16,0 0-128 0,0 0-16 0,0 0-17840 0</inkml:trace>
  <inkml:trace contextRef="#ctx0" brushRef="#br0" timeOffset="7682.64">19885 4993 16575 0,'-1'4'1472'0,"0"-4"-1168"0,1 1-304 0,0 0 0 16,0-2 2416-16,0 2 416 16,0 3 96-16,1 2 16 15,1-2-64-15,3 2 0 0,0 0 0 0,3-2 0 0,-8-4-1504 0,0 0-304 16,0 0-64-16,55 6-16 15,-55-6-544-15,0 0-96 0,61-6-32 0,-61 6 0 0,0 0-80 0,63-2-32 16,-63 2 0-16,0 0 0 0,53 5-208 0,-53-5 0 0,0 0 128 0,0 0-128 16,41 6 0-16,-41-6 0 15,0 0 0-15,0 0 0 16,0 0-752-16,0 0-32 0,0 0-16 0,0 0-17504 16</inkml:trace>
  <inkml:trace contextRef="#ctx0" brushRef="#br0" timeOffset="7907.36">20070 4908 16575 0,'2'0'736'0,"-2"0"160"0,0 0-720 0,0 0-176 0,1 1 0 0,-1 2 0 0,0-1 3440 0,0 2 656 16,1 2 128-16,0 4 16 15,-1 2-1360-15,2 2-288 0,-1 2-48 0,1 1-16 16,0 3-1648-16,-1-1-336 0,1 3-64 0,0-4-16 15,1 5-256-15,1-6-48 0,0 0-16 0,-1-1 0 0,5 0-144 0,-2 3 0 16,3-3 0-16,-2 0 0 0,2 3-320 0,-1-6-64 0,3 2 0 0,-1-3-18400 31</inkml:trace>
  <inkml:trace contextRef="#ctx0" brushRef="#br0" timeOffset="8362.17">20340 4720 17503 0,'-4'2'768'0,"2"1"176"0,1 1-752 0,-1-2-192 15,1-1 0-15,1 2 0 0,-1 3 3472 0,0 1 672 16,-1 6 128-16,0 5 16 0,1 5-1616 0,-2 1-336 16,2 1-64-16,1-2-16 0,-1 2-1488 0,1 0-320 15,0 1-48-15,0 2-16 0,0-7-256 0,0 3-128 16,1 3 0-16,0-5 128 0,0 1-128 0,2-4 0 15,-2 0 0-15,2-3 0 0,-2-6 0 0,1-1 0 16,1-3 0-16,-1-5 0 0,-2-1 0 0,0 0-144 16,0 0 144-16,0 0-160 0,0 0-96 0,0 0 0 15,0 0-16-15,39-40 0 0,-39 40 128 0,0 0 144 16,0 0-208-16,23-47 80 0,-23 47 128 0,0 0 0 0,25-40 128 0,-25 40-128 16,0 0 240-16,0 0-32 15,0 0 0-15,28-39 0 0,-28 39 16 0,0 0 0 16,0 0 0-16,0 0 0 0,0 0-32 0,0 0 0 0,0 0 0 0,35 13 0 15,-31-7 32-15,-2 4 0 0,1 0 0 0,-1 2 0 0,1 4-48 0,-1 0-16 16,-2-3 0-16,1 0 0 0,-1 2-16 0,0-1 0 16,0 0 0-16,0 0 0 15,-1-2 32-15,1-3 0 0,0-2 0 0,0 0 0 16,0-2-176-16,1-2 160 0,0-3-160 0,1 3 160 16,0-3-160-16,1-3 0 0,-1 1 0 0,-2 2 0 15,0 0-544-15,0 0 16 0,0 0 0 0,0 0 0 16,0 0-240-1,0 0-32-15,0 0-16 0,0 0 0 0,35-42-752 0,-35 42-160 0,0 0-16 0,0 0-14832 0</inkml:trace>
  <inkml:trace contextRef="#ctx0" brushRef="#br0" timeOffset="8807.98">20632 5088 22111 0,'-4'2'976'0,"3"0"208"0,0-2-944 0,-1 3-240 31,2-3 0-31,0 0 0 0,0 1 2528 0,2 1 464 16,0-2 80-16,2 3 32 0,1 1-800 0,-5-4-176 16,0 0-16-16,0 0-16 0,0 0-1424 0,43 0-288 15,-43 0-48-15,0 0-16 0,0 0-128 0,56-15-16 16,-56 15-16-16,0 0 0 0,47-14-16 0,-47 14 0 0,0 0 0 0,0 0 0 15,54-21-144-15,-54 21 0 0,0 0 0 0,0 0 0 16,0 0 0-16,0 0 0 0,0 0 0 0,0 0 0 16,37-42-176-16,-38 36-16 0,-1-3 0 0,-2 2 0 15,-2 1 0-15,-1-1 0 0,-1 1 0 0,-2 2 0 16,-1 1 192-16,1 0 0 0,-1 3 0 0,-2 0 0 16,2 0 0-16,-1 3 0 0,1-2 0 0,1 3 0 15,0 1 0-15,3 1 192 0,-1-2-64 0,2 2 0 16,1 1 96-16,0 4 32 0,0 3 0 0,1 1 0 15,2 1 48-15,-1 0 16 0,3 0 0 0,0 0 0 0,0 3-96 0,3-5-16 0,1 2 0 0,1-3 0 16,1-2-208-16,1 0 0 0,-1-3 128 0,2 0-128 31,2-2 0-31,-10-6 0 0,24 10 0 0,-24-10 0 16,0 0-736-16,42 10-32 0,-42-10-16 0,0 0-18384 16</inkml:trace>
  <inkml:trace contextRef="#ctx0" brushRef="#br0" timeOffset="9523.56">21820 5249 12895 0,'-5'0'1152'0,"3"0"-928"16,-1-2-224-16,1 2 0 0,1 0 1552 0,-1 0 272 15,0-4 48-15,-1 4 16 0,0-2 1664 0,-3-2 336 16,1-2 64-16,-2-4 16 0,2-3-1776 0,0 2-336 16,2 0-80-16,-1-1-16 0,4 12-1072 0,-4-25-224 0,4 25-32 0,-1-35-16 15,1 35-128-15,0-38-32 0,0 38 0 0,1-43 0 0,-1 43 0 0,-1-46-16 31,1 46 0-31,-1-44 0 0,1 44 80 0,-1-47 0 16,1 47 16-16,-4-50 0 0,4 50-16 0,-3-42-16 0,3 42 0 0,0-38 0 16,0 38-112-16,0 0 0 0,5-47-16 0,-5 47 0 15,0 0-176-15,9-44 128 0,-9 44-128 0,0 0 128 16,0 0-128-16,0 0 128 0,0 0-128 0,32-42 128 0,-32 42-128 0,0 0 192 16,0 0-192-16,0 0 192 15,53-10-192-15,-53 10 192 0,0 0-192 0,37 7 192 16,-37-7-192-16,0 0 0 0,41 7 0 0,-41-7 0 15,30 9 0-15,-30-9 0 0,0 0 0 0,31 6 0 16,-31-6-448 0,0 0-64-16,0 0 0 0,27 7-16 0,-27-7-384 0,0 0-80 0,0 0-16 0,0 0 0 15,0 0-1072-15,0 0-224 0</inkml:trace>
  <inkml:trace contextRef="#ctx0" brushRef="#br0" timeOffset="9791.12">21521 4871 14735 0,'6'2'640'0,"-2"-1"160"0,-4-1-640 0,0 0-160 15,0 0 0-15,0 0 0 0,0 0 2336 0,0 0 432 0,41 12 96 0,-41-12 16 16,43 3 224-16,-43-3 48 15,48 4 16-15,-48-4 0 0,48-2-1600 0,-48 2-320 0,46-2-64 0,-46 2-16 0,38 4-736 0,-38-4-160 16,0 0-16-16,45 9-16 16,-45-9-240-16,0 0 0 0,0 0 0 0,42 10 0 15,-42-10 0-15,19 9-256 0,-12-2 16 0,-1-1-18048 16</inkml:trace>
  <inkml:trace contextRef="#ctx0" brushRef="#br0" timeOffset="10007.01">22030 4999 9215 0,'-2'5'400'0,"1"-2"96"0,1-1-496 0,0 2 0 0,1-4 0 0,-1 2 0 0,0 2 2960 0,0-1 496 0,0 2 112 0,0 3 16 16,1 2-128-16,-1-1 0 15,0-2-16-15,1 2 0 16,1 0-1856-16,-1 0-368 0,0 1-80 0,2-1-16 0,-2 1-784 0,1 0-144 15,0 0-48-15,0 0 0 0,0-2-336 0,0 1-80 0,-1-4-16 0,0 0-11104 16,2 1-2240-16</inkml:trace>
  <inkml:trace contextRef="#ctx0" brushRef="#br0" timeOffset="10201.39">22059 4845 27647 0,'0'1'1216'0,"0"-2"256"0,0-2-1168 0,0 3-304 0,0 0 0 0,0 0 0 16,0 0 2368-16,0-2 400 0,0 1 96 0,1-2 16 15,0-1-1456-15,-1 4-272 0,0 0-64 0,0 0-16 16,0 0-768-16,0 0-160 0,0 0-16 0,0 0-128 16,0 0 0-16,0 0 0 0,49-3 0 0,-42 8 0 31,-7-5-752-31,15 11-48 0</inkml:trace>
  <inkml:trace contextRef="#ctx0" brushRef="#br0" timeOffset="10506.57">22236 5082 1839 0,'1'3'160'0,"-1"0"-160"0,0-1 0 0,0 0 0 0,1-2 2624 0,-1 3 480 16,1 3 96-16,2 0 32 0,2 4 224 0,-1 2 32 15,0-4 16-15,-1 0 0 0,1 2-1936 0,-2-1-384 0,-1-5-80 0,2 2-16 16,-2-5-800-16,0 1-160 15,-1-2-128-15,0 0 144 0,0 0 64 0,0 0 16 16,0 0 0-16,0 0 0 0,0 0 544 0,10-50 128 16,-10 50 0-16,0 0 16 0,3-39 48 0,-3 39 16 15,0 0 0-15,0 0 0 0,8-50-208 0,-8 50-64 16,0 0 0-16,0 0 0 0,11-47-256 0,-11 47-64 16,0 0-16-16,0 0 0 0,0 0-32 0,0 0 0 0,19-44 0 0,-19 44 0 0,0 0-80 0,0 0-32 15,0 0 0-15,0 0 0 16,0 0-224-16,0 0 0 0,0 0 128 15,37 3-128-15,-32-1-128 0,0 2-80 0,1 2-16 0,-1 0 0 32,0 1-608-32,0-1-128 0</inkml:trace>
  <inkml:trace contextRef="#ctx0" brushRef="#br0" timeOffset="10908.22">22432 5158 23039 0,'4'1'1024'0,"-2"1"192"16,1-2-960-16,-2 3-256 0,-1-3 0 0,0 0 0 15,6 0 2432-15,-3 1 448 0,2 2 96 0,2-2 16 16,4 4-976-16,-11-5-192 0,0 0-32 0,39 6-16 16,-39-6-1232-16,31 1-240 0,-31-1-48 0,0 0-16 15,47-4-240-15,-47 4 0 0,0 0 0 0,0 0 0 0,50-16 0 0,-50 16 0 16,0 0 0-16,0 0 0 0,0 0 0 15,0 0 0-15,0 0 0 0,0 0 0 0,19-47-176 0,-23 40 176 16,-1-2-160-16,-1-1 160 0,-1 2 0 0,-1 0-144 16,1 0 144-16,-2-2 0 0,0 0 0 0,1-1 0 15,-1 3 192-15,2 2-64 0,0 0 0 0,0 0 0 16,-2 2 0-16,0-2 0 0,1 2 64 0,1 2 0 16,0-1 16-16,1 2 0 0,1-1-32 0,3 2-16 15,-1-3 0-15,2 2 0 0,1-2-16 0,1 3 0 16,1-3 0-16,-2 3 0 0,0 0-16 0,0 0 0 15,0 0 0-15,0 0 0 0,0 0-128 0,0 0 160 16,47-25-160-16,-47 25 160 0,0 0-160 0,0 0 0 0,53-10 0 16,-53 10 0-16,0 0-192 0,41-4-32 0,-41 4 0 0,0 0 0 31,43 4-672-31,-43-4-144 0</inkml:trace>
  <inkml:trace contextRef="#ctx0" brushRef="#br0" timeOffset="11124.67">22792 5055 24879 0,'0'0'1088'0,"0"0"256"16,0 0-1088-16,0 0-256 0,0 0 0 0,0 0 0 0,0 0 1664 0,0 0 288 16,0 0 48-16,0 0 16 0,0 0-288 0,47-30-48 15,-47 30-16-15,0 0 0 0,0 0-1024 0,55-22-192 16,-55 22-64-16,0 0 0 0,0 0-384 0,48-16 0 15,-48 16 0-15,0 0 0 16,0 0-1440-16,0 0-160 0,41-2-48 0,-41 2-14160 16</inkml:trace>
  <inkml:trace contextRef="#ctx0" brushRef="#br0" timeOffset="11362.34">22915 4874 23951 0,'-2'-1'1056'0,"1"1"224"0,1 0-1024 0,0 0-256 0,0 0 0 0,0 0 0 0,-2-2 2320 0,0 2 416 16,1 0 80-16,0 2 0 0,-2 2-656 0,2 0-144 16,1 2-32-16,-1 3 0 15,1 0-1184-15,0 4-240 0,0 0-48 0,0 3-16 16,1 3-208-16,-1 2-32 0,1 3-16 0,1 0 0 16,-1-4-240-16,0 4 128 0,0-2-128 0,1 1 0 15,-1 0 0-15,1-2 0 0,1-3 0 0,-1-4 0 0,2 1 0 0,-2-4-256 16,3 0 16-16,0-5 16 15,0-2-1008-15,-5-4-208 0</inkml:trace>
  <inkml:trace contextRef="#ctx0" brushRef="#br0" timeOffset="12472.03">24238 5072 5519 0,'-3'-2'496'0,"2"-1"-496"0,0 2 0 0,1-4 0 0,-2 4 1824 0,2 1 272 16,0-4 48-16,0 2 16 0,0 2 1232 0,0 0 256 16,0 0 64-16,-1-32 0 15,0 25-496-15,-3-1-80 0,1-1-32 0,-2 2 0 16,0 1-1696-16,-3-3-320 0,1 3-80 0,-3 1-16 0,-1 0-432 0,0 4-96 16,2-2-16-16,-1 3 0 15,-1 0-128-15,-1 0-16 0,-2 4-16 0,0 2 0 16,1 0-64-16,0 3-16 0,0 1 0 0,2 2 0 15,1 0-208-15,1 5 144 0,1 1-144 0,0 2 128 0,2-2-128 0,1 1 0 16,1 1 0-16,3-4 0 0,1-1 0 0,3 1 0 0,1-4 0 0,3-1 0 31,-7-11-288-31,0 0 16 0,37 11 0 0,-37-11 0 16,0 0-176 0,52-12-16-16,-52 12-16 0,45-27 0 0,-45 27 192 0,45-40 32 0,-45 40 16 0,37-46 0 0,-37 46 240 15,28-45 0-15,-28 45-160 0,19-45 160 0,-19 45 0 16,14-53 0-16,-14 53 128 0,10-51-128 0,-10 51 128 15,6-55-128-15,-6 55 128 0,7-52-128 0,-7 52 128 0,8-53-128 0,-8 53 128 0,3-49-128 16,-3 49 0-16,0-37 0 0,0 37 0 0,-1-28 0 16,1 28 240-16,-4-20-48 15,4 20 0-15,-5-15 0 0,5 15 224 0,-3-7 32 16,3 7 16-16,-3-3 0 0,2 3-80 0,-2 0-32 16,2 0 0-16,-1 4 0 0,-1 1 16 0,1 2 0 0,-1 2 0 0,1 2 0 15,1 4-128-15,-1 4-32 0,1-1 0 0,0 2 0 0,1 2-208 0,0 3 144 31,0 1-144-31,0 2 128 0,1 3-128 0,0-1 0 0,2 3 0 0,-2-1 128 0,2-1-128 0,-2-2 0 16,1 0 0-16,0 0 0 0,0-2 0 0,-1-1 0 16,2-4 0-1,-2 1 0-15,3-5 0 0,-1-2 0 0,0-2 0 0,-1 1 0 16,1-3 0-16,-1-2 0 0,1-1 0 0,-2-3 0 31,1-3-496-31,-2-3 32 0,0 0 0 0,0 0 0 16,0 0-304-16,0 0-64 0,0 0-16 0,0 0 0 15,0 0-624-15,40-34-128 0</inkml:trace>
  <inkml:trace contextRef="#ctx0" brushRef="#br0" timeOffset="12708.2">24494 5015 11967 0,'0'4'528'0,"0"-4"112"15,0 3-512-15,-2-3-128 0,2 1 0 0,-1 1 0 0,0-2 3424 0,0 3 656 0,1 2 128 0,-3 3 16 16,-1 1-656-16,2 1-144 15,0 2-32-15,-1-1 0 0,2 1-2096 0,0 0-416 0,-1-2-96 0,1 0-16 16,1 2-272-16,0-4-64 0,1 0-16 0,-1 1 0 16,2-4-224-16,-1 0-64 15,0-2 0-15,2 0 0 0,-1 1-128 0,0-4 0 16,2 0 0-16,-4 0 0 16,0 0-544-16,0 0 16 0,0 0 0 0,0 0 0 15,0 0-1136-15,0 0-208 0</inkml:trace>
  <inkml:trace contextRef="#ctx0" brushRef="#br0" timeOffset="12890.09">24506 4877 9215 0,'-1'-3'816'0,"0"2"-656"0,1-1-160 0,0 2 0 16,0 0 3600-16,0-3 688 0,-2 2 144 0,1-1 32 16,1 2-480-16,-2-4-80 0,0 0-32 0,2-1 0 15,0 4-2528-15,0 1-512 0,2 0-112 0,0 0-16 16,1 4-480-16,0-2-96 0,1 2-128 0,1 0 176 0,-5-4-176 0,0 0 0 15,0 0 0-15,27 16 0 16,-17-8-448-16,0 2-32 0,0-1 0 0,0 2-17696 0</inkml:trace>
  <inkml:trace contextRef="#ctx0" brushRef="#br0" timeOffset="13295.65">24673 5121 13823 0,'0'0'1216'0,"0"0"-960"0,0 0-256 0,0 0 0 0,0 0 3264 0,0 0 624 0,0 0 112 0,0 0 32 16,0 0-624-16,0 0-112 0,0 0-32 0,0 0 0 16,47-19-2112-16,-47 19-416 15,0 0-96-15,0 0 0 0,48-20-288 0,-48 20-48 16,0 0-16-16,43-26 0 0,-43 26-96 0,0 0-32 16,0 0 0-16,46-34 0 0,-46 34-160 0,0 0 0 15,0 0 0-15,34-35 0 0,-34 35 0 0,0 0 0 16,0 0 0-16,0 0 0 0,17-40 0 0,-17 40-176 15,0 0 176-15,-5-17-128 0,1 11 128 0,-1 3-160 16,-1 0 160-16,-1-2-160 0,-1 4 160 0,0-2 0 16,-2 2 0-16,0 2 0 0,0 2 0 0,0-2 0 15,-1 4 0-15,0-2 0 0,1 4 0 0,0-1 144 16,-1 4-144-16,1 0 160 0,3 1 0 0,-2 0 0 16,1 4 0-16,1 1 0 0,1-1-32 0,2 1 0 0,0 0 0 0,2 2 0 15,2-2 16-15,1-2 0 0,2-2 0 0,0-2 0 16,2 1 16-16,3 1 0 0,0-1 0 0,4-1 0 15,-12-10-32-15,24 16-128 0,-24-16 192 0,31 16-64 0,-31-16-128 0,36 10 0 0,-36-10 0 0,43 8 128 16,-43-8-128-16,41 6 0 16,-41-6 0-16,0 0 0 31,52 0-608-31,-52 0 0 0,0 0 0 0,50-6 0 0,-50 6-608 16,0 0-112-16</inkml:trace>
  <inkml:trace contextRef="#ctx0" brushRef="#br0" timeOffset="14940.28">14657 5911 15663 0,'0'0'1392'0,"0"-4"-1120"15,0 2-272-15,-1 2 0 0,1 0 1840 0,0 0 304 16,0-3 64-16,1 2 16 0,-1-2 720 0,0 0 160 16,1 0 32-16,-2 3 0 0,3 0-1216 0,0 3-256 15,0-2-32-15,2 1-16 0,-2 2-896 0,2-1-176 16,0 0-32-16,-1 2-16 0,1 1-16 0,1-1 0 0,1 4 0 0,0 0 0 0,1-3-176 0,-4 1-48 31,3 2 0-31,-1-2 0 0,3 3-112 0,-2 3-16 0,3-1-128 0,-2 3 192 16,0-2-192-16,2 2 128 15,-1 1-128-15,-1-3 0 0,-1-3 0 0,2 2 128 0,-1 2-128 16,0 0 0-16,1-1 0 0,-1 0 0 0,1-4 0 0,-1 1 0 16,-1-4 0-16,-1 0 0 0,1-2 0 0,1-2 0 15,-1-2 0-15,-6 0 0 0,0 0 0 0,0 0 0 16,0 0 0-16,0 0 0 0,0 0 0 0,49-44 0 0,-49 44 0 0,0 0 0 0,0 0 176 0,37-47-176 31,-37 47 224-31,0 0-64 0,42-59-16 0,-42 59 0 16,30-45 0-16,-30 45 0 0,27-43 0 0,-27 43 0 15,0 0 32-15,34-52 0 0,-34 52 0 0,0 0 0 16,24-45-48-16,-24 45 0 0,0 0 0 0,0 0 0 16,0 0-128-16,0 0 128 0,0 0-128 0,0 0 128 15,0 0-128-15,0 0 0 0,0 0 0 0,0 0 0 0,10-37-144 0,-12 40-16 16,-2 0 0-16,-1 4 0 16,0-5-928-16,-2 3-192 0,-1 6-48 0,0-1-18592 15</inkml:trace>
  <inkml:trace contextRef="#ctx0" brushRef="#br0" timeOffset="15256.67">14884 6142 19343 0,'-1'-1'848'0,"0"1"192"0,0 0-832 0,1 0-208 0,-2 0 0 0,2 1 0 16,0 1 2752-16,-1-2 496 0,0 4 96 0,-2 2 32 15,2 3-752-15,-1 1-160 0,-1 2-32 0,1 1 0 16,1 3-1456-16,-2 0-288 0,2 2-64 0,0 2-16 16,-2 0-128-16,3 1-32 0,0 1 0 0,-1-3 0 15,1-1-144-15,1 2-48 0,0 2 0 0,1 1 0 16,0-5-128-16,1 2-128 0,-1-2 192 0,1-1-192 16,-2-1 0-16,1-2 0 0,-1 3 0 0,2-4 0 15,-3 4 0-15,1-4 0 0,-1 3 0 0,-1-5 0 16,1 0 0-16,0-1 0 0,-1-1 0 0,1 1 0 15,-2-4-320-15,2 0 0 0,-1 0-16 0,1-2 0 16,1 0-560-16,-1-2-128 16,2-2 0-16,0-2-17472 0</inkml:trace>
  <inkml:trace contextRef="#ctx0" brushRef="#br0" timeOffset="15613.68">15658 6208 36863 0,'-2'-4'1632'0,"1"3"336"0,0-1-1584 0,-1 2-384 0,1 0 0 0,1 0 0 0,-1 0 1136 0,1 0 144 16,-1 0 16-16,-1-2 16 0,1 1-432 0,1-2-96 16,0-1-16-16,0 0 0 15,0 4-336-15,0 0-80 0,0 0-16 0,0 0 0 16,0 0-176-16,0 0-32 0,0 0-128 0,0 0 192 16,0 0-192-16,0 0 0 0,0 0 0 0,0 0 0 15,0 0 0-15,0 0-192 0,0 0 16 0,43-2 0 31,-40 6-592-31,-2 2-112 0,2 0-16 0,-3 2-18368 0</inkml:trace>
  <inkml:trace contextRef="#ctx0" brushRef="#br0" timeOffset="15790.7">15625 6579 25791 0,'-2'2'1152'0,"0"-2"224"0,1 0-1104 0,0 0-272 16,1 0 0-16,-1-2 0 0,1 0 2192 0,0 2 384 15,-2-5 80-15,2-1 16 0,0 1-976 0,0-3-192 16,2 1-32-16,-1-1-16 0,-1 8-1008 0,0 0-192 16,0 0-32-16,0 0-16 0,0 0-208 0,0 0 0 15,22-49 128-15,-18 46-128 16,-4 3-608-16,0 0-160 0</inkml:trace>
  <inkml:trace contextRef="#ctx0" brushRef="#br0" timeOffset="16640.15">16246 6331 16575 0,'0'0'1472'0,"0"0"-1168"0,0 0-304 0,0 0 0 0,0 0 2304 0,0 0 416 0,0 0 80 0,0 0 16 31,1 0 240-31,2 4 48 0,0 1 16 0,1-1 0 16,1 2-1776-16,0 1-336 0,0 2-80 0,1 1-16 16,-1 0-352-16,0 1-80 0,1-1-16 0,0 0 0 15,0 2-112-15,1-2-32 0,-2 2 0 0,-1 2 0 16,4 3-176-16,-3 0-144 0,0 2 192 0,0-1-192 16,0-1 0-16,0-3 0 0,-3-2 0 0,1-1 0 15,0-1 0-15,-1-1 0 0,0 1 0 0,0-1 0 16,0-3 0-16,-1 0 0 0,-1-2 0 0,1-1 0 0,-1 0 0 0,1-3 0 15,1 0 0-15,-1 0 0 0,1-3 0 0,2-4 0 0,1 1 0 0,-5 6 0 16,0 0 0-16,0 0 0 0,30-55 0 0,-30 55 0 16,0 0 224-16,29-55-64 15,-29 55-16-15,26-51 0 0,-26 51 48 0,28-50 0 16,-28 50 0-16,28-45 0 0,-28 45-16 0,0 0 0 16,32-59 0-16,-32 59 0 0,0 0-176 0,22-51 192 15,-22 51-192-15,0 0 192 0,0 0-192 0,0 0 0 16,0 0 144-16,0 0-144 0,0 0 0 0,0 0 0 15,0 0 0-15,0 0 0 0,0 0 0 0,0 0-208 0,0 0 48 16,0 0 16 0,0 0-656-16,0 0-128 0,23 16-32 0,-25-3-18608 0</inkml:trace>
  <inkml:trace contextRef="#ctx0" brushRef="#br0" timeOffset="17158.91">16905 6492 15663 0,'-1'-3'688'0,"-1"1"144"0,1 1-656 0,0-2-176 0,0 2 0 0,-1 1 0 0,1-2 3264 0,-1-1 640 16,-1 2 112-16,-2-5 16 0,-1 1-992 0,-1 1-208 15,-1 0-32-15,0 2-16 0,-1 1-1808 0,0-2-352 0,1 1-80 0,-1 2-16 31,0 0-160-31,-1 2-48 0,2 2 0 0,-1 2 0 16,1 0-144-16,-1 0-48 0,1 3 0 0,1 1 0 0,1 0-128 0,1 2 0 16,0-2 0-16,2 2 0 0,2-2 0 0,0-1 0 15,1 2 0-15,0-2 0 0,0-1 0 0,2 0 0 16,2 4 0-16,2-3 0 0,1 1 0 16,0-3 0-16,2 2 0 0,1-7 0 0,-1 2 0 0,-9-4 0 15,0 0-128-15,0 0 128 0,0 0-176 0,52-10 48 16,-52 10 0-16,0 0 0 0,0 0-16 0,46-44 0 15,-46 44 0-15,0 0 0 0,0 0 144 0,0 0 0 16,25-47 0-16,-25 47-128 0,0 0 128 0,0 0 0 0,17-51 0 0,-17 51 0 16,0 0 0-16,0 0 0 0,0 0 0 0,6-35 128 15,-6 32 32-15,-2 0 16 0,1 1 0 0,-1 2 0 16,2 0 96-16,-1 0 32 0,0 2 0 0,0 1 0 16,1 0-64-16,0 1-16 0,1 0 0 0,-1 1 0 15,0 2-224-15,0 3 144 0,1 1-144 0,-1 0 128 16,0 0-128-16,1 2 0 0,1 0 0 0,-1 2 0 0,1 1 0 0,0 0 0 0,-1-2 0 15,1 1 0 1,-2-3 0-16,3 1 0 0,-2-4-144 0,1 1 144 31,0-1-544-31,0-2 0 0,-1 0 0 0,1-1 0 0,0-4-496 0,1 2-112 16,-1 0 0-16,2-4-16864 0</inkml:trace>
  <inkml:trace contextRef="#ctx0" brushRef="#br0" timeOffset="17524.15">17255 5923 22111 0,'-4'0'976'0,"3"0"208"0,-2 0-944 0,2 0-240 15,0 0 0-15,0 0 0 0,-2 4 2848 0,0-2 528 0,-2 6 96 0,-3 3 32 0,0 2-1344 0,-1 2-272 31,0 3-48-31,2 3-16 0,-1-2-1008 0,1 4-208 16,1 1-32-16,1-1-16 0,2-1-144 0,2-2-32 16,1 1 0-16,1-3 0 0,1-2-208 0,0 3-48 15,2 1-128-15,-1-1 192 0,1 3-192 0,0 2 0 16,0-2 0-16,-2 2 0 0,1-2 0 0,-1 2 0 0,-1-2 0 0,-1 1 0 16,0 0 0-16,0 1 0 15,-1 1 0-15,0-3 0 0,0-2 0 0,-2-1 0 0,2-1 0 0,0-5 0 16,-1-1-144-16,1-2 144 0,1 0-208 0,0-1 80 31,0-2-448-31,0-1-96 0,0 0-16 0,0 1 0 0,0-1-176 0,0-3-32 16,-1 4-16-16,0-5 0 0,1 2-736 0,-2-2-144 15,1-2-16-15,1 0-13616 0</inkml:trace>
  <inkml:trace contextRef="#ctx0" brushRef="#br0" timeOffset="17989.65">17362 6436 24879 0,'0'-1'1088'0,"0"1"256"0,0 0-1088 0,-1 0-256 16,1 0 0-16,-1 1 0 0,1 2 2192 0,-1-3 384 16,-1 2 80-16,0 4 16 0,0 1-816 0,-2 3-144 15,1-3-48-15,1 4 0 0,-1-1-1072 0,1 2-208 16,-1 2-64-16,2-2 0 0,1 2-128 0,0 1-16 15,1-2-16-15,2 2 0 0,-1-5-160 0,1-1 0 16,-1 1 144-16,2-3-144 0,2 2 0 0,0-1 0 16,2-4 0-16,-2 0 0 0,4-2 0 0,-1-2 0 15,-9 0 0-15,0 0 0 0,0 0 0 0,0 0 0 0,53-16 0 16,-53 16 0-16,0 0 0 0,0 0-128 0,0 0 128 0,47-44 0 16,-47 44-192-16,0 0 64 0,0 0 0 15,0 0 0-15,31-52 128 0,-31 52 0 0,0 0-144 16,0 0 144-16,0 0 0 0,0 0 0 0,18-46 0 0,-17 41 0 15,-1 1 0-15,2 3 0 0,-2-1 0 0,0 2 128 16,-2 0 144-16,2 2 32 0,-1-1 0 0,1 5 0 16,0-2 32-16,-1 5 16 0,1-3 0 0,0 1 0 15,-1 2-160-15,1 1-16 0,0 2-16 0,0 1 0 16,-2 3-160-16,2-4 160 0,-1 1-160 0,2-1 160 16,-1-2-160-16,2-3 0 0,-1 2 0 0,0 0 128 15,0-2-128-15,2-1 0 0,-1-2 0 0,2 1 0 16,0-5-352-16,0 1-48 15,0 2-16-15,1-3-12656 0,-5 0-2544 0</inkml:trace>
  <inkml:trace contextRef="#ctx0" brushRef="#br0" timeOffset="18373.4">17669 6549 7359 0,'0'1'656'0,"0"2"-528"16,1-3-128-16,1 0 0 0,-1 0 2928 0,0 0 544 15,0 2 112-15,3-2 32 0,1 4-224 0,2-1-64 16,2 0 0-16,-2-2 0 0,2 0-1696 0,-9-1-352 16,0 0-64-16,0 0 0 0,0 0-416 0,50-14-80 15,-50 14-16-15,0 0 0 0,0 0-240 0,48-29-48 0,-48 29-16 0,0 0 0 0,0 0-272 0,0 0-128 32,44-37 0-32,-44 37 128 0,0 0-128 0,0 0 0 0,0 0 0 15,0 0 0-15,0 0 0 0,0 0 0 0,23-46 0 16,-26 44 0-16,-1-1 0 0,1 2 0 0,-2-1 0 0,-1-1 0 15,-2 2 0-15,1-2 0 0,-1 3 176 0,-2 0-176 16,0 0 224-16,-1 3-48 0,0 1-16 0,1-2 0 16,-1 2-16-16,0 2 0 0,1 0 0 0,2 0 0 15,-1 2-16-15,1 0-128 0,2 1 192 0,0 1-64 16,2-4 16-16,-1 4 0 0,2 2 0 0,0 1 0 0,3 3 32 0,0-3 0 16,3 2 0-16,0-1 0 15,2 1-48-15,0-5-128 0,-1-3 192 0,3 2-64 16,5-1-128-16,2-1 0 0,4-4 0 0,-18-3 0 15,37 10 0-15,-37-10 0 0,36 3 0 0,-36-3-176 16,0 0-560-16,57-9-112 0</inkml:trace>
  <inkml:trace contextRef="#ctx0" brushRef="#br0" timeOffset="19141.48">18907 6492 6447 0,'-3'4'576'0,"2"-4"-576"15,1 0 0-15,-1 0 0 0,1 2 1632 0,-1-2 224 16,1 0 32-16,-2 0 16 0,0 0 1664 0,0 0 336 15,-2 0 64-15,-1 1 0 0,-1 2-1344 0,-1-1-288 16,-1 2-48-16,0 0-16 0,0 2-1040 0,-1 0-208 16,0 3-32-16,1-4-16 0,-1 6-480 0,0-1-112 15,1 2 0-15,2 0-16 0,-1 2-192 0,3-2-48 16,0 1 0-16,1-1 0 0,2-2-128 0,2 0 0 16,1 2 0-16,3-2 128 0,-1 0-128 0,5-1 0 15,1-3 0-15,2 0 0 0,-12-6 0 0,0 0 0 0,47 10 0 16,-47-10 0-16,0 0-128 0,55-10 128 0,-55 10 0 0,0 0 0 15,50-22-256-15,-50 22 32 0,0 0 0 0,0 0 0 16,54-47-880-16,-54 47-176 0,0 0-48 0,0 0 0 16,22-48 480-16,-22 37 80 0,-1-1 32 15,-2 4 0-15,-1-2 928 0,-2 0 192 0,0 4 48 0,-3-3 0 16,2 3 416-16,-3 0 96 0,0 2 16 0,-1 0 0 16,0-1-432-16,1 4-80 0,-2-1 0 0,1-1-16 0,-1 3-176 0,1 3-48 15,0-3 0-15,0 2 0 16,2 2-208-16,3-2 128 0,1-2-128 0,2 4 0 15,1-4 0-15,4 0-128 0,0 0-16 0,3 0 0 16,1 0-816-16,0 0-176 0,3 0-16 0,0 0-16 16,1 1-1184-16,-10-1-224 0</inkml:trace>
  <inkml:trace contextRef="#ctx0" brushRef="#br0" timeOffset="19439.99">19183 6546 5519 0,'5'3'240'0,"-4"-2"64"0,1 2-304 0,0-1 0 16,-1 2 0-16,0-4 0 0,0 2 2016 0,0 3 352 15,1 4 64-15,-1-1 0 0,-1 4 560 0,0 0 96 16,-1 3 32-16,-2-5 0 0,1-2-944 0,-1-1-192 16,0-1-48-16,0-3 0 0,2 1-656 0,-2-4-144 15,3-4-32-15,-1 2 0 0,1-2-384 0,1-2-80 16,-1 6 0-16,0 0-16 0,0 0-128 0,0 0-32 16,0 0 0-16,25-53 0 0,-25 53-128 0,0 0-16 15,0 0-16-15,0 0 0 0,0 0-80 0,36-42-16 0,-36 42 0 0,0 0 0 16,0 0-80-16,0 0 0 0,0 0-128 0,0 0 192 15,0 0-192-15,51-31 0 0,-45 31 0 16,0 0 0-16,-1 4 0 0,-1-2 0 0,-1 2 0 0,-1 1 0 16,0 1 0-16,1 4 128 0,-2 0-128 0,0-2 0 15,-1 4 0-15,0-1 0 0,0 0 0 0,-1 0 0 16,1 1 0-16,0-2-128 0,-1 3 128 0,1-6-160 16,1 2-144-16,-1-6-16 0,2 1-16 0,0 1-12048 15,0-5-2400-15</inkml:trace>
  <inkml:trace contextRef="#ctx0" brushRef="#br0" timeOffset="19947.29">20234 6524 12895 0,'0'0'1152'0,"1"0"-928"0,0 0-224 0,-1 0 0 16,1 0 2208-16,1 0 400 0,0 0 80 0,2 3 0 15,2-3 512-15,1 0 80 0,1 0 32 0,-8 0 0 16,0 0-1504-16,0 0-288 0,42 1-64 0,-42-1-16 16,0 0-864-16,41 5-192 0,-41-5-16 0,31 3-16 15,-18 0-352-15,0 1 144 0,1-1-144 0,2 1 0 16,1 1 0-16,-3-1 0 0,0-2 0 0,-2 2 0 16,1-3-1184-16,-5 0-192 0</inkml:trace>
  <inkml:trace contextRef="#ctx0" brushRef="#br0" timeOffset="20157.25">20409 6362 10127 0,'0'0'896'0,"0"0"-704"16,0 0-192-16,-1 1 0 0,1 2 3008 0,0-1 576 0,0 0 128 0,-1 4 0 15,1 0-224-15,0 3-48 0,1 0-16 0,-1 4 0 16,1-3-1760-16,1 2-336 0,-1 2-80 0,-1 1-16 15,1 1-768-15,-1 0-144 0,1 2-48 0,-1 1 0 16,1 3-272-16,-1 0 128 0,2-3-128 0,-2 1 0 16,0-2 0-16,1-2 0 0,-1 3 0 0,1-7 0 31,0-2-1280-31,2-3-176 0</inkml:trace>
  <inkml:trace contextRef="#ctx0" brushRef="#br0" timeOffset="20566.46">20689 6299 16575 0,'-1'14'736'0,"1"-8"160"0,-2 0-720 0,1 0-176 0,1-3 0 0,-1 0 0 0,0 5 2000 0,-1 3 368 15,0 6 80-15,-2 7 16 0,0 2-304 0,1 2-64 16,-2 1-16-16,1 0 0 0,-1 0-1120 0,0-1-240 15,1 1-32-15,1-6-16 0,-1-1-480 0,2-4-192 16,-1-3 128-16,2-7-128 0,1 0 0 0,1-6 0 16,2-1 0-16,0-1 0 15,1 3-560-15,-4-3-32 0,0 0-16 0,0 0 0 16,0 0 128-16,30-51 32 0,-30 51 0 0,0 0 0 0,0 0 752 0,32-48 144 16,-32 48 48-16,0 0 0 0,0 0 256 0,28-43 48 15,-28 43 16-15,0 0 0 0,0 0-48 0,0 0-16 16,0 0 0-16,0 0 0 0,0 0-304 0,0 0-64 0,0 0-16 0,0 0 0 15,0 0-112-15,0 0-32 0,47-4 0 0,-46 16 0 16,1 2-224-16,-2 1 176 0,-2-2-176 0,2 0 160 16,-1-1-160-16,0 0 0 0,0-2 0 0,0 3 0 15,-1-6 0-15,2 2 0 0,0-3 0 0,0 0 0 16,0 0 0-16,2-2 0 0,0-4-224 0,0-4 80 31,1 2-1440-31,-3 2-272 0,0 0-64 0,0 0-14400 0</inkml:trace>
  <inkml:trace contextRef="#ctx0" brushRef="#br0" timeOffset="20906.68">20898 6638 12895 0,'3'2'576'0,"0"-2"112"0,1 0-560 16,-2 0-128-16,1 0 0 0,-2-2 0 0,1 2 2880 0,3-3 560 15,-5 3 96-15,0 0 32 0,0 0-736 0,47-22-144 16,-47 22-16-16,0 0-16 0,0 0-1552 0,46-30-304 15,-46 30-64-15,0 0-16 0,0 0-464 0,0 0-112 16,0 0-16-16,27-53 0 0,-27 53 64 0,0 0 0 16,-2-32 0-16,-3 21 0 0,0 4-192 0,-1-2 0 15,-2 5 144-15,2 1-144 0,-1 0 0 0,-1 1 0 16,1 0 0-16,-1 2 0 0,1 2 0 0,-1 0 0 16,0 4 0-16,0 0 0 0,2 1 192 0,1 2-16 0,-1 1-16 0,0 5 0 0,1 1 192 15,0 3 32-15,1-1 16 0,1 0 0 16,1 0-48-16,2-3-16 15,3-1 0-15,-2-2 0 0,3 0-160 0,1-4-48 16,1 1 0-16,0-3 0 0,2 0-128 0,1-5 0 16,-9-1 0-16,0 0 0 0,45-1-192 0,-45 1-32 15,0 0 0-15,58-19-12336 0,-58 19-2480 16</inkml:trace>
  <inkml:trace contextRef="#ctx0" brushRef="#br0" timeOffset="21990.27">21925 6692 14735 0,'-2'3'1312'0,"1"-1"-1056"0,1-4-256 0,0 2 0 16,0 0 1664-16,0 0 256 0,0 2 64 0,-2 2 16 15,4-2 736-15,0 3 144 0,4 0 16 0,0 1 16 16,4 4-976-16,-10-10-192 0,0 0-32 0,0 0-16 15,57 3-896-15,-57-3-176 0,0 0-48 0,67-5 0 16,-67 5-384-16,49-8-192 0,-49 8 160 0,0 0-160 16,70-12 0-16,-70 12 0 0,0 0 0 0,50-10 0 15,-50 10 0-15,0 0 0 0,0 0 0 0,0 0 0 16,0 0-176-16,0 0-16 0,0 0-16 0,0 0 0 16,0 0-832-16,0 0-176 0,0 0-16 0,12-39-16 15,-21 34 144-15,-2-1 16 0,-2-1 16 0,0-1 0 0,0 0 768 0,0 2 160 16,-2 0 144-16,0-3-208 0,0 2 624 0,0 1 128 15,1-1 32-15,0 1 0 0,3 0 160 0,-2-3 32 16,2 2 16-16,0-2 0 0,3-1-256 0,0 1-48 16,3-3-16-16,2 1 0 0,3-1-96 0,1 2-32 15,-1 10 0-15,0 0 0 0,0 0 80 0,21-41 16 16,-21 41 0-16,0 0 0 0,0 0-112 0,0 0-32 16,0 0 0-16,50-21 0 0,-50 21-96 0,0 0 0 0,0 0-16 0,41 9 0 0,-41-9-176 0,0 0 0 15,32 12 0-15,-32-12 0 0,26 10-320 0,-26-10 0 31,28 13 0-31,-28-13-11984 16,29 9-2400-16</inkml:trace>
  <inkml:trace contextRef="#ctx0" brushRef="#br0" timeOffset="22380.76">22401 6591 13823 0,'-1'4'608'0,"0"-3"128"0,1 0-592 0,0 2-144 0,1-3 0 0,-1 1 0 15,1 1 2832-15,2-2 544 0,-1 3 96 0,2-2 32 16,3 1-336-16,1 1-64 0,2-2-16 0,-10-1 0 0,0 0-1776 0,0 0-352 16,46-4-80-16,-46 4-16 0,0 0-544 0,0 0-128 0,0 0 0 0,0 0-16 31,44-34-176-31,-44 34 128 0,0 0-128 0,0 0 128 16,7-41-128-16,-7 41 0 0,-1-20 0 0,-3 10 0 15,2 2 0-15,-3-2 0 0,1 1 0 0,-2-1 0 0,1 2 0 0,0 0 0 16,0 2 0-16,-1 0 0 0,0 0-128 15,0 3 128-15,-2 2 0 0,2 1 0 0,1 0 0 0,-1 0 0 16,1 0 0-16,-1 4 0 0,0-1 0 0,0 3 0 16,-1 3 0-16,1 1 0 0,1 0 192 0,0 2-32 15,-1 3-16-15,1 2 0 0,1 1-16 0,1-1-128 16,0 2 192-16,2 2-64 0,1-2 0 0,0 0-128 16,3-3 192-16,-1-4-64 0,0-2 0 0,3 3 0 15,0-1 0-15,2-2 0 0,-1 4-128 0,2-6 192 16,2 1-192-16,1-5 192 0,-1-1-192 0,-10-3 0 0,0 0 0 0,37 6 0 15,-37-6-144-15,0 0-64 0,0 0-16 0,57-3 0 32,-57 3-1120-32,0 0-208 0</inkml:trace>
  <inkml:trace contextRef="#ctx0" brushRef="#br0" timeOffset="22740.19">22919 6575 2751 0,'2'-3'256'0,"-1"2"-256"0,0-1 0 0,-1 0 0 15,0 1 2880-15,0 0 512 0,1-3 128 0,-1-1 0 16,2-1 336-16,-2-1 64 0,0 0 16 0,-2-2 0 16,0 2-1280-16,-1 1-256 0,0 0-48 0,-1 0-16 15,-1 2-1088-15,-1 2-224 0,-1-2-32 0,0 1-16 16,1 3-400-16,-3 0-96 0,2 0-16 0,-3 3 0 15,3 1-128-15,-2-1-16 0,0 4-16 0,1 1 0 16,0 0-80-16,1 3-16 0,0-1 0 0,-1 2 0 0,2-1-48 0,0 2-16 16,1 1 0-16,0-1 0 0,0 0-144 0,2 0 0 15,1-5 0-15,-1 2 128 0,3 0-128 16,-1-1 0-16,2 1 0 0,1-3 0 0,0 2 0 0,2-3 0 16,2 0 0-16,0 0 0 0,2 0 0 0,-1-2 0 15,-7-4 0-15,0 0 0 0,32 9-160 0,-32-9 160 16,0 0-208-16,42 7 80 15,-42-7-576-15,0 0-96 0,47 0-32 0,-47 0-18432 0</inkml:trace>
  <inkml:trace contextRef="#ctx0" brushRef="#br0" timeOffset="23089.58">23128 6634 14735 0,'-1'0'1312'0,"0"0"-1056"0,0 0-256 0,1 0 0 16,-1 0 2256-16,-1 0 400 0,0 0 80 0,-2 0 16 15,-1 1-192-15,-2 2-48 0,1-1 0 0,1 2 0 16,0 0-992-16,1 1-208 0,0 2-32 0,2-1-16 16,-1 3-576-16,1-2-112 0,1 2-32 0,-1 1 0 15,1 2-272-15,1-2-48 0,1-1-16 0,1-2 0 16,1 2-208-16,1-3 0 0,1-2 128 0,1-2-128 16,2 2 0-16,-8-4 0 0,0 0 0 0,0 0 0 15,0 0 0-15,50-12 0 0,-50 12 0 0,0 0 0 16,0 0-128-16,0 0 128 0,44-35-192 0,-44 35 192 0,0 0-336 0,0 0 32 15,0 0 16-15,0 0 0 0,7-41 288 0,-11 34-192 16,2-2 192-16,-3 2-160 0,-1 1 336 0,1-1 64 16,0 1 16-16,-1 0 0 0,1 0 0 0,0 0 0 15,-2 2 0-15,1-2 0 0,1 1-128 0,0 0-128 16,-1 2 176-16,1 1-176 0,2 1 128 0,-1-2-128 16,0 3 0-16,2 0 0 0,0 0 0 0,2-2-144 15,0 0-16-15,2 2 0 16,0-2-1568-16,-2 2-304 0,0 0-64 0,0 0-14016 0</inkml:trace>
  <inkml:trace contextRef="#ctx0" brushRef="#br0" timeOffset="23411.19">23309 6642 911 0,'-1'6'0'0,"1"-3"0"0,0 0 0 16,-1 1 0-16,1-2 2768 0,0-2 480 0,1 3 80 0,-2 0 32 15,-1 4-272-15,1 0-48 16,0 4-16-16,0-5 0 0,-1 2-784 0,2-2-176 0,0-4-16 0,2-2-16 15,-1 2-1216-15,0-2-240 0,-1 0-64 0,0 0 0 16,0 0-160-16,0 0-32 0,0 0-16 0,0 0 0 16,0 0-48-16,26-49-16 0,-26 49 0 0,0 0 0 15,0 0-240-15,0 0 0 0,0 0 0 0,19-44 0 16,-19 44 128-16,0 0-128 0,0 0 0 0,0 0 144 16,0 0 16-16,0 0 0 0,0 0 0 0,0 0 0 15,0 0 96-15,0 0 0 0,0 0 16 0,0 0 0 16,0 0-64-16,48-19-16 0,-46 28 0 0,2-2 0 15,-3 2-192-15,2 1 0 0,-2 0 0 0,0 2 0 16,-1-2-192-16,0 2 0 0,-1 1 16 0,0-1 0 16,-1 0-80-16,0 1-32 0,1-2 0 0,-1-2 0 15,2-1-496-15,2-3-112 0,0 0 0 0,1-1-14080 16</inkml:trace>
  <inkml:trace contextRef="#ctx0" brushRef="#br0" timeOffset="23939.76">23614 6624 14735 0,'0'2'640'0,"0"-2"160"0,0 0-640 0,-1 0-160 0,1 2 0 0,-1-2 0 16,0 0 1952-16,-1 0 352 0,0 4 80 0,0-4 16 15,-3 3 288-15,0 2 48 0,-2-1 16 0,1 0 0 16,0 1-1088-16,-1 2-192 0,-1 2-64 0,2-3 0 15,-1 1-608-15,0 2-128 0,3 1-32 0,-1 0 0 16,1-2-400-16,0 0-96 0,2 1-16 0,-1 0 0 16,3-2-128-16,-1-4 128 0,2 2-128 0,0-1 128 15,1 0-128-15,1-2 0 0,1-2 0 0,0 0 0 16,-4 0 0-16,0 0 0 0,0 0 0 0,0 0 0 16,0 0-352-16,53-33 48 0,-53 33 16 0,0 0 0 15,40-40-464 1,-40 40-80-16,0 0-32 0,37-47 0 0,-37 47-736 0,0 0-128 15,28-49-48-15,-28 49 0 0,0 0 224 0,15-48 32 0,-15 48 16 16,0 0 0-16,4-55 1040 0,-4 55 208 0,-4-37 32 0,-1 17 16 0,0-2 640 0,-2 3 128 16,-1 1 16-16,1-2 16 0,-2 2 912 0,0 1 176 15,2 1 48-15,-2 4 0 0,2 0-240 0,0 2-32 16,0 4-16-16,1 1 0 0,1 3-432 0,2 2-96 16,0 0-16-16,2 0 0 0,0 0-352 0,-1 4-80 15,1-1-16-15,1 3 0 0,0 0-144 0,0 4-48 16,-1 0 0-16,2 2 0 0,0 2-96 0,1 2-32 15,0 2 0-15,1 3 0 0,0 2 0 0,2-1 0 16,0 4 0-16,1-1 0 0,-1-1-128 0,3-1 192 16,-1 0-192-16,1 2 192 0,0-5-192 0,0-2 0 0,-1 1 0 15,0-4 0-15,1 1 0 0,-1-4-256 0,-1 2 64 16,-1-6 16 0,0 2-592-16,-1-6-128 0,0 0-32 0,-1-2-17888 0</inkml:trace>
  <inkml:trace contextRef="#ctx0" brushRef="#br0" timeOffset="24711.78">24903 6673 13823 0,'-1'-4'1216'0,"-2"1"-960"0,1 1-256 0,0 1 0 16,1 1 1408-16,-1 0 224 0,-2-3 48 0,-3-1 16 15,-2-2 336-15,-2 3 64 0,-2-2 16 0,1 1 0 16,0 4-656-16,-2 0-128 0,2 4-32 0,-2 2 0 15,2 2-256-15,-1-1-48 0,2 3-16 0,-2-1 0 16,-1 6-256-16,1-1-48 0,-2 2-16 0,2 0 0 16,1 1-320-16,2-1-64 0,3-2-16 0,0 1 0 15,3-3-32-15,2-4-16 0,2 0 0 0,4-4 0 16,1-2-32-16,-5-2-16 0,0 0 0 0,0 0 0 16,51-47-160-16,-51 47 0 0,0 0 0 0,57-40 128 15,-57 40-128-15,38-35 0 0,-38 35 0 0,41-41 0 16,-41 41 0-16,37-44-144 0,-37 44 144 0,26-47-160 15,-26 47 160-15,0 0-128 0,28-67 128 0,-28 67-128 16,11-47 128-16,-11 47 0 0,0 0 160 0,4-61-160 0,-4 61 240 0,-2-42-48 16,2 42-16-16,-4-41 0 0,4 41-176 0,-4-34 128 15,4 34-128-15,0 0 128 0,-6-38-128 0,6 38 0 16,0 0 0-16,0 0 0 0,-4-35 0 0,4 35 0 16,0 0 0-16,0 0 0 0,0 0 128 0,0 0-128 15,0 0 192-15,0 0-64 0,0 0 112 0,0 0 16 16,0 0 0-16,0 0 0 0,6 4 32 0,-4 8 16 15,-1 2 0-15,0 2 0 0,0 5-112 0,1-2-32 16,0 4 0-16,-1 1 0 0,1 5-160 0,0-1 128 16,-1-2-128-16,-1 5 128 0,1 1-128 0,1-1 0 15,-2-6 0-15,0 5 0 0,0 3 0 0,0 3 0 16,-2-5 0-16,1-3 0 0,1-2 0 0,1-1 0 16,2-3 0-16,1-3 0 0,-1-7-192 0,1-1-112 0,1 0-16 0,0-4-16 31,1-4-576-31,-1-3-112 0,1-2-32 0,-6 2-11072 0,0 0-2208 15</inkml:trace>
  <inkml:trace contextRef="#ctx0" brushRef="#br0" timeOffset="24912.22">25137 6650 2751 0,'1'6'256'15,"-1"-2"-256"-15,0-1 0 0,-1 0 0 16,2 0 3040-16,-2 1 560 0,-1 3 112 0,0 5 32 15,-1 7-32-15,0-3 0 0,0 2 0 0,0 1 0 16,1-5-1680-16,0-2-352 0,1-3-64 0,1-3-16 16,0 0-976-16,0-2-208 0,1 2-32 0,0-2-16 15,2-4-560-15,-1 0-128 0,0-3 0 0,1-1-15664 16</inkml:trace>
  <inkml:trace contextRef="#ctx0" brushRef="#br0" timeOffset="25073.55">25138 6465 7359 0,'0'2'656'0,"0"-2"-528"15,0 3-128-15,0-3 0 0,0 1 2672 0,-1 1 496 16,1 1 96-16,0 1 32 0,0-1-448 0,1 3-96 0,3-2 0 16,-2 1-16-16,4-1-2176 0,0-2-432 0,3-2-128 0,0 2-12928 15</inkml:trace>
  <inkml:trace contextRef="#ctx0" brushRef="#br0" timeOffset="25506.45">25425 6701 11967 0,'-2'10'1072'0,"1"-8"-864"0,1 0-208 0,0 0 0 15,0 0 1792-15,0 0 304 0,1-2 64 0,1 0 16 16,1 0 336-16,2-2 80 0,-5 2 16 0,0 0 0 15,0 0-880-15,0 0-160 0,44-28-32 0,-44 28-16 16,0 0-560-16,0 0-96 0,48-35-32 0,-48 35 0 16,0 0-256-16,0 0-64 0,43-44-16 0,-43 44 0 0,0 0-368 0,0 0-128 15,0 0 0-15,27-47 144 0,-27 47-16 0,0 0 0 16,0 0 0-16,0 0 0 0,-7-37 0 0,2 31 0 16,-1-1 0-16,-2 3 0 0,1-1-128 0,-2 1 128 15,1 1-128-15,-2 2 128 0,0-1-128 0,-1 2 160 16,1 0-160-16,-2 2 160 0,-1 2-16 0,1 3 0 15,1 2 0-15,-2 0 0 0,1 4 80 0,1 2 16 16,0 1 0-16,-2 0 0 0,3 3-32 0,2-1 0 16,0 2 0-16,2 0 0 0,1-2-32 0,0 3-16 15,3-1 0-15,1-4 0 0,2 0-32 0,0 0-128 16,4-1 192-16,0-1-64 0,2-2-128 0,3-2 128 0,1 1-128 0,4-5 128 0,-1 1-128 0,2-4 128 16,1 1-128-16,0-1 128 15,0-2-128-15,0 1 160 16,-17-2-160-16,34-2 160 0,-34 2-160 0,34-4 0 0,-34 4 0 0,33-4 0 15,-33 4-192-15,0 0-80 0,45-8-16 0,-45 8 0 32,0 0-448-32,0 0-96 0,0 0 0 0,43-19-17840 0</inkml:trace>
  <inkml:trace contextRef="#ctx0" brushRef="#br0" timeOffset="31056.54">4672 7804 10127 0,'-2'0'896'15,"1"0"-704"-15,1 0-192 0,-1 0 0 16,0 1 1504-16,0-1 272 0,-2 3 48 0,-2-3 16 15,-1 2 1520-15,-2-1 304 0,2 2 64 0,0-1 16 16,1 2-1296-16,1-1-256 0,1 0-48 0,-1-2-16 16,3 2-1040-16,0-1-224 0,2 0-32 0,0 3-16 0,0-2-336 0,2 4-64 15,-2 0-16-15,1 2 0 0,1-3-80 0,1 4-32 16,2 0 0-16,-1 2 0 0,2 0-32 0,-1-3-16 16,-1-3 0-16,3 2 0 0,2 4-240 0,3-3 144 15,1 0-144-15,2-2 128 0,1-1-128 0,1-2 0 16,-18-4 0-16,35 0 0 0,-35 0 0 0,0 0 0 15,56-15-144-15,-56 15 144 0,0 0 0 0,57-26-192 16,-57 26 192-16,0 0-160 0,52-36-160 0,-52 36-16 16,0 0-16-16,0 0 0 0,48-53 0 0,-48 53 0 15,0 0 0-15,0 0 0 0,21-47 112 0,-21 47 32 16,0 0 0-16,-4-31 0 0,2 25 208 0,-3-2-176 0,-2 2 176 16,-2 0-160-16,-1 2 160 0,1-2 0 0,-1 2 0 0,-1-2 0 15,0 1 144-15,-4-1-144 0,-1-2 192 0,-1 2-192 16,0 0 208-16,-1-4-64 0,-1 0-16 0,-2-1 0 15,0 1-128-15,0 0 192 0,-1 1-192 0,1 0 192 16,2-1-192-16,-1 1 0 0,1 3 144 0,3 1-144 16,3 3 160-16,-1-2-32 0,2 2-128 0,2 2 192 15,2 0 80-15,2 0 16 0,4-3 0 0,0 2 0 0,1-2-64 0,0 0-16 16,1 0 0-16,1-1 0 16,-1 4-208-16,0 0 0 0,0 0 0 0,0 0 0 15,40-59 192-15,-40 59-64 0,0 0-128 0,46-51 192 16,-46 51 32-16,0 0 0 0,50-32 0 0,-50 32 0 15,0 0 32-15,51-16 16 0,-51 16 0 0,0 0 0 0,0 0-96 16,44-6-32-16,-44 6 0 0,0 0 0 16,52-2-144-16,-52 2 0 0,38 2 0 0,-38-2 0 0,30 6 0 0,-17-2 0 15,-2 2 0-15,-1 0-176 16,-2 0-464-16,-1 1-112 0,-1 0-16 0,-1-1 0 16,-1-1-784-16,0-1-176 0</inkml:trace>
  <inkml:trace contextRef="#ctx0" brushRef="#br0" timeOffset="31611.74">5297 7640 5519 0,'-1'0'496'16,"1"0"-496"-1,0 0 0-15,0 0 0 0,0 0 1776 0,0-3 256 16,1 1 48-16,1 0 16 0,0-1 1424 0,2 0 272 15,-4 3 64-15,0 0 16 0,0 0-848 0,0 0-160 0,0 0-48 0,49-26 0 0,-49 26-1280 0,0 0-272 16,0 0-48-16,39 4-16 0,-28 0-576 0,0-2-112 31,-1 2-32-31,0 0 0 0,-2 0-160 0,1-2-48 16,0 0 0-16,-2 1 0 0,0-3-272 0,-2 0 0 16,0 0 128-16,0-3-128 0,-1 3 0 0,-2-2 0 15,1 0 0-15,-1 0 0 0,0 2-304 0,-2-2-16 0,1 0 0 0,-2 2 0 31,1 0-448-31,-3 0-112 0,2 0-16 0,-2 0-11312 0,2 0-2256 0</inkml:trace>
  <inkml:trace contextRef="#ctx0" brushRef="#br0" timeOffset="32006.78">5266 7747 11743 0,'-1'4'512'0,"0"0"128"15,1-2-512-15,0 0-128 0,0-2 0 0,0 0 0 0,1 2 1504 0,0 0 288 0,2-2 48 0,-1 3 16 16,3-2 576-16,2 1 128 15,0-2 32-15,0 0 0 0,1 0-224 0,0 0-64 16,1-2 0-16,1 4 0 0,0-2-736 0,0 0-160 16,1 2-16-16,-1-1-16 0,-2 0-736 0,2 2-128 15,-1-2-48-15,-2-1 0 0,2 2-176 0,0-2-32 16,-2 0-16-16,-7 0 0 0,0 0-240 0,0 0 128 16,0 0-128-16,0 0 0 0,50-16 0 0,-50 16 0 15,0 0 0-15,0 0 0 0,0 0 0 0,0 0 0 16,0 0 0-16,0 0 0 0,0 0-176 0,0 0-16 0,48-32-16 15,-47 30 0 1,2-1-304-16,-2 2-64 0,0 1-16 0,0 0 0 16,1 0-1776-16,-1 0-336 0</inkml:trace>
  <inkml:trace contextRef="#ctx0" brushRef="#br0" timeOffset="32643.78">5824 7985 23039 0,'-1'0'2048'0,"1"-3"-1648"0,0 2-400 0,0 1 0 15,1 0 1376-15,-1-3 192 0,1 3 32 0,1-3 16 16,1-4 1008-16,-3 7 192 0,0 0 32 0,0 0 16 16,0 0-1584-16,50-47-304 0,-50 47-64 0,0 0-16 15,47-48-256-15,-47 48-48 0,36-43-16 0,-36 43 0 0,39-51-128 16,-39 51-48-16,42-59 0 0,-42 59 0 16,42-58-160-16,-42 58-48 0,39-51 0 0,-39 51 0 0,33-51-192 0,-33 51 176 15,0 0-176-15,38-61 160 16,-38 61-160-16,0 0 0 0,0 0 144 0,0 0-144 0,0 0 0 0,21-49 0 15,-22 46 0-15,-1 0 0 0,-1 1 0 0,-2 0 0 16,0 2 0-16,0 0 0 16,0-2-832-16,-2 2-96 0,1-1-16 0,-3-2 0 15,2 3-816-15,-2-2-160 0</inkml:trace>
  <inkml:trace contextRef="#ctx0" brushRef="#br0" timeOffset="32935.62">5825 7355 7359 0,'-6'6'320'0,"4"-4"80"0,1 0-400 0,-1 0 0 0,1 2 0 0,1-1 0 0,1 0 3392 0,1 5 576 15,-1 4 128-15,1 7 32 0,3 0 96 0,1 6 32 16,3 2 0-16,2 2 0 16,1-1-2416-16,2 1-496 0,1-1-80 0,1-2-32 15,0 3-608-15,1-3-128 0,1-2-32 0,0 1 0 16,0 1-144-16,-2-4-48 0,0 1 0 0,-3-2 0 15,1-2-272-15,-2 0 160 0,1-3-160 0,-2 0 128 16,-3-4-128-16,1 1 0 0,-3-3 0 0,-1 0 0 16,0-2 0-16,-2-2 0 0,-1-2 0 0,1 0 0 15,-2 1-128-15,-1-4-16 0,0 1 0 0,-1 2 0 16,-2-4-432 0,2 0-64-16,-2 0-32 0,1 0 0 0,-2-2-976 15,2 0-192-15,1 2-32 0,-2-2-14848 0</inkml:trace>
  <inkml:trace contextRef="#ctx0" brushRef="#br0" timeOffset="33368.67">6405 7726 11967 0,'-3'5'528'0,"0"-5"112"0,2 4-512 0,0-4-128 0,-1 2 0 0,2-2 0 15,0 0 2288-15,0 4 416 0,0-3 96 0,0 4 16 16,4-1 576-16,-1 2 128 0,2-2 32 0,0-2 0 16,2 2-1504-16,0-2-288 0,2 1-64 0,1 1-16 15,0-3-976-15,0 1-192 0,2 1-32 0,-1-3-16 16,-11 0-80-16,0 0-32 0,0 0 0 0,50-6 0 16,-50 6-160-16,0 0-48 0,0 0 0 0,44-9 0 15,-44 9-144-15,0 0 0 0,0 0 0 0,0 0 0 0,0 0 0 16,41-4 0-16,-37 4 0 0,-3-2 0 15,1 0-512-15,-2 0-64 0,0 0-32 0,0-2-12176 16,-1-2-2432-16</inkml:trace>
  <inkml:trace contextRef="#ctx0" brushRef="#br0" timeOffset="33650.35">6497 7663 14735 0,'1'2'640'0,"-1"1"160"0,1 1-640 0,-1-2-160 0,2-1 0 0,-2 2 0 15,2-3 2496-15,-1 2 480 0,2 6 96 0,0 0 0 16,1 5-176-16,0-3-32 0,0 2-16 0,-1-1 0 16,1 0-1376-16,-2 2-256 0,1-2-64 0,-1 0-16 15,1-1-688-15,-2 0-128 0,-1 2-16 0,0-3-16 16,-1 1-288-16,0-4 160 0,1 0-160 0,-2 0 128 15,0-1-128-15,-1 0 0 0,1 1 0 0,0-2 0 16,-2-2-240-16,0 2-16 0,2-1-16 0,-2 0 0 16,1 3-1264-1,0-2-240-15,0 0-48 0,0 1-14304 0</inkml:trace>
  <inkml:trace contextRef="#ctx0" brushRef="#br0" timeOffset="34739.76">6969 7473 3679 0,'-1'0'320'0,"0"-4"-320"0,1 4 0 0,0-3 0 16,-2 2 1424-16,2 0 224 0,-1 0 32 0,0-5 16 15,0-1 1104-15,0 1 208 0,-1-1 64 0,2 1 0 16,-2-1-512-16,2-1-80 0,0-1-32 0,0 2 0 15,-1 0-432-15,1 1-96 0,-2-1 0 0,2 2-16 16,-1 1-624-16,1 0-112 0,-1 2-16 0,0 0-16 16,1 0-560-16,0 2-96 0,-2 0-32 0,4 0 0 15,-2 0-64-15,0 2 0 0,1 0-16 0,0 2 0 16,0 1 32-16,1 0 16 0,0 1 0 0,1 2 0 16,0 1-192-16,1-3-32 0,0 4-16 0,-1 0 0 0,2-3-176 0,0 2 128 15,1 4-128-15,-1-7 128 0,-1 0-128 0,1 0 0 16,1 1 0-16,0 2 0 15,-1-1 0-15,0 0 0 0,2 1 128 0,0 4-128 0,-1-3 0 0,2 3 0 16,-2-5 0-16,0 2 128 0,0 0-128 0,0 0 0 16,-1-1 0-16,-1-2 0 0,2 2 0 0,-2-3 0 15,1-2 0-15,-2 1 0 0,1-4 0 0,-1 1 0 16,-1 0 0-16,1-2 0 0,0 0 0 0,1-2 0 16,0 0 0-16,-2-2 0 0,2 0 0 0,-4 4 0 15,0 0 0-15,0 0 0 0,0 0 0 0,0 0 0 16,36-55 0-16,-36 55 0 0,0 0 0 0,0 0 128 15,0 0-128-15,36-58 128 0,-36 58-128 0,0 0 128 16,0 0-128-16,0 0 128 0,37-53-128 0,-37 53 0 16,0 0 0-16,28-47 128 0,-28 47-128 0,0 0 0 0,0 0 0 0,30-51 0 15,-30 51 0-15,0 0 0 0,0 0 0 16,0 0 0-16,0 0 0 0,0 0 0 0,0 0 0 0,0 0 0 16,0 0 0-16,0 0 0 0,0 0 0 0,0 0 0 15,-5-14 0-15,0 18-176 0,0 2 16 0,0 0 0 31,0 0-528-31,-2 1-96 0,1-1-32 0,-1 1 0 16,1-1-352-16,0 3-80 0,2-4-16 0</inkml:trace>
  <inkml:trace contextRef="#ctx0" brushRef="#br0" timeOffset="35189.76">7140 7623 12895 0,'-1'2'272'0,"1"-2"64"0,0 2 16 0,-2-2 32 15,2 0-384-15,0 0 0 0,0 0 0 0,-1 0 0 0,1 0 2432 0,-1 0 432 16,1 3 80-16,-1-3 0 0,2 0 0 0,-1 1-16 15,2 1 0-15,0-2 0 0,-1 4-1136 0,1-1-240 16,1 0-32-16,-1 1-16 0,1 2-640 0,-2 0-128 16,1 3-32-16,0 1 0 0,-1 0-144 0,0 2-48 15,-1 0 0-15,0 1 0 0,-1 0-128 0,1 2-16 0,0 1-16 16,-1 0 0-16,1 1-128 0,0 1-32 0,-2 1 0 0,2 0 0 16,-1 0-64-16,1-1-128 0,-1 0 176 0,1-1-176 15,-1 0 144-15,1 1-144 0,0-5 0 0,1 2 144 16,-1-5-144-16,1 0 0 0,-1 0 0 0,1-1 0 15,1-2 0-15,-2-2 0 0,0 1 0 0,0-2 0 16,0-1 0-16,0-3 0 0,0 3 0 0,0-3 0 16,0 0 0-16,-2 0 0 0,2 0 0 0,0-3 0 15,0 3-256-15,0-3 0 0,-1-1 16 0,1 2 0 16,0-2-416 0,-1-2-96-16,1 3-16 0,-1-3 0 0,1-1-736 15,0 0-160-15</inkml:trace>
  <inkml:trace contextRef="#ctx0" brushRef="#br0" timeOffset="50426">10059 8061 11967 0,'-11'3'1072'0,"4"-3"-864"0,1 0-208 0,2 0 0 16,4 0 1696-16,-1 0 288 0,-1 0 64 0,-1 0 16 15,-2 0 704-15,0 0 144 0,-1 0 32 0,1 0 0 16,1 2-752-16,2 2-144 0,0-2-16 0,2 5-16 16,2 0-944-16,-1 2-192 0,0-2-48 0,1 3 0 15,1 1-384-15,2 0-64 0,-1 0-32 0,2-1 0 16,1 0-80-16,1-1-16 0,0 1 0 0,3-2 0 15,4 0-256-15,3 0 160 0,-18-8-160 0,34 8 128 16,-34-8-128-16,41 3 0 0,-41-3 0 0,0 0 0 16,66-11 0-16,-66 11 0 0,0 0 0 0,70-31 0 15,-70 31-144-15,0 0 144 0,57-28 0 0,-57 28 0 16,0 0-160-16,0 0 160 0,52-35-128 0,-52 35 128 0,0 0-336 0,0 0 16 0,0 0 0 0,12-38 0 16,-16 26 128-16,-2-2 16 0,-2 2 16 0,-1-7 0 15,-2 1 16-15,-2-5 0 0,2 7 0 0,-2-5 0 16,-1 4 144-16,-2-2-128 15,2 3 128-15,-3 0-128 0,-3 1 128 0,-2-1 0 16,0 3 0-16,0 0 0 0,1 1 0 0,-4 0 0 16,-1 2 0-16,-1 0 0 0,1 4 176 0,2-1-48 15,4 1 0-15,1 0 0 0,0 1 0 0,3 1-128 16,5 1 192-16,1-1-64 0,1-2 0 0,3 0-128 0,1-1 192 0,3 1-64 0,2-4-128 16,0 10 160-16,0 0-160 0,0 0 160 0,0 0-32 0,29-50-128 15,-29 50 192-15,0 0-64 0,0 0 32 0,54-37 0 16,-54 37 0-16,0 0 0 0,60-14 32 0,-60 14 16 31,51 0 0-31,-51 0 0 0,43 4-32 0,-43-4-16 0,42 2 0 16,-42-2 0-16,45 5-160 0,-45-5 0 0,39 6 144 15,-39-6-144-15,40 7 0 0,-40-7 0 0,37 6 0 0,-37-6 0 32,0 0-320-32,48 2-96 0,-48-2-16 0,0 0-18592 0</inkml:trace>
  <inkml:trace contextRef="#ctx0" brushRef="#br0" timeOffset="51376.45">10953 7867 10127 0,'-1'0'896'16,"0"-2"-704"-16,1 2-192 0,-1 0 0 0,1 0 2512 0,-2 0 480 0,0 0 80 0,-2 0 32 15,1 0 432-15,-4 0 96 0,2 0 16 0,-2 0 0 16,2 2-1600-1,-2 2-304-15,0-2-64 0,0-2-16 0,0 4-960 0,0-2-208 16,0 0-48-16,0 1 0 16,-1 0-128-16,0-1-48 0,-1 2 0 0,0-2 0 0,1 2-144 0,1-1-128 15,2-2 192-15,0 1-192 0,3-2 128 0,0 0-128 16,-1 3 0-16,2-3 0 0,0 1 0 0,1 2 0 16,0-3 128-16,-2 1-128 0,2 1 0 15,2 1 128-15,-1 0-128 0,0 0 0 0,2 1 0 0,-1-1 0 16,2 2 0-16,-1-1 0 0,2 0 0 0,0-2 0 0,0 2 0 0,1-2 0 0,2 2 0 0,-3-1 0 31,1-2 0-31,-1 1 0 0,0 1 0 0,0-2 0 16,0 1 0-16,0 0 0 0,-2 0 0 0,0-2 0 15,1 3 0-15,-3-3 0 0,1 0 0 0,0 0 0 16,-1 0 0-16,-1 0-144 0,0 0 144 0,0 0-128 16,-1 1 128-16,-1 1-128 0,0-2 128 0,-1 3 0 0,1-2 0 0,-2 2 0 15,0 0 0-15,0 0 0 0,0-1 0 0,-1-1 0 16,-1 2 0-16,0 1 0 0,-2-2 0 0,1 2 0 15,-1 0 0-15,-2 0 0 0,0 3 0 16,1-2 0-16,-1 0 0 0,1 1 0 0,2-3 0 0,-1 4 0 16,3-1 0-16,0 0 0 0,2-2 0 0,-1 2 0 15,1 3 0-15,2 0 0 0,0 1 128 0,0 0-128 16,2-1 192-16,1 1-16 0,3-2-16 0,0 2 0 16,3-2-160-16,0 0 0 0,1-1 144 0,2-4-144 15,0 3 0-15,0-2 0 0,-11-4 0 0,0 0 0 0,0 0 0 0,51 0 0 0,-51 0 0 0,0 0 0 31,0 0 0-31,66-20 0 0,-66 20 0 0,0 0 0 16,0 0-448-16,61-34-16 0,-61 34 0 16,0 0-18640-16</inkml:trace>
  <inkml:trace contextRef="#ctx0" brushRef="#br0" timeOffset="52401.81">11460 7513 11967 0,'-3'3'1072'16,"0"-2"-864"-16,2 2-208 0,1-3 0 0,0 0 2112 0,0 0 384 16,-3 1 80-16,2 1 16 0,-1 1 416 0,1 0 96 15,-1 0 16-15,2-2 0 0,2 2-1280 0,-1-3-256 16,1 0-48-16,2 0-16 0,-2 0-672 0,1-3-128 16,-1 3-16-16,0-1-16 0,-1 1-368 0,-1 0-64 15,1 1 0-15,-1-1-16 0,0 3-80 0,-1-1-16 16,1-1 0-16,-1 2 0 0,1 1-144 0,0-1 160 15,0 2-160-15,1-1 160 0,-1-2-160 0,1 2 0 16,0 0 0-16,1-2 0 0,-2 4 0 0,-2-2 0 16,4-1 0-16,-2 0 0 0,-2 1 0 0,1 1 0 15,0-1 0-15,-3 2 0 0,0 0 0 0,1 2 0 16,-2 0 0-16,1-2 0 0,-1 2 0 0,0 0 0 16,-1 1 0-16,-1 1 0 0,-1 2 0 0,3-5 0 0,1-4 0 0,-2 3 0 15,0 1 0-15,-4 2 0 0,-1 1 0 0,-4 5 0 16,-1-1 0-16,0 1 0 0,1-2 128 0,3 0-128 15,1-3 0-15,2-1 0 0,3 0 0 0,1-3 0 16,1-2 0-16,3 0 0 0,0 1 0 0,2-4 128 16,2 1-128-16,0 2 192 0,1-1-192 0,2-1 192 15,0 2-192-15,2-3 128 0,-1 0-128 0,2 3 128 16,-2-3-128-16,2 4 0 0,1-1 144 0,1-1-144 16,-1 2 0-16,-2 2 144 0,0 0-144 0,-2-1 0 15,1-2 0-15,-2 2 0 0,2 0 0 0,-4 0 0 16,1 1 0-16,-2-1 0 0,0 0 0 0,-1-2 0 15,-1-1 128-15,1 2-128 0,-2 2 0 0,0-1 0 0,-2-1 0 16,0 0 0-16,-1 1 0 0,0-2 0 0,0-2 0 0,2 2 0 16,-3-2 0-16,1 2 0 0,-1 0 0 0,0-2 0 15,0 2 0-15,2-4 0 0,1 2 0 0,0 0 0 16,1 0 0-16,1-2 0 0,-1 2 0 0,1 0 0 16,1 0 0-16,1 1 0 0,1 0 0 0,0 1 0 15,-1-1 0-15,0 0 0 0,3 1 0 0,-1 1 0 16,2-1 0-16,-1-1 0 0,0 1 0 0,0 1 0 15,0-1 0-15,1 2 0 0,-2 0 0 0,1 0 0 16,-2 2 0-16,1 0 0 0,0 5 0 0,-3-3 0 16,-1 2 0-16,-1-2 0 0,-1 2 0 0,0-2 0 15,0 2 0-15,-3 1 0 0,1-3 0 0,-2 2 0 16,1-3 0-16,0 1 0 0,-1 2 0 0,-1-2 0 0,0 0 0 0,0 2 0 16,0-2 0-16,1 2 0 0,0-2 0 0,0 3 0 15,1-5 0-15,1 2 0 0,2-2 0 0,1-2 0 16,1-1 0-16,1 0 0 0,2 0 0 0,1-4 0 15,1 1 0-15,1-2 0 0,-6 0 0 0,0 0 0 0,0 0 0 0,0 0 0 16,49-19 0-16,-49 19 0 0,0 0-224 0,0 0 48 16,58-38 16-16,-58 38 0 31,0 0-1040-31,58-38-208 0</inkml:trace>
  <inkml:trace contextRef="#ctx0" brushRef="#br0" timeOffset="52915.9">11758 7769 21183 0,'-12'0'944'0,"7"0"192"0,0 0-912 0,0 0-224 16,3 0 0-16,0 0 0 0,1-2 2512 0,-2-2 464 16,-1 0 96-16,0-2 0 0,2-4-640 0,0 4-144 15,2 6-32-15,0 0 0 0,0 0-1408 0,0 0-272 16,0 0-64-16,0 0-16 0,42-39-176 0,-42 39-48 15,0 0 0-15,0 0 0 0,49-2-80 0,-49 2-32 16,0 0 0-16,40 7 0 0,-26-1-160 0,-2-3 0 16,1 1 0-16,-1 2 128 0,2 1-128 0,-3 1 0 15,1 2 0-15,-2 0 0 0,-1 2 0 0,-3 1 0 16,0 3 0-16,-3 0 0 0,-1 4-256 0,-1 1 0 0,-3 5 16 16,-2 1 0-16,-1-4-112 0,-2 5-32 0,-3 0 0 0,-1-2 0 15,-2 2 176-15,-1-3 16 0,-4 5 16 0,-2 1 0 16,-2 1 176-16,-3-4 0 0,3-3 0 0,0-5-128 15,1-4 128-15,1-1 0 0,2-7 0 0,2-3 0 16,2 0-192-16,3-5 32 0,0 0 16 0,2-5 0 16,3 0 144-16,1-3 0 0,2-2-144 0,3 10 144 15,0 0 0-15,4-38 288 0,-4 38-48 0,0 0-16 16,0 0 80-16,21-52 16 0,-21 52 0 0,0 0 0 16,0 0-64-16,0 0 0 0,45-45 0 0,-45 45 0 15,0 0-80-15,0 0-32 0,58-16 0 0,-58 16 0 16,0 0-144-16,50 0 160 0,-50 0-160 0,39 9 160 15,-19-6-160-15,-1 4 0 0,-1-1 0 0,-2 1 128 16,-1 2-128-16,-2-1 0 0,1 0 0 0,-3 1 0 16,-1 0 0-16,-2-2 0 0,0 0-176 0,-2-1 176 15,-1-1-656-15,0-1-48 0,-1-4-16 0,-1 0-17920 16</inkml:trace>
  <inkml:trace contextRef="#ctx0" brushRef="#br0" timeOffset="53133.28">12138 8222 25791 0,'2'15'1152'0,"1"-8"224"0,-1 2-1104 0,0-3-272 15,-2-6 0-15,1 4 0 0,0 2 1904 0,2 3 320 16,2 7 64-16,1 6 16 0,0 0-544 0,0-2-96 16,-1 1-32-16,0-5 0 0,-1 3-1024 0,-2-6-208 15,-1 2-32-15,1-1-16 0,-2-4-352 0,-2 2 128 16,0-3-128-16,-1-2 0 0,0 2 0 0,-2 1 0 15,-1-4 0-15,-1 0 0 16,1-2-640-16,0-2-80 0,-1-2-32 0,0-2-16832 0</inkml:trace>
  <inkml:trace contextRef="#ctx0" brushRef="#br0" timeOffset="53733.33">12749 8304 9215 0,'-10'6'816'0,"4"-5"-656"0,3 1-160 0,2-2 0 16,0 0 1184-16,1 3 208 0,0-2 32 0,-1 4 16 16,1-1 1056-16,0 2 192 0,0 1 64 0,2 0 0 0,1-2-16 15,0-2 0-15,2 0 0 0,0-2 0 0,0-1-1216 0,1-1-240 16,2 1-64-16,-2-3 0 0,0 1-736 0,-6 2-160 16,0 0-16-16,0 0-16 15,0 0-288-15,0 0 0 0,0 0 0 0,52-26 0 0,-52 26-192 0,0 0-64 16,0 0 0-16,0 0-11296 15,0 0-2272-15</inkml:trace>
  <inkml:trace contextRef="#ctx0" brushRef="#br0" timeOffset="53899.46">13039 8328 15663 0,'0'8'688'0,"0"-6"144"0,2 2-656 0,-1-2-176 15,0-2 0-15,0 2 0 0,1 0 2880 0,1 1 528 0,2 3 112 0,1-3 32 16,-1 4-1104-16,2-6-208 0,0 1-64 0,-1-2 0 15,-6 0-1648-15,0 0-336 0,0 0-64 0,0 0 0 32,50-26-800-32,-50 26-160 0,0 0-16 0,0 0-16 15,54-39-1904-15,-54 39-384 0</inkml:trace>
  <inkml:trace contextRef="#ctx0" brushRef="#br0" timeOffset="54082.69">13462 8364 6447 0,'4'3'576'16,"0"-3"-576"-16,-2 0 0 0,-1 0 0 16,1 0 2176-16,0 1 320 0,2 1 64 0,2-2 0 15,1 3-320-15,1-2-64 0,1 2 0 0,-2-3-16 16,-2 2-1104-16,1-2-224 0,-1 0-32 0,-5 0-16 0,0 0-784 0,0 0 0 0,0 0 0 0,0 0-144 31,0 0-912-31,0 0-176 0,54-35-48 0,-54 35-8976 16</inkml:trace>
  <inkml:trace contextRef="#ctx0" brushRef="#br0" timeOffset="54632.77">13973 8399 9215 0,'0'0'816'0,"0"0"-656"0,0 0-160 0,0 2 0 16,0-2 2112-16,0 0 400 0,0 2 80 0,-1 0 16 16,0 2 640-16,-1 1 128 0,0 0 16 0,-1 1 16 15,1 0-1360-15,-1-1-288 0,1 1-48 0,1-2-16 16,-1-3-880-16,2 1-176 0,2 1-48 0,-2-2 0 16,2 2-448-16,-1-1-144 0,2-1 0 0,1 2 0 0,-2-1 0 0,2-2 0 15,0 2 0-15,-2 0 0 0,2 1 0 0,-2-3-144 16,-1 0 144-16,1 0 0 0,-2 1 0 0,1-1 0 15,-1 0 0-15,-1 2 128 0,-1-2 288 0,1 0 64 16,1 0 16-16,-1 1 0 0,1-1-256 0,-1 0-48 16,1 0-16-16,0 3 0 0,1-3-176 0,-1 0 128 15,1 0-128-15,0 2 128 0,2 2-128 0,-1 0 0 16,0 4 0-16,0 0 0 0,-1 3 0 0,2 1 0 16,-2 0 0-16,0 2 0 0,0 2 0 0,1 3 0 15,-1-3 0-15,0 3 0 0,0-6-256 0,-1 3 80 16,0-1 16-16,0 1 0 0,-1-3-96 0,-1-4-32 15,-1 0 0-15,1-1 0 16,-2 0-352-16,0-2-80 0,-1 1-16 0,0-1 0 16,-1-3-1648-16,-1 4-336 0</inkml:trace>
  <inkml:trace contextRef="#ctx0" brushRef="#br0" timeOffset="55153.37">14269 7950 16575 0,'-2'-6'1472'0,"2"0"-1168"0,0 2-304 0,0 4 0 16,0-3 1984-16,0 2 320 0,2-4 80 0,-2-2 16 15,1 1 688-15,-1-1 144 0,2 4 32 0,1 0 0 16,0 6-1712-16,1 3-336 0,1 1-64 0,0 6 0 16,0-3-576-16,-1 4-96 0,2 4-32 0,-1 5 0 15,1 6-144-15,-1-1-48 0,0 1 0 0,-3-1 0 16,2 2-256-16,-3-2 160 0,-1 1-160 0,-1-1 128 15,0 0-128-15,-2 0 0 0,1 0 0 0,-1-1 0 16,1-2 0-16,1-3 0 0,-2-3 0 0,3-3 0 16,0-4 0-16,1-3-224 0,1-5 80 0,1-2 16 15,0-2-912-15,-3 0-176 16</inkml:trace>
  <inkml:trace contextRef="#ctx0" brushRef="#br0" timeOffset="55649.16">14515 8044 16575 0,'0'0'1472'0,"0"0"-1168"15,1 0-304-15,-1 0 0 0,1-3 3376 0,0 3 608 16,1-2 128-16,1 1 32 0,-3 1-1248 0,0 0-240 16,0 0-48-16,0 0-16 0,0 0-1728 0,47-31-352 15,-47 31-64-15,0 0 0 0,0 0-208 0,0 0-48 16,47-14 0-16,-47 14 0 0,0 0-192 0,0 0 176 15,37 5-176-15,-28 1 160 0,1 3-160 0,-1 0 0 16,0 2 0-16,-1 1 0 0,-1 3 0 0,-1-1 0 16,1 0 0-16,-4 2 0 0,0 1 0 0,-1 1 0 15,-2-2 0-15,0 3 0 0,-2 3-352 0,-2-2 0 0,-1 1 0 0,-1 1 0 16,-3 0-32-16,1-2 0 0,-5 1 0 0,1-4 0 0,-3 1 48 0,-1-2 0 0,0-4 0 0,-1-2 0 31,-2 0-48-31,2-4 0 0,-1-3 0 0,5-3 0 16,-1 0 128-16,3-3 0 0,3-1 16 0,0-2 0 15,4 0 240-15,1-3 0 0,1 0 0 0,2-1-144 16,0 10 592-16,0 0 128 0,0 0 32 0,0 0 0 16,23-54-32-16,-23 54 0 0,0 0 0 0,0 0 0 15,36-42-192-15,-36 42-64 0,0 0 0 0,0 0 0 16,54-24-48-16,-54 24-16 0,0 0 0 0,42 2 0 16,-42-2-64-16,27 10 0 0,-12-4-16 0,-1 2 0 0,-1 2-176 15,0 1 128-15,-2 1-128 0,-1 2 128 0,-2-2-128 0,-3 0 0 16,1-2 0-16,-2 0 0 0,0 0 0 0,-2-1 0 15,1 1 0-15,-2-2 0 0,-1 0-192 0,1-3-64 16,-1 0 0-16,0-3-16 16,0-2-704-16,0 0-144 0,1-4-32 0,1 1-16912 15</inkml:trace>
  <inkml:trace contextRef="#ctx0" brushRef="#br0" timeOffset="56649.42">15034 7769 15663 0,'0'0'1392'0,"0"-2"-1120"32,0 2-272-32,0 0 0 0,0 0 2144 0,0 0 368 15,1 0 80-15,-1-1 16 0,0 1 464 0,1-3 112 16,1 6 16-16,-2-3 0 0,1 3-1584 0,0 0-304 15,2 1-64-15,-2 2-16 0,1 0-656 0,2-2-144 16,0 2-32-16,1-4 0 0,0 2-16 0,1 2 0 16,0-2 0-16,0-2 0 0,3 2-112 0,-2-1-16 0,2 0-16 0,0-2 0 0,0 4-112 0,0-1-128 15,0-1 176-15,-1 3-176 0,2-2 128 0,-1-1-128 16,0 2 0-16,-2 0 0 16,1 1 128-16,-1 0-128 0,-1-1 0 15,-1 0 0-15,-1 2 0 0,-1-1 0 0,0-1 0 0,-1 1 0 16,0-2 0-16,-1-1 0 0,0 3 0 0,-1-3 0 15,1 1 0-15,-1-2 0 0,-1 2 0 0,0-2 0 16,0-2 0-16,-2 4 0 0,1-3 0 0,-2 2 0 16,-1-1 0-16,1 2 0 0,-1-2 0 0,-1 2 0 0,0-1 0 0,-1 0 0 0,0 3 0 15,1-4 0-15,3 0 0 0,-2 1 0 16,1 0 0-16,0 0 0 16,3-2 0-16,0 2 0 0,1-1 0 0,0-2 0 0,1 1 0 0,1 2 0 0,1-1 0 0,1-2 0 15,-1 4 0-15,2-3 0 0,0 2 0 0,0 0 0 16,-1 2 0-16,1-1 0 15,2 2 0-15,-1 2 0 0,2 0 0 0,-1 2 0 16,1 0 0-16,-1 1 0 0,2 3 0 0,-2 1 0 16,2-2 0-16,-1 2 0 0,0-1 0 0,-2 0 0 0,0-1 0 0,-2 0 0 15,0-3 0-15,-2 3 0 0,-1-5 0 0,1 2 0 16,-2-2 0-16,-2 0 0 16,0-1 0-16,-2-1 0 0,0 1 0 0,0-1 0 15,0 3 0-15,-2-2 0 0,-2 2 0 0,1 0 0 16,-2 1 0-16,2-1 0 0,-1 0 0 0,1 1 0 15,1-4 0-15,0 2 0 0,2-2 0 0,0-1 0 16,0-2 0-16,2 1 0 0,-1-1 0 0,2 0 0 16,0 0 0-16,1 1 0 0,-1-1 0 0,0 2 0 0,1 3 0 0,-3-2 0 0,2 0 0 0,0 3 0 15,-2 1 0-15,2-1 0 0,-2 1 0 0,1 3 0 16,1-1 0 0,-1 0 0-16,1-2 0 0,1 3 0 0,1-1 0 0,1-1 0 15,0 2 0-15,-1-1 0 0,1 0 0 0,-2 1 0 16,0-1 0-16,-3 0 0 0,-1 2-128 0,-2-2 128 15,0 2 0-15,-3-2 0 0,0-1 0 0,-4 1 0 16,0-1 0-16,-1-4 0 0,0-1 0 0,-2-2-144 16,0 1-384-1,-1-5-80-15,1-3-16 0,-2 0-12304 0,-1-3-2448 0</inkml:trace>
  <inkml:trace contextRef="#ctx0" brushRef="#br0" timeOffset="58554.06">8249 5226 8287 0,'5'-2'736'0,"-1"-1"-592"0,-1 3-144 0,0-3 0 16,-1 3 1792-16,2 0 336 0,2 0 64 0,3 0 16 15,-9 0 128-15,0 0 32 0,0 0 0 0,60 3 0 16,-60-3-512-16,0 0-112 0,51 10-16 0,-51-10 0 16,35 10-544-16,-35-10-112 0,37 8-32 0,-37-8 0 15,39 8-320-15,-39-8-64 0,44 2-16 0,-44-2 0 16,0 0-48-16,71-10-16 0,-71 10 0 0,54-12 0 16,-54 12-224-16,58-16-48 0,-58 16-16 0,58-18 0 15,-58 18-48-15,73-19-16 0,-73 19 0 0,79-23 0 16,-79 23-80-16,82-21-16 0,-82 21 0 0,79-17 0 15,-79 17 0-15,69-9-128 0,-69 9 192 0,56-6-64 0,-56 6-128 0,52-7 128 16,-52 7-128-16,0 0 128 0,69-13-128 0,-69 13 0 16,0 0 0-16,74-12 0 0,-74 12 0 0,0 0 0 15,70-9 0-15,-70 9 0 0,47-1 128 0,-47 1-128 16,47 0 0-16,-47 0 128 0,42 4 80 0,-42-4 16 16,34 6 0-16,-22-2 0 0,-1 1 0 0,2 2 0 0,-2 2 0 0,2 1 0 0,0 2-16 15,-2-2 0-15,0 0 0 0,0-2 0 0,0 2-208 16,0-3 128-1,2-1-128-15,0-3 0 0,1 1 0 0,-2-1 0 16,1-3 0-16,-13 0 0 0,0 0 0 0,0 0 0 16,59-10 0-16,-59 10 0 0,0 0 0 0,0 0 0 15,55-16 0-15,-55 16 0 0,0 0 0 0,0 0 0 16,61-11 0-16,-61 11 0 0,0 0 0 0,60-7 128 0,-60 7-128 16,0 0 0-16,49 3 0 0,-49-3 0 0,0 0 0 0,47 0 0 15,-47 0 0-15,0 0 0 0,52-8 0 0,-52 8 0 16,0 0 0-16,55-17 0 0,-55 17 0 0,0 0 0 15,61-23 0-15,-61 23 0 0,0 0 0 0,0 0 0 16,70-23 0-16,-70 23 0 0,0 0 0 0,58-8 0 16,-58 8 128-16,0 0-128 0,42 6 0 0,-31-2 0 15,1 1 176-15,-1 1-176 0,1-1 192 0,-1 1-192 16,0-1 256-16,1 1-64 0,1-2-16 0,-2 2 0 16,0-2-176-16,1-2 0 0,2 2 144 0,1 2-144 15,-1-2 0-15,0-1 0 0,-2 2 0 0,0 1 0 16,-1-2 0-16,0 2 144 0,-1 1-144 0,-2-1 0 15,2-3 240-15,-1 1-64 0,0-1-16 0,-1-1 0 16,1-1-32-16,1 2 0 0,2-3 0 0,-1 0 0 0,-11 0-128 16,0 0 0-16,0 0 0 0,50-4 0 0,-50 4 0 0,0 0 0 15,0 0 0-15,59-6 0 0,-59 6 0 0,0 0 0 16,47 0 0-16,-47 0 0 0,0 0 0 0,40 4 0 16,-28-2 0-16,-12-2 0 0,25 6 0 0,-14-4 0 15,-1 0 0-15,-2 2 0 0,2-4 0 0,-2 2 0 16,-1-2 0-16,1 0 0 0,-1 0 0 0,-7 0 0 15,0 0 128-15,0 0-128 0,0 0 0 0,0 0 0 0,57-15 0 0,-57 15 0 16,0 0 0-16,0 0 0 0,0 0 0 0,55-10 0 0,-55 10 0 0,0 0 0 31,0 0 0-31,50 0 0 0,-39 3 0 0,0 1 0 16,-1-2 0-16,1-2 0 0,0 4 0 0,2-2 0 16,-1 0 0-16,0-2 0 0,0 0 0 0,-1 0 0 0,-11 0 0 15,0 0 0-15,0 0 0 0,0 0 0 0,53-7 0 16,-44 6 0-16,-9 1 0 0,0 0 0 0,0 0 0 0,43-2 0 15,-43 2 0-15,0 0 0 0,0 0 0 0,48-7 0 16,-48 7 0-16,0 0 0 0,0 0 0 0,45 0 0 16,-45 0 0-16,0 0 0 0,0 0 0 0,44 0 0 15,-44 0 0-15,0 0 0 0,0 0 0 0,45-3 0 16,-45 3 0-16,0 0 0 0,0 0 0 0,43 0 0 16,-32 0 0-16,0 0 0 0,0 0 0 0,-1 1 0 15,0 1 0-15,0 1 0 0,0-3 0 0,1 4 0 16,-1-2 0-16,0 2 0 0,0-2 0 0,-2 2 0 15,2-3 0-15,-1 4 0 0,1-5 0 0,-2 4 0 16,2-2 0-16,1 0 0 0,-1 0 128 0,0-2-128 16,1 0 0-16,-1 0 0 0,1 0 0 0,-1-2 0 0,0 0 0 0,0 0 0 15,-10 2 0-15,0 0 128 0,0 0-128 0,0 0 0 16,45-6 0-16,-39 6 128 0,1-3-128 0,-7 3 0 16,0 0 144-16,0 0-144 0,0 0 0 0,0 0 0 0,51-11 0 0,-51 11 0 0,0 0 0 15,0 0 0-15,0 0 0 0,48-12 0 0,-48 12 0 0,0 0 0 31,0 0 0-31,51-23 0 0,-51 23 0 0,0 0 0 16,47-24 0-16,-47 24 0 0,0 0 0 0,48-22 0 16,-48 22 0-16,0 0 0 0,0 0 0 0,49-17-160 15,-40 17 160-15,0-2 0 0,1 2 0 0,0 2 0 16,-1-2 0-16,1 2 0 0,0 0 0 0,0-2 0 16,0 3 0-16,0-2 0 0,-1 1-128 0,-1 1 128 0,0-3 0 0,-3 4 0 0,1-2-240 0,-1 2 64 15,-2-1 16 1,0 0 0-16,-1 1-32 0,0 2 0 0,-1-4 0 0,0 4 0 15,2-2 32-15,-2 0 0 0,0-2 0 0,1 0 0 16,1 0-32-16,-2 0 0 0,2 0 0 0,-2-2 0 31,1 2-176-31,0-2-32 0,0 0-16 0,-1-2 0 0,1 2-192 0,-1-2-32 0,-1 0-16 0,1-2-18048 0</inkml:trace>
  <inkml:trace contextRef="#ctx0" brushRef="#br0" timeOffset="60482.51">10318 9811 9215 0,'-1'0'816'16,"-1"1"-656"-16,2 2-160 0,0-3 0 16,0-3 1536-16,-1 6 256 0,0-2 64 0,-2 4 16 15,1-1-128-15,-1-2-16 0,1 2-16 0,1-4 0 16,-1 0-528-16,2 0-96 0,0 0-32 0,0 0 0 16,2-3-80-16,-2 2-16 0,1 1 0 0,0-5 0 0,0 1 496 0,1 1 80 15,-1-1 32-15,1-2 0 0,1 0-432 16,-1-1-96-16,2-2-16 0,-2 0 0 0,-2 9-544 0,0 0-112 15,0 0-32-15,0 0 0 0,29-57-208 0,-29 57-128 16,0 0 160-16,0 0-160 0,0 0 128 0,0 0-128 16,38-48 0-16,-32 45 144 0,1 1-144 0,-1 2 0 15,-1 2 144-15,0 1-144 0,1 3 0 0,-2-1 128 16,1 4-128-16,-2 3 0 0,0 0 128 0,-1 2-128 16,1 2 128-16,-2 1-128 0,1 3 0 0,0 0 128 15,-1 2-128-15,0 2 0 0,-1 2 0 0,0-2 0 16,0 5 0-16,0 0 0 0,0 6 0 0,-1-4 0 0,1-3 0 0,-1 5 0 0,-1 4 0 0,0-4 0 15,-1 0 0-15,1-3 0 16,-2-3 0-16,-1-2-128 0,2-3 128 16,-2-4 0-16,1-4 0 0,-1-1 0 0,0-3 0 0,1-7-128 0,1 0 128 0,-1-3 0 15,1 0 0-15,0-4 0 0,-1-1 0 0,-1-1 0 16,3-1 0-16,-3-2 0 16,1-3 0-16,-1-4 0 0,1-1 0 0,-1-5 128 15,0 0-128-15,-1-4 192 0,1-2-64 0,0-3 0 16,0-2 96-16,0-1 32 0,2-4 0 0,1-2 0 15,2 4-64-15,2-1 0 0,1 2 0 0,-3 35 0 16,12-64-192-16,-12 64 144 0,13-59-144 0,-13 59 128 16,15-55-128-16,-15 55 192 0,17-57-192 0,-17 57 192 15,23-53-64-15,-23 53-128 0,0 0 192 0,37-63-64 0,-37 63-128 16,0 0 160-16,0 0-160 0,47-51 160 0,-47 51-160 0,0 0 128 16,0 0-128-16,0 0 128 0,59-19-128 0,-59 19 0 15,0 0 144-15,40 3-144 0,-40-3 0 0,0 0 0 16,33 7 0-16,-23-5 128 0,0 2-128 0,-3 2 0 0,1 0 0 0,-2 0 0 15,-1 0 0-15,-3 4 0 16,1 0 0-16,-3 0 0 0,0-1 0 0,-2 3 0 16,1 2 0-16,-3 1 0 0,1 1 0 0,-2 0 0 15,-1 0 0-15,-2 2 0 0,0 1 0 0,-2 1 0 16,-3-4 0-16,0 0 0 0,-1 0 0 0,-1 0 0 16,-1-1 0-16,1-3 0 0,-1 1 0 0,1-3 0 0,1-1 0 0,1 0 0 0,2-3 0 0,2-2 0 15,1-4 0-15,3 2-128 16,1 2 128-16,0-3 0 0,3 1 0 15,0-1 0-15,2 1 0 0,0-2 0 16,1 0 0-16,-1 0 0 0,1 0 0 0,2 2 0 0,1 0 0 0,0 1 128 16,1-3 0-16,0 3 16 0,3 1 0 0,-2 1 0 15,3-1 16-15,0-1 0 0,0 3 0 0,0-2 0 16,1-1-160-16,0-1 0 0,-11-2 0 0,0 0 128 16,0 0-128-16,53-9 0 0,-53 9 0 0,0 0 0 15,0 0 0-15,49-19 0 0,-49 19 0 0,0 0 0 31,0 0-560-31,0 0-32 0,0 0-16 0,0 0-19088 0</inkml:trace>
  <inkml:trace contextRef="#ctx0" brushRef="#br0" timeOffset="61199.98">10871 10024 5519 0,'-2'-3'496'0,"1"3"-496"0,0 0 0 0,0 0 0 15,-1 3 1728-15,0-3 240 0,-3 2 48 0,-1-2 16 16,-3 4 912-16,0-2 192 0,2 2 48 0,0-1 0 16,0 0-416-16,2-2-80 0,1 2 0 0,0-1-16 0,1-2-896 0,1 2-176 15,1-2-48-15,-1 2 0 0,2-2-848 0,0 3-192 16,2-3-16-16,0 1-16 15,1 4-176-15,0-4-48 0,2 4 0 0,1-1 0 16,1-1-64-16,1 0-32 0,2 1 0 0,0-2 0 16,1-2-160-16,0 0 160 0,2 0-160 0,-13 0 160 15,0 0-160-15,0 0 0 0,54-12 0 0,-54 12 0 16,0 0 0-16,0 0 0 0,50-19 0 0,-50 19 0 0,0 0 0 16,0 0 0-16,0 0 0 0,0 0 0 0,50-26 0 0,-46 20 0 15,0 3 0-15,-3 1 0 0,0 1-208 0,0-2 16 16,-1 2 16-16,-1-1 0 0,0-2 176 0,-4 1-128 15,0 0 128-15,-1-2-128 0,0 4 128 0,-1-4 0 16,0 1 0-16,-2 0 0 0,1 0 0 0,-1-2 0 16,0 0 0-16,1 0 0 0,-2-3 0 0,1 3 0 15,1 0 0-15,0 0 0 0,2 1 0 0,0 0 0 16,0-1 0-16,1 2-128 0,1 0 128 0,0 0 0 16,3 2 0-16,0-2 0 0,1 2 0 0,0-2 0 15,0 2 0-15,1-1 0 0,1 2 0 0,0-2 0 16,0 1 0-16,-1-2 0 0,2 1 0 0,-1 0 0 15,1 2 0-15,1-2 0 0,-2 3 0 0,0-2 0 16,2 1 0-16,1 1 0 0,-1-3 0 0,0 1 0 0,-1 1 0 16,1 1 0-16,1 0 0 0,-1 1 0 0,2-1 0 15,0 2 0-15,0-2 0 0,2 0 0 0,-1 3 0 0,0-3 0 16,2 0 0-16,-2 1 0 0,3-1 0 0,-1 0-128 31,-2 2-320-31,1-4-48 0,1 2-16 0,-2 0-11568 0,-1 0-2320 0</inkml:trace>
  <inkml:trace contextRef="#ctx0" brushRef="#br0" timeOffset="62049.7">11432 9433 3679 0,'0'-3'320'0,"0"2"-320"16,0 1 0-16,0 0 0 0,0 0 1680 0,0-3 272 15,-1 2 48-15,-1 0 16 0,0 0 1264 0,-1-3 256 16,1 2 48-16,-2 2 16 0,1-3-816 16,-1 3-160-16,-1 0-48 0,0 0 0 0,1 3-896 0,-1-3-176 15,0 0-32-15,0 2-16 0,-1-2-624 0,1 4-128 16,-1-3-32-16,-1 1 0 0,-1 1-320 0,1 1-64 15,-2 2-16-15,2 0 0 0,1-2-48 0,-2 2-16 16,1 0 0-16,-1 3 0 0,1 1-80 0,1-1 0 16,0 1-128-16,-1 3 192 0,2 2-192 0,1-6 128 15,-1 5-128-15,0 1 0 0,1-3 144 0,0 4-144 0,2 0 128 0,-2 3-128 16,3 0 192-16,0-3-64 0,1 3 0 0,0-3 0 16,1 3 0-16,1 0 0 0,1-1 0 0,0-2 0 0,4 0-128 0,0 0 128 15,0-3-128-15,2-1 128 0,0 0-128 0,1 0 0 0,1-1 0 16,-1-4 128-1,1 2-128-15,-1 1 0 0,2-2 0 0,-2 0 0 16,-1 0 0-16,-1-1 0 0,1 0 0 0,0 2 0 16,-2-2 0-16,-1-1-144 0,-1 0 144 0,0 1 0 31,-1-4-576-31,-2 2 0 0,2-1 0 0,-3 0 0 16,2-2-960-16,-2 1-208 0</inkml:trace>
  <inkml:trace contextRef="#ctx0" brushRef="#br0" timeOffset="63432.36">12035 9449 4607 0,'-5'2'400'0,"2"-2"-400"0,-1 0 0 0,2-2 0 15,0 2 1680-15,2 0 256 0,0 2 48 0,-1-2 16 16,0 0 1808-16,-2 0 352 0,2 0 80 0,1 0 16 16,1 1-1184-16,1 2-224 0,1-1-48 0,1 0-16 15,2 3-1376-15,0-2-288 0,2 0-48 0,-1 3-16 16,2 0-448-16,0 1-96 0,-1 2 0 0,2-3-16 15,0 0-48-15,0 2-16 0,1 4 0 0,-2-4 0 16,-1 0-160-16,1 5-16 0,1-1-16 0,-2 0 0 16,2 2-32-16,-2 1 0 0,0 1 0 0,-1-2 0 15,-1 4-64-15,0-2-16 0,0 3 0 0,-1-1 0 16,-1 1-128-16,0 1 0 0,-1-2 144 0,-2-1-144 0,2 5 0 0,-2-3 0 16,-1 0 0-16,-1-3 0 0,0-1 0 0,-2-3 0 15,0 0 0-15,-2 2 0 0,0-5 0 0,-2 1 0 16,1 2 0-16,0-2 0 0,-1 0 0 0,-2-4 0 15,-1 3 0-15,1-2 0 0,0 2 0 0,0-6 0 16,0 4 0-16,1-4-128 0,-2 3 128 0,1-2-128 16,2 1 128-16,0-1-128 0,1-2-128 0,1 0 0 15,0 0-16-15,3 1 0 16,-1-2-256-16,1 1-48 0,2-2-16 0,-1 0 0 16,1 0-304-16,0-2-64 0,2 1-16 0,-1-6-17152 0</inkml:trace>
  <inkml:trace contextRef="#ctx0" brushRef="#br0" timeOffset="73352.11">15203 9663 9215 0,'-1'0'816'0,"1"0"-656"16,0 0-160-16,0 0 0 0,-1 0 3392 0,0 0 640 16,-2 1 128-16,1 1 16 0,-2-2-112 0,-1 0-32 15,0 0 0-15,0 0 0 0,0 3-2544 0,2 0-512 16,-2 0-96-16,1-3-32 0,-1 1-368 0,0-1-80 16,-1 3-16-16,-2-3 0 0,0 0 0 0,0 0-16 15,0 1 0-15,-1 1 0 0,0-2-80 0,2 3-16 16,1-2 0-16,-2 2 0 0,3-1-128 0,0-2-16 15,2-2-128-15,-1 2 192 0,3 3-192 0,-2 2 0 16,2-5 128-16,0 1-128 0,1 6 0 0,0-1 0 16,0 0 0-16,0-2 0 0,1 1 0 0,0 0 0 15,1 0 0-15,-1 1 0 0,2 0 0 0,1-2 0 16,1 2 0-16,0 1 0 0,0-1 0 0,0 1-128 16,1 1 128-16,2 0 0 0,-2 0 0 0,1-4 0 0,-1-4 0 15,-1 0 0-15,1 3 0 0,-1-1 0 0,2 9 0 16,-2 0 0-16,0-5 0 0,-2-6-128 0,-3 0 128 0,0 0 0 15,0 0-304-15,8 0 48 0,-7-6 16 0,-1 4 0 16,0 5 80-16,-1 2 16 0,-1-1 0 0,0-8 0 16,1-1 144-16,-2-1 0 0,1 3 0 0,-1 3-128 0,-2 3 128 0,2 0 0 0,-2-7 0 0,0 2 0 15,0 2 0-15,0 6 0 0,-1 2 0 16,-1 0-128 0,0-2 128-16,1-3 0 0,1-3 0 0,0 0 0 15,0 0 0-15,-1 6 0 0,-2 5 0 0,2 1 0 16,-1-1 192-16,1-3-16 0,-1 0-16 0,3-4 0 0,0-1-16 0,0-2 0 15,2 1 0-15,-1 2 0 0,1 5-144 16,0-3 192-16,2-5-192 0,2 2 192 0,-1-1-192 0,1 4 0 16,3 2 144-16,0-2-144 0,0-2 0 0,1 0 0 0,2 0 0 0,0-1 128 15,1 0-128-15,1-1 0 0,0 3 0 0,1-5 0 16,-11 0 0-16,0 0 0 16,37 6 0-16,-37-6 0 0,30 3 0 0,-30-3 0 15,0 0 0-15,41 3 0 0,-41-3-640 16,0 0-32-16,0 0-16 0,0 0 0 0,47-11-1056 15,-47 11-224-15</inkml:trace>
  <inkml:trace contextRef="#ctx0" brushRef="#br0" timeOffset="75875.47">15851 9404 10127 0,'3'-2'896'0,"-1"0"-704"16,0 2-192-16,-2 0 0 0,1-2 1744 0,-1 1 320 15,2-2 64-15,1 1 16 0,0-2 272 0,0 0 48 0,1 2 16 0,-3-2 0 16,0 4-560-16,-1-2-96 0,-1 2-32 0,0 0 0 15,-3 0-400-15,0 0-96 0,0 2-16 0,0-2 0 16,-1 1-448-16,-3 2-80 0,0-1-32 0,-2 2 0 16,0-1-336-16,-1 0-80 0,-2 1-16 0,1 0 0 15,1-2-80-15,-2 1-16 0,-3 3 0 0,-1 0 0 16,0-1-192-16,1 1 128 0,0 3-128 0,1-3 0 16,2 0 0-16,2 2 0 0,0 3 0 0,2-1 0 15,2-3 0-15,2 4 0 0,1-1 0 0,2 0 0 16,1-1 0-16,1-3 0 0,2 4 0 0,1-3 0 15,2 2 0-15,-1-2 0 0,1 2 0 0,2-3 0 16,-1 0 0-16,0 0 0 0,1 1 0 0,0-1 0 16,1 0 0-16,0 0 0 0,0-1 0 0,-2 0 0 0,1 1 0 15,-1-2 0-15,0 5 0 0,-2-5 0 0,1 1 0 0,-2 2 0 16,1-1 0-16,-1 0 0 0,-1 1 0 0,1 0 0 16,-1-1 0-16,-1 0 0 0,0 0 0 15,1 0 0-15,-2 0 0 0,0 1 0 0,-2-2 0 0,1 1 0 16,-1 2 0-16,-2 1 0 0,0-3 0 0,1 4 0 15,-1-2 0-15,-1 0 0 0,0 2 0 0,-1-4-128 16,1-2 128-16,0 1 0 0,0 0 0 0,0 0 0 16,1-1 0-16,1-1 0 0,-1 2 0 0,0-1 0 15,-1-2 0-15,0 2 0 0,2-1 0 0,-1 0 0 16,-1 1 0-16,1-1 0 0,-1 0 0 0,2 1 0 16,-2 1 0-16,1-1 0 0,1-2 0 0,1 2 0 0,2 2 0 0,0-2 0 15,1-2 0-15,-1 2 0 16,0 2 0-16,1 0 0 0,-1 0 0 0,2-2 0 0,-2 2 0 0,1 0 0 0,-1-2 0 0,0 2 0 15,1 1 0-15,-1 1 0 0,1 2 0 0,1 0 0 16,-1-1 0-16,0-2 0 0,3 3 0 0,-2 1 0 16,1-4 0-16,2 2 0 0,1-1 0 0,0 1 0 15,0 0 0-15,2 1 0 16,-1-1 0-16,1 1 0 0,-1 2 0 0,-1-2 0 16,3 0 0-16,-2 1 128 0,1 0-128 0,-1 1 0 15,0-2 0-15,1 1 0 0,-1-1 0 0,2-2 0 16,0 0 0-16,-2 1 0 0,0 1 0 0,1-4 0 15,-2 0 0-15,1-2 0 0,1-4 0 0,-1 2 0 16,1-4-448-16,-8 2-144 16,0 0-32-16,0 0-17552 0</inkml:trace>
  <inkml:trace contextRef="#ctx0" brushRef="#br0" timeOffset="76892.09">16071 9711 11967 0,'2'-4'1072'0,"-2"0"-864"0,0 2-208 16,0-1 0-16,0 2 1472 0,0 1 256 0,1-5 64 0,0-1 0 16,2-1 880-16,-1-3 176 0,3 4 32 0,0-1 16 15,1 2-544-15,2 1-112 0,-8 4-32 0,0 0 0 16,0 0-864-16,0 0-160 0,50-5-32 0,-39 7-16 16,-11-2-688-16,0 0-144 0,38 7-32 0,-26-2 0 15,0-1-144-15,-2 2-128 0,1-2 144 0,0 1-144 16,3 0 0-16,-2 0 0 0,1 1 0 0,-2 0 0 15,0 0 0-15,-1-2 0 0,-1 2 0 0,-2-2 0 16,-2 2 0-16,-1 0 0 0,-1 2 0 0,-1 0 0 16,-4 1-176-16,1 1 32 0,-3 2 0 0,1 4 0 15,-4-2-288 1,0 1-48-16,-2 3-16 0,1-1 0 0,-3-1-64 16,-2 2-16-16,0 2 0 0,-3-4 0 0,1 0 352 0,0-1 64 0,4-5 16 0,-3-2 0 0,1 0 144 0,0-2 0 15,3-2 0-15,0-2 0 0,-1 1 0 0,0-3 0 16,-1-3 160-16,1 0-160 0,2-2 512 0,3 0 0 15,2 0 0-15,2-1 0 0,2 2-16 0,1-2 0 16,1-1 0-16,3 4 0 0,-5 3-176 0,0 0-16 16,0 0-16-16,0 0 0 0,0 0-64 0,0 0-16 15,62-25 0-15,-62 25 0 0,0 0-80 0,42 2 0 16,-29 2-128-16,0-1 192 0,1 0-192 0,-1 4 144 16,3-1-144-16,-1 0 128 0,1 0-128 0,-1 0 0 15,0 0 144-15,-3-2-144 0,-2 2 0 0,0 1 0 16,0 0 0-16,-1 4 128 0,-4-4-128 0,0 2 0 15,1-1 0-15,-2 0 0 0,0-2 0 0,0 1 0 0,0-1 0 0,-2 1 128 16,1-1-128-16,-1-2 0 0,0 1-128 0,0-1 128 31,2-2-896-31,-1-2-112 0</inkml:trace>
  <inkml:trace contextRef="#ctx0" brushRef="#br0" timeOffset="77096.97">16562 10026 14735 0,'0'0'1312'0,"0"4"-1056"0,0-2-256 0,0-2 0 16,0 4 2736-16,0-1 480 0,-1 6 112 0,1 4 0 31,-1 4-512-31,1 2-96 0,1-1-32 0,-1 1 0 16,3-3-1472-16,-2-3-288 0,1 2-64 0,0-2-16 16,0-3-544-16,-1 2-112 0,2-2-32 0,-1-2 0 15,-1-3-160-15,-1 2 0 0,0-2 0 0,0-2 0 16,-1 0-704-16,0-3-128 0,1 0-32 0,-1-5-16064 15</inkml:trace>
  <inkml:trace contextRef="#ctx0" brushRef="#br0" timeOffset="77533.2">16975 10081 11055 0,'2'0'976'0,"0"2"-784"16,-1-2-192-16,2 0 0 0,-2 0 1968 0,2-2 336 15,1 2 80-15,4 0 16 0,2-3 32 0,-10 3 16 16,0 0 0-16,0 0 0 0,54-11-1360 0,-54 11-288 16,0 0-48-16,0 0-16 15,57-6-1104-15,-43 6-208 0,-2 3-64 0,-1 0-12560 16</inkml:trace>
  <inkml:trace contextRef="#ctx0" brushRef="#br0" timeOffset="77709.13">17453 10068 7359 0,'1'6'656'0,"0"-3"-528"0,0-2-128 0,1 2 0 15,0-3 1728-15,-1 0 320 0,1 0 64 0,0-3 16 16,3 2-832-16,1-2-160 0,-6 3-48 0,0 0 0 16,0 0-2816-16,0 0-560 0,50-26-112 0,-50 26-32 15,0 0 1984-15</inkml:trace>
  <inkml:trace contextRef="#ctx0" brushRef="#br0" timeOffset="77875.36">17843 10032 8287 0,'5'7'736'0,"-1"-6"-592"0,-1 1-144 0,-1 2 0 16,-1-4 2272-16,1 2 416 0,-1 0 96 0,0 3 16 15,3-2-112-15,-2 3-32 0,3 2 0 0,-1 1 0 0,0-3-1840 0,-1 0-368 16,1 0-80-16,1 0-16 15,-1-2-720-15,1 0-144 0,1-2-16 0,0 1-16 16,-2-2-1024-16,2-1-208 0,0-1-32 0,0-2-8480 16</inkml:trace>
  <inkml:trace contextRef="#ctx0" brushRef="#br0" timeOffset="83182.25">11727 9768 911 0,'0'0'0'0,"0"-3"0"0,2 3 0 0,-2-1 0 0,0 1 816 0,0 0 80 0,0-2 0 0,0-1 16 16,0-1 832-16,-2 1 176 15,4-6 16-15,-2 5 16 0,0 2 320 0,0 1 64 16,0 1 16-16,1-3 0 0,-1 2-240 0,0 0-32 16,-1 1-16-16,1 0 0 0,0 0-256 0,0 1-48 15,0 0-16-15,-2 2 0 0,1-3-208 0,-1 3-64 16,-1 0 0-16,1-3 0 0,-2 3-672 0,0 0-144 16,-1-2-16-16,2 2-16 0,-2-1-304 0,1 2-64 15,-1-3-16-15,0 2 0 0,0-1-96 0,0-1-16 16,-1 2 0-16,0 0 0 0,-2 4-128 0,2-1 0 15,0 0 0-15,0 0 128 0,0 0-128 0,1 1 0 16,1 0 0-16,0-1 0 0,2 0 0 0,-2 0 0 16,2-1 0-16,1 0 0 0,-2 2 0 0,2 1 0 15,0-2 0-15,1 1 0 0,1-1 0 0,0 0 0 0,3-2 0 16,-1 2 0-16,2-4-128 0,2 2 128 0,0-2 0 0,0 2 0 0,2-4 0 0,0 1 0 16,-9-1 0-16,0 0 0 15,0 0 0-15,0 0 0 0,50-5 0 0,-50 5 0 16,0 0 0-16,0 0 0 0,0 0 0 0,0 0 0 0,50-30 0 0,-50 30 0 15,0 0 0-15,0 0 0 16,0 0 0-16,23-51 0 0,-20 41 0 0,-3 1 0 16,1-1 0-16,-1 2 0 0,0 2 0 0,-2-1 0 15,-1 4 0-15,-1 0 0 0,1 2 0 0,-1-3 0 16,0 4 0-16,2 0 0 0,-3 4 0 0,1-3 0 0,0 2 144 0,2 0 0 0,0 2 0 0,0-1 0 16,1 0 32-16,0 1 0 15,0 0 0-15,1 0 0 0,-2 1-48 16,2 0-128-16,0 0 192 0,0 2-64 0,0-5 0 0,2 3-128 15,0 3 192-15,-1 1-64 0,3-1-128 0,-2 1 0 16,2 2 144-16,0 0-144 0,1 2 0 0,-1-4 0 0,-1 0 0 0,2 2 128 16,1 4-128-16,-1-3 0 15,-1-2 0-15,0 0 0 0,-1 4 0 0,2 1 0 16,-1 2 0-16,0 2 0 0,-2 1 0 0,-2-4 0 0,2 1 0 0,-5-2 0 16,2 0 0-16,-3-3-128 15,-1 2 128-15,-1-2 0 0,-1-1 0 0,-1-2-128 0,1 0 128 0,-2-4 0 0,0 0-192 0,0 0 32 31,-1-2 16-31,-1 0 0 0,-1 1 144 0,-1 1-208 16,-2 4 80-16,0-4 128 0,3-2 0 0,-1-1 0 0,1 0 0 0,1-1 0 16,1 0 0-16,0-4 0 0,0 0 0 0,2-4 0 15,0-1 128-15,2 1-128 0,2-1 128 16,2 1-128-16,1 0 176 0,2-1-48 0,0 1-128 0,1 2 192 0,2-2-192 0,-4 6 0 16,0 0 128-16,0 0-128 15,0 0 0-15,0 0 0 0,53-34 0 0,-53 34 0 16,0 0 0-16,0 0 0 0,56-23 0 0,-56 23 0 15,0 0 0-15,0 0 0 0,62-31 0 0,-62 31 0 16,0 0 0-16,0 0 0 0,0 0 0 0,62-34 0 16,-62 34 0-16,0 0 0 0,0 0 0 0,0 0 0 15,0 0 0-15,0 0 0 0,49-35-128 0,-45 34 128 16,-2 1-576-16,0-3-16 0,0 3 0 0,-2-2 0 16,1 4-1088-16,-1-2-224 0</inkml:trace>
  <inkml:trace contextRef="#ctx0" brushRef="#br0" timeOffset="84660.89">14612 9736 14735 0,'0'-3'1312'0,"-1"2"-1056"16,1 1-256-16,0 0 0 0,-1-1 1616 0,0 1 272 15,-1 0 48-15,-1-2 16 0,-2 0 752 0,-1 1 160 16,-1 1 16-16,1 0 16 0,1-3-1008 0,-2 3-208 15,1 3-32-15,-1-3-16 0,1 1-688 0,-1 1-144 16,-1 1-32-16,1 1 0 0,1-4-384 0,1 3-64 16,0 3-32-16,1 1 0 0,1 0-64 0,-1 2-16 15,1-1 0-15,2 0 0 0,-1 2-208 0,0 1 0 0,4 0 0 0,-2 0 0 16,2 1 0-16,-1-2 0 0,3 3 0 16,1-3 0-16,1-1 0 0,-1-5 0 0,1-1 0 0,0-1 0 15,3 6 0-15,0-5 0 0,-3 0 0 0,3-1 0 16,-9-2 0-16,0 0-160 0,0 0 160 0,0 0-128 15,0 0-80-15,49-32-16 0,-49 32 0 0,0 0 0 16,0 0 224-16,0 0-176 0,10-52 176 0,-10 52-160 16,0 0 160-16,-2-33 0 0,-1 24 0 0,2 3 0 0,0-3 0 0,-1 3 0 0,2 1 160 0,0-1-160 15,0 3 224-15,0 0-48 16,2 3-16-16,-2-3 0 16,0 3 32-16,1 0 0 0,0 3 0 0,0 0 0 15,1 0 48-15,0 4 16 0,0 2 0 0,0 3 0 16,-1 1-80-16,0 3-16 0,0 1 0 0,-1 0 0 15,2 1-160-15,-2 0 0 0,1 3 0 0,0-1 128 0,-1 0-128 0,1 5 0 16,-1-1 0-16,0 1 0 0,0-1 0 0,-1 3 0 16,1 2 0-16,-2 2 0 0,0-2-128 15,0-4-16-15,-1-2 0 0,0-1 0 16,-1-1-240-16,0-2-64 0,2-2 0 0,-3-2 0 0,1-1 96 0,0-3 16 16,0-1 0-16,-3-3 0 0,2-1 16 0,0-1 0 0,1-4 0 0,-3-1 0 0,2 0 0 15,-1-1 0-15,0-4 0 0,-1 2 0 0,0 0 128 0,0-1 48 31,0-2 0-31,-1-1 0 0,2-2 464 0,1-5 112 16,1 2 16-16,2-4 0 0,-1 1-176 0,2-1-16 16,1 16-16-16,-1-34 0 0,1 34-48 0,0 0 0 15,7-49 0-15,-7 49 0 0,0 0 128 0,16-47 0 0,-16 47 16 0,0 0 0 16,0 0 48-16,39-53 0 0,-39 53 0 0,0 0 0 16,0 0-64-16,45-28-16 0,-45 28 0 0,0 0 0 15,0 0-176-15,62-25-128 0,-62 25 192 0,0 0-192 16,0 0 128-16,50-14-128 0,-50 14 0 0,0 0 0 15,0 0 0-15,47-14 0 0,-47 14 0 0,0 0 0 16,0 0-144-16,0 0-48 0,0 0 0 0,0 0 0 31,0 0-448-31,0 0-112 0,0 0-16 0,0 0 0 16,0 0-1136-16,0 0-224 0</inkml:trace>
  <inkml:trace contextRef="#ctx0" brushRef="#br0" timeOffset="85812.01">18339 9650 10127 0,'2'-2'896'0,"-2"1"-704"16,1-2-192-16,-1 3 0 0,1 0 2592 0,-1 0 480 16,1 0 112-16,2 0 16 0,-1-2 352 0,1 4 80 15,0 1 16-15,1 0 0 0,0 5-1616 0,-2 0-320 16,1 5-64-16,-1-1-16 0,1 4-928 0,-1 3-192 16,-1 0-48-16,1 1 0 0,-1 2-80 0,-1 2 0 15,1-2-16-15,-1 1 0 0,0-4-144 0,0 2-32 16,0 2 0-16,0-7 0 0,-1 2-192 0,1-2 0 0,0 4 0 0,0-1 0 15,-1-1 0-15,1-4 0 0,-2 1 0 0,2-3 0 16,-1-1 0-16,1 0-128 0,-1-1 128 0,0-2-160 31,-1-2-384-31,2-1-80 0,0-2-16 0,0-3 0 16,0 0-752-16,3-3-144 0,-3 3-48 0,0 0-15376 0</inkml:trace>
  <inkml:trace contextRef="#ctx0" brushRef="#br0" timeOffset="86340.67">18573 9783 1839 0,'-1'0'160'0,"1"1"-160"0,0-1 0 0,0 0 0 16,0 0 3360-16,0 0 640 16,0 2 128-16,0-2 32 0,0 0 608 0,1 0 128 15,1 0 32-15,2-3 0 0,-4 3-2496 0,0 0-480 16,0 0-96-16,0 0-32 0,0 0-1072 0,48-38-224 15,-48 38-32-15,0 0-16 0,0 0-48 0,47-26-16 16,-47 26 0-16,0 0 0 0,0 0-80 0,47-14-16 16,-47 14 0-16,0 0 0 0,0 0-176 0,39 2-144 15,-31-1 192-15,0 4-192 0,-1 1 0 0,1-2 0 16,-2 4 0-16,-1 0 0 0,0 1 0 0,-3 1 0 0,1 0 0 0,-2 2 0 0,-1 2 0 0,-1 3-176 31,-1 0 32-31,-1 2 0 0,-2 2-176 0,-1 1-16 16,-2 0-16-16,-2 1 0 0,0 0 48 0,3-6 16 0,1-5 0 0,-2 0 0 15,-2 6 144-15,-6 4 144 0,-2 0-208 0,-1 0 80 16,0-5 128-16,1 1 0 0,2-8 0 0,3-1 0 16,0-2 0-16,2-5 0 0,1 2 0 0,3-7 0 15,1 2 128-15,2-4 0 0,0 1 0 16,3-2 0-16,1-1 48 0,0 1 16 0,0 6 0 0,0 0 0 0,0 0 0 0,0 0 0 0,0 0 0 16,26-50 0-1,-26 50 16-15,0 0 16 0,0 0 0 0,0 0 0 16,51-32-48-16,-51 32-16 0,0 0 0 0,0 0 0 15,51-10-32-15,-51 10 0 0,0 0 0 0,39 0 0 16,-39 0-128-16,23 4 0 0,-15-2 144 0,-1 0-144 0,4 3 0 16,-1-2 144-16,0 3-144 0,0-2 0 0,-1 5 128 0,-1-3-128 15,0 1 0-15,-3 0 0 0,1 1 0 16,-2 2 0-16,-1-2 0 0,0 0 0 0,-1 1 0 0,1-2 0 0,-2 2 0 0,0-3 0 16,0-1-144-16,1 0-96 15,0-4-16-15,-1 2 0 16,2-1-544-16,-2-2-112 15,3-2-32-15,-4 2-12048 0,0 0-2432 0</inkml:trace>
  <inkml:trace contextRef="#ctx0" brushRef="#br0" timeOffset="87311.24">19143 9480 11055 0,'-2'-3'976'0,"-1"2"-784"16,2-2-192-16,0 3 0 0,1 0 2144 0,-2-2 384 15,0 1 80-15,-1-4 16 0,0 1 592 0,0 0 128 16,1-1 32-16,-1 4 0 0,3-1-1248 0,2 0-240 16,-2 2-48-16,2 0-16 0,2 0-944 0,-2 2-192 15,3 0-48-15,1 1 0 0,1 0-240 0,-1 1-48 16,0 0-16-16,-1 1 0 0,0 1-64 0,-2-1-16 0,2 3 0 0,0-1 0 0,0 1-96 0,-1-2-32 31,1 2 0-31,0 1 0 0,0-3-128 0,-1-3 128 16,1 4-128-16,-2-1 128 0,1 0-128 0,1-2 0 15,0-2 0-15,-3 2 128 0,1 0-128 0,-1-1 0 16,0 0 0-16,-1-1 0 0,1 2 0 0,-1 0 0 0,1 1 0 0,-1-2 0 16,0 1 0-16,0-1 0 15,1-2 0-15,-1 1 0 0,-1 1 0 0,0 0 0 0,0-3 0 0,0 3 0 16,1-2 0-16,-1 2 0 0,0-3 0 0,0 2 0 0,-1-2 0 0,1 1 0 16,0 2 0-16,1-3 0 15,0 1 0-15,1 1 0 0,0 1 0 0,-1-3 0 16,-1 0 0-16,2 1 0 0,0 2 0 0,-1-3 0 0,2 2 0 0,-1 2 0 0,-1 0 0 0,2 1 0 31,-2-2 0-31,0 3 0 0,1-2 0 0,-1 2 0 16,-1 3 0-16,0-2 0 0,0 2 0 0,-1-3 0 15,1 2 0-15,-2-2 0 0,2 0 0 0,-1 0 0 0,0 0 0 0,0 1 0 16,-2-1 0-16,1 0 0 0,-1 0 0 0,0 0 0 16,0 2 0-16,-1-2 0 0,2 0 0 15,-2 0 0-15,0 2 0 0,2-2 0 0,-2 3 0 16,2-3 128-16,-1 1-128 0,0 2 0 0,0-3 208 0,1 0-32 15,0-2-16-15,1 2 0 0,1-3-16 0,0 0 0 16,0 0 0-16,1-2 0 0,2 1-144 0,-1 1 192 16,2-2-192-16,0-1 192 0,0 0-192 0,-1 0 0 15,2 0 0-15,-5 0 0 0,0 0 0 0,0 0 0 16,0 0 0-16,24 5 0 0,-18-1 0 0,0-1 0 16,0 4 0-16,2-1 0 0,-2 2 0 0,0 0 0 15,-1 1 0-15,-1-3 0 0,1 4 0 0,-2 0 0 16,0-1 128-16,-1 4-128 0,-1-3 0 0,1 2 0 0,-1 0 0 0,-1-2 0 15,0 3 0-15,-1-1 0 0,-1 0 0 0,-1 1 0 16,-1 3 0-16,-1-4 0 0,0 2 0 0,-1-2 0 16,-1 1 0-16,-1-1 0 0,-1-5 0 0,1 0 0 15,-2-1 0-15,0 0-272 0,-1-4 64 0,0 2 16 32,1-4-736-32,-2 0-144 0,-1-2-16 0,0 0-18048 0</inkml:trace>
  <inkml:trace contextRef="#ctx0" brushRef="#br0" timeOffset="87877.39">18115 10154 15663 0,'-2'6'1392'0,"0"-3"-1120"0,0 0-272 0,2-1 0 16,-1 2 1888-16,1-1 320 0,-1 0 64 0,0 3 16 15,-3 7 592-15,0 3 112 0,0 0 16 0,1 3 16 16,-1-3-1504-16,2 0-304 0,0 2-64 0,0-2-16 16,2 0-592-16,-1-1-112 0,-1-1-32 0,1 1 0 15,0-5-208-15,0 2-32 0,-1-1-16 0,0 0 0 16,-1 2-144-16,1-2 0 0,0 0 144 0,-2-1-144 16,1-3 0-16,0 2 0 0,-1 3 0 0,0-2 0 15,-1-1 0-15,2-3 0 0,0-2 0 0,-1 2-128 16,-1 0-160-16,-3 0-32 0,-2 2 0 0,-1 0 0 15,-2 0-416-15,1 0-96 0,0 2 0 0,-1 0-16 16,3 1-384-16,1-1-80 0,-1-3-16 16,0 0-8720-16,2-5-1728 0</inkml:trace>
  <inkml:trace contextRef="#ctx0" brushRef="#br0" timeOffset="98807.47">5343 11811 9215 0,'-1'5'816'0,"0"-2"-656"0,1 0-160 0,0-3 0 15,0 0 2464-15,0 0 464 0,0 3 80 0,-2 0 32 16,2 1 64-16,2-2 16 0,-1-1 0 0,1-3 0 16,1-3-1520-16,-3 5-320 0,0 0-48 0,0 0-16 15,0 0-384-15,28-63-96 0,-28 63-16 0,0 0 0 16,0 0-240-16,26-53-48 0,-26 53-16 0,0 0 0 0,0 0-112 0,0 0-32 16,0 0 0-16,0 0 0 0,0 0-80 0,0 0 0 15,0 0-16-15,0 0 0 0,46-29-48 16,-42 35 0-16,-1-2 0 0,1 5 0 0,0-2-128 15,0 4 0-15,1-1 0 0,-2 4 128 0,1 2-128 0,0 2 0 16,-2 5 0-16,-1 1 0 0,1-1 0 0,-2 1 0 16,0 2 0-16,-2 3 0 0,1 2 0 0,-3-3 0 15,2-2 0-15,-2 5 0 0,-2 4 0 0,0 1 0 16,0 1 0-16,-1-5 0 0,1-1-128 0,-1-2 128 16,-1 2 0-16,1-6 0 0,1-1 0 0,0-3 0 0,1-3 0 0,0-4 0 0,0-4 0 0,0-2 0 15,-1 0 0-15,0-3 0 0,3-2 0 0,1-3 0 16,-1-2 0-16,2-2 0 0,-2-2 144 15,2-4-144-15,-1 0 160 0,-1-2-160 16,1-4 128-16,2 16-128 0,-4-35 0 0,4 35 144 16,-1-43-144-16,1 43 160 0,2-51-160 0,-2 51 160 15,4-54 32-15,-4 54 0 0,4-66 0 0,-4 66 0 16,7-69 48-16,-7 69 16 0,12-71 0 0,-12 71 0 16,17-71-32-16,-17 71 0 0,22-68 0 0,-22 68 0 15,25-60-64-15,-25 60-16 0,26-53 0 0,-26 53 0 16,27-46-144-16,-27 46 160 0,0 0-160 0,38-56 160 0,-38 56-160 0,0 0 0 0,0 0 0 0,48-50 128 15,-48 50-128-15,0 0 0 0,0 0 0 0,42-10 0 32,-33 13 0-32,-2-3 0 0,1 3 0 0,-2 1 0 0,-1-1 0 15,1 3 0-15,-1 0 0 0,0-2 0 0,-1 3 0 0,-2 2 0 16,1-3 0-16,-2 3 0 0,0 0 0 0,-2 1 0 16,0 3 0-16,-2-3 0 0,-1 4 0 0,0-2 0 15,-3 2 0-15,0 2 0 0,0 1 0 0,-3-1 0 16,1 0 0-16,-2-1 0 0,1-2 0 0,-1 2 0 15,-2-5 0-15,1 2 0 0,1-3 0 0,-1-2 0 16,-1-1 0-16,2 1 0 0,0-1 0 0,0-2 0 16,2 1 0-16,-1-1 0 0,3 1-128 0,-1-1 128 0,4-1 0 0,-3 0 0 15,2 0 0-15,2-2 0 0,0 1 0 0,2 0 0 0,-2 0 0 16,3 1 0 0,2-2 0-16,0 1 0 0,2 1 0 0,1-3 0 15,1 4 0-15,0-4 0 0,3 0 0 0,0 2 0 16,0-2 0-16,3 0 0 0,-12 0 0 0,26 1 0 15,-13 2 0-15,-13-3 0 0,29 0 0 0,-29 0 160 16,0 0-160-16,40-4 160 0,-40 4-160 0,0 0 128 0,0 0-128 0,44-6 128 16,-44 6-128-16,0 0 0 0,0 0 0 0,0 0 0 0,0 0 0 0,0 0 0 15,0 0 0-15,40-13 0 32,-37 13-528-32,-1-3-96 0,0 0-16 0,-1 0-12736 0,0 0-2544 0</inkml:trace>
  <inkml:trace contextRef="#ctx0" brushRef="#br0" timeOffset="99474.1">5861 12063 9215 0,'-5'6'400'0,"0"-4"96"0,2 0-496 0,0 0 0 16,2 1 0-16,0-3 0 0,-1 0 2368 0,0 1 368 15,-2 1 80-15,-2 1 0 0,1 1 512 0,1-3 112 16,1 1 16-16,2 1 0 0,-1-2-1152 0,2 1-208 16,2 1-48-16,-1 1-16 0,1-2-1152 0,1-1-240 15,0 4-32-15,0-3-16 0,-1 1-224 0,1 2-48 0,2-4-16 0,0 2 0 16,0-1-96-16,2 0-16 0,0 0 0 0,1-2 0 16,-1 3-192-16,2-6 144 0,-2 3-144 0,2-2 128 15,-9 2-128-15,0 0 0 0,0 0 0 0,0 0 0 16,53-24 0-16,-53 24 0 0,0 0 0 0,0 0 0 15,0 0 0-15,44-43 0 0,-44 43 0 0,0 0 0 16,0 0-272-16,0 0-48 0,0 0 0 0,0 0 0 16,0 0-32-16,0 0-16 0,0 0 0 0,0 0 0 15,19-53 368-15,-24 51 0 0,-1 0 0 0,0-2 0 16,-1 2 0-16,-2-2 0 0,0 2 0 0,1-2 0 0,-1 1 0 16,-1 2 0-16,1-4 0 0,-2 2 0 0,0-1 0 0,0 0 0 0,0 2 0 0,0-5 128 15,1 5 64-15,1-2 0 16,1 2 0-16,0 1 0 0,3-4 80 0,1 1 32 15,1 3 0-15,2-4 0 0,-1 3-96 0,2-2-16 16,2 2 0-16,-1-4 0 0,1 2-192 0,2 2 144 16,-4 2-144-16,0 0 128 0,0 0-128 0,0 0 0 0,0 0 0 0,0 0 0 0,48-37 0 15,-48 37 0-15,0 0 128 0,0 0-128 16,0 0 0-16,47-24 0 0,-38 24 0 0,-2-2 0 0,1-1 0 0,-1 2 0 31,-1 1 0-31,-1 0 0 16,0 1-528-16,0 2-48 0,-1-1 0 0,0-2-18272 0</inkml:trace>
  <inkml:trace contextRef="#ctx0" brushRef="#br0" timeOffset="100174.78">6344 11395 7359 0,'-2'-2'656'0,"1"2"-528"0,1-3-128 0,0 2 0 16,0 1 2016-16,-1 0 368 0,-2 0 80 0,1-4 16 15,-2 3 512-15,-2 0 96 0,0 1 32 0,0 0 0 16,-1 3-816-16,0 1-144 0,0 1-48 0,-2 1 0 16,1 0-624-16,-1 2-128 0,-1 2-16 0,0 1-16 15,-1-1-672-15,0 2-128 0,-1 0-16 0,0 2-16 16,2 1-144-16,2-4-32 0,3-2 0 0,-2 1 0 16,0 4-96-16,0 3-32 0,2 1 0 0,2-1 0 15,1 2-48-15,2-1-16 0,0 2 0 0,2 1 0 16,2-1-128-16,1 1 0 0,1-1 0 0,0-2 128 15,2-4-128-15,1 2 0 0,4 1 144 0,0-3-144 0,1 1 0 0,1-2 0 16,-2 0 0-16,0-1 0 0,-2-2 0 0,0 2 0 16,0-2 0-16,0-1 0 0,0 1-368 0,-2 0 16 15,-3-2 0-15,1-1 0 16,-3 0-384-16,-1-1-80 0,1-2-16 16,-3 1 0-16,1-4-1088 0,0-1-240 0</inkml:trace>
  <inkml:trace contextRef="#ctx0" brushRef="#br0" timeOffset="100839.93">6484 11586 6447 0,'-3'0'576'0,"-1"-4"-576"0,2 1 0 0,0 2 0 16,2 1 3264-16,0 0 528 0,0-2 112 0,-1-1 32 15,1 2 352-15,0-5 80 0,1 3 16 0,1-3 0 16,1 0-2448-16,-3 6-480 0,0 0-112 0,0 0 0 16,0 0-800-16,0 0-160 0,0 0-16 0,46-45-16 15,-46 45-64-15,0 0-16 0,0 0 0 0,43-22 0 16,-43 22-96-16,0 0-32 0,0 0 0 0,46-16 0 15,-46 16-144-15,0 0 0 0,0 0 0 0,40-6 128 16,-33 8-128-16,-1 2 0 0,0-2 0 0,-1 6 0 0,2 1 0 16,-2 3 0-16,1 2 0 0,-1-2 0 0,-2 4 0 0,1-2 0 15,0 0 0-15,-2 5 0 0,2-3-192 0,-3 0 16 16,0 3 16-16,-2-1 0 0,0-2-32 0,-3 3-16 16,1 1 0-16,-2-4 0 0,-3 2 208 0,-2 1-176 15,-1 1 176-15,-1-1-160 0,-1 2 160 0,-1-2 0 16,-3-3 0-16,1-2 0 0,3 0 0 0,-2-4 0 15,0-1 0-15,2-3-128 0,0-2 128 0,2-3 0 0,1 0 0 0,0-3-128 0,4-2 128 0,-1-1 0 16,2 2 0-16,1-6-128 16,2 1 128-16,0 0 0 15,1 0 0-15,2-1 0 0,-1 9 0 0,0 0 0 0,0 0 0 0,0 0 128 16,26-56-128-16,-26 56 192 0,0 0-64 0,0 0 0 16,44-36 80-16,-44 36 32 0,0 0 0 0,0 0 0 15,55-21-32-15,-55 21 0 0,0 0 0 0,47-4 0 16,-32 4-80-16,-1 3 0 0,0 2-128 0,-1 1 192 15,0 0-192-15,-1 3 128 0,0-3-128 0,-1 0 0 16,-2 1 144-16,-1 2-144 0,0 1 128 0,-2-1-128 16,-1-3 144-16,0 1-144 0,-1-1 160 0,-1 1-160 15,1-1 0-15,0 0 0 0,-3-2 0 0,1 2 0 16,2-2 0-16,-1 1 0 0,-1 1 0 0,1-3 0 16,-2 1-320-16,0-1-64 0,1 0-16 0,0-3 0 15,-1 3-720-15,1-6-144 0,0 3-16 16,-1-3-16864-16</inkml:trace>
  <inkml:trace contextRef="#ctx0" brushRef="#br0" timeOffset="101372.81">6849 11437 7359 0,'-1'-1'656'0,"0"-2"-528"0,1 1-128 0,0 2 0 16,0 0 1984-16,0-1 384 0,0 1 64 0,0-3 0 15,0 0 128-15,1 0 32 0,3-1 0 0,-2 4 0 16,3 0-480-16,0 4-112 0,1-1-16 0,2 0 0 15,0 3-128-15,0 1-16 0,0-1-16 0,1 1 0 16,0 2-816-16,1-1-176 0,-2 2-16 0,2-2-16 16,0 2-160-16,-3-2-48 0,-2-1 0 0,2 1 0 15,0 0-128-15,0 2-16 0,0 1-16 0,0-1 0 16,-1-1-176-16,0 1-16 0,1 3-16 0,-1-3 0 16,-1 2-96-16,0-2 0 0,0 1-128 0,-2 0 192 15,1 0-192-15,0 0 128 0,-2 2-128 0,1-2 0 16,-1 0 0-16,-1 1 0 0,1 1 0 0,-2-1 0 0,0-2 0 0,-2 5 0 15,1-3 0-15,0 4 0 16,-2-2 0-16,0 1 0 0,-1-2 0 0,-1 2 0 0,0-4 0 0,-1 4 0 16,-1-3 0-16,-2 2 0 0,1-3 0 0,-1 0-128 15,-1 2 128-15,0-1 0 0,1-3 0 0,-1 1 0 16,-1 0 0-16,-1 2 0 0,2-2 0 0,0-2-128 16,0 2 128-16,3-4 0 0,0 1 0 0,4-1 0 0,-1-2 0 0,0-2 0 15,1 2 0-15,0-2-128 0,1-1 128 0,0 2 0 31,1-3-528-31,1-3 0 0,0 3 0 0,0-1 0 16,0-1-320-16,1-2-64 0,2-2-16 0,-3 6-11760 16,0 0-2352-16</inkml:trace>
  <inkml:trace contextRef="#ctx0" brushRef="#br0" timeOffset="102273.5">7371 11655 911 0,'-4'-3'0'0,"2"2"0"15,-2 1 0-15,3 0 0 0,0 0 1728 0,-1 0 256 16,2 0 48-16,-1 0 16 0,-1 0 1680 0,-1 0 352 15,1-2 64-15,1 4 16 0,1-2-496 0,1 0-80 16,1 1-32-16,2 2 0 0,0-1-1728 0,1-2-352 16,2 1-64-16,1 2 0 0,-1-3-704 0,2-3-128 15,0 2-16-15,3 1-16 0,-12 0-96 0,0 0-32 16,0 0 0-16,48-8 0 0,-48 8-128 0,0 0-32 16,0 0 0-16,41-7 0 0,-31 7-112 0,-3 0-16 15,0 0-128-15,1 0 192 0,-2 0-192 0,-1 3 0 0,1-3 0 16,-1 4 0-16,-1-4 0 0,1 2 0 0,-2-1 0 0,0 2 0 15,-1-1 0-15,0-2 0 0,0 0 0 0,-2 1 0 32,1-1-480-32,-1 0-96 0,0-1 0 0,-1 1-16 15,0-2-864-15,-2-2-160 0,0-1-48 0,-1 4-16064 0</inkml:trace>
  <inkml:trace contextRef="#ctx0" brushRef="#br0" timeOffset="102607.24">7338 11807 6447 0,'-2'2'128'0,"2"-2"48"0,0 0 0 0,0-2 16 0,0 2-192 0,0 0 0 16,2 0 0-16,0-1 0 0,2 1 4016 0,0-2 768 15,2 2 144-15,-1 0 48 0,0 2-1168 0,1-1-224 16,-1 1-64-16,0 0 0 0,1 0-1920 0,0 1-400 16,2-2-80-16,-2 1-16 0,1-2-656 0,1 3-144 15,0-3-32-15,0 1 0 0,0 1-112 0,2-2-32 16,-1 0 0-16,-1 0 0 0,2 0-128 0,0 0 0 16,-10 0 0-16,0 0 128 0,0 0-128 0,0 0 0 15,47-14 0-15,-47 14 0 0,0 0-160 0,0 0 160 16,0 0-208-16,0 0 80 15,0 0-976-15,0 0-192 0,46-20-48 0,-42 17-16000 0</inkml:trace>
  <inkml:trace contextRef="#ctx0" brushRef="#br0" timeOffset="103941.46">9032 10895 7359 0,'0'-2'656'0,"0"2"-528"0,0 0-128 0,0 0 0 0,0 0 1712 0,-1 0 304 16,1 2 64-16,-2-2 16 0,0 4 1392 0,1-4 288 15,-2 3 48-15,-1-2 16 0,1 1-1024 0,-2-2-192 16,1 0-32-16,0 0-16 0,-1 0-1328 0,0 0-272 15,-1-2-48-15,0 1-16 0,-1-2-464 0,-2 1-112 16,0 0-16-16,-2 0 0 0,1 0 0 0,0 0-16 16,-1 0 0-16,-1-2 0 0,-2 2 16 0,-1 0 0 15,1-3 0-15,-4 2 0 0,2-1-128 0,-2-1 0 16,-1 4-16-16,1-4 0 0,-2 4-176 0,-1-3 192 16,1 1-192-16,0 3 192 0,2 0-48 0,-3-2 0 15,-2 2 0-15,1 0 0 0,2 0-144 0,-1-1 160 0,3-2-160 0,-1 3 160 16,3 0-160-16,0 0 0 0,0 0 144 0,0 0-144 15,2 0 128-15,1 3-128 0,0 0 160 0,1 1-160 16,1 2 192-16,1-2-64 0,1-1-128 0,2 3 192 16,1-3-192-16,0 2 176 0,2 3-176 0,-1-2 160 15,2 0-160-15,2 0 0 0,0 2 0 0,1-2 128 16,1 3-128-16,3-3 0 0,0 1 0 0,1-1 0 0,-2-1 0 0,3-1 0 0,3 3 0 16,3 2 0-1,5 4 0-15,1-1 0 0,1-2 0 0,-1 0 0 16,1 0-128-16,-2 1 128 0,3-1 0 0,0-1 0 15,-1 4 0-15,1-1 0 0,-1 1 0 0,-3-4 0 16,0 4 0-16,-3-3 0 0,-1 2 0 0,-2-2 0 16,-1 0 0-16,0 0 0 0,-2 1 0 0,0-4 0 15,-2 2 0-15,0-2 0 0,-2 2 0 0,0-3 0 0,-1 0-128 0,-1 1 128 16,-1-1 0-16,0 0 0 0,-1 1 0 0,-1 0-176 16,-1-1 176-16,-2 2-128 0,0 0-48 0,-1 4 0 15,0-2 0-15,-3 2 0 0,1 1 0 0,-2-1 0 16,-1 1 0-16,0 0 0 0,-1 2 32 0,0 1 0 15,-2 0 0-15,2-2 0 0,1 1-32 0,-1 1 0 16,0 0 0-16,1 2 0 0,1-2-16 0,2-3 0 16,0 0 0-16,1-2 0 0,1 3 192 0,0-4-160 15,1 2 160-15,0 1-160 0,0-1 160 0,1 0 0 16,0 1 0-16,-1 0 0 0,2 0 0 0,-2 0 0 0,0 2 0 0,0-1 0 0,1 1 0 0,0-3 0 31,1 0 0-31,0-2 0 0,1 0 0 0,2-1 0 16,-1-2 0-16,1-1 0 0,1 3 0 0,0-5 0 15,1 2 0-15,2-2 128 0,1 1-128 0,0-2 192 0,0 1-64 0,4-1 0 16,-2 0-128-16,2 1 176 0,-1 1-176 0,5-1 192 16,-1-2 0-16,2 2 0 0,1-1 0 0,1 1 0 15,2 1-32-15,1-1 0 0,1-2 0 0,1 2 0 16,-2 2-160-16,2-2 192 0,0-2-192 0,-1 0 192 0,-20-2-192 0,41 2 0 16,-41-2 0-16,48 0 0 15,-48 0 0-15,55-4 0 0,-55 4 128 0,55-2-128 16,-55 2 0-16,56-6 0 0,-56 6 0 0,53-4 0 15,-53 4 0-15,47-4 0 0,-47 4 0 0,43-6 0 16,-43 6-128-16,39-2 128 0,-39 2-160 0,0 0 160 16,44-7-656-1,-44 7-48-15,0 0 0 0,0 0 0 0,39-7 16 0,-35 7 0 16,1-1 0-16,-2 0 0 0,-1 1-928 0,0-4-192 0,-4 1-48 0</inkml:trace>
  <inkml:trace contextRef="#ctx0" brushRef="#br0" timeOffset="104658.98">8010 12237 5519 0,'-2'3'496'15,"-1"-1"-496"-15,2-2 0 0,0 0 0 0,0 4 2032 0,-3-2 304 0,-1 3 64 0,-5 6 16 16,-1 2 800-16,-3 3 176 0,2-3 16 0,1 4 16 16,2-3-1056-16,1 5-192 0,-1-3-64 0,2 3 0 15,2-3-752-15,0 3-144 0,1 0-48 0,0-1 0 16,2 2-448-16,-1 1-80 0,2-1-32 0,0-1 0 15,2-3-384-15,-1-3-80 0,1 2-16 0,2-7 0 16,0 0-128-16,1-5 0 0,1 0 0 0,-1-3 0 16,2-2 0-16,0-2-272 0,0 1 64 0,-6 3 16 15,0 0-1632 1,0 0-320-16,0 0-64 0,50-45-13488 0</inkml:trace>
  <inkml:trace contextRef="#ctx0" brushRef="#br0" timeOffset="104907.5">8098 12426 1839 0,'0'3'160'0,"0"-3"-160"16,0 0 0-16,0 0 0 0,0 0 3168 0,0 0 608 15,1 0 112-15,1 0 16 0,0 0 64 0,1 0 16 16,0 0 0-16,2 1 0 0,-1 2-1632 0,0-1-336 16,-1-1-64-16,2 4-16 0,0-1-912 0,0 2-176 15,-1-2-32-15,0 2-16 0,1 3-432 0,1 1-96 16,-1 2-16-16,0-2 0 0,0 2-256 0,-2 1 160 15,2-4-160-15,-1 1 128 0,1 3-128 0,-1-1 0 16,-1-2 0-16,1-1 0 0,1 1 0 0,0-1-144 16,-1-1 144-16,1-2-160 15,-2 3-1440-15,1-6-304 0,0 2-48 0,-2-3-14288 0</inkml:trace>
  <inkml:trace contextRef="#ctx0" brushRef="#br0" timeOffset="105141.83">8071 12656 9215 0,'0'-2'400'0,"0"-1"96"0,1 2-496 0,0-2 0 0,1 0 0 0,-1 1 0 16,1-2 2480-16,2 0 400 0,-4 4 64 0,0 0 32 16,0 0 736-16,0 0 128 0,45-53 48 0,-45 53 0 0,0 0-1664 0,0 0-336 15,0 0-64-15,39-43-16 16,-39 43-1168-16,0 0-256 0,0 0-32 0,0 0-16 0,0 0-336 0,0 0 144 15,0 0-144-15,0 0 0 16,0 0 0-16,0 0 0 0,0 0 0 0,0 0 0 16,43-24-352-16,-40 24-128 0,1 1-32 0,-1 2-11552 15,2-1-2320-15</inkml:trace>
  <inkml:trace contextRef="#ctx0" brushRef="#br0" timeOffset="105317.67">8276 12623 11055 0,'1'6'480'0,"1"-1"112"0,-1-4-464 0,0 2-128 15,0-1 0-15,-1-2 0 0,2 0 2528 0,-1 2 480 16,3 1 112-16,-1 2 16 0,1-1-272 0,0 2-48 16,-1 0-16-16,1-2 0 0,-1 2-1360 0,0 0-272 0,0 1-48 0,1-1-16 15,-2 1-720-15,2 2-128 0,-2-1-48 0,1 0 0 16,-1 1-208-16,-2 0 0 0,1 0-192 0,-2-1 192 31,0 0-768-31,0-2-32 0,-1 1-16 0,1-4-9600 0,0 1-1920 0</inkml:trace>
  <inkml:trace contextRef="#ctx0" brushRef="#br0" timeOffset="105790.75">8447 12938 15663 0,'2'-6'1392'0,"0"2"-1120"0,-1-2-272 0,0 3 0 16,0 0 2432-16,1-6 448 0,-2 9 64 0,0 0 32 16,16-54 64-16,-16 54 16 0,14-59 0 0,-14 59 0 15,0 0-1632-15,20-73-320 0,-20 73-64 0,0 0-16 16,20-58-576-16,-20 58-128 0,0 0-32 0,0 0 0 15,25-63-160-15,-25 63-128 0,0 0 192 0,0 0-192 16,0 0 128-16,27-57-128 0,-26 54 0 0,-1-1 0 16,1 4 0-16,-2 0 0 0,0 0 0 0,0 0-144 31,-2 0-544-31,1 0-96 0,-1 0-32 0,0 0-17168 0</inkml:trace>
  <inkml:trace contextRef="#ctx0" brushRef="#br0" timeOffset="106011.45">8407 12571 6447 0,'3'4'576'0,"-1"-4"-576"16,1 2 0-16,-2-2 0 0,1 0 3408 0,1 1 576 16,2 4 112-16,2 0 32 0,3 2 96 0,0 1 0 15,1 2 16-15,0-1 0 0,-2 1-2384 0,0 0-496 16,-3-1-80-16,0 0-32 0,-1 0-848 0,0-2-160 15,-1 2-48-15,-2-5 0 0,1 2-192 0,-2-4 0 16,1-2 0-16,-2 1 0 16,1-2-528-16,-1 1-160 0,0-5-16 0,2 4-17152 0</inkml:trace>
  <inkml:trace contextRef="#ctx0" brushRef="#br0" timeOffset="106461.05">8695 12313 13823 0,'-7'2'304'0,"3"-1"64"0,1 2 16 0,0-3 0 0,1 2-384 0,0-2 0 0,1 4 0 0,-1 0 0 0,-2 4 2608 0,0 2 448 16,2 0 80-16,2-1 32 0,2 1-16 0,2-4 0 16,2 0 0-16,0 0 0 0,3-2-1616 0,1 2-320 15,-1-2-64-15,2 2 0 0,0 0-640 0,0 3-112 16,-2-3-16-16,0 0-16 0,1 4-80 0,2 0-16 16,-3 0 0-16,0 2 0 0,1 3-112 0,0-1-32 15,-1 1 0-15,-2-2 0 0,-1 0-128 0,0 0 0 0,0 2 0 0,-3-3 128 0,-1 1-128 16,-2-2 0-1,0 1 0-15,0 1 0 0,0-1 0 0,-1 0 0 16,0 1 0-16,-2-3 0 0,-1-2-160 0,-1 2 160 16,0-2-208-16,-2-2 80 15,0 0-272-15,0 0-48 0,-2 0-16 0,-1 0 0 16,0-2-80-16,0 2-16 0,2 1 0 0,-1-4 0 16,2 2-624-16,2-4-128 0,1 4-32 0,0-3 0 15,3 0-512-15,1 1-96 0,1-3-32 0,0 0-11360 0</inkml:trace>
  <inkml:trace contextRef="#ctx0" brushRef="#br0" timeOffset="107524.73">9138 12524 5519 0,'1'0'496'0,"1"0"-496"0,-1 0 0 0,0 0 0 0,0 0 1792 0,1 0 256 16,1 0 48-16,2 0 16 0,1 0 640 16,1 0 128-16,-4 0 16 0,1 0 16 0,0 3-672 0,-2-3-128 15,1 0-16-15,-2 0-16 0,0 1-544 0,0-1-128 16,-1 0 0-16,0 0-16 0,0 0-512 0,0 0-112 16,-1 0 0-16,0 0-16 0,0-1-176 0,-1 1-16 15,-1-3-16-15,-1 3 0 0,0-2-320 0,1 0-64 0,-2 0-16 0,0 2 0 0,-2-4-144 0,1 2 0 31,0 2 0-31,0-4 128 0,-1 4-128 0,2 0 0 16,-2 0 0-16,4 0 0 0,0 0 0 0,-1 0 0 16,2 0 0-16,0 0 0 0,0 1 0 0,0 2 0 0,1-3 0 0,-1 2 0 0,2-1 128 0,-1 2-128 15,1 1 0-15,-1 1 128 16,1-2-128-16,0 1 0 16,0 2 144-16,0-2-144 0,0 2 0 0,1 3 144 15,0-6-144-15,1 4 0 0,0 1 128 0,-1-2-128 16,2 2 0-16,-1-2 0 0,1 0 0 0,-2 0 0 0,1 1 0 15,0-4 0-15,-1 3 0 0,1-3 0 0,0 1 0 16,-1-2 0-16,0 2 0 0,0-4 0 0,1 2 0 0,-2 0 0 16,0 0 0-16,0-2 0 0,0 1 0 0,-2-1 0 15,2 2 0-15,-1-2 0 0,0 0 0 0,0 0 0 16,-1 0 0-16,1 0 0 0,-1 1 0 0,0-1 0 16,0 2 0-16,-1-2 0 0,1 0 0 0,0 1 0 15,-2 2 0-15,1-3 0 0,1 0 0 0,1 0 0 0,-2 2 0 0,1-2 0 0,0 0 0 0,0 0 0 31,1 2 0-31,0 0 0 0,-1 1 0 0,1 0 0 16,0 0 0-16,0 0 0 0,1 0 0 0,-2 2 0 0,2 0 0 16,0-4 0-16,0 4 0 0,0-1 0 0,2-1 0 0,-1 1 0 15,1 1 128-15,2 1-128 0,0-2 0 0,-1-2 160 16,1 2-160-16,1-1 128 0,0 0-128 0,0 1 0 16,1 0 144-16,2 1-144 0,-1-2 0 0,0 1 128 15,1 1-128-15,-2-4 0 0,3 2 0 0,-3-2 0 16,1 2 0-16,1-1 128 0,-1-1-128 0,1 2 0 15,-1-3 0-15,-1 0 0 0,0 0 0 0,-1 0 0 16,1 0 0-16,-2 0-128 16,0 0-352-16,0-4-64 0,-3 4-16 0,1-5-11712 15,0 1-2336-15</inkml:trace>
  <inkml:trace contextRef="#ctx0" brushRef="#br0" timeOffset="108439.97">9525 12708 2751 0,'-5'5'256'0,"1"-1"-256"15,1-2 0-15,0 0 0 0,3-2 1408 0,-1 2 224 16,0-2 48-16,-3 3 16 0,-2-2 1184 0,-1 1 224 0,-1 1 48 0,1 1 16 15,2-3-160-15,0 1-16 0,2 1-16 0,2-2 0 16,0 1-816-16,1 1-176 0,1 1-16 0,2-2-16 16,0 3-928-16,1 0-176 0,1 1-32 0,0 0-16 15,1 2-416-15,1 0-96 0,1-1-16 0,1-1 0 16,-1 0-80-16,1-1-32 0,2 0 0 0,0-1 0 16,0-2-160-16,2-2 0 0,-13 0 0 0,0 0 128 15,40-9-128-15,-40 9 0 0,0 0 0 0,44-22 0 16,-44 22 0-16,0 0 0 0,0 0 0 0,50-41 0 15,-50 41 0-15,0 0 0 0,0 0 0 0,41-48 0 16,-41 48-192-16,0 0 16 0,0 0 16 0,0 0 0 16,30-47-400-16,-30 47-80 15,0 0 0-15,0 0-16 0,0 0-80 0,-1-42-16 0,-2 36 0 0,-2-3 0 0,0-1 512 0,-1 2 112 16,-1 1 128-16,-1 0-208 0,-2 1 208 0,0-4 160 0,2 4-32 0,-3-3 0 16,-2 2 112-16,1 1 16 15,-2-3 0-15,-2 3 0 0,1 2-96 0,-1-2-16 16,0 2 0-16,1-2 0 0,1 3-16 0,-1 0 0 0,2 0 0 0,2 3 0 0,0-3 144 15,2 3 32 1,0-4 0-16,0 1 0 0,3 0-32 0,0 0 0 16,1-3 0-16,0 0 0 0,1 0-272 0,0 2 160 15,1-5-160-15,1 3 128 0,1 0-128 0,0-2 0 16,1 2 144-16,1 0-144 0,2 0 160 0,-1 0-32 0,-2 6-128 0,0 0 192 0,0 0 0 0,0 0-16 31,0 0 0-31,0 0 0 0,0 0 16 0,41-41 0 16,-33 40 0-16,1-2 0 0,1 1-16 0,0 2 0 0,-10 0 0 0,0 0 0 15,38 0-176-15,-25 0 160 0,0 5-160 0,-13-5 160 16,26 0-160-16,-15 3 0 0,0 0 0 0,-1-2 0 16,-1 2 0-16,0-3 0 0,-2 2 0 0,-1 2 0 15,-1-3-240-15,-1 2-16 0,-2-1-16 0,1 2 0 16,-1-4-624-16,0 0-128 0,-2 0-32 0</inkml:trace>
  <inkml:trace contextRef="#ctx0" brushRef="#br0" timeOffset="112911.31">9808 12268 10127 0,'0'0'896'15,"0"0"-704"-15,0 0-192 0,0 0 0 0,0 0 1472 0,0 0 272 0,0 0 48 0,-1 0 16 16,2 0 528-16,-1-2 96 0,2 4 32 0,-1-2 0 16,1 0-304-16,0 0-64 15,0 0-16-15,0 0 0 0,2 3-416 0,-1-3-64 16,2 0-32-16,1 1 0 0,0-1-704 0,0 2-144 16,-1-2-16-16,0 3-16 0,0-3-288 0,0 1-48 15,1 1-16-15,0 1 0 0,0 1-144 0,1-3-48 16,-1 1 0-16,0 1 0 0,-1-2-144 0,1 2 0 15,-1-3 0-15,0 0 0 0,0 0 0 0,-1 0 0 16,1 0 0-16,-3-3 0 0,2 2 0 0,-2 1-192 16,0 0 64-16,-1-3 128 15,-1 1-960-15,1 1-80 0,-1 1-16 0,0-4-16736 0</inkml:trace>
  <inkml:trace contextRef="#ctx0" brushRef="#br0" timeOffset="113231.3">10093 12097 8287 0,'0'0'816'0,"0"0"-816"0,0 0 0 0,0 3 0 16,0-3 2368-16,0 4 400 0,0-2 80 0,0 4 16 0,0 4-192 0,-2-2-48 0,2 0 0 0,-1 2 0 31,1-1-864-31,0 1-176 0,0-4-48 0,0 4 0 16,0-4-608-16,0 1-128 0,1 2-32 0,1 0 0 0,-1-2-144 0,0 2-48 15,0 1 0-15,1-2 0 0,-1 3-48 0,1 1-16 16,0-1 0-16,-1 0 0 0,0 1-256 0,0-2-64 16,-1-2-16-16,0 0 0 0,2-2-176 0,-2 1 0 15,1-6 0-15,0 1 0 0,-1 1 0 0,0-3 0 16,-1-3 0-16,1 0-176 15,0 0-880-15,0 1-176 0,-1-2-48 0,-1 0-9984 16,1 2-2016-16</inkml:trace>
  <inkml:trace contextRef="#ctx0" brushRef="#br0" timeOffset="114144.13">10339 12527 11055 0,'0'0'976'0,"0"-3"-784"16,-1 3-192-16,1 0 0 0,-2 0 2128 0,1 0 384 15,-1 0 80-15,-2 0 16 0,0 0 560 0,-1 0 112 16,-1 0 32-16,1 3 0 0,-1 0-1312 0,1 0-256 16,-1 0-48-16,1 1-16 0,-1 2-816 0,-2 1-160 15,1-1-48-15,-1 1 0 0,1 2-336 0,1-1-64 16,-2 2 0-16,3 3-16 0,1-3-112 0,-1-1 0 16,2 4-128-16,2-1 192 0,1 1-192 0,0 3 0 15,2-3 128-15,1 2-128 0,2 1 0 0,0-2 0 16,1 1 0-16,0-3 0 0,1 2 0 0,2-2 0 15,-1 0 0-15,-1 1 0 0,0-1 0 0,0 0-128 16,0-2 128-16,-2-2 0 16,1 0-544-16,-1-1 0 0,0-4 0 0,-1 1 0 0,-1-2-1360 0,1-2-272 0,0 0-48 0,-2-3-13264 0</inkml:trace>
  <inkml:trace contextRef="#ctx0" brushRef="#br0" timeOffset="114627.78">10406 12708 16575 0,'0'3'736'0,"0"-6"160"0,0 2-720 0,0 1-176 15,0 0 0-15,0 0 0 0,0 0 2512 0,1-4 480 0,1 2 80 0,2-4 32 16,-4 6-320-16,0 0-64 16,0 0-16-16,0 0 0 0,0 0-1360 0,45-32-256 15,-37 29-64-15,-8 3-16 0,0 0-528 0,0 0-96 16,0 0-32-16,47-20 0 0,-47 20-160 0,0 0-16 15,0 0-16-15,0 0 0 0,38-8-160 0,-30 8 0 16,-2 0 144-16,0 2-144 0,0 2 0 0,-1-2 0 16,-1 3 0-16,-1 4 0 0,-1 0 0 0,-1 0 0 15,2-1 0-15,-4 3 0 0,-1 3 0 0,-1-2 0 16,-1 3 0-16,-1 1 0 0,-1 0-160 0,0-2 160 16,-2 2-192-16,-1-2 192 0,1-1-256 0,-1-1 64 15,-1-4 16-15,-1 0 0 0,3 2 0 0,-4-4 0 16,2 4 0-16,-1-6 0 0,3-2 0 0,-1 1 0 0,3-3 0 0,1-3 0 15,0 0 176-15,2-3-192 0,1-1 192 0,2 7-192 16,0 0 192-16,0 0 128 0,0 0-128 0,0 0 176 16,15-54-48-16,-15 54 0 0,0 0 0 15,0 0 0-15,0 0 192 0,37-41 16 0,-37 41 16 0,0 0 0 16,0 0-64-16,42-16-16 0,-42 16 0 0,0 0 0 16,35 0-144-16,-24 0-128 0,0 1 192 0,-1 2-192 15,0 1 128-15,-2-2-128 0,0 2 0 0,-2-1 0 16,0 2 0-16,-1-3 0 0,0 3 0 0,-3-2-144 31,2-2-256-31,-1 2-48 0,-2-1-16 0,1-2 0 0,0 0-688 0,-1-2-128 0,-1 2-16 16,0 0-16032-16</inkml:trace>
  <inkml:trace contextRef="#ctx0" brushRef="#br0" timeOffset="114993.91">10715 12518 18079 0,'1'2'384'0,"-1"0"96"0,0 0 16 0,1-2 16 0,0 0-512 0,1 0 0 16,-1 3 0-16,1-3 0 0,3 1 4048 0,0 1 704 16,3 1 144-16,-1 0 32 0,1-1-2672 0,-1 3-528 0,2-2-96 0,-2 4-32 0,2-1-896 0,-1 0-176 15,1 1-32-15,-2 2-16 0,3 0-208 0,-2 1-32 31,0-1-16-31,-1 4 0 0,-1-3-96 0,0 2 0 16,-1 4-128-16,0-4 192 0,-1 5-192 0,-1-4 144 0,-3 4-144 0,0 0 128 16,1-1-128-16,-1 0 0 15,-1 2 0-15,-1 1 0 0,1-3 0 0,-2 0 0 0,-2 2 0 16,-1 0 0-16,-1-1 0 0,-2-1 0 0,0 0 0 0,1-2 0 16,0-2-240-16,1 1 80 0,1-5 16 0,-1-2 0 15,1-4-240-15,1 0-64 16,1-4 0-16,1-2 0 0,-1-2-224 0,0-4-48 15,4 10-16-15,0 0-17392 0</inkml:trace>
  <inkml:trace contextRef="#ctx0" brushRef="#br0" timeOffset="116261.87">10470 11762 10127 0,'0'3'896'0,"0"-3"-704"15,0 0-192-15,0 0 0 0,0 0 2048 0,-1 1 368 16,1 2 80-16,1-3 0 0,1 0 448 0,2-3 96 15,-4 3 16-15,0 0 0 0,0 0-928 0,0 0-176 16,33-44-32-16,-33 44-16 0,0 0-784 0,26-54-160 16,-26 54-16-16,0 0-16 0,28-58-512 0,-28 58-96 15,0 0-32-15,0 0 0 0,27-57-144 0,-27 57-16 0,0 0-128 16,0 0 192-16,0 0-192 0,0 0 176 0,0 0-176 16,0 0 160-16,0 0-160 0,0 0 0 0,44-3 0 0,-39 16 128 15,-1 2-128-15,0 1 0 0,-1 0 0 0,1 4 0 16,-3 1-144-16,1 3-16 0,-1-2 0 0,-1 1 0 15,-1 4-64-15,-1 2-16 0,0 1 0 16,-1-1 0-16,0-1 16 0,-2 0 0 0,-1-1 0 0,-1-2 0 16,0 2 32-16,0-5 0 0,-1 1 0 0,-1-6 0 15,2 1 192-15,-2-1 0 0,3-3 0 0,-1 0-144 16,1-2 144-16,-1 1 0 0,2-5 0 0,2-4 0 0,-1 2 128 0,2-3 0 0,0-3 0 0,2-3 0 16,-1 1 64-16,1-2 0 15,1-5 16-15,-1 0 0 16,0 9-80-16,0 0-128 0,0 0 176 0,5-55-176 0,-5 55 192 15,0 0-192-15,5-63 192 0,-5 63-192 0,3-53 224 0,-3 53-64 16,-2-57-16-16,2 57 0 0,-2-61 0 16,2 61 0-16,-1-60 0 0,1 60 0 0,0-56-16 0,0 56-128 15,3-54 192-15,-3 54-64 0,9-55 64 0,-9 55 16 16,15-49 0-16,-15 49 0 0,0 0 48 0,31-64 0 16,-31 64 0-16,0 0 0 0,33-47-112 0,-33 47-16 15,0 0 0-15,0 0 0 0,40-39-128 0,-40 39 160 16,0 0-160-16,0 0 160 0,53-31-160 0,-53 31 160 15,0 0-160-15,32 3 160 0,-19 3-160 0,-4 1 160 16,1 6-160-16,-1-1 160 0,-3 1-160 0,0 3 0 16,-1 0 0-16,-1-2 128 0,0 6-128 0,-2-4 0 0,-1-1 0 0,2-1 0 15,-3 4 0-15,0 2 0 0,-1 1 0 0,-2-1 0 16,-1 1 0-16,1-5 0 0,-3 0-176 0,-2 0 176 0,0-3-128 0,-4 3 128 16,0-3-128-16,0 2 128 15,-2-3 0-15,-1 1 0 0,0-2 0 0,-1 0-128 16,1-1 128-16,1 0 0 0,-2-1 0 0,1-2 0 0,1 2-144 0,2-3 144 15,3-3-160-15,2 1 160 0,3-1 0 0,0-3-144 16,4 0 144-16,0 0 0 16,3-3 0-16,2 2 0 0,0-2 0 0,-5 3 0 15,0 0 0-15,0 0 0 0,0 0 0 0,44-7 0 16,-44 7 0-16,0 0 0 0,36 0 0 0,-36 0 0 16,0 0 0-16,38 1 176 0,-38-1-176 0,29 3 192 0,-29-3-48 0,29 0 0 0,-29 0 0 0,0 0 0 15,46-5-144-15,-46 5 128 0,0 0-128 0,0 0 128 16,51-14-128-16,-51 14 0 15,0 0 0-15,0 0 0 0,0 0-128 0,0 0-64 16,46-26-16-16,-46 26 0 16,0 0-688-16,0 0-144 0,0 0-32 0,0 0-17872 15</inkml:trace>
  <inkml:trace contextRef="#ctx0" brushRef="#br0" timeOffset="117223.59">11013 12041 17503 0,'0'0'1552'15,"0"-3"-1232"-15,0 3-320 0,1 0 0 0,-1-1 2304 0,1 1 384 31,2-3 96-31,-3 3 16 0,0 0 240 0,0 0 48 16,0 0 16-16,0 0 0 0,47-40-1776 0,-47 40-368 16,0 0-64-16,0 0 0 0,43-39-400 0,-43 39-80 15,0 0-16-15,0 0 0 0,41-47-208 0,-41 47-32 0,0 0-16 0,0 0 0 16,0 0-144-16,0 0 0 0,33-42 0 16,-30 39 0-16,-3 3 0 0,0 0 0 0,0 0 0 0,0 0 0 31,0 0-544-31,0 0-32 0,1-3-16 0,-2 3 0 15,-1 0-1152-15,-1 0-240 0</inkml:trace>
  <inkml:trace contextRef="#ctx0" brushRef="#br0" timeOffset="117444.34">11045 11844 11807 0,'-3'0'256'0,"2"-3"48"0,0 3 16 0,0 0 16 0,-1 0-336 0,2 0 0 0,0 0 0 0,0 3 0 16,0 1 3824-16,0 2 688 0,2 0 144 0,0 4 16 15,3-1-1872-15,0 0-384 0,1 4-80 0,2-3-16 16,0 2-1008-16,0 0-208 0,2 2-32 0,0-2-16 0,-1 1-528 16,0-3-96-16,1 2-32 0,-1-2 0 0,1-1-208 0,-2-3-32 15,1 0-16-15,-2-2 0 0,1-3-144 0,-2 1 0 16,0 1 0-16,0-3 0 0,0 0-128 0,1 0-64 16,-7 0-16-16,0 0 0 15,0 0-1200-15,0 0-224 0</inkml:trace>
  <inkml:trace contextRef="#ctx0" brushRef="#br0" timeOffset="117779.22">11321 11863 5519 0,'-2'1'496'0,"1"-2"-496"0,1 1 0 0,0 0 0 16,0 0 3712-16,0 0 640 0,0 0 128 0,0 0 16 15,0 1 208-15,0-1 32 0,0 2 16 0,1 2 0 16,1-2-3040-16,-1 2-624 0,0-1-112 0,0 0-16 15,2 1-448-15,-2 0-96 0,2 1-16 0,-2 1 0 16,1-2-128-16,1-1-16 0,-1 3-16 0,2-1 0 16,0 0-240-16,1 0 0 0,-2-1 0 0,2-4 0 15,1 0 0-15,1 0 0 0,-1-2 0 0,-6 2 0 16,0 0 0-16,0 0 0 0,0 0 0 0,47-30 0 16,-47 30 0-16,0 0 0 0,0 0-128 0,0 0 128 15,44-40 0-15,-44 40 0 0,0 0 0 0,0 0 0 16,0 0 0-16,0 0-128 0,0 0 128 0,0 0 0 0,0 0-240 15,0 0 64-15,0 0 16 0,0 0 0 0,0 0-160 0,0 0-48 16,0 0 0-16,0 0 0 16,0 0-240-16,0 0-48 0,0 0-16 0,0 0-17440 15</inkml:trace>
  <inkml:trace contextRef="#ctx0" brushRef="#br0" timeOffset="117962.36">11384 11923 10127 0,'0'6'448'0,"-2"-2"96"0,2 0-544 0,0 1 0 16,0-4 0-16,0 1 0 0,0 2 2640 0,2 2 432 16,-1 4 64-16,0 5 32 0,2 4 128 0,-1-2 32 15,1-1 0-15,-1 1 0 0,1-3-1472 0,-1 1-304 16,-1-4-48-16,2 0-16 0,-1-1-912 0,1 0-192 16,-3-7-48-16,1 2 0 0,-2-1-336 0,1-4-128 0,-2 0 0 15,1 0 0 1,0-4-1008-16,-2 2-192 0,3 2-32 0,0 0-14880 0</inkml:trace>
  <inkml:trace contextRef="#ctx0" brushRef="#br0" timeOffset="118544.16">11751 11446 13823 0,'0'0'1216'0,"0"0"-960"0,0 0-256 0,0 0 0 15,0 0 1712-15,0 0 288 0,-1 0 64 0,-1 0 16 16,1 1 688-16,-2 1 144 0,-1 1 32 0,-1-2 0 16,0 2-1008-16,-1 0-192 0,-2 0-32 0,3-1-16 15,0 2-768-15,0-4-160 0,-2 4-16 0,-4-1-16 16,1 2-352-16,0-1-80 0,1 2-16 0,1 0 0 16,2 1-64-16,1-1-16 0,1 1 0 0,2 2 0 15,-1-3-80-15,2 4-128 0,2 0 176 0,0 2-176 16,2 3 128-16,0-1-128 0,0 2 0 0,2 0 0 15,1 2 0-15,-1 1 0 0,1-1 0 0,-1 2 0 0,1 1 0 16,1-1 0-16,-1-1 0 0,0-1 0 0,1-1 0 16,-1-2 0-16,2-1 0 0,-2-3 0 0,0-1-176 0,2 0-32 15,-2-4-16-15,0 1 0 16,0 0-704-16,0-2-144 0,1-2-16 16,0 0-16480-16</inkml:trace>
  <inkml:trace contextRef="#ctx0" brushRef="#br0" timeOffset="118836.85">11881 11714 22111 0,'0'0'976'0,"0"0"208"0,0 0-944 0,0 0-240 16,0 0 0-16,0 0 0 0,0 0 2304 0,0 0 432 0,0 0 80 15,0 0 0-15,44-31-544 0,-35 31-112 0,0 0-32 0,-2 3 0 16,0-3-1248-16,1 3-256 0,-1 0-48 0,1 1-16 15,-1-1-208-15,1 1-32 0,-2 2-16 0,1 0 0 16,-1 3-112-16,1-2-32 0,-1 2 0 0,0 1 0 16,0 0-160-16,0 1 0 0,0 3 144 0,-1-2-144 15,2-2 0-15,-1-1 0 0,-1 0 0 0,0-2 0 16,0-1 0-16,-2-3 0 0,2 1-128 0,-1-1 128 31,-2-1-528-31,2-2-32 0,-1 0 0 0,-1-2 0 16,-1-1-1200-16,1 2-240 0,-1-2-48 0,-1 0-14352 0</inkml:trace>
  <inkml:trace contextRef="#ctx0" brushRef="#br0" timeOffset="119113.01">11910 11917 6447 0,'0'1'576'0,"0"-1"-576"15,0-1 0-15,2-2 0 0,-1 2 2944 0,0-1 496 0,0-2 80 0,-1 4 32 0,0 0 448 0,0 0 96 16,0 0 0-16,35-62 16 16,-35 62-1888-16,0 0-384 15,36-58-80-15,-36 58-16 0,0 0-1040 0,38-57-192 16,-38 57-64-16,0 0 0 0,37-44-192 0,-37 44-64 16,0 0 0-16,0 0 0 0,0 0-192 0,40-41 0 15,-40 41 0-15,0 0 0 0,0 0 0 0,0 0-160 16,0 0 32-16,0 0 0 15,0 0-704-15,0 0-144 0</inkml:trace>
  <inkml:trace contextRef="#ctx0" brushRef="#br0" timeOffset="119295.98">12205 11787 19343 0,'-3'12'848'0,"2"-7"192"0,0 0-832 0,0-1-208 0,-1-1 0 0,2 0 0 16,-1 0 2656-16,1 3 480 0,-1 4 112 0,0 2 16 15,-1-1-992-15,2 0-192 0,2 2-32 0,-1-6-16 16,0 3-1248-16,2-1-240 0,-1-2-48 0,2 2-16 0,-2-1-352 16,1-1-128-16,-1 3 0 0,-1-3 0 0,1 2 0 0,-1-2-160 15,-1 2 0-15,0-3 0 16,0 0-1520-16,0-2-304 16</inkml:trace>
  <inkml:trace contextRef="#ctx0" brushRef="#br0" timeOffset="119978.4">12443 12284 12895 0,'-1'-1'1152'0,"1"-2"-928"0,0-3-224 0,0 3 0 16,1-2 1424-16,-1 1 240 0,2-3 64 0,-2 7 0 15,0 0 1696-15,11-54 352 0,-11 54 64 0,16-63 0 16,-16 63-1440-16,20-71-288 0,-20 71-64 0,22-71-16 16,-22 71-1232-16,26-65-240 0,-26 65-48 0,27-59-16 15,-27 59-112-15,0 0-32 0,33-73 0 16,-33 73 0-16,0 0-192 0,26-56-32 0,-26 56-128 0,0 0 192 16,0 0-192-16,26-54 0 0,-26 54 0 0,0 0 0 15,0 0 0-15,0 0 0 0,0 0 0 0,0 0-160 31,0 0-400-31,0 0-80 0,0 0 0 0,0 0-11872 0,0 0-2368 0</inkml:trace>
  <inkml:trace contextRef="#ctx0" brushRef="#br0" timeOffset="120245.63">12395 11702 10367 0,'4'3'224'0,"-3"0"48"0,2 1 16 0,-1-4 0 0,1 2-288 0,-2 2 0 16,1-2 0-16,3 2 0 0,3 6 5328 0,2 2 1008 15,1 4 208-15,-1 0 48 0,-1 3-4032 0,0-3-784 16,0-1-176-16,-2 1-16 0,-1-2-880 0,-1 0-192 0,0-1-16 0,0-2-16 16,-1 0-352-16,0-5-128 15,-2 2 0-15,1-2 144 0,-1 0-144 0,1-4 0 16,-1 0-192-16,0-2 192 15,1 0-1008-15,-1-2-80 0,2 2 0 0,-1-2-16176 0</inkml:trace>
  <inkml:trace contextRef="#ctx0" brushRef="#br0" timeOffset="120760.86">12736 11499 8287 0,'-1'0'736'15,"1"-1"-592"-15,0 2-144 0,0-1 0 0,0 0 1232 0,0 0 224 16,0 0 32-16,0-1 16 0,0-1 896 0,1 2 176 16,3-2 48-16,0 1 0 0,1-2-96 0,-5 3-16 15,0 0 0-15,0 0 0 0,0 0-336 0,36-8-80 16,-26 8-16-16,-1 2 0 0,1-2-1040 0,0 4-208 16,0 1-32-16,0 1-16 0,1 1-224 0,-1 2-48 15,1 1-16-15,-1 2 0 0,-1-2-288 0,-1 0-48 16,1 2-16-16,0 1 0 0,-1-1-144 0,1 4 0 15,-2-2 0-15,2 1 128 0,-1 3-128 0,-2-2 0 0,-1 3 0 16,0 1 0-16,-3-2 0 0,-1 1 0 0,1 1 0 0,-2 2 0 16,-2-4 0-16,2 1 0 0,-2-2 0 15,1-1 0-15,-2-1 0 0,1-1 0 0,-2-3 0 0,1-1 0 16,0 0 0-16,-2-2 0 0,1 2-144 0,-2-2 144 0,0 0-144 0,-3-2 144 16,2 1-208-16,-3-1 80 15,1 1-112-15,2-2-16 0,-1 1 0 0,1-2 0 16,-2 0 112-16,-1 2 16 0,3-4 0 0,-1 2 0 0,1 0-80 0,0-2-16 0,-1 4 0 0,0-3 0 31,0 1-736-31,2-3-160 16,1 1-32-16,0-2-16400 0</inkml:trace>
  <inkml:trace contextRef="#ctx0" brushRef="#br0" timeOffset="133662.9">13509 11725 8287 0,'-1'0'736'0,"1"0"-592"16,0 0-144-16,0-1 0 0,0 1 2384 0,-1 0 448 16,1 0 96-16,-1 0 16 0,-1 0 512 0,2-2 96 15,0 4 32-15,0-2 0 0,0 0-896 0,2 1-192 16,1 2-16-16,2-1-16 0,0 2-1472 0,3-2-288 16,0 0-64-16,1 0-16 0,-9-2-80 0,0 0-16 15,0 0 0-15,44-4 0 0,-44 4-192 0,0 0-32 16,0 0-16-16,0 0 0 0,54-14-96 0,-54 14-32 15,0 0 0-15,0 0 0 0,0 0-160 0,0 0 0 16,52-14 144-16,-52 14-144 0,0 0 0 0,0 0 0 16,0 0 0-16,0 0 0 0,0 0 0 0,0 0 0 15,0 0 0-15,0 0 0 16,0 0-768-16,0 0-80 0,0 0-16 0,0 0-12384 16,0 0-2464-16</inkml:trace>
  <inkml:trace contextRef="#ctx0" brushRef="#br0" timeOffset="133952.84">13488 11823 19343 0,'3'5'848'0,"-2"-1"192"16,0-4-832-16,0 1-208 0,2 0 0 0,-2-1 0 15,2 1 2688-15,2 2 480 0,1-2 96 0,4 4 32 0,1-5-560 0,2 4-112 16,-13-4-32-16,0 0 0 0,40 2-1696 0,-40-2-320 16,0 0-80-16,40-2-16 0,-40 2-224 0,0 0-32 15,0 0-16-15,44-7 0 0,-44 7-208 0,0 0 176 16,0 0-176-16,0 0 160 0,0 0-160 0,36 0 0 16,-34 3 0-16,1-3 0 0,1 0 0 0,-2 0-224 15,1 1 48-15,-1-2-12560 16,0 1-2528-16</inkml:trace>
  <inkml:trace contextRef="#ctx0" brushRef="#br0" timeOffset="134970.24">14222 11917 21183 0,'2'0'1888'0,"1"0"-1504"16,-2 0-384-16,0-3 0 0,0 2 1792 0,0 1 272 16,2-2 64-16,-3 2 16 0,0 0-256 0,0 0-48 15,0 0-16-15,0 0 0 0,42-44-832 0,-42 44-160 0,0 0-48 0,0 0 0 0,0 0-272 0,0 0-48 32,35-45-16-32,-35 45 0 0,0 0-160 0,0 0-32 15,0 0-16-15,0 0 0 0,0 0-240 0,0 0 144 0,0 0-144 0,28 3 128 16,-25 6-128-16,-2 5 0 0,0-1 0 0,0 5 0 15,0-2 0-15,-1 2 0 0,2 2 0 0,-2 5 0 16,0-3 0-16,0 4 0 0,0 2 0 16,0 3 0-16,-2 1-272 0,1-1 64 0,0 4 16 0,-3-2 0 15,1 1-128-15,-2-2 0 0,0-4-16 0,-2-3 0 16,1-3 160-16,1-2 48 0,-1-1 0 0,1-7 0 16,0-2 128-16,2-8 0 0,0 0 0 0,1-6 0 15,0-3 0-15,2 7 0 0,0 0 128 0,-1-50-128 16,1 50 272-16,3-51-16 0,-3 51 0 0,5-60 0 15,-5 60 112-15,6-67 16 0,-6 67 0 0,6-75 0 0,-6 75-32 16,6-78 0-16,-6 78 0 0,10-75 0 0,-10 75-48 0,15-69-16 16,-15 69 0-16,17-63 0 0,-17 63-32 0,17-47-16 15,-17 47 0-15,0 0 0 0,30-59 832 0,-30 59 160 16,0 0 48-16,36-48 0 0,-36 48-960 0,0 0-192 16,38-42-128-16,-38 42 144 15,0 0-912-15,0 0-176 0,50-38-32 0,-50 38-16 0,0 0 800 0,0 0 192 16,36 0 0-16,-30 7 0 0,0 5 0 0,0 0 0 0,-2 6 0 0,0 3 0 15,-3-2 0-15,-1 4 0 0,0-1 0 0,-1 0 0 0,-2 2 0 0,-2-2 0 16,0-2 0-16,-2-2 0 0,-1-2 0 0,1-3 0 31,0-1 0-31,-3-2-144 0,-1 0 912 0,-3 2 176 16,-2-3 32-16,1 1 16 0,-1-4-816 0,0 0-176 0,-1-1 0 0,1 0 0 0,2-5 0 0,2 1 0 16,2-1-160-16,1-1 160 15,4 1 0-15,0-4 0 0,3 2 0 16,0-2 0-16,1 2 0 0,2-1 0 0,1 0 0 0,0 0 0 15,2 2 0-15,1-2 0 0,1 1 0 0,1 1 0 16,1 1 0-16,-1 0 0 0,3 0 0 0,1 0 0 16,0 1 0-16,2 1 0 0,0-2 0 0,2 3 0 15,-1-3 0-15,2 4 0 0,1-2 0 0,0-1 0 32,0 2-704-32,-1-3-208 0,0 2-48 0,-16-2-16 0,0 0 784 0,45-12 192 0,-45 12 0 0,0 0 0 15,0 0 0-15,50-31 0 0,-50 31 0 0,0 0-144 16,0 0-624-16,0 0-128 0,0 0-32 15,38-45-18240-15</inkml:trace>
  <inkml:trace contextRef="#ctx0" brushRef="#br0" timeOffset="135634.09">15113 11383 4607 0,'1'-3'400'0,"-1"2"-400"16,0 1 0-16,-1 0 0 0,1 0 1840 0,0 0 272 15,0 0 64-15,-1 0 16 0,0 0 944 0,-1 0 176 16,-1 1 32-16,-1 2 16 0,0-1-816 0,1 3-176 15,-2 0-16-15,0 2-16 0,-1 2-592 0,-3 1-112 16,3-1-32-16,-3 1 0 0,0 2-704 0,-1 4-160 16,1 3-32-16,-3 0 0 0,1 0-256 0,1 3-64 15,1 0-16-15,0 3 0 0,1-1-112 0,1 0 0 16,1 1-16-16,1-3 0 0,1 1-96 0,2-4-16 16,2 2 0-16,-2-2 0 0,4-3-128 0,0 0 192 15,2-2-192-15,2 1 192 0,0 1-192 0,2-3 0 0,0 2 0 16,1-1 128-16,0-2-128 0,-2-1 0 0,-1-1 0 0,2-2 0 0,2 3 0 0,2 2 0 15,2 0-144-15,-2-3 144 32,2-1-576-32,-2-2-48 0,-2-2-16 0,0-5-18352 15</inkml:trace>
  <inkml:trace contextRef="#ctx0" brushRef="#br0" timeOffset="135909.95">15306 11525 17503 0,'0'6'768'0,"0"-6"176"0,0 1-752 0,0 2-192 16,0-3 0-16,0 2 0 0,0 0 3024 0,0 2 576 16,0 3 112-16,1 3 32 0,2 2-896 0,-1 2-176 15,1 0-48-15,0 4 0 0,1 0-1664 0,0 1-352 16,-2 1-64-16,2 1-16 0,-2-3-208 0,1 2-32 15,-2-2-16-15,2 1 0 0,-2-3-272 0,-1 0 160 16,0 0-160-16,0-3 128 0,0-4-128 0,-1 0 0 16,1-1 0-16,-2 0 0 15,1 0-544-15,1 0 16 0,-1 0 0 0,1-2-12016 16,0 3-2384-16</inkml:trace>
  <inkml:trace contextRef="#ctx0" brushRef="#br0" timeOffset="136150.71">15484 11823 13823 0,'-1'6'608'0,"1"-2"128"0,0 1-592 0,0-4-144 0,1 1 0 0,0 1 0 16,1-2 2880-16,0 4 560 0,1 1 96 0,1 2 32 16,1 4-432-16,2-2-96 0,-1 2-16 0,-1 1 0 15,1-1-1664-15,-1-2-336 0,-1-1-64 0,-1 1 0 16,0-1-608-16,-2 1-112 0,0 3-32 0,0-5 0 0,1 0-208 0,-2-2 0 0,0 0 128 0,0-3-128 31,0 0 0-31,-2 1 0 0,1 1 0 0,0-1 0 16,-1-1-720-1,-1-3-48-15,1 0 0 0,0-2-16960 0</inkml:trace>
  <inkml:trace contextRef="#ctx0" brushRef="#br0" timeOffset="137589.7">15790 11602 23951 0,'1'0'2128'0,"0"0"-1696"16,-1 0-432-16,0 0 0 0,1 2 2112 0,-1-2 320 15,3 3 80-15,-1-2 16 0,2 2-368 0,0 4-80 16,-1-1-16-16,2 2 0 0,-1 5-1248 0,0-3-256 15,-2 2-48-15,-1 4-16 0,2-2-112 0,-2 3 0 16,-1 0-16-16,0 4 0 0,-1-2-160 0,0 1-16 16,-1-2-16-16,0 1 0 0,-1-2-176 0,2-1 0 0,-1-1 0 0,-1-3 0 15,2-2 0-15,1-1 0 0,0-2 0 0,0 2 0 16,0-5 0-16,0 0 0 0,0 0-176 0,1-2 176 31,-1 0-544-31,1 1-32 0,2-2 0 0,-2-1 0 16,3 0-608-16,-2-1-128 0,2-2-32 0,0 1-10240 0,0 0-2064 0</inkml:trace>
  <inkml:trace contextRef="#ctx0" brushRef="#br0" timeOffset="138023.73">16064 11346 11055 0,'-4'-2'480'0,"2"2"112"0,1-2-464 0,-1 2-128 16,1 0 0-16,1 2 0 0,0-2 3424 0,0 0 672 0,0 4 128 0,0-1 16 16,1 1-576-16,3 3-112 15,0-1-32-15,2 3 0 0,1-2-2064 0,1 2-432 16,2-1-64-16,0 2-32 0,1 0-288 0,0 2-64 15,4-2-16-15,-3 3 0 0,-1 0-160 0,-3-2-16 16,-2-3-16-16,1 0 0 0,2 6-160 0,1 3-16 16,1 6-16-16,-1-4 0 0,0 4-176 0,-2-4 0 15,1 2 144-15,-3-2-144 0,0 1 0 0,-1 1 0 0,-2 1 0 0,-1 0 0 16,-2-2 0-16,-1-1 0 0,0 3 0 0,-3-2 0 16,0 1 0-16,-2-3 0 0,0 2 0 0,-1-5 0 15,-2 1 0-15,1-5-160 0,1 0 160 0,-3-1 0 16,-3 3-416-16,-2-1 32 0,-3-2 0 0,2 0 0 31,-2 0-80-31,1-2-16 0,-1 0 0 0,2 0 0 0,1-2 32 16,2 1 16-16,0-4 0 0,3 1 0 0,1 1-160 0,1-1-48 15,3-1 0-15,-1 0-11264 0,1-1-2272 0</inkml:trace>
  <inkml:trace contextRef="#ctx0" brushRef="#br0" timeOffset="142072.75">16946 11775 911 0,'-3'-9'0'0,"1"5"0"0,1 4 0 0,-1 0 0 16,2-2 1392-16,-1 1 192 0,-1-2 32 0,-2 1 16 15,0 0 1632-15,-1 0 336 0,1 1 64 0,1-1 16 16,2 1-416-16,-1 1-96 0,2 0-16 0,2 0 0 16,1 0-848-16,1-2-160 0,2 1-32 0,-6 1-16 0,0 0-1056 0,0 0-208 15,0 0-32-15,0 0-16 0,51-9-192 0,-41 9-32 16,0 2-16-16,0-2 0 0,-10 0-144 0,0 0-16 0,0 0-16 0,37 0 0 15,-30 2-176-15,0 0-16 16,0 1-16-16,-1 0 0 0,-1 0-160 0,0 0 0 16,0 1 144-16,-2 2-144 0,1-3 0 0,-1-2 0 15,0 2 0-15,0-1 0 16,-1-2-384-16,1 0-32 0,-2 0-16 0,0 0 0 16,-1-2-592-16,0 4-112 0,0 2-16 0,-1-4-16 15,0-4-1904-15,-2 2-368 0</inkml:trace>
  <inkml:trace contextRef="#ctx0" brushRef="#br0" timeOffset="142491">16917 11834 8287 0,'-1'10'176'0,"1"-9"32"0,0-1 16 0,0 3 32 0,0-3-256 0,0 2 0 0,0-2 0 0,0 1 0 0,0 2 1968 0,1-3 336 16,0 0 80-16,1 0 16 0,-1 0 688 0,1-3 144 15,1 3 32-15,-1 3 0 0,5-3-640 0,-4 2-112 0,1 0-16 0,1 1-16 16,1 3-1120-16,2 1-208 0,-1-2-64 0,-1-2 0 15,3 0-480-15,-1 0-96 16,1 0-32-16,-9-3 0 0,0 0-112 0,0 0-32 16,0 0 0-16,40 0 0 0,-40 0-144 0,0 0-48 15,0 0 0-15,0 0 0 0,0 0-144 0,43-3 0 16,-37 6 0-16,-1-3 128 0,-5 0-128 0,0 0 0 16,0 0 0-16,0 0 0 0,24 4 0 0,-21-1 0 15,0 0 0-15,-1-6 0 0,-2 3-272 0,0 0 16 16,0 0 0-16,0 0 0 0,0 0-528 0,0 0-112 0,0 0 0 0,0 0-16 31,0 0-1696-31,0 0-336 0</inkml:trace>
  <inkml:trace contextRef="#ctx0" brushRef="#br0" timeOffset="143475.19">17931 11240 13823 0,'0'0'1216'0,"0"-2"-960"0,1 1-256 0,-1 1 0 16,2-3 2048-16,-2 3 384 0,1 0 64 0,0-3 0 15,0 3 768-15,2-3 128 0,-1 1 48 0,0 2 0 16,0 2-1520-16,1 1-288 0,-1-2-64 0,0 4-16 15,0-2-848-15,-1 4-192 0,0-1-16 0,2 1-16 16,-2 2-96-16,0 1-32 0,0 0 0 0,1 2 0 16,-1 0-176-16,0 3-48 0,-1-1 0 0,1 4 0 15,1-1-128-15,-2 1 0 0,0-1 0 0,0 1 0 16,0-2 0-16,0 0-144 0,0 2 144 0,0-4-160 16,1 1-416-16,-1-3-64 0,0-4-32 0,1 0 0 15,-1-2-1088 1,0 1-224-16,0-4-32 0,1-1-14416 0</inkml:trace>
  <inkml:trace contextRef="#ctx0" brushRef="#br0" timeOffset="143839.85">17674 11696 23951 0,'0'0'1056'0,"0"0"224"0,0 0-1024 0,0 0-256 0,0 0 0 0,0 0 0 15,47-13 2672-15,-47 13 464 0,0 0 112 0,59-20 16 16,-59 20-1184-16,63-18-224 0,-63 18-64 0,57-13 0 16,-57 13-880-16,46-8-176 0,-46 8-32 0,43-4-16 15,-43 4-304-15,40 3-48 0,-40-3-16 0,35 0 0 16,-35 0-128-16,32 3-16 0,-32-3-16 0,0 0 0 15,43 0-160-15,-43 0 0 0,0 0 0 0,37 0 0 16,-37 0 0-16,0 0 0 0,0 0 0 0,40-3 0 16,-33 3 0-16,0 0 0 0,0 0 0 0,-2 0 0 15,-2 0 0-15,1 0 0 0,-3 0-176 0,0 0 176 16,2-3-640-16,-3 3-32 0,1 0-16 0,-1-4 0 16,1 2-176-1,-1-2-32-15,2 1-16 0,-2-4 0 0,-3 2-2032 0,1 2-384 0</inkml:trace>
  <inkml:trace contextRef="#ctx0" brushRef="#br0" timeOffset="144539.59">17822 11844 15663 0,'-5'14'688'0,"3"-12"144"0,0-2-656 0,-1 3-176 0,2 1 0 0,1-1 0 15,0-3 2528-15,0 0 480 0,0-6 80 0,1 3 32 16,0 8-48-16,3-1 0 0,2-4 0 0,-1 2 0 15,3 0-1584-15,-1-2-320 0,2 2-64 0,-9-2-16 16,0 0-448-16,0 0-80 0,34 0-32 0,-24 9 0 16,1-3-224-16,-1 1-48 0,-1-4-16 0,-2 3 0 15,2-2-240-15,-3-1 144 0,0 2-144 0,-1 0 128 16,-1 0-128-16,-2 1 0 0,1 1 0 0,-3 0 0 16,1-1 0-16,-2 3 0 0,0-3 0 0,-2 2 0 15,2-5 0-15,-2 2 0 0,1 1 0 0,-1-2 0 16,0 2 0-16,-3 0 0 0,-1 1 0 0,-1 0 0 15,-2 2-128-15,1-6 128 0,1 1 0 0,-1-1 0 0,1-1 0 0,1 2 0 16,2-2-144-16,0 2 144 0,3-2 0 0,0 0 0 16,2 0 0-16,2-2 0 0,0 4 0 0,2-2 0 15,0 2 0-15,1 0 0 0,2 1 0 0,0-2 0 16,2 0 0-16,-3 1 0 0,0-1 192 0,1 3 0 16,1-2 0-16,1 2 0 0,1 1-16 0,1 1-16 15,0-2 0-15,-1 1 0 0,0-1-160 0,0 1 0 16,0 2 144-16,1 1-144 0,-1 0 0 0,-2-1 0 15,0 4 0-15,-2-3 0 0,-1 1 0 0,-1-1 0 16,-2 0 0-16,0-2 0 0,-2 0 0 0,0 2 0 16,-1-2 0-16,-1-2 0 0,-1 2 0 0,-2-2 0 15,0 3 0-15,-1-6 0 0,-1 6 0 0,-2-5 0 0,0-2 0 0,1-2 0 16,-1 0 0-16,1 2 0 0,-1 0 0 0,-2 2 0 16,-3-2 0-16,2-4 0 0,-1-2 0 0,0-2 0 15,0 0 0-15,0 2-128 0,0 0 128 0,2 2 0 16,1-7-128-16,1 3 128 0,0 5-128 0,1-3 128 15,4-2-128-15,-3 1 128 0,4 4-128 0,0-2 128 16,1 1-176-16,0 4 176 0,2 2-208 0,2-2 80 31,0-2-256-31,1-3-64 0,-3 3 0 0,0 0 0 0,0 0-352 16,0 0-80-16,0 0-16 0,43-47-17456 0</inkml:trace>
  <inkml:trace contextRef="#ctx0" brushRef="#br0" timeOffset="145257.01">18481 11838 17503 0,'-1'3'768'0,"0"-3"176"0,0 0-752 0,0 0-192 0,1 0 0 0,-2 0 0 15,1 0 2000-15,0 0 368 0,-2-2 80 0,0 1 16 16,-2-2 464-16,1 2 80 0,-1 0 32 0,0 0 0 15,0 1-1552-15,0-3-304 0,0 2-64 0,-1 1-16 16,0 0-464-16,-2 0-80 0,1 0-32 0,-2 1 0 16,2 2-80-16,-2-1 0 0,1 2-16 0,-1 2 0 15,0-2-112-15,1 2 0 0,-2 0-16 0,0 1 0 16,1 5-112-16,1-3-32 0,-1 4 0 0,2-1 0 16,-1-1-160-16,2 0 192 0,1-4-192 0,1 0 192 15,-1 8-192-15,0-1 0 0,3-2 0 0,-2 0 128 16,2 7-128-16,-1 3 0 0,1 2 0 0,1 0 0 15,-1 1 0-15,2-3 0 0,0 1 0 0,3-4 0 0,0 2 0 0,1-7 0 16,2-4 0-16,1 5 0 0,1 3 0 0,1 1 0 16,1-6 0-16,1-3 0 0,1-1 0 0,2-3 0 15,1-2 0-15,-15-4 0 0,31 2 0 0,-31-2 0 16,0 0 0-16,45-18 0 0,-45 18 0 0,0 0 0 16,49-15 0-16,-49 15 0 0,0 0-256 0,44-30 64 15,-44 30 0-15,0 0 16 0,0 0-128 0,0 0-16 16,45-44-16-16,-45 44 0 0,0 0 64 0,0 0 16 15,0 0 0-15,0 0 0 0,0 0 48 0,5-46 16 16,-8 47 0-16,1-3 0 0,-2-2 192 0,-1 4 0 16,-2 0-160-16,-1 4 160 0,1-2 0 0,-2 2 0 0,-2-3 0 0,0 2 0 0,-2-3 256 0,1 0-16 15,-3 3-16-15,0 3 0 0,1 6-16 0,-3-1 0 32,4 0 0-32,-2-1 0 0,3-3-48 0,1 2-16 0,1-7 0 0,2 5 0 15,1 0-16-15,2-7-128 0,0-3 192 0,2 2-64 16,1 1-128-16,2 4 0 0,0 6 0 15,0-2 128-15,1-1-128 0,0-4-176 0,3 0 48 0,0-6 0 32,-4 3-752-32,0 0-144 0</inkml:trace>
  <inkml:trace contextRef="#ctx0" brushRef="#br0" timeOffset="147851.09">5215 14123 14735 0,'0'0'1312'0,"0"0"-1056"0,0 0-256 0,0 0 0 15,0 0 1536-15,1 0 256 0,0 0 64 0,0-2 0 16,2-2 384-16,0-2 64 0,-3 6 32 0,0 0 0 16,0 0-544-16,0 0-96 0,31-67-32 0,-31 67 0 15,0 0-768-15,25-60-176 0,-25 60-16 0,0 0-16 16,0 0-384-16,27-54-80 0,-27 54-16 0,0 0 0 16,0 0 0-16,0 0 0 0,0 0 0 0,0 0 0 0,0 0-80 0,0 0 0 15,39-2-128-15,-34 14 192 16,-2 0-192-16,1 6 128 0,0 0-128 0,-2 4 0 0,1 6 0 0,-2 1 128 15,0 2-128-15,-1 1 0 0,0 3 0 0,-1 2 0 16,0-1 0-16,-1 1 0 0,0 1 0 0,-2 0-160 16,1-3 160-16,-2 0-128 0,0-3-192 0,-2 2-16 0,2-2-16 0,-1-4 0 0,3-2 192 15,-4 1 160-15,-1-1-208 0,-1-1 80 0,-1-1 128 0,2-3 0 16,-1-8 0 0,4-4 0-16,1-5 0 0,3-6 0 0,0 0 0 0,0-4 128 0,1-4-128 0,-2-1 0 15,1-1 128-15,-1-4-128 0,2 16 240 0,0 0-32 31,-3-49 0-31,3 49 0 0,0-42 96 0,0 42 16 0,1-53 0 0,-1 53 0 16,3-61-80-16,-3 61-16 0,7-65 0 0,-7 65 0 16,13-73 32-16,-13 73 0 0,14-72 0 0,-14 72 0 15,17-58-80-15,-17 58-16 0,21-66 0 0,-21 66 0 16,27-69-160-16,-27 69 0 0,29-64 0 0,-29 64 128 16,30-57-128-16,-30 57 0 0,0 0 0 0,41-61 0 15,-41 61 0-15,0 0 0 0,0 0 0 0,44-37 0 16,-44 37 0-16,0 0 0 0,0 0 128 0,30 0-128 15,-22 4 0-15,-1 2 0 0,-1 4 0 0,-1 1 0 16,0 0 0-16,-1 4 0 0,-2 4 128 0,-1-3-128 16,2-4 0-16,-3 4 0 0,-3 4 0 0,1 1 0 15,-1 1 0-15,-1-3 0 0,-3 0 0 0,1 0 0 0,0-3 0 0,-1 0 0 16,-1-1 0-16,-1-1 0 0,1-2 0 0,-2-3 0 16,0 1 0-16,-2-3 0 0,1 2 0 0,-1-3 0 15,0-3 0-15,1 1 0 0,2-1 0 0,1-1 0 16,0-2 0-16,3-2 0 0,2 2-128 0,-1-3 128 15,3 2 0-15,-1 1 0 0,2 0 0 0,0-3 0 16,2 3 0-16,-1 0 0 0,1 3 0 0,1-2 0 16,0 4 0-16,2-1 0 0,0 0 0 0,2 1 0 15,-1 2 0-15,2-1 0 0,1 0 0 0,0 2 0 16,1 0 0-16,1-1 128 0,-1-1-128 0,1-4 0 16,1 2 0-16,0-4 0 0,1 0 0 0,-13 0 0 15,0 0 0-15,39-10 0 16,-39 10-624-16,0 0-48 0,42-11-16 0,-42 11-17824 0</inkml:trace>
  <inkml:trace contextRef="#ctx0" brushRef="#br0" timeOffset="148383.42">5704 14383 14735 0,'-2'1'640'0,"-1"-1"160"0,1 2-640 0,1-2-160 0,-1 0 0 0,1 0 0 0,0 3 3008 0,0-3 576 16,-3 1 128-16,1 2 0 16,0 0-560-16,1 0-112 0,1-1-32 0,0 2 0 0,3-2-1792 0,1-2-384 15,1 4-64-15,1-3 0 16,-2 2-432-16,4-3-80 0,0 0 0 0,3 0-16 0,1 2-96 0,0-2-16 15,1 0 0-15,1-2 0 0,-1 2-128 0,-1-4 0 16,0 4 144-16,-11 0-144 0,0 0 0 0,0 0 0 16,41-15 0-16,-35 12 0 0,2-1 0 0,-2-2 0 15,-1 2 0-15,-1-1 0 0,-2 1 0 0,-1 2 0 16,1 1 0-16,-2-4 0 0,-2 3-352 0,1-4 16 16,-3 0 0-16,1 2 0 0,-1-1 144 0,-2 2 48 15,-2-1 0-15,1-2 0 0,0 2 144 0,-1-1 0 16,0 1 0-16,-1-2 0 0,-1 3 0 0,1-2 0 15,1 1 0-15,0 0 0 0,0 0 0 0,0 2 0 16,2 0 0-16,0 0 0 0,1 0 128 0,0-1 16 16,1 2 0-16,2-4 0 0,0 4 16 0,1-3 0 0,0 2 0 0,1-1 0 15,1 2-160-15,-1-1 160 0,3-1-160 0,-1 2 160 16,1-2-160-16,0 3 128 0,1 0-128 0,1-2 128 16,0 2-128-16,0-1 0 0,2 1 0 0,0 0 128 15,-1-3-128-15,1 2 0 0,-1-2 0 0,0 1 0 0,2 1 0 0,-1-4 0 0,0 4-224 0,-1-4 80 31,-1 3-528-15,1 0-96-16,0-2-32 0,0 1-17376 0</inkml:trace>
  <inkml:trace contextRef="#ctx0" brushRef="#br0" timeOffset="149033.43">6292 13846 11967 0,'-2'-1'1072'16,"0"-2"-864"-16,1 1-208 0,1 2 0 16,-2-1 1568-16,1 1 272 0,-1-3 48 0,-3 1 16 15,0-2 672-15,-1 1 144 0,-1 2 32 0,0 1 0 0,1 0-624 16,0 4-112-16,-1 0-32 0,1 1 0 15,0-2-752-15,-1 3-144 0,-1 4-48 0,1-1 0 0,1 1-480 0,-2 2-112 16,1-2 0-16,1 0-16 0,1 0-192 0,0 1-48 16,0 3 0-16,1 1 0 0,2 1-48 0,0 0-16 15,2-4 0-15,0 4 0 0,4 4-128 0,0 1 0 16,-2 1 144-16,1-2-144 0,0 1 0 16,1 1 0-16,1 2 0 0,-2-3 0 0,2 1 0 0,-1-3 0 15,1 3 0-15,0-5 0 0,2 0 0 0,-1 0 0 16,1-1 0-16,-1-4 0 0,3 0 0 0,-2-2 0 15,1 0 0-15,0-1 0 0,1-2 0 0,0-1 0 16,1 1 0-16,1-1 0 0,0-4 0 0,1 2-208 0,-1-2 80 0,1-2 128 31,-3 0-1152-31,3-2-128 0,-3-2 0 0,-9 4-16096 0</inkml:trace>
  <inkml:trace contextRef="#ctx0" brushRef="#br0" timeOffset="149683.7">6446 14048 21183 0,'0'0'944'0,"0"-3"192"0,0 2-912 15,0 1-224-15,0-3 0 0,0 3 0 0,1 0 2352 0,-1-2 416 16,2 1 96-16,-1-6 16 0,3 3-688 0,-2-3-128 15,2 2-16-15,1-1-16 0,0 1-1136 0,1 2-240 16,0-4-32-16,-6 7-16 0,0 0-272 0,0 0-48 16,0 0-16-16,0 0 0 0,49-22-128 15,-41 22-16-15,-1-2-128 0,-1 2 192 0,3 2-192 0,-4 1 0 16,-1-2 0-16,0 4 0 0,-1-2 0 0,-2 1 0 16,2 2 0-16,-2 1 0 0,0-4 0 0,-2 6 0 15,1-3 0-15,-1 0 0 0,0 2 0 0,-2 0-160 16,0 0 160-16,-1 0-192 0,-1 2 192 0,0 0-128 15,0 1 128-15,-1 2-128 0,1-3 128 0,0-3 0 16,0 4 0-16,0-3 0 0,3-2 0 0,-1 0 0 0,2-4 0 0,1 2 0 16,2-1 240-16,1-3-32 0,-1 0 0 0,3 0 0 15,1 0-16-15,2-3-16 0,-2 3 0 0,1-2 0 0,1 0 32 0,0 0 16 16,0 2 0-16,1-3 0 16,-2 2-16-16,-1 1 0 0,2 0 0 0,0 0 0 15,0 1-208-15,0 2 176 0,0-1-176 0,-1 0 160 16,1 0-160-16,-1 1 0 0,0 0 0 0,0 1 0 15,-1 2 0-15,0 0 0 0,-1 1 0 0,-1-1 0 16,-1 0 0-16,0 4 0 0,-2-3 0 0,-1 2 0 16,0 0 0-16,-1-2 0 0,0 3 0 0,-3 1 0 15,0-1 0-15,-1-3 0 0,0 4 0 0,-2-1 0 16,-1 0 0-16,0-1 0 0,-2 2 0 0,0 0 0 16,0-3 0-16,-2 0 0 0,-1 2 0 0,1-4 0 15,0 1-128-15,-1-1 128 0,1-3 0 0,2-3 0 16,0 3 0-16,1-3 0 0,4 0-144 0,-1-3 144 0,3 1 0 15,-1 1-160-15,0-3 160 0,2 2-128 0,0-2-176 0,1 1-16 16,0 1-16-16,1 1 0 16,0-4-176-16,0 1-16 0,1-2-16 0,0 0 0 15,2-1-560-15,1 1-112 0,-2-1-32 0,2-2-15904 16</inkml:trace>
  <inkml:trace contextRef="#ctx0" brushRef="#br0" timeOffset="150135.07">6747 13905 15663 0,'0'0'688'0,"0"0"144"0,0 0-656 0,0 0-176 0,1 0 0 0,0 0 0 16,0 0 2416-16,2 2 448 0,1-2 80 0,0 1 32 0,3 0 128 0,0 2 32 16,2 0 0-16,-1 1 0 15,4 1-1696-15,-3 1-336 0,4 2-64 0,-1 0-16 16,-1 0-464-16,0 1-112 0,2 3 0 0,-2 0-16 15,0-1-80-15,0 4-16 0,0-3 0 0,0 4 0 16,-1 0-144-16,-1 1-16 0,0 1-16 0,-1-2 0 16,0 3-160-16,-2 0 0 0,0 0 0 0,-1 0 0 15,0-1 0-15,-3-2 0 0,1 3 0 0,-3-3 0 0,0 0 0 0,-1 2 0 16,-1-1 0-16,-1-4 0 0,-1 0 0 0,-1 1 0 16,-1 0 0-16,-3-2 0 0,2-2 0 0,-3 0 0 15,0 1 0-15,-2-1 0 0,-2 0-160 0,3-4 160 16,2 0 0-16,1 1-144 0,-4-1-176 0,3 0-16 0,-1 0-16 0,2-2 0 31,3-2-224-31,0-2-64 0,3 0 0 0,-1 0-17856 0</inkml:trace>
  <inkml:trace contextRef="#ctx0" brushRef="#br0" timeOffset="151315.46">7334 14137 3679 0,'-2'0'320'0,"0"0"-320"0,0 0 0 0,1 0 0 31,1-3 1664-31,-2 3 272 0,2 0 48 0,-1 0 16 0,0 3 688 0,0-1 128 16,1-1 16-16,-2 2 16 0,2-3-560 0,2 2-112 15,-1-2-32-15,1 0 0 0,0 1-256 0,1-1-48 16,1 0-16-16,0 3 0 0,1-3-576 0,-2 2-112 16,2-2-32-16,0 0 0 0,1 2-432 0,2 0-96 15,-1-2 0-15,2 3-16 0,-2-2-240 0,0-1-64 16,0 2 0-16,-1-2 0 0,0 2-80 0,0 0-32 0,1-2 0 0,-1 0 0 15,-1 0-144-15,1 0 0 16,-1 0 0-16,1 0 0 0,0 0 0 0,-1 0 0 16,0-2 0-16,0 2 0 0,-1-2 0 0,1 2 0 15,-1-2 0-15,-2 1 0 0,-1 1-224 0,2 0-32 16,-2 0 0-16,-1 0 0 16,0 1-656-16,-1 1-144 0,-1 2-32 0,0-1-10656 0,0-2-2144 0</inkml:trace>
  <inkml:trace contextRef="#ctx0" brushRef="#br0" timeOffset="151682.98">7334 14326 4607 0,'0'0'400'0,"1"-3"-400"0,-1 3 0 0,1-1 0 15,-1 1 2352-15,0 0 384 0,2-2 80 0,0-1 0 32,1-1 960-32,0 1 192 0,1 3 48 0,1-3 0 0,0 3-1344 0,0-2-272 15,0 2-48-15,1 0-16 0,0 0-1184 16,-1 0-224-16,1 2-48 0,1-2-16 0,0 3-496 0,-1-3-112 15,2 0 0-15,-2 1-16 0,1-1-240 0,-1 2 176 16,1-2-176-16,-1 0 160 0,0 0-160 0,0 3 0 16,0-3 0-16,0 1 0 0,-1-1 0 0,0 3 0 0,0-3 0 0,0 0 0 0,0 0 0 0,-1 0 0 15,1 0 0-15,0 0 0 32,0 0-864-32,0-3-48 0,-2 2-16 0,2-2-16704 0</inkml:trace>
  <inkml:trace contextRef="#ctx0" brushRef="#br0" timeOffset="153022.09">8927 13716 18431 0,'-2'0'1632'0,"1"0"-1312"0,0 0-320 0,0 0 0 16,-1 0 2032-16,0 0 336 0,-2 0 64 0,-2 0 0 15,-1 0 272-15,-4 0 48 0,-3-2 16 0,0 2 0 16,2 0-1376-16,-2 0-288 0,1 2-48 0,-2-2-16 16,3-2-512-16,-3 2-96 0,0 0-32 0,0 2 0 0,0-2-32 0,-1 0-16 0,1 0 0 0,-2 0 0 15,1 3-32-15,0-3-16 0,-1 0 0 0,-1 0 0 16,-2 0-80 0,1 0-16-16,-2 0 0 0,0 0 0 0,2 0-80 0,-1 0 0 0,1 0-128 0,-3 0 192 15,4 1-64-15,1 1 0 16,2 1-128-16,0-3 192 0,-1 0-32 0,2 1-16 15,2 2 0-15,1-3 0 0,1 0-144 0,0 2 0 16,3-2 0-16,-1 0 128 0,3 0-128 0,0-2 0 16,0 2 0-16,2 0 0 0,0 0 0 0,-1 0 0 0,2 0 0 0,-2 0 0 0,3 0 0 0,-1 0 0 15,0 2 0-15,1-1 0 0,0 2 0 0,1-1 0 32,0 2 0-32,0 0 0 0,0-2 0 0,1 2 0 15,2 2 0-15,-2-2 0 0,2 1 0 0,1 0 0 16,1 1 0-16,1-1 0 0,2-2 0 0,0 4 0 0,2-4 0 0,0 1 0 15,0 1 0-15,4 1 0 0,2-2 0 0,1 2 0 16,0 0 0-16,2 0 0 0,-1 4 0 0,3-1 0 16,2 2 0-16,-2 0 0 0,0-1 0 0,-3 0 0 15,0 0-128-15,-1 0 128 0,0 1 0 0,-2-1 0 16,-1 0 0-16,-2-2 0 0,0 3 0 0,-2 1 0 16,-2-3 0-16,-1 1 0 0,-2-1 0 0,0-2 0 15,-2 0-240-15,-1 1 80 0,-2-2 16 0,0 1 0 16,-1-1-48-16,-2 1 0 0,0 3 0 0,-2 1 0 0,0-3 192 0,-3 4-128 0,1-2 128 0,-3 2-128 31,-1 1 128-31,0-1 0 0,-3 0 0 0,1 5-128 16,-2-4 128-16,-1 2 0 0,0 1 0 0,-1-2-128 15,1 2 128-15,0-1 0 0,-1 1 0 0,-3 0-128 0,3-1 128 0,0 1 0 16,2-3 0-16,1 2 0 0,3-3 0 0,0-2 0 16,0 0 0-16,2-1 0 0,2-2 736 0,0 2 224 15,3-3 64-15,0-2 0 16,0 0-1632-16,2-2-320 0,0 2-64 0,0-2-16 15,2 1 1632-15,-1 0 320 0,1 0 64 0,0 1 16 0,0-1-816 0,0 3-208 16,1 1 0-16,-1-1 0 0,0 1 0 0,1 2 0 16,-1 1 0-16,1 0 0 0,-1-2 0 0,0 1 0 15,3-2 0-15,-1 2 0 0,1-3 0 0,1 2 0 16,-1 0 0-16,2-1 0 0,1-1 0 0,2 0 0 16,0-2 0-16,1 2 0 15,0-5-720-15,2 4-240 0,1-4-32 0,2 2-16 0,3-1 816 0,0-1 192 0,2 2 0 16,-2-1 0-16,3 2 0 0,-1-1 0 0,2 1 0 15,0 1 0-15,1-1 160 0,0 2-160 0,0-2 128 0,1 0-128 16,-1 1 128-16,0-2-128 0,5 1 128 0,2-1-128 16,3-1 0-16,1-4 0 0,2 2 128 0,2-4-128 0,0-2 0 0,-37 6 0 15,71-13 0-15,-71 13 0 0,62-12 0 0,-62 12 0 16,58-9 0-16,-32 9 0 16,-3 3 0-16,-2 3 0 0,-2 0 0 0,-2 0 0 15,-1 3 0-15,-1 1 0 0,-3 0 0 0,-2-4 0 16,1 1 0-16,-3 0 0 0,-2-3 0 0,-1-2 0 15,-1 0 768-15,-3-2 192 0,0 3 16 0,-2-6 16 32,-2-3-2176-32,-2-3-432 0,-2-2-96 0,-3-4-16 0,-1-1-368 0,-1-2-80 0</inkml:trace>
  <inkml:trace contextRef="#ctx0" brushRef="#br0" timeOffset="153691.47">7874 15034 11055 0,'-1'3'976'0,"0"-3"-784"16,0 0-192-16,-1 0 0 0,2 1 1824 0,-1 2 320 16,-1-3 64-16,-2 2 16 0,-1 2 320 0,-1 2 64 15,0-2 16-15,-1 2 0 0,1 0-736 0,-1 3-144 16,2-2-16-16,-2 3-16 0,3 1-608 0,-1 0-112 15,0 4-32-15,-1 4 0 0,2-2-432 0,0 4-80 16,2 1-32-16,1-2 0 0,-1 2-240 0,4-1-48 16,-1 2-128-16,1-5 192 0,1 1-192 0,1-6 0 0,-1 3 0 15,2-3 0-15,0-1 0 0,1-2 0 0,2 0 0 0,-1-2 0 16,1 0-208-16,0-2 64 0,1 0 16 0,0-1 0 16,2-1-1920-16,-1-4-368 0</inkml:trace>
  <inkml:trace contextRef="#ctx0" brushRef="#br0" timeOffset="153932.93">7970 15201 11967 0,'-2'4'1072'0,"2"-4"-864"0,0 0-208 0,0 2 0 16,0-2 2448-16,0 0 448 0,2 2 96 0,-1 0 16 0,3-2-144 0,-1 4-32 15,3 1 0-15,1 2 0 0,-1-1-1168 0,0 1-256 16,1 1-32-16,0 2-16 0,1 3-560 15,-2-2-112-15,2 4-32 0,-1-2 0 0,2 2-352 0,-2-3-80 16,2 4-16-16,0-3 0 0,1-1-208 0,-2 1 0 16,2-2 128-16,0 0-128 0,0-1 0 0,-1-3 0 15,-2 2 0-15,-1-6 0 16,2 1-560-16,-4 1-48 0,0-4-16 0,-1 2 0 16,-1-3-2256-16,-1 0-464 0</inkml:trace>
  <inkml:trace contextRef="#ctx0" brushRef="#br0" timeOffset="154166.87">7983 15419 2751 0,'1'-3'256'0,"1"0"-256"0,-1 0 0 0,0 1 0 16,3-2 2720-16,-2 2 496 0,3-5 112 0,-5 7 0 15,0 0 1024-15,0 0 208 0,42-51 48 0,-42 51 0 16,0 0-1808-16,40-41-368 0,-40 41-64 0,0 0 0 15,0 0-1552-15,43-47-304 0,-43 47-64 0,0 0-16 16,0 0-304-16,0 0-128 0,40-41 128 0,-37 37-128 16,1 2 0-16,-1 0 0 0,-1 2 0 0,2 2 0 15,-2 0 0-15,1 2-144 0,-1 2 144 0,1 3-18480 16</inkml:trace>
  <inkml:trace contextRef="#ctx0" brushRef="#br0" timeOffset="154332.64">8222 15465 23039 0,'1'10'1024'16,"0"-5"192"-16,1-2-960 0,-2 0-256 0,1 0 0 0,-1-3 0 0,1 3 1680 0,0 3 304 15,2-2 48-15,-1 3 16 0,2-1-944 0,0-1-176 16,-1 2-32-16,1-4-16 0,0-2-752 0,-2 2-128 16,2-1 0-16,0 0-128 0,-1 0-64 0,1 1-16 15,-1-2 0-15,-1 4-9552 0,2-1-1904 16</inkml:trace>
  <inkml:trace contextRef="#ctx0" brushRef="#br0" timeOffset="154588.54">8350 15737 4607 0,'3'-6'400'0,"-2"-2"-400"0,0-1 0 0,1 2 0 31,0 2 2576-31,1 0 432 0,-2-1 96 0,-1 6 16 16,0 0 1088-16,17-53 208 0,-17 53 64 0,21-63 0 16,-21 63-2064-16,21-57-416 0,-21 57-80 0,0 0 0 15,27-63-1152-15,-27 63-240 0,0 0-32 0,0 0-16 16,31-61-352-16,-31 61-128 0,0 0 0 0,0 0 0 16,0 0 0-16,0 0 0 0,0 0 0 0,0 0 0 15,0 0-480-15,0 0-144 0,20-57-16 0,-22 54-16768 16</inkml:trace>
  <inkml:trace contextRef="#ctx0" brushRef="#br0" timeOffset="154801.6">8345 15325 8287 0,'2'6'368'0,"-2"0"80"0,0-2-448 0,1 0 0 16,0 1 0-16,2-4 0 0,-1 4 2720 0,1 1 464 0,2 5 80 0,2 4 32 15,2 4-336-15,-2-3-64 16,0 0-16-16,0 0 0 0,0-1-1648 0,-2-4-336 0,1 0-64 0,-2-5 0 16,0-1-832-16,-1-2 0 0,0-3-144 0,-1-2 16 31,0 0-1024-31,0-2-208 0,-1-5-48 0,-1 9-11840 0</inkml:trace>
  <inkml:trace contextRef="#ctx0" brushRef="#br0" timeOffset="155099.62">8493 15128 18431 0,'3'4'816'0,"1"-4"160"0,0 3-784 0,-2-3-192 0,1 1 0 0,-1-1 0 15,3 2 2064-15,-1-2 368 0,4 0 80 0,6 1 16 0,1 4-112 0,0-1-32 16,0 2 0-16,-2 1 0 0,1 0-1120 0,-2 2-240 15,1-1-32-15,-2 2-16 0,-1 2-624 0,-2-2-128 16,1 3-32-16,-2-1 0 0,-1 4-192 0,-1-2 0 16,0 2 0-16,-2 1 0 0,-1-1 0 0,-2 0 0 15,0 3 0-15,-1-6 0 0,0 2 0 0,-3-4 0 16,2 4 0-16,-3-2-160 0,0 0 160 0,-3 2-160 0,1-3 160 0,0-2-160 31,-1-2-464-31,1-2-80 0,-1-1-32 0,2-1 0 16,0-1-1376-16,1 0-288 0,0-2-48 0,3 0-7088 15,0-1-1408-15</inkml:trace>
  <inkml:trace contextRef="#ctx0" brushRef="#br0" timeOffset="155899.7">8948 15280 2751 0,'-2'4'256'0,"2"-4"-256"15,0 3 0-15,0-3 0 0,0 0 1808 0,0 0 320 16,0 1 64-16,0-1 16 0,0 2 992 0,2-2 208 15,-2 0 48-15,0 0 0 0,1 3-768 0,-1-3-160 16,0-3-32-16,-1 3 0 0,1 0-640 0,-3 0-128 16,2-2-16-16,-3 1-16 0,2 1-736 0,-2 0-128 15,2 0-48-15,-2 0 0 0,0 0-384 0,-1 0-80 16,2 0 0-16,-1 0-16 0,0 0-112 0,0 0 0 0,1 1-16 0,-1 1 0 16,2 1-176-16,-2-3 0 0,1 0 144 0,0 0-144 15,0 0 0-15,1 0 0 16,-1 0 0-16,1 0 0 0,-2 0 0 0,2 1 0 0,-1 2 0 0,1-3 0 15,-1 2 0-15,1-2 0 0,0 4 0 0,0-2 0 16,1 3 0-16,-1 0 176 0,4 1-176 0,-1-2 192 16,0 2-192-16,2 0 160 0,-1 1-160 0,-1-4 160 15,3 1-160-15,-1 1 0 0,0-4 0 0,0 2 0 16,0-1 0-16,1-2 0 0,0 1 0 0,1-1 0 16,-1 3 1664-16,0-3 288 0,3 0 64 0,-2 0 16 15,2 1-3264-15,-1 1-656 0,2 1-128 0,-2-3-32 16,1 4 1632-16,1-2 416 0,0 2 0 0,-2 0 0 15,1-1-128-15,-1 2 128 0,-2 1 0 0,-1-2 0 0,1 2-176 16,-3-2 48-16,0 0 0 0,-2 1 0 16,1 1-80-16,-2-2-16 0,-2 2 0 0,0-3 0 0,-1 1 32 0,0 1 0 0,0-1 0 0,-2 0 0 15,1 0 192-15,-2-2 0 0,4 0 0 0,-3 2-144 16,0 0 144-16,-2 1 0 16,1 1 0-16,-2 0 0 0,1 0 0 0,2-1 0 15,0 1 0-15,2 0 0 0,3 1 0 0,0-2 0 16,2 1 0-16,0 1 0 0,1-1 0 0,1-2 0 15,2 2 0-15,1-2 128 0,0 1-128 0,1-1 0 16,0-1 0-16,0 0 0 0,1 0 0 0,0-3 0 16,0-1 0-16,3 1 0 15,0-5-448-15,0 2-16 0,-1-1 0 0,1-2-11504 16,-10 6-2304-16</inkml:trace>
  <inkml:trace contextRef="#ctx0" brushRef="#br0" timeOffset="156682.53">9243 15489 4607 0,'-6'4'400'0,"1"-1"-400"15,3-3 0-15,0 0 0 0,1 0 1552 0,0 0 240 16,0 2 32-16,-3-2 16 0,0 0 1600 0,1 1 320 16,0 2 64-16,1-3 16 0,0 2-704 0,4 2-144 0,-1 0-32 0,3-2 0 0,2 4-1376 0,0 1-288 15,3-1-48-15,-1 1-16 0,2-1-656 0,1 1-144 16,0-1-32-16,0-3 0 15,2 1-240-15,-2-1-160 0,1-1 192 0,-1-2-192 16,2 0 0-16,-3-2 0 0,1-1 0 0,-11 3 0 16,0 0 0-16,0 0 0 0,0 0 0 0,44-26 0 15,-44 26 0-15,0 0 0 0,0 0 0 0,0 0 0 16,0 0-320-16,0 0 48 0,3-51 0 0,-7 43 0 31,-1 0-112-31,-2-2-32 0,-1 4 0 0,0-4 0 0,-2 4 256 0,1 0 160 0,-1-3-192 0,2 2 192 16,-2-2 0-16,-1 1 0 0,1-3 0 0,-3-1 0 15,3 2 128-15,1 1-128 0,-1-4 0 0,-1 3 0 16,2 0 128-16,0-1-128 0,1 1 0 0,1 3 144 0,2-2 48 0,0 1 0 16,1 3 0-16,0 0 0 0,0 1 64 0,0 0 32 15,3 2 0-15,-1-1 0 0,0 3-48 0,1-1-16 16,0 1 0-16,1 0 0 0,0-2-80 0,0-1-16 16,0 0 0-16,1-1 0 0,2 0-128 0,-1-2 0 15,1 0 0-15,-1 0 0 0,2 2 0 0,-4 4 0 0,0 0 0 0,0 0 0 16,0 0 0-16,0 0 0 15,0 0 0-15,42-31 128 0,-33 31-128 0,0-3 160 16,1 6-160-16,1-3 160 0,1 2-160 0,-1 0 192 16,-1 0-192-16,1-1 192 0,1 2-192 0,-1-1 0 15,-2 0 0-15,0-2 0 0,-2 2 0 0,2-2 0 16,-2 0 0-16,-1-2 0 16,-2 0-704-16,1 2 0 0,-3-2-16 0,1-1-11584 0,-2 2-2320 0</inkml:trace>
  <inkml:trace contextRef="#ctx0" brushRef="#br0" timeOffset="157500.51">9418 15038 18431 0,'-2'0'1632'0,"2"0"-1312"31,0 0-320-31,0 0 0 0,0 0 2032 0,0 0 336 16,2 3 64-16,-1-3 0 0,-1 0-64 0,2 0 0 0,2 0-16 0,2 0 0 0,-1 2-1104 0,3-2-224 31,-2-2-32-31,2 2-16 0,0 0-512 0,-1-3-96 16,1 2-32-16,0-2 0 0,0 3-336 0,0-3 0 15,0 3 0-15,-1-3 128 0,1 1-256 0,-1 0-64 0,0 0 0 0,1 1 0 32,-2-2-1856-32,-1 1-368 0</inkml:trace>
  <inkml:trace contextRef="#ctx0" brushRef="#br0" timeOffset="157783.35">9671 14945 13823 0,'-1'4'608'0,"0"-4"128"0,1 3-592 0,0-3-144 0,0 0 0 0,0 0 0 16,0 0 2000-16,0 0 368 0,1 0 80 0,1-3 16 0,1 3 112 16,0-2 32-16,0 0 0 0,-1 2 0 0,1 0-928 0,-2 2-176 15,2 0-32-15,-2 1-16 0,0 0-448 0,0 0-96 16,-1 3-16-16,0 4 0 0,2-4-432 0,-2 1-80 0,0 3-32 0,0 1 0 16,0 2-128-16,0-6-32 15,0 2 0-15,0-2 0 0,1 4-192 0,0 3 128 16,0 0-128-16,-1 0 0 0,2-1 0 0,0-1 0 15,-1 1 0-15,0-2 0 0,1 1 0 0,-1 0 0 16,-1-2 0-16,0 1 0 0,1-3-288 0,-1 0 0 16,-1-1 0-16,1-1 0 15,-1 1-1232-15,1-3-240 0,-2 1-48 0,1-1-14800 0</inkml:trace>
  <inkml:trace contextRef="#ctx0" brushRef="#br0" timeOffset="158774.73">9911 15205 1839 0,'1'0'160'0,"-1"0"-160"16,1 0 0-16,-1 0 0 0,0 0 1408 0,2 0 240 15,-1-2 48-15,0 2 16 0,0-2 928 0,-1 2 192 16,0 0 48-16,-1-2 0 0,-1 2 432 0,-2-3 80 15,0 6 32-15,-2-3 0 0,1 0-1136 0,-2 2-240 16,-1 0-32-16,0 0-16 0,0 4-976 0,0-2-208 16,-2 1-48-16,0 2 0 0,1-1-432 0,0 1-80 0,2 1-32 0,1 0 0 15,1 0-96-15,0 2 0 0,1 0-128 0,3 3 192 16,0-1-192-16,1 1 128 0,1 2-128 0,0 1 0 16,2-2 128-16,-1 1-128 0,2 1 0 15,0-1 0-15,-1-2 0 0,1 0 0 0,1 3 0 0,0-1 0 0,0-4 0 0,0 1 0 16,1 1 0-16,0-1 0 0,3-2 0 0,-2 2 0 15,-1-3 0-15,1 1 0 16,-1 0 0-16,1-1-240 0,1 4 80 0,-1-5 16 16,-1 5-1008-1,-1-3-192-15,1 0-32 0,-2-2-10080 0,0 2-2032 0</inkml:trace>
  <inkml:trace contextRef="#ctx0" brushRef="#br0" timeOffset="159583.21">10028 15315 10127 0,'-2'4'896'0,"-1"-4"-704"0,2 2-192 0,1-2 0 0,0 0 2240 0,0-2 432 16,-1 4 80-16,0-2 0 15,0 0 336-15,-1 0 64 0,2-2 16 0,0-2 0 16,3 2-1264-16,-1-2-256 0,1 1-48 0,0 0-16 15,1-1-576-15,1 2-112 0,-1-1-32 0,0 3 0 16,0 0-416-16,1-1-64 0,2 1-32 0,-1 0 0 16,1 1-144-16,-1 2-16 0,2-1-16 0,0-2 0 15,0 1-176-15,1 2 192 0,-2-1-192 0,0-2 192 16,1-2-192-16,-2 2 0 0,0 2 0 0,-1-2 0 16,0 4 0-16,-1-4 0 0,-2 4 0 0,1-2 0 0,-2 2 0 0,-1-2 0 15,0 2 0-15,0-2 0 0,-1 2 0 0,-1-1 0 16,2 0 0-16,-2 1 0 0,0-1 0 0,-2 0 0 15,0 3 0-15,0-3 0 0,-1 3 0 0,-1-2 0 16,0-1 0-16,0 4 0 0,0-4 0 0,0 2 0 16,2-1 0-16,0-1 0 0,0-2 0 0,3 1 0 15,1-2 0-15,1 0 0 0,1 0 0 0,-1-2 0 16,1 2 0-16,1 0 0 0,1-1 0 0,0 1 0 16,0 1 144-16,1 1-144 0,1-2 176 0,-1 0-48 0,0 0 0 0,0 1 0 0,1 2 32 0,1-1 0 15,-1 2 0-15,1-1 0 0,-1-2-160 16,0 1 160-1,-1 1-160-15,0 0 160 0,0 1-160 0,1 0 0 16,-1 1 0-16,0-1 0 0,0-1 0 0,-1 2 0 0,0 0 0 0,-2 0 0 16,1 1 0-16,-1 0 0 0,-1-2 0 0,1 2 0 15,-2-2 0-15,1 2 0 0,-1-2 0 0,-1 1 0 16,-2-1 0-16,2-2 0 0,0 2 0 0,-2-2 0 0,0 2 0 0,-1-3 0 0,-1 4 0 0,-3-4 0 31,1 4 0-31,0-1 0 0,-2-1 0 0,-1 0 0 16,0 0 0-16,0 0 0 0,-1-1 0 0,1 0 0 15,0 1 0-15,0-3 0 0,2 0 0 0,-1 0 0 0,3 0 0 0,-1 0 0 0,0 0 0 0,2 0 0 16,0 1 0-16,2-1 0 0,-1 2 0 16,0-2 0-1,2 3 0-15,-2 1 0 0,2-2 0 0,0-2 0 16,1 4-144-16,1-3 144 0,-1 0 0 0,1 3 0 16,0-4-272-16,1 1 48 0,0-1 16 0,1 0 0 15,0-1-320-15,1-2-64 0,0 1-16 0,1-3 0 16,-4 5-1360-16,0 0-272 0</inkml:trace>
  <inkml:trace contextRef="#ctx0" brushRef="#br0" timeOffset="160101.88">10320 15126 7711 0,'0'0'336'0,"0"-3"80"0,0 2-416 0,0 1 0 0,0 0 0 0,1 0 0 16,-1 0 1392-16,2 0 192 0,0 1 32 0,1-1 16 15,2 3 1216-15,-2-1 240 0,2 2 48 0,1-1 16 16,1 3-144-16,-1-1-48 0,0 3 0 0,3-1 0 16,-2 5-1216-16,2-5-240 0,1 4-48 0,-2-1-16 15,2 3-832-15,-1-2-160 0,-1 0-48 0,1 1 0 16,0-2-64-16,-2 0-16 0,2 0 0 0,-2 0 0 16,1 1-128-16,-2 0-48 0,-1 0 0 0,0-1 0 15,0 0-144-15,-2 2 0 0,1-2 144 0,-1 0-144 16,-2-1 0-16,0 1 0 0,-1 0 0 0,-1 1 128 0,1-1-128 0,-1 0 0 15,-1-2 0-15,0 2 0 0,-1 0 0 16,0-1 0-16,-2 1 0 0,0-1 0 0,1 0 0 0,-1-1 0 16,-2 4 0-16,-3-3 0 0,1 2 0 0,-2 0 0 15,1 0 0-15,2 0 0 0,-1-1 0 0,-1-3 0 0,3 2 0 0,-1 0 0 16,2-2 0-16,0 2 0 16,0-3 0-16,1 1-128 0,0 0 128 0,1-1-128 15,2-3 128-15,0 2-128 16,0-3-416-16,-1 0-80 0,2-2-16 0,0 0 0 15,1-2-1232-15,0-2-256 0</inkml:trace>
  <inkml:trace contextRef="#ctx0" brushRef="#br0" timeOffset="161408.45">10326 14456 8287 0,'-1'0'736'0,"1"0"-592"16,0 0-144-16,-1 0 0 0,1 2 1984 0,-1-4 384 15,1 2 64-15,-2 0 0 0,0 2 848 0,2-2 176 16,1-2 16-16,0-1 16 0,3-1-1376 0,-4 4-256 16,0 0-64-16,0 0-16 0,0 0-656 0,39-56-128 15,-39 56-32-15,0 0 0 0,28-49-448 0,-28 49-112 16,0 0-16-16,0 0 0 0,30-53-208 0,-30 53-48 16,0 0-128-16,0 0 192 0,0 0-192 0,0 0 144 15,0 0-144-15,0 0 128 0,0 0-128 0,0 0 0 16,40-4 0-16,-37 17 0 0,-1-2 0 0,1 5 0 15,-1 5 0-15,0 4 0 0,-1 3 0 0,-1-2 0 16,0 5 0-16,0-5 0 0,0-1 0 0,0 1-192 16,-1 8 64-16,-2-1 128 0,1 0-432 0,-1 0 48 15,-1 1 0-15,0-2 0 0,-1-1 64 0,-3-3 0 16,1-4 16-16,-1 0 0 0,1-1 304 0,-1-8 0 0,1 1 0 0,0-4 0 16,-3-1 0-16,0 0 0 0,1-3 0 0,1-3 0 15,3-5 384-15,-2-3 0 0,4-1-16 0,-2-2 0 0,1-2-112 0,2-2 0 16,-1-5-16-16,3 15 0 15,-1-36-240-15,1 36 144 0,1-45-144 0,-1 45 128 0,3-49 0 0,-3 49 0 16,5-52 0-16,-5 52 0 0,4-51 16 0,-4 51 0 16,7-49 0-16,-7 49 0 15,6-54-16-15,-6 54-128 0,8-51 192 0,-8 51-64 16,14-51 32-16,-14 51 0 0,17-56 0 0,-17 56 0 16,23-54-160-16,-23 54 192 0,23-57-192 0,-23 57 192 0,29-51-192 0,-29 51 0 0,32-50 0 0,-32 50 128 15,0 0-128-15,42-57 0 0,-42 57 0 0,0 0 0 16,0 0 0-16,0 0 0 0,44-4 128 0,-35 12-128 15,0 0 0-15,-1 2 128 0,0 3-128 0,-2 3 128 16,0 0-128-16,0-1 0 0,-2 4 0 0,0 0 0 16,-3 1 0-16,-1 2 0 15,0 0 0-15,-4 0 0 0,0 1 0 0,-2-2-144 16,-1 1 144-16,-2-4 0 0,-1 5-128 0,-1-5 128 16,0 2 0-16,-1-1 0 0,-2-1 0 0,-1-2-128 15,0 0 128-15,2-3 0 0,0-3 0 0,1-1 0 16,3-2-128-16,0-4 128 0,0 0 0 0,1-3 0 15,4 0 0-15,-1 0 0 0,2-3 0 0,-1 2 0 16,3-4 0-16,0 1 0 0,1 2 0 0,0-2 0 16,1 1 0-16,0-1 0 0,2 1 0 0,-1 1-128 15,2 1 128-15,0-2 0 0,1 1 0 0,-2 1 0 0,4 1 0 16,-2 0 0-16,-1 0 0 0,3 0 0 0,-1 1 0 16,0 1 0-16,3-2 0 0,-1 0 0 0,2 3 0 0,1-3 0 15,0 0 0-15,2 0 0 0,-13 0 0 0,0 0 0 0,43-3 0 0,-43 3 0 16,0 0 0-16,47-6 0 15,-47 6 0-15,0 0 0 0,0 0 0 0,55-16 0 16,-55 16 0-16,0 0 0 16,0 0 0-16,0 0 0 0,47-25-224 0,-47 25-96 0,0 0 0 0,0 0-16 31,0 0-1584-31,0 0-320 0</inkml:trace>
  <inkml:trace contextRef="#ctx0" brushRef="#br0" timeOffset="161806.73">11055 14020 2751 0,'-4'3'256'0,"2"-1"-256"31,-1-2 0-31,1 4 0 0,0-4 1920 0,1 2 352 16,-1 2 64-16,-1-1 16 0,-2 4 1280 0,-2 2 256 16,-1 1 48-16,0-2 16 0,0 2-960 0,0 0-192 0,0 0-48 0,0 0 0 15,-1 1-1104-15,0 3-240 0,2-2-32 0,-1 2-16 16,1 0-768-16,0 2-144 0,0 3-48 15,3-3 0-15,0 3-176 0,1-1-32 0,2 0-16 0,1-1 0 16,0 0-176-16,3-1 0 0,-1 2 0 0,2-2 0 16,-1 0 0-16,2-3 0 0,0 0 0 0,2-1 0 15,0-3 0-15,2-2 0 0,-2 2 0 0,2-3 0 16,1 0-224-16,1-2-32 0,1-2 0 0,2-2 0 16,-1 0-1520-1,-13 0-304-15</inkml:trace>
  <inkml:trace contextRef="#ctx0" brushRef="#br0" timeOffset="162064.91">11173 14305 14735 0,'-1'0'640'0,"1"0"160"0,0 2-640 0,0-2-160 16,0 0 0-16,0 0 0 0,1 0 2368 0,1-2 448 16,0 2 96-16,2 0 16 0,1 0-96 0,-1 2-16 15,0 2 0-15,3 1 0 0,-2-1-1248 0,1 2-256 16,0 4-48-16,0-2-16 0,0 2-736 0,2 0-128 15,-1-1-48-15,-1 1 0 0,3 0-336 0,-2 2 144 16,1-2-144-16,-1 2 0 0,3 1 0 0,-4-4 0 16,1 1 0-16,-1 0 0 0,1 1 0 0,-1 2 0 15,2-6 0-15,-3-1 0 0,1 1-128 0,-1-4-48 16,-1 2 0-16,-1-4 0 16,0-1-1680-16,-1-1-320 0,1-1-80 0,-2-2-13488 0</inkml:trace>
  <inkml:trace contextRef="#ctx0" brushRef="#br0" timeOffset="162303.44">11157 14490 15663 0,'0'0'688'0,"0"-2"144"0,2 1-656 0,-1 1-176 0,1-3 0 0,0 1 0 15,1-2 3040-15,-3 4 576 0,0 0 112 0,0 0 32 31,46-42-880-31,-46 42-192 0,0 0-16 0,42-41-16 16,-42 41-1632-16,0 0-336 0,0 0-64 0,48-49-16 16,-48 49-448-16,0 0-160 0,0 0 0 0,45-39 144 0,-45 39-144 0,0 0 0 15,0 0 0-15,0 0 0 16,0 0-432-16,44-24-64 0,-36 24-16 0,-1 0-11344 16,2 2-2288-16</inkml:trace>
  <inkml:trace contextRef="#ctx0" brushRef="#br0" timeOffset="162491.6">11473 14412 23039 0,'0'7'1024'0,"-2"-3"192"0,2-2-960 0,0 0-256 15,0 1 0-15,0 0 0 0,0 0 2048 0,-1 2 352 16,1 3 80-16,0 5 16 0,1-3-1024 0,-1 0-192 16,2-2-32-16,-2 2-16 0,1 0-720 0,0 2-160 15,2 3-32-15,-2-1 0 0,1 1-176 0,0-2-144 16,-1 2 192-16,0-5-192 0,0 0 0 0,-1-1-224 0,-1-3 16 15,0-3-10928-15,1 0-2176 16</inkml:trace>
  <inkml:trace contextRef="#ctx0" brushRef="#br0" timeOffset="163023.95">11683 14858 11055 0,'-1'-2'976'0,"-1"-3"-784"0,2 2-192 0,0-1 0 16,2-1 2176-16,-2 4 400 0,0-4 80 0,1-3 16 16,-1 8 720-16,0 0 128 0,0 0 48 0,12-65 0 15,-12 65-1520-15,0 0-288 0,20-61-64 0,-20 61-16 16,0 0-912-16,32-63-192 0,-32 63-48 0,0 0 0 16,40-60-192-16,-40 60-32 0,33-54-16 0,-33 54 0 15,31-54-144-15,-31 54-16 0,27-57-128 0,-27 57 192 0,0 0-192 0,34-65 0 16,-34 65 0-16,0 0 0 15,0 0 0-15,26-52-192 0,-26 52 48 0,0 0 0 16,0 0-384 0,0 0-80-16,0 0-16 0,0 0 0 0,0 0-1488 0,0 0-288 0,0 0-64 0,0 0-12896 15</inkml:trace>
  <inkml:trace contextRef="#ctx0" brushRef="#br0" timeOffset="163258.29">11685 14332 8287 0,'2'6'368'0,"-1"0"80"0,1-2-448 0,1-1 0 16,-1 0 0-16,0-3 0 0,0 4 2832 0,2 0 496 16,2 2 80-16,3 5 32 0,2 3 32 0,-1 0 16 15,-1 0 0-15,0-2 0 0,0 1-1696 0,-1-1-352 16,1-2-64-16,-1 0-16 0,-2-1-944 0,0-3-192 0,-1-3-32 0,-1 1-16 0,-1 0-176 0,-2-2-256 31,2 1 64-31,-2-3 16 16,0 0-1776-16,-1-5-352 0</inkml:trace>
  <inkml:trace contextRef="#ctx0" brushRef="#br0" timeOffset="163675.38">12037 14054 24879 0,'1'3'1088'0,"0"0"256"0,2-2-1088 0,-2 2-256 16,0-3 0-16,0 0 0 0,0 2 1872 0,2 2 320 15,2 0 64-15,2 4 16 0,1 0-592 0,2 3-112 16,0-1-32-16,-1 2 0 0,3 2-768 0,-1-2-176 16,1 2-16-16,0 0-16 0,1-1-304 0,-1 3-64 15,-1 0-16-15,-1-1 0 0,0 1-176 0,-3 1 192 16,1 2-192-16,-3-1 192 0,0 1-192 0,-3-3 0 16,1 0 144-16,-3 0-144 0,0 3 0 0,-3-1 0 15,2 1 0-15,-3-2 0 0,2-2 0 0,-3-2 0 16,0 2 0-16,-1-2 0 0,0-3 0 0,-2-2-128 15,2 2 128-15,-3-3 0 0,-2 5-208 0,-4-2 32 0,-1-1 16 0,-1 1 0 32,-2-1-304-32,2 1-64 0,2-3-16 0,-1 2 0 15,3 0-736-15,-1-6-128 0,3 3-48 0,1-2 0 16,4 2-800-16,1-3-176 0,1-2-16 0,3 2-10064 0</inkml:trace>
  <inkml:trace contextRef="#ctx0" brushRef="#br0" timeOffset="164691.32">12647 14320 4607 0,'-2'2'400'0,"1"-2"-400"0,1 0 0 0,0 0 0 15,0 0 1584-15,-2 0 224 0,1 0 48 0,-1 0 16 16,-1 0 944-16,1-2 192 0,1 2 48 0,1-3 0 16,0 2-400-16,1 1-80 0,0 0-16 0,2 0 0 15,-1 0-560-15,2 0-112 0,1 1-32 0,0 2 0 16,1-1-784-16,0-1-176 0,0 3-16 0,-1 1-16 16,1-5-352-16,0 1-64 0,2 2 0 0,1-3-16 15,-2 0-128-15,2 0-32 0,-2 0 0 0,-7 0 0 0,0 0-272 0,0 0 128 16,0 0-128-16,42-14 0 0,-34 12 128 0,-2-1-128 15,1 2 0-15,-2-2 0 0,0 3 0 0,-1 0 0 16,1-2 0-16,-2 2 0 0,0 2 0 0,1 1 0 16,-1 1 0-16,0-2 0 0,0 2 0 0,-1-2 0 15,0 2-160-15,-1-3 160 16,2 2-544-16,-2-3-32 0,2 2-16 0,-2-2 0 16,0 0-704-16,0-2-144 0,1 2-32 0,-2-3 0 15,0 3-1792-15,-2-1-352 0</inkml:trace>
  <inkml:trace contextRef="#ctx0" brushRef="#br0" timeOffset="165195.29">12621 14411 3679 0,'0'1'320'0,"0"-1"-320"0,0 0 0 0,0 0 0 15,0 3 1216-15,0-3 192 0,2 0 16 0,-2 0 16 0,1 2 1536 0,0 2 304 16,0-2 64-16,1 0 16 0,-1 0-208 15,0 1-32-15,0 0-16 0,1 0 0 0,0 1-1120 0,-1-4-240 16,1 3-32-16,0-3-16 0,0 3-800 0,1-2-144 16,-2 1-48-16,2-2 0 0,0 3-368 0,4-3-80 15,-1 0 0-15,1 1-16 0,1-1-80 0,-2 0-16 16,0 3 0-16,-1-3 0 0,1-3-16 0,0 3-128 16,2 0 192-16,0 0-64 0,2 0-128 0,-2 0 160 15,-8 0-160-15,0 0 160 0,0 0-160 0,0 0 0 16,36-1 0-16,-32 1 0 0,4-3 0 0,-3 3 0 15,1 0 0-15,-2 0 0 0,1 0 0 0,1-2 0 0,-1 2 0 16,0-1 0-16,-2 1 0 0,1 1 0 0,0 1 0 16,-2-2 0-16,1 3-448 0,-2-2 48 0,0 2 0 15,1-1 0 1,-2-1-688-16,1 4-144 0,-1-1-32 0,0-3 0 16,-1 2-1280-16,1-1-256 0,0-2-48 0,0 1-10592 0</inkml:trace>
  <inkml:trace contextRef="#ctx0" brushRef="#br0" timeOffset="171344.6">13288 14377 20271 0,'-2'2'1792'0,"-1"-1"-1424"15,2 2-368-15,0-3 0 0,1 0 1760 0,-2 0 288 16,1 3 48-16,-1-3 16 0,-1 3 240 0,1-3 48 16,2 0 16-16,1-6 0 0,-1 6-1456 0,0 0-272 15,0 0-64-15,0 0-16 0,26-60-224 0,-26 60-32 16,0 0-16-16,20-50 0 0,-20 50-160 0,0 0-48 16,0 0 0-16,27-60 0 0,-27 60-128 0,0 0 0 15,0 0 0-15,0 0 128 0,0 0-128 0,0 0 0 16,0 0 0-16,0 0 0 0,44-7 0 0,-41 19 0 15,-1 4 0-15,0 0 0 0,0 4 0 0,1 4 0 16,-2 2 0-16,-1 2 0 0,0 1-176 0,0-1-16 16,0 0 0-16,-1 5 0 15,-1 5-256-15,0 5-64 0,-1 2-16 0,1-1 0 16,-1-1-128-16,-2-2-32 0,2-2 0 0,-3-1 0 0,-1-3 432 0,1-3 96 0,0-4 16 0,0-7 0 0,0-1 144 0,1-8 0 16,1-2 128-16,0-7-128 15,2-3 448-15,-1-3 32 0,2-3 0 0,-1-4 0 16,2 10-160-16,0 0-48 0,-3-51 0 0,3 51 0 15,0-49 48-15,0 49 0 0,0-63 0 0,0 63 0 16,1-64 112-16,-1 64 16 0,3-73 16 0,-3 73 0 16,2-82-80-16,-2 82-32 0,5-79 0 0,-5 79 0 15,6-71 32-15,-6 71 0 0,8-56 0 0,-8 56 0 16,0 0-112-16,13-66-16 0,-13 66 0 0,0 0 0 0,23-51-128 0,-23 51-128 0,0 0 192 0,0 0-192 31,36-50 128-31,-36 50-128 0,0 0 0 0,0 0 0 16,45-38 0-16,-45 38 0 0,0 0 0 0,36-7 0 0,-25 8 0 0,-1 2 0 15,-1 3 0-15,-2 0 0 0,-1 0-160 0,-1 4 16 16,-1-1 0-16,-1 2 0 0,-2 4 0 0,-2-2 0 16,-1 5 0-16,0-2 0 0,-1 1-32 0,-2 0 0 15,-1 1 0-15,-1-1 0 0,-1-3 48 0,0-2 0 16,0-2 0-16,0-1 0 0,0-3 128 0,1 0 0 0,-1-2 0 0,1-3-128 0,1 1 128 16,0 1 0-1,1-2 0-15,-1 2 0 0,1-1 0 0,0-2 0 16,1 4 0-16,0-4 0 0,3 2 176 0,1-2-48 15,0-2 0-15,1 2 0 0,0 0-128 0,2 0 160 16,1-3-160-16,1 2 160 0,0-1-160 0,1 2 0 16,0-4 0-16,1 4 128 0,1-3-128 0,-1 3 0 15,3-2 0-15,-10 2 0 0,0 0 0 0,0 0 0 0,40-5 128 16,-30 3-128-16,-1-1 0 0,1 2 0 0,-10 1 0 0,0 0 0 0,0 0 0 0,0 0-256 16,50-19 64-1,-50 19 16 1,0 0-608-16,0 0-128 0,0 0-32 0,48-31-17104 0</inkml:trace>
  <inkml:trace contextRef="#ctx0" brushRef="#br0" timeOffset="172303.72">14031 13889 4607 0,'0'-2'400'0,"-1"-1"-400"0,1 2 0 0,-1 1 0 15,-1 0 1456-15,1 0 208 0,-1 0 32 0,-2 0 16 16,-2-2 1360-16,0 4 256 0,-2-2 64 0,1 4 16 16,-3-2-688-16,1 4-144 0,2 1-16 0,-2-1-16 15,1 4-768-15,-1 0-160 0,-1 0-16 0,1 2-16 16,1-2-688-16,-1 5-144 0,-1 1-32 0,1 3 0 16,0 0-400-16,0 0-64 0,0 3-32 0,4 0 0 0,0 0-32 0,3-2-16 0,-1 1 0 0,3 1 0 15,0 1-48-15,0-1 0 0,2 0 0 0,-1-1 0 31,1 1-128-31,2 1 0 0,0 0 144 0,1-2-144 0,0-1 0 0,1-4 0 16,1-1 0-16,2-3 128 0,0 1-128 0,-1-6 0 16,2 2 0-16,3-6 0 0,-1 0-144 0,3-3 144 15,-15 0-160-15,0 0 160 16,53-19-704-16,-53 19-64 0,0 0 0 0,64-49-17216 16</inkml:trace>
  <inkml:trace contextRef="#ctx0" brushRef="#br0" timeOffset="172559.37">14248 13931 17503 0,'-4'9'768'0,"1"-5"176"0,1-2-752 0,1 2-192 0,1-2 0 0,0 2 0 16,-2 0 3024-16,1 2 576 0,-1 4 112 0,-1 2 32 16,1 4-976-16,-1 5-192 15,1 2-32-15,1-1-16 0,-1-2-1616 0,1 1-320 0,2-3-64 16,-1-1-16-16,2 5-176 0,-2-4-32 0,1 2-16 0,-1 2 0 15,0 0-96-15,1 3-32 0,-1-3 0 0,0-3 0 16,0-2-160-16,0 1 0 0,0-5 0 0,0 0 0 16,0-4 0-16,0 0 0 0,-1-3-144 0,1 0 144 31,0-1-640-31,1 0 0 0,0-3-16 0,2 0 0 0,-1-2-1456 16,2-2-304-16,1 0-48 0</inkml:trace>
  <inkml:trace contextRef="#ctx0" brushRef="#br0" timeOffset="172761.48">14427 14297 10127 0,'0'13'448'0,"0"-3"96"16,0-7-544-16,0 2 0 0,0-1 0 0,1 2 0 0,-1-2 2816 0,1 5 448 16,1 0 80-16,-1 8 32 0,1-1-592 0,0-2-112 15,-1-2-32-15,0-1 0 0,-1-1-1552 0,0-1-320 16,-1-2-64-16,0 1-16 0,-1-4-496 0,1 2-192 15,0-5 128-15,0 2-128 0,-1-1 0 0,1-4-256 16,-1 2 48-16,0-6 0 16,1-2-1712-16,1 8-352 0</inkml:trace>
  <inkml:trace contextRef="#ctx0" brushRef="#br0" timeOffset="173476.57">14710 14045 11055 0,'-5'3'480'0,"3"-3"112"0,-1 0-464 0,2 0-128 15,0 0 0-15,1 0 0 0,0 0 2304 0,0 0 432 16,-2 0 80-16,2 0 32 0,0 0 528 0,3 0 96 15,1 0 32-15,2-3 0 0,0 2-1648 0,3-2-336 16,-9 3-64-16,0 0-16 0,0 0-672 0,42-16-144 16,-42 16-32-16,0 0 0 0,0 0-272 0,48-16-64 15,-48 16-16-15,0 0 0 0,33-5-112 0,-24 8-128 16,0-1 176-16,-1-1-176 0,1 4 0 0,-2 3 0 16,-2-2 0-16,0 0 0 0,0 3 0 0,-2 1 0 15,0 0 0-15,-1 2 0 0,-1 0-256 0,-1 4-48 16,0 1-16-16,-3-1 0 15,1-2-656-15,-1 3-144 0,-2-1-32 0,-1 0 0 16,-1 2-704-16,-3 1-160 0,-1 1-32 0,-2-1 0 16,0 2 416-16,-2-5 80 0,-1-1 16 0,1-1 0 15,1-5 880-15,0-2 176 0,1-3 32 0,0-2 16 0,2 1 432 0,1-6 0 0,1 1 192 0,3-2-64 16,1-3 448-16,1-2 80 0,2 3 32 0,2 6 0 16,0 0 176-16,0 0 32 0,0 0 16 0,13-61 0 15,-13 61 400-15,0 0 80 0,0 0 16 0,0 0 0 0,0 0-208 0,37-43-48 0,-28 42 0 0,0 2 0 31,1-1-416-31,-1 2-96 0,4 1 0 0,-2 0-16 16,3 1-384-16,-2 2-80 0,-1 1-16 0,1-1 0 16,1 2-144-16,-2 2 0 0,0-2 0 0,-2 0 128 0,-1 2-128 0,-1-1 0 0,0 1 0 0,-2 0 0 15,0-2 0-15,-1 0 0 0,-2 0 0 0,1-1 0 16,-1-1 0-16,0-2-192 16,1-2 64-16,-2 2 128 15,3-4-1168-15,-2 1-112 0,2 1-32 0,0-5-9872 16,0 0-1968-16</inkml:trace>
  <inkml:trace contextRef="#ctx0" brushRef="#br0" timeOffset="173839.6">15053 13940 11055 0,'0'4'480'0,"0"-4"112"0,0 0-464 0,0 2-128 0,1-2 0 0,0 0 0 15,0 1 2544-15,2-1 480 0,2 3 112 0,2 1 0 16,3 1 192-16,1-2 16 0,0 1 16 0,0 0 0 16,4 2-1536-16,-5-1-304 0,-4-2-64 0,2-3-16 15,0 7-800-15,7 0-144 0,1 5-48 0,0 3 0 16,0 1-160-16,-1 0-32 0,-4 1-16 0,1-1 0 15,-4 2-64-15,0 1-16 0,-2-1 0 0,-1 2 0 16,-3-1-160-16,1-1 0 0,-2 2 0 0,-2-2 128 16,-1 1-128-16,0-2 0 0,-1 1 0 0,0-2 0 15,-2 0 0-15,-1 0-144 0,-1-4 144 0,0 1-160 16,-2-1-144-16,1-2-16 0,-2 2-16 0,-1-2 0 16,0 0-160-16,1-1-16 0,0 1-16 0,1-4 0 15,-1 4-688-15,0-2-144 0,-1 2-32 16,0 0 0-16,2-4-848 0,2 0-160 15,2-2-32-15,1-1-10416 0</inkml:trace>
  <inkml:trace contextRef="#ctx0" brushRef="#br0" timeOffset="174526.66">15553 14224 14735 0,'3'-2'1312'0,"-3"2"-1056"0,0 2-256 0,1-2 0 16,0 0 1712-16,1 0 272 0,0 0 64 0,3 2 16 16,2 0 736-16,2-2 144 0,0 0 16 0,1 0 16 15,1-2-1152-15,0 0-224 0,1 2-64 0,-12 0 0 16,0 0-768-16,39-6-176 0,-26 6-16 0,-2-2-16 15,0 1-368-15,-1 1-192 0,0 0 192 0,-2 0-192 16,-1 1 0-16,-1 1 0 0,-1-1 0 0,-1 4 0 16,0-1-432-16,-2-1-144 0,1-2-16 0,-1 1-16896 15</inkml:trace>
  <inkml:trace contextRef="#ctx0" brushRef="#br0" timeOffset="174782.72">15668 14146 4607 0,'0'3'400'0,"0"-3"-400"15,0 0 0-15,0 0 0 0,0 0 2672 0,0 0 448 16,0 0 80-16,0 2 32 0,-1-2 0 0,1 2 0 16,0-2 0-16,1 0 0 0,-1 0-1024 0,0 2-208 15,0-2-32-15,0 3-16 0,2-2-464 0,-1 5-80 16,0 0-32-16,0 0 0 0,2 2-864 0,-1 3-192 15,-1-1-16-15,2 0-16 0,-1 5-288 0,1-4 0 16,1 4 0-16,-2-2 0 0,2 2 0 0,-2-3 0 0,2 1-128 0,-2-3 128 31,2-2-528-31,-1 0-16 0,0-6 0 0,1 2 0 16,0-4-1856-16,-1-4-368 0</inkml:trace>
  <inkml:trace contextRef="#ctx0" brushRef="#br0" timeOffset="175801.7">16246 14336 8287 0,'1'0'736'0,"0"0"-592"0,-1 0-144 0,0-3 0 16,2 2 1648-16,-2 1 288 0,1 0 64 0,0-4 16 15,0-1 688-15,0 2 144 0,-1 3 32 0,0 0 0 16,0 0-832-16,0 0-176 0,0 0-16 0,10-55-16 16,-10 55-720-16,0 0-144 0,0 0-16 0,0 0-16 0,0 0-256 15,15-55-48-15,-15 55-16 0,0 0 0 0,0 0-320 0,0 0-64 16,0 0-16-16,0 0 0 0,0 0-224 0,19 2 144 15,-16 10-144-15,1 4 128 0,-1 3-128 0,0 3 128 16,1 4-128-16,-1 3 128 0,-1-1-336 0,2 3-80 16,-2-3-16-16,1 2 0 15,-2-1-768-15,1 4-144 0,0 2-48 0,-2 3 0 16,0 0-464-16,-2-3-80 0,1-3-32 0,-1-1 0 0,-1-5 1040 0,2-5 208 0,-2-4 32 0,1-4 16 16,1-5 544-16,-3-4 224 0,2-2-16 0,-2-6 0 0,0-3 656 0,0-4 128 15,1-1 32-15,-2-4 0 16,5 16-32-16,-8-45 0 15,8 45 0-15,-7-52 0 0,7 52 272 0,-6-58 48 16,6 58 16-16,-3-67 0 0,3 67-432 0,0-69-96 0,0 69-16 0,5-67 0 16,-5 67-400-16,6-56-64 0,-6 56-32 0,8-51 0 15,-8 51-80-15,0 0-16 0,16-56 0 0,-16 56 0 16,0 0-16-16,0 0-16 0,0 0 0 0,37-48 0 16,-37 48-160-16,0 0 192 0,0 0-192 0,0 0 192 15,47-16-192-15,-38 16 0 0,-1 1 0 0,1 2 128 16,0 3-128-16,-1 1 0 0,1 2 0 0,-3 1-176 15,0 2 48-15,-1 0 0 0,-1 2 0 0,-3 1 0 0,-1 3 128 0,-2-1-208 0,-1-1 80 0,0-3 128 16,-4 2-224-16,1-1 80 0,-2 1 16 0,-1-3 0 31,1-2-64-31,0-4-16 0,-3 1 0 0,1-2 0 16,0-1 208-16,-1-4-176 0,1 2 176 0,0-2-160 16,0-2 160-16,1 2 0 0,2 0 0 0,1-2 0 15,2 2 0-15,2-2 0 0,0 0 0 0,4-2 0 0,0 0 0 0,2 2 0 16,2-2 0-16,0 2 0 0,0-1 0 0,2 2 128 15,2-1-128-15,-2 2 176 0,1 0-48 0,1 0 0 16,0 2 0-16,-2-2 0 0,0 1-128 0,1 2 0 0,2-1 144 0,0-1-144 16,0 2 0-16,1 1 0 15,1-1 0-15,-1 0 0 0,0-1-288 0,2-2-32 16,0-2 0-16,-2-1-11888 16,-12 3-2384-16</inkml:trace>
  <inkml:trace contextRef="#ctx0" brushRef="#br0" timeOffset="176159.98">16849 13874 10127 0,'1'-1'448'0,"-1"-4"96"0,2 2-544 0,-2 3 0 0,0 0 0 0,0-3 0 16,-2 3 3072-16,1-1 496 0,0 1 96 0,-3-3 32 16,-1 6 96-16,-1 1 32 0,0-1 0 0,-3 6 0 15,2 1-2160-15,-2 0-448 0,1 0-64 0,-2 4-32 16,1 1-544-16,0 3-96 0,1 3-32 0,-1 1 0 16,2 1-144-16,0 6-48 0,1-1 0 0,3-1 0 15,-1-1-256-15,1-1 160 0,3 0-160 0,0-3 128 16,0 0-128-16,3-2 0 0,-1 1 0 0,2 1 0 0,1-2 0 0,0-5 0 15,2 1 0-15,0-3 0 0,0-4-192 0,2-2 0 16,1 0-16-16,-1-2 0 16,1-1-368-16,3-4-80 0,0 0-16 0,1-3 0 15,-14 3-1616-15,0 0-320 0</inkml:trace>
  <inkml:trace contextRef="#ctx0" brushRef="#br0" timeOffset="176615.71">16954 14086 17503 0,'-5'-3'768'0,"2"2"176"16,3 1-752-16,-2 0-192 0,1 0 0 0,1-2 0 0,0 2 2816 0,0-4 512 15,0 2 128-15,-1-2 0 0,2-2-880 0,0-1-176 16,1 1-32-16,0-1-16 16,1 1-1328-16,0-1-256 0,1 1-48 0,1 1-16 15,0 2-336-15,0-1-80 0,0 0-16 0,1 2 0 0,0 2-48 0,2-3-16 16,0 3 0-16,1 3 0 15,0-1-208-15,-1 2 144 0,2 0-144 0,-1 2 128 16,1 0-128-16,0 3 0 0,-1 1 0 0,1 2 0 16,0 0-208-16,-1 2-32 0,-2 1 0 0,-2 1 0 31,0 0-144-31,-2 2-16 0,-2-1-16 0,-1-1 0 0,-1 0-128 16,-2-4-32-16,0 0 0 0,-2 1 0 0,-3-2-176 15,0 1-32-15,-2 1-16 0,-2-1 0 0,1-2 0 0,-2 0 0 0,-1-2 0 0,-2-4 0 0,1 1 384 0,0-4 80 16,2 2 16-16,-1-3 0 0,2-3 320 0,1 0 128 15,2-1 0-15,0-2 0 0,3 1 320 0,1-1 64 16,4-2 16-16,0 2 0 0,0-3 160 0,2 2 16 16,-1 7 16-16,0 0 0 0,0 0-144 0,0 0-16 15,0 0-16-15,0 0 0 0,47-41 0 0,-37 39 0 16,2 0 0-16,2 0 0 0,0-1-256 0,0 3-48 0,1 0-16 0,-1 0 0 0,-1 3-224 16,1-3 144-1,-2 4-144-15,0-2 128 0,2 2-128 0,-3-2 0 16,0 2 0-16,-1 0 0 0,0 1 0 0,-1-2-304 15,-1 0 48-15,1-2 16 16,-2 2-1664-16,1-1-336 0</inkml:trace>
  <inkml:trace contextRef="#ctx0" brushRef="#br0" timeOffset="176794.87">17312 14339 1839 0,'-2'13'160'0,"0"-7"-160"15,0 0 0-15,0-2 0 16,2-2 4528-16,-1 1 864 0,1-2 176 0,-1 4 48 15,-2 2-2352-15,1 2-480 0,-1 1-96 0,2 0 0 16,-1-2-1536-16,2-1-320 0,-2-1-48 0,2-1-16 16,0 0-512-16,0-2-128 0,2 1 0 0,-2 1-128 15,1-4 0-15,0 2 0 0,2-1-240 0,-2 2 80 32,1-3-1312-32,0 4-272 0</inkml:trace>
  <inkml:trace contextRef="#ctx0" brushRef="#br0" timeOffset="177126.11">17495 14086 15663 0,'-4'0'688'0,"2"0"144"0,-1 0-656 0,2 0-176 15,1 0 0-15,0 0 0 0,-1 0 2496 0,-1 0 448 16,1 0 112-16,-1 0 16 0,-1 2-96 0,1 2-16 16,0-1 0-16,1 0 0 0,0 3-1520 0,0 1-304 15,1-1-64-15,0 4-16 0,1 0-512 0,-1-2-96 0,1 5-32 0,-1 0 0 16,1 2-160-16,-1 1-16 0,2 1-16 16,-2 1 0-16,1-1-224 0,-1 0 0 0,-1-1 128 0,1 4-128 15,0-4 0-15,-2 0 0 0,2 3 0 0,0-7 0 0,0-2 0 0,2-1-160 16,-1-2 160-16,0-1-192 31,2-1-256-31,-1-5-48 0,1 0-16 0,0-2 0 16,2-4-896-16,-5 6-192 0,0 0-48 0,0 0-15088 0</inkml:trace>
  <inkml:trace contextRef="#ctx0" brushRef="#br0" timeOffset="177559.55">17606 13883 20271 0,'0'0'896'0,"0"0"192"0,1-2-880 0,0 0-208 16,1 1 0-16,-1 1 0 0,0-1 2448 0,2-2 448 0,0 2 96 0,2-1 16 0,2 2-544 0,-1 0-96 31,2 2-32-31,0 2 0 0,0 2-1376 0,1 2-288 16,-2 3-48-16,1-1-16 0,1 3-128 0,-2 2-32 15,3 1 0-15,-1 0 0 0,-1 3-176 0,1-3-32 16,1 4-16-16,-2 1 0 0,2-2-96 0,0 2-128 16,-1 2 176-16,-2-1-176 0,2-2 0 0,-3 1 0 15,0-2 0-15,0 1 0 0,-1-2 0 0,0 1 0 0,-1-3 0 0,-1 3 0 16,-2-4 0-16,0 2 0 0,-1-1 0 0,-1-1 0 15,0-1 0-15,-3 1-224 0,0-3 64 0,-2 1 16 16,0 0-80-16,-2-1-16 0,1-2 0 0,-2-1 0 16,1-3-48-16,-1 0-16 0,2-2 0 0,-2-2 0 15,1 0-80-15,1-4 0 0,-2 2-16 0,3-2 0 16,-1-1-752 0,2 2-160-16,-1-1-32 0,-1-2-15280 0</inkml:trace>
  <inkml:trace contextRef="#ctx0" brushRef="#br0" timeOffset="178592.65">18300 14098 6447 0,'-3'-2'576'0,"2"1"-576"15,0 1 0-15,1 0 0 0,0-3 1728 0,0 3 224 16,-1-2 48-16,-1 0 16 0,1-3 800 0,1 2 176 16,0-1 16-16,1 0 16 0,2 2-336 0,-1 2-80 15,2-3-16-15,0 3 0 0,-1 0-688 0,1 3-144 16,1-1-32-16,0-2 0 0,1 4-848 0,0-3-176 15,2 2-48-15,0-3 0 0,1 2-256 0,1-2-48 16,0 0-16-16,1 0 0 0,0-2-176 0,-1 2-32 16,-1 0-128-16,-1-3 192 0,0 3-192 0,-1-1 128 15,1 1-128-15,-1 0 0 0,-1 0 0 0,-1 0 0 16,0 0 0-16,0 0 0 0,-1 1 0 0,-1-1 0 16,1 3 0-16,0-3 0 0,-3 0-256 0,0 0-112 0,2 0-16 15,-2 0 0 1,0-3-720-16,-1 3-160 0,0 0-16 0,-1 0-10640 0,0 0-2128 0</inkml:trace>
  <inkml:trace contextRef="#ctx0" brushRef="#br0" timeOffset="178863.98">18310 14202 6783 0,'0'4'144'0,"0"-4"48"0,0 0 0 0,0 0 0 16,0 0-192-16,0 0 0 0,1 2 0 0,0-2 0 0,2 2 3456 0,0 0 640 16,2 2 144-16,1-1 32 0,1 2-880 0,0-3-160 15,0 3-32-15,1-4-16 0,-1 1-1264 0,1 1-240 16,0-2-48-16,1 1-16 0,0-2-880 0,2 0-176 0,-3-2-48 0,2 1 0 16,3-2-320-16,-1 1-192 15,0 1 192-15,0-2-192 0,-1 1 0 0,0 0 0 16,-11 2 0-16,0 0 0 15,0 0-224-15,48-16-160 0,-37 14-16 0,-1-2-11696 16,0-1-2320-16</inkml:trace>
  <inkml:trace contextRef="#ctx0" brushRef="#br0" timeOffset="179705.99">19207 13536 5519 0,'-1'-4'496'0,"0"1"-496"16,1 3 0-16,0-3 0 0,1 0 1488 0,0 0 208 0,2-1 32 0,-3 4 16 15,0 0 1392-15,0 0 256 16,27-52 64-16,-27 52 16 0,0 0-592 0,32-48-128 0,-32 48-32 0,0 0 0 15,41-39-832-15,-41 39-160 16,0 0-48-16,53-28 0 0,-53 28-992 0,0 0-208 0,52-16-32 16,-52 16-16-16,0 0-224 0,47-3-32 0,-33 7-16 0,-1 2 0 15,-2 3-160-15,-1-2 128 0,0 4-128 16,-2-1 128-16,-1 3-128 0,-1-1 0 0,-1 2 0 0,-1-1 128 16,0 2-128-16,-3 0 0 0,0 2 0 0,-2-2 0 0,0 1 0 0,-2-2 0 15,-2 3 0-15,-2 3 0 16,-1-4 0-16,-2 2 0 0,-1-1 0 0,-1-3 0 0,0 0-224 0,-2 1 80 0,-3 1 16 0,-2 0 0 31,-2-2 128-31,3-3-208 0,-2-1 80 0,2-3 128 16,1-2-144-16,4-4 144 0,-1 2 0 0,4-6 0 0,1 2 0 0,2-5 144 0,2 3 16 0,1-3 0 15,3-1 0-15,1-2 0 0,1 0 0 0,-1 9 0 16,0 0-160-16,0 0 160 16,0 0-160-16,34-48 160 0,-34 48-16 0,0 0 0 15,0 0 0-15,0 0 0 0,53-28 176 0,-53 28 16 16,0 0 16-16,42 0 0 0,-30 2-144 0,2-1-16 15,1 4-16-15,2 0 0 0,0 4-176 0,1-3 128 16,1 3-128-16,0 1 128 0,-2-3-128 0,1 4 0 16,-2 0 0-16,-3 1 0 0,1-3 0 0,-4 1 0 15,0-1 128-15,-3-2-128 0,2 2 0 0,-4-3 0 16,0 2 0-16,-3 0 0 0,1-1 0 0,-3-1 0 16,1-3 0-16,-1 0-176 15,0 1-256-15,-1-4-48 0,1 0-16 0,-2-3 0 16,2 2-288-16,-2-2-64 0,1 0-16 0,-3-2-17680 0</inkml:trace>
  <inkml:trace contextRef="#ctx0" brushRef="#br0" timeOffset="180162.19">19122 13889 4607 0,'-2'2'192'0,"0"0"64"0,2-2-256 0,2 0 0 15,-1 0 0-15,-1-2 0 0,1 2 2912 0,3-2 544 16,1 0 96-16,2-2 32 0,-7 4 688 0,0 0 144 0,0 0 16 0,51-15 16 15,-51 15-1840-15,38-3-368 16,-38 3-80-16,43 0-16 0,-20 0-1184 0,1 0-224 16,6 2-48-16,1-2-16 0,1 0-224 0,0-2-64 15,2-2 0-15,-34 4 0 0,64-10-192 0,-64 10-64 16,62-12 0-16,-62 12 0 0,54-13-128 0,-54 13 0 16,46-12 0-16,-46 12 0 0,0 0 0 0,49-16 0 15,-49 16 0-15,0 0 0 0,0 0 0 0,46-9 0 0,-37 12 0 16,-3-1 0-16,1 2 0 0,-2-1-224 0,0 4 32 0,0-4 0 31,1 2-336-31,-1-3-64 0,-1 3-16 0,1-2 0 16,-1-3-192-16,-2 1-32 0,-1 2-16 0,1-3 0 0,-1 0-1920 0,0 0-384 0</inkml:trace>
  <inkml:trace contextRef="#ctx0" brushRef="#br0" timeOffset="180911.78">19243 14129 1839 0,'-2'0'160'0,"1"0"-160"16,-2 0 0-16,2 0 0 0,1 0 1472 0,-1 0 272 16,1 1 48-16,-2-1 16 0,0 3 1408 0,-1-3 288 15,2 4 48-15,-1-4 16 0,2 2 16 0,0-2 0 16,0 1 0-16,2 2 0 0,2-3-1456 0,0 2-272 15,2-1-64-15,0-1-16 0,0 3-1024 0,2-3-208 16,0 0-32-16,1 2-16 0,1-2-128 0,1 0-32 0,-1 2 0 16,1 0 0-16,0-2-144 0,1 3-16 0,-1-2-16 0,-1 1 0 15,0 0-160-15,-1 0 0 0,1 1 0 0,-3-3 128 16,1 3-128-16,-2 0 0 0,-1 0 0 16,-1 0 0-16,-2 1 0 0,-1-3 0 0,0 4-128 0,-1-2 128 15,-1 0-256-15,-1 3 0 0,-2-2 16 0,-1 0 0 16,-1 1 64-16,-2-1 16 0,0 1 0 0,-1 2 0 15,-1-1 160-15,0-3-160 0,0 4 160 0,1-4-160 16,-1 4 160-16,2-5 0 0,1 4 0 0,2-1-128 16,1 1 128-16,2-1 0 0,1-1 0 0,2 0 0 15,0 1 0-15,1-4 192 0,3 3-64 0,0 1 0 0,2-4 32 0,-1 4 16 16,1-2 0-16,2 0 0 0,-2-2-16 0,1 2 0 16,0-1 0-16,0 2 0 0,0-2-32 0,0 2-128 0,-1 2 192 0,1-2-64 15,-1 2-128-15,-1 0 0 16,-1 0 0-16,0 1 128 0,1-1-128 0,0 0 0 15,1 4 0-15,-2-3 0 0,0 2 0 0,0-2 0 16,-3 2 0-16,0 0 0 0,0-3-192 0,-4 1-32 16,1 2 0-16,-1-3 0 0,-1 0-48 0,-2-1-16 15,0 1 0-15,-1 1 0 0,-1-2 112 0,-2 1 32 16,-1-3 0-16,-1-1 0 0,0 0 144 0,-1-2 0 16,-2 3-144-16,-1-3 144 0,2 0 0 0,-2 0 0 15,0 0 0-15,0 0 0 0,1 0 0 0,1-3 0 16,0 3 0-16,4 0 0 0,0 0-128 0,2 0 128 0,2-2 0 15,0 2 0-15,1 0 0 0,0-2 0 16,3 2 0-16,0 0 0 0,1 0-128 0,-2 0 128 0,4-2 0 0,-1 1 0 16,1 1-256-16,2-5 0 0,1 1 16 0,-5 4 0 31,0 0-912-31,0 0-176 0,0 0-32 0,0 0-15312 0</inkml:trace>
  <inkml:trace contextRef="#ctx0" brushRef="#br0" timeOffset="181668.14">19871 14151 1839 0,'2'-2'160'0,"-2"-2"-160"0,1 2 0 0,-1-1 0 0,1 2 880 0,-1 1 144 15,0-2 16-15,1 2 16 0,1-4 864 0,0-2 192 31,-2 2 16-31,3-2 16 0,-2 1 464 0,-1 1 80 16,0 2 32-16,-1 0 0 0,1-1 80 0,-2 0 16 16,0 1 0-16,-1 2 0 0,0-1-704 0,-1 1-144 15,-1 0-32-15,0 0 0 0,-1 0-1008 0,0 1-208 0,-2 1-32 0,1 1-16 16,1-2-176-16,-2 1-48 0,1 2 0 0,-1-1 0 16,1 0-128-16,-2 1-16 0,1 2-16 0,-1 0 0 0,-1 3-80 0,1 1-16 15,0 0 0-15,-1 2 0 0,1 3-192 0,-2 1 176 16,2 4-176-1,-1 0 160-15,0 4-160 0,1 1 0 0,0 0 144 16,0-2-144-16,3 0 0 0,-1-1 0 0,0 1 0 0,2-3 128 16,2 0-128-16,-1-1 0 0,2-1 0 0,-1 1 0 15,3 0 0-15,0 2 0 0,3-3 0 0,2-2 0 16,-2-1 0-16,3-5 0 0,3-1 0 0,1-2-128 0,1-1 128 0,1-1 0 0,3-2 0 0,1-1 0 16,0-4 0-16,2 2-128 0,-2-3 128 0,-16 3 0 15,37-11-128-15,-37 11 128 0,41-14-128 0,-41 14 128 16,0 0-208-16,57-26 32 15,-57 26 16-15,0 0 0 0,47-28-16 0,-47 28 0 16,0 0 0-16,0 0 0 0,0 0-64 0,43-37-16 16,-43 37 0-16,0 0 0 0,0 0 0 0,0 0-16 15,0 0 0-15,0 0 0 0,0 0 80 0,0 0 32 16,0 0 0-16,-9-35 0 0,-1 35 160 0,0 0 0 16,-2 0 0-16,-3 2 0 0,3-2 0 0,-4 4 0 15,1-1 0-15,-1-2 128 0,-1 4-128 0,2-2 176 16,0 1-176-16,0 2 192 0,1 1-192 0,2-1 160 0,0 0-160 0,2 0 160 0,1 1-160 0,1 2 128 31,0-3-128-31,2 1 128 0,1-1-128 0,0 4 0 16,1-4 0-16,2 0 0 0,1 1 0 0,1-2 0 0,1 0 0 0,0-2 0 15,3-1-256-15,0-4-48 0,0-1 0 0,3 0-12320 16,-7 3-2480-16</inkml:trace>
  <inkml:trace contextRef="#ctx0" brushRef="#br0" timeOffset="183608.73">5250 16798 10127 0,'0'3'896'16,"0"0"-704"-16,2-3-192 0,-2 0 0 0,0-3 1280 0,1 3 240 15,-1 0 32-15,1 0 16 0,2 0 480 0,0-3 112 16,1 0 16-16,0-4 0 0,-4 7-576 0,0 0-128 16,0 0 0-16,0 0-16 0,23-57-144 0,-23 57-32 15,0 0 0-15,0 0 0 0,22-53-464 0,-22 53-112 16,0 0 0-16,0 0-16 0,0 0-368 0,0 0-64 16,0 0 0-16,0 0-16 0,0 0-112 0,0 0-128 15,0 0 176-15,0 0-176 0,38 0 144 0,-35 13-144 16,1 8 0-16,0 2 144 0,-2-1-144 0,1 6 0 15,-1 3 0-15,1 1-176 0,-1 3 0 0,-1-3 0 16,1 3 0-16,-1-3 0 16,0 3-592-16,-1-1-112 0,0 1-16 0,-1-3-16 15,0 1-272-15,-1-4-48 0,0-3-16 0,1-1 0 0,-2-6 848 0,1 0 160 16,-1-7 48-16,1-2 0 0,-1-4 624 0,2-2 128 0,0-4 16 0,1 0 16 16,-1 0 368-16,-1-4 64 0,0-2 0 0,-1-6 16 0,3 12-416 0,-7-41-96 15,7 41-16-15,-8-48 0 16,8 48 96-16,-4-57 16 0,4 57 0 0,-3-61 0 15,3 61-48-15,-5-69 0 0,5 69 0 0,-1-73 0 16,1 73-192-16,2-74-32 0,-2 74-16 0,7-68 0 16,-7 68-80-16,7-63 0 0,-7 63-16 0,0 0 0 15,21-73-96-15,-21 73-16 0,0 0 0 0,25-62 0 16,-25 62-128-16,0 0 0 0,0 0 144 0,41-61-144 16,-41 61 0-16,0 0 0 0,0 0 0 0,47-38 128 0,-47 38-128 0,0 0 0 0,0 0 0 0,40-10 0 15,-32 10 0-15,0 1 0 0,2 3 0 0,0 5 0 31,0-1 0-31,-1 6 0 0,-2-2 0 0,-3 2 0 0,0 1 0 16,-3 1 0-16,-1 2 0 0,-1 1-128 0,-2 1 128 16,-2-2 0-16,0 2 0 0,-2-1 0 0,-2 2 0 0,-2-1 0 15,1-2 0-15,-1 1 0 0,-1 0 0 0,-1 0 0 16,1-5 0-16,0 0-128 0,0-1 128 0,2-2 0 0,-1 0 0 0,3-5 0 16,-1 2 0-16,2-5 0 15,-1 2 0-15,2-3 0 0,2 0 0 0,1-2 0 16,0 0 0-16,1 0 0 0,0-2 0 0,2 0 0 15,-1 2 0-15,1-2 0 0,-1-1 0 0,1 2 0 16,1 1 0-16,0-2 0 0,2-1 0 0,-1 2 0 16,3 1 128-16,1-3-128 0,2 3 160 0,1 3-32 15,0-3-128-15,1 1 192 0,1 2 0 0,1-1-16 16,1 2 0-16,0 0 0 0,-2 0-176 0,1-2 0 16,2 3 144-16,-1-5-144 0,2 0 0 0,-1 0 0 0,-1-5 0 0,-13 5 0 15,0 0 0-15,0 0-208 0,52-26 16 0,-52 26 16 31,0 0-1056-31,0 0-224 0,0 0-32 0,0 0-16256 0</inkml:trace>
  <inkml:trace contextRef="#ctx0" brushRef="#br0" timeOffset="187139.87">5776 17151 8287 0,'-4'7'736'0,"2"-4"-592"0,-1 1-144 0,2-1 0 16,0-2 1392-16,1 1 240 0,0-2 48 0,-1 3 16 15,1 0 864-15,0 0 192 0,1 1 16 0,-1-1 16 16,2 0-480-16,1-2-80 0,0-1-32 0,1 0 0 0,2 0-608 0,1-1-128 0,-1 1-32 0,0 0 0 31,3 0-560-31,-2 0-112 0,-1 0-32 0,2 1 0 0,0 1-400 0,1 1-96 16,0-3-16-16,-2 1 0 0,2 2-208 0,-2-3 0 15,3 0 0-15,-1-4 0 0,-1 4 0 0,1-5 0 16,0 4 0-16,-1-4 0 0,0 1 0 0,-1 0 0 16,0 1 0-16,0-3 0 0,-1-1 0 0,-2 1-192 15,-1-3 192-15,-2 2-160 16,2 1-256-16,-3-3-48 0,-1 3-16 0,-1 2 0 0,1-2 240 0,-4 2 48 0,2 1 16 0,-4 0 0 0,2 1 176 16,-2 1 0-1,1 1 0-15,-3-3 0 0,2 3 0 0,-2 0 144 16,2 0-144-16,-2 0 160 0,0 3 0 0,1-6 0 15,0 3 0-15,0-2 0 0,-1 0 16 0,0 0 0 16,1-2 0-16,2 2 0 0,-1-2-48 0,4-1 0 16,-1 1 0-16,-1 1 0 0,3-1 64 0,0-1 16 0,1 1 0 0,0 1 0 15,0-1-80-15,1 1 0 0,0 0-128 0,0 0 192 16,1 1-192-16,0 0 176 0,0 0-176 0,2-2 160 0,-1 2-160 0,2-1 0 16,-2 0 144-16,2-1-144 15,-1 1 0-15,0 0 128 0,1-1-128 0,1-2 0 16,-5 6 0-16,0 0 0 0,0 0 0 0,0 0 0 15,0 0 0-15,47-45 0 0,-47 45 0 0,0 0 0 16,0 0-192-16,0 0-48 0,0 0-16 0,49-27 0 31,-40 26-1264-31,0-2-256 0</inkml:trace>
  <inkml:trace contextRef="#ctx0" brushRef="#br0" timeOffset="187607.71">6293 16529 6447 0,'-4'4'576'0,"0"1"-576"0,3-5 0 0,0 1 0 16,1-1 2064-16,-3 3 304 0,1-2 64 0,-3 4 16 0,-2 1 1088 0,-1 0 224 16,0 1 32-16,0 0 16 15,1-3-1168-15,-1 1-224 0,2 1-48 16,-1-1-16-16,0 1-1088 0,1 3-224 0,0-3-32 0,0 2-16 15,0 2-480-15,1 0-112 0,0 3-16 0,1-1 0 16,0 2-112-16,2 0-16 0,-1 2-16 0,3 3 0 16,-1-2-240-16,2 4 176 0,2 2-176 0,-1-5 160 15,2-1-160-15,1 1 0 0,0-2 0 0,1 0 0 16,2 0 0-16,0 0 0 0,2 3 0 0,0-3 0 0,1-1 0 0,2 1 0 0,0 0 0 0,2 0 0 31,1 2 0-31,0-4 0 0,0 1 0 0,0-2 0 16,-1 0 0-16,0-5 0 0,-3 0-144 0,1-2 144 15,-2-2-528 1,-1-4-48-16,0-2-16 0,-2-4-11888 0,-8 6-2384 0</inkml:trace>
  <inkml:trace contextRef="#ctx0" brushRef="#br0" timeOffset="188023.9">6554 16668 14735 0,'-3'6'640'0,"2"-2"160"0,0 0-640 0,0-2-160 0,-1-1 0 15,2 2 0-15,0-1 2976 0,-1-1 560 0,-1 4 112 0,-1 2 32 16,1-1-720-16,0 1-144 0,0-1-16 0,1 1-16 16,-1-1-1568-16,0 0-304 0,1 1-64 0,0 2-16 15,-1 0-448-15,1 1-112 0,-1-1-16 0,0 4 0 16,0-3-64-16,1 0 0 0,-1 2-16 0,1-3 0 15,1 0-176-15,0-2 0 0,0-1 144 0,3 0-144 16,-1 0 0-16,1-5 144 0,0 2-144 0,1 1 0 16,1-4 128-16,0 0-128 0,0 0 0 0,2 0 0 15,1-4 0-15,-1 4 0 0,2-3 0 0,-2 2 0 16,2-1 0-16,-1 2 128 0,1-3-128 0,1 3 0 16,1-1 224-16,-1 1-64 0,1-2-16 0,-1 2 0 15,1-4 0-15,-1 1 0 0,1 1 0 0,-11 2 0 16,0 0-144-16,0 0 0 0,41-17 144 0,-41 17-144 15,0 0 0-15,0 0 0 0,0 0 0 0,0 0 0 0,42-28-144 0,-39 25-48 16,-1 3-16-16,-1-3 0 16,0 2-416-16,-1 1-80 0,0-3 0 0,0 3-17936 15</inkml:trace>
  <inkml:trace contextRef="#ctx0" brushRef="#br0" timeOffset="188310.06">6712 16672 15663 0,'-4'6'688'0,"2"-4"144"0,-1 2-656 0,2 0-176 0,0-2 0 0,1-2 0 16,-1 4 2192-16,-1-2 416 0,1 8 80 0,0 0 0 16,0 3 224-16,1-1 32 0,1 4 16 0,0-4 0 15,2 1-1360-15,-1 0-288 0,2 2-48 16,1 5-16-16,-2-2-688 0,1 2-144 0,-1 1-32 15,-1-1 0-15,1-1-160 0,-2-1-32 0,-1-2-16 0,0 3 0 16,0-3-176-16,-1-4 0 0,-1 2 0 0,0-2 128 16,-1-2-128-16,1 0 0 0,-1 1 0 0,1-5 0 15,-2 2-256-15,1 0 0 0,0-1 16 0,1-4 0 16,0 0-624 0,0 0-128-16,-1-3-32 0,1 0 0 0,1-2-1440 15,-2-2-288-15</inkml:trace>
  <inkml:trace contextRef="#ctx0" brushRef="#br0" timeOffset="188724.33">6919 16552 10367 0,'1'3'224'0,"-1"0"48"0,0-3 16 0,0 2 0 0,1-2-288 0,-1 0 0 15,1 2 0-15,0 0 0 0,3 2 3840 0,0 2 720 0,2 0 144 0,0 3 32 16,3 1-1440-16,-2-3-288 0,2 4-48 0,1-1-16 16,0 2-1600-16,1 0-336 15,0 0-64-15,-1 3-16 0,1-3-512 0,-1 4-96 0,0 0-32 0,0 4 0 16,-2 1-112-16,0-1-32 0,-2 1 0 0,-1 2 0 15,0 0-16-15,-3 0-128 0,1 3 192 0,-2-1-64 16,-1-3 0-16,0 2-128 0,-2 3 192 0,-2-1-64 16,0-1-128-16,-3-1 128 0,-1 0-128 0,1-3 128 15,-3-1-128-15,0-4 0 0,0 0 0 0,-2-1 128 16,-2-3-128-16,1 2 0 0,-1-2 0 0,2-2 0 16,-1 2-208-16,2-3 16 0,0-2 16 0,4-1 0 15,0-2-208 1,5-1-64-16,0-3 0 0,0 0 0 0,4-3-480 0,-1-1-96 15,2 1-32-15,2-6-16416 0</inkml:trace>
  <inkml:trace contextRef="#ctx0" brushRef="#br0" timeOffset="189591.26">7524 16855 10127 0,'-2'0'896'15,"-1"0"-704"-15,3 1-192 0,-1-1 0 16,1 0 1968-16,0 2 352 0,-1-2 80 0,0 3 16 15,-2 1 912-15,3-2 176 0,2 2 32 0,0-4 16 16,2 2-1488-16,1-2-288 0,2 0-64 0,0 0-16 16,3-2-784-16,0 2-144 0,0-4-48 0,0 2 0 0,2 2-352 0,0-3-80 15,-1 6-16-15,-1-3 0 0,-1 2-144 0,0 2-128 16,0 2 144-16,-3 0-144 0,1 0 0 0,-2 0 128 16,0 1-128-16,-1 0 0 0,1-3 0 0,-1 1 0 15,-2-2-144-15,2 0 144 16,-2-3-1664-16,1 0-224 0</inkml:trace>
  <inkml:trace contextRef="#ctx0" brushRef="#br0" timeOffset="189874.46">7526 16991 11055 0,'1'1'480'0,"-1"-1"112"0,2 2-464 0,0-2-128 0,-1 0 0 0,0-2 0 15,2 1 2528-15,0 1 480 0,3-4 112 0,3 1 16 16,1 0 384-16,1 0 96 0,0 3 16 0,2-2 0 16,-2 4-1872-16,0 1-368 0,0 0-80 0,-1 4-16 15,-1-4-832-15,0 4-160 0,0 1-48 0,1-2 0 16,-1 2-256-16,-2-2 0 0,2 0 0 0,-2-3 0 0,1 0 0 0,0-1 0 15,0-2-128-15,-2 0 128 16,-1 0-1408-16,0-2-176 0,1 2-32 0,-1-3-14848 16</inkml:trace>
  <inkml:trace contextRef="#ctx0" brushRef="#br0" timeOffset="191224.03">9405 16469 11055 0,'-1'1'976'0,"-2"2"-784"0,2-3-192 0,0 0 0 16,0 0 1776-16,0 0 304 0,-2 2 64 0,-2-1 16 16,-1-1 2208-16,-3 3 448 0,1-3 96 0,-1 0 16 15,0-3-4080-15,1 0-848 0,-2-1 0 16,-1-2-208-16,0 1 1088 0,-2 0 208 0,0-1 64 0,-4-1 0 16,1 1-544-16,-1 0-96 0,-4 0-32 0,0 2 0 15,0-1-160-15,-2 1-16 0,-5 1-16 0,1 0 0 16,0 0-160-16,2-1-128 0,-2 4 144 0,1-3-144 15,1 3 128-15,1 0-128 0,0 0 0 0,2 0 0 16,0 3 128-16,1-6-128 0,1 3 0 0,0 0 0 0,3 0 144 16,-1 0-144-16,1 0 128 0,1 3-128 15,-1-3 256-15,1 1-16 0,1-1-16 0,0 0 0 0,1 0-224 0,1 3 176 16,-1-2-176-16,2 1 160 0,2 1-160 0,0 0 0 0,1 4 0 0,1-1 0 16,1-2 128-16,2 2-128 15,-1 2 0-15,1 2 128 0,0 3-128 0,3-3 128 16,1-1-128-16,1 1 128 0,0 3-128 0,1-1 0 15,0-3 0-15,3 1 0 0,1-4 0 0,2 1 0 16,2-1 0-16,1-1 0 0,1 2 0 0,3-4 0 16,0 1 0-16,2 0 0 0,1 1 0 0,1-2 0 15,2 3 0-15,-2 1 0 0,2 0 0 0,-1-1 0 16,2 3 0-16,-1-3 0 0,-1 2 0 0,0-2 0 0,-1 2 0 0,-2-4 0 0,-1 2 736 0,-1-3 224 31,0 3 32-31,-5-2 16 0,3 2-816 0,-4-4-192 16,1 2 0-16,-3 2 0 0,0 0 0 0,-1-2 0 0,-1 2 0 15,-2 2 0-15,0 3 0 0,-2-1 0 0,-2 2 0 0,0 0 0 16,-2 2 0-16,-1-2 0 0,-1 1 0 0,-1 0 0 16,-2 2 0-16,-2-1 0 0,0 1-128 0,-2-2 128 0,0 2-160 0,-1-1 32 15,1 2 0-15,-4 1 0 32,1-1-848-32,-2 0-176 0,-1 4-16 0,0-1-16 0,2-1 800 0,0 1 144 0,0 0 48 0,-2 4 0 15,2-2 64-15,0 5 128 0,-1-2-208 0,0 2 80 16,2-1 128-16,-3 4-128 0,2-1 128 0,0 0-128 15,0 1 128-15,3-3-128 0,1-1 128 0,1-6-128 16,2 0 128-16,0-3 0 0,0-1 0 0,3-2-128 16,-1 1 128-16,2-3 0 0,4-1 0 0,0-3 0 15,4 0 0-15,-1-1 0 0,4-1 0 0,0 1 0 0,2-5 0 0,2 2 0 16,1-1 0-16,2-2 0 0,2-1 0 0,1 0 0 16,2-2 0-16,0 0 128 0,3-1 0 0,0 1 0 15,0 0 0-15,2 0 0 0,3-1 128 0,-1 4 48 16,1 0 0-16,1 4 0 0,2 0-48 0,3 2-16 15,0 3 0-15,1-3 0 0,-1 1 720 0,2 2 128 16,0 0 48-16,-2-2 0 16,1-1-1712-16,-1 3-320 0,0-3-80 0,0 1-16 15,0 2 800-15,-4-1 192 0,-1 0 0 0,1 0 0 0,3 0 816 0,1 2 144 16,1-1 48-16,-3-3 0 0,1 4-1648 0,-3-3-320 0,0 2-64 0,-1-3 0 31,0 2 464-31,-2 0 112 0,-1-2 0 0,-3 1 16 16,-1-1-304-16,-4-3-64 0,-2 0-16 0,-3-6 0 15,0 0-1632-15,-10 3-336 0</inkml:trace>
  <inkml:trace contextRef="#ctx0" brushRef="#br0" timeOffset="192158.37">8005 17921 3679 0,'-3'0'320'0,"-1"0"-320"0,3 0 0 0,0 0 0 15,-1 0 2064-15,1 2 352 0,-3-2 64 0,-1 4 16 16,-2-1 576-16,0 4 128 0,-1 1 32 0,1 2 0 16,-1-1-992-16,2 4-192 0,1 0-32 0,-1 0-16 15,2 2-640-15,2-2-128 0,1 3-16 0,-1 0-16 16,4-1-448-16,-2 1-96 0,1 1-16 0,1 0 0 15,2 1-272-15,0-1-64 0,1-1-16 0,0-4 0 16,0 2-288-16,1-4 0 0,0 0 0 0,1-2 0 16,1-4 0-16,0 1 0 0,2-4-192 0,0 2 48 15,3-3-1200 1,-2-3-256-16,0 0-32 0,1-1-13952 0</inkml:trace>
  <inkml:trace contextRef="#ctx0" brushRef="#br0" timeOffset="192390.97">8101 18081 13823 0,'0'-2'1216'0,"1"1"-960"16,-1 1-256-16,1 0 0 0,-1 0 1904 0,1 0 336 15,2 0 64-15,-1-3 0 0,3 3 400 0,1 0 80 16,2 3 16-16,-2-2 0 0,1 5-1136 0,1-2-240 0,-1 4-32 0,2 1-16 0,0 2-544 0,-2 2-128 31,3 1 0-31,0 2-16 0,-2-2-336 0,2 1-64 16,-1-1-16-16,1 0 0 0,0-1-272 0,-3-3 0 15,2 0 0-15,-2-2 0 0,-1-2 0 0,1-2-176 16,-1-1 0-16,-1-3 0 16,0 0-2128-16,-2-3-448 0</inkml:trace>
  <inkml:trace contextRef="#ctx0" brushRef="#br0" timeOffset="192610.5">8175 18167 24879 0,'5'-4'1088'0,"-2"-2"256"0,1 3-1088 0,-1 0-256 0,-2 0 0 0,0 3 0 16,2-4 1952-16,0 2 336 0,4-5 64 0,-7 7 16 0,0 0-688 0,0 0-128 0,0 0-16 0,39-46-16 16,-39 46-1024-1,0 0-208-15,0 0-32 0,0 0-16 0,0 0-240 0,0 0 0 16,30-48 0-16,-28 44 0 15,1 1-528-15,-2 1 0 0,3 4 0 0,-2-2-16544 16</inkml:trace>
  <inkml:trace contextRef="#ctx0" brushRef="#br0" timeOffset="192762.24">8386 18325 12895 0,'0'16'576'0,"0"-6"112"0,0 0-560 0,0-4-128 16,0-4 0-16,0 1 0 0,2 1 1056 0,-2 2 176 15,1 0 48-15,0 1 0 0,0 2-640 0,0-5-128 16,2-2-32-16,-2-2 0 16,2-3-1120-16,-2-4-208 0,0-1-48 0,-1 8-6752 0</inkml:trace>
  <inkml:trace contextRef="#ctx0" brushRef="#br0" timeOffset="193103.65">8491 18473 11055 0,'2'-3'976'0,"-2"-4"-784"0,1 1-192 0,-1 0 0 0,1 0 2400 0,0 2 432 16,1-2 96-16,-1-3 16 0,-1 9 800 0,0 0 160 16,13-64 48-16,-13 64 0 0,0 0-2048 0,21-69-416 0,-21 69-80 0,0 0 0 15,0 0-896-15,31-62-192 0,-31 62-16 0,0 0-16 0,0 0-160 16,34-46-128-16,-34 46 192 0,0 0-192 16,0 0 0-16,0 0 0 15,0 0 0-15,33-53 0 0,-29 47 0 0,0 2-176 16,-2-2 0-16,-1 1 0 15,0 1-848-15,-1 1-160 0,-1-1-32 0</inkml:trace>
  <inkml:trace contextRef="#ctx0" brushRef="#br0" timeOffset="193359.34">8415 18139 12895 0,'1'9'576'0,"0"-6"112"0,0 0-560 0,2 0-128 0,-2-2 0 0,2 1 0 16,-1-2 2240-16,3 3 400 0,2 2 96 0,5 4 16 0,0-3-112 0,0 2-16 0,1 2 0 0,-2 0 0 31,-1-2-1552-31,-2 0-320 0,1 1-64 0,-2 1-16 0,0-4-672 0,-4 0 0 16,1 0 0-16,-1 1-176 15,-1-4-1552-15,-1 0-320 0</inkml:trace>
  <inkml:trace contextRef="#ctx0" brushRef="#br0" timeOffset="193658.08">8629 17974 11967 0,'-5'1'528'0,"2"1"112"0,2-2-512 0,1 0-128 15,0 0 0-15,1 0 0 0,0 3 2688 0,2-3 512 0,-1 1 112 16,3 2 16-16,3-1-192 0,-1 2-16 0,1 3-16 0,0-2 0 16,1 3-1504-16,0 0-320 0,-2-2-48 0,2 4-16 15,-1 0-688-15,1 3-144 0,0 1-16 0,-2 0-16 16,0 1-160-16,0 1-48 0,-1-2 0 0,-2 2 0 15,-1-2-144-15,0 5 0 0,-2-3 0 0,0 0 0 16,-1 4 0-16,-1-1 0 0,0 2 0 0,-2-5 0 16,1 0-512-16,-1-4-16 0,-2 2-16 0,2-2 0 15,-2-3-1632-15,0-2-336 0</inkml:trace>
  <inkml:trace contextRef="#ctx0" brushRef="#br0" timeOffset="194782.23">9136 18183 17503 0,'0'0'1552'0,"0"0"-1232"0,0 0-320 0,0 2 0 16,0-2 2144-16,-2 0 368 0,2 1 80 0,0 2 16 15,0-3-48-15,0 2-16 0,0 0 0 0,0-2 0 16,0 0-1328-16,0 0-256 0,0 0-48 0,0 0-16 16,0 0-448-16,-1 0-112 0,0-2-16 0,-2 2 0 15,1 0-144-15,0-2-48 0,-1 2 0 0,-1 0 0 16,1-3-128-16,0 3 0 0,-1 0 0 0,-1-1 0 16,1 1 0-16,-3 0 0 0,2 0 0 0,-1 0 0 15,-1 0 0-15,-1 0 0 0,2 0 0 0,-1 1 0 16,1-1 0-16,-2 0 0 0,2 0 0 0,-1 0 0 15,2 0 0-15,0 3 0 0,0-3 0 0,1 0 0 16,0 2 0-16,2-2 128 0,-1 2-128 0,1 0 128 16,1-2 0-16,1 0 0 0,1 1 0 0,-1 2 0 0,1-3-128 0,0 2 160 15,2 0-160-15,-2 0 160 0,2 0-160 0,0 2 0 16,1-1 0-16,0 0 128 0,1 1-128 0,0 2 0 0,0-3 0 0,-1 3 0 16,1-2 0-16,0-2 128 15,0 3-128-15,0 0 0 0,-1-1 0 0,0 2 0 16,-1-2 128-16,1 2-128 0,0-1 0 0,-2 2 0 15,1-1 0-15,-2 1 0 0,0-4 0 0,-1 3 0 16,0 1 0-16,-1-1 0 0,1-3 0 0,-1 2 0 0,0-1 0 0,-1 0 0 0,1-2 0 0,0 2 0 16,-2-1 0-16,1 0 0 0,1 1 0 0,-2 1 0 31,1-1 0-31,-1-2 0 0,1 2 0 0,-1 2 0 16,1-2 0-16,-1 2 0 0,0-2 0 0,-1 2 0 0,1-3 0 15,1 2 0-15,-1-1 0 0,2-1 0 0,1 0 0 0,0 0 0 16,1-3 0-16,-1 0 0 0,3 1 0 15,-1-1 0-15,2 2 0 0,1-2 0 0,0 0 0 16,1 0 0-16,0 0 0 0,2 0 0 0,0 0 0 0,2 0 0 16,1 0-128-16,1 0 128 0,0 0 0 0,0-3 0 31,-1 3-880-31,4-3-96 0</inkml:trace>
  <inkml:trace contextRef="#ctx0" brushRef="#br0" timeOffset="195557.87">9404 18470 13823 0,'-4'1'1216'0,"2"-1"-960"0,1 0-256 0,-1 0 0 15,2 0 1488-15,0 0 256 0,-1 2 48 0,-1-2 16 16,0 0 752-16,1-2 128 0,1 2 48 0,3-1 0 0,2-2-832 0,2 3-176 16,0-2-16-16,3 0-16 0,1 2-480 15,2 0-112-15,0 0-16 0,2 0 0 0,0-2-624 0,0 2-128 16,1-2-16-16,0 0-16 0,-1 0-304 0,1-4 160 16,1-1-160-16,-17 7 128 0,0 0-128 0,0 0 0 15,50-29 0-15,-50 29 0 0,0 0 0 0,0 0 0 16,0 0 0-16,37-44 0 0,-36 41-192 0,-1-3 192 0,-1 2-160 0,-3-2 160 15,0 0-224-15,-3-1 48 16,0 1 16-16,-3 0 0 0,-3-3-32 0,1-1-16 16,-2 1 0-16,0-1 0 0,-1-3 208 0,-3 1-144 15,0 0 144-15,0 2-128 0,1 0 128 0,0 0 0 16,0 1 0-16,0-1 0 0,3 0 0 0,1 2-160 0,3-2 160 0,2 1 0 0,2 2-144 0,2-2 144 16,1 0 0-16,3 2-144 0,2 1 144 0,0 0 0 15,1-1 0-15,-1 1 128 0,0 3 192 0,2 0 32 16,0 2 16-16,2-2 0 15,0 1-160-15,2 2-16 0,-1 0-16 0,2 2 0 16,-1-2-176-16,1 3 160 0,1 1-160 0,-1-4 160 16,1 2-160-16,-2 2 0 0,2-3 144 0,-1 1-144 15,1 1 0-15,-3-3 0 0,0 1 0 0,1-1 0 16,1-1-192-16,-1-2-48 0,2 0-16 0,-1-3-11920 16,-1-1-2400-16</inkml:trace>
  <inkml:trace contextRef="#ctx0" brushRef="#br0" timeOffset="195991.74">9685 17929 911 0,'-2'0'0'0,"1"0"0"16,1 0 0-16,0 0 0 0,0 0 2448 0,0 0 416 16,0 1 80-16,0 2 0 0,0-1 784 0,-1 2 160 15,2 0 16-15,-1 0 16 0,1 1-1120 0,1 1-240 16,-1-3-32-16,-1 1-16 0,1 0-1120 0,-1 1-240 15,1-2-32-15,1 0-16 0,-2-2-656 0,1 2-144 0,0-1-32 0,-1-2 0 16,1 0-272-16,-1 0 0 0,2 1 0 0,-1-1 0 16,0 3-144-16,0-1 16 0,1 0 0 0,-1 0 0 31,0 2-576-31,1-2-96 0,0 2-32 0,-1 0 0 16,0 1-1184-16,0-4-240 0,-1 4-48 0,2-4-16 15,-2 1-864-15,0 2-160 0,0-4-48 0,-2 3 0 16,1-3 1088-16,0 0 224 0,-2 1 32 0,1-1 16 0,0 0 1312 0,-2 0 256 0,1 0 48 0,1-1 16 15,-1 1 592-15,2-3 128 0,0 1 32 0,0 0 0 16,-1-1-352-16</inkml:trace>
  <inkml:trace contextRef="#ctx0" brushRef="#br0" timeOffset="196919.31">9725 18006 1839 0,'-3'0'160'0,"-1"0"-160"16,2 0 0-16,-1-3 0 0,3 3 1120 0,-1 0 192 16,0 0 32-16,-3 0 16 0,-1 0 1696 0,-1 0 336 15,-3 3 64-15,2-3 0 0,-1 2-224 0,2-2-48 16,1 2-16-16,0 0 0 0,3 1-944 0,-1-3-192 15,2 1-48-15,1 1 0 0,0-2-912 0,0 0-192 0,1 0-48 0,2 0 0 0,-1 0-496 0,2-2-96 16,1 2-32-16,0-1 0 0,-1-2-80 0,0 3-128 16,1 0 176-1,0-2-176-15,2 0 192 0,-1 2-64 0,0-2 0 16,0 2-128-16,2 0 144 0,-2-4-144 0,0 4 0 0,-1 0 144 16,1-2-144-16,-1 2 0 0,0 0 0 0,-1-3 0 15,-1 3 0-15,0 0 0 0,-1 3 0 0,0-3 0 16,-1 0 0-16,-1 2 0 0,-1-2 0 0,-2 1 0 15,1 2 0-15,-3-1 0 0,-2 2-144 0,1-1 144 16,-1-2 0-16,-1 1 0 0,0 1-128 0,-1-3 128 0,-1 1 0 0,0-1 0 0,2-1 0 0,-2 1 144 31,1 0 0-31,0-3 0 0,1 1 0 0,0 1 0 16,2 1 48-16,1-3 0 0,2 1 0 0,1 0 0 16,2 2 16-16,0-2 16 0,2 2 0 0,-1-3 0 15,1 3-80-15,2 0-16 0,0 3 0 0,1-3 0 16,0 2-128-16,1-2 128 0,0 4-128 0,1-1 128 0,1-2-128 0,-1 1 0 15,1 1 0-15,-1 0 0 0,0-3 0 0,1 4 0 16,-2-4 0-16,0 3 0 0,0-3-144 0,-1 0-64 16,-1 0-16-16,-1 0 0 15,0-3-320-15,-2-1-64 0,2 1-16 0,-2-6 0 16,-1 9-912-16,0 0-176 0</inkml:trace>
  <inkml:trace contextRef="#ctx0" brushRef="#br0" timeOffset="197390.45">9869 17907 9119 0,'0'-2'816'0,"-1"2"-656"0,1 0-160 0,0-3 0 16,0 3 0-16,0 0 0 0,0-1 0 0,-2 1 0 0,2-3 3328 0,-1 1 672 15,0 1 128-15,1 1 48 0,-1-3-784 0,1 3-176 0,0 0-16 0,0 0 0 16,0 0-1408-1,0 0-272-15,0 0-64 0,0 0 16 0,1 0-848 0,-1 0-176 16,1 3-16-16,0-2 16 0,1 1-192 0,-1 2-16 16,1 1-16-16,1 1 32 0,-1 2-256 0,1 0 144 15,2 2-144-15,0 3 176 0,0-4-176 0,-2 5 0 0,2 1 0 0,-1 1 0 16,-2 0 0-16,2-1 0 16,-1 1-160-16,-1-4 160 0,-1 2 0 0,1-2 0 15,-1-2-160-15,0-1 160 0,-1-6-128 0,0 1 128 0,0-1-208 0,0-3 208 31,0 0-464-31,0-3 16 0,-1-1 0 0,-2 1 16 16,2-3-848-16,0-1-160 0,1 7-32 0,0 0-9792 16,0 0-1984-16</inkml:trace>
  <inkml:trace contextRef="#ctx0" brushRef="#br0" timeOffset="198056.88">10131 18078 15663 0,'0'0'1392'16,"-1"1"-1120"-16,1-1-272 0,-1 2 0 16,1-2 1920-16,-2 4 320 0,1-1 64 0,-3 3 0 15,1 0 304-15,-1 4 48 0,-1 0 16 0,0-2 0 16,0 2-1168-16,0 0-224 0,0-1-64 0,-1 1 0 16,0-3-416-16,1 4-96 0,0-1 0 0,0 2-16 15,-1 1-304-15,0 0-64 0,0 2-16 0,1 1 0 0,1 0-112 16,-1-3 0-16,2 3-16 0,1-3 0 15,1 2-176-15,1-1 0 0,0 1 0 0,0-3 0 16,1-1 0-16,0 2 0 0,0-1 0 0,2 0 0 0,-1-3-128 0,1 1 128 16,1-4-160-16,-1 0 160 0,1-2-272 0,0-2 32 15,2 2 16-15,-1-4 0 16,2 0-352-16,1-2-64 0,0-2 0 0,1 0-16 16,1-1-864-16,-10 5-160 0,0 0-48 0,0 0-13712 0</inkml:trace>
  <inkml:trace contextRef="#ctx0" brushRef="#br0" timeOffset="198388.57">10305 18154 25791 0,'-2'6'1152'0,"1"-3"224"0,-1 1-1104 0,1-3-272 0,1 1 0 0,0-2 0 0,0 3 1696 0,-1 1 288 16,1 4 48-16,0 0 16 15,1 4-624-15,-1-2-112 0,3 2-32 0,-2-2 0 16,0 1-672-16,0 0-144 0,2 1-16 0,-2-3-16 15,0 4-192-15,1-6-48 0,-1 2 0 0,0-3 0 16,0-2-192-16,1-2 0 0,-1-1 0 0,0-1 0 16,0 0 0-16,0-1 0 0,1 1 0 0,0-2 0 15,-1 2-128-15,2-3 128 0,-1 2 0 0,1 1 0 16,1-2 0-16,-1 2 0 0,1 0 0 0,2-3 0 16,-1 2 0-16,0 1 0 0,1 0 0 0,0-3 0 15,2 2 0-15,-1 0 0 0,2 0 0 0,0-3 0 0,-2 2 0 0,2-1 0 0,-2 2 0 0,0-2 0 16,1 1 0-16,-1 1 0 0,1-2 0 0,-1 1 0 31,1 0-192-31,-2-1 192 0,0 0-192 0,0 3 192 16,0 0-1104-1,1 0-112-15,-3 0-32 0,0 1-9680 0,1 1-1936 0</inkml:trace>
  <inkml:trace contextRef="#ctx0" brushRef="#br0" timeOffset="198733.37">10451 18142 6447 0,'-1'0'576'0,"0"0"-576"0,1 0 0 0,0 0 0 16,0 2 2368-16,0-2 384 0,0 2 64 0,-1 0 0 15,1 2 800-15,0 1 160 0,0 2 16 0,1 2 16 16,0-2-1248-16,0 4-256 0,1-1-64 0,0 4 0 0,1 1-1168 0,-2 1-240 15,1 0-64-15,-1 0 0 16,1 3-432-16,0-3-80 0,-1 0-32 0,2-1 0 16,-1 1-96-16,0-4-128 0,0 0 176 0,-1-1-176 0,1 1 0 0,-1-3 0 15,0 1 0-15,0-1 0 16,-1-2 0-16,0 0 0 0,1-4-192 0,-1 2 48 16,0-3-304-16,-1 0-48 0,1-2-16 0,0 2 0 15,-1-2-928-15,1 0-192 16,0-2-32-16,1-2-14464 0</inkml:trace>
  <inkml:trace contextRef="#ctx0" brushRef="#br0" timeOffset="199041.68">10658 18053 26719 0,'1'4'1184'0,"-1"-1"240"0,1 2-1136 0,-1-3-288 15,2 0 0-15,-2 0 0 0,1 0 1648 0,1 3 272 16,1 0 48-16,0 3 16 0,1 1-320 0,1 1-48 16,1 0-16-16,-1 0 0 0,0 2-896 0,1-2-192 15,-1 2-48-15,1 1 0 0,1-1-144 0,-1 2-16 0,0 0-16 0,-1-1 0 16,1 0-112-16,-1 2-32 16,0-1 0-16,-1 1 0 0,-1 1-144 0,0-4 0 0,-1 0 0 0,0 2 0 15,-1-2 0-15,-2 2 0 0,1 1 0 16,-2-3 0-16,0 1 0 0,-2 0 0 0,-2 2-144 15,-1-1 144-15,-1 0-176 0,-2 0 32 0,-1 2 0 0,-2-1 0 16,0-1-48-16,0-2-16 0,0-2 0 0,1-2 0 16,1 2-112-16,1-3-32 0,0-1 0 0,1-3 0 15,3 2-528 1,-1-5-96-16,2 4-32 0,0-4-10256 0,2-2-2064 0</inkml:trace>
  <inkml:trace contextRef="#ctx0" brushRef="#br0" timeOffset="200217.9">10425 17498 14735 0,'0'2'1312'0,"0"-2"-1056"15,2 0-256-15,-2 0 0 0,0 0 1696 0,0 0 288 16,1 0 48-16,-1 0 16 0,1 0 432 0,2 0 80 16,-2 0 32-16,1-4 0 0,1 2-752 0,-1-2-160 15,1-2-16-15,-1 0-16 0,-2 6-688 0,0 0-128 16,0 0-16-16,16-55-16 0,-16 55-448 0,0 0-96 16,18-53 0-16,-18 53-16 0,0 0-240 0,0 0 0 15,30-57 0-15,-30 57 0 0,0 0 0 0,0 0 0 0,0 0 0 0,40-9 0 16,-33 16 0-16,0 2 0 0,0 4 0 0,-1 2-160 15,0 4-112-15,-1-2-32 0,-1 4 0 0,0-3 0 32,-3 5-192-32,0-1-32 0,0 1-16 0,-1 2 0 15,0 0-272-15,-2 0-48 0,0 1-16 0,-2 2 0 16,0-3 240-16,-2 1 64 0,1-1 0 0,-2-3 0 0,0 0 384 0,-1-2 192 0,2-2-160 0,-2-5 160 16,1-6 256-16,-1-2 128 0,3-1 48 0,0-7 0 15,0 2 320-15,1-4 64 0,0 0 16 0,-1-6 0 16,1 0-320-16,2-1-48 0,-1-4-16 0,1 1 0 15,-1-5-144-15,3 20-48 0,-2-41 0 0,2 41 0 0,-1-47 0 0,1 47-16 16,-2-44 0-16,2 44 0 0,0-45-16 16,0 45 0-16,0-44 0 0,0 44 0 0,0 0 16 0,6-60 0 15,-6 60 0-15,0 0 0 0,14-54-48 0,-14 54-16 16,0 0 0-16,22-53 0 0,-22 53-176 0,0 0 160 16,30-54-160-16,-30 54 160 0,0 0-160 0,0 0 0 0,45-44 0 0,-45 44 0 0,0 0 0 15,0 0 0-15,47-10 0 0,-36 14 0 0,-1 2 0 0,-1 0 0 31,1 3 0-31,-2 2 0 0,-1 1 0 0,1 1-144 16,-3 1 144-16,-3 3-160 0,0-4 160 0,-2 2-128 16,0-1 128-16,-2 0-128 0,0 2 128 0,-2 1 0 15,-1-3 0-15,-1 0-128 0,0 0 128 0,-3 0-128 16,1-4 128-16,0 3-128 0,-1-5 128 0,0 2 0 16,-2 0-144-16,-1-1 144 0,1-3 0 0,0 1 0 0,0 0 0 15,1-4 0-15,0 2 0 0,2-1 0 0,1-4 128 0,2 2-128 16,3-2 176-16,0 0-48 0,1 0-128 0,1 0 192 15,1 0-48-15,-1 0-16 0,2 0 0 0,0 0 0 16,2 2-128-16,1-2 160 0,0 2-160 0,0-2 160 16,2 0-160-16,-1 1 0 0,3 1 0 0,-1-2 128 15,2 1-128-15,0-1 0 0,0 0 0 0,1 0 0 16,0 0 0-16,-1-1 0 0,-1 1 0 0,1-3 0 16,0 1 0-16,0-2 0 0,0 1 0 0,-10 3 0 15,0 0-496-15,0 0 32 0,43-17 0 0,-43 17 0 16,0 0-1024-1,0 0-208-15,0 0-32 0,52-23-14976 0</inkml:trace>
  <inkml:trace contextRef="#ctx0" brushRef="#br0" timeOffset="200589.9">10988 17145 12895 0,'2'-6'576'0,"0"1"112"0,-1 0-560 0,0 3-128 16,0 2 0-16,-1 0 0 0,0 0 2016 0,0-3 368 16,2 2 80-16,-1-1 16 0,-1 2 352 0,0 0 80 15,0 2 16-15,0 2 0 0,-1-1-1008 0,-1 4-208 16,1-1-48-16,0 2 0 0,-2 0-736 0,1 2-160 0,-2 1-16 0,1-1-16 15,-1 0-320-15,-1 2-64 0,0-2-16 0,0 2 0 16,0 1-80-16,1-1-32 0,1-1 0 0,-1 2 0 16,1-2-224-16,1 2 144 0,1 0-144 0,0-1 128 15,1 2-128-15,1 0 0 0,0 2 0 0,0-3 0 16,2-1 0-16,-2-1 0 0,1 2 0 0,1-3 0 16,-1 1-128-16,1-4 128 0,1 2-160 0,-1-3 160 15,2-2-608 1,0-1-32-16,1 0 0 0,2-6-11664 0,-1 2-2352 0</inkml:trace>
  <inkml:trace contextRef="#ctx0" brushRef="#br0" timeOffset="200858.29">11166 17336 20271 0,'-1'2'896'0,"0"-2"192"0,1-2-880 0,0 2-208 15,0 0 0-15,0 0 0 0,1-3 1904 0,0 2 336 16,3-4 64-16,-1 0 0 0,2-1-400 0,0 1-96 15,2 1-16-15,-3 2 0 0,1 1-944 0,2 1-192 16,-2 0-32-16,1 3-16 0,-1 3-96 0,1-2-32 16,1 5 0-16,1-2 0 0,-1 4-160 0,2-1-48 15,-2-2 0-15,2 3 0 0,0-1-272 0,-1 0 0 16,2 2 128-16,0 0-128 0,0-2 0 0,-1-2 160 16,0 3-160-16,0-4 128 0,0 2-128 0,-2-3 0 15,1-2 0-15,-2-1 128 0,0 2-128 0,0-5-192 16,-2 2 32-16,-2-4 16 15,1 2-1232-15,-2-2-240 0,0-2-48 0,-2-2-14400 0</inkml:trace>
  <inkml:trace contextRef="#ctx0" brushRef="#br0" timeOffset="201113.18">11151 17496 17503 0,'0'0'768'0,"0"0"176"0,0 0-752 0,1-2-192 0,-1 1 0 0,2-1 0 16,0 1 2560-16,2-2 464 16,-4 3 112-16,0 0 0 0,0 0-288 0,0 0-64 15,46-57-16-15,-46 57 0 0,0 0-1648 0,0 0-336 16,40-57-64-16,-40 57-16 0,0 0-416 0,0 0-96 16,39-44 0-16,-39 44-16 0,0 0-176 0,0 0 0 15,0 0 0-15,39-22 128 0,-32 22-128 0,-1-2-176 16,0 2 48-16,1 0 0 15,1 2-704-15,-2-2-144 0,1 3-32 0,1-2-16496 0</inkml:trace>
  <inkml:trace contextRef="#ctx0" brushRef="#br0" timeOffset="201296.06">11485 17407 20271 0,'0'10'896'0,"-1"-4"192"0,0 1-880 0,1-4-208 16,-2 1 0-16,2-1 0 0,0 0 1920 0,0 3 352 15,-1 3 64-15,0 1 16 0,1 4-592 0,0 0-112 0,0 0-32 0,1-2 0 0,2 1-784 0,-1-5-144 16,2 0-48-16,-2 1 0 0,2-3-384 0,0 0-64 16,1-1-32-16,-2 0 0 31,1-2-592-31,0 0-112 0,1 1-32 0,-2-4 0 16,0 2-1552-16,1-1-320 0</inkml:trace>
  <inkml:trace contextRef="#ctx0" brushRef="#br0" timeOffset="201573.8">11629 17923 15663 0,'0'1'1392'0,"-2"-1"-1120"0,2 0-272 0,0-1 0 16,0-1 1312-16,0-1 208 15,0-2 32-15,0-3 16 0,0 8 560 0,0 0 112 16,4-57 32-16,-4 57 0 0,6-61-576 0,-6 61-112 15,13-69-32-15,-13 69 0 0,17-66-416 0,-17 66-96 16,22-58-16-16,-22 58 0 0,0 0-416 0,34-73-96 16,-34 73 0-16,0 0-16 0,32-53-352 0,-32 53-144 15,0 0 128-15,0 0-128 0,33-56 0 0,-33 56 0 0,0 0 0 0,0 0 0 32,0 0-1056-32,31-60-96 0,-31 60 0 0,0 0-10176 15,0 0-2016-15</inkml:trace>
  <inkml:trace contextRef="#ctx0" brushRef="#br0" timeOffset="201810.48">11568 17329 6447 0,'-3'10'576'0,"1"-3"-576"0,1-1 0 0,1 0 0 15,0-4 1552-15,1 0 208 0,0 3 32 0,2-2 16 16,-1 6 1216-16,3-2 240 0,-1 0 64 0,2 1 0 16,1-4-1184-16,2 2-224 0,1-2-64 0,1-2 0 15,-1-2-1232-15,1 0-256 0,1-2-48 0,0-1-16 16,-1 2-304-16,0-4-256 0,-1 4 64 0,0-3 0 16,-2 2-1344-16,0-1-272 0</inkml:trace>
  <inkml:trace contextRef="#ctx0" brushRef="#br0" timeOffset="202156.79">11859 17048 11967 0,'3'6'1072'0,"0"-3"-864"0,-1 0-208 0,1-2 0 0,-2 2 2160 0,0-3 384 16,2 2 80-16,0 2 0 0,3-2 544 0,2 6 96 16,2 0 32-16,0 0 0 15,0 2-1808-15,-1 1-352 0,3 0-80 0,-1 1-16 16,0 1-336-16,-1-1-80 0,1 3-16 0,0-2 0 16,0 6-256-16,-2 0-48 0,1 3-16 0,-4 4 0 15,-1-1-288-15,-1 3 0 0,-3 0 0 0,-1 2 0 16,1-1 0-16,-2-2 0 0,-2 1-128 0,1-2 128 15,-1-6-160-15,0-2 160 0,-1-1-160 0,0-3 160 0,-1-4-304 0,-1-1 48 0,-1-3 0 0,-1 0 0 32,0-2-336-17,-2-3-64-15,-1-2-16 0,-2-1 0 0,3-2-1216 16,-1-2-240-16,1-4-48 0,3 0-11824 0</inkml:trace>
  <inkml:trace contextRef="#ctx0" brushRef="#br0" timeOffset="203041.45">12523 17253 8287 0,'-2'0'736'0,"0"0"-592"0,1-3-144 0,-1 3 0 15,1 0 1264-15,0 0 208 0,-3 0 64 0,2-2 0 0,-2 2 704 0,0-1 128 16,3-2 48-16,1 3 0 0,1 0 64 0,2 0 16 0,2 0 0 0,1 3 0 31,1 0-192-31,1 0-48 0,0 3 0 0,2 0 0 0,-1-1-1232 16,1 1-256-16,0 1-64 0,0-3 0 0,0 0-368 15,-1-1-80-15,1-2 0 0,0-2-16 0,0 1-240 0,0-5 0 0,-10 5 0 0,0 0 0 16,0 0 0-16,0 0 0 0,0 0 0 0,47-30 0 0,-42 25-272 16,1 1 0-1,-2 2 0-15,-2 1 0 16,2-2-752-16,-3 3-128 0,2 0-48 0,-3 0-16240 0</inkml:trace>
  <inkml:trace contextRef="#ctx0" brushRef="#br0" timeOffset="203308.01">12530 17367 2751 0,'0'0'256'0,"0"1"-256"0,1-1 0 0,-1 2 0 15,1-2 1568-15,1 0 272 0,-1 0 48 0,3 3 16 16,1-3 592-16,2 0 128 0,0 0 32 0,2-3 0 15,1 3-192-15,-1-3-32 0,1 3-16 0,-1-3 0 0,4 3-752 0,-3 0-128 0,0 0-48 0,-1 0 0 16,3 0-944-16,-3 0-192 0,1 0-32 0,-1 0-16 31,0 3-304-31,1-3-176 0,-2 0 32 0,2 0 0 16,0-3-1584-16,0 3-320 0</inkml:trace>
  <inkml:trace contextRef="#ctx0" brushRef="#br0" timeOffset="204158.78">13272 17409 911 0,'-4'-2'0'0,"0"1"0"0,2 0 0 0,1 1 0 16,0-3 1856-16,-1 2 272 0,1 1 64 0,0-2 16 31,-2-4 1008-31,0-1 208 0,0 0 32 0,2 1 16 16,0-3-976-16,2 0-192 0,-1 9-32 0,0 0-16 16,0 0-704-16,0 0-144 0,0 0-16 0,0 0-16 15,31-54-368-15,-26 48-80 0,0 2-16 0,0 4 0 0,1-2-416 0,-1 4-96 16,2 1-16-16,1 0 0 0,-1 4-176 0,2 5-32 15,-2-2-16-15,2 6 0 0,-2 0-160 0,1 2-144 0,-1 1 144 0,-1 3-208 32,0 2-448-32,-1-1-96 0,-1 1-16 0,0 3 0 15,-2 5-512-15,1-2-128 0,-2 1 0 0,-1 0-16 16,0-3 592-16,-1 1 128 0,-2-7 32 16,1 0 0-16,-1-6 672 0,-2-4 0 0,-1-2 128 0,0-3 0 0,-1-5 576 0,-1-1 112 15,1-2 16-15,-1-5 16 0,1 0 0 0,-1-7 0 16,1-2 0-16,7 15 0 0,-12-35-336 0,12 35-80 15,-8-47-16-15,8 47 0 0,-3-57-64 0,3 57-16 16,0-57 0-16,0 57 0 0,3-69 160 0,-3 69 16 16,10-75 16-16,-10 75 0 0,13-63-192 0,-13 63-32 15,0 0-16-15,22-69 0 0,-22 69-16 0,0 0 0 0,0 0 0 0,33-57 0 16,-33 57-80-16,0 0 0 0,0 0-16 0,0 0 0 0,42-41-176 0,-33 38 0 16,0 0 144-16,-2 3-144 15,2-2 0-15,-1 4 0 0,0-2 0 0,-1 4 0 16,1 1 0-16,-2 2 0 0,-1-1-192 0,-2 4 64 15,1 0 0-15,-3 1 0 0,-1 3 0 0,-1 1 0 0,-1 1-80 0,-3 0-16 16,0 3 0-16,-3-3 0 0,0 0-32 0,-2-1 0 0,-1-2 0 0,-2 2 0 31,1-5 256-31,1 0-192 0,1-2 192 0,-1 0-192 16,-4 0 192-16,0 2 0 0,1-3 0 0,3-1 0 16,3-3 224-16,1 0-64 0,3-2-16 0,1-1 0 15,3 3-16-15,0-6-128 0,3 3 192 0,-1 0-64 16,3 0 0-16,-1-1-128 0,1 2 192 0,2-1-64 0,2 0-128 15,1 3 0-15,-1-3 144 0,3 0-144 0,1 0 0 0,1 0 128 0,1 0-128 0,-2 0 0 16,2 0 0-16,0-4 0 0,1 1 0 0,1-3 0 16,1 3-272-16,-18 3-80 15,34-15-16-15,-34 15-11760 16,0 0-2352-16</inkml:trace>
  <inkml:trace contextRef="#ctx0" brushRef="#br0" timeOffset="204674.49">13963 16946 2751 0,'1'-5'256'0,"-1"1"-256"0,2 1 0 0,-2-1 0 0,0 4 1344 0,0 0 208 0,1-2 48 0,-1 2 16 16,1-4 1136-16,0 1 240 0,1 0 32 0,-2 0 16 31,1 3-288-31,-1-2-48 0,-1 2-16 0,-1-1 0 0,1 1-576 0,-3 0-128 0,1-3-32 0,-1 3 0 31,-1 0-608-31,-1 0-112 0,-2 0-16 0,0 3-16 16,-2-2-624-16,1 4-128 0,-1-2-32 0,-1 4 0 0,0-1-96 0,0 4-32 16,0 0 0-16,1 2 0 0,0 0-96 0,0 4-32 15,1-1 0-15,1 1 0 0,-1 0-160 0,2 3 192 16,1-2-192-16,1 2 192 0,1-1-192 0,0 1 0 16,0 1 0-16,2 2 0 0,0 3 0 0,2-3 0 15,-2 3 0-15,2 1 0 0,2 2 0 0,-1-2 0 16,0 1 0-16,1-2 0 0,2-3 0 0,0 0 0 15,2 1 0-15,1-1 0 0,2 0 0 0,1-3 0 0,1-2 0 0,-1-2 0 0,-1-5-192 0,1-1 48 16,1 0 0-16,1-5 0 31,0 0-320-31,-2-3-64 0,1-2-16 0,1 0 0 16,-1-6-944-16,-11 7-192 0,0 0-48 0,0 0-14944 0</inkml:trace>
  <inkml:trace contextRef="#ctx0" brushRef="#br0" timeOffset="205009.31">14156 17104 6783 0,'1'0'304'0,"-1"-2"64"0,2 2-368 0,-2-1 0 0,0 1 0 0,0 1 0 0,1 1 4304 0,-1-2 800 16,0 4 144-16,0 0 48 0,0 2-1200 0,-1 3-224 15,1 1-48-15,-3 2-16 0,2 0-2384 0,1 1-464 16,-1 3-112-16,1 0-16 0,0 0-320 0,0 2-80 16,1 1-16-16,0-3 0 0,0 3-224 0,2-2-32 15,-1 1-16-15,-1-1 0 0,2-1-144 0,-2 1 0 16,2-1 0-16,-2-2 0 0,0 0 0 0,0 0 0 15,1-2-176-15,-2 1 176 0,0-1-448 0,0-2-16 0,0 2 0 0,0-4 0 16,0 1-288-16,0-2-48 0,-2-2-16 0,2-1-11328 31,0-2-2256-31</inkml:trace>
  <inkml:trace contextRef="#ctx0" brushRef="#br0" timeOffset="205316.23">14416 17417 3679 0,'0'4'320'0,"0"-2"-320"0,0-2 0 0,0 0 0 15,0 2 1840-15,-2 0 288 0,2 1 64 0,0 2 16 16,0 3 480-16,-1 1 112 0,1 1 16 0,0-3 0 15,-1 4-976-15,1-3-192 0,1 0-48 0,-1 0 0 16,0 3-768-16,0-1-144 0,0 2-48 0,0-2 0 0,1 0-320 0,-1 0-64 0,0 1 0 0,2-1-16 16,-2 0-384-16,0-3-80 15,-2 2-16-15,2 0 0 16,-2-2-1488-16,1-1-288 0,0 0-64 0,-3-3-9088 16</inkml:trace>
  <inkml:trace contextRef="#ctx0" brushRef="#br0" timeOffset="205971.28">14649 17232 3679 0,'-3'0'320'0,"-1"-1"-320"16,3 1 0-16,0-3 0 0,1 3 2464 0,-2-2 416 0,-1 0 96 0,-2-4 16 31,0 1 768-31,0 0 144 0,2 0 48 0,1 2 0 16,2 0-1424-16,-1 2-288 0,2-2-48 0,0 3-16 16,2-2-816-16,0 1-160 0,1-2-48 0,1 1 0 15,0-3-704-15,0 2-160 0,1 1-32 0,0 1 0 16,0-2-128-16,0 1-128 0,1 1 144 0,-1-2-144 15,1 3 0-15,1-2 0 0,0 0 0 0,1 2 0 0,-2 0 0 0,1 0 0 0,-2 0 0 0,0 0 0 16,0 4 0-16,-1-1-128 0,-1 0-16 0,1 1 0 31,-1 1-192-31,-2-1-48 0,2 2 0 0,-3 1 0 16,2-1-32-16,-2 1-16 0,1 1 0 16,-2-2 0-16,0 1 272 0,2 0 160 0,-2 2-192 0,-2-2 192 0,4 2 0 15,-2-3 0-15,0 0 0 0,1 0 0 0,0-2 0 16,1-2 0-16,0 0 0 0,0 0 0 0,-1 1 0 0,2-2 144 15,-2 1 16-15,0-2 0 0,2 2 176 0,-2 0 48 0,0 1 0 0,1 0 0 0,-1 1-96 0,0 1-16 16,-1-1 0-16,1 2 0 0,1-3-128 0,-1 4-16 31,0-4-128-31,0 2 192 0,2-1-192 0,-2 2 0 0,1-2 128 16,0-2-128-16,0 5 0 0,-1-4 0 16,2 3 0-16,-2-3 0 0,-1 2 0 0,0 0 0 0,0 1 0 0,-1 0 0 15,-2 0 0-15,1 2 0 0,-2-2 0 0,0 0 0 16,0 2-208-16,-1 0 64 0,-3-2 16 0,1 1 0 15,-2 0-16-15,-2-1 0 0,0-1 0 0,0 1 0 0,1-2 144 0,-3 0-160 16,2-2 160-16,0 1-160 0,1-2 160 0,0-1 0 16,3-1 0-16,0-1 0 15,2 1 0-15,0 1 0 0,0-3 0 0,1 3 0 16,2 0 0-16,-2-3 0 0,0 1 0 0,2 0 0 16,0 0-144-16,0-1 144 0,1 2-160 0,-1-1 160 15,2-1-1024-15,2 2-96 16,-1-4-32-16,1 0 0 0,2 3-1008 15,1-5-208-15,-5 7-32 0,0 0-11008 0</inkml:trace>
  <inkml:trace contextRef="#ctx0" brushRef="#br0" timeOffset="206419.4">14891 17072 4607 0,'1'2'400'0,"0"-4"-400"16,0 1 0-16,0 0 0 0,1 1 1728 0,-1 0 256 0,-1 0 48 15,1-3 16-15,2 2 944 0,0 1 192 0,2-2 32 0,0 2 16 16,1 2-1056-16,-1-1-224 15,0 4-32-15,2 0-16 0,0 1-368 0,-1 3-64 0,2-2 0 0,0 5-16 0,2-5-160 0,0 4-16 16,0 0-16-16,0 0 0 0,0 3-736 0,1-4-144 16,-1 2-16-16,1 1-16 15,-1-1-352-15,1 2 144 0,-1 0-144 0,0 3 0 16,-2-1 0-16,0 0 0 0,-1 2 0 0,-1 1 0 16,0-1 0-16,-2 2 0 0,0-1 0 0,-3-1-144 0,0 0 144 0,-1 3-160 0,-1-3 160 0,-3 2-160 15,1-4 160-15,-2 0 0 0,-1 0 0 0,-2-1-128 31,0-3 128-31,-4 1 0 0,0-3 0 0,0-1 0 16,-1-2 0-16,0-1 0 0,-2-4 128 0,0 2-128 0,1-4 0 0,1 0 0 16,0 0 0-16,2-4-128 15,3 4-112-15,-1-2-16 0,3-1 0 0,0 2 0 16,1-1-1024 0,2-2-192-16,2 1-64 0,1 0-14736 0</inkml:trace>
  <inkml:trace contextRef="#ctx0" brushRef="#br0" timeOffset="207183.71">15420 17348 7359 0,'0'0'656'0,"-1"-4"-528"0,1 4-128 0,0 0 0 16,-2 0 1312-16,2-2 224 0,0 2 64 0,0-3 0 15,2 2 1168-15,-2-1 240 0,2 2 64 0,2 0 0 16,1-3-576-16,-2 3-128 0,2 0 0 0,0 3-16 16,0-3-912-16,-1 2-176 0,1-2-48 0,0 0 0 15,1 0-432-15,-1 0-80 0,1-2-32 0,-1 2 0 16,1 0-224-16,0 2-32 0,2-2-16 0,-1 0 0 15,3 0-144-15,0 4-16 0,0-2-16 0,1 0 0 16,1 0-80-16,2 1-16 0,2-3 0 0,-1 0 0 16,0 0-128-16,0 0 0 0,1-3 0 0,-3 3 128 15,0-4-128-15,-3 2 0 0,-1-2 0 0,0-2 0 0,-1 3-336 0,-3-3 0 16,-1 3 0-16,-1-4 0 16,-1 4-1104-16,-2-2-224 15,0 1-32-15</inkml:trace>
  <inkml:trace contextRef="#ctx0" brushRef="#br0" timeOffset="207424.44">15624 17168 10127 0,'0'3'448'0,"0"0"96"0,0-3-544 15,0 1 0-15,0 1 0 0,0 1 0 0,0-3 2496 0,0 4 400 0,0 2 80 0,0 0 16 0,1 1 144 0,0 2 16 31,-1-2 16-31,2 2 0 0,-1 0-1248 0,0 1-256 16,0 0-64-16,-1-2 0 0,1 2-736 0,-1 0-160 0,0 0-16 0,0 0-16 0,0 1-448 0,-1-1-96 16,1 0 0-1,0 2-128-15,-1-2 0 0,0-1 0 0,1-2-240 0,0 2 80 16,0 1-816-16,0-1-176 0,1 4-16 0,1-5-10096 16,1 2-2000-16</inkml:trace>
  <inkml:trace contextRef="#ctx0" brushRef="#br0" timeOffset="208315.42">16100 17379 17503 0,'0'-5'1552'0,"0"1"-1232"0,1 2-320 0,-1 1 0 16,0-2 1712-16,1 1 272 0,1-2 64 0,0-6 16 16,-2 10-192-16,0 0-32 0,0 0-16 0,0 0 0 0,20-54-864 0,-16 45-192 15,-1 5-16-15,1 2-16 0,1-2-160 0,0 5-16 0,1 4-16 0,0 3 0 31,3 4 32-31,0 3 0 0,0 2 0 0,1 4 0 16,3 4-416-16,-2 1-160 0,1 2 128 0,-1 2-128 16,0 0-384-16,1 3-144 15,-3 4-48-15,0 0 0 0,-1 2-656 0,-5 1-144 0,0 2-32 0,-3-4 0 0,0 0 512 16,-1-6 112-16,-1-1 16 0,0-3 0 0,-1-5 640 0,0-7 128 16,-1-1 0-16,0-5 0 0,-1-4 384 0,-1-3 16 15,1-5 16-15,-2-2 0 0,-1-2 96 0,1-4 0 16,-1-5 16-16,0-1 0 0,-1-4-288 0,0-4-64 15,1-5-16-15,-2-3 0 0,1-3 240 0,-1-3 48 16,0-3 16-16,3 3 0 0,7 38 144 0,-14-75 32 16,14 75 0-16,-7-73 0 0,7 73 144 0,-4-72 48 15,4 72 0-15,0-58 0 0,0 58-304 0,0 0-48 16,11-69-16-16,-11 69 0 0,0 0-176 0,23-64-32 16,-23 64-16-16,0 0 0 0,0 0-112 0,37-60 0 15,-37 60-128-15,0 0 192 0,0 0-192 0,0 0 0 16,51-35 0-16,-42 33 0 0,1-1 0 0,0 3 0 0,0 3 0 15,0 0 0-15,-1 2-144 0,-1 2-32 0,1 0 0 0,-3 2 0 16,2 2-176-16,-5 0-32 0,2 1-16 0,-4 2 0 31,1-2-256-31,-2 1-48 0,-3 3-16 0,-1-4 0 16,1 4 208-16,-3-3 64 0,-2 3 0 0,0-4 0 0,-2 2 160 0,-1-2 32 0,1-3 16 0,0 0 0 0,2-2 240 0,-2 0 192 16,-1 2-48-16,1-3 0 15,2-2 416-15,2-1 80 0,2 0 0 0,1-1 16 16,2-2-64-16,2-2-16 0,1 2 0 0,1-4 0 15,2-1-336-15,1 0-80 0,2 0-16 0,-1 2 0 16,-7 3-144-16,0 0 0 0,0 0 0 0,0 0 128 16,47-29-128-16,-36 25 0 0,-1 2 0 0,0-4 128 15,0 2-128-15,1 0 0 0,-1 2 0 0,1-2 128 0,0 2-128 16,0-5 0-16,2 4 0 0,-2-1-176 16,-1 2-1072-16,1-2-224 0,-1-1-32 0,2 1-15152 0</inkml:trace>
  <inkml:trace contextRef="#ctx0" brushRef="#br0" timeOffset="208643.19">16771 16930 5519 0,'-3'4'496'0,"-1"-4"-496"15,1 1 0-15,2-1 0 0,1 0 3088 0,-2 2 528 16,-2 1 96-16,-3-2 32 0,-5 4 112 0,1-1 32 16,-1 2 0-16,0 0 0 0,0 0-1664 0,3 1-336 0,-1-1-64 0,1 4-16 15,0 0-912-15,0 2-192 0,0 2-48 16,0 0 0-16,2 5-272 0,-1-2-48 0,1 4-16 0,2-2 0 16,1 3-144-16,1 0-48 0,1 4 0 0,1-1 0 15,4 1-128-15,0 1 0 0,1 2 0 0,2-1 0 16,0-2-192-16,3 0 16 0,0-1 16 0,-1-3 0 15,3 0-128-15,1-2-32 0,0-3 0 0,2-3 0 16,-2-4-80-16,2-4-32 0,0-1 0 16,0-5 0-16,0-2-960 0,-1-2-192 0,-13 4-32 0,0 0-9280 15,41-31-1856-15</inkml:trace>
  <inkml:trace contextRef="#ctx0" brushRef="#br0" timeOffset="209291.34">16910 17168 16575 0,'-1'0'736'0,"-1"-3"160"0,1-1-720 0,1 4-176 16,0-2 0-16,0 2 0 0,0-1 2272 0,0-2 416 15,1 1 96-15,1-2 16 0,0-2-128 0,2 2-32 16,-1 2 0-16,1-2 0 0,1-1-1200 0,1 1-240 0,-1 3-48 0,-1-1-16 16,2-1-656-16,-1 3-128 0,1 0-32 0,0-1 0 15,-1 2-320-15,0 2 144 16,2-1-144-16,-2-1 0 0,-2 2 0 0,2 0 0 0,-1 4 0 0,0-1 0 16,-2-3 0-16,1 4 0 0,-2-1 0 0,0 0 0 15,-1 3 0-15,0-3 0 0,-1 1-208 16,0-1 80-16,-1 1-224 0,0-4-32 0,-1 4-16 0,1-1 0 0,-2 0 48 0,2-4 16 0,-2 2 0 0,0 2 0 31,2-3 336-31,-1 2 0 0,2 0 0 0,0-2 0 16,0 0 224-16,1-2-32 0,0 2-16 0,1-3 0 15,0 2-32-15,0-2 0 0,2 0 0 0,-1 1 0 16,1 2 32-16,-1-3 0 0,3 2 0 0,-1 2 0 16,0-3-32-16,1 2 0 0,-1-1 0 0,1-2 0 0,2 0-144 15,-1 0 160-15,0 0-160 0,1 0 160 0,1 0-160 0,-2 0 0 16,1 0 144-16,0 0-144 0,-1 0 0 15,1 1 0-15,-1 4 0 0,1-1 0 0,-1 0 0 0,-1 1 0 16,1 0 0-16,-2 1 0 0,-1 2 0 0,0-1 0 16,-1-1 0-16,-1 0 0 0,1 1 0 0,-2 0 0 15,-2-1 0-15,1 0 0 0,0-4 0 0,-1 2 0 16,-1 0 0-16,-1 1-128 0,-1-2 128 0,-2 1-160 16,0 2 160-16,-3-3-160 0,0 3 160 0,-1-2 0 15,0-2-144-15,-2 2 144 0,1 0 0 0,1-1 0 16,0 2 0-16,1-1 0 0,1 2 0 0,3-3 0 15,0 0 0-15,1 0 0 0,1 1 0 0,1-3 0 16,2 1 0-16,0-2 0 0,0 0-160 0,1 3 160 0,0-3-208 16,0-3 80-1,0 3-768-15,1-2-160 0,1 1-32 0,1-3 0 16,1 1-816-16,-1 0-160 0,4-4-48 0,0 1-11952 0</inkml:trace>
  <inkml:trace contextRef="#ctx0" brushRef="#br0" timeOffset="209507.69">17221 17423 7359 0,'-2'7'656'0,"0"-4"-528"0,0 0-128 0,2-2 0 0,0 2 2128 0,0-2 400 0,-1 5 80 0,0 3 16 16,-2-1 0-16,2 6 0 0,0-2 0 0,2-2 0 31,0 0-1312-31,2-1-256 0,-1-2-48 0,1 2-16 15,0-3-736-15,0 0-128 0,1-2-128 0,-1 2 144 0,-1-2-144 16,-1 1 0-16,0-4 0 0,-1 1 0 16,1 1-528-16,-1-3-144 0,0 0-32 0</inkml:trace>
  <inkml:trace contextRef="#ctx0" brushRef="#br0" timeOffset="209841.15">17372 17184 9215 0,'-1'3'816'15,"1"0"-656"-15,0-2-160 0,0 1 0 0,0-2 2432 0,1 3 464 0,-1 1 96 0,0 2 16 16,2 0-432-16,0 4-80 0,0 2 0 0,1-2-16 15,2 3-1232-15,-1-1-240 0,1 0-48 0,-2 2-16 16,2 1-496-16,0-3-112 0,0 4-16 0,-1-3 0 16,-2 0-16-16,1-1-16 0,-2 1 0 0,-1-1 0 15,1-1-288-15,-2 0 0 0,1-1 0 0,-1-3 0 16,1-1 0-16,-1 0 0 0,-1 0-240 0,1-5 80 16,0 2-880-1,0-2-176-15,1-2-48 0,0-2 0 0,1 2-944 0,-1-5-192 0,1 0-32 0,0-3-8256 16</inkml:trace>
  <inkml:trace contextRef="#ctx0" brushRef="#br0" timeOffset="210307.32">17560 16991 2751 0,'3'3'128'0,"-2"0"16"0,1-2-144 0,0 2 0 0,0-1 0 0,-1-2 0 15,1 4 1152-15,0-2 192 0,3 4 32 0,1 4 16 16,3 0-16-16,1 3 0 0,0-1 0 0,-2-1 0 15,2 0-128-15,1-1-32 0,-1-3 0 0,1 0 0 0,-1-1 80 0,-1 0 16 16,0-1 0-16,-1 1 0 0,0 2-432 0,-3 0-96 16,1 2-16-16,-4 0 0 15,1-1-448-15,-1 2-80 0,-1 4-32 0,-1-2 0 16,-1 5-208-16,1 1 0 0,-1 0 0 0,-2-3 0 16,2 3 0-16,-1-3-160 0,-1 0 160 0,1-4-192 15,-1-2 384-15,0 0 80 0,-2 1 16 0,0-1 0 16,-1-3-32-16,-2 3 0 0,-1 1 0 0,1-3 0 0,-1 2 176 0,-1-2 16 15,-2 5 16-15,-2-1 0 0,2-2 112 0,-2 2 32 0,0 1 0 0,-1 3 0 16,1-3-320-16,0 2-64 0,3-2-16 0,1-4 0 16,2 1-208-16,2-1-128 15,-1-2 128-15,2-2-208 0,2-1-96 0,-1 0-16 16,2-2 0-16,-1-2-13184 0</inkml:trace>
  <inkml:trace contextRef="#ctx0" brushRef="#br0" timeOffset="211157.02">18172 17332 2751 0,'-6'0'256'0,"1"-3"-256"16,2 1 0-16,-1 1 0 0,3 1 960 0,-1 0 128 16,1 0 48-16,-1 0 0 0,-2 0 1744 0,-2 0 368 15,2 1 64-15,0-1 16 0,2 2-208 0,1-2-48 16,2 0 0-16,1 0 0 0,2-3-896 0,0 3-192 0,2-4-48 0,3 2 0 16,-1-2-752-16,1 1-160 0,-9 3-16 0,0 0-16 15,0 0-496-15,44-14-112 0,-32 12 0 0,0 0-16 16,0 1-192-16,-1-2-48 0,2 3 0 0,-1 0 0 15,0 0-128-15,0 0 0 0,0 0 0 0,-1 0 0 16,0 3 0-16,-1-3-192 16,0 1 32-16,-1-1 16 15,-2-1-768-15,1 1-160 0,-2-3-16 0,0-1-16352 0</inkml:trace>
  <inkml:trace contextRef="#ctx0" brushRef="#br0" timeOffset="211390.15">18332 17206 8399 0,'-4'-3'176'0,"2"2"32"0,-1 1 16 0,1-2 32 0,2-1-256 0,-1 2 0 0,1 1 0 0,0-3 0 16,-2 0 3504-16,1-2 640 0,0 0 128 0,0 2 16 15,1 0-1120-15,-2 3-224 0,2 0-64 0,-1 0 0 16,0 3-896-16,1 1-176 0,-3 2-32 0,2 3-16 0,0 3-1040 0,0-2-208 16,-1 6-32-16,2-2-16 15,0 3-272-15,2-1-64 0,-1 0-128 0,0 0 192 16,2-2-192-16,-2-2 0 0,1 3 0 0,1-5 0 15,-1-1 0-15,2 1 0 0,0-3 0 0,1-1 0 16,-2 0-448-16,1 1 0 0,0-1 16 0,-1 0 0 16,1 0-1232-16,0-2-240 15,0 1-48-15,-1-1-14288 0</inkml:trace>
  <inkml:trace contextRef="#ctx0" brushRef="#br0" timeOffset="212306.99">18645 17478 11967 0,'-3'0'1072'0,"2"0"-864"0,1 0-208 0,-1 0 0 0,1 0 864 0,0-3 128 16,0 2 32-16,0 1 0 0,1-5 1552 0,1 0 320 15,1 0 64-15,-1-1 16 0,1-1-928 0,1 1-192 16,-2-4-48-16,-2 10 0 0,0 0-784 0,0 0-144 16,0 0-48-16,0 0 0 0,0 0-384 0,26-56-96 15,-22 50-16-15,-2 2 0 0,2 2-208 0,0 0-128 16,1 4 128-16,-2 3-128 0,2-2 0 0,1 6 0 15,1 2 0-15,-1 4 0 16,1 1-464-16,1 3-16 0,0 3 0 0,0 3 0 16,2-2-912-16,-2 4-176 0,2-1-32 0,-2 0-16 0,-1 3-336 0,-1-2-64 0,-1-1-16 0,-2-1 0 31,-2 3 1072-31,-1 0 192 0,-1-2 64 0,-2-1 0 0,1 0 704 0,-3-5 0 16,0-2 240-16,-1-5-64 0,-1 0 400 0,1-4 96 15,0-3 16-15,-1-5 0 0,-1-1 128 0,0-3 16 0,0-4 16 0,1-3 0 16,-2-2 304-16,2-6 48 0,-2-5 16 0,2-3 0 15,-1-2-128-15,1-3 0 0,7 31-16 0,-10-63 0 16,10 63-176-16,-6-57-48 0,6 57 0 0,0-54 0 16,0 54-208-16,0 0-64 0,3-70 0 0,-3 70 0 15,0 0-176-15,14-63-32 0,-14 63-16 0,0 0 0 16,26-57-160-16,-26 57-16 0,0 0-16 0,0 0 0 16,44-59-160-16,-44 59 0 0,0 0 144 0,0 0-144 15,47-44 0-15,-47 44 0 0,0 0 0 0,0 0 0 16,45-26 0-16,-36 23 0 0,0 2-128 0,1 2 128 15,-2 2-416-15,-1 3 0 16,1 0 0-16,-3 4 0 0,0-2-368 0,-2 4-80 0,-2 0-16 0,-1 3 0 16,0-3-144-16,-2 1-48 0,0-2 0 0,-2 1 0 15,-1 0-48-15,-3 3-16 0,1-4 0 0,-2 0 0 16,1 2 1136-16,-3-3 0 0,-1 2 160 0,1-4 0 0,0 0 1072 0,1-4 224 0,3 0 32 0,-1-2 16 16,4 1-400-16,-1-2-80 15,2-1 0-15,2-1-16 0,1-2-528 0,1 1-96 16,2-2-32-16,0 0 0 0,1 2-192 0,2-4-32 15,0 2-128-15,2 0 192 0,-8 4-192 0,0 0 176 16,0 0-176-16,0 0 160 0,48-25-160 0,-48 25 0 16,0 0 0-16,38-12 0 0,-25 8 0 0,-1 2 0 15,4-2-192-15,1 0 192 16,2 2-912-16,0-2-64 0,0 2-16 0,1-2-10144 0,0 2-2016 0</inkml:trace>
  <inkml:trace contextRef="#ctx0" brushRef="#br0" timeOffset="212657.03">19312 17014 18431 0,'-8'-1'816'0,"2"-2"160"0,2 2-784 0,1 1-192 0,1 0 0 0,1 0 0 16,-2-2 1840-16,-2 2 320 0,-2-3 64 0,-3 3 16 0,0 3-192 0,0-1-16 15,0 3-16-15,2 1 0 0,-1 5-544 0,0-1-128 16,1 4 0-16,-1 1-16 0,2 3-512 0,-1 0-112 0,1 3 0 0,1-2-16 16,-1 4-400-16,2 4-80 15,2 1-16-15,-1 1 0 0,3-1-192 0,0 1 144 16,1 3-144-16,1-4 128 0,3 3-128 0,-1-2 0 15,3-3 0-15,2-2 0 0,-1-4 0 0,3-1 0 16,0-6 0-16,1 0 0 0,0-5 0 0,2 2-272 16,0-4 64-16,0 1 16 15,-1-1-1136-15,0-3-208 0,2 0-64 0,-2-3-15120 0</inkml:trace>
  <inkml:trace contextRef="#ctx0" brushRef="#br0" timeOffset="213315.11">19474 17156 12895 0,'-9'9'576'15,"1"-6"112"-15,2 0-560 0,2 0-128 0,1-2 0 0,1 1 0 0,0-2 2016 0,-2 3 368 16,-1-2 80-16,-2 3 16 0,1 1 592 0,1-4 112 0,2 1 16 0,3-2 16 15,1-3-1472-15,3 0-288 16,1 0-64-16,0-4-16 0,0 4-784 0,1-3-144 16,3-1-48-16,-1 1 0 0,-8 6-96 0,0 0-32 15,0 0 0-15,36-18 0 0,-27 15-272 0,0 2 160 16,-1 5-160-16,1-2 128 0,0-1-128 0,0 4 0 16,1 1 0-16,0 2 128 0,0 1-128 0,-1 0 0 15,1 1 0-15,-3 3 0 0,2-1-176 0,-3 0-16 16,-1 1 0-16,-1 0 0 15,-2 2-416-15,-1 1-96 0,-2 0 0 0,-1 3-16 16,-2-2-512-16,-4 1-112 0,2-1 0 0,-2-1-16 16,-4 1 32-16,1-1 16 0,-2 0 0 0,-2-3 0 0,-1 0 608 0,0 0 112 0,1-5 16 0,-1 0 16 0,2-3 560 0,1-2 0 15,0-1 0-15,2-4 0 0,1 0 784 0,3-4 64 16,1-2 16-16,3 0 0 16,3 8 240-16,0 0 48 0,0 0 16 0,0 0 0 15,6-61-144-15,-6 61-16 0,0 0-16 0,0 0 0 16,0 0-112-16,0 0-32 0,37-47 0 0,-28 43 0 15,0-1-432-15,-1 4-96 0,4 1 0 0,-1 0-16 16,0 0-112-16,2 4 0 0,4-2-16 0,-1 5 0 16,0-1-176-16,0 0 192 0,1 4-192 0,-1 0 192 0,0-2-192 0,-1 4 0 0,-1 0 0 0,-2 0 0 15,0 1 0-15,-2 0 0 0,-1 0 0 0,-2-1 0 16,0-2-192-16,0-1 0 16,-1-2-16-16,0-2 0 15,-1-1-688-15,0-4-144 0,-1 0-32 0,0-4-16336 0</inkml:trace>
  <inkml:trace contextRef="#ctx0" brushRef="#br0" timeOffset="213541.44">19828 17453 21183 0,'-4'6'1888'0,"2"-1"-1504"15,2-5-384-15,0 0 0 0,0 2 1952 0,-1 0 320 0,-2 5 64 0,-1 5 16 16,0 1-816-16,-1 2-176 15,1-1-16-15,1-2-16 0,1-3-656 0,1 1-128 16,1-1-32-16,0-2 0 0,1-1-368 0,0 0-144 0,0 0 0 0,2 0 144 16,-1-1-400-16,1 1-64 0,-1 1-32 0,1-2-10240 15,0 1-2048 1</inkml:trace>
  <inkml:trace contextRef="#ctx0" brushRef="#br0" timeOffset="214168.46">20005 17294 21183 0,'1'-5'944'0,"0"1"192"0,1 0-912 0,-1 2-224 16,0-1 0-16,0 2 0 0,-1 2 1424 0,3-4 240 15,2-1 64-15,-5 4 0 0,0 0 128 0,0 0 48 0,0 0 0 0,43-47 0 16,-33 41-640-16,0 0-128 0,1 2-32 0,-1 0 0 16,2 2-464-16,-1 2-112 0,0 0-16 0,1 2 0 15,-1 2-304-15,-1 2-64 0,1 0-16 0,-1 4 0 16,-2 2-128-16,0 2 0 0,-1 1 0 0,-1 1 0 16,-1 3-176-16,0-3-64 0,-2 2-16 0,-1-1 0 31,-1 1-464-31,-1-2-112 0,0 0 0 0,-2-2-16 15,-1 2-144-15,-1-2-32 0,-3 0 0 0,-1 1 0 16,-1-2 400-16,-2 2 80 0,-1-2 16 0,-3-1 0 0,-1-2 128 0,-2 0 16 0,0-1 16 0,0-3 0 16,5 0 368-16,-3-5 0 0,1 2 0 0,1-6 0 15,3-1 176-15,3 1-48 0,1-6-128 0,4-1 192 0,1 0 272 0,1 2 48 0,1 8 16 0,0 0 0 32,0 0 464-32,0 0 96 0,0 0 0 0,27-60 16 0,-27 60-144 0,0 0-48 15,0 0 0-15,40-23 0 0,-28 23-368 0,1 0-80 16,0 3-16-16,0 0 0 0,0 3-224 0,1 0-48 15,2 4-16-15,-1 0 0 0,0 2-160 0,1-2 0 16,-1 3 0-16,-2-1 0 0,-1-2 0 0,1-1 0 16,-1 2 0-16,-1-3-176 0,-2 1-80 0,0-2-32 15,-2 0 0-15,0-5 0 16,1-1-608-16,-2-2-112 0,-1-4-16 0,-5 5-10304 16,0 0-2048-16</inkml:trace>
  <inkml:trace contextRef="#ctx0" brushRef="#br0" timeOffset="214524.45">20341 17004 19343 0,'-1'3'1728'0,"0"-1"-1392"0,1-2-336 0,0 0 0 15,1 0 2592-15,-1 0 448 0,1 1 96 0,1 2 0 16,-1 1-640-16,2 2-128 0,1 0-16 0,1 0-16 15,1 2-1376-15,0 0-288 0,2 5-48 0,-1 0-16 16,3 2-272-16,-1 4-48 0,2-3-16 0,0 3 0 16,1 3-80-16,2 0-32 0,-3-2 0 0,0-2 0 15,0 1-160-15,2 0 0 0,0 2 0 0,1 2 0 16,-2-1 0-16,1 0 0 0,-3 0 0 0,0 1 0 16,-3 1-320-16,-1 2 0 0,-2-1 0 0,-2 1 0 0,-2-1 0 15,0-3 16-15,-2 0 0 0,-2-2 0 0,-1 1 144 0,-2-5 32 16,-1-3 0-16,0-1 0 0,-3-1-144 0,-2-2-32 15,1-1 0-15,-2-4 0 16,-1-1-128-16,-1-3-16 0,0 0-16 0,-1-3 0 16,0-1-752-16,1 2-128 0,2 0-48 0,0 0-8816 15,1 2-1760-15</inkml:trace>
  <inkml:trace contextRef="#ctx0" brushRef="#br0" timeOffset="-214023.47">20888 17250 4607 0,'-3'0'400'0,"2"0"-400"16,1 0 0-16,0 0 0 0,-1 0 1104 0,1 0 144 15,-1 0 32-15,-2 0 0 0,2 3 976 0,-2-3 208 16,2 0 32-16,0 0 16 0,2 0 240 0,0 0 32 15,1 0 16-15,3 1 0 0,1 2-480 0,0-3-80 16,3 2-32-16,1-2 0 0,-1 0-784 0,1 4-144 16,-1-2-48-16,0 2 0 0,1 0-688 0,-1-2-144 15,3 4-16-15,-1-2-16 0,-1 0-208 0,-2 1-32 0,2-2-128 0,0-3 192 16,0 4-192-16,-1-4 0 0,0-4 0 0,-1 2 0 16,-1-2 0-16,-2 0 0 0,0-2 0 15,-1-2-160 1,-2 0-272-16,1 0-48 0,-2 4-16 0,0-2 0 15,-1 3-1392-15,-1-1-288 0,0 1-48 0,0 3-13504 0</inkml:trace>
  <inkml:trace contextRef="#ctx0" brushRef="#br0" timeOffset="-213589.9">20899 17393 8287 0,'0'3'368'0,"0"0"80"0,0-1-448 0,0-1 0 16,1 2 0-16,-1-3 0 0,0 1 1664 0,1 2 256 15,1 0 64-15,-1 2 0 0,1 1 240 0,1 1 48 16,-1-4 16-16,2-1 0 0,-1 0-688 0,0 1-128 16,1-2-16-16,0-1-16 0,1 0 64 0,-2 0 16 15,1-1 0-15,0 1 0 0,-1-3-304 0,2 2-48 16,2 0-16-16,-3-1 0 0,4 2-384 0,-2 2-96 16,2-1-16-16,-2 0 0 0,1 2-320 0,-1 0-64 0,2 0-16 0,-1 0 0 15,1 0-128-15,-1 1-128 0,-1-2 144 0,2-1-144 16,0 2 0-16,0-2 0 0,-1 0 0 0,0-1 0 15,0 0 0-15,0 0 0 0,-1 0-144 0,0 0 144 16,1-1-352-16,-4 1 32 0,2 1 0 0,-2-1 0 31,-1 2-512-31,1-2-80 0,-2 2-32 0,-1-2 0 0,0 0-1392 16,0 0-288-16,-1-2-48 0,-1-1-11152 0</inkml:trace>
  <inkml:trace contextRef="#ctx0" brushRef="#br0" timeOffset="-212057.13">21716 16466 7359 0,'0'-2'656'0,"0"1"-528"15,0 1-128-15,0 0 0 0,0-3 528 0,0 1 80 16,2 0 16-16,-2-1 0 0,1-3-304 0,-1 1-48 15,1-2-16-15,0 1 0 0,2 1 288 0,-2 0 48 16,1-1 16-16,-2 2 0 0,2-2 1248 0,-2-1 256 16,0 2 64-16,-2 1 0 0,1 0 720 0,0 0 160 15,0 2 16-15,-2 0 16 0,2-1-848 0,0 2-192 16,0 1-16-16,1 0-16 0,-2 0-1056 0,2 0-192 16,-1 1-64-16,1-1 0 0,0 0-256 0,0 0-64 15,0 0-16-15,0 0 0 0,0 3-176 0,0-3-48 0,-1 0 0 0,1 0 0 16,0 0-144-16,0 2 0 0,0-2 0 0,0 0 0 15,0 4 0-15,1-4 0 0,-1 2 0 0,0-2 0 16,0 2-272-16,0 0 64 0,-1 1 16 0,1 0 0 16,0-3-64-16,0 0-16 0,-1 3 0 0,1-2 0 0,0 2-16 15,0-2 0-15,-2 1 0 0,2 1 0 16,0-2-144-16,0 1-16 0,0 1-16 0,-1-3 0 31,1 0-64-31,0 1-16 0,-1 2 0 0,1-1 0 16,-1-2 64-16,1 0 16 0,-2 1 0 0,2 2 0 0,-1-3 96 0,1 0 32 0,-1 0 0 0,1 0 0 15,0 0-32-15,0 0 0 0,0 0 0 0,0 0 0 16,0 0 144-16,0 2 32 0,0-2 0 0,0 0 0 0,0-2 64 0,0 2 128 16,0 0-208-16,0 0 80 0,0 0 128 0,0 2 0 0,0-2 0 0,0 0-128 15,0 0 128-15,0 0 0 0,0 0 0 0,0 0 0 16,0 0 0-16,0 0 0 16,0 0 0-16,0-2 0 0,-1 2 0 0,1 0 0 15,0 0 0-15,-2 0 0 0,2-3 0 0,0 2 128 16,-1 1-128-16,1 0 0 0,0 0 128 0,0 0-128 15,-1 0 160-15,1 0-160 0,-1-2 224 0,1 2-48 16,-1 0-16-16,-1 0 0 0,1 2 96 0,0-2 32 16,0 0 0-16,-2 0 0 0,2 1 224 0,-2-1 64 0,2 3 0 0,0-3 0 0,0 0-32 0,1 0 0 15,0 0 0-15,0 0 0 16,0-3-112-16,1 2-32 16,0 1 0-16,2-2 0 0,-1-2-128 0,2 1-16 0,1 0-16 0,0-3 0 15,-5 6 48-15,0 0 16 0,0 0 0 0,0 0 0 16,0 0-48-16,45-28-16 15,-37 27 0-15,1-3 0 0,-1 2 48 0,2 2 16 0,-1 0 0 16,1 0 0-16,1 2-96 0,-1-2-16 0,1 0 0 0,0 2 0 16,0-2-192-16,0 2 144 0,2-2-144 0,-2 0 128 15,0 0-128-15,-1 1 0 0,1 2 0 0,-1-1 0 16,-2 2 0-16,0 0 0 0,-3 1 0 0,-2 1 0 16,1 1 0-16,-1 3 0 0,-2 3 0 0,-1-1 0 15,0 0 0-15,-1 1 0 0,-1 3 0 0,-1-3 0 16,-2 5 0-16,-1-2 0 0,-1 0 0 0,1-3 0 15,-1 2 0-15,-2-5-144 0,0 0 144 0,1-1-160 16,0-2 160-16,0-1 0 0,-3-1 0 0,-1 0-128 0,1 0 128 0,0-1 0 16,3-2 0-16,-1 2 0 0,3-2 0 0,1-2 128 0,2 2-128 0,2-2 128 15,0 2 48-15,1-2 16 0,1 0 0 0,2 0 0 16,0 0 0 0,2 0 16-16,0 0 0 0,3 0 0 0,-2 0-16 0,2 3 0 15,1-3 0-15,1 1 0 0,1 1 0 0,0 1 0 16,0 1 0-16,2-1 0 0,-2 0-192 0,1 0 144 15,1 4-144-15,-4-4 128 0,-1 1-128 0,-1 1 0 16,1-1 0-16,-2-2 0 0,0 4 0 0,0 1 0 16,-1-4 0-16,0 3 0 0,-2 1 0 0,-1-1 0 15,-1 0 0-15,-1-2 0 0,-1 2-208 0,0 0-32 16,-2 0 0-16,0 0 0 0,0-1 0 0,-2 0 0 16,0 2 0-16,-2-1 0 0,-1 0 240 0,-3 4-192 15,-1 0 192-15,-2 0-192 0,0-4 192 0,-3 0 0 0,0 3 0 0,1-3 0 16,-2-1 0-16,0 1 0 0,1 0 0 0,1 0 0 15,1-1 0-15,0 3 0 0,3-5 0 0,2 2 0 16,2-3-128-16,2 0 128 0,1 0 0 0,2 0-144 16,1-2 144-16,2 0 0 0,0 0-144 0,2 0 144 15,-1-2-304-15,0 2 16 0,2 0 0 0,-1-2 0 16,1 2-224-16,-1 0-32 0,3 0-16 0,0 0 0 31,-1 2-768-31,1 2-144 0,1-4-48 0,-1 4-15248 0</inkml:trace>
  <inkml:trace contextRef="#ctx0" brushRef="#br0" timeOffset="-211732.85">21562 17057 6447 0,'1'3'272'0,"0"-3"80"0,3 0-352 0,0-3 0 16,-1 3 0-16,1 0 0 0,1 0 3552 0,2-3 640 16,7 0 128-16,-14 3 32 0,43-8 144 0,-43 8 48 15,53-8 0-15,-53 8 0 0,56-6-2816 0,-27 2-576 16,0 4-96-16,1 0-32 0,2-2-448 0,-2-1-112 16,-30 3-16-16,49-5 0 0,-20 3-128 0,0-2-16 15,1-1-16-15,-30 5 0 0,52-7-160 0,-52 7-128 16,43-6 144-16,-24 3-144 0,-1 2 0 0,-3 1 0 15,-1 0 0-15,-2 0 0 0,-2 4 0 0,-1-3 0 0,-3 1-192 0,-1 1 192 32,0 1-512-32,-2-2 16 0,-1 2 0 0,-1-2 0 0,-1-1-272 0,-1 2-64 15,-2-2-16-15,0 0-11360 0,-2-1-2256 0</inkml:trace>
  <inkml:trace contextRef="#ctx0" brushRef="#br0" timeOffset="-210689.64">21698 17386 10127 0,'-5'0'896'0,"2"0"-704"0,1 0-192 0,1 0 0 0,-1 0 1456 0,2 0 256 15,-1 0 48-15,1-2 16 0,0 1 1488 0,-1 1 320 16,1 0 48-16,0-3 16 0,1 2-1296 0,-1 1-256 15,1 1-48-15,3 2-16 0,0-3-784 0,1 0-160 16,0 0-16-16,1 0-16 0,0 1-576 0,0 1-112 16,2-2-32-16,0 3 0 0,1-2-144 0,1 2-48 15,1-3 0-15,-1 0 0 0,0 2-144 0,-2-1 0 16,2 2 0-16,-1-1 0 0,0-1 0 0,-1 2 0 16,-2-2 0-16,2 0 0 0,-2 1 0 0,-1 0-176 15,0-1 48-15,-3 2 0 0,1-1-176 0,-2 2-16 16,-1-2-16-16,-1 5 0 0,0-4-48 0,-3 1-16 15,0 2 0-15,-1-2 0 0,-1 2 32 0,-1 0 16 16,-1 1 0-16,0-1 0 0,0 0 352 0,0 0-176 0,-1 0 176 0,0-2-128 16,3 2 128-16,0-3 0 0,1 3 160 15,1-5-160-15,2 2 224 0,1-1-48 0,1-2-16 0,1 1 0 16,0 2 176-16,3-3 48 0,-1 1 0 0,2 1 0 16,2 1-96-16,-1 1-16 0,-1-1 0 0,2 2 0 15,1 1 32-15,0 1 0 0,0 0 0 0,0 2 0 16,2-2-64-16,0 3-16 0,0 1 0 0,1-1 0 15,0 0-224-15,-1-1 144 0,1 0-144 0,-1-1 128 16,1 1-128-16,-1 0 0 0,-1 0 0 0,-2-1 0 16,-1 0 0-16,1 0 0 0,-2 0 0 0,-2 1 0 15,0 1-192-15,-1-3 0 0,-2 2-16 0,-2 1 0 16,-1 0-112-16,0 1-32 0,-1 0 0 0,-2 0 0 16,-2 0-64-16,-2 0-16 15,-1-1 0-15,-1-2 0 0,-1 0-32 16,-1-2-16-16,-1 1 0 0,-3-5 0 0,2 2 256 0,-1-4 48 0,0-3 16 0,1 2 0 0,0-4 160 15,2 1 0-15,0-2 0 0,3-2 0 0,3 3 0 0,0-2 0 16,3 1 0-16,0 0 0 0,4 0 0 0,1 2 0 16,0-2 0-16,1 0 0 0,3 1 0 0,0 0 0 15,-4 5 0-15,0 0 0 16,0 0-464-16,0 0-64 0,0 0-16 0,0 0 0 16,47-40-1232-16,-47 40-240 0</inkml:trace>
  <inkml:trace contextRef="#ctx0" brushRef="#br0" timeOffset="-209969.69">22354 17299 3743 0,'3'-5'160'0,"-2"2"32"0,0-1-192 16,-1 2 0-16,0 2 0 0,2-2 0 0,-2 0 400 0,1 2 48 15,0-5 0-15,0 4 0 0,-1-4 1952 0,0 4 400 16,-1-3 80-16,0 4 0 0,-2 0 688 0,-2 0 128 15,2 0 16-15,-2 1 16 0,-1 2-1376 0,-1 1-288 16,0-1-48-16,-2 2-16 0,2-1-848 0,-3 0-160 16,1 2-32-16,-1 3-16 0,1 0-464 0,-1 0-96 15,0 1 0-15,0 2-16 0,1-1-160 0,-1 2-16 16,2 2-16-16,-1-3 0 0,2 4-176 0,-2-2 160 16,3 1-160-16,-2 1 160 0,2 0-160 0,0-1 0 15,1-2 144-15,0 3-144 0,0 0 128 0,-1 0-128 16,2 2 160-16,1-2-160 0,0-3 160 0,2 2-160 15,-2 1 160-15,3-2-160 0,2 1 0 0,0-3 128 16,2 0-128-16,1-2 0 0,2 0 0 0,1 0 0 0,-1 2 0 0,2-3 0 16,0 1 0-16,4-3 0 0,-1 2 0 0,2-5 0 15,-1 1 0-15,2-2 0 0,1-3 0 0,2 0 0 16,-1 0 0-16,0-3 0 0,2 0 0 0,-19 3 0 16,37-8 0-16,-37 8 0 0,36-10 0 0,-36 10 0 15,36-13 0-15,-23 10-128 0,-13 3 128 0,0 0-208 0,35-16-80 0,-35 16-16 0,0 0 0 0,0 0 0 31,0 0-32-31,0 0-16 0,41-35 0 0,-40 29 0 32,0 2-304-32,-2 2-64 0,0-1-16 0,-1 2 0 0,-1-3 224 0,-1 2 32 0,-2-1 16 0,-2 2 0 15,1-1 688-15,-2 2 144 0,-1-3 16 0,-2 2 16 0,0 1 112 16,-2 0 32-16,-1-3 0 0,0 3 0 0,1 3-160 0,-1-3-16 0,1 1-16 0,-1 2 0 16,3 0-128-1,-2 2-32-15,3 0 0 0,-1 1 0 0,1 3-48 0,1 0-16 16,0 1 0-16,1-3 0 0,2 4-128 0,1-1 128 15,0 2-128-15,1-2 128 0,1-2-128 0,0 3 0 16,2-1-160-16,-1-4 160 16,3-2-512-16,0-1 0 0,1 0 0 0,1-3-11472 15,3-4-2304-15</inkml:trace>
  <inkml:trace contextRef="#ctx0" brushRef="#br0" timeOffset="-207888.61">24494 17013 6447 0,'-2'6'576'0,"4"-5"-576"0,0 2 0 0,1-1 0 0,-2-2 3520 0,1 2 608 16,2 0 112-16,1 0 32 16,4 0-1648-16,3 3-336 0,4 0-64 15,1 0-16-15,-1 1-768 0,2-3-160 16,-2 1-16-16,0-1-16 0,-16-3-832 0,33 0-160 0,-33 0-48 0,0 0 0 31,48-16-1104-31,-48 16-240 0</inkml:trace>
  <inkml:trace contextRef="#ctx0" brushRef="#br0" timeOffset="-207680.98">25370 17072 21183 0,'2'16'944'0,"-1"-9"192"16,3-4-912-16,-1 1-224 0,0-2 0 0,0-2 0 0,1 0 224 0,2 0 0 16,-6 0 0-16,0 0 0 0,44-6-224 0,-44 6-160 0,32-6 32 0,-32 6 0 31,0 0-576-31,43-10-128 0,-43 10 0 0,0 0-16 16,48-18 320-16,-48 18 64 0,0 0 16 0,62-35-7328 15</inkml:trace>
  <inkml:trace contextRef="#ctx0" brushRef="#br0" timeOffset="-207509.85">26264 17127 35007 0,'7'3'3120'0,"-1"0"-2496"15,0-6-496-15,-2 0-128 0,-1-1 496 0,0 2 80 0,-3 2 0 0,0 0 16 16,49-29-80-16,-49 29-32 0,51-41 0 0,-51 41 0 31,49-48-1440-31,-49 48-272 0,44-44-64 0,-44 44-14672 0</inkml:trace>
  <inkml:trace contextRef="#ctx0" brushRef="#br0" timeOffset="-207321.34">27252 16987 23039 0,'16'7'1024'16,"-9"-7"192"-16,0 3-960 0,0-3-256 0,-2 0 0 0,-1-3 0 0,-4 3 1152 0,0 0 176 16,0 0 32-16,47-22 16 0,-47 22-1376 0,41-26-256 0,-41 26-64 0,0 0-16 31,51-33-2816-31,-51 33-560 0,0 0-128 0,43-29 0 0</inkml:trace>
  <inkml:trace contextRef="#ctx0" brushRef="#br0" timeOffset="-207180.15">28343 16814 39391 0,'-4'34'864'0,"3"-9"176"0,1-3 48 0,0-8 16 0,0-8-880 0,1-3-224 32,2-3 0-32,0 3 0 0,5 4 384 0,2-4 16 0</inkml:trace>
  <inkml:trace contextRef="#ctx0" brushRef="#br0" timeOffset="-149806.14">23852 11657 14335 0,'0'6'0'0,"0"-6"0"0,-1 0 2096 0,1-2 416 16,0 2 96-16,0 0 16 0,-2 0 928 0,1 2 192 15,0 0 32-15,1-4 16 0,0 0-1936 0,0-2-400 16,1 5-80-16,0-1-16 0,3-1-832 0,-1-7-160 16,-3 8-48-16,0 0 0 0,23-41 0 0,-23 41-16 15,20-32 0-15,-20 32 0 0,25-45-112 0,-25 45 0 16,27-51-16-16,-27 51 0 0,24-49-176 0,-24 49 128 15,26-51-128-15,-26 51 128 0,23-42-128 0,-23 42 0 0,18-34 0 16,-18 34 128-16,0 0-128 0,25-38 0 0,-25 38 0 0,0 0 128 16,0 0-128-16,0 0 192 0,0 0-192 0,0 0 192 15,0 0-16-15,0 0 0 0,0 0 0 0,0 0 0 0,23 17 16 0,-24 0 16 16,0 3 0-16,-3 4 0 16,1 2-208-16,-2 5 0 0,0 1 128 0,-3 5-128 0,2 6 0 0,-1 1 0 0,-1 9 0 15,0-2 0-15,0-3 0 0,-2 3 0 0,-1 5 0 0,-1-2 0 31,-1-3-128-31,0 3 128 0,0-2 0 0,2-6 0 16,3-2-128-16,-3 0 128 0,-1-4 0 0,3-4 0 16,0-9 0-16,1-4-128 0,1-10 128 0,3-3 0 15,1-4 0-15,1-3 0 0,2-1 0 0,-1-4 0 16,1-1 0-16,1-4 0 0,-1-5 0 0,2-5 0 0,-1 1 0 0,1-6 0 16,1-6-128-16,1-7 128 0,0-8 0 0,3-5 0 0,0-9 0 0,2-6 0 15,1 2 128-15,0 2-128 16,-1-2 176-16,3 4-176 0,-4 10 128 15,2-1-128-15,1-4 0 0,0 0 0 0,2 5 128 0,0-1-128 16,1 5 0-16,0 1 0 0,0 4 0 0,1 4 0 16,-15 34 0-16,29-51 0 0,-29 51 128 0,0 0-128 15,37-48 0-15,-37 48 0 0,0 0 176 0,0 0-176 16,0 0 160-16,49-15-160 0,-49 15 288 0,0 0-32 0,31 19-16 0,-31-19 0 16,20 22-240-16,-11-6 0 0,-1 0 0 0,0 3 0 0,-1-1 0 0,-1-2 0 15,2 3 0-15,-3-3-160 0,0-4 32 0,-3 1 0 31,0 3 0-31,-2-3 0 16,2-3-368-16,-4 1-64 0,-1 0-16 0,-2 1 0 16,-1-3 128-16,-3 0 32 0,-2 1 0 0,-3-4 0 0,-1 0 256 0,-2-2 160 0,-1 0-192 0,0-2 192 15,1 2 0-15,0-2 0 0,-2-2 0 0,2 2 0 16,2-2 0-16,1 0 0 0,3 0 0 0,0 0 0 16,4-2 0-16,2 2 0 0,1 0 0 0,3 0 0 15,1 0 336-15,1 0-16 0,-1 0-16 0,0 0 0 16,0 0-112-16,0 0-32 0,32 16 0 0,-32-16 0 15,0 0 128-15,40 14 32 0,-40-14 0 0,0 0 0 0,47 21-112 0,-47-21-16 0,33 16 0 0,-33-16 0 16,0 0-192-16,50 16 0 16,-50-16 0-16,0 0 0 15,0 0 0-15,53 4 0 0,-53-4 0 0,0 0 0 16,0 0-448-16,59-17-128 0,-59 17-16 0,0 0-12848 16,0 0-2576-16</inkml:trace>
  <inkml:trace contextRef="#ctx0" brushRef="#br0" timeOffset="-149213.98">24607 11689 6447 0,'-6'3'576'0,"2"-3"-576"0,2 0 0 0,0 1 0 0,0-1 2064 0,1 0 304 15,0 3 64-15,-2-2 16 0,1 1 1824 0,-2 2 352 0,2 1 80 0,0-1 16 31,1-2-2016-31,2 2-400 0,2 0-64 0,2 2-32 16,-5-6-1296-16,0 0-256 0,0 0-48 0,0 0-16 16,42 12-128-16,-42-12-16 0,0 0-16 0,43 7 0 15,-43-7-128-15,0 0-32 0,56 7 0 0,-56-7 0 16,0 0-144-16,51-5-128 0,-51 5 192 0,0 0-192 16,0 0 128-16,51-13-128 0,-51 13 0 0,0 0 0 15,0 0 0-15,0 0 0 0,0 0 0 0,0 0 0 0,26-37 0 0,-26 37 0 16,-2-7 0-16,-2 1 0 0,-1-3 144 0,-1-1-144 15,-1 4 0-15,-3-4 144 0,0 1-16 0,-2-4-128 16,-1 2 192-16,0-3-64 0,-2 2-128 0,-1-2 0 16,0-1 144-16,0 2-144 0,-1 0 0 0,1-2 0 15,2 2 0-15,1 0 0 0,3 1 0 0,2 0 0 16,3 2 0-16,1 0-128 0,1 0 128 0,3 10 0 16,0 0 0-16,4-25 0 0,-4 25 0 0,0 0 0 15,0 0 0-15,0 0 0 0,0 0 0 0,0 0 0 16,43-32 0-16,-43 32 0 0,0 0 0 0,0 0 0 0,0 0 0 0,61-2 0 0,-61 2 0 0,0 0 0 31,0 0 0-31,59 2 0 0,-59-2 0 0,0 0 0 16,0 0 0-16,60 0 0 15,-60 0-320-15,0 0-128 0,0 0-16 0,54-2-16 16,-54 2-864-16,0 0-160 0</inkml:trace>
  <inkml:trace contextRef="#ctx0" brushRef="#br0" timeOffset="-148758.97">25446 10836 3679 0,'0'-6'320'0,"0"2"-320"0,-1 1 0 0,-1 0 0 0,2 3 3136 0,-1-2 576 16,0 0 96-16,-2 0 32 0,-2-4 272 0,-1 2 64 16,-2-2 16-16,-2 2 0 0,-1 2-1664 0,-1-1-336 15,0 3-64-15,1 3-16 0,-3-1-1264 0,2 3-256 16,-3 4-48-16,0-1-16 0,0 2-96 0,-1 3-32 15,2 3 0-15,-3 0 0 0,4 2-16 0,-2 5-16 16,1-1 0-16,3 0 0 0,0 0-112 0,1 7 0 16,0-1-16-16,2 7 0 0,0-1-240 0,3 1 128 0,2 0-128 15,1-1 0-15,4 1 0 0,-1-2 0 0,4-2 0 0,1-2 0 16,3-1 0-16,1-3 0 0,2-2 0 0,1 1 0 16,1-2-144-16,3-2 144 0,1-2-208 0,-2-1 80 15,-16-17-448-15,32 24-96 0,-32-24-16 0,30 23 0 31,-30-23-80-31,0 0-32 0,40 16 0 0,-40-16-17440 0</inkml:trace>
  <inkml:trace contextRef="#ctx0" brushRef="#br0" timeOffset="-148532.11">25619 10988 2751 0,'0'-1'0'0,"0"1"128"0,0-2-128 0,0 2 144 0,0 0-144 0,0 0 0 16,0 0 0-16,1-3 0 0,0 2 1088 0,-1 1 192 16,0 0 48-16,0 0 0 0,0 0-1024 0,0 0-304 0,0 0 128 0,0 0-128 0,0 0 0 0,0 0 0 15</inkml:trace>
  <inkml:trace contextRef="#ctx0" brushRef="#br0" timeOffset="-147436.79">25835 11215 11967 0,'-1'-3'1072'0,"0"3"-864"0,1-2-208 0,-1 2 0 15,-1 0 2496-15,1-2 448 0,-3 2 80 0,-1-2 32 16,-2-1 768-16,-2 2 144 0,-1 1 48 0,1-2 0 16,-3 2-2288-16,1 0-464 0,-1 0-96 0,1 2-16 15,-2 2-640-15,2 0-128 0,1 4-16 0,-1-2-16 16,3-2-160-16,0 2-48 0,1 0 0 0,2 1 0 16,1 3-144-16,2-1 128 0,0 4-128 0,2-1 128 15,3 1-128-15,2-1 0 0,0-2 0 0,2 2 0 16,3 5 0-16,2-4 0 0,3-4 0 0,-15-9 0 15,34 12 0-15,-34-12 0 0,0 0 0 0,52 0 0 16,-52 0-144-16,0 0 144 0,0 0 0 0,54-22 0 0,-54 22-272 0,0 0 48 16,0 0 16-16,26-41 0 0,-26 41 64 0,0 0 16 15,2-37 0-15,-4 27 0 0,0-4 128 0,-3 6 144 16,0-2-16-16,-2-5-128 0,3-1 320 0,-3 6-64 16,1 7 0-16,0 2 0 0,1 1 0 0,0-2-16 15,0 2 0-15,1 0 0 0,1 0 0 0,0 0 0 16,1 2 0-16,-1 2 0 0,2 0 16 0,0 1 0 15,1 2 0-15,-1 2 0 0,1 3-256 0,0-1 144 16,0 6-144-16,0-1 128 0,1 4-128 0,0 1 0 16,0 6 0-16,2 1 0 0,-1-2 0 0,2 2 0 15,0 3 0-15,-1 1 0 0,4 3 0 0,-1-1-144 16,1 1 144-16,1-3-160 0,-1 0-32 0,-1-1 0 16,-1-5 0-16,-1 1 0 0,-2 2 192 0,1-1-192 0,-4-5 192 0,-2-1-192 15,-1-4 192-15,-1-2-208 0,0-3 80 0,-2-1 128 16,0-4-368-16,-2 0 48 0,0-2 16 0,-1-2 0 15,-1-1 16-15,-1-2 0 0,-2-2 0 0,1 1 0 16,-1-3 32-16,-1-1 16 0,-2 2 0 0,-2-2 0 16,1 2 16-16,1-7 0 0,0-4 0 0,3-1 0 15,1 2-16-15,2-3 0 0,3 1 0 0,1-2 0 16,2 1 368-16,3 0 80 0,2 15 16 0,1-29 0 16,-1 29 128-16,0 0 32 0,14-41 0 0,-14 41 0 15,0 0 96-15,0 0 32 0,42-48 0 0,-42 48 0 16,0 0-96-16,53-41-16 0,-53 41 0 0,44-29 0 0,-44 29-112 15,0 0-32-15,60-33 0 0,-60 33 0 0,0 0-96 16,60-26-32-16,-60 26 0 0,51-16 0 0,-51 16-128 16,0 0 0-16,61-12 0 0,-61 12 0 0,0 0 0 0,0 0 0 15,47-2-192-15,-47 2 192 16,0 0-640-16,0 0-16 16,0 0 0-16,0 0 0 0,29 10-432 0,-26-10-64 0</inkml:trace>
  <inkml:trace contextRef="#ctx0" brushRef="#br0" timeOffset="-146945.72">26228 10839 10127 0,'-3'-7'208'0,"0"5"48"0,2 2 16 0,0-3 48 0,1 2-320 0,0 1 0 15,0 0 0-15,0 0 0 0,0 0 3264 0,-1 0 576 16,1 1 128-16,0 4 32 16,1 2 64-16,1 2 16 0,1 1 0 0,2 3 0 15,1 0-2352-15,1 5-480 0,3-2-96 0,3 0 0 16,-1 2-416-16,2 2-80 0,-1-1-16 0,3-1 0 15,3 2-256-15,-1 0-48 0,2 3-16 0,0 0 0 16,-2-1-128-16,2 1-48 0,-2 2 0 0,-4-4 0 16,-2-5-144-16,-3 1 128 0,-1 2-128 0,-1 0 128 0,-1 0-128 0,-2 2 0 15,-1-2 0-15,-3-2 0 0,-2 5 0 0,-1 0 0 16,-2 0 0-16,-4 3 0 0,-1 0 0 0,-1 0 0 16,0-3 0-16,0-2 0 0,1-4 0 0,-1-1-144 15,-2 1 144-15,0-3-208 16,0-1-336-16,-1-5-64 0,-1 2-16 0,-1-3 0 15,1 0 160-15,0-2 16 0,0-1 16 0,0 0 0 0,2 0 208 16,0-2 32-16,2 1 16 0,3-2 0 0,3 3 176 0,1-2-128 16,1 2 128-16,2-3-128 0,1 0 128 0,1-3 0 15,-1 3 0-15,0 0 0 0,0 0-256 0,0 0 16 0,0 0 16 16,0 0 0 0,61-22-928-16,-61 22-192 0</inkml:trace>
  <inkml:trace contextRef="#ctx0" brushRef="#br0" timeOffset="-146453.56">27076 11137 13823 0,'-7'0'1216'0,"5"0"-960"31,1 0-256-31,-1 2 0 0,2-2 2208 0,0 0 400 16,0 0 80-16,2 0 0 0,-1 4 1280 0,3-4 240 16,1 4 48-16,-5-4 16 0,0 0-2592 0,0 0-512 15,44 14-96-15,-44-14-32 0,0 0-384 0,51 7-80 16,-51-7 0-16,0 0-16 0,64 3-176 0,-64-3-16 0,0 0-16 0,64 0 0 15,-64 0-176-15,0 0-48 0,57 3 0 0,-57-3 0 0,0 0-128 0,0 0 0 16,53 3 0-16,-53-3 0 0,0 0 0 0,0 0 0 16,0 0 0-16,0 0 0 31,39 13-880-31,-37-12-48 0,1 2-16 0,-2-3-12192 16,1 2-2448-16</inkml:trace>
  <inkml:trace contextRef="#ctx0" brushRef="#br0" timeOffset="-146198.41">27124 11285 23951 0,'0'0'1056'0,"0"0"224"0,0 0-1024 0,0 0-256 15,0 0 0-15,0 0 0 0,0 0 2992 0,0 0 528 16,0 0 128-16,50 6 0 0,-50-6-1696 0,0 0-352 15,56 6-64-15,-56-6 0 0,0 0-832 0,57 4-144 16,-57-4-48-16,0 0 0 0,49 3-304 0,-49-3-64 0,0 0-16 0,0 0 0 0,57 1-128 0,-57-1 0 31,0 0 0-31,0 0 0 0,0 0-240 0,0 0-80 16,52 0 0-16,-48 0-12800 16,-4 0-2544-16</inkml:trace>
  <inkml:trace contextRef="#ctx0" brushRef="#br0" timeOffset="-145556.31">27208 10293 12895 0,'-8'0'576'0,"6"0"112"0,1 0-560 0,-1-1-128 15,1 1 0-15,1 0 0 0,0-2 2128 0,1 0 400 0,1-3 80 0,-2 5 16 0,0 0 304 0,0 0 64 16,28-29 16-16,-28 29 0 16,0 0-1072-16,38-31-208 15,-38 31-32-15,0 0-16 0,50-29-896 0,-50 29-176 16,0 0-32-16,59-28-16 0,-59 28-256 0,0 0-48 0,63-16-16 0,-63 16 0 0,0 0-112 0,0 0-128 31,60-13 176-31,-60 13-176 0,0 0 0 0,0 0 0 16,52 7 0-16,-52-7 0 0,0 0 0 0,0 0 0 0,0 0 0 0,39 24 0 15,-35-17 0-15,-2-1 0 16,1 1 0-16,-3-1 0 0,-1 3 0 0,-3 1 0 0,0 0 0 0,-2-2 0 0,0 2 0 0,-2 0 0 16,0-1 0-16,-2 1 0 15,0-3 0-15,-1 2 0 0,-1-2 0 0,-2 2 0 16,0-3 0-16,-1 0 0 0,3 0 0 0,0 1 0 16,1-4 0-16,1 4 0 0,1-5 0 0,2 2 0 15,0 2 128-15,3-2 32 0,0-1 0 0,0 4 0 16,3-1 32-16,0 2 0 0,1 0 0 0,-2 3 0 15,4-1-192-15,-2 2 192 0,2 1-192 0,-1-2 192 16,2 6-192-16,-1-3 160 0,1 2-160 0,0 2 160 16,1-2-160-16,0-1 0 0,1 2 0 0,-1-2 128 15,0 1-128-15,0-2 0 0,0 1 0 0,0-3 0 0,-3 1 0 0,1-4 0 16,0-1 0-16,-2 0 0 0,1-1-256 0,-1-4-48 16,0 2 0-16,0-1-12624 15,1-4-2544-15</inkml:trace>
  <inkml:trace contextRef="#ctx0" brushRef="#br0" timeOffset="-145326.96">27383 10832 22111 0,'-5'7'1968'0,"2"-4"-1584"15,0 0-384-15,2-2 0 0,0 1 3376 0,0-2 592 16,-1 3 112-16,1 1 16 0,0-1-1856 0,-2 4-384 0,2-4-80 0,0 2-16 15,1 1-1184-15,0-4-224 16,2 0-48-16,1-1-16 0,-3-1-288 0,0 0 0 0,0 0 0 16,0 0 0-16,0 0 0 0,0 0-304 0,54-19 64 0,-54 19-19216 15</inkml:trace>
  <inkml:trace contextRef="#ctx0" brushRef="#br0" timeOffset="-142498.39">24714 9315 20271 0,'-30'6'1792'0,"9"-4"-1424"0,4 0-368 0,4-2 0 15,7 0 784-15,1 0 96 0,0-4 16 0,-2 2 0 0,-7-2 576 0,-3-5 128 16,-4 2 32-16,-4-4 0 15,-2-3-1216-15,-3 2-240 0,1-2-48 0,-4 2-128 16,0 0 0-16,-3-1 0 0,-1 3 0 0,-2 2-144 16,-3 0 368-16,-3 3 80 0,2 2 16 0,1 0 0 15,-2 2 720-15,-4-2 160 0,-3 3 16 0,-2 3 16 16,-2-3-336-16,-3 4-64 0,3-2 0 0,3 2-16 0,9-2-496 0,1 2-112 0,2-2-16 0,1 5 0 16,2 0-192-16,1 2 0 0,2-3 128 15,3 4-128-15,2 0 0 0,2 2 0 16,3 4 0-16,1 0 0 0,3 3 0 0,-1 1 144 0,2 2-144 0,2 0 128 15,1 2-128-15,1 2 0 16,1 2 144-16,0 7-144 0,-1 7 0 0,-1 7 0 16,1 8 0-16,0 4 128 0,1-1-128 0,1 8 0 0,-1 9 0 0,3 8 0 0,0 7 0 0,2 3-128 31,3-4 128-31,1-3 0 0,1-2 0 0,3 0 0 0,2 2 0 0,1-3 0 0,0-4 0 0,1-1 0 31,-1-1 0-31,1 4-128 0,-2-1 128 0,0-3 0 16,-2-5 0-16,-3 0 0 0,-1 3 0 0,-5 6 0 15,-2 4 0-15,-4 5 0 0,-4 3 0 0,-2 3 0 16,-2 6 0-16,2-3 0 0,1 1 0 0,2-8 0 0,2-4 0 0,2-5 0 16,7-7 0-16,4-3 0 0,4-4 0 0,5-8 0 15,4-4 176-15,2-8-48 0,4-6 0 0,3-7 0 16,6-6-128-16,-2-5 0 0,-1-4 0 0,-21-23-176 16,58 40-16-16,-58-40 0 0,79 30 0 0,-79-30 0 15,88 10-80-15,-88-10-32 0,95-1 0 0,-95 1 0 16,98-5 176-16,-98 5 128 0,86-2-192 0,-86 2 192 15,100-6 0-15,-39 4 0 0,6 1 0 0,2-2 144 16,0 6-16-16,1 3 0 0,-2 0 0 0,8 4 0 16,13 2-128-16,7 2 0 0,2 2 0 0,4 0 128 0,-6 0-128 0,7-4 0 0,8 0 0 0,-2-3 0 15,-14-2 256-15,5-1-48 0,7-6 0 0,-2 0 0 16,-5-3 128-16,-5 1 32 0,-13 1 0 0,2-6 0 16,1 1-160-1,-2 0-16-15,-4 0-16 0,-7 3 0 0,-8 3-176 0,6 0 0 16,6 3 0-16,5-3 128 0,-1 4-128 15,-3 1 0-15,-11 2 0 0,7-1 128 0,8 4-128 0,2-1 0 16,2 1 0-16,-1-2 0 0,0 3 0 0,-4 2 128 16,-3-1-128-16,0 0 0 0,2-2 0 0,-1 0 0 0,-2-1 128 0,-5-3-128 0,-6-3 0 0,6-2 0 15,8-1 0-15,1-4 0 0,-5-2 0 0,-5-4 0 32,2 0-128-32,3-1 128 0,4 0-160 0,1-2 160 15,0 1-208-15,-3 2 80 0,1 4 128 0,-4 0-192 16,-6 1 192-16,2 4-192 0,3 1 192 0,-1 1 0 15,-5 4 0-15,-6-1 0 0,-5 2 0 0,5 0 0 16,3 4 128-16,3-2-128 0,2-1 272 0,0-4-16 16,-3 0 0-16,-7-3 0 0,-59 0-48 0,105-3-16 0,-48 1 0 0,0-2 0 0,2-2-192 0,-59 6 128 15,107-10-128-15,-107 10 0 16,92-10 0-16,-92 10 0 0,77 0 0 0,-77 0 0 16,68-2 0-16,-68 2 0 0,69 0 0 0,-69 0 0 15,70-4 0-15,-70 4 128 0,69-6-128 0,-69 6 0 16,64-9 128-16,-64 9-128 0,58-10 176 0,-58 10-176 15,56-10 192-15,-56 10-64 0,56-9 0 0,-56 9-128 16,0 0 128-16,66-13-128 0,-66 13 0 0,0 0 0 16,73-12 0-16,-73 12 0 0,0 0 0 0,78-13 0 15,-78 13 0-15,0 0 0 0,77-3 0 0,-77 3 0 16,0 0 0-16,65-6 0 0,-65 6 0 0,0 0 0 16,61 0 0-16,-61 0 0 0,0 0 0 0,64-9 0 15,-64 9 0-15,0 0 0 0,56-10 0 0,-56 10 0 0,0 0 0 16,0 0 0-16,61-16 0 0,-61 16 0 0,0 0 0 15,0 0 0-15,0 0 0 0,63-21 0 0,-63 21 0 0,0 0 0 16,0 0 0-16,0 0 0 0,0 0 0 0,0 0 0 16,44-32 0-16,-40 24 0 0,-2 0 0 0,0-7 0 0,-2 1 0 0,0-6 0 15,-3-2 0-15,2-5 0 0,-2-5 0 0,0-7 0 16,0-1 128-16,0-7-128 16,0-4 0-16,1-3 0 0,-2-6 0 0,0-7 0 0,2-2 0 0,-2-3 0 0,0-2 128 0,3 1-128 15,0-7 0-15,0 0 0 0,2-8 0 16,0-1 0-1,3-3 0-15,-1-3 0 0,2-6 0 0,0-3 0 16,0-6 0-16,0-2 0 0,-2-4 0 0,-3 1 0 16,-3 1 0-16,-3 7 0 0,-3 7 0 0,-3 4 0 0,-4 7 0 0,-4 2 0 0,-2 4 0 0,-3 5 0 15,-1 4 0-15,-1 4 0 0,2 1 0 0,2 6 0 16,1 0 0-16,2 6 0 16,0 0 0-16,3 7 128 0,-1-5-128 0,1 4 0 15,1 4 192-15,-1-2-64 0,-1 1 0 0,0 1-128 16,0 2 176-16,1 2-176 0,-1 5 160 0,-1 2-160 15,0 5 128-15,0 2-128 0,-2 3 0 0,-2 2 144 16,0-1-144-16,-4 1 0 0,-4 2 0 0,-5 1 128 16,-1 1-128-16,-1 2 0 0,-2 3 0 0,-3 1 0 0,-2 5 0 0,-1-4 0 0,2 7 0 15,-2-3 0-15,-2 3 0 0,-5 0 0 16,-5 2 0-16,-3 1 128 16,2-1-128-16,-2-2 0 0,1 3 144 0,3-1-144 15,5 1 0-15,-6 0 128 0,-5 1-128 0,-4 1 0 16,1 1 0-16,-2-3 0 0,3 3 0 0,0 0 0 0,6 0 0 0,-5 0 0 0,-4 3-128 0,-3 0 128 31,3 0 0-31,0 0 0 0,0-3 0 0,5 4 0 0,6-1 0 0,-5-3 0 16,-6 3 0-16,-2 0 0 0,2 1 0 0,0-4 0 15,2 2 0-15,5-2 0 0,9 1 0 0,-5 2 0 16,-6-1 0-16,-4 2 0 0,0 0 0 0,2-1 0 16,-2 2 0-16,9-1 0 0,6 0 0 0,-5 1 0 15,-7 0 0-15,-3 1-128 0,1-1 128 0,3 1 0 16,4 0 0-16,3-1-128 0,5 0 128 0,2-1 0 0,-3 2-144 0,0-4 144 0,1 0-144 0,2 0 144 31,0 2-192-31,-1-4 192 0,3 3-128 0,-1 2 128 16,-2 2 0-16,-2-1 0 0,-2 4 0 0,-4 2 0 15,0 2 0-15,-2 0 0 0,2 4 0 0,1-1-128 0,3 3 128 16,5-4 0-16,4-1 0 0,1-2 0 0,-3 0 0 0,3-1 0 16,5-4 0-16,4-4-128 0,3 0 128 15,2-4 0-15,2-2 0 0,-1-2 0 0,0-5 0 0,-2-1 0 16,2 1 0-16,-2-5 0 0,-1 3 0 0,0-2 0 0,2 4 0 0,-4-1 0 15,-5-4 0-15,-1 2 0 16,-2 1 0-16,1 1 0 0,0 2 0 0,0 3 0 16,2 4 0-16,-2 1 0 0,4 0 0 0,2 4 0 15,2 0 0-15,-2 2 0 0,0 0 0 0,2 3 0 16,1-3 0-16,1 1 0 0,1-1 0 0,3 0 0 16,2-2 0-16,3 1 0 0,0-1 0 0,1-2 0 0,1 5 0 15,0-6 0-15,2-1 0 0,0 0 0 16,1 2 0-16,0-2 0 0,-2 0 0 0,1 0 0 0,-3 1-304 0,1-1 0 0,-2 3 0 0,1-3 0 31,2 2-336-31,-2 0-64 0,-2 3 0 16,-2-2-17536-16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tags" Target="../tags/tag64.xml"/><Relationship Id="rId21" Type="http://schemas.openxmlformats.org/officeDocument/2006/relationships/image" Target="../media/image72.png"/><Relationship Id="rId7" Type="http://schemas.openxmlformats.org/officeDocument/2006/relationships/tags" Target="../tags/tag68.xml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tags" Target="../tags/tag63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15" Type="http://schemas.openxmlformats.org/officeDocument/2006/relationships/image" Target="../media/image66.png"/><Relationship Id="rId23" Type="http://schemas.openxmlformats.org/officeDocument/2006/relationships/image" Target="../media/image73.png"/><Relationship Id="rId10" Type="http://schemas.openxmlformats.org/officeDocument/2006/relationships/tags" Target="../tags/tag71.xml"/><Relationship Id="rId19" Type="http://schemas.openxmlformats.org/officeDocument/2006/relationships/image" Target="../media/image70.png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image" Target="../media/image65.png"/><Relationship Id="rId22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tags" Target="../tags/tag7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8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../media/image77.png"/><Relationship Id="rId5" Type="http://schemas.openxmlformats.org/officeDocument/2006/relationships/tags" Target="../tags/tag76.xml"/><Relationship Id="rId15" Type="http://schemas.openxmlformats.org/officeDocument/2006/relationships/image" Target="../media/image80.png"/><Relationship Id="rId10" Type="http://schemas.openxmlformats.org/officeDocument/2006/relationships/image" Target="../media/image76.png"/><Relationship Id="rId4" Type="http://schemas.openxmlformats.org/officeDocument/2006/relationships/tags" Target="../tags/tag75.xml"/><Relationship Id="rId9" Type="http://schemas.openxmlformats.org/officeDocument/2006/relationships/image" Target="../media/image75.png"/><Relationship Id="rId1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6.png"/><Relationship Id="rId3" Type="http://schemas.openxmlformats.org/officeDocument/2006/relationships/tags" Target="../tags/tag80.xml"/><Relationship Id="rId7" Type="http://schemas.openxmlformats.org/officeDocument/2006/relationships/image" Target="../media/image81.png"/><Relationship Id="rId12" Type="http://schemas.openxmlformats.org/officeDocument/2006/relationships/customXml" Target="../ink/ink7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5.png"/><Relationship Id="rId5" Type="http://schemas.openxmlformats.org/officeDocument/2006/relationships/tags" Target="../tags/tag82.xml"/><Relationship Id="rId10" Type="http://schemas.openxmlformats.org/officeDocument/2006/relationships/image" Target="../media/image84.png"/><Relationship Id="rId4" Type="http://schemas.openxmlformats.org/officeDocument/2006/relationships/tags" Target="../tags/tag81.xml"/><Relationship Id="rId9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5" Type="http://schemas.openxmlformats.org/officeDocument/2006/relationships/image" Target="../media/image88.png"/><Relationship Id="rId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8.png"/><Relationship Id="rId5" Type="http://schemas.openxmlformats.org/officeDocument/2006/relationships/tags" Target="../tags/tag10.xml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tags" Target="../tags/tag9.xml"/><Relationship Id="rId9" Type="http://schemas.openxmlformats.org/officeDocument/2006/relationships/image" Target="../media/image6.png"/><Relationship Id="rId1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4.xml"/><Relationship Id="rId7" Type="http://schemas.openxmlformats.org/officeDocument/2006/relationships/image" Target="../media/image1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5" Type="http://schemas.openxmlformats.org/officeDocument/2006/relationships/tags" Target="../tags/tag16.xml"/><Relationship Id="rId10" Type="http://schemas.openxmlformats.org/officeDocument/2006/relationships/image" Target="../media/image15.png"/><Relationship Id="rId4" Type="http://schemas.openxmlformats.org/officeDocument/2006/relationships/tags" Target="../tags/tag15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tags" Target="../tags/tag19.xml"/><Relationship Id="rId21" Type="http://schemas.openxmlformats.org/officeDocument/2006/relationships/image" Target="../media/image25.png"/><Relationship Id="rId7" Type="http://schemas.openxmlformats.org/officeDocument/2006/relationships/tags" Target="../tags/tag23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1.png"/><Relationship Id="rId2" Type="http://schemas.openxmlformats.org/officeDocument/2006/relationships/tags" Target="../tags/tag18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28.png"/><Relationship Id="rId5" Type="http://schemas.openxmlformats.org/officeDocument/2006/relationships/tags" Target="../tags/tag21.xml"/><Relationship Id="rId15" Type="http://schemas.openxmlformats.org/officeDocument/2006/relationships/image" Target="../media/image19.gif"/><Relationship Id="rId23" Type="http://schemas.openxmlformats.org/officeDocument/2006/relationships/image" Target="../media/image27.png"/><Relationship Id="rId10" Type="http://schemas.openxmlformats.org/officeDocument/2006/relationships/tags" Target="../tags/tag26.xml"/><Relationship Id="rId19" Type="http://schemas.openxmlformats.org/officeDocument/2006/relationships/image" Target="../media/image23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32.png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tags" Target="../tags/tag29.xml"/><Relationship Id="rId16" Type="http://schemas.openxmlformats.org/officeDocument/2006/relationships/image" Target="../media/image35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30.png"/><Relationship Id="rId5" Type="http://schemas.openxmlformats.org/officeDocument/2006/relationships/tags" Target="../tags/tag32.xml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tags" Target="../tags/tag3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1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40.png"/><Relationship Id="rId17" Type="http://schemas.openxmlformats.org/officeDocument/2006/relationships/image" Target="../media/image44.png"/><Relationship Id="rId2" Type="http://schemas.openxmlformats.org/officeDocument/2006/relationships/tags" Target="../tags/tag37.xml"/><Relationship Id="rId16" Type="http://schemas.openxmlformats.org/officeDocument/2006/relationships/customXml" Target="../ink/ink3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39.png"/><Relationship Id="rId5" Type="http://schemas.openxmlformats.org/officeDocument/2006/relationships/tags" Target="../tags/tag40.xml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tags" Target="../tags/tag39.xml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55.xml"/><Relationship Id="rId18" Type="http://schemas.openxmlformats.org/officeDocument/2006/relationships/tags" Target="../tags/tag60.xml"/><Relationship Id="rId26" Type="http://schemas.openxmlformats.org/officeDocument/2006/relationships/image" Target="../media/image50.png"/><Relationship Id="rId39" Type="http://schemas.openxmlformats.org/officeDocument/2006/relationships/image" Target="../media/image62.pn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7" Type="http://schemas.openxmlformats.org/officeDocument/2006/relationships/tags" Target="../tags/tag49.xml"/><Relationship Id="rId12" Type="http://schemas.openxmlformats.org/officeDocument/2006/relationships/tags" Target="../tags/tag54.xml"/><Relationship Id="rId17" Type="http://schemas.openxmlformats.org/officeDocument/2006/relationships/tags" Target="../tags/tag59.xml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38" Type="http://schemas.openxmlformats.org/officeDocument/2006/relationships/customXml" Target="../ink/ink4.xml"/><Relationship Id="rId2" Type="http://schemas.openxmlformats.org/officeDocument/2006/relationships/tags" Target="../tags/tag44.xml"/><Relationship Id="rId16" Type="http://schemas.openxmlformats.org/officeDocument/2006/relationships/tags" Target="../tags/tag58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53.png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37" Type="http://schemas.openxmlformats.org/officeDocument/2006/relationships/image" Target="../media/image61.png"/><Relationship Id="rId5" Type="http://schemas.openxmlformats.org/officeDocument/2006/relationships/tags" Target="../tags/tag47.xml"/><Relationship Id="rId15" Type="http://schemas.openxmlformats.org/officeDocument/2006/relationships/tags" Target="../tags/tag57.xml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36" Type="http://schemas.openxmlformats.org/officeDocument/2006/relationships/image" Target="../media/image60.png"/><Relationship Id="rId10" Type="http://schemas.openxmlformats.org/officeDocument/2006/relationships/tags" Target="../tags/tag52.xml"/><Relationship Id="rId19" Type="http://schemas.openxmlformats.org/officeDocument/2006/relationships/tags" Target="../tags/tag61.xml"/><Relationship Id="rId31" Type="http://schemas.openxmlformats.org/officeDocument/2006/relationships/image" Target="../media/image55.png"/><Relationship Id="rId4" Type="http://schemas.openxmlformats.org/officeDocument/2006/relationships/tags" Target="../tags/tag46.xml"/><Relationship Id="rId9" Type="http://schemas.openxmlformats.org/officeDocument/2006/relationships/tags" Target="../tags/tag51.xml"/><Relationship Id="rId14" Type="http://schemas.openxmlformats.org/officeDocument/2006/relationships/tags" Target="../tags/tag56.xml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35" Type="http://schemas.openxmlformats.org/officeDocument/2006/relationships/image" Target="../media/image59.png"/><Relationship Id="rId8" Type="http://schemas.openxmlformats.org/officeDocument/2006/relationships/tags" Target="../tags/tag50.xml"/><Relationship Id="rId3" Type="http://schemas.openxmlformats.org/officeDocument/2006/relationships/tags" Target="../tags/tag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ECE 313: </a:t>
            </a:r>
            <a:br>
              <a:rPr lang="en-US"/>
            </a:br>
            <a:r>
              <a:rPr lang="en-US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4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8/28/2023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/>
              <a:t>Random Variables</a:t>
            </a:r>
          </a:p>
        </p:txBody>
      </p:sp>
      <p:pic>
        <p:nvPicPr>
          <p:cNvPr id="4" name="Picture 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Definition}: For a probability space $(\Omega,\mc{F},P)$, a \textbf{random variable} (r.v) is a real-valued function on $\Omega$.&#10;\end{document}" title="IguanaTex Bitmap Display">
            <a:extLst>
              <a:ext uri="{FF2B5EF4-FFF2-40B4-BE49-F238E27FC236}">
                <a16:creationId xmlns:a16="http://schemas.microsoft.com/office/drawing/2014/main" id="{55EE7842-BBEE-BF2B-F9FF-7C21C86635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79" y="1420633"/>
            <a:ext cx="8209371" cy="447086"/>
          </a:xfrm>
          <a:prstGeom prst="rect">
            <a:avLst/>
          </a:prstGeom>
        </p:spPr>
      </p:pic>
      <p:pic>
        <p:nvPicPr>
          <p:cNvPr id="6" name="Picture 5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X:\Omega\to\mbb{R}$&#10;\end{document}" title="IguanaTex Bitmap Display">
            <a:extLst>
              <a:ext uri="{FF2B5EF4-FFF2-40B4-BE49-F238E27FC236}">
                <a16:creationId xmlns:a16="http://schemas.microsoft.com/office/drawing/2014/main" id="{674D6F19-10AD-1DEA-7CA6-6705B5B144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26" y="2063712"/>
            <a:ext cx="1069714" cy="163200"/>
          </a:xfrm>
          <a:prstGeom prst="rect">
            <a:avLst/>
          </a:prstGeom>
        </p:spPr>
      </p:pic>
      <p:pic>
        <p:nvPicPr>
          <p:cNvPr id="14" name="Picture 1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Random variables can be used to define events of an experiment:&#10;&#10;\end{document}" title="IguanaTex Bitmap Display">
            <a:extLst>
              <a:ext uri="{FF2B5EF4-FFF2-40B4-BE49-F238E27FC236}">
                <a16:creationId xmlns:a16="http://schemas.microsoft.com/office/drawing/2014/main" id="{BF0E966B-5360-D64F-D67A-23462D89F44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11" y="2891012"/>
            <a:ext cx="6636343" cy="204343"/>
          </a:xfrm>
          <a:prstGeom prst="rect">
            <a:avLst/>
          </a:prstGeom>
        </p:spPr>
      </p:pic>
      <p:pic>
        <p:nvPicPr>
          <p:cNvPr id="8" name="Picture 7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X(\omega)\in\mathbb{R}$ is the value of r.v. $X$ for outcome $\omega\in\Omega$&#10;\end{document}" title="IguanaTex Bitmap Display">
            <a:extLst>
              <a:ext uri="{FF2B5EF4-FFF2-40B4-BE49-F238E27FC236}">
                <a16:creationId xmlns:a16="http://schemas.microsoft.com/office/drawing/2014/main" id="{A2F174C5-8150-CDBE-41B6-9994A0496E2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220" y="2077697"/>
            <a:ext cx="5077028" cy="229029"/>
          </a:xfrm>
          <a:prstGeom prst="rect">
            <a:avLst/>
          </a:prstGeom>
        </p:spPr>
      </p:pic>
      <p:pic>
        <p:nvPicPr>
          <p:cNvPr id="17" name="Picture 16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For $\mc{A}\subset \mathbb{R}$, define the event&#10;&#10;\end{document}" title="IguanaTex Bitmap Display">
            <a:extLst>
              <a:ext uri="{FF2B5EF4-FFF2-40B4-BE49-F238E27FC236}">
                <a16:creationId xmlns:a16="http://schemas.microsoft.com/office/drawing/2014/main" id="{02894BC2-1840-36CC-7F23-9F3F0475AB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71" y="3398353"/>
            <a:ext cx="2753828" cy="208457"/>
          </a:xfrm>
          <a:prstGeom prst="rect">
            <a:avLst/>
          </a:prstGeom>
        </p:spPr>
      </p:pic>
      <p:pic>
        <p:nvPicPr>
          <p:cNvPr id="19" name="Picture 18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E=\{\omega\in\Omega\::\;X(\omega)\in \mc{A}\}$ \hspace{.6cm}($E$ is also denoted as $\{X\in \mc{A}\}$)&#10;&#10;\end{document}" title="IguanaTex Bitmap Display">
            <a:extLst>
              <a:ext uri="{FF2B5EF4-FFF2-40B4-BE49-F238E27FC236}">
                <a16:creationId xmlns:a16="http://schemas.microsoft.com/office/drawing/2014/main" id="{8D717DAD-B71A-5FD6-D515-B4B2EA522C6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16" y="3398353"/>
            <a:ext cx="6189257" cy="229029"/>
          </a:xfrm>
          <a:prstGeom prst="rect">
            <a:avLst/>
          </a:prstGeom>
        </p:spPr>
      </p:pic>
      <p:pic>
        <p:nvPicPr>
          <p:cNvPr id="22" name="Picture 21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he probability of this event is $P(E)=P\{X\in \mc{A}\}$.&#10;\end{document}" title="IguanaTex Bitmap Display">
            <a:extLst>
              <a:ext uri="{FF2B5EF4-FFF2-40B4-BE49-F238E27FC236}">
                <a16:creationId xmlns:a16="http://schemas.microsoft.com/office/drawing/2014/main" id="{D2078247-E235-9602-1224-35DE8FBD7AF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641" y="3882066"/>
            <a:ext cx="5398171" cy="241752"/>
          </a:xfrm>
          <a:prstGeom prst="rect">
            <a:avLst/>
          </a:prstGeom>
        </p:spPr>
      </p:pic>
      <p:pic>
        <p:nvPicPr>
          <p:cNvPr id="24" name="Picture 2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\textbf{Example:} Consider an experiment where one of four students is randomly chosen with equal probability: $\{$ Alice, Bob, Charlie, David $\}$.  Let $X$ be a r.v. for the number of letters in the student's name.  &#10;&#10;\end{document}" title="IguanaTex Bitmap Display">
            <a:extLst>
              <a:ext uri="{FF2B5EF4-FFF2-40B4-BE49-F238E27FC236}">
                <a16:creationId xmlns:a16="http://schemas.microsoft.com/office/drawing/2014/main" id="{8D2C0C6D-1AD5-3726-FB0E-9EB90FDB7C4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111" y="4634219"/>
            <a:ext cx="8218971" cy="709028"/>
          </a:xfrm>
          <a:prstGeom prst="rect">
            <a:avLst/>
          </a:prstGeom>
        </p:spPr>
      </p:pic>
      <p:pic>
        <p:nvPicPr>
          <p:cNvPr id="27" name="Picture 26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Let $E=\{\omega: X(\omega)=5\}$.&#10;\end{document}" title="IguanaTex Bitmap Display">
            <a:extLst>
              <a:ext uri="{FF2B5EF4-FFF2-40B4-BE49-F238E27FC236}">
                <a16:creationId xmlns:a16="http://schemas.microsoft.com/office/drawing/2014/main" id="{FED28699-D504-F7EC-6A9F-E5B3DE91F52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82" y="5694598"/>
            <a:ext cx="2448000" cy="229029"/>
          </a:xfrm>
          <a:prstGeom prst="rect">
            <a:avLst/>
          </a:prstGeom>
        </p:spPr>
      </p:pic>
      <p:pic>
        <p:nvPicPr>
          <p:cNvPr id="29" name="Picture 28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  What is $P(E)$?&#10;\end{document}" title="IguanaTex Bitmap Display">
            <a:extLst>
              <a:ext uri="{FF2B5EF4-FFF2-40B4-BE49-F238E27FC236}">
                <a16:creationId xmlns:a16="http://schemas.microsoft.com/office/drawing/2014/main" id="{1C1D1F1C-4BBA-F447-33E9-E475FB659D78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52" y="5702581"/>
            <a:ext cx="1496228" cy="2290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C1EC52-5E1A-F3CD-5056-5ABFA5AE18E8}"/>
                  </a:ext>
                </a:extLst>
              </p14:cNvPr>
              <p14:cNvContentPartPr/>
              <p14:nvPr/>
            </p14:nvContentPartPr>
            <p14:xfrm>
              <a:off x="3489480" y="3639960"/>
              <a:ext cx="8291520" cy="3019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C1EC52-5E1A-F3CD-5056-5ABFA5AE18E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80120" y="3630600"/>
                <a:ext cx="8310240" cy="30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705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/>
              <a:t>Random Variables</a:t>
            </a:r>
          </a:p>
        </p:txBody>
      </p:sp>
      <p:pic>
        <p:nvPicPr>
          <p:cNvPr id="8" name="Picture 7" descr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A r.v. is called \textbf{discrete} if there exists a finite or countably infinite set of real numbers $\{x_1,x_2,\cdots\}$ such that $P\{X\in\{x_1,x_2,\cdots\}\}=1$.&#10;\end{document}" title="IguanaTex Bitmap Display">
            <a:extLst>
              <a:ext uri="{FF2B5EF4-FFF2-40B4-BE49-F238E27FC236}">
                <a16:creationId xmlns:a16="http://schemas.microsoft.com/office/drawing/2014/main" id="{932E6E1D-4597-7461-6821-F1E4626ABDF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07" y="1696784"/>
            <a:ext cx="7386514" cy="493714"/>
          </a:xfrm>
          <a:prstGeom prst="rect">
            <a:avLst/>
          </a:prstGeom>
        </p:spPr>
      </p:pic>
      <p:pic>
        <p:nvPicPr>
          <p:cNvPr id="10" name="Picture 9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probability mass function} (pmf) of a discrete r.v. $X$ is the function &#10;\[p_X(x):=P\{X=x\}.\]&#10;\end{document}" title="IguanaTex Bitmap Display">
            <a:extLst>
              <a:ext uri="{FF2B5EF4-FFF2-40B4-BE49-F238E27FC236}">
                <a16:creationId xmlns:a16="http://schemas.microsoft.com/office/drawing/2014/main" id="{CF72A743-D0C6-2118-F65E-6DA661BC5AB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07" y="2848093"/>
            <a:ext cx="7733485" cy="729600"/>
          </a:xfrm>
          <a:prstGeom prst="rect">
            <a:avLst/>
          </a:prstGeom>
        </p:spPr>
      </p:pic>
      <p:pic>
        <p:nvPicPr>
          <p:cNvPr id="12" name="Picture 11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n for a subset of values $\mc{A}\subset \mathbb{R}$, we have&#10;\end{document}" title="IguanaTex Bitmap Display">
            <a:extLst>
              <a:ext uri="{FF2B5EF4-FFF2-40B4-BE49-F238E27FC236}">
                <a16:creationId xmlns:a16="http://schemas.microsoft.com/office/drawing/2014/main" id="{FB782DA1-345F-29CF-0A80-DBF4B66B939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07" y="4173481"/>
            <a:ext cx="4512000" cy="208457"/>
          </a:xfrm>
          <a:prstGeom prst="rect">
            <a:avLst/>
          </a:prstGeom>
        </p:spPr>
      </p:pic>
      <p:pic>
        <p:nvPicPr>
          <p:cNvPr id="14" name="Picture 13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P\{X\in \mc{A}\}=\sum_{x\in \mc{A}}p_X(x).\]&#10;\end{document}" title="IguanaTex Bitmap Display">
            <a:extLst>
              <a:ext uri="{FF2B5EF4-FFF2-40B4-BE49-F238E27FC236}">
                <a16:creationId xmlns:a16="http://schemas.microsoft.com/office/drawing/2014/main" id="{68F983D0-EA84-A610-F7F2-135A453EE4F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871" y="4127006"/>
            <a:ext cx="2416457" cy="500571"/>
          </a:xfrm>
          <a:prstGeom prst="rect">
            <a:avLst/>
          </a:prstGeom>
        </p:spPr>
      </p:pic>
      <p:pic>
        <p:nvPicPr>
          <p:cNvPr id="17" name="Picture 16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On a countably infinite probability space $(\Omega, \mc{F},P)$ with $\Omega=\{\omega_1,\omega_2\cdots\}$, a trivial dicrete r.v. is given by:&#10;\end{document}" title="IguanaTex Bitmap Display">
            <a:extLst>
              <a:ext uri="{FF2B5EF4-FFF2-40B4-BE49-F238E27FC236}">
                <a16:creationId xmlns:a16="http://schemas.microsoft.com/office/drawing/2014/main" id="{0A10ED21-66F5-A958-AAE3-E8C5AFC1DA1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507" y="5091254"/>
            <a:ext cx="8216228" cy="490971"/>
          </a:xfrm>
          <a:prstGeom prst="rect">
            <a:avLst/>
          </a:prstGeom>
        </p:spPr>
      </p:pic>
      <p:pic>
        <p:nvPicPr>
          <p:cNvPr id="19" name="Picture 18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X(\omega_n)=n\qquad\Rightarrow\qquad p_X(n)=P(\{\omega_n\}).\]&#10;\end{document}" title="IguanaTex Bitmap Display">
            <a:extLst>
              <a:ext uri="{FF2B5EF4-FFF2-40B4-BE49-F238E27FC236}">
                <a16:creationId xmlns:a16="http://schemas.microsoft.com/office/drawing/2014/main" id="{698E0303-AADF-C555-2264-523B0A0DEAA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095" y="5790362"/>
            <a:ext cx="4145828" cy="2290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F8914F7-7C7C-C40A-24B2-9EEE20586560}"/>
                  </a:ext>
                </a:extLst>
              </p14:cNvPr>
              <p14:cNvContentPartPr/>
              <p14:nvPr/>
            </p14:nvContentPartPr>
            <p14:xfrm>
              <a:off x="939600" y="2504520"/>
              <a:ext cx="10645560" cy="3325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F8914F7-7C7C-C40A-24B2-9EEE205865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0240" y="2495160"/>
                <a:ext cx="10664280" cy="334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258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/>
              <a:t>Random Variables</a:t>
            </a:r>
          </a:p>
        </p:txBody>
      </p:sp>
      <p:pic>
        <p:nvPicPr>
          <p:cNvPr id="6" name="Picture 5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e can also consider two (or more) random variables $X$ and $Y$ over the same sample space.  The pmf is &#10;\[p_{XY}(x,y)=P\{\omega\;:\;X(\omega)=x,Y(\omega)=y\}.\]&#10;\end{document}" title="IguanaTex Bitmap Display">
            <a:extLst>
              <a:ext uri="{FF2B5EF4-FFF2-40B4-BE49-F238E27FC236}">
                <a16:creationId xmlns:a16="http://schemas.microsoft.com/office/drawing/2014/main" id="{584CB12E-9F0F-2920-5146-899A5C01F06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52" y="1559199"/>
            <a:ext cx="8212114" cy="1002514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Probability \\$X=x$ \textcolor{red}{and} $Y=y$.&#10;\end{document}" title="IguanaTex Bitmap Display">
            <a:extLst>
              <a:ext uri="{FF2B5EF4-FFF2-40B4-BE49-F238E27FC236}">
                <a16:creationId xmlns:a16="http://schemas.microsoft.com/office/drawing/2014/main" id="{81564077-55E4-7F57-3F90-B2411A09FF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032" y="2160961"/>
            <a:ext cx="1803428" cy="477257"/>
          </a:xfrm>
          <a:prstGeom prst="rect">
            <a:avLst/>
          </a:prstGeom>
        </p:spPr>
      </p:pic>
      <p:pic>
        <p:nvPicPr>
          <p:cNvPr id="14" name="Picture 13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p_G(g)=\sum_{(x,y)\in G^{-1}(g)}p_{XY}(x,y)\]&#10;\end{document}" title="IguanaTex Bitmap Display">
            <a:extLst>
              <a:ext uri="{FF2B5EF4-FFF2-40B4-BE49-F238E27FC236}">
                <a16:creationId xmlns:a16="http://schemas.microsoft.com/office/drawing/2014/main" id="{7E13678D-C252-1D76-851F-AC43359C524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73" y="4229153"/>
            <a:ext cx="2960914" cy="541714"/>
          </a:xfrm>
          <a:prstGeom prst="rect">
            <a:avLst/>
          </a:prstGeom>
        </p:spPr>
      </p:pic>
      <p:pic>
        <p:nvPicPr>
          <p:cNvPr id="12" name="Picture 11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r.v.s $X$ and $Y$, any function $G:\mathbb{R}\times\mathbb{R}\to\mathbb{R}$ generates a new random variable $G(X,Y)$ with pmf&#10;\end{document}" title="IguanaTex Bitmap Display">
            <a:extLst>
              <a:ext uri="{FF2B5EF4-FFF2-40B4-BE49-F238E27FC236}">
                <a16:creationId xmlns:a16="http://schemas.microsoft.com/office/drawing/2014/main" id="{8EC60855-2392-C006-C4B1-4B42791BE48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52" y="3429000"/>
            <a:ext cx="6571885" cy="490971"/>
          </a:xfrm>
          <a:prstGeom prst="rect">
            <a:avLst/>
          </a:prstGeom>
        </p:spPr>
      </p:pic>
      <p:pic>
        <p:nvPicPr>
          <p:cNvPr id="16" name="Picture 15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where $G^{-1}(g):=\{(x,y)\;:\; G(x,y)=g\}$.&#10;\end{document}" title="IguanaTex Bitmap Display">
            <a:extLst>
              <a:ext uri="{FF2B5EF4-FFF2-40B4-BE49-F238E27FC236}">
                <a16:creationId xmlns:a16="http://schemas.microsoft.com/office/drawing/2014/main" id="{7098D571-DAD6-5A7C-B3F2-34219D13AE5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038" y="5239588"/>
            <a:ext cx="3982628" cy="2454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8456E8-B383-935E-FBE8-6D535B4EF478}"/>
                  </a:ext>
                </a:extLst>
              </p14:cNvPr>
              <p14:cNvContentPartPr/>
              <p14:nvPr/>
            </p14:nvContentPartPr>
            <p14:xfrm>
              <a:off x="4188600" y="5515560"/>
              <a:ext cx="3235320" cy="308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8456E8-B383-935E-FBE8-6D535B4EF4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79240" y="5506200"/>
                <a:ext cx="3254040" cy="32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14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/>
              <a:t>Random Variables</a:t>
            </a:r>
          </a:p>
        </p:txBody>
      </p:sp>
      <p:pic>
        <p:nvPicPr>
          <p:cNvPr id="18" name="Picture 17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\textbf{Example:}  Let $S$ be the sum of the numbers showing on a pair of fair dice when they are rolled. Find the pmf of $S$.&#10;\end{document}" title="IguanaTex Bitmap Display">
            <a:extLst>
              <a:ext uri="{FF2B5EF4-FFF2-40B4-BE49-F238E27FC236}">
                <a16:creationId xmlns:a16="http://schemas.microsoft.com/office/drawing/2014/main" id="{6BAF6A48-EF90-DE01-0431-CEF63F02700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25" y="1333900"/>
            <a:ext cx="8217600" cy="48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72D731-99E9-9018-CFF5-7B3EDB45B670}"/>
                  </a:ext>
                </a:extLst>
              </p14:cNvPr>
              <p14:cNvContentPartPr/>
              <p14:nvPr/>
            </p14:nvContentPartPr>
            <p14:xfrm>
              <a:off x="1654200" y="1645200"/>
              <a:ext cx="9572760" cy="5046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72D731-99E9-9018-CFF5-7B3EDB45B6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4840" y="1635840"/>
                <a:ext cx="9591480" cy="50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983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/>
              <a:t>Mean of a Random Variable</a:t>
            </a:r>
          </a:p>
        </p:txBody>
      </p:sp>
      <p:pic>
        <p:nvPicPr>
          <p:cNvPr id="6" name="Picture 5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What is the expected sum of two fair dice that are rolled?&#10;\end{document}" title="IguanaTex Bitmap Display">
            <a:extLst>
              <a:ext uri="{FF2B5EF4-FFF2-40B4-BE49-F238E27FC236}">
                <a16:creationId xmlns:a16="http://schemas.microsoft.com/office/drawing/2014/main" id="{81BD84A3-54C5-F676-611D-C73788810E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29" y="3848957"/>
            <a:ext cx="6933942" cy="204343"/>
          </a:xfrm>
          <a:prstGeom prst="rect">
            <a:avLst/>
          </a:prstGeom>
        </p:spPr>
      </p:pic>
      <p:pic>
        <p:nvPicPr>
          <p:cNvPr id="4" name="Picture 3" descr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Definition:} The mean (also called expectation) of a discrete random variable $X$ with pmf $p_X$ is denoted by $E[X]$ and is defined by &#10;\[E[X]=\sum_{x\in\mc{X}}x p_X(x),\]&#10;where $\mc{X}$ is the range of $X$.&#10;\end{document}" title="IguanaTex Bitmap Display">
            <a:extLst>
              <a:ext uri="{FF2B5EF4-FFF2-40B4-BE49-F238E27FC236}">
                <a16:creationId xmlns:a16="http://schemas.microsoft.com/office/drawing/2014/main" id="{46808375-70D3-778A-93F1-21180376A5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48" y="1485454"/>
            <a:ext cx="8212114" cy="17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1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/>
              <a:t>Mean of a Random Variable</a:t>
            </a:r>
          </a:p>
        </p:txBody>
      </p:sp>
      <p:pic>
        <p:nvPicPr>
          <p:cNvPr id="5" name="Picture 4" descr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Let $Y$ be the number of distinct numbers showing when three fair dice are rolled.  What is $E[Y]$?&#10;\end{document}" title="IguanaTex Bitmap Display">
            <a:extLst>
              <a:ext uri="{FF2B5EF4-FFF2-40B4-BE49-F238E27FC236}">
                <a16:creationId xmlns:a16="http://schemas.microsoft.com/office/drawing/2014/main" id="{AFAA1FCF-EA62-0EBB-946E-B141EF4DAA4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11" y="1340879"/>
            <a:ext cx="9026742" cy="49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/>
              <a:t>A Karnaugh map for three events</a:t>
            </a:r>
          </a:p>
        </p:txBody>
      </p:sp>
      <p:pic>
        <p:nvPicPr>
          <p:cNvPr id="7" name="Picture 6" descr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Consider an experiment of rolling two fair dice.  Define the following three events:&#10;&#10;\end{document}" title="IguanaTex Bitmap Display">
            <a:extLst>
              <a:ext uri="{FF2B5EF4-FFF2-40B4-BE49-F238E27FC236}">
                <a16:creationId xmlns:a16="http://schemas.microsoft.com/office/drawing/2014/main" id="{8AE1B792-3FCB-7679-FF35-A4CD14B6B1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1" y="1322854"/>
            <a:ext cx="9265370" cy="207086"/>
          </a:xfrm>
          <a:prstGeom prst="rect">
            <a:avLst/>
          </a:prstGeom>
        </p:spPr>
      </p:pic>
      <p:pic>
        <p:nvPicPr>
          <p:cNvPr id="9" name="Picture 8" descr="\documentclass{article}&#10;\usepackage{amsmath,amssymb,amsthm}&#10;\textwidth=4.6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&#10;$A=$ sum is even\\&#10;$B=$ sum is a multiple of three\\&#10;$C=$ the number on the first die is strictly less than the number on the second&#10;&#10;\end{document}" title="IguanaTex Bitmap Display">
            <a:extLst>
              <a:ext uri="{FF2B5EF4-FFF2-40B4-BE49-F238E27FC236}">
                <a16:creationId xmlns:a16="http://schemas.microsoft.com/office/drawing/2014/main" id="{CDF9D7D2-DA51-C968-41AE-A268E8389AC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400" y="1760511"/>
            <a:ext cx="7555200" cy="755657"/>
          </a:xfrm>
          <a:prstGeom prst="rect">
            <a:avLst/>
          </a:prstGeom>
        </p:spPr>
      </p:pic>
      <p:pic>
        <p:nvPicPr>
          <p:cNvPr id="12" name="Picture 11" descr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&#10;\begin{enumerate}\item[(a)] Draw a Karnaugh map for this experiment.&#10;\item[(b)] What is $P((A\cup B)C)$?\end{enumerate}&#10;&#10;\end{document}" title="IguanaTex Bitmap Display">
            <a:extLst>
              <a:ext uri="{FF2B5EF4-FFF2-40B4-BE49-F238E27FC236}">
                <a16:creationId xmlns:a16="http://schemas.microsoft.com/office/drawing/2014/main" id="{5165F280-3255-401D-8F2A-30C024900BB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4" y="2856012"/>
            <a:ext cx="4709486" cy="6843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EE3619C-6DF0-92C0-3BA1-BF408D1F0E68}"/>
                  </a:ext>
                </a:extLst>
              </p14:cNvPr>
              <p14:cNvContentPartPr/>
              <p14:nvPr/>
            </p14:nvContentPartPr>
            <p14:xfrm>
              <a:off x="486000" y="489240"/>
              <a:ext cx="11090880" cy="6042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EE3619C-6DF0-92C0-3BA1-BF408D1F0E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6640" y="479880"/>
                <a:ext cx="11109600" cy="606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7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/>
              <a:t>A Karnaugh map for three events</a:t>
            </a:r>
          </a:p>
        </p:txBody>
      </p:sp>
      <p:pic>
        <p:nvPicPr>
          <p:cNvPr id="7" name="Picture 6" descr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Consider an experiment of rolling two fair dice.  Define the following three events:&#10;&#10;\end{document}" title="IguanaTex Bitmap Display">
            <a:extLst>
              <a:ext uri="{FF2B5EF4-FFF2-40B4-BE49-F238E27FC236}">
                <a16:creationId xmlns:a16="http://schemas.microsoft.com/office/drawing/2014/main" id="{8AE1B792-3FCB-7679-FF35-A4CD14B6B1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71" y="1322854"/>
            <a:ext cx="9265370" cy="207086"/>
          </a:xfrm>
          <a:prstGeom prst="rect">
            <a:avLst/>
          </a:prstGeom>
        </p:spPr>
      </p:pic>
      <p:pic>
        <p:nvPicPr>
          <p:cNvPr id="9" name="Picture 8" descr="\documentclass{article}&#10;\usepackage{amsmath,amssymb,amsthm}&#10;\textwidth=4.6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&#10;$A=$ sum is even\\&#10;$B=$ sum is a multiple of three\\&#10;$C=$ the number on the first die is strictly less than the number on the second&#10;&#10;\end{document}" title="IguanaTex Bitmap Display">
            <a:extLst>
              <a:ext uri="{FF2B5EF4-FFF2-40B4-BE49-F238E27FC236}">
                <a16:creationId xmlns:a16="http://schemas.microsoft.com/office/drawing/2014/main" id="{CDF9D7D2-DA51-C968-41AE-A268E8389AC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400" y="1760511"/>
            <a:ext cx="7555200" cy="75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2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 dirty="0"/>
              <a:t>Sample spaces of infinite cardinality</a:t>
            </a:r>
          </a:p>
        </p:txBody>
      </p:sp>
      <p:pic>
        <p:nvPicPr>
          <p:cNvPr id="21" name="Picture 20" descr="\documentclass{article}&#10;\usepackage{amsmath,,amssymb,amsthm}&#10;\textwidth=6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So far we have been considering \textbf{finite} sample spaces $\Omega$ and uniform probability distributions $P$.&#10;\end{document}" title="IguanaTex Bitmap Display">
            <a:extLst>
              <a:ext uri="{FF2B5EF4-FFF2-40B4-BE49-F238E27FC236}">
                <a16:creationId xmlns:a16="http://schemas.microsoft.com/office/drawing/2014/main" id="{29DF806A-DFA8-EF97-DC25-BE57AD605F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79" y="1407443"/>
            <a:ext cx="9807086" cy="207086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But in many experiments we have an infinite number of possible outcomes.&#10;\end{document}" title="IguanaTex Bitmap Display">
            <a:extLst>
              <a:ext uri="{FF2B5EF4-FFF2-40B4-BE49-F238E27FC236}">
                <a16:creationId xmlns:a16="http://schemas.microsoft.com/office/drawing/2014/main" id="{DD1AC5F0-09A5-F788-9B45-9296836C24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79" y="2103184"/>
            <a:ext cx="7648457" cy="207086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-$ Suppose you throw a dart at a dart board; how many different places can it hit?&#10;\end{document}" title="IguanaTex Bitmap Display">
            <a:extLst>
              <a:ext uri="{FF2B5EF4-FFF2-40B4-BE49-F238E27FC236}">
                <a16:creationId xmlns:a16="http://schemas.microsoft.com/office/drawing/2014/main" id="{1318D328-2232-074B-C743-CF4CD40D00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35" y="2814802"/>
            <a:ext cx="8195657" cy="207086"/>
          </a:xfrm>
          <a:prstGeom prst="rect">
            <a:avLst/>
          </a:prstGeom>
        </p:spPr>
      </p:pic>
      <p:pic>
        <p:nvPicPr>
          <p:cNvPr id="13" name="Picture 12" descr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-$ What's the probability that it hits exactly in one particular point (like the bull's-eye)?&#10;\end{document}" title="IguanaTex Bitmap Display">
            <a:extLst>
              <a:ext uri="{FF2B5EF4-FFF2-40B4-BE49-F238E27FC236}">
                <a16:creationId xmlns:a16="http://schemas.microsoft.com/office/drawing/2014/main" id="{D270D8C2-15BE-4C25-B22C-316F025E196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37" y="3565720"/>
            <a:ext cx="8867657" cy="229029"/>
          </a:xfrm>
          <a:prstGeom prst="rect">
            <a:avLst/>
          </a:prstGeom>
        </p:spPr>
      </p:pic>
      <p:pic>
        <p:nvPicPr>
          <p:cNvPr id="4" name="Picture 3" descr="\documentclass{article}&#10;\usepackage{amsmath,,amssymb,amsthm}&#10;\textwidth=6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Definition: \\A set $S$ is called \textbf{countably infinite} if we can label each element of $S$ by a non-negative integer. &#10;\end{document}" title="IguanaTex Bitmap Display">
            <a:extLst>
              <a:ext uri="{FF2B5EF4-FFF2-40B4-BE49-F238E27FC236}">
                <a16:creationId xmlns:a16="http://schemas.microsoft.com/office/drawing/2014/main" id="{627B31E2-D1EF-CC45-85C7-92AC9D288AF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780" y="4222161"/>
            <a:ext cx="9702857" cy="480000"/>
          </a:xfrm>
          <a:prstGeom prst="rect">
            <a:avLst/>
          </a:prstGeom>
        </p:spPr>
      </p:pic>
      <p:pic>
        <p:nvPicPr>
          <p:cNvPr id="32" name="Picture 31" descr="\documentclass{article}&#10;\usepackage{amsmath,,amssymb,amsthm}&#10;\textwidth=6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Otherwise it is called \textbf{uncountably infinite}. &#10;\end{document}" title="IguanaTex Bitmap Display">
            <a:extLst>
              <a:ext uri="{FF2B5EF4-FFF2-40B4-BE49-F238E27FC236}">
                <a16:creationId xmlns:a16="http://schemas.microsoft.com/office/drawing/2014/main" id="{59C1D389-F92B-A0DD-89AC-EFDA3D53C9B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73" y="4945914"/>
            <a:ext cx="4506514" cy="2057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F21C6C-CFF1-DB75-0C46-9BCDE0AF658B}"/>
                  </a:ext>
                </a:extLst>
              </p14:cNvPr>
              <p14:cNvContentPartPr/>
              <p14:nvPr/>
            </p14:nvContentPartPr>
            <p14:xfrm>
              <a:off x="1467360" y="5145840"/>
              <a:ext cx="6216480" cy="122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F21C6C-CFF1-DB75-0C46-9BCDE0AF65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58000" y="5136480"/>
                <a:ext cx="6235200" cy="12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21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 dirty="0"/>
              <a:t>Countably Infinite Sets</a:t>
            </a:r>
          </a:p>
        </p:txBody>
      </p:sp>
      <p:pic>
        <p:nvPicPr>
          <p:cNvPr id="5" name="Picture 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Consider the two sets of numbers:&#10;\begin{align}&#10;S_1&amp;=\{1,2,3,4,\cdots\}\notag\\&#10;S_2&amp;=\{2,4,6,8,\cdots\}.\notag&#10;\end{align}&#10;\end{document}" title="IguanaTex Bitmap Display">
            <a:extLst>
              <a:ext uri="{FF2B5EF4-FFF2-40B4-BE49-F238E27FC236}">
                <a16:creationId xmlns:a16="http://schemas.microsoft.com/office/drawing/2014/main" id="{C586A137-C116-B170-3701-B79A8EC4AF7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53" y="1296013"/>
            <a:ext cx="5081143" cy="1060114"/>
          </a:xfrm>
          <a:prstGeom prst="rect">
            <a:avLst/>
          </a:prstGeom>
        </p:spPr>
      </p:pic>
      <p:pic>
        <p:nvPicPr>
          <p:cNvPr id="7" name="Picture 6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Does $S_1$ have twice as many elements as $S_2$?&#10;\end{document}" title="IguanaTex Bitmap Display">
            <a:extLst>
              <a:ext uri="{FF2B5EF4-FFF2-40B4-BE49-F238E27FC236}">
                <a16:creationId xmlns:a16="http://schemas.microsoft.com/office/drawing/2014/main" id="{B9FA1C78-449D-83E4-03FD-C076BE3C4BA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52" y="2782498"/>
            <a:ext cx="4614857" cy="207086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No.  We say that both sets have the same size and are called \textbf{countably infinite}.&#10;\end{document}" title="IguanaTex Bitmap Display">
            <a:extLst>
              <a:ext uri="{FF2B5EF4-FFF2-40B4-BE49-F238E27FC236}">
                <a16:creationId xmlns:a16="http://schemas.microsoft.com/office/drawing/2014/main" id="{56250EC4-2CC6-04D7-5954-39A5796731E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14" y="3457523"/>
            <a:ext cx="8139428" cy="2057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2A55C80-11DC-417F-92B7-327733FB96A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452" y="4359597"/>
            <a:ext cx="9123048" cy="80152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4C4CD62-6F96-4B9D-8320-8ECAED7BB54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618" y="5460795"/>
            <a:ext cx="8115809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9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 dirty="0"/>
              <a:t>Countably Infinite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8603E-4BC9-456A-8308-9DD42368606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04" y="1646508"/>
            <a:ext cx="6730666" cy="230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8F78C-0957-4853-A01F-39F12280E61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725" y="2377166"/>
            <a:ext cx="3312761" cy="469334"/>
          </a:xfrm>
          <a:prstGeom prst="rect">
            <a:avLst/>
          </a:prstGeom>
        </p:spPr>
      </p:pic>
      <p:pic>
        <p:nvPicPr>
          <p:cNvPr id="10" name="Picture 9" descr="A picture containing light, bird, traffic, wire&#10;&#10;Description automatically generated">
            <a:extLst>
              <a:ext uri="{FF2B5EF4-FFF2-40B4-BE49-F238E27FC236}">
                <a16:creationId xmlns:a16="http://schemas.microsoft.com/office/drawing/2014/main" id="{E0F19BFF-5E8B-41D5-8A22-8AA5234D29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465" y="2637409"/>
            <a:ext cx="3605859" cy="3703692"/>
          </a:xfrm>
          <a:prstGeom prst="rect">
            <a:avLst/>
          </a:prstGeom>
        </p:spPr>
      </p:pic>
      <p:sp>
        <p:nvSpPr>
          <p:cNvPr id="15" name="Arrow: Up 14">
            <a:extLst>
              <a:ext uri="{FF2B5EF4-FFF2-40B4-BE49-F238E27FC236}">
                <a16:creationId xmlns:a16="http://schemas.microsoft.com/office/drawing/2014/main" id="{40EA95A4-8BA9-4D9F-85B5-AAB38571AF3B}"/>
              </a:ext>
            </a:extLst>
          </p:cNvPr>
          <p:cNvSpPr/>
          <p:nvPr/>
        </p:nvSpPr>
        <p:spPr>
          <a:xfrm rot="2064759">
            <a:off x="7542206" y="3187666"/>
            <a:ext cx="149629" cy="5264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C29C1CF0-9C36-402D-B47A-4C8B7E8CB677}"/>
              </a:ext>
            </a:extLst>
          </p:cNvPr>
          <p:cNvSpPr/>
          <p:nvPr/>
        </p:nvSpPr>
        <p:spPr>
          <a:xfrm rot="2037911">
            <a:off x="8185082" y="3235118"/>
            <a:ext cx="149629" cy="5264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0B2F284E-5F9B-4228-A70A-FF70589A852E}"/>
              </a:ext>
            </a:extLst>
          </p:cNvPr>
          <p:cNvSpPr/>
          <p:nvPr/>
        </p:nvSpPr>
        <p:spPr>
          <a:xfrm rot="2037911">
            <a:off x="7543580" y="4001159"/>
            <a:ext cx="149629" cy="5264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BBF61B8-36A4-45E3-9457-44F65284FC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04" y="3681112"/>
            <a:ext cx="906667" cy="25447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28747A3-5351-4380-BF62-DC73FF654D4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75" y="4854544"/>
            <a:ext cx="1027048" cy="3047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00F4C11-F8D6-4D76-BA05-365A4EB9023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75" y="4300500"/>
            <a:ext cx="1025524" cy="30476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F050F2E-1DB1-4EE6-8DD4-31C142A2570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75" y="5496678"/>
            <a:ext cx="1031619" cy="304762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C89D270-D503-49CD-A57D-C6D0EFD2351A}"/>
              </a:ext>
            </a:extLst>
          </p:cNvPr>
          <p:cNvSpPr/>
          <p:nvPr/>
        </p:nvSpPr>
        <p:spPr>
          <a:xfrm rot="2392701">
            <a:off x="7432077" y="2280546"/>
            <a:ext cx="467001" cy="212995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15A37A0-D572-4E31-93FC-5D60D4801137}"/>
              </a:ext>
            </a:extLst>
          </p:cNvPr>
          <p:cNvSpPr/>
          <p:nvPr/>
        </p:nvSpPr>
        <p:spPr>
          <a:xfrm rot="2392701">
            <a:off x="7817281" y="2305162"/>
            <a:ext cx="467001" cy="282642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BA0E53F-7D9B-4A37-9E11-3AD5F17B9279}"/>
              </a:ext>
            </a:extLst>
          </p:cNvPr>
          <p:cNvSpPr/>
          <p:nvPr/>
        </p:nvSpPr>
        <p:spPr>
          <a:xfrm rot="2392701">
            <a:off x="7029828" y="2702406"/>
            <a:ext cx="498600" cy="6048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B7FB5A1-0876-4A31-BDC3-69B4AE69767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307" y="3228468"/>
            <a:ext cx="1129143" cy="18895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05435C32-B241-4E58-BE8F-D9799E66A8C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981" y="4817812"/>
            <a:ext cx="1135238" cy="1920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B98E7E0-523C-483C-8722-74C8B1424955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974" y="4206024"/>
            <a:ext cx="1130667" cy="18895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3783679-C23F-4B45-8C20-E37F61F9A36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80" y="6138812"/>
            <a:ext cx="1031619" cy="30476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7EC1D62-7E95-43EB-B186-7AE29A9D291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807" y="5431916"/>
            <a:ext cx="2454857" cy="7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0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6" grpId="0" animBg="1"/>
      <p:bldP spid="40" grpId="0" animBg="1"/>
      <p:bldP spid="41" grpId="0" animBg="1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 dirty="0"/>
              <a:t>Uncountably Infinite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F427C-B269-4305-AE6A-7C7C85BA56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36" y="1546994"/>
            <a:ext cx="5394282" cy="233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41209-8852-4A84-8AD6-D87131E156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36" y="2282334"/>
            <a:ext cx="8937143" cy="230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7D5058-6D29-4BC0-A13C-9F281407CE0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36" y="3014627"/>
            <a:ext cx="7919236" cy="2544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332A1B-D2AE-4B4A-B51A-ACEDCBA7261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105" y="3576201"/>
            <a:ext cx="2541714" cy="23009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34AFF9A-73D8-4CB7-89F9-C3A346295A9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79" y="4113394"/>
            <a:ext cx="6246094" cy="254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AF3002-9F3E-45A7-AA02-870E85E533E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79" y="4745122"/>
            <a:ext cx="6262854" cy="25143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095A234-4B02-413D-9FB1-C3A62C89D43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879" y="5335815"/>
            <a:ext cx="6105905" cy="56685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B8114AF-3A48-418C-878F-3FF155748C2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737" y="6241935"/>
            <a:ext cx="3404190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1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BAEA-E603-442A-BA07-BC0EC244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571" y="88034"/>
            <a:ext cx="10515600" cy="1325563"/>
          </a:xfrm>
        </p:spPr>
        <p:txBody>
          <a:bodyPr/>
          <a:lstStyle/>
          <a:p>
            <a:r>
              <a:rPr lang="en-US" dirty="0"/>
              <a:t>Countably Infinite Sets</a:t>
            </a:r>
          </a:p>
        </p:txBody>
      </p:sp>
      <p:pic>
        <p:nvPicPr>
          <p:cNvPr id="6" name="Picture 5" descr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Example of a valid probability space with a countably infinite set:&#10;&#10;\end{document}" title="IguanaTex Bitmap Display">
            <a:extLst>
              <a:ext uri="{FF2B5EF4-FFF2-40B4-BE49-F238E27FC236}">
                <a16:creationId xmlns:a16="http://schemas.microsoft.com/office/drawing/2014/main" id="{304B195F-6273-9653-1E73-16B30F7606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37" y="2430273"/>
            <a:ext cx="6747428" cy="207086"/>
          </a:xfrm>
          <a:prstGeom prst="rect">
            <a:avLst/>
          </a:prstGeom>
        </p:spPr>
      </p:pic>
      <p:pic>
        <p:nvPicPr>
          <p:cNvPr id="4" name="Picture 3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Clearly $P(A)=\frac{|A|}{|\Omega|}$ is not a well-defined probability measure when $|\Omega|=\infty$.&#10;&#10;\end{document}" title="IguanaTex Bitmap Display">
            <a:extLst>
              <a:ext uri="{FF2B5EF4-FFF2-40B4-BE49-F238E27FC236}">
                <a16:creationId xmlns:a16="http://schemas.microsoft.com/office/drawing/2014/main" id="{E1B68C6E-8C7F-9E95-2E3F-3BCB7DF1A37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37" y="1490934"/>
            <a:ext cx="7754057" cy="348343"/>
          </a:xfrm>
          <a:prstGeom prst="rect">
            <a:avLst/>
          </a:prstGeom>
        </p:spPr>
      </p:pic>
      <p:pic>
        <p:nvPicPr>
          <p:cNvPr id="8" name="Picture 7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\Omega=\{\omega_1,\omega_2,\cdots\omega_n,\cdots\}\]&#10;\end{document}" title="IguanaTex Bitmap Display">
            <a:extLst>
              <a:ext uri="{FF2B5EF4-FFF2-40B4-BE49-F238E27FC236}">
                <a16:creationId xmlns:a16="http://schemas.microsoft.com/office/drawing/2014/main" id="{F7F67E94-CF78-A483-AAF0-CD703E072DA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034" y="3011054"/>
            <a:ext cx="2334171" cy="229029"/>
          </a:xfrm>
          <a:prstGeom prst="rect">
            <a:avLst/>
          </a:prstGeom>
        </p:spPr>
      </p:pic>
      <p:pic>
        <p:nvPicPr>
          <p:cNvPr id="10" name="Picture 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mc{F}=2^\Omega$&#10;\end{document}" title="IguanaTex Bitmap Display">
            <a:extLst>
              <a:ext uri="{FF2B5EF4-FFF2-40B4-BE49-F238E27FC236}">
                <a16:creationId xmlns:a16="http://schemas.microsoft.com/office/drawing/2014/main" id="{572C96EA-32C5-37B2-5F6D-22EB2AA66A7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034" y="3505824"/>
            <a:ext cx="721371" cy="202971"/>
          </a:xfrm>
          <a:prstGeom prst="rect">
            <a:avLst/>
          </a:prstGeom>
        </p:spPr>
      </p:pic>
      <p:pic>
        <p:nvPicPr>
          <p:cNvPr id="12" name="Picture 11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P(\omega_n):=\frac{1}{n}-\frac{1}{n+1}$,&#10;\end{document}" title="IguanaTex Bitmap Display">
            <a:extLst>
              <a:ext uri="{FF2B5EF4-FFF2-40B4-BE49-F238E27FC236}">
                <a16:creationId xmlns:a16="http://schemas.microsoft.com/office/drawing/2014/main" id="{88BE94A2-84C5-9286-079D-D816D06A2BC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971" y="4096104"/>
            <a:ext cx="1869257" cy="293486"/>
          </a:xfrm>
          <a:prstGeom prst="rect">
            <a:avLst/>
          </a:prstGeom>
        </p:spPr>
      </p:pic>
      <p:pic>
        <p:nvPicPr>
          <p:cNvPr id="15" name="Picture 1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A\subset\Omega\qquad\Rightarrow P(A):=\sum_{\omega_n\in A}P(\omega_n)\]&#10;\end{document}" title="IguanaTex Bitmap Display">
            <a:extLst>
              <a:ext uri="{FF2B5EF4-FFF2-40B4-BE49-F238E27FC236}">
                <a16:creationId xmlns:a16="http://schemas.microsoft.com/office/drawing/2014/main" id="{DC85FB1A-831F-81A6-7BE3-5738578E6EB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72" y="4854152"/>
            <a:ext cx="3454628" cy="512914"/>
          </a:xfrm>
          <a:prstGeom prst="rect">
            <a:avLst/>
          </a:prstGeom>
        </p:spPr>
      </p:pic>
      <p:pic>
        <p:nvPicPr>
          <p:cNvPr id="17" name="Picture 16" descr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Check this satisfies the necessary conditions of a probability measure...&#10;&#10;\end{document}" title="IguanaTex Bitmap Display">
            <a:extLst>
              <a:ext uri="{FF2B5EF4-FFF2-40B4-BE49-F238E27FC236}">
                <a16:creationId xmlns:a16="http://schemas.microsoft.com/office/drawing/2014/main" id="{503325D7-BC5D-372F-2CA1-4BCBB571045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37" y="5925588"/>
            <a:ext cx="7226057" cy="207086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:a16="http://schemas.microsoft.com/office/drawing/2014/main" id="{C7E16E4D-BDC0-52ED-7024-E5C80AB4AE65}"/>
              </a:ext>
            </a:extLst>
          </p:cNvPr>
          <p:cNvSpPr/>
          <p:nvPr/>
        </p:nvSpPr>
        <p:spPr>
          <a:xfrm>
            <a:off x="1656966" y="2890486"/>
            <a:ext cx="239340" cy="16753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AFBD7EF-8398-2859-E831-55D83CA76E17}"/>
                  </a:ext>
                </a:extLst>
              </p14:cNvPr>
              <p14:cNvContentPartPr/>
              <p14:nvPr/>
            </p14:nvContentPartPr>
            <p14:xfrm>
              <a:off x="2574720" y="1179720"/>
              <a:ext cx="993240" cy="3389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AFBD7EF-8398-2859-E831-55D83CA76E1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65360" y="1170360"/>
                <a:ext cx="1011960" cy="34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F84-CAC4-4199-81AC-6C2D72F4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6" y="43610"/>
            <a:ext cx="10515600" cy="1325563"/>
          </a:xfrm>
        </p:spPr>
        <p:txBody>
          <a:bodyPr/>
          <a:lstStyle/>
          <a:p>
            <a:r>
              <a:rPr lang="en-US" dirty="0"/>
              <a:t>Uncountably Infinite Sets</a:t>
            </a:r>
          </a:p>
        </p:txBody>
      </p:sp>
      <p:pic>
        <p:nvPicPr>
          <p:cNvPr id="4" name="Picture 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t is possible to have probability spaces with $\Omega$ being uncountably infinite.&#10;&#10;&#10;\end{document}" title="IguanaTex Bitmap Display">
            <a:extLst>
              <a:ext uri="{FF2B5EF4-FFF2-40B4-BE49-F238E27FC236}">
                <a16:creationId xmlns:a16="http://schemas.microsoft.com/office/drawing/2014/main" id="{2F224772-D43D-3319-BD83-73A68E0348D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699" y="1297554"/>
            <a:ext cx="7589485" cy="207086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Consider the unit square $\{(x,y)\;:\;0\leq x,y &lt; 1\}$&#10;&#10;&#10;\end{document}" title="IguanaTex Bitmap Display">
            <a:extLst>
              <a:ext uri="{FF2B5EF4-FFF2-40B4-BE49-F238E27FC236}">
                <a16:creationId xmlns:a16="http://schemas.microsoft.com/office/drawing/2014/main" id="{B6FF8076-A771-9682-A2D4-6B4A6EA4E50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6" y="2371661"/>
            <a:ext cx="5941028" cy="2290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7FBBE8-3875-4C0E-B7A0-2550CDF45CA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89" y="6448175"/>
            <a:ext cx="108190" cy="1737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03B07D8-A793-41BD-BC96-6B025CACDD0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65" y="6621889"/>
            <a:ext cx="108190" cy="1737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34D897-DCDE-4B40-B750-D34F2912EC8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84" y="2906772"/>
            <a:ext cx="85333" cy="1691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21E7A5-2AEA-45CA-9D73-01A3B844DF8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651" y="6621889"/>
            <a:ext cx="85333" cy="169143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3.7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e can define a probability space $(\Omega,\mc{F},P)$ such that every semi-open rectangle is an event.&#10;&#10;&#10;\end{document}" title="IguanaTex Bitmap Display">
            <a:extLst>
              <a:ext uri="{FF2B5EF4-FFF2-40B4-BE49-F238E27FC236}">
                <a16:creationId xmlns:a16="http://schemas.microsoft.com/office/drawing/2014/main" id="{31D3283E-0B9C-B464-84CA-94CABF329D9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34" y="3157000"/>
            <a:ext cx="6078171" cy="49097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B31481-B2AA-4D9E-97D5-BA8EB5D2F0A5}"/>
              </a:ext>
            </a:extLst>
          </p:cNvPr>
          <p:cNvCxnSpPr/>
          <p:nvPr/>
        </p:nvCxnSpPr>
        <p:spPr>
          <a:xfrm>
            <a:off x="3005539" y="3330543"/>
            <a:ext cx="0" cy="6140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DF03AF-0927-446E-BAE7-987309FFDD5E}"/>
              </a:ext>
            </a:extLst>
          </p:cNvPr>
          <p:cNvCxnSpPr/>
          <p:nvPr/>
        </p:nvCxnSpPr>
        <p:spPr>
          <a:xfrm>
            <a:off x="3005539" y="3944593"/>
            <a:ext cx="126814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31E539-D016-4434-BABD-45080CB9DC13}"/>
              </a:ext>
            </a:extLst>
          </p:cNvPr>
          <p:cNvCxnSpPr/>
          <p:nvPr/>
        </p:nvCxnSpPr>
        <p:spPr>
          <a:xfrm>
            <a:off x="3005539" y="3330543"/>
            <a:ext cx="1268146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AC207E-7FDD-4A13-8BD8-D0DF73F1C1B1}"/>
              </a:ext>
            </a:extLst>
          </p:cNvPr>
          <p:cNvCxnSpPr/>
          <p:nvPr/>
        </p:nvCxnSpPr>
        <p:spPr>
          <a:xfrm>
            <a:off x="4273685" y="3330543"/>
            <a:ext cx="0" cy="61405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R=\{(u,v)\;:\; a\leq u&lt;b, c\leq v&lt; d\}$&#10;&#10;&#10;\end{document}" title="IguanaTex Bitmap Display">
            <a:extLst>
              <a:ext uri="{FF2B5EF4-FFF2-40B4-BE49-F238E27FC236}">
                <a16:creationId xmlns:a16="http://schemas.microsoft.com/office/drawing/2014/main" id="{18CC58F3-C1D7-05A3-A601-D2D9B772BE4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62" y="3980434"/>
            <a:ext cx="3523200" cy="22902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ABB28B-1A5D-44CB-818E-A9BA7A10B16D}"/>
              </a:ext>
            </a:extLst>
          </p:cNvPr>
          <p:cNvCxnSpPr/>
          <p:nvPr/>
        </p:nvCxnSpPr>
        <p:spPr>
          <a:xfrm>
            <a:off x="1090160" y="2970875"/>
            <a:ext cx="0" cy="35641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D687732-F4DB-4EDF-82A9-EB5F868951EE}"/>
              </a:ext>
            </a:extLst>
          </p:cNvPr>
          <p:cNvCxnSpPr/>
          <p:nvPr/>
        </p:nvCxnSpPr>
        <p:spPr>
          <a:xfrm>
            <a:off x="1090160" y="6535032"/>
            <a:ext cx="356415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C17D42-3708-4330-8063-090A58E92FF6}"/>
              </a:ext>
            </a:extLst>
          </p:cNvPr>
          <p:cNvCxnSpPr/>
          <p:nvPr/>
        </p:nvCxnSpPr>
        <p:spPr>
          <a:xfrm>
            <a:off x="1090160" y="2970875"/>
            <a:ext cx="356415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92E8A2-112B-43C3-8C19-BEB47CC9C180}"/>
              </a:ext>
            </a:extLst>
          </p:cNvPr>
          <p:cNvCxnSpPr/>
          <p:nvPr/>
        </p:nvCxnSpPr>
        <p:spPr>
          <a:xfrm>
            <a:off x="4654317" y="2970875"/>
            <a:ext cx="0" cy="356415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But it requires some careful mathematics known as \textbf{measure theory}.&#10;&#10;&#10;\end{document}" title="IguanaTex Bitmap Display">
            <a:extLst>
              <a:ext uri="{FF2B5EF4-FFF2-40B4-BE49-F238E27FC236}">
                <a16:creationId xmlns:a16="http://schemas.microsoft.com/office/drawing/2014/main" id="{192930DB-5956-3322-B710-C1D2BCED222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82" y="1752732"/>
            <a:ext cx="6999771" cy="205714"/>
          </a:xfrm>
          <a:prstGeom prst="rect">
            <a:avLst/>
          </a:prstGeom>
        </p:spPr>
      </p:pic>
      <p:pic>
        <p:nvPicPr>
          <p:cNvPr id="21" name="Picture 20" descr="\documentclass{article}&#10;\usepackage{amsmath,,amssymb,amsthm}&#10;\textwidth=3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Other events are built by taking countable unions and intersections of rectangles.&#10;&#10;&#10;\end{document}" title="IguanaTex Bitmap Display">
            <a:extLst>
              <a:ext uri="{FF2B5EF4-FFF2-40B4-BE49-F238E27FC236}">
                <a16:creationId xmlns:a16="http://schemas.microsoft.com/office/drawing/2014/main" id="{BF8D536A-6709-179A-801B-A2006F74656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34" y="5293779"/>
            <a:ext cx="5746285" cy="480000"/>
          </a:xfrm>
          <a:prstGeom prst="rect">
            <a:avLst/>
          </a:prstGeom>
        </p:spPr>
      </p:pic>
      <p:pic>
        <p:nvPicPr>
          <p:cNvPr id="19" name="Picture 18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P(R)=(b-a)(d-c)$&#10;&#10;&#10;\end{document}" title="IguanaTex Bitmap Display">
            <a:extLst>
              <a:ext uri="{FF2B5EF4-FFF2-40B4-BE49-F238E27FC236}">
                <a16:creationId xmlns:a16="http://schemas.microsoft.com/office/drawing/2014/main" id="{F698D7CF-93D4-A5CD-D318-E0C2A14F6305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520" y="4606139"/>
            <a:ext cx="2147657" cy="22902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2C9B644-BF75-42FB-913E-DFEC0E7FC4D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523" y="4612876"/>
            <a:ext cx="2412495" cy="38643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CF52717-13BE-43FE-BF58-0D0AAC786238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05" y="4044379"/>
            <a:ext cx="93867" cy="9142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2F738C9-180B-4889-9104-065204153DF1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752" y="4054521"/>
            <a:ext cx="75581" cy="14262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B8A69D1-3C09-4CFA-8309-7D22EB922FEC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55" y="3881158"/>
            <a:ext cx="80457" cy="9142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8F5E58C-BD52-474D-86D4-9BFFC942086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66" y="3322097"/>
            <a:ext cx="97524" cy="14262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01337D3-06F0-453E-AE60-735AB8662ED7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83" y="3548425"/>
            <a:ext cx="182857" cy="178286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F303AFC-1643-4D50-9677-FA67A5264DAB}"/>
              </a:ext>
            </a:extLst>
          </p:cNvPr>
          <p:cNvCxnSpPr/>
          <p:nvPr/>
        </p:nvCxnSpPr>
        <p:spPr>
          <a:xfrm>
            <a:off x="1090160" y="2970875"/>
            <a:ext cx="3564157" cy="356415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CD467A98-5B75-4C7A-B697-EB7F8D3A521B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04" y="5246277"/>
            <a:ext cx="173714" cy="170667"/>
          </a:xfrm>
          <a:prstGeom prst="rect">
            <a:avLst/>
          </a:prstGeom>
        </p:spPr>
      </p:pic>
      <p:pic>
        <p:nvPicPr>
          <p:cNvPr id="23" name="Picture 22" descr="\documentclass{article}&#10;\usepackage{amsmath,,amssymb,amsthm}&#10;\textwidth=3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s the probability of the event $T$, the lower-left triangle of the square?&#10;&#10;&#10;\end{document}" title="IguanaTex Bitmap Display">
            <a:extLst>
              <a:ext uri="{FF2B5EF4-FFF2-40B4-BE49-F238E27FC236}">
                <a16:creationId xmlns:a16="http://schemas.microsoft.com/office/drawing/2014/main" id="{FE6E8E32-D2C0-9E5F-F297-9F50C11B7E2A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035" y="6121577"/>
            <a:ext cx="5743543" cy="48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23AB3A-28F6-0B48-3EC9-68594C0EBFC0}"/>
                  </a:ext>
                </a:extLst>
              </p14:cNvPr>
              <p14:cNvContentPartPr/>
              <p14:nvPr/>
            </p14:nvContentPartPr>
            <p14:xfrm>
              <a:off x="1101240" y="803160"/>
              <a:ext cx="9910080" cy="5941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23AB3A-28F6-0B48-3EC9-68594C0EBFC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91880" y="793800"/>
                <a:ext cx="9928800" cy="595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5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066.367"/>
  <p:tag name="LATEXADDIN" val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Consider an experiment of rolling two fair dice.  Define the following three events:&#10;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5305.587"/>
  <p:tag name="OUTPUTTYPE" val="PNG"/>
  <p:tag name="IGUANATEXVERSION" val="160"/>
  <p:tag name="LATEXADDIN" val="\documentclass{article}&#10;\usepackage{amsmath,,amssymb,amsthm}&#10;\textwidth=6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Definition: \\A set $S$ is called \textbf{countably infinite} if we can label each element of $S$ by a non-negative integer. &#10;\end{document}"/>
  <p:tag name="IGUANATEXSIZE" val="18"/>
  <p:tag name="IGUANATEXCURSOR" val="77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2464.192"/>
  <p:tag name="LATEXADDIN" val="\documentclass{article}&#10;\usepackage{amsmath,,amssymb,amsthm}&#10;\textwidth=6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Otherwise it is called \textbf{uncountably infinite}. &#10;\end{document}"/>
  <p:tag name="IGUANATEXSIZE" val="18"/>
  <p:tag name="IGUANATEXCURSOR" val="6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9.6776"/>
  <p:tag name="ORIGINALWIDTH" val="2778.403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Consider the two sets of numbers:&#10;\begin{align}&#10;S_1&amp;=\{1,2,3,4,\cdots\}\notag\\&#10;S_2&amp;=\{2,4,6,8,\cdots\}.\notag&#10;\end{align}&#10;\end{document}"/>
  <p:tag name="IGUANATEXSIZE" val="18"/>
  <p:tag name="IGUANATEXCURSOR" val="8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523.435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Does $S_1$ have twice as many elements as $S_2$?&#10;\end{document}"/>
  <p:tag name="IGUANATEXSIZE" val="18"/>
  <p:tag name="IGUANATEXCURSOR" val="7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450.693"/>
  <p:tag name="LATEXADDIN" val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No.  We say that both sets have the same size and are called \textbf{countably infinite}.&#10;\end{document}"/>
  <p:tag name="IGUANATEXSIZE" val="18"/>
  <p:tag name="IGUANATEXCURSOR" val="7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4.4507"/>
  <p:tag name="ORIGINALWIDTH" val="4489.689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Definition: A set $S$ is called countably infinite if there exists a one-to-one function &#10;\[f:S\to \{1,2,3,\cdots\}.\]&#10;\end{document}"/>
  <p:tag name="IGUANATEXSIZE" val="20"/>
  <p:tag name="IGUANATEXCURSOR" val="6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994.001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In other words, we can label each element of $S$ by a non-negative integer.&#10;\end{document}"/>
  <p:tag name="IGUANATEXSIZE" val="20"/>
  <p:tag name="IGUANATEXCURSOR" val="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312.33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Theorem:} The set of rationals number is countably infinite.&#10;&#10;\end{document}"/>
  <p:tag name="IGUANATEXSIZE" val="20"/>
  <p:tag name="IGUANATEXCURSOR" val="7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1630.29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\mathbb{Q}=\left\{\frac{m}{n}\;:\; \text{$m,n$ are integers}\right\}\]&#10;\end{document}"/>
  <p:tag name="IGUANATEXSIZE" val="20"/>
  <p:tag name="IGUANATEXCURSOR" val="7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6.194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f(1)=1$&#10;\end{document}"/>
  <p:tag name="IGUANATEXSIZE" val="20"/>
  <p:tag name="IGUANATEXCURSOR" val="6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3.1983"/>
  <p:tag name="ORIGINALWIDTH" val="4131.233"/>
  <p:tag name="LATEXADDIN" val="\documentclass{article}&#10;\usepackage{amsmath,amssymb,amsthm}&#10;\textwidth=4.6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&#10;$A=$ sum is even\\&#10;$B=$ sum is a multiple of three\\&#10;$C=$ the number on the first die is strictly less than the number on the second&#10;&#10;\end{document}"/>
  <p:tag name="IGUANATEXSIZE" val="18"/>
  <p:tag name="IGUANATEXCURSOR" val="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505.436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f\left(\frac{1}{2}\right)=3$&#10;\end{document}"/>
  <p:tag name="IGUANATEXSIZE" val="20"/>
  <p:tag name="IGUANATEXCURSOR" val="6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504.686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f\left(\frac{2}{1}\right)=2$&#10;\end{document}"/>
  <p:tag name="IGUANATEXSIZE" val="20"/>
  <p:tag name="IGUANATEXCURSOR" val="6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507.686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f\left(\frac{3}{1}\right)=4$&#10;\end{document}"/>
  <p:tag name="IGUANATEXSIZE" val="20"/>
  <p:tag name="IGUANATEXCURSOR" val="6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555.680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m+n=2$&#10;\end{document}"/>
  <p:tag name="IGUANATEXSIZE" val="20"/>
  <p:tag name="IGUANATEXCURSOR" val="6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.48819"/>
  <p:tag name="ORIGINALWIDTH" val="558.680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m+n=4$&#10;\end{document}"/>
  <p:tag name="IGUANATEXSIZE" val="20"/>
  <p:tag name="IGUANATEXCURSOR" val="6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556.430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m+n=3$&#10;\end{document}"/>
  <p:tag name="IGUANATEXSIZE" val="20"/>
  <p:tag name="IGUANATEXCURSOR" val="6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507.686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f\left(\frac{2}{2}\right)=4$&#10;\end{document}"/>
  <p:tag name="IGUANATEXSIZE" val="20"/>
  <p:tag name="IGUANATEXCURSOR" val="6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208.099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f\left(\frac{m}{n}\right)=n+\sum_{k=0}^{m+n-2}k\]&#10;\end{document}"/>
  <p:tag name="IGUANATEXSIZE" val="20"/>
  <p:tag name="IGUANATEXCURSOR" val="6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654.668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Are all sets with infinite cardinality countable?&#10;&#10;\end{document}"/>
  <p:tag name="IGUANATEXSIZE" val="20"/>
  <p:tag name="IGUANATEXCURSOR" val="7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398.2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No.  Sets of infinite cardinality that are not countable are called \textbf{uncountable}.&#10;\end{document}"/>
  <p:tag name="IGUANATEXSIZE" val="20"/>
  <p:tag name="IGUANATEXCURSOR" val="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4.2032"/>
  <p:tag name="ORIGINALWIDTH" val="2575.178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&#10;\begin{enumerate}\item[(a)] Draw a Karnaugh map for this experiment.&#10;\item[(b)] What is $P((A\cup B)C)$?\end{enumerate}&#10;&#10;\end{document}"/>
  <p:tag name="IGUANATEXSIZE" val="18"/>
  <p:tag name="IGUANATEXCURSOR" val="8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897.263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Theorem:} The set of real numbers in the interval $[0,1]$ is uncountable.&#10;&#10;\end{document}"/>
  <p:tag name="IGUANATEXSIZE" val="20"/>
  <p:tag name="IGUANATEXCURSOR" val="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250.84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Proof by contradiction:&#10;\end{document}"/>
  <p:tag name="IGUANATEXSIZE" val="20"/>
  <p:tag name="IGUANATEXCURSOR" val="6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073.866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Suppose $[0,1]$ is countable, i.e. $[0,1]=\{a_1,a_2,a_3,\cdots\}$.&#10;\end{document}"/>
  <p:tag name="IGUANATEXSIZE" val="20"/>
  <p:tag name="IGUANATEXCURSOR" val="6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082.11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Every $q\in[0,1]$ has decimal expansion $q=0.q_1q_2q_3\cdots$.&#10;\end{document}"/>
  <p:tag name="IGUANATEXSIZE" val="20"/>
  <p:tag name="IGUANATEXCURSOR" val="6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8.9651"/>
  <p:tag name="ORIGINALWIDTH" val="3004.874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Let $q^*$ be the number whose $n^{th}$ decimal place differs\\ from the $n^{th}$ decimal place of $a_n$.&#10;\end{document}"/>
  <p:tag name="IGUANATEXSIZE" val="20"/>
  <p:tag name="IGUANATEXCURSOR" val="7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675.29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herefore $q^*\not\in\{a_1,a_2,a_3,\cdots\}$.&#10;\end{document}"/>
  <p:tag name="IGUANATEXSIZE" val="20"/>
  <p:tag name="IGUANATEXCURSOR" val="6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689.539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Example of a valid probability space with a countably infinite set:&#10;&#10;\end{document}"/>
  <p:tag name="IGUANATEXSIZE" val="18"/>
  <p:tag name="IGUANATEXCURSOR" val="6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4239.97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Clearly $P(A)=\frac{|A|}{|\Omega|}$ is not a well-defined probability measure when $|\Omega|=\infty$.&#10;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76.3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\Omega=\{\omega_1,\omega_2,\cdots\omega_n,\cdots\}\]&#10;\end{document}"/>
  <p:tag name="IGUANATEXSIZE" val="18"/>
  <p:tag name="IGUANATEXCURSOR" val="6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394.450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mc{F}=2^\Omega$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066.367"/>
  <p:tag name="LATEXADDIN" val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Consider an experiment of rolling two fair dice.  Define the following three events:&#10;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1022.12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P(\omega_n):=\frac{1}{n}-\frac{1}{n+1}$,&#10;\end{document}"/>
  <p:tag name="IGUANATEXSIZE" val="18"/>
  <p:tag name="IGUANATEXCURSOR" val="6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0.465"/>
  <p:tag name="ORIGINALWIDTH" val="1889.01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A\subset\Omega\qquad\Rightarrow P(A):=\sum_{\omega_n\in A}P(\omega_n)\]&#10;\end{document}"/>
  <p:tag name="IGUANATEXSIZE" val="18"/>
  <p:tag name="IGUANATEXCURSOR" val="71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951.256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Check this satisfies the necessary conditions of a probability measure...&#10;&#10;\end{document}"/>
  <p:tag name="IGUANATEXSIZE" val="18"/>
  <p:tag name="IGUANATEXCURSOR" val="7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149.981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t is possible to have probability spaces with $\Omega$ being uncountably infinite.&#10;&#10;&#10;\end{document}"/>
  <p:tag name="IGUANATEXSIZE" val="18"/>
  <p:tag name="IGUANATEXCURSOR" val="7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248.59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Consider the unit square $\{(x,y)\;:\;0\leq x,y &lt; 1\}$&#10;&#10;&#10;\end{document}"/>
  <p:tag name="IGUANATEXSIZE" val="18"/>
  <p:tag name="IGUANATEXCURSOR" val="7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0$&#10;&#10;&#10;\end{document}"/>
  <p:tag name="IGUANATEXSIZE" val="20"/>
  <p:tag name="IGUANATEXCURSOR" val="7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0$&#10;&#10;&#10;\end{document}"/>
  <p:tag name="IGUANATEXSIZE" val="20"/>
  <p:tag name="IGUANATEXCURSOR" val="7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1$&#10;&#10;&#10;\end{document}"/>
  <p:tag name="IGUANATEXSIZE" val="20"/>
  <p:tag name="IGUANATEXCURSOR" val="7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41.99472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1$&#10;&#10;&#10;\end{document}"/>
  <p:tag name="IGUANATEXSIZE" val="20"/>
  <p:tag name="IGUANATEXCURSOR" val="7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3323.584"/>
  <p:tag name="LATEXADDIN" val="\documentclass{article}&#10;\usepackage{amsmath,,amssymb,amsthm}&#10;\textwidth=3.7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e can define a probability space $(\Omega,\mc{F},P)$ such that every semi-open rectangle is an event.&#10;&#10;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3.1983"/>
  <p:tag name="ORIGINALWIDTH" val="4131.233"/>
  <p:tag name="LATEXADDIN" val="\documentclass{article}&#10;\usepackage{amsmath,amssymb,amsthm}&#10;\textwidth=4.6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&#10;$A=$ sum is even\\&#10;$B=$ sum is a multiple of three\\&#10;$C=$ the number on the first die is strictly less than the number on the second&#10;&#10;\end{document}"/>
  <p:tag name="IGUANATEXSIZE" val="18"/>
  <p:tag name="IGUANATEXCURSOR" val="7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26.50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R=\{(u,v)\;:\; a\leq u&lt;b, c\leq v&lt; d\}$&#10;&#10;&#10;\end{document}"/>
  <p:tag name="IGUANATEXSIZE" val="18"/>
  <p:tag name="IGUANATEXCURSOR" val="74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827.521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But it requires some careful mathematics known as \textbf{measure theory}.&#10;&#10;&#10;\end{document}"/>
  <p:tag name="IGUANATEXSIZE" val="18"/>
  <p:tag name="IGUANATEXCURSOR" val="77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3142.107"/>
  <p:tag name="LATEXADDIN" val="\documentclass{article}&#10;\usepackage{amsmath,,amssymb,amsthm}&#10;\textwidth=3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Other events are built by taking countable unions and intersections of rectangles.&#10;&#10;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4.353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P(R)=(b-a)(d-c)$&#10;&#10;&#10;\end{document}"/>
  <p:tag name="IGUANATEXSIZE" val="18"/>
  <p:tag name="IGUANATEXCURSOR" val="7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7.7203"/>
  <p:tag name="ORIGINALWIDTH" val="1484.065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\noindent \textcolor{red}{The probability of an event \\is its area}&#10;\end{center}&#10;&#10;\end{document}"/>
  <p:tag name="IGUANATEXSIZE" val="16"/>
  <p:tag name="IGUANATEXCURSOR" val="7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a$&#10;&#10;&#10;\end{document}"/>
  <p:tag name="IGUANATEXSIZE" val="16"/>
  <p:tag name="IGUANATEXCURSOR" val="7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.49417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b$&#10;&#10;&#10;\end{document}"/>
  <p:tag name="IGUANATEXSIZE" val="16"/>
  <p:tag name="IGUANATEXCURSOR" val="7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49.4937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c$&#10;&#10;&#10;\end{document}"/>
  <p:tag name="IGUANATEXSIZE" val="16"/>
  <p:tag name="IGUANATEXCURSOR" val="7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d$&#10;&#10;&#10;\end{document}"/>
  <p:tag name="IGUANATEXSIZE" val="16"/>
  <p:tag name="IGUANATEXCURSOR" val="7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9.98874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R$&#10;&#10;&#10;\end{document}"/>
  <p:tag name="IGUANATEXSIZE" val="20"/>
  <p:tag name="IGUANATEXCURSOR" val="7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362.58"/>
  <p:tag name="LATEXADDIN" val="\documentclass{article}&#10;\usepackage{amsmath,,amssymb,amsthm}&#10;\textwidth=6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So far we have been considering \textbf{finite} sample spaces $\Omega$ and uniform probability distributions $P$.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T$&#10;&#10;&#10;\end{document}"/>
  <p:tag name="IGUANATEXSIZE" val="20"/>
  <p:tag name="IGUANATEXCURSOR" val="7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3140.607"/>
  <p:tag name="LATEXADDIN" val="\documentclass{article}&#10;\usepackage{amsmath,,amssymb,amsthm}&#10;\textwidth=3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hat is the probability of the event $T$, the lower-left triangle of the square?&#10;&#10;&#10;\end{document}"/>
  <p:tag name="IGUANATEXSIZE" val="18"/>
  <p:tag name="IGUANATEXCURSOR" val="79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4.4695"/>
  <p:tag name="ORIGINALWIDTH" val="4488.93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Definition}: For a probability space $(\Omega,\mc{F},P)$, a \textbf{random variable} (r.v) is a real-valued function on $\Omega$.&#10;\end{document}"/>
  <p:tag name="IGUANATEXSIZE" val="18"/>
  <p:tag name="IGUANATEXCURSOR" val="80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584.926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X:\Omega\to\mbb{R}$&#10;\end{document}"/>
  <p:tag name="IGUANATEXSIZE" val="18"/>
  <p:tag name="IGUANATEXCURSOR" val="7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628.796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Random variables can be used to define events of an experiment:&#10;&#10;\end{document}"/>
  <p:tag name="IGUANATEXSIZE" val="18"/>
  <p:tag name="IGUANATEXCURSOR" val="7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76.15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X(\omega)\in\mathbb{R}$ is the value of r.v. $X$ for outcome $\omega\in\Omega$&#10;\end{document}"/>
  <p:tag name="IGUANATEXSIZE" val="18"/>
  <p:tag name="IGUANATEXCURSOR" val="66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1505.81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For $\mc{A}\subset \mathbb{R}$, define the event&#10;&#10;\end{document}"/>
  <p:tag name="IGUANATEXSIZE" val="18"/>
  <p:tag name="IGUANATEXCURSOR" val="6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384.32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E=\{\omega\in\Omega\::\;X(\omega)\in \mc{A}\}$ \hspace{.6cm}($E$ is also denoted as $\{X\in \mc{A}\}$)&#10;&#10;\end{document}"/>
  <p:tag name="IGUANATEXSIZE" val="18"/>
  <p:tag name="IGUANATEXCURSOR" val="66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796.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he probability of this event is $P(E)=P\{X\in \mc{A}\}$.&#10;\end{document}"/>
  <p:tag name="IGUANATEXSIZE" val="19"/>
  <p:tag name="IGUANATEXCURSOR" val="6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7.7015"/>
  <p:tag name="ORIGINALWIDTH" val="4494.18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\textbf{Example:} Consider an experiment where one of four students is randomly chosen with equal probability: $\{$ Alice, Bob, Charlie, David $\}$.  Let $X$ be a r.v. for the number of letters in the student's name.  &#10;&#10;\end{document}"/>
  <p:tag name="IGUANATEXSIZE" val="18"/>
  <p:tag name="IGUANATEXCURSOR" val="93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182.227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But in many experiments we have an infinite number of possible outcomes.&#10;\end{document}"/>
  <p:tag name="IGUANATEXSIZE" val="18"/>
  <p:tag name="IGUANATEXCURSOR" val="7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338.58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Let $E=\{\omega: X(\omega)=5\}$.&#10;\end{document}"/>
  <p:tag name="IGUANATEXSIZE" val="18"/>
  <p:tag name="IGUANATEXCURSOR" val="67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18.147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  What is $P(E)$?&#10;\end{document}"/>
  <p:tag name="IGUANATEXSIZE" val="18"/>
  <p:tag name="IGUANATEXCURSOR" val="66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4038.995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A r.v. is called \textbf{discrete} if there exists a finite or countably infinite set of real numbers $\{x_1,x_2,\cdots\}$ such that $P\{X\in\{x_1,x_2,\cdots\}\}=1$.&#10;\end{document}"/>
  <p:tag name="IGUANATEXSIZE" val="18"/>
  <p:tag name="IGUANATEXCURSOR" val="8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8.9502"/>
  <p:tag name="ORIGINALWIDTH" val="4228.721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\textbf{probability mass function} (pmf) of a discrete r.v. $X$ is the function &#10;\[p_X(x):=P\{X=x\}.\]&#10;\end{document}"/>
  <p:tag name="IGUANATEXSIZE" val="18"/>
  <p:tag name="IGUANATEXCURSOR" val="8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9857"/>
  <p:tag name="ORIGINALWIDTH" val="2467.19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n for a subset of values $\mc{A}\subset \mathbb{R}$, we have&#10;\end{document}"/>
  <p:tag name="IGUANATEXSIZE" val="18"/>
  <p:tag name="IGUANATEXCURSOR" val="6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1321.33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P\{X\in \mc{A}\}=\sum_{x\in \mc{A}}p_X(x).\]&#10;\end{document}"/>
  <p:tag name="IGUANATEXSIZE" val="18"/>
  <p:tag name="IGUANATEXCURSOR" val="68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492.688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On a countably infinite probability space $(\Omega, \mc{F},P)$ with $\Omega=\{\omega_1,\omega_2\cdots\}$, a trivial dicrete r.v. is given by:&#10;\end{document}"/>
  <p:tag name="IGUANATEXSIZE" val="18"/>
  <p:tag name="IGUANATEXCURSOR" val="75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66.96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X(\omega_n)=n\qquad\Rightarrow\qquad p_X(n)=P(\{\omega_n\}).\]&#10;\end{document}"/>
  <p:tag name="IGUANATEXSIZE" val="18"/>
  <p:tag name="IGUANATEXCURSOR" val="7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8.1815"/>
  <p:tag name="ORIGINALWIDTH" val="4490.439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We can also consider two (or more) random variables $X$ and $Y$ over the same sample space.  The pmf is &#10;\[p_{XY}(x,y)=P\{\omega\;:\;X(\omega)=x,Y(\omega)=y\}.\]&#10;\end{document}"/>
  <p:tag name="IGUANATEXSIZE" val="18"/>
  <p:tag name="IGUANATEXCURSOR" val="8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986.1267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Probability \\$X=x$ \textcolor{red}{and} $Y=y$.&#10;\end{document}"/>
  <p:tag name="IGUANATEXSIZE" val="18"/>
  <p:tag name="IGUANATEXCURSOR" val="6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481.439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-$ Suppose you throw a dart at a dart board; how many different places can it hit?&#10;\end{document}"/>
  <p:tag name="IGUANATEXSIZE" val="18"/>
  <p:tag name="IGUANATEXCURSOR" val="7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6.213"/>
  <p:tag name="ORIGINALWIDTH" val="1619.048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p_G(g)=\sum_{(x,y)\in G^{-1}(g)}p_{XY}(x,y)\]&#10;\end{document}"/>
  <p:tag name="IGUANATEXSIZE" val="18"/>
  <p:tag name="IGUANATEXCURSOR" val="6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3593.55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r.v.s $X$ and $Y$, any function $G:\mathbb{R}\times\mathbb{R}\to\mathbb{R}$ generates a new random variable $G(X,Y)$ with pmf&#10;\end{document}"/>
  <p:tag name="IGUANATEXSIZE" val="18"/>
  <p:tag name="IGUANATEXCURSOR" val="7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177.728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where $G^{-1}(g):=\{(x,y)\;:\; G(x,y)=g\}$.&#10;\end{document}"/>
  <p:tag name="IGUANATEXSIZE" val="18"/>
  <p:tag name="IGUANATEXCURSOR" val="65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4493.438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\textbf{Example:}  Let $S$ be the sum of the numbers showing on a pair of fair dice when they are rolled. Find the pmf of $S$.&#10;\end{document}"/>
  <p:tag name="IGUANATEXSIZE" val="18"/>
  <p:tag name="IGUANATEXCURSOR" val="84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791.526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What is the expected sum of two fair dice that are rolled?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8.3802"/>
  <p:tag name="ORIGINALWIDTH" val="4490.439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Definition:} The mean (also called expectation) of a discrete random variable $X$ with pmf $p_X$ is denoted by $E[X]$ and is defined by &#10;\[E[X]=\sum_{x\in\mc{X}}x p_X(x),\]&#10;where $\mc{X}$ is the range of $X$.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4935.883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Let $Y$ be the number of distinct numbers showing when three fair dice are rolled.  What is $E[Y]$?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48.894"/>
  <p:tag name="LATEXADDIN" val="\documentclass{article}&#10;\usepackage{amsmath,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-$ What's the probability that it hits exactly in one particular point (like the bull's-eye)?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28" ma:contentTypeDescription="Create a new document." ma:contentTypeScope="" ma:versionID="cdc9307dffce12c383a7599dd6c8f799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a0e95a9ee2d651d53578b7a65add1b0d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0C789B-8AEF-46DA-BC12-8D2AE90CB089}">
  <ds:schemaRefs>
    <ds:schemaRef ds:uri="692c1096-5931-4d13-a6ca-57d3893be814"/>
    <ds:schemaRef ds:uri="7e9d83e0-d7f5-4085-9107-14db155beb6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9E8455-DF69-490A-B879-E20E5FAD8D50}">
  <ds:schemaRefs>
    <ds:schemaRef ds:uri="692c1096-5931-4d13-a6ca-57d3893be814"/>
    <ds:schemaRef ds:uri="7e9d83e0-d7f5-4085-9107-14db155beb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67</Words>
  <Application>Microsoft Office PowerPoint</Application>
  <PresentationFormat>Widescreen</PresentationFormat>
  <Paragraphs>19</Paragraphs>
  <Slides>15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ECE 313:  PROBABILITY WITH ENGINEERING APPLICATIONS </vt:lpstr>
      <vt:lpstr>A Karnaugh map for three events</vt:lpstr>
      <vt:lpstr>A Karnaugh map for three events</vt:lpstr>
      <vt:lpstr>Sample spaces of infinite cardinality</vt:lpstr>
      <vt:lpstr>Countably Infinite Sets</vt:lpstr>
      <vt:lpstr>Countably Infinite Sets</vt:lpstr>
      <vt:lpstr>Uncountably Infinite Sets</vt:lpstr>
      <vt:lpstr>Countably Infinite Sets</vt:lpstr>
      <vt:lpstr>Uncountably Infinite Sets</vt:lpstr>
      <vt:lpstr>Random Variables</vt:lpstr>
      <vt:lpstr>Random Variables</vt:lpstr>
      <vt:lpstr>Random Variables</vt:lpstr>
      <vt:lpstr>Random Variables</vt:lpstr>
      <vt:lpstr>Mean of a Random Variable</vt:lpstr>
      <vt:lpstr>Mean of a Random Variable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Chitambar, Eric</cp:lastModifiedBy>
  <cp:revision>1</cp:revision>
  <dcterms:created xsi:type="dcterms:W3CDTF">2020-01-21T20:22:37Z</dcterms:created>
  <dcterms:modified xsi:type="dcterms:W3CDTF">2023-08-28T18:52:19Z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