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94" r:id="rId6"/>
    <p:sldId id="295" r:id="rId7"/>
    <p:sldId id="293" r:id="rId8"/>
    <p:sldId id="285" r:id="rId9"/>
    <p:sldId id="288" r:id="rId10"/>
    <p:sldId id="289" r:id="rId11"/>
    <p:sldId id="290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B21DF-CD72-4648-AF05-3C5463B03304}" v="222" dt="2023-09-01T13:30:53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CBE9A775-9085-41EB-A51E-DAAEB4D7D8F8}"/>
    <pc:docChg chg="addSld modSld">
      <pc:chgData name="Chitambar, Eric" userId="05f873b4-a386-453d-a2e0-769001d3b38e" providerId="ADAL" clId="{CBE9A775-9085-41EB-A51E-DAAEB4D7D8F8}" dt="2023-08-29T01:56:43.717" v="8"/>
      <pc:docMkLst>
        <pc:docMk/>
      </pc:docMkLst>
      <pc:sldChg chg="modSp mod">
        <pc:chgData name="Chitambar, Eric" userId="05f873b4-a386-453d-a2e0-769001d3b38e" providerId="ADAL" clId="{CBE9A775-9085-41EB-A51E-DAAEB4D7D8F8}" dt="2023-08-29T01:55:32.748" v="7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CBE9A775-9085-41EB-A51E-DAAEB4D7D8F8}" dt="2023-08-29T01:55:32.748" v="7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CBE9A775-9085-41EB-A51E-DAAEB4D7D8F8}" dt="2023-08-29T01:55:25.997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">
        <pc:chgData name="Chitambar, Eric" userId="05f873b4-a386-453d-a2e0-769001d3b38e" providerId="ADAL" clId="{CBE9A775-9085-41EB-A51E-DAAEB4D7D8F8}" dt="2023-08-29T01:56:43.717" v="8"/>
        <pc:sldMkLst>
          <pc:docMk/>
          <pc:sldMk cId="3552612026" sldId="294"/>
        </pc:sldMkLst>
      </pc:sldChg>
      <pc:sldChg chg="add">
        <pc:chgData name="Chitambar, Eric" userId="05f873b4-a386-453d-a2e0-769001d3b38e" providerId="ADAL" clId="{CBE9A775-9085-41EB-A51E-DAAEB4D7D8F8}" dt="2023-08-29T01:56:43.717" v="8"/>
        <pc:sldMkLst>
          <pc:docMk/>
          <pc:sldMk cId="2885606069" sldId="295"/>
        </pc:sldMkLst>
      </pc:sldChg>
    </pc:docChg>
  </pc:docChgLst>
  <pc:docChgLst>
    <pc:chgData name="Chitambar, Eric" userId="05f873b4-a386-453d-a2e0-769001d3b38e" providerId="ADAL" clId="{C9CB21DF-CD72-4648-AF05-3C5463B03304}"/>
    <pc:docChg chg="custSel addSld delSld modSld">
      <pc:chgData name="Chitambar, Eric" userId="05f873b4-a386-453d-a2e0-769001d3b38e" providerId="ADAL" clId="{C9CB21DF-CD72-4648-AF05-3C5463B03304}" dt="2023-09-01T13:32:50.421" v="390" actId="2696"/>
      <pc:docMkLst>
        <pc:docMk/>
      </pc:docMkLst>
      <pc:sldChg chg="delSp modSp mod delAnim">
        <pc:chgData name="Chitambar, Eric" userId="05f873b4-a386-453d-a2e0-769001d3b38e" providerId="ADAL" clId="{C9CB21DF-CD72-4648-AF05-3C5463B03304}" dt="2023-09-01T13:30:12.343" v="322" actId="1076"/>
        <pc:sldMkLst>
          <pc:docMk/>
          <pc:sldMk cId="3465732721" sldId="290"/>
        </pc:sldMkLst>
        <pc:spChg chg="mod">
          <ac:chgData name="Chitambar, Eric" userId="05f873b4-a386-453d-a2e0-769001d3b38e" providerId="ADAL" clId="{C9CB21DF-CD72-4648-AF05-3C5463B03304}" dt="2023-09-01T13:30:08.383" v="321" actId="14100"/>
          <ac:spMkLst>
            <pc:docMk/>
            <pc:sldMk cId="3465732721" sldId="290"/>
            <ac:spMk id="2" creationId="{964601ED-1B70-48DE-B38A-068EEED4A7C6}"/>
          </ac:spMkLst>
        </pc:spChg>
        <pc:picChg chg="del mod ord replST">
          <ac:chgData name="Chitambar, Eric" userId="05f873b4-a386-453d-a2e0-769001d3b38e" providerId="ADAL" clId="{C9CB21DF-CD72-4648-AF05-3C5463B03304}" dt="2023-09-01T13:17:54.993" v="61" actId="478"/>
          <ac:picMkLst>
            <pc:docMk/>
            <pc:sldMk cId="3465732721" sldId="290"/>
            <ac:picMk id="4" creationId="{06EF41D8-90F6-6AB8-8A73-D42BB462581E}"/>
          </ac:picMkLst>
        </pc:picChg>
        <pc:picChg chg="del">
          <ac:chgData name="Chitambar, Eric" userId="05f873b4-a386-453d-a2e0-769001d3b38e" providerId="ADAL" clId="{C9CB21DF-CD72-4648-AF05-3C5463B03304}" dt="2023-09-01T13:17:43.693" v="28" actId="478"/>
          <ac:picMkLst>
            <pc:docMk/>
            <pc:sldMk cId="3465732721" sldId="290"/>
            <ac:picMk id="6" creationId="{85A5C579-FEB3-40D1-B370-C14D593B4208}"/>
          </ac:picMkLst>
        </pc:picChg>
        <pc:picChg chg="mod ord replST">
          <ac:chgData name="Chitambar, Eric" userId="05f873b4-a386-453d-a2e0-769001d3b38e" providerId="ADAL" clId="{C9CB21DF-CD72-4648-AF05-3C5463B03304}" dt="2023-09-01T13:30:12.343" v="322" actId="1076"/>
          <ac:picMkLst>
            <pc:docMk/>
            <pc:sldMk cId="3465732721" sldId="290"/>
            <ac:picMk id="7" creationId="{58419276-FA7B-0ACC-35A3-776296E2059C}"/>
          </ac:picMkLst>
        </pc:picChg>
        <pc:picChg chg="del mod">
          <ac:chgData name="Chitambar, Eric" userId="05f873b4-a386-453d-a2e0-769001d3b38e" providerId="ADAL" clId="{C9CB21DF-CD72-4648-AF05-3C5463B03304}" dt="2023-09-01T13:18:14.221" v="93" actId="478"/>
          <ac:picMkLst>
            <pc:docMk/>
            <pc:sldMk cId="3465732721" sldId="290"/>
            <ac:picMk id="9" creationId="{164AF66D-1656-4E65-B381-62DE0FF25FEB}"/>
          </ac:picMkLst>
        </pc:picChg>
        <pc:picChg chg="mod ord replST">
          <ac:chgData name="Chitambar, Eric" userId="05f873b4-a386-453d-a2e0-769001d3b38e" providerId="ADAL" clId="{C9CB21DF-CD72-4648-AF05-3C5463B03304}" dt="2023-09-01T13:30:12.343" v="322" actId="1076"/>
          <ac:picMkLst>
            <pc:docMk/>
            <pc:sldMk cId="3465732721" sldId="290"/>
            <ac:picMk id="10" creationId="{752EF12F-0C1E-0DD9-8E02-05B0AC998D68}"/>
          </ac:picMkLst>
        </pc:picChg>
        <pc:picChg chg="del mod">
          <ac:chgData name="Chitambar, Eric" userId="05f873b4-a386-453d-a2e0-769001d3b38e" providerId="ADAL" clId="{C9CB21DF-CD72-4648-AF05-3C5463B03304}" dt="2023-09-01T13:28:38.516" v="100" actId="478"/>
          <ac:picMkLst>
            <pc:docMk/>
            <pc:sldMk cId="3465732721" sldId="290"/>
            <ac:picMk id="14" creationId="{CBC6FB1C-97D6-4195-986A-71195DF5D58C}"/>
          </ac:picMkLst>
        </pc:picChg>
        <pc:picChg chg="del">
          <ac:chgData name="Chitambar, Eric" userId="05f873b4-a386-453d-a2e0-769001d3b38e" providerId="ADAL" clId="{C9CB21DF-CD72-4648-AF05-3C5463B03304}" dt="2023-09-01T13:28:38.516" v="100" actId="478"/>
          <ac:picMkLst>
            <pc:docMk/>
            <pc:sldMk cId="3465732721" sldId="290"/>
            <ac:picMk id="16" creationId="{72A989A6-2C42-4858-A41E-B1CD05FB0090}"/>
          </ac:picMkLst>
        </pc:picChg>
      </pc:sldChg>
      <pc:sldChg chg="delSp modSp del mod">
        <pc:chgData name="Chitambar, Eric" userId="05f873b4-a386-453d-a2e0-769001d3b38e" providerId="ADAL" clId="{C9CB21DF-CD72-4648-AF05-3C5463B03304}" dt="2023-09-01T13:32:50.421" v="390" actId="2696"/>
        <pc:sldMkLst>
          <pc:docMk/>
          <pc:sldMk cId="4184663923" sldId="291"/>
        </pc:sldMkLst>
        <pc:picChg chg="del">
          <ac:chgData name="Chitambar, Eric" userId="05f873b4-a386-453d-a2e0-769001d3b38e" providerId="ADAL" clId="{C9CB21DF-CD72-4648-AF05-3C5463B03304}" dt="2023-09-01T13:29:07.297" v="135" actId="478"/>
          <ac:picMkLst>
            <pc:docMk/>
            <pc:sldMk cId="4184663923" sldId="291"/>
            <ac:picMk id="4" creationId="{D203D221-86D3-49BC-BB29-EB37A55457BA}"/>
          </ac:picMkLst>
        </pc:picChg>
        <pc:picChg chg="mod ord replST">
          <ac:chgData name="Chitambar, Eric" userId="05f873b4-a386-453d-a2e0-769001d3b38e" providerId="ADAL" clId="{C9CB21DF-CD72-4648-AF05-3C5463B03304}" dt="2023-09-01T13:29:07.297" v="137" actId="962"/>
          <ac:picMkLst>
            <pc:docMk/>
            <pc:sldMk cId="4184663923" sldId="291"/>
            <ac:picMk id="5" creationId="{9BEB973B-0488-A915-E7BC-EABCF679A5CE}"/>
          </ac:picMkLst>
        </pc:picChg>
        <pc:picChg chg="del">
          <ac:chgData name="Chitambar, Eric" userId="05f873b4-a386-453d-a2e0-769001d3b38e" providerId="ADAL" clId="{C9CB21DF-CD72-4648-AF05-3C5463B03304}" dt="2023-09-01T13:29:29.455" v="196" actId="478"/>
          <ac:picMkLst>
            <pc:docMk/>
            <pc:sldMk cId="4184663923" sldId="291"/>
            <ac:picMk id="6" creationId="{3309978E-1DA7-43FA-A20F-477AC3C0F59A}"/>
          </ac:picMkLst>
        </pc:picChg>
        <pc:picChg chg="mod ord replST">
          <ac:chgData name="Chitambar, Eric" userId="05f873b4-a386-453d-a2e0-769001d3b38e" providerId="ADAL" clId="{C9CB21DF-CD72-4648-AF05-3C5463B03304}" dt="2023-09-01T13:29:21.280" v="165" actId="962"/>
          <ac:picMkLst>
            <pc:docMk/>
            <pc:sldMk cId="4184663923" sldId="291"/>
            <ac:picMk id="8" creationId="{DA2B4E9F-270E-7D05-B07C-598931FA86B9}"/>
          </ac:picMkLst>
        </pc:picChg>
        <pc:picChg chg="mod ord replST">
          <ac:chgData name="Chitambar, Eric" userId="05f873b4-a386-453d-a2e0-769001d3b38e" providerId="ADAL" clId="{C9CB21DF-CD72-4648-AF05-3C5463B03304}" dt="2023-09-01T13:29:29.455" v="198" actId="962"/>
          <ac:picMkLst>
            <pc:docMk/>
            <pc:sldMk cId="4184663923" sldId="291"/>
            <ac:picMk id="10" creationId="{70F3FF6B-096D-4F57-2483-E3FA052A89A1}"/>
          </ac:picMkLst>
        </pc:picChg>
        <pc:picChg chg="del">
          <ac:chgData name="Chitambar, Eric" userId="05f873b4-a386-453d-a2e0-769001d3b38e" providerId="ADAL" clId="{C9CB21DF-CD72-4648-AF05-3C5463B03304}" dt="2023-09-01T13:29:36.561" v="228" actId="478"/>
          <ac:picMkLst>
            <pc:docMk/>
            <pc:sldMk cId="4184663923" sldId="291"/>
            <ac:picMk id="11" creationId="{B973FD71-FCBF-49AC-B6C0-E11A4CED1350}"/>
          </ac:picMkLst>
        </pc:picChg>
        <pc:picChg chg="mod ord replST">
          <ac:chgData name="Chitambar, Eric" userId="05f873b4-a386-453d-a2e0-769001d3b38e" providerId="ADAL" clId="{C9CB21DF-CD72-4648-AF05-3C5463B03304}" dt="2023-09-01T13:29:36.561" v="230" actId="962"/>
          <ac:picMkLst>
            <pc:docMk/>
            <pc:sldMk cId="4184663923" sldId="291"/>
            <ac:picMk id="13" creationId="{0EDC9FA6-FD25-3883-8D6E-F6A672488FD1}"/>
          </ac:picMkLst>
        </pc:picChg>
        <pc:picChg chg="del">
          <ac:chgData name="Chitambar, Eric" userId="05f873b4-a386-453d-a2e0-769001d3b38e" providerId="ADAL" clId="{C9CB21DF-CD72-4648-AF05-3C5463B03304}" dt="2023-09-01T13:29:44.138" v="259" actId="478"/>
          <ac:picMkLst>
            <pc:docMk/>
            <pc:sldMk cId="4184663923" sldId="291"/>
            <ac:picMk id="14" creationId="{01CAED3A-8224-4EDC-BE69-16211592344F}"/>
          </ac:picMkLst>
        </pc:picChg>
        <pc:picChg chg="mod ord replST">
          <ac:chgData name="Chitambar, Eric" userId="05f873b4-a386-453d-a2e0-769001d3b38e" providerId="ADAL" clId="{C9CB21DF-CD72-4648-AF05-3C5463B03304}" dt="2023-09-01T13:29:44.138" v="261" actId="962"/>
          <ac:picMkLst>
            <pc:docMk/>
            <pc:sldMk cId="4184663923" sldId="291"/>
            <ac:picMk id="16" creationId="{9BB6D2D3-477F-1616-6311-F7ED25E11ABA}"/>
          </ac:picMkLst>
        </pc:picChg>
        <pc:picChg chg="del">
          <ac:chgData name="Chitambar, Eric" userId="05f873b4-a386-453d-a2e0-769001d3b38e" providerId="ADAL" clId="{C9CB21DF-CD72-4648-AF05-3C5463B03304}" dt="2023-09-01T13:29:52.662" v="289" actId="478"/>
          <ac:picMkLst>
            <pc:docMk/>
            <pc:sldMk cId="4184663923" sldId="291"/>
            <ac:picMk id="17" creationId="{973E4810-467F-4896-AFEF-FB0BC482B8D6}"/>
          </ac:picMkLst>
        </pc:picChg>
        <pc:picChg chg="mod ord replST">
          <ac:chgData name="Chitambar, Eric" userId="05f873b4-a386-453d-a2e0-769001d3b38e" providerId="ADAL" clId="{C9CB21DF-CD72-4648-AF05-3C5463B03304}" dt="2023-09-01T13:29:52.670" v="291" actId="962"/>
          <ac:picMkLst>
            <pc:docMk/>
            <pc:sldMk cId="4184663923" sldId="291"/>
            <ac:picMk id="19" creationId="{67CB03E9-328F-3EA1-7A26-3F36487D62AB}"/>
          </ac:picMkLst>
        </pc:picChg>
        <pc:picChg chg="del">
          <ac:chgData name="Chitambar, Eric" userId="05f873b4-a386-453d-a2e0-769001d3b38e" providerId="ADAL" clId="{C9CB21DF-CD72-4648-AF05-3C5463B03304}" dt="2023-09-01T13:30:00.478" v="318" actId="478"/>
          <ac:picMkLst>
            <pc:docMk/>
            <pc:sldMk cId="4184663923" sldId="291"/>
            <ac:picMk id="20" creationId="{DFBF2A0D-A636-464C-943C-9FA66F485319}"/>
          </ac:picMkLst>
        </pc:picChg>
        <pc:picChg chg="del">
          <ac:chgData name="Chitambar, Eric" userId="05f873b4-a386-453d-a2e0-769001d3b38e" providerId="ADAL" clId="{C9CB21DF-CD72-4648-AF05-3C5463B03304}" dt="2023-09-01T13:29:21.280" v="163" actId="478"/>
          <ac:picMkLst>
            <pc:docMk/>
            <pc:sldMk cId="4184663923" sldId="291"/>
            <ac:picMk id="22" creationId="{E8AD7F99-9098-4BDF-8FBA-2EA352F1B261}"/>
          </ac:picMkLst>
        </pc:picChg>
        <pc:picChg chg="mod ord replST">
          <ac:chgData name="Chitambar, Eric" userId="05f873b4-a386-453d-a2e0-769001d3b38e" providerId="ADAL" clId="{C9CB21DF-CD72-4648-AF05-3C5463B03304}" dt="2023-09-01T13:30:00.478" v="320" actId="962"/>
          <ac:picMkLst>
            <pc:docMk/>
            <pc:sldMk cId="4184663923" sldId="291"/>
            <ac:picMk id="23" creationId="{3881A22F-B689-69CB-F2C9-D6BC7429B4C1}"/>
          </ac:picMkLst>
        </pc:picChg>
      </pc:sldChg>
      <pc:sldChg chg="delSp del mod">
        <pc:chgData name="Chitambar, Eric" userId="05f873b4-a386-453d-a2e0-769001d3b38e" providerId="ADAL" clId="{C9CB21DF-CD72-4648-AF05-3C5463B03304}" dt="2023-09-01T13:30:59.753" v="388" actId="47"/>
        <pc:sldMkLst>
          <pc:docMk/>
          <pc:sldMk cId="3900111483" sldId="292"/>
        </pc:sldMkLst>
        <pc:picChg chg="del">
          <ac:chgData name="Chitambar, Eric" userId="05f873b4-a386-453d-a2e0-769001d3b38e" providerId="ADAL" clId="{C9CB21DF-CD72-4648-AF05-3C5463B03304}" dt="2023-09-01T13:30:30.713" v="326" actId="21"/>
          <ac:picMkLst>
            <pc:docMk/>
            <pc:sldMk cId="3900111483" sldId="292"/>
            <ac:picMk id="5" creationId="{9A2E7898-A946-4AAE-9930-714F33FF1EFE}"/>
          </ac:picMkLst>
        </pc:picChg>
        <pc:picChg chg="del">
          <ac:chgData name="Chitambar, Eric" userId="05f873b4-a386-453d-a2e0-769001d3b38e" providerId="ADAL" clId="{C9CB21DF-CD72-4648-AF05-3C5463B03304}" dt="2023-09-01T13:30:30.713" v="326" actId="21"/>
          <ac:picMkLst>
            <pc:docMk/>
            <pc:sldMk cId="3900111483" sldId="292"/>
            <ac:picMk id="16" creationId="{4254C945-1752-4353-A5ED-BD01F91BF2F3}"/>
          </ac:picMkLst>
        </pc:picChg>
      </pc:sldChg>
      <pc:sldChg chg="addSp delSp modSp add del mod delAnim">
        <pc:chgData name="Chitambar, Eric" userId="05f873b4-a386-453d-a2e0-769001d3b38e" providerId="ADAL" clId="{C9CB21DF-CD72-4648-AF05-3C5463B03304}" dt="2023-09-01T13:30:16.390" v="324" actId="47"/>
        <pc:sldMkLst>
          <pc:docMk/>
          <pc:sldMk cId="1429403746" sldId="296"/>
        </pc:sldMkLst>
        <pc:picChg chg="add mod">
          <ac:chgData name="Chitambar, Eric" userId="05f873b4-a386-453d-a2e0-769001d3b38e" providerId="ADAL" clId="{C9CB21DF-CD72-4648-AF05-3C5463B03304}" dt="2023-09-01T13:28:51.913" v="103"/>
          <ac:picMkLst>
            <pc:docMk/>
            <pc:sldMk cId="1429403746" sldId="296"/>
            <ac:picMk id="3" creationId="{BE7312B1-8211-9332-6BB9-779DEEB10A8F}"/>
          </ac:picMkLst>
        </pc:picChg>
        <pc:picChg chg="add mod">
          <ac:chgData name="Chitambar, Eric" userId="05f873b4-a386-453d-a2e0-769001d3b38e" providerId="ADAL" clId="{C9CB21DF-CD72-4648-AF05-3C5463B03304}" dt="2023-09-01T13:28:51.913" v="103"/>
          <ac:picMkLst>
            <pc:docMk/>
            <pc:sldMk cId="1429403746" sldId="296"/>
            <ac:picMk id="4" creationId="{678C9D06-093F-BC41-B5E3-A9A599E03003}"/>
          </ac:picMkLst>
        </pc:picChg>
        <pc:picChg chg="del">
          <ac:chgData name="Chitambar, Eric" userId="05f873b4-a386-453d-a2e0-769001d3b38e" providerId="ADAL" clId="{C9CB21DF-CD72-4648-AF05-3C5463B03304}" dt="2023-09-01T13:28:51.445" v="102" actId="478"/>
          <ac:picMkLst>
            <pc:docMk/>
            <pc:sldMk cId="1429403746" sldId="296"/>
            <ac:picMk id="7" creationId="{58419276-FA7B-0ACC-35A3-776296E2059C}"/>
          </ac:picMkLst>
        </pc:picChg>
        <pc:picChg chg="del">
          <ac:chgData name="Chitambar, Eric" userId="05f873b4-a386-453d-a2e0-769001d3b38e" providerId="ADAL" clId="{C9CB21DF-CD72-4648-AF05-3C5463B03304}" dt="2023-09-01T13:28:51.445" v="102" actId="478"/>
          <ac:picMkLst>
            <pc:docMk/>
            <pc:sldMk cId="1429403746" sldId="296"/>
            <ac:picMk id="10" creationId="{752EF12F-0C1E-0DD9-8E02-05B0AC998D68}"/>
          </ac:picMkLst>
        </pc:picChg>
        <pc:picChg chg="del">
          <ac:chgData name="Chitambar, Eric" userId="05f873b4-a386-453d-a2e0-769001d3b38e" providerId="ADAL" clId="{C9CB21DF-CD72-4648-AF05-3C5463B03304}" dt="2023-09-01T13:28:28.265" v="98" actId="478"/>
          <ac:picMkLst>
            <pc:docMk/>
            <pc:sldMk cId="1429403746" sldId="296"/>
            <ac:picMk id="14" creationId="{CBC6FB1C-97D6-4195-986A-71195DF5D58C}"/>
          </ac:picMkLst>
        </pc:picChg>
        <pc:picChg chg="del">
          <ac:chgData name="Chitambar, Eric" userId="05f873b4-a386-453d-a2e0-769001d3b38e" providerId="ADAL" clId="{C9CB21DF-CD72-4648-AF05-3C5463B03304}" dt="2023-09-01T13:28:30.990" v="99" actId="478"/>
          <ac:picMkLst>
            <pc:docMk/>
            <pc:sldMk cId="1429403746" sldId="296"/>
            <ac:picMk id="16" creationId="{72A989A6-2C42-4858-A41E-B1CD05FB0090}"/>
          </ac:picMkLst>
        </pc:picChg>
      </pc:sldChg>
      <pc:sldChg chg="add">
        <pc:chgData name="Chitambar, Eric" userId="05f873b4-a386-453d-a2e0-769001d3b38e" providerId="ADAL" clId="{C9CB21DF-CD72-4648-AF05-3C5463B03304}" dt="2023-09-01T13:30:14.702" v="323" actId="2890"/>
        <pc:sldMkLst>
          <pc:docMk/>
          <pc:sldMk cId="883701420" sldId="297"/>
        </pc:sldMkLst>
      </pc:sldChg>
      <pc:sldChg chg="addSp delSp modSp add del mod delAnim">
        <pc:chgData name="Chitambar, Eric" userId="05f873b4-a386-453d-a2e0-769001d3b38e" providerId="ADAL" clId="{C9CB21DF-CD72-4648-AF05-3C5463B03304}" dt="2023-09-01T13:32:42.079" v="389" actId="2696"/>
        <pc:sldMkLst>
          <pc:docMk/>
          <pc:sldMk cId="3908790748" sldId="298"/>
        </pc:sldMkLst>
        <pc:picChg chg="add del mod">
          <ac:chgData name="Chitambar, Eric" userId="05f873b4-a386-453d-a2e0-769001d3b38e" providerId="ADAL" clId="{C9CB21DF-CD72-4648-AF05-3C5463B03304}" dt="2023-09-01T13:30:46.246" v="356" actId="478"/>
          <ac:picMkLst>
            <pc:docMk/>
            <pc:sldMk cId="3908790748" sldId="298"/>
            <ac:picMk id="3" creationId="{5391AAC7-1FC4-2736-831C-01EE49EB9F03}"/>
          </ac:picMkLst>
        </pc:picChg>
        <pc:picChg chg="add del mod">
          <ac:chgData name="Chitambar, Eric" userId="05f873b4-a386-453d-a2e0-769001d3b38e" providerId="ADAL" clId="{C9CB21DF-CD72-4648-AF05-3C5463B03304}" dt="2023-09-01T13:30:53.270" v="384" actId="478"/>
          <ac:picMkLst>
            <pc:docMk/>
            <pc:sldMk cId="3908790748" sldId="298"/>
            <ac:picMk id="4" creationId="{EF76D604-C159-E0B7-EE9D-AC9940A0E7D5}"/>
          </ac:picMkLst>
        </pc:picChg>
        <pc:picChg chg="mod ord replST">
          <ac:chgData name="Chitambar, Eric" userId="05f873b4-a386-453d-a2e0-769001d3b38e" providerId="ADAL" clId="{C9CB21DF-CD72-4648-AF05-3C5463B03304}" dt="2023-09-01T13:30:46.246" v="358" actId="962"/>
          <ac:picMkLst>
            <pc:docMk/>
            <pc:sldMk cId="3908790748" sldId="298"/>
            <ac:picMk id="7" creationId="{80669379-9595-9044-F0D1-D62FB57C7ED2}"/>
          </ac:picMkLst>
        </pc:picChg>
        <pc:picChg chg="del">
          <ac:chgData name="Chitambar, Eric" userId="05f873b4-a386-453d-a2e0-769001d3b38e" providerId="ADAL" clId="{C9CB21DF-CD72-4648-AF05-3C5463B03304}" dt="2023-09-01T13:30:34.579" v="327" actId="478"/>
          <ac:picMkLst>
            <pc:docMk/>
            <pc:sldMk cId="3908790748" sldId="298"/>
            <ac:picMk id="8" creationId="{DA2B4E9F-270E-7D05-B07C-598931FA86B9}"/>
          </ac:picMkLst>
        </pc:picChg>
        <pc:picChg chg="del">
          <ac:chgData name="Chitambar, Eric" userId="05f873b4-a386-453d-a2e0-769001d3b38e" providerId="ADAL" clId="{C9CB21DF-CD72-4648-AF05-3C5463B03304}" dt="2023-09-01T13:30:34.579" v="327" actId="478"/>
          <ac:picMkLst>
            <pc:docMk/>
            <pc:sldMk cId="3908790748" sldId="298"/>
            <ac:picMk id="10" creationId="{70F3FF6B-096D-4F57-2483-E3FA052A89A1}"/>
          </ac:picMkLst>
        </pc:picChg>
        <pc:picChg chg="mod ord replST">
          <ac:chgData name="Chitambar, Eric" userId="05f873b4-a386-453d-a2e0-769001d3b38e" providerId="ADAL" clId="{C9CB21DF-CD72-4648-AF05-3C5463B03304}" dt="2023-09-01T13:30:56.998" v="387" actId="1076"/>
          <ac:picMkLst>
            <pc:docMk/>
            <pc:sldMk cId="3908790748" sldId="298"/>
            <ac:picMk id="11" creationId="{379D1DC3-3087-3291-48EE-17912E073C41}"/>
          </ac:picMkLst>
        </pc:picChg>
        <pc:picChg chg="del">
          <ac:chgData name="Chitambar, Eric" userId="05f873b4-a386-453d-a2e0-769001d3b38e" providerId="ADAL" clId="{C9CB21DF-CD72-4648-AF05-3C5463B03304}" dt="2023-09-01T13:30:34.579" v="327" actId="478"/>
          <ac:picMkLst>
            <pc:docMk/>
            <pc:sldMk cId="3908790748" sldId="298"/>
            <ac:picMk id="13" creationId="{0EDC9FA6-FD25-3883-8D6E-F6A672488FD1}"/>
          </ac:picMkLst>
        </pc:picChg>
        <pc:picChg chg="del">
          <ac:chgData name="Chitambar, Eric" userId="05f873b4-a386-453d-a2e0-769001d3b38e" providerId="ADAL" clId="{C9CB21DF-CD72-4648-AF05-3C5463B03304}" dt="2023-09-01T13:30:34.579" v="327" actId="478"/>
          <ac:picMkLst>
            <pc:docMk/>
            <pc:sldMk cId="3908790748" sldId="298"/>
            <ac:picMk id="16" creationId="{9BB6D2D3-477F-1616-6311-F7ED25E11ABA}"/>
          </ac:picMkLst>
        </pc:picChg>
        <pc:picChg chg="del">
          <ac:chgData name="Chitambar, Eric" userId="05f873b4-a386-453d-a2e0-769001d3b38e" providerId="ADAL" clId="{C9CB21DF-CD72-4648-AF05-3C5463B03304}" dt="2023-09-01T13:30:34.579" v="327" actId="478"/>
          <ac:picMkLst>
            <pc:docMk/>
            <pc:sldMk cId="3908790748" sldId="298"/>
            <ac:picMk id="19" creationId="{67CB03E9-328F-3EA1-7A26-3F36487D62AB}"/>
          </ac:picMkLst>
        </pc:picChg>
        <pc:picChg chg="del">
          <ac:chgData name="Chitambar, Eric" userId="05f873b4-a386-453d-a2e0-769001d3b38e" providerId="ADAL" clId="{C9CB21DF-CD72-4648-AF05-3C5463B03304}" dt="2023-09-01T13:30:34.579" v="327" actId="478"/>
          <ac:picMkLst>
            <pc:docMk/>
            <pc:sldMk cId="3908790748" sldId="298"/>
            <ac:picMk id="23" creationId="{3881A22F-B689-69CB-F2C9-D6BC7429B4C1}"/>
          </ac:picMkLst>
        </pc:picChg>
      </pc:sldChg>
    </pc:docChg>
  </pc:docChgLst>
  <pc:docChgLst>
    <pc:chgData name="Chitambar, Eric" userId="05f873b4-a386-453d-a2e0-769001d3b38e" providerId="ADAL" clId="{2F471040-3E7F-43D0-BEF4-BDD2BC542FBC}"/>
    <pc:docChg chg="undo custSel delSld modSld sldOrd">
      <pc:chgData name="Chitambar, Eric" userId="05f873b4-a386-453d-a2e0-769001d3b38e" providerId="ADAL" clId="{2F471040-3E7F-43D0-BEF4-BDD2BC542FBC}" dt="2021-02-05T15:38:34.968" v="160" actId="47"/>
      <pc:docMkLst>
        <pc:docMk/>
      </pc:docMkLst>
      <pc:sldChg chg="modSp mod">
        <pc:chgData name="Chitambar, Eric" userId="05f873b4-a386-453d-a2e0-769001d3b38e" providerId="ADAL" clId="{2F471040-3E7F-43D0-BEF4-BDD2BC542FBC}" dt="2021-02-05T15:33:39.132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2F471040-3E7F-43D0-BEF4-BDD2BC542FBC}" dt="2021-02-05T15:33:39.132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2F471040-3E7F-43D0-BEF4-BDD2BC542FBC}" dt="2021-02-05T15:33:43.078" v="2" actId="47"/>
        <pc:sldMkLst>
          <pc:docMk/>
          <pc:sldMk cId="2194429596" sldId="269"/>
        </pc:sldMkLst>
      </pc:sldChg>
      <pc:sldChg chg="del ord">
        <pc:chgData name="Chitambar, Eric" userId="05f873b4-a386-453d-a2e0-769001d3b38e" providerId="ADAL" clId="{2F471040-3E7F-43D0-BEF4-BDD2BC542FBC}" dt="2021-02-05T15:38:34.968" v="160" actId="47"/>
        <pc:sldMkLst>
          <pc:docMk/>
          <pc:sldMk cId="1822028644" sldId="287"/>
        </pc:sldMkLst>
      </pc:sldChg>
      <pc:sldChg chg="addSp delSp modSp mod delAnim modAnim">
        <pc:chgData name="Chitambar, Eric" userId="05f873b4-a386-453d-a2e0-769001d3b38e" providerId="ADAL" clId="{2F471040-3E7F-43D0-BEF4-BDD2BC542FBC}" dt="2021-02-05T15:38:31.177" v="159" actId="1036"/>
        <pc:sldMkLst>
          <pc:docMk/>
          <pc:sldMk cId="186603611" sldId="293"/>
        </pc:sldMkLst>
        <pc:spChg chg="mod">
          <ac:chgData name="Chitambar, Eric" userId="05f873b4-a386-453d-a2e0-769001d3b38e" providerId="ADAL" clId="{2F471040-3E7F-43D0-BEF4-BDD2BC542FBC}" dt="2021-02-05T15:34:42.902" v="6" actId="1076"/>
          <ac:spMkLst>
            <pc:docMk/>
            <pc:sldMk cId="186603611" sldId="293"/>
            <ac:spMk id="2" creationId="{36AFBAEA-E603-442A-BA07-BC0EC2445F4A}"/>
          </ac:spMkLst>
        </pc:spChg>
        <pc:picChg chg="mod ord">
          <ac:chgData name="Chitambar, Eric" userId="05f873b4-a386-453d-a2e0-769001d3b38e" providerId="ADAL" clId="{2F471040-3E7F-43D0-BEF4-BDD2BC542FBC}" dt="2021-02-05T15:37:40.644" v="147" actId="108"/>
          <ac:picMkLst>
            <pc:docMk/>
            <pc:sldMk cId="186603611" sldId="293"/>
            <ac:picMk id="4" creationId="{172EECEA-244A-4C66-8768-AF20B9D3EF0F}"/>
          </ac:picMkLst>
        </pc:picChg>
        <pc:picChg chg="mod">
          <ac:chgData name="Chitambar, Eric" userId="05f873b4-a386-453d-a2e0-769001d3b38e" providerId="ADAL" clId="{2F471040-3E7F-43D0-BEF4-BDD2BC542FBC}" dt="2021-02-05T15:38:21.212" v="152" actId="1076"/>
          <ac:picMkLst>
            <pc:docMk/>
            <pc:sldMk cId="186603611" sldId="293"/>
            <ac:picMk id="8" creationId="{A0718008-6054-438E-9F26-BFE72AC7E0A7}"/>
          </ac:picMkLst>
        </pc:picChg>
        <pc:picChg chg="add del mod">
          <ac:chgData name="Chitambar, Eric" userId="05f873b4-a386-453d-a2e0-769001d3b38e" providerId="ADAL" clId="{2F471040-3E7F-43D0-BEF4-BDD2BC542FBC}" dt="2021-02-05T15:36:09.355" v="121" actId="478"/>
          <ac:picMkLst>
            <pc:docMk/>
            <pc:sldMk cId="186603611" sldId="293"/>
            <ac:picMk id="11" creationId="{38A6B06B-E4C8-49CF-BFEA-E5C78509405F}"/>
          </ac:picMkLst>
        </pc:picChg>
        <pc:picChg chg="add del mod">
          <ac:chgData name="Chitambar, Eric" userId="05f873b4-a386-453d-a2e0-769001d3b38e" providerId="ADAL" clId="{2F471040-3E7F-43D0-BEF4-BDD2BC542FBC}" dt="2021-02-05T15:36:09.355" v="121" actId="478"/>
          <ac:picMkLst>
            <pc:docMk/>
            <pc:sldMk cId="186603611" sldId="293"/>
            <ac:picMk id="12" creationId="{715C2240-D38E-4771-836B-7334009A3FB6}"/>
          </ac:picMkLst>
        </pc:picChg>
        <pc:picChg chg="add del mod">
          <ac:chgData name="Chitambar, Eric" userId="05f873b4-a386-453d-a2e0-769001d3b38e" providerId="ADAL" clId="{2F471040-3E7F-43D0-BEF4-BDD2BC542FBC}" dt="2021-02-05T15:36:09.355" v="121" actId="478"/>
          <ac:picMkLst>
            <pc:docMk/>
            <pc:sldMk cId="186603611" sldId="293"/>
            <ac:picMk id="13" creationId="{24711EC2-974C-4129-BDEF-505BA014CF4F}"/>
          </ac:picMkLst>
        </pc:picChg>
        <pc:picChg chg="add del mod">
          <ac:chgData name="Chitambar, Eric" userId="05f873b4-a386-453d-a2e0-769001d3b38e" providerId="ADAL" clId="{2F471040-3E7F-43D0-BEF4-BDD2BC542FBC}" dt="2021-02-05T15:37:40.645" v="148" actId="478"/>
          <ac:picMkLst>
            <pc:docMk/>
            <pc:sldMk cId="186603611" sldId="293"/>
            <ac:picMk id="14" creationId="{360D35C7-22D4-4B65-A025-BD9294E749D1}"/>
          </ac:picMkLst>
        </pc:picChg>
        <pc:picChg chg="mod">
          <ac:chgData name="Chitambar, Eric" userId="05f873b4-a386-453d-a2e0-769001d3b38e" providerId="ADAL" clId="{2F471040-3E7F-43D0-BEF4-BDD2BC542FBC}" dt="2021-02-05T15:38:31.177" v="159" actId="1036"/>
          <ac:picMkLst>
            <pc:docMk/>
            <pc:sldMk cId="186603611" sldId="293"/>
            <ac:picMk id="16" creationId="{888F7499-B791-4278-924E-E5739442DC33}"/>
          </ac:picMkLst>
        </pc:picChg>
        <pc:picChg chg="mod">
          <ac:chgData name="Chitambar, Eric" userId="05f873b4-a386-453d-a2e0-769001d3b38e" providerId="ADAL" clId="{2F471040-3E7F-43D0-BEF4-BDD2BC542FBC}" dt="2021-02-05T15:38:31.177" v="159" actId="1036"/>
          <ac:picMkLst>
            <pc:docMk/>
            <pc:sldMk cId="186603611" sldId="293"/>
            <ac:picMk id="18" creationId="{1E596781-7B7A-4505-95C9-C023EB1250CD}"/>
          </ac:picMkLst>
        </pc:picChg>
        <pc:picChg chg="mod">
          <ac:chgData name="Chitambar, Eric" userId="05f873b4-a386-453d-a2e0-769001d3b38e" providerId="ADAL" clId="{2F471040-3E7F-43D0-BEF4-BDD2BC542FBC}" dt="2021-02-05T15:37:12.218" v="135" actId="1036"/>
          <ac:picMkLst>
            <pc:docMk/>
            <pc:sldMk cId="186603611" sldId="293"/>
            <ac:picMk id="20" creationId="{BA12DD2D-6137-45BA-BACF-EE3B65118C15}"/>
          </ac:picMkLst>
        </pc:picChg>
        <pc:picChg chg="mod">
          <ac:chgData name="Chitambar, Eric" userId="05f873b4-a386-453d-a2e0-769001d3b38e" providerId="ADAL" clId="{2F471040-3E7F-43D0-BEF4-BDD2BC542FBC}" dt="2021-02-05T15:37:12.218" v="135" actId="1036"/>
          <ac:picMkLst>
            <pc:docMk/>
            <pc:sldMk cId="186603611" sldId="293"/>
            <ac:picMk id="22" creationId="{1302432B-B716-40AC-8D82-B0936B1BC5B0}"/>
          </ac:picMkLst>
        </pc:picChg>
        <pc:picChg chg="mod">
          <ac:chgData name="Chitambar, Eric" userId="05f873b4-a386-453d-a2e0-769001d3b38e" providerId="ADAL" clId="{2F471040-3E7F-43D0-BEF4-BDD2BC542FBC}" dt="2021-02-05T15:37:12.218" v="135" actId="1036"/>
          <ac:picMkLst>
            <pc:docMk/>
            <pc:sldMk cId="186603611" sldId="293"/>
            <ac:picMk id="25" creationId="{E01D42D7-95D8-4D8C-8007-BB2F0C951259}"/>
          </ac:picMkLst>
        </pc:picChg>
        <pc:picChg chg="mod">
          <ac:chgData name="Chitambar, Eric" userId="05f873b4-a386-453d-a2e0-769001d3b38e" providerId="ADAL" clId="{2F471040-3E7F-43D0-BEF4-BDD2BC542FBC}" dt="2021-02-05T15:35:10.505" v="71" actId="1036"/>
          <ac:picMkLst>
            <pc:docMk/>
            <pc:sldMk cId="186603611" sldId="293"/>
            <ac:picMk id="36" creationId="{21631079-5C34-4A51-9677-424F11F2287E}"/>
          </ac:picMkLst>
        </pc:picChg>
        <pc:picChg chg="mod">
          <ac:chgData name="Chitambar, Eric" userId="05f873b4-a386-453d-a2e0-769001d3b38e" providerId="ADAL" clId="{2F471040-3E7F-43D0-BEF4-BDD2BC542FBC}" dt="2021-02-05T15:35:10.505" v="71" actId="1036"/>
          <ac:picMkLst>
            <pc:docMk/>
            <pc:sldMk cId="186603611" sldId="293"/>
            <ac:picMk id="38" creationId="{5A565A80-7C41-4B94-94EE-823E75DCCED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5.xml"/><Relationship Id="rId16" Type="http://schemas.openxmlformats.org/officeDocument/2006/relationships/image" Target="../media/image9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4.png"/><Relationship Id="rId5" Type="http://schemas.openxmlformats.org/officeDocument/2006/relationships/tags" Target="../tags/tag8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6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14.xml"/><Relationship Id="rId16" Type="http://schemas.openxmlformats.org/officeDocument/2006/relationships/image" Target="../media/image19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4.png"/><Relationship Id="rId5" Type="http://schemas.openxmlformats.org/officeDocument/2006/relationships/tags" Target="../tags/tag17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24.png"/><Relationship Id="rId5" Type="http://schemas.openxmlformats.org/officeDocument/2006/relationships/tags" Target="../tags/tag25.xml"/><Relationship Id="rId10" Type="http://schemas.openxmlformats.org/officeDocument/2006/relationships/image" Target="../media/image23.png"/><Relationship Id="rId4" Type="http://schemas.openxmlformats.org/officeDocument/2006/relationships/tags" Target="../tags/tag24.xml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32.png"/><Relationship Id="rId3" Type="http://schemas.openxmlformats.org/officeDocument/2006/relationships/tags" Target="../tags/tag29.xml"/><Relationship Id="rId21" Type="http://schemas.openxmlformats.org/officeDocument/2006/relationships/image" Target="../media/image35.pn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image" Target="../media/image31.png"/><Relationship Id="rId25" Type="http://schemas.openxmlformats.org/officeDocument/2006/relationships/image" Target="../media/image24.png"/><Relationship Id="rId2" Type="http://schemas.openxmlformats.org/officeDocument/2006/relationships/tags" Target="../tags/tag28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38.png"/><Relationship Id="rId5" Type="http://schemas.openxmlformats.org/officeDocument/2006/relationships/tags" Target="../tags/tag31.xml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tags" Target="../tags/tag36.xml"/><Relationship Id="rId19" Type="http://schemas.openxmlformats.org/officeDocument/2006/relationships/image" Target="../media/image33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5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9/1/2023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Mean of a Random Variable</a:t>
            </a:r>
          </a:p>
        </p:txBody>
      </p:sp>
      <p:pic>
        <p:nvPicPr>
          <p:cNvPr id="6" name="Picture 5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What is the expected sum of two fair dice that are rolled?&#10;\end{document}" title="IguanaTex Bitmap Display">
            <a:extLst>
              <a:ext uri="{FF2B5EF4-FFF2-40B4-BE49-F238E27FC236}">
                <a16:creationId xmlns:a16="http://schemas.microsoft.com/office/drawing/2014/main" id="{81BD84A3-54C5-F676-611D-C73788810E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29" y="3848957"/>
            <a:ext cx="6933942" cy="204343"/>
          </a:xfrm>
          <a:prstGeom prst="rect">
            <a:avLst/>
          </a:prstGeom>
        </p:spPr>
      </p:pic>
      <p:pic>
        <p:nvPicPr>
          <p:cNvPr id="4" name="Picture 3" descr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Definition:} The mean (also called expectation) of a discrete random variable $X$ with pmf $p_X$ is denoted by $E[X]$ and is defined by &#10;\[E[X]=\sum_{x\in\mc{X}}x p_X(x),\]&#10;where $\mc{X}$ is the range of $X$.&#10;\end{document}" title="IguanaTex Bitmap Display">
            <a:extLst>
              <a:ext uri="{FF2B5EF4-FFF2-40B4-BE49-F238E27FC236}">
                <a16:creationId xmlns:a16="http://schemas.microsoft.com/office/drawing/2014/main" id="{46808375-70D3-778A-93F1-21180376A5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48" y="1485454"/>
            <a:ext cx="8212114" cy="17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Mean of a Random Variable</a:t>
            </a:r>
          </a:p>
        </p:txBody>
      </p:sp>
      <p:pic>
        <p:nvPicPr>
          <p:cNvPr id="5" name="Picture 4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Let $Y$ be the number of distinct numbers showing when three fair dice are rolled.  What is $E[Y]$?&#10;\end{document}" title="IguanaTex Bitmap Display">
            <a:extLst>
              <a:ext uri="{FF2B5EF4-FFF2-40B4-BE49-F238E27FC236}">
                <a16:creationId xmlns:a16="http://schemas.microsoft.com/office/drawing/2014/main" id="{AFAA1FCF-EA62-0EBB-946E-B141EF4DAA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1" y="1340879"/>
            <a:ext cx="9026742" cy="4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0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Law of Unconscious Statistician (LOTUS)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596781-7B7A-4505-95C9-C023EB1250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16" y="2721663"/>
            <a:ext cx="5386666" cy="254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8F7499-B791-4278-924E-E5739442DC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06" y="3292225"/>
            <a:ext cx="2584382" cy="55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718008-6054-438E-9F26-BFE72AC7E0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16" y="4111281"/>
            <a:ext cx="650667" cy="1813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12DD2D-6137-45BA-BACF-EE3B65118C1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39" y="4370336"/>
            <a:ext cx="2069333" cy="579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02432B-B716-40AC-8D82-B0936B1BC5B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418" y="4370336"/>
            <a:ext cx="2425905" cy="6019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1D42D7-95D8-4D8C-8007-BB2F0C95125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976" y="4370336"/>
            <a:ext cx="1968763" cy="5561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1631079-5C34-4A51-9677-424F11F2287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59" y="5442149"/>
            <a:ext cx="6733717" cy="8106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565A80-7C41-4B94-94EE-823E75DCCED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523" y="6390324"/>
            <a:ext cx="4193524" cy="2300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2EECEA-244A-4C66-8768-AF20B9D3EF0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86" y="1403652"/>
            <a:ext cx="9123057" cy="8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Law of Unconscious Statistician (LOTUS)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DB45A-7FC6-46E2-AB67-E2D41262D6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16" y="1380862"/>
            <a:ext cx="8210287" cy="531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D721D4-2D97-488A-BDA3-C90A0524496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38" y="2829034"/>
            <a:ext cx="3302096" cy="17356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76849A-67B4-4A5F-99C7-62C79506F16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02" y="2425467"/>
            <a:ext cx="4606476" cy="5180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9144BC-2265-4CB2-A02F-88FE8EEB862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01" y="3147090"/>
            <a:ext cx="5033141" cy="177219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DCC3BC-7AEB-4369-AA60-A23C4B06F4E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22" y="5791480"/>
            <a:ext cx="4336762" cy="2544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E750EED-9E70-4A73-8A4B-96610D6E282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334" y="5539289"/>
            <a:ext cx="2040381" cy="758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C89A02-D14F-4423-88EA-34309D9F402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45" y="2215883"/>
            <a:ext cx="2948571" cy="252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A12852-D8E1-4F48-8ABD-5EDA4D306F7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511" y="6309703"/>
            <a:ext cx="1590857" cy="42301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B7F96F-DBEA-4C19-B212-3848850610C9}"/>
              </a:ext>
            </a:extLst>
          </p:cNvPr>
          <p:cNvCxnSpPr/>
          <p:nvPr/>
        </p:nvCxnSpPr>
        <p:spPr>
          <a:xfrm flipH="1" flipV="1">
            <a:off x="8520853" y="6211147"/>
            <a:ext cx="731520" cy="1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9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 dirty="0"/>
              <a:t>Variance and Standard Deviation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8D1EE-21AF-42FB-83BA-962E07FDBC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04" y="1550114"/>
            <a:ext cx="8121904" cy="230095"/>
          </a:xfrm>
          <a:prstGeom prst="rect">
            <a:avLst/>
          </a:prstGeom>
        </p:spPr>
      </p:pic>
      <p:pic>
        <p:nvPicPr>
          <p:cNvPr id="8" name="Picture 7" descr="A picture containing clock, light&#10;&#10;Description automatically generated">
            <a:extLst>
              <a:ext uri="{FF2B5EF4-FFF2-40B4-BE49-F238E27FC236}">
                <a16:creationId xmlns:a16="http://schemas.microsoft.com/office/drawing/2014/main" id="{5E8BE865-4158-429C-AE64-B63F1CC400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1" y="2145954"/>
            <a:ext cx="5986484" cy="4429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393456-F946-446C-8784-AA3A28652F6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055" y="2451261"/>
            <a:ext cx="5307428" cy="5424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87EB30-AAB9-4F56-B4C4-7A723D1EA6B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48" y="3398406"/>
            <a:ext cx="2956189" cy="272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A4DD3B-53CD-4149-B0EC-CDE95F50AD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055" y="4360486"/>
            <a:ext cx="5123045" cy="4815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81DE573-92FF-465C-B535-4BEE4E52619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37" y="5037917"/>
            <a:ext cx="1817904" cy="3032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FBE78DA-4E35-4FDB-A921-D5A7B37FA94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624" y="5839792"/>
            <a:ext cx="3838476" cy="224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E248CBD-8EFF-4050-BA1B-DEB21B10F912}"/>
              </a:ext>
            </a:extLst>
          </p:cNvPr>
          <p:cNvSpPr txBox="1"/>
          <p:nvPr/>
        </p:nvSpPr>
        <p:spPr>
          <a:xfrm>
            <a:off x="225287" y="6503859"/>
            <a:ext cx="223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Wikipedia: Variance</a:t>
            </a:r>
          </a:p>
        </p:txBody>
      </p:sp>
    </p:spTree>
    <p:extLst>
      <p:ext uri="{BB962C8B-B14F-4D97-AF65-F5344CB8AC3E}">
        <p14:creationId xmlns:p14="http://schemas.microsoft.com/office/powerpoint/2010/main" val="22168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 dirty="0"/>
              <a:t>Important Properties of 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90200-B9EC-4115-84A5-882FAE5145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76" y="2382325"/>
            <a:ext cx="2570667" cy="254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69CA99-539D-4D81-A8F3-D043508EC25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37" y="2061736"/>
            <a:ext cx="2520382" cy="254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7A2B6B-C612-4A9D-94EB-C9B2E1DCF40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463" y="2552175"/>
            <a:ext cx="1295238" cy="272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C22176-9447-4334-889F-E63FED1386D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25" y="2014325"/>
            <a:ext cx="2974476" cy="227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F3F3A-EF63-443A-A329-8635B87AAD5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37" y="3359968"/>
            <a:ext cx="2096762" cy="2331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E1A18A1-746B-4A60-92A9-0E8F0B8C0EC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16" y="3868693"/>
            <a:ext cx="2886094" cy="2727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42D9174-05EB-42A6-8B60-81926D46F40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17" y="4394302"/>
            <a:ext cx="3139047" cy="2727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62B9C73-9AE2-4E4F-BB93-5458B961AAD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17" y="5069406"/>
            <a:ext cx="3486476" cy="2727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4415B3D-F1FF-4FBF-9D7B-1285AB6D78D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17" y="5632394"/>
            <a:ext cx="1980952" cy="27276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8D58901-965E-49BF-A2B9-6BD016F444F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65" y="5867777"/>
            <a:ext cx="4790857" cy="27276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0FD6DBF-9A09-4A2F-B53F-993886D9400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66" y="6399586"/>
            <a:ext cx="4303239" cy="2788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512BA0-DEE1-4432-8C3A-93CABA60A20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1" y="1310642"/>
            <a:ext cx="2956189" cy="27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2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01ED-1B70-48DE-B38A-068EEED4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01030"/>
          </a:xfrm>
        </p:spPr>
        <p:txBody>
          <a:bodyPr/>
          <a:lstStyle/>
          <a:p>
            <a:r>
              <a:rPr lang="en-US" dirty="0"/>
              <a:t>Example Problem</a:t>
            </a:r>
          </a:p>
        </p:txBody>
      </p:sp>
      <p:pic>
        <p:nvPicPr>
          <p:cNvPr id="7" name="Picture 6" descr="\documentclass{article}&#10;\usepackage{amsmath,amssymb,amsthm}&#10;\textwidth=6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Suppose four people write their names on slips of paper; the slips of paper are randomly shuffled and then each person gets back one slip of paper.&#10;&#10;\medskip&#10;&#10;\noindent Let $X$ denote the number of people who get back the slip with their&#10;own name (i.e. the number of matches).&#10;&#10;\end{document}" title="IguanaTex Bitmap Display">
            <a:extLst>
              <a:ext uri="{FF2B5EF4-FFF2-40B4-BE49-F238E27FC236}">
                <a16:creationId xmlns:a16="http://schemas.microsoft.com/office/drawing/2014/main" id="{58419276-FA7B-0ACC-35A3-776296E205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91" y="901031"/>
            <a:ext cx="10684801" cy="901029"/>
          </a:xfrm>
          <a:prstGeom prst="rect">
            <a:avLst/>
          </a:prstGeom>
        </p:spPr>
      </p:pic>
      <p:pic>
        <p:nvPicPr>
          <p:cNvPr id="10" name="Picture 9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Compute $E[X]$ and $\text{Var}(X)$.&#10;&#10;\end{document}" title="IguanaTex Bitmap Display">
            <a:extLst>
              <a:ext uri="{FF2B5EF4-FFF2-40B4-BE49-F238E27FC236}">
                <a16:creationId xmlns:a16="http://schemas.microsoft.com/office/drawing/2014/main" id="{752EF12F-0C1E-0DD9-8E02-05B0AC998D6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2" y="2186201"/>
            <a:ext cx="2789486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3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01ED-1B70-48DE-B38A-068EEED4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01030"/>
          </a:xfrm>
        </p:spPr>
        <p:txBody>
          <a:bodyPr/>
          <a:lstStyle/>
          <a:p>
            <a:r>
              <a:rPr lang="en-US" dirty="0"/>
              <a:t>Example Problem</a:t>
            </a:r>
          </a:p>
        </p:txBody>
      </p:sp>
      <p:pic>
        <p:nvPicPr>
          <p:cNvPr id="7" name="Picture 6" descr="\documentclass{article}&#10;\usepackage{amsmath,amssymb,amsthm}&#10;\textwidth=6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Suppose four people write their names on slips of paper; the slips of paper are randomly shuffled and then each person gets back one slip of paper.&#10;&#10;\medskip&#10;&#10;\noindent Let $X$ denote the number of people who get back the slip with their&#10;own name (i.e. the number of matches).&#10;&#10;\end{document}" title="IguanaTex Bitmap Display">
            <a:extLst>
              <a:ext uri="{FF2B5EF4-FFF2-40B4-BE49-F238E27FC236}">
                <a16:creationId xmlns:a16="http://schemas.microsoft.com/office/drawing/2014/main" id="{58419276-FA7B-0ACC-35A3-776296E205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91" y="901031"/>
            <a:ext cx="10684801" cy="901029"/>
          </a:xfrm>
          <a:prstGeom prst="rect">
            <a:avLst/>
          </a:prstGeom>
        </p:spPr>
      </p:pic>
      <p:pic>
        <p:nvPicPr>
          <p:cNvPr id="10" name="Picture 9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Compute $E[X]$ and $\text{Var}(X)$.&#10;&#10;\end{document}" title="IguanaTex Bitmap Display">
            <a:extLst>
              <a:ext uri="{FF2B5EF4-FFF2-40B4-BE49-F238E27FC236}">
                <a16:creationId xmlns:a16="http://schemas.microsoft.com/office/drawing/2014/main" id="{752EF12F-0C1E-0DD9-8E02-05B0AC998D6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2" y="2186201"/>
            <a:ext cx="2789486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014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791.526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What is the expected sum of two fair dice that are rolled?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8.9502"/>
  <p:tag name="ORIGINALWIDTH" val="3313.836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Corollary:} If $Y(X)$ and $Z(X)$ are both functions of $X$ then &#10;\[E[Y+Z]=E[Y]+E[Z].\]&#10;\end{document}"/>
  <p:tag name="IGUANATEXSIZE" val="20"/>
  <p:tag name="IGUANATEXCURSOR" val="7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063.74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Expectation value is a linear function!}&#10;\end{document}"/>
  <p:tag name="IGUANATEXSIZE" val="20"/>
  <p:tag name="IGUANATEXCURSOR" val="7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8.9502"/>
  <p:tag name="ORIGINALWIDTH" val="4489.68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ecall: The \textbf{probability mass function} (pmf) of a discrete r.v. $X$ is the function &#10;\[p_X(x):=P\{X=x\}.\]&#10;\end{document}"/>
  <p:tag name="IGUANATEXSIZE" val="20"/>
  <p:tag name="IGUANATEXCURSOR" val="724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4040.495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Two three-sided (fair) dice are rolled.  Let $X_1$ and $X_2$ be r.v.s for their outcomes and let $S=X_1+X_2$.&#10;\end{document}"/>
  <p:tag name="IGUANATEXSIZE" val="20"/>
  <p:tag name="IGUANATEXCURSOR" val="77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4.1432"/>
  <p:tag name="ORIGINALWIDTH" val="1625.047"/>
  <p:tag name="LATEXADDIN" val="\documentclass{article}&#10;\usepackage{amsmath,amssymb,amsthm}&#10;\textwidth=3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&#10;\begin{align}&#10;p_S(2)&amp;=\frac{1}{9}&amp;p_S(5)&amp;=\frac{2}{9}\notag\\&#10;p_S(3)&amp;=\frac{2}{9}&amp;p_S(6)&amp;=\frac{1}{9}\notag\\&#10;p_S(4)&amp;=\frac{1}{3}\notag&#10;\end{align}&#10;\end{document}"/>
  <p:tag name="IGUANATEXSIZE" val="20"/>
  <p:tag name="IGUANATEXCURSOR" val="7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9681"/>
  <p:tag name="ORIGINALWIDTH" val="2266.967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&#10;\[E[S]=2\cdot\frac{1}{9}+3\cdot\frac{2}{9}+4\cdot\frac{1}{3}+5\cdot\frac{2}{9}+6\cdot\frac{1}{9}.\]&#10;&#10;\end{document}"/>
  <p:tag name="IGUANATEXSIZE" val="20"/>
  <p:tag name="IGUANATEXCURSOR" val="80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2.1409"/>
  <p:tag name="ORIGINALWIDTH" val="2476.9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&#10;\begin{align}&#10;&amp;=2\cdot p_{X_1X_2}(1,1)\notag\\&#10;&amp;+3\cdot\left(p_{X_1X_2}(1,2)+p_{X_1X_2}(2,1)\right)\notag\\&#10;&amp;+4\cdot\left(p_{X_1X_2}(1,3)+p_{X_1X_2}(2,2)+p_{X_1X_2}(3,1)\right)\notag\\&#10;&amp;+5\cdot \left(p_{X_1X_2}(2,3)+p_{X_1X_2}(3,2)\right)\notag\\&#10;&amp;+ 6\cdot p_{X_1X_2}(3,3).\notag&#10;\end{align}&#10;&#10;\end{document}"/>
  <p:tag name="IGUANATEXSIZE" val="20"/>
  <p:tag name="IGUANATEXCURSOR" val="954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34.233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There are two ways to compute $E[S]$: &#10;&#10;\end{document}"/>
  <p:tag name="IGUANATEXSIZE" val="20"/>
  <p:tag name="IGUANATEXCURSOR" val="754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004.125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[\begin{cases} \text{Using pmf $p_S$, or}\\\text{Using pmf $p_{X_1X_2}$}\end{cases}\]&#10;&#10;\end{document}"/>
  <p:tag name="IGUANATEXSIZE" val="20"/>
  <p:tag name="IGUANATEXCURSOR" val="79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451.06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Range of $S$ is $\{2,3,4,5,6\}$.&#10;&#10;&#10;\end{document}"/>
  <p:tag name="IGUANATEXSIZE" val="20"/>
  <p:tag name="IGUANATEXCURSOR" val="7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4490.439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Definition:} The mean (also called expectation) of a discrete random variable $X$ with pmf $p_X$ is denoted by $E[X]$ and is defined by &#10;\[E[X]=\sum_{x\in\mc{X}}x p_X(x),\]&#10;where $\mc{X}$ is the range of $X$.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978.6276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textcolor{red}{&#10;\noindent You don't need to\\ compute $p_S$.}&#10;\end{center}&#10;&#10;&#10;\end{document}"/>
  <p:tag name="IGUANATEXSIZE" val="16"/>
  <p:tag name="IGUANATEXCURSOR" val="7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997"/>
  <p:tag name="LATEXADDIN" val="\documentclass{article}&#10;\usepackage{amsmath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Two different r.v.s can have the same mean but behave very differently.&#10;&#10;\end{document}"/>
  <p:tag name="IGUANATEXSIZE" val="20"/>
  <p:tag name="IGUANATEXCURSOR" val="74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2611.92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The \textbf{variance} describes the expected distance\\ (squared) a variable will be from its average:&#10;&#10;\end{document}"/>
  <p:tag name="IGUANATEXSIZE" val="20"/>
  <p:tag name="IGUANATEXCURSOR" val="771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454.818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text{Var}(X):=E[(X-E[X])^2]$&#10;&#10;\end{document}"/>
  <p:tag name="IGUANATEXSIZE" val="20"/>
  <p:tag name="IGUANATEXCURSOR" val="717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.9704"/>
  <p:tag name="ORIGINALWIDTH" val="2521.185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The \textbf{standard deviation} is the square root\\ of the variance:&#10;&#10;\end{document}"/>
  <p:tag name="IGUANATEXSIZE" val="20"/>
  <p:tag name="IGUANATEXCURSOR" val="76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894.6382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sigma_X:=\sqrt{\text{Var(X)}}$.&#10;&#10;\end{document}"/>
  <p:tag name="IGUANATEXSIZE" val="20"/>
  <p:tag name="IGUANATEXCURSOR" val="716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889.01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Note, $\sigma_X$ has the same units as $X$.&#10;&#10;\end{document}"/>
  <p:tag name="IGUANATEXSIZE" val="20"/>
  <p:tag name="IGUANATEXCURSOR" val="711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65.092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E[aX+b]=aE[X]+b$&#10;&#10;\end{document}"/>
  <p:tag name="IGUANATEXSIZE" val="20"/>
  <p:tag name="IGUANATEXCURSOR" val="723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40.345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\text{Var}(aX+b)=\text{Var}(aX)&#10;&#10;\end{document}"/>
  <p:tag name="IGUANATEXSIZE" val="20"/>
  <p:tag name="IGUANATEXCURSOR" val="716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637.4203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=a^2\text{Var}(X)$&#10;&#10;\end{document}"/>
  <p:tag name="IGUANATEXSIZE" val="20"/>
  <p:tag name="IGUANATEXCURSOR" val="72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935.883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Let $Y$ be the number of distinct numbers showing when three fair dice are rolled.  What is $E[Y]$?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463.817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Compare with expectation:&#10;&#10;\end{document}"/>
  <p:tag name="IGUANATEXSIZE" val="20"/>
  <p:tag name="IGUANATEXCURSOR" val="731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031.871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A useful identity:&#10;&#10;\end{document}"/>
  <p:tag name="IGUANATEXSIZE" val="20"/>
  <p:tag name="IGUANATEXCURSOR" val="734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420.323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text{Var}(X)=E[(X-E[X])^2]$&#10;&#10;\end{document}"/>
  <p:tag name="IGUANATEXSIZE" val="20"/>
  <p:tag name="IGUANATEXCURSOR" val="734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544.807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=E[X^2-2 X E[X]+E[X]^2]$&#10;&#10;\end{document}"/>
  <p:tag name="IGUANATEXSIZE" val="20"/>
  <p:tag name="IGUANATEXCURSOR" val="731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715.786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=E[X^2]-2E[X]E[X]+E[X]^2$&#10;&#10;\end{document}"/>
  <p:tag name="IGUANATEXSIZE" val="20"/>
  <p:tag name="IGUANATEXCURSOR" val="73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974.8781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=E[X^2]-E[X]^2$.&#10;&#10;\end{document}"/>
  <p:tag name="IGUANATEXSIZE" val="20"/>
  <p:tag name="IGUANATEXCURSOR" val="707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357.705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E[X^2]$ is called the \textbf{second moment} of $X$.&#10;&#10;\end{document}"/>
  <p:tag name="IGUANATEXSIZE" val="20"/>
  <p:tag name="IGUANATEXCURSOR" val="751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117.735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E[X^k]$ is called the \textbf{$k^{th}$ moment} of $X$.&#10;&#10;\end{document}"/>
  <p:tag name="IGUANATEXSIZE" val="20"/>
  <p:tag name="IGUANATEXCURSOR" val="74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454.818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text{Var}(X):=E[(X-E[X])^2]$&#10;&#10;\end{document}"/>
  <p:tag name="IGUANATEXSIZE" val="20"/>
  <p:tag name="IGUANATEXCURSOR" val="717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2.6884"/>
  <p:tag name="ORIGINALWIDTH" val="5842.52"/>
  <p:tag name="OUTPUTTYPE" val="PNG"/>
  <p:tag name="IGUANATEXVERSION" val="160"/>
  <p:tag name="LATEXADDIN" val="\documentclass{article}&#10;\usepackage{amsmath,amssymb,amsthm}&#10;\textwidth=6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Suppose four people write their names on slips of paper; the slips of paper are randomly shuffled and then each person gets back one slip of paper.&#10;&#10;\medskip&#10;&#10;\noindent Let $X$ denote the number of people who get back the slip with their&#10;own name (i.e. the number of matches).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50.918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Theorem:} If $G(X)$ is a function of r.v. $X$, then&#10;\end{document}"/>
  <p:tag name="IGUANATEXSIZE" val="20"/>
  <p:tag name="IGUANATEXCURSOR" val="6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25.309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Compute $E[X]$ and $\text{Var}(X)$.&#10;&#10;\end{document}"/>
  <p:tag name="IGUANATEXSIZE" val="18"/>
  <p:tag name="IGUANATEXCURSOR" val="7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2.6884"/>
  <p:tag name="ORIGINALWIDTH" val="5842.52"/>
  <p:tag name="OUTPUTTYPE" val="PNG"/>
  <p:tag name="IGUANATEXVERSION" val="160"/>
  <p:tag name="LATEXADDIN" val="\documentclass{article}&#10;\usepackage{amsmath,amssymb,amsthm}&#10;\textwidth=6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Suppose four people write their names on slips of paper; the slips of paper are randomly shuffled and then each person gets back one slip of paper.&#10;&#10;\medskip&#10;&#10;\noindent Let $X$ denote the number of people who get back the slip with their&#10;own name (i.e. the number of matches).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25.309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Compute $E[X]$ and $\text{Var}(X)$.&#10;&#10;\end{document}"/>
  <p:tag name="IGUANATEXSIZE" val="18"/>
  <p:tag name="IGUANATEXCURSOR" val="7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1271.84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E[G]=\sum_{x\in\mc{X}}G(x)p_X(x).\]&#10;\end{document}"/>
  <p:tag name="IGUANATEXSIZE" val="20"/>
  <p:tag name="IGUANATEXCURSOR" val="6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20.2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Proof:&#10;\end{document}"/>
  <p:tag name="IGUANATEXSIZE" val="20"/>
  <p:tag name="IGUANATEXCURSOR" val="6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9644"/>
  <p:tag name="ORIGINALWIDTH" val="1018.37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E(G)=\sum_{g\in\mc{G}}g p_G(g)\]&#10;\end{document}"/>
  <p:tag name="IGUANATEXSIZE" val="20"/>
  <p:tag name="IGUANATEXCURSOR" val="6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6.213"/>
  <p:tag name="ORIGINALWIDTH" val="1193.85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sum_{g\in\mc{G}}g\sum_{x\in G^{-1}(g)}p_X(x)\]&#10;\end{document}"/>
  <p:tag name="IGUANATEXSIZE" val="20"/>
  <p:tag name="IGUANATEXCURSOR" val="6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968.878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=\sum_{x\in\mc{X}}G(x)p_X(x).\]&#10;\end{document}"/>
  <p:tag name="IGUANATEXSIZE" val="20"/>
  <p:tag name="IGUANATEXCURSOR" val="6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34" ma:contentTypeDescription="Create a new document." ma:contentTypeScope="" ma:versionID="2c28a762b406baf9e39223cc4ae1d084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54a91b12a9b12024a5a21c6dc9400526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ath_Settings" minOccurs="0"/>
                <xsd:element ref="ns3:Distribution_Groups" minOccurs="0"/>
                <xsd:element ref="ns3:LMS_Mappings" minOccurs="0"/>
                <xsd:element ref="ns3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  <Distribution_Groups xmlns="7e9d83e0-d7f5-4085-9107-14db155beb6b" xsi:nil="true"/>
    <LMS_Mappings xmlns="7e9d83e0-d7f5-4085-9107-14db155beb6b" xsi:nil="true"/>
    <Math_Settings xmlns="7e9d83e0-d7f5-4085-9107-14db155beb6b" xsi:nil="true"/>
    <Teams_Channel_Section_Location xmlns="7e9d83e0-d7f5-4085-9107-14db155beb6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30CB04-8FE6-463B-BC26-2EF94F604D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0C789B-8AEF-46DA-BC12-8D2AE90CB089}">
  <ds:schemaRefs>
    <ds:schemaRef ds:uri="http://purl.org/dc/elements/1.1/"/>
    <ds:schemaRef ds:uri="http://schemas.microsoft.com/office/2006/metadata/properties"/>
    <ds:schemaRef ds:uri="http://purl.org/dc/terms/"/>
    <ds:schemaRef ds:uri="692c1096-5931-4d13-a6ca-57d3893be814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e9d83e0-d7f5-4085-9107-14db155beb6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56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ECE 313:  PROBABILITY WITH ENGINEERING APPLICATIONS </vt:lpstr>
      <vt:lpstr>Mean of a Random Variable</vt:lpstr>
      <vt:lpstr>Mean of a Random Variable</vt:lpstr>
      <vt:lpstr>Law of Unconscious Statistician (LOTUS)</vt:lpstr>
      <vt:lpstr>Law of Unconscious Statistician (LOTUS)</vt:lpstr>
      <vt:lpstr>Variance and Standard Deviation</vt:lpstr>
      <vt:lpstr>Important Properties of Variance</vt:lpstr>
      <vt:lpstr>Example Problem</vt:lpstr>
      <vt:lpstr>Example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Eric Chitambar</cp:lastModifiedBy>
  <cp:revision>2</cp:revision>
  <dcterms:created xsi:type="dcterms:W3CDTF">2020-01-21T20:22:37Z</dcterms:created>
  <dcterms:modified xsi:type="dcterms:W3CDTF">2023-09-01T13:32:50Z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