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99" r:id="rId6"/>
    <p:sldId id="298" r:id="rId7"/>
    <p:sldId id="300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1D072-38B7-4E49-A4DA-3201E7F26624}" v="349" dt="2023-09-01T14:07:36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Chitambar" userId="05f873b4-a386-453d-a2e0-769001d3b38e" providerId="ADAL" clId="{C32FCD8D-8A1E-402D-9BF1-B898288B676F}"/>
    <pc:docChg chg="custSel modSld">
      <pc:chgData name="Eric Chitambar" userId="05f873b4-a386-453d-a2e0-769001d3b38e" providerId="ADAL" clId="{C32FCD8D-8A1E-402D-9BF1-B898288B676F}" dt="2020-02-07T05:10:25.919" v="68"/>
      <pc:docMkLst>
        <pc:docMk/>
      </pc:docMkLst>
      <pc:sldChg chg="modSp modAnim">
        <pc:chgData name="Eric Chitambar" userId="05f873b4-a386-453d-a2e0-769001d3b38e" providerId="ADAL" clId="{C32FCD8D-8A1E-402D-9BF1-B898288B676F}" dt="2020-02-07T05:00:29.741" v="2"/>
        <pc:sldMkLst>
          <pc:docMk/>
          <pc:sldMk cId="3900111483" sldId="292"/>
        </pc:sldMkLst>
        <pc:picChg chg="mod">
          <ac:chgData name="Eric Chitambar" userId="05f873b4-a386-453d-a2e0-769001d3b38e" providerId="ADAL" clId="{C32FCD8D-8A1E-402D-9BF1-B898288B676F}" dt="2020-02-07T05:00:27.425" v="1" actId="1076"/>
          <ac:picMkLst>
            <pc:docMk/>
            <pc:sldMk cId="3900111483" sldId="292"/>
            <ac:picMk id="17" creationId="{1B60EFE3-0760-4A18-92B3-8C0F2E78F001}"/>
          </ac:picMkLst>
        </pc:picChg>
      </pc:sldChg>
      <pc:sldChg chg="modAnim">
        <pc:chgData name="Eric Chitambar" userId="05f873b4-a386-453d-a2e0-769001d3b38e" providerId="ADAL" clId="{C32FCD8D-8A1E-402D-9BF1-B898288B676F}" dt="2020-02-07T05:00:53.515" v="8"/>
        <pc:sldMkLst>
          <pc:docMk/>
          <pc:sldMk cId="998080936" sldId="293"/>
        </pc:sldMkLst>
      </pc:sldChg>
      <pc:sldChg chg="modAnim">
        <pc:chgData name="Eric Chitambar" userId="05f873b4-a386-453d-a2e0-769001d3b38e" providerId="ADAL" clId="{C32FCD8D-8A1E-402D-9BF1-B898288B676F}" dt="2020-02-07T05:01:08.425" v="11"/>
        <pc:sldMkLst>
          <pc:docMk/>
          <pc:sldMk cId="2248337478" sldId="294"/>
        </pc:sldMkLst>
      </pc:sldChg>
      <pc:sldChg chg="delSp modSp modAnim">
        <pc:chgData name="Eric Chitambar" userId="05f873b4-a386-453d-a2e0-769001d3b38e" providerId="ADAL" clId="{C32FCD8D-8A1E-402D-9BF1-B898288B676F}" dt="2020-02-07T05:10:25.919" v="68"/>
        <pc:sldMkLst>
          <pc:docMk/>
          <pc:sldMk cId="3589249722" sldId="295"/>
        </pc:sldMkLst>
        <pc:picChg chg="del mod">
          <ac:chgData name="Eric Chitambar" userId="05f873b4-a386-453d-a2e0-769001d3b38e" providerId="ADAL" clId="{C32FCD8D-8A1E-402D-9BF1-B898288B676F}" dt="2020-02-07T05:08:40.508" v="33" actId="478"/>
          <ac:picMkLst>
            <pc:docMk/>
            <pc:sldMk cId="3589249722" sldId="295"/>
            <ac:picMk id="5" creationId="{391BE730-28DD-45B9-AE70-A9F8F15FED4C}"/>
          </ac:picMkLst>
        </pc:picChg>
        <pc:picChg chg="mod ord">
          <ac:chgData name="Eric Chitambar" userId="05f873b4-a386-453d-a2e0-769001d3b38e" providerId="ADAL" clId="{C32FCD8D-8A1E-402D-9BF1-B898288B676F}" dt="2020-02-07T05:08:44.705" v="35" actId="1076"/>
          <ac:picMkLst>
            <pc:docMk/>
            <pc:sldMk cId="3589249722" sldId="295"/>
            <ac:picMk id="8" creationId="{506ABC7B-6E99-4B35-9AE0-827854098598}"/>
          </ac:picMkLst>
        </pc:picChg>
        <pc:picChg chg="del mod">
          <ac:chgData name="Eric Chitambar" userId="05f873b4-a386-453d-a2e0-769001d3b38e" providerId="ADAL" clId="{C32FCD8D-8A1E-402D-9BF1-B898288B676F}" dt="2020-02-07T05:09:55.340" v="54" actId="478"/>
          <ac:picMkLst>
            <pc:docMk/>
            <pc:sldMk cId="3589249722" sldId="295"/>
            <ac:picMk id="10" creationId="{D94E3415-673F-4432-8C4E-9BBA1A124494}"/>
          </ac:picMkLst>
        </pc:picChg>
        <pc:picChg chg="del">
          <ac:chgData name="Eric Chitambar" userId="05f873b4-a386-453d-a2e0-769001d3b38e" providerId="ADAL" clId="{C32FCD8D-8A1E-402D-9BF1-B898288B676F}" dt="2020-02-07T05:07:31.085" v="14" actId="478"/>
          <ac:picMkLst>
            <pc:docMk/>
            <pc:sldMk cId="3589249722" sldId="295"/>
            <ac:picMk id="12" creationId="{7352EFE3-B3EF-49F5-8288-07EC9C8ECA47}"/>
          </ac:picMkLst>
        </pc:picChg>
        <pc:picChg chg="del mod ord">
          <ac:chgData name="Eric Chitambar" userId="05f873b4-a386-453d-a2e0-769001d3b38e" providerId="ADAL" clId="{C32FCD8D-8A1E-402D-9BF1-B898288B676F}" dt="2020-02-07T05:10:10.848" v="66" actId="478"/>
          <ac:picMkLst>
            <pc:docMk/>
            <pc:sldMk cId="3589249722" sldId="295"/>
            <ac:picMk id="13" creationId="{575A53B1-A8FB-47DF-B0B7-2E7A5132EA01}"/>
          </ac:picMkLst>
        </pc:picChg>
        <pc:picChg chg="mod ord">
          <ac:chgData name="Eric Chitambar" userId="05f873b4-a386-453d-a2e0-769001d3b38e" providerId="ADAL" clId="{C32FCD8D-8A1E-402D-9BF1-B898288B676F}" dt="2020-02-07T05:10:10.848" v="65" actId="108"/>
          <ac:picMkLst>
            <pc:docMk/>
            <pc:sldMk cId="3589249722" sldId="295"/>
            <ac:picMk id="16" creationId="{89BEA8CF-D0A2-4AAA-A5F3-EDAEEF393808}"/>
          </ac:picMkLst>
        </pc:picChg>
      </pc:sldChg>
    </pc:docChg>
  </pc:docChgLst>
  <pc:docChgLst>
    <pc:chgData name="Chitambar, Eric" userId="05f873b4-a386-453d-a2e0-769001d3b38e" providerId="ADAL" clId="{F691D072-38B7-4E49-A4DA-3201E7F26624}"/>
    <pc:docChg chg="undo custSel addSld delSld modSld">
      <pc:chgData name="Chitambar, Eric" userId="05f873b4-a386-453d-a2e0-769001d3b38e" providerId="ADAL" clId="{F691D072-38B7-4E49-A4DA-3201E7F26624}" dt="2023-09-01T14:07:39.573" v="615" actId="1076"/>
      <pc:docMkLst>
        <pc:docMk/>
      </pc:docMkLst>
      <pc:sldChg chg="modSp mod">
        <pc:chgData name="Chitambar, Eric" userId="05f873b4-a386-453d-a2e0-769001d3b38e" providerId="ADAL" clId="{F691D072-38B7-4E49-A4DA-3201E7F26624}" dt="2023-09-01T13:15:23.391" v="7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F691D072-38B7-4E49-A4DA-3201E7F26624}" dt="2023-09-01T13:15:19.137" v="5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F691D072-38B7-4E49-A4DA-3201E7F26624}" dt="2023-09-01T13:15:23.391" v="7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F691D072-38B7-4E49-A4DA-3201E7F26624}" dt="2023-09-01T13:32:58.958" v="10" actId="47"/>
        <pc:sldMkLst>
          <pc:docMk/>
          <pc:sldMk cId="4184663923" sldId="291"/>
        </pc:sldMkLst>
      </pc:sldChg>
      <pc:sldChg chg="del">
        <pc:chgData name="Chitambar, Eric" userId="05f873b4-a386-453d-a2e0-769001d3b38e" providerId="ADAL" clId="{F691D072-38B7-4E49-A4DA-3201E7F26624}" dt="2023-09-01T13:34:36.056" v="67" actId="47"/>
        <pc:sldMkLst>
          <pc:docMk/>
          <pc:sldMk cId="3900111483" sldId="292"/>
        </pc:sldMkLst>
      </pc:sldChg>
      <pc:sldChg chg="delSp modSp mod">
        <pc:chgData name="Chitambar, Eric" userId="05f873b4-a386-453d-a2e0-769001d3b38e" providerId="ADAL" clId="{F691D072-38B7-4E49-A4DA-3201E7F26624}" dt="2023-09-01T14:06:21.504" v="376" actId="962"/>
        <pc:sldMkLst>
          <pc:docMk/>
          <pc:sldMk cId="998080936" sldId="293"/>
        </pc:sldMkLst>
        <pc:picChg chg="mod ord replST">
          <ac:chgData name="Chitambar, Eric" userId="05f873b4-a386-453d-a2e0-769001d3b38e" providerId="ADAL" clId="{F691D072-38B7-4E49-A4DA-3201E7F26624}" dt="2023-09-01T14:04:12.228" v="129" actId="962"/>
          <ac:picMkLst>
            <pc:docMk/>
            <pc:sldMk cId="998080936" sldId="293"/>
            <ac:picMk id="4" creationId="{F4D20047-BBE8-9142-8A97-2D09086C20E4}"/>
          </ac:picMkLst>
        </pc:picChg>
        <pc:picChg chg="del">
          <ac:chgData name="Chitambar, Eric" userId="05f873b4-a386-453d-a2e0-769001d3b38e" providerId="ADAL" clId="{F691D072-38B7-4E49-A4DA-3201E7F26624}" dt="2023-09-01T14:04:12.228" v="127" actId="478"/>
          <ac:picMkLst>
            <pc:docMk/>
            <pc:sldMk cId="998080936" sldId="293"/>
            <ac:picMk id="6" creationId="{79075951-7A68-4369-9637-48271DB08472}"/>
          </ac:picMkLst>
        </pc:picChg>
        <pc:picChg chg="del mod ord replST">
          <ac:chgData name="Chitambar, Eric" userId="05f873b4-a386-453d-a2e0-769001d3b38e" providerId="ADAL" clId="{F691D072-38B7-4E49-A4DA-3201E7F26624}" dt="2023-09-01T14:04:30.661" v="193" actId="478"/>
          <ac:picMkLst>
            <pc:docMk/>
            <pc:sldMk cId="998080936" sldId="293"/>
            <ac:picMk id="7" creationId="{B57F3F77-4DCE-2F27-17FF-710D137D6A81}"/>
          </ac:picMkLst>
        </pc:picChg>
        <pc:picChg chg="mod ord replST">
          <ac:chgData name="Chitambar, Eric" userId="05f873b4-a386-453d-a2e0-769001d3b38e" providerId="ADAL" clId="{F691D072-38B7-4E49-A4DA-3201E7F26624}" dt="2023-09-01T14:04:30.661" v="195" actId="962"/>
          <ac:picMkLst>
            <pc:docMk/>
            <pc:sldMk cId="998080936" sldId="293"/>
            <ac:picMk id="9" creationId="{FB5D9B08-C1D0-6807-DB7F-6EC395400ECD}"/>
          </ac:picMkLst>
        </pc:picChg>
        <pc:picChg chg="del">
          <ac:chgData name="Chitambar, Eric" userId="05f873b4-a386-453d-a2e0-769001d3b38e" providerId="ADAL" clId="{F691D072-38B7-4E49-A4DA-3201E7F26624}" dt="2023-09-01T14:04:22.068" v="159" actId="478"/>
          <ac:picMkLst>
            <pc:docMk/>
            <pc:sldMk cId="998080936" sldId="293"/>
            <ac:picMk id="10" creationId="{6A64CA95-99BF-4DC9-8F78-50CBEF3FCFD6}"/>
          </ac:picMkLst>
        </pc:picChg>
        <pc:picChg chg="mod ord replST">
          <ac:chgData name="Chitambar, Eric" userId="05f873b4-a386-453d-a2e0-769001d3b38e" providerId="ADAL" clId="{F691D072-38B7-4E49-A4DA-3201E7F26624}" dt="2023-09-01T14:05:33.650" v="227" actId="1076"/>
          <ac:picMkLst>
            <pc:docMk/>
            <pc:sldMk cId="998080936" sldId="293"/>
            <ac:picMk id="12" creationId="{C22C52AE-B1E2-8CC7-FE69-D3BD994D91F0}"/>
          </ac:picMkLst>
        </pc:picChg>
        <pc:picChg chg="del">
          <ac:chgData name="Chitambar, Eric" userId="05f873b4-a386-453d-a2e0-769001d3b38e" providerId="ADAL" clId="{F691D072-38B7-4E49-A4DA-3201E7F26624}" dt="2023-09-01T14:05:31.679" v="224" actId="478"/>
          <ac:picMkLst>
            <pc:docMk/>
            <pc:sldMk cId="998080936" sldId="293"/>
            <ac:picMk id="14" creationId="{558006AD-5D7F-4427-BBD2-BF8495CEA255}"/>
          </ac:picMkLst>
        </pc:picChg>
        <pc:picChg chg="mod ord replST">
          <ac:chgData name="Chitambar, Eric" userId="05f873b4-a386-453d-a2e0-769001d3b38e" providerId="ADAL" clId="{F691D072-38B7-4E49-A4DA-3201E7F26624}" dt="2023-09-01T14:05:49.696" v="258" actId="1076"/>
          <ac:picMkLst>
            <pc:docMk/>
            <pc:sldMk cId="998080936" sldId="293"/>
            <ac:picMk id="15" creationId="{77872058-2260-7B2D-8930-9DB1CE85EE44}"/>
          </ac:picMkLst>
        </pc:picChg>
        <pc:picChg chg="mod ord replST">
          <ac:chgData name="Chitambar, Eric" userId="05f873b4-a386-453d-a2e0-769001d3b38e" providerId="ADAL" clId="{F691D072-38B7-4E49-A4DA-3201E7F26624}" dt="2023-09-01T14:05:58.488" v="288" actId="1076"/>
          <ac:picMkLst>
            <pc:docMk/>
            <pc:sldMk cId="998080936" sldId="293"/>
            <ac:picMk id="17" creationId="{74FFB599-EFBC-2B0B-A4D1-38050324E11A}"/>
          </ac:picMkLst>
        </pc:picChg>
        <pc:picChg chg="del mod ord replST">
          <ac:chgData name="Chitambar, Eric" userId="05f873b4-a386-453d-a2e0-769001d3b38e" providerId="ADAL" clId="{F691D072-38B7-4E49-A4DA-3201E7F26624}" dt="2023-09-01T14:06:14.076" v="344" actId="478"/>
          <ac:picMkLst>
            <pc:docMk/>
            <pc:sldMk cId="998080936" sldId="293"/>
            <ac:picMk id="19" creationId="{76D8905D-1B17-668E-B369-098C26AF84C6}"/>
          </ac:picMkLst>
        </pc:picChg>
        <pc:picChg chg="del mod ord replST">
          <ac:chgData name="Chitambar, Eric" userId="05f873b4-a386-453d-a2e0-769001d3b38e" providerId="ADAL" clId="{F691D072-38B7-4E49-A4DA-3201E7F26624}" dt="2023-09-01T14:06:21.504" v="374" actId="478"/>
          <ac:picMkLst>
            <pc:docMk/>
            <pc:sldMk cId="998080936" sldId="293"/>
            <ac:picMk id="21" creationId="{46568087-5416-80FC-A58D-0193D60A4F37}"/>
          </ac:picMkLst>
        </pc:picChg>
        <pc:picChg chg="del">
          <ac:chgData name="Chitambar, Eric" userId="05f873b4-a386-453d-a2e0-769001d3b38e" providerId="ADAL" clId="{F691D072-38B7-4E49-A4DA-3201E7F26624}" dt="2023-09-01T14:05:56.773" v="285" actId="478"/>
          <ac:picMkLst>
            <pc:docMk/>
            <pc:sldMk cId="998080936" sldId="293"/>
            <ac:picMk id="22" creationId="{147F8799-C6CC-4C23-97AF-C2198F546470}"/>
          </ac:picMkLst>
        </pc:picChg>
        <pc:picChg chg="del">
          <ac:chgData name="Chitambar, Eric" userId="05f873b4-a386-453d-a2e0-769001d3b38e" providerId="ADAL" clId="{F691D072-38B7-4E49-A4DA-3201E7F26624}" dt="2023-09-01T14:05:48.183" v="255" actId="478"/>
          <ac:picMkLst>
            <pc:docMk/>
            <pc:sldMk cId="998080936" sldId="293"/>
            <ac:picMk id="24" creationId="{DF6F2A01-1FA1-4ABB-90D9-4D9362872064}"/>
          </ac:picMkLst>
        </pc:picChg>
        <pc:picChg chg="mod ord replST">
          <ac:chgData name="Chitambar, Eric" userId="05f873b4-a386-453d-a2e0-769001d3b38e" providerId="ADAL" clId="{F691D072-38B7-4E49-A4DA-3201E7F26624}" dt="2023-09-01T14:06:21.504" v="376" actId="962"/>
          <ac:picMkLst>
            <pc:docMk/>
            <pc:sldMk cId="998080936" sldId="293"/>
            <ac:picMk id="25" creationId="{86882582-F4C4-5491-9433-244C63C546D7}"/>
          </ac:picMkLst>
        </pc:picChg>
        <pc:picChg chg="del">
          <ac:chgData name="Chitambar, Eric" userId="05f873b4-a386-453d-a2e0-769001d3b38e" providerId="ADAL" clId="{F691D072-38B7-4E49-A4DA-3201E7F26624}" dt="2023-09-01T14:06:05.908" v="314" actId="478"/>
          <ac:picMkLst>
            <pc:docMk/>
            <pc:sldMk cId="998080936" sldId="293"/>
            <ac:picMk id="31" creationId="{0961E253-C8A5-4194-8F9C-6BDD48F9AE14}"/>
          </ac:picMkLst>
        </pc:picChg>
      </pc:sldChg>
      <pc:sldChg chg="delSp modSp mod">
        <pc:chgData name="Chitambar, Eric" userId="05f873b4-a386-453d-a2e0-769001d3b38e" providerId="ADAL" clId="{F691D072-38B7-4E49-A4DA-3201E7F26624}" dt="2023-09-01T14:07:04.742" v="464" actId="1076"/>
        <pc:sldMkLst>
          <pc:docMk/>
          <pc:sldMk cId="2248337478" sldId="294"/>
        </pc:sldMkLst>
        <pc:picChg chg="mod ord replST">
          <ac:chgData name="Chitambar, Eric" userId="05f873b4-a386-453d-a2e0-769001d3b38e" providerId="ADAL" clId="{F691D072-38B7-4E49-A4DA-3201E7F26624}" dt="2023-09-01T14:06:49.684" v="406" actId="962"/>
          <ac:picMkLst>
            <pc:docMk/>
            <pc:sldMk cId="2248337478" sldId="294"/>
            <ac:picMk id="4" creationId="{22A50665-9E01-E8BC-E426-8F37A619FF82}"/>
          </ac:picMkLst>
        </pc:picChg>
        <pc:picChg chg="mod ord replST">
          <ac:chgData name="Chitambar, Eric" userId="05f873b4-a386-453d-a2e0-769001d3b38e" providerId="ADAL" clId="{F691D072-38B7-4E49-A4DA-3201E7F26624}" dt="2023-09-01T14:06:55.738" v="434" actId="962"/>
          <ac:picMkLst>
            <pc:docMk/>
            <pc:sldMk cId="2248337478" sldId="294"/>
            <ac:picMk id="6" creationId="{C9E177EE-23AB-1DD4-58E8-A3042343211D}"/>
          </ac:picMkLst>
        </pc:picChg>
        <pc:picChg chg="del">
          <ac:chgData name="Chitambar, Eric" userId="05f873b4-a386-453d-a2e0-769001d3b38e" providerId="ADAL" clId="{F691D072-38B7-4E49-A4DA-3201E7F26624}" dt="2023-09-01T14:06:49.684" v="404" actId="478"/>
          <ac:picMkLst>
            <pc:docMk/>
            <pc:sldMk cId="2248337478" sldId="294"/>
            <ac:picMk id="7" creationId="{FE691AAC-0972-440C-BCCE-7058069E06E8}"/>
          </ac:picMkLst>
        </pc:picChg>
        <pc:picChg chg="del">
          <ac:chgData name="Chitambar, Eric" userId="05f873b4-a386-453d-a2e0-769001d3b38e" providerId="ADAL" clId="{F691D072-38B7-4E49-A4DA-3201E7F26624}" dt="2023-09-01T14:06:55.729" v="432" actId="478"/>
          <ac:picMkLst>
            <pc:docMk/>
            <pc:sldMk cId="2248337478" sldId="294"/>
            <ac:picMk id="9" creationId="{777AC248-6CB4-4AB0-AC3D-DE3EE0BFA141}"/>
          </ac:picMkLst>
        </pc:picChg>
        <pc:picChg chg="mod ord replST">
          <ac:chgData name="Chitambar, Eric" userId="05f873b4-a386-453d-a2e0-769001d3b38e" providerId="ADAL" clId="{F691D072-38B7-4E49-A4DA-3201E7F26624}" dt="2023-09-01T14:07:04.742" v="464" actId="1076"/>
          <ac:picMkLst>
            <pc:docMk/>
            <pc:sldMk cId="2248337478" sldId="294"/>
            <ac:picMk id="10" creationId="{65ED1DF0-EB4A-C4CC-F5D9-3BAD60B7BF27}"/>
          </ac:picMkLst>
        </pc:picChg>
        <pc:picChg chg="del">
          <ac:chgData name="Chitambar, Eric" userId="05f873b4-a386-453d-a2e0-769001d3b38e" providerId="ADAL" clId="{F691D072-38B7-4E49-A4DA-3201E7F26624}" dt="2023-09-01T14:07:01.196" v="461" actId="478"/>
          <ac:picMkLst>
            <pc:docMk/>
            <pc:sldMk cId="2248337478" sldId="294"/>
            <ac:picMk id="12" creationId="{7352EFE3-B3EF-49F5-8288-07EC9C8ECA47}"/>
          </ac:picMkLst>
        </pc:picChg>
      </pc:sldChg>
      <pc:sldChg chg="delSp modSp mod">
        <pc:chgData name="Chitambar, Eric" userId="05f873b4-a386-453d-a2e0-769001d3b38e" providerId="ADAL" clId="{F691D072-38B7-4E49-A4DA-3201E7F26624}" dt="2023-09-01T14:07:39.573" v="615" actId="1076"/>
        <pc:sldMkLst>
          <pc:docMk/>
          <pc:sldMk cId="3589249722" sldId="295"/>
        </pc:sldMkLst>
        <pc:picChg chg="del">
          <ac:chgData name="Chitambar, Eric" userId="05f873b4-a386-453d-a2e0-769001d3b38e" providerId="ADAL" clId="{F691D072-38B7-4E49-A4DA-3201E7F26624}" dt="2023-09-01T14:07:11.519" v="494" actId="478"/>
          <ac:picMkLst>
            <pc:docMk/>
            <pc:sldMk cId="3589249722" sldId="295"/>
            <ac:picMk id="4" creationId="{EB43692A-9B9E-4DFB-8B86-51F93A7BCAE5}"/>
          </ac:picMkLst>
        </pc:picChg>
        <pc:picChg chg="mod ord replST">
          <ac:chgData name="Chitambar, Eric" userId="05f873b4-a386-453d-a2e0-769001d3b38e" providerId="ADAL" clId="{F691D072-38B7-4E49-A4DA-3201E7F26624}" dt="2023-09-01T14:07:11.519" v="496" actId="962"/>
          <ac:picMkLst>
            <pc:docMk/>
            <pc:sldMk cId="3589249722" sldId="295"/>
            <ac:picMk id="5" creationId="{783AAAEB-3BAF-DCEC-2874-2A12923A167D}"/>
          </ac:picMkLst>
        </pc:picChg>
        <pc:picChg chg="del">
          <ac:chgData name="Chitambar, Eric" userId="05f873b4-a386-453d-a2e0-769001d3b38e" providerId="ADAL" clId="{F691D072-38B7-4E49-A4DA-3201E7F26624}" dt="2023-09-01T14:07:17.936" v="525" actId="478"/>
          <ac:picMkLst>
            <pc:docMk/>
            <pc:sldMk cId="3589249722" sldId="295"/>
            <ac:picMk id="6" creationId="{99885A42-59F6-467E-9976-4EFE296D1821}"/>
          </ac:picMkLst>
        </pc:picChg>
        <pc:picChg chg="del">
          <ac:chgData name="Chitambar, Eric" userId="05f873b4-a386-453d-a2e0-769001d3b38e" providerId="ADAL" clId="{F691D072-38B7-4E49-A4DA-3201E7F26624}" dt="2023-09-01T14:07:29.547" v="584" actId="478"/>
          <ac:picMkLst>
            <pc:docMk/>
            <pc:sldMk cId="3589249722" sldId="295"/>
            <ac:picMk id="8" creationId="{506ABC7B-6E99-4B35-9AE0-827854098598}"/>
          </ac:picMkLst>
        </pc:picChg>
        <pc:picChg chg="mod ord replST">
          <ac:chgData name="Chitambar, Eric" userId="05f873b4-a386-453d-a2e0-769001d3b38e" providerId="ADAL" clId="{F691D072-38B7-4E49-A4DA-3201E7F26624}" dt="2023-09-01T14:07:17.946" v="527" actId="962"/>
          <ac:picMkLst>
            <pc:docMk/>
            <pc:sldMk cId="3589249722" sldId="295"/>
            <ac:picMk id="9" creationId="{4ACF9258-90C4-3E57-A134-313CAEC83E5B}"/>
          </ac:picMkLst>
        </pc:picChg>
        <pc:picChg chg="mod ord replST">
          <ac:chgData name="Chitambar, Eric" userId="05f873b4-a386-453d-a2e0-769001d3b38e" providerId="ADAL" clId="{F691D072-38B7-4E49-A4DA-3201E7F26624}" dt="2023-09-01T14:07:23.423" v="557" actId="962"/>
          <ac:picMkLst>
            <pc:docMk/>
            <pc:sldMk cId="3589249722" sldId="295"/>
            <ac:picMk id="11" creationId="{BFDC5DD0-27EA-EE75-79AA-38B6A7A13ACF}"/>
          </ac:picMkLst>
        </pc:picChg>
        <pc:picChg chg="mod ord replST">
          <ac:chgData name="Chitambar, Eric" userId="05f873b4-a386-453d-a2e0-769001d3b38e" providerId="ADAL" clId="{F691D072-38B7-4E49-A4DA-3201E7F26624}" dt="2023-09-01T14:07:29.547" v="586" actId="962"/>
          <ac:picMkLst>
            <pc:docMk/>
            <pc:sldMk cId="3589249722" sldId="295"/>
            <ac:picMk id="13" creationId="{B09B8D9F-951E-1428-9238-BFA58E87A663}"/>
          </ac:picMkLst>
        </pc:picChg>
        <pc:picChg chg="del">
          <ac:chgData name="Chitambar, Eric" userId="05f873b4-a386-453d-a2e0-769001d3b38e" providerId="ADAL" clId="{F691D072-38B7-4E49-A4DA-3201E7F26624}" dt="2023-09-01T14:07:23.423" v="555" actId="478"/>
          <ac:picMkLst>
            <pc:docMk/>
            <pc:sldMk cId="3589249722" sldId="295"/>
            <ac:picMk id="14" creationId="{28D4CF94-D22E-4573-918F-C8E60BA945A8}"/>
          </ac:picMkLst>
        </pc:picChg>
        <pc:picChg chg="del">
          <ac:chgData name="Chitambar, Eric" userId="05f873b4-a386-453d-a2e0-769001d3b38e" providerId="ADAL" clId="{F691D072-38B7-4E49-A4DA-3201E7F26624}" dt="2023-09-01T14:07:36.100" v="612" actId="478"/>
          <ac:picMkLst>
            <pc:docMk/>
            <pc:sldMk cId="3589249722" sldId="295"/>
            <ac:picMk id="16" creationId="{89BEA8CF-D0A2-4AAA-A5F3-EDAEEF393808}"/>
          </ac:picMkLst>
        </pc:picChg>
        <pc:picChg chg="mod ord replST">
          <ac:chgData name="Chitambar, Eric" userId="05f873b4-a386-453d-a2e0-769001d3b38e" providerId="ADAL" clId="{F691D072-38B7-4E49-A4DA-3201E7F26624}" dt="2023-09-01T14:07:39.573" v="615" actId="1076"/>
          <ac:picMkLst>
            <pc:docMk/>
            <pc:sldMk cId="3589249722" sldId="295"/>
            <ac:picMk id="17" creationId="{7FC6D527-A30B-DA0A-F062-BA2243330CEB}"/>
          </ac:picMkLst>
        </pc:picChg>
      </pc:sldChg>
      <pc:sldChg chg="add">
        <pc:chgData name="Chitambar, Eric" userId="05f873b4-a386-453d-a2e0-769001d3b38e" providerId="ADAL" clId="{F691D072-38B7-4E49-A4DA-3201E7F26624}" dt="2023-09-01T13:32:47.394" v="8"/>
        <pc:sldMkLst>
          <pc:docMk/>
          <pc:sldMk cId="3908790748" sldId="298"/>
        </pc:sldMkLst>
      </pc:sldChg>
      <pc:sldChg chg="add">
        <pc:chgData name="Chitambar, Eric" userId="05f873b4-a386-453d-a2e0-769001d3b38e" providerId="ADAL" clId="{F691D072-38B7-4E49-A4DA-3201E7F26624}" dt="2023-09-01T13:32:54.415" v="9"/>
        <pc:sldMkLst>
          <pc:docMk/>
          <pc:sldMk cId="2226253503" sldId="299"/>
        </pc:sldMkLst>
      </pc:sldChg>
      <pc:sldChg chg="addSp delSp modSp add mod addAnim delAnim modAnim">
        <pc:chgData name="Chitambar, Eric" userId="05f873b4-a386-453d-a2e0-769001d3b38e" providerId="ADAL" clId="{F691D072-38B7-4E49-A4DA-3201E7F26624}" dt="2023-09-01T13:34:51.565" v="96" actId="1076"/>
        <pc:sldMkLst>
          <pc:docMk/>
          <pc:sldMk cId="3084780814" sldId="300"/>
        </pc:sldMkLst>
        <pc:spChg chg="mod">
          <ac:chgData name="Chitambar, Eric" userId="05f873b4-a386-453d-a2e0-769001d3b38e" providerId="ADAL" clId="{F691D072-38B7-4E49-A4DA-3201E7F26624}" dt="2023-09-01T13:33:58.155" v="34" actId="20577"/>
          <ac:spMkLst>
            <pc:docMk/>
            <pc:sldMk cId="3084780814" sldId="300"/>
            <ac:spMk id="2" creationId="{964601ED-1B70-48DE-B38A-068EEED4A7C6}"/>
          </ac:spMkLst>
        </pc:spChg>
        <pc:picChg chg="add del mod">
          <ac:chgData name="Chitambar, Eric" userId="05f873b4-a386-453d-a2e0-769001d3b38e" providerId="ADAL" clId="{F691D072-38B7-4E49-A4DA-3201E7F26624}" dt="2023-09-01T13:34:18.084" v="62" actId="478"/>
          <ac:picMkLst>
            <pc:docMk/>
            <pc:sldMk cId="3084780814" sldId="300"/>
            <ac:picMk id="3" creationId="{C9DEC83D-ACBD-C343-C2C5-0C3706C224CB}"/>
          </ac:picMkLst>
        </pc:picChg>
        <pc:picChg chg="add del mod">
          <ac:chgData name="Chitambar, Eric" userId="05f873b4-a386-453d-a2e0-769001d3b38e" providerId="ADAL" clId="{F691D072-38B7-4E49-A4DA-3201E7F26624}" dt="2023-09-01T13:34:48.680" v="93" actId="478"/>
          <ac:picMkLst>
            <pc:docMk/>
            <pc:sldMk cId="3084780814" sldId="300"/>
            <ac:picMk id="4" creationId="{7F1CC3FA-C53C-8970-E6B5-DA1B0996BB47}"/>
          </ac:picMkLst>
        </pc:picChg>
        <pc:picChg chg="add del">
          <ac:chgData name="Chitambar, Eric" userId="05f873b4-a386-453d-a2e0-769001d3b38e" providerId="ADAL" clId="{F691D072-38B7-4E49-A4DA-3201E7F26624}" dt="2023-09-01T13:33:51.266" v="17" actId="478"/>
          <ac:picMkLst>
            <pc:docMk/>
            <pc:sldMk cId="3084780814" sldId="300"/>
            <ac:picMk id="5" creationId="{9BEB973B-0488-A915-E7BC-EABCF679A5CE}"/>
          </ac:picMkLst>
        </pc:picChg>
        <pc:picChg chg="add del">
          <ac:chgData name="Chitambar, Eric" userId="05f873b4-a386-453d-a2e0-769001d3b38e" providerId="ADAL" clId="{F691D072-38B7-4E49-A4DA-3201E7F26624}" dt="2023-09-01T13:33:51.266" v="17" actId="478"/>
          <ac:picMkLst>
            <pc:docMk/>
            <pc:sldMk cId="3084780814" sldId="300"/>
            <ac:picMk id="7" creationId="{80669379-9595-9044-F0D1-D62FB57C7ED2}"/>
          </ac:picMkLst>
        </pc:picChg>
        <pc:picChg chg="mod ord replST">
          <ac:chgData name="Chitambar, Eric" userId="05f873b4-a386-453d-a2e0-769001d3b38e" providerId="ADAL" clId="{F691D072-38B7-4E49-A4DA-3201E7F26624}" dt="2023-09-01T13:34:20.848" v="65" actId="1076"/>
          <ac:picMkLst>
            <pc:docMk/>
            <pc:sldMk cId="3084780814" sldId="300"/>
            <ac:picMk id="8" creationId="{2311C48D-972C-D813-07D4-9BF95FDFCC0C}"/>
          </ac:picMkLst>
        </pc:picChg>
        <pc:picChg chg="mod ord replST">
          <ac:chgData name="Chitambar, Eric" userId="05f873b4-a386-453d-a2e0-769001d3b38e" providerId="ADAL" clId="{F691D072-38B7-4E49-A4DA-3201E7F26624}" dt="2023-09-01T13:34:51.565" v="96" actId="1076"/>
          <ac:picMkLst>
            <pc:docMk/>
            <pc:sldMk cId="3084780814" sldId="300"/>
            <ac:picMk id="10" creationId="{8A3CCA4B-A4B7-4635-1372-297B6DF82CB3}"/>
          </ac:picMkLst>
        </pc:picChg>
        <pc:picChg chg="del">
          <ac:chgData name="Chitambar, Eric" userId="05f873b4-a386-453d-a2e0-769001d3b38e" providerId="ADAL" clId="{F691D072-38B7-4E49-A4DA-3201E7F26624}" dt="2023-09-01T13:33:14.902" v="12" actId="478"/>
          <ac:picMkLst>
            <pc:docMk/>
            <pc:sldMk cId="3084780814" sldId="300"/>
            <ac:picMk id="11" creationId="{379D1DC3-3087-3291-48EE-17912E073C41}"/>
          </ac:picMkLst>
        </pc:picChg>
      </pc:sldChg>
    </pc:docChg>
  </pc:docChgLst>
  <pc:docChgLst>
    <pc:chgData name="Eric Chitambar" userId="05f873b4-a386-453d-a2e0-769001d3b38e" providerId="ADAL" clId="{53A2EDF0-C692-4123-A772-4380A588C44D}"/>
    <pc:docChg chg="undo custSel addSld modSld">
      <pc:chgData name="Eric Chitambar" userId="05f873b4-a386-453d-a2e0-769001d3b38e" providerId="ADAL" clId="{53A2EDF0-C692-4123-A772-4380A588C44D}" dt="2020-01-31T03:59:10.663" v="1370" actId="478"/>
      <pc:docMkLst>
        <pc:docMk/>
      </pc:docMkLst>
      <pc:sldChg chg="modSp">
        <pc:chgData name="Eric Chitambar" userId="05f873b4-a386-453d-a2e0-769001d3b38e" providerId="ADAL" clId="{53A2EDF0-C692-4123-A772-4380A588C44D}" dt="2020-01-31T00:03:23.981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53A2EDF0-C692-4123-A772-4380A588C44D}" dt="2020-01-31T00:03:23.981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53A2EDF0-C692-4123-A772-4380A588C44D}" dt="2020-01-31T00:16:41.686" v="153" actId="478"/>
        <pc:sldMkLst>
          <pc:docMk/>
          <pc:sldMk cId="4192140971" sldId="268"/>
        </pc:sldMkLst>
        <pc:spChg chg="mod">
          <ac:chgData name="Eric Chitambar" userId="05f873b4-a386-453d-a2e0-769001d3b38e" providerId="ADAL" clId="{53A2EDF0-C692-4123-A772-4380A588C44D}" dt="2020-01-31T00:03:42.437" v="56" actId="20577"/>
          <ac:spMkLst>
            <pc:docMk/>
            <pc:sldMk cId="4192140971" sldId="268"/>
            <ac:spMk id="2" creationId="{36AFBAEA-E603-442A-BA07-BC0EC2445F4A}"/>
          </ac:spMkLst>
        </pc:spChg>
        <pc:picChg chg="mod ord">
          <ac:chgData name="Eric Chitambar" userId="05f873b4-a386-453d-a2e0-769001d3b38e" providerId="ADAL" clId="{53A2EDF0-C692-4123-A772-4380A588C44D}" dt="2020-01-31T00:06:16.025" v="87" actId="1076"/>
          <ac:picMkLst>
            <pc:docMk/>
            <pc:sldMk cId="4192140971" sldId="268"/>
            <ac:picMk id="4" creationId="{7B7597EB-2B1E-4068-A30F-BCAA558C91F0}"/>
          </ac:picMkLst>
        </pc:picChg>
        <pc:picChg chg="mod ord">
          <ac:chgData name="Eric Chitambar" userId="05f873b4-a386-453d-a2e0-769001d3b38e" providerId="ADAL" clId="{53A2EDF0-C692-4123-A772-4380A588C44D}" dt="2020-01-31T00:06:10.960" v="84" actId="108"/>
          <ac:picMkLst>
            <pc:docMk/>
            <pc:sldMk cId="4192140971" sldId="268"/>
            <ac:picMk id="6" creationId="{CD789389-9DDF-4C79-9AD8-A9971294D383}"/>
          </ac:picMkLst>
        </pc:picChg>
        <pc:picChg chg="mod ord">
          <ac:chgData name="Eric Chitambar" userId="05f873b4-a386-453d-a2e0-769001d3b38e" providerId="ADAL" clId="{53A2EDF0-C692-4123-A772-4380A588C44D}" dt="2020-01-31T00:07:04.192" v="100" actId="108"/>
          <ac:picMkLst>
            <pc:docMk/>
            <pc:sldMk cId="4192140971" sldId="268"/>
            <ac:picMk id="8" creationId="{E6F23F00-4B01-4F33-8B8C-CE4AB788F85B}"/>
          </ac:picMkLst>
        </pc:picChg>
        <pc:picChg chg="add del mod">
          <ac:chgData name="Eric Chitambar" userId="05f873b4-a386-453d-a2e0-769001d3b38e" providerId="ADAL" clId="{53A2EDF0-C692-4123-A772-4380A588C44D}" dt="2020-01-31T00:06:10.960" v="85" actId="478"/>
          <ac:picMkLst>
            <pc:docMk/>
            <pc:sldMk cId="4192140971" sldId="268"/>
            <ac:picMk id="9" creationId="{F29A3F04-31D6-4602-979B-96375EBF6B47}"/>
          </ac:picMkLst>
        </pc:picChg>
        <pc:picChg chg="del mod ord">
          <ac:chgData name="Eric Chitambar" userId="05f873b4-a386-453d-a2e0-769001d3b38e" providerId="ADAL" clId="{53A2EDF0-C692-4123-A772-4380A588C44D}" dt="2020-01-31T00:08:40.050" v="127" actId="478"/>
          <ac:picMkLst>
            <pc:docMk/>
            <pc:sldMk cId="4192140971" sldId="268"/>
            <ac:picMk id="11" creationId="{8B5A83D0-FDA3-4F08-AF15-FD167E524369}"/>
          </ac:picMkLst>
        </pc:picChg>
        <pc:picChg chg="add del mod">
          <ac:chgData name="Eric Chitambar" userId="05f873b4-a386-453d-a2e0-769001d3b38e" providerId="ADAL" clId="{53A2EDF0-C692-4123-A772-4380A588C44D}" dt="2020-01-31T00:07:04.192" v="101" actId="478"/>
          <ac:picMkLst>
            <pc:docMk/>
            <pc:sldMk cId="4192140971" sldId="268"/>
            <ac:picMk id="12" creationId="{9AD73DC3-66F9-4EDF-8805-9F57236EDEDF}"/>
          </ac:picMkLst>
        </pc:picChg>
        <pc:picChg chg="del mod ord">
          <ac:chgData name="Eric Chitambar" userId="05f873b4-a386-453d-a2e0-769001d3b38e" providerId="ADAL" clId="{53A2EDF0-C692-4123-A772-4380A588C44D}" dt="2020-01-31T00:09:11.373" v="139" actId="478"/>
          <ac:picMkLst>
            <pc:docMk/>
            <pc:sldMk cId="4192140971" sldId="268"/>
            <ac:picMk id="14" creationId="{E0752AA8-4E31-426C-9975-CB9D1D7538EB}"/>
          </ac:picMkLst>
        </pc:picChg>
        <pc:picChg chg="add del mod">
          <ac:chgData name="Eric Chitambar" userId="05f873b4-a386-453d-a2e0-769001d3b38e" providerId="ADAL" clId="{53A2EDF0-C692-4123-A772-4380A588C44D}" dt="2020-01-31T00:07:38.788" v="115" actId="478"/>
          <ac:picMkLst>
            <pc:docMk/>
            <pc:sldMk cId="4192140971" sldId="268"/>
            <ac:picMk id="15" creationId="{46C86D0A-DAAA-439E-BA9A-1E6E1D2948A0}"/>
          </ac:picMkLst>
        </pc:picChg>
        <pc:picChg chg="mod ord">
          <ac:chgData name="Eric Chitambar" userId="05f873b4-a386-453d-a2e0-769001d3b38e" providerId="ADAL" clId="{53A2EDF0-C692-4123-A772-4380A588C44D}" dt="2020-01-31T00:09:11.373" v="138" actId="108"/>
          <ac:picMkLst>
            <pc:docMk/>
            <pc:sldMk cId="4192140971" sldId="268"/>
            <ac:picMk id="17" creationId="{92CB9F53-97B5-4F1B-A776-582D8BB3848B}"/>
          </ac:picMkLst>
        </pc:picChg>
        <pc:picChg chg="mod ord">
          <ac:chgData name="Eric Chitambar" userId="05f873b4-a386-453d-a2e0-769001d3b38e" providerId="ADAL" clId="{53A2EDF0-C692-4123-A772-4380A588C44D}" dt="2020-01-31T00:16:41.686" v="152" actId="108"/>
          <ac:picMkLst>
            <pc:docMk/>
            <pc:sldMk cId="4192140971" sldId="268"/>
            <ac:picMk id="19" creationId="{BAACF4AB-81D8-4AEF-9451-FD9876A31A33}"/>
          </ac:picMkLst>
        </pc:picChg>
        <pc:picChg chg="add del mod">
          <ac:chgData name="Eric Chitambar" userId="05f873b4-a386-453d-a2e0-769001d3b38e" providerId="ADAL" clId="{53A2EDF0-C692-4123-A772-4380A588C44D}" dt="2020-01-31T00:16:41.686" v="153" actId="478"/>
          <ac:picMkLst>
            <pc:docMk/>
            <pc:sldMk cId="4192140971" sldId="268"/>
            <ac:picMk id="22" creationId="{3CC5AA69-2868-4E90-A0B6-D16ABD0639B7}"/>
          </ac:picMkLst>
        </pc:picChg>
        <pc:picChg chg="del">
          <ac:chgData name="Eric Chitambar" userId="05f873b4-a386-453d-a2e0-769001d3b38e" providerId="ADAL" clId="{53A2EDF0-C692-4123-A772-4380A588C44D}" dt="2020-01-31T00:05:05.870" v="73" actId="478"/>
          <ac:picMkLst>
            <pc:docMk/>
            <pc:sldMk cId="4192140971" sldId="268"/>
            <ac:picMk id="29" creationId="{595CCA6D-E6CA-426D-AFC8-3396C49AFF61}"/>
          </ac:picMkLst>
        </pc:picChg>
        <pc:picChg chg="del mod">
          <ac:chgData name="Eric Chitambar" userId="05f873b4-a386-453d-a2e0-769001d3b38e" providerId="ADAL" clId="{53A2EDF0-C692-4123-A772-4380A588C44D}" dt="2020-01-31T00:04:46.531" v="70" actId="478"/>
          <ac:picMkLst>
            <pc:docMk/>
            <pc:sldMk cId="4192140971" sldId="268"/>
            <ac:picMk id="31" creationId="{FBE0E2B7-B6DB-438B-908D-3801214C007D}"/>
          </ac:picMkLst>
        </pc:picChg>
        <pc:picChg chg="del">
          <ac:chgData name="Eric Chitambar" userId="05f873b4-a386-453d-a2e0-769001d3b38e" providerId="ADAL" clId="{53A2EDF0-C692-4123-A772-4380A588C44D}" dt="2020-01-31T00:06:13.523" v="86" actId="478"/>
          <ac:picMkLst>
            <pc:docMk/>
            <pc:sldMk cId="4192140971" sldId="268"/>
            <ac:picMk id="34" creationId="{39C03451-34BD-4114-A3C3-CC714631B081}"/>
          </ac:picMkLst>
        </pc:picChg>
      </pc:sldChg>
      <pc:sldChg chg="delSp modSp add delAnim">
        <pc:chgData name="Eric Chitambar" userId="05f873b4-a386-453d-a2e0-769001d3b38e" providerId="ADAL" clId="{53A2EDF0-C692-4123-A772-4380A588C44D}" dt="2020-01-31T02:26:20.184" v="390" actId="1035"/>
        <pc:sldMkLst>
          <pc:docMk/>
          <pc:sldMk cId="2597195867" sldId="275"/>
        </pc:sldMkLst>
        <pc:spChg chg="mod">
          <ac:chgData name="Eric Chitambar" userId="05f873b4-a386-453d-a2e0-769001d3b38e" providerId="ADAL" clId="{53A2EDF0-C692-4123-A772-4380A588C44D}" dt="2020-01-31T02:26:11.497" v="360" actId="1076"/>
          <ac:spMkLst>
            <pc:docMk/>
            <pc:sldMk cId="2597195867" sldId="275"/>
            <ac:spMk id="2" creationId="{36AFBAEA-E603-442A-BA07-BC0EC2445F4A}"/>
          </ac:spMkLst>
        </pc:spChg>
        <pc:picChg chg="del mod">
          <ac:chgData name="Eric Chitambar" userId="05f873b4-a386-453d-a2e0-769001d3b38e" providerId="ADAL" clId="{53A2EDF0-C692-4123-A772-4380A588C44D}" dt="2020-01-31T00:57:03.003" v="194" actId="478"/>
          <ac:picMkLst>
            <pc:docMk/>
            <pc:sldMk cId="2597195867" sldId="275"/>
            <ac:picMk id="4" creationId="{7B7597EB-2B1E-4068-A30F-BCAA558C91F0}"/>
          </ac:picMkLst>
        </pc:picChg>
        <pc:picChg chg="del mod ord">
          <ac:chgData name="Eric Chitambar" userId="05f873b4-a386-453d-a2e0-769001d3b38e" providerId="ADAL" clId="{53A2EDF0-C692-4123-A772-4380A588C44D}" dt="2020-01-31T02:26:08.476" v="358" actId="478"/>
          <ac:picMkLst>
            <pc:docMk/>
            <pc:sldMk cId="2597195867" sldId="275"/>
            <ac:picMk id="5" creationId="{71E0F089-A19F-41F9-82DB-57770503D2C1}"/>
          </ac:picMkLst>
        </pc:picChg>
        <pc:picChg chg="del">
          <ac:chgData name="Eric Chitambar" userId="05f873b4-a386-453d-a2e0-769001d3b38e" providerId="ADAL" clId="{53A2EDF0-C692-4123-A772-4380A588C44D}" dt="2020-01-31T00:59:10.135" v="213" actId="478"/>
          <ac:picMkLst>
            <pc:docMk/>
            <pc:sldMk cId="2597195867" sldId="275"/>
            <ac:picMk id="6" creationId="{CD789389-9DDF-4C79-9AD8-A9971294D383}"/>
          </ac:picMkLst>
        </pc:picChg>
        <pc:picChg chg="del mod">
          <ac:chgData name="Eric Chitambar" userId="05f873b4-a386-453d-a2e0-769001d3b38e" providerId="ADAL" clId="{53A2EDF0-C692-4123-A772-4380A588C44D}" dt="2020-01-31T01:00:30.563" v="228" actId="478"/>
          <ac:picMkLst>
            <pc:docMk/>
            <pc:sldMk cId="2597195867" sldId="275"/>
            <ac:picMk id="8" creationId="{E6F23F00-4B01-4F33-8B8C-CE4AB788F85B}"/>
          </ac:picMkLst>
        </pc:picChg>
        <pc:picChg chg="del mod ord">
          <ac:chgData name="Eric Chitambar" userId="05f873b4-a386-453d-a2e0-769001d3b38e" providerId="ADAL" clId="{53A2EDF0-C692-4123-A772-4380A588C44D}" dt="2020-01-31T00:59:00.987" v="211" actId="478"/>
          <ac:picMkLst>
            <pc:docMk/>
            <pc:sldMk cId="2597195867" sldId="275"/>
            <ac:picMk id="9" creationId="{74BA3F4E-1893-4339-BD73-DA601B8BE882}"/>
          </ac:picMkLst>
        </pc:picChg>
        <pc:picChg chg="mod ord">
          <ac:chgData name="Eric Chitambar" userId="05f873b4-a386-453d-a2e0-769001d3b38e" providerId="ADAL" clId="{53A2EDF0-C692-4123-A772-4380A588C44D}" dt="2020-01-31T02:26:20.184" v="390" actId="1035"/>
          <ac:picMkLst>
            <pc:docMk/>
            <pc:sldMk cId="2597195867" sldId="275"/>
            <ac:picMk id="11" creationId="{2BA5BA71-5C3B-4E67-8460-E917C214C052}"/>
          </ac:picMkLst>
        </pc:picChg>
        <pc:picChg chg="mod ord">
          <ac:chgData name="Eric Chitambar" userId="05f873b4-a386-453d-a2e0-769001d3b38e" providerId="ADAL" clId="{53A2EDF0-C692-4123-A772-4380A588C44D}" dt="2020-01-31T02:26:20.184" v="390" actId="1035"/>
          <ac:picMkLst>
            <pc:docMk/>
            <pc:sldMk cId="2597195867" sldId="275"/>
            <ac:picMk id="13" creationId="{16B60A39-875E-4299-B292-E6CB366D8548}"/>
          </ac:picMkLst>
        </pc:picChg>
        <pc:picChg chg="del mod ord">
          <ac:chgData name="Eric Chitambar" userId="05f873b4-a386-453d-a2e0-769001d3b38e" providerId="ADAL" clId="{53A2EDF0-C692-4123-A772-4380A588C44D}" dt="2020-01-31T01:20:36.519" v="279" actId="478"/>
          <ac:picMkLst>
            <pc:docMk/>
            <pc:sldMk cId="2597195867" sldId="275"/>
            <ac:picMk id="15" creationId="{AF730F0F-6DBF-4966-868D-F400BBD8F91A}"/>
          </ac:picMkLst>
        </pc:picChg>
        <pc:picChg chg="del mod">
          <ac:chgData name="Eric Chitambar" userId="05f873b4-a386-453d-a2e0-769001d3b38e" providerId="ADAL" clId="{53A2EDF0-C692-4123-A772-4380A588C44D}" dt="2020-01-31T01:16:14.794" v="243" actId="478"/>
          <ac:picMkLst>
            <pc:docMk/>
            <pc:sldMk cId="2597195867" sldId="275"/>
            <ac:picMk id="17" creationId="{92CB9F53-97B5-4F1B-A776-582D8BB3848B}"/>
          </ac:picMkLst>
        </pc:picChg>
        <pc:picChg chg="del mod">
          <ac:chgData name="Eric Chitambar" userId="05f873b4-a386-453d-a2e0-769001d3b38e" providerId="ADAL" clId="{53A2EDF0-C692-4123-A772-4380A588C44D}" dt="2020-01-31T01:20:17.915" v="265" actId="478"/>
          <ac:picMkLst>
            <pc:docMk/>
            <pc:sldMk cId="2597195867" sldId="275"/>
            <ac:picMk id="18" creationId="{50F07A0F-9885-4B72-8276-31DFA45B29F2}"/>
          </ac:picMkLst>
        </pc:picChg>
        <pc:picChg chg="del">
          <ac:chgData name="Eric Chitambar" userId="05f873b4-a386-453d-a2e0-769001d3b38e" providerId="ADAL" clId="{53A2EDF0-C692-4123-A772-4380A588C44D}" dt="2020-01-31T01:20:07.018" v="253" actId="478"/>
          <ac:picMkLst>
            <pc:docMk/>
            <pc:sldMk cId="2597195867" sldId="275"/>
            <ac:picMk id="19" creationId="{BAACF4AB-81D8-4AEF-9451-FD9876A31A33}"/>
          </ac:picMkLst>
        </pc:picChg>
        <pc:picChg chg="del mod ord">
          <ac:chgData name="Eric Chitambar" userId="05f873b4-a386-453d-a2e0-769001d3b38e" providerId="ADAL" clId="{53A2EDF0-C692-4123-A772-4380A588C44D}" dt="2020-01-31T01:20:46.925" v="291" actId="478"/>
          <ac:picMkLst>
            <pc:docMk/>
            <pc:sldMk cId="2597195867" sldId="275"/>
            <ac:picMk id="21" creationId="{561C99D5-4446-4F7C-8FC0-3CC98259C653}"/>
          </ac:picMkLst>
        </pc:picChg>
        <pc:picChg chg="mod ord">
          <ac:chgData name="Eric Chitambar" userId="05f873b4-a386-453d-a2e0-769001d3b38e" providerId="ADAL" clId="{53A2EDF0-C692-4123-A772-4380A588C44D}" dt="2020-01-31T02:26:20.184" v="390" actId="1035"/>
          <ac:picMkLst>
            <pc:docMk/>
            <pc:sldMk cId="2597195867" sldId="275"/>
            <ac:picMk id="23" creationId="{7AF128E8-7EBE-4DF7-80FF-F533187CC42F}"/>
          </ac:picMkLst>
        </pc:picChg>
        <pc:picChg chg="mod ord">
          <ac:chgData name="Eric Chitambar" userId="05f873b4-a386-453d-a2e0-769001d3b38e" providerId="ADAL" clId="{53A2EDF0-C692-4123-A772-4380A588C44D}" dt="2020-01-31T02:26:20.184" v="390" actId="1035"/>
          <ac:picMkLst>
            <pc:docMk/>
            <pc:sldMk cId="2597195867" sldId="275"/>
            <ac:picMk id="25" creationId="{32A55C80-11DC-417F-92B7-327733FB96A7}"/>
          </ac:picMkLst>
        </pc:picChg>
        <pc:picChg chg="del mod">
          <ac:chgData name="Eric Chitambar" userId="05f873b4-a386-453d-a2e0-769001d3b38e" providerId="ADAL" clId="{53A2EDF0-C692-4123-A772-4380A588C44D}" dt="2020-01-31T01:21:59.432" v="329" actId="478"/>
          <ac:picMkLst>
            <pc:docMk/>
            <pc:sldMk cId="2597195867" sldId="275"/>
            <ac:picMk id="27" creationId="{B9AC7B43-72CB-4B62-B81B-739B331D2683}"/>
          </ac:picMkLst>
        </pc:picChg>
        <pc:picChg chg="mod ord">
          <ac:chgData name="Eric Chitambar" userId="05f873b4-a386-453d-a2e0-769001d3b38e" providerId="ADAL" clId="{53A2EDF0-C692-4123-A772-4380A588C44D}" dt="2020-01-31T02:26:20.184" v="390" actId="1035"/>
          <ac:picMkLst>
            <pc:docMk/>
            <pc:sldMk cId="2597195867" sldId="275"/>
            <ac:picMk id="29" creationId="{44C4CD62-6F96-4B9D-8320-8ECAED7BB54A}"/>
          </ac:picMkLst>
        </pc:picChg>
        <pc:picChg chg="del mod">
          <ac:chgData name="Eric Chitambar" userId="05f873b4-a386-453d-a2e0-769001d3b38e" providerId="ADAL" clId="{53A2EDF0-C692-4123-A772-4380A588C44D}" dt="2020-01-31T00:17:46.211" v="171" actId="478"/>
          <ac:picMkLst>
            <pc:docMk/>
            <pc:sldMk cId="2597195867" sldId="275"/>
            <ac:picMk id="36" creationId="{33C6C315-8536-4E11-9E3E-2C848B0EF655}"/>
          </ac:picMkLst>
        </pc:picChg>
      </pc:sldChg>
      <pc:sldChg chg="modSp add">
        <pc:chgData name="Eric Chitambar" userId="05f873b4-a386-453d-a2e0-769001d3b38e" providerId="ADAL" clId="{53A2EDF0-C692-4123-A772-4380A588C44D}" dt="2020-01-31T00:55:38.664" v="178" actId="20577"/>
        <pc:sldMkLst>
          <pc:docMk/>
          <pc:sldMk cId="2810683546" sldId="276"/>
        </pc:sldMkLst>
        <pc:spChg chg="mod">
          <ac:chgData name="Eric Chitambar" userId="05f873b4-a386-453d-a2e0-769001d3b38e" providerId="ADAL" clId="{53A2EDF0-C692-4123-A772-4380A588C44D}" dt="2020-01-31T00:55:38.664" v="178" actId="20577"/>
          <ac:spMkLst>
            <pc:docMk/>
            <pc:sldMk cId="2810683546" sldId="276"/>
            <ac:spMk id="2" creationId="{36AFBAEA-E603-442A-BA07-BC0EC2445F4A}"/>
          </ac:spMkLst>
        </pc:spChg>
      </pc:sldChg>
      <pc:sldChg chg="addSp delSp modSp add delAnim">
        <pc:chgData name="Eric Chitambar" userId="05f873b4-a386-453d-a2e0-769001d3b38e" providerId="ADAL" clId="{53A2EDF0-C692-4123-A772-4380A588C44D}" dt="2020-01-31T03:17:55.958" v="791" actId="478"/>
        <pc:sldMkLst>
          <pc:docMk/>
          <pc:sldMk cId="572609088" sldId="277"/>
        </pc:sldMkLst>
        <pc:spChg chg="add del mod">
          <ac:chgData name="Eric Chitambar" userId="05f873b4-a386-453d-a2e0-769001d3b38e" providerId="ADAL" clId="{53A2EDF0-C692-4123-A772-4380A588C44D}" dt="2020-01-31T02:58:20.046" v="447" actId="478"/>
          <ac:spMkLst>
            <pc:docMk/>
            <pc:sldMk cId="572609088" sldId="277"/>
            <ac:spMk id="12" creationId="{92EB9BFE-56A0-4434-87D4-2141B4AB611C}"/>
          </ac:spMkLst>
        </pc:spChg>
        <pc:spChg chg="add del mod">
          <ac:chgData name="Eric Chitambar" userId="05f873b4-a386-453d-a2e0-769001d3b38e" providerId="ADAL" clId="{53A2EDF0-C692-4123-A772-4380A588C44D}" dt="2020-01-31T03:06:07.345" v="555" actId="478"/>
          <ac:spMkLst>
            <pc:docMk/>
            <pc:sldMk cId="572609088" sldId="277"/>
            <ac:spMk id="14" creationId="{B876F6C4-B3B4-4539-8753-CFFE2664BBDA}"/>
          </ac:spMkLst>
        </pc:spChg>
        <pc:spChg chg="add mod">
          <ac:chgData name="Eric Chitambar" userId="05f873b4-a386-453d-a2e0-769001d3b38e" providerId="ADAL" clId="{53A2EDF0-C692-4123-A772-4380A588C44D}" dt="2020-01-31T03:07:56.523" v="573" actId="1076"/>
          <ac:spMkLst>
            <pc:docMk/>
            <pc:sldMk cId="572609088" sldId="277"/>
            <ac:spMk id="15" creationId="{40EA95A4-8BA9-4D9F-85B5-AAB38571AF3B}"/>
          </ac:spMkLst>
        </pc:spChg>
        <pc:spChg chg="add del mod">
          <ac:chgData name="Eric Chitambar" userId="05f873b4-a386-453d-a2e0-769001d3b38e" providerId="ADAL" clId="{53A2EDF0-C692-4123-A772-4380A588C44D}" dt="2020-01-31T02:58:20.046" v="447" actId="478"/>
          <ac:spMkLst>
            <pc:docMk/>
            <pc:sldMk cId="572609088" sldId="277"/>
            <ac:spMk id="17" creationId="{2BF01311-4297-45B9-8E5B-F1B73E8A11C2}"/>
          </ac:spMkLst>
        </pc:spChg>
        <pc:spChg chg="add del mod">
          <ac:chgData name="Eric Chitambar" userId="05f873b4-a386-453d-a2e0-769001d3b38e" providerId="ADAL" clId="{53A2EDF0-C692-4123-A772-4380A588C44D}" dt="2020-01-31T02:58:13.269" v="446" actId="478"/>
          <ac:spMkLst>
            <pc:docMk/>
            <pc:sldMk cId="572609088" sldId="277"/>
            <ac:spMk id="18" creationId="{724328A5-B372-49F2-9FDC-A3252D8D3E5C}"/>
          </ac:spMkLst>
        </pc:spChg>
        <pc:spChg chg="add del mod">
          <ac:chgData name="Eric Chitambar" userId="05f873b4-a386-453d-a2e0-769001d3b38e" providerId="ADAL" clId="{53A2EDF0-C692-4123-A772-4380A588C44D}" dt="2020-01-31T03:05:42.707" v="551" actId="478"/>
          <ac:spMkLst>
            <pc:docMk/>
            <pc:sldMk cId="572609088" sldId="277"/>
            <ac:spMk id="21" creationId="{569F8B71-421C-4CC7-B1D5-EFB8A9792C70}"/>
          </ac:spMkLst>
        </pc:spChg>
        <pc:spChg chg="add mod">
          <ac:chgData name="Eric Chitambar" userId="05f873b4-a386-453d-a2e0-769001d3b38e" providerId="ADAL" clId="{53A2EDF0-C692-4123-A772-4380A588C44D}" dt="2020-01-31T03:08:20.012" v="577" actId="1076"/>
          <ac:spMkLst>
            <pc:docMk/>
            <pc:sldMk cId="572609088" sldId="277"/>
            <ac:spMk id="22" creationId="{C29C1CF0-9C36-402D-B47A-4C8B7E8CB677}"/>
          </ac:spMkLst>
        </pc:spChg>
        <pc:spChg chg="add del mod">
          <ac:chgData name="Eric Chitambar" userId="05f873b4-a386-453d-a2e0-769001d3b38e" providerId="ADAL" clId="{53A2EDF0-C692-4123-A772-4380A588C44D}" dt="2020-01-31T03:01:35.088" v="479"/>
          <ac:spMkLst>
            <pc:docMk/>
            <pc:sldMk cId="572609088" sldId="277"/>
            <ac:spMk id="24" creationId="{672BCBA8-F947-46E1-A395-2C9F6D3C054A}"/>
          </ac:spMkLst>
        </pc:spChg>
        <pc:spChg chg="add mod">
          <ac:chgData name="Eric Chitambar" userId="05f873b4-a386-453d-a2e0-769001d3b38e" providerId="ADAL" clId="{53A2EDF0-C692-4123-A772-4380A588C44D}" dt="2020-01-31T03:08:22.656" v="578" actId="1076"/>
          <ac:spMkLst>
            <pc:docMk/>
            <pc:sldMk cId="572609088" sldId="277"/>
            <ac:spMk id="26" creationId="{0B2F284E-5F9B-4228-A70A-FF70589A852E}"/>
          </ac:spMkLst>
        </pc:spChg>
        <pc:spChg chg="add del mod">
          <ac:chgData name="Eric Chitambar" userId="05f873b4-a386-453d-a2e0-769001d3b38e" providerId="ADAL" clId="{53A2EDF0-C692-4123-A772-4380A588C44D}" dt="2020-01-31T03:06:26.430" v="559" actId="478"/>
          <ac:spMkLst>
            <pc:docMk/>
            <pc:sldMk cId="572609088" sldId="277"/>
            <ac:spMk id="27" creationId="{8EC27AB3-91F3-44CD-B3A6-15E5FD0F83F5}"/>
          </ac:spMkLst>
        </pc:spChg>
        <pc:spChg chg="add del mod">
          <ac:chgData name="Eric Chitambar" userId="05f873b4-a386-453d-a2e0-769001d3b38e" providerId="ADAL" clId="{53A2EDF0-C692-4123-A772-4380A588C44D}" dt="2020-01-31T03:07:10.923" v="564" actId="478"/>
          <ac:spMkLst>
            <pc:docMk/>
            <pc:sldMk cId="572609088" sldId="277"/>
            <ac:spMk id="39" creationId="{563D042A-E69D-4875-A0C0-817792C88646}"/>
          </ac:spMkLst>
        </pc:spChg>
        <pc:spChg chg="add mod">
          <ac:chgData name="Eric Chitambar" userId="05f873b4-a386-453d-a2e0-769001d3b38e" providerId="ADAL" clId="{53A2EDF0-C692-4123-A772-4380A588C44D}" dt="2020-01-31T03:07:49.904" v="572" actId="207"/>
          <ac:spMkLst>
            <pc:docMk/>
            <pc:sldMk cId="572609088" sldId="277"/>
            <ac:spMk id="40" creationId="{6C89D270-D503-49CD-A57D-C6D0EFD2351A}"/>
          </ac:spMkLst>
        </pc:spChg>
        <pc:spChg chg="add mod">
          <ac:chgData name="Eric Chitambar" userId="05f873b4-a386-453d-a2e0-769001d3b38e" providerId="ADAL" clId="{53A2EDF0-C692-4123-A772-4380A588C44D}" dt="2020-01-31T03:08:14.510" v="576" actId="14100"/>
          <ac:spMkLst>
            <pc:docMk/>
            <pc:sldMk cId="572609088" sldId="277"/>
            <ac:spMk id="41" creationId="{F15A37A0-D572-4E31-93FC-5D60D4801137}"/>
          </ac:spMkLst>
        </pc:spChg>
        <pc:spChg chg="add mod">
          <ac:chgData name="Eric Chitambar" userId="05f873b4-a386-453d-a2e0-769001d3b38e" providerId="ADAL" clId="{53A2EDF0-C692-4123-A772-4380A588C44D}" dt="2020-01-31T03:08:50.720" v="659" actId="14100"/>
          <ac:spMkLst>
            <pc:docMk/>
            <pc:sldMk cId="572609088" sldId="277"/>
            <ac:spMk id="42" creationId="{BBA0E53F-7D9B-4A37-9E11-3AD5F17B9279}"/>
          </ac:spMkLst>
        </pc:spChg>
        <pc:picChg chg="mod">
          <ac:chgData name="Eric Chitambar" userId="05f873b4-a386-453d-a2e0-769001d3b38e" providerId="ADAL" clId="{53A2EDF0-C692-4123-A772-4380A588C44D}" dt="2020-01-31T02:51:39.876" v="399" actId="1076"/>
          <ac:picMkLst>
            <pc:docMk/>
            <pc:sldMk cId="572609088" sldId="277"/>
            <ac:picMk id="4" creationId="{8F28603E-4BC9-456A-8308-9DD423686069}"/>
          </ac:picMkLst>
        </pc:picChg>
        <pc:picChg chg="del mod">
          <ac:chgData name="Eric Chitambar" userId="05f873b4-a386-453d-a2e0-769001d3b38e" providerId="ADAL" clId="{53A2EDF0-C692-4123-A772-4380A588C44D}" dt="2020-01-31T02:53:47.375" v="419" actId="478"/>
          <ac:picMkLst>
            <pc:docMk/>
            <pc:sldMk cId="572609088" sldId="277"/>
            <ac:picMk id="6" creationId="{4F4AA341-6E42-4E2A-B66B-FD964ECD7CDE}"/>
          </ac:picMkLst>
        </pc:picChg>
        <pc:picChg chg="mod ord">
          <ac:chgData name="Eric Chitambar" userId="05f873b4-a386-453d-a2e0-769001d3b38e" providerId="ADAL" clId="{53A2EDF0-C692-4123-A772-4380A588C44D}" dt="2020-01-31T02:56:26.249" v="430" actId="1076"/>
          <ac:picMkLst>
            <pc:docMk/>
            <pc:sldMk cId="572609088" sldId="277"/>
            <ac:picMk id="8" creationId="{8D08F78C-0957-4853-A01F-39F12280E61D}"/>
          </ac:picMkLst>
        </pc:picChg>
        <pc:picChg chg="add mod">
          <ac:chgData name="Eric Chitambar" userId="05f873b4-a386-453d-a2e0-769001d3b38e" providerId="ADAL" clId="{53A2EDF0-C692-4123-A772-4380A588C44D}" dt="2020-01-31T03:01:21.204" v="474" actId="1076"/>
          <ac:picMkLst>
            <pc:docMk/>
            <pc:sldMk cId="572609088" sldId="277"/>
            <ac:picMk id="10" creationId="{E0F19BFF-5E8B-41D5-8A22-8AA5234D2946}"/>
          </ac:picMkLst>
        </pc:picChg>
        <pc:picChg chg="del">
          <ac:chgData name="Eric Chitambar" userId="05f873b4-a386-453d-a2e0-769001d3b38e" providerId="ADAL" clId="{53A2EDF0-C692-4123-A772-4380A588C44D}" dt="2020-01-31T02:51:36.336" v="398" actId="478"/>
          <ac:picMkLst>
            <pc:docMk/>
            <pc:sldMk cId="572609088" sldId="277"/>
            <ac:picMk id="11" creationId="{2BA5BA71-5C3B-4E67-8460-E917C214C052}"/>
          </ac:picMkLst>
        </pc:picChg>
        <pc:picChg chg="del">
          <ac:chgData name="Eric Chitambar" userId="05f873b4-a386-453d-a2e0-769001d3b38e" providerId="ADAL" clId="{53A2EDF0-C692-4123-A772-4380A588C44D}" dt="2020-01-31T02:51:48.486" v="400" actId="478"/>
          <ac:picMkLst>
            <pc:docMk/>
            <pc:sldMk cId="572609088" sldId="277"/>
            <ac:picMk id="13" creationId="{16B60A39-875E-4299-B292-E6CB366D8548}"/>
          </ac:picMkLst>
        </pc:picChg>
        <pc:picChg chg="mod">
          <ac:chgData name="Eric Chitambar" userId="05f873b4-a386-453d-a2e0-769001d3b38e" providerId="ADAL" clId="{53A2EDF0-C692-4123-A772-4380A588C44D}" dt="2020-01-31T03:02:19.051" v="491" actId="1076"/>
          <ac:picMkLst>
            <pc:docMk/>
            <pc:sldMk cId="572609088" sldId="277"/>
            <ac:picMk id="19" creationId="{6BBF61B8-36A4-45E3-9457-44F65284FC7F}"/>
          </ac:picMkLst>
        </pc:picChg>
        <pc:picChg chg="del">
          <ac:chgData name="Eric Chitambar" userId="05f873b4-a386-453d-a2e0-769001d3b38e" providerId="ADAL" clId="{53A2EDF0-C692-4123-A772-4380A588C44D}" dt="2020-01-31T02:51:48.486" v="400" actId="478"/>
          <ac:picMkLst>
            <pc:docMk/>
            <pc:sldMk cId="572609088" sldId="277"/>
            <ac:picMk id="23" creationId="{7AF128E8-7EBE-4DF7-80FF-F533187CC42F}"/>
          </ac:picMkLst>
        </pc:picChg>
        <pc:picChg chg="del">
          <ac:chgData name="Eric Chitambar" userId="05f873b4-a386-453d-a2e0-769001d3b38e" providerId="ADAL" clId="{53A2EDF0-C692-4123-A772-4380A588C44D}" dt="2020-01-31T02:51:48.486" v="400" actId="478"/>
          <ac:picMkLst>
            <pc:docMk/>
            <pc:sldMk cId="572609088" sldId="277"/>
            <ac:picMk id="25" creationId="{32A55C80-11DC-417F-92B7-327733FB96A7}"/>
          </ac:picMkLst>
        </pc:picChg>
        <pc:picChg chg="add del mod">
          <ac:chgData name="Eric Chitambar" userId="05f873b4-a386-453d-a2e0-769001d3b38e" providerId="ADAL" clId="{53A2EDF0-C692-4123-A772-4380A588C44D}" dt="2020-01-31T03:02:49.831" v="505" actId="478"/>
          <ac:picMkLst>
            <pc:docMk/>
            <pc:sldMk cId="572609088" sldId="277"/>
            <ac:picMk id="28" creationId="{25159B87-ACCA-442F-8D16-872C7D08A442}"/>
          </ac:picMkLst>
        </pc:picChg>
        <pc:picChg chg="del">
          <ac:chgData name="Eric Chitambar" userId="05f873b4-a386-453d-a2e0-769001d3b38e" providerId="ADAL" clId="{53A2EDF0-C692-4123-A772-4380A588C44D}" dt="2020-01-31T02:51:48.486" v="400" actId="478"/>
          <ac:picMkLst>
            <pc:docMk/>
            <pc:sldMk cId="572609088" sldId="277"/>
            <ac:picMk id="29" creationId="{44C4CD62-6F96-4B9D-8320-8ECAED7BB54A}"/>
          </ac:picMkLst>
        </pc:picChg>
        <pc:picChg chg="del mod ord">
          <ac:chgData name="Eric Chitambar" userId="05f873b4-a386-453d-a2e0-769001d3b38e" providerId="ADAL" clId="{53A2EDF0-C692-4123-A772-4380A588C44D}" dt="2020-01-31T03:03:32.011" v="536" actId="478"/>
          <ac:picMkLst>
            <pc:docMk/>
            <pc:sldMk cId="572609088" sldId="277"/>
            <ac:picMk id="30" creationId="{64E4364E-046E-41CE-898B-C0A909147371}"/>
          </ac:picMkLst>
        </pc:picChg>
        <pc:picChg chg="add del mod">
          <ac:chgData name="Eric Chitambar" userId="05f873b4-a386-453d-a2e0-769001d3b38e" providerId="ADAL" clId="{53A2EDF0-C692-4123-A772-4380A588C44D}" dt="2020-01-31T03:03:11.901" v="520" actId="478"/>
          <ac:picMkLst>
            <pc:docMk/>
            <pc:sldMk cId="572609088" sldId="277"/>
            <ac:picMk id="31" creationId="{58309268-ADB3-4262-AE22-E77B74A8CC22}"/>
          </ac:picMkLst>
        </pc:picChg>
        <pc:picChg chg="mod ord">
          <ac:chgData name="Eric Chitambar" userId="05f873b4-a386-453d-a2e0-769001d3b38e" providerId="ADAL" clId="{53A2EDF0-C692-4123-A772-4380A588C44D}" dt="2020-01-31T03:03:21.034" v="522" actId="1076"/>
          <ac:picMkLst>
            <pc:docMk/>
            <pc:sldMk cId="572609088" sldId="277"/>
            <ac:picMk id="33" creationId="{900F4C11-F8D6-4D76-BA05-365A4EB90237}"/>
          </ac:picMkLst>
        </pc:picChg>
        <pc:picChg chg="mod ord">
          <ac:chgData name="Eric Chitambar" userId="05f873b4-a386-453d-a2e0-769001d3b38e" providerId="ADAL" clId="{53A2EDF0-C692-4123-A772-4380A588C44D}" dt="2020-01-31T03:03:32.011" v="535" actId="108"/>
          <ac:picMkLst>
            <pc:docMk/>
            <pc:sldMk cId="572609088" sldId="277"/>
            <ac:picMk id="35" creationId="{C28747A3-5351-4380-BF62-DC73FF654D41}"/>
          </ac:picMkLst>
        </pc:picChg>
        <pc:picChg chg="add del mod">
          <ac:chgData name="Eric Chitambar" userId="05f873b4-a386-453d-a2e0-769001d3b38e" providerId="ADAL" clId="{53A2EDF0-C692-4123-A772-4380A588C44D}" dt="2020-01-31T03:04:52.480" v="550" actId="478"/>
          <ac:picMkLst>
            <pc:docMk/>
            <pc:sldMk cId="572609088" sldId="277"/>
            <ac:picMk id="36" creationId="{DB47C142-E9B8-4844-A867-0B3025085A6D}"/>
          </ac:picMkLst>
        </pc:picChg>
        <pc:picChg chg="del mod ord">
          <ac:chgData name="Eric Chitambar" userId="05f873b4-a386-453d-a2e0-769001d3b38e" providerId="ADAL" clId="{53A2EDF0-C692-4123-A772-4380A588C44D}" dt="2020-01-31T03:11:16.957" v="713" actId="478"/>
          <ac:picMkLst>
            <pc:docMk/>
            <pc:sldMk cId="572609088" sldId="277"/>
            <ac:picMk id="38" creationId="{FF928F3E-B41F-4339-87FD-5AE26375D0A2}"/>
          </ac:picMkLst>
        </pc:picChg>
        <pc:picChg chg="del mod">
          <ac:chgData name="Eric Chitambar" userId="05f873b4-a386-453d-a2e0-769001d3b38e" providerId="ADAL" clId="{53A2EDF0-C692-4123-A772-4380A588C44D}" dt="2020-01-31T03:16:15.634" v="750" actId="478"/>
          <ac:picMkLst>
            <pc:docMk/>
            <pc:sldMk cId="572609088" sldId="277"/>
            <ac:picMk id="44" creationId="{0449AB2D-E128-47E0-B6D0-A39BF250E072}"/>
          </ac:picMkLst>
        </pc:picChg>
        <pc:picChg chg="add del mod">
          <ac:chgData name="Eric Chitambar" userId="05f873b4-a386-453d-a2e0-769001d3b38e" providerId="ADAL" clId="{53A2EDF0-C692-4123-A772-4380A588C44D}" dt="2020-01-31T03:09:36.697" v="680" actId="478"/>
          <ac:picMkLst>
            <pc:docMk/>
            <pc:sldMk cId="572609088" sldId="277"/>
            <ac:picMk id="45" creationId="{2B4330DC-CC65-497C-8C3B-8E928CAE13DC}"/>
          </ac:picMkLst>
        </pc:picChg>
        <pc:picChg chg="del mod ord">
          <ac:chgData name="Eric Chitambar" userId="05f873b4-a386-453d-a2e0-769001d3b38e" providerId="ADAL" clId="{53A2EDF0-C692-4123-A772-4380A588C44D}" dt="2020-01-31T03:16:49.749" v="779" actId="478"/>
          <ac:picMkLst>
            <pc:docMk/>
            <pc:sldMk cId="572609088" sldId="277"/>
            <ac:picMk id="47" creationId="{8C3A6050-C2AA-4946-87A5-196F9EA634A5}"/>
          </ac:picMkLst>
        </pc:picChg>
        <pc:picChg chg="add del mod">
          <ac:chgData name="Eric Chitambar" userId="05f873b4-a386-453d-a2e0-769001d3b38e" providerId="ADAL" clId="{53A2EDF0-C692-4123-A772-4380A588C44D}" dt="2020-01-31T03:09:55.113" v="695" actId="478"/>
          <ac:picMkLst>
            <pc:docMk/>
            <pc:sldMk cId="572609088" sldId="277"/>
            <ac:picMk id="48" creationId="{11FD7203-2205-4E64-90C2-524584734901}"/>
          </ac:picMkLst>
        </pc:picChg>
        <pc:picChg chg="del mod ord">
          <ac:chgData name="Eric Chitambar" userId="05f873b4-a386-453d-a2e0-769001d3b38e" providerId="ADAL" clId="{53A2EDF0-C692-4123-A772-4380A588C44D}" dt="2020-01-31T03:16:41.777" v="764" actId="478"/>
          <ac:picMkLst>
            <pc:docMk/>
            <pc:sldMk cId="572609088" sldId="277"/>
            <ac:picMk id="50" creationId="{772CAA89-5306-4F7E-8225-330A785DC58D}"/>
          </ac:picMkLst>
        </pc:picChg>
        <pc:picChg chg="mod ord">
          <ac:chgData name="Eric Chitambar" userId="05f873b4-a386-453d-a2e0-769001d3b38e" providerId="ADAL" clId="{53A2EDF0-C692-4123-A772-4380A588C44D}" dt="2020-01-31T03:11:16.957" v="712" actId="108"/>
          <ac:picMkLst>
            <pc:docMk/>
            <pc:sldMk cId="572609088" sldId="277"/>
            <ac:picMk id="52" creationId="{3F050F2E-1DB1-4EE6-8DD4-31C142A25709}"/>
          </ac:picMkLst>
        </pc:picChg>
        <pc:picChg chg="add del mod">
          <ac:chgData name="Eric Chitambar" userId="05f873b4-a386-453d-a2e0-769001d3b38e" providerId="ADAL" clId="{53A2EDF0-C692-4123-A772-4380A588C44D}" dt="2020-01-31T03:12:03.622" v="727" actId="478"/>
          <ac:picMkLst>
            <pc:docMk/>
            <pc:sldMk cId="572609088" sldId="277"/>
            <ac:picMk id="53" creationId="{FF0134B6-B119-4375-9D6B-76E618C7D15C}"/>
          </ac:picMkLst>
        </pc:picChg>
        <pc:picChg chg="mod ord">
          <ac:chgData name="Eric Chitambar" userId="05f873b4-a386-453d-a2e0-769001d3b38e" providerId="ADAL" clId="{53A2EDF0-C692-4123-A772-4380A588C44D}" dt="2020-01-31T03:12:03.622" v="726" actId="108"/>
          <ac:picMkLst>
            <pc:docMk/>
            <pc:sldMk cId="572609088" sldId="277"/>
            <ac:picMk id="55" creationId="{63783679-C23F-4B45-8C20-E37F61F9A366}"/>
          </ac:picMkLst>
        </pc:picChg>
        <pc:picChg chg="del mod">
          <ac:chgData name="Eric Chitambar" userId="05f873b4-a386-453d-a2e0-769001d3b38e" providerId="ADAL" clId="{53A2EDF0-C692-4123-A772-4380A588C44D}" dt="2020-01-31T03:17:55.958" v="791" actId="478"/>
          <ac:picMkLst>
            <pc:docMk/>
            <pc:sldMk cId="572609088" sldId="277"/>
            <ac:picMk id="57" creationId="{7513F70F-0D7E-4C79-8B4B-1DBC5E774AAA}"/>
          </ac:picMkLst>
        </pc:picChg>
        <pc:picChg chg="mod ord">
          <ac:chgData name="Eric Chitambar" userId="05f873b4-a386-453d-a2e0-769001d3b38e" providerId="ADAL" clId="{53A2EDF0-C692-4123-A772-4380A588C44D}" dt="2020-01-31T03:16:15.634" v="749" actId="108"/>
          <ac:picMkLst>
            <pc:docMk/>
            <pc:sldMk cId="572609088" sldId="277"/>
            <ac:picMk id="59" creationId="{BB7FB5A1-0876-4A31-BDC3-69B4AE697671}"/>
          </ac:picMkLst>
        </pc:picChg>
        <pc:picChg chg="mod ord">
          <ac:chgData name="Eric Chitambar" userId="05f873b4-a386-453d-a2e0-769001d3b38e" providerId="ADAL" clId="{53A2EDF0-C692-4123-A772-4380A588C44D}" dt="2020-01-31T03:16:41.777" v="763" actId="108"/>
          <ac:picMkLst>
            <pc:docMk/>
            <pc:sldMk cId="572609088" sldId="277"/>
            <ac:picMk id="61" creationId="{2B98E7E0-523C-483C-8722-74C8B1424955}"/>
          </ac:picMkLst>
        </pc:picChg>
        <pc:picChg chg="mod ord">
          <ac:chgData name="Eric Chitambar" userId="05f873b4-a386-453d-a2e0-769001d3b38e" providerId="ADAL" clId="{53A2EDF0-C692-4123-A772-4380A588C44D}" dt="2020-01-31T03:16:49.749" v="778" actId="108"/>
          <ac:picMkLst>
            <pc:docMk/>
            <pc:sldMk cId="572609088" sldId="277"/>
            <ac:picMk id="63" creationId="{05435C32-B241-4E58-BE8F-D9799E66A8C4}"/>
          </ac:picMkLst>
        </pc:picChg>
        <pc:picChg chg="mod ord">
          <ac:chgData name="Eric Chitambar" userId="05f873b4-a386-453d-a2e0-769001d3b38e" providerId="ADAL" clId="{53A2EDF0-C692-4123-A772-4380A588C44D}" dt="2020-01-31T03:17:55.958" v="790" actId="108"/>
          <ac:picMkLst>
            <pc:docMk/>
            <pc:sldMk cId="572609088" sldId="277"/>
            <ac:picMk id="65" creationId="{37EC1D62-7E95-43EB-B186-7AE29A9D2916}"/>
          </ac:picMkLst>
        </pc:picChg>
      </pc:sldChg>
      <pc:sldChg chg="addSp delSp modSp add">
        <pc:chgData name="Eric Chitambar" userId="05f873b4-a386-453d-a2e0-769001d3b38e" providerId="ADAL" clId="{53A2EDF0-C692-4123-A772-4380A588C44D}" dt="2020-01-31T03:36:00.190" v="1011" actId="478"/>
        <pc:sldMkLst>
          <pc:docMk/>
          <pc:sldMk cId="329429363" sldId="278"/>
        </pc:sldMkLst>
        <pc:spChg chg="del">
          <ac:chgData name="Eric Chitambar" userId="05f873b4-a386-453d-a2e0-769001d3b38e" providerId="ADAL" clId="{53A2EDF0-C692-4123-A772-4380A588C44D}" dt="2020-01-31T03:20:20.135" v="822" actId="478"/>
          <ac:spMkLst>
            <pc:docMk/>
            <pc:sldMk cId="329429363" sldId="278"/>
            <ac:spMk id="15" creationId="{40EA95A4-8BA9-4D9F-85B5-AAB38571AF3B}"/>
          </ac:spMkLst>
        </pc:spChg>
        <pc:spChg chg="del">
          <ac:chgData name="Eric Chitambar" userId="05f873b4-a386-453d-a2e0-769001d3b38e" providerId="ADAL" clId="{53A2EDF0-C692-4123-A772-4380A588C44D}" dt="2020-01-31T03:20:20.135" v="822" actId="478"/>
          <ac:spMkLst>
            <pc:docMk/>
            <pc:sldMk cId="329429363" sldId="278"/>
            <ac:spMk id="22" creationId="{C29C1CF0-9C36-402D-B47A-4C8B7E8CB677}"/>
          </ac:spMkLst>
        </pc:spChg>
        <pc:spChg chg="del">
          <ac:chgData name="Eric Chitambar" userId="05f873b4-a386-453d-a2e0-769001d3b38e" providerId="ADAL" clId="{53A2EDF0-C692-4123-A772-4380A588C44D}" dt="2020-01-31T03:20:20.135" v="822" actId="478"/>
          <ac:spMkLst>
            <pc:docMk/>
            <pc:sldMk cId="329429363" sldId="278"/>
            <ac:spMk id="26" creationId="{0B2F284E-5F9B-4228-A70A-FF70589A852E}"/>
          </ac:spMkLst>
        </pc:spChg>
        <pc:spChg chg="del">
          <ac:chgData name="Eric Chitambar" userId="05f873b4-a386-453d-a2e0-769001d3b38e" providerId="ADAL" clId="{53A2EDF0-C692-4123-A772-4380A588C44D}" dt="2020-01-31T03:20:20.135" v="822" actId="478"/>
          <ac:spMkLst>
            <pc:docMk/>
            <pc:sldMk cId="329429363" sldId="278"/>
            <ac:spMk id="40" creationId="{6C89D270-D503-49CD-A57D-C6D0EFD2351A}"/>
          </ac:spMkLst>
        </pc:spChg>
        <pc:spChg chg="del">
          <ac:chgData name="Eric Chitambar" userId="05f873b4-a386-453d-a2e0-769001d3b38e" providerId="ADAL" clId="{53A2EDF0-C692-4123-A772-4380A588C44D}" dt="2020-01-31T03:20:20.135" v="822" actId="478"/>
          <ac:spMkLst>
            <pc:docMk/>
            <pc:sldMk cId="329429363" sldId="278"/>
            <ac:spMk id="41" creationId="{F15A37A0-D572-4E31-93FC-5D60D4801137}"/>
          </ac:spMkLst>
        </pc:spChg>
        <pc:spChg chg="del">
          <ac:chgData name="Eric Chitambar" userId="05f873b4-a386-453d-a2e0-769001d3b38e" providerId="ADAL" clId="{53A2EDF0-C692-4123-A772-4380A588C44D}" dt="2020-01-31T03:20:20.135" v="822" actId="478"/>
          <ac:spMkLst>
            <pc:docMk/>
            <pc:sldMk cId="329429363" sldId="278"/>
            <ac:spMk id="42" creationId="{BBA0E53F-7D9B-4A37-9E11-3AD5F17B9279}"/>
          </ac:spMkLst>
        </pc:spChg>
        <pc:picChg chg="del mod">
          <ac:chgData name="Eric Chitambar" userId="05f873b4-a386-453d-a2e0-769001d3b38e" providerId="ADAL" clId="{53A2EDF0-C692-4123-A772-4380A588C44D}" dt="2020-01-31T03:20:10.267" v="821" actId="478"/>
          <ac:picMkLst>
            <pc:docMk/>
            <pc:sldMk cId="329429363" sldId="278"/>
            <ac:picMk id="4" creationId="{8F28603E-4BC9-456A-8308-9DD423686069}"/>
          </ac:picMkLst>
        </pc:picChg>
        <pc:picChg chg="del mod ord">
          <ac:chgData name="Eric Chitambar" userId="05f873b4-a386-453d-a2e0-769001d3b38e" providerId="ADAL" clId="{53A2EDF0-C692-4123-A772-4380A588C44D}" dt="2020-01-31T03:20:49.540" v="836" actId="478"/>
          <ac:picMkLst>
            <pc:docMk/>
            <pc:sldMk cId="329429363" sldId="278"/>
            <ac:picMk id="5" creationId="{68828C8C-37CF-4B71-B827-73E312D68F9F}"/>
          </ac:picMkLst>
        </pc:picChg>
        <pc:picChg chg="del mod ord">
          <ac:chgData name="Eric Chitambar" userId="05f873b4-a386-453d-a2e0-769001d3b38e" providerId="ADAL" clId="{53A2EDF0-C692-4123-A772-4380A588C44D}" dt="2020-01-31T03:23:03.332" v="877" actId="478"/>
          <ac:picMkLst>
            <pc:docMk/>
            <pc:sldMk cId="329429363" sldId="278"/>
            <ac:picMk id="7" creationId="{39D7E550-2279-43BE-98AC-7BD9364711E5}"/>
          </ac:picMkLst>
        </pc:picChg>
        <pc:picChg chg="del">
          <ac:chgData name="Eric Chitambar" userId="05f873b4-a386-453d-a2e0-769001d3b38e" providerId="ADAL" clId="{53A2EDF0-C692-4123-A772-4380A588C44D}" dt="2020-01-31T03:20:24.109" v="823" actId="478"/>
          <ac:picMkLst>
            <pc:docMk/>
            <pc:sldMk cId="329429363" sldId="278"/>
            <ac:picMk id="8" creationId="{8D08F78C-0957-4853-A01F-39F12280E61D}"/>
          </ac:picMkLst>
        </pc:picChg>
        <pc:picChg chg="del">
          <ac:chgData name="Eric Chitambar" userId="05f873b4-a386-453d-a2e0-769001d3b38e" providerId="ADAL" clId="{53A2EDF0-C692-4123-A772-4380A588C44D}" dt="2020-01-31T03:20:20.135" v="822" actId="478"/>
          <ac:picMkLst>
            <pc:docMk/>
            <pc:sldMk cId="329429363" sldId="278"/>
            <ac:picMk id="10" creationId="{E0F19BFF-5E8B-41D5-8A22-8AA5234D2946}"/>
          </ac:picMkLst>
        </pc:picChg>
        <pc:picChg chg="del mod ord">
          <ac:chgData name="Eric Chitambar" userId="05f873b4-a386-453d-a2e0-769001d3b38e" providerId="ADAL" clId="{53A2EDF0-C692-4123-A772-4380A588C44D}" dt="2020-01-31T03:21:58.827" v="863" actId="478"/>
          <ac:picMkLst>
            <pc:docMk/>
            <pc:sldMk cId="329429363" sldId="278"/>
            <ac:picMk id="11" creationId="{8B6D5AFA-CF40-4356-8071-6D6294A70056}"/>
          </ac:picMkLst>
        </pc:picChg>
        <pc:picChg chg="mod ord">
          <ac:chgData name="Eric Chitambar" userId="05f873b4-a386-453d-a2e0-769001d3b38e" providerId="ADAL" clId="{53A2EDF0-C692-4123-A772-4380A588C44D}" dt="2020-01-31T03:21:58.827" v="862" actId="108"/>
          <ac:picMkLst>
            <pc:docMk/>
            <pc:sldMk cId="329429363" sldId="278"/>
            <ac:picMk id="13" creationId="{5E6509D2-8A81-4209-BE0C-3ACC73EF6305}"/>
          </ac:picMkLst>
        </pc:picChg>
        <pc:picChg chg="del mod ord">
          <ac:chgData name="Eric Chitambar" userId="05f873b4-a386-453d-a2e0-769001d3b38e" providerId="ADAL" clId="{53A2EDF0-C692-4123-A772-4380A588C44D}" dt="2020-01-31T03:23:13.793" v="890" actId="478"/>
          <ac:picMkLst>
            <pc:docMk/>
            <pc:sldMk cId="329429363" sldId="278"/>
            <ac:picMk id="16" creationId="{E69758B6-B329-428A-8BCB-ADF112581163}"/>
          </ac:picMkLst>
        </pc:picChg>
        <pc:picChg chg="del mod ord">
          <ac:chgData name="Eric Chitambar" userId="05f873b4-a386-453d-a2e0-769001d3b38e" providerId="ADAL" clId="{53A2EDF0-C692-4123-A772-4380A588C44D}" dt="2020-01-31T03:25:21.437" v="919" actId="478"/>
          <ac:picMkLst>
            <pc:docMk/>
            <pc:sldMk cId="329429363" sldId="278"/>
            <ac:picMk id="18" creationId="{829FDBA7-F3AB-45A7-97C2-A4E9DBC36306}"/>
          </ac:picMkLst>
        </pc:picChg>
        <pc:picChg chg="del">
          <ac:chgData name="Eric Chitambar" userId="05f873b4-a386-453d-a2e0-769001d3b38e" providerId="ADAL" clId="{53A2EDF0-C692-4123-A772-4380A588C44D}" dt="2020-01-31T03:20:28.494" v="824" actId="478"/>
          <ac:picMkLst>
            <pc:docMk/>
            <pc:sldMk cId="329429363" sldId="278"/>
            <ac:picMk id="19" creationId="{6BBF61B8-36A4-45E3-9457-44F65284FC7F}"/>
          </ac:picMkLst>
        </pc:picChg>
        <pc:picChg chg="mod">
          <ac:chgData name="Eric Chitambar" userId="05f873b4-a386-453d-a2e0-769001d3b38e" providerId="ADAL" clId="{53A2EDF0-C692-4123-A772-4380A588C44D}" dt="2020-01-31T03:24:16.433" v="897" actId="1076"/>
          <ac:picMkLst>
            <pc:docMk/>
            <pc:sldMk cId="329429363" sldId="278"/>
            <ac:picMk id="21" creationId="{F5144E2B-32F4-41CF-9CC8-AA0903323814}"/>
          </ac:picMkLst>
        </pc:picChg>
        <pc:picChg chg="mod">
          <ac:chgData name="Eric Chitambar" userId="05f873b4-a386-453d-a2e0-769001d3b38e" providerId="ADAL" clId="{53A2EDF0-C692-4123-A772-4380A588C44D}" dt="2020-01-31T03:25:05.288" v="904" actId="1076"/>
          <ac:picMkLst>
            <pc:docMk/>
            <pc:sldMk cId="329429363" sldId="278"/>
            <ac:picMk id="24" creationId="{284D47DA-7225-429F-86BB-A43D96F38A6C}"/>
          </ac:picMkLst>
        </pc:picChg>
        <pc:picChg chg="add del mod">
          <ac:chgData name="Eric Chitambar" userId="05f873b4-a386-453d-a2e0-769001d3b38e" providerId="ADAL" clId="{53A2EDF0-C692-4123-A772-4380A588C44D}" dt="2020-01-31T03:21:46.832" v="851" actId="478"/>
          <ac:picMkLst>
            <pc:docMk/>
            <pc:sldMk cId="329429363" sldId="278"/>
            <ac:picMk id="25" creationId="{B6821C6F-186A-42D7-821F-A149522C9F37}"/>
          </ac:picMkLst>
        </pc:picChg>
        <pc:picChg chg="mod ord">
          <ac:chgData name="Eric Chitambar" userId="05f873b4-a386-453d-a2e0-769001d3b38e" providerId="ADAL" clId="{53A2EDF0-C692-4123-A772-4380A588C44D}" dt="2020-01-31T03:25:21.437" v="918" actId="108"/>
          <ac:picMkLst>
            <pc:docMk/>
            <pc:sldMk cId="329429363" sldId="278"/>
            <ac:picMk id="28" creationId="{A861F2AC-2556-40D0-AED5-7035A9253689}"/>
          </ac:picMkLst>
        </pc:picChg>
        <pc:picChg chg="del mod">
          <ac:chgData name="Eric Chitambar" userId="05f873b4-a386-453d-a2e0-769001d3b38e" providerId="ADAL" clId="{53A2EDF0-C692-4123-A772-4380A588C44D}" dt="2020-01-31T03:34:54.684" v="980" actId="478"/>
          <ac:picMkLst>
            <pc:docMk/>
            <pc:sldMk cId="329429363" sldId="278"/>
            <ac:picMk id="30" creationId="{97966FA2-C138-40A4-AC1E-F707B47DE77E}"/>
          </ac:picMkLst>
        </pc:picChg>
        <pc:picChg chg="del mod ord">
          <ac:chgData name="Eric Chitambar" userId="05f873b4-a386-453d-a2e0-769001d3b38e" providerId="ADAL" clId="{53A2EDF0-C692-4123-A772-4380A588C44D}" dt="2020-01-31T03:34:04.001" v="953" actId="478"/>
          <ac:picMkLst>
            <pc:docMk/>
            <pc:sldMk cId="329429363" sldId="278"/>
            <ac:picMk id="32" creationId="{7A02731D-54C7-4BBC-BC52-37BF1802A7BC}"/>
          </ac:picMkLst>
        </pc:picChg>
        <pc:picChg chg="del">
          <ac:chgData name="Eric Chitambar" userId="05f873b4-a386-453d-a2e0-769001d3b38e" providerId="ADAL" clId="{53A2EDF0-C692-4123-A772-4380A588C44D}" dt="2020-01-31T03:20:28.494" v="824" actId="478"/>
          <ac:picMkLst>
            <pc:docMk/>
            <pc:sldMk cId="329429363" sldId="278"/>
            <ac:picMk id="33" creationId="{900F4C11-F8D6-4D76-BA05-365A4EB90237}"/>
          </ac:picMkLst>
        </pc:picChg>
        <pc:picChg chg="del">
          <ac:chgData name="Eric Chitambar" userId="05f873b4-a386-453d-a2e0-769001d3b38e" providerId="ADAL" clId="{53A2EDF0-C692-4123-A772-4380A588C44D}" dt="2020-01-31T03:20:28.494" v="824" actId="478"/>
          <ac:picMkLst>
            <pc:docMk/>
            <pc:sldMk cId="329429363" sldId="278"/>
            <ac:picMk id="35" creationId="{C28747A3-5351-4380-BF62-DC73FF654D41}"/>
          </ac:picMkLst>
        </pc:picChg>
        <pc:picChg chg="del mod ord">
          <ac:chgData name="Eric Chitambar" userId="05f873b4-a386-453d-a2e0-769001d3b38e" providerId="ADAL" clId="{53A2EDF0-C692-4123-A772-4380A588C44D}" dt="2020-01-31T03:34:39.211" v="966" actId="478"/>
          <ac:picMkLst>
            <pc:docMk/>
            <pc:sldMk cId="329429363" sldId="278"/>
            <ac:picMk id="36" creationId="{702240DF-DE3B-4526-993C-0B39FC28CA7F}"/>
          </ac:picMkLst>
        </pc:picChg>
        <pc:picChg chg="mod ord">
          <ac:chgData name="Eric Chitambar" userId="05f873b4-a386-453d-a2e0-769001d3b38e" providerId="ADAL" clId="{53A2EDF0-C692-4123-A772-4380A588C44D}" dt="2020-01-31T03:35:26.411" v="997" actId="1035"/>
          <ac:picMkLst>
            <pc:docMk/>
            <pc:sldMk cId="329429363" sldId="278"/>
            <ac:picMk id="38" creationId="{D9ABF7E1-BE2F-439B-AA03-9AA1AA53A64C}"/>
          </ac:picMkLst>
        </pc:picChg>
        <pc:picChg chg="add del mod">
          <ac:chgData name="Eric Chitambar" userId="05f873b4-a386-453d-a2e0-769001d3b38e" providerId="ADAL" clId="{53A2EDF0-C692-4123-A772-4380A588C44D}" dt="2020-01-31T03:32:13.969" v="940" actId="478"/>
          <ac:picMkLst>
            <pc:docMk/>
            <pc:sldMk cId="329429363" sldId="278"/>
            <ac:picMk id="43" creationId="{656B8C77-E6E7-4544-8F68-4A7B96558D36}"/>
          </ac:picMkLst>
        </pc:picChg>
        <pc:picChg chg="del mod ord">
          <ac:chgData name="Eric Chitambar" userId="05f873b4-a386-453d-a2e0-769001d3b38e" providerId="ADAL" clId="{53A2EDF0-C692-4123-A772-4380A588C44D}" dt="2020-01-31T03:35:23.936" v="994" actId="478"/>
          <ac:picMkLst>
            <pc:docMk/>
            <pc:sldMk cId="329429363" sldId="278"/>
            <ac:picMk id="44" creationId="{034B681A-A3DB-4CE2-8D92-41D66FAE41B0}"/>
          </ac:picMkLst>
        </pc:picChg>
        <pc:picChg chg="mod ord">
          <ac:chgData name="Eric Chitambar" userId="05f873b4-a386-453d-a2e0-769001d3b38e" providerId="ADAL" clId="{53A2EDF0-C692-4123-A772-4380A588C44D}" dt="2020-01-31T03:35:23.936" v="993" actId="108"/>
          <ac:picMkLst>
            <pc:docMk/>
            <pc:sldMk cId="329429363" sldId="278"/>
            <ac:picMk id="46" creationId="{AF79AFC6-E469-4870-8F4E-CE68D7CE38DE}"/>
          </ac:picMkLst>
        </pc:picChg>
        <pc:picChg chg="mod ord">
          <ac:chgData name="Eric Chitambar" userId="05f873b4-a386-453d-a2e0-769001d3b38e" providerId="ADAL" clId="{53A2EDF0-C692-4123-A772-4380A588C44D}" dt="2020-01-31T03:36:00.190" v="1010" actId="108"/>
          <ac:picMkLst>
            <pc:docMk/>
            <pc:sldMk cId="329429363" sldId="278"/>
            <ac:picMk id="48" creationId="{639195C0-4E0C-4874-AE6E-9546D417F682}"/>
          </ac:picMkLst>
        </pc:picChg>
        <pc:picChg chg="del">
          <ac:chgData name="Eric Chitambar" userId="05f873b4-a386-453d-a2e0-769001d3b38e" providerId="ADAL" clId="{53A2EDF0-C692-4123-A772-4380A588C44D}" dt="2020-01-31T03:20:28.494" v="824" actId="478"/>
          <ac:picMkLst>
            <pc:docMk/>
            <pc:sldMk cId="329429363" sldId="278"/>
            <ac:picMk id="52" creationId="{3F050F2E-1DB1-4EE6-8DD4-31C142A25709}"/>
          </ac:picMkLst>
        </pc:picChg>
        <pc:picChg chg="add del mod">
          <ac:chgData name="Eric Chitambar" userId="05f873b4-a386-453d-a2e0-769001d3b38e" providerId="ADAL" clId="{53A2EDF0-C692-4123-A772-4380A588C44D}" dt="2020-01-31T03:36:00.190" v="1011" actId="478"/>
          <ac:picMkLst>
            <pc:docMk/>
            <pc:sldMk cId="329429363" sldId="278"/>
            <ac:picMk id="53" creationId="{FD1F2471-60A1-46BD-8AD9-2B5C654DF2AB}"/>
          </ac:picMkLst>
        </pc:picChg>
        <pc:picChg chg="del">
          <ac:chgData name="Eric Chitambar" userId="05f873b4-a386-453d-a2e0-769001d3b38e" providerId="ADAL" clId="{53A2EDF0-C692-4123-A772-4380A588C44D}" dt="2020-01-31T03:20:28.494" v="824" actId="478"/>
          <ac:picMkLst>
            <pc:docMk/>
            <pc:sldMk cId="329429363" sldId="278"/>
            <ac:picMk id="55" creationId="{63783679-C23F-4B45-8C20-E37F61F9A366}"/>
          </ac:picMkLst>
        </pc:picChg>
        <pc:picChg chg="del">
          <ac:chgData name="Eric Chitambar" userId="05f873b4-a386-453d-a2e0-769001d3b38e" providerId="ADAL" clId="{53A2EDF0-C692-4123-A772-4380A588C44D}" dt="2020-01-31T03:20:20.135" v="822" actId="478"/>
          <ac:picMkLst>
            <pc:docMk/>
            <pc:sldMk cId="329429363" sldId="278"/>
            <ac:picMk id="59" creationId="{BB7FB5A1-0876-4A31-BDC3-69B4AE697671}"/>
          </ac:picMkLst>
        </pc:picChg>
        <pc:picChg chg="del">
          <ac:chgData name="Eric Chitambar" userId="05f873b4-a386-453d-a2e0-769001d3b38e" providerId="ADAL" clId="{53A2EDF0-C692-4123-A772-4380A588C44D}" dt="2020-01-31T03:20:20.135" v="822" actId="478"/>
          <ac:picMkLst>
            <pc:docMk/>
            <pc:sldMk cId="329429363" sldId="278"/>
            <ac:picMk id="61" creationId="{2B98E7E0-523C-483C-8722-74C8B1424955}"/>
          </ac:picMkLst>
        </pc:picChg>
        <pc:picChg chg="del">
          <ac:chgData name="Eric Chitambar" userId="05f873b4-a386-453d-a2e0-769001d3b38e" providerId="ADAL" clId="{53A2EDF0-C692-4123-A772-4380A588C44D}" dt="2020-01-31T03:20:20.135" v="822" actId="478"/>
          <ac:picMkLst>
            <pc:docMk/>
            <pc:sldMk cId="329429363" sldId="278"/>
            <ac:picMk id="63" creationId="{05435C32-B241-4E58-BE8F-D9799E66A8C4}"/>
          </ac:picMkLst>
        </pc:picChg>
        <pc:picChg chg="del">
          <ac:chgData name="Eric Chitambar" userId="05f873b4-a386-453d-a2e0-769001d3b38e" providerId="ADAL" clId="{53A2EDF0-C692-4123-A772-4380A588C44D}" dt="2020-01-31T03:20:28.494" v="824" actId="478"/>
          <ac:picMkLst>
            <pc:docMk/>
            <pc:sldMk cId="329429363" sldId="278"/>
            <ac:picMk id="65" creationId="{37EC1D62-7E95-43EB-B186-7AE29A9D2916}"/>
          </ac:picMkLst>
        </pc:picChg>
      </pc:sldChg>
      <pc:sldChg chg="addSp delSp modSp add">
        <pc:chgData name="Eric Chitambar" userId="05f873b4-a386-453d-a2e0-769001d3b38e" providerId="ADAL" clId="{53A2EDF0-C692-4123-A772-4380A588C44D}" dt="2020-01-31T03:52:20.657" v="1251" actId="1076"/>
        <pc:sldMkLst>
          <pc:docMk/>
          <pc:sldMk cId="3164913058" sldId="279"/>
        </pc:sldMkLst>
        <pc:spChg chg="mod">
          <ac:chgData name="Eric Chitambar" userId="05f873b4-a386-453d-a2e0-769001d3b38e" providerId="ADAL" clId="{53A2EDF0-C692-4123-A772-4380A588C44D}" dt="2020-01-31T03:36:13.619" v="1016" actId="20577"/>
          <ac:spMkLst>
            <pc:docMk/>
            <pc:sldMk cId="3164913058" sldId="279"/>
            <ac:spMk id="2" creationId="{36AFBAEA-E603-442A-BA07-BC0EC2445F4A}"/>
          </ac:spMkLst>
        </pc:spChg>
        <pc:picChg chg="mod ord">
          <ac:chgData name="Eric Chitambar" userId="05f873b4-a386-453d-a2e0-769001d3b38e" providerId="ADAL" clId="{53A2EDF0-C692-4123-A772-4380A588C44D}" dt="2020-01-31T03:36:42.966" v="1033" actId="108"/>
          <ac:picMkLst>
            <pc:docMk/>
            <pc:sldMk cId="3164913058" sldId="279"/>
            <ac:picMk id="4" creationId="{FE2F427C-B269-4305-AE6A-7C7C85BA5655}"/>
          </ac:picMkLst>
        </pc:picChg>
        <pc:picChg chg="del mod">
          <ac:chgData name="Eric Chitambar" userId="05f873b4-a386-453d-a2e0-769001d3b38e" providerId="ADAL" clId="{53A2EDF0-C692-4123-A772-4380A588C44D}" dt="2020-01-31T03:38:16.901" v="1059" actId="478"/>
          <ac:picMkLst>
            <pc:docMk/>
            <pc:sldMk cId="3164913058" sldId="279"/>
            <ac:picMk id="6" creationId="{36B5B817-D538-455D-BA93-2806828AA80F}"/>
          </ac:picMkLst>
        </pc:picChg>
        <pc:picChg chg="mod ord">
          <ac:chgData name="Eric Chitambar" userId="05f873b4-a386-453d-a2e0-769001d3b38e" providerId="ADAL" clId="{53A2EDF0-C692-4123-A772-4380A588C44D}" dt="2020-01-31T03:38:22.078" v="1070" actId="1035"/>
          <ac:picMkLst>
            <pc:docMk/>
            <pc:sldMk cId="3164913058" sldId="279"/>
            <ac:picMk id="8" creationId="{BED41209-8852-4A84-8AD6-D87131E1568D}"/>
          </ac:picMkLst>
        </pc:picChg>
        <pc:picChg chg="del mod ord">
          <ac:chgData name="Eric Chitambar" userId="05f873b4-a386-453d-a2e0-769001d3b38e" providerId="ADAL" clId="{53A2EDF0-C692-4123-A772-4380A588C44D}" dt="2020-01-31T03:40:33.141" v="1096" actId="478"/>
          <ac:picMkLst>
            <pc:docMk/>
            <pc:sldMk cId="3164913058" sldId="279"/>
            <ac:picMk id="10" creationId="{7C343DD5-ABEA-4126-9ED3-C1FCBC6C1B96}"/>
          </ac:picMkLst>
        </pc:picChg>
        <pc:picChg chg="mod ord">
          <ac:chgData name="Eric Chitambar" userId="05f873b4-a386-453d-a2e0-769001d3b38e" providerId="ADAL" clId="{53A2EDF0-C692-4123-A772-4380A588C44D}" dt="2020-01-31T03:40:33.141" v="1095" actId="108"/>
          <ac:picMkLst>
            <pc:docMk/>
            <pc:sldMk cId="3164913058" sldId="279"/>
            <ac:picMk id="12" creationId="{637D5058-6D29-4BC0-A13C-9F281407CE0B}"/>
          </ac:picMkLst>
        </pc:picChg>
        <pc:picChg chg="del mod">
          <ac:chgData name="Eric Chitambar" userId="05f873b4-a386-453d-a2e0-769001d3b38e" providerId="ADAL" clId="{53A2EDF0-C692-4123-A772-4380A588C44D}" dt="2020-01-31T03:36:42.966" v="1034" actId="478"/>
          <ac:picMkLst>
            <pc:docMk/>
            <pc:sldMk cId="3164913058" sldId="279"/>
            <ac:picMk id="13" creationId="{5E6509D2-8A81-4209-BE0C-3ACC73EF6305}"/>
          </ac:picMkLst>
        </pc:picChg>
        <pc:picChg chg="mod">
          <ac:chgData name="Eric Chitambar" userId="05f873b4-a386-453d-a2e0-769001d3b38e" providerId="ADAL" clId="{53A2EDF0-C692-4123-A772-4380A588C44D}" dt="2020-01-31T03:42:05.223" v="1103" actId="1076"/>
          <ac:picMkLst>
            <pc:docMk/>
            <pc:sldMk cId="3164913058" sldId="279"/>
            <ac:picMk id="15" creationId="{F4332A1B-D2AE-4B4A-B51A-ACEDCBA72619}"/>
          </ac:picMkLst>
        </pc:picChg>
        <pc:picChg chg="add del mod">
          <ac:chgData name="Eric Chitambar" userId="05f873b4-a386-453d-a2e0-769001d3b38e" providerId="ADAL" clId="{53A2EDF0-C692-4123-A772-4380A588C44D}" dt="2020-01-31T03:40:22.090" v="1084" actId="478"/>
          <ac:picMkLst>
            <pc:docMk/>
            <pc:sldMk cId="3164913058" sldId="279"/>
            <ac:picMk id="16" creationId="{60EDBB25-BF76-46C9-97B8-BE4F63864D04}"/>
          </ac:picMkLst>
        </pc:picChg>
        <pc:picChg chg="del mod">
          <ac:chgData name="Eric Chitambar" userId="05f873b4-a386-453d-a2e0-769001d3b38e" providerId="ADAL" clId="{53A2EDF0-C692-4123-A772-4380A588C44D}" dt="2020-01-31T03:48:00.828" v="1144" actId="478"/>
          <ac:picMkLst>
            <pc:docMk/>
            <pc:sldMk cId="3164913058" sldId="279"/>
            <ac:picMk id="18" creationId="{BF2A882C-F705-4224-8BE7-18F4F38AFA10}"/>
          </ac:picMkLst>
        </pc:picChg>
        <pc:picChg chg="del mod">
          <ac:chgData name="Eric Chitambar" userId="05f873b4-a386-453d-a2e0-769001d3b38e" providerId="ADAL" clId="{53A2EDF0-C692-4123-A772-4380A588C44D}" dt="2020-01-31T03:46:23.360" v="1130" actId="478"/>
          <ac:picMkLst>
            <pc:docMk/>
            <pc:sldMk cId="3164913058" sldId="279"/>
            <ac:picMk id="20" creationId="{016BBA68-6D8E-4D61-B7FA-3B37FD00966F}"/>
          </ac:picMkLst>
        </pc:picChg>
        <pc:picChg chg="del">
          <ac:chgData name="Eric Chitambar" userId="05f873b4-a386-453d-a2e0-769001d3b38e" providerId="ADAL" clId="{53A2EDF0-C692-4123-A772-4380A588C44D}" dt="2020-01-31T03:37:58.147" v="1044" actId="478"/>
          <ac:picMkLst>
            <pc:docMk/>
            <pc:sldMk cId="3164913058" sldId="279"/>
            <ac:picMk id="21" creationId="{F5144E2B-32F4-41CF-9CC8-AA0903323814}"/>
          </ac:picMkLst>
        </pc:picChg>
        <pc:picChg chg="del mod ord">
          <ac:chgData name="Eric Chitambar" userId="05f873b4-a386-453d-a2e0-769001d3b38e" providerId="ADAL" clId="{53A2EDF0-C692-4123-A772-4380A588C44D}" dt="2020-01-31T03:50:32.852" v="1202" actId="478"/>
          <ac:picMkLst>
            <pc:docMk/>
            <pc:sldMk cId="3164913058" sldId="279"/>
            <ac:picMk id="23" creationId="{3E4A3C03-8BFA-4D68-8CB8-D17964559A17}"/>
          </ac:picMkLst>
        </pc:picChg>
        <pc:picChg chg="del">
          <ac:chgData name="Eric Chitambar" userId="05f873b4-a386-453d-a2e0-769001d3b38e" providerId="ADAL" clId="{53A2EDF0-C692-4123-A772-4380A588C44D}" dt="2020-01-31T03:38:18.811" v="1060" actId="478"/>
          <ac:picMkLst>
            <pc:docMk/>
            <pc:sldMk cId="3164913058" sldId="279"/>
            <ac:picMk id="24" creationId="{284D47DA-7225-429F-86BB-A43D96F38A6C}"/>
          </ac:picMkLst>
        </pc:picChg>
        <pc:picChg chg="del mod ord">
          <ac:chgData name="Eric Chitambar" userId="05f873b4-a386-453d-a2e0-769001d3b38e" providerId="ADAL" clId="{53A2EDF0-C692-4123-A772-4380A588C44D}" dt="2020-01-31T03:48:14.613" v="1157" actId="478"/>
          <ac:picMkLst>
            <pc:docMk/>
            <pc:sldMk cId="3164913058" sldId="279"/>
            <ac:picMk id="26" creationId="{C1E64770-9128-497C-9315-786FB18582F2}"/>
          </ac:picMkLst>
        </pc:picChg>
        <pc:picChg chg="del">
          <ac:chgData name="Eric Chitambar" userId="05f873b4-a386-453d-a2e0-769001d3b38e" providerId="ADAL" clId="{53A2EDF0-C692-4123-A772-4380A588C44D}" dt="2020-01-31T03:37:55.340" v="1042" actId="478"/>
          <ac:picMkLst>
            <pc:docMk/>
            <pc:sldMk cId="3164913058" sldId="279"/>
            <ac:picMk id="28" creationId="{A861F2AC-2556-40D0-AED5-7035A9253689}"/>
          </ac:picMkLst>
        </pc:picChg>
        <pc:picChg chg="del mod ord">
          <ac:chgData name="Eric Chitambar" userId="05f873b4-a386-453d-a2e0-769001d3b38e" providerId="ADAL" clId="{53A2EDF0-C692-4123-A772-4380A588C44D}" dt="2020-01-31T03:48:23.749" v="1170" actId="478"/>
          <ac:picMkLst>
            <pc:docMk/>
            <pc:sldMk cId="3164913058" sldId="279"/>
            <ac:picMk id="29" creationId="{C0ABBCFD-C42C-4EED-8420-436404D911D0}"/>
          </ac:picMkLst>
        </pc:picChg>
        <pc:picChg chg="del mod ord">
          <ac:chgData name="Eric Chitambar" userId="05f873b4-a386-453d-a2e0-769001d3b38e" providerId="ADAL" clId="{53A2EDF0-C692-4123-A772-4380A588C44D}" dt="2020-01-31T03:51:13.427" v="1230" actId="478"/>
          <ac:picMkLst>
            <pc:docMk/>
            <pc:sldMk cId="3164913058" sldId="279"/>
            <ac:picMk id="31" creationId="{84CD6432-2551-4706-8A83-4303C177FF5D}"/>
          </ac:picMkLst>
        </pc:picChg>
        <pc:picChg chg="del mod">
          <ac:chgData name="Eric Chitambar" userId="05f873b4-a386-453d-a2e0-769001d3b38e" providerId="ADAL" clId="{53A2EDF0-C692-4123-A772-4380A588C44D}" dt="2020-01-31T03:50:13.372" v="1189" actId="478"/>
          <ac:picMkLst>
            <pc:docMk/>
            <pc:sldMk cId="3164913058" sldId="279"/>
            <ac:picMk id="33" creationId="{347253F9-C0F4-4926-94E5-BECEF79E89E0}"/>
          </ac:picMkLst>
        </pc:picChg>
        <pc:picChg chg="del mod ord">
          <ac:chgData name="Eric Chitambar" userId="05f873b4-a386-453d-a2e0-769001d3b38e" providerId="ADAL" clId="{53A2EDF0-C692-4123-A772-4380A588C44D}" dt="2020-01-31T03:51:28.467" v="1244" actId="478"/>
          <ac:picMkLst>
            <pc:docMk/>
            <pc:sldMk cId="3164913058" sldId="279"/>
            <ac:picMk id="35" creationId="{F231D0CD-CCAF-419A-8962-0D444F35521A}"/>
          </ac:picMkLst>
        </pc:picChg>
        <pc:picChg chg="del mod ord">
          <ac:chgData name="Eric Chitambar" userId="05f873b4-a386-453d-a2e0-769001d3b38e" providerId="ADAL" clId="{53A2EDF0-C692-4123-A772-4380A588C44D}" dt="2020-01-31T03:50:52.307" v="1215" actId="478"/>
          <ac:picMkLst>
            <pc:docMk/>
            <pc:sldMk cId="3164913058" sldId="279"/>
            <ac:picMk id="37" creationId="{9EBE2A61-241A-4B86-A06D-C34CC6E42A71}"/>
          </ac:picMkLst>
        </pc:picChg>
        <pc:picChg chg="del">
          <ac:chgData name="Eric Chitambar" userId="05f873b4-a386-453d-a2e0-769001d3b38e" providerId="ADAL" clId="{53A2EDF0-C692-4123-A772-4380A588C44D}" dt="2020-01-31T03:37:59.451" v="1045" actId="478"/>
          <ac:picMkLst>
            <pc:docMk/>
            <pc:sldMk cId="3164913058" sldId="279"/>
            <ac:picMk id="38" creationId="{D9ABF7E1-BE2F-439B-AA03-9AA1AA53A64C}"/>
          </ac:picMkLst>
        </pc:picChg>
        <pc:picChg chg="mod ord">
          <ac:chgData name="Eric Chitambar" userId="05f873b4-a386-453d-a2e0-769001d3b38e" providerId="ADAL" clId="{53A2EDF0-C692-4123-A772-4380A588C44D}" dt="2020-01-31T03:51:17.259" v="1231" actId="1076"/>
          <ac:picMkLst>
            <pc:docMk/>
            <pc:sldMk cId="3164913058" sldId="279"/>
            <ac:picMk id="40" creationId="{191A6CF8-FEE6-47E2-BD89-79335B1C93F2}"/>
          </ac:picMkLst>
        </pc:picChg>
        <pc:picChg chg="mod ord">
          <ac:chgData name="Eric Chitambar" userId="05f873b4-a386-453d-a2e0-769001d3b38e" providerId="ADAL" clId="{53A2EDF0-C692-4123-A772-4380A588C44D}" dt="2020-01-31T03:51:13.427" v="1229" actId="108"/>
          <ac:picMkLst>
            <pc:docMk/>
            <pc:sldMk cId="3164913058" sldId="279"/>
            <ac:picMk id="42" creationId="{734AFF9A-73D8-4CB7-89F9-C3A346295A93}"/>
          </ac:picMkLst>
        </pc:picChg>
        <pc:picChg chg="mod ord">
          <ac:chgData name="Eric Chitambar" userId="05f873b4-a386-453d-a2e0-769001d3b38e" providerId="ADAL" clId="{53A2EDF0-C692-4123-A772-4380A588C44D}" dt="2020-01-31T03:51:28.467" v="1243" actId="108"/>
          <ac:picMkLst>
            <pc:docMk/>
            <pc:sldMk cId="3164913058" sldId="279"/>
            <ac:picMk id="44" creationId="{C095A234-4B02-413D-9FB1-C3A62C89D435}"/>
          </ac:picMkLst>
        </pc:picChg>
        <pc:picChg chg="del">
          <ac:chgData name="Eric Chitambar" userId="05f873b4-a386-453d-a2e0-769001d3b38e" providerId="ADAL" clId="{53A2EDF0-C692-4123-A772-4380A588C44D}" dt="2020-01-31T03:37:56.838" v="1043" actId="478"/>
          <ac:picMkLst>
            <pc:docMk/>
            <pc:sldMk cId="3164913058" sldId="279"/>
            <ac:picMk id="46" creationId="{AF79AFC6-E469-4870-8F4E-CE68D7CE38DE}"/>
          </ac:picMkLst>
        </pc:picChg>
        <pc:picChg chg="mod">
          <ac:chgData name="Eric Chitambar" userId="05f873b4-a386-453d-a2e0-769001d3b38e" providerId="ADAL" clId="{53A2EDF0-C692-4123-A772-4380A588C44D}" dt="2020-01-31T03:52:20.657" v="1251" actId="1076"/>
          <ac:picMkLst>
            <pc:docMk/>
            <pc:sldMk cId="3164913058" sldId="279"/>
            <ac:picMk id="47" creationId="{4B8114AF-3A48-418C-878F-3FF155748C25}"/>
          </ac:picMkLst>
        </pc:picChg>
        <pc:picChg chg="del">
          <ac:chgData name="Eric Chitambar" userId="05f873b4-a386-453d-a2e0-769001d3b38e" providerId="ADAL" clId="{53A2EDF0-C692-4123-A772-4380A588C44D}" dt="2020-01-31T03:38:01.850" v="1046" actId="478"/>
          <ac:picMkLst>
            <pc:docMk/>
            <pc:sldMk cId="3164913058" sldId="279"/>
            <ac:picMk id="48" creationId="{639195C0-4E0C-4874-AE6E-9546D417F682}"/>
          </ac:picMkLst>
        </pc:picChg>
      </pc:sldChg>
      <pc:sldChg chg="addSp delSp modSp add">
        <pc:chgData name="Eric Chitambar" userId="05f873b4-a386-453d-a2e0-769001d3b38e" providerId="ADAL" clId="{53A2EDF0-C692-4123-A772-4380A588C44D}" dt="2020-01-31T03:59:10.663" v="1370" actId="478"/>
        <pc:sldMkLst>
          <pc:docMk/>
          <pc:sldMk cId="3754443493" sldId="280"/>
        </pc:sldMkLst>
        <pc:picChg chg="del mod">
          <ac:chgData name="Eric Chitambar" userId="05f873b4-a386-453d-a2e0-769001d3b38e" providerId="ADAL" clId="{53A2EDF0-C692-4123-A772-4380A588C44D}" dt="2020-01-31T03:54:30.449" v="1273" actId="478"/>
          <ac:picMkLst>
            <pc:docMk/>
            <pc:sldMk cId="3754443493" sldId="280"/>
            <ac:picMk id="4" creationId="{FE2F427C-B269-4305-AE6A-7C7C85BA5655}"/>
          </ac:picMkLst>
        </pc:picChg>
        <pc:picChg chg="del mod ord">
          <ac:chgData name="Eric Chitambar" userId="05f873b4-a386-453d-a2e0-769001d3b38e" providerId="ADAL" clId="{53A2EDF0-C692-4123-A772-4380A588C44D}" dt="2020-01-31T03:54:39.410" v="1292" actId="478"/>
          <ac:picMkLst>
            <pc:docMk/>
            <pc:sldMk cId="3754443493" sldId="280"/>
            <ac:picMk id="5" creationId="{097790ED-E4FB-4182-805E-E460799B45D6}"/>
          </ac:picMkLst>
        </pc:picChg>
        <pc:picChg chg="mod ord">
          <ac:chgData name="Eric Chitambar" userId="05f873b4-a386-453d-a2e0-769001d3b38e" providerId="ADAL" clId="{53A2EDF0-C692-4123-A772-4380A588C44D}" dt="2020-01-31T03:54:39.410" v="1291" actId="108"/>
          <ac:picMkLst>
            <pc:docMk/>
            <pc:sldMk cId="3754443493" sldId="280"/>
            <ac:picMk id="7" creationId="{2492805F-08D7-4CBC-9291-F99BB5F1FA6B}"/>
          </ac:picMkLst>
        </pc:picChg>
        <pc:picChg chg="del">
          <ac:chgData name="Eric Chitambar" userId="05f873b4-a386-453d-a2e0-769001d3b38e" providerId="ADAL" clId="{53A2EDF0-C692-4123-A772-4380A588C44D}" dt="2020-01-31T03:55:25.962" v="1309" actId="478"/>
          <ac:picMkLst>
            <pc:docMk/>
            <pc:sldMk cId="3754443493" sldId="280"/>
            <ac:picMk id="8" creationId="{BED41209-8852-4A84-8AD6-D87131E1568D}"/>
          </ac:picMkLst>
        </pc:picChg>
        <pc:picChg chg="mod ord">
          <ac:chgData name="Eric Chitambar" userId="05f873b4-a386-453d-a2e0-769001d3b38e" providerId="ADAL" clId="{53A2EDF0-C692-4123-A772-4380A588C44D}" dt="2020-01-31T03:55:23.428" v="1308" actId="1076"/>
          <ac:picMkLst>
            <pc:docMk/>
            <pc:sldMk cId="3754443493" sldId="280"/>
            <ac:picMk id="10" creationId="{95696508-E3F5-465B-A613-2AC1C0A9D4F4}"/>
          </ac:picMkLst>
        </pc:picChg>
        <pc:picChg chg="del">
          <ac:chgData name="Eric Chitambar" userId="05f873b4-a386-453d-a2e0-769001d3b38e" providerId="ADAL" clId="{53A2EDF0-C692-4123-A772-4380A588C44D}" dt="2020-01-31T03:57:16.974" v="1336" actId="478"/>
          <ac:picMkLst>
            <pc:docMk/>
            <pc:sldMk cId="3754443493" sldId="280"/>
            <ac:picMk id="12" creationId="{637D5058-6D29-4BC0-A13C-9F281407CE0B}"/>
          </ac:picMkLst>
        </pc:picChg>
        <pc:picChg chg="del mod ord">
          <ac:chgData name="Eric Chitambar" userId="05f873b4-a386-453d-a2e0-769001d3b38e" providerId="ADAL" clId="{53A2EDF0-C692-4123-A772-4380A588C44D}" dt="2020-01-31T03:57:04.643" v="1335" actId="478"/>
          <ac:picMkLst>
            <pc:docMk/>
            <pc:sldMk cId="3754443493" sldId="280"/>
            <ac:picMk id="13" creationId="{ED5AC860-5514-457C-88C8-87BECC84CC1B}"/>
          </ac:picMkLst>
        </pc:picChg>
        <pc:picChg chg="del">
          <ac:chgData name="Eric Chitambar" userId="05f873b4-a386-453d-a2e0-769001d3b38e" providerId="ADAL" clId="{53A2EDF0-C692-4123-A772-4380A588C44D}" dt="2020-01-31T03:57:16.974" v="1336" actId="478"/>
          <ac:picMkLst>
            <pc:docMk/>
            <pc:sldMk cId="3754443493" sldId="280"/>
            <ac:picMk id="15" creationId="{F4332A1B-D2AE-4B4A-B51A-ACEDCBA72619}"/>
          </ac:picMkLst>
        </pc:picChg>
        <pc:picChg chg="mod ord">
          <ac:chgData name="Eric Chitambar" userId="05f873b4-a386-453d-a2e0-769001d3b38e" providerId="ADAL" clId="{53A2EDF0-C692-4123-A772-4380A588C44D}" dt="2020-01-31T03:57:04.643" v="1334" actId="108"/>
          <ac:picMkLst>
            <pc:docMk/>
            <pc:sldMk cId="3754443493" sldId="280"/>
            <ac:picMk id="16" creationId="{42776AE4-43E3-43D6-8162-37B1206D0077}"/>
          </ac:picMkLst>
        </pc:picChg>
        <pc:picChg chg="add del mod">
          <ac:chgData name="Eric Chitambar" userId="05f873b4-a386-453d-a2e0-769001d3b38e" providerId="ADAL" clId="{53A2EDF0-C692-4123-A772-4380A588C44D}" dt="2020-01-31T03:56:44.131" v="1323" actId="478"/>
          <ac:picMkLst>
            <pc:docMk/>
            <pc:sldMk cId="3754443493" sldId="280"/>
            <ac:picMk id="17" creationId="{3197E39F-BCED-46F5-B126-6309AA4EFC7D}"/>
          </ac:picMkLst>
        </pc:picChg>
        <pc:picChg chg="del mod">
          <ac:chgData name="Eric Chitambar" userId="05f873b4-a386-453d-a2e0-769001d3b38e" providerId="ADAL" clId="{53A2EDF0-C692-4123-A772-4380A588C44D}" dt="2020-01-31T03:59:10.663" v="1370" actId="478"/>
          <ac:picMkLst>
            <pc:docMk/>
            <pc:sldMk cId="3754443493" sldId="280"/>
            <ac:picMk id="19" creationId="{C1E35A22-03A8-49D8-8CF2-B6D2B7384F5B}"/>
          </ac:picMkLst>
        </pc:picChg>
        <pc:picChg chg="mod ord">
          <ac:chgData name="Eric Chitambar" userId="05f873b4-a386-453d-a2e0-769001d3b38e" providerId="ADAL" clId="{53A2EDF0-C692-4123-A772-4380A588C44D}" dt="2020-01-31T03:58:58.390" v="1356" actId="108"/>
          <ac:picMkLst>
            <pc:docMk/>
            <pc:sldMk cId="3754443493" sldId="280"/>
            <ac:picMk id="21" creationId="{1BC98DE0-2C11-4A41-A903-4163CE22152F}"/>
          </ac:picMkLst>
        </pc:picChg>
        <pc:picChg chg="mod ord">
          <ac:chgData name="Eric Chitambar" userId="05f873b4-a386-453d-a2e0-769001d3b38e" providerId="ADAL" clId="{53A2EDF0-C692-4123-A772-4380A588C44D}" dt="2020-01-31T03:59:10.663" v="1369" actId="108"/>
          <ac:picMkLst>
            <pc:docMk/>
            <pc:sldMk cId="3754443493" sldId="280"/>
            <ac:picMk id="23" creationId="{2AF371E3-97F2-4870-90B1-F24290730886}"/>
          </ac:picMkLst>
        </pc:picChg>
        <pc:picChg chg="add del mod">
          <ac:chgData name="Eric Chitambar" userId="05f873b4-a386-453d-a2e0-769001d3b38e" providerId="ADAL" clId="{53A2EDF0-C692-4123-A772-4380A588C44D}" dt="2020-01-31T03:58:58.390" v="1357" actId="478"/>
          <ac:picMkLst>
            <pc:docMk/>
            <pc:sldMk cId="3754443493" sldId="280"/>
            <ac:picMk id="24" creationId="{B6C34DAC-C4BF-460A-8194-3322582507BC}"/>
          </ac:picMkLst>
        </pc:picChg>
        <pc:picChg chg="del">
          <ac:chgData name="Eric Chitambar" userId="05f873b4-a386-453d-a2e0-769001d3b38e" providerId="ADAL" clId="{53A2EDF0-C692-4123-A772-4380A588C44D}" dt="2020-01-31T03:57:16.974" v="1336" actId="478"/>
          <ac:picMkLst>
            <pc:docMk/>
            <pc:sldMk cId="3754443493" sldId="280"/>
            <ac:picMk id="40" creationId="{191A6CF8-FEE6-47E2-BD89-79335B1C93F2}"/>
          </ac:picMkLst>
        </pc:picChg>
        <pc:picChg chg="del mod">
          <ac:chgData name="Eric Chitambar" userId="05f873b4-a386-453d-a2e0-769001d3b38e" providerId="ADAL" clId="{53A2EDF0-C692-4123-A772-4380A588C44D}" dt="2020-01-31T03:55:19.964" v="1307" actId="478"/>
          <ac:picMkLst>
            <pc:docMk/>
            <pc:sldMk cId="3754443493" sldId="280"/>
            <ac:picMk id="42" creationId="{734AFF9A-73D8-4CB7-89F9-C3A346295A93}"/>
          </ac:picMkLst>
        </pc:picChg>
        <pc:picChg chg="del">
          <ac:chgData name="Eric Chitambar" userId="05f873b4-a386-453d-a2e0-769001d3b38e" providerId="ADAL" clId="{53A2EDF0-C692-4123-A772-4380A588C44D}" dt="2020-01-31T03:57:16.974" v="1336" actId="478"/>
          <ac:picMkLst>
            <pc:docMk/>
            <pc:sldMk cId="3754443493" sldId="280"/>
            <ac:picMk id="44" creationId="{C095A234-4B02-413D-9FB1-C3A62C89D435}"/>
          </ac:picMkLst>
        </pc:picChg>
        <pc:picChg chg="del">
          <ac:chgData name="Eric Chitambar" userId="05f873b4-a386-453d-a2e0-769001d3b38e" providerId="ADAL" clId="{53A2EDF0-C692-4123-A772-4380A588C44D}" dt="2020-01-31T03:57:16.974" v="1336" actId="478"/>
          <ac:picMkLst>
            <pc:docMk/>
            <pc:sldMk cId="3754443493" sldId="280"/>
            <ac:picMk id="47" creationId="{4B8114AF-3A48-418C-878F-3FF155748C25}"/>
          </ac:picMkLst>
        </pc:picChg>
      </pc:sldChg>
    </pc:docChg>
  </pc:docChgLst>
  <pc:docChgLst>
    <pc:chgData name="Chitambar, Eric" userId="05f873b4-a386-453d-a2e0-769001d3b38e" providerId="ADAL" clId="{316B287C-C90D-421F-9E5E-ECAC7D7792F8}"/>
    <pc:docChg chg="custSel delSld modSld">
      <pc:chgData name="Chitambar, Eric" userId="05f873b4-a386-453d-a2e0-769001d3b38e" providerId="ADAL" clId="{316B287C-C90D-421F-9E5E-ECAC7D7792F8}" dt="2020-01-27T15:51:23.575" v="222" actId="478"/>
      <pc:docMkLst>
        <pc:docMk/>
      </pc:docMkLst>
      <pc:sldChg chg="del">
        <pc:chgData name="Chitambar, Eric" userId="05f873b4-a386-453d-a2e0-769001d3b38e" providerId="ADAL" clId="{316B287C-C90D-421F-9E5E-ECAC7D7792F8}" dt="2020-01-27T15:32:24.462" v="4" actId="2696"/>
        <pc:sldMkLst>
          <pc:docMk/>
          <pc:sldMk cId="4216913733" sldId="265"/>
        </pc:sldMkLst>
      </pc:sldChg>
      <pc:sldChg chg="modAnim">
        <pc:chgData name="Chitambar, Eric" userId="05f873b4-a386-453d-a2e0-769001d3b38e" providerId="ADAL" clId="{316B287C-C90D-421F-9E5E-ECAC7D7792F8}" dt="2020-01-27T15:32:44.038" v="7"/>
        <pc:sldMkLst>
          <pc:docMk/>
          <pc:sldMk cId="3472500195" sldId="266"/>
        </pc:sldMkLst>
      </pc:sldChg>
      <pc:sldChg chg="delSp modSp modAnim">
        <pc:chgData name="Chitambar, Eric" userId="05f873b4-a386-453d-a2e0-769001d3b38e" providerId="ADAL" clId="{316B287C-C90D-421F-9E5E-ECAC7D7792F8}" dt="2020-01-27T15:39:07.109" v="74"/>
        <pc:sldMkLst>
          <pc:docMk/>
          <pc:sldMk cId="4192140971" sldId="268"/>
        </pc:sldMkLst>
        <pc:picChg chg="mod ord">
          <ac:chgData name="Chitambar, Eric" userId="05f873b4-a386-453d-a2e0-769001d3b38e" providerId="ADAL" clId="{316B287C-C90D-421F-9E5E-ECAC7D7792F8}" dt="2020-01-27T15:35:40.700" v="29" actId="108"/>
          <ac:picMkLst>
            <pc:docMk/>
            <pc:sldMk cId="4192140971" sldId="268"/>
            <ac:picMk id="4" creationId="{7258ECD2-B98A-4D9C-BE69-52E841FE86BB}"/>
          </ac:picMkLst>
        </pc:picChg>
        <pc:picChg chg="del mod">
          <ac:chgData name="Chitambar, Eric" userId="05f873b4-a386-453d-a2e0-769001d3b38e" providerId="ADAL" clId="{316B287C-C90D-421F-9E5E-ECAC7D7792F8}" dt="2020-01-27T15:36:00.982" v="47" actId="478"/>
          <ac:picMkLst>
            <pc:docMk/>
            <pc:sldMk cId="4192140971" sldId="268"/>
            <ac:picMk id="6" creationId="{5E31310E-2156-4C47-AA32-98A31DF50DAE}"/>
          </ac:picMkLst>
        </pc:picChg>
        <pc:picChg chg="del mod">
          <ac:chgData name="Chitambar, Eric" userId="05f873b4-a386-453d-a2e0-769001d3b38e" providerId="ADAL" clId="{316B287C-C90D-421F-9E5E-ECAC7D7792F8}" dt="2020-01-27T15:35:40.700" v="30" actId="478"/>
          <ac:picMkLst>
            <pc:docMk/>
            <pc:sldMk cId="4192140971" sldId="268"/>
            <ac:picMk id="8" creationId="{8B9E5767-74B0-41BB-A885-2FF6E2350D75}"/>
          </ac:picMkLst>
        </pc:picChg>
        <pc:picChg chg="del mod ord">
          <ac:chgData name="Chitambar, Eric" userId="05f873b4-a386-453d-a2e0-769001d3b38e" providerId="ADAL" clId="{316B287C-C90D-421F-9E5E-ECAC7D7792F8}" dt="2020-01-27T15:37:18.501" v="60" actId="478"/>
          <ac:picMkLst>
            <pc:docMk/>
            <pc:sldMk cId="4192140971" sldId="268"/>
            <ac:picMk id="9" creationId="{CFC2C3DB-8C4B-4A86-884C-CA2BA1EE05C9}"/>
          </ac:picMkLst>
        </pc:picChg>
        <pc:picChg chg="del mod ord">
          <ac:chgData name="Chitambar, Eric" userId="05f873b4-a386-453d-a2e0-769001d3b38e" providerId="ADAL" clId="{316B287C-C90D-421F-9E5E-ECAC7D7792F8}" dt="2020-01-27T15:38:20.339" v="72" actId="478"/>
          <ac:picMkLst>
            <pc:docMk/>
            <pc:sldMk cId="4192140971" sldId="268"/>
            <ac:picMk id="11" creationId="{63FCADEC-E8E1-4619-8F1A-15790BA35F4E}"/>
          </ac:picMkLst>
        </pc:picChg>
        <pc:picChg chg="mod ord">
          <ac:chgData name="Chitambar, Eric" userId="05f873b4-a386-453d-a2e0-769001d3b38e" providerId="ADAL" clId="{316B287C-C90D-421F-9E5E-ECAC7D7792F8}" dt="2020-01-27T15:38:20.339" v="71" actId="108"/>
          <ac:picMkLst>
            <pc:docMk/>
            <pc:sldMk cId="4192140971" sldId="268"/>
            <ac:picMk id="14" creationId="{A6BFF88F-1007-420F-9D74-044CB13BB6D3}"/>
          </ac:picMkLst>
        </pc:picChg>
      </pc:sldChg>
      <pc:sldChg chg="delSp modSp">
        <pc:chgData name="Chitambar, Eric" userId="05f873b4-a386-453d-a2e0-769001d3b38e" providerId="ADAL" clId="{316B287C-C90D-421F-9E5E-ECAC7D7792F8}" dt="2020-01-27T15:51:23.575" v="222" actId="478"/>
        <pc:sldMkLst>
          <pc:docMk/>
          <pc:sldMk cId="2194429596" sldId="269"/>
        </pc:sldMkLst>
        <pc:spChg chg="mod">
          <ac:chgData name="Chitambar, Eric" userId="05f873b4-a386-453d-a2e0-769001d3b38e" providerId="ADAL" clId="{316B287C-C90D-421F-9E5E-ECAC7D7792F8}" dt="2020-01-27T15:51:07.758" v="221" actId="20577"/>
          <ac:spMkLst>
            <pc:docMk/>
            <pc:sldMk cId="2194429596" sldId="269"/>
            <ac:spMk id="3" creationId="{BB78187C-B5D6-4DB0-9A1A-C42FAFB13398}"/>
          </ac:spMkLst>
        </pc:spChg>
        <pc:spChg chg="del">
          <ac:chgData name="Chitambar, Eric" userId="05f873b4-a386-453d-a2e0-769001d3b38e" providerId="ADAL" clId="{316B287C-C90D-421F-9E5E-ECAC7D7792F8}" dt="2020-01-27T15:51:23.575" v="222" actId="478"/>
          <ac:spMkLst>
            <pc:docMk/>
            <pc:sldMk cId="2194429596" sldId="269"/>
            <ac:spMk id="4" creationId="{2E09C1D3-5C1F-41C1-A3C3-429429D7AD21}"/>
          </ac:spMkLst>
        </pc:spChg>
      </pc:sldChg>
      <pc:sldChg chg="modSp modAnim">
        <pc:chgData name="Chitambar, Eric" userId="05f873b4-a386-453d-a2e0-769001d3b38e" providerId="ADAL" clId="{316B287C-C90D-421F-9E5E-ECAC7D7792F8}" dt="2020-01-27T15:34:35.885" v="16"/>
        <pc:sldMkLst>
          <pc:docMk/>
          <pc:sldMk cId="2708428107" sldId="270"/>
        </pc:sldMkLst>
        <pc:picChg chg="mod">
          <ac:chgData name="Chitambar, Eric" userId="05f873b4-a386-453d-a2e0-769001d3b38e" providerId="ADAL" clId="{316B287C-C90D-421F-9E5E-ECAC7D7792F8}" dt="2020-01-27T15:34:13.474" v="9" actId="1076"/>
          <ac:picMkLst>
            <pc:docMk/>
            <pc:sldMk cId="2708428107" sldId="270"/>
            <ac:picMk id="9" creationId="{11615800-E714-4B6A-B94D-F067D34CAA4C}"/>
          </ac:picMkLst>
        </pc:picChg>
        <pc:picChg chg="mod">
          <ac:chgData name="Chitambar, Eric" userId="05f873b4-a386-453d-a2e0-769001d3b38e" providerId="ADAL" clId="{316B287C-C90D-421F-9E5E-ECAC7D7792F8}" dt="2020-01-27T15:34:15.089" v="10" actId="1076"/>
          <ac:picMkLst>
            <pc:docMk/>
            <pc:sldMk cId="2708428107" sldId="270"/>
            <ac:picMk id="15" creationId="{4657CE8D-9F54-45DB-BED2-BB81D84CBA08}"/>
          </ac:picMkLst>
        </pc:picChg>
        <pc:picChg chg="mod">
          <ac:chgData name="Chitambar, Eric" userId="05f873b4-a386-453d-a2e0-769001d3b38e" providerId="ADAL" clId="{316B287C-C90D-421F-9E5E-ECAC7D7792F8}" dt="2020-01-27T15:34:16.745" v="11" actId="1076"/>
          <ac:picMkLst>
            <pc:docMk/>
            <pc:sldMk cId="2708428107" sldId="270"/>
            <ac:picMk id="17" creationId="{2B76821F-DA1F-46C8-AFDE-4A40BB599AE6}"/>
          </ac:picMkLst>
        </pc:picChg>
      </pc:sldChg>
      <pc:sldChg chg="addSp delSp modSp modAnim">
        <pc:chgData name="Chitambar, Eric" userId="05f873b4-a386-453d-a2e0-769001d3b38e" providerId="ADAL" clId="{316B287C-C90D-421F-9E5E-ECAC7D7792F8}" dt="2020-01-27T15:47:30.880" v="130"/>
        <pc:sldMkLst>
          <pc:docMk/>
          <pc:sldMk cId="3554421356" sldId="271"/>
        </pc:sldMkLst>
        <pc:picChg chg="del mod ord">
          <ac:chgData name="Chitambar, Eric" userId="05f873b4-a386-453d-a2e0-769001d3b38e" providerId="ADAL" clId="{316B287C-C90D-421F-9E5E-ECAC7D7792F8}" dt="2020-01-27T15:43:08.746" v="123" actId="478"/>
          <ac:picMkLst>
            <pc:docMk/>
            <pc:sldMk cId="3554421356" sldId="271"/>
            <ac:picMk id="4" creationId="{EA5BE2DB-A9DD-4F83-9695-B9EE87AA0E74}"/>
          </ac:picMkLst>
        </pc:picChg>
        <pc:picChg chg="mod ord">
          <ac:chgData name="Chitambar, Eric" userId="05f873b4-a386-453d-a2e0-769001d3b38e" providerId="ADAL" clId="{316B287C-C90D-421F-9E5E-ECAC7D7792F8}" dt="2020-01-27T15:43:08.746" v="122" actId="108"/>
          <ac:picMkLst>
            <pc:docMk/>
            <pc:sldMk cId="3554421356" sldId="271"/>
            <ac:picMk id="6" creationId="{9ADF11F4-6291-4DB3-8A85-CFEB6EC9FFB3}"/>
          </ac:picMkLst>
        </pc:picChg>
        <pc:picChg chg="add del mod">
          <ac:chgData name="Chitambar, Eric" userId="05f873b4-a386-453d-a2e0-769001d3b38e" providerId="ADAL" clId="{316B287C-C90D-421F-9E5E-ECAC7D7792F8}" dt="2020-01-27T15:40:35.179" v="111" actId="478"/>
          <ac:picMkLst>
            <pc:docMk/>
            <pc:sldMk cId="3554421356" sldId="271"/>
            <ac:picMk id="7" creationId="{A0FA678A-D441-4750-AC00-42A6E96859BC}"/>
          </ac:picMkLst>
        </pc:picChg>
        <pc:picChg chg="mod">
          <ac:chgData name="Chitambar, Eric" userId="05f873b4-a386-453d-a2e0-769001d3b38e" providerId="ADAL" clId="{316B287C-C90D-421F-9E5E-ECAC7D7792F8}" dt="2020-01-27T15:43:16.067" v="124" actId="1076"/>
          <ac:picMkLst>
            <pc:docMk/>
            <pc:sldMk cId="3554421356" sldId="271"/>
            <ac:picMk id="14" creationId="{88893C78-6DE9-49DE-92BB-38CA533ACCB9}"/>
          </ac:picMkLst>
        </pc:picChg>
        <pc:picChg chg="mod">
          <ac:chgData name="Chitambar, Eric" userId="05f873b4-a386-453d-a2e0-769001d3b38e" providerId="ADAL" clId="{316B287C-C90D-421F-9E5E-ECAC7D7792F8}" dt="2020-01-27T15:43:17.390" v="125" actId="1076"/>
          <ac:picMkLst>
            <pc:docMk/>
            <pc:sldMk cId="3554421356" sldId="271"/>
            <ac:picMk id="23" creationId="{20E165DE-C8E6-4C10-9977-EB3B4AB38933}"/>
          </ac:picMkLst>
        </pc:picChg>
        <pc:picChg chg="mod">
          <ac:chgData name="Chitambar, Eric" userId="05f873b4-a386-453d-a2e0-769001d3b38e" providerId="ADAL" clId="{316B287C-C90D-421F-9E5E-ECAC7D7792F8}" dt="2020-01-27T15:39:53.922" v="96" actId="1076"/>
          <ac:picMkLst>
            <pc:docMk/>
            <pc:sldMk cId="3554421356" sldId="271"/>
            <ac:picMk id="27" creationId="{7D78748D-54AC-4300-AA42-5F7F58FBC06D}"/>
          </ac:picMkLst>
        </pc:picChg>
      </pc:sldChg>
    </pc:docChg>
  </pc:docChgLst>
  <pc:docChgLst>
    <pc:chgData name="Eric Chitambar" userId="05f873b4-a386-453d-a2e0-769001d3b38e" providerId="ADAL" clId="{7F95D672-E699-40C5-9B06-EA8A47CC9C7B}"/>
    <pc:docChg chg="undo custSel addSld delSld modSld">
      <pc:chgData name="Eric Chitambar" userId="05f873b4-a386-453d-a2e0-769001d3b38e" providerId="ADAL" clId="{7F95D672-E699-40C5-9B06-EA8A47CC9C7B}" dt="2020-02-03T17:52:05.865" v="2556" actId="478"/>
      <pc:docMkLst>
        <pc:docMk/>
      </pc:docMkLst>
      <pc:sldChg chg="modSp">
        <pc:chgData name="Eric Chitambar" userId="05f873b4-a386-453d-a2e0-769001d3b38e" providerId="ADAL" clId="{7F95D672-E699-40C5-9B06-EA8A47CC9C7B}" dt="2020-02-02T19:25:06.303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7F95D672-E699-40C5-9B06-EA8A47CC9C7B}" dt="2020-02-02T19:25:06.303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7F95D672-E699-40C5-9B06-EA8A47CC9C7B}" dt="2020-02-03T15:29:21.682" v="2486" actId="1076"/>
        <pc:sldMkLst>
          <pc:docMk/>
          <pc:sldMk cId="4192140971" sldId="268"/>
        </pc:sldMkLst>
        <pc:spChg chg="mod">
          <ac:chgData name="Eric Chitambar" userId="05f873b4-a386-453d-a2e0-769001d3b38e" providerId="ADAL" clId="{7F95D672-E699-40C5-9B06-EA8A47CC9C7B}" dt="2020-02-02T19:25:27.318" v="17" actId="20577"/>
          <ac:spMkLst>
            <pc:docMk/>
            <pc:sldMk cId="4192140971" sldId="268"/>
            <ac:spMk id="2" creationId="{36AFBAEA-E603-442A-BA07-BC0EC2445F4A}"/>
          </ac:spMkLst>
        </pc:spChg>
        <pc:picChg chg="del mod ord">
          <ac:chgData name="Eric Chitambar" userId="05f873b4-a386-453d-a2e0-769001d3b38e" providerId="ADAL" clId="{7F95D672-E699-40C5-9B06-EA8A47CC9C7B}" dt="2020-02-03T14:30:27.105" v="1893" actId="478"/>
          <ac:picMkLst>
            <pc:docMk/>
            <pc:sldMk cId="4192140971" sldId="268"/>
            <ac:picMk id="4" creationId="{8448AFD6-69AB-4A46-9F29-17FD5B5DA719}"/>
          </ac:picMkLst>
        </pc:picChg>
        <pc:picChg chg="del mod ord">
          <ac:chgData name="Eric Chitambar" userId="05f873b4-a386-453d-a2e0-769001d3b38e" providerId="ADAL" clId="{7F95D672-E699-40C5-9B06-EA8A47CC9C7B}" dt="2020-02-02T19:38:26.587" v="73" actId="478"/>
          <ac:picMkLst>
            <pc:docMk/>
            <pc:sldMk cId="4192140971" sldId="268"/>
            <ac:picMk id="4" creationId="{A0E04D30-D0F2-410A-8301-2A975417839B}"/>
          </ac:picMkLst>
        </pc:picChg>
        <pc:picChg chg="del mod">
          <ac:chgData name="Eric Chitambar" userId="05f873b4-a386-453d-a2e0-769001d3b38e" providerId="ADAL" clId="{7F95D672-E699-40C5-9B06-EA8A47CC9C7B}" dt="2020-02-02T19:31:53.978" v="34" actId="478"/>
          <ac:picMkLst>
            <pc:docMk/>
            <pc:sldMk cId="4192140971" sldId="268"/>
            <ac:picMk id="5" creationId="{0F94946C-DB14-4C97-AF7C-B5DB602186C4}"/>
          </ac:picMkLst>
        </pc:picChg>
        <pc:picChg chg="del mod ord">
          <ac:chgData name="Eric Chitambar" userId="05f873b4-a386-453d-a2e0-769001d3b38e" providerId="ADAL" clId="{7F95D672-E699-40C5-9B06-EA8A47CC9C7B}" dt="2020-02-03T13:18:32.844" v="1851" actId="478"/>
          <ac:picMkLst>
            <pc:docMk/>
            <pc:sldMk cId="4192140971" sldId="268"/>
            <ac:picMk id="6" creationId="{C29C08FF-C39B-4D00-B821-FC5E3849AF3F}"/>
          </ac:picMkLst>
        </pc:picChg>
        <pc:picChg chg="del">
          <ac:chgData name="Eric Chitambar" userId="05f873b4-a386-453d-a2e0-769001d3b38e" providerId="ADAL" clId="{7F95D672-E699-40C5-9B06-EA8A47CC9C7B}" dt="2020-02-02T19:36:42.813" v="35" actId="478"/>
          <ac:picMkLst>
            <pc:docMk/>
            <pc:sldMk cId="4192140971" sldId="268"/>
            <ac:picMk id="6" creationId="{CD789389-9DDF-4C79-9AD8-A9971294D383}"/>
          </ac:picMkLst>
        </pc:picChg>
        <pc:picChg chg="del mod ord">
          <ac:chgData name="Eric Chitambar" userId="05f873b4-a386-453d-a2e0-769001d3b38e" providerId="ADAL" clId="{7F95D672-E699-40C5-9B06-EA8A47CC9C7B}" dt="2020-02-03T13:18:48.314" v="1864" actId="478"/>
          <ac:picMkLst>
            <pc:docMk/>
            <pc:sldMk cId="4192140971" sldId="268"/>
            <ac:picMk id="8" creationId="{E5DE03EF-5647-4433-85A7-0E421EB50C62}"/>
          </ac:picMkLst>
        </pc:picChg>
        <pc:picChg chg="del mod">
          <ac:chgData name="Eric Chitambar" userId="05f873b4-a386-453d-a2e0-769001d3b38e" providerId="ADAL" clId="{7F95D672-E699-40C5-9B06-EA8A47CC9C7B}" dt="2020-02-02T19:37:22.460" v="49" actId="478"/>
          <ac:picMkLst>
            <pc:docMk/>
            <pc:sldMk cId="4192140971" sldId="268"/>
            <ac:picMk id="8" creationId="{E6F23F00-4B01-4F33-8B8C-CE4AB788F85B}"/>
          </ac:picMkLst>
        </pc:picChg>
        <pc:picChg chg="mod ord">
          <ac:chgData name="Eric Chitambar" userId="05f873b4-a386-453d-a2e0-769001d3b38e" providerId="ADAL" clId="{7F95D672-E699-40C5-9B06-EA8A47CC9C7B}" dt="2020-02-03T04:31:38.974" v="1115" actId="1076"/>
          <ac:picMkLst>
            <pc:docMk/>
            <pc:sldMk cId="4192140971" sldId="268"/>
            <ac:picMk id="9" creationId="{9990E268-508C-48A2-AC1B-F9ECD3A8AC91}"/>
          </ac:picMkLst>
        </pc:picChg>
        <pc:picChg chg="del mod">
          <ac:chgData name="Eric Chitambar" userId="05f873b4-a386-453d-a2e0-769001d3b38e" providerId="ADAL" clId="{7F95D672-E699-40C5-9B06-EA8A47CC9C7B}" dt="2020-02-03T14:51:01.812" v="2115" actId="478"/>
          <ac:picMkLst>
            <pc:docMk/>
            <pc:sldMk cId="4192140971" sldId="268"/>
            <ac:picMk id="11" creationId="{FF08CA43-3C14-4ADE-A35E-3C2A30016664}"/>
          </ac:picMkLst>
        </pc:picChg>
        <pc:picChg chg="del mod ord">
          <ac:chgData name="Eric Chitambar" userId="05f873b4-a386-453d-a2e0-769001d3b38e" providerId="ADAL" clId="{7F95D672-E699-40C5-9B06-EA8A47CC9C7B}" dt="2020-02-03T14:30:11.377" v="1878" actId="478"/>
          <ac:picMkLst>
            <pc:docMk/>
            <pc:sldMk cId="4192140971" sldId="268"/>
            <ac:picMk id="12" creationId="{7BDD5FDF-175C-412E-8DFA-6849F0D16464}"/>
          </ac:picMkLst>
        </pc:picChg>
        <pc:picChg chg="mod ord">
          <ac:chgData name="Eric Chitambar" userId="05f873b4-a386-453d-a2e0-769001d3b38e" providerId="ADAL" clId="{7F95D672-E699-40C5-9B06-EA8A47CC9C7B}" dt="2020-02-02T19:54:51.277" v="198" actId="1035"/>
          <ac:picMkLst>
            <pc:docMk/>
            <pc:sldMk cId="4192140971" sldId="268"/>
            <ac:picMk id="13" creationId="{0F6CA1F4-553E-421B-B9A2-BAC7F2617856}"/>
          </ac:picMkLst>
        </pc:picChg>
        <pc:picChg chg="mod ord">
          <ac:chgData name="Eric Chitambar" userId="05f873b4-a386-453d-a2e0-769001d3b38e" providerId="ADAL" clId="{7F95D672-E699-40C5-9B06-EA8A47CC9C7B}" dt="2020-02-03T14:50:31.416" v="2096" actId="1036"/>
          <ac:picMkLst>
            <pc:docMk/>
            <pc:sldMk cId="4192140971" sldId="268"/>
            <ac:picMk id="15" creationId="{F6EA0468-BD02-4A0C-BC52-87373FD19E9E}"/>
          </ac:picMkLst>
        </pc:picChg>
        <pc:picChg chg="del mod ord">
          <ac:chgData name="Eric Chitambar" userId="05f873b4-a386-453d-a2e0-769001d3b38e" providerId="ADAL" clId="{7F95D672-E699-40C5-9B06-EA8A47CC9C7B}" dt="2020-02-03T14:31:36.042" v="1933" actId="478"/>
          <ac:picMkLst>
            <pc:docMk/>
            <pc:sldMk cId="4192140971" sldId="268"/>
            <ac:picMk id="16" creationId="{11830ECC-3EC5-490E-A5BE-0EA07D32E1DA}"/>
          </ac:picMkLst>
        </pc:picChg>
        <pc:picChg chg="del">
          <ac:chgData name="Eric Chitambar" userId="05f873b4-a386-453d-a2e0-769001d3b38e" providerId="ADAL" clId="{7F95D672-E699-40C5-9B06-EA8A47CC9C7B}" dt="2020-02-02T19:40:44.206" v="74" actId="478"/>
          <ac:picMkLst>
            <pc:docMk/>
            <pc:sldMk cId="4192140971" sldId="268"/>
            <ac:picMk id="17" creationId="{92CB9F53-97B5-4F1B-A776-582D8BB3848B}"/>
          </ac:picMkLst>
        </pc:picChg>
        <pc:picChg chg="del mod ord">
          <ac:chgData name="Eric Chitambar" userId="05f873b4-a386-453d-a2e0-769001d3b38e" providerId="ADAL" clId="{7F95D672-E699-40C5-9B06-EA8A47CC9C7B}" dt="2020-02-03T14:31:10.284" v="1908" actId="478"/>
          <ac:picMkLst>
            <pc:docMk/>
            <pc:sldMk cId="4192140971" sldId="268"/>
            <ac:picMk id="18" creationId="{37454156-AE1C-4645-9DEF-9BD763487DC1}"/>
          </ac:picMkLst>
        </pc:picChg>
        <pc:picChg chg="del mod">
          <ac:chgData name="Eric Chitambar" userId="05f873b4-a386-453d-a2e0-769001d3b38e" providerId="ADAL" clId="{7F95D672-E699-40C5-9B06-EA8A47CC9C7B}" dt="2020-02-02T19:44:33.431" v="107" actId="478"/>
          <ac:picMkLst>
            <pc:docMk/>
            <pc:sldMk cId="4192140971" sldId="268"/>
            <ac:picMk id="18" creationId="{98C955D8-E870-4BE4-8A64-5FDAD8C0F6E3}"/>
          </ac:picMkLst>
        </pc:picChg>
        <pc:picChg chg="del mod">
          <ac:chgData name="Eric Chitambar" userId="05f873b4-a386-453d-a2e0-769001d3b38e" providerId="ADAL" clId="{7F95D672-E699-40C5-9B06-EA8A47CC9C7B}" dt="2020-02-02T19:41:57.198" v="88" actId="478"/>
          <ac:picMkLst>
            <pc:docMk/>
            <pc:sldMk cId="4192140971" sldId="268"/>
            <ac:picMk id="19" creationId="{BAACF4AB-81D8-4AEF-9451-FD9876A31A33}"/>
          </ac:picMkLst>
        </pc:picChg>
        <pc:picChg chg="mod ord">
          <ac:chgData name="Eric Chitambar" userId="05f873b4-a386-453d-a2e0-769001d3b38e" providerId="ADAL" clId="{7F95D672-E699-40C5-9B06-EA8A47CC9C7B}" dt="2020-02-03T15:29:15.083" v="2485" actId="1076"/>
          <ac:picMkLst>
            <pc:docMk/>
            <pc:sldMk cId="4192140971" sldId="268"/>
            <ac:picMk id="20" creationId="{F7C90BDF-D759-4CB2-8208-CFBA0C690D94}"/>
          </ac:picMkLst>
        </pc:picChg>
        <pc:picChg chg="del mod ord">
          <ac:chgData name="Eric Chitambar" userId="05f873b4-a386-453d-a2e0-769001d3b38e" providerId="ADAL" clId="{7F95D672-E699-40C5-9B06-EA8A47CC9C7B}" dt="2020-02-03T03:53:42.741" v="703" actId="478"/>
          <ac:picMkLst>
            <pc:docMk/>
            <pc:sldMk cId="4192140971" sldId="268"/>
            <ac:picMk id="21" creationId="{0B9D1B8C-65D7-4201-BE97-56222424C8DF}"/>
          </ac:picMkLst>
        </pc:picChg>
        <pc:picChg chg="del mod ord">
          <ac:chgData name="Eric Chitambar" userId="05f873b4-a386-453d-a2e0-769001d3b38e" providerId="ADAL" clId="{7F95D672-E699-40C5-9B06-EA8A47CC9C7B}" dt="2020-02-03T14:31:22.434" v="1921" actId="478"/>
          <ac:picMkLst>
            <pc:docMk/>
            <pc:sldMk cId="4192140971" sldId="268"/>
            <ac:picMk id="22" creationId="{6357C61E-FF0B-4E77-94D8-3882676A2C13}"/>
          </ac:picMkLst>
        </pc:picChg>
        <pc:picChg chg="del mod">
          <ac:chgData name="Eric Chitambar" userId="05f873b4-a386-453d-a2e0-769001d3b38e" providerId="ADAL" clId="{7F95D672-E699-40C5-9B06-EA8A47CC9C7B}" dt="2020-02-02T19:46:00.336" v="126" actId="478"/>
          <ac:picMkLst>
            <pc:docMk/>
            <pc:sldMk cId="4192140971" sldId="268"/>
            <ac:picMk id="23" creationId="{94AC676D-BECB-486E-BCAD-BAF05D79206A}"/>
          </ac:picMkLst>
        </pc:picChg>
        <pc:picChg chg="del mod ord">
          <ac:chgData name="Eric Chitambar" userId="05f873b4-a386-453d-a2e0-769001d3b38e" providerId="ADAL" clId="{7F95D672-E699-40C5-9B06-EA8A47CC9C7B}" dt="2020-02-03T15:29:12.461" v="2484" actId="478"/>
          <ac:picMkLst>
            <pc:docMk/>
            <pc:sldMk cId="4192140971" sldId="268"/>
            <ac:picMk id="24" creationId="{3B327B0B-FCAC-41E1-A04A-B8167E62A1DD}"/>
          </ac:picMkLst>
        </pc:picChg>
        <pc:picChg chg="del mod ord">
          <ac:chgData name="Eric Chitambar" userId="05f873b4-a386-453d-a2e0-769001d3b38e" providerId="ADAL" clId="{7F95D672-E699-40C5-9B06-EA8A47CC9C7B}" dt="2020-02-02T19:46:14.567" v="139" actId="478"/>
          <ac:picMkLst>
            <pc:docMk/>
            <pc:sldMk cId="4192140971" sldId="268"/>
            <ac:picMk id="25" creationId="{537436CD-7A43-4F9A-99C2-39A48A507E50}"/>
          </ac:picMkLst>
        </pc:picChg>
        <pc:picChg chg="mod ord">
          <ac:chgData name="Eric Chitambar" userId="05f873b4-a386-453d-a2e0-769001d3b38e" providerId="ADAL" clId="{7F95D672-E699-40C5-9B06-EA8A47CC9C7B}" dt="2020-02-03T14:51:10.969" v="2124" actId="1035"/>
          <ac:picMkLst>
            <pc:docMk/>
            <pc:sldMk cId="4192140971" sldId="268"/>
            <ac:picMk id="26" creationId="{C3E3B045-D90A-41A0-95C7-C411961630E1}"/>
          </ac:picMkLst>
        </pc:picChg>
        <pc:picChg chg="del mod ord">
          <ac:chgData name="Eric Chitambar" userId="05f873b4-a386-453d-a2e0-769001d3b38e" providerId="ADAL" clId="{7F95D672-E699-40C5-9B06-EA8A47CC9C7B}" dt="2020-02-02T19:50:52.982" v="159" actId="478"/>
          <ac:picMkLst>
            <pc:docMk/>
            <pc:sldMk cId="4192140971" sldId="268"/>
            <ac:picMk id="27" creationId="{499F6DC8-050E-4850-ABD8-F68005216FB5}"/>
          </ac:picMkLst>
        </pc:picChg>
        <pc:picChg chg="del mod ord">
          <ac:chgData name="Eric Chitambar" userId="05f873b4-a386-453d-a2e0-769001d3b38e" providerId="ADAL" clId="{7F95D672-E699-40C5-9B06-EA8A47CC9C7B}" dt="2020-02-03T14:42:10.976" v="1966" actId="478"/>
          <ac:picMkLst>
            <pc:docMk/>
            <pc:sldMk cId="4192140971" sldId="268"/>
            <ac:picMk id="28" creationId="{0B9BB6C3-7401-42EC-AAA1-3C85BDDBDCA0}"/>
          </ac:picMkLst>
        </pc:picChg>
        <pc:picChg chg="del mod">
          <ac:chgData name="Eric Chitambar" userId="05f873b4-a386-453d-a2e0-769001d3b38e" providerId="ADAL" clId="{7F95D672-E699-40C5-9B06-EA8A47CC9C7B}" dt="2020-02-03T03:54:22.533" v="730" actId="478"/>
          <ac:picMkLst>
            <pc:docMk/>
            <pc:sldMk cId="4192140971" sldId="268"/>
            <ac:picMk id="29" creationId="{CDBDDFA2-AB16-424F-8563-15480BF484C3}"/>
          </ac:picMkLst>
        </pc:picChg>
        <pc:picChg chg="del mod ord">
          <ac:chgData name="Eric Chitambar" userId="05f873b4-a386-453d-a2e0-769001d3b38e" providerId="ADAL" clId="{7F95D672-E699-40C5-9B06-EA8A47CC9C7B}" dt="2020-02-03T14:43:42.689" v="1978" actId="478"/>
          <ac:picMkLst>
            <pc:docMk/>
            <pc:sldMk cId="4192140971" sldId="268"/>
            <ac:picMk id="30" creationId="{86666796-CB68-4C37-95B4-9CB5B09DBC10}"/>
          </ac:picMkLst>
        </pc:picChg>
        <pc:picChg chg="del mod ord">
          <ac:chgData name="Eric Chitambar" userId="05f873b4-a386-453d-a2e0-769001d3b38e" providerId="ADAL" clId="{7F95D672-E699-40C5-9B06-EA8A47CC9C7B}" dt="2020-02-03T03:54:08.169" v="717" actId="478"/>
          <ac:picMkLst>
            <pc:docMk/>
            <pc:sldMk cId="4192140971" sldId="268"/>
            <ac:picMk id="31" creationId="{4692F79F-B747-41DF-8AA6-770DCEFBFEFF}"/>
          </ac:picMkLst>
        </pc:picChg>
        <pc:picChg chg="del mod ord">
          <ac:chgData name="Eric Chitambar" userId="05f873b4-a386-453d-a2e0-769001d3b38e" providerId="ADAL" clId="{7F95D672-E699-40C5-9B06-EA8A47CC9C7B}" dt="2020-02-03T14:45:07.545" v="2022" actId="478"/>
          <ac:picMkLst>
            <pc:docMk/>
            <pc:sldMk cId="4192140971" sldId="268"/>
            <ac:picMk id="32" creationId="{EF80A92F-3592-4C8C-AFFC-72340DAECFB9}"/>
          </ac:picMkLst>
        </pc:picChg>
        <pc:picChg chg="del mod">
          <ac:chgData name="Eric Chitambar" userId="05f873b4-a386-453d-a2e0-769001d3b38e" providerId="ADAL" clId="{7F95D672-E699-40C5-9B06-EA8A47CC9C7B}" dt="2020-02-02T20:03:31.905" v="217" actId="478"/>
          <ac:picMkLst>
            <pc:docMk/>
            <pc:sldMk cId="4192140971" sldId="268"/>
            <ac:picMk id="33" creationId="{CBE86DCE-0A28-4048-8FF1-0F14B3235012}"/>
          </ac:picMkLst>
        </pc:picChg>
        <pc:picChg chg="add del mod">
          <ac:chgData name="Eric Chitambar" userId="05f873b4-a386-453d-a2e0-769001d3b38e" providerId="ADAL" clId="{7F95D672-E699-40C5-9B06-EA8A47CC9C7B}" dt="2020-02-03T14:44:48.204" v="2009" actId="478"/>
          <ac:picMkLst>
            <pc:docMk/>
            <pc:sldMk cId="4192140971" sldId="268"/>
            <ac:picMk id="34" creationId="{E5557C9F-BE8D-4D3F-878D-00DEB6C2597D}"/>
          </ac:picMkLst>
        </pc:picChg>
        <pc:picChg chg="add del mod">
          <ac:chgData name="Eric Chitambar" userId="05f873b4-a386-453d-a2e0-769001d3b38e" providerId="ADAL" clId="{7F95D672-E699-40C5-9B06-EA8A47CC9C7B}" dt="2020-02-03T14:40:50.212" v="1954" actId="478"/>
          <ac:picMkLst>
            <pc:docMk/>
            <pc:sldMk cId="4192140971" sldId="268"/>
            <ac:picMk id="35" creationId="{1314D6B3-32E2-4E51-A92C-31C317341347}"/>
          </ac:picMkLst>
        </pc:picChg>
        <pc:picChg chg="del mod ord">
          <ac:chgData name="Eric Chitambar" userId="05f873b4-a386-453d-a2e0-769001d3b38e" providerId="ADAL" clId="{7F95D672-E699-40C5-9B06-EA8A47CC9C7B}" dt="2020-02-03T03:55:49.969" v="742" actId="478"/>
          <ac:picMkLst>
            <pc:docMk/>
            <pc:sldMk cId="4192140971" sldId="268"/>
            <ac:picMk id="35" creationId="{B035A83C-B496-4479-BE28-3CD606EE235B}"/>
          </ac:picMkLst>
        </pc:picChg>
        <pc:picChg chg="mod ord">
          <ac:chgData name="Eric Chitambar" userId="05f873b4-a386-453d-a2e0-769001d3b38e" providerId="ADAL" clId="{7F95D672-E699-40C5-9B06-EA8A47CC9C7B}" dt="2020-02-03T14:49:39.384" v="2061" actId="1076"/>
          <ac:picMkLst>
            <pc:docMk/>
            <pc:sldMk cId="4192140971" sldId="268"/>
            <ac:picMk id="36" creationId="{395E812D-2DFF-4600-8A21-0A4AB3927E89}"/>
          </ac:picMkLst>
        </pc:picChg>
        <pc:picChg chg="del mod ord">
          <ac:chgData name="Eric Chitambar" userId="05f873b4-a386-453d-a2e0-769001d3b38e" providerId="ADAL" clId="{7F95D672-E699-40C5-9B06-EA8A47CC9C7B}" dt="2020-02-03T13:16:10.507" v="1813" actId="478"/>
          <ac:picMkLst>
            <pc:docMk/>
            <pc:sldMk cId="4192140971" sldId="268"/>
            <ac:picMk id="37" creationId="{B41F795E-D346-450E-A60F-1425C39C90B4}"/>
          </ac:picMkLst>
        </pc:picChg>
        <pc:picChg chg="del mod ord">
          <ac:chgData name="Eric Chitambar" userId="05f873b4-a386-453d-a2e0-769001d3b38e" providerId="ADAL" clId="{7F95D672-E699-40C5-9B06-EA8A47CC9C7B}" dt="2020-02-03T13:16:22.734" v="1826" actId="478"/>
          <ac:picMkLst>
            <pc:docMk/>
            <pc:sldMk cId="4192140971" sldId="268"/>
            <ac:picMk id="39" creationId="{EEFAE8D1-D852-413B-98D1-B697996C2F79}"/>
          </ac:picMkLst>
        </pc:picChg>
        <pc:picChg chg="mod">
          <ac:chgData name="Eric Chitambar" userId="05f873b4-a386-453d-a2e0-769001d3b38e" providerId="ADAL" clId="{7F95D672-E699-40C5-9B06-EA8A47CC9C7B}" dt="2020-02-03T14:49:39.384" v="2061" actId="1076"/>
          <ac:picMkLst>
            <pc:docMk/>
            <pc:sldMk cId="4192140971" sldId="268"/>
            <ac:picMk id="40" creationId="{9B590011-3641-4181-A1B9-06A1E92523EA}"/>
          </ac:picMkLst>
        </pc:picChg>
        <pc:picChg chg="del mod ord">
          <ac:chgData name="Eric Chitambar" userId="05f873b4-a386-453d-a2e0-769001d3b38e" providerId="ADAL" clId="{7F95D672-E699-40C5-9B06-EA8A47CC9C7B}" dt="2020-02-03T13:16:30.232" v="1838" actId="478"/>
          <ac:picMkLst>
            <pc:docMk/>
            <pc:sldMk cId="4192140971" sldId="268"/>
            <ac:picMk id="41" creationId="{4B65E281-8AF2-44DC-9D33-62C8361729A7}"/>
          </ac:picMkLst>
        </pc:picChg>
        <pc:picChg chg="del mod ord">
          <ac:chgData name="Eric Chitambar" userId="05f873b4-a386-453d-a2e0-769001d3b38e" providerId="ADAL" clId="{7F95D672-E699-40C5-9B06-EA8A47CC9C7B}" dt="2020-02-03T13:15:59.763" v="1797" actId="478"/>
          <ac:picMkLst>
            <pc:docMk/>
            <pc:sldMk cId="4192140971" sldId="268"/>
            <ac:picMk id="43" creationId="{607D9A88-093E-4D2E-835D-1A5C3033C2A0}"/>
          </ac:picMkLst>
        </pc:picChg>
        <pc:picChg chg="add del mod">
          <ac:chgData name="Eric Chitambar" userId="05f873b4-a386-453d-a2e0-769001d3b38e" providerId="ADAL" clId="{7F95D672-E699-40C5-9B06-EA8A47CC9C7B}" dt="2020-02-03T13:15:59.763" v="1797" actId="478"/>
          <ac:picMkLst>
            <pc:docMk/>
            <pc:sldMk cId="4192140971" sldId="268"/>
            <ac:picMk id="44" creationId="{6B047107-0132-4F95-9900-D7D110C2AC9B}"/>
          </ac:picMkLst>
        </pc:picChg>
        <pc:picChg chg="add del mod">
          <ac:chgData name="Eric Chitambar" userId="05f873b4-a386-453d-a2e0-769001d3b38e" providerId="ADAL" clId="{7F95D672-E699-40C5-9B06-EA8A47CC9C7B}" dt="2020-02-03T13:15:59.763" v="1797" actId="478"/>
          <ac:picMkLst>
            <pc:docMk/>
            <pc:sldMk cId="4192140971" sldId="268"/>
            <ac:picMk id="45" creationId="{08E06116-1253-45CC-A741-D50C7B3BFB75}"/>
          </ac:picMkLst>
        </pc:picChg>
        <pc:picChg chg="add del mod">
          <ac:chgData name="Eric Chitambar" userId="05f873b4-a386-453d-a2e0-769001d3b38e" providerId="ADAL" clId="{7F95D672-E699-40C5-9B06-EA8A47CC9C7B}" dt="2020-02-03T13:15:59.763" v="1797" actId="478"/>
          <ac:picMkLst>
            <pc:docMk/>
            <pc:sldMk cId="4192140971" sldId="268"/>
            <ac:picMk id="46" creationId="{C149C0FA-2C64-4994-8DC3-F9048908BAA7}"/>
          </ac:picMkLst>
        </pc:picChg>
        <pc:picChg chg="mod">
          <ac:chgData name="Eric Chitambar" userId="05f873b4-a386-453d-a2e0-769001d3b38e" providerId="ADAL" clId="{7F95D672-E699-40C5-9B06-EA8A47CC9C7B}" dt="2020-02-03T14:49:39.384" v="2061" actId="1076"/>
          <ac:picMkLst>
            <pc:docMk/>
            <pc:sldMk cId="4192140971" sldId="268"/>
            <ac:picMk id="47" creationId="{4EB5C070-4D8C-4B86-A153-C1B7997CA520}"/>
          </ac:picMkLst>
        </pc:picChg>
        <pc:picChg chg="mod">
          <ac:chgData name="Eric Chitambar" userId="05f873b4-a386-453d-a2e0-769001d3b38e" providerId="ADAL" clId="{7F95D672-E699-40C5-9B06-EA8A47CC9C7B}" dt="2020-02-03T14:50:22.363" v="2068" actId="1076"/>
          <ac:picMkLst>
            <pc:docMk/>
            <pc:sldMk cId="4192140971" sldId="268"/>
            <ac:picMk id="49" creationId="{E468651D-C8DC-4078-B86D-6F1D6B68CCF9}"/>
          </ac:picMkLst>
        </pc:picChg>
        <pc:picChg chg="mod ord">
          <ac:chgData name="Eric Chitambar" userId="05f873b4-a386-453d-a2e0-769001d3b38e" providerId="ADAL" clId="{7F95D672-E699-40C5-9B06-EA8A47CC9C7B}" dt="2020-02-03T14:51:01.796" v="2114" actId="108"/>
          <ac:picMkLst>
            <pc:docMk/>
            <pc:sldMk cId="4192140971" sldId="268"/>
            <ac:picMk id="51" creationId="{F227A000-6F45-4597-B553-BF2AFF36147B}"/>
          </ac:picMkLst>
        </pc:picChg>
        <pc:picChg chg="mod ord">
          <ac:chgData name="Eric Chitambar" userId="05f873b4-a386-453d-a2e0-769001d3b38e" providerId="ADAL" clId="{7F95D672-E699-40C5-9B06-EA8A47CC9C7B}" dt="2020-02-03T15:29:21.682" v="2486" actId="1076"/>
          <ac:picMkLst>
            <pc:docMk/>
            <pc:sldMk cId="4192140971" sldId="268"/>
            <ac:picMk id="53" creationId="{0F24C549-DD43-48E7-B9C2-E53DD25EAF86}"/>
          </ac:picMkLst>
        </pc:picChg>
      </pc:sldChg>
      <pc:sldChg chg="del">
        <pc:chgData name="Eric Chitambar" userId="05f873b4-a386-453d-a2e0-769001d3b38e" providerId="ADAL" clId="{7F95D672-E699-40C5-9B06-EA8A47CC9C7B}" dt="2020-02-03T15:07:01.330" v="2316" actId="2696"/>
        <pc:sldMkLst>
          <pc:docMk/>
          <pc:sldMk cId="2597195867" sldId="275"/>
        </pc:sldMkLst>
      </pc:sldChg>
      <pc:sldChg chg="del">
        <pc:chgData name="Eric Chitambar" userId="05f873b4-a386-453d-a2e0-769001d3b38e" providerId="ADAL" clId="{7F95D672-E699-40C5-9B06-EA8A47CC9C7B}" dt="2020-02-03T15:07:01.361" v="2317" actId="2696"/>
        <pc:sldMkLst>
          <pc:docMk/>
          <pc:sldMk cId="572609088" sldId="277"/>
        </pc:sldMkLst>
      </pc:sldChg>
      <pc:sldChg chg="del">
        <pc:chgData name="Eric Chitambar" userId="05f873b4-a386-453d-a2e0-769001d3b38e" providerId="ADAL" clId="{7F95D672-E699-40C5-9B06-EA8A47CC9C7B}" dt="2020-02-03T15:07:01.376" v="2318" actId="2696"/>
        <pc:sldMkLst>
          <pc:docMk/>
          <pc:sldMk cId="329429363" sldId="278"/>
        </pc:sldMkLst>
      </pc:sldChg>
      <pc:sldChg chg="del">
        <pc:chgData name="Eric Chitambar" userId="05f873b4-a386-453d-a2e0-769001d3b38e" providerId="ADAL" clId="{7F95D672-E699-40C5-9B06-EA8A47CC9C7B}" dt="2020-02-03T15:07:01.392" v="2319" actId="2696"/>
        <pc:sldMkLst>
          <pc:docMk/>
          <pc:sldMk cId="3164913058" sldId="279"/>
        </pc:sldMkLst>
      </pc:sldChg>
      <pc:sldChg chg="del">
        <pc:chgData name="Eric Chitambar" userId="05f873b4-a386-453d-a2e0-769001d3b38e" providerId="ADAL" clId="{7F95D672-E699-40C5-9B06-EA8A47CC9C7B}" dt="2020-02-03T15:07:01.408" v="2320" actId="2696"/>
        <pc:sldMkLst>
          <pc:docMk/>
          <pc:sldMk cId="1575885317" sldId="281"/>
        </pc:sldMkLst>
      </pc:sldChg>
      <pc:sldChg chg="addSp delSp modSp add delAnim modAnim">
        <pc:chgData name="Eric Chitambar" userId="05f873b4-a386-453d-a2e0-769001d3b38e" providerId="ADAL" clId="{7F95D672-E699-40C5-9B06-EA8A47CC9C7B}" dt="2020-02-03T17:52:05.865" v="2556" actId="478"/>
        <pc:sldMkLst>
          <pc:docMk/>
          <pc:sldMk cId="152143382" sldId="282"/>
        </pc:sldMkLst>
        <pc:spChg chg="add del mod">
          <ac:chgData name="Eric Chitambar" userId="05f873b4-a386-453d-a2e0-769001d3b38e" providerId="ADAL" clId="{7F95D672-E699-40C5-9B06-EA8A47CC9C7B}" dt="2020-02-03T04:23:58.568" v="892" actId="478"/>
          <ac:spMkLst>
            <pc:docMk/>
            <pc:sldMk cId="152143382" sldId="282"/>
            <ac:spMk id="46" creationId="{689F0487-F6FA-460E-A5AE-DCF13BECBAF0}"/>
          </ac:spMkLst>
        </pc:spChg>
        <pc:picChg chg="del mod ord">
          <ac:chgData name="Eric Chitambar" userId="05f873b4-a386-453d-a2e0-769001d3b38e" providerId="ADAL" clId="{7F95D672-E699-40C5-9B06-EA8A47CC9C7B}" dt="2020-02-03T04:42:57.017" v="1716" actId="478"/>
          <ac:picMkLst>
            <pc:docMk/>
            <pc:sldMk cId="152143382" sldId="282"/>
            <ac:picMk id="4" creationId="{3022C4FB-4945-4FDA-A634-12D87AE05A6A}"/>
          </ac:picMkLst>
        </pc:picChg>
        <pc:picChg chg="del mod ord">
          <ac:chgData name="Eric Chitambar" userId="05f873b4-a386-453d-a2e0-769001d3b38e" providerId="ADAL" clId="{7F95D672-E699-40C5-9B06-EA8A47CC9C7B}" dt="2020-02-02T20:18:45.783" v="269" actId="478"/>
          <ac:picMkLst>
            <pc:docMk/>
            <pc:sldMk cId="152143382" sldId="282"/>
            <ac:picMk id="4" creationId="{37A3255B-8186-4FAB-B6F8-A127778DA3CC}"/>
          </ac:picMkLst>
        </pc:picChg>
        <pc:picChg chg="mod ord">
          <ac:chgData name="Eric Chitambar" userId="05f873b4-a386-453d-a2e0-769001d3b38e" providerId="ADAL" clId="{7F95D672-E699-40C5-9B06-EA8A47CC9C7B}" dt="2020-02-03T14:58:35.797" v="2218" actId="108"/>
          <ac:picMkLst>
            <pc:docMk/>
            <pc:sldMk cId="152143382" sldId="282"/>
            <ac:picMk id="4" creationId="{EC96BE49-F3D2-4369-A2EF-B3D65974FBB7}"/>
          </ac:picMkLst>
        </pc:picChg>
        <pc:picChg chg="del mod ord">
          <ac:chgData name="Eric Chitambar" userId="05f873b4-a386-453d-a2e0-769001d3b38e" providerId="ADAL" clId="{7F95D672-E699-40C5-9B06-EA8A47CC9C7B}" dt="2020-02-03T17:51:53.821" v="2544" actId="478"/>
          <ac:picMkLst>
            <pc:docMk/>
            <pc:sldMk cId="152143382" sldId="282"/>
            <ac:picMk id="6" creationId="{1352667D-401F-4BE6-9B59-03B30B61161C}"/>
          </ac:picMkLst>
        </pc:picChg>
        <pc:picChg chg="del mod ord">
          <ac:chgData name="Eric Chitambar" userId="05f873b4-a386-453d-a2e0-769001d3b38e" providerId="ADAL" clId="{7F95D672-E699-40C5-9B06-EA8A47CC9C7B}" dt="2020-02-02T22:42:25.074" v="342" actId="478"/>
          <ac:picMkLst>
            <pc:docMk/>
            <pc:sldMk cId="152143382" sldId="282"/>
            <ac:picMk id="6" creationId="{51B4F4A7-60FA-4E89-9BC6-66B13CA6F4EC}"/>
          </ac:picMkLst>
        </pc:picChg>
        <pc:picChg chg="del mod">
          <ac:chgData name="Eric Chitambar" userId="05f873b4-a386-453d-a2e0-769001d3b38e" providerId="ADAL" clId="{7F95D672-E699-40C5-9B06-EA8A47CC9C7B}" dt="2020-02-03T04:43:16.916" v="1731" actId="478"/>
          <ac:picMkLst>
            <pc:docMk/>
            <pc:sldMk cId="152143382" sldId="282"/>
            <ac:picMk id="6" creationId="{B5F65D62-429C-402F-B4FE-9A7252CC1C5E}"/>
          </ac:picMkLst>
        </pc:picChg>
        <pc:picChg chg="mod ord">
          <ac:chgData name="Eric Chitambar" userId="05f873b4-a386-453d-a2e0-769001d3b38e" providerId="ADAL" clId="{7F95D672-E699-40C5-9B06-EA8A47CC9C7B}" dt="2020-02-03T17:51:53.821" v="2543" actId="108"/>
          <ac:picMkLst>
            <pc:docMk/>
            <pc:sldMk cId="152143382" sldId="282"/>
            <ac:picMk id="7" creationId="{34C03E51-9E77-4A61-9660-0E68A4569A27}"/>
          </ac:picMkLst>
        </pc:picChg>
        <pc:picChg chg="del mod">
          <ac:chgData name="Eric Chitambar" userId="05f873b4-a386-453d-a2e0-769001d3b38e" providerId="ADAL" clId="{7F95D672-E699-40C5-9B06-EA8A47CC9C7B}" dt="2020-02-02T20:21:02.112" v="290" actId="478"/>
          <ac:picMkLst>
            <pc:docMk/>
            <pc:sldMk cId="152143382" sldId="282"/>
            <ac:picMk id="8" creationId="{4D084124-280E-47A4-9779-A7B08BC8CE33}"/>
          </ac:picMkLst>
        </pc:picChg>
        <pc:picChg chg="del mod ord">
          <ac:chgData name="Eric Chitambar" userId="05f873b4-a386-453d-a2e0-769001d3b38e" providerId="ADAL" clId="{7F95D672-E699-40C5-9B06-EA8A47CC9C7B}" dt="2020-02-03T17:52:05.865" v="2556" actId="478"/>
          <ac:picMkLst>
            <pc:docMk/>
            <pc:sldMk cId="152143382" sldId="282"/>
            <ac:picMk id="8" creationId="{C26988CA-2860-4C75-979E-2724A5039FB3}"/>
          </ac:picMkLst>
        </pc:picChg>
        <pc:picChg chg="del mod">
          <ac:chgData name="Eric Chitambar" userId="05f873b4-a386-453d-a2e0-769001d3b38e" providerId="ADAL" clId="{7F95D672-E699-40C5-9B06-EA8A47CC9C7B}" dt="2020-02-03T04:42:44.353" v="1715" actId="478"/>
          <ac:picMkLst>
            <pc:docMk/>
            <pc:sldMk cId="152143382" sldId="282"/>
            <ac:picMk id="8" creationId="{D430B34C-F25B-46A5-B549-F809D805B81A}"/>
          </ac:picMkLst>
        </pc:picChg>
        <pc:picChg chg="del">
          <ac:chgData name="Eric Chitambar" userId="05f873b4-a386-453d-a2e0-769001d3b38e" providerId="ADAL" clId="{7F95D672-E699-40C5-9B06-EA8A47CC9C7B}" dt="2020-02-02T20:18:49.448" v="270" actId="478"/>
          <ac:picMkLst>
            <pc:docMk/>
            <pc:sldMk cId="152143382" sldId="282"/>
            <ac:picMk id="9" creationId="{9990E268-508C-48A2-AC1B-F9ECD3A8AC91}"/>
          </ac:picMkLst>
        </pc:picChg>
        <pc:picChg chg="mod ord">
          <ac:chgData name="Eric Chitambar" userId="05f873b4-a386-453d-a2e0-769001d3b38e" providerId="ADAL" clId="{7F95D672-E699-40C5-9B06-EA8A47CC9C7B}" dt="2020-02-03T17:52:05.865" v="2555" actId="108"/>
          <ac:picMkLst>
            <pc:docMk/>
            <pc:sldMk cId="152143382" sldId="282"/>
            <ac:picMk id="10" creationId="{931CEB55-ECAE-4668-9DEF-200C9BE9F1B9}"/>
          </ac:picMkLst>
        </pc:picChg>
        <pc:picChg chg="del mod ord">
          <ac:chgData name="Eric Chitambar" userId="05f873b4-a386-453d-a2e0-769001d3b38e" providerId="ADAL" clId="{7F95D672-E699-40C5-9B06-EA8A47CC9C7B}" dt="2020-02-03T14:58:35.812" v="2219" actId="478"/>
          <ac:picMkLst>
            <pc:docMk/>
            <pc:sldMk cId="152143382" sldId="282"/>
            <ac:picMk id="10" creationId="{AD449CBB-47FF-46D1-AB7F-5FA415EDF7B3}"/>
          </ac:picMkLst>
        </pc:picChg>
        <pc:picChg chg="del">
          <ac:chgData name="Eric Chitambar" userId="05f873b4-a386-453d-a2e0-769001d3b38e" providerId="ADAL" clId="{7F95D672-E699-40C5-9B06-EA8A47CC9C7B}" dt="2020-02-02T20:18:49.448" v="270" actId="478"/>
          <ac:picMkLst>
            <pc:docMk/>
            <pc:sldMk cId="152143382" sldId="282"/>
            <ac:picMk id="11" creationId="{FF08CA43-3C14-4ADE-A35E-3C2A30016664}"/>
          </ac:picMkLst>
        </pc:picChg>
        <pc:picChg chg="del mod ord">
          <ac:chgData name="Eric Chitambar" userId="05f873b4-a386-453d-a2e0-769001d3b38e" providerId="ADAL" clId="{7F95D672-E699-40C5-9B06-EA8A47CC9C7B}" dt="2020-02-02T20:22:17.195" v="313" actId="478"/>
          <ac:picMkLst>
            <pc:docMk/>
            <pc:sldMk cId="152143382" sldId="282"/>
            <ac:picMk id="12" creationId="{00730F0E-8EE8-4068-93EC-0389E78A5A69}"/>
          </ac:picMkLst>
        </pc:picChg>
        <pc:picChg chg="del mod ord">
          <ac:chgData name="Eric Chitambar" userId="05f873b4-a386-453d-a2e0-769001d3b38e" providerId="ADAL" clId="{7F95D672-E699-40C5-9B06-EA8A47CC9C7B}" dt="2020-02-03T14:58:51.735" v="2233" actId="478"/>
          <ac:picMkLst>
            <pc:docMk/>
            <pc:sldMk cId="152143382" sldId="282"/>
            <ac:picMk id="12" creationId="{82D82302-FD10-4418-996D-70F68966FF28}"/>
          </ac:picMkLst>
        </pc:picChg>
        <pc:picChg chg="del mod">
          <ac:chgData name="Eric Chitambar" userId="05f873b4-a386-453d-a2e0-769001d3b38e" providerId="ADAL" clId="{7F95D672-E699-40C5-9B06-EA8A47CC9C7B}" dt="2020-02-02T20:18:06.428" v="250" actId="478"/>
          <ac:picMkLst>
            <pc:docMk/>
            <pc:sldMk cId="152143382" sldId="282"/>
            <ac:picMk id="13" creationId="{0F6CA1F4-553E-421B-B9A2-BAC7F2617856}"/>
          </ac:picMkLst>
        </pc:picChg>
        <pc:picChg chg="del mod">
          <ac:chgData name="Eric Chitambar" userId="05f873b4-a386-453d-a2e0-769001d3b38e" providerId="ADAL" clId="{7F95D672-E699-40C5-9B06-EA8A47CC9C7B}" dt="2020-02-03T04:44:28.757" v="1751" actId="478"/>
          <ac:picMkLst>
            <pc:docMk/>
            <pc:sldMk cId="152143382" sldId="282"/>
            <ac:picMk id="14" creationId="{4F0AD7BB-33AA-4067-9C2A-89A2FADE3209}"/>
          </ac:picMkLst>
        </pc:picChg>
        <pc:picChg chg="del">
          <ac:chgData name="Eric Chitambar" userId="05f873b4-a386-453d-a2e0-769001d3b38e" providerId="ADAL" clId="{7F95D672-E699-40C5-9B06-EA8A47CC9C7B}" dt="2020-02-02T20:21:48.820" v="299" actId="478"/>
          <ac:picMkLst>
            <pc:docMk/>
            <pc:sldMk cId="152143382" sldId="282"/>
            <ac:picMk id="15" creationId="{F6EA0468-BD02-4A0C-BC52-87373FD19E9E}"/>
          </ac:picMkLst>
        </pc:picChg>
        <pc:picChg chg="del mod ord">
          <ac:chgData name="Eric Chitambar" userId="05f873b4-a386-453d-a2e0-769001d3b38e" providerId="ADAL" clId="{7F95D672-E699-40C5-9B06-EA8A47CC9C7B}" dt="2020-02-03T14:59:04.531" v="2245" actId="478"/>
          <ac:picMkLst>
            <pc:docMk/>
            <pc:sldMk cId="152143382" sldId="282"/>
            <ac:picMk id="16" creationId="{00F5632C-B49D-4BBE-B079-D6057A62AB96}"/>
          </ac:picMkLst>
        </pc:picChg>
        <pc:picChg chg="del mod">
          <ac:chgData name="Eric Chitambar" userId="05f873b4-a386-453d-a2e0-769001d3b38e" providerId="ADAL" clId="{7F95D672-E699-40C5-9B06-EA8A47CC9C7B}" dt="2020-02-03T03:57:28.994" v="793" actId="478"/>
          <ac:picMkLst>
            <pc:docMk/>
            <pc:sldMk cId="152143382" sldId="282"/>
            <ac:picMk id="16" creationId="{EF3A3761-3FE5-4884-9FCF-F7D54D3A53E9}"/>
          </ac:picMkLst>
        </pc:picChg>
        <pc:picChg chg="del mod ord">
          <ac:chgData name="Eric Chitambar" userId="05f873b4-a386-453d-a2e0-769001d3b38e" providerId="ADAL" clId="{7F95D672-E699-40C5-9B06-EA8A47CC9C7B}" dt="2020-02-02T20:22:37.978" v="328" actId="478"/>
          <ac:picMkLst>
            <pc:docMk/>
            <pc:sldMk cId="152143382" sldId="282"/>
            <ac:picMk id="18" creationId="{4CDE9EF8-914A-44D7-AF96-BEACC4463B4D}"/>
          </ac:picMkLst>
        </pc:picChg>
        <pc:picChg chg="del mod ord">
          <ac:chgData name="Eric Chitambar" userId="05f873b4-a386-453d-a2e0-769001d3b38e" providerId="ADAL" clId="{7F95D672-E699-40C5-9B06-EA8A47CC9C7B}" dt="2020-02-03T03:56:57.670" v="777" actId="478"/>
          <ac:picMkLst>
            <pc:docMk/>
            <pc:sldMk cId="152143382" sldId="282"/>
            <ac:picMk id="20" creationId="{50621234-B95E-4307-BD0D-8CCD14C4EF7F}"/>
          </ac:picMkLst>
        </pc:picChg>
        <pc:picChg chg="del">
          <ac:chgData name="Eric Chitambar" userId="05f873b4-a386-453d-a2e0-769001d3b38e" providerId="ADAL" clId="{7F95D672-E699-40C5-9B06-EA8A47CC9C7B}" dt="2020-02-02T20:21:48.820" v="299" actId="478"/>
          <ac:picMkLst>
            <pc:docMk/>
            <pc:sldMk cId="152143382" sldId="282"/>
            <ac:picMk id="21" creationId="{0B9D1B8C-65D7-4201-BE97-56222424C8DF}"/>
          </ac:picMkLst>
        </pc:picChg>
        <pc:picChg chg="del mod ord">
          <ac:chgData name="Eric Chitambar" userId="05f873b4-a386-453d-a2e0-769001d3b38e" providerId="ADAL" clId="{7F95D672-E699-40C5-9B06-EA8A47CC9C7B}" dt="2020-02-03T03:56:33.446" v="760" actId="478"/>
          <ac:picMkLst>
            <pc:docMk/>
            <pc:sldMk cId="152143382" sldId="282"/>
            <ac:picMk id="23" creationId="{C607A783-C676-4703-9B10-2BAFC6B59D2E}"/>
          </ac:picMkLst>
        </pc:picChg>
        <pc:picChg chg="del mod">
          <ac:chgData name="Eric Chitambar" userId="05f873b4-a386-453d-a2e0-769001d3b38e" providerId="ADAL" clId="{7F95D672-E699-40C5-9B06-EA8A47CC9C7B}" dt="2020-02-03T03:52:58.744" v="688" actId="478"/>
          <ac:picMkLst>
            <pc:docMk/>
            <pc:sldMk cId="152143382" sldId="282"/>
            <ac:picMk id="25" creationId="{D7A6C6E9-E294-43E6-83DE-E7B0C3FB7D30}"/>
          </ac:picMkLst>
        </pc:picChg>
        <pc:picChg chg="del mod">
          <ac:chgData name="Eric Chitambar" userId="05f873b4-a386-453d-a2e0-769001d3b38e" providerId="ADAL" clId="{7F95D672-E699-40C5-9B06-EA8A47CC9C7B}" dt="2020-02-03T03:20:39.758" v="541" actId="478"/>
          <ac:picMkLst>
            <pc:docMk/>
            <pc:sldMk cId="152143382" sldId="282"/>
            <ac:picMk id="27" creationId="{F8892ABC-2902-425C-8D7E-DBF0098543A1}"/>
          </ac:picMkLst>
        </pc:picChg>
        <pc:picChg chg="del">
          <ac:chgData name="Eric Chitambar" userId="05f873b4-a386-453d-a2e0-769001d3b38e" providerId="ADAL" clId="{7F95D672-E699-40C5-9B06-EA8A47CC9C7B}" dt="2020-02-02T20:21:48.820" v="299" actId="478"/>
          <ac:picMkLst>
            <pc:docMk/>
            <pc:sldMk cId="152143382" sldId="282"/>
            <ac:picMk id="29" creationId="{CDBDDFA2-AB16-424F-8563-15480BF484C3}"/>
          </ac:picMkLst>
        </pc:picChg>
        <pc:picChg chg="add mod">
          <ac:chgData name="Eric Chitambar" userId="05f873b4-a386-453d-a2e0-769001d3b38e" providerId="ADAL" clId="{7F95D672-E699-40C5-9B06-EA8A47CC9C7B}" dt="2020-02-03T04:44:46.367" v="1772" actId="1035"/>
          <ac:picMkLst>
            <pc:docMk/>
            <pc:sldMk cId="152143382" sldId="282"/>
            <ac:picMk id="30" creationId="{F6ED94B0-CC7D-409C-A52A-C84259FA5649}"/>
          </ac:picMkLst>
        </pc:picChg>
        <pc:picChg chg="del">
          <ac:chgData name="Eric Chitambar" userId="05f873b4-a386-453d-a2e0-769001d3b38e" providerId="ADAL" clId="{7F95D672-E699-40C5-9B06-EA8A47CC9C7B}" dt="2020-02-02T20:21:48.820" v="299" actId="478"/>
          <ac:picMkLst>
            <pc:docMk/>
            <pc:sldMk cId="152143382" sldId="282"/>
            <ac:picMk id="31" creationId="{4692F79F-B747-41DF-8AA6-770DCEFBFEFF}"/>
          </ac:picMkLst>
        </pc:picChg>
        <pc:picChg chg="del mod ord">
          <ac:chgData name="Eric Chitambar" userId="05f873b4-a386-453d-a2e0-769001d3b38e" providerId="ADAL" clId="{7F95D672-E699-40C5-9B06-EA8A47CC9C7B}" dt="2020-02-03T03:20:58.237" v="553" actId="478"/>
          <ac:picMkLst>
            <pc:docMk/>
            <pc:sldMk cId="152143382" sldId="282"/>
            <ac:picMk id="32" creationId="{AC6AB539-935A-4445-A2CD-1D4C07C7C34A}"/>
          </ac:picMkLst>
        </pc:picChg>
        <pc:picChg chg="del mod ord">
          <ac:chgData name="Eric Chitambar" userId="05f873b4-a386-453d-a2e0-769001d3b38e" providerId="ADAL" clId="{7F95D672-E699-40C5-9B06-EA8A47CC9C7B}" dt="2020-02-03T03:22:17.325" v="565" actId="478"/>
          <ac:picMkLst>
            <pc:docMk/>
            <pc:sldMk cId="152143382" sldId="282"/>
            <ac:picMk id="34" creationId="{838CC3B4-99D1-4088-86BB-129188F40A6F}"/>
          </ac:picMkLst>
        </pc:picChg>
        <pc:picChg chg="del">
          <ac:chgData name="Eric Chitambar" userId="05f873b4-a386-453d-a2e0-769001d3b38e" providerId="ADAL" clId="{7F95D672-E699-40C5-9B06-EA8A47CC9C7B}" dt="2020-02-02T20:21:48.820" v="299" actId="478"/>
          <ac:picMkLst>
            <pc:docMk/>
            <pc:sldMk cId="152143382" sldId="282"/>
            <ac:picMk id="35" creationId="{B035A83C-B496-4479-BE28-3CD606EE235B}"/>
          </ac:picMkLst>
        </pc:picChg>
        <pc:picChg chg="del mod ord">
          <ac:chgData name="Eric Chitambar" userId="05f873b4-a386-453d-a2e0-769001d3b38e" providerId="ADAL" clId="{7F95D672-E699-40C5-9B06-EA8A47CC9C7B}" dt="2020-02-03T03:25:01.027" v="585" actId="478"/>
          <ac:picMkLst>
            <pc:docMk/>
            <pc:sldMk cId="152143382" sldId="282"/>
            <ac:picMk id="37" creationId="{AFB1CF6A-7FC4-40E0-9CB4-D644FA95DC6B}"/>
          </ac:picMkLst>
        </pc:picChg>
        <pc:picChg chg="del mod">
          <ac:chgData name="Eric Chitambar" userId="05f873b4-a386-453d-a2e0-769001d3b38e" providerId="ADAL" clId="{7F95D672-E699-40C5-9B06-EA8A47CC9C7B}" dt="2020-02-03T03:25:48.126" v="598" actId="478"/>
          <ac:picMkLst>
            <pc:docMk/>
            <pc:sldMk cId="152143382" sldId="282"/>
            <ac:picMk id="39" creationId="{10F50615-43A1-4358-B0C3-404EAC587AC3}"/>
          </ac:picMkLst>
        </pc:picChg>
        <pc:picChg chg="del mod ord">
          <ac:chgData name="Eric Chitambar" userId="05f873b4-a386-453d-a2e0-769001d3b38e" providerId="ADAL" clId="{7F95D672-E699-40C5-9B06-EA8A47CC9C7B}" dt="2020-02-03T03:59:09.303" v="808" actId="478"/>
          <ac:picMkLst>
            <pc:docMk/>
            <pc:sldMk cId="152143382" sldId="282"/>
            <ac:picMk id="41" creationId="{816E1F09-2C83-4B47-92D6-CD9E59A4FDE5}"/>
          </ac:picMkLst>
        </pc:picChg>
        <pc:picChg chg="del mod ord">
          <ac:chgData name="Eric Chitambar" userId="05f873b4-a386-453d-a2e0-769001d3b38e" providerId="ADAL" clId="{7F95D672-E699-40C5-9B06-EA8A47CC9C7B}" dt="2020-02-03T03:26:51.584" v="612" actId="478"/>
          <ac:picMkLst>
            <pc:docMk/>
            <pc:sldMk cId="152143382" sldId="282"/>
            <ac:picMk id="43" creationId="{E789DAD6-6602-43FB-B621-4D0688AF42A5}"/>
          </ac:picMkLst>
        </pc:picChg>
        <pc:picChg chg="del mod ord">
          <ac:chgData name="Eric Chitambar" userId="05f873b4-a386-453d-a2e0-769001d3b38e" providerId="ADAL" clId="{7F95D672-E699-40C5-9B06-EA8A47CC9C7B}" dt="2020-02-03T04:17:35.471" v="835" actId="478"/>
          <ac:picMkLst>
            <pc:docMk/>
            <pc:sldMk cId="152143382" sldId="282"/>
            <ac:picMk id="45" creationId="{8582C93B-707D-4936-B1B8-E0767C3BBE0E}"/>
          </ac:picMkLst>
        </pc:picChg>
        <pc:picChg chg="del mod ord">
          <ac:chgData name="Eric Chitambar" userId="05f873b4-a386-453d-a2e0-769001d3b38e" providerId="ADAL" clId="{7F95D672-E699-40C5-9B06-EA8A47CC9C7B}" dt="2020-02-03T04:31:21.517" v="1112"/>
          <ac:picMkLst>
            <pc:docMk/>
            <pc:sldMk cId="152143382" sldId="282"/>
            <ac:picMk id="48" creationId="{12B21346-2BE5-4BDC-8634-4FA1DD49975C}"/>
          </ac:picMkLst>
        </pc:picChg>
        <pc:picChg chg="del mod ord">
          <ac:chgData name="Eric Chitambar" userId="05f873b4-a386-453d-a2e0-769001d3b38e" providerId="ADAL" clId="{7F95D672-E699-40C5-9B06-EA8A47CC9C7B}" dt="2020-02-03T04:34:38.558" v="1214"/>
          <ac:picMkLst>
            <pc:docMk/>
            <pc:sldMk cId="152143382" sldId="282"/>
            <ac:picMk id="50" creationId="{4097FDE5-F9CE-498B-BA9F-FA3217B70928}"/>
          </ac:picMkLst>
        </pc:picChg>
        <pc:picChg chg="del mod ord">
          <ac:chgData name="Eric Chitambar" userId="05f873b4-a386-453d-a2e0-769001d3b38e" providerId="ADAL" clId="{7F95D672-E699-40C5-9B06-EA8A47CC9C7B}" dt="2020-02-03T04:34:38.558" v="1214"/>
          <ac:picMkLst>
            <pc:docMk/>
            <pc:sldMk cId="152143382" sldId="282"/>
            <ac:picMk id="52" creationId="{6F17257D-F292-45D2-8666-9E2202527BDA}"/>
          </ac:picMkLst>
        </pc:picChg>
        <pc:picChg chg="del mod ord">
          <ac:chgData name="Eric Chitambar" userId="05f873b4-a386-453d-a2e0-769001d3b38e" providerId="ADAL" clId="{7F95D672-E699-40C5-9B06-EA8A47CC9C7B}" dt="2020-02-03T04:16:47.983" v="822" actId="478"/>
          <ac:picMkLst>
            <pc:docMk/>
            <pc:sldMk cId="152143382" sldId="282"/>
            <ac:picMk id="54" creationId="{FAD28125-BD87-4107-A3AB-3AF401EF70CC}"/>
          </ac:picMkLst>
        </pc:picChg>
        <pc:picChg chg="mod ord">
          <ac:chgData name="Eric Chitambar" userId="05f873b4-a386-453d-a2e0-769001d3b38e" providerId="ADAL" clId="{7F95D672-E699-40C5-9B06-EA8A47CC9C7B}" dt="2020-02-03T04:36:09.307" v="1509" actId="1035"/>
          <ac:picMkLst>
            <pc:docMk/>
            <pc:sldMk cId="152143382" sldId="282"/>
            <ac:picMk id="56" creationId="{7558D17D-645B-4E8F-A8DD-84619C6D12E1}"/>
          </ac:picMkLst>
        </pc:picChg>
        <pc:picChg chg="del mod ord">
          <ac:chgData name="Eric Chitambar" userId="05f873b4-a386-453d-a2e0-769001d3b38e" providerId="ADAL" clId="{7F95D672-E699-40C5-9B06-EA8A47CC9C7B}" dt="2020-02-03T04:36:24.629" v="1586" actId="478"/>
          <ac:picMkLst>
            <pc:docMk/>
            <pc:sldMk cId="152143382" sldId="282"/>
            <ac:picMk id="58" creationId="{6EB16AC7-1B45-4D23-8EDE-1E7909D84ED5}"/>
          </ac:picMkLst>
        </pc:picChg>
        <pc:picChg chg="add del mod">
          <ac:chgData name="Eric Chitambar" userId="05f873b4-a386-453d-a2e0-769001d3b38e" providerId="ADAL" clId="{7F95D672-E699-40C5-9B06-EA8A47CC9C7B}" dt="2020-02-03T04:27:57.103" v="1094" actId="478"/>
          <ac:picMkLst>
            <pc:docMk/>
            <pc:sldMk cId="152143382" sldId="282"/>
            <ac:picMk id="59" creationId="{24745E0E-ACE2-4E2F-B7CD-4125A8BC628C}"/>
          </ac:picMkLst>
        </pc:picChg>
        <pc:picChg chg="del mod ord">
          <ac:chgData name="Eric Chitambar" userId="05f873b4-a386-453d-a2e0-769001d3b38e" providerId="ADAL" clId="{7F95D672-E699-40C5-9B06-EA8A47CC9C7B}" dt="2020-02-03T04:30:04.951" v="1107" actId="478"/>
          <ac:picMkLst>
            <pc:docMk/>
            <pc:sldMk cId="152143382" sldId="282"/>
            <ac:picMk id="61" creationId="{D749989B-02F8-47D9-B5C0-5B8D10F7400E}"/>
          </ac:picMkLst>
        </pc:picChg>
        <pc:picChg chg="del mod ord">
          <ac:chgData name="Eric Chitambar" userId="05f873b4-a386-453d-a2e0-769001d3b38e" providerId="ADAL" clId="{7F95D672-E699-40C5-9B06-EA8A47CC9C7B}" dt="2020-02-03T04:38:34.070" v="1689" actId="478"/>
          <ac:picMkLst>
            <pc:docMk/>
            <pc:sldMk cId="152143382" sldId="282"/>
            <ac:picMk id="63" creationId="{EB9E0411-E5BD-46CB-B4F8-7F06E250CBE1}"/>
          </ac:picMkLst>
        </pc:picChg>
        <pc:picChg chg="mod ord">
          <ac:chgData name="Eric Chitambar" userId="05f873b4-a386-453d-a2e0-769001d3b38e" providerId="ADAL" clId="{7F95D672-E699-40C5-9B06-EA8A47CC9C7B}" dt="2020-02-03T04:36:31.054" v="1607" actId="1037"/>
          <ac:picMkLst>
            <pc:docMk/>
            <pc:sldMk cId="152143382" sldId="282"/>
            <ac:picMk id="65" creationId="{2C8E4859-30E3-4532-8016-4E97F4127766}"/>
          </ac:picMkLst>
        </pc:picChg>
      </pc:sldChg>
      <pc:sldChg chg="delSp modSp add modAnim">
        <pc:chgData name="Eric Chitambar" userId="05f873b4-a386-453d-a2e0-769001d3b38e" providerId="ADAL" clId="{7F95D672-E699-40C5-9B06-EA8A47CC9C7B}" dt="2020-02-03T14:56:39.252" v="2185" actId="1076"/>
        <pc:sldMkLst>
          <pc:docMk/>
          <pc:sldMk cId="3552612026" sldId="283"/>
        </pc:sldMkLst>
        <pc:spChg chg="mod">
          <ac:chgData name="Eric Chitambar" userId="05f873b4-a386-453d-a2e0-769001d3b38e" providerId="ADAL" clId="{7F95D672-E699-40C5-9B06-EA8A47CC9C7B}" dt="2020-02-03T02:45:19.123" v="462" actId="20577"/>
          <ac:spMkLst>
            <pc:docMk/>
            <pc:sldMk cId="3552612026" sldId="283"/>
            <ac:spMk id="2" creationId="{36AFBAEA-E603-442A-BA07-BC0EC2445F4A}"/>
          </ac:spMkLst>
        </pc:spChg>
        <pc:picChg chg="del mod">
          <ac:chgData name="Eric Chitambar" userId="05f873b4-a386-453d-a2e0-769001d3b38e" providerId="ADAL" clId="{7F95D672-E699-40C5-9B06-EA8A47CC9C7B}" dt="2020-02-03T14:56:09.689" v="2169" actId="478"/>
          <ac:picMkLst>
            <pc:docMk/>
            <pc:sldMk cId="3552612026" sldId="283"/>
            <ac:picMk id="4" creationId="{17AF9D76-86BA-46BE-92D1-5B19BDF38964}"/>
          </ac:picMkLst>
        </pc:picChg>
        <pc:picChg chg="del mod ord">
          <ac:chgData name="Eric Chitambar" userId="05f873b4-a386-453d-a2e0-769001d3b38e" providerId="ADAL" clId="{7F95D672-E699-40C5-9B06-EA8A47CC9C7B}" dt="2020-02-02T22:50:03.313" v="371"/>
          <ac:picMkLst>
            <pc:docMk/>
            <pc:sldMk cId="3552612026" sldId="283"/>
            <ac:picMk id="4" creationId="{55BC15BB-4B16-41D8-A070-01D4E553B522}"/>
          </ac:picMkLst>
        </pc:picChg>
        <pc:picChg chg="del mod">
          <ac:chgData name="Eric Chitambar" userId="05f873b4-a386-453d-a2e0-769001d3b38e" providerId="ADAL" clId="{7F95D672-E699-40C5-9B06-EA8A47CC9C7B}" dt="2020-02-02T22:53:20.417" v="418" actId="478"/>
          <ac:picMkLst>
            <pc:docMk/>
            <pc:sldMk cId="3552612026" sldId="283"/>
            <ac:picMk id="6" creationId="{4A976A14-F3B5-48AF-9C35-AE6372AA1E49}"/>
          </ac:picMkLst>
        </pc:picChg>
        <pc:picChg chg="del mod ord">
          <ac:chgData name="Eric Chitambar" userId="05f873b4-a386-453d-a2e0-769001d3b38e" providerId="ADAL" clId="{7F95D672-E699-40C5-9B06-EA8A47CC9C7B}" dt="2020-02-03T14:56:23.106" v="2181" actId="478"/>
          <ac:picMkLst>
            <pc:docMk/>
            <pc:sldMk cId="3552612026" sldId="283"/>
            <ac:picMk id="6" creationId="{583F09ED-E605-4740-B87E-D9FD674415E9}"/>
          </ac:picMkLst>
        </pc:picChg>
        <pc:picChg chg="mod ord">
          <ac:chgData name="Eric Chitambar" userId="05f873b4-a386-453d-a2e0-769001d3b38e" providerId="ADAL" clId="{7F95D672-E699-40C5-9B06-EA8A47CC9C7B}" dt="2020-02-03T14:56:31.097" v="2183" actId="1076"/>
          <ac:picMkLst>
            <pc:docMk/>
            <pc:sldMk cId="3552612026" sldId="283"/>
            <ac:picMk id="8" creationId="{E371A24E-0468-4924-9C12-1EA50ECA8061}"/>
          </ac:picMkLst>
        </pc:picChg>
        <pc:picChg chg="del mod ord">
          <ac:chgData name="Eric Chitambar" userId="05f873b4-a386-453d-a2e0-769001d3b38e" providerId="ADAL" clId="{7F95D672-E699-40C5-9B06-EA8A47CC9C7B}" dt="2020-02-03T03:52:23.037" v="673" actId="478"/>
          <ac:picMkLst>
            <pc:docMk/>
            <pc:sldMk cId="3552612026" sldId="283"/>
            <ac:picMk id="8" creationId="{E6130FAC-4CBF-4CC5-A548-6D53A8A70B2B}"/>
          </ac:picMkLst>
        </pc:picChg>
        <pc:picChg chg="del mod">
          <ac:chgData name="Eric Chitambar" userId="05f873b4-a386-453d-a2e0-769001d3b38e" providerId="ADAL" clId="{7F95D672-E699-40C5-9B06-EA8A47CC9C7B}" dt="2020-02-03T02:31:01.432" v="438" actId="478"/>
          <ac:picMkLst>
            <pc:docMk/>
            <pc:sldMk cId="3552612026" sldId="283"/>
            <ac:picMk id="10" creationId="{DEB3FB16-0DA4-4B5D-8094-CAC16AEFBBAF}"/>
          </ac:picMkLst>
        </pc:picChg>
        <pc:picChg chg="mod ord">
          <ac:chgData name="Eric Chitambar" userId="05f873b4-a386-453d-a2e0-769001d3b38e" providerId="ADAL" clId="{7F95D672-E699-40C5-9B06-EA8A47CC9C7B}" dt="2020-02-03T14:56:39.252" v="2185" actId="1076"/>
          <ac:picMkLst>
            <pc:docMk/>
            <pc:sldMk cId="3552612026" sldId="283"/>
            <ac:picMk id="12" creationId="{7861D935-7018-45C4-944A-69624A7AD7BB}"/>
          </ac:picMkLst>
        </pc:picChg>
        <pc:picChg chg="mod">
          <ac:chgData name="Eric Chitambar" userId="05f873b4-a386-453d-a2e0-769001d3b38e" providerId="ADAL" clId="{7F95D672-E699-40C5-9B06-EA8A47CC9C7B}" dt="2020-02-03T14:56:36.559" v="2184" actId="1076"/>
          <ac:picMkLst>
            <pc:docMk/>
            <pc:sldMk cId="3552612026" sldId="283"/>
            <ac:picMk id="14" creationId="{0297C7C8-1695-4D10-9992-265516CF4461}"/>
          </ac:picMkLst>
        </pc:picChg>
        <pc:picChg chg="del">
          <ac:chgData name="Eric Chitambar" userId="05f873b4-a386-453d-a2e0-769001d3b38e" providerId="ADAL" clId="{7F95D672-E699-40C5-9B06-EA8A47CC9C7B}" dt="2020-02-02T22:46:45.047" v="368" actId="478"/>
          <ac:picMkLst>
            <pc:docMk/>
            <pc:sldMk cId="3552612026" sldId="283"/>
            <ac:picMk id="16" creationId="{EF3A3761-3FE5-4884-9FCF-F7D54D3A53E9}"/>
          </ac:picMkLst>
        </pc:picChg>
        <pc:picChg chg="del mod ord">
          <ac:chgData name="Eric Chitambar" userId="05f873b4-a386-453d-a2e0-769001d3b38e" providerId="ADAL" clId="{7F95D672-E699-40C5-9B06-EA8A47CC9C7B}" dt="2020-02-03T03:52:38.001" v="687" actId="478"/>
          <ac:picMkLst>
            <pc:docMk/>
            <pc:sldMk cId="3552612026" sldId="283"/>
            <ac:picMk id="17" creationId="{122EA3B1-7288-41CF-A7D9-71C1C79C00BA}"/>
          </ac:picMkLst>
        </pc:picChg>
        <pc:picChg chg="del mod ord">
          <ac:chgData name="Eric Chitambar" userId="05f873b4-a386-453d-a2e0-769001d3b38e" providerId="ADAL" clId="{7F95D672-E699-40C5-9B06-EA8A47CC9C7B}" dt="2020-02-03T04:22:32.783" v="849" actId="478"/>
          <ac:picMkLst>
            <pc:docMk/>
            <pc:sldMk cId="3552612026" sldId="283"/>
            <ac:picMk id="19" creationId="{CA89A6B4-33B2-4F02-BF9D-55FABF677586}"/>
          </ac:picMkLst>
        </pc:picChg>
        <pc:picChg chg="del">
          <ac:chgData name="Eric Chitambar" userId="05f873b4-a386-453d-a2e0-769001d3b38e" providerId="ADAL" clId="{7F95D672-E699-40C5-9B06-EA8A47CC9C7B}" dt="2020-02-02T22:46:45.047" v="368" actId="478"/>
          <ac:picMkLst>
            <pc:docMk/>
            <pc:sldMk cId="3552612026" sldId="283"/>
            <ac:picMk id="20" creationId="{50621234-B95E-4307-BD0D-8CCD14C4EF7F}"/>
          </ac:picMkLst>
        </pc:picChg>
        <pc:picChg chg="del mod ord">
          <ac:chgData name="Eric Chitambar" userId="05f873b4-a386-453d-a2e0-769001d3b38e" providerId="ADAL" clId="{7F95D672-E699-40C5-9B06-EA8A47CC9C7B}" dt="2020-02-03T14:56:25.540" v="2182" actId="478"/>
          <ac:picMkLst>
            <pc:docMk/>
            <pc:sldMk cId="3552612026" sldId="283"/>
            <ac:picMk id="22" creationId="{E9B9BD04-D4FC-43A2-BA35-A763358464B4}"/>
          </ac:picMkLst>
        </pc:picChg>
        <pc:picChg chg="del mod">
          <ac:chgData name="Eric Chitambar" userId="05f873b4-a386-453d-a2e0-769001d3b38e" providerId="ADAL" clId="{7F95D672-E699-40C5-9B06-EA8A47CC9C7B}" dt="2020-02-02T22:46:36.394" v="367" actId="478"/>
          <ac:picMkLst>
            <pc:docMk/>
            <pc:sldMk cId="3552612026" sldId="283"/>
            <ac:picMk id="23" creationId="{C607A783-C676-4703-9B10-2BAFC6B59D2E}"/>
          </ac:picMkLst>
        </pc:picChg>
        <pc:picChg chg="del">
          <ac:chgData name="Eric Chitambar" userId="05f873b4-a386-453d-a2e0-769001d3b38e" providerId="ADAL" clId="{7F95D672-E699-40C5-9B06-EA8A47CC9C7B}" dt="2020-02-02T22:46:45.047" v="368" actId="478"/>
          <ac:picMkLst>
            <pc:docMk/>
            <pc:sldMk cId="3552612026" sldId="283"/>
            <ac:picMk id="25" creationId="{D7A6C6E9-E294-43E6-83DE-E7B0C3FB7D30}"/>
          </ac:picMkLst>
        </pc:picChg>
      </pc:sldChg>
      <pc:sldChg chg="add del">
        <pc:chgData name="Eric Chitambar" userId="05f873b4-a386-453d-a2e0-769001d3b38e" providerId="ADAL" clId="{7F95D672-E699-40C5-9B06-EA8A47CC9C7B}" dt="2020-02-03T15:06:56.572" v="2315" actId="2696"/>
        <pc:sldMkLst>
          <pc:docMk/>
          <pc:sldMk cId="2012785034" sldId="284"/>
        </pc:sldMkLst>
      </pc:sldChg>
      <pc:sldChg chg="addSp delSp modSp add">
        <pc:chgData name="Eric Chitambar" userId="05f873b4-a386-453d-a2e0-769001d3b38e" providerId="ADAL" clId="{7F95D672-E699-40C5-9B06-EA8A47CC9C7B}" dt="2020-02-03T15:40:33.146" v="2530" actId="1076"/>
        <pc:sldMkLst>
          <pc:docMk/>
          <pc:sldMk cId="1865196493" sldId="285"/>
        </pc:sldMkLst>
        <pc:spChg chg="mod">
          <ac:chgData name="Eric Chitambar" userId="05f873b4-a386-453d-a2e0-769001d3b38e" providerId="ADAL" clId="{7F95D672-E699-40C5-9B06-EA8A47CC9C7B}" dt="2020-02-03T03:11:11.200" v="507" actId="20577"/>
          <ac:spMkLst>
            <pc:docMk/>
            <pc:sldMk cId="1865196493" sldId="285"/>
            <ac:spMk id="2" creationId="{36AFBAEA-E603-442A-BA07-BC0EC2445F4A}"/>
          </ac:spMkLst>
        </pc:spChg>
        <pc:picChg chg="del mod ord">
          <ac:chgData name="Eric Chitambar" userId="05f873b4-a386-453d-a2e0-769001d3b38e" providerId="ADAL" clId="{7F95D672-E699-40C5-9B06-EA8A47CC9C7B}" dt="2020-02-03T14:59:22.689" v="2259" actId="478"/>
          <ac:picMkLst>
            <pc:docMk/>
            <pc:sldMk cId="1865196493" sldId="285"/>
            <ac:picMk id="4" creationId="{5C94B1C9-65B7-44CA-84D1-A313075BFDAD}"/>
          </ac:picMkLst>
        </pc:picChg>
        <pc:picChg chg="del mod ord">
          <ac:chgData name="Eric Chitambar" userId="05f873b4-a386-453d-a2e0-769001d3b38e" providerId="ADAL" clId="{7F95D672-E699-40C5-9B06-EA8A47CC9C7B}" dt="2020-02-03T03:28:40.333" v="639" actId="478"/>
          <ac:picMkLst>
            <pc:docMk/>
            <pc:sldMk cId="1865196493" sldId="285"/>
            <ac:picMk id="4" creationId="{8A9E4FBD-D97A-4717-A608-B80F2D1AD1D6}"/>
          </ac:picMkLst>
        </pc:picChg>
        <pc:picChg chg="del mod ord">
          <ac:chgData name="Eric Chitambar" userId="05f873b4-a386-453d-a2e0-769001d3b38e" providerId="ADAL" clId="{7F95D672-E699-40C5-9B06-EA8A47CC9C7B}" dt="2020-02-03T03:29:09.476" v="653" actId="478"/>
          <ac:picMkLst>
            <pc:docMk/>
            <pc:sldMk cId="1865196493" sldId="285"/>
            <ac:picMk id="6" creationId="{E6210492-651D-4A04-8E30-0C51B20AA973}"/>
          </ac:picMkLst>
        </pc:picChg>
        <pc:picChg chg="del mod ord">
          <ac:chgData name="Eric Chitambar" userId="05f873b4-a386-453d-a2e0-769001d3b38e" providerId="ADAL" clId="{7F95D672-E699-40C5-9B06-EA8A47CC9C7B}" dt="2020-02-03T14:59:36.958" v="2272" actId="478"/>
          <ac:picMkLst>
            <pc:docMk/>
            <pc:sldMk cId="1865196493" sldId="285"/>
            <ac:picMk id="6" creationId="{F8FC2AC5-7E56-401D-B30B-EEFF5ACC7C99}"/>
          </ac:picMkLst>
        </pc:picChg>
        <pc:picChg chg="mod">
          <ac:chgData name="Eric Chitambar" userId="05f873b4-a386-453d-a2e0-769001d3b38e" providerId="ADAL" clId="{7F95D672-E699-40C5-9B06-EA8A47CC9C7B}" dt="2020-02-03T14:58:05.371" v="2206" actId="1076"/>
          <ac:picMkLst>
            <pc:docMk/>
            <pc:sldMk cId="1865196493" sldId="285"/>
            <ac:picMk id="8" creationId="{A0718008-6054-438E-9F26-BFE72AC7E0A7}"/>
          </ac:picMkLst>
        </pc:picChg>
        <pc:picChg chg="del mod">
          <ac:chgData name="Eric Chitambar" userId="05f873b4-a386-453d-a2e0-769001d3b38e" providerId="ADAL" clId="{7F95D672-E699-40C5-9B06-EA8A47CC9C7B}" dt="2020-02-03T03:13:15.338" v="521" actId="478"/>
          <ac:picMkLst>
            <pc:docMk/>
            <pc:sldMk cId="1865196493" sldId="285"/>
            <ac:picMk id="8" creationId="{E6130FAC-4CBF-4CC5-A548-6D53A8A70B2B}"/>
          </ac:picMkLst>
        </pc:picChg>
        <pc:picChg chg="del mod ord">
          <ac:chgData name="Eric Chitambar" userId="05f873b4-a386-453d-a2e0-769001d3b38e" providerId="ADAL" clId="{7F95D672-E699-40C5-9B06-EA8A47CC9C7B}" dt="2020-02-03T13:07:07.496" v="1787" actId="478"/>
          <ac:picMkLst>
            <pc:docMk/>
            <pc:sldMk cId="1865196493" sldId="285"/>
            <ac:picMk id="9" creationId="{07FF9808-E6D8-4AF2-8E2E-A47F3FFAE7F2}"/>
          </ac:picMkLst>
        </pc:picChg>
        <pc:picChg chg="del mod">
          <ac:chgData name="Eric Chitambar" userId="05f873b4-a386-453d-a2e0-769001d3b38e" providerId="ADAL" clId="{7F95D672-E699-40C5-9B06-EA8A47CC9C7B}" dt="2020-02-03T14:57:40.753" v="2197" actId="478"/>
          <ac:picMkLst>
            <pc:docMk/>
            <pc:sldMk cId="1865196493" sldId="285"/>
            <ac:picMk id="11" creationId="{02CFA414-04BA-4794-86AF-9553A0314FF8}"/>
          </ac:picMkLst>
        </pc:picChg>
        <pc:picChg chg="del">
          <ac:chgData name="Eric Chitambar" userId="05f873b4-a386-453d-a2e0-769001d3b38e" providerId="ADAL" clId="{7F95D672-E699-40C5-9B06-EA8A47CC9C7B}" dt="2020-02-03T14:57:51.869" v="2199" actId="478"/>
          <ac:picMkLst>
            <pc:docMk/>
            <pc:sldMk cId="1865196493" sldId="285"/>
            <ac:picMk id="12" creationId="{7861D935-7018-45C4-944A-69624A7AD7BB}"/>
          </ac:picMkLst>
        </pc:picChg>
        <pc:picChg chg="del mod ord">
          <ac:chgData name="Eric Chitambar" userId="05f873b4-a386-453d-a2e0-769001d3b38e" providerId="ADAL" clId="{7F95D672-E699-40C5-9B06-EA8A47CC9C7B}" dt="2020-02-03T14:59:53.818" v="2286" actId="478"/>
          <ac:picMkLst>
            <pc:docMk/>
            <pc:sldMk cId="1865196493" sldId="285"/>
            <ac:picMk id="13" creationId="{F65D0C34-9E01-4524-AF1F-79BE7E953452}"/>
          </ac:picMkLst>
        </pc:picChg>
        <pc:picChg chg="del">
          <ac:chgData name="Eric Chitambar" userId="05f873b4-a386-453d-a2e0-769001d3b38e" providerId="ADAL" clId="{7F95D672-E699-40C5-9B06-EA8A47CC9C7B}" dt="2020-02-03T14:57:51.869" v="2199" actId="478"/>
          <ac:picMkLst>
            <pc:docMk/>
            <pc:sldMk cId="1865196493" sldId="285"/>
            <ac:picMk id="14" creationId="{0297C7C8-1695-4D10-9992-265516CF4461}"/>
          </ac:picMkLst>
        </pc:picChg>
        <pc:picChg chg="mod ord">
          <ac:chgData name="Eric Chitambar" userId="05f873b4-a386-453d-a2e0-769001d3b38e" providerId="ADAL" clId="{7F95D672-E699-40C5-9B06-EA8A47CC9C7B}" dt="2020-02-03T14:59:36.958" v="2271" actId="108"/>
          <ac:picMkLst>
            <pc:docMk/>
            <pc:sldMk cId="1865196493" sldId="285"/>
            <ac:picMk id="16" creationId="{888F7499-B791-4278-924E-E5739442DC33}"/>
          </ac:picMkLst>
        </pc:picChg>
        <pc:picChg chg="mod ord">
          <ac:chgData name="Eric Chitambar" userId="05f873b4-a386-453d-a2e0-769001d3b38e" providerId="ADAL" clId="{7F95D672-E699-40C5-9B06-EA8A47CC9C7B}" dt="2020-02-03T14:59:53.818" v="2285" actId="108"/>
          <ac:picMkLst>
            <pc:docMk/>
            <pc:sldMk cId="1865196493" sldId="285"/>
            <ac:picMk id="18" creationId="{1E596781-7B7A-4505-95C9-C023EB1250CD}"/>
          </ac:picMkLst>
        </pc:picChg>
        <pc:picChg chg="mod">
          <ac:chgData name="Eric Chitambar" userId="05f873b4-a386-453d-a2e0-769001d3b38e" providerId="ADAL" clId="{7F95D672-E699-40C5-9B06-EA8A47CC9C7B}" dt="2020-02-03T15:00:27.941" v="2293" actId="1076"/>
          <ac:picMkLst>
            <pc:docMk/>
            <pc:sldMk cId="1865196493" sldId="285"/>
            <ac:picMk id="20" creationId="{BA12DD2D-6137-45BA-BACF-EE3B65118C15}"/>
          </ac:picMkLst>
        </pc:picChg>
        <pc:picChg chg="mod">
          <ac:chgData name="Eric Chitambar" userId="05f873b4-a386-453d-a2e0-769001d3b38e" providerId="ADAL" clId="{7F95D672-E699-40C5-9B06-EA8A47CC9C7B}" dt="2020-02-03T15:01:47.242" v="2300" actId="1076"/>
          <ac:picMkLst>
            <pc:docMk/>
            <pc:sldMk cId="1865196493" sldId="285"/>
            <ac:picMk id="22" creationId="{1302432B-B716-40AC-8D82-B0936B1BC5B0}"/>
          </ac:picMkLst>
        </pc:picChg>
        <pc:picChg chg="add del mod">
          <ac:chgData name="Eric Chitambar" userId="05f873b4-a386-453d-a2e0-769001d3b38e" providerId="ADAL" clId="{7F95D672-E699-40C5-9B06-EA8A47CC9C7B}" dt="2020-02-03T15:06:44.294" v="2314" actId="478"/>
          <ac:picMkLst>
            <pc:docMk/>
            <pc:sldMk cId="1865196493" sldId="285"/>
            <ac:picMk id="23" creationId="{767B388C-31CF-4451-86A8-A549EA3D1C52}"/>
          </ac:picMkLst>
        </pc:picChg>
        <pc:picChg chg="mod ord">
          <ac:chgData name="Eric Chitambar" userId="05f873b4-a386-453d-a2e0-769001d3b38e" providerId="ADAL" clId="{7F95D672-E699-40C5-9B06-EA8A47CC9C7B}" dt="2020-02-03T15:06:44.294" v="2313" actId="108"/>
          <ac:picMkLst>
            <pc:docMk/>
            <pc:sldMk cId="1865196493" sldId="285"/>
            <ac:picMk id="25" creationId="{E01D42D7-95D8-4D8C-8007-BB2F0C951259}"/>
          </ac:picMkLst>
        </pc:picChg>
        <pc:picChg chg="add del mod">
          <ac:chgData name="Eric Chitambar" userId="05f873b4-a386-453d-a2e0-769001d3b38e" providerId="ADAL" clId="{7F95D672-E699-40C5-9B06-EA8A47CC9C7B}" dt="2020-02-03T15:08:05.839" v="2334" actId="478"/>
          <ac:picMkLst>
            <pc:docMk/>
            <pc:sldMk cId="1865196493" sldId="285"/>
            <ac:picMk id="26" creationId="{40F23CB4-2EAE-4621-8026-D8759EEEFA58}"/>
          </ac:picMkLst>
        </pc:picChg>
        <pc:picChg chg="del mod ord">
          <ac:chgData name="Eric Chitambar" userId="05f873b4-a386-453d-a2e0-769001d3b38e" providerId="ADAL" clId="{7F95D672-E699-40C5-9B06-EA8A47CC9C7B}" dt="2020-02-03T15:08:15.469" v="2346" actId="478"/>
          <ac:picMkLst>
            <pc:docMk/>
            <pc:sldMk cId="1865196493" sldId="285"/>
            <ac:picMk id="28" creationId="{4A5E9F58-4302-49FE-B650-5575F8C50D4B}"/>
          </ac:picMkLst>
        </pc:picChg>
        <pc:picChg chg="del mod ord">
          <ac:chgData name="Eric Chitambar" userId="05f873b4-a386-453d-a2e0-769001d3b38e" providerId="ADAL" clId="{7F95D672-E699-40C5-9B06-EA8A47CC9C7B}" dt="2020-02-03T15:17:49.946" v="2358" actId="478"/>
          <ac:picMkLst>
            <pc:docMk/>
            <pc:sldMk cId="1865196493" sldId="285"/>
            <ac:picMk id="30" creationId="{9F98952E-0189-4F2F-A26A-229940FBF7CB}"/>
          </ac:picMkLst>
        </pc:picChg>
        <pc:picChg chg="del mod ord">
          <ac:chgData name="Eric Chitambar" userId="05f873b4-a386-453d-a2e0-769001d3b38e" providerId="ADAL" clId="{7F95D672-E699-40C5-9B06-EA8A47CC9C7B}" dt="2020-02-03T15:39:45.963" v="2510" actId="478"/>
          <ac:picMkLst>
            <pc:docMk/>
            <pc:sldMk cId="1865196493" sldId="285"/>
            <ac:picMk id="32" creationId="{159BDE3C-AA02-4560-BEFE-C27D881CE254}"/>
          </ac:picMkLst>
        </pc:picChg>
        <pc:picChg chg="del mod ord">
          <ac:chgData name="Eric Chitambar" userId="05f873b4-a386-453d-a2e0-769001d3b38e" providerId="ADAL" clId="{7F95D672-E699-40C5-9B06-EA8A47CC9C7B}" dt="2020-02-03T15:39:56.795" v="2522" actId="478"/>
          <ac:picMkLst>
            <pc:docMk/>
            <pc:sldMk cId="1865196493" sldId="285"/>
            <ac:picMk id="34" creationId="{5785BF40-F667-44A1-87D7-A2FFACE3F465}"/>
          </ac:picMkLst>
        </pc:picChg>
        <pc:picChg chg="mod ord">
          <ac:chgData name="Eric Chitambar" userId="05f873b4-a386-453d-a2e0-769001d3b38e" providerId="ADAL" clId="{7F95D672-E699-40C5-9B06-EA8A47CC9C7B}" dt="2020-02-03T15:40:02.343" v="2523" actId="1076"/>
          <ac:picMkLst>
            <pc:docMk/>
            <pc:sldMk cId="1865196493" sldId="285"/>
            <ac:picMk id="36" creationId="{21631079-5C34-4A51-9677-424F11F2287E}"/>
          </ac:picMkLst>
        </pc:picChg>
        <pc:picChg chg="mod">
          <ac:chgData name="Eric Chitambar" userId="05f873b4-a386-453d-a2e0-769001d3b38e" providerId="ADAL" clId="{7F95D672-E699-40C5-9B06-EA8A47CC9C7B}" dt="2020-02-03T15:40:33.146" v="2530" actId="1076"/>
          <ac:picMkLst>
            <pc:docMk/>
            <pc:sldMk cId="1865196493" sldId="285"/>
            <ac:picMk id="38" creationId="{5A565A80-7C41-4B94-94EE-823E75DCCED4}"/>
          </ac:picMkLst>
        </pc:picChg>
      </pc:sldChg>
      <pc:sldChg chg="delSp modSp add delAnim">
        <pc:chgData name="Eric Chitambar" userId="05f873b4-a386-453d-a2e0-769001d3b38e" providerId="ADAL" clId="{7F95D672-E699-40C5-9B06-EA8A47CC9C7B}" dt="2020-02-03T15:32:02.818" v="2498" actId="478"/>
        <pc:sldMkLst>
          <pc:docMk/>
          <pc:sldMk cId="462586304" sldId="286"/>
        </pc:sldMkLst>
        <pc:picChg chg="mod ord">
          <ac:chgData name="Eric Chitambar" userId="05f873b4-a386-453d-a2e0-769001d3b38e" providerId="ADAL" clId="{7F95D672-E699-40C5-9B06-EA8A47CC9C7B}" dt="2020-02-03T15:26:19.547" v="2446" actId="1035"/>
          <ac:picMkLst>
            <pc:docMk/>
            <pc:sldMk cId="462586304" sldId="286"/>
            <ac:picMk id="4" creationId="{D7978B18-7891-49B3-8C9E-994B575A896D}"/>
          </ac:picMkLst>
        </pc:picChg>
        <pc:picChg chg="mod ord">
          <ac:chgData name="Eric Chitambar" userId="05f873b4-a386-453d-a2e0-769001d3b38e" providerId="ADAL" clId="{7F95D672-E699-40C5-9B06-EA8A47CC9C7B}" dt="2020-02-03T15:26:19.547" v="2446" actId="1035"/>
          <ac:picMkLst>
            <pc:docMk/>
            <pc:sldMk cId="462586304" sldId="286"/>
            <ac:picMk id="6" creationId="{BEF28E5B-2580-493A-8622-7C60AD10CBE3}"/>
          </ac:picMkLst>
        </pc:picChg>
        <pc:picChg chg="del mod">
          <ac:chgData name="Eric Chitambar" userId="05f873b4-a386-453d-a2e0-769001d3b38e" providerId="ADAL" clId="{7F95D672-E699-40C5-9B06-EA8A47CC9C7B}" dt="2020-02-03T14:48:37.616" v="2058" actId="478"/>
          <ac:picMkLst>
            <pc:docMk/>
            <pc:sldMk cId="462586304" sldId="286"/>
            <ac:picMk id="8" creationId="{F8C7713C-DAC6-47FC-9D74-83CF95C151A1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9" creationId="{9990E268-508C-48A2-AC1B-F9ECD3A8AC91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11" creationId="{FF08CA43-3C14-4ADE-A35E-3C2A30016664}"/>
          </ac:picMkLst>
        </pc:picChg>
        <pc:picChg chg="del mod ord">
          <ac:chgData name="Eric Chitambar" userId="05f873b4-a386-453d-a2e0-769001d3b38e" providerId="ADAL" clId="{7F95D672-E699-40C5-9B06-EA8A47CC9C7B}" dt="2020-02-03T14:52:10.123" v="2127" actId="478"/>
          <ac:picMkLst>
            <pc:docMk/>
            <pc:sldMk cId="462586304" sldId="286"/>
            <ac:picMk id="12" creationId="{71FFF601-4411-4C74-BFF0-6AEE5A9F290C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13" creationId="{0F6CA1F4-553E-421B-B9A2-BAC7F2617856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15" creationId="{F6EA0468-BD02-4A0C-BC52-87373FD19E9E}"/>
          </ac:picMkLst>
        </pc:picChg>
        <pc:picChg chg="mod">
          <ac:chgData name="Eric Chitambar" userId="05f873b4-a386-453d-a2e0-769001d3b38e" providerId="ADAL" clId="{7F95D672-E699-40C5-9B06-EA8A47CC9C7B}" dt="2020-02-03T15:26:06.426" v="2405" actId="1076"/>
          <ac:picMkLst>
            <pc:docMk/>
            <pc:sldMk cId="462586304" sldId="286"/>
            <ac:picMk id="16" creationId="{16292443-F84B-4A84-BF74-6B348DDA5863}"/>
          </ac:picMkLst>
        </pc:picChg>
        <pc:picChg chg="del mod">
          <ac:chgData name="Eric Chitambar" userId="05f873b4-a386-453d-a2e0-769001d3b38e" providerId="ADAL" clId="{7F95D672-E699-40C5-9B06-EA8A47CC9C7B}" dt="2020-02-03T15:24:28.693" v="2380" actId="478"/>
          <ac:picMkLst>
            <pc:docMk/>
            <pc:sldMk cId="462586304" sldId="286"/>
            <ac:picMk id="18" creationId="{AE7F3E6E-E744-432F-90DE-9ABE05817FBC}"/>
          </ac:picMkLst>
        </pc:picChg>
        <pc:picChg chg="del mod ord">
          <ac:chgData name="Eric Chitambar" userId="05f873b4-a386-453d-a2e0-769001d3b38e" providerId="ADAL" clId="{7F95D672-E699-40C5-9B06-EA8A47CC9C7B}" dt="2020-02-03T15:24:46.748" v="2392" actId="478"/>
          <ac:picMkLst>
            <pc:docMk/>
            <pc:sldMk cId="462586304" sldId="286"/>
            <ac:picMk id="20" creationId="{98F849B9-91DB-4E16-AF39-FDA53D1EFA18}"/>
          </ac:picMkLst>
        </pc:picChg>
        <pc:picChg chg="del mod ord">
          <ac:chgData name="Eric Chitambar" userId="05f873b4-a386-453d-a2e0-769001d3b38e" providerId="ADAL" clId="{7F95D672-E699-40C5-9B06-EA8A47CC9C7B}" dt="2020-02-03T15:26:02.016" v="2404" actId="478"/>
          <ac:picMkLst>
            <pc:docMk/>
            <pc:sldMk cId="462586304" sldId="286"/>
            <ac:picMk id="22" creationId="{8E159560-0324-44C6-8AF5-D133042EE143}"/>
          </ac:picMkLst>
        </pc:picChg>
        <pc:picChg chg="mod ord">
          <ac:chgData name="Eric Chitambar" userId="05f873b4-a386-453d-a2e0-769001d3b38e" providerId="ADAL" clId="{7F95D672-E699-40C5-9B06-EA8A47CC9C7B}" dt="2020-02-03T15:26:23.946" v="2447" actId="1076"/>
          <ac:picMkLst>
            <pc:docMk/>
            <pc:sldMk cId="462586304" sldId="286"/>
            <ac:picMk id="24" creationId="{35816691-0F14-49A2-9D20-B0CFD511B826}"/>
          </ac:picMkLst>
        </pc:picChg>
        <pc:picChg chg="del mod">
          <ac:chgData name="Eric Chitambar" userId="05f873b4-a386-453d-a2e0-769001d3b38e" providerId="ADAL" clId="{7F95D672-E699-40C5-9B06-EA8A47CC9C7B}" dt="2020-02-03T15:27:59.141" v="2466" actId="478"/>
          <ac:picMkLst>
            <pc:docMk/>
            <pc:sldMk cId="462586304" sldId="286"/>
            <ac:picMk id="26" creationId="{308E34ED-A452-4AD8-BD6A-3E24542495EA}"/>
          </ac:picMkLst>
        </pc:picChg>
        <pc:picChg chg="del mod ord">
          <ac:chgData name="Eric Chitambar" userId="05f873b4-a386-453d-a2e0-769001d3b38e" providerId="ADAL" clId="{7F95D672-E699-40C5-9B06-EA8A47CC9C7B}" dt="2020-02-03T15:32:02.818" v="2498" actId="478"/>
          <ac:picMkLst>
            <pc:docMk/>
            <pc:sldMk cId="462586304" sldId="286"/>
            <ac:picMk id="28" creationId="{5C859AE1-8498-47F8-9A82-BCC157B6638C}"/>
          </ac:picMkLst>
        </pc:picChg>
        <pc:picChg chg="mod ord">
          <ac:chgData name="Eric Chitambar" userId="05f873b4-a386-453d-a2e0-769001d3b38e" providerId="ADAL" clId="{7F95D672-E699-40C5-9B06-EA8A47CC9C7B}" dt="2020-02-03T15:32:02.818" v="2497" actId="108"/>
          <ac:picMkLst>
            <pc:docMk/>
            <pc:sldMk cId="462586304" sldId="286"/>
            <ac:picMk id="30" creationId="{37DE34C4-97EF-40B2-AC8C-B2FE56E85FAC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37" creationId="{B41F795E-D346-450E-A60F-1425C39C90B4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39" creationId="{EEFAE8D1-D852-413B-98D1-B697996C2F79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41" creationId="{4B65E281-8AF2-44DC-9D33-62C8361729A7}"/>
          </ac:picMkLst>
        </pc:picChg>
        <pc:picChg chg="mod">
          <ac:chgData name="Eric Chitambar" userId="05f873b4-a386-453d-a2e0-769001d3b38e" providerId="ADAL" clId="{7F95D672-E699-40C5-9B06-EA8A47CC9C7B}" dt="2020-02-03T15:26:08.715" v="2406" actId="1076"/>
          <ac:picMkLst>
            <pc:docMk/>
            <pc:sldMk cId="462586304" sldId="286"/>
            <ac:picMk id="43" creationId="{607D9A88-093E-4D2E-835D-1A5C3033C2A0}"/>
          </ac:picMkLst>
        </pc:picChg>
        <pc:picChg chg="mod">
          <ac:chgData name="Eric Chitambar" userId="05f873b4-a386-453d-a2e0-769001d3b38e" providerId="ADAL" clId="{7F95D672-E699-40C5-9B06-EA8A47CC9C7B}" dt="2020-02-03T15:26:14.366" v="2430" actId="1035"/>
          <ac:picMkLst>
            <pc:docMk/>
            <pc:sldMk cId="462586304" sldId="286"/>
            <ac:picMk id="44" creationId="{6B047107-0132-4F95-9900-D7D110C2AC9B}"/>
          </ac:picMkLst>
        </pc:picChg>
        <pc:picChg chg="del mod">
          <ac:chgData name="Eric Chitambar" userId="05f873b4-a386-453d-a2e0-769001d3b38e" providerId="ADAL" clId="{7F95D672-E699-40C5-9B06-EA8A47CC9C7B}" dt="2020-02-03T14:44:27.658" v="1996" actId="478"/>
          <ac:picMkLst>
            <pc:docMk/>
            <pc:sldMk cId="462586304" sldId="286"/>
            <ac:picMk id="45" creationId="{08E06116-1253-45CC-A741-D50C7B3BFB75}"/>
          </ac:picMkLst>
        </pc:picChg>
        <pc:picChg chg="del mod">
          <ac:chgData name="Eric Chitambar" userId="05f873b4-a386-453d-a2e0-769001d3b38e" providerId="ADAL" clId="{7F95D672-E699-40C5-9B06-EA8A47CC9C7B}" dt="2020-02-03T14:44:37.484" v="2008" actId="478"/>
          <ac:picMkLst>
            <pc:docMk/>
            <pc:sldMk cId="462586304" sldId="286"/>
            <ac:picMk id="46" creationId="{C149C0FA-2C64-4994-8DC3-F9048908BAA7}"/>
          </ac:picMkLst>
        </pc:picChg>
      </pc:sldChg>
    </pc:docChg>
  </pc:docChgLst>
  <pc:docChgLst>
    <pc:chgData name="Chitambar, Eric" userId="05f873b4-a386-453d-a2e0-769001d3b38e" providerId="ADAL" clId="{31F668DD-6C07-42A9-B420-E20B7D6BD663}"/>
    <pc:docChg chg="undo custSel addSld modSld">
      <pc:chgData name="Chitambar, Eric" userId="05f873b4-a386-453d-a2e0-769001d3b38e" providerId="ADAL" clId="{31F668DD-6C07-42A9-B420-E20B7D6BD663}" dt="2020-02-05T15:36:27.912" v="340"/>
      <pc:docMkLst>
        <pc:docMk/>
      </pc:docMkLst>
      <pc:sldChg chg="addSp delSp modSp modAnim">
        <pc:chgData name="Chitambar, Eric" userId="05f873b4-a386-453d-a2e0-769001d3b38e" providerId="ADAL" clId="{31F668DD-6C07-42A9-B420-E20B7D6BD663}" dt="2020-02-05T15:21:22.393" v="235"/>
        <pc:sldMkLst>
          <pc:docMk/>
          <pc:sldMk cId="1865196493" sldId="285"/>
        </pc:sldMkLst>
        <pc:picChg chg="del mod">
          <ac:chgData name="Chitambar, Eric" userId="05f873b4-a386-453d-a2e0-769001d3b38e" providerId="ADAL" clId="{31F668DD-6C07-42A9-B420-E20B7D6BD663}" dt="2020-02-05T15:17:56.343" v="182" actId="478"/>
          <ac:picMkLst>
            <pc:docMk/>
            <pc:sldMk cId="1865196493" sldId="285"/>
            <ac:picMk id="5" creationId="{5C0F7801-5B7C-44F3-8971-247B6E4061F5}"/>
          </ac:picMkLst>
        </pc:picChg>
        <pc:picChg chg="del mod ord">
          <ac:chgData name="Chitambar, Eric" userId="05f873b4-a386-453d-a2e0-769001d3b38e" providerId="ADAL" clId="{31F668DD-6C07-42A9-B420-E20B7D6BD663}" dt="2020-02-05T15:18:16.267" v="193" actId="478"/>
          <ac:picMkLst>
            <pc:docMk/>
            <pc:sldMk cId="1865196493" sldId="285"/>
            <ac:picMk id="7" creationId="{0EDAE5B8-23D0-4250-9ACB-0D48C9007FCD}"/>
          </ac:picMkLst>
        </pc:picChg>
        <pc:picChg chg="mod">
          <ac:chgData name="Chitambar, Eric" userId="05f873b4-a386-453d-a2e0-769001d3b38e" providerId="ADAL" clId="{31F668DD-6C07-42A9-B420-E20B7D6BD663}" dt="2020-02-05T15:19:05.563" v="206" actId="1076"/>
          <ac:picMkLst>
            <pc:docMk/>
            <pc:sldMk cId="1865196493" sldId="285"/>
            <ac:picMk id="9" creationId="{2BD721D4-2D97-488A-BDA3-C90A0524496C}"/>
          </ac:picMkLst>
        </pc:picChg>
        <pc:picChg chg="del mod ord">
          <ac:chgData name="Chitambar, Eric" userId="05f873b4-a386-453d-a2e0-769001d3b38e" providerId="ADAL" clId="{31F668DD-6C07-42A9-B420-E20B7D6BD663}" dt="2020-02-05T15:18:46.184" v="205" actId="478"/>
          <ac:picMkLst>
            <pc:docMk/>
            <pc:sldMk cId="1865196493" sldId="285"/>
            <ac:picMk id="10" creationId="{E34DF0D3-D0C7-40BF-A3A0-168B58EAB75B}"/>
          </ac:picMkLst>
        </pc:picChg>
        <pc:picChg chg="mod ord">
          <ac:chgData name="Chitambar, Eric" userId="05f873b4-a386-453d-a2e0-769001d3b38e" providerId="ADAL" clId="{31F668DD-6C07-42A9-B420-E20B7D6BD663}" dt="2020-02-05T15:18:46.184" v="204" actId="108"/>
          <ac:picMkLst>
            <pc:docMk/>
            <pc:sldMk cId="1865196493" sldId="285"/>
            <ac:picMk id="13" creationId="{03C89A02-D14F-4423-88EA-34309D9F4027}"/>
          </ac:picMkLst>
        </pc:picChg>
        <pc:picChg chg="del mod">
          <ac:chgData name="Chitambar, Eric" userId="05f873b4-a386-453d-a2e0-769001d3b38e" providerId="ADAL" clId="{31F668DD-6C07-42A9-B420-E20B7D6BD663}" dt="2020-02-05T15:20:53.806" v="228" actId="478"/>
          <ac:picMkLst>
            <pc:docMk/>
            <pc:sldMk cId="1865196493" sldId="285"/>
            <ac:picMk id="15" creationId="{72ADF52D-D337-4670-9FED-1F9AAD2C0EB8}"/>
          </ac:picMkLst>
        </pc:picChg>
        <pc:picChg chg="mod ord">
          <ac:chgData name="Chitambar, Eric" userId="05f873b4-a386-453d-a2e0-769001d3b38e" providerId="ADAL" clId="{31F668DD-6C07-42A9-B420-E20B7D6BD663}" dt="2020-02-05T15:21:16.963" v="234" actId="1076"/>
          <ac:picMkLst>
            <pc:docMk/>
            <pc:sldMk cId="1865196493" sldId="285"/>
            <ac:picMk id="17" creationId="{A9A12852-D8E1-4F48-8ABD-5EDA4D306F7D}"/>
          </ac:picMkLst>
        </pc:picChg>
        <pc:picChg chg="mod">
          <ac:chgData name="Chitambar, Eric" userId="05f873b4-a386-453d-a2e0-769001d3b38e" providerId="ADAL" clId="{31F668DD-6C07-42A9-B420-E20B7D6BD663}" dt="2020-02-05T15:21:01.001" v="231" actId="1076"/>
          <ac:picMkLst>
            <pc:docMk/>
            <pc:sldMk cId="1865196493" sldId="285"/>
            <ac:picMk id="28" creationId="{CFDCC3BC-7AEB-4369-AA60-A23C4B06F4E8}"/>
          </ac:picMkLst>
        </pc:picChg>
        <pc:picChg chg="mod">
          <ac:chgData name="Chitambar, Eric" userId="05f873b4-a386-453d-a2e0-769001d3b38e" providerId="ADAL" clId="{31F668DD-6C07-42A9-B420-E20B7D6BD663}" dt="2020-02-05T15:21:01.001" v="231" actId="1076"/>
          <ac:picMkLst>
            <pc:docMk/>
            <pc:sldMk cId="1865196493" sldId="285"/>
            <ac:picMk id="30" creationId="{DE750EED-9E70-4A73-8A4B-96610D6E2825}"/>
          </ac:picMkLst>
        </pc:picChg>
        <pc:cxnChg chg="add mod">
          <ac:chgData name="Chitambar, Eric" userId="05f873b4-a386-453d-a2e0-769001d3b38e" providerId="ADAL" clId="{31F668DD-6C07-42A9-B420-E20B7D6BD663}" dt="2020-02-05T15:21:13.273" v="233" actId="11529"/>
          <ac:cxnSpMkLst>
            <pc:docMk/>
            <pc:sldMk cId="1865196493" sldId="285"/>
            <ac:cxnSpMk id="19" creationId="{C8B7F96F-DBEA-4C19-B212-3848850610C9}"/>
          </ac:cxnSpMkLst>
        </pc:cxnChg>
      </pc:sldChg>
      <pc:sldChg chg="modAnim">
        <pc:chgData name="Chitambar, Eric" userId="05f873b4-a386-453d-a2e0-769001d3b38e" providerId="ADAL" clId="{31F668DD-6C07-42A9-B420-E20B7D6BD663}" dt="2020-02-05T15:22:11.153" v="239"/>
        <pc:sldMkLst>
          <pc:docMk/>
          <pc:sldMk cId="2216808050" sldId="288"/>
        </pc:sldMkLst>
      </pc:sldChg>
      <pc:sldChg chg="addSp modSp modAnim">
        <pc:chgData name="Chitambar, Eric" userId="05f873b4-a386-453d-a2e0-769001d3b38e" providerId="ADAL" clId="{31F668DD-6C07-42A9-B420-E20B7D6BD663}" dt="2020-02-05T15:24:41.033" v="267"/>
        <pc:sldMkLst>
          <pc:docMk/>
          <pc:sldMk cId="4033823800" sldId="289"/>
        </pc:sldMkLst>
        <pc:picChg chg="mod">
          <ac:chgData name="Chitambar, Eric" userId="05f873b4-a386-453d-a2e0-769001d3b38e" providerId="ADAL" clId="{31F668DD-6C07-42A9-B420-E20B7D6BD663}" dt="2020-02-05T15:22:47.713" v="242" actId="1076"/>
          <ac:picMkLst>
            <pc:docMk/>
            <pc:sldMk cId="4033823800" sldId="289"/>
            <ac:picMk id="4" creationId="{84790200-B9EC-4115-84A5-882FAE51456D}"/>
          </ac:picMkLst>
        </pc:picChg>
        <pc:picChg chg="mod">
          <ac:chgData name="Chitambar, Eric" userId="05f873b4-a386-453d-a2e0-769001d3b38e" providerId="ADAL" clId="{31F668DD-6C07-42A9-B420-E20B7D6BD663}" dt="2020-02-05T15:23:13.633" v="258" actId="1038"/>
          <ac:picMkLst>
            <pc:docMk/>
            <pc:sldMk cId="4033823800" sldId="289"/>
            <ac:picMk id="10" creationId="{567A2B6B-C612-4A9D-94EB-C9B2E1DCF40C}"/>
          </ac:picMkLst>
        </pc:picChg>
        <pc:picChg chg="mod">
          <ac:chgData name="Chitambar, Eric" userId="05f873b4-a386-453d-a2e0-769001d3b38e" providerId="ADAL" clId="{31F668DD-6C07-42A9-B420-E20B7D6BD663}" dt="2020-02-05T15:22:47.713" v="242" actId="1076"/>
          <ac:picMkLst>
            <pc:docMk/>
            <pc:sldMk cId="4033823800" sldId="289"/>
            <ac:picMk id="12" creationId="{A9C22176-9447-4334-889F-E63FED1386D9}"/>
          </ac:picMkLst>
        </pc:picChg>
        <pc:picChg chg="add mod">
          <ac:chgData name="Chitambar, Eric" userId="05f873b4-a386-453d-a2e0-769001d3b38e" providerId="ADAL" clId="{31F668DD-6C07-42A9-B420-E20B7D6BD663}" dt="2020-02-05T15:23:00.408" v="246" actId="1076"/>
          <ac:picMkLst>
            <pc:docMk/>
            <pc:sldMk cId="4033823800" sldId="289"/>
            <ac:picMk id="14" creationId="{36512BA0-DEE1-4432-8C3A-93CABA60A206}"/>
          </ac:picMkLst>
        </pc:picChg>
        <pc:picChg chg="mod">
          <ac:chgData name="Chitambar, Eric" userId="05f873b4-a386-453d-a2e0-769001d3b38e" providerId="ADAL" clId="{31F668DD-6C07-42A9-B420-E20B7D6BD663}" dt="2020-02-05T15:23:09.303" v="254" actId="1036"/>
          <ac:picMkLst>
            <pc:docMk/>
            <pc:sldMk cId="4033823800" sldId="289"/>
            <ac:picMk id="15" creationId="{4A69CA99-539D-4D81-A8F3-D043508EC25D}"/>
          </ac:picMkLst>
        </pc:picChg>
        <pc:picChg chg="mod">
          <ac:chgData name="Chitambar, Eric" userId="05f873b4-a386-453d-a2e0-769001d3b38e" providerId="ADAL" clId="{31F668DD-6C07-42A9-B420-E20B7D6BD663}" dt="2020-02-05T15:22:52.451" v="243" actId="1076"/>
          <ac:picMkLst>
            <pc:docMk/>
            <pc:sldMk cId="4033823800" sldId="289"/>
            <ac:picMk id="17" creationId="{A59F3F3A-EF63-443A-A329-8635B87AAD51}"/>
          </ac:picMkLst>
        </pc:picChg>
        <pc:picChg chg="mod">
          <ac:chgData name="Chitambar, Eric" userId="05f873b4-a386-453d-a2e0-769001d3b38e" providerId="ADAL" clId="{31F668DD-6C07-42A9-B420-E20B7D6BD663}" dt="2020-02-05T15:22:52.451" v="243" actId="1076"/>
          <ac:picMkLst>
            <pc:docMk/>
            <pc:sldMk cId="4033823800" sldId="289"/>
            <ac:picMk id="22" creationId="{5E1A18A1-746B-4A60-92A9-0E8F0B8C0ECC}"/>
          </ac:picMkLst>
        </pc:picChg>
        <pc:picChg chg="mod">
          <ac:chgData name="Chitambar, Eric" userId="05f873b4-a386-453d-a2e0-769001d3b38e" providerId="ADAL" clId="{31F668DD-6C07-42A9-B420-E20B7D6BD663}" dt="2020-02-05T15:22:55.423" v="244" actId="1076"/>
          <ac:picMkLst>
            <pc:docMk/>
            <pc:sldMk cId="4033823800" sldId="289"/>
            <ac:picMk id="30" creationId="{562B9C73-9AE2-4E4F-BB93-5458B961AADA}"/>
          </ac:picMkLst>
        </pc:picChg>
        <pc:picChg chg="mod">
          <ac:chgData name="Chitambar, Eric" userId="05f873b4-a386-453d-a2e0-769001d3b38e" providerId="ADAL" clId="{31F668DD-6C07-42A9-B420-E20B7D6BD663}" dt="2020-02-05T15:22:57.412" v="245" actId="1076"/>
          <ac:picMkLst>
            <pc:docMk/>
            <pc:sldMk cId="4033823800" sldId="289"/>
            <ac:picMk id="34" creationId="{F4415B3D-F1FF-4FBF-9D7B-1285AB6D78DE}"/>
          </ac:picMkLst>
        </pc:picChg>
      </pc:sldChg>
      <pc:sldChg chg="delSp modSp modAnim">
        <pc:chgData name="Chitambar, Eric" userId="05f873b4-a386-453d-a2e0-769001d3b38e" providerId="ADAL" clId="{31F668DD-6C07-42A9-B420-E20B7D6BD663}" dt="2020-02-05T15:35:51.572" v="333"/>
        <pc:sldMkLst>
          <pc:docMk/>
          <pc:sldMk cId="3465732721" sldId="290"/>
        </pc:sldMkLst>
        <pc:picChg chg="del mod ord">
          <ac:chgData name="Chitambar, Eric" userId="05f873b4-a386-453d-a2e0-769001d3b38e" providerId="ADAL" clId="{31F668DD-6C07-42A9-B420-E20B7D6BD663}" dt="2020-02-05T15:25:41.782" v="294" actId="478"/>
          <ac:picMkLst>
            <pc:docMk/>
            <pc:sldMk cId="3465732721" sldId="290"/>
            <ac:picMk id="4" creationId="{B9384674-7EC5-4F75-A519-137D3AD22DD0}"/>
          </ac:picMkLst>
        </pc:picChg>
        <pc:picChg chg="mod ord">
          <ac:chgData name="Chitambar, Eric" userId="05f873b4-a386-453d-a2e0-769001d3b38e" providerId="ADAL" clId="{31F668DD-6C07-42A9-B420-E20B7D6BD663}" dt="2020-02-05T15:25:41.782" v="293" actId="108"/>
          <ac:picMkLst>
            <pc:docMk/>
            <pc:sldMk cId="3465732721" sldId="290"/>
            <ac:picMk id="6" creationId="{85A5C579-FEB3-40D1-B370-C14D593B4208}"/>
          </ac:picMkLst>
        </pc:picChg>
        <pc:picChg chg="del mod">
          <ac:chgData name="Chitambar, Eric" userId="05f873b4-a386-453d-a2e0-769001d3b38e" providerId="ADAL" clId="{31F668DD-6C07-42A9-B420-E20B7D6BD663}" dt="2020-02-05T15:25:28.744" v="280" actId="478"/>
          <ac:picMkLst>
            <pc:docMk/>
            <pc:sldMk cId="3465732721" sldId="290"/>
            <ac:picMk id="7" creationId="{2C9B8331-5EED-48A6-A4BD-77E043F38124}"/>
          </ac:picMkLst>
        </pc:picChg>
        <pc:picChg chg="mod">
          <ac:chgData name="Chitambar, Eric" userId="05f873b4-a386-453d-a2e0-769001d3b38e" providerId="ADAL" clId="{31F668DD-6C07-42A9-B420-E20B7D6BD663}" dt="2020-02-05T15:25:45.067" v="295" actId="1076"/>
          <ac:picMkLst>
            <pc:docMk/>
            <pc:sldMk cId="3465732721" sldId="290"/>
            <ac:picMk id="9" creationId="{164AF66D-1656-4E65-B381-62DE0FF25FEB}"/>
          </ac:picMkLst>
        </pc:picChg>
        <pc:picChg chg="del mod">
          <ac:chgData name="Chitambar, Eric" userId="05f873b4-a386-453d-a2e0-769001d3b38e" providerId="ADAL" clId="{31F668DD-6C07-42A9-B420-E20B7D6BD663}" dt="2020-02-05T15:34:45.166" v="312" actId="478"/>
          <ac:picMkLst>
            <pc:docMk/>
            <pc:sldMk cId="3465732721" sldId="290"/>
            <ac:picMk id="10" creationId="{78173A53-22B2-416A-BB93-A1C68CA67542}"/>
          </ac:picMkLst>
        </pc:picChg>
        <pc:picChg chg="del mod ord">
          <ac:chgData name="Chitambar, Eric" userId="05f873b4-a386-453d-a2e0-769001d3b38e" providerId="ADAL" clId="{31F668DD-6C07-42A9-B420-E20B7D6BD663}" dt="2020-02-05T15:34:53.792" v="324" actId="478"/>
          <ac:picMkLst>
            <pc:docMk/>
            <pc:sldMk cId="3465732721" sldId="290"/>
            <ac:picMk id="12" creationId="{EF025400-DAA9-4961-A5AF-61E829445D7D}"/>
          </ac:picMkLst>
        </pc:picChg>
        <pc:picChg chg="mod ord">
          <ac:chgData name="Chitambar, Eric" userId="05f873b4-a386-453d-a2e0-769001d3b38e" providerId="ADAL" clId="{31F668DD-6C07-42A9-B420-E20B7D6BD663}" dt="2020-02-05T15:35:01.792" v="325" actId="1076"/>
          <ac:picMkLst>
            <pc:docMk/>
            <pc:sldMk cId="3465732721" sldId="290"/>
            <ac:picMk id="14" creationId="{CBC6FB1C-97D6-4195-986A-71195DF5D58C}"/>
          </ac:picMkLst>
        </pc:picChg>
        <pc:picChg chg="mod">
          <ac:chgData name="Chitambar, Eric" userId="05f873b4-a386-453d-a2e0-769001d3b38e" providerId="ADAL" clId="{31F668DD-6C07-42A9-B420-E20B7D6BD663}" dt="2020-02-05T15:35:44.985" v="332" actId="1076"/>
          <ac:picMkLst>
            <pc:docMk/>
            <pc:sldMk cId="3465732721" sldId="290"/>
            <ac:picMk id="16" creationId="{72A989A6-2C42-4858-A41E-B1CD05FB0090}"/>
          </ac:picMkLst>
        </pc:picChg>
      </pc:sldChg>
      <pc:sldChg chg="addSp delSp modSp add modAnim">
        <pc:chgData name="Chitambar, Eric" userId="05f873b4-a386-453d-a2e0-769001d3b38e" providerId="ADAL" clId="{31F668DD-6C07-42A9-B420-E20B7D6BD663}" dt="2020-02-05T15:36:27.912" v="340"/>
        <pc:sldMkLst>
          <pc:docMk/>
          <pc:sldMk cId="4184663923" sldId="291"/>
        </pc:sldMkLst>
        <pc:spChg chg="mod">
          <ac:chgData name="Chitambar, Eric" userId="05f873b4-a386-453d-a2e0-769001d3b38e" providerId="ADAL" clId="{31F668DD-6C07-42A9-B420-E20B7D6BD663}" dt="2020-02-05T14:56:57.336" v="23" actId="20577"/>
          <ac:spMkLst>
            <pc:docMk/>
            <pc:sldMk cId="4184663923" sldId="291"/>
            <ac:spMk id="2" creationId="{964601ED-1B70-48DE-B38A-068EEED4A7C6}"/>
          </ac:spMkLst>
        </pc:spChg>
        <pc:picChg chg="mod">
          <ac:chgData name="Chitambar, Eric" userId="05f873b4-a386-453d-a2e0-769001d3b38e" providerId="ADAL" clId="{31F668DD-6C07-42A9-B420-E20B7D6BD663}" dt="2020-02-05T15:03:38.364" v="32" actId="1076"/>
          <ac:picMkLst>
            <pc:docMk/>
            <pc:sldMk cId="4184663923" sldId="291"/>
            <ac:picMk id="4" creationId="{D203D221-86D3-49BC-BB29-EB37A55457BA}"/>
          </ac:picMkLst>
        </pc:picChg>
        <pc:picChg chg="mod">
          <ac:chgData name="Chitambar, Eric" userId="05f873b4-a386-453d-a2e0-769001d3b38e" providerId="ADAL" clId="{31F668DD-6C07-42A9-B420-E20B7D6BD663}" dt="2020-02-05T15:06:13.039" v="107" actId="1076"/>
          <ac:picMkLst>
            <pc:docMk/>
            <pc:sldMk cId="4184663923" sldId="291"/>
            <ac:picMk id="6" creationId="{3309978E-1DA7-43FA-A20F-477AC3C0F59A}"/>
          </ac:picMkLst>
        </pc:picChg>
        <pc:picChg chg="del">
          <ac:chgData name="Chitambar, Eric" userId="05f873b4-a386-453d-a2e0-769001d3b38e" providerId="ADAL" clId="{31F668DD-6C07-42A9-B420-E20B7D6BD663}" dt="2020-02-05T14:57:00.931" v="24" actId="478"/>
          <ac:picMkLst>
            <pc:docMk/>
            <pc:sldMk cId="4184663923" sldId="291"/>
            <ac:picMk id="7" creationId="{2C9B8331-5EED-48A6-A4BD-77E043F38124}"/>
          </ac:picMkLst>
        </pc:picChg>
        <pc:picChg chg="del">
          <ac:chgData name="Chitambar, Eric" userId="05f873b4-a386-453d-a2e0-769001d3b38e" providerId="ADAL" clId="{31F668DD-6C07-42A9-B420-E20B7D6BD663}" dt="2020-02-05T14:57:00.931" v="24" actId="478"/>
          <ac:picMkLst>
            <pc:docMk/>
            <pc:sldMk cId="4184663923" sldId="291"/>
            <ac:picMk id="9" creationId="{164AF66D-1656-4E65-B381-62DE0FF25FEB}"/>
          </ac:picMkLst>
        </pc:picChg>
        <pc:picChg chg="add del mod">
          <ac:chgData name="Chitambar, Eric" userId="05f873b4-a386-453d-a2e0-769001d3b38e" providerId="ADAL" clId="{31F668DD-6C07-42A9-B420-E20B7D6BD663}" dt="2020-02-05T15:04:22.584" v="55" actId="478"/>
          <ac:picMkLst>
            <pc:docMk/>
            <pc:sldMk cId="4184663923" sldId="291"/>
            <ac:picMk id="10" creationId="{7F621147-0E6D-465D-AB60-6A2C8F543B19}"/>
          </ac:picMkLst>
        </pc:picChg>
        <pc:picChg chg="mod ord">
          <ac:chgData name="Chitambar, Eric" userId="05f873b4-a386-453d-a2e0-769001d3b38e" providerId="ADAL" clId="{31F668DD-6C07-42A9-B420-E20B7D6BD663}" dt="2020-02-05T15:06:13.039" v="107" actId="1076"/>
          <ac:picMkLst>
            <pc:docMk/>
            <pc:sldMk cId="4184663923" sldId="291"/>
            <ac:picMk id="11" creationId="{B973FD71-FCBF-49AC-B6C0-E11A4CED1350}"/>
          </ac:picMkLst>
        </pc:picChg>
        <pc:picChg chg="add del mod">
          <ac:chgData name="Chitambar, Eric" userId="05f873b4-a386-453d-a2e0-769001d3b38e" providerId="ADAL" clId="{31F668DD-6C07-42A9-B420-E20B7D6BD663}" dt="2020-02-05T15:04:53.544" v="69" actId="478"/>
          <ac:picMkLst>
            <pc:docMk/>
            <pc:sldMk cId="4184663923" sldId="291"/>
            <ac:picMk id="12" creationId="{E92871A6-809F-48E3-BA37-F3AA88DE7276}"/>
          </ac:picMkLst>
        </pc:picChg>
        <pc:picChg chg="mod ord">
          <ac:chgData name="Chitambar, Eric" userId="05f873b4-a386-453d-a2e0-769001d3b38e" providerId="ADAL" clId="{31F668DD-6C07-42A9-B420-E20B7D6BD663}" dt="2020-02-05T15:06:13.039" v="107" actId="1076"/>
          <ac:picMkLst>
            <pc:docMk/>
            <pc:sldMk cId="4184663923" sldId="291"/>
            <ac:picMk id="14" creationId="{01CAED3A-8224-4EDC-BE69-16211592344F}"/>
          </ac:picMkLst>
        </pc:picChg>
        <pc:picChg chg="add del mod">
          <ac:chgData name="Chitambar, Eric" userId="05f873b4-a386-453d-a2e0-769001d3b38e" providerId="ADAL" clId="{31F668DD-6C07-42A9-B420-E20B7D6BD663}" dt="2020-02-05T15:05:17.036" v="83" actId="478"/>
          <ac:picMkLst>
            <pc:docMk/>
            <pc:sldMk cId="4184663923" sldId="291"/>
            <ac:picMk id="15" creationId="{43F17C08-EE26-4367-80B7-D070B5A46F58}"/>
          </ac:picMkLst>
        </pc:picChg>
        <pc:picChg chg="mod ord">
          <ac:chgData name="Chitambar, Eric" userId="05f873b4-a386-453d-a2e0-769001d3b38e" providerId="ADAL" clId="{31F668DD-6C07-42A9-B420-E20B7D6BD663}" dt="2020-02-05T15:06:13.039" v="107" actId="1076"/>
          <ac:picMkLst>
            <pc:docMk/>
            <pc:sldMk cId="4184663923" sldId="291"/>
            <ac:picMk id="17" creationId="{973E4810-467F-4896-AFEF-FB0BC482B8D6}"/>
          </ac:picMkLst>
        </pc:picChg>
        <pc:picChg chg="add del mod">
          <ac:chgData name="Chitambar, Eric" userId="05f873b4-a386-453d-a2e0-769001d3b38e" providerId="ADAL" clId="{31F668DD-6C07-42A9-B420-E20B7D6BD663}" dt="2020-02-05T15:05:41.589" v="97" actId="478"/>
          <ac:picMkLst>
            <pc:docMk/>
            <pc:sldMk cId="4184663923" sldId="291"/>
            <ac:picMk id="18" creationId="{0FC50D8A-60F5-4880-89C3-0FA03E67F2CB}"/>
          </ac:picMkLst>
        </pc:picChg>
        <pc:picChg chg="mod ord">
          <ac:chgData name="Chitambar, Eric" userId="05f873b4-a386-453d-a2e0-769001d3b38e" providerId="ADAL" clId="{31F668DD-6C07-42A9-B420-E20B7D6BD663}" dt="2020-02-05T15:06:13.039" v="107" actId="1076"/>
          <ac:picMkLst>
            <pc:docMk/>
            <pc:sldMk cId="4184663923" sldId="291"/>
            <ac:picMk id="20" creationId="{DFBF2A0D-A636-464C-943C-9FA66F485319}"/>
          </ac:picMkLst>
        </pc:picChg>
        <pc:picChg chg="mod">
          <ac:chgData name="Chitambar, Eric" userId="05f873b4-a386-453d-a2e0-769001d3b38e" providerId="ADAL" clId="{31F668DD-6C07-42A9-B420-E20B7D6BD663}" dt="2020-02-05T15:06:13.039" v="107" actId="1076"/>
          <ac:picMkLst>
            <pc:docMk/>
            <pc:sldMk cId="4184663923" sldId="291"/>
            <ac:picMk id="22" creationId="{E8AD7F99-9098-4BDF-8FBA-2EA352F1B261}"/>
          </ac:picMkLst>
        </pc:picChg>
      </pc:sldChg>
      <pc:sldChg chg="delSp modSp add">
        <pc:chgData name="Chitambar, Eric" userId="05f873b4-a386-453d-a2e0-769001d3b38e" providerId="ADAL" clId="{31F668DD-6C07-42A9-B420-E20B7D6BD663}" dt="2020-02-05T15:16:43.432" v="162" actId="1076"/>
        <pc:sldMkLst>
          <pc:docMk/>
          <pc:sldMk cId="3900111483" sldId="292"/>
        </pc:sldMkLst>
        <pc:picChg chg="mod ord">
          <ac:chgData name="Chitambar, Eric" userId="05f873b4-a386-453d-a2e0-769001d3b38e" providerId="ADAL" clId="{31F668DD-6C07-42A9-B420-E20B7D6BD663}" dt="2020-02-05T15:16:43.432" v="162" actId="1076"/>
          <ac:picMkLst>
            <pc:docMk/>
            <pc:sldMk cId="3900111483" sldId="292"/>
            <ac:picMk id="5" creationId="{9A2E7898-A946-4AAE-9930-714F33FF1EFE}"/>
          </ac:picMkLst>
        </pc:picChg>
        <pc:picChg chg="del">
          <ac:chgData name="Chitambar, Eric" userId="05f873b4-a386-453d-a2e0-769001d3b38e" providerId="ADAL" clId="{31F668DD-6C07-42A9-B420-E20B7D6BD663}" dt="2020-02-05T15:06:27.914" v="109" actId="478"/>
          <ac:picMkLst>
            <pc:docMk/>
            <pc:sldMk cId="3900111483" sldId="292"/>
            <ac:picMk id="6" creationId="{3309978E-1DA7-43FA-A20F-477AC3C0F59A}"/>
          </ac:picMkLst>
        </pc:picChg>
        <pc:picChg chg="del mod">
          <ac:chgData name="Chitambar, Eric" userId="05f873b4-a386-453d-a2e0-769001d3b38e" providerId="ADAL" clId="{31F668DD-6C07-42A9-B420-E20B7D6BD663}" dt="2020-02-05T15:15:58.019" v="138" actId="478"/>
          <ac:picMkLst>
            <pc:docMk/>
            <pc:sldMk cId="3900111483" sldId="292"/>
            <ac:picMk id="8" creationId="{E2AD8FE6-A506-426C-806F-17A5ACA4A96A}"/>
          </ac:picMkLst>
        </pc:picChg>
        <pc:picChg chg="del mod ord">
          <ac:chgData name="Chitambar, Eric" userId="05f873b4-a386-453d-a2e0-769001d3b38e" providerId="ADAL" clId="{31F668DD-6C07-42A9-B420-E20B7D6BD663}" dt="2020-02-05T15:16:08.851" v="148" actId="478"/>
          <ac:picMkLst>
            <pc:docMk/>
            <pc:sldMk cId="3900111483" sldId="292"/>
            <ac:picMk id="10" creationId="{9913333B-7FA2-43E8-B964-88AEBC060FE2}"/>
          </ac:picMkLst>
        </pc:picChg>
        <pc:picChg chg="del">
          <ac:chgData name="Chitambar, Eric" userId="05f873b4-a386-453d-a2e0-769001d3b38e" providerId="ADAL" clId="{31F668DD-6C07-42A9-B420-E20B7D6BD663}" dt="2020-02-05T15:06:27.914" v="109" actId="478"/>
          <ac:picMkLst>
            <pc:docMk/>
            <pc:sldMk cId="3900111483" sldId="292"/>
            <ac:picMk id="11" creationId="{B973FD71-FCBF-49AC-B6C0-E11A4CED1350}"/>
          </ac:picMkLst>
        </pc:picChg>
        <pc:picChg chg="del mod ord">
          <ac:chgData name="Chitambar, Eric" userId="05f873b4-a386-453d-a2e0-769001d3b38e" providerId="ADAL" clId="{31F668DD-6C07-42A9-B420-E20B7D6BD663}" dt="2020-02-05T15:16:20.468" v="161" actId="478"/>
          <ac:picMkLst>
            <pc:docMk/>
            <pc:sldMk cId="3900111483" sldId="292"/>
            <ac:picMk id="13" creationId="{6F81A4A9-E3FD-46F9-9B91-69EF468AD046}"/>
          </ac:picMkLst>
        </pc:picChg>
        <pc:picChg chg="del">
          <ac:chgData name="Chitambar, Eric" userId="05f873b4-a386-453d-a2e0-769001d3b38e" providerId="ADAL" clId="{31F668DD-6C07-42A9-B420-E20B7D6BD663}" dt="2020-02-05T15:06:27.914" v="109" actId="478"/>
          <ac:picMkLst>
            <pc:docMk/>
            <pc:sldMk cId="3900111483" sldId="292"/>
            <ac:picMk id="14" creationId="{01CAED3A-8224-4EDC-BE69-16211592344F}"/>
          </ac:picMkLst>
        </pc:picChg>
        <pc:picChg chg="mod ord">
          <ac:chgData name="Chitambar, Eric" userId="05f873b4-a386-453d-a2e0-769001d3b38e" providerId="ADAL" clId="{31F668DD-6C07-42A9-B420-E20B7D6BD663}" dt="2020-02-05T15:16:20.468" v="160" actId="108"/>
          <ac:picMkLst>
            <pc:docMk/>
            <pc:sldMk cId="3900111483" sldId="292"/>
            <ac:picMk id="16" creationId="{4254C945-1752-4353-A5ED-BD01F91BF2F3}"/>
          </ac:picMkLst>
        </pc:picChg>
        <pc:picChg chg="del">
          <ac:chgData name="Chitambar, Eric" userId="05f873b4-a386-453d-a2e0-769001d3b38e" providerId="ADAL" clId="{31F668DD-6C07-42A9-B420-E20B7D6BD663}" dt="2020-02-05T15:06:27.914" v="109" actId="478"/>
          <ac:picMkLst>
            <pc:docMk/>
            <pc:sldMk cId="3900111483" sldId="292"/>
            <ac:picMk id="17" creationId="{973E4810-467F-4896-AFEF-FB0BC482B8D6}"/>
          </ac:picMkLst>
        </pc:picChg>
        <pc:picChg chg="del">
          <ac:chgData name="Chitambar, Eric" userId="05f873b4-a386-453d-a2e0-769001d3b38e" providerId="ADAL" clId="{31F668DD-6C07-42A9-B420-E20B7D6BD663}" dt="2020-02-05T15:06:27.914" v="109" actId="478"/>
          <ac:picMkLst>
            <pc:docMk/>
            <pc:sldMk cId="3900111483" sldId="292"/>
            <ac:picMk id="20" creationId="{DFBF2A0D-A636-464C-943C-9FA66F485319}"/>
          </ac:picMkLst>
        </pc:picChg>
        <pc:picChg chg="del">
          <ac:chgData name="Chitambar, Eric" userId="05f873b4-a386-453d-a2e0-769001d3b38e" providerId="ADAL" clId="{31F668DD-6C07-42A9-B420-E20B7D6BD663}" dt="2020-02-05T15:06:43.307" v="119" actId="478"/>
          <ac:picMkLst>
            <pc:docMk/>
            <pc:sldMk cId="3900111483" sldId="292"/>
            <ac:picMk id="22" creationId="{E8AD7F99-9098-4BDF-8FBA-2EA352F1B261}"/>
          </ac:picMkLst>
        </pc:picChg>
      </pc:sldChg>
    </pc:docChg>
  </pc:docChgLst>
  <pc:docChgLst>
    <pc:chgData name="Eric Chitambar" userId="05f873b4-a386-453d-a2e0-769001d3b38e" providerId="ADAL" clId="{B3ED8455-3CF2-4B6B-8B7C-CEE2082F97BE}"/>
    <pc:docChg chg="custSel addSld delSld modSld sldOrd">
      <pc:chgData name="Eric Chitambar" userId="05f873b4-a386-453d-a2e0-769001d3b38e" providerId="ADAL" clId="{B3ED8455-3CF2-4B6B-8B7C-CEE2082F97BE}" dt="2020-01-29T05:25:14.187" v="512" actId="1076"/>
      <pc:docMkLst>
        <pc:docMk/>
      </pc:docMkLst>
      <pc:sldChg chg="modSp">
        <pc:chgData name="Eric Chitambar" userId="05f873b4-a386-453d-a2e0-769001d3b38e" providerId="ADAL" clId="{B3ED8455-3CF2-4B6B-8B7C-CEE2082F97BE}" dt="2020-01-29T04:04:56.783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B3ED8455-3CF2-4B6B-8B7C-CEE2082F97BE}" dt="2020-01-29T04:04:56.783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B3ED8455-3CF2-4B6B-8B7C-CEE2082F97BE}" dt="2020-01-29T04:24:43.891" v="248" actId="2696"/>
        <pc:sldMkLst>
          <pc:docMk/>
          <pc:sldMk cId="3472500195" sldId="266"/>
        </pc:sldMkLst>
      </pc:sldChg>
      <pc:sldChg chg="del">
        <pc:chgData name="Eric Chitambar" userId="05f873b4-a386-453d-a2e0-769001d3b38e" providerId="ADAL" clId="{B3ED8455-3CF2-4B6B-8B7C-CEE2082F97BE}" dt="2020-01-29T04:24:43.896" v="249" actId="2696"/>
        <pc:sldMkLst>
          <pc:docMk/>
          <pc:sldMk cId="3667615309" sldId="267"/>
        </pc:sldMkLst>
      </pc:sldChg>
      <pc:sldChg chg="addSp delSp modSp ord delAnim modAnim">
        <pc:chgData name="Eric Chitambar" userId="05f873b4-a386-453d-a2e0-769001d3b38e" providerId="ADAL" clId="{B3ED8455-3CF2-4B6B-8B7C-CEE2082F97BE}" dt="2020-01-29T04:21:20.446" v="229" actId="478"/>
        <pc:sldMkLst>
          <pc:docMk/>
          <pc:sldMk cId="4192140971" sldId="268"/>
        </pc:sldMkLst>
        <pc:spChg chg="mod">
          <ac:chgData name="Eric Chitambar" userId="05f873b4-a386-453d-a2e0-769001d3b38e" providerId="ADAL" clId="{B3ED8455-3CF2-4B6B-8B7C-CEE2082F97BE}" dt="2020-01-29T04:07:52.977" v="34" actId="20577"/>
          <ac:spMkLst>
            <pc:docMk/>
            <pc:sldMk cId="4192140971" sldId="268"/>
            <ac:spMk id="2" creationId="{36AFBAEA-E603-442A-BA07-BC0EC2445F4A}"/>
          </ac:spMkLst>
        </pc:spChg>
        <pc:picChg chg="del mod">
          <ac:chgData name="Eric Chitambar" userId="05f873b4-a386-453d-a2e0-769001d3b38e" providerId="ADAL" clId="{B3ED8455-3CF2-4B6B-8B7C-CEE2082F97BE}" dt="2020-01-29T04:08:19.487" v="49" actId="478"/>
          <ac:picMkLst>
            <pc:docMk/>
            <pc:sldMk cId="4192140971" sldId="268"/>
            <ac:picMk id="4" creationId="{7258ECD2-B98A-4D9C-BE69-52E841FE86BB}"/>
          </ac:picMkLst>
        </pc:picChg>
        <pc:picChg chg="del mod ord">
          <ac:chgData name="Eric Chitambar" userId="05f873b4-a386-453d-a2e0-769001d3b38e" providerId="ADAL" clId="{B3ED8455-3CF2-4B6B-8B7C-CEE2082F97BE}" dt="2020-01-29T04:09:25.067" v="64" actId="478"/>
          <ac:picMkLst>
            <pc:docMk/>
            <pc:sldMk cId="4192140971" sldId="268"/>
            <ac:picMk id="5" creationId="{E28D9CB9-0408-4914-920C-DF058094105B}"/>
          </ac:picMkLst>
        </pc:picChg>
        <pc:picChg chg="del mod ord">
          <ac:chgData name="Eric Chitambar" userId="05f873b4-a386-453d-a2e0-769001d3b38e" providerId="ADAL" clId="{B3ED8455-3CF2-4B6B-8B7C-CEE2082F97BE}" dt="2020-01-29T04:21:20.446" v="229" actId="478"/>
          <ac:picMkLst>
            <pc:docMk/>
            <pc:sldMk cId="4192140971" sldId="268"/>
            <ac:picMk id="7" creationId="{E75663DD-932A-4572-979A-C92FB55E7983}"/>
          </ac:picMkLst>
        </pc:picChg>
        <pc:picChg chg="del mod ord">
          <ac:chgData name="Eric Chitambar" userId="05f873b4-a386-453d-a2e0-769001d3b38e" providerId="ADAL" clId="{B3ED8455-3CF2-4B6B-8B7C-CEE2082F97BE}" dt="2020-01-29T04:11:27.511" v="88" actId="478"/>
          <ac:picMkLst>
            <pc:docMk/>
            <pc:sldMk cId="4192140971" sldId="268"/>
            <ac:picMk id="9" creationId="{C04EC282-DEF0-47B0-B8BB-5B12EA036631}"/>
          </ac:picMkLst>
        </pc:picChg>
        <pc:picChg chg="del mod ord">
          <ac:chgData name="Eric Chitambar" userId="05f873b4-a386-453d-a2e0-769001d3b38e" providerId="ADAL" clId="{B3ED8455-3CF2-4B6B-8B7C-CEE2082F97BE}" dt="2020-01-29T04:11:36.816" v="100" actId="478"/>
          <ac:picMkLst>
            <pc:docMk/>
            <pc:sldMk cId="4192140971" sldId="268"/>
            <ac:picMk id="11" creationId="{E3C261D7-3804-43E2-885B-38E4C6CB2498}"/>
          </ac:picMkLst>
        </pc:picChg>
        <pc:picChg chg="del">
          <ac:chgData name="Eric Chitambar" userId="05f873b4-a386-453d-a2e0-769001d3b38e" providerId="ADAL" clId="{B3ED8455-3CF2-4B6B-8B7C-CEE2082F97BE}" dt="2020-01-29T04:14:11.517" v="162" actId="478"/>
          <ac:picMkLst>
            <pc:docMk/>
            <pc:sldMk cId="4192140971" sldId="268"/>
            <ac:picMk id="12" creationId="{13185A55-9BE6-4535-A6AF-2C5F706AD683}"/>
          </ac:picMkLst>
        </pc:picChg>
        <pc:picChg chg="del mod">
          <ac:chgData name="Eric Chitambar" userId="05f873b4-a386-453d-a2e0-769001d3b38e" providerId="ADAL" clId="{B3ED8455-3CF2-4B6B-8B7C-CEE2082F97BE}" dt="2020-01-29T04:11:18.840" v="76" actId="478"/>
          <ac:picMkLst>
            <pc:docMk/>
            <pc:sldMk cId="4192140971" sldId="268"/>
            <ac:picMk id="14" creationId="{A6BFF88F-1007-420F-9D74-044CB13BB6D3}"/>
          </ac:picMkLst>
        </pc:picChg>
        <pc:picChg chg="del">
          <ac:chgData name="Eric Chitambar" userId="05f873b4-a386-453d-a2e0-769001d3b38e" providerId="ADAL" clId="{B3ED8455-3CF2-4B6B-8B7C-CEE2082F97BE}" dt="2020-01-29T04:14:13.247" v="163" actId="478"/>
          <ac:picMkLst>
            <pc:docMk/>
            <pc:sldMk cId="4192140971" sldId="268"/>
            <ac:picMk id="15" creationId="{D96A255D-89A5-4A3A-BB85-B2A90C0AD765}"/>
          </ac:picMkLst>
        </pc:picChg>
        <pc:picChg chg="del mod ord">
          <ac:chgData name="Eric Chitambar" userId="05f873b4-a386-453d-a2e0-769001d3b38e" providerId="ADAL" clId="{B3ED8455-3CF2-4B6B-8B7C-CEE2082F97BE}" dt="2020-01-29T04:12:18.836" v="112" actId="478"/>
          <ac:picMkLst>
            <pc:docMk/>
            <pc:sldMk cId="4192140971" sldId="268"/>
            <ac:picMk id="16" creationId="{4B552040-F6FB-4FE4-9508-9ED8E0BDCC1C}"/>
          </ac:picMkLst>
        </pc:picChg>
        <pc:picChg chg="del mod ord">
          <ac:chgData name="Eric Chitambar" userId="05f873b4-a386-453d-a2e0-769001d3b38e" providerId="ADAL" clId="{B3ED8455-3CF2-4B6B-8B7C-CEE2082F97BE}" dt="2020-01-29T04:13:26.246" v="124" actId="478"/>
          <ac:picMkLst>
            <pc:docMk/>
            <pc:sldMk cId="4192140971" sldId="268"/>
            <ac:picMk id="18" creationId="{432391A3-C1E3-4D81-ACC4-30FBACFB57A5}"/>
          </ac:picMkLst>
        </pc:picChg>
        <pc:picChg chg="del mod ord">
          <ac:chgData name="Eric Chitambar" userId="05f873b4-a386-453d-a2e0-769001d3b38e" providerId="ADAL" clId="{B3ED8455-3CF2-4B6B-8B7C-CEE2082F97BE}" dt="2020-01-29T04:13:33.367" v="136" actId="478"/>
          <ac:picMkLst>
            <pc:docMk/>
            <pc:sldMk cId="4192140971" sldId="268"/>
            <ac:picMk id="20" creationId="{91A573EC-7864-4590-A7AD-A0EC7C6E6E20}"/>
          </ac:picMkLst>
        </pc:picChg>
        <pc:picChg chg="del mod ord">
          <ac:chgData name="Eric Chitambar" userId="05f873b4-a386-453d-a2e0-769001d3b38e" providerId="ADAL" clId="{B3ED8455-3CF2-4B6B-8B7C-CEE2082F97BE}" dt="2020-01-29T04:13:40.141" v="148" actId="478"/>
          <ac:picMkLst>
            <pc:docMk/>
            <pc:sldMk cId="4192140971" sldId="268"/>
            <ac:picMk id="22" creationId="{B2319348-9EA4-43DA-875A-D9FFC2935B5F}"/>
          </ac:picMkLst>
        </pc:picChg>
        <pc:picChg chg="del mod ord">
          <ac:chgData name="Eric Chitambar" userId="05f873b4-a386-453d-a2e0-769001d3b38e" providerId="ADAL" clId="{B3ED8455-3CF2-4B6B-8B7C-CEE2082F97BE}" dt="2020-01-29T04:13:46.226" v="160" actId="478"/>
          <ac:picMkLst>
            <pc:docMk/>
            <pc:sldMk cId="4192140971" sldId="268"/>
            <ac:picMk id="24" creationId="{C3CE4845-BF81-4841-B24E-E4D89C947D26}"/>
          </ac:picMkLst>
        </pc:picChg>
        <pc:picChg chg="del mod ord">
          <ac:chgData name="Eric Chitambar" userId="05f873b4-a386-453d-a2e0-769001d3b38e" providerId="ADAL" clId="{B3ED8455-3CF2-4B6B-8B7C-CEE2082F97BE}" dt="2020-01-29T04:14:45.906" v="189" actId="478"/>
          <ac:picMkLst>
            <pc:docMk/>
            <pc:sldMk cId="4192140971" sldId="268"/>
            <ac:picMk id="26" creationId="{EB1134E4-7C6E-417B-9BA4-07E1475781DF}"/>
          </ac:picMkLst>
        </pc:picChg>
        <pc:picChg chg="add del mod">
          <ac:chgData name="Eric Chitambar" userId="05f873b4-a386-453d-a2e0-769001d3b38e" providerId="ADAL" clId="{B3ED8455-3CF2-4B6B-8B7C-CEE2082F97BE}" dt="2020-01-29T04:14:33.398" v="176" actId="478"/>
          <ac:picMkLst>
            <pc:docMk/>
            <pc:sldMk cId="4192140971" sldId="268"/>
            <ac:picMk id="27" creationId="{145F6923-F011-4559-ADBC-5E68EA90F702}"/>
          </ac:picMkLst>
        </pc:picChg>
        <pc:picChg chg="mod ord">
          <ac:chgData name="Eric Chitambar" userId="05f873b4-a386-453d-a2e0-769001d3b38e" providerId="ADAL" clId="{B3ED8455-3CF2-4B6B-8B7C-CEE2082F97BE}" dt="2020-01-29T04:20:27.946" v="210" actId="1076"/>
          <ac:picMkLst>
            <pc:docMk/>
            <pc:sldMk cId="4192140971" sldId="268"/>
            <ac:picMk id="29" creationId="{595CCA6D-E6CA-426D-AFC8-3396C49AFF61}"/>
          </ac:picMkLst>
        </pc:picChg>
        <pc:picChg chg="mod ord">
          <ac:chgData name="Eric Chitambar" userId="05f873b4-a386-453d-a2e0-769001d3b38e" providerId="ADAL" clId="{B3ED8455-3CF2-4B6B-8B7C-CEE2082F97BE}" dt="2020-01-29T04:20:25.796" v="209" actId="1076"/>
          <ac:picMkLst>
            <pc:docMk/>
            <pc:sldMk cId="4192140971" sldId="268"/>
            <ac:picMk id="31" creationId="{FBE0E2B7-B6DB-438B-908D-3801214C007D}"/>
          </ac:picMkLst>
        </pc:picChg>
        <pc:picChg chg="add del mod">
          <ac:chgData name="Eric Chitambar" userId="05f873b4-a386-453d-a2e0-769001d3b38e" providerId="ADAL" clId="{B3ED8455-3CF2-4B6B-8B7C-CEE2082F97BE}" dt="2020-01-29T04:18:19.966" v="204" actId="478"/>
          <ac:picMkLst>
            <pc:docMk/>
            <pc:sldMk cId="4192140971" sldId="268"/>
            <ac:picMk id="32" creationId="{7565EF87-9C73-45DF-995E-598729AFE921}"/>
          </ac:picMkLst>
        </pc:picChg>
        <pc:picChg chg="mod ord">
          <ac:chgData name="Eric Chitambar" userId="05f873b4-a386-453d-a2e0-769001d3b38e" providerId="ADAL" clId="{B3ED8455-3CF2-4B6B-8B7C-CEE2082F97BE}" dt="2020-01-29T04:18:33.616" v="207" actId="1076"/>
          <ac:picMkLst>
            <pc:docMk/>
            <pc:sldMk cId="4192140971" sldId="268"/>
            <ac:picMk id="34" creationId="{39C03451-34BD-4114-A3C3-CC714631B081}"/>
          </ac:picMkLst>
        </pc:picChg>
        <pc:picChg chg="mod ord">
          <ac:chgData name="Eric Chitambar" userId="05f873b4-a386-453d-a2e0-769001d3b38e" providerId="ADAL" clId="{B3ED8455-3CF2-4B6B-8B7C-CEE2082F97BE}" dt="2020-01-29T04:21:20.446" v="228" actId="108"/>
          <ac:picMkLst>
            <pc:docMk/>
            <pc:sldMk cId="4192140971" sldId="268"/>
            <ac:picMk id="36" creationId="{33C6C315-8536-4E11-9E3E-2C848B0EF655}"/>
          </ac:picMkLst>
        </pc:picChg>
      </pc:sldChg>
      <pc:sldChg chg="modSp">
        <pc:chgData name="Eric Chitambar" userId="05f873b4-a386-453d-a2e0-769001d3b38e" providerId="ADAL" clId="{B3ED8455-3CF2-4B6B-8B7C-CEE2082F97BE}" dt="2020-01-29T04:05:16.197" v="15" actId="5793"/>
        <pc:sldMkLst>
          <pc:docMk/>
          <pc:sldMk cId="2194429596" sldId="269"/>
        </pc:sldMkLst>
        <pc:spChg chg="mod">
          <ac:chgData name="Eric Chitambar" userId="05f873b4-a386-453d-a2e0-769001d3b38e" providerId="ADAL" clId="{B3ED8455-3CF2-4B6B-8B7C-CEE2082F97BE}" dt="2020-01-29T04:05:16.197" v="15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B3ED8455-3CF2-4B6B-8B7C-CEE2082F97BE}" dt="2020-01-29T04:24:43.906" v="250" actId="2696"/>
        <pc:sldMkLst>
          <pc:docMk/>
          <pc:sldMk cId="2708428107" sldId="270"/>
        </pc:sldMkLst>
      </pc:sldChg>
      <pc:sldChg chg="addSp delSp modSp delAnim modAnim">
        <pc:chgData name="Eric Chitambar" userId="05f873b4-a386-453d-a2e0-769001d3b38e" providerId="ADAL" clId="{B3ED8455-3CF2-4B6B-8B7C-CEE2082F97BE}" dt="2020-01-29T05:15:57.277" v="424" actId="1076"/>
        <pc:sldMkLst>
          <pc:docMk/>
          <pc:sldMk cId="3554421356" sldId="271"/>
        </pc:sldMkLst>
        <pc:spChg chg="mod">
          <ac:chgData name="Eric Chitambar" userId="05f873b4-a386-453d-a2e0-769001d3b38e" providerId="ADAL" clId="{B3ED8455-3CF2-4B6B-8B7C-CEE2082F97BE}" dt="2020-01-29T04:22:30.306" v="244" actId="20577"/>
          <ac:spMkLst>
            <pc:docMk/>
            <pc:sldMk cId="3554421356" sldId="271"/>
            <ac:spMk id="2" creationId="{36AFBAEA-E603-442A-BA07-BC0EC2445F4A}"/>
          </ac:spMkLst>
        </pc:spChg>
        <pc:picChg chg="mod ord">
          <ac:chgData name="Eric Chitambar" userId="05f873b4-a386-453d-a2e0-769001d3b38e" providerId="ADAL" clId="{B3ED8455-3CF2-4B6B-8B7C-CEE2082F97BE}" dt="2020-01-29T04:25:13.886" v="261" actId="108"/>
          <ac:picMkLst>
            <pc:docMk/>
            <pc:sldMk cId="3554421356" sldId="271"/>
            <ac:picMk id="4" creationId="{D1257D20-92DE-4C3D-AC94-5C6AE89AE6F5}"/>
          </ac:picMkLst>
        </pc:picChg>
        <pc:picChg chg="del">
          <ac:chgData name="Eric Chitambar" userId="05f873b4-a386-453d-a2e0-769001d3b38e" providerId="ADAL" clId="{B3ED8455-3CF2-4B6B-8B7C-CEE2082F97BE}" dt="2020-01-29T04:24:28.746" v="245" actId="478"/>
          <ac:picMkLst>
            <pc:docMk/>
            <pc:sldMk cId="3554421356" sldId="271"/>
            <ac:picMk id="6" creationId="{9ADF11F4-6291-4DB3-8A85-CFEB6EC9FFB3}"/>
          </ac:picMkLst>
        </pc:picChg>
        <pc:picChg chg="mod">
          <ac:chgData name="Eric Chitambar" userId="05f873b4-a386-453d-a2e0-769001d3b38e" providerId="ADAL" clId="{B3ED8455-3CF2-4B6B-8B7C-CEE2082F97BE}" dt="2020-01-29T04:25:26.256" v="269" actId="1076"/>
          <ac:picMkLst>
            <pc:docMk/>
            <pc:sldMk cId="3554421356" sldId="271"/>
            <ac:picMk id="7" creationId="{311293ED-BD9A-4779-96F5-AFD7CC727810}"/>
          </ac:picMkLst>
        </pc:picChg>
        <pc:picChg chg="mod">
          <ac:chgData name="Eric Chitambar" userId="05f873b4-a386-453d-a2e0-769001d3b38e" providerId="ADAL" clId="{B3ED8455-3CF2-4B6B-8B7C-CEE2082F97BE}" dt="2020-01-29T05:15:57.277" v="424" actId="1076"/>
          <ac:picMkLst>
            <pc:docMk/>
            <pc:sldMk cId="3554421356" sldId="271"/>
            <ac:picMk id="9" creationId="{15D5EC3A-699D-43A8-8F00-7876BED41313}"/>
          </ac:picMkLst>
        </pc:picChg>
        <pc:picChg chg="del mod ord">
          <ac:chgData name="Eric Chitambar" userId="05f873b4-a386-453d-a2e0-769001d3b38e" providerId="ADAL" clId="{B3ED8455-3CF2-4B6B-8B7C-CEE2082F97BE}" dt="2020-01-29T04:58:28.295" v="291" actId="478"/>
          <ac:picMkLst>
            <pc:docMk/>
            <pc:sldMk cId="3554421356" sldId="271"/>
            <ac:picMk id="11" creationId="{05D4DA3B-4BB7-4098-AAFE-8C95E4D4931B}"/>
          </ac:picMkLst>
        </pc:picChg>
        <pc:picChg chg="del">
          <ac:chgData name="Eric Chitambar" userId="05f873b4-a386-453d-a2e0-769001d3b38e" providerId="ADAL" clId="{B3ED8455-3CF2-4B6B-8B7C-CEE2082F97BE}" dt="2020-01-29T04:24:28.746" v="245" actId="478"/>
          <ac:picMkLst>
            <pc:docMk/>
            <pc:sldMk cId="3554421356" sldId="271"/>
            <ac:picMk id="14" creationId="{88893C78-6DE9-49DE-92BB-38CA533ACCB9}"/>
          </ac:picMkLst>
        </pc:picChg>
        <pc:picChg chg="add del mod">
          <ac:chgData name="Eric Chitambar" userId="05f873b4-a386-453d-a2e0-769001d3b38e" providerId="ADAL" clId="{B3ED8455-3CF2-4B6B-8B7C-CEE2082F97BE}" dt="2020-01-29T04:57:56.255" v="290" actId="478"/>
          <ac:picMkLst>
            <pc:docMk/>
            <pc:sldMk cId="3554421356" sldId="271"/>
            <ac:picMk id="15" creationId="{C0CCC11A-7997-4D53-A431-AF4CBFFA6848}"/>
          </ac:picMkLst>
        </pc:picChg>
        <pc:picChg chg="del">
          <ac:chgData name="Eric Chitambar" userId="05f873b4-a386-453d-a2e0-769001d3b38e" providerId="ADAL" clId="{B3ED8455-3CF2-4B6B-8B7C-CEE2082F97BE}" dt="2020-01-29T04:24:28.746" v="245" actId="478"/>
          <ac:picMkLst>
            <pc:docMk/>
            <pc:sldMk cId="3554421356" sldId="271"/>
            <ac:picMk id="23" creationId="{20E165DE-C8E6-4C10-9977-EB3B4AB38933}"/>
          </ac:picMkLst>
        </pc:picChg>
        <pc:picChg chg="del">
          <ac:chgData name="Eric Chitambar" userId="05f873b4-a386-453d-a2e0-769001d3b38e" providerId="ADAL" clId="{B3ED8455-3CF2-4B6B-8B7C-CEE2082F97BE}" dt="2020-01-29T04:24:28.746" v="245" actId="478"/>
          <ac:picMkLst>
            <pc:docMk/>
            <pc:sldMk cId="3554421356" sldId="271"/>
            <ac:picMk id="27" creationId="{7D78748D-54AC-4300-AA42-5F7F58FBC06D}"/>
          </ac:picMkLst>
        </pc:picChg>
        <pc:picChg chg="del mod">
          <ac:chgData name="Eric Chitambar" userId="05f873b4-a386-453d-a2e0-769001d3b38e" providerId="ADAL" clId="{B3ED8455-3CF2-4B6B-8B7C-CEE2082F97BE}" dt="2020-01-29T04:25:13.886" v="262" actId="478"/>
          <ac:picMkLst>
            <pc:docMk/>
            <pc:sldMk cId="3554421356" sldId="271"/>
            <ac:picMk id="31" creationId="{CDFEE193-8F38-4D30-8FB1-D5F8FE4EB415}"/>
          </ac:picMkLst>
        </pc:picChg>
      </pc:sldChg>
      <pc:sldChg chg="addSp delSp modSp add">
        <pc:chgData name="Eric Chitambar" userId="05f873b4-a386-453d-a2e0-769001d3b38e" providerId="ADAL" clId="{B3ED8455-3CF2-4B6B-8B7C-CEE2082F97BE}" dt="2020-01-29T05:02:45.843" v="357" actId="1076"/>
        <pc:sldMkLst>
          <pc:docMk/>
          <pc:sldMk cId="3812946261" sldId="272"/>
        </pc:sldMkLst>
        <pc:spChg chg="del">
          <ac:chgData name="Eric Chitambar" userId="05f873b4-a386-453d-a2e0-769001d3b38e" providerId="ADAL" clId="{B3ED8455-3CF2-4B6B-8B7C-CEE2082F97BE}" dt="2020-01-29T04:58:49.794" v="296" actId="478"/>
          <ac:spMkLst>
            <pc:docMk/>
            <pc:sldMk cId="3812946261" sldId="272"/>
            <ac:spMk id="2" creationId="{AE07BA4E-B331-41D0-B050-6276DD359A3E}"/>
          </ac:spMkLst>
        </pc:spChg>
        <pc:spChg chg="del">
          <ac:chgData name="Eric Chitambar" userId="05f873b4-a386-453d-a2e0-769001d3b38e" providerId="ADAL" clId="{B3ED8455-3CF2-4B6B-8B7C-CEE2082F97BE}" dt="2020-01-29T04:58:43.494" v="294" actId="478"/>
          <ac:spMkLst>
            <pc:docMk/>
            <pc:sldMk cId="3812946261" sldId="272"/>
            <ac:spMk id="3" creationId="{790FFA68-AAF6-4F8B-BACD-154228454B3F}"/>
          </ac:spMkLst>
        </pc:spChg>
        <pc:spChg chg="add mod">
          <ac:chgData name="Eric Chitambar" userId="05f873b4-a386-453d-a2e0-769001d3b38e" providerId="ADAL" clId="{B3ED8455-3CF2-4B6B-8B7C-CEE2082F97BE}" dt="2020-01-29T04:58:58.003" v="322" actId="20577"/>
          <ac:spMkLst>
            <pc:docMk/>
            <pc:sldMk cId="3812946261" sldId="272"/>
            <ac:spMk id="4" creationId="{0760A000-F34F-4382-A5C1-6B78598BE4BC}"/>
          </ac:spMkLst>
        </pc:spChg>
        <pc:picChg chg="mod">
          <ac:chgData name="Eric Chitambar" userId="05f873b4-a386-453d-a2e0-769001d3b38e" providerId="ADAL" clId="{B3ED8455-3CF2-4B6B-8B7C-CEE2082F97BE}" dt="2020-01-29T05:02:45.843" v="357" actId="1076"/>
          <ac:picMkLst>
            <pc:docMk/>
            <pc:sldMk cId="3812946261" sldId="272"/>
            <ac:picMk id="6" creationId="{9D3D93B3-AD0F-406C-8981-97FD9837A863}"/>
          </ac:picMkLst>
        </pc:picChg>
        <pc:picChg chg="add del mod">
          <ac:chgData name="Eric Chitambar" userId="05f873b4-a386-453d-a2e0-769001d3b38e" providerId="ADAL" clId="{B3ED8455-3CF2-4B6B-8B7C-CEE2082F97BE}" dt="2020-01-29T05:02:33.145" v="344" actId="478"/>
          <ac:picMkLst>
            <pc:docMk/>
            <pc:sldMk cId="3812946261" sldId="272"/>
            <ac:picMk id="7" creationId="{8C1F20D5-B549-4B8A-B1BD-BEED8F99EDBC}"/>
          </ac:picMkLst>
        </pc:picChg>
        <pc:picChg chg="del mod ord">
          <ac:chgData name="Eric Chitambar" userId="05f873b4-a386-453d-a2e0-769001d3b38e" providerId="ADAL" clId="{B3ED8455-3CF2-4B6B-8B7C-CEE2082F97BE}" dt="2020-01-29T05:02:43.373" v="356" actId="478"/>
          <ac:picMkLst>
            <pc:docMk/>
            <pc:sldMk cId="3812946261" sldId="272"/>
            <ac:picMk id="9" creationId="{A6F37030-C7C4-4C90-B3BC-0FB96F54917B}"/>
          </ac:picMkLst>
        </pc:picChg>
        <pc:picChg chg="mod ord">
          <ac:chgData name="Eric Chitambar" userId="05f873b4-a386-453d-a2e0-769001d3b38e" providerId="ADAL" clId="{B3ED8455-3CF2-4B6B-8B7C-CEE2082F97BE}" dt="2020-01-29T05:02:43.373" v="355" actId="108"/>
          <ac:picMkLst>
            <pc:docMk/>
            <pc:sldMk cId="3812946261" sldId="272"/>
            <ac:picMk id="11" creationId="{ADFE68F7-9668-4B51-B25E-ED21D881D5E9}"/>
          </ac:picMkLst>
        </pc:picChg>
      </pc:sldChg>
      <pc:sldChg chg="addSp delSp modSp add">
        <pc:chgData name="Eric Chitambar" userId="05f873b4-a386-453d-a2e0-769001d3b38e" providerId="ADAL" clId="{B3ED8455-3CF2-4B6B-8B7C-CEE2082F97BE}" dt="2020-01-29T05:06:17.004" v="423" actId="1076"/>
        <pc:sldMkLst>
          <pc:docMk/>
          <pc:sldMk cId="1779702884" sldId="273"/>
        </pc:sldMkLst>
        <pc:spChg chg="mod">
          <ac:chgData name="Eric Chitambar" userId="05f873b4-a386-453d-a2e0-769001d3b38e" providerId="ADAL" clId="{B3ED8455-3CF2-4B6B-8B7C-CEE2082F97BE}" dt="2020-01-29T05:03:03.923" v="365" actId="20577"/>
          <ac:spMkLst>
            <pc:docMk/>
            <pc:sldMk cId="1779702884" sldId="273"/>
            <ac:spMk id="4" creationId="{0760A000-F34F-4382-A5C1-6B78598BE4BC}"/>
          </ac:spMkLst>
        </pc:spChg>
        <pc:picChg chg="del mod ord">
          <ac:chgData name="Eric Chitambar" userId="05f873b4-a386-453d-a2e0-769001d3b38e" providerId="ADAL" clId="{B3ED8455-3CF2-4B6B-8B7C-CEE2082F97BE}" dt="2020-01-29T05:04:24.483" v="391" actId="478"/>
          <ac:picMkLst>
            <pc:docMk/>
            <pc:sldMk cId="1779702884" sldId="273"/>
            <ac:picMk id="3" creationId="{E4A6F781-73A6-410B-B68E-5B564D814EAF}"/>
          </ac:picMkLst>
        </pc:picChg>
        <pc:picChg chg="del mod">
          <ac:chgData name="Eric Chitambar" userId="05f873b4-a386-453d-a2e0-769001d3b38e" providerId="ADAL" clId="{B3ED8455-3CF2-4B6B-8B7C-CEE2082F97BE}" dt="2020-01-29T05:04:17.313" v="378" actId="478"/>
          <ac:picMkLst>
            <pc:docMk/>
            <pc:sldMk cId="1779702884" sldId="273"/>
            <ac:picMk id="6" creationId="{9D3D93B3-AD0F-406C-8981-97FD9837A863}"/>
          </ac:picMkLst>
        </pc:picChg>
        <pc:picChg chg="mod ord">
          <ac:chgData name="Eric Chitambar" userId="05f873b4-a386-453d-a2e0-769001d3b38e" providerId="ADAL" clId="{B3ED8455-3CF2-4B6B-8B7C-CEE2082F97BE}" dt="2020-01-29T05:06:13.153" v="421" actId="1076"/>
          <ac:picMkLst>
            <pc:docMk/>
            <pc:sldMk cId="1779702884" sldId="273"/>
            <ac:picMk id="7" creationId="{3C8BBA9C-6D44-4693-A7C1-1DD181CD8A85}"/>
          </ac:picMkLst>
        </pc:picChg>
        <pc:picChg chg="mod ord">
          <ac:chgData name="Eric Chitambar" userId="05f873b4-a386-453d-a2e0-769001d3b38e" providerId="ADAL" clId="{B3ED8455-3CF2-4B6B-8B7C-CEE2082F97BE}" dt="2020-01-29T05:06:14.663" v="422" actId="1076"/>
          <ac:picMkLst>
            <pc:docMk/>
            <pc:sldMk cId="1779702884" sldId="273"/>
            <ac:picMk id="9" creationId="{481CF730-32BF-4279-AFEE-278244F07D27}"/>
          </ac:picMkLst>
        </pc:picChg>
        <pc:picChg chg="del mod">
          <ac:chgData name="Eric Chitambar" userId="05f873b4-a386-453d-a2e0-769001d3b38e" providerId="ADAL" clId="{B3ED8455-3CF2-4B6B-8B7C-CEE2082F97BE}" dt="2020-01-29T05:05:21.403" v="403" actId="478"/>
          <ac:picMkLst>
            <pc:docMk/>
            <pc:sldMk cId="1779702884" sldId="273"/>
            <ac:picMk id="11" creationId="{ADFE68F7-9668-4B51-B25E-ED21D881D5E9}"/>
          </ac:picMkLst>
        </pc:picChg>
        <pc:picChg chg="add del mod">
          <ac:chgData name="Eric Chitambar" userId="05f873b4-a386-453d-a2e0-769001d3b38e" providerId="ADAL" clId="{B3ED8455-3CF2-4B6B-8B7C-CEE2082F97BE}" dt="2020-01-29T05:06:02.673" v="418" actId="478"/>
          <ac:picMkLst>
            <pc:docMk/>
            <pc:sldMk cId="1779702884" sldId="273"/>
            <ac:picMk id="12" creationId="{9B80D6E2-1537-4908-B4BF-F1059D30C5B7}"/>
          </ac:picMkLst>
        </pc:picChg>
        <pc:picChg chg="mod ord">
          <ac:chgData name="Eric Chitambar" userId="05f873b4-a386-453d-a2e0-769001d3b38e" providerId="ADAL" clId="{B3ED8455-3CF2-4B6B-8B7C-CEE2082F97BE}" dt="2020-01-29T05:06:17.004" v="423" actId="1076"/>
          <ac:picMkLst>
            <pc:docMk/>
            <pc:sldMk cId="1779702884" sldId="273"/>
            <ac:picMk id="13" creationId="{49E81ADA-B6B5-405B-BC49-579790D9116A}"/>
          </ac:picMkLst>
        </pc:picChg>
      </pc:sldChg>
      <pc:sldChg chg="delSp modSp add">
        <pc:chgData name="Eric Chitambar" userId="05f873b4-a386-453d-a2e0-769001d3b38e" providerId="ADAL" clId="{B3ED8455-3CF2-4B6B-8B7C-CEE2082F97BE}" dt="2020-01-29T05:25:14.187" v="512" actId="1076"/>
        <pc:sldMkLst>
          <pc:docMk/>
          <pc:sldMk cId="3836786430" sldId="274"/>
        </pc:sldMkLst>
        <pc:spChg chg="mod">
          <ac:chgData name="Eric Chitambar" userId="05f873b4-a386-453d-a2e0-769001d3b38e" providerId="ADAL" clId="{B3ED8455-3CF2-4B6B-8B7C-CEE2082F97BE}" dt="2020-01-29T05:20:06.732" v="456" actId="20577"/>
          <ac:spMkLst>
            <pc:docMk/>
            <pc:sldMk cId="3836786430" sldId="274"/>
            <ac:spMk id="2" creationId="{36AFBAEA-E603-442A-BA07-BC0EC2445F4A}"/>
          </ac:spMkLst>
        </pc:spChg>
        <pc:picChg chg="del mod">
          <ac:chgData name="Eric Chitambar" userId="05f873b4-a386-453d-a2e0-769001d3b38e" providerId="ADAL" clId="{B3ED8455-3CF2-4B6B-8B7C-CEE2082F97BE}" dt="2020-01-29T05:20:42.218" v="470" actId="478"/>
          <ac:picMkLst>
            <pc:docMk/>
            <pc:sldMk cId="3836786430" sldId="274"/>
            <ac:picMk id="4" creationId="{D1257D20-92DE-4C3D-AC94-5C6AE89AE6F5}"/>
          </ac:picMkLst>
        </pc:picChg>
        <pc:picChg chg="mod ord">
          <ac:chgData name="Eric Chitambar" userId="05f873b4-a386-453d-a2e0-769001d3b38e" providerId="ADAL" clId="{B3ED8455-3CF2-4B6B-8B7C-CEE2082F97BE}" dt="2020-01-29T05:20:42.218" v="469" actId="108"/>
          <ac:picMkLst>
            <pc:docMk/>
            <pc:sldMk cId="3836786430" sldId="274"/>
            <ac:picMk id="5" creationId="{BE0E707F-0B55-4BA7-8549-6678BD9DDEFD}"/>
          </ac:picMkLst>
        </pc:picChg>
        <pc:picChg chg="del mod">
          <ac:chgData name="Eric Chitambar" userId="05f873b4-a386-453d-a2e0-769001d3b38e" providerId="ADAL" clId="{B3ED8455-3CF2-4B6B-8B7C-CEE2082F97BE}" dt="2020-01-29T05:21:39.590" v="484" actId="478"/>
          <ac:picMkLst>
            <pc:docMk/>
            <pc:sldMk cId="3836786430" sldId="274"/>
            <ac:picMk id="7" creationId="{311293ED-BD9A-4779-96F5-AFD7CC727810}"/>
          </ac:picMkLst>
        </pc:picChg>
        <pc:picChg chg="del mod ord">
          <ac:chgData name="Eric Chitambar" userId="05f873b4-a386-453d-a2e0-769001d3b38e" providerId="ADAL" clId="{B3ED8455-3CF2-4B6B-8B7C-CEE2082F97BE}" dt="2020-01-29T05:21:48.995" v="498" actId="478"/>
          <ac:picMkLst>
            <pc:docMk/>
            <pc:sldMk cId="3836786430" sldId="274"/>
            <ac:picMk id="8" creationId="{AB21C9AA-8910-45A2-AA43-A9776D30BFE2}"/>
          </ac:picMkLst>
        </pc:picChg>
        <pc:picChg chg="del mod">
          <ac:chgData name="Eric Chitambar" userId="05f873b4-a386-453d-a2e0-769001d3b38e" providerId="ADAL" clId="{B3ED8455-3CF2-4B6B-8B7C-CEE2082F97BE}" dt="2020-01-29T05:25:04.413" v="510" actId="478"/>
          <ac:picMkLst>
            <pc:docMk/>
            <pc:sldMk cId="3836786430" sldId="274"/>
            <ac:picMk id="9" creationId="{15D5EC3A-699D-43A8-8F00-7876BED41313}"/>
          </ac:picMkLst>
        </pc:picChg>
        <pc:picChg chg="mod ord">
          <ac:chgData name="Eric Chitambar" userId="05f873b4-a386-453d-a2e0-769001d3b38e" providerId="ADAL" clId="{B3ED8455-3CF2-4B6B-8B7C-CEE2082F97BE}" dt="2020-01-29T05:21:48.995" v="497" actId="108"/>
          <ac:picMkLst>
            <pc:docMk/>
            <pc:sldMk cId="3836786430" sldId="274"/>
            <ac:picMk id="11" creationId="{7B6461B5-0898-4C62-B2A7-5BFB64B7D25E}"/>
          </ac:picMkLst>
        </pc:picChg>
        <pc:picChg chg="mod ord">
          <ac:chgData name="Eric Chitambar" userId="05f873b4-a386-453d-a2e0-769001d3b38e" providerId="ADAL" clId="{B3ED8455-3CF2-4B6B-8B7C-CEE2082F97BE}" dt="2020-01-29T05:25:14.187" v="512" actId="1076"/>
          <ac:picMkLst>
            <pc:docMk/>
            <pc:sldMk cId="3836786430" sldId="274"/>
            <ac:picMk id="13" creationId="{CB385940-E184-467C-B1B1-4E8419857F45}"/>
          </ac:picMkLst>
        </pc:picChg>
      </pc:sldChg>
    </pc:docChg>
  </pc:docChgLst>
  <pc:docChgLst>
    <pc:chgData name="Eric Chitambar" userId="05f873b4-a386-453d-a2e0-769001d3b38e" providerId="ADAL" clId="{9E71D42D-8573-4E7E-99D9-342CF0EE7128}"/>
    <pc:docChg chg="custSel addSld delSld modSld">
      <pc:chgData name="Eric Chitambar" userId="05f873b4-a386-453d-a2e0-769001d3b38e" providerId="ADAL" clId="{9E71D42D-8573-4E7E-99D9-342CF0EE7128}" dt="2020-02-06T22:55:50.241" v="389" actId="1076"/>
      <pc:docMkLst>
        <pc:docMk/>
      </pc:docMkLst>
      <pc:sldChg chg="modSp">
        <pc:chgData name="Eric Chitambar" userId="05f873b4-a386-453d-a2e0-769001d3b38e" providerId="ADAL" clId="{9E71D42D-8573-4E7E-99D9-342CF0EE7128}" dt="2020-02-06T22:10:35.236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9E71D42D-8573-4E7E-99D9-342CF0EE7128}" dt="2020-02-06T22:10:35.236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9E71D42D-8573-4E7E-99D9-342CF0EE7128}" dt="2020-02-06T22:12:03.999" v="2" actId="2696"/>
        <pc:sldMkLst>
          <pc:docMk/>
          <pc:sldMk cId="1865196493" sldId="285"/>
        </pc:sldMkLst>
      </pc:sldChg>
      <pc:sldChg chg="del">
        <pc:chgData name="Eric Chitambar" userId="05f873b4-a386-453d-a2e0-769001d3b38e" providerId="ADAL" clId="{9E71D42D-8573-4E7E-99D9-342CF0EE7128}" dt="2020-02-06T22:12:04.014" v="3" actId="2696"/>
        <pc:sldMkLst>
          <pc:docMk/>
          <pc:sldMk cId="1822028644" sldId="287"/>
        </pc:sldMkLst>
      </pc:sldChg>
      <pc:sldChg chg="del">
        <pc:chgData name="Eric Chitambar" userId="05f873b4-a386-453d-a2e0-769001d3b38e" providerId="ADAL" clId="{9E71D42D-8573-4E7E-99D9-342CF0EE7128}" dt="2020-02-06T22:12:04.014" v="4" actId="2696"/>
        <pc:sldMkLst>
          <pc:docMk/>
          <pc:sldMk cId="2216808050" sldId="288"/>
        </pc:sldMkLst>
      </pc:sldChg>
      <pc:sldChg chg="del">
        <pc:chgData name="Eric Chitambar" userId="05f873b4-a386-453d-a2e0-769001d3b38e" providerId="ADAL" clId="{9E71D42D-8573-4E7E-99D9-342CF0EE7128}" dt="2020-02-06T22:12:04.030" v="5" actId="2696"/>
        <pc:sldMkLst>
          <pc:docMk/>
          <pc:sldMk cId="4033823800" sldId="289"/>
        </pc:sldMkLst>
      </pc:sldChg>
      <pc:sldChg chg="del">
        <pc:chgData name="Eric Chitambar" userId="05f873b4-a386-453d-a2e0-769001d3b38e" providerId="ADAL" clId="{9E71D42D-8573-4E7E-99D9-342CF0EE7128}" dt="2020-02-06T22:12:04.030" v="6" actId="2696"/>
        <pc:sldMkLst>
          <pc:docMk/>
          <pc:sldMk cId="3465732721" sldId="290"/>
        </pc:sldMkLst>
      </pc:sldChg>
      <pc:sldChg chg="del">
        <pc:chgData name="Eric Chitambar" userId="05f873b4-a386-453d-a2e0-769001d3b38e" providerId="ADAL" clId="{9E71D42D-8573-4E7E-99D9-342CF0EE7128}" dt="2020-02-06T22:12:04.046" v="7" actId="2696"/>
        <pc:sldMkLst>
          <pc:docMk/>
          <pc:sldMk cId="4184663923" sldId="291"/>
        </pc:sldMkLst>
      </pc:sldChg>
      <pc:sldChg chg="delSp modSp delAnim modAnim">
        <pc:chgData name="Eric Chitambar" userId="05f873b4-a386-453d-a2e0-769001d3b38e" providerId="ADAL" clId="{9E71D42D-8573-4E7E-99D9-342CF0EE7128}" dt="2020-02-06T22:55:50.241" v="389" actId="1076"/>
        <pc:sldMkLst>
          <pc:docMk/>
          <pc:sldMk cId="3900111483" sldId="292"/>
        </pc:sldMkLst>
        <pc:picChg chg="del mod">
          <ac:chgData name="Eric Chitambar" userId="05f873b4-a386-453d-a2e0-769001d3b38e" providerId="ADAL" clId="{9E71D42D-8573-4E7E-99D9-342CF0EE7128}" dt="2020-02-06T22:53:57.290" v="340" actId="478"/>
          <ac:picMkLst>
            <pc:docMk/>
            <pc:sldMk cId="3900111483" sldId="292"/>
            <ac:picMk id="5" creationId="{9A2E7898-A946-4AAE-9930-714F33FF1EFE}"/>
          </ac:picMkLst>
        </pc:picChg>
        <pc:picChg chg="del mod">
          <ac:chgData name="Eric Chitambar" userId="05f873b4-a386-453d-a2e0-769001d3b38e" providerId="ADAL" clId="{9E71D42D-8573-4E7E-99D9-342CF0EE7128}" dt="2020-02-06T22:54:52.877" v="354" actId="478"/>
          <ac:picMkLst>
            <pc:docMk/>
            <pc:sldMk cId="3900111483" sldId="292"/>
            <ac:picMk id="6" creationId="{74B44165-8D3A-41AA-A241-692BBE9FE06D}"/>
          </ac:picMkLst>
        </pc:picChg>
        <pc:picChg chg="mod ord">
          <ac:chgData name="Eric Chitambar" userId="05f873b4-a386-453d-a2e0-769001d3b38e" providerId="ADAL" clId="{9E71D42D-8573-4E7E-99D9-342CF0EE7128}" dt="2020-02-06T22:55:08.314" v="368" actId="1076"/>
          <ac:picMkLst>
            <pc:docMk/>
            <pc:sldMk cId="3900111483" sldId="292"/>
            <ac:picMk id="8" creationId="{8CCAE263-FB8E-49DB-9646-3E2ED04B8739}"/>
          </ac:picMkLst>
        </pc:picChg>
        <pc:picChg chg="del mod ord">
          <ac:chgData name="Eric Chitambar" userId="05f873b4-a386-453d-a2e0-769001d3b38e" providerId="ADAL" clId="{9E71D42D-8573-4E7E-99D9-342CF0EE7128}" dt="2020-02-06T22:55:02.054" v="366" actId="478"/>
          <ac:picMkLst>
            <pc:docMk/>
            <pc:sldMk cId="3900111483" sldId="292"/>
            <ac:picMk id="10" creationId="{605FABFA-5DD4-4A1E-8A9B-7CB21A4FB60E}"/>
          </ac:picMkLst>
        </pc:picChg>
        <pc:picChg chg="del mod ord">
          <ac:chgData name="Eric Chitambar" userId="05f873b4-a386-453d-a2e0-769001d3b38e" providerId="ADAL" clId="{9E71D42D-8573-4E7E-99D9-342CF0EE7128}" dt="2020-02-06T22:55:22.163" v="381" actId="478"/>
          <ac:picMkLst>
            <pc:docMk/>
            <pc:sldMk cId="3900111483" sldId="292"/>
            <ac:picMk id="12" creationId="{7440DAC6-9282-47B2-881A-5EE29CD9B398}"/>
          </ac:picMkLst>
        </pc:picChg>
        <pc:picChg chg="mod ord">
          <ac:chgData name="Eric Chitambar" userId="05f873b4-a386-453d-a2e0-769001d3b38e" providerId="ADAL" clId="{9E71D42D-8573-4E7E-99D9-342CF0EE7128}" dt="2020-02-06T22:55:24.975" v="382" actId="1076"/>
          <ac:picMkLst>
            <pc:docMk/>
            <pc:sldMk cId="3900111483" sldId="292"/>
            <ac:picMk id="14" creationId="{A655B82D-2BAD-43C8-9608-428566178A91}"/>
          </ac:picMkLst>
        </pc:picChg>
        <pc:picChg chg="del mod">
          <ac:chgData name="Eric Chitambar" userId="05f873b4-a386-453d-a2e0-769001d3b38e" providerId="ADAL" clId="{9E71D42D-8573-4E7E-99D9-342CF0EE7128}" dt="2020-02-06T22:53:55.061" v="339" actId="478"/>
          <ac:picMkLst>
            <pc:docMk/>
            <pc:sldMk cId="3900111483" sldId="292"/>
            <ac:picMk id="16" creationId="{4254C945-1752-4353-A5ED-BD01F91BF2F3}"/>
          </ac:picMkLst>
        </pc:picChg>
        <pc:picChg chg="mod">
          <ac:chgData name="Eric Chitambar" userId="05f873b4-a386-453d-a2e0-769001d3b38e" providerId="ADAL" clId="{9E71D42D-8573-4E7E-99D9-342CF0EE7128}" dt="2020-02-06T22:55:50.241" v="389" actId="1076"/>
          <ac:picMkLst>
            <pc:docMk/>
            <pc:sldMk cId="3900111483" sldId="292"/>
            <ac:picMk id="17" creationId="{1B60EFE3-0760-4A18-92B3-8C0F2E78F001}"/>
          </ac:picMkLst>
        </pc:picChg>
      </pc:sldChg>
      <pc:sldChg chg="addSp delSp modSp add delAnim">
        <pc:chgData name="Eric Chitambar" userId="05f873b4-a386-453d-a2e0-769001d3b38e" providerId="ADAL" clId="{9E71D42D-8573-4E7E-99D9-342CF0EE7128}" dt="2020-02-06T22:26:03.714" v="173" actId="478"/>
        <pc:sldMkLst>
          <pc:docMk/>
          <pc:sldMk cId="998080936" sldId="293"/>
        </pc:sldMkLst>
        <pc:spChg chg="mod">
          <ac:chgData name="Eric Chitambar" userId="05f873b4-a386-453d-a2e0-769001d3b38e" providerId="ADAL" clId="{9E71D42D-8573-4E7E-99D9-342CF0EE7128}" dt="2020-02-06T22:14:33.410" v="49" actId="14100"/>
          <ac:spMkLst>
            <pc:docMk/>
            <pc:sldMk cId="998080936" sldId="293"/>
            <ac:spMk id="2" creationId="{964601ED-1B70-48DE-B38A-068EEED4A7C6}"/>
          </ac:spMkLst>
        </pc:spChg>
        <pc:picChg chg="del mod">
          <ac:chgData name="Eric Chitambar" userId="05f873b4-a386-453d-a2e0-769001d3b38e" providerId="ADAL" clId="{9E71D42D-8573-4E7E-99D9-342CF0EE7128}" dt="2020-02-06T22:14:12.694" v="23" actId="478"/>
          <ac:picMkLst>
            <pc:docMk/>
            <pc:sldMk cId="998080936" sldId="293"/>
            <ac:picMk id="4" creationId="{D203D221-86D3-49BC-BB29-EB37A55457BA}"/>
          </ac:picMkLst>
        </pc:picChg>
        <pc:picChg chg="del">
          <ac:chgData name="Eric Chitambar" userId="05f873b4-a386-453d-a2e0-769001d3b38e" providerId="ADAL" clId="{9E71D42D-8573-4E7E-99D9-342CF0EE7128}" dt="2020-02-06T22:14:19.564" v="24" actId="478"/>
          <ac:picMkLst>
            <pc:docMk/>
            <pc:sldMk cId="998080936" sldId="293"/>
            <ac:picMk id="5" creationId="{9A2E7898-A946-4AAE-9930-714F33FF1EFE}"/>
          </ac:picMkLst>
        </pc:picChg>
        <pc:picChg chg="mod ord">
          <ac:chgData name="Eric Chitambar" userId="05f873b4-a386-453d-a2e0-769001d3b38e" providerId="ADAL" clId="{9E71D42D-8573-4E7E-99D9-342CF0EE7128}" dt="2020-02-06T22:14:12.694" v="22" actId="108"/>
          <ac:picMkLst>
            <pc:docMk/>
            <pc:sldMk cId="998080936" sldId="293"/>
            <ac:picMk id="6" creationId="{79075951-7A68-4369-9637-48271DB08472}"/>
          </ac:picMkLst>
        </pc:picChg>
        <pc:picChg chg="del mod">
          <ac:chgData name="Eric Chitambar" userId="05f873b4-a386-453d-a2e0-769001d3b38e" providerId="ADAL" clId="{9E71D42D-8573-4E7E-99D9-342CF0EE7128}" dt="2020-02-06T22:15:42.892" v="68" actId="478"/>
          <ac:picMkLst>
            <pc:docMk/>
            <pc:sldMk cId="998080936" sldId="293"/>
            <ac:picMk id="8" creationId="{68592E73-BC9A-4E9C-8A9B-73934603A516}"/>
          </ac:picMkLst>
        </pc:picChg>
        <pc:picChg chg="mod ord">
          <ac:chgData name="Eric Chitambar" userId="05f873b4-a386-453d-a2e0-769001d3b38e" providerId="ADAL" clId="{9E71D42D-8573-4E7E-99D9-342CF0EE7128}" dt="2020-02-06T22:15:42.892" v="67" actId="108"/>
          <ac:picMkLst>
            <pc:docMk/>
            <pc:sldMk cId="998080936" sldId="293"/>
            <ac:picMk id="10" creationId="{6A64CA95-99BF-4DC9-8F78-50CBEF3FCFD6}"/>
          </ac:picMkLst>
        </pc:picChg>
        <pc:picChg chg="del mod">
          <ac:chgData name="Eric Chitambar" userId="05f873b4-a386-453d-a2e0-769001d3b38e" providerId="ADAL" clId="{9E71D42D-8573-4E7E-99D9-342CF0EE7128}" dt="2020-02-06T22:16:37.107" v="87" actId="478"/>
          <ac:picMkLst>
            <pc:docMk/>
            <pc:sldMk cId="998080936" sldId="293"/>
            <ac:picMk id="12" creationId="{49667720-127B-4A13-93B8-F276D910BB97}"/>
          </ac:picMkLst>
        </pc:picChg>
        <pc:picChg chg="mod ord">
          <ac:chgData name="Eric Chitambar" userId="05f873b4-a386-453d-a2e0-769001d3b38e" providerId="ADAL" clId="{9E71D42D-8573-4E7E-99D9-342CF0EE7128}" dt="2020-02-06T22:16:37.107" v="86" actId="108"/>
          <ac:picMkLst>
            <pc:docMk/>
            <pc:sldMk cId="998080936" sldId="293"/>
            <ac:picMk id="14" creationId="{558006AD-5D7F-4427-BBD2-BF8495CEA255}"/>
          </ac:picMkLst>
        </pc:picChg>
        <pc:picChg chg="del">
          <ac:chgData name="Eric Chitambar" userId="05f873b4-a386-453d-a2e0-769001d3b38e" providerId="ADAL" clId="{9E71D42D-8573-4E7E-99D9-342CF0EE7128}" dt="2020-02-06T22:14:19.564" v="24" actId="478"/>
          <ac:picMkLst>
            <pc:docMk/>
            <pc:sldMk cId="998080936" sldId="293"/>
            <ac:picMk id="16" creationId="{4254C945-1752-4353-A5ED-BD01F91BF2F3}"/>
          </ac:picMkLst>
        </pc:picChg>
        <pc:picChg chg="del mod">
          <ac:chgData name="Eric Chitambar" userId="05f873b4-a386-453d-a2e0-769001d3b38e" providerId="ADAL" clId="{9E71D42D-8573-4E7E-99D9-342CF0EE7128}" dt="2020-02-06T22:20:37.366" v="106" actId="478"/>
          <ac:picMkLst>
            <pc:docMk/>
            <pc:sldMk cId="998080936" sldId="293"/>
            <ac:picMk id="17" creationId="{AE67C010-8A60-4CB1-9DE7-36D9E5A9C243}"/>
          </ac:picMkLst>
        </pc:picChg>
        <pc:picChg chg="del mod ord">
          <ac:chgData name="Eric Chitambar" userId="05f873b4-a386-453d-a2e0-769001d3b38e" providerId="ADAL" clId="{9E71D42D-8573-4E7E-99D9-342CF0EE7128}" dt="2020-02-06T22:21:26.002" v="135" actId="478"/>
          <ac:picMkLst>
            <pc:docMk/>
            <pc:sldMk cId="998080936" sldId="293"/>
            <ac:picMk id="19" creationId="{181550DA-3DE8-47E1-93AD-83610C98FA92}"/>
          </ac:picMkLst>
        </pc:picChg>
        <pc:picChg chg="add del mod">
          <ac:chgData name="Eric Chitambar" userId="05f873b4-a386-453d-a2e0-769001d3b38e" providerId="ADAL" clId="{9E71D42D-8573-4E7E-99D9-342CF0EE7128}" dt="2020-02-06T22:21:14.249" v="121" actId="478"/>
          <ac:picMkLst>
            <pc:docMk/>
            <pc:sldMk cId="998080936" sldId="293"/>
            <ac:picMk id="20" creationId="{D1BF2F48-24C6-4A4F-BE94-2194E7AD7C94}"/>
          </ac:picMkLst>
        </pc:picChg>
        <pc:picChg chg="mod ord">
          <ac:chgData name="Eric Chitambar" userId="05f873b4-a386-453d-a2e0-769001d3b38e" providerId="ADAL" clId="{9E71D42D-8573-4E7E-99D9-342CF0EE7128}" dt="2020-02-06T22:21:18.424" v="122" actId="1076"/>
          <ac:picMkLst>
            <pc:docMk/>
            <pc:sldMk cId="998080936" sldId="293"/>
            <ac:picMk id="22" creationId="{147F8799-C6CC-4C23-97AF-C2198F546470}"/>
          </ac:picMkLst>
        </pc:picChg>
        <pc:picChg chg="mod ord">
          <ac:chgData name="Eric Chitambar" userId="05f873b4-a386-453d-a2e0-769001d3b38e" providerId="ADAL" clId="{9E71D42D-8573-4E7E-99D9-342CF0EE7128}" dt="2020-02-06T22:21:26.002" v="134" actId="108"/>
          <ac:picMkLst>
            <pc:docMk/>
            <pc:sldMk cId="998080936" sldId="293"/>
            <ac:picMk id="24" creationId="{DF6F2A01-1FA1-4ABB-90D9-4D9362872064}"/>
          </ac:picMkLst>
        </pc:picChg>
        <pc:picChg chg="add del mod">
          <ac:chgData name="Eric Chitambar" userId="05f873b4-a386-453d-a2e0-769001d3b38e" providerId="ADAL" clId="{9E71D42D-8573-4E7E-99D9-342CF0EE7128}" dt="2020-02-06T22:25:40.696" v="149" actId="478"/>
          <ac:picMkLst>
            <pc:docMk/>
            <pc:sldMk cId="998080936" sldId="293"/>
            <ac:picMk id="25" creationId="{56675046-F353-453D-AAFD-0D5D057B3EC7}"/>
          </ac:picMkLst>
        </pc:picChg>
        <pc:picChg chg="del mod ord">
          <ac:chgData name="Eric Chitambar" userId="05f873b4-a386-453d-a2e0-769001d3b38e" providerId="ADAL" clId="{9E71D42D-8573-4E7E-99D9-342CF0EE7128}" dt="2020-02-06T22:25:52.028" v="161" actId="478"/>
          <ac:picMkLst>
            <pc:docMk/>
            <pc:sldMk cId="998080936" sldId="293"/>
            <ac:picMk id="27" creationId="{25102E73-E96E-4AD2-AA68-E8BF1815DD1C}"/>
          </ac:picMkLst>
        </pc:picChg>
        <pc:picChg chg="del mod ord">
          <ac:chgData name="Eric Chitambar" userId="05f873b4-a386-453d-a2e0-769001d3b38e" providerId="ADAL" clId="{9E71D42D-8573-4E7E-99D9-342CF0EE7128}" dt="2020-02-06T22:26:03.714" v="173" actId="478"/>
          <ac:picMkLst>
            <pc:docMk/>
            <pc:sldMk cId="998080936" sldId="293"/>
            <ac:picMk id="29" creationId="{234C4AA0-E2D0-4666-9D8A-04FD59FE1AE5}"/>
          </ac:picMkLst>
        </pc:picChg>
        <pc:picChg chg="mod ord">
          <ac:chgData name="Eric Chitambar" userId="05f873b4-a386-453d-a2e0-769001d3b38e" providerId="ADAL" clId="{9E71D42D-8573-4E7E-99D9-342CF0EE7128}" dt="2020-02-06T22:26:03.714" v="172" actId="108"/>
          <ac:picMkLst>
            <pc:docMk/>
            <pc:sldMk cId="998080936" sldId="293"/>
            <ac:picMk id="31" creationId="{0961E253-C8A5-4194-8F9C-6BDD48F9AE14}"/>
          </ac:picMkLst>
        </pc:picChg>
      </pc:sldChg>
      <pc:sldChg chg="addSp delSp modSp add">
        <pc:chgData name="Eric Chitambar" userId="05f873b4-a386-453d-a2e0-769001d3b38e" providerId="ADAL" clId="{9E71D42D-8573-4E7E-99D9-342CF0EE7128}" dt="2020-02-06T22:33:36.604" v="239" actId="1076"/>
        <pc:sldMkLst>
          <pc:docMk/>
          <pc:sldMk cId="2248337478" sldId="294"/>
        </pc:sldMkLst>
        <pc:picChg chg="del mod ord">
          <ac:chgData name="Eric Chitambar" userId="05f873b4-a386-453d-a2e0-769001d3b38e" providerId="ADAL" clId="{9E71D42D-8573-4E7E-99D9-342CF0EE7128}" dt="2020-02-06T22:30:24.684" v="206" actId="478"/>
          <ac:picMkLst>
            <pc:docMk/>
            <pc:sldMk cId="2248337478" sldId="294"/>
            <ac:picMk id="4" creationId="{1A0F4991-0201-4368-9B42-20DE1ADA95E0}"/>
          </ac:picMkLst>
        </pc:picChg>
        <pc:picChg chg="del mod">
          <ac:chgData name="Eric Chitambar" userId="05f873b4-a386-453d-a2e0-769001d3b38e" providerId="ADAL" clId="{9E71D42D-8573-4E7E-99D9-342CF0EE7128}" dt="2020-02-06T22:30:17.256" v="191" actId="478"/>
          <ac:picMkLst>
            <pc:docMk/>
            <pc:sldMk cId="2248337478" sldId="294"/>
            <ac:picMk id="6" creationId="{79075951-7A68-4369-9637-48271DB08472}"/>
          </ac:picMkLst>
        </pc:picChg>
        <pc:picChg chg="mod ord">
          <ac:chgData name="Eric Chitambar" userId="05f873b4-a386-453d-a2e0-769001d3b38e" providerId="ADAL" clId="{9E71D42D-8573-4E7E-99D9-342CF0EE7128}" dt="2020-02-06T22:30:24.684" v="205" actId="108"/>
          <ac:picMkLst>
            <pc:docMk/>
            <pc:sldMk cId="2248337478" sldId="294"/>
            <ac:picMk id="7" creationId="{FE691AAC-0972-440C-BCCE-7058069E06E8}"/>
          </ac:picMkLst>
        </pc:picChg>
        <pc:picChg chg="mod ord">
          <ac:chgData name="Eric Chitambar" userId="05f873b4-a386-453d-a2e0-769001d3b38e" providerId="ADAL" clId="{9E71D42D-8573-4E7E-99D9-342CF0EE7128}" dt="2020-02-06T22:31:26.167" v="224" actId="1076"/>
          <ac:picMkLst>
            <pc:docMk/>
            <pc:sldMk cId="2248337478" sldId="294"/>
            <ac:picMk id="9" creationId="{777AC248-6CB4-4AB0-AC3D-DE3EE0BFA141}"/>
          </ac:picMkLst>
        </pc:picChg>
        <pc:picChg chg="del">
          <ac:chgData name="Eric Chitambar" userId="05f873b4-a386-453d-a2e0-769001d3b38e" providerId="ADAL" clId="{9E71D42D-8573-4E7E-99D9-342CF0EE7128}" dt="2020-02-06T22:30:29.336" v="207" actId="478"/>
          <ac:picMkLst>
            <pc:docMk/>
            <pc:sldMk cId="2248337478" sldId="294"/>
            <ac:picMk id="10" creationId="{6A64CA95-99BF-4DC9-8F78-50CBEF3FCFD6}"/>
          </ac:picMkLst>
        </pc:picChg>
        <pc:picChg chg="mod ord">
          <ac:chgData name="Eric Chitambar" userId="05f873b4-a386-453d-a2e0-769001d3b38e" providerId="ADAL" clId="{9E71D42D-8573-4E7E-99D9-342CF0EE7128}" dt="2020-02-06T22:33:36.604" v="239" actId="1076"/>
          <ac:picMkLst>
            <pc:docMk/>
            <pc:sldMk cId="2248337478" sldId="294"/>
            <ac:picMk id="12" creationId="{7352EFE3-B3EF-49F5-8288-07EC9C8ECA47}"/>
          </ac:picMkLst>
        </pc:picChg>
        <pc:picChg chg="add del mod">
          <ac:chgData name="Eric Chitambar" userId="05f873b4-a386-453d-a2e0-769001d3b38e" providerId="ADAL" clId="{9E71D42D-8573-4E7E-99D9-342CF0EE7128}" dt="2020-02-06T22:31:22.264" v="223" actId="478"/>
          <ac:picMkLst>
            <pc:docMk/>
            <pc:sldMk cId="2248337478" sldId="294"/>
            <ac:picMk id="13" creationId="{D518EBCD-B978-48FB-80B8-35182D032BD9}"/>
          </ac:picMkLst>
        </pc:picChg>
        <pc:picChg chg="del mod">
          <ac:chgData name="Eric Chitambar" userId="05f873b4-a386-453d-a2e0-769001d3b38e" providerId="ADAL" clId="{9E71D42D-8573-4E7E-99D9-342CF0EE7128}" dt="2020-02-06T22:33:29.853" v="238" actId="478"/>
          <ac:picMkLst>
            <pc:docMk/>
            <pc:sldMk cId="2248337478" sldId="294"/>
            <ac:picMk id="14" creationId="{558006AD-5D7F-4427-BBD2-BF8495CEA255}"/>
          </ac:picMkLst>
        </pc:picChg>
        <pc:picChg chg="del">
          <ac:chgData name="Eric Chitambar" userId="05f873b4-a386-453d-a2e0-769001d3b38e" providerId="ADAL" clId="{9E71D42D-8573-4E7E-99D9-342CF0EE7128}" dt="2020-02-06T22:30:34.703" v="208" actId="478"/>
          <ac:picMkLst>
            <pc:docMk/>
            <pc:sldMk cId="2248337478" sldId="294"/>
            <ac:picMk id="22" creationId="{147F8799-C6CC-4C23-97AF-C2198F546470}"/>
          </ac:picMkLst>
        </pc:picChg>
        <pc:picChg chg="del">
          <ac:chgData name="Eric Chitambar" userId="05f873b4-a386-453d-a2e0-769001d3b38e" providerId="ADAL" clId="{9E71D42D-8573-4E7E-99D9-342CF0EE7128}" dt="2020-02-06T22:30:34.703" v="208" actId="478"/>
          <ac:picMkLst>
            <pc:docMk/>
            <pc:sldMk cId="2248337478" sldId="294"/>
            <ac:picMk id="24" creationId="{DF6F2A01-1FA1-4ABB-90D9-4D9362872064}"/>
          </ac:picMkLst>
        </pc:picChg>
        <pc:picChg chg="del">
          <ac:chgData name="Eric Chitambar" userId="05f873b4-a386-453d-a2e0-769001d3b38e" providerId="ADAL" clId="{9E71D42D-8573-4E7E-99D9-342CF0EE7128}" dt="2020-02-06T22:30:34.703" v="208" actId="478"/>
          <ac:picMkLst>
            <pc:docMk/>
            <pc:sldMk cId="2248337478" sldId="294"/>
            <ac:picMk id="31" creationId="{0961E253-C8A5-4194-8F9C-6BDD48F9AE14}"/>
          </ac:picMkLst>
        </pc:picChg>
      </pc:sldChg>
      <pc:sldChg chg="addSp delSp modSp add">
        <pc:chgData name="Eric Chitambar" userId="05f873b4-a386-453d-a2e0-769001d3b38e" providerId="ADAL" clId="{9E71D42D-8573-4E7E-99D9-342CF0EE7128}" dt="2020-02-06T22:45:58.274" v="317" actId="478"/>
        <pc:sldMkLst>
          <pc:docMk/>
          <pc:sldMk cId="3589249722" sldId="295"/>
        </pc:sldMkLst>
        <pc:spChg chg="mod">
          <ac:chgData name="Eric Chitambar" userId="05f873b4-a386-453d-a2e0-769001d3b38e" providerId="ADAL" clId="{9E71D42D-8573-4E7E-99D9-342CF0EE7128}" dt="2020-02-06T22:40:05.274" v="263" actId="20577"/>
          <ac:spMkLst>
            <pc:docMk/>
            <pc:sldMk cId="3589249722" sldId="295"/>
            <ac:spMk id="2" creationId="{964601ED-1B70-48DE-B38A-068EEED4A7C6}"/>
          </ac:spMkLst>
        </pc:spChg>
        <pc:picChg chg="mod ord">
          <ac:chgData name="Eric Chitambar" userId="05f873b4-a386-453d-a2e0-769001d3b38e" providerId="ADAL" clId="{9E71D42D-8573-4E7E-99D9-342CF0EE7128}" dt="2020-02-06T22:41:00.539" v="276" actId="108"/>
          <ac:picMkLst>
            <pc:docMk/>
            <pc:sldMk cId="3589249722" sldId="295"/>
            <ac:picMk id="4" creationId="{EB43692A-9B9E-4DFB-8B86-51F93A7BCAE5}"/>
          </ac:picMkLst>
        </pc:picChg>
        <pc:picChg chg="mod ord">
          <ac:chgData name="Eric Chitambar" userId="05f873b4-a386-453d-a2e0-769001d3b38e" providerId="ADAL" clId="{9E71D42D-8573-4E7E-99D9-342CF0EE7128}" dt="2020-02-06T22:45:11.611" v="290" actId="1076"/>
          <ac:picMkLst>
            <pc:docMk/>
            <pc:sldMk cId="3589249722" sldId="295"/>
            <ac:picMk id="6" creationId="{99885A42-59F6-467E-9976-4EFE296D1821}"/>
          </ac:picMkLst>
        </pc:picChg>
        <pc:picChg chg="del mod">
          <ac:chgData name="Eric Chitambar" userId="05f873b4-a386-453d-a2e0-769001d3b38e" providerId="ADAL" clId="{9E71D42D-8573-4E7E-99D9-342CF0EE7128}" dt="2020-02-06T22:41:00.539" v="277" actId="478"/>
          <ac:picMkLst>
            <pc:docMk/>
            <pc:sldMk cId="3589249722" sldId="295"/>
            <ac:picMk id="7" creationId="{FE691AAC-0972-440C-BCCE-7058069E06E8}"/>
          </ac:picMkLst>
        </pc:picChg>
        <pc:picChg chg="del mod">
          <ac:chgData name="Eric Chitambar" userId="05f873b4-a386-453d-a2e0-769001d3b38e" providerId="ADAL" clId="{9E71D42D-8573-4E7E-99D9-342CF0EE7128}" dt="2020-02-06T22:43:20.602" v="289" actId="478"/>
          <ac:picMkLst>
            <pc:docMk/>
            <pc:sldMk cId="3589249722" sldId="295"/>
            <ac:picMk id="9" creationId="{777AC248-6CB4-4AB0-AC3D-DE3EE0BFA141}"/>
          </ac:picMkLst>
        </pc:picChg>
        <pc:picChg chg="add del mod">
          <ac:chgData name="Eric Chitambar" userId="05f873b4-a386-453d-a2e0-769001d3b38e" providerId="ADAL" clId="{9E71D42D-8573-4E7E-99D9-342CF0EE7128}" dt="2020-02-06T22:45:47.806" v="304" actId="478"/>
          <ac:picMkLst>
            <pc:docMk/>
            <pc:sldMk cId="3589249722" sldId="295"/>
            <ac:picMk id="10" creationId="{35DD3B54-4F32-4A26-875E-7E967E3C67D3}"/>
          </ac:picMkLst>
        </pc:picChg>
        <pc:picChg chg="del mod ord">
          <ac:chgData name="Eric Chitambar" userId="05f873b4-a386-453d-a2e0-769001d3b38e" providerId="ADAL" clId="{9E71D42D-8573-4E7E-99D9-342CF0EE7128}" dt="2020-02-06T22:45:58.274" v="317" actId="478"/>
          <ac:picMkLst>
            <pc:docMk/>
            <pc:sldMk cId="3589249722" sldId="295"/>
            <ac:picMk id="11" creationId="{2BF64A40-C583-4FE5-BC37-94C58B10A6EC}"/>
          </ac:picMkLst>
        </pc:picChg>
        <pc:picChg chg="mod ord">
          <ac:chgData name="Eric Chitambar" userId="05f873b4-a386-453d-a2e0-769001d3b38e" providerId="ADAL" clId="{9E71D42D-8573-4E7E-99D9-342CF0EE7128}" dt="2020-02-06T22:45:58.274" v="316" actId="108"/>
          <ac:picMkLst>
            <pc:docMk/>
            <pc:sldMk cId="3589249722" sldId="295"/>
            <ac:picMk id="14" creationId="{28D4CF94-D22E-4573-918F-C8E60BA945A8}"/>
          </ac:picMkLst>
        </pc:picChg>
      </pc:sldChg>
    </pc:docChg>
  </pc:docChgLst>
  <pc:docChgLst>
    <pc:chgData name="Eric Chitambar" userId="05f873b4-a386-453d-a2e0-769001d3b38e" providerId="ADAL" clId="{2D00D17F-1B30-498C-8494-3669A8D8EA3F}"/>
    <pc:docChg chg="undo custSel addSld delSld modSld">
      <pc:chgData name="Eric Chitambar" userId="05f873b4-a386-453d-a2e0-769001d3b38e" providerId="ADAL" clId="{2D00D17F-1B30-498C-8494-3669A8D8EA3F}" dt="2020-02-05T05:57:18.145" v="565" actId="1076"/>
      <pc:docMkLst>
        <pc:docMk/>
      </pc:docMkLst>
      <pc:sldChg chg="modSp">
        <pc:chgData name="Eric Chitambar" userId="05f873b4-a386-453d-a2e0-769001d3b38e" providerId="ADAL" clId="{2D00D17F-1B30-498C-8494-3669A8D8EA3F}" dt="2020-02-05T04:41:54.711" v="0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2D00D17F-1B30-498C-8494-3669A8D8EA3F}" dt="2020-02-05T04:41:54.711" v="0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2D00D17F-1B30-498C-8494-3669A8D8EA3F}" dt="2020-02-05T05:04:11.639" v="160" actId="2696"/>
        <pc:sldMkLst>
          <pc:docMk/>
          <pc:sldMk cId="4192140971" sldId="268"/>
        </pc:sldMkLst>
      </pc:sldChg>
      <pc:sldChg chg="del">
        <pc:chgData name="Eric Chitambar" userId="05f873b4-a386-453d-a2e0-769001d3b38e" providerId="ADAL" clId="{2D00D17F-1B30-498C-8494-3669A8D8EA3F}" dt="2020-02-05T05:04:11.652" v="162" actId="2696"/>
        <pc:sldMkLst>
          <pc:docMk/>
          <pc:sldMk cId="152143382" sldId="282"/>
        </pc:sldMkLst>
      </pc:sldChg>
      <pc:sldChg chg="del">
        <pc:chgData name="Eric Chitambar" userId="05f873b4-a386-453d-a2e0-769001d3b38e" providerId="ADAL" clId="{2D00D17F-1B30-498C-8494-3669A8D8EA3F}" dt="2020-02-05T05:04:11.639" v="159" actId="2696"/>
        <pc:sldMkLst>
          <pc:docMk/>
          <pc:sldMk cId="3552612026" sldId="283"/>
        </pc:sldMkLst>
      </pc:sldChg>
      <pc:sldChg chg="addSp delSp modSp delAnim modAnim">
        <pc:chgData name="Eric Chitambar" userId="05f873b4-a386-453d-a2e0-769001d3b38e" providerId="ADAL" clId="{2D00D17F-1B30-498C-8494-3669A8D8EA3F}" dt="2020-02-05T05:04:06.900" v="158" actId="1076"/>
        <pc:sldMkLst>
          <pc:docMk/>
          <pc:sldMk cId="1865196493" sldId="285"/>
        </pc:sldMkLst>
        <pc:picChg chg="mod ord">
          <ac:chgData name="Eric Chitambar" userId="05f873b4-a386-453d-a2e0-769001d3b38e" providerId="ADAL" clId="{2D00D17F-1B30-498C-8494-3669A8D8EA3F}" dt="2020-02-05T04:45:26.412" v="18" actId="1076"/>
          <ac:picMkLst>
            <pc:docMk/>
            <pc:sldMk cId="1865196493" sldId="285"/>
            <ac:picMk id="4" creationId="{D7CDB45A-7FC6-46E2-AB67-E2D41262D647}"/>
          </ac:picMkLst>
        </pc:picChg>
        <pc:picChg chg="del mod">
          <ac:chgData name="Eric Chitambar" userId="05f873b4-a386-453d-a2e0-769001d3b38e" providerId="ADAL" clId="{2D00D17F-1B30-498C-8494-3669A8D8EA3F}" dt="2020-02-05T04:47:58.800" v="39" actId="478"/>
          <ac:picMkLst>
            <pc:docMk/>
            <pc:sldMk cId="1865196493" sldId="285"/>
            <ac:picMk id="6" creationId="{B66E5B2D-DC3F-446A-8509-31BA88D76698}"/>
          </ac:picMkLst>
        </pc:picChg>
        <pc:picChg chg="del">
          <ac:chgData name="Eric Chitambar" userId="05f873b4-a386-453d-a2e0-769001d3b38e" providerId="ADAL" clId="{2D00D17F-1B30-498C-8494-3669A8D8EA3F}" dt="2020-02-05T04:43:55.575" v="1" actId="478"/>
          <ac:picMkLst>
            <pc:docMk/>
            <pc:sldMk cId="1865196493" sldId="285"/>
            <ac:picMk id="8" creationId="{A0718008-6054-438E-9F26-BFE72AC7E0A7}"/>
          </ac:picMkLst>
        </pc:picChg>
        <pc:picChg chg="mod ord">
          <ac:chgData name="Eric Chitambar" userId="05f873b4-a386-453d-a2e0-769001d3b38e" providerId="ADAL" clId="{2D00D17F-1B30-498C-8494-3669A8D8EA3F}" dt="2020-02-05T04:47:58.800" v="38" actId="108"/>
          <ac:picMkLst>
            <pc:docMk/>
            <pc:sldMk cId="1865196493" sldId="285"/>
            <ac:picMk id="9" creationId="{2BD721D4-2D97-488A-BDA3-C90A0524496C}"/>
          </ac:picMkLst>
        </pc:picChg>
        <pc:picChg chg="add del mod">
          <ac:chgData name="Eric Chitambar" userId="05f873b4-a386-453d-a2e0-769001d3b38e" providerId="ADAL" clId="{2D00D17F-1B30-498C-8494-3669A8D8EA3F}" dt="2020-02-05T04:45:20.201" v="17" actId="478"/>
          <ac:picMkLst>
            <pc:docMk/>
            <pc:sldMk cId="1865196493" sldId="285"/>
            <ac:picMk id="11" creationId="{09DC15B6-44AE-4449-A134-E3432A45533D}"/>
          </ac:picMkLst>
        </pc:picChg>
        <pc:picChg chg="mod">
          <ac:chgData name="Eric Chitambar" userId="05f873b4-a386-453d-a2e0-769001d3b38e" providerId="ADAL" clId="{2D00D17F-1B30-498C-8494-3669A8D8EA3F}" dt="2020-02-05T05:03:56.379" v="157" actId="1076"/>
          <ac:picMkLst>
            <pc:docMk/>
            <pc:sldMk cId="1865196493" sldId="285"/>
            <ac:picMk id="12" creationId="{FD76849A-67B4-4A5F-99C7-62C79506F16A}"/>
          </ac:picMkLst>
        </pc:picChg>
        <pc:picChg chg="del mod">
          <ac:chgData name="Eric Chitambar" userId="05f873b4-a386-453d-a2e0-769001d3b38e" providerId="ADAL" clId="{2D00D17F-1B30-498C-8494-3669A8D8EA3F}" dt="2020-02-05T04:58:27.015" v="67" actId="478"/>
          <ac:picMkLst>
            <pc:docMk/>
            <pc:sldMk cId="1865196493" sldId="285"/>
            <ac:picMk id="14" creationId="{AA6E38A7-4EAC-45ED-A474-61827ADA7713}"/>
          </ac:picMkLst>
        </pc:picChg>
        <pc:picChg chg="del mod">
          <ac:chgData name="Eric Chitambar" userId="05f873b4-a386-453d-a2e0-769001d3b38e" providerId="ADAL" clId="{2D00D17F-1B30-498C-8494-3669A8D8EA3F}" dt="2020-02-05T05:02:25.080" v="141" actId="478"/>
          <ac:picMkLst>
            <pc:docMk/>
            <pc:sldMk cId="1865196493" sldId="285"/>
            <ac:picMk id="16" creationId="{888F7499-B791-4278-924E-E5739442DC33}"/>
          </ac:picMkLst>
        </pc:picChg>
        <pc:picChg chg="del mod ord">
          <ac:chgData name="Eric Chitambar" userId="05f873b4-a386-453d-a2e0-769001d3b38e" providerId="ADAL" clId="{2D00D17F-1B30-498C-8494-3669A8D8EA3F}" dt="2020-02-05T04:58:58.450" v="80" actId="478"/>
          <ac:picMkLst>
            <pc:docMk/>
            <pc:sldMk cId="1865196493" sldId="285"/>
            <ac:picMk id="17" creationId="{3DB19195-620F-4A7C-A41B-45DC3C40F9E8}"/>
          </ac:picMkLst>
        </pc:picChg>
        <pc:picChg chg="del mod">
          <ac:chgData name="Eric Chitambar" userId="05f873b4-a386-453d-a2e0-769001d3b38e" providerId="ADAL" clId="{2D00D17F-1B30-498C-8494-3669A8D8EA3F}" dt="2020-02-05T05:02:25.080" v="141" actId="478"/>
          <ac:picMkLst>
            <pc:docMk/>
            <pc:sldMk cId="1865196493" sldId="285"/>
            <ac:picMk id="18" creationId="{1E596781-7B7A-4505-95C9-C023EB1250CD}"/>
          </ac:picMkLst>
        </pc:picChg>
        <pc:picChg chg="del">
          <ac:chgData name="Eric Chitambar" userId="05f873b4-a386-453d-a2e0-769001d3b38e" providerId="ADAL" clId="{2D00D17F-1B30-498C-8494-3669A8D8EA3F}" dt="2020-02-05T04:43:55.575" v="1" actId="478"/>
          <ac:picMkLst>
            <pc:docMk/>
            <pc:sldMk cId="1865196493" sldId="285"/>
            <ac:picMk id="20" creationId="{BA12DD2D-6137-45BA-BACF-EE3B65118C15}"/>
          </ac:picMkLst>
        </pc:picChg>
        <pc:picChg chg="del mod ord">
          <ac:chgData name="Eric Chitambar" userId="05f873b4-a386-453d-a2e0-769001d3b38e" providerId="ADAL" clId="{2D00D17F-1B30-498C-8494-3669A8D8EA3F}" dt="2020-02-05T04:59:29.875" v="94" actId="478"/>
          <ac:picMkLst>
            <pc:docMk/>
            <pc:sldMk cId="1865196493" sldId="285"/>
            <ac:picMk id="21" creationId="{DFD99FC8-0EDA-438C-8D83-5CB13CE2B744}"/>
          </ac:picMkLst>
        </pc:picChg>
        <pc:picChg chg="del">
          <ac:chgData name="Eric Chitambar" userId="05f873b4-a386-453d-a2e0-769001d3b38e" providerId="ADAL" clId="{2D00D17F-1B30-498C-8494-3669A8D8EA3F}" dt="2020-02-05T04:43:55.575" v="1" actId="478"/>
          <ac:picMkLst>
            <pc:docMk/>
            <pc:sldMk cId="1865196493" sldId="285"/>
            <ac:picMk id="22" creationId="{1302432B-B716-40AC-8D82-B0936B1BC5B0}"/>
          </ac:picMkLst>
        </pc:picChg>
        <pc:picChg chg="mod ord">
          <ac:chgData name="Eric Chitambar" userId="05f873b4-a386-453d-a2e0-769001d3b38e" providerId="ADAL" clId="{2D00D17F-1B30-498C-8494-3669A8D8EA3F}" dt="2020-02-05T05:03:56.379" v="157" actId="1076"/>
          <ac:picMkLst>
            <pc:docMk/>
            <pc:sldMk cId="1865196493" sldId="285"/>
            <ac:picMk id="24" creationId="{069144BC-2265-4CB2-A02F-88FE8EEB862C}"/>
          </ac:picMkLst>
        </pc:picChg>
        <pc:picChg chg="del">
          <ac:chgData name="Eric Chitambar" userId="05f873b4-a386-453d-a2e0-769001d3b38e" providerId="ADAL" clId="{2D00D17F-1B30-498C-8494-3669A8D8EA3F}" dt="2020-02-05T04:43:55.575" v="1" actId="478"/>
          <ac:picMkLst>
            <pc:docMk/>
            <pc:sldMk cId="1865196493" sldId="285"/>
            <ac:picMk id="25" creationId="{E01D42D7-95D8-4D8C-8007-BB2F0C951259}"/>
          </ac:picMkLst>
        </pc:picChg>
        <pc:picChg chg="del">
          <ac:chgData name="Eric Chitambar" userId="05f873b4-a386-453d-a2e0-769001d3b38e" providerId="ADAL" clId="{2D00D17F-1B30-498C-8494-3669A8D8EA3F}" dt="2020-02-05T05:00:15.190" v="96"/>
          <ac:picMkLst>
            <pc:docMk/>
            <pc:sldMk cId="1865196493" sldId="285"/>
            <ac:picMk id="26" creationId="{02742045-90D4-42B4-BFD4-53C1A7EA9484}"/>
          </ac:picMkLst>
        </pc:picChg>
        <pc:picChg chg="mod">
          <ac:chgData name="Eric Chitambar" userId="05f873b4-a386-453d-a2e0-769001d3b38e" providerId="ADAL" clId="{2D00D17F-1B30-498C-8494-3669A8D8EA3F}" dt="2020-02-05T05:04:06.900" v="158" actId="1076"/>
          <ac:picMkLst>
            <pc:docMk/>
            <pc:sldMk cId="1865196493" sldId="285"/>
            <ac:picMk id="28" creationId="{CFDCC3BC-7AEB-4369-AA60-A23C4B06F4E8}"/>
          </ac:picMkLst>
        </pc:picChg>
        <pc:picChg chg="mod">
          <ac:chgData name="Eric Chitambar" userId="05f873b4-a386-453d-a2e0-769001d3b38e" providerId="ADAL" clId="{2D00D17F-1B30-498C-8494-3669A8D8EA3F}" dt="2020-02-05T05:04:06.900" v="158" actId="1076"/>
          <ac:picMkLst>
            <pc:docMk/>
            <pc:sldMk cId="1865196493" sldId="285"/>
            <ac:picMk id="30" creationId="{DE750EED-9E70-4A73-8A4B-96610D6E2825}"/>
          </ac:picMkLst>
        </pc:picChg>
        <pc:picChg chg="del">
          <ac:chgData name="Eric Chitambar" userId="05f873b4-a386-453d-a2e0-769001d3b38e" providerId="ADAL" clId="{2D00D17F-1B30-498C-8494-3669A8D8EA3F}" dt="2020-02-05T04:43:55.575" v="1" actId="478"/>
          <ac:picMkLst>
            <pc:docMk/>
            <pc:sldMk cId="1865196493" sldId="285"/>
            <ac:picMk id="36" creationId="{21631079-5C34-4A51-9677-424F11F2287E}"/>
          </ac:picMkLst>
        </pc:picChg>
        <pc:picChg chg="del">
          <ac:chgData name="Eric Chitambar" userId="05f873b4-a386-453d-a2e0-769001d3b38e" providerId="ADAL" clId="{2D00D17F-1B30-498C-8494-3669A8D8EA3F}" dt="2020-02-05T04:43:55.575" v="1" actId="478"/>
          <ac:picMkLst>
            <pc:docMk/>
            <pc:sldMk cId="1865196493" sldId="285"/>
            <ac:picMk id="38" creationId="{5A565A80-7C41-4B94-94EE-823E75DCCED4}"/>
          </ac:picMkLst>
        </pc:picChg>
      </pc:sldChg>
      <pc:sldChg chg="del">
        <pc:chgData name="Eric Chitambar" userId="05f873b4-a386-453d-a2e0-769001d3b38e" providerId="ADAL" clId="{2D00D17F-1B30-498C-8494-3669A8D8EA3F}" dt="2020-02-05T05:04:11.652" v="161" actId="2696"/>
        <pc:sldMkLst>
          <pc:docMk/>
          <pc:sldMk cId="462586304" sldId="286"/>
        </pc:sldMkLst>
      </pc:sldChg>
      <pc:sldChg chg="delSp modSp delAnim">
        <pc:chgData name="Eric Chitambar" userId="05f873b4-a386-453d-a2e0-769001d3b38e" providerId="ADAL" clId="{2D00D17F-1B30-498C-8494-3669A8D8EA3F}" dt="2020-02-05T05:02:11.050" v="140" actId="1076"/>
        <pc:sldMkLst>
          <pc:docMk/>
          <pc:sldMk cId="1822028644" sldId="287"/>
        </pc:sldMkLst>
        <pc:spChg chg="mod">
          <ac:chgData name="Eric Chitambar" userId="05f873b4-a386-453d-a2e0-769001d3b38e" providerId="ADAL" clId="{2D00D17F-1B30-498C-8494-3669A8D8EA3F}" dt="2020-02-05T05:02:03.160" v="138" actId="1076"/>
          <ac:spMkLst>
            <pc:docMk/>
            <pc:sldMk cId="1822028644" sldId="287"/>
            <ac:spMk id="2" creationId="{36AFBAEA-E603-442A-BA07-BC0EC2445F4A}"/>
          </ac:spMkLst>
        </pc:spChg>
        <pc:picChg chg="del mod">
          <ac:chgData name="Eric Chitambar" userId="05f873b4-a386-453d-a2e0-769001d3b38e" providerId="ADAL" clId="{2D00D17F-1B30-498C-8494-3669A8D8EA3F}" dt="2020-02-05T05:01:49.185" v="122" actId="478"/>
          <ac:picMkLst>
            <pc:docMk/>
            <pc:sldMk cId="1822028644" sldId="287"/>
            <ac:picMk id="4" creationId="{4695BEE4-2822-428A-A51B-274B2176F401}"/>
          </ac:picMkLst>
        </pc:picChg>
        <pc:picChg chg="del mod ord">
          <ac:chgData name="Eric Chitambar" userId="05f873b4-a386-453d-a2e0-769001d3b38e" providerId="ADAL" clId="{2D00D17F-1B30-498C-8494-3669A8D8EA3F}" dt="2020-02-05T05:01:57.025" v="135" actId="478"/>
          <ac:picMkLst>
            <pc:docMk/>
            <pc:sldMk cId="1822028644" sldId="287"/>
            <ac:picMk id="6" creationId="{5162D3D8-548A-4A39-B863-449EF8FA53B9}"/>
          </ac:picMkLst>
        </pc:picChg>
        <pc:picChg chg="del">
          <ac:chgData name="Eric Chitambar" userId="05f873b4-a386-453d-a2e0-769001d3b38e" providerId="ADAL" clId="{2D00D17F-1B30-498C-8494-3669A8D8EA3F}" dt="2020-02-05T05:00:22.140" v="97" actId="478"/>
          <ac:picMkLst>
            <pc:docMk/>
            <pc:sldMk cId="1822028644" sldId="287"/>
            <ac:picMk id="8" creationId="{A0718008-6054-438E-9F26-BFE72AC7E0A7}"/>
          </ac:picMkLst>
        </pc:picChg>
        <pc:picChg chg="mod ord">
          <ac:chgData name="Eric Chitambar" userId="05f873b4-a386-453d-a2e0-769001d3b38e" providerId="ADAL" clId="{2D00D17F-1B30-498C-8494-3669A8D8EA3F}" dt="2020-02-05T05:02:11.050" v="140" actId="1076"/>
          <ac:picMkLst>
            <pc:docMk/>
            <pc:sldMk cId="1822028644" sldId="287"/>
            <ac:picMk id="9" creationId="{D1F9F95B-66A1-43D0-89CF-409A6E6CE0BE}"/>
          </ac:picMkLst>
        </pc:picChg>
        <pc:picChg chg="mod">
          <ac:chgData name="Eric Chitambar" userId="05f873b4-a386-453d-a2e0-769001d3b38e" providerId="ADAL" clId="{2D00D17F-1B30-498C-8494-3669A8D8EA3F}" dt="2020-02-05T05:02:07.699" v="139" actId="1076"/>
          <ac:picMkLst>
            <pc:docMk/>
            <pc:sldMk cId="1822028644" sldId="287"/>
            <ac:picMk id="16" creationId="{888F7499-B791-4278-924E-E5739442DC33}"/>
          </ac:picMkLst>
        </pc:picChg>
        <pc:picChg chg="mod">
          <ac:chgData name="Eric Chitambar" userId="05f873b4-a386-453d-a2e0-769001d3b38e" providerId="ADAL" clId="{2D00D17F-1B30-498C-8494-3669A8D8EA3F}" dt="2020-02-05T05:02:07.699" v="139" actId="1076"/>
          <ac:picMkLst>
            <pc:docMk/>
            <pc:sldMk cId="1822028644" sldId="287"/>
            <ac:picMk id="18" creationId="{1E596781-7B7A-4505-95C9-C023EB1250CD}"/>
          </ac:picMkLst>
        </pc:picChg>
        <pc:picChg chg="del">
          <ac:chgData name="Eric Chitambar" userId="05f873b4-a386-453d-a2e0-769001d3b38e" providerId="ADAL" clId="{2D00D17F-1B30-498C-8494-3669A8D8EA3F}" dt="2020-02-05T05:00:22.140" v="97" actId="478"/>
          <ac:picMkLst>
            <pc:docMk/>
            <pc:sldMk cId="1822028644" sldId="287"/>
            <ac:picMk id="20" creationId="{BA12DD2D-6137-45BA-BACF-EE3B65118C15}"/>
          </ac:picMkLst>
        </pc:picChg>
        <pc:picChg chg="del">
          <ac:chgData name="Eric Chitambar" userId="05f873b4-a386-453d-a2e0-769001d3b38e" providerId="ADAL" clId="{2D00D17F-1B30-498C-8494-3669A8D8EA3F}" dt="2020-02-05T05:00:22.140" v="97" actId="478"/>
          <ac:picMkLst>
            <pc:docMk/>
            <pc:sldMk cId="1822028644" sldId="287"/>
            <ac:picMk id="22" creationId="{1302432B-B716-40AC-8D82-B0936B1BC5B0}"/>
          </ac:picMkLst>
        </pc:picChg>
        <pc:picChg chg="del">
          <ac:chgData name="Eric Chitambar" userId="05f873b4-a386-453d-a2e0-769001d3b38e" providerId="ADAL" clId="{2D00D17F-1B30-498C-8494-3669A8D8EA3F}" dt="2020-02-05T05:00:22.140" v="97" actId="478"/>
          <ac:picMkLst>
            <pc:docMk/>
            <pc:sldMk cId="1822028644" sldId="287"/>
            <ac:picMk id="25" creationId="{E01D42D7-95D8-4D8C-8007-BB2F0C951259}"/>
          </ac:picMkLst>
        </pc:picChg>
        <pc:picChg chg="del mod">
          <ac:chgData name="Eric Chitambar" userId="05f873b4-a386-453d-a2e0-769001d3b38e" providerId="ADAL" clId="{2D00D17F-1B30-498C-8494-3669A8D8EA3F}" dt="2020-02-05T05:01:46.075" v="121" actId="478"/>
          <ac:picMkLst>
            <pc:docMk/>
            <pc:sldMk cId="1822028644" sldId="287"/>
            <ac:picMk id="36" creationId="{21631079-5C34-4A51-9677-424F11F2287E}"/>
          </ac:picMkLst>
        </pc:picChg>
        <pc:picChg chg="mod">
          <ac:chgData name="Eric Chitambar" userId="05f873b4-a386-453d-a2e0-769001d3b38e" providerId="ADAL" clId="{2D00D17F-1B30-498C-8494-3669A8D8EA3F}" dt="2020-02-05T05:02:11.050" v="140" actId="1076"/>
          <ac:picMkLst>
            <pc:docMk/>
            <pc:sldMk cId="1822028644" sldId="287"/>
            <ac:picMk id="38" creationId="{5A565A80-7C41-4B94-94EE-823E75DCCED4}"/>
          </ac:picMkLst>
        </pc:picChg>
      </pc:sldChg>
      <pc:sldChg chg="addSp delSp modSp add delAnim">
        <pc:chgData name="Eric Chitambar" userId="05f873b4-a386-453d-a2e0-769001d3b38e" providerId="ADAL" clId="{2D00D17F-1B30-498C-8494-3669A8D8EA3F}" dt="2020-02-05T05:18:43.799" v="353" actId="14100"/>
        <pc:sldMkLst>
          <pc:docMk/>
          <pc:sldMk cId="2216808050" sldId="288"/>
        </pc:sldMkLst>
        <pc:spChg chg="mod">
          <ac:chgData name="Eric Chitambar" userId="05f873b4-a386-453d-a2e0-769001d3b38e" providerId="ADAL" clId="{2D00D17F-1B30-498C-8494-3669A8D8EA3F}" dt="2020-02-05T05:04:44.930" v="198" actId="20577"/>
          <ac:spMkLst>
            <pc:docMk/>
            <pc:sldMk cId="2216808050" sldId="288"/>
            <ac:spMk id="2" creationId="{36AFBAEA-E603-442A-BA07-BC0EC2445F4A}"/>
          </ac:spMkLst>
        </pc:spChg>
        <pc:spChg chg="add mod">
          <ac:chgData name="Eric Chitambar" userId="05f873b4-a386-453d-a2e0-769001d3b38e" providerId="ADAL" clId="{2D00D17F-1B30-498C-8494-3669A8D8EA3F}" dt="2020-02-05T05:18:43.799" v="353" actId="14100"/>
          <ac:spMkLst>
            <pc:docMk/>
            <pc:sldMk cId="2216808050" sldId="288"/>
            <ac:spMk id="33" creationId="{3E248CBD-8EFF-4050-BA1B-DEB21B10F912}"/>
          </ac:spMkLst>
        </pc:spChg>
        <pc:picChg chg="del mod">
          <ac:chgData name="Eric Chitambar" userId="05f873b4-a386-453d-a2e0-769001d3b38e" providerId="ADAL" clId="{2D00D17F-1B30-498C-8494-3669A8D8EA3F}" dt="2020-02-05T05:11:36.769" v="218" actId="478"/>
          <ac:picMkLst>
            <pc:docMk/>
            <pc:sldMk cId="2216808050" sldId="288"/>
            <ac:picMk id="4" creationId="{9FF228E7-A2C6-4DC9-B165-220E344CA26C}"/>
          </ac:picMkLst>
        </pc:picChg>
        <pc:picChg chg="mod ord">
          <ac:chgData name="Eric Chitambar" userId="05f873b4-a386-453d-a2e0-769001d3b38e" providerId="ADAL" clId="{2D00D17F-1B30-498C-8494-3669A8D8EA3F}" dt="2020-02-05T05:13:10.849" v="227" actId="1076"/>
          <ac:picMkLst>
            <pc:docMk/>
            <pc:sldMk cId="2216808050" sldId="288"/>
            <ac:picMk id="6" creationId="{1E08D1EE-21AF-42FB-83BA-962E07FDBC53}"/>
          </ac:picMkLst>
        </pc:picChg>
        <pc:picChg chg="add mod">
          <ac:chgData name="Eric Chitambar" userId="05f873b4-a386-453d-a2e0-769001d3b38e" providerId="ADAL" clId="{2D00D17F-1B30-498C-8494-3669A8D8EA3F}" dt="2020-02-05T05:18:26.709" v="331" actId="1076"/>
          <ac:picMkLst>
            <pc:docMk/>
            <pc:sldMk cId="2216808050" sldId="288"/>
            <ac:picMk id="8" creationId="{5E8BE865-4158-429C-AE64-B63F1CC400A5}"/>
          </ac:picMkLst>
        </pc:picChg>
        <pc:picChg chg="del">
          <ac:chgData name="Eric Chitambar" userId="05f873b4-a386-453d-a2e0-769001d3b38e" providerId="ADAL" clId="{2D00D17F-1B30-498C-8494-3669A8D8EA3F}" dt="2020-02-05T05:04:48.205" v="199" actId="478"/>
          <ac:picMkLst>
            <pc:docMk/>
            <pc:sldMk cId="2216808050" sldId="288"/>
            <ac:picMk id="9" creationId="{D1F9F95B-66A1-43D0-89CF-409A6E6CE0BE}"/>
          </ac:picMkLst>
        </pc:picChg>
        <pc:picChg chg="del mod">
          <ac:chgData name="Eric Chitambar" userId="05f873b4-a386-453d-a2e0-769001d3b38e" providerId="ADAL" clId="{2D00D17F-1B30-498C-8494-3669A8D8EA3F}" dt="2020-02-05T05:15:11.119" v="246" actId="478"/>
          <ac:picMkLst>
            <pc:docMk/>
            <pc:sldMk cId="2216808050" sldId="288"/>
            <ac:picMk id="11" creationId="{3C5F3A3A-9D94-452B-9980-C55CE994E87B}"/>
          </ac:picMkLst>
        </pc:picChg>
        <pc:picChg chg="mod ord">
          <ac:chgData name="Eric Chitambar" userId="05f873b4-a386-453d-a2e0-769001d3b38e" providerId="ADAL" clId="{2D00D17F-1B30-498C-8494-3669A8D8EA3F}" dt="2020-02-05T05:15:15.620" v="247" actId="1076"/>
          <ac:picMkLst>
            <pc:docMk/>
            <pc:sldMk cId="2216808050" sldId="288"/>
            <ac:picMk id="13" creationId="{E9393456-F946-446C-8784-AA3A28652F6C}"/>
          </ac:picMkLst>
        </pc:picChg>
        <pc:picChg chg="del mod">
          <ac:chgData name="Eric Chitambar" userId="05f873b4-a386-453d-a2e0-769001d3b38e" providerId="ADAL" clId="{2D00D17F-1B30-498C-8494-3669A8D8EA3F}" dt="2020-02-05T05:16:28.889" v="266" actId="478"/>
          <ac:picMkLst>
            <pc:docMk/>
            <pc:sldMk cId="2216808050" sldId="288"/>
            <ac:picMk id="15" creationId="{CDDAA8C0-0E3C-4A89-9FFD-572637CE64AB}"/>
          </ac:picMkLst>
        </pc:picChg>
        <pc:picChg chg="del">
          <ac:chgData name="Eric Chitambar" userId="05f873b4-a386-453d-a2e0-769001d3b38e" providerId="ADAL" clId="{2D00D17F-1B30-498C-8494-3669A8D8EA3F}" dt="2020-02-05T05:04:48.205" v="199" actId="478"/>
          <ac:picMkLst>
            <pc:docMk/>
            <pc:sldMk cId="2216808050" sldId="288"/>
            <ac:picMk id="16" creationId="{888F7499-B791-4278-924E-E5739442DC33}"/>
          </ac:picMkLst>
        </pc:picChg>
        <pc:picChg chg="del">
          <ac:chgData name="Eric Chitambar" userId="05f873b4-a386-453d-a2e0-769001d3b38e" providerId="ADAL" clId="{2D00D17F-1B30-498C-8494-3669A8D8EA3F}" dt="2020-02-05T05:04:48.205" v="199" actId="478"/>
          <ac:picMkLst>
            <pc:docMk/>
            <pc:sldMk cId="2216808050" sldId="288"/>
            <ac:picMk id="18" creationId="{1E596781-7B7A-4505-95C9-C023EB1250CD}"/>
          </ac:picMkLst>
        </pc:picChg>
        <pc:picChg chg="mod ord">
          <ac:chgData name="Eric Chitambar" userId="05f873b4-a386-453d-a2e0-769001d3b38e" providerId="ADAL" clId="{2D00D17F-1B30-498C-8494-3669A8D8EA3F}" dt="2020-02-05T05:16:28.889" v="265" actId="108"/>
          <ac:picMkLst>
            <pc:docMk/>
            <pc:sldMk cId="2216808050" sldId="288"/>
            <ac:picMk id="19" creationId="{F087EB30-AAB9-4F56-B4C4-7A723D1EA6BE}"/>
          </ac:picMkLst>
        </pc:picChg>
        <pc:picChg chg="add del mod">
          <ac:chgData name="Eric Chitambar" userId="05f873b4-a386-453d-a2e0-769001d3b38e" providerId="ADAL" clId="{2D00D17F-1B30-498C-8494-3669A8D8EA3F}" dt="2020-02-05T05:16:55.229" v="280" actId="478"/>
          <ac:picMkLst>
            <pc:docMk/>
            <pc:sldMk cId="2216808050" sldId="288"/>
            <ac:picMk id="21" creationId="{F7554228-DF8E-45E3-AF7A-FCAE4D69F8F2}"/>
          </ac:picMkLst>
        </pc:picChg>
        <pc:picChg chg="del mod ord">
          <ac:chgData name="Eric Chitambar" userId="05f873b4-a386-453d-a2e0-769001d3b38e" providerId="ADAL" clId="{2D00D17F-1B30-498C-8494-3669A8D8EA3F}" dt="2020-02-05T05:17:02.754" v="292" actId="478"/>
          <ac:picMkLst>
            <pc:docMk/>
            <pc:sldMk cId="2216808050" sldId="288"/>
            <ac:picMk id="22" creationId="{306CEFA0-80EB-43AB-B251-627AA8BB25A3}"/>
          </ac:picMkLst>
        </pc:picChg>
        <pc:picChg chg="mod ord">
          <ac:chgData name="Eric Chitambar" userId="05f873b4-a386-453d-a2e0-769001d3b38e" providerId="ADAL" clId="{2D00D17F-1B30-498C-8494-3669A8D8EA3F}" dt="2020-02-05T05:17:02.754" v="291" actId="108"/>
          <ac:picMkLst>
            <pc:docMk/>
            <pc:sldMk cId="2216808050" sldId="288"/>
            <ac:picMk id="24" creationId="{00A4DD3B-53CD-4149-B0EC-CDE95F50AD00}"/>
          </ac:picMkLst>
        </pc:picChg>
        <pc:picChg chg="del mod">
          <ac:chgData name="Eric Chitambar" userId="05f873b4-a386-453d-a2e0-769001d3b38e" providerId="ADAL" clId="{2D00D17F-1B30-498C-8494-3669A8D8EA3F}" dt="2020-02-05T05:17:31.794" v="312" actId="478"/>
          <ac:picMkLst>
            <pc:docMk/>
            <pc:sldMk cId="2216808050" sldId="288"/>
            <ac:picMk id="26" creationId="{A86FB059-F708-431B-9A78-EC09889B6B56}"/>
          </ac:picMkLst>
        </pc:picChg>
        <pc:picChg chg="mod ord">
          <ac:chgData name="Eric Chitambar" userId="05f873b4-a386-453d-a2e0-769001d3b38e" providerId="ADAL" clId="{2D00D17F-1B30-498C-8494-3669A8D8EA3F}" dt="2020-02-05T05:17:31.794" v="311" actId="108"/>
          <ac:picMkLst>
            <pc:docMk/>
            <pc:sldMk cId="2216808050" sldId="288"/>
            <ac:picMk id="28" creationId="{E81DE573-92FF-465C-B535-4BEE4E52619C}"/>
          </ac:picMkLst>
        </pc:picChg>
        <pc:picChg chg="del mod">
          <ac:chgData name="Eric Chitambar" userId="05f873b4-a386-453d-a2e0-769001d3b38e" providerId="ADAL" clId="{2D00D17F-1B30-498C-8494-3669A8D8EA3F}" dt="2020-02-05T05:18:19.679" v="329" actId="478"/>
          <ac:picMkLst>
            <pc:docMk/>
            <pc:sldMk cId="2216808050" sldId="288"/>
            <ac:picMk id="30" creationId="{AC8ED3DF-8D6B-43A3-88F0-8D09C9F4AFE4}"/>
          </ac:picMkLst>
        </pc:picChg>
        <pc:picChg chg="mod ord">
          <ac:chgData name="Eric Chitambar" userId="05f873b4-a386-453d-a2e0-769001d3b38e" providerId="ADAL" clId="{2D00D17F-1B30-498C-8494-3669A8D8EA3F}" dt="2020-02-05T05:18:22.459" v="330" actId="1076"/>
          <ac:picMkLst>
            <pc:docMk/>
            <pc:sldMk cId="2216808050" sldId="288"/>
            <ac:picMk id="32" creationId="{2FBE78DA-4E35-4FDB-A921-D5A7B37FA943}"/>
          </ac:picMkLst>
        </pc:picChg>
        <pc:picChg chg="del">
          <ac:chgData name="Eric Chitambar" userId="05f873b4-a386-453d-a2e0-769001d3b38e" providerId="ADAL" clId="{2D00D17F-1B30-498C-8494-3669A8D8EA3F}" dt="2020-02-05T05:04:48.205" v="199" actId="478"/>
          <ac:picMkLst>
            <pc:docMk/>
            <pc:sldMk cId="2216808050" sldId="288"/>
            <ac:picMk id="38" creationId="{5A565A80-7C41-4B94-94EE-823E75DCCED4}"/>
          </ac:picMkLst>
        </pc:picChg>
      </pc:sldChg>
      <pc:sldChg chg="addSp delSp modSp add">
        <pc:chgData name="Eric Chitambar" userId="05f873b4-a386-453d-a2e0-769001d3b38e" providerId="ADAL" clId="{2D00D17F-1B30-498C-8494-3669A8D8EA3F}" dt="2020-02-05T05:30:44.141" v="519" actId="478"/>
        <pc:sldMkLst>
          <pc:docMk/>
          <pc:sldMk cId="4033823800" sldId="289"/>
        </pc:sldMkLst>
        <pc:spChg chg="mod">
          <ac:chgData name="Eric Chitambar" userId="05f873b4-a386-453d-a2e0-769001d3b38e" providerId="ADAL" clId="{2D00D17F-1B30-498C-8494-3669A8D8EA3F}" dt="2020-02-05T05:20:02.569" v="386" actId="20577"/>
          <ac:spMkLst>
            <pc:docMk/>
            <pc:sldMk cId="4033823800" sldId="289"/>
            <ac:spMk id="2" creationId="{36AFBAEA-E603-442A-BA07-BC0EC2445F4A}"/>
          </ac:spMkLst>
        </pc:spChg>
        <pc:spChg chg="del">
          <ac:chgData name="Eric Chitambar" userId="05f873b4-a386-453d-a2e0-769001d3b38e" providerId="ADAL" clId="{2D00D17F-1B30-498C-8494-3669A8D8EA3F}" dt="2020-02-05T05:20:08.449" v="387" actId="478"/>
          <ac:spMkLst>
            <pc:docMk/>
            <pc:sldMk cId="4033823800" sldId="289"/>
            <ac:spMk id="33" creationId="{3E248CBD-8EFF-4050-BA1B-DEB21B10F912}"/>
          </ac:spMkLst>
        </pc:spChg>
        <pc:picChg chg="mod">
          <ac:chgData name="Eric Chitambar" userId="05f873b4-a386-453d-a2e0-769001d3b38e" providerId="ADAL" clId="{2D00D17F-1B30-498C-8494-3669A8D8EA3F}" dt="2020-02-05T05:25:57.750" v="436" actId="1076"/>
          <ac:picMkLst>
            <pc:docMk/>
            <pc:sldMk cId="4033823800" sldId="289"/>
            <ac:picMk id="4" creationId="{84790200-B9EC-4115-84A5-882FAE51456D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6" creationId="{1E08D1EE-21AF-42FB-83BA-962E07FDBC53}"/>
          </ac:picMkLst>
        </pc:picChg>
        <pc:picChg chg="del mod">
          <ac:chgData name="Eric Chitambar" userId="05f873b4-a386-453d-a2e0-769001d3b38e" providerId="ADAL" clId="{2D00D17F-1B30-498C-8494-3669A8D8EA3F}" dt="2020-02-05T05:25:46.940" v="433" actId="478"/>
          <ac:picMkLst>
            <pc:docMk/>
            <pc:sldMk cId="4033823800" sldId="289"/>
            <ac:picMk id="7" creationId="{85CF2A88-9A5E-48AF-9323-5A03743017EF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8" creationId="{5E8BE865-4158-429C-AE64-B63F1CC400A5}"/>
          </ac:picMkLst>
        </pc:picChg>
        <pc:picChg chg="mod">
          <ac:chgData name="Eric Chitambar" userId="05f873b4-a386-453d-a2e0-769001d3b38e" providerId="ADAL" clId="{2D00D17F-1B30-498C-8494-3669A8D8EA3F}" dt="2020-02-05T05:25:54.590" v="435" actId="1076"/>
          <ac:picMkLst>
            <pc:docMk/>
            <pc:sldMk cId="4033823800" sldId="289"/>
            <ac:picMk id="10" creationId="{567A2B6B-C612-4A9D-94EB-C9B2E1DCF40C}"/>
          </ac:picMkLst>
        </pc:picChg>
        <pc:picChg chg="mod">
          <ac:chgData name="Eric Chitambar" userId="05f873b4-a386-453d-a2e0-769001d3b38e" providerId="ADAL" clId="{2D00D17F-1B30-498C-8494-3669A8D8EA3F}" dt="2020-02-05T05:25:57.750" v="436" actId="1076"/>
          <ac:picMkLst>
            <pc:docMk/>
            <pc:sldMk cId="4033823800" sldId="289"/>
            <ac:picMk id="12" creationId="{A9C22176-9447-4334-889F-E63FED1386D9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13" creationId="{E9393456-F946-446C-8784-AA3A28652F6C}"/>
          </ac:picMkLst>
        </pc:picChg>
        <pc:picChg chg="mod ord">
          <ac:chgData name="Eric Chitambar" userId="05f873b4-a386-453d-a2e0-769001d3b38e" providerId="ADAL" clId="{2D00D17F-1B30-498C-8494-3669A8D8EA3F}" dt="2020-02-05T05:25:54.590" v="435" actId="1076"/>
          <ac:picMkLst>
            <pc:docMk/>
            <pc:sldMk cId="4033823800" sldId="289"/>
            <ac:picMk id="15" creationId="{4A69CA99-539D-4D81-A8F3-D043508EC25D}"/>
          </ac:picMkLst>
        </pc:picChg>
        <pc:picChg chg="mod">
          <ac:chgData name="Eric Chitambar" userId="05f873b4-a386-453d-a2e0-769001d3b38e" providerId="ADAL" clId="{2D00D17F-1B30-498C-8494-3669A8D8EA3F}" dt="2020-02-05T05:26:10.910" v="443" actId="1076"/>
          <ac:picMkLst>
            <pc:docMk/>
            <pc:sldMk cId="4033823800" sldId="289"/>
            <ac:picMk id="17" creationId="{A59F3F3A-EF63-443A-A329-8635B87AAD51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19" creationId="{F087EB30-AAB9-4F56-B4C4-7A723D1EA6BE}"/>
          </ac:picMkLst>
        </pc:picChg>
        <pc:picChg chg="del mod">
          <ac:chgData name="Eric Chitambar" userId="05f873b4-a386-453d-a2e0-769001d3b38e" providerId="ADAL" clId="{2D00D17F-1B30-498C-8494-3669A8D8EA3F}" dt="2020-02-05T05:27:27.220" v="462" actId="478"/>
          <ac:picMkLst>
            <pc:docMk/>
            <pc:sldMk cId="4033823800" sldId="289"/>
            <ac:picMk id="20" creationId="{C001D86D-2F72-4816-AF16-CA12E91C373F}"/>
          </ac:picMkLst>
        </pc:picChg>
        <pc:picChg chg="mod ord">
          <ac:chgData name="Eric Chitambar" userId="05f873b4-a386-453d-a2e0-769001d3b38e" providerId="ADAL" clId="{2D00D17F-1B30-498C-8494-3669A8D8EA3F}" dt="2020-02-05T05:27:27.220" v="461" actId="108"/>
          <ac:picMkLst>
            <pc:docMk/>
            <pc:sldMk cId="4033823800" sldId="289"/>
            <ac:picMk id="22" creationId="{5E1A18A1-746B-4A60-92A9-0E8F0B8C0ECC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24" creationId="{00A4DD3B-53CD-4149-B0EC-CDE95F50AD00}"/>
          </ac:picMkLst>
        </pc:picChg>
        <pc:picChg chg="mod">
          <ac:chgData name="Eric Chitambar" userId="05f873b4-a386-453d-a2e0-769001d3b38e" providerId="ADAL" clId="{2D00D17F-1B30-498C-8494-3669A8D8EA3F}" dt="2020-02-05T05:29:36.270" v="496" actId="1076"/>
          <ac:picMkLst>
            <pc:docMk/>
            <pc:sldMk cId="4033823800" sldId="289"/>
            <ac:picMk id="25" creationId="{642D9174-05EB-42A6-8B60-81926D46F409}"/>
          </ac:picMkLst>
        </pc:picChg>
        <pc:picChg chg="del mod">
          <ac:chgData name="Eric Chitambar" userId="05f873b4-a386-453d-a2e0-769001d3b38e" providerId="ADAL" clId="{2D00D17F-1B30-498C-8494-3669A8D8EA3F}" dt="2020-02-05T05:29:17.475" v="488" actId="478"/>
          <ac:picMkLst>
            <pc:docMk/>
            <pc:sldMk cId="4033823800" sldId="289"/>
            <ac:picMk id="27" creationId="{C13E33E6-2D37-42B6-8333-B1A5E7BB5E4E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28" creationId="{E81DE573-92FF-465C-B535-4BEE4E52619C}"/>
          </ac:picMkLst>
        </pc:picChg>
        <pc:picChg chg="mod ord">
          <ac:chgData name="Eric Chitambar" userId="05f873b4-a386-453d-a2e0-769001d3b38e" providerId="ADAL" clId="{2D00D17F-1B30-498C-8494-3669A8D8EA3F}" dt="2020-02-05T05:29:17.475" v="487" actId="108"/>
          <ac:picMkLst>
            <pc:docMk/>
            <pc:sldMk cId="4033823800" sldId="289"/>
            <ac:picMk id="30" creationId="{562B9C73-9AE2-4E4F-BB93-5458B961AADA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32" creationId="{2FBE78DA-4E35-4FDB-A921-D5A7B37FA943}"/>
          </ac:picMkLst>
        </pc:picChg>
        <pc:picChg chg="mod">
          <ac:chgData name="Eric Chitambar" userId="05f873b4-a386-453d-a2e0-769001d3b38e" providerId="ADAL" clId="{2D00D17F-1B30-498C-8494-3669A8D8EA3F}" dt="2020-02-05T05:29:28.769" v="495" actId="1076"/>
          <ac:picMkLst>
            <pc:docMk/>
            <pc:sldMk cId="4033823800" sldId="289"/>
            <ac:picMk id="34" creationId="{F4415B3D-F1FF-4FBF-9D7B-1285AB6D78DE}"/>
          </ac:picMkLst>
        </pc:picChg>
        <pc:picChg chg="mod">
          <ac:chgData name="Eric Chitambar" userId="05f873b4-a386-453d-a2e0-769001d3b38e" providerId="ADAL" clId="{2D00D17F-1B30-498C-8494-3669A8D8EA3F}" dt="2020-02-05T05:30:30.730" v="507" actId="1076"/>
          <ac:picMkLst>
            <pc:docMk/>
            <pc:sldMk cId="4033823800" sldId="289"/>
            <ac:picMk id="36" creationId="{78D58901-965E-49BF-A2B9-6BD016F444FA}"/>
          </ac:picMkLst>
        </pc:picChg>
        <pc:picChg chg="add del mod">
          <ac:chgData name="Eric Chitambar" userId="05f873b4-a386-453d-a2e0-769001d3b38e" providerId="ADAL" clId="{2D00D17F-1B30-498C-8494-3669A8D8EA3F}" dt="2020-02-05T05:30:44.141" v="519" actId="478"/>
          <ac:picMkLst>
            <pc:docMk/>
            <pc:sldMk cId="4033823800" sldId="289"/>
            <ac:picMk id="37" creationId="{D2B3EC21-8A68-4F36-B0F0-3127EBDD7AF2}"/>
          </ac:picMkLst>
        </pc:picChg>
        <pc:picChg chg="mod ord">
          <ac:chgData name="Eric Chitambar" userId="05f873b4-a386-453d-a2e0-769001d3b38e" providerId="ADAL" clId="{2D00D17F-1B30-498C-8494-3669A8D8EA3F}" dt="2020-02-05T05:30:44.141" v="518" actId="108"/>
          <ac:picMkLst>
            <pc:docMk/>
            <pc:sldMk cId="4033823800" sldId="289"/>
            <ac:picMk id="39" creationId="{80FD6DBF-9A09-4A2F-B53F-993886D9400F}"/>
          </ac:picMkLst>
        </pc:picChg>
      </pc:sldChg>
      <pc:sldChg chg="delSp modSp add">
        <pc:chgData name="Eric Chitambar" userId="05f873b4-a386-453d-a2e0-769001d3b38e" providerId="ADAL" clId="{2D00D17F-1B30-498C-8494-3669A8D8EA3F}" dt="2020-02-05T05:57:18.145" v="565" actId="1076"/>
        <pc:sldMkLst>
          <pc:docMk/>
          <pc:sldMk cId="3465732721" sldId="290"/>
        </pc:sldMkLst>
        <pc:spChg chg="mod">
          <ac:chgData name="Eric Chitambar" userId="05f873b4-a386-453d-a2e0-769001d3b38e" providerId="ADAL" clId="{2D00D17F-1B30-498C-8494-3669A8D8EA3F}" dt="2020-02-05T05:56:40.821" v="557" actId="1076"/>
          <ac:spMkLst>
            <pc:docMk/>
            <pc:sldMk cId="3465732721" sldId="290"/>
            <ac:spMk id="2" creationId="{964601ED-1B70-48DE-B38A-068EEED4A7C6}"/>
          </ac:spMkLst>
        </pc:spChg>
        <pc:spChg chg="del">
          <ac:chgData name="Eric Chitambar" userId="05f873b4-a386-453d-a2e0-769001d3b38e" providerId="ADAL" clId="{2D00D17F-1B30-498C-8494-3669A8D8EA3F}" dt="2020-02-05T05:55:14.743" v="528" actId="478"/>
          <ac:spMkLst>
            <pc:docMk/>
            <pc:sldMk cId="3465732721" sldId="290"/>
            <ac:spMk id="3" creationId="{C004FDE1-28E0-49EB-9CDA-E015169C96A7}"/>
          </ac:spMkLst>
        </pc:spChg>
        <pc:picChg chg="del mod">
          <ac:chgData name="Eric Chitambar" userId="05f873b4-a386-453d-a2e0-769001d3b38e" providerId="ADAL" clId="{2D00D17F-1B30-498C-8494-3669A8D8EA3F}" dt="2020-02-05T05:56:19.183" v="555" actId="478"/>
          <ac:picMkLst>
            <pc:docMk/>
            <pc:sldMk cId="3465732721" sldId="290"/>
            <ac:picMk id="5" creationId="{43C0A137-0789-414D-BBF0-3FAC81C7A13B}"/>
          </ac:picMkLst>
        </pc:picChg>
        <pc:picChg chg="mod ord">
          <ac:chgData name="Eric Chitambar" userId="05f873b4-a386-453d-a2e0-769001d3b38e" providerId="ADAL" clId="{2D00D17F-1B30-498C-8494-3669A8D8EA3F}" dt="2020-02-05T05:56:42.641" v="558" actId="1076"/>
          <ac:picMkLst>
            <pc:docMk/>
            <pc:sldMk cId="3465732721" sldId="290"/>
            <ac:picMk id="7" creationId="{2C9B8331-5EED-48A6-A4BD-77E043F38124}"/>
          </ac:picMkLst>
        </pc:picChg>
        <pc:picChg chg="mod">
          <ac:chgData name="Eric Chitambar" userId="05f873b4-a386-453d-a2e0-769001d3b38e" providerId="ADAL" clId="{2D00D17F-1B30-498C-8494-3669A8D8EA3F}" dt="2020-02-05T05:57:18.145" v="565" actId="1076"/>
          <ac:picMkLst>
            <pc:docMk/>
            <pc:sldMk cId="3465732721" sldId="290"/>
            <ac:picMk id="9" creationId="{164AF66D-1656-4E65-B381-62DE0FF25FEB}"/>
          </ac:picMkLst>
        </pc:picChg>
      </pc:sldChg>
    </pc:docChg>
  </pc:docChgLst>
  <pc:docChgLst>
    <pc:chgData name="Eric Chitambar" userId="05f873b4-a386-453d-a2e0-769001d3b38e" providerId="ADAL" clId="{8839DC2C-0D56-4CE4-BB5E-65BB1A82BAF0}"/>
    <pc:docChg chg="custSel addSld delSld modSld">
      <pc:chgData name="Eric Chitambar" userId="05f873b4-a386-453d-a2e0-769001d3b38e" providerId="ADAL" clId="{8839DC2C-0D56-4CE4-BB5E-65BB1A82BAF0}" dt="2020-01-27T04:09:36.858" v="559" actId="478"/>
      <pc:docMkLst>
        <pc:docMk/>
      </pc:docMkLst>
      <pc:sldChg chg="modSp">
        <pc:chgData name="Eric Chitambar" userId="05f873b4-a386-453d-a2e0-769001d3b38e" providerId="ADAL" clId="{8839DC2C-0D56-4CE4-BB5E-65BB1A82BAF0}" dt="2020-01-27T02:40:33.542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8839DC2C-0D56-4CE4-BB5E-65BB1A82BAF0}" dt="2020-01-27T02:40:33.542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8839DC2C-0D56-4CE4-BB5E-65BB1A82BAF0}" dt="2020-01-27T02:41:07.644" v="3" actId="2696"/>
        <pc:sldMkLst>
          <pc:docMk/>
          <pc:sldMk cId="2593433590" sldId="258"/>
        </pc:sldMkLst>
      </pc:sldChg>
      <pc:sldChg chg="del">
        <pc:chgData name="Eric Chitambar" userId="05f873b4-a386-453d-a2e0-769001d3b38e" providerId="ADAL" clId="{8839DC2C-0D56-4CE4-BB5E-65BB1A82BAF0}" dt="2020-01-27T02:41:07.660" v="5" actId="2696"/>
        <pc:sldMkLst>
          <pc:docMk/>
          <pc:sldMk cId="2726117944" sldId="259"/>
        </pc:sldMkLst>
      </pc:sldChg>
      <pc:sldChg chg="del">
        <pc:chgData name="Eric Chitambar" userId="05f873b4-a386-453d-a2e0-769001d3b38e" providerId="ADAL" clId="{8839DC2C-0D56-4CE4-BB5E-65BB1A82BAF0}" dt="2020-01-27T02:41:07.660" v="4" actId="2696"/>
        <pc:sldMkLst>
          <pc:docMk/>
          <pc:sldMk cId="3942330364" sldId="260"/>
        </pc:sldMkLst>
      </pc:sldChg>
      <pc:sldChg chg="del">
        <pc:chgData name="Eric Chitambar" userId="05f873b4-a386-453d-a2e0-769001d3b38e" providerId="ADAL" clId="{8839DC2C-0D56-4CE4-BB5E-65BB1A82BAF0}" dt="2020-01-27T02:41:07.676" v="6" actId="2696"/>
        <pc:sldMkLst>
          <pc:docMk/>
          <pc:sldMk cId="3859612626" sldId="262"/>
        </pc:sldMkLst>
      </pc:sldChg>
      <pc:sldChg chg="del">
        <pc:chgData name="Eric Chitambar" userId="05f873b4-a386-453d-a2e0-769001d3b38e" providerId="ADAL" clId="{8839DC2C-0D56-4CE4-BB5E-65BB1A82BAF0}" dt="2020-01-27T02:41:07.691" v="7" actId="2696"/>
        <pc:sldMkLst>
          <pc:docMk/>
          <pc:sldMk cId="11250940" sldId="263"/>
        </pc:sldMkLst>
      </pc:sldChg>
      <pc:sldChg chg="addSp delSp modSp delAnim modAnim">
        <pc:chgData name="Eric Chitambar" userId="05f873b4-a386-453d-a2e0-769001d3b38e" providerId="ADAL" clId="{8839DC2C-0D56-4CE4-BB5E-65BB1A82BAF0}" dt="2020-01-27T02:42:28.345" v="118" actId="1035"/>
        <pc:sldMkLst>
          <pc:docMk/>
          <pc:sldMk cId="3472500195" sldId="266"/>
        </pc:sldMkLst>
        <pc:picChg chg="mod">
          <ac:chgData name="Eric Chitambar" userId="05f873b4-a386-453d-a2e0-769001d3b38e" providerId="ADAL" clId="{8839DC2C-0D56-4CE4-BB5E-65BB1A82BAF0}" dt="2020-01-27T02:42:28.345" v="118" actId="1035"/>
          <ac:picMkLst>
            <pc:docMk/>
            <pc:sldMk cId="3472500195" sldId="266"/>
            <ac:picMk id="6" creationId="{61C65CC9-B09E-42FA-A642-56E64068BB53}"/>
          </ac:picMkLst>
        </pc:picChg>
        <pc:picChg chg="mod">
          <ac:chgData name="Eric Chitambar" userId="05f873b4-a386-453d-a2e0-769001d3b38e" providerId="ADAL" clId="{8839DC2C-0D56-4CE4-BB5E-65BB1A82BAF0}" dt="2020-01-27T02:42:28.345" v="118" actId="1035"/>
          <ac:picMkLst>
            <pc:docMk/>
            <pc:sldMk cId="3472500195" sldId="266"/>
            <ac:picMk id="8" creationId="{797753EF-6DC7-4243-B9D4-ED84B2F5DD5E}"/>
          </ac:picMkLst>
        </pc:picChg>
        <pc:picChg chg="add mod">
          <ac:chgData name="Eric Chitambar" userId="05f873b4-a386-453d-a2e0-769001d3b38e" providerId="ADAL" clId="{8839DC2C-0D56-4CE4-BB5E-65BB1A82BAF0}" dt="2020-01-27T02:42:18.503" v="101" actId="1076"/>
          <ac:picMkLst>
            <pc:docMk/>
            <pc:sldMk cId="3472500195" sldId="266"/>
            <ac:picMk id="11" creationId="{8532E79D-93FA-4099-A0E6-A4434DA9A58D}"/>
          </ac:picMkLst>
        </pc:picChg>
        <pc:picChg chg="add mod">
          <ac:chgData name="Eric Chitambar" userId="05f873b4-a386-453d-a2e0-769001d3b38e" providerId="ADAL" clId="{8839DC2C-0D56-4CE4-BB5E-65BB1A82BAF0}" dt="2020-01-27T02:42:21.299" v="102" actId="1076"/>
          <ac:picMkLst>
            <pc:docMk/>
            <pc:sldMk cId="3472500195" sldId="266"/>
            <ac:picMk id="12" creationId="{50E1EBD6-00F0-45B0-8A59-B3F2EA7954B8}"/>
          </ac:picMkLst>
        </pc:picChg>
        <pc:picChg chg="mod">
          <ac:chgData name="Eric Chitambar" userId="05f873b4-a386-453d-a2e0-769001d3b38e" providerId="ADAL" clId="{8839DC2C-0D56-4CE4-BB5E-65BB1A82BAF0}" dt="2020-01-27T02:42:28.345" v="118" actId="1035"/>
          <ac:picMkLst>
            <pc:docMk/>
            <pc:sldMk cId="3472500195" sldId="266"/>
            <ac:picMk id="17" creationId="{19662878-8C32-44DA-9A6D-761FEF3F6461}"/>
          </ac:picMkLst>
        </pc:picChg>
        <pc:picChg chg="mod">
          <ac:chgData name="Eric Chitambar" userId="05f873b4-a386-453d-a2e0-769001d3b38e" providerId="ADAL" clId="{8839DC2C-0D56-4CE4-BB5E-65BB1A82BAF0}" dt="2020-01-27T02:42:28.345" v="118" actId="1035"/>
          <ac:picMkLst>
            <pc:docMk/>
            <pc:sldMk cId="3472500195" sldId="266"/>
            <ac:picMk id="22" creationId="{EF3A9032-034A-43C9-A3DC-ABE4292C4C62}"/>
          </ac:picMkLst>
        </pc:picChg>
        <pc:picChg chg="mod">
          <ac:chgData name="Eric Chitambar" userId="05f873b4-a386-453d-a2e0-769001d3b38e" providerId="ADAL" clId="{8839DC2C-0D56-4CE4-BB5E-65BB1A82BAF0}" dt="2020-01-27T02:42:28.345" v="118" actId="1035"/>
          <ac:picMkLst>
            <pc:docMk/>
            <pc:sldMk cId="3472500195" sldId="266"/>
            <ac:picMk id="24" creationId="{FDB7F34A-66AC-493B-96A7-EBDB8F9B3386}"/>
          </ac:picMkLst>
        </pc:picChg>
        <pc:picChg chg="del">
          <ac:chgData name="Eric Chitambar" userId="05f873b4-a386-453d-a2e0-769001d3b38e" providerId="ADAL" clId="{8839DC2C-0D56-4CE4-BB5E-65BB1A82BAF0}" dt="2020-01-27T02:41:32.499" v="9" actId="478"/>
          <ac:picMkLst>
            <pc:docMk/>
            <pc:sldMk cId="3472500195" sldId="266"/>
            <ac:picMk id="28" creationId="{4B8C4190-81B0-4F5C-8293-35C68828A9B4}"/>
          </ac:picMkLst>
        </pc:picChg>
        <pc:picChg chg="del">
          <ac:chgData name="Eric Chitambar" userId="05f873b4-a386-453d-a2e0-769001d3b38e" providerId="ADAL" clId="{8839DC2C-0D56-4CE4-BB5E-65BB1A82BAF0}" dt="2020-01-27T02:41:32.499" v="9" actId="478"/>
          <ac:picMkLst>
            <pc:docMk/>
            <pc:sldMk cId="3472500195" sldId="266"/>
            <ac:picMk id="31" creationId="{4F7633BA-F944-4BE9-990C-64B876835D81}"/>
          </ac:picMkLst>
        </pc:picChg>
        <pc:picChg chg="del">
          <ac:chgData name="Eric Chitambar" userId="05f873b4-a386-453d-a2e0-769001d3b38e" providerId="ADAL" clId="{8839DC2C-0D56-4CE4-BB5E-65BB1A82BAF0}" dt="2020-01-27T02:41:32.499" v="9" actId="478"/>
          <ac:picMkLst>
            <pc:docMk/>
            <pc:sldMk cId="3472500195" sldId="266"/>
            <ac:picMk id="38" creationId="{0CDC2A7A-7037-4592-85CC-109D3B7FF12F}"/>
          </ac:picMkLst>
        </pc:picChg>
      </pc:sldChg>
      <pc:sldChg chg="modSp">
        <pc:chgData name="Eric Chitambar" userId="05f873b4-a386-453d-a2e0-769001d3b38e" providerId="ADAL" clId="{8839DC2C-0D56-4CE4-BB5E-65BB1A82BAF0}" dt="2020-01-27T02:40:48.451" v="2" actId="6549"/>
        <pc:sldMkLst>
          <pc:docMk/>
          <pc:sldMk cId="2194429596" sldId="269"/>
        </pc:sldMkLst>
        <pc:spChg chg="mod">
          <ac:chgData name="Eric Chitambar" userId="05f873b4-a386-453d-a2e0-769001d3b38e" providerId="ADAL" clId="{8839DC2C-0D56-4CE4-BB5E-65BB1A82BAF0}" dt="2020-01-27T02:40:48.451" v="2" actId="6549"/>
          <ac:spMkLst>
            <pc:docMk/>
            <pc:sldMk cId="2194429596" sldId="269"/>
            <ac:spMk id="3" creationId="{BB78187C-B5D6-4DB0-9A1A-C42FAFB13398}"/>
          </ac:spMkLst>
        </pc:spChg>
      </pc:sldChg>
      <pc:sldChg chg="delSp modSp add">
        <pc:chgData name="Eric Chitambar" userId="05f873b4-a386-453d-a2e0-769001d3b38e" providerId="ADAL" clId="{8839DC2C-0D56-4CE4-BB5E-65BB1A82BAF0}" dt="2020-01-27T03:35:05.324" v="376" actId="478"/>
        <pc:sldMkLst>
          <pc:docMk/>
          <pc:sldMk cId="2708428107" sldId="270"/>
        </pc:sldMkLst>
        <pc:spChg chg="mod">
          <ac:chgData name="Eric Chitambar" userId="05f873b4-a386-453d-a2e0-769001d3b38e" providerId="ADAL" clId="{8839DC2C-0D56-4CE4-BB5E-65BB1A82BAF0}" dt="2020-01-27T03:04:30.470" v="197" actId="20577"/>
          <ac:spMkLst>
            <pc:docMk/>
            <pc:sldMk cId="2708428107" sldId="270"/>
            <ac:spMk id="2" creationId="{A31ED1C2-741D-4670-8694-9E7878683A4D}"/>
          </ac:spMkLst>
        </pc:spChg>
        <pc:spChg chg="del">
          <ac:chgData name="Eric Chitambar" userId="05f873b4-a386-453d-a2e0-769001d3b38e" providerId="ADAL" clId="{8839DC2C-0D56-4CE4-BB5E-65BB1A82BAF0}" dt="2020-01-27T03:06:25.082" v="198" actId="478"/>
          <ac:spMkLst>
            <pc:docMk/>
            <pc:sldMk cId="2708428107" sldId="270"/>
            <ac:spMk id="3" creationId="{17A2C361-BAD8-4BB9-8A64-F0E1794CDE60}"/>
          </ac:spMkLst>
        </pc:spChg>
        <pc:picChg chg="del mod">
          <ac:chgData name="Eric Chitambar" userId="05f873b4-a386-453d-a2e0-769001d3b38e" providerId="ADAL" clId="{8839DC2C-0D56-4CE4-BB5E-65BB1A82BAF0}" dt="2020-01-27T03:13:09.870" v="217" actId="478"/>
          <ac:picMkLst>
            <pc:docMk/>
            <pc:sldMk cId="2708428107" sldId="270"/>
            <ac:picMk id="5" creationId="{5E07C809-D871-4E2E-9E08-F4331F045825}"/>
          </ac:picMkLst>
        </pc:picChg>
        <pc:picChg chg="del mod ord">
          <ac:chgData name="Eric Chitambar" userId="05f873b4-a386-453d-a2e0-769001d3b38e" providerId="ADAL" clId="{8839DC2C-0D56-4CE4-BB5E-65BB1A82BAF0}" dt="2020-01-27T03:14:15.372" v="229" actId="478"/>
          <ac:picMkLst>
            <pc:docMk/>
            <pc:sldMk cId="2708428107" sldId="270"/>
            <ac:picMk id="7" creationId="{1379AC81-B51C-42B4-97DC-989ED8D6436E}"/>
          </ac:picMkLst>
        </pc:picChg>
        <pc:picChg chg="mod ord">
          <ac:chgData name="Eric Chitambar" userId="05f873b4-a386-453d-a2e0-769001d3b38e" providerId="ADAL" clId="{8839DC2C-0D56-4CE4-BB5E-65BB1A82BAF0}" dt="2020-01-27T03:23:38.770" v="270" actId="1076"/>
          <ac:picMkLst>
            <pc:docMk/>
            <pc:sldMk cId="2708428107" sldId="270"/>
            <ac:picMk id="9" creationId="{11615800-E714-4B6A-B94D-F067D34CAA4C}"/>
          </ac:picMkLst>
        </pc:picChg>
        <pc:picChg chg="del mod">
          <ac:chgData name="Eric Chitambar" userId="05f873b4-a386-453d-a2e0-769001d3b38e" providerId="ADAL" clId="{8839DC2C-0D56-4CE4-BB5E-65BB1A82BAF0}" dt="2020-01-27T03:23:18.004" v="257" actId="478"/>
          <ac:picMkLst>
            <pc:docMk/>
            <pc:sldMk cId="2708428107" sldId="270"/>
            <ac:picMk id="11" creationId="{EBCC3F86-CADA-4FD0-B004-1055156F9245}"/>
          </ac:picMkLst>
        </pc:picChg>
        <pc:picChg chg="del mod">
          <ac:chgData name="Eric Chitambar" userId="05f873b4-a386-453d-a2e0-769001d3b38e" providerId="ADAL" clId="{8839DC2C-0D56-4CE4-BB5E-65BB1A82BAF0}" dt="2020-01-27T03:23:33.822" v="269" actId="478"/>
          <ac:picMkLst>
            <pc:docMk/>
            <pc:sldMk cId="2708428107" sldId="270"/>
            <ac:picMk id="13" creationId="{B650C037-E4F8-4DA6-860A-F241E4270183}"/>
          </ac:picMkLst>
        </pc:picChg>
        <pc:picChg chg="mod ord">
          <ac:chgData name="Eric Chitambar" userId="05f873b4-a386-453d-a2e0-769001d3b38e" providerId="ADAL" clId="{8839DC2C-0D56-4CE4-BB5E-65BB1A82BAF0}" dt="2020-01-27T03:33:02.858" v="318" actId="1076"/>
          <ac:picMkLst>
            <pc:docMk/>
            <pc:sldMk cId="2708428107" sldId="270"/>
            <ac:picMk id="15" creationId="{4657CE8D-9F54-45DB-BED2-BB81D84CBA08}"/>
          </ac:picMkLst>
        </pc:picChg>
        <pc:picChg chg="mod ord">
          <ac:chgData name="Eric Chitambar" userId="05f873b4-a386-453d-a2e0-769001d3b38e" providerId="ADAL" clId="{8839DC2C-0D56-4CE4-BB5E-65BB1A82BAF0}" dt="2020-01-27T03:33:05.412" v="319" actId="1076"/>
          <ac:picMkLst>
            <pc:docMk/>
            <pc:sldMk cId="2708428107" sldId="270"/>
            <ac:picMk id="17" creationId="{2B76821F-DA1F-46C8-AFDE-4A40BB599AE6}"/>
          </ac:picMkLst>
        </pc:picChg>
        <pc:picChg chg="del mod">
          <ac:chgData name="Eric Chitambar" userId="05f873b4-a386-453d-a2e0-769001d3b38e" providerId="ADAL" clId="{8839DC2C-0D56-4CE4-BB5E-65BB1A82BAF0}" dt="2020-01-27T03:27:07.155" v="291" actId="478"/>
          <ac:picMkLst>
            <pc:docMk/>
            <pc:sldMk cId="2708428107" sldId="270"/>
            <ac:picMk id="19" creationId="{505E8B01-8D6D-4185-A152-86FA9FFAF54B}"/>
          </ac:picMkLst>
        </pc:picChg>
        <pc:picChg chg="del mod ord">
          <ac:chgData name="Eric Chitambar" userId="05f873b4-a386-453d-a2e0-769001d3b38e" providerId="ADAL" clId="{8839DC2C-0D56-4CE4-BB5E-65BB1A82BAF0}" dt="2020-01-27T03:27:37.197" v="304" actId="478"/>
          <ac:picMkLst>
            <pc:docMk/>
            <pc:sldMk cId="2708428107" sldId="270"/>
            <ac:picMk id="21" creationId="{C8FD3D04-7D00-485E-9E2D-E8F8631E3FCB}"/>
          </ac:picMkLst>
        </pc:picChg>
        <pc:picChg chg="del mod ord">
          <ac:chgData name="Eric Chitambar" userId="05f873b4-a386-453d-a2e0-769001d3b38e" providerId="ADAL" clId="{8839DC2C-0D56-4CE4-BB5E-65BB1A82BAF0}" dt="2020-01-27T03:32:42.017" v="316" actId="478"/>
          <ac:picMkLst>
            <pc:docMk/>
            <pc:sldMk cId="2708428107" sldId="270"/>
            <ac:picMk id="23" creationId="{FB48A182-90A4-4609-A971-FC5739104E88}"/>
          </ac:picMkLst>
        </pc:picChg>
        <pc:picChg chg="del mod ord">
          <ac:chgData name="Eric Chitambar" userId="05f873b4-a386-453d-a2e0-769001d3b38e" providerId="ADAL" clId="{8839DC2C-0D56-4CE4-BB5E-65BB1A82BAF0}" dt="2020-01-27T03:33:27.540" v="332" actId="478"/>
          <ac:picMkLst>
            <pc:docMk/>
            <pc:sldMk cId="2708428107" sldId="270"/>
            <ac:picMk id="25" creationId="{D421CFD6-9A58-43C1-817D-CAA654C898A0}"/>
          </ac:picMkLst>
        </pc:picChg>
        <pc:picChg chg="del mod ord">
          <ac:chgData name="Eric Chitambar" userId="05f873b4-a386-453d-a2e0-769001d3b38e" providerId="ADAL" clId="{8839DC2C-0D56-4CE4-BB5E-65BB1A82BAF0}" dt="2020-01-27T03:33:48.643" v="345" actId="478"/>
          <ac:picMkLst>
            <pc:docMk/>
            <pc:sldMk cId="2708428107" sldId="270"/>
            <ac:picMk id="27" creationId="{850622DC-18E1-459B-9402-FEE45D4FB5F5}"/>
          </ac:picMkLst>
        </pc:picChg>
        <pc:picChg chg="mod ord">
          <ac:chgData name="Eric Chitambar" userId="05f873b4-a386-453d-a2e0-769001d3b38e" providerId="ADAL" clId="{8839DC2C-0D56-4CE4-BB5E-65BB1A82BAF0}" dt="2020-01-27T03:33:48.643" v="344" actId="108"/>
          <ac:picMkLst>
            <pc:docMk/>
            <pc:sldMk cId="2708428107" sldId="270"/>
            <ac:picMk id="29" creationId="{7F17D192-B7EE-4E86-8001-8BCEECD3CE03}"/>
          </ac:picMkLst>
        </pc:picChg>
        <pc:picChg chg="del mod">
          <ac:chgData name="Eric Chitambar" userId="05f873b4-a386-453d-a2e0-769001d3b38e" providerId="ADAL" clId="{8839DC2C-0D56-4CE4-BB5E-65BB1A82BAF0}" dt="2020-01-27T03:34:47.356" v="364" actId="478"/>
          <ac:picMkLst>
            <pc:docMk/>
            <pc:sldMk cId="2708428107" sldId="270"/>
            <ac:picMk id="31" creationId="{EC28FE29-90DF-4A31-AE92-BF04BAEBF9AC}"/>
          </ac:picMkLst>
        </pc:picChg>
        <pc:picChg chg="del mod ord">
          <ac:chgData name="Eric Chitambar" userId="05f873b4-a386-453d-a2e0-769001d3b38e" providerId="ADAL" clId="{8839DC2C-0D56-4CE4-BB5E-65BB1A82BAF0}" dt="2020-01-27T03:35:05.324" v="376" actId="478"/>
          <ac:picMkLst>
            <pc:docMk/>
            <pc:sldMk cId="2708428107" sldId="270"/>
            <ac:picMk id="33" creationId="{3600DB68-736B-4A94-AC42-64D9C1207EFE}"/>
          </ac:picMkLst>
        </pc:picChg>
        <pc:picChg chg="mod ord">
          <ac:chgData name="Eric Chitambar" userId="05f873b4-a386-453d-a2e0-769001d3b38e" providerId="ADAL" clId="{8839DC2C-0D56-4CE4-BB5E-65BB1A82BAF0}" dt="2020-01-27T03:35:05.324" v="375" actId="108"/>
          <ac:picMkLst>
            <pc:docMk/>
            <pc:sldMk cId="2708428107" sldId="270"/>
            <ac:picMk id="35" creationId="{85BFA8EF-5EF4-437B-B940-188E3B9E62A9}"/>
          </ac:picMkLst>
        </pc:picChg>
      </pc:sldChg>
      <pc:sldChg chg="delSp modSp add delAnim">
        <pc:chgData name="Eric Chitambar" userId="05f873b4-a386-453d-a2e0-769001d3b38e" providerId="ADAL" clId="{8839DC2C-0D56-4CE4-BB5E-65BB1A82BAF0}" dt="2020-01-27T04:09:36.858" v="559" actId="478"/>
        <pc:sldMkLst>
          <pc:docMk/>
          <pc:sldMk cId="3554421356" sldId="271"/>
        </pc:sldMkLst>
        <pc:spChg chg="mod">
          <ac:chgData name="Eric Chitambar" userId="05f873b4-a386-453d-a2e0-769001d3b38e" providerId="ADAL" clId="{8839DC2C-0D56-4CE4-BB5E-65BB1A82BAF0}" dt="2020-01-27T03:36:43.871" v="409" actId="20577"/>
          <ac:spMkLst>
            <pc:docMk/>
            <pc:sldMk cId="3554421356" sldId="271"/>
            <ac:spMk id="2" creationId="{36AFBAEA-E603-442A-BA07-BC0EC2445F4A}"/>
          </ac:spMkLst>
        </pc:spChg>
        <pc:picChg chg="del mod">
          <ac:chgData name="Eric Chitambar" userId="05f873b4-a386-453d-a2e0-769001d3b38e" providerId="ADAL" clId="{8839DC2C-0D56-4CE4-BB5E-65BB1A82BAF0}" dt="2020-01-27T03:40:38.663" v="430" actId="478"/>
          <ac:picMkLst>
            <pc:docMk/>
            <pc:sldMk cId="3554421356" sldId="271"/>
            <ac:picMk id="4" creationId="{8B1311F9-0782-4D1B-9B27-ECE7E59894C2}"/>
          </ac:picMkLst>
        </pc:picChg>
        <pc:picChg chg="del mod ord">
          <ac:chgData name="Eric Chitambar" userId="05f873b4-a386-453d-a2e0-769001d3b38e" providerId="ADAL" clId="{8839DC2C-0D56-4CE4-BB5E-65BB1A82BAF0}" dt="2020-01-27T03:41:17.002" v="443" actId="478"/>
          <ac:picMkLst>
            <pc:docMk/>
            <pc:sldMk cId="3554421356" sldId="271"/>
            <ac:picMk id="6" creationId="{AD8E5E14-B254-4ABA-89E6-8849F2065C63}"/>
          </ac:picMkLst>
        </pc:picChg>
        <pc:picChg chg="del">
          <ac:chgData name="Eric Chitambar" userId="05f873b4-a386-453d-a2e0-769001d3b38e" providerId="ADAL" clId="{8839DC2C-0D56-4CE4-BB5E-65BB1A82BAF0}" dt="2020-01-27T03:38:33.763" v="410" actId="478"/>
          <ac:picMkLst>
            <pc:docMk/>
            <pc:sldMk cId="3554421356" sldId="271"/>
            <ac:picMk id="8" creationId="{8B9E5767-74B0-41BB-A885-2FF6E2350D75}"/>
          </ac:picMkLst>
        </pc:picChg>
        <pc:picChg chg="del mod ord">
          <ac:chgData name="Eric Chitambar" userId="05f873b4-a386-453d-a2e0-769001d3b38e" providerId="ADAL" clId="{8839DC2C-0D56-4CE4-BB5E-65BB1A82BAF0}" dt="2020-01-27T03:41:48.534" v="455" actId="478"/>
          <ac:picMkLst>
            <pc:docMk/>
            <pc:sldMk cId="3554421356" sldId="271"/>
            <ac:picMk id="9" creationId="{3806135A-C5A2-4C95-A006-BC38FD434B8A}"/>
          </ac:picMkLst>
        </pc:picChg>
        <pc:picChg chg="del mod ord">
          <ac:chgData name="Eric Chitambar" userId="05f873b4-a386-453d-a2e0-769001d3b38e" providerId="ADAL" clId="{8839DC2C-0D56-4CE4-BB5E-65BB1A82BAF0}" dt="2020-01-27T03:41:58.047" v="467" actId="478"/>
          <ac:picMkLst>
            <pc:docMk/>
            <pc:sldMk cId="3554421356" sldId="271"/>
            <ac:picMk id="11" creationId="{5AEEB078-E476-4600-A1C6-1DC0EC3CB569}"/>
          </ac:picMkLst>
        </pc:picChg>
        <pc:picChg chg="del">
          <ac:chgData name="Eric Chitambar" userId="05f873b4-a386-453d-a2e0-769001d3b38e" providerId="ADAL" clId="{8839DC2C-0D56-4CE4-BB5E-65BB1A82BAF0}" dt="2020-01-27T03:38:36.374" v="411" actId="478"/>
          <ac:picMkLst>
            <pc:docMk/>
            <pc:sldMk cId="3554421356" sldId="271"/>
            <ac:picMk id="12" creationId="{13185A55-9BE6-4535-A6AF-2C5F706AD683}"/>
          </ac:picMkLst>
        </pc:picChg>
        <pc:picChg chg="mod ord">
          <ac:chgData name="Eric Chitambar" userId="05f873b4-a386-453d-a2e0-769001d3b38e" providerId="ADAL" clId="{8839DC2C-0D56-4CE4-BB5E-65BB1A82BAF0}" dt="2020-01-27T03:47:08.016" v="520" actId="1076"/>
          <ac:picMkLst>
            <pc:docMk/>
            <pc:sldMk cId="3554421356" sldId="271"/>
            <ac:picMk id="14" creationId="{88893C78-6DE9-49DE-92BB-38CA533ACCB9}"/>
          </ac:picMkLst>
        </pc:picChg>
        <pc:picChg chg="del">
          <ac:chgData name="Eric Chitambar" userId="05f873b4-a386-453d-a2e0-769001d3b38e" providerId="ADAL" clId="{8839DC2C-0D56-4CE4-BB5E-65BB1A82BAF0}" dt="2020-01-27T03:38:38.606" v="412" actId="478"/>
          <ac:picMkLst>
            <pc:docMk/>
            <pc:sldMk cId="3554421356" sldId="271"/>
            <ac:picMk id="15" creationId="{D96A255D-89A5-4A3A-BB85-B2A90C0AD765}"/>
          </ac:picMkLst>
        </pc:picChg>
        <pc:picChg chg="del mod">
          <ac:chgData name="Eric Chitambar" userId="05f873b4-a386-453d-a2e0-769001d3b38e" providerId="ADAL" clId="{8839DC2C-0D56-4CE4-BB5E-65BB1A82BAF0}" dt="2020-01-27T03:46:36.926" v="486" actId="478"/>
          <ac:picMkLst>
            <pc:docMk/>
            <pc:sldMk cId="3554421356" sldId="271"/>
            <ac:picMk id="17" creationId="{F7FFDBB1-693F-412A-B079-7B4BFD811FBB}"/>
          </ac:picMkLst>
        </pc:picChg>
        <pc:picChg chg="del mod ord">
          <ac:chgData name="Eric Chitambar" userId="05f873b4-a386-453d-a2e0-769001d3b38e" providerId="ADAL" clId="{8839DC2C-0D56-4CE4-BB5E-65BB1A82BAF0}" dt="2020-01-27T03:46:46.884" v="498" actId="478"/>
          <ac:picMkLst>
            <pc:docMk/>
            <pc:sldMk cId="3554421356" sldId="271"/>
            <ac:picMk id="19" creationId="{23957E5F-A640-4DE8-8458-B64199D30711}"/>
          </ac:picMkLst>
        </pc:picChg>
        <pc:picChg chg="del mod ord">
          <ac:chgData name="Eric Chitambar" userId="05f873b4-a386-453d-a2e0-769001d3b38e" providerId="ADAL" clId="{8839DC2C-0D56-4CE4-BB5E-65BB1A82BAF0}" dt="2020-01-27T03:46:57.135" v="510" actId="478"/>
          <ac:picMkLst>
            <pc:docMk/>
            <pc:sldMk cId="3554421356" sldId="271"/>
            <ac:picMk id="21" creationId="{77657AD6-CFE2-44EE-80A6-79B1AFD8024F}"/>
          </ac:picMkLst>
        </pc:picChg>
        <pc:picChg chg="mod ord">
          <ac:chgData name="Eric Chitambar" userId="05f873b4-a386-453d-a2e0-769001d3b38e" providerId="ADAL" clId="{8839DC2C-0D56-4CE4-BB5E-65BB1A82BAF0}" dt="2020-01-27T03:47:05.524" v="519" actId="1035"/>
          <ac:picMkLst>
            <pc:docMk/>
            <pc:sldMk cId="3554421356" sldId="271"/>
            <ac:picMk id="23" creationId="{20E165DE-C8E6-4C10-9977-EB3B4AB38933}"/>
          </ac:picMkLst>
        </pc:picChg>
        <pc:picChg chg="del mod">
          <ac:chgData name="Eric Chitambar" userId="05f873b4-a386-453d-a2e0-769001d3b38e" providerId="ADAL" clId="{8839DC2C-0D56-4CE4-BB5E-65BB1A82BAF0}" dt="2020-01-27T04:05:52.084" v="539" actId="478"/>
          <ac:picMkLst>
            <pc:docMk/>
            <pc:sldMk cId="3554421356" sldId="271"/>
            <ac:picMk id="25" creationId="{DB9F45C4-63AC-47FA-8770-4E428ED6AFBD}"/>
          </ac:picMkLst>
        </pc:picChg>
        <pc:picChg chg="mod ord">
          <ac:chgData name="Eric Chitambar" userId="05f873b4-a386-453d-a2e0-769001d3b38e" providerId="ADAL" clId="{8839DC2C-0D56-4CE4-BB5E-65BB1A82BAF0}" dt="2020-01-27T04:05:58.402" v="540" actId="1076"/>
          <ac:picMkLst>
            <pc:docMk/>
            <pc:sldMk cId="3554421356" sldId="271"/>
            <ac:picMk id="27" creationId="{7D78748D-54AC-4300-AA42-5F7F58FBC06D}"/>
          </ac:picMkLst>
        </pc:picChg>
        <pc:picChg chg="del mod">
          <ac:chgData name="Eric Chitambar" userId="05f873b4-a386-453d-a2e0-769001d3b38e" providerId="ADAL" clId="{8839DC2C-0D56-4CE4-BB5E-65BB1A82BAF0}" dt="2020-01-27T04:09:36.858" v="559" actId="478"/>
          <ac:picMkLst>
            <pc:docMk/>
            <pc:sldMk cId="3554421356" sldId="271"/>
            <ac:picMk id="29" creationId="{980856D6-ECAE-4A0A-86BD-641DD779A49C}"/>
          </ac:picMkLst>
        </pc:picChg>
        <pc:picChg chg="mod ord">
          <ac:chgData name="Eric Chitambar" userId="05f873b4-a386-453d-a2e0-769001d3b38e" providerId="ADAL" clId="{8839DC2C-0D56-4CE4-BB5E-65BB1A82BAF0}" dt="2020-01-27T04:09:36.858" v="558" actId="108"/>
          <ac:picMkLst>
            <pc:docMk/>
            <pc:sldMk cId="3554421356" sldId="271"/>
            <ac:picMk id="31" creationId="{CDFEE193-8F38-4D30-8FB1-D5F8FE4EB415}"/>
          </ac:picMkLst>
        </pc:picChg>
      </pc:sldChg>
    </pc:docChg>
  </pc:docChgLst>
  <pc:docChgLst>
    <pc:chgData name="Chitambar, Eric" userId="05f873b4-a386-453d-a2e0-769001d3b38e" providerId="ADAL" clId="{7B161BDF-907B-4DD5-947A-488E4C94AC35}"/>
    <pc:docChg chg="undo redo custSel addSld delSld modSld">
      <pc:chgData name="Chitambar, Eric" userId="05f873b4-a386-453d-a2e0-769001d3b38e" providerId="ADAL" clId="{7B161BDF-907B-4DD5-947A-488E4C94AC35}" dt="2020-01-31T15:50:42.248" v="628" actId="1035"/>
      <pc:docMkLst>
        <pc:docMk/>
      </pc:docMkLst>
      <pc:sldChg chg="delSp modSp">
        <pc:chgData name="Chitambar, Eric" userId="05f873b4-a386-453d-a2e0-769001d3b38e" providerId="ADAL" clId="{7B161BDF-907B-4DD5-947A-488E4C94AC35}" dt="2020-01-31T15:50:42.248" v="628" actId="1035"/>
        <pc:sldMkLst>
          <pc:docMk/>
          <pc:sldMk cId="4192140971" sldId="268"/>
        </pc:sldMkLst>
        <pc:picChg chg="del mod">
          <ac:chgData name="Chitambar, Eric" userId="05f873b4-a386-453d-a2e0-769001d3b38e" providerId="ADAL" clId="{7B161BDF-907B-4DD5-947A-488E4C94AC35}" dt="2020-01-31T15:50:36.826" v="621" actId="478"/>
          <ac:picMkLst>
            <pc:docMk/>
            <pc:sldMk cId="4192140971" sldId="268"/>
            <ac:picMk id="4" creationId="{7B7597EB-2B1E-4068-A30F-BCAA558C91F0}"/>
          </ac:picMkLst>
        </pc:picChg>
        <pc:picChg chg="mod ord">
          <ac:chgData name="Chitambar, Eric" userId="05f873b4-a386-453d-a2e0-769001d3b38e" providerId="ADAL" clId="{7B161BDF-907B-4DD5-947A-488E4C94AC35}" dt="2020-01-31T15:50:36.826" v="620" actId="108"/>
          <ac:picMkLst>
            <pc:docMk/>
            <pc:sldMk cId="4192140971" sldId="268"/>
            <ac:picMk id="5" creationId="{0F94946C-DB14-4C97-AF7C-B5DB602186C4}"/>
          </ac:picMkLst>
        </pc:picChg>
        <pc:picChg chg="mod">
          <ac:chgData name="Chitambar, Eric" userId="05f873b4-a386-453d-a2e0-769001d3b38e" providerId="ADAL" clId="{7B161BDF-907B-4DD5-947A-488E4C94AC35}" dt="2020-01-31T15:50:42.248" v="628" actId="1035"/>
          <ac:picMkLst>
            <pc:docMk/>
            <pc:sldMk cId="4192140971" sldId="268"/>
            <ac:picMk id="6" creationId="{CD789389-9DDF-4C79-9AD8-A9971294D383}"/>
          </ac:picMkLst>
        </pc:picChg>
        <pc:picChg chg="mod">
          <ac:chgData name="Chitambar, Eric" userId="05f873b4-a386-453d-a2e0-769001d3b38e" providerId="ADAL" clId="{7B161BDF-907B-4DD5-947A-488E4C94AC35}" dt="2020-01-31T15:50:42.248" v="628" actId="1035"/>
          <ac:picMkLst>
            <pc:docMk/>
            <pc:sldMk cId="4192140971" sldId="268"/>
            <ac:picMk id="8" creationId="{E6F23F00-4B01-4F33-8B8C-CE4AB788F85B}"/>
          </ac:picMkLst>
        </pc:picChg>
        <pc:picChg chg="mod">
          <ac:chgData name="Chitambar, Eric" userId="05f873b4-a386-453d-a2e0-769001d3b38e" providerId="ADAL" clId="{7B161BDF-907B-4DD5-947A-488E4C94AC35}" dt="2020-01-31T15:50:42.248" v="628" actId="1035"/>
          <ac:picMkLst>
            <pc:docMk/>
            <pc:sldMk cId="4192140971" sldId="268"/>
            <ac:picMk id="17" creationId="{92CB9F53-97B5-4F1B-A776-582D8BB3848B}"/>
          </ac:picMkLst>
        </pc:picChg>
        <pc:picChg chg="mod">
          <ac:chgData name="Chitambar, Eric" userId="05f873b4-a386-453d-a2e0-769001d3b38e" providerId="ADAL" clId="{7B161BDF-907B-4DD5-947A-488E4C94AC35}" dt="2020-01-31T15:16:23.177" v="3" actId="1076"/>
          <ac:picMkLst>
            <pc:docMk/>
            <pc:sldMk cId="4192140971" sldId="268"/>
            <ac:picMk id="19" creationId="{BAACF4AB-81D8-4AEF-9451-FD9876A31A33}"/>
          </ac:picMkLst>
        </pc:picChg>
        <pc:picChg chg="del">
          <ac:chgData name="Chitambar, Eric" userId="05f873b4-a386-453d-a2e0-769001d3b38e" providerId="ADAL" clId="{7B161BDF-907B-4DD5-947A-488E4C94AC35}" dt="2020-01-31T15:16:09.696" v="0" actId="478"/>
          <ac:picMkLst>
            <pc:docMk/>
            <pc:sldMk cId="4192140971" sldId="268"/>
            <ac:picMk id="36" creationId="{33C6C315-8536-4E11-9E3E-2C848B0EF655}"/>
          </ac:picMkLst>
        </pc:picChg>
      </pc:sldChg>
      <pc:sldChg chg="del">
        <pc:chgData name="Chitambar, Eric" userId="05f873b4-a386-453d-a2e0-769001d3b38e" providerId="ADAL" clId="{7B161BDF-907B-4DD5-947A-488E4C94AC35}" dt="2020-01-31T15:47:06.177" v="557" actId="2696"/>
        <pc:sldMkLst>
          <pc:docMk/>
          <pc:sldMk cId="3554421356" sldId="271"/>
        </pc:sldMkLst>
      </pc:sldChg>
      <pc:sldChg chg="del">
        <pc:chgData name="Chitambar, Eric" userId="05f873b4-a386-453d-a2e0-769001d3b38e" providerId="ADAL" clId="{7B161BDF-907B-4DD5-947A-488E4C94AC35}" dt="2020-01-31T15:47:06.161" v="555" actId="2696"/>
        <pc:sldMkLst>
          <pc:docMk/>
          <pc:sldMk cId="3812946261" sldId="272"/>
        </pc:sldMkLst>
      </pc:sldChg>
      <pc:sldChg chg="del">
        <pc:chgData name="Chitambar, Eric" userId="05f873b4-a386-453d-a2e0-769001d3b38e" providerId="ADAL" clId="{7B161BDF-907B-4DD5-947A-488E4C94AC35}" dt="2020-01-31T15:47:06.177" v="556" actId="2696"/>
        <pc:sldMkLst>
          <pc:docMk/>
          <pc:sldMk cId="1779702884" sldId="273"/>
        </pc:sldMkLst>
      </pc:sldChg>
      <pc:sldChg chg="del">
        <pc:chgData name="Chitambar, Eric" userId="05f873b4-a386-453d-a2e0-769001d3b38e" providerId="ADAL" clId="{7B161BDF-907B-4DD5-947A-488E4C94AC35}" dt="2020-01-31T15:47:06.177" v="558" actId="2696"/>
        <pc:sldMkLst>
          <pc:docMk/>
          <pc:sldMk cId="3836786430" sldId="274"/>
        </pc:sldMkLst>
      </pc:sldChg>
      <pc:sldChg chg="modAnim">
        <pc:chgData name="Chitambar, Eric" userId="05f873b4-a386-453d-a2e0-769001d3b38e" providerId="ADAL" clId="{7B161BDF-907B-4DD5-947A-488E4C94AC35}" dt="2020-01-31T15:50:01.483" v="605"/>
        <pc:sldMkLst>
          <pc:docMk/>
          <pc:sldMk cId="2597195867" sldId="275"/>
        </pc:sldMkLst>
      </pc:sldChg>
      <pc:sldChg chg="del">
        <pc:chgData name="Chitambar, Eric" userId="05f873b4-a386-453d-a2e0-769001d3b38e" providerId="ADAL" clId="{7B161BDF-907B-4DD5-947A-488E4C94AC35}" dt="2020-01-31T15:47:06.161" v="554" actId="2696"/>
        <pc:sldMkLst>
          <pc:docMk/>
          <pc:sldMk cId="2810683546" sldId="276"/>
        </pc:sldMkLst>
      </pc:sldChg>
      <pc:sldChg chg="modSp modAnim">
        <pc:chgData name="Chitambar, Eric" userId="05f873b4-a386-453d-a2e0-769001d3b38e" providerId="ADAL" clId="{7B161BDF-907B-4DD5-947A-488E4C94AC35}" dt="2020-01-31T15:49:37.476" v="603"/>
        <pc:sldMkLst>
          <pc:docMk/>
          <pc:sldMk cId="572609088" sldId="277"/>
        </pc:sldMkLst>
        <pc:picChg chg="mod">
          <ac:chgData name="Chitambar, Eric" userId="05f873b4-a386-453d-a2e0-769001d3b38e" providerId="ADAL" clId="{7B161BDF-907B-4DD5-947A-488E4C94AC35}" dt="2020-01-31T15:48:38.267" v="592" actId="1076"/>
          <ac:picMkLst>
            <pc:docMk/>
            <pc:sldMk cId="572609088" sldId="277"/>
            <ac:picMk id="4" creationId="{8F28603E-4BC9-456A-8308-9DD423686069}"/>
          </ac:picMkLst>
        </pc:picChg>
        <pc:picChg chg="mod">
          <ac:chgData name="Chitambar, Eric" userId="05f873b4-a386-453d-a2e0-769001d3b38e" providerId="ADAL" clId="{7B161BDF-907B-4DD5-947A-488E4C94AC35}" dt="2020-01-31T15:48:40.357" v="593" actId="1076"/>
          <ac:picMkLst>
            <pc:docMk/>
            <pc:sldMk cId="572609088" sldId="277"/>
            <ac:picMk id="8" creationId="{8D08F78C-0957-4853-A01F-39F12280E61D}"/>
          </ac:picMkLst>
        </pc:picChg>
      </pc:sldChg>
      <pc:sldChg chg="modSp modAnim">
        <pc:chgData name="Chitambar, Eric" userId="05f873b4-a386-453d-a2e0-769001d3b38e" providerId="ADAL" clId="{7B161BDF-907B-4DD5-947A-488E4C94AC35}" dt="2020-01-31T15:48:31.867" v="591"/>
        <pc:sldMkLst>
          <pc:docMk/>
          <pc:sldMk cId="329429363" sldId="278"/>
        </pc:sldMkLst>
        <pc:picChg chg="mod">
          <ac:chgData name="Chitambar, Eric" userId="05f873b4-a386-453d-a2e0-769001d3b38e" providerId="ADAL" clId="{7B161BDF-907B-4DD5-947A-488E4C94AC35}" dt="2020-01-31T15:48:30.388" v="590" actId="1076"/>
          <ac:picMkLst>
            <pc:docMk/>
            <pc:sldMk cId="329429363" sldId="278"/>
            <ac:picMk id="48" creationId="{639195C0-4E0C-4874-AE6E-9546D417F682}"/>
          </ac:picMkLst>
        </pc:picChg>
      </pc:sldChg>
      <pc:sldChg chg="delSp modSp modAnim">
        <pc:chgData name="Chitambar, Eric" userId="05f873b4-a386-453d-a2e0-769001d3b38e" providerId="ADAL" clId="{7B161BDF-907B-4DD5-947A-488E4C94AC35}" dt="2020-01-31T15:47:58.454" v="585"/>
        <pc:sldMkLst>
          <pc:docMk/>
          <pc:sldMk cId="3164913058" sldId="279"/>
        </pc:sldMkLst>
        <pc:picChg chg="mod">
          <ac:chgData name="Chitambar, Eric" userId="05f873b4-a386-453d-a2e0-769001d3b38e" providerId="ADAL" clId="{7B161BDF-907B-4DD5-947A-488E4C94AC35}" dt="2020-01-31T15:47:12.404" v="559" actId="1076"/>
          <ac:picMkLst>
            <pc:docMk/>
            <pc:sldMk cId="3164913058" sldId="279"/>
            <ac:picMk id="4" creationId="{FE2F427C-B269-4305-AE6A-7C7C85BA5655}"/>
          </ac:picMkLst>
        </pc:picChg>
        <pc:picChg chg="mod ord">
          <ac:chgData name="Chitambar, Eric" userId="05f873b4-a386-453d-a2e0-769001d3b38e" providerId="ADAL" clId="{7B161BDF-907B-4DD5-947A-488E4C94AC35}" dt="2020-01-31T15:47:44.997" v="580" actId="108"/>
          <ac:picMkLst>
            <pc:docMk/>
            <pc:sldMk cId="3164913058" sldId="279"/>
            <ac:picMk id="5" creationId="{84AF3002-9F3E-45A7-AA02-870E85E533E2}"/>
          </ac:picMkLst>
        </pc:picChg>
        <pc:picChg chg="mod">
          <ac:chgData name="Chitambar, Eric" userId="05f873b4-a386-453d-a2e0-769001d3b38e" providerId="ADAL" clId="{7B161BDF-907B-4DD5-947A-488E4C94AC35}" dt="2020-01-31T15:47:13.715" v="560" actId="1076"/>
          <ac:picMkLst>
            <pc:docMk/>
            <pc:sldMk cId="3164913058" sldId="279"/>
            <ac:picMk id="8" creationId="{BED41209-8852-4A84-8AD6-D87131E1568D}"/>
          </ac:picMkLst>
        </pc:picChg>
        <pc:picChg chg="mod">
          <ac:chgData name="Chitambar, Eric" userId="05f873b4-a386-453d-a2e0-769001d3b38e" providerId="ADAL" clId="{7B161BDF-907B-4DD5-947A-488E4C94AC35}" dt="2020-01-31T15:47:20.202" v="562" actId="1076"/>
          <ac:picMkLst>
            <pc:docMk/>
            <pc:sldMk cId="3164913058" sldId="279"/>
            <ac:picMk id="12" creationId="{637D5058-6D29-4BC0-A13C-9F281407CE0B}"/>
          </ac:picMkLst>
        </pc:picChg>
        <pc:picChg chg="mod">
          <ac:chgData name="Chitambar, Eric" userId="05f873b4-a386-453d-a2e0-769001d3b38e" providerId="ADAL" clId="{7B161BDF-907B-4DD5-947A-488E4C94AC35}" dt="2020-01-31T15:47:24.116" v="564" actId="1076"/>
          <ac:picMkLst>
            <pc:docMk/>
            <pc:sldMk cId="3164913058" sldId="279"/>
            <ac:picMk id="15" creationId="{F4332A1B-D2AE-4B4A-B51A-ACEDCBA72619}"/>
          </ac:picMkLst>
        </pc:picChg>
        <pc:picChg chg="del mod">
          <ac:chgData name="Chitambar, Eric" userId="05f873b4-a386-453d-a2e0-769001d3b38e" providerId="ADAL" clId="{7B161BDF-907B-4DD5-947A-488E4C94AC35}" dt="2020-01-31T15:47:44.997" v="581" actId="478"/>
          <ac:picMkLst>
            <pc:docMk/>
            <pc:sldMk cId="3164913058" sldId="279"/>
            <ac:picMk id="40" creationId="{191A6CF8-FEE6-47E2-BD89-79335B1C93F2}"/>
          </ac:picMkLst>
        </pc:picChg>
        <pc:picChg chg="mod">
          <ac:chgData name="Chitambar, Eric" userId="05f873b4-a386-453d-a2e0-769001d3b38e" providerId="ADAL" clId="{7B161BDF-907B-4DD5-947A-488E4C94AC35}" dt="2020-01-31T15:47:29.963" v="565" actId="1076"/>
          <ac:picMkLst>
            <pc:docMk/>
            <pc:sldMk cId="3164913058" sldId="279"/>
            <ac:picMk id="42" creationId="{734AFF9A-73D8-4CB7-89F9-C3A346295A93}"/>
          </ac:picMkLst>
        </pc:picChg>
        <pc:picChg chg="mod">
          <ac:chgData name="Chitambar, Eric" userId="05f873b4-a386-453d-a2e0-769001d3b38e" providerId="ADAL" clId="{7B161BDF-907B-4DD5-947A-488E4C94AC35}" dt="2020-01-31T15:47:54.624" v="583" actId="1076"/>
          <ac:picMkLst>
            <pc:docMk/>
            <pc:sldMk cId="3164913058" sldId="279"/>
            <ac:picMk id="44" creationId="{C095A234-4B02-413D-9FB1-C3A62C89D435}"/>
          </ac:picMkLst>
        </pc:picChg>
      </pc:sldChg>
      <pc:sldChg chg="del">
        <pc:chgData name="Chitambar, Eric" userId="05f873b4-a386-453d-a2e0-769001d3b38e" providerId="ADAL" clId="{7B161BDF-907B-4DD5-947A-488E4C94AC35}" dt="2020-01-31T15:47:06.161" v="553" actId="2696"/>
        <pc:sldMkLst>
          <pc:docMk/>
          <pc:sldMk cId="3754443493" sldId="280"/>
        </pc:sldMkLst>
      </pc:sldChg>
      <pc:sldChg chg="addSp delSp modSp add modAnim">
        <pc:chgData name="Chitambar, Eric" userId="05f873b4-a386-453d-a2e0-769001d3b38e" providerId="ADAL" clId="{7B161BDF-907B-4DD5-947A-488E4C94AC35}" dt="2020-01-31T15:46:58.926" v="552" actId="478"/>
        <pc:sldMkLst>
          <pc:docMk/>
          <pc:sldMk cId="1575885317" sldId="281"/>
        </pc:sldMkLst>
        <pc:spChg chg="mod">
          <ac:chgData name="Chitambar, Eric" userId="05f873b4-a386-453d-a2e0-769001d3b38e" providerId="ADAL" clId="{7B161BDF-907B-4DD5-947A-488E4C94AC35}" dt="2020-01-31T15:38:41.475" v="321" actId="1076"/>
          <ac:spMkLst>
            <pc:docMk/>
            <pc:sldMk cId="1575885317" sldId="281"/>
            <ac:spMk id="2" creationId="{8D1F7F84-CAC4-4199-81AC-6C2D72F47D0B}"/>
          </ac:spMkLst>
        </pc:spChg>
        <pc:spChg chg="del">
          <ac:chgData name="Chitambar, Eric" userId="05f873b4-a386-453d-a2e0-769001d3b38e" providerId="ADAL" clId="{7B161BDF-907B-4DD5-947A-488E4C94AC35}" dt="2020-01-31T15:21:06.147" v="31" actId="478"/>
          <ac:spMkLst>
            <pc:docMk/>
            <pc:sldMk cId="1575885317" sldId="281"/>
            <ac:spMk id="3" creationId="{D15DEDD5-27FD-4075-8864-EE0E00A3DC38}"/>
          </ac:spMkLst>
        </pc:spChg>
        <pc:spChg chg="add del mod">
          <ac:chgData name="Chitambar, Eric" userId="05f873b4-a386-453d-a2e0-769001d3b38e" providerId="ADAL" clId="{7B161BDF-907B-4DD5-947A-488E4C94AC35}" dt="2020-01-31T15:28:14.419" v="195" actId="478"/>
          <ac:spMkLst>
            <pc:docMk/>
            <pc:sldMk cId="1575885317" sldId="281"/>
            <ac:spMk id="10" creationId="{CB5032CA-CBB3-440C-9977-C67688F7E8E2}"/>
          </ac:spMkLst>
        </pc:spChg>
        <pc:spChg chg="add del mod">
          <ac:chgData name="Chitambar, Eric" userId="05f873b4-a386-453d-a2e0-769001d3b38e" providerId="ADAL" clId="{7B161BDF-907B-4DD5-947A-488E4C94AC35}" dt="2020-01-31T15:37:29.663" v="312" actId="478"/>
          <ac:spMkLst>
            <pc:docMk/>
            <pc:sldMk cId="1575885317" sldId="281"/>
            <ac:spMk id="11" creationId="{97B5B3BE-6979-4F4A-B078-137C896C147A}"/>
          </ac:spMkLst>
        </pc:spChg>
        <pc:picChg chg="mod">
          <ac:chgData name="Chitambar, Eric" userId="05f873b4-a386-453d-a2e0-769001d3b38e" providerId="ADAL" clId="{7B161BDF-907B-4DD5-947A-488E4C94AC35}" dt="2020-01-31T15:38:55.053" v="347" actId="1076"/>
          <ac:picMkLst>
            <pc:docMk/>
            <pc:sldMk cId="1575885317" sldId="281"/>
            <ac:picMk id="5" creationId="{A8349A3C-86FB-4DA7-B208-67DCEFDE61FF}"/>
          </ac:picMkLst>
        </pc:picChg>
        <pc:picChg chg="del mod">
          <ac:chgData name="Chitambar, Eric" userId="05f873b4-a386-453d-a2e0-769001d3b38e" providerId="ADAL" clId="{7B161BDF-907B-4DD5-947A-488E4C94AC35}" dt="2020-01-31T15:23:08.344" v="57" actId="478"/>
          <ac:picMkLst>
            <pc:docMk/>
            <pc:sldMk cId="1575885317" sldId="281"/>
            <ac:picMk id="7" creationId="{FC49E096-211B-45AD-B19F-B82C5DA2FF91}"/>
          </ac:picMkLst>
        </pc:picChg>
        <pc:picChg chg="del mod ord">
          <ac:chgData name="Chitambar, Eric" userId="05f873b4-a386-453d-a2e0-769001d3b38e" providerId="ADAL" clId="{7B161BDF-907B-4DD5-947A-488E4C94AC35}" dt="2020-01-31T15:46:58.926" v="552" actId="478"/>
          <ac:picMkLst>
            <pc:docMk/>
            <pc:sldMk cId="1575885317" sldId="281"/>
            <ac:picMk id="9" creationId="{43B89716-6A22-4709-B9E3-2686EFAA2523}"/>
          </ac:picMkLst>
        </pc:picChg>
        <pc:picChg chg="mod">
          <ac:chgData name="Chitambar, Eric" userId="05f873b4-a386-453d-a2e0-769001d3b38e" providerId="ADAL" clId="{7B161BDF-907B-4DD5-947A-488E4C94AC35}" dt="2020-01-31T15:38:51.908" v="346" actId="1036"/>
          <ac:picMkLst>
            <pc:docMk/>
            <pc:sldMk cId="1575885317" sldId="281"/>
            <ac:picMk id="13" creationId="{197FBBE8-3875-4C0E-B7A0-2550CDF45CA5}"/>
          </ac:picMkLst>
        </pc:picChg>
        <pc:picChg chg="add mod">
          <ac:chgData name="Chitambar, Eric" userId="05f873b4-a386-453d-a2e0-769001d3b38e" providerId="ADAL" clId="{7B161BDF-907B-4DD5-947A-488E4C94AC35}" dt="2020-01-31T15:38:51.908" v="346" actId="1036"/>
          <ac:picMkLst>
            <pc:docMk/>
            <pc:sldMk cId="1575885317" sldId="281"/>
            <ac:picMk id="14" creationId="{B03B07D8-A793-41BD-BC96-6B025CACDD09}"/>
          </ac:picMkLst>
        </pc:picChg>
        <pc:picChg chg="add del mod">
          <ac:chgData name="Chitambar, Eric" userId="05f873b4-a386-453d-a2e0-769001d3b38e" providerId="ADAL" clId="{7B161BDF-907B-4DD5-947A-488E4C94AC35}" dt="2020-01-31T15:30:17.417" v="251"/>
          <ac:picMkLst>
            <pc:docMk/>
            <pc:sldMk cId="1575885317" sldId="281"/>
            <ac:picMk id="15" creationId="{1778F996-4CD3-4B4E-AD3C-B0802C129ED1}"/>
          </ac:picMkLst>
        </pc:picChg>
        <pc:picChg chg="add del mod ord">
          <ac:chgData name="Chitambar, Eric" userId="05f873b4-a386-453d-a2e0-769001d3b38e" providerId="ADAL" clId="{7B161BDF-907B-4DD5-947A-488E4C94AC35}" dt="2020-01-31T15:38:51.908" v="346" actId="1036"/>
          <ac:picMkLst>
            <pc:docMk/>
            <pc:sldMk cId="1575885317" sldId="281"/>
            <ac:picMk id="17" creationId="{2734D897-DCDE-4B40-B750-D34F2912EC86}"/>
          </ac:picMkLst>
        </pc:picChg>
        <pc:picChg chg="add mod">
          <ac:chgData name="Chitambar, Eric" userId="05f873b4-a386-453d-a2e0-769001d3b38e" providerId="ADAL" clId="{7B161BDF-907B-4DD5-947A-488E4C94AC35}" dt="2020-01-31T15:38:51.908" v="346" actId="1036"/>
          <ac:picMkLst>
            <pc:docMk/>
            <pc:sldMk cId="1575885317" sldId="281"/>
            <ac:picMk id="18" creationId="{AF21E7A5-2AEA-45CA-9D73-01A3B844DF85}"/>
          </ac:picMkLst>
        </pc:picChg>
        <pc:picChg chg="del mod">
          <ac:chgData name="Chitambar, Eric" userId="05f873b4-a386-453d-a2e0-769001d3b38e" providerId="ADAL" clId="{7B161BDF-907B-4DD5-947A-488E4C94AC35}" dt="2020-01-31T15:32:49.554" v="270" actId="478"/>
          <ac:picMkLst>
            <pc:docMk/>
            <pc:sldMk cId="1575885317" sldId="281"/>
            <ac:picMk id="20" creationId="{845CB3E8-A9AC-4717-AB70-15DD225BB332}"/>
          </ac:picMkLst>
        </pc:picChg>
        <pc:picChg chg="del mod ord">
          <ac:chgData name="Chitambar, Eric" userId="05f873b4-a386-453d-a2e0-769001d3b38e" providerId="ADAL" clId="{7B161BDF-907B-4DD5-947A-488E4C94AC35}" dt="2020-01-31T15:32:59.649" v="283" actId="478"/>
          <ac:picMkLst>
            <pc:docMk/>
            <pc:sldMk cId="1575885317" sldId="281"/>
            <ac:picMk id="22" creationId="{4AB3356A-3431-417D-8034-8DCC78AE0025}"/>
          </ac:picMkLst>
        </pc:picChg>
        <pc:picChg chg="mod ord">
          <ac:chgData name="Chitambar, Eric" userId="05f873b4-a386-453d-a2e0-769001d3b38e" providerId="ADAL" clId="{7B161BDF-907B-4DD5-947A-488E4C94AC35}" dt="2020-01-31T15:39:35.019" v="356" actId="1076"/>
          <ac:picMkLst>
            <pc:docMk/>
            <pc:sldMk cId="1575885317" sldId="281"/>
            <ac:picMk id="24" creationId="{8CB0117F-9666-4425-A6D4-3390349DFA7C}"/>
          </ac:picMkLst>
        </pc:picChg>
        <pc:picChg chg="mod">
          <ac:chgData name="Chitambar, Eric" userId="05f873b4-a386-453d-a2e0-769001d3b38e" providerId="ADAL" clId="{7B161BDF-907B-4DD5-947A-488E4C94AC35}" dt="2020-01-31T15:41:06.153" v="385" actId="1076"/>
          <ac:picMkLst>
            <pc:docMk/>
            <pc:sldMk cId="1575885317" sldId="281"/>
            <ac:picMk id="36" creationId="{C6B6642C-860E-4FA8-9EE3-9A0FADB3D881}"/>
          </ac:picMkLst>
        </pc:picChg>
        <pc:picChg chg="mod">
          <ac:chgData name="Chitambar, Eric" userId="05f873b4-a386-453d-a2e0-769001d3b38e" providerId="ADAL" clId="{7B161BDF-907B-4DD5-947A-488E4C94AC35}" dt="2020-01-31T15:39:26.766" v="354" actId="1076"/>
          <ac:picMkLst>
            <pc:docMk/>
            <pc:sldMk cId="1575885317" sldId="281"/>
            <ac:picMk id="48" creationId="{ED88F638-6DDB-4F1A-B726-89B81785D0B5}"/>
          </ac:picMkLst>
        </pc:picChg>
        <pc:picChg chg="add del mod">
          <ac:chgData name="Chitambar, Eric" userId="05f873b4-a386-453d-a2e0-769001d3b38e" providerId="ADAL" clId="{7B161BDF-907B-4DD5-947A-488E4C94AC35}" dt="2020-01-31T15:40:31.134" v="370" actId="478"/>
          <ac:picMkLst>
            <pc:docMk/>
            <pc:sldMk cId="1575885317" sldId="281"/>
            <ac:picMk id="49" creationId="{D3E6A792-813C-4219-8A61-AA00AFFC8D24}"/>
          </ac:picMkLst>
        </pc:picChg>
        <pc:picChg chg="del mod ord">
          <ac:chgData name="Chitambar, Eric" userId="05f873b4-a386-453d-a2e0-769001d3b38e" providerId="ADAL" clId="{7B161BDF-907B-4DD5-947A-488E4C94AC35}" dt="2020-01-31T15:40:56.132" v="383" actId="478"/>
          <ac:picMkLst>
            <pc:docMk/>
            <pc:sldMk cId="1575885317" sldId="281"/>
            <ac:picMk id="51" creationId="{08D7E61A-1FD5-4BB0-A9D4-458F2491918E}"/>
          </ac:picMkLst>
        </pc:picChg>
        <pc:picChg chg="mod ord">
          <ac:chgData name="Chitambar, Eric" userId="05f873b4-a386-453d-a2e0-769001d3b38e" providerId="ADAL" clId="{7B161BDF-907B-4DD5-947A-488E4C94AC35}" dt="2020-01-31T15:45:12.258" v="494" actId="1076"/>
          <ac:picMkLst>
            <pc:docMk/>
            <pc:sldMk cId="1575885317" sldId="281"/>
            <ac:picMk id="53" creationId="{7D35A3EC-597A-46CB-8238-0AA2527FD18E}"/>
          </ac:picMkLst>
        </pc:picChg>
        <pc:picChg chg="mod">
          <ac:chgData name="Chitambar, Eric" userId="05f873b4-a386-453d-a2e0-769001d3b38e" providerId="ADAL" clId="{7B161BDF-907B-4DD5-947A-488E4C94AC35}" dt="2020-01-31T15:42:34.084" v="414" actId="1076"/>
          <ac:picMkLst>
            <pc:docMk/>
            <pc:sldMk cId="1575885317" sldId="281"/>
            <ac:picMk id="55" creationId="{4F60BEB2-D85D-4CD8-A172-6EC7DEFB9785}"/>
          </ac:picMkLst>
        </pc:picChg>
        <pc:picChg chg="del mod">
          <ac:chgData name="Chitambar, Eric" userId="05f873b4-a386-453d-a2e0-769001d3b38e" providerId="ADAL" clId="{7B161BDF-907B-4DD5-947A-488E4C94AC35}" dt="2020-01-31T15:42:27.701" v="412" actId="478"/>
          <ac:picMkLst>
            <pc:docMk/>
            <pc:sldMk cId="1575885317" sldId="281"/>
            <ac:picMk id="57" creationId="{35E47ABF-178C-428D-A79D-8B3BCB9FC1BA}"/>
          </ac:picMkLst>
        </pc:picChg>
        <pc:picChg chg="mod ord">
          <ac:chgData name="Chitambar, Eric" userId="05f873b4-a386-453d-a2e0-769001d3b38e" providerId="ADAL" clId="{7B161BDF-907B-4DD5-947A-488E4C94AC35}" dt="2020-01-31T15:42:38.031" v="416" actId="1076"/>
          <ac:picMkLst>
            <pc:docMk/>
            <pc:sldMk cId="1575885317" sldId="281"/>
            <ac:picMk id="59" creationId="{42C9B644-BF75-42FB-913E-DFEC0E7FC4D0}"/>
          </ac:picMkLst>
        </pc:picChg>
        <pc:picChg chg="mod">
          <ac:chgData name="Chitambar, Eric" userId="05f873b4-a386-453d-a2e0-769001d3b38e" providerId="ADAL" clId="{7B161BDF-907B-4DD5-947A-488E4C94AC35}" dt="2020-01-31T15:43:41.898" v="469" actId="1076"/>
          <ac:picMkLst>
            <pc:docMk/>
            <pc:sldMk cId="1575885317" sldId="281"/>
            <ac:picMk id="61" creationId="{ECF52717-13BE-43FE-BF58-0D0AAC786238}"/>
          </ac:picMkLst>
        </pc:picChg>
        <pc:picChg chg="add del mod">
          <ac:chgData name="Chitambar, Eric" userId="05f873b4-a386-453d-a2e0-769001d3b38e" providerId="ADAL" clId="{7B161BDF-907B-4DD5-947A-488E4C94AC35}" dt="2020-01-31T15:43:07.230" v="437" actId="478"/>
          <ac:picMkLst>
            <pc:docMk/>
            <pc:sldMk cId="1575885317" sldId="281"/>
            <ac:picMk id="62" creationId="{335F3193-241A-4153-9693-6FFFBA6FDC6E}"/>
          </ac:picMkLst>
        </pc:picChg>
        <pc:picChg chg="mod ord">
          <ac:chgData name="Chitambar, Eric" userId="05f873b4-a386-453d-a2e0-769001d3b38e" providerId="ADAL" clId="{7B161BDF-907B-4DD5-947A-488E4C94AC35}" dt="2020-01-31T15:43:09.673" v="438" actId="1035"/>
          <ac:picMkLst>
            <pc:docMk/>
            <pc:sldMk cId="1575885317" sldId="281"/>
            <ac:picMk id="64" creationId="{02F738C9-180B-4889-9104-065204153DF1}"/>
          </ac:picMkLst>
        </pc:picChg>
        <pc:picChg chg="add del mod">
          <ac:chgData name="Chitambar, Eric" userId="05f873b4-a386-453d-a2e0-769001d3b38e" providerId="ADAL" clId="{7B161BDF-907B-4DD5-947A-488E4C94AC35}" dt="2020-01-31T15:43:17.845" v="452" actId="478"/>
          <ac:picMkLst>
            <pc:docMk/>
            <pc:sldMk cId="1575885317" sldId="281"/>
            <ac:picMk id="65" creationId="{65527D5C-4B04-4B80-8DA7-E4FDB0005C21}"/>
          </ac:picMkLst>
        </pc:picChg>
        <pc:picChg chg="mod ord">
          <ac:chgData name="Chitambar, Eric" userId="05f873b4-a386-453d-a2e0-769001d3b38e" providerId="ADAL" clId="{7B161BDF-907B-4DD5-947A-488E4C94AC35}" dt="2020-01-31T15:43:26.960" v="455" actId="1076"/>
          <ac:picMkLst>
            <pc:docMk/>
            <pc:sldMk cId="1575885317" sldId="281"/>
            <ac:picMk id="67" creationId="{1B8A69D1-3C09-4CFA-8309-7D22EB922FEC}"/>
          </ac:picMkLst>
        </pc:picChg>
        <pc:picChg chg="add del mod">
          <ac:chgData name="Chitambar, Eric" userId="05f873b4-a386-453d-a2e0-769001d3b38e" providerId="ADAL" clId="{7B161BDF-907B-4DD5-947A-488E4C94AC35}" dt="2020-01-31T15:43:35.911" v="468" actId="478"/>
          <ac:picMkLst>
            <pc:docMk/>
            <pc:sldMk cId="1575885317" sldId="281"/>
            <ac:picMk id="68" creationId="{0EE2B443-40A0-4360-B116-F1F01EBC837D}"/>
          </ac:picMkLst>
        </pc:picChg>
        <pc:picChg chg="mod ord">
          <ac:chgData name="Chitambar, Eric" userId="05f873b4-a386-453d-a2e0-769001d3b38e" providerId="ADAL" clId="{7B161BDF-907B-4DD5-947A-488E4C94AC35}" dt="2020-01-31T15:43:35.911" v="467" actId="108"/>
          <ac:picMkLst>
            <pc:docMk/>
            <pc:sldMk cId="1575885317" sldId="281"/>
            <ac:picMk id="70" creationId="{E8F5E58C-BD52-474D-86D4-9BFFC9420863}"/>
          </ac:picMkLst>
        </pc:picChg>
        <pc:picChg chg="mod">
          <ac:chgData name="Chitambar, Eric" userId="05f873b4-a386-453d-a2e0-769001d3b38e" providerId="ADAL" clId="{7B161BDF-907B-4DD5-947A-488E4C94AC35}" dt="2020-01-31T15:43:59.637" v="476" actId="1076"/>
          <ac:picMkLst>
            <pc:docMk/>
            <pc:sldMk cId="1575885317" sldId="281"/>
            <ac:picMk id="72" creationId="{101337D3-06F0-453E-AE60-735AB8662ED7}"/>
          </ac:picMkLst>
        </pc:picChg>
        <pc:picChg chg="add del mod">
          <ac:chgData name="Chitambar, Eric" userId="05f873b4-a386-453d-a2e0-769001d3b38e" providerId="ADAL" clId="{7B161BDF-907B-4DD5-947A-488E4C94AC35}" dt="2020-01-31T15:44:59.959" v="492" actId="478"/>
          <ac:picMkLst>
            <pc:docMk/>
            <pc:sldMk cId="1575885317" sldId="281"/>
            <ac:picMk id="75" creationId="{1C69C2F4-FDC5-4D5A-B266-8BB9EB8658B4}"/>
          </ac:picMkLst>
        </pc:picChg>
        <pc:picChg chg="mod ord">
          <ac:chgData name="Chitambar, Eric" userId="05f873b4-a386-453d-a2e0-769001d3b38e" providerId="ADAL" clId="{7B161BDF-907B-4DD5-947A-488E4C94AC35}" dt="2020-01-31T15:44:59.959" v="491" actId="108"/>
          <ac:picMkLst>
            <pc:docMk/>
            <pc:sldMk cId="1575885317" sldId="281"/>
            <ac:picMk id="77" creationId="{CD467A98-5B75-4C7A-B697-EB7F8D3A521B}"/>
          </ac:picMkLst>
        </pc:picChg>
        <pc:picChg chg="add del mod">
          <ac:chgData name="Chitambar, Eric" userId="05f873b4-a386-453d-a2e0-769001d3b38e" providerId="ADAL" clId="{7B161BDF-907B-4DD5-947A-488E4C94AC35}" dt="2020-01-31T15:45:51.232" v="508" actId="478"/>
          <ac:picMkLst>
            <pc:docMk/>
            <pc:sldMk cId="1575885317" sldId="281"/>
            <ac:picMk id="78" creationId="{751FC86F-DB16-4338-8599-42B0A4793186}"/>
          </ac:picMkLst>
        </pc:picChg>
        <pc:picChg chg="mod ord">
          <ac:chgData name="Chitambar, Eric" userId="05f873b4-a386-453d-a2e0-769001d3b38e" providerId="ADAL" clId="{7B161BDF-907B-4DD5-947A-488E4C94AC35}" dt="2020-01-31T15:45:51.232" v="507" actId="108"/>
          <ac:picMkLst>
            <pc:docMk/>
            <pc:sldMk cId="1575885317" sldId="281"/>
            <ac:picMk id="80" creationId="{E1F2359D-FD4C-4E61-8FC6-53EE4A8FD99E}"/>
          </ac:picMkLst>
        </pc:picChg>
        <pc:picChg chg="mod ord">
          <ac:chgData name="Chitambar, Eric" userId="05f873b4-a386-453d-a2e0-769001d3b38e" providerId="ADAL" clId="{7B161BDF-907B-4DD5-947A-488E4C94AC35}" dt="2020-01-31T15:46:58.926" v="551" actId="108"/>
          <ac:picMkLst>
            <pc:docMk/>
            <pc:sldMk cId="1575885317" sldId="281"/>
            <ac:picMk id="82" creationId="{47D2F3CD-CE59-4A84-AF7D-09DAFAAF4C03}"/>
          </ac:picMkLst>
        </pc:picChg>
        <pc:cxnChg chg="add mod">
          <ac:chgData name="Chitambar, Eric" userId="05f873b4-a386-453d-a2e0-769001d3b38e" providerId="ADAL" clId="{7B161BDF-907B-4DD5-947A-488E4C94AC35}" dt="2020-01-31T15:41:15.918" v="386" actId="1076"/>
          <ac:cxnSpMkLst>
            <pc:docMk/>
            <pc:sldMk cId="1575885317" sldId="281"/>
            <ac:cxnSpMk id="26" creationId="{77B31481-B2AA-4D9E-97D5-BA8EB5D2F0A5}"/>
          </ac:cxnSpMkLst>
        </pc:cxnChg>
        <pc:cxnChg chg="add del mod">
          <ac:chgData name="Chitambar, Eric" userId="05f873b4-a386-453d-a2e0-769001d3b38e" providerId="ADAL" clId="{7B161BDF-907B-4DD5-947A-488E4C94AC35}" dt="2020-01-31T15:33:34.369" v="289" actId="478"/>
          <ac:cxnSpMkLst>
            <pc:docMk/>
            <pc:sldMk cId="1575885317" sldId="281"/>
            <ac:cxnSpMk id="28" creationId="{1B806C55-6E43-4816-BEE0-62BE1C3B797F}"/>
          </ac:cxnSpMkLst>
        </pc:cxnChg>
        <pc:cxnChg chg="add mod">
          <ac:chgData name="Chitambar, Eric" userId="05f873b4-a386-453d-a2e0-769001d3b38e" providerId="ADAL" clId="{7B161BDF-907B-4DD5-947A-488E4C94AC35}" dt="2020-01-31T15:41:15.918" v="386" actId="1076"/>
          <ac:cxnSpMkLst>
            <pc:docMk/>
            <pc:sldMk cId="1575885317" sldId="281"/>
            <ac:cxnSpMk id="30" creationId="{C5DF03AF-0927-446E-BAE7-987309FFDD5E}"/>
          </ac:cxnSpMkLst>
        </pc:cxnChg>
        <pc:cxnChg chg="add mod">
          <ac:chgData name="Chitambar, Eric" userId="05f873b4-a386-453d-a2e0-769001d3b38e" providerId="ADAL" clId="{7B161BDF-907B-4DD5-947A-488E4C94AC35}" dt="2020-01-31T15:41:15.918" v="386" actId="1076"/>
          <ac:cxnSpMkLst>
            <pc:docMk/>
            <pc:sldMk cId="1575885317" sldId="281"/>
            <ac:cxnSpMk id="32" creationId="{DF31E539-D016-4434-BABD-45080CB9DC13}"/>
          </ac:cxnSpMkLst>
        </pc:cxnChg>
        <pc:cxnChg chg="add mod">
          <ac:chgData name="Chitambar, Eric" userId="05f873b4-a386-453d-a2e0-769001d3b38e" providerId="ADAL" clId="{7B161BDF-907B-4DD5-947A-488E4C94AC35}" dt="2020-01-31T15:41:15.918" v="386" actId="1076"/>
          <ac:cxnSpMkLst>
            <pc:docMk/>
            <pc:sldMk cId="1575885317" sldId="281"/>
            <ac:cxnSpMk id="34" creationId="{F3AC207E-7FDD-4A13-8BD8-D0DF73F1C1B1}"/>
          </ac:cxnSpMkLst>
        </pc:cxnChg>
        <pc:cxnChg chg="add del mod">
          <ac:chgData name="Chitambar, Eric" userId="05f873b4-a386-453d-a2e0-769001d3b38e" providerId="ADAL" clId="{7B161BDF-907B-4DD5-947A-488E4C94AC35}" dt="2020-01-31T15:37:00.461" v="309" actId="11529"/>
          <ac:cxnSpMkLst>
            <pc:docMk/>
            <pc:sldMk cId="1575885317" sldId="281"/>
            <ac:cxnSpMk id="38" creationId="{0E9E3D86-1FA8-4A75-B63C-220A4E92D1EF}"/>
          </ac:cxnSpMkLst>
        </pc:cxnChg>
        <pc:cxnChg chg="add mod">
          <ac:chgData name="Chitambar, Eric" userId="05f873b4-a386-453d-a2e0-769001d3b38e" providerId="ADAL" clId="{7B161BDF-907B-4DD5-947A-488E4C94AC35}" dt="2020-01-31T15:38:51.908" v="346" actId="1036"/>
          <ac:cxnSpMkLst>
            <pc:docMk/>
            <pc:sldMk cId="1575885317" sldId="281"/>
            <ac:cxnSpMk id="40" creationId="{94ABB28B-1A5D-44CB-818E-A9BA7A10B16D}"/>
          </ac:cxnSpMkLst>
        </pc:cxnChg>
        <pc:cxnChg chg="add mod">
          <ac:chgData name="Chitambar, Eric" userId="05f873b4-a386-453d-a2e0-769001d3b38e" providerId="ADAL" clId="{7B161BDF-907B-4DD5-947A-488E4C94AC35}" dt="2020-01-31T15:38:51.908" v="346" actId="1036"/>
          <ac:cxnSpMkLst>
            <pc:docMk/>
            <pc:sldMk cId="1575885317" sldId="281"/>
            <ac:cxnSpMk id="42" creationId="{1D687732-F4DB-4EDF-82A9-EB5F868951EE}"/>
          </ac:cxnSpMkLst>
        </pc:cxnChg>
        <pc:cxnChg chg="add mod">
          <ac:chgData name="Chitambar, Eric" userId="05f873b4-a386-453d-a2e0-769001d3b38e" providerId="ADAL" clId="{7B161BDF-907B-4DD5-947A-488E4C94AC35}" dt="2020-01-31T15:38:51.908" v="346" actId="1036"/>
          <ac:cxnSpMkLst>
            <pc:docMk/>
            <pc:sldMk cId="1575885317" sldId="281"/>
            <ac:cxnSpMk id="44" creationId="{DBC17D42-3708-4330-8063-090A58E92FF6}"/>
          </ac:cxnSpMkLst>
        </pc:cxnChg>
        <pc:cxnChg chg="add mod">
          <ac:chgData name="Chitambar, Eric" userId="05f873b4-a386-453d-a2e0-769001d3b38e" providerId="ADAL" clId="{7B161BDF-907B-4DD5-947A-488E4C94AC35}" dt="2020-01-31T15:38:51.908" v="346" actId="1036"/>
          <ac:cxnSpMkLst>
            <pc:docMk/>
            <pc:sldMk cId="1575885317" sldId="281"/>
            <ac:cxnSpMk id="46" creationId="{9A92E8A2-112B-43C3-8C19-BEB47CC9C180}"/>
          </ac:cxnSpMkLst>
        </pc:cxnChg>
        <pc:cxnChg chg="add mod">
          <ac:chgData name="Chitambar, Eric" userId="05f873b4-a386-453d-a2e0-769001d3b38e" providerId="ADAL" clId="{7B161BDF-907B-4DD5-947A-488E4C94AC35}" dt="2020-01-31T15:45:10.154" v="493" actId="1582"/>
          <ac:cxnSpMkLst>
            <pc:docMk/>
            <pc:sldMk cId="1575885317" sldId="281"/>
            <ac:cxnSpMk id="74" creationId="{EF303AFC-1643-4D50-9677-FA67A5264DAB}"/>
          </ac:cxnSpMkLst>
        </pc:cxnChg>
      </pc:sldChg>
    </pc:docChg>
  </pc:docChgLst>
  <pc:docChgLst>
    <pc:chgData name="Chitambar, Eric" userId="05f873b4-a386-453d-a2e0-769001d3b38e" providerId="ADAL" clId="{83B91626-D690-4999-B5FC-F784957B64DB}"/>
    <pc:docChg chg="addSld delSld modSld">
      <pc:chgData name="Chitambar, Eric" userId="05f873b4-a386-453d-a2e0-769001d3b38e" providerId="ADAL" clId="{83B91626-D690-4999-B5FC-F784957B64DB}" dt="2021-02-08T16:01:21.065" v="5" actId="20577"/>
      <pc:docMkLst>
        <pc:docMk/>
      </pc:docMkLst>
      <pc:sldChg chg="modSp mod">
        <pc:chgData name="Chitambar, Eric" userId="05f873b4-a386-453d-a2e0-769001d3b38e" providerId="ADAL" clId="{83B91626-D690-4999-B5FC-F784957B64DB}" dt="2021-02-08T16:01:21.065" v="5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83B91626-D690-4999-B5FC-F784957B64DB}" dt="2021-02-08T16:01:21.065" v="5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83B91626-D690-4999-B5FC-F784957B64DB}" dt="2021-02-08T15:29:24.450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83B91626-D690-4999-B5FC-F784957B64DB}" dt="2021-02-08T15:29:26.870" v="2" actId="47"/>
        <pc:sldMkLst>
          <pc:docMk/>
          <pc:sldMk cId="2194429596" sldId="269"/>
        </pc:sldMkLst>
      </pc:sldChg>
      <pc:sldChg chg="add">
        <pc:chgData name="Chitambar, Eric" userId="05f873b4-a386-453d-a2e0-769001d3b38e" providerId="ADAL" clId="{83B91626-D690-4999-B5FC-F784957B64DB}" dt="2021-02-08T15:30:05.226" v="3"/>
        <pc:sldMkLst>
          <pc:docMk/>
          <pc:sldMk cId="4184663923" sldId="291"/>
        </pc:sldMkLst>
      </pc:sldChg>
    </pc:docChg>
  </pc:docChgLst>
  <pc:docChgLst>
    <pc:chgData name="Chitambar, Eric" userId="05f873b4-a386-453d-a2e0-769001d3b38e" providerId="ADAL" clId="{3B87C59A-9391-45AE-812B-24AF260451E3}"/>
    <pc:docChg chg="custSel modSld">
      <pc:chgData name="Chitambar, Eric" userId="05f873b4-a386-453d-a2e0-769001d3b38e" providerId="ADAL" clId="{3B87C59A-9391-45AE-812B-24AF260451E3}" dt="2020-02-03T15:50:50.259" v="54"/>
      <pc:docMkLst>
        <pc:docMk/>
      </pc:docMkLst>
      <pc:sldChg chg="modAnim">
        <pc:chgData name="Chitambar, Eric" userId="05f873b4-a386-453d-a2e0-769001d3b38e" providerId="ADAL" clId="{3B87C59A-9391-45AE-812B-24AF260451E3}" dt="2020-02-03T15:46:04.004" v="9"/>
        <pc:sldMkLst>
          <pc:docMk/>
          <pc:sldMk cId="4192140971" sldId="268"/>
        </pc:sldMkLst>
      </pc:sldChg>
      <pc:sldChg chg="delSp modSp modAnim">
        <pc:chgData name="Chitambar, Eric" userId="05f873b4-a386-453d-a2e0-769001d3b38e" providerId="ADAL" clId="{3B87C59A-9391-45AE-812B-24AF260451E3}" dt="2020-02-03T15:48:48.424" v="38"/>
        <pc:sldMkLst>
          <pc:docMk/>
          <pc:sldMk cId="152143382" sldId="282"/>
        </pc:sldMkLst>
        <pc:picChg chg="mod ord">
          <ac:chgData name="Chitambar, Eric" userId="05f873b4-a386-453d-a2e0-769001d3b38e" providerId="ADAL" clId="{3B87C59A-9391-45AE-812B-24AF260451E3}" dt="2020-02-03T15:47:45.854" v="33" actId="108"/>
          <ac:picMkLst>
            <pc:docMk/>
            <pc:sldMk cId="152143382" sldId="282"/>
            <ac:picMk id="5" creationId="{1CFBF699-6DCB-438E-B581-D4D4179B2D5D}"/>
          </ac:picMkLst>
        </pc:picChg>
        <pc:picChg chg="del mod">
          <ac:chgData name="Chitambar, Eric" userId="05f873b4-a386-453d-a2e0-769001d3b38e" providerId="ADAL" clId="{3B87C59A-9391-45AE-812B-24AF260451E3}" dt="2020-02-03T15:47:45.854" v="34" actId="478"/>
          <ac:picMkLst>
            <pc:docMk/>
            <pc:sldMk cId="152143382" sldId="282"/>
            <ac:picMk id="56" creationId="{7558D17D-645B-4E8F-A8DD-84619C6D12E1}"/>
          </ac:picMkLst>
        </pc:picChg>
        <pc:picChg chg="mod">
          <ac:chgData name="Chitambar, Eric" userId="05f873b4-a386-453d-a2e0-769001d3b38e" providerId="ADAL" clId="{3B87C59A-9391-45AE-812B-24AF260451E3}" dt="2020-02-03T15:47:51.965" v="35" actId="1076"/>
          <ac:picMkLst>
            <pc:docMk/>
            <pc:sldMk cId="152143382" sldId="282"/>
            <ac:picMk id="65" creationId="{2C8E4859-30E3-4532-8016-4E97F4127766}"/>
          </ac:picMkLst>
        </pc:picChg>
      </pc:sldChg>
      <pc:sldChg chg="modSp modAnim">
        <pc:chgData name="Chitambar, Eric" userId="05f873b4-a386-453d-a2e0-769001d3b38e" providerId="ADAL" clId="{3B87C59A-9391-45AE-812B-24AF260451E3}" dt="2020-02-03T15:49:48.594" v="48"/>
        <pc:sldMkLst>
          <pc:docMk/>
          <pc:sldMk cId="3552612026" sldId="283"/>
        </pc:sldMkLst>
        <pc:picChg chg="mod">
          <ac:chgData name="Chitambar, Eric" userId="05f873b4-a386-453d-a2e0-769001d3b38e" providerId="ADAL" clId="{3B87C59A-9391-45AE-812B-24AF260451E3}" dt="2020-02-03T15:49:40.774" v="45" actId="1076"/>
          <ac:picMkLst>
            <pc:docMk/>
            <pc:sldMk cId="3552612026" sldId="283"/>
            <ac:picMk id="12" creationId="{7861D935-7018-45C4-944A-69624A7AD7BB}"/>
          </ac:picMkLst>
        </pc:picChg>
        <pc:picChg chg="mod">
          <ac:chgData name="Chitambar, Eric" userId="05f873b4-a386-453d-a2e0-769001d3b38e" providerId="ADAL" clId="{3B87C59A-9391-45AE-812B-24AF260451E3}" dt="2020-02-03T15:49:43.254" v="46" actId="1076"/>
          <ac:picMkLst>
            <pc:docMk/>
            <pc:sldMk cId="3552612026" sldId="283"/>
            <ac:picMk id="14" creationId="{0297C7C8-1695-4D10-9992-265516CF4461}"/>
          </ac:picMkLst>
        </pc:picChg>
      </pc:sldChg>
      <pc:sldChg chg="modAnim">
        <pc:chgData name="Chitambar, Eric" userId="05f873b4-a386-453d-a2e0-769001d3b38e" providerId="ADAL" clId="{3B87C59A-9391-45AE-812B-24AF260451E3}" dt="2020-02-03T15:50:50.259" v="54"/>
        <pc:sldMkLst>
          <pc:docMk/>
          <pc:sldMk cId="1865196493" sldId="285"/>
        </pc:sldMkLst>
      </pc:sldChg>
      <pc:sldChg chg="modAnim">
        <pc:chgData name="Chitambar, Eric" userId="05f873b4-a386-453d-a2e0-769001d3b38e" providerId="ADAL" clId="{3B87C59A-9391-45AE-812B-24AF260451E3}" dt="2020-02-03T15:46:33.889" v="15"/>
        <pc:sldMkLst>
          <pc:docMk/>
          <pc:sldMk cId="462586304" sldId="286"/>
        </pc:sldMkLst>
      </pc:sldChg>
    </pc:docChg>
  </pc:docChgLst>
  <pc:docChgLst>
    <pc:chgData name="Chitambar, Eric" userId="05f873b4-a386-453d-a2e0-769001d3b38e" providerId="ADAL" clId="{355722FF-8141-4DE1-B006-A580306FB3DC}"/>
    <pc:docChg chg="custSel modSld">
      <pc:chgData name="Chitambar, Eric" userId="05f873b4-a386-453d-a2e0-769001d3b38e" providerId="ADAL" clId="{355722FF-8141-4DE1-B006-A580306FB3DC}" dt="2020-01-29T15:44:45.232" v="57"/>
      <pc:docMkLst>
        <pc:docMk/>
      </pc:docMkLst>
      <pc:sldChg chg="modAnim">
        <pc:chgData name="Chitambar, Eric" userId="05f873b4-a386-453d-a2e0-769001d3b38e" providerId="ADAL" clId="{355722FF-8141-4DE1-B006-A580306FB3DC}" dt="2020-01-29T15:44:27.717" v="55"/>
        <pc:sldMkLst>
          <pc:docMk/>
          <pc:sldMk cId="3554421356" sldId="271"/>
        </pc:sldMkLst>
      </pc:sldChg>
      <pc:sldChg chg="addSp delSp modSp modAnim">
        <pc:chgData name="Chitambar, Eric" userId="05f873b4-a386-453d-a2e0-769001d3b38e" providerId="ADAL" clId="{355722FF-8141-4DE1-B006-A580306FB3DC}" dt="2020-01-29T15:42:56.902" v="51" actId="478"/>
        <pc:sldMkLst>
          <pc:docMk/>
          <pc:sldMk cId="3812946261" sldId="272"/>
        </pc:sldMkLst>
        <pc:picChg chg="del mod ord">
          <ac:chgData name="Chitambar, Eric" userId="05f873b4-a386-453d-a2e0-769001d3b38e" providerId="ADAL" clId="{355722FF-8141-4DE1-B006-A580306FB3DC}" dt="2020-01-29T15:42:56.902" v="51" actId="478"/>
          <ac:picMkLst>
            <pc:docMk/>
            <pc:sldMk cId="3812946261" sldId="272"/>
            <ac:picMk id="3" creationId="{3C6DA2F9-E368-4EAF-9D67-66586FB692C8}"/>
          </ac:picMkLst>
        </pc:picChg>
        <pc:picChg chg="add mod">
          <ac:chgData name="Chitambar, Eric" userId="05f873b4-a386-453d-a2e0-769001d3b38e" providerId="ADAL" clId="{355722FF-8141-4DE1-B006-A580306FB3DC}" dt="2020-01-29T15:42:02.803" v="36" actId="1076"/>
          <ac:picMkLst>
            <pc:docMk/>
            <pc:sldMk cId="3812946261" sldId="272"/>
            <ac:picMk id="5" creationId="{7676BB89-ACAD-41A8-84CC-F28E70F8842C}"/>
          </ac:picMkLst>
        </pc:picChg>
        <pc:picChg chg="del mod">
          <ac:chgData name="Chitambar, Eric" userId="05f873b4-a386-453d-a2e0-769001d3b38e" providerId="ADAL" clId="{355722FF-8141-4DE1-B006-A580306FB3DC}" dt="2020-01-29T15:41:57.242" v="35" actId="478"/>
          <ac:picMkLst>
            <pc:docMk/>
            <pc:sldMk cId="3812946261" sldId="272"/>
            <ac:picMk id="6" creationId="{9D3D93B3-AD0F-406C-8981-97FD9837A863}"/>
          </ac:picMkLst>
        </pc:picChg>
        <pc:picChg chg="add del mod">
          <ac:chgData name="Chitambar, Eric" userId="05f873b4-a386-453d-a2e0-769001d3b38e" providerId="ADAL" clId="{355722FF-8141-4DE1-B006-A580306FB3DC}" dt="2020-01-29T15:41:30.252" v="18" actId="478"/>
          <ac:picMkLst>
            <pc:docMk/>
            <pc:sldMk cId="3812946261" sldId="272"/>
            <ac:picMk id="7" creationId="{7CD365FC-0FB6-43E7-8F58-30F118FF07CD}"/>
          </ac:picMkLst>
        </pc:picChg>
        <pc:picChg chg="mod ord">
          <ac:chgData name="Chitambar, Eric" userId="05f873b4-a386-453d-a2e0-769001d3b38e" providerId="ADAL" clId="{355722FF-8141-4DE1-B006-A580306FB3DC}" dt="2020-01-29T15:42:05.197" v="37" actId="1076"/>
          <ac:picMkLst>
            <pc:docMk/>
            <pc:sldMk cId="3812946261" sldId="272"/>
            <ac:picMk id="9" creationId="{E9E01EC8-A0F7-4DD0-B986-47F18BDE647B}"/>
          </ac:picMkLst>
        </pc:picChg>
        <pc:picChg chg="mod">
          <ac:chgData name="Chitambar, Eric" userId="05f873b4-a386-453d-a2e0-769001d3b38e" providerId="ADAL" clId="{355722FF-8141-4DE1-B006-A580306FB3DC}" dt="2020-01-29T15:41:41.507" v="19" actId="1076"/>
          <ac:picMkLst>
            <pc:docMk/>
            <pc:sldMk cId="3812946261" sldId="272"/>
            <ac:picMk id="11" creationId="{ADFE68F7-9668-4B51-B25E-ED21D881D5E9}"/>
          </ac:picMkLst>
        </pc:picChg>
        <pc:picChg chg="mod ord">
          <ac:chgData name="Chitambar, Eric" userId="05f873b4-a386-453d-a2e0-769001d3b38e" providerId="ADAL" clId="{355722FF-8141-4DE1-B006-A580306FB3DC}" dt="2020-01-29T15:42:56.902" v="50" actId="108"/>
          <ac:picMkLst>
            <pc:docMk/>
            <pc:sldMk cId="3812946261" sldId="272"/>
            <ac:picMk id="12" creationId="{582D8F7A-4947-4392-97C0-F5B2B61602FC}"/>
          </ac:picMkLst>
        </pc:picChg>
      </pc:sldChg>
      <pc:sldChg chg="modAnim">
        <pc:chgData name="Chitambar, Eric" userId="05f873b4-a386-453d-a2e0-769001d3b38e" providerId="ADAL" clId="{355722FF-8141-4DE1-B006-A580306FB3DC}" dt="2020-01-29T15:44:15.022" v="53"/>
        <pc:sldMkLst>
          <pc:docMk/>
          <pc:sldMk cId="1779702884" sldId="273"/>
        </pc:sldMkLst>
      </pc:sldChg>
      <pc:sldChg chg="modSp modAnim">
        <pc:chgData name="Chitambar, Eric" userId="05f873b4-a386-453d-a2e0-769001d3b38e" providerId="ADAL" clId="{355722FF-8141-4DE1-B006-A580306FB3DC}" dt="2020-01-29T15:44:45.232" v="57"/>
        <pc:sldMkLst>
          <pc:docMk/>
          <pc:sldMk cId="3836786430" sldId="274"/>
        </pc:sldMkLst>
        <pc:picChg chg="mod">
          <ac:chgData name="Chitambar, Eric" userId="05f873b4-a386-453d-a2e0-769001d3b38e" providerId="ADAL" clId="{355722FF-8141-4DE1-B006-A580306FB3DC}" dt="2020-01-29T15:44:43.183" v="56" actId="1076"/>
          <ac:picMkLst>
            <pc:docMk/>
            <pc:sldMk cId="3836786430" sldId="274"/>
            <ac:picMk id="13" creationId="{CB385940-E184-467C-B1B1-4E8419857F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5.png"/><Relationship Id="rId5" Type="http://schemas.openxmlformats.org/officeDocument/2006/relationships/tags" Target="../tags/tag17.xml"/><Relationship Id="rId10" Type="http://schemas.openxmlformats.org/officeDocument/2006/relationships/image" Target="../media/image14.png"/><Relationship Id="rId4" Type="http://schemas.openxmlformats.org/officeDocument/2006/relationships/tags" Target="../tags/tag16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4.xml"/><Relationship Id="rId7" Type="http://schemas.openxmlformats.org/officeDocument/2006/relationships/image" Target="../media/image2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26.xml"/><Relationship Id="rId10" Type="http://schemas.openxmlformats.org/officeDocument/2006/relationships/image" Target="../media/image24.png"/><Relationship Id="rId4" Type="http://schemas.openxmlformats.org/officeDocument/2006/relationships/tags" Target="../tags/tag25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9/1/2023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ED-1B70-48DE-B38A-068EEED4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conditional probability} of $B$ given $A$ is defined as&#10;\[P(B|A)=\begin{cases}\frac{P(AB)}{P(A)}\quad\text{if $P(A)&gt;0$}\\\text{undefined}\quad\text{if $P(A)=0$}.\end{cases}\]&#10;&#10;&#10;\end{document}" title="IguanaTex Bitmap Display">
            <a:extLst>
              <a:ext uri="{FF2B5EF4-FFF2-40B4-BE49-F238E27FC236}">
                <a16:creationId xmlns:a16="http://schemas.microsoft.com/office/drawing/2014/main" id="{9BEB973B-0488-A915-E7BC-EABCF679A5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1" y="1325563"/>
            <a:ext cx="5897143" cy="1139657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P(B|A)\geq 0$.&#10;&#10;&#10;\end{document}" title="IguanaTex Bitmap Display">
            <a:extLst>
              <a:ext uri="{FF2B5EF4-FFF2-40B4-BE49-F238E27FC236}">
                <a16:creationId xmlns:a16="http://schemas.microsoft.com/office/drawing/2014/main" id="{70F3FF6B-096D-4F57-2483-E3FA052A89A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68" y="3821317"/>
            <a:ext cx="1411200" cy="229029"/>
          </a:xfrm>
          <a:prstGeom prst="rect">
            <a:avLst/>
          </a:prstGeom>
        </p:spPr>
      </p:pic>
      <p:pic>
        <p:nvPicPr>
          <p:cNvPr id="13" name="Picture 12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P(B|A)+P(B^c|A)=1$.&#10;&#10;&#10;\end{document}" title="IguanaTex Bitmap Display">
            <a:extLst>
              <a:ext uri="{FF2B5EF4-FFF2-40B4-BE49-F238E27FC236}">
                <a16:creationId xmlns:a16="http://schemas.microsoft.com/office/drawing/2014/main" id="{0EDC9FA6-FD25-3883-8D6E-F6A672488F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68" y="4322947"/>
            <a:ext cx="2556343" cy="229029"/>
          </a:xfrm>
          <a:prstGeom prst="rect">
            <a:avLst/>
          </a:prstGeom>
        </p:spPr>
      </p:pic>
      <p:pic>
        <p:nvPicPr>
          <p:cNvPr id="16" name="Picture 15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P(\Omega|A)=1$.&#10;&#10;&#10;\end{document}" title="IguanaTex Bitmap Display">
            <a:extLst>
              <a:ext uri="{FF2B5EF4-FFF2-40B4-BE49-F238E27FC236}">
                <a16:creationId xmlns:a16="http://schemas.microsoft.com/office/drawing/2014/main" id="{9BB6D2D3-477F-1616-6311-F7ED25E11AB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68" y="4898201"/>
            <a:ext cx="1392000" cy="229029"/>
          </a:xfrm>
          <a:prstGeom prst="rect">
            <a:avLst/>
          </a:prstGeom>
        </p:spPr>
      </p:pic>
      <p:pic>
        <p:nvPicPr>
          <p:cNvPr id="19" name="Picture 1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P(AB)=P(A)P(B|A)$.&#10;&#10;&#10;\end{document}" title="IguanaTex Bitmap Display">
            <a:extLst>
              <a:ext uri="{FF2B5EF4-FFF2-40B4-BE49-F238E27FC236}">
                <a16:creationId xmlns:a16="http://schemas.microsoft.com/office/drawing/2014/main" id="{67CB03E9-328F-3EA1-7A26-3F36487D62A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68" y="5473453"/>
            <a:ext cx="2533028" cy="229029"/>
          </a:xfrm>
          <a:prstGeom prst="rect">
            <a:avLst/>
          </a:prstGeom>
        </p:spPr>
      </p:pic>
      <p:pic>
        <p:nvPicPr>
          <p:cNvPr id="23" name="Picture 22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P(ABC)=P(C)P(B|C)P(A|BC)$.&#10;&#10;&#10;\end{document}" title="IguanaTex Bitmap Display">
            <a:extLst>
              <a:ext uri="{FF2B5EF4-FFF2-40B4-BE49-F238E27FC236}">
                <a16:creationId xmlns:a16="http://schemas.microsoft.com/office/drawing/2014/main" id="{3881A22F-B689-69CB-F2C9-D6BC7429B4C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02" y="6054285"/>
            <a:ext cx="3680914" cy="229029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Properties:&#10;&#10;&#10;\end{document}" title="IguanaTex Bitmap Display">
            <a:extLst>
              <a:ext uri="{FF2B5EF4-FFF2-40B4-BE49-F238E27FC236}">
                <a16:creationId xmlns:a16="http://schemas.microsoft.com/office/drawing/2014/main" id="{DA2B4E9F-270E-7D05-B07C-598931FA86B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1" y="3296429"/>
            <a:ext cx="1061486" cy="1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5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ED-1B70-48DE-B38A-068EEED4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conditional probability} of $B$ given $A$ is defined as&#10;\[P(B|A)=\begin{cases}\frac{P(AB)}{P(A)}\quad\text{if $P(A)&gt;0$}\\\text{undefined}\quad\text{if $P(A)=0$}.\end{cases}\]&#10;&#10;&#10;\end{document}" title="IguanaTex Bitmap Display">
            <a:extLst>
              <a:ext uri="{FF2B5EF4-FFF2-40B4-BE49-F238E27FC236}">
                <a16:creationId xmlns:a16="http://schemas.microsoft.com/office/drawing/2014/main" id="{9BEB973B-0488-A915-E7BC-EABCF679A5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1" y="1325563"/>
            <a:ext cx="5897143" cy="1139657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&#10;&#10;&#10;\end{document}" title="IguanaTex Bitmap Display">
            <a:extLst>
              <a:ext uri="{FF2B5EF4-FFF2-40B4-BE49-F238E27FC236}">
                <a16:creationId xmlns:a16="http://schemas.microsoft.com/office/drawing/2014/main" id="{80669379-9595-9044-F0D1-D62FB57C7ED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66639"/>
            <a:ext cx="1028571" cy="201600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If two fair dice are rolled, let $A$ be the event that their sum is $6$ and $B$ the event that the numbers are equal.  Compute $P(B)$ and $P(B|A)$.&#10;&#10;&#10;\end{document}" title="IguanaTex Bitmap Display">
            <a:extLst>
              <a:ext uri="{FF2B5EF4-FFF2-40B4-BE49-F238E27FC236}">
                <a16:creationId xmlns:a16="http://schemas.microsoft.com/office/drawing/2014/main" id="{379D1DC3-3087-3291-48EE-17912E073C4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28" y="2968239"/>
            <a:ext cx="8210742" cy="49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ED-1B70-48DE-B38A-068EEED4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Example Problem</a:t>
            </a:r>
          </a:p>
        </p:txBody>
      </p:sp>
      <p:pic>
        <p:nvPicPr>
          <p:cNvPr id="8" name="Picture 7" descr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Alice and Bob are among seven people on a debate team. Suppose four of the team members are selected to travel to a debate, with all sets of four having equal probability. &#10;&#10;\medskip&#10;&#10;\noindent Let $A$ be the event that Alice is among the four selected, and $B$ be the event Bob is among the&#10;four selected.&#10;\end{document}" title="IguanaTex Bitmap Display">
            <a:extLst>
              <a:ext uri="{FF2B5EF4-FFF2-40B4-BE49-F238E27FC236}">
                <a16:creationId xmlns:a16="http://schemas.microsoft.com/office/drawing/2014/main" id="{2311C48D-972C-D813-07D4-9BF95FDFCC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4" y="1221440"/>
            <a:ext cx="10680685" cy="892800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hat is $P(A)$, $P(A|B)$, and $P(A\cup B)$?&#10;\end{document}" title="IguanaTex Bitmap Display">
            <a:extLst>
              <a:ext uri="{FF2B5EF4-FFF2-40B4-BE49-F238E27FC236}">
                <a16:creationId xmlns:a16="http://schemas.microsoft.com/office/drawing/2014/main" id="{8A3CCA4B-A4B7-4635-1372-297B6DF82C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27" y="2432488"/>
            <a:ext cx="3942857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ED-1B70-48DE-B38A-068EEED4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983884" cy="1325563"/>
          </a:xfrm>
        </p:spPr>
        <p:txBody>
          <a:bodyPr/>
          <a:lstStyle/>
          <a:p>
            <a:r>
              <a:rPr lang="en-US" dirty="0"/>
              <a:t>Conditional Probability and Independent Events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t is possible that $P(B|A)=P(B)$.&#10;&#10;\end{document}" title="IguanaTex Bitmap Display">
            <a:extLst>
              <a:ext uri="{FF2B5EF4-FFF2-40B4-BE49-F238E27FC236}">
                <a16:creationId xmlns:a16="http://schemas.microsoft.com/office/drawing/2014/main" id="{F4D20047-BBE8-9142-8A97-2D09086C20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1" y="1325563"/>
            <a:ext cx="3663086" cy="229029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In this case, knowledge that $A$ is true does not affect the probability that $B$ is true.&#10;\end{document}" title="IguanaTex Bitmap Display">
            <a:extLst>
              <a:ext uri="{FF2B5EF4-FFF2-40B4-BE49-F238E27FC236}">
                <a16:creationId xmlns:a16="http://schemas.microsoft.com/office/drawing/2014/main" id="{FB5D9B08-C1D0-6807-DB7F-6EC395400EC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84" y="1991360"/>
            <a:ext cx="8338285" cy="209829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I flip two coins and see the first one is heads.  What is the probability the second coin is also heads?&#10;\end{document}" title="IguanaTex Bitmap Display">
            <a:extLst>
              <a:ext uri="{FF2B5EF4-FFF2-40B4-BE49-F238E27FC236}">
                <a16:creationId xmlns:a16="http://schemas.microsoft.com/office/drawing/2014/main" id="{C22C52AE-B1E2-8CC7-FE69-D3BD994D91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1" y="2763839"/>
            <a:ext cx="7392000" cy="480000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condition $P(B|A)=P(B)$ is equivalent to $P(AB)=P(A)P(B)$.&#10;\end{document}" title="IguanaTex Bitmap Display">
            <a:extLst>
              <a:ext uri="{FF2B5EF4-FFF2-40B4-BE49-F238E27FC236}">
                <a16:creationId xmlns:a16="http://schemas.microsoft.com/office/drawing/2014/main" id="{77872058-2260-7B2D-8930-9DB1CE85EE4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1" y="4110167"/>
            <a:ext cx="6869485" cy="229029"/>
          </a:xfrm>
          <a:prstGeom prst="rect">
            <a:avLst/>
          </a:prstGeom>
        </p:spPr>
      </p:pic>
      <p:pic>
        <p:nvPicPr>
          <p:cNvPr id="17" name="Picture 16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wo events satisfying this condition are called \textbf{independent}.&#10;\end{document}" title="IguanaTex Bitmap Display">
            <a:extLst>
              <a:ext uri="{FF2B5EF4-FFF2-40B4-BE49-F238E27FC236}">
                <a16:creationId xmlns:a16="http://schemas.microsoft.com/office/drawing/2014/main" id="{74FFB599-EFBC-2B0B-A4D1-38050324E11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63" y="4891443"/>
            <a:ext cx="6128914" cy="207086"/>
          </a:xfrm>
          <a:prstGeom prst="rect">
            <a:avLst/>
          </a:prstGeom>
        </p:spPr>
      </p:pic>
      <p:pic>
        <p:nvPicPr>
          <p:cNvPr id="25" name="Picture 24" descr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ndependent events usually correspond to processes with no physical interaction between them.&#10;\end{document}" title="IguanaTex Bitmap Display">
            <a:extLst>
              <a:ext uri="{FF2B5EF4-FFF2-40B4-BE49-F238E27FC236}">
                <a16:creationId xmlns:a16="http://schemas.microsoft.com/office/drawing/2014/main" id="{86882582-F4C4-5491-9433-244C63C546D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5" y="5745128"/>
            <a:ext cx="9661715" cy="2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ED-1B70-48DE-B38A-068EEED4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983884" cy="1325563"/>
          </a:xfrm>
        </p:spPr>
        <p:txBody>
          <a:bodyPr/>
          <a:lstStyle/>
          <a:p>
            <a:r>
              <a:rPr lang="en-US" dirty="0"/>
              <a:t>Conditional Probability and Independent Events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Events $A,B,C$ are called \textbf{pairwise independent} if $P(AB)=P(A)P(B)$, $P(AC)=P(A)P(C)$, and $P(BC)=P(B)P(C)$.&#10;&#10;\end{document}" title="IguanaTex Bitmap Display">
            <a:extLst>
              <a:ext uri="{FF2B5EF4-FFF2-40B4-BE49-F238E27FC236}">
                <a16:creationId xmlns:a16="http://schemas.microsoft.com/office/drawing/2014/main" id="{22A50665-9E01-E8BC-E426-8F37A619FF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2" y="1325564"/>
            <a:ext cx="8402742" cy="501943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Suppose two fair coins are flipped.  Let &#10;\begin{itemize}&#10;\item[A =] First coin shows heads;&#10;\item[B =] Second coin shows heads;&#10;\item[C =] Both coins show heads or tails.&#10;\end{itemize}&#10;Are these events independent or pairwise independent?&#10;\end{document}" title="IguanaTex Bitmap Display">
            <a:extLst>
              <a:ext uri="{FF2B5EF4-FFF2-40B4-BE49-F238E27FC236}">
                <a16:creationId xmlns:a16="http://schemas.microsoft.com/office/drawing/2014/main" id="{65ED1DF0-EB4A-C4CC-F5D9-3BAD60B7BF2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98" y="3429000"/>
            <a:ext cx="5469257" cy="2025600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Events $A,B,C$ are called \textbf{independent} if they are pairwise independent and the satisfy $P(ABC)=P(A)P(B)P(C)$.&#10;&#10;\end{document}" title="IguanaTex Bitmap Display">
            <a:extLst>
              <a:ext uri="{FF2B5EF4-FFF2-40B4-BE49-F238E27FC236}">
                <a16:creationId xmlns:a16="http://schemas.microsoft.com/office/drawing/2014/main" id="{C9E177EE-23AB-1DD4-58E8-A304234321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2" y="2435854"/>
            <a:ext cx="8213485" cy="49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3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ED-1B70-48DE-B38A-068EEED4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983884" cy="1325563"/>
          </a:xfrm>
        </p:spPr>
        <p:txBody>
          <a:bodyPr/>
          <a:lstStyle/>
          <a:p>
            <a:r>
              <a:rPr lang="en-US" dirty="0"/>
              <a:t>Independent Random Variables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andom variables $X$ and $Y$ are independent if, for any $A,B\subset\mbb{R}$, the events $\{X\in A\}$ and $\{Y\in B\}$ are independent.&#10;&#10;\end{document}" title="IguanaTex Bitmap Display">
            <a:extLst>
              <a:ext uri="{FF2B5EF4-FFF2-40B4-BE49-F238E27FC236}">
                <a16:creationId xmlns:a16="http://schemas.microsoft.com/office/drawing/2014/main" id="{783AAAEB-3BAF-DCEC-2874-2A12923A16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2" y="1325563"/>
            <a:ext cx="8206628" cy="493714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is implies that $p_{XY}(x,y)=p_{X}(x)p_{Y}(y)$ for any values $x,y$.&#10;&#10;\end{document}" title="IguanaTex Bitmap Display">
            <a:extLst>
              <a:ext uri="{FF2B5EF4-FFF2-40B4-BE49-F238E27FC236}">
                <a16:creationId xmlns:a16="http://schemas.microsoft.com/office/drawing/2014/main" id="{4ACF9258-90C4-3E57-A134-313CAEC83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97" y="2180932"/>
            <a:ext cx="6135771" cy="229029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The converse is true for discrete random variables.)&#10;&#10;\end{document}" title="IguanaTex Bitmap Display">
            <a:extLst>
              <a:ext uri="{FF2B5EF4-FFF2-40B4-BE49-F238E27FC236}">
                <a16:creationId xmlns:a16="http://schemas.microsoft.com/office/drawing/2014/main" id="{BFDC5DD0-27EA-EE75-79AA-38B6A7A13AC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92" y="2747517"/>
            <a:ext cx="5167543" cy="229029"/>
          </a:xfrm>
          <a:prstGeom prst="rect">
            <a:avLst/>
          </a:prstGeom>
        </p:spPr>
      </p:pic>
      <p:pic>
        <p:nvPicPr>
          <p:cNvPr id="13" name="Picture 12" descr="\documentclass{article}&#10;\usepackage{amsmath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Example:} A fair six-sided die is rolled repeatedly. Each time the die is rolled, the number showing is written down. Let $X$ be the number of rolls until the first time a number shows that was&#10;already written down. &#10;&#10;\end{document}" title="IguanaTex Bitmap Display">
            <a:extLst>
              <a:ext uri="{FF2B5EF4-FFF2-40B4-BE49-F238E27FC236}">
                <a16:creationId xmlns:a16="http://schemas.microsoft.com/office/drawing/2014/main" id="{B09B8D9F-951E-1428-9238-BFA58E87A66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60" y="3455566"/>
            <a:ext cx="7390628" cy="755657"/>
          </a:xfrm>
          <a:prstGeom prst="rect">
            <a:avLst/>
          </a:prstGeom>
        </p:spPr>
      </p:pic>
      <p:pic>
        <p:nvPicPr>
          <p:cNvPr id="17" name="Picture 16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What is&#10;\begin{enumerate}&#10;\item[(a)] $P\{X=4\}$,&#10;\item[(b)] $P\{X&gt;3\}$,&#10;\item[(c)] $P\{X=4|X&gt;3\}$?&#10;\end{enumerate}&#10;&#10;\end{document}" title="IguanaTex Bitmap Display">
            <a:extLst>
              <a:ext uri="{FF2B5EF4-FFF2-40B4-BE49-F238E27FC236}">
                <a16:creationId xmlns:a16="http://schemas.microsoft.com/office/drawing/2014/main" id="{7FC6D527-A30B-DA0A-F062-BA2243330CE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50" y="4558026"/>
            <a:ext cx="2378057" cy="158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4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3.1721"/>
  <p:tag name="ORIGINALWIDTH" val="3224.597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conditional probability} of $B$ given $A$ is defined as&#10;\[P(B|A)=\begin{cases}\frac{P(AB)}{P(A)}\quad\text{if $P(A)&gt;0$}\\\text{undefined}\quad\text{if $P(A)=0$}.\end{cases}\]&#10;&#10;&#10;\end{document}"/>
  <p:tag name="IGUANATEXSIZE" val="18"/>
  <p:tag name="IGUANATEXCURSOR" val="9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489.68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If two fair dice are rolled, let $A$ be the event that their sum is $6$ and $B$ the event that the numbers are equal.  Compute $P(B)$ and $P(B|A)$.&#10;&#10;&#10;\end{document}"/>
  <p:tag name="IGUANATEXSIZE" val="18"/>
  <p:tag name="IGUANATEXCURSOR" val="7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8.189"/>
  <p:tag name="ORIGINALWIDTH" val="5840.27"/>
  <p:tag name="OUTPUTTYPE" val="PNG"/>
  <p:tag name="IGUANATEXVERSION" val="160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Alice and Bob are among seven people on a debate team. Suppose four of the team members are selected to travel to a debate, with all sets of four having equal probability. &#10;&#10;\medskip&#10;&#10;\noindent Let $A$ be the event that Alice is among the four selected, and $B$ be the event Bob is among the&#10;four selected.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55.98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hat is $P(A)$, $P(A|B)$, and $P(A\cup B)$?&#10;\end{document}"/>
  <p:tag name="IGUANATEXSIZE" val="18"/>
  <p:tag name="IGUANATEXCURSOR" val="6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3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t is possible that $P(B|A)=P(B)$.&#10;&#10;\end{document}"/>
  <p:tag name="IGUANATEXSIZE" val="18"/>
  <p:tag name="IGUANATEXCURSOR" val="7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4559.43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In this case, knowledge that $A$ is true does not affect the probability that $B$ is true.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041.995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I flip two coins and see the first one is heads.  What is the probability the second coin is also heads?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56.28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condition $P(B|A)=P(B)$ is equivalent to $P(AB)=P(A)P(B)$.&#10;\end{document}"/>
  <p:tag name="IGUANATEXSIZE" val="18"/>
  <p:tag name="IGUANATEXCURSOR" val="6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351.331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wo events satisfying this condition are called \textbf{independent}.&#10;\end{document}"/>
  <p:tag name="IGUANATEXSIZE" val="18"/>
  <p:tag name="IGUANATEXCURSOR" val="7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283.089"/>
  <p:tag name="OUTPUTTYPE" val="PNG"/>
  <p:tag name="IGUANATEXVERSION" val="160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ndependent events usually correspond to processes with no physical interaction between them.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594.676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Events $A,B,C$ are called \textbf{pairwise independent} if $P(AB)=P(A)P(B)$, $P(AC)=P(A)P(C)$, and $P(BC)=P(B)P(C)$.&#10;&#10;\end{document}"/>
  <p:tag name="IGUANATEXSIZE" val="18"/>
  <p:tag name="IGUANATEXCURSOR" val="8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71.6536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P(B|A)\geq 0$.&#10;&#10;&#10;\end{document}"/>
  <p:tag name="IGUANATEXSIZE" val="18"/>
  <p:tag name="IGUANATEXCURSOR" val="7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7.612"/>
  <p:tag name="ORIGINALWIDTH" val="2990.626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Suppose two fair coins are flipped.  Let &#10;\begin{itemize}&#10;\item[A =] First coin shows heads;&#10;\item[B =] Second coin shows heads;&#10;\item[C =] Both coins show heads or tails.&#10;\end{itemize}&#10;Are these events independent or pairwise independent?&#10;\end{document}"/>
  <p:tag name="IGUANATEXSIZE" val="18"/>
  <p:tag name="IGUANATEXCURSOR" val="9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491.188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Events $A,B,C$ are called \textbf{independent} if they are pairwise independent and the satisfy $P(ABC)=P(A)P(B)P(C)$.&#10;&#10;\end{document}"/>
  <p:tag name="IGUANATEXSIZE" val="18"/>
  <p:tag name="IGUANATEXCURSOR" val="8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487.43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andom variables $X$ and $Y$ are independent if, for any $A,B\subset\mbb{R}$, the events $\{X\in A\}$ and $\{Y\in B\}$ are independent.&#10;&#10;\end{document}"/>
  <p:tag name="IGUANATEXSIZE" val="18"/>
  <p:tag name="IGUANATEXCURSOR" val="8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55.081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is implies that $p_{XY}(x,y)=p_{X}(x)p_{Y}(y)$ for any values $x,y$.&#10;&#10;\end{document}"/>
  <p:tag name="IGUANATEXSIZE" val="18"/>
  <p:tag name="IGUANATEXCURSOR" val="7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25.647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The converse is true for discrete random variables.)&#10;&#10;\end{document}"/>
  <p:tag name="IGUANATEXSIZE" val="18"/>
  <p:tag name="IGUANATEXCURSOR" val="7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3.1983"/>
  <p:tag name="ORIGINALWIDTH" val="4041.245"/>
  <p:tag name="OUTPUTTYPE" val="PNG"/>
  <p:tag name="IGUANATEXVERSION" val="160"/>
  <p:tag name="LATEXADDIN" val="\documentclass{article}&#10;\usepackage{amsmath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Example:} A fair six-sided die is rolled repeatedly. Each time the die is rolled, the number showing is written down. Let $X$ be the number of rolls until the first time a number shows that was&#10;already written down. 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4.6419"/>
  <p:tag name="ORIGINALWIDTH" val="1300.338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What is&#10;\begin{enumerate}&#10;\item[(a)] $P\{X=4\}$,&#10;\item[(b)] $P\{X&gt;3\}$,&#10;\item[(c)] $P\{X=4|X&gt;3\}$?&#10;\end{enumerate}&#10;&#10;\end{document}"/>
  <p:tag name="IGUANATEXSIZE" val="18"/>
  <p:tag name="IGUANATEXCURSOR" val="7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97.825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P(B|A)+P(B^c|A)=1$.&#10;&#10;&#10;\end{document}"/>
  <p:tag name="IGUANATEXSIZE" val="18"/>
  <p:tag name="IGUANATEXCURSOR" val="7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61.154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P(\Omega|A)=1$.&#10;&#10;&#10;\end{document}"/>
  <p:tag name="IGUANATEXSIZE" val="18"/>
  <p:tag name="IGUANATEXCURSOR" val="7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85.077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P(AB)=P(A)P(B|A)$.&#10;&#10;&#10;\end{document}"/>
  <p:tag name="IGUANATEXSIZE" val="18"/>
  <p:tag name="IGUANATEXCURSOR" val="7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12.748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P(ABC)=P(C)P(B|C)P(A|BC)$.&#10;&#10;&#10;\end{document}"/>
  <p:tag name="IGUANATEXSIZE" val="18"/>
  <p:tag name="IGUANATEXCURSOR" val="7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580.4274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Properties:&#10;&#10;&#10;\end{document}"/>
  <p:tag name="IGUANATEXSIZE" val="18"/>
  <p:tag name="IGUANATEXCURSOR" val="7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3.1721"/>
  <p:tag name="ORIGINALWIDTH" val="3224.597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conditional probability} of $B$ given $A$ is defined as&#10;\[P(B|A)=\begin{cases}\frac{P(AB)}{P(A)}\quad\text{if $P(A)&gt;0$}\\\text{undefined}\quad\text{if $P(A)=0$}.\end{cases}\]&#10;&#10;&#10;\end{document}"/>
  <p:tag name="IGUANATEXSIZE" val="18"/>
  <p:tag name="IGUANATEXCURSOR" val="9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2.4297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&#10;&#10;&#10;\end{document}"/>
  <p:tag name="IGUANATEXSIZE" val="18"/>
  <p:tag name="IGUANATEXCURSOR" val="7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0C789B-8AEF-46DA-BC12-8D2AE90CB089}">
  <ds:schemaRefs>
    <ds:schemaRef ds:uri="http://purl.org/dc/terms/"/>
    <ds:schemaRef ds:uri="692c1096-5931-4d13-a6ca-57d3893be814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e9d83e0-d7f5-4085-9107-14db155beb6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E8455-DF69-490A-B879-E20E5FAD8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ECE 313:  PROBABILITY WITH ENGINEERING APPLICATIONS </vt:lpstr>
      <vt:lpstr>Conditional Probability</vt:lpstr>
      <vt:lpstr>Conditional Probability</vt:lpstr>
      <vt:lpstr>Example Problem</vt:lpstr>
      <vt:lpstr>Conditional Probability and Independent Events</vt:lpstr>
      <vt:lpstr>Conditional Probability and Independent Events</vt:lpstr>
      <vt:lpstr>Independent Random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Eric Chitambar</cp:lastModifiedBy>
  <cp:revision>1</cp:revision>
  <dcterms:created xsi:type="dcterms:W3CDTF">2020-01-21T20:22:37Z</dcterms:created>
  <dcterms:modified xsi:type="dcterms:W3CDTF">2023-09-01T14:07:39Z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