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ink/ink1.xml" ContentType="application/inkml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ink/ink2.xml" ContentType="application/inkml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ink/ink3.xml" ContentType="application/inkml+xml"/>
  <Override PartName="/ppt/ink/ink4.xml" ContentType="application/inkml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92" r:id="rId6"/>
    <p:sldId id="297" r:id="rId7"/>
    <p:sldId id="301" r:id="rId8"/>
    <p:sldId id="302" r:id="rId9"/>
    <p:sldId id="303" r:id="rId10"/>
    <p:sldId id="304" r:id="rId11"/>
    <p:sldId id="293" r:id="rId12"/>
    <p:sldId id="305" r:id="rId13"/>
    <p:sldId id="295" r:id="rId14"/>
    <p:sldId id="310" r:id="rId15"/>
    <p:sldId id="311" r:id="rId16"/>
    <p:sldId id="306" r:id="rId17"/>
    <p:sldId id="308" r:id="rId18"/>
    <p:sldId id="30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45941-B3C2-405A-B0BC-539B6DC7AEA7}" v="1" dt="2023-09-08T13:21:48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tambar, Eric" userId="05f873b4-a386-453d-a2e0-769001d3b38e" providerId="ADAL" clId="{3C245941-B3C2-405A-B0BC-539B6DC7AEA7}"/>
    <pc:docChg chg="addSld modSld">
      <pc:chgData name="Chitambar, Eric" userId="05f873b4-a386-453d-a2e0-769001d3b38e" providerId="ADAL" clId="{3C245941-B3C2-405A-B0BC-539B6DC7AEA7}" dt="2023-09-08T13:21:48.290" v="7"/>
      <pc:docMkLst>
        <pc:docMk/>
      </pc:docMkLst>
      <pc:sldChg chg="modSp mod">
        <pc:chgData name="Chitambar, Eric" userId="05f873b4-a386-453d-a2e0-769001d3b38e" providerId="ADAL" clId="{3C245941-B3C2-405A-B0BC-539B6DC7AEA7}" dt="2023-09-06T14:26:23.249" v="3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3C245941-B3C2-405A-B0BC-539B6DC7AEA7}" dt="2023-09-06T14:26:23.249" v="3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mod modShow">
        <pc:chgData name="Chitambar, Eric" userId="05f873b4-a386-453d-a2e0-769001d3b38e" providerId="ADAL" clId="{3C245941-B3C2-405A-B0BC-539B6DC7AEA7}" dt="2023-09-08T13:18:15.726" v="4" actId="729"/>
        <pc:sldMkLst>
          <pc:docMk/>
          <pc:sldMk cId="3639054352" sldId="306"/>
        </pc:sldMkLst>
      </pc:sldChg>
      <pc:sldChg chg="mod modShow">
        <pc:chgData name="Chitambar, Eric" userId="05f873b4-a386-453d-a2e0-769001d3b38e" providerId="ADAL" clId="{3C245941-B3C2-405A-B0BC-539B6DC7AEA7}" dt="2023-09-08T13:18:17.674" v="5" actId="729"/>
        <pc:sldMkLst>
          <pc:docMk/>
          <pc:sldMk cId="1366467471" sldId="308"/>
        </pc:sldMkLst>
      </pc:sldChg>
      <pc:sldChg chg="mod modShow">
        <pc:chgData name="Chitambar, Eric" userId="05f873b4-a386-453d-a2e0-769001d3b38e" providerId="ADAL" clId="{3C245941-B3C2-405A-B0BC-539B6DC7AEA7}" dt="2023-09-08T13:18:20.854" v="6" actId="729"/>
        <pc:sldMkLst>
          <pc:docMk/>
          <pc:sldMk cId="3364593609" sldId="309"/>
        </pc:sldMkLst>
      </pc:sldChg>
      <pc:sldChg chg="add">
        <pc:chgData name="Chitambar, Eric" userId="05f873b4-a386-453d-a2e0-769001d3b38e" providerId="ADAL" clId="{3C245941-B3C2-405A-B0BC-539B6DC7AEA7}" dt="2023-09-08T13:21:48.290" v="7"/>
        <pc:sldMkLst>
          <pc:docMk/>
          <pc:sldMk cId="2983728274" sldId="311"/>
        </pc:sldMkLst>
      </pc:sldChg>
    </pc:docChg>
  </pc:docChgLst>
  <pc:docChgLst>
    <pc:chgData name="Chitambar, Eric" userId="05f873b4-a386-453d-a2e0-769001d3b38e" providerId="ADAL" clId="{CC0C98F8-55AD-4A17-8A2C-1A674A0F7AC1}"/>
    <pc:docChg chg="modSld">
      <pc:chgData name="Chitambar, Eric" userId="05f873b4-a386-453d-a2e0-769001d3b38e" providerId="ADAL" clId="{CC0C98F8-55AD-4A17-8A2C-1A674A0F7AC1}" dt="2023-09-06T15:46:18.260" v="0"/>
      <pc:docMkLst>
        <pc:docMk/>
      </pc:docMkLst>
      <pc:sldChg chg="addSp">
        <pc:chgData name="Chitambar, Eric" userId="05f873b4-a386-453d-a2e0-769001d3b38e" providerId="ADAL" clId="{CC0C98F8-55AD-4A17-8A2C-1A674A0F7AC1}" dt="2023-09-06T15:46:18.260" v="0"/>
        <pc:sldMkLst>
          <pc:docMk/>
          <pc:sldMk cId="998080936" sldId="293"/>
        </pc:sldMkLst>
        <pc:inkChg chg="add">
          <ac:chgData name="Chitambar, Eric" userId="05f873b4-a386-453d-a2e0-769001d3b38e" providerId="ADAL" clId="{CC0C98F8-55AD-4A17-8A2C-1A674A0F7AC1}" dt="2023-09-06T15:46:18.260" v="0"/>
          <ac:inkMkLst>
            <pc:docMk/>
            <pc:sldMk cId="998080936" sldId="293"/>
            <ac:inkMk id="3" creationId="{4F4A5BB4-67A6-8F3C-33D9-C5B47F67AD76}"/>
          </ac:inkMkLst>
        </pc:inkChg>
      </pc:sldChg>
      <pc:sldChg chg="addSp">
        <pc:chgData name="Chitambar, Eric" userId="05f873b4-a386-453d-a2e0-769001d3b38e" providerId="ADAL" clId="{CC0C98F8-55AD-4A17-8A2C-1A674A0F7AC1}" dt="2023-09-06T15:46:18.260" v="0"/>
        <pc:sldMkLst>
          <pc:docMk/>
          <pc:sldMk cId="3589249722" sldId="295"/>
        </pc:sldMkLst>
        <pc:inkChg chg="add">
          <ac:chgData name="Chitambar, Eric" userId="05f873b4-a386-453d-a2e0-769001d3b38e" providerId="ADAL" clId="{CC0C98F8-55AD-4A17-8A2C-1A674A0F7AC1}" dt="2023-09-06T15:46:18.260" v="0"/>
          <ac:inkMkLst>
            <pc:docMk/>
            <pc:sldMk cId="3589249722" sldId="295"/>
            <ac:inkMk id="3" creationId="{449D933F-0C6B-F6CD-5B14-84194310541D}"/>
          </ac:inkMkLst>
        </pc:inkChg>
      </pc:sldChg>
      <pc:sldChg chg="addSp">
        <pc:chgData name="Chitambar, Eric" userId="05f873b4-a386-453d-a2e0-769001d3b38e" providerId="ADAL" clId="{CC0C98F8-55AD-4A17-8A2C-1A674A0F7AC1}" dt="2023-09-06T15:46:18.260" v="0"/>
        <pc:sldMkLst>
          <pc:docMk/>
          <pc:sldMk cId="2017016759" sldId="304"/>
        </pc:sldMkLst>
        <pc:inkChg chg="add">
          <ac:chgData name="Chitambar, Eric" userId="05f873b4-a386-453d-a2e0-769001d3b38e" providerId="ADAL" clId="{CC0C98F8-55AD-4A17-8A2C-1A674A0F7AC1}" dt="2023-09-06T15:46:18.260" v="0"/>
          <ac:inkMkLst>
            <pc:docMk/>
            <pc:sldMk cId="2017016759" sldId="304"/>
            <ac:inkMk id="2" creationId="{3A567800-6F5B-952D-0B5D-37FFF44876EF}"/>
          </ac:inkMkLst>
        </pc:inkChg>
      </pc:sldChg>
      <pc:sldChg chg="addSp">
        <pc:chgData name="Chitambar, Eric" userId="05f873b4-a386-453d-a2e0-769001d3b38e" providerId="ADAL" clId="{CC0C98F8-55AD-4A17-8A2C-1A674A0F7AC1}" dt="2023-09-06T15:46:18.260" v="0"/>
        <pc:sldMkLst>
          <pc:docMk/>
          <pc:sldMk cId="2771429334" sldId="310"/>
        </pc:sldMkLst>
        <pc:inkChg chg="add">
          <ac:chgData name="Chitambar, Eric" userId="05f873b4-a386-453d-a2e0-769001d3b38e" providerId="ADAL" clId="{CC0C98F8-55AD-4A17-8A2C-1A674A0F7AC1}" dt="2023-09-06T15:46:18.260" v="0"/>
          <ac:inkMkLst>
            <pc:docMk/>
            <pc:sldMk cId="2771429334" sldId="310"/>
            <ac:inkMk id="2" creationId="{26DBA3FC-3E72-B09D-0C7C-1721A7C1F015}"/>
          </ac:inkMkLst>
        </pc:inkChg>
      </pc:sldChg>
    </pc:docChg>
  </pc:docChgLst>
  <pc:docChgLst>
    <pc:chgData name="Chitambar, Eric" userId="05f873b4-a386-453d-a2e0-769001d3b38e" providerId="ADAL" clId="{3B87C59A-9391-45AE-812B-24AF260451E3}"/>
    <pc:docChg chg="custSel modSld">
      <pc:chgData name="Chitambar, Eric" userId="05f873b4-a386-453d-a2e0-769001d3b38e" providerId="ADAL" clId="{3B87C59A-9391-45AE-812B-24AF260451E3}" dt="2020-02-03T15:50:50.259" v="54"/>
      <pc:docMkLst>
        <pc:docMk/>
      </pc:docMkLst>
      <pc:sldChg chg="modAnim">
        <pc:chgData name="Chitambar, Eric" userId="05f873b4-a386-453d-a2e0-769001d3b38e" providerId="ADAL" clId="{3B87C59A-9391-45AE-812B-24AF260451E3}" dt="2020-02-03T15:46:04.004" v="9"/>
        <pc:sldMkLst>
          <pc:docMk/>
          <pc:sldMk cId="4192140971" sldId="268"/>
        </pc:sldMkLst>
      </pc:sldChg>
      <pc:sldChg chg="delSp modSp modAnim">
        <pc:chgData name="Chitambar, Eric" userId="05f873b4-a386-453d-a2e0-769001d3b38e" providerId="ADAL" clId="{3B87C59A-9391-45AE-812B-24AF260451E3}" dt="2020-02-03T15:48:48.424" v="38"/>
        <pc:sldMkLst>
          <pc:docMk/>
          <pc:sldMk cId="152143382" sldId="282"/>
        </pc:sldMkLst>
        <pc:picChg chg="mod ord">
          <ac:chgData name="Chitambar, Eric" userId="05f873b4-a386-453d-a2e0-769001d3b38e" providerId="ADAL" clId="{3B87C59A-9391-45AE-812B-24AF260451E3}" dt="2020-02-03T15:47:45.854" v="33" actId="108"/>
          <ac:picMkLst>
            <pc:docMk/>
            <pc:sldMk cId="152143382" sldId="282"/>
            <ac:picMk id="5" creationId="{1CFBF699-6DCB-438E-B581-D4D4179B2D5D}"/>
          </ac:picMkLst>
        </pc:picChg>
        <pc:picChg chg="del mod">
          <ac:chgData name="Chitambar, Eric" userId="05f873b4-a386-453d-a2e0-769001d3b38e" providerId="ADAL" clId="{3B87C59A-9391-45AE-812B-24AF260451E3}" dt="2020-02-03T15:47:45.854" v="34" actId="478"/>
          <ac:picMkLst>
            <pc:docMk/>
            <pc:sldMk cId="152143382" sldId="282"/>
            <ac:picMk id="56" creationId="{7558D17D-645B-4E8F-A8DD-84619C6D12E1}"/>
          </ac:picMkLst>
        </pc:picChg>
        <pc:picChg chg="mod">
          <ac:chgData name="Chitambar, Eric" userId="05f873b4-a386-453d-a2e0-769001d3b38e" providerId="ADAL" clId="{3B87C59A-9391-45AE-812B-24AF260451E3}" dt="2020-02-03T15:47:51.965" v="35" actId="1076"/>
          <ac:picMkLst>
            <pc:docMk/>
            <pc:sldMk cId="152143382" sldId="282"/>
            <ac:picMk id="65" creationId="{2C8E4859-30E3-4532-8016-4E97F4127766}"/>
          </ac:picMkLst>
        </pc:picChg>
      </pc:sldChg>
      <pc:sldChg chg="modSp modAnim">
        <pc:chgData name="Chitambar, Eric" userId="05f873b4-a386-453d-a2e0-769001d3b38e" providerId="ADAL" clId="{3B87C59A-9391-45AE-812B-24AF260451E3}" dt="2020-02-03T15:49:48.594" v="48"/>
        <pc:sldMkLst>
          <pc:docMk/>
          <pc:sldMk cId="3552612026" sldId="283"/>
        </pc:sldMkLst>
        <pc:picChg chg="mod">
          <ac:chgData name="Chitambar, Eric" userId="05f873b4-a386-453d-a2e0-769001d3b38e" providerId="ADAL" clId="{3B87C59A-9391-45AE-812B-24AF260451E3}" dt="2020-02-03T15:49:40.774" v="45" actId="1076"/>
          <ac:picMkLst>
            <pc:docMk/>
            <pc:sldMk cId="3552612026" sldId="283"/>
            <ac:picMk id="12" creationId="{7861D935-7018-45C4-944A-69624A7AD7BB}"/>
          </ac:picMkLst>
        </pc:picChg>
        <pc:picChg chg="mod">
          <ac:chgData name="Chitambar, Eric" userId="05f873b4-a386-453d-a2e0-769001d3b38e" providerId="ADAL" clId="{3B87C59A-9391-45AE-812B-24AF260451E3}" dt="2020-02-03T15:49:43.254" v="46" actId="1076"/>
          <ac:picMkLst>
            <pc:docMk/>
            <pc:sldMk cId="3552612026" sldId="283"/>
            <ac:picMk id="14" creationId="{0297C7C8-1695-4D10-9992-265516CF4461}"/>
          </ac:picMkLst>
        </pc:picChg>
      </pc:sldChg>
      <pc:sldChg chg="modAnim">
        <pc:chgData name="Chitambar, Eric" userId="05f873b4-a386-453d-a2e0-769001d3b38e" providerId="ADAL" clId="{3B87C59A-9391-45AE-812B-24AF260451E3}" dt="2020-02-03T15:50:50.259" v="54"/>
        <pc:sldMkLst>
          <pc:docMk/>
          <pc:sldMk cId="1865196493" sldId="285"/>
        </pc:sldMkLst>
      </pc:sldChg>
      <pc:sldChg chg="modAnim">
        <pc:chgData name="Chitambar, Eric" userId="05f873b4-a386-453d-a2e0-769001d3b38e" providerId="ADAL" clId="{3B87C59A-9391-45AE-812B-24AF260451E3}" dt="2020-02-03T15:46:33.889" v="15"/>
        <pc:sldMkLst>
          <pc:docMk/>
          <pc:sldMk cId="462586304" sldId="286"/>
        </pc:sldMkLst>
      </pc:sldChg>
    </pc:docChg>
  </pc:docChgLst>
  <pc:docChgLst>
    <pc:chgData name="Chitambar, Eric" userId="05f873b4-a386-453d-a2e0-769001d3b38e" providerId="ADAL" clId="{355722FF-8141-4DE1-B006-A580306FB3DC}"/>
    <pc:docChg chg="custSel modSld">
      <pc:chgData name="Chitambar, Eric" userId="05f873b4-a386-453d-a2e0-769001d3b38e" providerId="ADAL" clId="{355722FF-8141-4DE1-B006-A580306FB3DC}" dt="2020-01-29T15:44:45.232" v="57"/>
      <pc:docMkLst>
        <pc:docMk/>
      </pc:docMkLst>
      <pc:sldChg chg="modAnim">
        <pc:chgData name="Chitambar, Eric" userId="05f873b4-a386-453d-a2e0-769001d3b38e" providerId="ADAL" clId="{355722FF-8141-4DE1-B006-A580306FB3DC}" dt="2020-01-29T15:44:27.717" v="55"/>
        <pc:sldMkLst>
          <pc:docMk/>
          <pc:sldMk cId="3554421356" sldId="271"/>
        </pc:sldMkLst>
      </pc:sldChg>
      <pc:sldChg chg="addSp delSp modSp modAnim">
        <pc:chgData name="Chitambar, Eric" userId="05f873b4-a386-453d-a2e0-769001d3b38e" providerId="ADAL" clId="{355722FF-8141-4DE1-B006-A580306FB3DC}" dt="2020-01-29T15:42:56.902" v="51" actId="478"/>
        <pc:sldMkLst>
          <pc:docMk/>
          <pc:sldMk cId="3812946261" sldId="272"/>
        </pc:sldMkLst>
        <pc:picChg chg="del mod ord">
          <ac:chgData name="Chitambar, Eric" userId="05f873b4-a386-453d-a2e0-769001d3b38e" providerId="ADAL" clId="{355722FF-8141-4DE1-B006-A580306FB3DC}" dt="2020-01-29T15:42:56.902" v="51" actId="478"/>
          <ac:picMkLst>
            <pc:docMk/>
            <pc:sldMk cId="3812946261" sldId="272"/>
            <ac:picMk id="3" creationId="{3C6DA2F9-E368-4EAF-9D67-66586FB692C8}"/>
          </ac:picMkLst>
        </pc:picChg>
        <pc:picChg chg="add mod">
          <ac:chgData name="Chitambar, Eric" userId="05f873b4-a386-453d-a2e0-769001d3b38e" providerId="ADAL" clId="{355722FF-8141-4DE1-B006-A580306FB3DC}" dt="2020-01-29T15:42:02.803" v="36" actId="1076"/>
          <ac:picMkLst>
            <pc:docMk/>
            <pc:sldMk cId="3812946261" sldId="272"/>
            <ac:picMk id="5" creationId="{7676BB89-ACAD-41A8-84CC-F28E70F8842C}"/>
          </ac:picMkLst>
        </pc:picChg>
        <pc:picChg chg="del mod">
          <ac:chgData name="Chitambar, Eric" userId="05f873b4-a386-453d-a2e0-769001d3b38e" providerId="ADAL" clId="{355722FF-8141-4DE1-B006-A580306FB3DC}" dt="2020-01-29T15:41:57.242" v="35" actId="478"/>
          <ac:picMkLst>
            <pc:docMk/>
            <pc:sldMk cId="3812946261" sldId="272"/>
            <ac:picMk id="6" creationId="{9D3D93B3-AD0F-406C-8981-97FD9837A863}"/>
          </ac:picMkLst>
        </pc:picChg>
        <pc:picChg chg="add del mod">
          <ac:chgData name="Chitambar, Eric" userId="05f873b4-a386-453d-a2e0-769001d3b38e" providerId="ADAL" clId="{355722FF-8141-4DE1-B006-A580306FB3DC}" dt="2020-01-29T15:41:30.252" v="18" actId="478"/>
          <ac:picMkLst>
            <pc:docMk/>
            <pc:sldMk cId="3812946261" sldId="272"/>
            <ac:picMk id="7" creationId="{7CD365FC-0FB6-43E7-8F58-30F118FF07CD}"/>
          </ac:picMkLst>
        </pc:picChg>
        <pc:picChg chg="mod ord">
          <ac:chgData name="Chitambar, Eric" userId="05f873b4-a386-453d-a2e0-769001d3b38e" providerId="ADAL" clId="{355722FF-8141-4DE1-B006-A580306FB3DC}" dt="2020-01-29T15:42:05.197" v="37" actId="1076"/>
          <ac:picMkLst>
            <pc:docMk/>
            <pc:sldMk cId="3812946261" sldId="272"/>
            <ac:picMk id="9" creationId="{E9E01EC8-A0F7-4DD0-B986-47F18BDE647B}"/>
          </ac:picMkLst>
        </pc:picChg>
        <pc:picChg chg="mod">
          <ac:chgData name="Chitambar, Eric" userId="05f873b4-a386-453d-a2e0-769001d3b38e" providerId="ADAL" clId="{355722FF-8141-4DE1-B006-A580306FB3DC}" dt="2020-01-29T15:41:41.507" v="19" actId="1076"/>
          <ac:picMkLst>
            <pc:docMk/>
            <pc:sldMk cId="3812946261" sldId="272"/>
            <ac:picMk id="11" creationId="{ADFE68F7-9668-4B51-B25E-ED21D881D5E9}"/>
          </ac:picMkLst>
        </pc:picChg>
        <pc:picChg chg="mod ord">
          <ac:chgData name="Chitambar, Eric" userId="05f873b4-a386-453d-a2e0-769001d3b38e" providerId="ADAL" clId="{355722FF-8141-4DE1-B006-A580306FB3DC}" dt="2020-01-29T15:42:56.902" v="50" actId="108"/>
          <ac:picMkLst>
            <pc:docMk/>
            <pc:sldMk cId="3812946261" sldId="272"/>
            <ac:picMk id="12" creationId="{582D8F7A-4947-4392-97C0-F5B2B61602FC}"/>
          </ac:picMkLst>
        </pc:picChg>
      </pc:sldChg>
      <pc:sldChg chg="modAnim">
        <pc:chgData name="Chitambar, Eric" userId="05f873b4-a386-453d-a2e0-769001d3b38e" providerId="ADAL" clId="{355722FF-8141-4DE1-B006-A580306FB3DC}" dt="2020-01-29T15:44:15.022" v="53"/>
        <pc:sldMkLst>
          <pc:docMk/>
          <pc:sldMk cId="1779702884" sldId="273"/>
        </pc:sldMkLst>
      </pc:sldChg>
      <pc:sldChg chg="modSp modAnim">
        <pc:chgData name="Chitambar, Eric" userId="05f873b4-a386-453d-a2e0-769001d3b38e" providerId="ADAL" clId="{355722FF-8141-4DE1-B006-A580306FB3DC}" dt="2020-01-29T15:44:45.232" v="57"/>
        <pc:sldMkLst>
          <pc:docMk/>
          <pc:sldMk cId="3836786430" sldId="274"/>
        </pc:sldMkLst>
        <pc:picChg chg="mod">
          <ac:chgData name="Chitambar, Eric" userId="05f873b4-a386-453d-a2e0-769001d3b38e" providerId="ADAL" clId="{355722FF-8141-4DE1-B006-A580306FB3DC}" dt="2020-01-29T15:44:43.183" v="56" actId="1076"/>
          <ac:picMkLst>
            <pc:docMk/>
            <pc:sldMk cId="3836786430" sldId="274"/>
            <ac:picMk id="13" creationId="{CB385940-E184-467C-B1B1-4E8419857F45}"/>
          </ac:picMkLst>
        </pc:picChg>
      </pc:sldChg>
    </pc:docChg>
  </pc:docChgLst>
  <pc:docChgLst>
    <pc:chgData name="Eric Chitambar" userId="05f873b4-a386-453d-a2e0-769001d3b38e" providerId="ADAL" clId="{2D00D17F-1B30-498C-8494-3669A8D8EA3F}"/>
    <pc:docChg chg="undo custSel addSld delSld modSld">
      <pc:chgData name="Eric Chitambar" userId="05f873b4-a386-453d-a2e0-769001d3b38e" providerId="ADAL" clId="{2D00D17F-1B30-498C-8494-3669A8D8EA3F}" dt="2020-02-05T05:57:18.145" v="565" actId="1076"/>
      <pc:docMkLst>
        <pc:docMk/>
      </pc:docMkLst>
      <pc:sldChg chg="modSp">
        <pc:chgData name="Eric Chitambar" userId="05f873b4-a386-453d-a2e0-769001d3b38e" providerId="ADAL" clId="{2D00D17F-1B30-498C-8494-3669A8D8EA3F}" dt="2020-02-05T04:41:54.711" v="0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2D00D17F-1B30-498C-8494-3669A8D8EA3F}" dt="2020-02-05T04:41:54.711" v="0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2D00D17F-1B30-498C-8494-3669A8D8EA3F}" dt="2020-02-05T05:04:11.639" v="160" actId="2696"/>
        <pc:sldMkLst>
          <pc:docMk/>
          <pc:sldMk cId="4192140971" sldId="268"/>
        </pc:sldMkLst>
      </pc:sldChg>
      <pc:sldChg chg="del">
        <pc:chgData name="Eric Chitambar" userId="05f873b4-a386-453d-a2e0-769001d3b38e" providerId="ADAL" clId="{2D00D17F-1B30-498C-8494-3669A8D8EA3F}" dt="2020-02-05T05:04:11.652" v="162" actId="2696"/>
        <pc:sldMkLst>
          <pc:docMk/>
          <pc:sldMk cId="152143382" sldId="282"/>
        </pc:sldMkLst>
      </pc:sldChg>
      <pc:sldChg chg="del">
        <pc:chgData name="Eric Chitambar" userId="05f873b4-a386-453d-a2e0-769001d3b38e" providerId="ADAL" clId="{2D00D17F-1B30-498C-8494-3669A8D8EA3F}" dt="2020-02-05T05:04:11.639" v="159" actId="2696"/>
        <pc:sldMkLst>
          <pc:docMk/>
          <pc:sldMk cId="3552612026" sldId="283"/>
        </pc:sldMkLst>
      </pc:sldChg>
      <pc:sldChg chg="addSp delSp modSp delAnim modAnim">
        <pc:chgData name="Eric Chitambar" userId="05f873b4-a386-453d-a2e0-769001d3b38e" providerId="ADAL" clId="{2D00D17F-1B30-498C-8494-3669A8D8EA3F}" dt="2020-02-05T05:04:06.900" v="158" actId="1076"/>
        <pc:sldMkLst>
          <pc:docMk/>
          <pc:sldMk cId="1865196493" sldId="285"/>
        </pc:sldMkLst>
        <pc:picChg chg="mod ord">
          <ac:chgData name="Eric Chitambar" userId="05f873b4-a386-453d-a2e0-769001d3b38e" providerId="ADAL" clId="{2D00D17F-1B30-498C-8494-3669A8D8EA3F}" dt="2020-02-05T04:45:26.412" v="18" actId="1076"/>
          <ac:picMkLst>
            <pc:docMk/>
            <pc:sldMk cId="1865196493" sldId="285"/>
            <ac:picMk id="4" creationId="{D7CDB45A-7FC6-46E2-AB67-E2D41262D647}"/>
          </ac:picMkLst>
        </pc:picChg>
        <pc:picChg chg="del mod">
          <ac:chgData name="Eric Chitambar" userId="05f873b4-a386-453d-a2e0-769001d3b38e" providerId="ADAL" clId="{2D00D17F-1B30-498C-8494-3669A8D8EA3F}" dt="2020-02-05T04:47:58.800" v="39" actId="478"/>
          <ac:picMkLst>
            <pc:docMk/>
            <pc:sldMk cId="1865196493" sldId="285"/>
            <ac:picMk id="6" creationId="{B66E5B2D-DC3F-446A-8509-31BA88D76698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8" creationId="{A0718008-6054-438E-9F26-BFE72AC7E0A7}"/>
          </ac:picMkLst>
        </pc:picChg>
        <pc:picChg chg="mod ord">
          <ac:chgData name="Eric Chitambar" userId="05f873b4-a386-453d-a2e0-769001d3b38e" providerId="ADAL" clId="{2D00D17F-1B30-498C-8494-3669A8D8EA3F}" dt="2020-02-05T04:47:58.800" v="38" actId="108"/>
          <ac:picMkLst>
            <pc:docMk/>
            <pc:sldMk cId="1865196493" sldId="285"/>
            <ac:picMk id="9" creationId="{2BD721D4-2D97-488A-BDA3-C90A0524496C}"/>
          </ac:picMkLst>
        </pc:picChg>
        <pc:picChg chg="add del mod">
          <ac:chgData name="Eric Chitambar" userId="05f873b4-a386-453d-a2e0-769001d3b38e" providerId="ADAL" clId="{2D00D17F-1B30-498C-8494-3669A8D8EA3F}" dt="2020-02-05T04:45:20.201" v="17" actId="478"/>
          <ac:picMkLst>
            <pc:docMk/>
            <pc:sldMk cId="1865196493" sldId="285"/>
            <ac:picMk id="11" creationId="{09DC15B6-44AE-4449-A134-E3432A45533D}"/>
          </ac:picMkLst>
        </pc:picChg>
        <pc:picChg chg="mod">
          <ac:chgData name="Eric Chitambar" userId="05f873b4-a386-453d-a2e0-769001d3b38e" providerId="ADAL" clId="{2D00D17F-1B30-498C-8494-3669A8D8EA3F}" dt="2020-02-05T05:03:56.379" v="157" actId="1076"/>
          <ac:picMkLst>
            <pc:docMk/>
            <pc:sldMk cId="1865196493" sldId="285"/>
            <ac:picMk id="12" creationId="{FD76849A-67B4-4A5F-99C7-62C79506F16A}"/>
          </ac:picMkLst>
        </pc:picChg>
        <pc:picChg chg="del mod">
          <ac:chgData name="Eric Chitambar" userId="05f873b4-a386-453d-a2e0-769001d3b38e" providerId="ADAL" clId="{2D00D17F-1B30-498C-8494-3669A8D8EA3F}" dt="2020-02-05T04:58:27.015" v="67" actId="478"/>
          <ac:picMkLst>
            <pc:docMk/>
            <pc:sldMk cId="1865196493" sldId="285"/>
            <ac:picMk id="14" creationId="{AA6E38A7-4EAC-45ED-A474-61827ADA7713}"/>
          </ac:picMkLst>
        </pc:picChg>
        <pc:picChg chg="del mod">
          <ac:chgData name="Eric Chitambar" userId="05f873b4-a386-453d-a2e0-769001d3b38e" providerId="ADAL" clId="{2D00D17F-1B30-498C-8494-3669A8D8EA3F}" dt="2020-02-05T05:02:25.080" v="141" actId="478"/>
          <ac:picMkLst>
            <pc:docMk/>
            <pc:sldMk cId="1865196493" sldId="285"/>
            <ac:picMk id="16" creationId="{888F7499-B791-4278-924E-E5739442DC33}"/>
          </ac:picMkLst>
        </pc:picChg>
        <pc:picChg chg="del mod ord">
          <ac:chgData name="Eric Chitambar" userId="05f873b4-a386-453d-a2e0-769001d3b38e" providerId="ADAL" clId="{2D00D17F-1B30-498C-8494-3669A8D8EA3F}" dt="2020-02-05T04:58:58.450" v="80" actId="478"/>
          <ac:picMkLst>
            <pc:docMk/>
            <pc:sldMk cId="1865196493" sldId="285"/>
            <ac:picMk id="17" creationId="{3DB19195-620F-4A7C-A41B-45DC3C40F9E8}"/>
          </ac:picMkLst>
        </pc:picChg>
        <pc:picChg chg="del mod">
          <ac:chgData name="Eric Chitambar" userId="05f873b4-a386-453d-a2e0-769001d3b38e" providerId="ADAL" clId="{2D00D17F-1B30-498C-8494-3669A8D8EA3F}" dt="2020-02-05T05:02:25.080" v="141" actId="478"/>
          <ac:picMkLst>
            <pc:docMk/>
            <pc:sldMk cId="1865196493" sldId="285"/>
            <ac:picMk id="18" creationId="{1E596781-7B7A-4505-95C9-C023EB1250CD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20" creationId="{BA12DD2D-6137-45BA-BACF-EE3B65118C15}"/>
          </ac:picMkLst>
        </pc:picChg>
        <pc:picChg chg="del mod ord">
          <ac:chgData name="Eric Chitambar" userId="05f873b4-a386-453d-a2e0-769001d3b38e" providerId="ADAL" clId="{2D00D17F-1B30-498C-8494-3669A8D8EA3F}" dt="2020-02-05T04:59:29.875" v="94" actId="478"/>
          <ac:picMkLst>
            <pc:docMk/>
            <pc:sldMk cId="1865196493" sldId="285"/>
            <ac:picMk id="21" creationId="{DFD99FC8-0EDA-438C-8D83-5CB13CE2B744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22" creationId="{1302432B-B716-40AC-8D82-B0936B1BC5B0}"/>
          </ac:picMkLst>
        </pc:picChg>
        <pc:picChg chg="mod ord">
          <ac:chgData name="Eric Chitambar" userId="05f873b4-a386-453d-a2e0-769001d3b38e" providerId="ADAL" clId="{2D00D17F-1B30-498C-8494-3669A8D8EA3F}" dt="2020-02-05T05:03:56.379" v="157" actId="1076"/>
          <ac:picMkLst>
            <pc:docMk/>
            <pc:sldMk cId="1865196493" sldId="285"/>
            <ac:picMk id="24" creationId="{069144BC-2265-4CB2-A02F-88FE8EEB862C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25" creationId="{E01D42D7-95D8-4D8C-8007-BB2F0C951259}"/>
          </ac:picMkLst>
        </pc:picChg>
        <pc:picChg chg="del">
          <ac:chgData name="Eric Chitambar" userId="05f873b4-a386-453d-a2e0-769001d3b38e" providerId="ADAL" clId="{2D00D17F-1B30-498C-8494-3669A8D8EA3F}" dt="2020-02-05T05:00:15.190" v="96"/>
          <ac:picMkLst>
            <pc:docMk/>
            <pc:sldMk cId="1865196493" sldId="285"/>
            <ac:picMk id="26" creationId="{02742045-90D4-42B4-BFD4-53C1A7EA9484}"/>
          </ac:picMkLst>
        </pc:picChg>
        <pc:picChg chg="mod">
          <ac:chgData name="Eric Chitambar" userId="05f873b4-a386-453d-a2e0-769001d3b38e" providerId="ADAL" clId="{2D00D17F-1B30-498C-8494-3669A8D8EA3F}" dt="2020-02-05T05:04:06.900" v="158" actId="1076"/>
          <ac:picMkLst>
            <pc:docMk/>
            <pc:sldMk cId="1865196493" sldId="285"/>
            <ac:picMk id="28" creationId="{CFDCC3BC-7AEB-4369-AA60-A23C4B06F4E8}"/>
          </ac:picMkLst>
        </pc:picChg>
        <pc:picChg chg="mod">
          <ac:chgData name="Eric Chitambar" userId="05f873b4-a386-453d-a2e0-769001d3b38e" providerId="ADAL" clId="{2D00D17F-1B30-498C-8494-3669A8D8EA3F}" dt="2020-02-05T05:04:06.900" v="158" actId="1076"/>
          <ac:picMkLst>
            <pc:docMk/>
            <pc:sldMk cId="1865196493" sldId="285"/>
            <ac:picMk id="30" creationId="{DE750EED-9E70-4A73-8A4B-96610D6E2825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36" creationId="{21631079-5C34-4A51-9677-424F11F2287E}"/>
          </ac:picMkLst>
        </pc:picChg>
        <pc:picChg chg="del">
          <ac:chgData name="Eric Chitambar" userId="05f873b4-a386-453d-a2e0-769001d3b38e" providerId="ADAL" clId="{2D00D17F-1B30-498C-8494-3669A8D8EA3F}" dt="2020-02-05T04:43:55.575" v="1" actId="478"/>
          <ac:picMkLst>
            <pc:docMk/>
            <pc:sldMk cId="1865196493" sldId="285"/>
            <ac:picMk id="38" creationId="{5A565A80-7C41-4B94-94EE-823E75DCCED4}"/>
          </ac:picMkLst>
        </pc:picChg>
      </pc:sldChg>
      <pc:sldChg chg="del">
        <pc:chgData name="Eric Chitambar" userId="05f873b4-a386-453d-a2e0-769001d3b38e" providerId="ADAL" clId="{2D00D17F-1B30-498C-8494-3669A8D8EA3F}" dt="2020-02-05T05:04:11.652" v="161" actId="2696"/>
        <pc:sldMkLst>
          <pc:docMk/>
          <pc:sldMk cId="462586304" sldId="286"/>
        </pc:sldMkLst>
      </pc:sldChg>
      <pc:sldChg chg="delSp modSp delAnim">
        <pc:chgData name="Eric Chitambar" userId="05f873b4-a386-453d-a2e0-769001d3b38e" providerId="ADAL" clId="{2D00D17F-1B30-498C-8494-3669A8D8EA3F}" dt="2020-02-05T05:02:11.050" v="140" actId="1076"/>
        <pc:sldMkLst>
          <pc:docMk/>
          <pc:sldMk cId="1822028644" sldId="287"/>
        </pc:sldMkLst>
        <pc:spChg chg="mod">
          <ac:chgData name="Eric Chitambar" userId="05f873b4-a386-453d-a2e0-769001d3b38e" providerId="ADAL" clId="{2D00D17F-1B30-498C-8494-3669A8D8EA3F}" dt="2020-02-05T05:02:03.160" v="138" actId="1076"/>
          <ac:spMkLst>
            <pc:docMk/>
            <pc:sldMk cId="1822028644" sldId="287"/>
            <ac:spMk id="2" creationId="{36AFBAEA-E603-442A-BA07-BC0EC2445F4A}"/>
          </ac:spMkLst>
        </pc:spChg>
        <pc:picChg chg="del mod">
          <ac:chgData name="Eric Chitambar" userId="05f873b4-a386-453d-a2e0-769001d3b38e" providerId="ADAL" clId="{2D00D17F-1B30-498C-8494-3669A8D8EA3F}" dt="2020-02-05T05:01:49.185" v="122" actId="478"/>
          <ac:picMkLst>
            <pc:docMk/>
            <pc:sldMk cId="1822028644" sldId="287"/>
            <ac:picMk id="4" creationId="{4695BEE4-2822-428A-A51B-274B2176F401}"/>
          </ac:picMkLst>
        </pc:picChg>
        <pc:picChg chg="del mod ord">
          <ac:chgData name="Eric Chitambar" userId="05f873b4-a386-453d-a2e0-769001d3b38e" providerId="ADAL" clId="{2D00D17F-1B30-498C-8494-3669A8D8EA3F}" dt="2020-02-05T05:01:57.025" v="135" actId="478"/>
          <ac:picMkLst>
            <pc:docMk/>
            <pc:sldMk cId="1822028644" sldId="287"/>
            <ac:picMk id="6" creationId="{5162D3D8-548A-4A39-B863-449EF8FA53B9}"/>
          </ac:picMkLst>
        </pc:picChg>
        <pc:picChg chg="del">
          <ac:chgData name="Eric Chitambar" userId="05f873b4-a386-453d-a2e0-769001d3b38e" providerId="ADAL" clId="{2D00D17F-1B30-498C-8494-3669A8D8EA3F}" dt="2020-02-05T05:00:22.140" v="97" actId="478"/>
          <ac:picMkLst>
            <pc:docMk/>
            <pc:sldMk cId="1822028644" sldId="287"/>
            <ac:picMk id="8" creationId="{A0718008-6054-438E-9F26-BFE72AC7E0A7}"/>
          </ac:picMkLst>
        </pc:picChg>
        <pc:picChg chg="mod ord">
          <ac:chgData name="Eric Chitambar" userId="05f873b4-a386-453d-a2e0-769001d3b38e" providerId="ADAL" clId="{2D00D17F-1B30-498C-8494-3669A8D8EA3F}" dt="2020-02-05T05:02:11.050" v="140" actId="1076"/>
          <ac:picMkLst>
            <pc:docMk/>
            <pc:sldMk cId="1822028644" sldId="287"/>
            <ac:picMk id="9" creationId="{D1F9F95B-66A1-43D0-89CF-409A6E6CE0BE}"/>
          </ac:picMkLst>
        </pc:picChg>
        <pc:picChg chg="mod">
          <ac:chgData name="Eric Chitambar" userId="05f873b4-a386-453d-a2e0-769001d3b38e" providerId="ADAL" clId="{2D00D17F-1B30-498C-8494-3669A8D8EA3F}" dt="2020-02-05T05:02:07.699" v="139" actId="1076"/>
          <ac:picMkLst>
            <pc:docMk/>
            <pc:sldMk cId="1822028644" sldId="287"/>
            <ac:picMk id="16" creationId="{888F7499-B791-4278-924E-E5739442DC33}"/>
          </ac:picMkLst>
        </pc:picChg>
        <pc:picChg chg="mod">
          <ac:chgData name="Eric Chitambar" userId="05f873b4-a386-453d-a2e0-769001d3b38e" providerId="ADAL" clId="{2D00D17F-1B30-498C-8494-3669A8D8EA3F}" dt="2020-02-05T05:02:07.699" v="139" actId="1076"/>
          <ac:picMkLst>
            <pc:docMk/>
            <pc:sldMk cId="1822028644" sldId="287"/>
            <ac:picMk id="18" creationId="{1E596781-7B7A-4505-95C9-C023EB1250CD}"/>
          </ac:picMkLst>
        </pc:picChg>
        <pc:picChg chg="del">
          <ac:chgData name="Eric Chitambar" userId="05f873b4-a386-453d-a2e0-769001d3b38e" providerId="ADAL" clId="{2D00D17F-1B30-498C-8494-3669A8D8EA3F}" dt="2020-02-05T05:00:22.140" v="97" actId="478"/>
          <ac:picMkLst>
            <pc:docMk/>
            <pc:sldMk cId="1822028644" sldId="287"/>
            <ac:picMk id="20" creationId="{BA12DD2D-6137-45BA-BACF-EE3B65118C15}"/>
          </ac:picMkLst>
        </pc:picChg>
        <pc:picChg chg="del">
          <ac:chgData name="Eric Chitambar" userId="05f873b4-a386-453d-a2e0-769001d3b38e" providerId="ADAL" clId="{2D00D17F-1B30-498C-8494-3669A8D8EA3F}" dt="2020-02-05T05:00:22.140" v="97" actId="478"/>
          <ac:picMkLst>
            <pc:docMk/>
            <pc:sldMk cId="1822028644" sldId="287"/>
            <ac:picMk id="22" creationId="{1302432B-B716-40AC-8D82-B0936B1BC5B0}"/>
          </ac:picMkLst>
        </pc:picChg>
        <pc:picChg chg="del">
          <ac:chgData name="Eric Chitambar" userId="05f873b4-a386-453d-a2e0-769001d3b38e" providerId="ADAL" clId="{2D00D17F-1B30-498C-8494-3669A8D8EA3F}" dt="2020-02-05T05:00:22.140" v="97" actId="478"/>
          <ac:picMkLst>
            <pc:docMk/>
            <pc:sldMk cId="1822028644" sldId="287"/>
            <ac:picMk id="25" creationId="{E01D42D7-95D8-4D8C-8007-BB2F0C951259}"/>
          </ac:picMkLst>
        </pc:picChg>
        <pc:picChg chg="del mod">
          <ac:chgData name="Eric Chitambar" userId="05f873b4-a386-453d-a2e0-769001d3b38e" providerId="ADAL" clId="{2D00D17F-1B30-498C-8494-3669A8D8EA3F}" dt="2020-02-05T05:01:46.075" v="121" actId="478"/>
          <ac:picMkLst>
            <pc:docMk/>
            <pc:sldMk cId="1822028644" sldId="287"/>
            <ac:picMk id="36" creationId="{21631079-5C34-4A51-9677-424F11F2287E}"/>
          </ac:picMkLst>
        </pc:picChg>
        <pc:picChg chg="mod">
          <ac:chgData name="Eric Chitambar" userId="05f873b4-a386-453d-a2e0-769001d3b38e" providerId="ADAL" clId="{2D00D17F-1B30-498C-8494-3669A8D8EA3F}" dt="2020-02-05T05:02:11.050" v="140" actId="1076"/>
          <ac:picMkLst>
            <pc:docMk/>
            <pc:sldMk cId="1822028644" sldId="287"/>
            <ac:picMk id="38" creationId="{5A565A80-7C41-4B94-94EE-823E75DCCED4}"/>
          </ac:picMkLst>
        </pc:picChg>
      </pc:sldChg>
      <pc:sldChg chg="addSp delSp modSp add delAnim">
        <pc:chgData name="Eric Chitambar" userId="05f873b4-a386-453d-a2e0-769001d3b38e" providerId="ADAL" clId="{2D00D17F-1B30-498C-8494-3669A8D8EA3F}" dt="2020-02-05T05:18:43.799" v="353" actId="14100"/>
        <pc:sldMkLst>
          <pc:docMk/>
          <pc:sldMk cId="2216808050" sldId="288"/>
        </pc:sldMkLst>
        <pc:spChg chg="mod">
          <ac:chgData name="Eric Chitambar" userId="05f873b4-a386-453d-a2e0-769001d3b38e" providerId="ADAL" clId="{2D00D17F-1B30-498C-8494-3669A8D8EA3F}" dt="2020-02-05T05:04:44.930" v="198" actId="20577"/>
          <ac:spMkLst>
            <pc:docMk/>
            <pc:sldMk cId="2216808050" sldId="288"/>
            <ac:spMk id="2" creationId="{36AFBAEA-E603-442A-BA07-BC0EC2445F4A}"/>
          </ac:spMkLst>
        </pc:spChg>
        <pc:spChg chg="add mod">
          <ac:chgData name="Eric Chitambar" userId="05f873b4-a386-453d-a2e0-769001d3b38e" providerId="ADAL" clId="{2D00D17F-1B30-498C-8494-3669A8D8EA3F}" dt="2020-02-05T05:18:43.799" v="353" actId="14100"/>
          <ac:spMkLst>
            <pc:docMk/>
            <pc:sldMk cId="2216808050" sldId="288"/>
            <ac:spMk id="33" creationId="{3E248CBD-8EFF-4050-BA1B-DEB21B10F912}"/>
          </ac:spMkLst>
        </pc:spChg>
        <pc:picChg chg="del mod">
          <ac:chgData name="Eric Chitambar" userId="05f873b4-a386-453d-a2e0-769001d3b38e" providerId="ADAL" clId="{2D00D17F-1B30-498C-8494-3669A8D8EA3F}" dt="2020-02-05T05:11:36.769" v="218" actId="478"/>
          <ac:picMkLst>
            <pc:docMk/>
            <pc:sldMk cId="2216808050" sldId="288"/>
            <ac:picMk id="4" creationId="{9FF228E7-A2C6-4DC9-B165-220E344CA26C}"/>
          </ac:picMkLst>
        </pc:picChg>
        <pc:picChg chg="mod ord">
          <ac:chgData name="Eric Chitambar" userId="05f873b4-a386-453d-a2e0-769001d3b38e" providerId="ADAL" clId="{2D00D17F-1B30-498C-8494-3669A8D8EA3F}" dt="2020-02-05T05:13:10.849" v="227" actId="1076"/>
          <ac:picMkLst>
            <pc:docMk/>
            <pc:sldMk cId="2216808050" sldId="288"/>
            <ac:picMk id="6" creationId="{1E08D1EE-21AF-42FB-83BA-962E07FDBC53}"/>
          </ac:picMkLst>
        </pc:picChg>
        <pc:picChg chg="add mod">
          <ac:chgData name="Eric Chitambar" userId="05f873b4-a386-453d-a2e0-769001d3b38e" providerId="ADAL" clId="{2D00D17F-1B30-498C-8494-3669A8D8EA3F}" dt="2020-02-05T05:18:26.709" v="331" actId="1076"/>
          <ac:picMkLst>
            <pc:docMk/>
            <pc:sldMk cId="2216808050" sldId="288"/>
            <ac:picMk id="8" creationId="{5E8BE865-4158-429C-AE64-B63F1CC400A5}"/>
          </ac:picMkLst>
        </pc:picChg>
        <pc:picChg chg="del">
          <ac:chgData name="Eric Chitambar" userId="05f873b4-a386-453d-a2e0-769001d3b38e" providerId="ADAL" clId="{2D00D17F-1B30-498C-8494-3669A8D8EA3F}" dt="2020-02-05T05:04:48.205" v="199" actId="478"/>
          <ac:picMkLst>
            <pc:docMk/>
            <pc:sldMk cId="2216808050" sldId="288"/>
            <ac:picMk id="9" creationId="{D1F9F95B-66A1-43D0-89CF-409A6E6CE0BE}"/>
          </ac:picMkLst>
        </pc:picChg>
        <pc:picChg chg="del mod">
          <ac:chgData name="Eric Chitambar" userId="05f873b4-a386-453d-a2e0-769001d3b38e" providerId="ADAL" clId="{2D00D17F-1B30-498C-8494-3669A8D8EA3F}" dt="2020-02-05T05:15:11.119" v="246" actId="478"/>
          <ac:picMkLst>
            <pc:docMk/>
            <pc:sldMk cId="2216808050" sldId="288"/>
            <ac:picMk id="11" creationId="{3C5F3A3A-9D94-452B-9980-C55CE994E87B}"/>
          </ac:picMkLst>
        </pc:picChg>
        <pc:picChg chg="mod ord">
          <ac:chgData name="Eric Chitambar" userId="05f873b4-a386-453d-a2e0-769001d3b38e" providerId="ADAL" clId="{2D00D17F-1B30-498C-8494-3669A8D8EA3F}" dt="2020-02-05T05:15:15.620" v="247" actId="1076"/>
          <ac:picMkLst>
            <pc:docMk/>
            <pc:sldMk cId="2216808050" sldId="288"/>
            <ac:picMk id="13" creationId="{E9393456-F946-446C-8784-AA3A28652F6C}"/>
          </ac:picMkLst>
        </pc:picChg>
        <pc:picChg chg="del mod">
          <ac:chgData name="Eric Chitambar" userId="05f873b4-a386-453d-a2e0-769001d3b38e" providerId="ADAL" clId="{2D00D17F-1B30-498C-8494-3669A8D8EA3F}" dt="2020-02-05T05:16:28.889" v="266" actId="478"/>
          <ac:picMkLst>
            <pc:docMk/>
            <pc:sldMk cId="2216808050" sldId="288"/>
            <ac:picMk id="15" creationId="{CDDAA8C0-0E3C-4A89-9FFD-572637CE64AB}"/>
          </ac:picMkLst>
        </pc:picChg>
        <pc:picChg chg="del">
          <ac:chgData name="Eric Chitambar" userId="05f873b4-a386-453d-a2e0-769001d3b38e" providerId="ADAL" clId="{2D00D17F-1B30-498C-8494-3669A8D8EA3F}" dt="2020-02-05T05:04:48.205" v="199" actId="478"/>
          <ac:picMkLst>
            <pc:docMk/>
            <pc:sldMk cId="2216808050" sldId="288"/>
            <ac:picMk id="16" creationId="{888F7499-B791-4278-924E-E5739442DC33}"/>
          </ac:picMkLst>
        </pc:picChg>
        <pc:picChg chg="del">
          <ac:chgData name="Eric Chitambar" userId="05f873b4-a386-453d-a2e0-769001d3b38e" providerId="ADAL" clId="{2D00D17F-1B30-498C-8494-3669A8D8EA3F}" dt="2020-02-05T05:04:48.205" v="199" actId="478"/>
          <ac:picMkLst>
            <pc:docMk/>
            <pc:sldMk cId="2216808050" sldId="288"/>
            <ac:picMk id="18" creationId="{1E596781-7B7A-4505-95C9-C023EB1250CD}"/>
          </ac:picMkLst>
        </pc:picChg>
        <pc:picChg chg="mod ord">
          <ac:chgData name="Eric Chitambar" userId="05f873b4-a386-453d-a2e0-769001d3b38e" providerId="ADAL" clId="{2D00D17F-1B30-498C-8494-3669A8D8EA3F}" dt="2020-02-05T05:16:28.889" v="265" actId="108"/>
          <ac:picMkLst>
            <pc:docMk/>
            <pc:sldMk cId="2216808050" sldId="288"/>
            <ac:picMk id="19" creationId="{F087EB30-AAB9-4F56-B4C4-7A723D1EA6BE}"/>
          </ac:picMkLst>
        </pc:picChg>
        <pc:picChg chg="add del mod">
          <ac:chgData name="Eric Chitambar" userId="05f873b4-a386-453d-a2e0-769001d3b38e" providerId="ADAL" clId="{2D00D17F-1B30-498C-8494-3669A8D8EA3F}" dt="2020-02-05T05:16:55.229" v="280" actId="478"/>
          <ac:picMkLst>
            <pc:docMk/>
            <pc:sldMk cId="2216808050" sldId="288"/>
            <ac:picMk id="21" creationId="{F7554228-DF8E-45E3-AF7A-FCAE4D69F8F2}"/>
          </ac:picMkLst>
        </pc:picChg>
        <pc:picChg chg="del mod ord">
          <ac:chgData name="Eric Chitambar" userId="05f873b4-a386-453d-a2e0-769001d3b38e" providerId="ADAL" clId="{2D00D17F-1B30-498C-8494-3669A8D8EA3F}" dt="2020-02-05T05:17:02.754" v="292" actId="478"/>
          <ac:picMkLst>
            <pc:docMk/>
            <pc:sldMk cId="2216808050" sldId="288"/>
            <ac:picMk id="22" creationId="{306CEFA0-80EB-43AB-B251-627AA8BB25A3}"/>
          </ac:picMkLst>
        </pc:picChg>
        <pc:picChg chg="mod ord">
          <ac:chgData name="Eric Chitambar" userId="05f873b4-a386-453d-a2e0-769001d3b38e" providerId="ADAL" clId="{2D00D17F-1B30-498C-8494-3669A8D8EA3F}" dt="2020-02-05T05:17:02.754" v="291" actId="108"/>
          <ac:picMkLst>
            <pc:docMk/>
            <pc:sldMk cId="2216808050" sldId="288"/>
            <ac:picMk id="24" creationId="{00A4DD3B-53CD-4149-B0EC-CDE95F50AD00}"/>
          </ac:picMkLst>
        </pc:picChg>
        <pc:picChg chg="del mod">
          <ac:chgData name="Eric Chitambar" userId="05f873b4-a386-453d-a2e0-769001d3b38e" providerId="ADAL" clId="{2D00D17F-1B30-498C-8494-3669A8D8EA3F}" dt="2020-02-05T05:17:31.794" v="312" actId="478"/>
          <ac:picMkLst>
            <pc:docMk/>
            <pc:sldMk cId="2216808050" sldId="288"/>
            <ac:picMk id="26" creationId="{A86FB059-F708-431B-9A78-EC09889B6B56}"/>
          </ac:picMkLst>
        </pc:picChg>
        <pc:picChg chg="mod ord">
          <ac:chgData name="Eric Chitambar" userId="05f873b4-a386-453d-a2e0-769001d3b38e" providerId="ADAL" clId="{2D00D17F-1B30-498C-8494-3669A8D8EA3F}" dt="2020-02-05T05:17:31.794" v="311" actId="108"/>
          <ac:picMkLst>
            <pc:docMk/>
            <pc:sldMk cId="2216808050" sldId="288"/>
            <ac:picMk id="28" creationId="{E81DE573-92FF-465C-B535-4BEE4E52619C}"/>
          </ac:picMkLst>
        </pc:picChg>
        <pc:picChg chg="del mod">
          <ac:chgData name="Eric Chitambar" userId="05f873b4-a386-453d-a2e0-769001d3b38e" providerId="ADAL" clId="{2D00D17F-1B30-498C-8494-3669A8D8EA3F}" dt="2020-02-05T05:18:19.679" v="329" actId="478"/>
          <ac:picMkLst>
            <pc:docMk/>
            <pc:sldMk cId="2216808050" sldId="288"/>
            <ac:picMk id="30" creationId="{AC8ED3DF-8D6B-43A3-88F0-8D09C9F4AFE4}"/>
          </ac:picMkLst>
        </pc:picChg>
        <pc:picChg chg="mod ord">
          <ac:chgData name="Eric Chitambar" userId="05f873b4-a386-453d-a2e0-769001d3b38e" providerId="ADAL" clId="{2D00D17F-1B30-498C-8494-3669A8D8EA3F}" dt="2020-02-05T05:18:22.459" v="330" actId="1076"/>
          <ac:picMkLst>
            <pc:docMk/>
            <pc:sldMk cId="2216808050" sldId="288"/>
            <ac:picMk id="32" creationId="{2FBE78DA-4E35-4FDB-A921-D5A7B37FA943}"/>
          </ac:picMkLst>
        </pc:picChg>
        <pc:picChg chg="del">
          <ac:chgData name="Eric Chitambar" userId="05f873b4-a386-453d-a2e0-769001d3b38e" providerId="ADAL" clId="{2D00D17F-1B30-498C-8494-3669A8D8EA3F}" dt="2020-02-05T05:04:48.205" v="199" actId="478"/>
          <ac:picMkLst>
            <pc:docMk/>
            <pc:sldMk cId="2216808050" sldId="288"/>
            <ac:picMk id="38" creationId="{5A565A80-7C41-4B94-94EE-823E75DCCED4}"/>
          </ac:picMkLst>
        </pc:picChg>
      </pc:sldChg>
      <pc:sldChg chg="addSp delSp modSp add">
        <pc:chgData name="Eric Chitambar" userId="05f873b4-a386-453d-a2e0-769001d3b38e" providerId="ADAL" clId="{2D00D17F-1B30-498C-8494-3669A8D8EA3F}" dt="2020-02-05T05:30:44.141" v="519" actId="478"/>
        <pc:sldMkLst>
          <pc:docMk/>
          <pc:sldMk cId="4033823800" sldId="289"/>
        </pc:sldMkLst>
        <pc:spChg chg="mod">
          <ac:chgData name="Eric Chitambar" userId="05f873b4-a386-453d-a2e0-769001d3b38e" providerId="ADAL" clId="{2D00D17F-1B30-498C-8494-3669A8D8EA3F}" dt="2020-02-05T05:20:02.569" v="386" actId="20577"/>
          <ac:spMkLst>
            <pc:docMk/>
            <pc:sldMk cId="4033823800" sldId="289"/>
            <ac:spMk id="2" creationId="{36AFBAEA-E603-442A-BA07-BC0EC2445F4A}"/>
          </ac:spMkLst>
        </pc:spChg>
        <pc:spChg chg="del">
          <ac:chgData name="Eric Chitambar" userId="05f873b4-a386-453d-a2e0-769001d3b38e" providerId="ADAL" clId="{2D00D17F-1B30-498C-8494-3669A8D8EA3F}" dt="2020-02-05T05:20:08.449" v="387" actId="478"/>
          <ac:spMkLst>
            <pc:docMk/>
            <pc:sldMk cId="4033823800" sldId="289"/>
            <ac:spMk id="33" creationId="{3E248CBD-8EFF-4050-BA1B-DEB21B10F912}"/>
          </ac:spMkLst>
        </pc:spChg>
        <pc:picChg chg="mod">
          <ac:chgData name="Eric Chitambar" userId="05f873b4-a386-453d-a2e0-769001d3b38e" providerId="ADAL" clId="{2D00D17F-1B30-498C-8494-3669A8D8EA3F}" dt="2020-02-05T05:25:57.750" v="436" actId="1076"/>
          <ac:picMkLst>
            <pc:docMk/>
            <pc:sldMk cId="4033823800" sldId="289"/>
            <ac:picMk id="4" creationId="{84790200-B9EC-4115-84A5-882FAE51456D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6" creationId="{1E08D1EE-21AF-42FB-83BA-962E07FDBC53}"/>
          </ac:picMkLst>
        </pc:picChg>
        <pc:picChg chg="del mod">
          <ac:chgData name="Eric Chitambar" userId="05f873b4-a386-453d-a2e0-769001d3b38e" providerId="ADAL" clId="{2D00D17F-1B30-498C-8494-3669A8D8EA3F}" dt="2020-02-05T05:25:46.940" v="433" actId="478"/>
          <ac:picMkLst>
            <pc:docMk/>
            <pc:sldMk cId="4033823800" sldId="289"/>
            <ac:picMk id="7" creationId="{85CF2A88-9A5E-48AF-9323-5A03743017EF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8" creationId="{5E8BE865-4158-429C-AE64-B63F1CC400A5}"/>
          </ac:picMkLst>
        </pc:picChg>
        <pc:picChg chg="mod">
          <ac:chgData name="Eric Chitambar" userId="05f873b4-a386-453d-a2e0-769001d3b38e" providerId="ADAL" clId="{2D00D17F-1B30-498C-8494-3669A8D8EA3F}" dt="2020-02-05T05:25:54.590" v="435" actId="1076"/>
          <ac:picMkLst>
            <pc:docMk/>
            <pc:sldMk cId="4033823800" sldId="289"/>
            <ac:picMk id="10" creationId="{567A2B6B-C612-4A9D-94EB-C9B2E1DCF40C}"/>
          </ac:picMkLst>
        </pc:picChg>
        <pc:picChg chg="mod">
          <ac:chgData name="Eric Chitambar" userId="05f873b4-a386-453d-a2e0-769001d3b38e" providerId="ADAL" clId="{2D00D17F-1B30-498C-8494-3669A8D8EA3F}" dt="2020-02-05T05:25:57.750" v="436" actId="1076"/>
          <ac:picMkLst>
            <pc:docMk/>
            <pc:sldMk cId="4033823800" sldId="289"/>
            <ac:picMk id="12" creationId="{A9C22176-9447-4334-889F-E63FED1386D9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13" creationId="{E9393456-F946-446C-8784-AA3A28652F6C}"/>
          </ac:picMkLst>
        </pc:picChg>
        <pc:picChg chg="mod ord">
          <ac:chgData name="Eric Chitambar" userId="05f873b4-a386-453d-a2e0-769001d3b38e" providerId="ADAL" clId="{2D00D17F-1B30-498C-8494-3669A8D8EA3F}" dt="2020-02-05T05:25:54.590" v="435" actId="1076"/>
          <ac:picMkLst>
            <pc:docMk/>
            <pc:sldMk cId="4033823800" sldId="289"/>
            <ac:picMk id="15" creationId="{4A69CA99-539D-4D81-A8F3-D043508EC25D}"/>
          </ac:picMkLst>
        </pc:picChg>
        <pc:picChg chg="mod">
          <ac:chgData name="Eric Chitambar" userId="05f873b4-a386-453d-a2e0-769001d3b38e" providerId="ADAL" clId="{2D00D17F-1B30-498C-8494-3669A8D8EA3F}" dt="2020-02-05T05:26:10.910" v="443" actId="1076"/>
          <ac:picMkLst>
            <pc:docMk/>
            <pc:sldMk cId="4033823800" sldId="289"/>
            <ac:picMk id="17" creationId="{A59F3F3A-EF63-443A-A329-8635B87AAD51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19" creationId="{F087EB30-AAB9-4F56-B4C4-7A723D1EA6BE}"/>
          </ac:picMkLst>
        </pc:picChg>
        <pc:picChg chg="del mod">
          <ac:chgData name="Eric Chitambar" userId="05f873b4-a386-453d-a2e0-769001d3b38e" providerId="ADAL" clId="{2D00D17F-1B30-498C-8494-3669A8D8EA3F}" dt="2020-02-05T05:27:27.220" v="462" actId="478"/>
          <ac:picMkLst>
            <pc:docMk/>
            <pc:sldMk cId="4033823800" sldId="289"/>
            <ac:picMk id="20" creationId="{C001D86D-2F72-4816-AF16-CA12E91C373F}"/>
          </ac:picMkLst>
        </pc:picChg>
        <pc:picChg chg="mod ord">
          <ac:chgData name="Eric Chitambar" userId="05f873b4-a386-453d-a2e0-769001d3b38e" providerId="ADAL" clId="{2D00D17F-1B30-498C-8494-3669A8D8EA3F}" dt="2020-02-05T05:27:27.220" v="461" actId="108"/>
          <ac:picMkLst>
            <pc:docMk/>
            <pc:sldMk cId="4033823800" sldId="289"/>
            <ac:picMk id="22" creationId="{5E1A18A1-746B-4A60-92A9-0E8F0B8C0ECC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24" creationId="{00A4DD3B-53CD-4149-B0EC-CDE95F50AD00}"/>
          </ac:picMkLst>
        </pc:picChg>
        <pc:picChg chg="mod">
          <ac:chgData name="Eric Chitambar" userId="05f873b4-a386-453d-a2e0-769001d3b38e" providerId="ADAL" clId="{2D00D17F-1B30-498C-8494-3669A8D8EA3F}" dt="2020-02-05T05:29:36.270" v="496" actId="1076"/>
          <ac:picMkLst>
            <pc:docMk/>
            <pc:sldMk cId="4033823800" sldId="289"/>
            <ac:picMk id="25" creationId="{642D9174-05EB-42A6-8B60-81926D46F409}"/>
          </ac:picMkLst>
        </pc:picChg>
        <pc:picChg chg="del mod">
          <ac:chgData name="Eric Chitambar" userId="05f873b4-a386-453d-a2e0-769001d3b38e" providerId="ADAL" clId="{2D00D17F-1B30-498C-8494-3669A8D8EA3F}" dt="2020-02-05T05:29:17.475" v="488" actId="478"/>
          <ac:picMkLst>
            <pc:docMk/>
            <pc:sldMk cId="4033823800" sldId="289"/>
            <ac:picMk id="27" creationId="{C13E33E6-2D37-42B6-8333-B1A5E7BB5E4E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28" creationId="{E81DE573-92FF-465C-B535-4BEE4E52619C}"/>
          </ac:picMkLst>
        </pc:picChg>
        <pc:picChg chg="mod ord">
          <ac:chgData name="Eric Chitambar" userId="05f873b4-a386-453d-a2e0-769001d3b38e" providerId="ADAL" clId="{2D00D17F-1B30-498C-8494-3669A8D8EA3F}" dt="2020-02-05T05:29:17.475" v="487" actId="108"/>
          <ac:picMkLst>
            <pc:docMk/>
            <pc:sldMk cId="4033823800" sldId="289"/>
            <ac:picMk id="30" creationId="{562B9C73-9AE2-4E4F-BB93-5458B961AADA}"/>
          </ac:picMkLst>
        </pc:picChg>
        <pc:picChg chg="del">
          <ac:chgData name="Eric Chitambar" userId="05f873b4-a386-453d-a2e0-769001d3b38e" providerId="ADAL" clId="{2D00D17F-1B30-498C-8494-3669A8D8EA3F}" dt="2020-02-05T05:20:08.449" v="387" actId="478"/>
          <ac:picMkLst>
            <pc:docMk/>
            <pc:sldMk cId="4033823800" sldId="289"/>
            <ac:picMk id="32" creationId="{2FBE78DA-4E35-4FDB-A921-D5A7B37FA943}"/>
          </ac:picMkLst>
        </pc:picChg>
        <pc:picChg chg="mod">
          <ac:chgData name="Eric Chitambar" userId="05f873b4-a386-453d-a2e0-769001d3b38e" providerId="ADAL" clId="{2D00D17F-1B30-498C-8494-3669A8D8EA3F}" dt="2020-02-05T05:29:28.769" v="495" actId="1076"/>
          <ac:picMkLst>
            <pc:docMk/>
            <pc:sldMk cId="4033823800" sldId="289"/>
            <ac:picMk id="34" creationId="{F4415B3D-F1FF-4FBF-9D7B-1285AB6D78DE}"/>
          </ac:picMkLst>
        </pc:picChg>
        <pc:picChg chg="mod">
          <ac:chgData name="Eric Chitambar" userId="05f873b4-a386-453d-a2e0-769001d3b38e" providerId="ADAL" clId="{2D00D17F-1B30-498C-8494-3669A8D8EA3F}" dt="2020-02-05T05:30:30.730" v="507" actId="1076"/>
          <ac:picMkLst>
            <pc:docMk/>
            <pc:sldMk cId="4033823800" sldId="289"/>
            <ac:picMk id="36" creationId="{78D58901-965E-49BF-A2B9-6BD016F444FA}"/>
          </ac:picMkLst>
        </pc:picChg>
        <pc:picChg chg="add del mod">
          <ac:chgData name="Eric Chitambar" userId="05f873b4-a386-453d-a2e0-769001d3b38e" providerId="ADAL" clId="{2D00D17F-1B30-498C-8494-3669A8D8EA3F}" dt="2020-02-05T05:30:44.141" v="519" actId="478"/>
          <ac:picMkLst>
            <pc:docMk/>
            <pc:sldMk cId="4033823800" sldId="289"/>
            <ac:picMk id="37" creationId="{D2B3EC21-8A68-4F36-B0F0-3127EBDD7AF2}"/>
          </ac:picMkLst>
        </pc:picChg>
        <pc:picChg chg="mod ord">
          <ac:chgData name="Eric Chitambar" userId="05f873b4-a386-453d-a2e0-769001d3b38e" providerId="ADAL" clId="{2D00D17F-1B30-498C-8494-3669A8D8EA3F}" dt="2020-02-05T05:30:44.141" v="518" actId="108"/>
          <ac:picMkLst>
            <pc:docMk/>
            <pc:sldMk cId="4033823800" sldId="289"/>
            <ac:picMk id="39" creationId="{80FD6DBF-9A09-4A2F-B53F-993886D9400F}"/>
          </ac:picMkLst>
        </pc:picChg>
      </pc:sldChg>
      <pc:sldChg chg="delSp modSp add">
        <pc:chgData name="Eric Chitambar" userId="05f873b4-a386-453d-a2e0-769001d3b38e" providerId="ADAL" clId="{2D00D17F-1B30-498C-8494-3669A8D8EA3F}" dt="2020-02-05T05:57:18.145" v="565" actId="1076"/>
        <pc:sldMkLst>
          <pc:docMk/>
          <pc:sldMk cId="3465732721" sldId="290"/>
        </pc:sldMkLst>
        <pc:spChg chg="mod">
          <ac:chgData name="Eric Chitambar" userId="05f873b4-a386-453d-a2e0-769001d3b38e" providerId="ADAL" clId="{2D00D17F-1B30-498C-8494-3669A8D8EA3F}" dt="2020-02-05T05:56:40.821" v="557" actId="1076"/>
          <ac:spMkLst>
            <pc:docMk/>
            <pc:sldMk cId="3465732721" sldId="290"/>
            <ac:spMk id="2" creationId="{964601ED-1B70-48DE-B38A-068EEED4A7C6}"/>
          </ac:spMkLst>
        </pc:spChg>
        <pc:spChg chg="del">
          <ac:chgData name="Eric Chitambar" userId="05f873b4-a386-453d-a2e0-769001d3b38e" providerId="ADAL" clId="{2D00D17F-1B30-498C-8494-3669A8D8EA3F}" dt="2020-02-05T05:55:14.743" v="528" actId="478"/>
          <ac:spMkLst>
            <pc:docMk/>
            <pc:sldMk cId="3465732721" sldId="290"/>
            <ac:spMk id="3" creationId="{C004FDE1-28E0-49EB-9CDA-E015169C96A7}"/>
          </ac:spMkLst>
        </pc:spChg>
        <pc:picChg chg="del mod">
          <ac:chgData name="Eric Chitambar" userId="05f873b4-a386-453d-a2e0-769001d3b38e" providerId="ADAL" clId="{2D00D17F-1B30-498C-8494-3669A8D8EA3F}" dt="2020-02-05T05:56:19.183" v="555" actId="478"/>
          <ac:picMkLst>
            <pc:docMk/>
            <pc:sldMk cId="3465732721" sldId="290"/>
            <ac:picMk id="5" creationId="{43C0A137-0789-414D-BBF0-3FAC81C7A13B}"/>
          </ac:picMkLst>
        </pc:picChg>
        <pc:picChg chg="mod ord">
          <ac:chgData name="Eric Chitambar" userId="05f873b4-a386-453d-a2e0-769001d3b38e" providerId="ADAL" clId="{2D00D17F-1B30-498C-8494-3669A8D8EA3F}" dt="2020-02-05T05:56:42.641" v="558" actId="1076"/>
          <ac:picMkLst>
            <pc:docMk/>
            <pc:sldMk cId="3465732721" sldId="290"/>
            <ac:picMk id="7" creationId="{2C9B8331-5EED-48A6-A4BD-77E043F38124}"/>
          </ac:picMkLst>
        </pc:picChg>
        <pc:picChg chg="mod">
          <ac:chgData name="Eric Chitambar" userId="05f873b4-a386-453d-a2e0-769001d3b38e" providerId="ADAL" clId="{2D00D17F-1B30-498C-8494-3669A8D8EA3F}" dt="2020-02-05T05:57:18.145" v="565" actId="1076"/>
          <ac:picMkLst>
            <pc:docMk/>
            <pc:sldMk cId="3465732721" sldId="290"/>
            <ac:picMk id="9" creationId="{164AF66D-1656-4E65-B381-62DE0FF25FEB}"/>
          </ac:picMkLst>
        </pc:picChg>
      </pc:sldChg>
    </pc:docChg>
  </pc:docChgLst>
  <pc:docChgLst>
    <pc:chgData name="Eric Chitambar" userId="05f873b4-a386-453d-a2e0-769001d3b38e" providerId="ADAL" clId="{C32FCD8D-8A1E-402D-9BF1-B898288B676F}"/>
    <pc:docChg chg="custSel modSld">
      <pc:chgData name="Eric Chitambar" userId="05f873b4-a386-453d-a2e0-769001d3b38e" providerId="ADAL" clId="{C32FCD8D-8A1E-402D-9BF1-B898288B676F}" dt="2020-02-07T05:10:25.919" v="68"/>
      <pc:docMkLst>
        <pc:docMk/>
      </pc:docMkLst>
      <pc:sldChg chg="modSp modAnim">
        <pc:chgData name="Eric Chitambar" userId="05f873b4-a386-453d-a2e0-769001d3b38e" providerId="ADAL" clId="{C32FCD8D-8A1E-402D-9BF1-B898288B676F}" dt="2020-02-07T05:00:29.741" v="2"/>
        <pc:sldMkLst>
          <pc:docMk/>
          <pc:sldMk cId="3900111483" sldId="292"/>
        </pc:sldMkLst>
        <pc:picChg chg="mod">
          <ac:chgData name="Eric Chitambar" userId="05f873b4-a386-453d-a2e0-769001d3b38e" providerId="ADAL" clId="{C32FCD8D-8A1E-402D-9BF1-B898288B676F}" dt="2020-02-07T05:00:27.425" v="1" actId="1076"/>
          <ac:picMkLst>
            <pc:docMk/>
            <pc:sldMk cId="3900111483" sldId="292"/>
            <ac:picMk id="17" creationId="{1B60EFE3-0760-4A18-92B3-8C0F2E78F001}"/>
          </ac:picMkLst>
        </pc:picChg>
      </pc:sldChg>
      <pc:sldChg chg="modAnim">
        <pc:chgData name="Eric Chitambar" userId="05f873b4-a386-453d-a2e0-769001d3b38e" providerId="ADAL" clId="{C32FCD8D-8A1E-402D-9BF1-B898288B676F}" dt="2020-02-07T05:00:53.515" v="8"/>
        <pc:sldMkLst>
          <pc:docMk/>
          <pc:sldMk cId="998080936" sldId="293"/>
        </pc:sldMkLst>
      </pc:sldChg>
      <pc:sldChg chg="modAnim">
        <pc:chgData name="Eric Chitambar" userId="05f873b4-a386-453d-a2e0-769001d3b38e" providerId="ADAL" clId="{C32FCD8D-8A1E-402D-9BF1-B898288B676F}" dt="2020-02-07T05:01:08.425" v="11"/>
        <pc:sldMkLst>
          <pc:docMk/>
          <pc:sldMk cId="2248337478" sldId="294"/>
        </pc:sldMkLst>
      </pc:sldChg>
      <pc:sldChg chg="delSp modSp modAnim">
        <pc:chgData name="Eric Chitambar" userId="05f873b4-a386-453d-a2e0-769001d3b38e" providerId="ADAL" clId="{C32FCD8D-8A1E-402D-9BF1-B898288B676F}" dt="2020-02-07T05:10:25.919" v="68"/>
        <pc:sldMkLst>
          <pc:docMk/>
          <pc:sldMk cId="3589249722" sldId="295"/>
        </pc:sldMkLst>
        <pc:picChg chg="del mod">
          <ac:chgData name="Eric Chitambar" userId="05f873b4-a386-453d-a2e0-769001d3b38e" providerId="ADAL" clId="{C32FCD8D-8A1E-402D-9BF1-B898288B676F}" dt="2020-02-07T05:08:40.508" v="33" actId="478"/>
          <ac:picMkLst>
            <pc:docMk/>
            <pc:sldMk cId="3589249722" sldId="295"/>
            <ac:picMk id="5" creationId="{391BE730-28DD-45B9-AE70-A9F8F15FED4C}"/>
          </ac:picMkLst>
        </pc:picChg>
        <pc:picChg chg="mod ord">
          <ac:chgData name="Eric Chitambar" userId="05f873b4-a386-453d-a2e0-769001d3b38e" providerId="ADAL" clId="{C32FCD8D-8A1E-402D-9BF1-B898288B676F}" dt="2020-02-07T05:08:44.705" v="35" actId="1076"/>
          <ac:picMkLst>
            <pc:docMk/>
            <pc:sldMk cId="3589249722" sldId="295"/>
            <ac:picMk id="8" creationId="{506ABC7B-6E99-4B35-9AE0-827854098598}"/>
          </ac:picMkLst>
        </pc:picChg>
        <pc:picChg chg="del mod">
          <ac:chgData name="Eric Chitambar" userId="05f873b4-a386-453d-a2e0-769001d3b38e" providerId="ADAL" clId="{C32FCD8D-8A1E-402D-9BF1-B898288B676F}" dt="2020-02-07T05:09:55.340" v="54" actId="478"/>
          <ac:picMkLst>
            <pc:docMk/>
            <pc:sldMk cId="3589249722" sldId="295"/>
            <ac:picMk id="10" creationId="{D94E3415-673F-4432-8C4E-9BBA1A124494}"/>
          </ac:picMkLst>
        </pc:picChg>
        <pc:picChg chg="del">
          <ac:chgData name="Eric Chitambar" userId="05f873b4-a386-453d-a2e0-769001d3b38e" providerId="ADAL" clId="{C32FCD8D-8A1E-402D-9BF1-B898288B676F}" dt="2020-02-07T05:07:31.085" v="14" actId="478"/>
          <ac:picMkLst>
            <pc:docMk/>
            <pc:sldMk cId="3589249722" sldId="295"/>
            <ac:picMk id="12" creationId="{7352EFE3-B3EF-49F5-8288-07EC9C8ECA47}"/>
          </ac:picMkLst>
        </pc:picChg>
        <pc:picChg chg="del mod ord">
          <ac:chgData name="Eric Chitambar" userId="05f873b4-a386-453d-a2e0-769001d3b38e" providerId="ADAL" clId="{C32FCD8D-8A1E-402D-9BF1-B898288B676F}" dt="2020-02-07T05:10:10.848" v="66" actId="478"/>
          <ac:picMkLst>
            <pc:docMk/>
            <pc:sldMk cId="3589249722" sldId="295"/>
            <ac:picMk id="13" creationId="{575A53B1-A8FB-47DF-B0B7-2E7A5132EA01}"/>
          </ac:picMkLst>
        </pc:picChg>
        <pc:picChg chg="mod ord">
          <ac:chgData name="Eric Chitambar" userId="05f873b4-a386-453d-a2e0-769001d3b38e" providerId="ADAL" clId="{C32FCD8D-8A1E-402D-9BF1-B898288B676F}" dt="2020-02-07T05:10:10.848" v="65" actId="108"/>
          <ac:picMkLst>
            <pc:docMk/>
            <pc:sldMk cId="3589249722" sldId="295"/>
            <ac:picMk id="16" creationId="{89BEA8CF-D0A2-4AAA-A5F3-EDAEEF393808}"/>
          </ac:picMkLst>
        </pc:picChg>
      </pc:sldChg>
    </pc:docChg>
  </pc:docChgLst>
  <pc:docChgLst>
    <pc:chgData name="Eric Chitambar" userId="05f873b4-a386-453d-a2e0-769001d3b38e" providerId="ADAL" clId="{8839DC2C-0D56-4CE4-BB5E-65BB1A82BAF0}"/>
    <pc:docChg chg="custSel addSld delSld modSld">
      <pc:chgData name="Eric Chitambar" userId="05f873b4-a386-453d-a2e0-769001d3b38e" providerId="ADAL" clId="{8839DC2C-0D56-4CE4-BB5E-65BB1A82BAF0}" dt="2020-01-27T04:09:36.858" v="559" actId="478"/>
      <pc:docMkLst>
        <pc:docMk/>
      </pc:docMkLst>
      <pc:sldChg chg="modSp">
        <pc:chgData name="Eric Chitambar" userId="05f873b4-a386-453d-a2e0-769001d3b38e" providerId="ADAL" clId="{8839DC2C-0D56-4CE4-BB5E-65BB1A82BAF0}" dt="2020-01-27T02:40:33.542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8839DC2C-0D56-4CE4-BB5E-65BB1A82BAF0}" dt="2020-01-27T02:40:33.542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8839DC2C-0D56-4CE4-BB5E-65BB1A82BAF0}" dt="2020-01-27T02:41:07.644" v="3" actId="2696"/>
        <pc:sldMkLst>
          <pc:docMk/>
          <pc:sldMk cId="2593433590" sldId="258"/>
        </pc:sldMkLst>
      </pc:sldChg>
      <pc:sldChg chg="del">
        <pc:chgData name="Eric Chitambar" userId="05f873b4-a386-453d-a2e0-769001d3b38e" providerId="ADAL" clId="{8839DC2C-0D56-4CE4-BB5E-65BB1A82BAF0}" dt="2020-01-27T02:41:07.660" v="5" actId="2696"/>
        <pc:sldMkLst>
          <pc:docMk/>
          <pc:sldMk cId="2726117944" sldId="259"/>
        </pc:sldMkLst>
      </pc:sldChg>
      <pc:sldChg chg="del">
        <pc:chgData name="Eric Chitambar" userId="05f873b4-a386-453d-a2e0-769001d3b38e" providerId="ADAL" clId="{8839DC2C-0D56-4CE4-BB5E-65BB1A82BAF0}" dt="2020-01-27T02:41:07.660" v="4" actId="2696"/>
        <pc:sldMkLst>
          <pc:docMk/>
          <pc:sldMk cId="3942330364" sldId="260"/>
        </pc:sldMkLst>
      </pc:sldChg>
      <pc:sldChg chg="del">
        <pc:chgData name="Eric Chitambar" userId="05f873b4-a386-453d-a2e0-769001d3b38e" providerId="ADAL" clId="{8839DC2C-0D56-4CE4-BB5E-65BB1A82BAF0}" dt="2020-01-27T02:41:07.676" v="6" actId="2696"/>
        <pc:sldMkLst>
          <pc:docMk/>
          <pc:sldMk cId="3859612626" sldId="262"/>
        </pc:sldMkLst>
      </pc:sldChg>
      <pc:sldChg chg="del">
        <pc:chgData name="Eric Chitambar" userId="05f873b4-a386-453d-a2e0-769001d3b38e" providerId="ADAL" clId="{8839DC2C-0D56-4CE4-BB5E-65BB1A82BAF0}" dt="2020-01-27T02:41:07.691" v="7" actId="2696"/>
        <pc:sldMkLst>
          <pc:docMk/>
          <pc:sldMk cId="11250940" sldId="263"/>
        </pc:sldMkLst>
      </pc:sldChg>
      <pc:sldChg chg="addSp delSp modSp delAnim modAnim">
        <pc:chgData name="Eric Chitambar" userId="05f873b4-a386-453d-a2e0-769001d3b38e" providerId="ADAL" clId="{8839DC2C-0D56-4CE4-BB5E-65BB1A82BAF0}" dt="2020-01-27T02:42:28.345" v="118" actId="1035"/>
        <pc:sldMkLst>
          <pc:docMk/>
          <pc:sldMk cId="3472500195" sldId="266"/>
        </pc:sldMkLst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6" creationId="{61C65CC9-B09E-42FA-A642-56E64068BB53}"/>
          </ac:picMkLst>
        </pc:picChg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8" creationId="{797753EF-6DC7-4243-B9D4-ED84B2F5DD5E}"/>
          </ac:picMkLst>
        </pc:picChg>
        <pc:picChg chg="add mod">
          <ac:chgData name="Eric Chitambar" userId="05f873b4-a386-453d-a2e0-769001d3b38e" providerId="ADAL" clId="{8839DC2C-0D56-4CE4-BB5E-65BB1A82BAF0}" dt="2020-01-27T02:42:18.503" v="101" actId="1076"/>
          <ac:picMkLst>
            <pc:docMk/>
            <pc:sldMk cId="3472500195" sldId="266"/>
            <ac:picMk id="11" creationId="{8532E79D-93FA-4099-A0E6-A4434DA9A58D}"/>
          </ac:picMkLst>
        </pc:picChg>
        <pc:picChg chg="add mod">
          <ac:chgData name="Eric Chitambar" userId="05f873b4-a386-453d-a2e0-769001d3b38e" providerId="ADAL" clId="{8839DC2C-0D56-4CE4-BB5E-65BB1A82BAF0}" dt="2020-01-27T02:42:21.299" v="102" actId="1076"/>
          <ac:picMkLst>
            <pc:docMk/>
            <pc:sldMk cId="3472500195" sldId="266"/>
            <ac:picMk id="12" creationId="{50E1EBD6-00F0-45B0-8A59-B3F2EA7954B8}"/>
          </ac:picMkLst>
        </pc:picChg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17" creationId="{19662878-8C32-44DA-9A6D-761FEF3F6461}"/>
          </ac:picMkLst>
        </pc:picChg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22" creationId="{EF3A9032-034A-43C9-A3DC-ABE4292C4C62}"/>
          </ac:picMkLst>
        </pc:picChg>
        <pc:picChg chg="mod">
          <ac:chgData name="Eric Chitambar" userId="05f873b4-a386-453d-a2e0-769001d3b38e" providerId="ADAL" clId="{8839DC2C-0D56-4CE4-BB5E-65BB1A82BAF0}" dt="2020-01-27T02:42:28.345" v="118" actId="1035"/>
          <ac:picMkLst>
            <pc:docMk/>
            <pc:sldMk cId="3472500195" sldId="266"/>
            <ac:picMk id="24" creationId="{FDB7F34A-66AC-493B-96A7-EBDB8F9B3386}"/>
          </ac:picMkLst>
        </pc:picChg>
        <pc:picChg chg="del">
          <ac:chgData name="Eric Chitambar" userId="05f873b4-a386-453d-a2e0-769001d3b38e" providerId="ADAL" clId="{8839DC2C-0D56-4CE4-BB5E-65BB1A82BAF0}" dt="2020-01-27T02:41:32.499" v="9" actId="478"/>
          <ac:picMkLst>
            <pc:docMk/>
            <pc:sldMk cId="3472500195" sldId="266"/>
            <ac:picMk id="28" creationId="{4B8C4190-81B0-4F5C-8293-35C68828A9B4}"/>
          </ac:picMkLst>
        </pc:picChg>
        <pc:picChg chg="del">
          <ac:chgData name="Eric Chitambar" userId="05f873b4-a386-453d-a2e0-769001d3b38e" providerId="ADAL" clId="{8839DC2C-0D56-4CE4-BB5E-65BB1A82BAF0}" dt="2020-01-27T02:41:32.499" v="9" actId="478"/>
          <ac:picMkLst>
            <pc:docMk/>
            <pc:sldMk cId="3472500195" sldId="266"/>
            <ac:picMk id="31" creationId="{4F7633BA-F944-4BE9-990C-64B876835D81}"/>
          </ac:picMkLst>
        </pc:picChg>
        <pc:picChg chg="del">
          <ac:chgData name="Eric Chitambar" userId="05f873b4-a386-453d-a2e0-769001d3b38e" providerId="ADAL" clId="{8839DC2C-0D56-4CE4-BB5E-65BB1A82BAF0}" dt="2020-01-27T02:41:32.499" v="9" actId="478"/>
          <ac:picMkLst>
            <pc:docMk/>
            <pc:sldMk cId="3472500195" sldId="266"/>
            <ac:picMk id="38" creationId="{0CDC2A7A-7037-4592-85CC-109D3B7FF12F}"/>
          </ac:picMkLst>
        </pc:picChg>
      </pc:sldChg>
      <pc:sldChg chg="modSp">
        <pc:chgData name="Eric Chitambar" userId="05f873b4-a386-453d-a2e0-769001d3b38e" providerId="ADAL" clId="{8839DC2C-0D56-4CE4-BB5E-65BB1A82BAF0}" dt="2020-01-27T02:40:48.451" v="2" actId="6549"/>
        <pc:sldMkLst>
          <pc:docMk/>
          <pc:sldMk cId="2194429596" sldId="269"/>
        </pc:sldMkLst>
        <pc:spChg chg="mod">
          <ac:chgData name="Eric Chitambar" userId="05f873b4-a386-453d-a2e0-769001d3b38e" providerId="ADAL" clId="{8839DC2C-0D56-4CE4-BB5E-65BB1A82BAF0}" dt="2020-01-27T02:40:48.451" v="2" actId="6549"/>
          <ac:spMkLst>
            <pc:docMk/>
            <pc:sldMk cId="2194429596" sldId="269"/>
            <ac:spMk id="3" creationId="{BB78187C-B5D6-4DB0-9A1A-C42FAFB13398}"/>
          </ac:spMkLst>
        </pc:spChg>
      </pc:sldChg>
      <pc:sldChg chg="delSp modSp add">
        <pc:chgData name="Eric Chitambar" userId="05f873b4-a386-453d-a2e0-769001d3b38e" providerId="ADAL" clId="{8839DC2C-0D56-4CE4-BB5E-65BB1A82BAF0}" dt="2020-01-27T03:35:05.324" v="376" actId="478"/>
        <pc:sldMkLst>
          <pc:docMk/>
          <pc:sldMk cId="2708428107" sldId="270"/>
        </pc:sldMkLst>
        <pc:spChg chg="mod">
          <ac:chgData name="Eric Chitambar" userId="05f873b4-a386-453d-a2e0-769001d3b38e" providerId="ADAL" clId="{8839DC2C-0D56-4CE4-BB5E-65BB1A82BAF0}" dt="2020-01-27T03:04:30.470" v="197" actId="20577"/>
          <ac:spMkLst>
            <pc:docMk/>
            <pc:sldMk cId="2708428107" sldId="270"/>
            <ac:spMk id="2" creationId="{A31ED1C2-741D-4670-8694-9E7878683A4D}"/>
          </ac:spMkLst>
        </pc:spChg>
        <pc:spChg chg="del">
          <ac:chgData name="Eric Chitambar" userId="05f873b4-a386-453d-a2e0-769001d3b38e" providerId="ADAL" clId="{8839DC2C-0D56-4CE4-BB5E-65BB1A82BAF0}" dt="2020-01-27T03:06:25.082" v="198" actId="478"/>
          <ac:spMkLst>
            <pc:docMk/>
            <pc:sldMk cId="2708428107" sldId="270"/>
            <ac:spMk id="3" creationId="{17A2C361-BAD8-4BB9-8A64-F0E1794CDE60}"/>
          </ac:spMkLst>
        </pc:spChg>
        <pc:picChg chg="del mod">
          <ac:chgData name="Eric Chitambar" userId="05f873b4-a386-453d-a2e0-769001d3b38e" providerId="ADAL" clId="{8839DC2C-0D56-4CE4-BB5E-65BB1A82BAF0}" dt="2020-01-27T03:13:09.870" v="217" actId="478"/>
          <ac:picMkLst>
            <pc:docMk/>
            <pc:sldMk cId="2708428107" sldId="270"/>
            <ac:picMk id="5" creationId="{5E07C809-D871-4E2E-9E08-F4331F045825}"/>
          </ac:picMkLst>
        </pc:picChg>
        <pc:picChg chg="del mod ord">
          <ac:chgData name="Eric Chitambar" userId="05f873b4-a386-453d-a2e0-769001d3b38e" providerId="ADAL" clId="{8839DC2C-0D56-4CE4-BB5E-65BB1A82BAF0}" dt="2020-01-27T03:14:15.372" v="229" actId="478"/>
          <ac:picMkLst>
            <pc:docMk/>
            <pc:sldMk cId="2708428107" sldId="270"/>
            <ac:picMk id="7" creationId="{1379AC81-B51C-42B4-97DC-989ED8D6436E}"/>
          </ac:picMkLst>
        </pc:picChg>
        <pc:picChg chg="mod ord">
          <ac:chgData name="Eric Chitambar" userId="05f873b4-a386-453d-a2e0-769001d3b38e" providerId="ADAL" clId="{8839DC2C-0D56-4CE4-BB5E-65BB1A82BAF0}" dt="2020-01-27T03:23:38.770" v="270" actId="1076"/>
          <ac:picMkLst>
            <pc:docMk/>
            <pc:sldMk cId="2708428107" sldId="270"/>
            <ac:picMk id="9" creationId="{11615800-E714-4B6A-B94D-F067D34CAA4C}"/>
          </ac:picMkLst>
        </pc:picChg>
        <pc:picChg chg="del mod">
          <ac:chgData name="Eric Chitambar" userId="05f873b4-a386-453d-a2e0-769001d3b38e" providerId="ADAL" clId="{8839DC2C-0D56-4CE4-BB5E-65BB1A82BAF0}" dt="2020-01-27T03:23:18.004" v="257" actId="478"/>
          <ac:picMkLst>
            <pc:docMk/>
            <pc:sldMk cId="2708428107" sldId="270"/>
            <ac:picMk id="11" creationId="{EBCC3F86-CADA-4FD0-B004-1055156F9245}"/>
          </ac:picMkLst>
        </pc:picChg>
        <pc:picChg chg="del mod">
          <ac:chgData name="Eric Chitambar" userId="05f873b4-a386-453d-a2e0-769001d3b38e" providerId="ADAL" clId="{8839DC2C-0D56-4CE4-BB5E-65BB1A82BAF0}" dt="2020-01-27T03:23:33.822" v="269" actId="478"/>
          <ac:picMkLst>
            <pc:docMk/>
            <pc:sldMk cId="2708428107" sldId="270"/>
            <ac:picMk id="13" creationId="{B650C037-E4F8-4DA6-860A-F241E4270183}"/>
          </ac:picMkLst>
        </pc:picChg>
        <pc:picChg chg="mod ord">
          <ac:chgData name="Eric Chitambar" userId="05f873b4-a386-453d-a2e0-769001d3b38e" providerId="ADAL" clId="{8839DC2C-0D56-4CE4-BB5E-65BB1A82BAF0}" dt="2020-01-27T03:33:02.858" v="318" actId="1076"/>
          <ac:picMkLst>
            <pc:docMk/>
            <pc:sldMk cId="2708428107" sldId="270"/>
            <ac:picMk id="15" creationId="{4657CE8D-9F54-45DB-BED2-BB81D84CBA08}"/>
          </ac:picMkLst>
        </pc:picChg>
        <pc:picChg chg="mod ord">
          <ac:chgData name="Eric Chitambar" userId="05f873b4-a386-453d-a2e0-769001d3b38e" providerId="ADAL" clId="{8839DC2C-0D56-4CE4-BB5E-65BB1A82BAF0}" dt="2020-01-27T03:33:05.412" v="319" actId="1076"/>
          <ac:picMkLst>
            <pc:docMk/>
            <pc:sldMk cId="2708428107" sldId="270"/>
            <ac:picMk id="17" creationId="{2B76821F-DA1F-46C8-AFDE-4A40BB599AE6}"/>
          </ac:picMkLst>
        </pc:picChg>
        <pc:picChg chg="del mod">
          <ac:chgData name="Eric Chitambar" userId="05f873b4-a386-453d-a2e0-769001d3b38e" providerId="ADAL" clId="{8839DC2C-0D56-4CE4-BB5E-65BB1A82BAF0}" dt="2020-01-27T03:27:07.155" v="291" actId="478"/>
          <ac:picMkLst>
            <pc:docMk/>
            <pc:sldMk cId="2708428107" sldId="270"/>
            <ac:picMk id="19" creationId="{505E8B01-8D6D-4185-A152-86FA9FFAF54B}"/>
          </ac:picMkLst>
        </pc:picChg>
        <pc:picChg chg="del mod ord">
          <ac:chgData name="Eric Chitambar" userId="05f873b4-a386-453d-a2e0-769001d3b38e" providerId="ADAL" clId="{8839DC2C-0D56-4CE4-BB5E-65BB1A82BAF0}" dt="2020-01-27T03:27:37.197" v="304" actId="478"/>
          <ac:picMkLst>
            <pc:docMk/>
            <pc:sldMk cId="2708428107" sldId="270"/>
            <ac:picMk id="21" creationId="{C8FD3D04-7D00-485E-9E2D-E8F8631E3FCB}"/>
          </ac:picMkLst>
        </pc:picChg>
        <pc:picChg chg="del mod ord">
          <ac:chgData name="Eric Chitambar" userId="05f873b4-a386-453d-a2e0-769001d3b38e" providerId="ADAL" clId="{8839DC2C-0D56-4CE4-BB5E-65BB1A82BAF0}" dt="2020-01-27T03:32:42.017" v="316" actId="478"/>
          <ac:picMkLst>
            <pc:docMk/>
            <pc:sldMk cId="2708428107" sldId="270"/>
            <ac:picMk id="23" creationId="{FB48A182-90A4-4609-A971-FC5739104E88}"/>
          </ac:picMkLst>
        </pc:picChg>
        <pc:picChg chg="del mod ord">
          <ac:chgData name="Eric Chitambar" userId="05f873b4-a386-453d-a2e0-769001d3b38e" providerId="ADAL" clId="{8839DC2C-0D56-4CE4-BB5E-65BB1A82BAF0}" dt="2020-01-27T03:33:27.540" v="332" actId="478"/>
          <ac:picMkLst>
            <pc:docMk/>
            <pc:sldMk cId="2708428107" sldId="270"/>
            <ac:picMk id="25" creationId="{D421CFD6-9A58-43C1-817D-CAA654C898A0}"/>
          </ac:picMkLst>
        </pc:picChg>
        <pc:picChg chg="del mod ord">
          <ac:chgData name="Eric Chitambar" userId="05f873b4-a386-453d-a2e0-769001d3b38e" providerId="ADAL" clId="{8839DC2C-0D56-4CE4-BB5E-65BB1A82BAF0}" dt="2020-01-27T03:33:48.643" v="345" actId="478"/>
          <ac:picMkLst>
            <pc:docMk/>
            <pc:sldMk cId="2708428107" sldId="270"/>
            <ac:picMk id="27" creationId="{850622DC-18E1-459B-9402-FEE45D4FB5F5}"/>
          </ac:picMkLst>
        </pc:picChg>
        <pc:picChg chg="mod ord">
          <ac:chgData name="Eric Chitambar" userId="05f873b4-a386-453d-a2e0-769001d3b38e" providerId="ADAL" clId="{8839DC2C-0D56-4CE4-BB5E-65BB1A82BAF0}" dt="2020-01-27T03:33:48.643" v="344" actId="108"/>
          <ac:picMkLst>
            <pc:docMk/>
            <pc:sldMk cId="2708428107" sldId="270"/>
            <ac:picMk id="29" creationId="{7F17D192-B7EE-4E86-8001-8BCEECD3CE03}"/>
          </ac:picMkLst>
        </pc:picChg>
        <pc:picChg chg="del mod">
          <ac:chgData name="Eric Chitambar" userId="05f873b4-a386-453d-a2e0-769001d3b38e" providerId="ADAL" clId="{8839DC2C-0D56-4CE4-BB5E-65BB1A82BAF0}" dt="2020-01-27T03:34:47.356" v="364" actId="478"/>
          <ac:picMkLst>
            <pc:docMk/>
            <pc:sldMk cId="2708428107" sldId="270"/>
            <ac:picMk id="31" creationId="{EC28FE29-90DF-4A31-AE92-BF04BAEBF9AC}"/>
          </ac:picMkLst>
        </pc:picChg>
        <pc:picChg chg="del mod ord">
          <ac:chgData name="Eric Chitambar" userId="05f873b4-a386-453d-a2e0-769001d3b38e" providerId="ADAL" clId="{8839DC2C-0D56-4CE4-BB5E-65BB1A82BAF0}" dt="2020-01-27T03:35:05.324" v="376" actId="478"/>
          <ac:picMkLst>
            <pc:docMk/>
            <pc:sldMk cId="2708428107" sldId="270"/>
            <ac:picMk id="33" creationId="{3600DB68-736B-4A94-AC42-64D9C1207EFE}"/>
          </ac:picMkLst>
        </pc:picChg>
        <pc:picChg chg="mod ord">
          <ac:chgData name="Eric Chitambar" userId="05f873b4-a386-453d-a2e0-769001d3b38e" providerId="ADAL" clId="{8839DC2C-0D56-4CE4-BB5E-65BB1A82BAF0}" dt="2020-01-27T03:35:05.324" v="375" actId="108"/>
          <ac:picMkLst>
            <pc:docMk/>
            <pc:sldMk cId="2708428107" sldId="270"/>
            <ac:picMk id="35" creationId="{85BFA8EF-5EF4-437B-B940-188E3B9E62A9}"/>
          </ac:picMkLst>
        </pc:picChg>
      </pc:sldChg>
      <pc:sldChg chg="delSp modSp add delAnim">
        <pc:chgData name="Eric Chitambar" userId="05f873b4-a386-453d-a2e0-769001d3b38e" providerId="ADAL" clId="{8839DC2C-0D56-4CE4-BB5E-65BB1A82BAF0}" dt="2020-01-27T04:09:36.858" v="559" actId="478"/>
        <pc:sldMkLst>
          <pc:docMk/>
          <pc:sldMk cId="3554421356" sldId="271"/>
        </pc:sldMkLst>
        <pc:spChg chg="mod">
          <ac:chgData name="Eric Chitambar" userId="05f873b4-a386-453d-a2e0-769001d3b38e" providerId="ADAL" clId="{8839DC2C-0D56-4CE4-BB5E-65BB1A82BAF0}" dt="2020-01-27T03:36:43.871" v="409" actId="20577"/>
          <ac:spMkLst>
            <pc:docMk/>
            <pc:sldMk cId="3554421356" sldId="271"/>
            <ac:spMk id="2" creationId="{36AFBAEA-E603-442A-BA07-BC0EC2445F4A}"/>
          </ac:spMkLst>
        </pc:spChg>
        <pc:picChg chg="del mod">
          <ac:chgData name="Eric Chitambar" userId="05f873b4-a386-453d-a2e0-769001d3b38e" providerId="ADAL" clId="{8839DC2C-0D56-4CE4-BB5E-65BB1A82BAF0}" dt="2020-01-27T03:40:38.663" v="430" actId="478"/>
          <ac:picMkLst>
            <pc:docMk/>
            <pc:sldMk cId="3554421356" sldId="271"/>
            <ac:picMk id="4" creationId="{8B1311F9-0782-4D1B-9B27-ECE7E59894C2}"/>
          </ac:picMkLst>
        </pc:picChg>
        <pc:picChg chg="del mod ord">
          <ac:chgData name="Eric Chitambar" userId="05f873b4-a386-453d-a2e0-769001d3b38e" providerId="ADAL" clId="{8839DC2C-0D56-4CE4-BB5E-65BB1A82BAF0}" dt="2020-01-27T03:41:17.002" v="443" actId="478"/>
          <ac:picMkLst>
            <pc:docMk/>
            <pc:sldMk cId="3554421356" sldId="271"/>
            <ac:picMk id="6" creationId="{AD8E5E14-B254-4ABA-89E6-8849F2065C63}"/>
          </ac:picMkLst>
        </pc:picChg>
        <pc:picChg chg="del">
          <ac:chgData name="Eric Chitambar" userId="05f873b4-a386-453d-a2e0-769001d3b38e" providerId="ADAL" clId="{8839DC2C-0D56-4CE4-BB5E-65BB1A82BAF0}" dt="2020-01-27T03:38:33.763" v="410" actId="478"/>
          <ac:picMkLst>
            <pc:docMk/>
            <pc:sldMk cId="3554421356" sldId="271"/>
            <ac:picMk id="8" creationId="{8B9E5767-74B0-41BB-A885-2FF6E2350D75}"/>
          </ac:picMkLst>
        </pc:picChg>
        <pc:picChg chg="del mod ord">
          <ac:chgData name="Eric Chitambar" userId="05f873b4-a386-453d-a2e0-769001d3b38e" providerId="ADAL" clId="{8839DC2C-0D56-4CE4-BB5E-65BB1A82BAF0}" dt="2020-01-27T03:41:48.534" v="455" actId="478"/>
          <ac:picMkLst>
            <pc:docMk/>
            <pc:sldMk cId="3554421356" sldId="271"/>
            <ac:picMk id="9" creationId="{3806135A-C5A2-4C95-A006-BC38FD434B8A}"/>
          </ac:picMkLst>
        </pc:picChg>
        <pc:picChg chg="del mod ord">
          <ac:chgData name="Eric Chitambar" userId="05f873b4-a386-453d-a2e0-769001d3b38e" providerId="ADAL" clId="{8839DC2C-0D56-4CE4-BB5E-65BB1A82BAF0}" dt="2020-01-27T03:41:58.047" v="467" actId="478"/>
          <ac:picMkLst>
            <pc:docMk/>
            <pc:sldMk cId="3554421356" sldId="271"/>
            <ac:picMk id="11" creationId="{5AEEB078-E476-4600-A1C6-1DC0EC3CB569}"/>
          </ac:picMkLst>
        </pc:picChg>
        <pc:picChg chg="del">
          <ac:chgData name="Eric Chitambar" userId="05f873b4-a386-453d-a2e0-769001d3b38e" providerId="ADAL" clId="{8839DC2C-0D56-4CE4-BB5E-65BB1A82BAF0}" dt="2020-01-27T03:38:36.374" v="411" actId="478"/>
          <ac:picMkLst>
            <pc:docMk/>
            <pc:sldMk cId="3554421356" sldId="271"/>
            <ac:picMk id="12" creationId="{13185A55-9BE6-4535-A6AF-2C5F706AD683}"/>
          </ac:picMkLst>
        </pc:picChg>
        <pc:picChg chg="mod ord">
          <ac:chgData name="Eric Chitambar" userId="05f873b4-a386-453d-a2e0-769001d3b38e" providerId="ADAL" clId="{8839DC2C-0D56-4CE4-BB5E-65BB1A82BAF0}" dt="2020-01-27T03:47:08.016" v="520" actId="1076"/>
          <ac:picMkLst>
            <pc:docMk/>
            <pc:sldMk cId="3554421356" sldId="271"/>
            <ac:picMk id="14" creationId="{88893C78-6DE9-49DE-92BB-38CA533ACCB9}"/>
          </ac:picMkLst>
        </pc:picChg>
        <pc:picChg chg="del">
          <ac:chgData name="Eric Chitambar" userId="05f873b4-a386-453d-a2e0-769001d3b38e" providerId="ADAL" clId="{8839DC2C-0D56-4CE4-BB5E-65BB1A82BAF0}" dt="2020-01-27T03:38:38.606" v="412" actId="478"/>
          <ac:picMkLst>
            <pc:docMk/>
            <pc:sldMk cId="3554421356" sldId="271"/>
            <ac:picMk id="15" creationId="{D96A255D-89A5-4A3A-BB85-B2A90C0AD765}"/>
          </ac:picMkLst>
        </pc:picChg>
        <pc:picChg chg="del mod">
          <ac:chgData name="Eric Chitambar" userId="05f873b4-a386-453d-a2e0-769001d3b38e" providerId="ADAL" clId="{8839DC2C-0D56-4CE4-BB5E-65BB1A82BAF0}" dt="2020-01-27T03:46:36.926" v="486" actId="478"/>
          <ac:picMkLst>
            <pc:docMk/>
            <pc:sldMk cId="3554421356" sldId="271"/>
            <ac:picMk id="17" creationId="{F7FFDBB1-693F-412A-B079-7B4BFD811FBB}"/>
          </ac:picMkLst>
        </pc:picChg>
        <pc:picChg chg="del mod ord">
          <ac:chgData name="Eric Chitambar" userId="05f873b4-a386-453d-a2e0-769001d3b38e" providerId="ADAL" clId="{8839DC2C-0D56-4CE4-BB5E-65BB1A82BAF0}" dt="2020-01-27T03:46:46.884" v="498" actId="478"/>
          <ac:picMkLst>
            <pc:docMk/>
            <pc:sldMk cId="3554421356" sldId="271"/>
            <ac:picMk id="19" creationId="{23957E5F-A640-4DE8-8458-B64199D30711}"/>
          </ac:picMkLst>
        </pc:picChg>
        <pc:picChg chg="del mod ord">
          <ac:chgData name="Eric Chitambar" userId="05f873b4-a386-453d-a2e0-769001d3b38e" providerId="ADAL" clId="{8839DC2C-0D56-4CE4-BB5E-65BB1A82BAF0}" dt="2020-01-27T03:46:57.135" v="510" actId="478"/>
          <ac:picMkLst>
            <pc:docMk/>
            <pc:sldMk cId="3554421356" sldId="271"/>
            <ac:picMk id="21" creationId="{77657AD6-CFE2-44EE-80A6-79B1AFD8024F}"/>
          </ac:picMkLst>
        </pc:picChg>
        <pc:picChg chg="mod ord">
          <ac:chgData name="Eric Chitambar" userId="05f873b4-a386-453d-a2e0-769001d3b38e" providerId="ADAL" clId="{8839DC2C-0D56-4CE4-BB5E-65BB1A82BAF0}" dt="2020-01-27T03:47:05.524" v="519" actId="1035"/>
          <ac:picMkLst>
            <pc:docMk/>
            <pc:sldMk cId="3554421356" sldId="271"/>
            <ac:picMk id="23" creationId="{20E165DE-C8E6-4C10-9977-EB3B4AB38933}"/>
          </ac:picMkLst>
        </pc:picChg>
        <pc:picChg chg="del mod">
          <ac:chgData name="Eric Chitambar" userId="05f873b4-a386-453d-a2e0-769001d3b38e" providerId="ADAL" clId="{8839DC2C-0D56-4CE4-BB5E-65BB1A82BAF0}" dt="2020-01-27T04:05:52.084" v="539" actId="478"/>
          <ac:picMkLst>
            <pc:docMk/>
            <pc:sldMk cId="3554421356" sldId="271"/>
            <ac:picMk id="25" creationId="{DB9F45C4-63AC-47FA-8770-4E428ED6AFBD}"/>
          </ac:picMkLst>
        </pc:picChg>
        <pc:picChg chg="mod ord">
          <ac:chgData name="Eric Chitambar" userId="05f873b4-a386-453d-a2e0-769001d3b38e" providerId="ADAL" clId="{8839DC2C-0D56-4CE4-BB5E-65BB1A82BAF0}" dt="2020-01-27T04:05:58.402" v="540" actId="1076"/>
          <ac:picMkLst>
            <pc:docMk/>
            <pc:sldMk cId="3554421356" sldId="271"/>
            <ac:picMk id="27" creationId="{7D78748D-54AC-4300-AA42-5F7F58FBC06D}"/>
          </ac:picMkLst>
        </pc:picChg>
        <pc:picChg chg="del mod">
          <ac:chgData name="Eric Chitambar" userId="05f873b4-a386-453d-a2e0-769001d3b38e" providerId="ADAL" clId="{8839DC2C-0D56-4CE4-BB5E-65BB1A82BAF0}" dt="2020-01-27T04:09:36.858" v="559" actId="478"/>
          <ac:picMkLst>
            <pc:docMk/>
            <pc:sldMk cId="3554421356" sldId="271"/>
            <ac:picMk id="29" creationId="{980856D6-ECAE-4A0A-86BD-641DD779A49C}"/>
          </ac:picMkLst>
        </pc:picChg>
        <pc:picChg chg="mod ord">
          <ac:chgData name="Eric Chitambar" userId="05f873b4-a386-453d-a2e0-769001d3b38e" providerId="ADAL" clId="{8839DC2C-0D56-4CE4-BB5E-65BB1A82BAF0}" dt="2020-01-27T04:09:36.858" v="558" actId="108"/>
          <ac:picMkLst>
            <pc:docMk/>
            <pc:sldMk cId="3554421356" sldId="271"/>
            <ac:picMk id="31" creationId="{CDFEE193-8F38-4D30-8FB1-D5F8FE4EB415}"/>
          </ac:picMkLst>
        </pc:picChg>
      </pc:sldChg>
    </pc:docChg>
  </pc:docChgLst>
  <pc:docChgLst>
    <pc:chgData name="Chitambar, Eric" userId="05f873b4-a386-453d-a2e0-769001d3b38e" providerId="ADAL" clId="{31F668DD-6C07-42A9-B420-E20B7D6BD663}"/>
    <pc:docChg chg="undo custSel addSld modSld">
      <pc:chgData name="Chitambar, Eric" userId="05f873b4-a386-453d-a2e0-769001d3b38e" providerId="ADAL" clId="{31F668DD-6C07-42A9-B420-E20B7D6BD663}" dt="2020-02-05T15:36:27.912" v="340"/>
      <pc:docMkLst>
        <pc:docMk/>
      </pc:docMkLst>
      <pc:sldChg chg="addSp delSp modSp modAnim">
        <pc:chgData name="Chitambar, Eric" userId="05f873b4-a386-453d-a2e0-769001d3b38e" providerId="ADAL" clId="{31F668DD-6C07-42A9-B420-E20B7D6BD663}" dt="2020-02-05T15:21:22.393" v="235"/>
        <pc:sldMkLst>
          <pc:docMk/>
          <pc:sldMk cId="1865196493" sldId="285"/>
        </pc:sldMkLst>
        <pc:picChg chg="del mod">
          <ac:chgData name="Chitambar, Eric" userId="05f873b4-a386-453d-a2e0-769001d3b38e" providerId="ADAL" clId="{31F668DD-6C07-42A9-B420-E20B7D6BD663}" dt="2020-02-05T15:17:56.343" v="182" actId="478"/>
          <ac:picMkLst>
            <pc:docMk/>
            <pc:sldMk cId="1865196493" sldId="285"/>
            <ac:picMk id="5" creationId="{5C0F7801-5B7C-44F3-8971-247B6E4061F5}"/>
          </ac:picMkLst>
        </pc:picChg>
        <pc:picChg chg="del mod ord">
          <ac:chgData name="Chitambar, Eric" userId="05f873b4-a386-453d-a2e0-769001d3b38e" providerId="ADAL" clId="{31F668DD-6C07-42A9-B420-E20B7D6BD663}" dt="2020-02-05T15:18:16.267" v="193" actId="478"/>
          <ac:picMkLst>
            <pc:docMk/>
            <pc:sldMk cId="1865196493" sldId="285"/>
            <ac:picMk id="7" creationId="{0EDAE5B8-23D0-4250-9ACB-0D48C9007FCD}"/>
          </ac:picMkLst>
        </pc:picChg>
        <pc:picChg chg="mod">
          <ac:chgData name="Chitambar, Eric" userId="05f873b4-a386-453d-a2e0-769001d3b38e" providerId="ADAL" clId="{31F668DD-6C07-42A9-B420-E20B7D6BD663}" dt="2020-02-05T15:19:05.563" v="206" actId="1076"/>
          <ac:picMkLst>
            <pc:docMk/>
            <pc:sldMk cId="1865196493" sldId="285"/>
            <ac:picMk id="9" creationId="{2BD721D4-2D97-488A-BDA3-C90A0524496C}"/>
          </ac:picMkLst>
        </pc:picChg>
        <pc:picChg chg="del mod ord">
          <ac:chgData name="Chitambar, Eric" userId="05f873b4-a386-453d-a2e0-769001d3b38e" providerId="ADAL" clId="{31F668DD-6C07-42A9-B420-E20B7D6BD663}" dt="2020-02-05T15:18:46.184" v="205" actId="478"/>
          <ac:picMkLst>
            <pc:docMk/>
            <pc:sldMk cId="1865196493" sldId="285"/>
            <ac:picMk id="10" creationId="{E34DF0D3-D0C7-40BF-A3A0-168B58EAB75B}"/>
          </ac:picMkLst>
        </pc:picChg>
        <pc:picChg chg="mod ord">
          <ac:chgData name="Chitambar, Eric" userId="05f873b4-a386-453d-a2e0-769001d3b38e" providerId="ADAL" clId="{31F668DD-6C07-42A9-B420-E20B7D6BD663}" dt="2020-02-05T15:18:46.184" v="204" actId="108"/>
          <ac:picMkLst>
            <pc:docMk/>
            <pc:sldMk cId="1865196493" sldId="285"/>
            <ac:picMk id="13" creationId="{03C89A02-D14F-4423-88EA-34309D9F4027}"/>
          </ac:picMkLst>
        </pc:picChg>
        <pc:picChg chg="del mod">
          <ac:chgData name="Chitambar, Eric" userId="05f873b4-a386-453d-a2e0-769001d3b38e" providerId="ADAL" clId="{31F668DD-6C07-42A9-B420-E20B7D6BD663}" dt="2020-02-05T15:20:53.806" v="228" actId="478"/>
          <ac:picMkLst>
            <pc:docMk/>
            <pc:sldMk cId="1865196493" sldId="285"/>
            <ac:picMk id="15" creationId="{72ADF52D-D337-4670-9FED-1F9AAD2C0EB8}"/>
          </ac:picMkLst>
        </pc:picChg>
        <pc:picChg chg="mod ord">
          <ac:chgData name="Chitambar, Eric" userId="05f873b4-a386-453d-a2e0-769001d3b38e" providerId="ADAL" clId="{31F668DD-6C07-42A9-B420-E20B7D6BD663}" dt="2020-02-05T15:21:16.963" v="234" actId="1076"/>
          <ac:picMkLst>
            <pc:docMk/>
            <pc:sldMk cId="1865196493" sldId="285"/>
            <ac:picMk id="17" creationId="{A9A12852-D8E1-4F48-8ABD-5EDA4D306F7D}"/>
          </ac:picMkLst>
        </pc:picChg>
        <pc:picChg chg="mod">
          <ac:chgData name="Chitambar, Eric" userId="05f873b4-a386-453d-a2e0-769001d3b38e" providerId="ADAL" clId="{31F668DD-6C07-42A9-B420-E20B7D6BD663}" dt="2020-02-05T15:21:01.001" v="231" actId="1076"/>
          <ac:picMkLst>
            <pc:docMk/>
            <pc:sldMk cId="1865196493" sldId="285"/>
            <ac:picMk id="28" creationId="{CFDCC3BC-7AEB-4369-AA60-A23C4B06F4E8}"/>
          </ac:picMkLst>
        </pc:picChg>
        <pc:picChg chg="mod">
          <ac:chgData name="Chitambar, Eric" userId="05f873b4-a386-453d-a2e0-769001d3b38e" providerId="ADAL" clId="{31F668DD-6C07-42A9-B420-E20B7D6BD663}" dt="2020-02-05T15:21:01.001" v="231" actId="1076"/>
          <ac:picMkLst>
            <pc:docMk/>
            <pc:sldMk cId="1865196493" sldId="285"/>
            <ac:picMk id="30" creationId="{DE750EED-9E70-4A73-8A4B-96610D6E2825}"/>
          </ac:picMkLst>
        </pc:picChg>
        <pc:cxnChg chg="add mod">
          <ac:chgData name="Chitambar, Eric" userId="05f873b4-a386-453d-a2e0-769001d3b38e" providerId="ADAL" clId="{31F668DD-6C07-42A9-B420-E20B7D6BD663}" dt="2020-02-05T15:21:13.273" v="233" actId="11529"/>
          <ac:cxnSpMkLst>
            <pc:docMk/>
            <pc:sldMk cId="1865196493" sldId="285"/>
            <ac:cxnSpMk id="19" creationId="{C8B7F96F-DBEA-4C19-B212-3848850610C9}"/>
          </ac:cxnSpMkLst>
        </pc:cxnChg>
      </pc:sldChg>
      <pc:sldChg chg="modAnim">
        <pc:chgData name="Chitambar, Eric" userId="05f873b4-a386-453d-a2e0-769001d3b38e" providerId="ADAL" clId="{31F668DD-6C07-42A9-B420-E20B7D6BD663}" dt="2020-02-05T15:22:11.153" v="239"/>
        <pc:sldMkLst>
          <pc:docMk/>
          <pc:sldMk cId="2216808050" sldId="288"/>
        </pc:sldMkLst>
      </pc:sldChg>
      <pc:sldChg chg="addSp modSp modAnim">
        <pc:chgData name="Chitambar, Eric" userId="05f873b4-a386-453d-a2e0-769001d3b38e" providerId="ADAL" clId="{31F668DD-6C07-42A9-B420-E20B7D6BD663}" dt="2020-02-05T15:24:41.033" v="267"/>
        <pc:sldMkLst>
          <pc:docMk/>
          <pc:sldMk cId="4033823800" sldId="289"/>
        </pc:sldMkLst>
        <pc:picChg chg="mod">
          <ac:chgData name="Chitambar, Eric" userId="05f873b4-a386-453d-a2e0-769001d3b38e" providerId="ADAL" clId="{31F668DD-6C07-42A9-B420-E20B7D6BD663}" dt="2020-02-05T15:22:47.713" v="242" actId="1076"/>
          <ac:picMkLst>
            <pc:docMk/>
            <pc:sldMk cId="4033823800" sldId="289"/>
            <ac:picMk id="4" creationId="{84790200-B9EC-4115-84A5-882FAE51456D}"/>
          </ac:picMkLst>
        </pc:picChg>
        <pc:picChg chg="mod">
          <ac:chgData name="Chitambar, Eric" userId="05f873b4-a386-453d-a2e0-769001d3b38e" providerId="ADAL" clId="{31F668DD-6C07-42A9-B420-E20B7D6BD663}" dt="2020-02-05T15:23:13.633" v="258" actId="1038"/>
          <ac:picMkLst>
            <pc:docMk/>
            <pc:sldMk cId="4033823800" sldId="289"/>
            <ac:picMk id="10" creationId="{567A2B6B-C612-4A9D-94EB-C9B2E1DCF40C}"/>
          </ac:picMkLst>
        </pc:picChg>
        <pc:picChg chg="mod">
          <ac:chgData name="Chitambar, Eric" userId="05f873b4-a386-453d-a2e0-769001d3b38e" providerId="ADAL" clId="{31F668DD-6C07-42A9-B420-E20B7D6BD663}" dt="2020-02-05T15:22:47.713" v="242" actId="1076"/>
          <ac:picMkLst>
            <pc:docMk/>
            <pc:sldMk cId="4033823800" sldId="289"/>
            <ac:picMk id="12" creationId="{A9C22176-9447-4334-889F-E63FED1386D9}"/>
          </ac:picMkLst>
        </pc:picChg>
        <pc:picChg chg="add mod">
          <ac:chgData name="Chitambar, Eric" userId="05f873b4-a386-453d-a2e0-769001d3b38e" providerId="ADAL" clId="{31F668DD-6C07-42A9-B420-E20B7D6BD663}" dt="2020-02-05T15:23:00.408" v="246" actId="1076"/>
          <ac:picMkLst>
            <pc:docMk/>
            <pc:sldMk cId="4033823800" sldId="289"/>
            <ac:picMk id="14" creationId="{36512BA0-DEE1-4432-8C3A-93CABA60A206}"/>
          </ac:picMkLst>
        </pc:picChg>
        <pc:picChg chg="mod">
          <ac:chgData name="Chitambar, Eric" userId="05f873b4-a386-453d-a2e0-769001d3b38e" providerId="ADAL" clId="{31F668DD-6C07-42A9-B420-E20B7D6BD663}" dt="2020-02-05T15:23:09.303" v="254" actId="1036"/>
          <ac:picMkLst>
            <pc:docMk/>
            <pc:sldMk cId="4033823800" sldId="289"/>
            <ac:picMk id="15" creationId="{4A69CA99-539D-4D81-A8F3-D043508EC25D}"/>
          </ac:picMkLst>
        </pc:picChg>
        <pc:picChg chg="mod">
          <ac:chgData name="Chitambar, Eric" userId="05f873b4-a386-453d-a2e0-769001d3b38e" providerId="ADAL" clId="{31F668DD-6C07-42A9-B420-E20B7D6BD663}" dt="2020-02-05T15:22:52.451" v="243" actId="1076"/>
          <ac:picMkLst>
            <pc:docMk/>
            <pc:sldMk cId="4033823800" sldId="289"/>
            <ac:picMk id="17" creationId="{A59F3F3A-EF63-443A-A329-8635B87AAD51}"/>
          </ac:picMkLst>
        </pc:picChg>
        <pc:picChg chg="mod">
          <ac:chgData name="Chitambar, Eric" userId="05f873b4-a386-453d-a2e0-769001d3b38e" providerId="ADAL" clId="{31F668DD-6C07-42A9-B420-E20B7D6BD663}" dt="2020-02-05T15:22:52.451" v="243" actId="1076"/>
          <ac:picMkLst>
            <pc:docMk/>
            <pc:sldMk cId="4033823800" sldId="289"/>
            <ac:picMk id="22" creationId="{5E1A18A1-746B-4A60-92A9-0E8F0B8C0ECC}"/>
          </ac:picMkLst>
        </pc:picChg>
        <pc:picChg chg="mod">
          <ac:chgData name="Chitambar, Eric" userId="05f873b4-a386-453d-a2e0-769001d3b38e" providerId="ADAL" clId="{31F668DD-6C07-42A9-B420-E20B7D6BD663}" dt="2020-02-05T15:22:55.423" v="244" actId="1076"/>
          <ac:picMkLst>
            <pc:docMk/>
            <pc:sldMk cId="4033823800" sldId="289"/>
            <ac:picMk id="30" creationId="{562B9C73-9AE2-4E4F-BB93-5458B961AADA}"/>
          </ac:picMkLst>
        </pc:picChg>
        <pc:picChg chg="mod">
          <ac:chgData name="Chitambar, Eric" userId="05f873b4-a386-453d-a2e0-769001d3b38e" providerId="ADAL" clId="{31F668DD-6C07-42A9-B420-E20B7D6BD663}" dt="2020-02-05T15:22:57.412" v="245" actId="1076"/>
          <ac:picMkLst>
            <pc:docMk/>
            <pc:sldMk cId="4033823800" sldId="289"/>
            <ac:picMk id="34" creationId="{F4415B3D-F1FF-4FBF-9D7B-1285AB6D78DE}"/>
          </ac:picMkLst>
        </pc:picChg>
      </pc:sldChg>
      <pc:sldChg chg="delSp modSp modAnim">
        <pc:chgData name="Chitambar, Eric" userId="05f873b4-a386-453d-a2e0-769001d3b38e" providerId="ADAL" clId="{31F668DD-6C07-42A9-B420-E20B7D6BD663}" dt="2020-02-05T15:35:51.572" v="333"/>
        <pc:sldMkLst>
          <pc:docMk/>
          <pc:sldMk cId="3465732721" sldId="290"/>
        </pc:sldMkLst>
        <pc:picChg chg="del mod ord">
          <ac:chgData name="Chitambar, Eric" userId="05f873b4-a386-453d-a2e0-769001d3b38e" providerId="ADAL" clId="{31F668DD-6C07-42A9-B420-E20B7D6BD663}" dt="2020-02-05T15:25:41.782" v="294" actId="478"/>
          <ac:picMkLst>
            <pc:docMk/>
            <pc:sldMk cId="3465732721" sldId="290"/>
            <ac:picMk id="4" creationId="{B9384674-7EC5-4F75-A519-137D3AD22DD0}"/>
          </ac:picMkLst>
        </pc:picChg>
        <pc:picChg chg="mod ord">
          <ac:chgData name="Chitambar, Eric" userId="05f873b4-a386-453d-a2e0-769001d3b38e" providerId="ADAL" clId="{31F668DD-6C07-42A9-B420-E20B7D6BD663}" dt="2020-02-05T15:25:41.782" v="293" actId="108"/>
          <ac:picMkLst>
            <pc:docMk/>
            <pc:sldMk cId="3465732721" sldId="290"/>
            <ac:picMk id="6" creationId="{85A5C579-FEB3-40D1-B370-C14D593B4208}"/>
          </ac:picMkLst>
        </pc:picChg>
        <pc:picChg chg="del mod">
          <ac:chgData name="Chitambar, Eric" userId="05f873b4-a386-453d-a2e0-769001d3b38e" providerId="ADAL" clId="{31F668DD-6C07-42A9-B420-E20B7D6BD663}" dt="2020-02-05T15:25:28.744" v="280" actId="478"/>
          <ac:picMkLst>
            <pc:docMk/>
            <pc:sldMk cId="3465732721" sldId="290"/>
            <ac:picMk id="7" creationId="{2C9B8331-5EED-48A6-A4BD-77E043F38124}"/>
          </ac:picMkLst>
        </pc:picChg>
        <pc:picChg chg="mod">
          <ac:chgData name="Chitambar, Eric" userId="05f873b4-a386-453d-a2e0-769001d3b38e" providerId="ADAL" clId="{31F668DD-6C07-42A9-B420-E20B7D6BD663}" dt="2020-02-05T15:25:45.067" v="295" actId="1076"/>
          <ac:picMkLst>
            <pc:docMk/>
            <pc:sldMk cId="3465732721" sldId="290"/>
            <ac:picMk id="9" creationId="{164AF66D-1656-4E65-B381-62DE0FF25FEB}"/>
          </ac:picMkLst>
        </pc:picChg>
        <pc:picChg chg="del mod">
          <ac:chgData name="Chitambar, Eric" userId="05f873b4-a386-453d-a2e0-769001d3b38e" providerId="ADAL" clId="{31F668DD-6C07-42A9-B420-E20B7D6BD663}" dt="2020-02-05T15:34:45.166" v="312" actId="478"/>
          <ac:picMkLst>
            <pc:docMk/>
            <pc:sldMk cId="3465732721" sldId="290"/>
            <ac:picMk id="10" creationId="{78173A53-22B2-416A-BB93-A1C68CA67542}"/>
          </ac:picMkLst>
        </pc:picChg>
        <pc:picChg chg="del mod ord">
          <ac:chgData name="Chitambar, Eric" userId="05f873b4-a386-453d-a2e0-769001d3b38e" providerId="ADAL" clId="{31F668DD-6C07-42A9-B420-E20B7D6BD663}" dt="2020-02-05T15:34:53.792" v="324" actId="478"/>
          <ac:picMkLst>
            <pc:docMk/>
            <pc:sldMk cId="3465732721" sldId="290"/>
            <ac:picMk id="12" creationId="{EF025400-DAA9-4961-A5AF-61E829445D7D}"/>
          </ac:picMkLst>
        </pc:picChg>
        <pc:picChg chg="mod ord">
          <ac:chgData name="Chitambar, Eric" userId="05f873b4-a386-453d-a2e0-769001d3b38e" providerId="ADAL" clId="{31F668DD-6C07-42A9-B420-E20B7D6BD663}" dt="2020-02-05T15:35:01.792" v="325" actId="1076"/>
          <ac:picMkLst>
            <pc:docMk/>
            <pc:sldMk cId="3465732721" sldId="290"/>
            <ac:picMk id="14" creationId="{CBC6FB1C-97D6-4195-986A-71195DF5D58C}"/>
          </ac:picMkLst>
        </pc:picChg>
        <pc:picChg chg="mod">
          <ac:chgData name="Chitambar, Eric" userId="05f873b4-a386-453d-a2e0-769001d3b38e" providerId="ADAL" clId="{31F668DD-6C07-42A9-B420-E20B7D6BD663}" dt="2020-02-05T15:35:44.985" v="332" actId="1076"/>
          <ac:picMkLst>
            <pc:docMk/>
            <pc:sldMk cId="3465732721" sldId="290"/>
            <ac:picMk id="16" creationId="{72A989A6-2C42-4858-A41E-B1CD05FB0090}"/>
          </ac:picMkLst>
        </pc:picChg>
      </pc:sldChg>
      <pc:sldChg chg="addSp delSp modSp add modAnim">
        <pc:chgData name="Chitambar, Eric" userId="05f873b4-a386-453d-a2e0-769001d3b38e" providerId="ADAL" clId="{31F668DD-6C07-42A9-B420-E20B7D6BD663}" dt="2020-02-05T15:36:27.912" v="340"/>
        <pc:sldMkLst>
          <pc:docMk/>
          <pc:sldMk cId="4184663923" sldId="291"/>
        </pc:sldMkLst>
        <pc:spChg chg="mod">
          <ac:chgData name="Chitambar, Eric" userId="05f873b4-a386-453d-a2e0-769001d3b38e" providerId="ADAL" clId="{31F668DD-6C07-42A9-B420-E20B7D6BD663}" dt="2020-02-05T14:56:57.336" v="23" actId="20577"/>
          <ac:spMkLst>
            <pc:docMk/>
            <pc:sldMk cId="4184663923" sldId="291"/>
            <ac:spMk id="2" creationId="{964601ED-1B70-48DE-B38A-068EEED4A7C6}"/>
          </ac:spMkLst>
        </pc:spChg>
        <pc:picChg chg="mod">
          <ac:chgData name="Chitambar, Eric" userId="05f873b4-a386-453d-a2e0-769001d3b38e" providerId="ADAL" clId="{31F668DD-6C07-42A9-B420-E20B7D6BD663}" dt="2020-02-05T15:03:38.364" v="32" actId="1076"/>
          <ac:picMkLst>
            <pc:docMk/>
            <pc:sldMk cId="4184663923" sldId="291"/>
            <ac:picMk id="4" creationId="{D203D221-86D3-49BC-BB29-EB37A55457BA}"/>
          </ac:picMkLst>
        </pc:picChg>
        <pc:picChg chg="mo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6" creationId="{3309978E-1DA7-43FA-A20F-477AC3C0F59A}"/>
          </ac:picMkLst>
        </pc:picChg>
        <pc:picChg chg="del">
          <ac:chgData name="Chitambar, Eric" userId="05f873b4-a386-453d-a2e0-769001d3b38e" providerId="ADAL" clId="{31F668DD-6C07-42A9-B420-E20B7D6BD663}" dt="2020-02-05T14:57:00.931" v="24" actId="478"/>
          <ac:picMkLst>
            <pc:docMk/>
            <pc:sldMk cId="4184663923" sldId="291"/>
            <ac:picMk id="7" creationId="{2C9B8331-5EED-48A6-A4BD-77E043F38124}"/>
          </ac:picMkLst>
        </pc:picChg>
        <pc:picChg chg="del">
          <ac:chgData name="Chitambar, Eric" userId="05f873b4-a386-453d-a2e0-769001d3b38e" providerId="ADAL" clId="{31F668DD-6C07-42A9-B420-E20B7D6BD663}" dt="2020-02-05T14:57:00.931" v="24" actId="478"/>
          <ac:picMkLst>
            <pc:docMk/>
            <pc:sldMk cId="4184663923" sldId="291"/>
            <ac:picMk id="9" creationId="{164AF66D-1656-4E65-B381-62DE0FF25FEB}"/>
          </ac:picMkLst>
        </pc:picChg>
        <pc:picChg chg="add del mod">
          <ac:chgData name="Chitambar, Eric" userId="05f873b4-a386-453d-a2e0-769001d3b38e" providerId="ADAL" clId="{31F668DD-6C07-42A9-B420-E20B7D6BD663}" dt="2020-02-05T15:04:22.584" v="55" actId="478"/>
          <ac:picMkLst>
            <pc:docMk/>
            <pc:sldMk cId="4184663923" sldId="291"/>
            <ac:picMk id="10" creationId="{7F621147-0E6D-465D-AB60-6A2C8F543B19}"/>
          </ac:picMkLst>
        </pc:picChg>
        <pc:picChg chg="mod or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11" creationId="{B973FD71-FCBF-49AC-B6C0-E11A4CED1350}"/>
          </ac:picMkLst>
        </pc:picChg>
        <pc:picChg chg="add del mod">
          <ac:chgData name="Chitambar, Eric" userId="05f873b4-a386-453d-a2e0-769001d3b38e" providerId="ADAL" clId="{31F668DD-6C07-42A9-B420-E20B7D6BD663}" dt="2020-02-05T15:04:53.544" v="69" actId="478"/>
          <ac:picMkLst>
            <pc:docMk/>
            <pc:sldMk cId="4184663923" sldId="291"/>
            <ac:picMk id="12" creationId="{E92871A6-809F-48E3-BA37-F3AA88DE7276}"/>
          </ac:picMkLst>
        </pc:picChg>
        <pc:picChg chg="mod or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14" creationId="{01CAED3A-8224-4EDC-BE69-16211592344F}"/>
          </ac:picMkLst>
        </pc:picChg>
        <pc:picChg chg="add del mod">
          <ac:chgData name="Chitambar, Eric" userId="05f873b4-a386-453d-a2e0-769001d3b38e" providerId="ADAL" clId="{31F668DD-6C07-42A9-B420-E20B7D6BD663}" dt="2020-02-05T15:05:17.036" v="83" actId="478"/>
          <ac:picMkLst>
            <pc:docMk/>
            <pc:sldMk cId="4184663923" sldId="291"/>
            <ac:picMk id="15" creationId="{43F17C08-EE26-4367-80B7-D070B5A46F58}"/>
          </ac:picMkLst>
        </pc:picChg>
        <pc:picChg chg="mod or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17" creationId="{973E4810-467F-4896-AFEF-FB0BC482B8D6}"/>
          </ac:picMkLst>
        </pc:picChg>
        <pc:picChg chg="add del mod">
          <ac:chgData name="Chitambar, Eric" userId="05f873b4-a386-453d-a2e0-769001d3b38e" providerId="ADAL" clId="{31F668DD-6C07-42A9-B420-E20B7D6BD663}" dt="2020-02-05T15:05:41.589" v="97" actId="478"/>
          <ac:picMkLst>
            <pc:docMk/>
            <pc:sldMk cId="4184663923" sldId="291"/>
            <ac:picMk id="18" creationId="{0FC50D8A-60F5-4880-89C3-0FA03E67F2CB}"/>
          </ac:picMkLst>
        </pc:picChg>
        <pc:picChg chg="mod or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20" creationId="{DFBF2A0D-A636-464C-943C-9FA66F485319}"/>
          </ac:picMkLst>
        </pc:picChg>
        <pc:picChg chg="mod">
          <ac:chgData name="Chitambar, Eric" userId="05f873b4-a386-453d-a2e0-769001d3b38e" providerId="ADAL" clId="{31F668DD-6C07-42A9-B420-E20B7D6BD663}" dt="2020-02-05T15:06:13.039" v="107" actId="1076"/>
          <ac:picMkLst>
            <pc:docMk/>
            <pc:sldMk cId="4184663923" sldId="291"/>
            <ac:picMk id="22" creationId="{E8AD7F99-9098-4BDF-8FBA-2EA352F1B261}"/>
          </ac:picMkLst>
        </pc:picChg>
      </pc:sldChg>
      <pc:sldChg chg="delSp modSp add">
        <pc:chgData name="Chitambar, Eric" userId="05f873b4-a386-453d-a2e0-769001d3b38e" providerId="ADAL" clId="{31F668DD-6C07-42A9-B420-E20B7D6BD663}" dt="2020-02-05T15:16:43.432" v="162" actId="1076"/>
        <pc:sldMkLst>
          <pc:docMk/>
          <pc:sldMk cId="3900111483" sldId="292"/>
        </pc:sldMkLst>
        <pc:picChg chg="mod ord">
          <ac:chgData name="Chitambar, Eric" userId="05f873b4-a386-453d-a2e0-769001d3b38e" providerId="ADAL" clId="{31F668DD-6C07-42A9-B420-E20B7D6BD663}" dt="2020-02-05T15:16:43.432" v="162" actId="1076"/>
          <ac:picMkLst>
            <pc:docMk/>
            <pc:sldMk cId="3900111483" sldId="292"/>
            <ac:picMk id="5" creationId="{9A2E7898-A946-4AAE-9930-714F33FF1EFE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6" creationId="{3309978E-1DA7-43FA-A20F-477AC3C0F59A}"/>
          </ac:picMkLst>
        </pc:picChg>
        <pc:picChg chg="del mod">
          <ac:chgData name="Chitambar, Eric" userId="05f873b4-a386-453d-a2e0-769001d3b38e" providerId="ADAL" clId="{31F668DD-6C07-42A9-B420-E20B7D6BD663}" dt="2020-02-05T15:15:58.019" v="138" actId="478"/>
          <ac:picMkLst>
            <pc:docMk/>
            <pc:sldMk cId="3900111483" sldId="292"/>
            <ac:picMk id="8" creationId="{E2AD8FE6-A506-426C-806F-17A5ACA4A96A}"/>
          </ac:picMkLst>
        </pc:picChg>
        <pc:picChg chg="del mod ord">
          <ac:chgData name="Chitambar, Eric" userId="05f873b4-a386-453d-a2e0-769001d3b38e" providerId="ADAL" clId="{31F668DD-6C07-42A9-B420-E20B7D6BD663}" dt="2020-02-05T15:16:08.851" v="148" actId="478"/>
          <ac:picMkLst>
            <pc:docMk/>
            <pc:sldMk cId="3900111483" sldId="292"/>
            <ac:picMk id="10" creationId="{9913333B-7FA2-43E8-B964-88AEBC060FE2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11" creationId="{B973FD71-FCBF-49AC-B6C0-E11A4CED1350}"/>
          </ac:picMkLst>
        </pc:picChg>
        <pc:picChg chg="del mod ord">
          <ac:chgData name="Chitambar, Eric" userId="05f873b4-a386-453d-a2e0-769001d3b38e" providerId="ADAL" clId="{31F668DD-6C07-42A9-B420-E20B7D6BD663}" dt="2020-02-05T15:16:20.468" v="161" actId="478"/>
          <ac:picMkLst>
            <pc:docMk/>
            <pc:sldMk cId="3900111483" sldId="292"/>
            <ac:picMk id="13" creationId="{6F81A4A9-E3FD-46F9-9B91-69EF468AD046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14" creationId="{01CAED3A-8224-4EDC-BE69-16211592344F}"/>
          </ac:picMkLst>
        </pc:picChg>
        <pc:picChg chg="mod ord">
          <ac:chgData name="Chitambar, Eric" userId="05f873b4-a386-453d-a2e0-769001d3b38e" providerId="ADAL" clId="{31F668DD-6C07-42A9-B420-E20B7D6BD663}" dt="2020-02-05T15:16:20.468" v="160" actId="108"/>
          <ac:picMkLst>
            <pc:docMk/>
            <pc:sldMk cId="3900111483" sldId="292"/>
            <ac:picMk id="16" creationId="{4254C945-1752-4353-A5ED-BD01F91BF2F3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17" creationId="{973E4810-467F-4896-AFEF-FB0BC482B8D6}"/>
          </ac:picMkLst>
        </pc:picChg>
        <pc:picChg chg="del">
          <ac:chgData name="Chitambar, Eric" userId="05f873b4-a386-453d-a2e0-769001d3b38e" providerId="ADAL" clId="{31F668DD-6C07-42A9-B420-E20B7D6BD663}" dt="2020-02-05T15:06:27.914" v="109" actId="478"/>
          <ac:picMkLst>
            <pc:docMk/>
            <pc:sldMk cId="3900111483" sldId="292"/>
            <ac:picMk id="20" creationId="{DFBF2A0D-A636-464C-943C-9FA66F485319}"/>
          </ac:picMkLst>
        </pc:picChg>
        <pc:picChg chg="del">
          <ac:chgData name="Chitambar, Eric" userId="05f873b4-a386-453d-a2e0-769001d3b38e" providerId="ADAL" clId="{31F668DD-6C07-42A9-B420-E20B7D6BD663}" dt="2020-02-05T15:06:43.307" v="119" actId="478"/>
          <ac:picMkLst>
            <pc:docMk/>
            <pc:sldMk cId="3900111483" sldId="292"/>
            <ac:picMk id="22" creationId="{E8AD7F99-9098-4BDF-8FBA-2EA352F1B261}"/>
          </ac:picMkLst>
        </pc:picChg>
      </pc:sldChg>
    </pc:docChg>
  </pc:docChgLst>
  <pc:docChgLst>
    <pc:chgData name="Chitambar, Eric" userId="05f873b4-a386-453d-a2e0-769001d3b38e" providerId="ADAL" clId="{7B161BDF-907B-4DD5-947A-488E4C94AC35}"/>
    <pc:docChg chg="undo redo custSel addSld delSld modSld">
      <pc:chgData name="Chitambar, Eric" userId="05f873b4-a386-453d-a2e0-769001d3b38e" providerId="ADAL" clId="{7B161BDF-907B-4DD5-947A-488E4C94AC35}" dt="2020-01-31T15:50:42.248" v="628" actId="1035"/>
      <pc:docMkLst>
        <pc:docMk/>
      </pc:docMkLst>
      <pc:sldChg chg="delSp modSp">
        <pc:chgData name="Chitambar, Eric" userId="05f873b4-a386-453d-a2e0-769001d3b38e" providerId="ADAL" clId="{7B161BDF-907B-4DD5-947A-488E4C94AC35}" dt="2020-01-31T15:50:42.248" v="628" actId="1035"/>
        <pc:sldMkLst>
          <pc:docMk/>
          <pc:sldMk cId="4192140971" sldId="268"/>
        </pc:sldMkLst>
        <pc:picChg chg="del mod">
          <ac:chgData name="Chitambar, Eric" userId="05f873b4-a386-453d-a2e0-769001d3b38e" providerId="ADAL" clId="{7B161BDF-907B-4DD5-947A-488E4C94AC35}" dt="2020-01-31T15:50:36.826" v="621" actId="478"/>
          <ac:picMkLst>
            <pc:docMk/>
            <pc:sldMk cId="4192140971" sldId="268"/>
            <ac:picMk id="4" creationId="{7B7597EB-2B1E-4068-A30F-BCAA558C91F0}"/>
          </ac:picMkLst>
        </pc:picChg>
        <pc:picChg chg="mod ord">
          <ac:chgData name="Chitambar, Eric" userId="05f873b4-a386-453d-a2e0-769001d3b38e" providerId="ADAL" clId="{7B161BDF-907B-4DD5-947A-488E4C94AC35}" dt="2020-01-31T15:50:36.826" v="620" actId="108"/>
          <ac:picMkLst>
            <pc:docMk/>
            <pc:sldMk cId="4192140971" sldId="268"/>
            <ac:picMk id="5" creationId="{0F94946C-DB14-4C97-AF7C-B5DB602186C4}"/>
          </ac:picMkLst>
        </pc:picChg>
        <pc:picChg chg="mod">
          <ac:chgData name="Chitambar, Eric" userId="05f873b4-a386-453d-a2e0-769001d3b38e" providerId="ADAL" clId="{7B161BDF-907B-4DD5-947A-488E4C94AC35}" dt="2020-01-31T15:50:42.248" v="628" actId="1035"/>
          <ac:picMkLst>
            <pc:docMk/>
            <pc:sldMk cId="4192140971" sldId="268"/>
            <ac:picMk id="6" creationId="{CD789389-9DDF-4C79-9AD8-A9971294D383}"/>
          </ac:picMkLst>
        </pc:picChg>
        <pc:picChg chg="mod">
          <ac:chgData name="Chitambar, Eric" userId="05f873b4-a386-453d-a2e0-769001d3b38e" providerId="ADAL" clId="{7B161BDF-907B-4DD5-947A-488E4C94AC35}" dt="2020-01-31T15:50:42.248" v="628" actId="1035"/>
          <ac:picMkLst>
            <pc:docMk/>
            <pc:sldMk cId="4192140971" sldId="268"/>
            <ac:picMk id="8" creationId="{E6F23F00-4B01-4F33-8B8C-CE4AB788F85B}"/>
          </ac:picMkLst>
        </pc:picChg>
        <pc:picChg chg="mod">
          <ac:chgData name="Chitambar, Eric" userId="05f873b4-a386-453d-a2e0-769001d3b38e" providerId="ADAL" clId="{7B161BDF-907B-4DD5-947A-488E4C94AC35}" dt="2020-01-31T15:50:42.248" v="628" actId="1035"/>
          <ac:picMkLst>
            <pc:docMk/>
            <pc:sldMk cId="4192140971" sldId="268"/>
            <ac:picMk id="17" creationId="{92CB9F53-97B5-4F1B-A776-582D8BB3848B}"/>
          </ac:picMkLst>
        </pc:picChg>
        <pc:picChg chg="mod">
          <ac:chgData name="Chitambar, Eric" userId="05f873b4-a386-453d-a2e0-769001d3b38e" providerId="ADAL" clId="{7B161BDF-907B-4DD5-947A-488E4C94AC35}" dt="2020-01-31T15:16:23.177" v="3" actId="1076"/>
          <ac:picMkLst>
            <pc:docMk/>
            <pc:sldMk cId="4192140971" sldId="268"/>
            <ac:picMk id="19" creationId="{BAACF4AB-81D8-4AEF-9451-FD9876A31A33}"/>
          </ac:picMkLst>
        </pc:picChg>
        <pc:picChg chg="del">
          <ac:chgData name="Chitambar, Eric" userId="05f873b4-a386-453d-a2e0-769001d3b38e" providerId="ADAL" clId="{7B161BDF-907B-4DD5-947A-488E4C94AC35}" dt="2020-01-31T15:16:09.696" v="0" actId="478"/>
          <ac:picMkLst>
            <pc:docMk/>
            <pc:sldMk cId="4192140971" sldId="268"/>
            <ac:picMk id="36" creationId="{33C6C315-8536-4E11-9E3E-2C848B0EF655}"/>
          </ac:picMkLst>
        </pc:picChg>
      </pc:sldChg>
      <pc:sldChg chg="del">
        <pc:chgData name="Chitambar, Eric" userId="05f873b4-a386-453d-a2e0-769001d3b38e" providerId="ADAL" clId="{7B161BDF-907B-4DD5-947A-488E4C94AC35}" dt="2020-01-31T15:47:06.177" v="557" actId="2696"/>
        <pc:sldMkLst>
          <pc:docMk/>
          <pc:sldMk cId="3554421356" sldId="271"/>
        </pc:sldMkLst>
      </pc:sldChg>
      <pc:sldChg chg="del">
        <pc:chgData name="Chitambar, Eric" userId="05f873b4-a386-453d-a2e0-769001d3b38e" providerId="ADAL" clId="{7B161BDF-907B-4DD5-947A-488E4C94AC35}" dt="2020-01-31T15:47:06.161" v="555" actId="2696"/>
        <pc:sldMkLst>
          <pc:docMk/>
          <pc:sldMk cId="3812946261" sldId="272"/>
        </pc:sldMkLst>
      </pc:sldChg>
      <pc:sldChg chg="del">
        <pc:chgData name="Chitambar, Eric" userId="05f873b4-a386-453d-a2e0-769001d3b38e" providerId="ADAL" clId="{7B161BDF-907B-4DD5-947A-488E4C94AC35}" dt="2020-01-31T15:47:06.177" v="556" actId="2696"/>
        <pc:sldMkLst>
          <pc:docMk/>
          <pc:sldMk cId="1779702884" sldId="273"/>
        </pc:sldMkLst>
      </pc:sldChg>
      <pc:sldChg chg="del">
        <pc:chgData name="Chitambar, Eric" userId="05f873b4-a386-453d-a2e0-769001d3b38e" providerId="ADAL" clId="{7B161BDF-907B-4DD5-947A-488E4C94AC35}" dt="2020-01-31T15:47:06.177" v="558" actId="2696"/>
        <pc:sldMkLst>
          <pc:docMk/>
          <pc:sldMk cId="3836786430" sldId="274"/>
        </pc:sldMkLst>
      </pc:sldChg>
      <pc:sldChg chg="modAnim">
        <pc:chgData name="Chitambar, Eric" userId="05f873b4-a386-453d-a2e0-769001d3b38e" providerId="ADAL" clId="{7B161BDF-907B-4DD5-947A-488E4C94AC35}" dt="2020-01-31T15:50:01.483" v="605"/>
        <pc:sldMkLst>
          <pc:docMk/>
          <pc:sldMk cId="2597195867" sldId="275"/>
        </pc:sldMkLst>
      </pc:sldChg>
      <pc:sldChg chg="del">
        <pc:chgData name="Chitambar, Eric" userId="05f873b4-a386-453d-a2e0-769001d3b38e" providerId="ADAL" clId="{7B161BDF-907B-4DD5-947A-488E4C94AC35}" dt="2020-01-31T15:47:06.161" v="554" actId="2696"/>
        <pc:sldMkLst>
          <pc:docMk/>
          <pc:sldMk cId="2810683546" sldId="276"/>
        </pc:sldMkLst>
      </pc:sldChg>
      <pc:sldChg chg="modSp modAnim">
        <pc:chgData name="Chitambar, Eric" userId="05f873b4-a386-453d-a2e0-769001d3b38e" providerId="ADAL" clId="{7B161BDF-907B-4DD5-947A-488E4C94AC35}" dt="2020-01-31T15:49:37.476" v="603"/>
        <pc:sldMkLst>
          <pc:docMk/>
          <pc:sldMk cId="572609088" sldId="277"/>
        </pc:sldMkLst>
        <pc:picChg chg="mod">
          <ac:chgData name="Chitambar, Eric" userId="05f873b4-a386-453d-a2e0-769001d3b38e" providerId="ADAL" clId="{7B161BDF-907B-4DD5-947A-488E4C94AC35}" dt="2020-01-31T15:48:38.267" v="592" actId="1076"/>
          <ac:picMkLst>
            <pc:docMk/>
            <pc:sldMk cId="572609088" sldId="277"/>
            <ac:picMk id="4" creationId="{8F28603E-4BC9-456A-8308-9DD423686069}"/>
          </ac:picMkLst>
        </pc:picChg>
        <pc:picChg chg="mod">
          <ac:chgData name="Chitambar, Eric" userId="05f873b4-a386-453d-a2e0-769001d3b38e" providerId="ADAL" clId="{7B161BDF-907B-4DD5-947A-488E4C94AC35}" dt="2020-01-31T15:48:40.357" v="593" actId="1076"/>
          <ac:picMkLst>
            <pc:docMk/>
            <pc:sldMk cId="572609088" sldId="277"/>
            <ac:picMk id="8" creationId="{8D08F78C-0957-4853-A01F-39F12280E61D}"/>
          </ac:picMkLst>
        </pc:picChg>
      </pc:sldChg>
      <pc:sldChg chg="modSp modAnim">
        <pc:chgData name="Chitambar, Eric" userId="05f873b4-a386-453d-a2e0-769001d3b38e" providerId="ADAL" clId="{7B161BDF-907B-4DD5-947A-488E4C94AC35}" dt="2020-01-31T15:48:31.867" v="591"/>
        <pc:sldMkLst>
          <pc:docMk/>
          <pc:sldMk cId="329429363" sldId="278"/>
        </pc:sldMkLst>
        <pc:picChg chg="mod">
          <ac:chgData name="Chitambar, Eric" userId="05f873b4-a386-453d-a2e0-769001d3b38e" providerId="ADAL" clId="{7B161BDF-907B-4DD5-947A-488E4C94AC35}" dt="2020-01-31T15:48:30.388" v="590" actId="1076"/>
          <ac:picMkLst>
            <pc:docMk/>
            <pc:sldMk cId="329429363" sldId="278"/>
            <ac:picMk id="48" creationId="{639195C0-4E0C-4874-AE6E-9546D417F682}"/>
          </ac:picMkLst>
        </pc:picChg>
      </pc:sldChg>
      <pc:sldChg chg="delSp modSp modAnim">
        <pc:chgData name="Chitambar, Eric" userId="05f873b4-a386-453d-a2e0-769001d3b38e" providerId="ADAL" clId="{7B161BDF-907B-4DD5-947A-488E4C94AC35}" dt="2020-01-31T15:47:58.454" v="585"/>
        <pc:sldMkLst>
          <pc:docMk/>
          <pc:sldMk cId="3164913058" sldId="279"/>
        </pc:sldMkLst>
        <pc:picChg chg="mod">
          <ac:chgData name="Chitambar, Eric" userId="05f873b4-a386-453d-a2e0-769001d3b38e" providerId="ADAL" clId="{7B161BDF-907B-4DD5-947A-488E4C94AC35}" dt="2020-01-31T15:47:12.404" v="559" actId="1076"/>
          <ac:picMkLst>
            <pc:docMk/>
            <pc:sldMk cId="3164913058" sldId="279"/>
            <ac:picMk id="4" creationId="{FE2F427C-B269-4305-AE6A-7C7C85BA5655}"/>
          </ac:picMkLst>
        </pc:picChg>
        <pc:picChg chg="mod ord">
          <ac:chgData name="Chitambar, Eric" userId="05f873b4-a386-453d-a2e0-769001d3b38e" providerId="ADAL" clId="{7B161BDF-907B-4DD5-947A-488E4C94AC35}" dt="2020-01-31T15:47:44.997" v="580" actId="108"/>
          <ac:picMkLst>
            <pc:docMk/>
            <pc:sldMk cId="3164913058" sldId="279"/>
            <ac:picMk id="5" creationId="{84AF3002-9F3E-45A7-AA02-870E85E533E2}"/>
          </ac:picMkLst>
        </pc:picChg>
        <pc:picChg chg="mod">
          <ac:chgData name="Chitambar, Eric" userId="05f873b4-a386-453d-a2e0-769001d3b38e" providerId="ADAL" clId="{7B161BDF-907B-4DD5-947A-488E4C94AC35}" dt="2020-01-31T15:47:13.715" v="560" actId="1076"/>
          <ac:picMkLst>
            <pc:docMk/>
            <pc:sldMk cId="3164913058" sldId="279"/>
            <ac:picMk id="8" creationId="{BED41209-8852-4A84-8AD6-D87131E1568D}"/>
          </ac:picMkLst>
        </pc:picChg>
        <pc:picChg chg="mod">
          <ac:chgData name="Chitambar, Eric" userId="05f873b4-a386-453d-a2e0-769001d3b38e" providerId="ADAL" clId="{7B161BDF-907B-4DD5-947A-488E4C94AC35}" dt="2020-01-31T15:47:20.202" v="562" actId="1076"/>
          <ac:picMkLst>
            <pc:docMk/>
            <pc:sldMk cId="3164913058" sldId="279"/>
            <ac:picMk id="12" creationId="{637D5058-6D29-4BC0-A13C-9F281407CE0B}"/>
          </ac:picMkLst>
        </pc:picChg>
        <pc:picChg chg="mod">
          <ac:chgData name="Chitambar, Eric" userId="05f873b4-a386-453d-a2e0-769001d3b38e" providerId="ADAL" clId="{7B161BDF-907B-4DD5-947A-488E4C94AC35}" dt="2020-01-31T15:47:24.116" v="564" actId="1076"/>
          <ac:picMkLst>
            <pc:docMk/>
            <pc:sldMk cId="3164913058" sldId="279"/>
            <ac:picMk id="15" creationId="{F4332A1B-D2AE-4B4A-B51A-ACEDCBA72619}"/>
          </ac:picMkLst>
        </pc:picChg>
        <pc:picChg chg="del mod">
          <ac:chgData name="Chitambar, Eric" userId="05f873b4-a386-453d-a2e0-769001d3b38e" providerId="ADAL" clId="{7B161BDF-907B-4DD5-947A-488E4C94AC35}" dt="2020-01-31T15:47:44.997" v="581" actId="478"/>
          <ac:picMkLst>
            <pc:docMk/>
            <pc:sldMk cId="3164913058" sldId="279"/>
            <ac:picMk id="40" creationId="{191A6CF8-FEE6-47E2-BD89-79335B1C93F2}"/>
          </ac:picMkLst>
        </pc:picChg>
        <pc:picChg chg="mod">
          <ac:chgData name="Chitambar, Eric" userId="05f873b4-a386-453d-a2e0-769001d3b38e" providerId="ADAL" clId="{7B161BDF-907B-4DD5-947A-488E4C94AC35}" dt="2020-01-31T15:47:29.963" v="565" actId="1076"/>
          <ac:picMkLst>
            <pc:docMk/>
            <pc:sldMk cId="3164913058" sldId="279"/>
            <ac:picMk id="42" creationId="{734AFF9A-73D8-4CB7-89F9-C3A346295A93}"/>
          </ac:picMkLst>
        </pc:picChg>
        <pc:picChg chg="mod">
          <ac:chgData name="Chitambar, Eric" userId="05f873b4-a386-453d-a2e0-769001d3b38e" providerId="ADAL" clId="{7B161BDF-907B-4DD5-947A-488E4C94AC35}" dt="2020-01-31T15:47:54.624" v="583" actId="1076"/>
          <ac:picMkLst>
            <pc:docMk/>
            <pc:sldMk cId="3164913058" sldId="279"/>
            <ac:picMk id="44" creationId="{C095A234-4B02-413D-9FB1-C3A62C89D435}"/>
          </ac:picMkLst>
        </pc:picChg>
      </pc:sldChg>
      <pc:sldChg chg="del">
        <pc:chgData name="Chitambar, Eric" userId="05f873b4-a386-453d-a2e0-769001d3b38e" providerId="ADAL" clId="{7B161BDF-907B-4DD5-947A-488E4C94AC35}" dt="2020-01-31T15:47:06.161" v="553" actId="2696"/>
        <pc:sldMkLst>
          <pc:docMk/>
          <pc:sldMk cId="3754443493" sldId="280"/>
        </pc:sldMkLst>
      </pc:sldChg>
      <pc:sldChg chg="addSp delSp modSp add modAnim">
        <pc:chgData name="Chitambar, Eric" userId="05f873b4-a386-453d-a2e0-769001d3b38e" providerId="ADAL" clId="{7B161BDF-907B-4DD5-947A-488E4C94AC35}" dt="2020-01-31T15:46:58.926" v="552" actId="478"/>
        <pc:sldMkLst>
          <pc:docMk/>
          <pc:sldMk cId="1575885317" sldId="281"/>
        </pc:sldMkLst>
        <pc:spChg chg="mod">
          <ac:chgData name="Chitambar, Eric" userId="05f873b4-a386-453d-a2e0-769001d3b38e" providerId="ADAL" clId="{7B161BDF-907B-4DD5-947A-488E4C94AC35}" dt="2020-01-31T15:38:41.475" v="321" actId="1076"/>
          <ac:spMkLst>
            <pc:docMk/>
            <pc:sldMk cId="1575885317" sldId="281"/>
            <ac:spMk id="2" creationId="{8D1F7F84-CAC4-4199-81AC-6C2D72F47D0B}"/>
          </ac:spMkLst>
        </pc:spChg>
        <pc:spChg chg="del">
          <ac:chgData name="Chitambar, Eric" userId="05f873b4-a386-453d-a2e0-769001d3b38e" providerId="ADAL" clId="{7B161BDF-907B-4DD5-947A-488E4C94AC35}" dt="2020-01-31T15:21:06.147" v="31" actId="478"/>
          <ac:spMkLst>
            <pc:docMk/>
            <pc:sldMk cId="1575885317" sldId="281"/>
            <ac:spMk id="3" creationId="{D15DEDD5-27FD-4075-8864-EE0E00A3DC38}"/>
          </ac:spMkLst>
        </pc:spChg>
        <pc:spChg chg="add del mod">
          <ac:chgData name="Chitambar, Eric" userId="05f873b4-a386-453d-a2e0-769001d3b38e" providerId="ADAL" clId="{7B161BDF-907B-4DD5-947A-488E4C94AC35}" dt="2020-01-31T15:28:14.419" v="195" actId="478"/>
          <ac:spMkLst>
            <pc:docMk/>
            <pc:sldMk cId="1575885317" sldId="281"/>
            <ac:spMk id="10" creationId="{CB5032CA-CBB3-440C-9977-C67688F7E8E2}"/>
          </ac:spMkLst>
        </pc:spChg>
        <pc:spChg chg="add del mod">
          <ac:chgData name="Chitambar, Eric" userId="05f873b4-a386-453d-a2e0-769001d3b38e" providerId="ADAL" clId="{7B161BDF-907B-4DD5-947A-488E4C94AC35}" dt="2020-01-31T15:37:29.663" v="312" actId="478"/>
          <ac:spMkLst>
            <pc:docMk/>
            <pc:sldMk cId="1575885317" sldId="281"/>
            <ac:spMk id="11" creationId="{97B5B3BE-6979-4F4A-B078-137C896C147A}"/>
          </ac:spMkLst>
        </pc:spChg>
        <pc:picChg chg="mod">
          <ac:chgData name="Chitambar, Eric" userId="05f873b4-a386-453d-a2e0-769001d3b38e" providerId="ADAL" clId="{7B161BDF-907B-4DD5-947A-488E4C94AC35}" dt="2020-01-31T15:38:55.053" v="347" actId="1076"/>
          <ac:picMkLst>
            <pc:docMk/>
            <pc:sldMk cId="1575885317" sldId="281"/>
            <ac:picMk id="5" creationId="{A8349A3C-86FB-4DA7-B208-67DCEFDE61FF}"/>
          </ac:picMkLst>
        </pc:picChg>
        <pc:picChg chg="del mod">
          <ac:chgData name="Chitambar, Eric" userId="05f873b4-a386-453d-a2e0-769001d3b38e" providerId="ADAL" clId="{7B161BDF-907B-4DD5-947A-488E4C94AC35}" dt="2020-01-31T15:23:08.344" v="57" actId="478"/>
          <ac:picMkLst>
            <pc:docMk/>
            <pc:sldMk cId="1575885317" sldId="281"/>
            <ac:picMk id="7" creationId="{FC49E096-211B-45AD-B19F-B82C5DA2FF91}"/>
          </ac:picMkLst>
        </pc:picChg>
        <pc:picChg chg="del mod ord">
          <ac:chgData name="Chitambar, Eric" userId="05f873b4-a386-453d-a2e0-769001d3b38e" providerId="ADAL" clId="{7B161BDF-907B-4DD5-947A-488E4C94AC35}" dt="2020-01-31T15:46:58.926" v="552" actId="478"/>
          <ac:picMkLst>
            <pc:docMk/>
            <pc:sldMk cId="1575885317" sldId="281"/>
            <ac:picMk id="9" creationId="{43B89716-6A22-4709-B9E3-2686EFAA2523}"/>
          </ac:picMkLst>
        </pc:picChg>
        <pc:picChg chg="mod">
          <ac:chgData name="Chitambar, Eric" userId="05f873b4-a386-453d-a2e0-769001d3b38e" providerId="ADAL" clId="{7B161BDF-907B-4DD5-947A-488E4C94AC35}" dt="2020-01-31T15:38:51.908" v="346" actId="1036"/>
          <ac:picMkLst>
            <pc:docMk/>
            <pc:sldMk cId="1575885317" sldId="281"/>
            <ac:picMk id="13" creationId="{197FBBE8-3875-4C0E-B7A0-2550CDF45CA5}"/>
          </ac:picMkLst>
        </pc:picChg>
        <pc:picChg chg="add mod">
          <ac:chgData name="Chitambar, Eric" userId="05f873b4-a386-453d-a2e0-769001d3b38e" providerId="ADAL" clId="{7B161BDF-907B-4DD5-947A-488E4C94AC35}" dt="2020-01-31T15:38:51.908" v="346" actId="1036"/>
          <ac:picMkLst>
            <pc:docMk/>
            <pc:sldMk cId="1575885317" sldId="281"/>
            <ac:picMk id="14" creationId="{B03B07D8-A793-41BD-BC96-6B025CACDD09}"/>
          </ac:picMkLst>
        </pc:picChg>
        <pc:picChg chg="add del mod">
          <ac:chgData name="Chitambar, Eric" userId="05f873b4-a386-453d-a2e0-769001d3b38e" providerId="ADAL" clId="{7B161BDF-907B-4DD5-947A-488E4C94AC35}" dt="2020-01-31T15:30:17.417" v="251"/>
          <ac:picMkLst>
            <pc:docMk/>
            <pc:sldMk cId="1575885317" sldId="281"/>
            <ac:picMk id="15" creationId="{1778F996-4CD3-4B4E-AD3C-B0802C129ED1}"/>
          </ac:picMkLst>
        </pc:picChg>
        <pc:picChg chg="add del mod ord">
          <ac:chgData name="Chitambar, Eric" userId="05f873b4-a386-453d-a2e0-769001d3b38e" providerId="ADAL" clId="{7B161BDF-907B-4DD5-947A-488E4C94AC35}" dt="2020-01-31T15:38:51.908" v="346" actId="1036"/>
          <ac:picMkLst>
            <pc:docMk/>
            <pc:sldMk cId="1575885317" sldId="281"/>
            <ac:picMk id="17" creationId="{2734D897-DCDE-4B40-B750-D34F2912EC86}"/>
          </ac:picMkLst>
        </pc:picChg>
        <pc:picChg chg="add mod">
          <ac:chgData name="Chitambar, Eric" userId="05f873b4-a386-453d-a2e0-769001d3b38e" providerId="ADAL" clId="{7B161BDF-907B-4DD5-947A-488E4C94AC35}" dt="2020-01-31T15:38:51.908" v="346" actId="1036"/>
          <ac:picMkLst>
            <pc:docMk/>
            <pc:sldMk cId="1575885317" sldId="281"/>
            <ac:picMk id="18" creationId="{AF21E7A5-2AEA-45CA-9D73-01A3B844DF85}"/>
          </ac:picMkLst>
        </pc:picChg>
        <pc:picChg chg="del mod">
          <ac:chgData name="Chitambar, Eric" userId="05f873b4-a386-453d-a2e0-769001d3b38e" providerId="ADAL" clId="{7B161BDF-907B-4DD5-947A-488E4C94AC35}" dt="2020-01-31T15:32:49.554" v="270" actId="478"/>
          <ac:picMkLst>
            <pc:docMk/>
            <pc:sldMk cId="1575885317" sldId="281"/>
            <ac:picMk id="20" creationId="{845CB3E8-A9AC-4717-AB70-15DD225BB332}"/>
          </ac:picMkLst>
        </pc:picChg>
        <pc:picChg chg="del mod ord">
          <ac:chgData name="Chitambar, Eric" userId="05f873b4-a386-453d-a2e0-769001d3b38e" providerId="ADAL" clId="{7B161BDF-907B-4DD5-947A-488E4C94AC35}" dt="2020-01-31T15:32:59.649" v="283" actId="478"/>
          <ac:picMkLst>
            <pc:docMk/>
            <pc:sldMk cId="1575885317" sldId="281"/>
            <ac:picMk id="22" creationId="{4AB3356A-3431-417D-8034-8DCC78AE0025}"/>
          </ac:picMkLst>
        </pc:picChg>
        <pc:picChg chg="mod ord">
          <ac:chgData name="Chitambar, Eric" userId="05f873b4-a386-453d-a2e0-769001d3b38e" providerId="ADAL" clId="{7B161BDF-907B-4DD5-947A-488E4C94AC35}" dt="2020-01-31T15:39:35.019" v="356" actId="1076"/>
          <ac:picMkLst>
            <pc:docMk/>
            <pc:sldMk cId="1575885317" sldId="281"/>
            <ac:picMk id="24" creationId="{8CB0117F-9666-4425-A6D4-3390349DFA7C}"/>
          </ac:picMkLst>
        </pc:picChg>
        <pc:picChg chg="mod">
          <ac:chgData name="Chitambar, Eric" userId="05f873b4-a386-453d-a2e0-769001d3b38e" providerId="ADAL" clId="{7B161BDF-907B-4DD5-947A-488E4C94AC35}" dt="2020-01-31T15:41:06.153" v="385" actId="1076"/>
          <ac:picMkLst>
            <pc:docMk/>
            <pc:sldMk cId="1575885317" sldId="281"/>
            <ac:picMk id="36" creationId="{C6B6642C-860E-4FA8-9EE3-9A0FADB3D881}"/>
          </ac:picMkLst>
        </pc:picChg>
        <pc:picChg chg="mod">
          <ac:chgData name="Chitambar, Eric" userId="05f873b4-a386-453d-a2e0-769001d3b38e" providerId="ADAL" clId="{7B161BDF-907B-4DD5-947A-488E4C94AC35}" dt="2020-01-31T15:39:26.766" v="354" actId="1076"/>
          <ac:picMkLst>
            <pc:docMk/>
            <pc:sldMk cId="1575885317" sldId="281"/>
            <ac:picMk id="48" creationId="{ED88F638-6DDB-4F1A-B726-89B81785D0B5}"/>
          </ac:picMkLst>
        </pc:picChg>
        <pc:picChg chg="add del mod">
          <ac:chgData name="Chitambar, Eric" userId="05f873b4-a386-453d-a2e0-769001d3b38e" providerId="ADAL" clId="{7B161BDF-907B-4DD5-947A-488E4C94AC35}" dt="2020-01-31T15:40:31.134" v="370" actId="478"/>
          <ac:picMkLst>
            <pc:docMk/>
            <pc:sldMk cId="1575885317" sldId="281"/>
            <ac:picMk id="49" creationId="{D3E6A792-813C-4219-8A61-AA00AFFC8D24}"/>
          </ac:picMkLst>
        </pc:picChg>
        <pc:picChg chg="del mod ord">
          <ac:chgData name="Chitambar, Eric" userId="05f873b4-a386-453d-a2e0-769001d3b38e" providerId="ADAL" clId="{7B161BDF-907B-4DD5-947A-488E4C94AC35}" dt="2020-01-31T15:40:56.132" v="383" actId="478"/>
          <ac:picMkLst>
            <pc:docMk/>
            <pc:sldMk cId="1575885317" sldId="281"/>
            <ac:picMk id="51" creationId="{08D7E61A-1FD5-4BB0-A9D4-458F2491918E}"/>
          </ac:picMkLst>
        </pc:picChg>
        <pc:picChg chg="mod ord">
          <ac:chgData name="Chitambar, Eric" userId="05f873b4-a386-453d-a2e0-769001d3b38e" providerId="ADAL" clId="{7B161BDF-907B-4DD5-947A-488E4C94AC35}" dt="2020-01-31T15:45:12.258" v="494" actId="1076"/>
          <ac:picMkLst>
            <pc:docMk/>
            <pc:sldMk cId="1575885317" sldId="281"/>
            <ac:picMk id="53" creationId="{7D35A3EC-597A-46CB-8238-0AA2527FD18E}"/>
          </ac:picMkLst>
        </pc:picChg>
        <pc:picChg chg="mod">
          <ac:chgData name="Chitambar, Eric" userId="05f873b4-a386-453d-a2e0-769001d3b38e" providerId="ADAL" clId="{7B161BDF-907B-4DD5-947A-488E4C94AC35}" dt="2020-01-31T15:42:34.084" v="414" actId="1076"/>
          <ac:picMkLst>
            <pc:docMk/>
            <pc:sldMk cId="1575885317" sldId="281"/>
            <ac:picMk id="55" creationId="{4F60BEB2-D85D-4CD8-A172-6EC7DEFB9785}"/>
          </ac:picMkLst>
        </pc:picChg>
        <pc:picChg chg="del mod">
          <ac:chgData name="Chitambar, Eric" userId="05f873b4-a386-453d-a2e0-769001d3b38e" providerId="ADAL" clId="{7B161BDF-907B-4DD5-947A-488E4C94AC35}" dt="2020-01-31T15:42:27.701" v="412" actId="478"/>
          <ac:picMkLst>
            <pc:docMk/>
            <pc:sldMk cId="1575885317" sldId="281"/>
            <ac:picMk id="57" creationId="{35E47ABF-178C-428D-A79D-8B3BCB9FC1BA}"/>
          </ac:picMkLst>
        </pc:picChg>
        <pc:picChg chg="mod ord">
          <ac:chgData name="Chitambar, Eric" userId="05f873b4-a386-453d-a2e0-769001d3b38e" providerId="ADAL" clId="{7B161BDF-907B-4DD5-947A-488E4C94AC35}" dt="2020-01-31T15:42:38.031" v="416" actId="1076"/>
          <ac:picMkLst>
            <pc:docMk/>
            <pc:sldMk cId="1575885317" sldId="281"/>
            <ac:picMk id="59" creationId="{42C9B644-BF75-42FB-913E-DFEC0E7FC4D0}"/>
          </ac:picMkLst>
        </pc:picChg>
        <pc:picChg chg="mod">
          <ac:chgData name="Chitambar, Eric" userId="05f873b4-a386-453d-a2e0-769001d3b38e" providerId="ADAL" clId="{7B161BDF-907B-4DD5-947A-488E4C94AC35}" dt="2020-01-31T15:43:41.898" v="469" actId="1076"/>
          <ac:picMkLst>
            <pc:docMk/>
            <pc:sldMk cId="1575885317" sldId="281"/>
            <ac:picMk id="61" creationId="{ECF52717-13BE-43FE-BF58-0D0AAC786238}"/>
          </ac:picMkLst>
        </pc:picChg>
        <pc:picChg chg="add del mod">
          <ac:chgData name="Chitambar, Eric" userId="05f873b4-a386-453d-a2e0-769001d3b38e" providerId="ADAL" clId="{7B161BDF-907B-4DD5-947A-488E4C94AC35}" dt="2020-01-31T15:43:07.230" v="437" actId="478"/>
          <ac:picMkLst>
            <pc:docMk/>
            <pc:sldMk cId="1575885317" sldId="281"/>
            <ac:picMk id="62" creationId="{335F3193-241A-4153-9693-6FFFBA6FDC6E}"/>
          </ac:picMkLst>
        </pc:picChg>
        <pc:picChg chg="mod ord">
          <ac:chgData name="Chitambar, Eric" userId="05f873b4-a386-453d-a2e0-769001d3b38e" providerId="ADAL" clId="{7B161BDF-907B-4DD5-947A-488E4C94AC35}" dt="2020-01-31T15:43:09.673" v="438" actId="1035"/>
          <ac:picMkLst>
            <pc:docMk/>
            <pc:sldMk cId="1575885317" sldId="281"/>
            <ac:picMk id="64" creationId="{02F738C9-180B-4889-9104-065204153DF1}"/>
          </ac:picMkLst>
        </pc:picChg>
        <pc:picChg chg="add del mod">
          <ac:chgData name="Chitambar, Eric" userId="05f873b4-a386-453d-a2e0-769001d3b38e" providerId="ADAL" clId="{7B161BDF-907B-4DD5-947A-488E4C94AC35}" dt="2020-01-31T15:43:17.845" v="452" actId="478"/>
          <ac:picMkLst>
            <pc:docMk/>
            <pc:sldMk cId="1575885317" sldId="281"/>
            <ac:picMk id="65" creationId="{65527D5C-4B04-4B80-8DA7-E4FDB0005C21}"/>
          </ac:picMkLst>
        </pc:picChg>
        <pc:picChg chg="mod ord">
          <ac:chgData name="Chitambar, Eric" userId="05f873b4-a386-453d-a2e0-769001d3b38e" providerId="ADAL" clId="{7B161BDF-907B-4DD5-947A-488E4C94AC35}" dt="2020-01-31T15:43:26.960" v="455" actId="1076"/>
          <ac:picMkLst>
            <pc:docMk/>
            <pc:sldMk cId="1575885317" sldId="281"/>
            <ac:picMk id="67" creationId="{1B8A69D1-3C09-4CFA-8309-7D22EB922FEC}"/>
          </ac:picMkLst>
        </pc:picChg>
        <pc:picChg chg="add del mod">
          <ac:chgData name="Chitambar, Eric" userId="05f873b4-a386-453d-a2e0-769001d3b38e" providerId="ADAL" clId="{7B161BDF-907B-4DD5-947A-488E4C94AC35}" dt="2020-01-31T15:43:35.911" v="468" actId="478"/>
          <ac:picMkLst>
            <pc:docMk/>
            <pc:sldMk cId="1575885317" sldId="281"/>
            <ac:picMk id="68" creationId="{0EE2B443-40A0-4360-B116-F1F01EBC837D}"/>
          </ac:picMkLst>
        </pc:picChg>
        <pc:picChg chg="mod ord">
          <ac:chgData name="Chitambar, Eric" userId="05f873b4-a386-453d-a2e0-769001d3b38e" providerId="ADAL" clId="{7B161BDF-907B-4DD5-947A-488E4C94AC35}" dt="2020-01-31T15:43:35.911" v="467" actId="108"/>
          <ac:picMkLst>
            <pc:docMk/>
            <pc:sldMk cId="1575885317" sldId="281"/>
            <ac:picMk id="70" creationId="{E8F5E58C-BD52-474D-86D4-9BFFC9420863}"/>
          </ac:picMkLst>
        </pc:picChg>
        <pc:picChg chg="mod">
          <ac:chgData name="Chitambar, Eric" userId="05f873b4-a386-453d-a2e0-769001d3b38e" providerId="ADAL" clId="{7B161BDF-907B-4DD5-947A-488E4C94AC35}" dt="2020-01-31T15:43:59.637" v="476" actId="1076"/>
          <ac:picMkLst>
            <pc:docMk/>
            <pc:sldMk cId="1575885317" sldId="281"/>
            <ac:picMk id="72" creationId="{101337D3-06F0-453E-AE60-735AB8662ED7}"/>
          </ac:picMkLst>
        </pc:picChg>
        <pc:picChg chg="add del mod">
          <ac:chgData name="Chitambar, Eric" userId="05f873b4-a386-453d-a2e0-769001d3b38e" providerId="ADAL" clId="{7B161BDF-907B-4DD5-947A-488E4C94AC35}" dt="2020-01-31T15:44:59.959" v="492" actId="478"/>
          <ac:picMkLst>
            <pc:docMk/>
            <pc:sldMk cId="1575885317" sldId="281"/>
            <ac:picMk id="75" creationId="{1C69C2F4-FDC5-4D5A-B266-8BB9EB8658B4}"/>
          </ac:picMkLst>
        </pc:picChg>
        <pc:picChg chg="mod ord">
          <ac:chgData name="Chitambar, Eric" userId="05f873b4-a386-453d-a2e0-769001d3b38e" providerId="ADAL" clId="{7B161BDF-907B-4DD5-947A-488E4C94AC35}" dt="2020-01-31T15:44:59.959" v="491" actId="108"/>
          <ac:picMkLst>
            <pc:docMk/>
            <pc:sldMk cId="1575885317" sldId="281"/>
            <ac:picMk id="77" creationId="{CD467A98-5B75-4C7A-B697-EB7F8D3A521B}"/>
          </ac:picMkLst>
        </pc:picChg>
        <pc:picChg chg="add del mod">
          <ac:chgData name="Chitambar, Eric" userId="05f873b4-a386-453d-a2e0-769001d3b38e" providerId="ADAL" clId="{7B161BDF-907B-4DD5-947A-488E4C94AC35}" dt="2020-01-31T15:45:51.232" v="508" actId="478"/>
          <ac:picMkLst>
            <pc:docMk/>
            <pc:sldMk cId="1575885317" sldId="281"/>
            <ac:picMk id="78" creationId="{751FC86F-DB16-4338-8599-42B0A4793186}"/>
          </ac:picMkLst>
        </pc:picChg>
        <pc:picChg chg="mod ord">
          <ac:chgData name="Chitambar, Eric" userId="05f873b4-a386-453d-a2e0-769001d3b38e" providerId="ADAL" clId="{7B161BDF-907B-4DD5-947A-488E4C94AC35}" dt="2020-01-31T15:45:51.232" v="507" actId="108"/>
          <ac:picMkLst>
            <pc:docMk/>
            <pc:sldMk cId="1575885317" sldId="281"/>
            <ac:picMk id="80" creationId="{E1F2359D-FD4C-4E61-8FC6-53EE4A8FD99E}"/>
          </ac:picMkLst>
        </pc:picChg>
        <pc:picChg chg="mod ord">
          <ac:chgData name="Chitambar, Eric" userId="05f873b4-a386-453d-a2e0-769001d3b38e" providerId="ADAL" clId="{7B161BDF-907B-4DD5-947A-488E4C94AC35}" dt="2020-01-31T15:46:58.926" v="551" actId="108"/>
          <ac:picMkLst>
            <pc:docMk/>
            <pc:sldMk cId="1575885317" sldId="281"/>
            <ac:picMk id="82" creationId="{47D2F3CD-CE59-4A84-AF7D-09DAFAAF4C03}"/>
          </ac:picMkLst>
        </pc:picChg>
        <pc:cxnChg chg="add mod">
          <ac:chgData name="Chitambar, Eric" userId="05f873b4-a386-453d-a2e0-769001d3b38e" providerId="ADAL" clId="{7B161BDF-907B-4DD5-947A-488E4C94AC35}" dt="2020-01-31T15:41:15.918" v="386" actId="1076"/>
          <ac:cxnSpMkLst>
            <pc:docMk/>
            <pc:sldMk cId="1575885317" sldId="281"/>
            <ac:cxnSpMk id="26" creationId="{77B31481-B2AA-4D9E-97D5-BA8EB5D2F0A5}"/>
          </ac:cxnSpMkLst>
        </pc:cxnChg>
        <pc:cxnChg chg="add del mod">
          <ac:chgData name="Chitambar, Eric" userId="05f873b4-a386-453d-a2e0-769001d3b38e" providerId="ADAL" clId="{7B161BDF-907B-4DD5-947A-488E4C94AC35}" dt="2020-01-31T15:33:34.369" v="289" actId="478"/>
          <ac:cxnSpMkLst>
            <pc:docMk/>
            <pc:sldMk cId="1575885317" sldId="281"/>
            <ac:cxnSpMk id="28" creationId="{1B806C55-6E43-4816-BEE0-62BE1C3B797F}"/>
          </ac:cxnSpMkLst>
        </pc:cxnChg>
        <pc:cxnChg chg="add mod">
          <ac:chgData name="Chitambar, Eric" userId="05f873b4-a386-453d-a2e0-769001d3b38e" providerId="ADAL" clId="{7B161BDF-907B-4DD5-947A-488E4C94AC35}" dt="2020-01-31T15:41:15.918" v="386" actId="1076"/>
          <ac:cxnSpMkLst>
            <pc:docMk/>
            <pc:sldMk cId="1575885317" sldId="281"/>
            <ac:cxnSpMk id="30" creationId="{C5DF03AF-0927-446E-BAE7-987309FFDD5E}"/>
          </ac:cxnSpMkLst>
        </pc:cxnChg>
        <pc:cxnChg chg="add mod">
          <ac:chgData name="Chitambar, Eric" userId="05f873b4-a386-453d-a2e0-769001d3b38e" providerId="ADAL" clId="{7B161BDF-907B-4DD5-947A-488E4C94AC35}" dt="2020-01-31T15:41:15.918" v="386" actId="1076"/>
          <ac:cxnSpMkLst>
            <pc:docMk/>
            <pc:sldMk cId="1575885317" sldId="281"/>
            <ac:cxnSpMk id="32" creationId="{DF31E539-D016-4434-BABD-45080CB9DC13}"/>
          </ac:cxnSpMkLst>
        </pc:cxnChg>
        <pc:cxnChg chg="add mod">
          <ac:chgData name="Chitambar, Eric" userId="05f873b4-a386-453d-a2e0-769001d3b38e" providerId="ADAL" clId="{7B161BDF-907B-4DD5-947A-488E4C94AC35}" dt="2020-01-31T15:41:15.918" v="386" actId="1076"/>
          <ac:cxnSpMkLst>
            <pc:docMk/>
            <pc:sldMk cId="1575885317" sldId="281"/>
            <ac:cxnSpMk id="34" creationId="{F3AC207E-7FDD-4A13-8BD8-D0DF73F1C1B1}"/>
          </ac:cxnSpMkLst>
        </pc:cxnChg>
        <pc:cxnChg chg="add del mod">
          <ac:chgData name="Chitambar, Eric" userId="05f873b4-a386-453d-a2e0-769001d3b38e" providerId="ADAL" clId="{7B161BDF-907B-4DD5-947A-488E4C94AC35}" dt="2020-01-31T15:37:00.461" v="309" actId="11529"/>
          <ac:cxnSpMkLst>
            <pc:docMk/>
            <pc:sldMk cId="1575885317" sldId="281"/>
            <ac:cxnSpMk id="38" creationId="{0E9E3D86-1FA8-4A75-B63C-220A4E92D1EF}"/>
          </ac:cxnSpMkLst>
        </pc:cxnChg>
        <pc:cxnChg chg="add mod">
          <ac:chgData name="Chitambar, Eric" userId="05f873b4-a386-453d-a2e0-769001d3b38e" providerId="ADAL" clId="{7B161BDF-907B-4DD5-947A-488E4C94AC35}" dt="2020-01-31T15:38:51.908" v="346" actId="1036"/>
          <ac:cxnSpMkLst>
            <pc:docMk/>
            <pc:sldMk cId="1575885317" sldId="281"/>
            <ac:cxnSpMk id="40" creationId="{94ABB28B-1A5D-44CB-818E-A9BA7A10B16D}"/>
          </ac:cxnSpMkLst>
        </pc:cxnChg>
        <pc:cxnChg chg="add mod">
          <ac:chgData name="Chitambar, Eric" userId="05f873b4-a386-453d-a2e0-769001d3b38e" providerId="ADAL" clId="{7B161BDF-907B-4DD5-947A-488E4C94AC35}" dt="2020-01-31T15:38:51.908" v="346" actId="1036"/>
          <ac:cxnSpMkLst>
            <pc:docMk/>
            <pc:sldMk cId="1575885317" sldId="281"/>
            <ac:cxnSpMk id="42" creationId="{1D687732-F4DB-4EDF-82A9-EB5F868951EE}"/>
          </ac:cxnSpMkLst>
        </pc:cxnChg>
        <pc:cxnChg chg="add mod">
          <ac:chgData name="Chitambar, Eric" userId="05f873b4-a386-453d-a2e0-769001d3b38e" providerId="ADAL" clId="{7B161BDF-907B-4DD5-947A-488E4C94AC35}" dt="2020-01-31T15:38:51.908" v="346" actId="1036"/>
          <ac:cxnSpMkLst>
            <pc:docMk/>
            <pc:sldMk cId="1575885317" sldId="281"/>
            <ac:cxnSpMk id="44" creationId="{DBC17D42-3708-4330-8063-090A58E92FF6}"/>
          </ac:cxnSpMkLst>
        </pc:cxnChg>
        <pc:cxnChg chg="add mod">
          <ac:chgData name="Chitambar, Eric" userId="05f873b4-a386-453d-a2e0-769001d3b38e" providerId="ADAL" clId="{7B161BDF-907B-4DD5-947A-488E4C94AC35}" dt="2020-01-31T15:38:51.908" v="346" actId="1036"/>
          <ac:cxnSpMkLst>
            <pc:docMk/>
            <pc:sldMk cId="1575885317" sldId="281"/>
            <ac:cxnSpMk id="46" creationId="{9A92E8A2-112B-43C3-8C19-BEB47CC9C180}"/>
          </ac:cxnSpMkLst>
        </pc:cxnChg>
        <pc:cxnChg chg="add mod">
          <ac:chgData name="Chitambar, Eric" userId="05f873b4-a386-453d-a2e0-769001d3b38e" providerId="ADAL" clId="{7B161BDF-907B-4DD5-947A-488E4C94AC35}" dt="2020-01-31T15:45:10.154" v="493" actId="1582"/>
          <ac:cxnSpMkLst>
            <pc:docMk/>
            <pc:sldMk cId="1575885317" sldId="281"/>
            <ac:cxnSpMk id="74" creationId="{EF303AFC-1643-4D50-9677-FA67A5264DAB}"/>
          </ac:cxnSpMkLst>
        </pc:cxnChg>
      </pc:sldChg>
    </pc:docChg>
  </pc:docChgLst>
  <pc:docChgLst>
    <pc:chgData name="Eric Chitambar" userId="05f873b4-a386-453d-a2e0-769001d3b38e" providerId="ADAL" clId="{53A2EDF0-C692-4123-A772-4380A588C44D}"/>
    <pc:docChg chg="undo custSel addSld modSld">
      <pc:chgData name="Eric Chitambar" userId="05f873b4-a386-453d-a2e0-769001d3b38e" providerId="ADAL" clId="{53A2EDF0-C692-4123-A772-4380A588C44D}" dt="2020-01-31T03:59:10.663" v="1370" actId="478"/>
      <pc:docMkLst>
        <pc:docMk/>
      </pc:docMkLst>
      <pc:sldChg chg="modSp">
        <pc:chgData name="Eric Chitambar" userId="05f873b4-a386-453d-a2e0-769001d3b38e" providerId="ADAL" clId="{53A2EDF0-C692-4123-A772-4380A588C44D}" dt="2020-01-31T00:03:23.981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53A2EDF0-C692-4123-A772-4380A588C44D}" dt="2020-01-31T00:03:23.981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53A2EDF0-C692-4123-A772-4380A588C44D}" dt="2020-01-31T00:16:41.686" v="153" actId="478"/>
        <pc:sldMkLst>
          <pc:docMk/>
          <pc:sldMk cId="4192140971" sldId="268"/>
        </pc:sldMkLst>
        <pc:spChg chg="mod">
          <ac:chgData name="Eric Chitambar" userId="05f873b4-a386-453d-a2e0-769001d3b38e" providerId="ADAL" clId="{53A2EDF0-C692-4123-A772-4380A588C44D}" dt="2020-01-31T00:03:42.437" v="56" actId="20577"/>
          <ac:spMkLst>
            <pc:docMk/>
            <pc:sldMk cId="4192140971" sldId="268"/>
            <ac:spMk id="2" creationId="{36AFBAEA-E603-442A-BA07-BC0EC2445F4A}"/>
          </ac:spMkLst>
        </pc:spChg>
        <pc:picChg chg="mod ord">
          <ac:chgData name="Eric Chitambar" userId="05f873b4-a386-453d-a2e0-769001d3b38e" providerId="ADAL" clId="{53A2EDF0-C692-4123-A772-4380A588C44D}" dt="2020-01-31T00:06:16.025" v="87" actId="1076"/>
          <ac:picMkLst>
            <pc:docMk/>
            <pc:sldMk cId="4192140971" sldId="268"/>
            <ac:picMk id="4" creationId="{7B7597EB-2B1E-4068-A30F-BCAA558C91F0}"/>
          </ac:picMkLst>
        </pc:picChg>
        <pc:picChg chg="mod ord">
          <ac:chgData name="Eric Chitambar" userId="05f873b4-a386-453d-a2e0-769001d3b38e" providerId="ADAL" clId="{53A2EDF0-C692-4123-A772-4380A588C44D}" dt="2020-01-31T00:06:10.960" v="84" actId="108"/>
          <ac:picMkLst>
            <pc:docMk/>
            <pc:sldMk cId="4192140971" sldId="268"/>
            <ac:picMk id="6" creationId="{CD789389-9DDF-4C79-9AD8-A9971294D383}"/>
          </ac:picMkLst>
        </pc:picChg>
        <pc:picChg chg="mod ord">
          <ac:chgData name="Eric Chitambar" userId="05f873b4-a386-453d-a2e0-769001d3b38e" providerId="ADAL" clId="{53A2EDF0-C692-4123-A772-4380A588C44D}" dt="2020-01-31T00:07:04.192" v="100" actId="108"/>
          <ac:picMkLst>
            <pc:docMk/>
            <pc:sldMk cId="4192140971" sldId="268"/>
            <ac:picMk id="8" creationId="{E6F23F00-4B01-4F33-8B8C-CE4AB788F85B}"/>
          </ac:picMkLst>
        </pc:picChg>
        <pc:picChg chg="add del mod">
          <ac:chgData name="Eric Chitambar" userId="05f873b4-a386-453d-a2e0-769001d3b38e" providerId="ADAL" clId="{53A2EDF0-C692-4123-A772-4380A588C44D}" dt="2020-01-31T00:06:10.960" v="85" actId="478"/>
          <ac:picMkLst>
            <pc:docMk/>
            <pc:sldMk cId="4192140971" sldId="268"/>
            <ac:picMk id="9" creationId="{F29A3F04-31D6-4602-979B-96375EBF6B47}"/>
          </ac:picMkLst>
        </pc:picChg>
        <pc:picChg chg="del mod ord">
          <ac:chgData name="Eric Chitambar" userId="05f873b4-a386-453d-a2e0-769001d3b38e" providerId="ADAL" clId="{53A2EDF0-C692-4123-A772-4380A588C44D}" dt="2020-01-31T00:08:40.050" v="127" actId="478"/>
          <ac:picMkLst>
            <pc:docMk/>
            <pc:sldMk cId="4192140971" sldId="268"/>
            <ac:picMk id="11" creationId="{8B5A83D0-FDA3-4F08-AF15-FD167E524369}"/>
          </ac:picMkLst>
        </pc:picChg>
        <pc:picChg chg="add del mod">
          <ac:chgData name="Eric Chitambar" userId="05f873b4-a386-453d-a2e0-769001d3b38e" providerId="ADAL" clId="{53A2EDF0-C692-4123-A772-4380A588C44D}" dt="2020-01-31T00:07:04.192" v="101" actId="478"/>
          <ac:picMkLst>
            <pc:docMk/>
            <pc:sldMk cId="4192140971" sldId="268"/>
            <ac:picMk id="12" creationId="{9AD73DC3-66F9-4EDF-8805-9F57236EDEDF}"/>
          </ac:picMkLst>
        </pc:picChg>
        <pc:picChg chg="del mod ord">
          <ac:chgData name="Eric Chitambar" userId="05f873b4-a386-453d-a2e0-769001d3b38e" providerId="ADAL" clId="{53A2EDF0-C692-4123-A772-4380A588C44D}" dt="2020-01-31T00:09:11.373" v="139" actId="478"/>
          <ac:picMkLst>
            <pc:docMk/>
            <pc:sldMk cId="4192140971" sldId="268"/>
            <ac:picMk id="14" creationId="{E0752AA8-4E31-426C-9975-CB9D1D7538EB}"/>
          </ac:picMkLst>
        </pc:picChg>
        <pc:picChg chg="add del mod">
          <ac:chgData name="Eric Chitambar" userId="05f873b4-a386-453d-a2e0-769001d3b38e" providerId="ADAL" clId="{53A2EDF0-C692-4123-A772-4380A588C44D}" dt="2020-01-31T00:07:38.788" v="115" actId="478"/>
          <ac:picMkLst>
            <pc:docMk/>
            <pc:sldMk cId="4192140971" sldId="268"/>
            <ac:picMk id="15" creationId="{46C86D0A-DAAA-439E-BA9A-1E6E1D2948A0}"/>
          </ac:picMkLst>
        </pc:picChg>
        <pc:picChg chg="mod ord">
          <ac:chgData name="Eric Chitambar" userId="05f873b4-a386-453d-a2e0-769001d3b38e" providerId="ADAL" clId="{53A2EDF0-C692-4123-A772-4380A588C44D}" dt="2020-01-31T00:09:11.373" v="138" actId="108"/>
          <ac:picMkLst>
            <pc:docMk/>
            <pc:sldMk cId="4192140971" sldId="268"/>
            <ac:picMk id="17" creationId="{92CB9F53-97B5-4F1B-A776-582D8BB3848B}"/>
          </ac:picMkLst>
        </pc:picChg>
        <pc:picChg chg="mod ord">
          <ac:chgData name="Eric Chitambar" userId="05f873b4-a386-453d-a2e0-769001d3b38e" providerId="ADAL" clId="{53A2EDF0-C692-4123-A772-4380A588C44D}" dt="2020-01-31T00:16:41.686" v="152" actId="108"/>
          <ac:picMkLst>
            <pc:docMk/>
            <pc:sldMk cId="4192140971" sldId="268"/>
            <ac:picMk id="19" creationId="{BAACF4AB-81D8-4AEF-9451-FD9876A31A33}"/>
          </ac:picMkLst>
        </pc:picChg>
        <pc:picChg chg="add del mod">
          <ac:chgData name="Eric Chitambar" userId="05f873b4-a386-453d-a2e0-769001d3b38e" providerId="ADAL" clId="{53A2EDF0-C692-4123-A772-4380A588C44D}" dt="2020-01-31T00:16:41.686" v="153" actId="478"/>
          <ac:picMkLst>
            <pc:docMk/>
            <pc:sldMk cId="4192140971" sldId="268"/>
            <ac:picMk id="22" creationId="{3CC5AA69-2868-4E90-A0B6-D16ABD0639B7}"/>
          </ac:picMkLst>
        </pc:picChg>
        <pc:picChg chg="del">
          <ac:chgData name="Eric Chitambar" userId="05f873b4-a386-453d-a2e0-769001d3b38e" providerId="ADAL" clId="{53A2EDF0-C692-4123-A772-4380A588C44D}" dt="2020-01-31T00:05:05.870" v="73" actId="478"/>
          <ac:picMkLst>
            <pc:docMk/>
            <pc:sldMk cId="4192140971" sldId="268"/>
            <ac:picMk id="29" creationId="{595CCA6D-E6CA-426D-AFC8-3396C49AFF61}"/>
          </ac:picMkLst>
        </pc:picChg>
        <pc:picChg chg="del mod">
          <ac:chgData name="Eric Chitambar" userId="05f873b4-a386-453d-a2e0-769001d3b38e" providerId="ADAL" clId="{53A2EDF0-C692-4123-A772-4380A588C44D}" dt="2020-01-31T00:04:46.531" v="70" actId="478"/>
          <ac:picMkLst>
            <pc:docMk/>
            <pc:sldMk cId="4192140971" sldId="268"/>
            <ac:picMk id="31" creationId="{FBE0E2B7-B6DB-438B-908D-3801214C007D}"/>
          </ac:picMkLst>
        </pc:picChg>
        <pc:picChg chg="del">
          <ac:chgData name="Eric Chitambar" userId="05f873b4-a386-453d-a2e0-769001d3b38e" providerId="ADAL" clId="{53A2EDF0-C692-4123-A772-4380A588C44D}" dt="2020-01-31T00:06:13.523" v="86" actId="478"/>
          <ac:picMkLst>
            <pc:docMk/>
            <pc:sldMk cId="4192140971" sldId="268"/>
            <ac:picMk id="34" creationId="{39C03451-34BD-4114-A3C3-CC714631B081}"/>
          </ac:picMkLst>
        </pc:picChg>
      </pc:sldChg>
      <pc:sldChg chg="delSp modSp add delAnim">
        <pc:chgData name="Eric Chitambar" userId="05f873b4-a386-453d-a2e0-769001d3b38e" providerId="ADAL" clId="{53A2EDF0-C692-4123-A772-4380A588C44D}" dt="2020-01-31T02:26:20.184" v="390" actId="1035"/>
        <pc:sldMkLst>
          <pc:docMk/>
          <pc:sldMk cId="2597195867" sldId="275"/>
        </pc:sldMkLst>
        <pc:spChg chg="mod">
          <ac:chgData name="Eric Chitambar" userId="05f873b4-a386-453d-a2e0-769001d3b38e" providerId="ADAL" clId="{53A2EDF0-C692-4123-A772-4380A588C44D}" dt="2020-01-31T02:26:11.497" v="360" actId="1076"/>
          <ac:spMkLst>
            <pc:docMk/>
            <pc:sldMk cId="2597195867" sldId="275"/>
            <ac:spMk id="2" creationId="{36AFBAEA-E603-442A-BA07-BC0EC2445F4A}"/>
          </ac:spMkLst>
        </pc:spChg>
        <pc:picChg chg="del mod">
          <ac:chgData name="Eric Chitambar" userId="05f873b4-a386-453d-a2e0-769001d3b38e" providerId="ADAL" clId="{53A2EDF0-C692-4123-A772-4380A588C44D}" dt="2020-01-31T00:57:03.003" v="194" actId="478"/>
          <ac:picMkLst>
            <pc:docMk/>
            <pc:sldMk cId="2597195867" sldId="275"/>
            <ac:picMk id="4" creationId="{7B7597EB-2B1E-4068-A30F-BCAA558C91F0}"/>
          </ac:picMkLst>
        </pc:picChg>
        <pc:picChg chg="del mod ord">
          <ac:chgData name="Eric Chitambar" userId="05f873b4-a386-453d-a2e0-769001d3b38e" providerId="ADAL" clId="{53A2EDF0-C692-4123-A772-4380A588C44D}" dt="2020-01-31T02:26:08.476" v="358" actId="478"/>
          <ac:picMkLst>
            <pc:docMk/>
            <pc:sldMk cId="2597195867" sldId="275"/>
            <ac:picMk id="5" creationId="{71E0F089-A19F-41F9-82DB-57770503D2C1}"/>
          </ac:picMkLst>
        </pc:picChg>
        <pc:picChg chg="del">
          <ac:chgData name="Eric Chitambar" userId="05f873b4-a386-453d-a2e0-769001d3b38e" providerId="ADAL" clId="{53A2EDF0-C692-4123-A772-4380A588C44D}" dt="2020-01-31T00:59:10.135" v="213" actId="478"/>
          <ac:picMkLst>
            <pc:docMk/>
            <pc:sldMk cId="2597195867" sldId="275"/>
            <ac:picMk id="6" creationId="{CD789389-9DDF-4C79-9AD8-A9971294D383}"/>
          </ac:picMkLst>
        </pc:picChg>
        <pc:picChg chg="del mod">
          <ac:chgData name="Eric Chitambar" userId="05f873b4-a386-453d-a2e0-769001d3b38e" providerId="ADAL" clId="{53A2EDF0-C692-4123-A772-4380A588C44D}" dt="2020-01-31T01:00:30.563" v="228" actId="478"/>
          <ac:picMkLst>
            <pc:docMk/>
            <pc:sldMk cId="2597195867" sldId="275"/>
            <ac:picMk id="8" creationId="{E6F23F00-4B01-4F33-8B8C-CE4AB788F85B}"/>
          </ac:picMkLst>
        </pc:picChg>
        <pc:picChg chg="del mod ord">
          <ac:chgData name="Eric Chitambar" userId="05f873b4-a386-453d-a2e0-769001d3b38e" providerId="ADAL" clId="{53A2EDF0-C692-4123-A772-4380A588C44D}" dt="2020-01-31T00:59:00.987" v="211" actId="478"/>
          <ac:picMkLst>
            <pc:docMk/>
            <pc:sldMk cId="2597195867" sldId="275"/>
            <ac:picMk id="9" creationId="{74BA3F4E-1893-4339-BD73-DA601B8BE882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11" creationId="{2BA5BA71-5C3B-4E67-8460-E917C214C052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13" creationId="{16B60A39-875E-4299-B292-E6CB366D8548}"/>
          </ac:picMkLst>
        </pc:picChg>
        <pc:picChg chg="del mod ord">
          <ac:chgData name="Eric Chitambar" userId="05f873b4-a386-453d-a2e0-769001d3b38e" providerId="ADAL" clId="{53A2EDF0-C692-4123-A772-4380A588C44D}" dt="2020-01-31T01:20:36.519" v="279" actId="478"/>
          <ac:picMkLst>
            <pc:docMk/>
            <pc:sldMk cId="2597195867" sldId="275"/>
            <ac:picMk id="15" creationId="{AF730F0F-6DBF-4966-868D-F400BBD8F91A}"/>
          </ac:picMkLst>
        </pc:picChg>
        <pc:picChg chg="del mod">
          <ac:chgData name="Eric Chitambar" userId="05f873b4-a386-453d-a2e0-769001d3b38e" providerId="ADAL" clId="{53A2EDF0-C692-4123-A772-4380A588C44D}" dt="2020-01-31T01:16:14.794" v="243" actId="478"/>
          <ac:picMkLst>
            <pc:docMk/>
            <pc:sldMk cId="2597195867" sldId="275"/>
            <ac:picMk id="17" creationId="{92CB9F53-97B5-4F1B-A776-582D8BB3848B}"/>
          </ac:picMkLst>
        </pc:picChg>
        <pc:picChg chg="del mod">
          <ac:chgData name="Eric Chitambar" userId="05f873b4-a386-453d-a2e0-769001d3b38e" providerId="ADAL" clId="{53A2EDF0-C692-4123-A772-4380A588C44D}" dt="2020-01-31T01:20:17.915" v="265" actId="478"/>
          <ac:picMkLst>
            <pc:docMk/>
            <pc:sldMk cId="2597195867" sldId="275"/>
            <ac:picMk id="18" creationId="{50F07A0F-9885-4B72-8276-31DFA45B29F2}"/>
          </ac:picMkLst>
        </pc:picChg>
        <pc:picChg chg="del">
          <ac:chgData name="Eric Chitambar" userId="05f873b4-a386-453d-a2e0-769001d3b38e" providerId="ADAL" clId="{53A2EDF0-C692-4123-A772-4380A588C44D}" dt="2020-01-31T01:20:07.018" v="253" actId="478"/>
          <ac:picMkLst>
            <pc:docMk/>
            <pc:sldMk cId="2597195867" sldId="275"/>
            <ac:picMk id="19" creationId="{BAACF4AB-81D8-4AEF-9451-FD9876A31A33}"/>
          </ac:picMkLst>
        </pc:picChg>
        <pc:picChg chg="del mod ord">
          <ac:chgData name="Eric Chitambar" userId="05f873b4-a386-453d-a2e0-769001d3b38e" providerId="ADAL" clId="{53A2EDF0-C692-4123-A772-4380A588C44D}" dt="2020-01-31T01:20:46.925" v="291" actId="478"/>
          <ac:picMkLst>
            <pc:docMk/>
            <pc:sldMk cId="2597195867" sldId="275"/>
            <ac:picMk id="21" creationId="{561C99D5-4446-4F7C-8FC0-3CC98259C653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23" creationId="{7AF128E8-7EBE-4DF7-80FF-F533187CC42F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25" creationId="{32A55C80-11DC-417F-92B7-327733FB96A7}"/>
          </ac:picMkLst>
        </pc:picChg>
        <pc:picChg chg="del mod">
          <ac:chgData name="Eric Chitambar" userId="05f873b4-a386-453d-a2e0-769001d3b38e" providerId="ADAL" clId="{53A2EDF0-C692-4123-A772-4380A588C44D}" dt="2020-01-31T01:21:59.432" v="329" actId="478"/>
          <ac:picMkLst>
            <pc:docMk/>
            <pc:sldMk cId="2597195867" sldId="275"/>
            <ac:picMk id="27" creationId="{B9AC7B43-72CB-4B62-B81B-739B331D2683}"/>
          </ac:picMkLst>
        </pc:picChg>
        <pc:picChg chg="mod ord">
          <ac:chgData name="Eric Chitambar" userId="05f873b4-a386-453d-a2e0-769001d3b38e" providerId="ADAL" clId="{53A2EDF0-C692-4123-A772-4380A588C44D}" dt="2020-01-31T02:26:20.184" v="390" actId="1035"/>
          <ac:picMkLst>
            <pc:docMk/>
            <pc:sldMk cId="2597195867" sldId="275"/>
            <ac:picMk id="29" creationId="{44C4CD62-6F96-4B9D-8320-8ECAED7BB54A}"/>
          </ac:picMkLst>
        </pc:picChg>
        <pc:picChg chg="del mod">
          <ac:chgData name="Eric Chitambar" userId="05f873b4-a386-453d-a2e0-769001d3b38e" providerId="ADAL" clId="{53A2EDF0-C692-4123-A772-4380A588C44D}" dt="2020-01-31T00:17:46.211" v="171" actId="478"/>
          <ac:picMkLst>
            <pc:docMk/>
            <pc:sldMk cId="2597195867" sldId="275"/>
            <ac:picMk id="36" creationId="{33C6C315-8536-4E11-9E3E-2C848B0EF655}"/>
          </ac:picMkLst>
        </pc:picChg>
      </pc:sldChg>
      <pc:sldChg chg="modSp add">
        <pc:chgData name="Eric Chitambar" userId="05f873b4-a386-453d-a2e0-769001d3b38e" providerId="ADAL" clId="{53A2EDF0-C692-4123-A772-4380A588C44D}" dt="2020-01-31T00:55:38.664" v="178" actId="20577"/>
        <pc:sldMkLst>
          <pc:docMk/>
          <pc:sldMk cId="2810683546" sldId="276"/>
        </pc:sldMkLst>
        <pc:spChg chg="mod">
          <ac:chgData name="Eric Chitambar" userId="05f873b4-a386-453d-a2e0-769001d3b38e" providerId="ADAL" clId="{53A2EDF0-C692-4123-A772-4380A588C44D}" dt="2020-01-31T00:55:38.664" v="178" actId="20577"/>
          <ac:spMkLst>
            <pc:docMk/>
            <pc:sldMk cId="2810683546" sldId="276"/>
            <ac:spMk id="2" creationId="{36AFBAEA-E603-442A-BA07-BC0EC2445F4A}"/>
          </ac:spMkLst>
        </pc:spChg>
      </pc:sldChg>
      <pc:sldChg chg="addSp delSp modSp add delAnim">
        <pc:chgData name="Eric Chitambar" userId="05f873b4-a386-453d-a2e0-769001d3b38e" providerId="ADAL" clId="{53A2EDF0-C692-4123-A772-4380A588C44D}" dt="2020-01-31T03:17:55.958" v="791" actId="478"/>
        <pc:sldMkLst>
          <pc:docMk/>
          <pc:sldMk cId="572609088" sldId="277"/>
        </pc:sldMkLst>
        <pc:spChg chg="add del mod">
          <ac:chgData name="Eric Chitambar" userId="05f873b4-a386-453d-a2e0-769001d3b38e" providerId="ADAL" clId="{53A2EDF0-C692-4123-A772-4380A588C44D}" dt="2020-01-31T02:58:20.046" v="447" actId="478"/>
          <ac:spMkLst>
            <pc:docMk/>
            <pc:sldMk cId="572609088" sldId="277"/>
            <ac:spMk id="12" creationId="{92EB9BFE-56A0-4434-87D4-2141B4AB611C}"/>
          </ac:spMkLst>
        </pc:spChg>
        <pc:spChg chg="add del mod">
          <ac:chgData name="Eric Chitambar" userId="05f873b4-a386-453d-a2e0-769001d3b38e" providerId="ADAL" clId="{53A2EDF0-C692-4123-A772-4380A588C44D}" dt="2020-01-31T03:06:07.345" v="555" actId="478"/>
          <ac:spMkLst>
            <pc:docMk/>
            <pc:sldMk cId="572609088" sldId="277"/>
            <ac:spMk id="14" creationId="{B876F6C4-B3B4-4539-8753-CFFE2664BBDA}"/>
          </ac:spMkLst>
        </pc:spChg>
        <pc:spChg chg="add mod">
          <ac:chgData name="Eric Chitambar" userId="05f873b4-a386-453d-a2e0-769001d3b38e" providerId="ADAL" clId="{53A2EDF0-C692-4123-A772-4380A588C44D}" dt="2020-01-31T03:07:56.523" v="573" actId="1076"/>
          <ac:spMkLst>
            <pc:docMk/>
            <pc:sldMk cId="572609088" sldId="277"/>
            <ac:spMk id="15" creationId="{40EA95A4-8BA9-4D9F-85B5-AAB38571AF3B}"/>
          </ac:spMkLst>
        </pc:spChg>
        <pc:spChg chg="add del mod">
          <ac:chgData name="Eric Chitambar" userId="05f873b4-a386-453d-a2e0-769001d3b38e" providerId="ADAL" clId="{53A2EDF0-C692-4123-A772-4380A588C44D}" dt="2020-01-31T02:58:20.046" v="447" actId="478"/>
          <ac:spMkLst>
            <pc:docMk/>
            <pc:sldMk cId="572609088" sldId="277"/>
            <ac:spMk id="17" creationId="{2BF01311-4297-45B9-8E5B-F1B73E8A11C2}"/>
          </ac:spMkLst>
        </pc:spChg>
        <pc:spChg chg="add del mod">
          <ac:chgData name="Eric Chitambar" userId="05f873b4-a386-453d-a2e0-769001d3b38e" providerId="ADAL" clId="{53A2EDF0-C692-4123-A772-4380A588C44D}" dt="2020-01-31T02:58:13.269" v="446" actId="478"/>
          <ac:spMkLst>
            <pc:docMk/>
            <pc:sldMk cId="572609088" sldId="277"/>
            <ac:spMk id="18" creationId="{724328A5-B372-49F2-9FDC-A3252D8D3E5C}"/>
          </ac:spMkLst>
        </pc:spChg>
        <pc:spChg chg="add del mod">
          <ac:chgData name="Eric Chitambar" userId="05f873b4-a386-453d-a2e0-769001d3b38e" providerId="ADAL" clId="{53A2EDF0-C692-4123-A772-4380A588C44D}" dt="2020-01-31T03:05:42.707" v="551" actId="478"/>
          <ac:spMkLst>
            <pc:docMk/>
            <pc:sldMk cId="572609088" sldId="277"/>
            <ac:spMk id="21" creationId="{569F8B71-421C-4CC7-B1D5-EFB8A9792C70}"/>
          </ac:spMkLst>
        </pc:spChg>
        <pc:spChg chg="add mod">
          <ac:chgData name="Eric Chitambar" userId="05f873b4-a386-453d-a2e0-769001d3b38e" providerId="ADAL" clId="{53A2EDF0-C692-4123-A772-4380A588C44D}" dt="2020-01-31T03:08:20.012" v="577" actId="1076"/>
          <ac:spMkLst>
            <pc:docMk/>
            <pc:sldMk cId="572609088" sldId="277"/>
            <ac:spMk id="22" creationId="{C29C1CF0-9C36-402D-B47A-4C8B7E8CB677}"/>
          </ac:spMkLst>
        </pc:spChg>
        <pc:spChg chg="add del mod">
          <ac:chgData name="Eric Chitambar" userId="05f873b4-a386-453d-a2e0-769001d3b38e" providerId="ADAL" clId="{53A2EDF0-C692-4123-A772-4380A588C44D}" dt="2020-01-31T03:01:35.088" v="479"/>
          <ac:spMkLst>
            <pc:docMk/>
            <pc:sldMk cId="572609088" sldId="277"/>
            <ac:spMk id="24" creationId="{672BCBA8-F947-46E1-A395-2C9F6D3C054A}"/>
          </ac:spMkLst>
        </pc:spChg>
        <pc:spChg chg="add mod">
          <ac:chgData name="Eric Chitambar" userId="05f873b4-a386-453d-a2e0-769001d3b38e" providerId="ADAL" clId="{53A2EDF0-C692-4123-A772-4380A588C44D}" dt="2020-01-31T03:08:22.656" v="578" actId="1076"/>
          <ac:spMkLst>
            <pc:docMk/>
            <pc:sldMk cId="572609088" sldId="277"/>
            <ac:spMk id="26" creationId="{0B2F284E-5F9B-4228-A70A-FF70589A852E}"/>
          </ac:spMkLst>
        </pc:spChg>
        <pc:spChg chg="add del mod">
          <ac:chgData name="Eric Chitambar" userId="05f873b4-a386-453d-a2e0-769001d3b38e" providerId="ADAL" clId="{53A2EDF0-C692-4123-A772-4380A588C44D}" dt="2020-01-31T03:06:26.430" v="559" actId="478"/>
          <ac:spMkLst>
            <pc:docMk/>
            <pc:sldMk cId="572609088" sldId="277"/>
            <ac:spMk id="27" creationId="{8EC27AB3-91F3-44CD-B3A6-15E5FD0F83F5}"/>
          </ac:spMkLst>
        </pc:spChg>
        <pc:spChg chg="add del mod">
          <ac:chgData name="Eric Chitambar" userId="05f873b4-a386-453d-a2e0-769001d3b38e" providerId="ADAL" clId="{53A2EDF0-C692-4123-A772-4380A588C44D}" dt="2020-01-31T03:07:10.923" v="564" actId="478"/>
          <ac:spMkLst>
            <pc:docMk/>
            <pc:sldMk cId="572609088" sldId="277"/>
            <ac:spMk id="39" creationId="{563D042A-E69D-4875-A0C0-817792C88646}"/>
          </ac:spMkLst>
        </pc:spChg>
        <pc:spChg chg="add mod">
          <ac:chgData name="Eric Chitambar" userId="05f873b4-a386-453d-a2e0-769001d3b38e" providerId="ADAL" clId="{53A2EDF0-C692-4123-A772-4380A588C44D}" dt="2020-01-31T03:07:49.904" v="572" actId="207"/>
          <ac:spMkLst>
            <pc:docMk/>
            <pc:sldMk cId="572609088" sldId="277"/>
            <ac:spMk id="40" creationId="{6C89D270-D503-49CD-A57D-C6D0EFD2351A}"/>
          </ac:spMkLst>
        </pc:spChg>
        <pc:spChg chg="add mod">
          <ac:chgData name="Eric Chitambar" userId="05f873b4-a386-453d-a2e0-769001d3b38e" providerId="ADAL" clId="{53A2EDF0-C692-4123-A772-4380A588C44D}" dt="2020-01-31T03:08:14.510" v="576" actId="14100"/>
          <ac:spMkLst>
            <pc:docMk/>
            <pc:sldMk cId="572609088" sldId="277"/>
            <ac:spMk id="41" creationId="{F15A37A0-D572-4E31-93FC-5D60D4801137}"/>
          </ac:spMkLst>
        </pc:spChg>
        <pc:spChg chg="add mod">
          <ac:chgData name="Eric Chitambar" userId="05f873b4-a386-453d-a2e0-769001d3b38e" providerId="ADAL" clId="{53A2EDF0-C692-4123-A772-4380A588C44D}" dt="2020-01-31T03:08:50.720" v="659" actId="14100"/>
          <ac:spMkLst>
            <pc:docMk/>
            <pc:sldMk cId="572609088" sldId="277"/>
            <ac:spMk id="42" creationId="{BBA0E53F-7D9B-4A37-9E11-3AD5F17B9279}"/>
          </ac:spMkLst>
        </pc:spChg>
        <pc:picChg chg="mod">
          <ac:chgData name="Eric Chitambar" userId="05f873b4-a386-453d-a2e0-769001d3b38e" providerId="ADAL" clId="{53A2EDF0-C692-4123-A772-4380A588C44D}" dt="2020-01-31T02:51:39.876" v="399" actId="1076"/>
          <ac:picMkLst>
            <pc:docMk/>
            <pc:sldMk cId="572609088" sldId="277"/>
            <ac:picMk id="4" creationId="{8F28603E-4BC9-456A-8308-9DD423686069}"/>
          </ac:picMkLst>
        </pc:picChg>
        <pc:picChg chg="del mod">
          <ac:chgData name="Eric Chitambar" userId="05f873b4-a386-453d-a2e0-769001d3b38e" providerId="ADAL" clId="{53A2EDF0-C692-4123-A772-4380A588C44D}" dt="2020-01-31T02:53:47.375" v="419" actId="478"/>
          <ac:picMkLst>
            <pc:docMk/>
            <pc:sldMk cId="572609088" sldId="277"/>
            <ac:picMk id="6" creationId="{4F4AA341-6E42-4E2A-B66B-FD964ECD7CDE}"/>
          </ac:picMkLst>
        </pc:picChg>
        <pc:picChg chg="mod ord">
          <ac:chgData name="Eric Chitambar" userId="05f873b4-a386-453d-a2e0-769001d3b38e" providerId="ADAL" clId="{53A2EDF0-C692-4123-A772-4380A588C44D}" dt="2020-01-31T02:56:26.249" v="430" actId="1076"/>
          <ac:picMkLst>
            <pc:docMk/>
            <pc:sldMk cId="572609088" sldId="277"/>
            <ac:picMk id="8" creationId="{8D08F78C-0957-4853-A01F-39F12280E61D}"/>
          </ac:picMkLst>
        </pc:picChg>
        <pc:picChg chg="add mod">
          <ac:chgData name="Eric Chitambar" userId="05f873b4-a386-453d-a2e0-769001d3b38e" providerId="ADAL" clId="{53A2EDF0-C692-4123-A772-4380A588C44D}" dt="2020-01-31T03:01:21.204" v="474" actId="1076"/>
          <ac:picMkLst>
            <pc:docMk/>
            <pc:sldMk cId="572609088" sldId="277"/>
            <ac:picMk id="10" creationId="{E0F19BFF-5E8B-41D5-8A22-8AA5234D2946}"/>
          </ac:picMkLst>
        </pc:picChg>
        <pc:picChg chg="del">
          <ac:chgData name="Eric Chitambar" userId="05f873b4-a386-453d-a2e0-769001d3b38e" providerId="ADAL" clId="{53A2EDF0-C692-4123-A772-4380A588C44D}" dt="2020-01-31T02:51:36.336" v="398" actId="478"/>
          <ac:picMkLst>
            <pc:docMk/>
            <pc:sldMk cId="572609088" sldId="277"/>
            <ac:picMk id="11" creationId="{2BA5BA71-5C3B-4E67-8460-E917C214C052}"/>
          </ac:picMkLst>
        </pc:picChg>
        <pc:picChg chg="del">
          <ac:chgData name="Eric Chitambar" userId="05f873b4-a386-453d-a2e0-769001d3b38e" providerId="ADAL" clId="{53A2EDF0-C692-4123-A772-4380A588C44D}" dt="2020-01-31T02:51:48.486" v="400" actId="478"/>
          <ac:picMkLst>
            <pc:docMk/>
            <pc:sldMk cId="572609088" sldId="277"/>
            <ac:picMk id="13" creationId="{16B60A39-875E-4299-B292-E6CB366D8548}"/>
          </ac:picMkLst>
        </pc:picChg>
        <pc:picChg chg="mod">
          <ac:chgData name="Eric Chitambar" userId="05f873b4-a386-453d-a2e0-769001d3b38e" providerId="ADAL" clId="{53A2EDF0-C692-4123-A772-4380A588C44D}" dt="2020-01-31T03:02:19.051" v="491" actId="1076"/>
          <ac:picMkLst>
            <pc:docMk/>
            <pc:sldMk cId="572609088" sldId="277"/>
            <ac:picMk id="19" creationId="{6BBF61B8-36A4-45E3-9457-44F65284FC7F}"/>
          </ac:picMkLst>
        </pc:picChg>
        <pc:picChg chg="del">
          <ac:chgData name="Eric Chitambar" userId="05f873b4-a386-453d-a2e0-769001d3b38e" providerId="ADAL" clId="{53A2EDF0-C692-4123-A772-4380A588C44D}" dt="2020-01-31T02:51:48.486" v="400" actId="478"/>
          <ac:picMkLst>
            <pc:docMk/>
            <pc:sldMk cId="572609088" sldId="277"/>
            <ac:picMk id="23" creationId="{7AF128E8-7EBE-4DF7-80FF-F533187CC42F}"/>
          </ac:picMkLst>
        </pc:picChg>
        <pc:picChg chg="del">
          <ac:chgData name="Eric Chitambar" userId="05f873b4-a386-453d-a2e0-769001d3b38e" providerId="ADAL" clId="{53A2EDF0-C692-4123-A772-4380A588C44D}" dt="2020-01-31T02:51:48.486" v="400" actId="478"/>
          <ac:picMkLst>
            <pc:docMk/>
            <pc:sldMk cId="572609088" sldId="277"/>
            <ac:picMk id="25" creationId="{32A55C80-11DC-417F-92B7-327733FB96A7}"/>
          </ac:picMkLst>
        </pc:picChg>
        <pc:picChg chg="add del mod">
          <ac:chgData name="Eric Chitambar" userId="05f873b4-a386-453d-a2e0-769001d3b38e" providerId="ADAL" clId="{53A2EDF0-C692-4123-A772-4380A588C44D}" dt="2020-01-31T03:02:49.831" v="505" actId="478"/>
          <ac:picMkLst>
            <pc:docMk/>
            <pc:sldMk cId="572609088" sldId="277"/>
            <ac:picMk id="28" creationId="{25159B87-ACCA-442F-8D16-872C7D08A442}"/>
          </ac:picMkLst>
        </pc:picChg>
        <pc:picChg chg="del">
          <ac:chgData name="Eric Chitambar" userId="05f873b4-a386-453d-a2e0-769001d3b38e" providerId="ADAL" clId="{53A2EDF0-C692-4123-A772-4380A588C44D}" dt="2020-01-31T02:51:48.486" v="400" actId="478"/>
          <ac:picMkLst>
            <pc:docMk/>
            <pc:sldMk cId="572609088" sldId="277"/>
            <ac:picMk id="29" creationId="{44C4CD62-6F96-4B9D-8320-8ECAED7BB54A}"/>
          </ac:picMkLst>
        </pc:picChg>
        <pc:picChg chg="del mod ord">
          <ac:chgData name="Eric Chitambar" userId="05f873b4-a386-453d-a2e0-769001d3b38e" providerId="ADAL" clId="{53A2EDF0-C692-4123-A772-4380A588C44D}" dt="2020-01-31T03:03:32.011" v="536" actId="478"/>
          <ac:picMkLst>
            <pc:docMk/>
            <pc:sldMk cId="572609088" sldId="277"/>
            <ac:picMk id="30" creationId="{64E4364E-046E-41CE-898B-C0A909147371}"/>
          </ac:picMkLst>
        </pc:picChg>
        <pc:picChg chg="add del mod">
          <ac:chgData name="Eric Chitambar" userId="05f873b4-a386-453d-a2e0-769001d3b38e" providerId="ADAL" clId="{53A2EDF0-C692-4123-A772-4380A588C44D}" dt="2020-01-31T03:03:11.901" v="520" actId="478"/>
          <ac:picMkLst>
            <pc:docMk/>
            <pc:sldMk cId="572609088" sldId="277"/>
            <ac:picMk id="31" creationId="{58309268-ADB3-4262-AE22-E77B74A8CC22}"/>
          </ac:picMkLst>
        </pc:picChg>
        <pc:picChg chg="mod ord">
          <ac:chgData name="Eric Chitambar" userId="05f873b4-a386-453d-a2e0-769001d3b38e" providerId="ADAL" clId="{53A2EDF0-C692-4123-A772-4380A588C44D}" dt="2020-01-31T03:03:21.034" v="522" actId="1076"/>
          <ac:picMkLst>
            <pc:docMk/>
            <pc:sldMk cId="572609088" sldId="277"/>
            <ac:picMk id="33" creationId="{900F4C11-F8D6-4D76-BA05-365A4EB90237}"/>
          </ac:picMkLst>
        </pc:picChg>
        <pc:picChg chg="mod ord">
          <ac:chgData name="Eric Chitambar" userId="05f873b4-a386-453d-a2e0-769001d3b38e" providerId="ADAL" clId="{53A2EDF0-C692-4123-A772-4380A588C44D}" dt="2020-01-31T03:03:32.011" v="535" actId="108"/>
          <ac:picMkLst>
            <pc:docMk/>
            <pc:sldMk cId="572609088" sldId="277"/>
            <ac:picMk id="35" creationId="{C28747A3-5351-4380-BF62-DC73FF654D41}"/>
          </ac:picMkLst>
        </pc:picChg>
        <pc:picChg chg="add del mod">
          <ac:chgData name="Eric Chitambar" userId="05f873b4-a386-453d-a2e0-769001d3b38e" providerId="ADAL" clId="{53A2EDF0-C692-4123-A772-4380A588C44D}" dt="2020-01-31T03:04:52.480" v="550" actId="478"/>
          <ac:picMkLst>
            <pc:docMk/>
            <pc:sldMk cId="572609088" sldId="277"/>
            <ac:picMk id="36" creationId="{DB47C142-E9B8-4844-A867-0B3025085A6D}"/>
          </ac:picMkLst>
        </pc:picChg>
        <pc:picChg chg="del mod ord">
          <ac:chgData name="Eric Chitambar" userId="05f873b4-a386-453d-a2e0-769001d3b38e" providerId="ADAL" clId="{53A2EDF0-C692-4123-A772-4380A588C44D}" dt="2020-01-31T03:11:16.957" v="713" actId="478"/>
          <ac:picMkLst>
            <pc:docMk/>
            <pc:sldMk cId="572609088" sldId="277"/>
            <ac:picMk id="38" creationId="{FF928F3E-B41F-4339-87FD-5AE26375D0A2}"/>
          </ac:picMkLst>
        </pc:picChg>
        <pc:picChg chg="del mod">
          <ac:chgData name="Eric Chitambar" userId="05f873b4-a386-453d-a2e0-769001d3b38e" providerId="ADAL" clId="{53A2EDF0-C692-4123-A772-4380A588C44D}" dt="2020-01-31T03:16:15.634" v="750" actId="478"/>
          <ac:picMkLst>
            <pc:docMk/>
            <pc:sldMk cId="572609088" sldId="277"/>
            <ac:picMk id="44" creationId="{0449AB2D-E128-47E0-B6D0-A39BF250E072}"/>
          </ac:picMkLst>
        </pc:picChg>
        <pc:picChg chg="add del mod">
          <ac:chgData name="Eric Chitambar" userId="05f873b4-a386-453d-a2e0-769001d3b38e" providerId="ADAL" clId="{53A2EDF0-C692-4123-A772-4380A588C44D}" dt="2020-01-31T03:09:36.697" v="680" actId="478"/>
          <ac:picMkLst>
            <pc:docMk/>
            <pc:sldMk cId="572609088" sldId="277"/>
            <ac:picMk id="45" creationId="{2B4330DC-CC65-497C-8C3B-8E928CAE13DC}"/>
          </ac:picMkLst>
        </pc:picChg>
        <pc:picChg chg="del mod ord">
          <ac:chgData name="Eric Chitambar" userId="05f873b4-a386-453d-a2e0-769001d3b38e" providerId="ADAL" clId="{53A2EDF0-C692-4123-A772-4380A588C44D}" dt="2020-01-31T03:16:49.749" v="779" actId="478"/>
          <ac:picMkLst>
            <pc:docMk/>
            <pc:sldMk cId="572609088" sldId="277"/>
            <ac:picMk id="47" creationId="{8C3A6050-C2AA-4946-87A5-196F9EA634A5}"/>
          </ac:picMkLst>
        </pc:picChg>
        <pc:picChg chg="add del mod">
          <ac:chgData name="Eric Chitambar" userId="05f873b4-a386-453d-a2e0-769001d3b38e" providerId="ADAL" clId="{53A2EDF0-C692-4123-A772-4380A588C44D}" dt="2020-01-31T03:09:55.113" v="695" actId="478"/>
          <ac:picMkLst>
            <pc:docMk/>
            <pc:sldMk cId="572609088" sldId="277"/>
            <ac:picMk id="48" creationId="{11FD7203-2205-4E64-90C2-524584734901}"/>
          </ac:picMkLst>
        </pc:picChg>
        <pc:picChg chg="del mod ord">
          <ac:chgData name="Eric Chitambar" userId="05f873b4-a386-453d-a2e0-769001d3b38e" providerId="ADAL" clId="{53A2EDF0-C692-4123-A772-4380A588C44D}" dt="2020-01-31T03:16:41.777" v="764" actId="478"/>
          <ac:picMkLst>
            <pc:docMk/>
            <pc:sldMk cId="572609088" sldId="277"/>
            <ac:picMk id="50" creationId="{772CAA89-5306-4F7E-8225-330A785DC58D}"/>
          </ac:picMkLst>
        </pc:picChg>
        <pc:picChg chg="mod ord">
          <ac:chgData name="Eric Chitambar" userId="05f873b4-a386-453d-a2e0-769001d3b38e" providerId="ADAL" clId="{53A2EDF0-C692-4123-A772-4380A588C44D}" dt="2020-01-31T03:11:16.957" v="712" actId="108"/>
          <ac:picMkLst>
            <pc:docMk/>
            <pc:sldMk cId="572609088" sldId="277"/>
            <ac:picMk id="52" creationId="{3F050F2E-1DB1-4EE6-8DD4-31C142A25709}"/>
          </ac:picMkLst>
        </pc:picChg>
        <pc:picChg chg="add del mod">
          <ac:chgData name="Eric Chitambar" userId="05f873b4-a386-453d-a2e0-769001d3b38e" providerId="ADAL" clId="{53A2EDF0-C692-4123-A772-4380A588C44D}" dt="2020-01-31T03:12:03.622" v="727" actId="478"/>
          <ac:picMkLst>
            <pc:docMk/>
            <pc:sldMk cId="572609088" sldId="277"/>
            <ac:picMk id="53" creationId="{FF0134B6-B119-4375-9D6B-76E618C7D15C}"/>
          </ac:picMkLst>
        </pc:picChg>
        <pc:picChg chg="mod ord">
          <ac:chgData name="Eric Chitambar" userId="05f873b4-a386-453d-a2e0-769001d3b38e" providerId="ADAL" clId="{53A2EDF0-C692-4123-A772-4380A588C44D}" dt="2020-01-31T03:12:03.622" v="726" actId="108"/>
          <ac:picMkLst>
            <pc:docMk/>
            <pc:sldMk cId="572609088" sldId="277"/>
            <ac:picMk id="55" creationId="{63783679-C23F-4B45-8C20-E37F61F9A366}"/>
          </ac:picMkLst>
        </pc:picChg>
        <pc:picChg chg="del mod">
          <ac:chgData name="Eric Chitambar" userId="05f873b4-a386-453d-a2e0-769001d3b38e" providerId="ADAL" clId="{53A2EDF0-C692-4123-A772-4380A588C44D}" dt="2020-01-31T03:17:55.958" v="791" actId="478"/>
          <ac:picMkLst>
            <pc:docMk/>
            <pc:sldMk cId="572609088" sldId="277"/>
            <ac:picMk id="57" creationId="{7513F70F-0D7E-4C79-8B4B-1DBC5E774AAA}"/>
          </ac:picMkLst>
        </pc:picChg>
        <pc:picChg chg="mod ord">
          <ac:chgData name="Eric Chitambar" userId="05f873b4-a386-453d-a2e0-769001d3b38e" providerId="ADAL" clId="{53A2EDF0-C692-4123-A772-4380A588C44D}" dt="2020-01-31T03:16:15.634" v="749" actId="108"/>
          <ac:picMkLst>
            <pc:docMk/>
            <pc:sldMk cId="572609088" sldId="277"/>
            <ac:picMk id="59" creationId="{BB7FB5A1-0876-4A31-BDC3-69B4AE697671}"/>
          </ac:picMkLst>
        </pc:picChg>
        <pc:picChg chg="mod ord">
          <ac:chgData name="Eric Chitambar" userId="05f873b4-a386-453d-a2e0-769001d3b38e" providerId="ADAL" clId="{53A2EDF0-C692-4123-A772-4380A588C44D}" dt="2020-01-31T03:16:41.777" v="763" actId="108"/>
          <ac:picMkLst>
            <pc:docMk/>
            <pc:sldMk cId="572609088" sldId="277"/>
            <ac:picMk id="61" creationId="{2B98E7E0-523C-483C-8722-74C8B1424955}"/>
          </ac:picMkLst>
        </pc:picChg>
        <pc:picChg chg="mod ord">
          <ac:chgData name="Eric Chitambar" userId="05f873b4-a386-453d-a2e0-769001d3b38e" providerId="ADAL" clId="{53A2EDF0-C692-4123-A772-4380A588C44D}" dt="2020-01-31T03:16:49.749" v="778" actId="108"/>
          <ac:picMkLst>
            <pc:docMk/>
            <pc:sldMk cId="572609088" sldId="277"/>
            <ac:picMk id="63" creationId="{05435C32-B241-4E58-BE8F-D9799E66A8C4}"/>
          </ac:picMkLst>
        </pc:picChg>
        <pc:picChg chg="mod ord">
          <ac:chgData name="Eric Chitambar" userId="05f873b4-a386-453d-a2e0-769001d3b38e" providerId="ADAL" clId="{53A2EDF0-C692-4123-A772-4380A588C44D}" dt="2020-01-31T03:17:55.958" v="790" actId="108"/>
          <ac:picMkLst>
            <pc:docMk/>
            <pc:sldMk cId="572609088" sldId="277"/>
            <ac:picMk id="65" creationId="{37EC1D62-7E95-43EB-B186-7AE29A9D2916}"/>
          </ac:picMkLst>
        </pc:picChg>
      </pc:sldChg>
      <pc:sldChg chg="addSp delSp modSp add">
        <pc:chgData name="Eric Chitambar" userId="05f873b4-a386-453d-a2e0-769001d3b38e" providerId="ADAL" clId="{53A2EDF0-C692-4123-A772-4380A588C44D}" dt="2020-01-31T03:36:00.190" v="1011" actId="478"/>
        <pc:sldMkLst>
          <pc:docMk/>
          <pc:sldMk cId="329429363" sldId="278"/>
        </pc:sldMkLst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15" creationId="{40EA95A4-8BA9-4D9F-85B5-AAB38571AF3B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22" creationId="{C29C1CF0-9C36-402D-B47A-4C8B7E8CB677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26" creationId="{0B2F284E-5F9B-4228-A70A-FF70589A852E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40" creationId="{6C89D270-D503-49CD-A57D-C6D0EFD2351A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41" creationId="{F15A37A0-D572-4E31-93FC-5D60D4801137}"/>
          </ac:spMkLst>
        </pc:spChg>
        <pc:spChg chg="del">
          <ac:chgData name="Eric Chitambar" userId="05f873b4-a386-453d-a2e0-769001d3b38e" providerId="ADAL" clId="{53A2EDF0-C692-4123-A772-4380A588C44D}" dt="2020-01-31T03:20:20.135" v="822" actId="478"/>
          <ac:spMkLst>
            <pc:docMk/>
            <pc:sldMk cId="329429363" sldId="278"/>
            <ac:spMk id="42" creationId="{BBA0E53F-7D9B-4A37-9E11-3AD5F17B9279}"/>
          </ac:spMkLst>
        </pc:spChg>
        <pc:picChg chg="del mod">
          <ac:chgData name="Eric Chitambar" userId="05f873b4-a386-453d-a2e0-769001d3b38e" providerId="ADAL" clId="{53A2EDF0-C692-4123-A772-4380A588C44D}" dt="2020-01-31T03:20:10.267" v="821" actId="478"/>
          <ac:picMkLst>
            <pc:docMk/>
            <pc:sldMk cId="329429363" sldId="278"/>
            <ac:picMk id="4" creationId="{8F28603E-4BC9-456A-8308-9DD423686069}"/>
          </ac:picMkLst>
        </pc:picChg>
        <pc:picChg chg="del mod ord">
          <ac:chgData name="Eric Chitambar" userId="05f873b4-a386-453d-a2e0-769001d3b38e" providerId="ADAL" clId="{53A2EDF0-C692-4123-A772-4380A588C44D}" dt="2020-01-31T03:20:49.540" v="836" actId="478"/>
          <ac:picMkLst>
            <pc:docMk/>
            <pc:sldMk cId="329429363" sldId="278"/>
            <ac:picMk id="5" creationId="{68828C8C-37CF-4B71-B827-73E312D68F9F}"/>
          </ac:picMkLst>
        </pc:picChg>
        <pc:picChg chg="del mod ord">
          <ac:chgData name="Eric Chitambar" userId="05f873b4-a386-453d-a2e0-769001d3b38e" providerId="ADAL" clId="{53A2EDF0-C692-4123-A772-4380A588C44D}" dt="2020-01-31T03:23:03.332" v="877" actId="478"/>
          <ac:picMkLst>
            <pc:docMk/>
            <pc:sldMk cId="329429363" sldId="278"/>
            <ac:picMk id="7" creationId="{39D7E550-2279-43BE-98AC-7BD9364711E5}"/>
          </ac:picMkLst>
        </pc:picChg>
        <pc:picChg chg="del">
          <ac:chgData name="Eric Chitambar" userId="05f873b4-a386-453d-a2e0-769001d3b38e" providerId="ADAL" clId="{53A2EDF0-C692-4123-A772-4380A588C44D}" dt="2020-01-31T03:20:24.109" v="823" actId="478"/>
          <ac:picMkLst>
            <pc:docMk/>
            <pc:sldMk cId="329429363" sldId="278"/>
            <ac:picMk id="8" creationId="{8D08F78C-0957-4853-A01F-39F12280E61D}"/>
          </ac:picMkLst>
        </pc:picChg>
        <pc:picChg chg="del">
          <ac:chgData name="Eric Chitambar" userId="05f873b4-a386-453d-a2e0-769001d3b38e" providerId="ADAL" clId="{53A2EDF0-C692-4123-A772-4380A588C44D}" dt="2020-01-31T03:20:20.135" v="822" actId="478"/>
          <ac:picMkLst>
            <pc:docMk/>
            <pc:sldMk cId="329429363" sldId="278"/>
            <ac:picMk id="10" creationId="{E0F19BFF-5E8B-41D5-8A22-8AA5234D2946}"/>
          </ac:picMkLst>
        </pc:picChg>
        <pc:picChg chg="del mod ord">
          <ac:chgData name="Eric Chitambar" userId="05f873b4-a386-453d-a2e0-769001d3b38e" providerId="ADAL" clId="{53A2EDF0-C692-4123-A772-4380A588C44D}" dt="2020-01-31T03:21:58.827" v="863" actId="478"/>
          <ac:picMkLst>
            <pc:docMk/>
            <pc:sldMk cId="329429363" sldId="278"/>
            <ac:picMk id="11" creationId="{8B6D5AFA-CF40-4356-8071-6D6294A70056}"/>
          </ac:picMkLst>
        </pc:picChg>
        <pc:picChg chg="mod ord">
          <ac:chgData name="Eric Chitambar" userId="05f873b4-a386-453d-a2e0-769001d3b38e" providerId="ADAL" clId="{53A2EDF0-C692-4123-A772-4380A588C44D}" dt="2020-01-31T03:21:58.827" v="862" actId="108"/>
          <ac:picMkLst>
            <pc:docMk/>
            <pc:sldMk cId="329429363" sldId="278"/>
            <ac:picMk id="13" creationId="{5E6509D2-8A81-4209-BE0C-3ACC73EF6305}"/>
          </ac:picMkLst>
        </pc:picChg>
        <pc:picChg chg="del mod ord">
          <ac:chgData name="Eric Chitambar" userId="05f873b4-a386-453d-a2e0-769001d3b38e" providerId="ADAL" clId="{53A2EDF0-C692-4123-A772-4380A588C44D}" dt="2020-01-31T03:23:13.793" v="890" actId="478"/>
          <ac:picMkLst>
            <pc:docMk/>
            <pc:sldMk cId="329429363" sldId="278"/>
            <ac:picMk id="16" creationId="{E69758B6-B329-428A-8BCB-ADF112581163}"/>
          </ac:picMkLst>
        </pc:picChg>
        <pc:picChg chg="del mod ord">
          <ac:chgData name="Eric Chitambar" userId="05f873b4-a386-453d-a2e0-769001d3b38e" providerId="ADAL" clId="{53A2EDF0-C692-4123-A772-4380A588C44D}" dt="2020-01-31T03:25:21.437" v="919" actId="478"/>
          <ac:picMkLst>
            <pc:docMk/>
            <pc:sldMk cId="329429363" sldId="278"/>
            <ac:picMk id="18" creationId="{829FDBA7-F3AB-45A7-97C2-A4E9DBC36306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19" creationId="{6BBF61B8-36A4-45E3-9457-44F65284FC7F}"/>
          </ac:picMkLst>
        </pc:picChg>
        <pc:picChg chg="mod">
          <ac:chgData name="Eric Chitambar" userId="05f873b4-a386-453d-a2e0-769001d3b38e" providerId="ADAL" clId="{53A2EDF0-C692-4123-A772-4380A588C44D}" dt="2020-01-31T03:24:16.433" v="897" actId="1076"/>
          <ac:picMkLst>
            <pc:docMk/>
            <pc:sldMk cId="329429363" sldId="278"/>
            <ac:picMk id="21" creationId="{F5144E2B-32F4-41CF-9CC8-AA0903323814}"/>
          </ac:picMkLst>
        </pc:picChg>
        <pc:picChg chg="mod">
          <ac:chgData name="Eric Chitambar" userId="05f873b4-a386-453d-a2e0-769001d3b38e" providerId="ADAL" clId="{53A2EDF0-C692-4123-A772-4380A588C44D}" dt="2020-01-31T03:25:05.288" v="904" actId="1076"/>
          <ac:picMkLst>
            <pc:docMk/>
            <pc:sldMk cId="329429363" sldId="278"/>
            <ac:picMk id="24" creationId="{284D47DA-7225-429F-86BB-A43D96F38A6C}"/>
          </ac:picMkLst>
        </pc:picChg>
        <pc:picChg chg="add del mod">
          <ac:chgData name="Eric Chitambar" userId="05f873b4-a386-453d-a2e0-769001d3b38e" providerId="ADAL" clId="{53A2EDF0-C692-4123-A772-4380A588C44D}" dt="2020-01-31T03:21:46.832" v="851" actId="478"/>
          <ac:picMkLst>
            <pc:docMk/>
            <pc:sldMk cId="329429363" sldId="278"/>
            <ac:picMk id="25" creationId="{B6821C6F-186A-42D7-821F-A149522C9F37}"/>
          </ac:picMkLst>
        </pc:picChg>
        <pc:picChg chg="mod ord">
          <ac:chgData name="Eric Chitambar" userId="05f873b4-a386-453d-a2e0-769001d3b38e" providerId="ADAL" clId="{53A2EDF0-C692-4123-A772-4380A588C44D}" dt="2020-01-31T03:25:21.437" v="918" actId="108"/>
          <ac:picMkLst>
            <pc:docMk/>
            <pc:sldMk cId="329429363" sldId="278"/>
            <ac:picMk id="28" creationId="{A861F2AC-2556-40D0-AED5-7035A9253689}"/>
          </ac:picMkLst>
        </pc:picChg>
        <pc:picChg chg="del mod">
          <ac:chgData name="Eric Chitambar" userId="05f873b4-a386-453d-a2e0-769001d3b38e" providerId="ADAL" clId="{53A2EDF0-C692-4123-A772-4380A588C44D}" dt="2020-01-31T03:34:54.684" v="980" actId="478"/>
          <ac:picMkLst>
            <pc:docMk/>
            <pc:sldMk cId="329429363" sldId="278"/>
            <ac:picMk id="30" creationId="{97966FA2-C138-40A4-AC1E-F707B47DE77E}"/>
          </ac:picMkLst>
        </pc:picChg>
        <pc:picChg chg="del mod ord">
          <ac:chgData name="Eric Chitambar" userId="05f873b4-a386-453d-a2e0-769001d3b38e" providerId="ADAL" clId="{53A2EDF0-C692-4123-A772-4380A588C44D}" dt="2020-01-31T03:34:04.001" v="953" actId="478"/>
          <ac:picMkLst>
            <pc:docMk/>
            <pc:sldMk cId="329429363" sldId="278"/>
            <ac:picMk id="32" creationId="{7A02731D-54C7-4BBC-BC52-37BF1802A7BC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33" creationId="{900F4C11-F8D6-4D76-BA05-365A4EB90237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35" creationId="{C28747A3-5351-4380-BF62-DC73FF654D41}"/>
          </ac:picMkLst>
        </pc:picChg>
        <pc:picChg chg="del mod ord">
          <ac:chgData name="Eric Chitambar" userId="05f873b4-a386-453d-a2e0-769001d3b38e" providerId="ADAL" clId="{53A2EDF0-C692-4123-A772-4380A588C44D}" dt="2020-01-31T03:34:39.211" v="966" actId="478"/>
          <ac:picMkLst>
            <pc:docMk/>
            <pc:sldMk cId="329429363" sldId="278"/>
            <ac:picMk id="36" creationId="{702240DF-DE3B-4526-993C-0B39FC28CA7F}"/>
          </ac:picMkLst>
        </pc:picChg>
        <pc:picChg chg="mod ord">
          <ac:chgData name="Eric Chitambar" userId="05f873b4-a386-453d-a2e0-769001d3b38e" providerId="ADAL" clId="{53A2EDF0-C692-4123-A772-4380A588C44D}" dt="2020-01-31T03:35:26.411" v="997" actId="1035"/>
          <ac:picMkLst>
            <pc:docMk/>
            <pc:sldMk cId="329429363" sldId="278"/>
            <ac:picMk id="38" creationId="{D9ABF7E1-BE2F-439B-AA03-9AA1AA53A64C}"/>
          </ac:picMkLst>
        </pc:picChg>
        <pc:picChg chg="add del mod">
          <ac:chgData name="Eric Chitambar" userId="05f873b4-a386-453d-a2e0-769001d3b38e" providerId="ADAL" clId="{53A2EDF0-C692-4123-A772-4380A588C44D}" dt="2020-01-31T03:32:13.969" v="940" actId="478"/>
          <ac:picMkLst>
            <pc:docMk/>
            <pc:sldMk cId="329429363" sldId="278"/>
            <ac:picMk id="43" creationId="{656B8C77-E6E7-4544-8F68-4A7B96558D36}"/>
          </ac:picMkLst>
        </pc:picChg>
        <pc:picChg chg="del mod ord">
          <ac:chgData name="Eric Chitambar" userId="05f873b4-a386-453d-a2e0-769001d3b38e" providerId="ADAL" clId="{53A2EDF0-C692-4123-A772-4380A588C44D}" dt="2020-01-31T03:35:23.936" v="994" actId="478"/>
          <ac:picMkLst>
            <pc:docMk/>
            <pc:sldMk cId="329429363" sldId="278"/>
            <ac:picMk id="44" creationId="{034B681A-A3DB-4CE2-8D92-41D66FAE41B0}"/>
          </ac:picMkLst>
        </pc:picChg>
        <pc:picChg chg="mod ord">
          <ac:chgData name="Eric Chitambar" userId="05f873b4-a386-453d-a2e0-769001d3b38e" providerId="ADAL" clId="{53A2EDF0-C692-4123-A772-4380A588C44D}" dt="2020-01-31T03:35:23.936" v="993" actId="108"/>
          <ac:picMkLst>
            <pc:docMk/>
            <pc:sldMk cId="329429363" sldId="278"/>
            <ac:picMk id="46" creationId="{AF79AFC6-E469-4870-8F4E-CE68D7CE38DE}"/>
          </ac:picMkLst>
        </pc:picChg>
        <pc:picChg chg="mod ord">
          <ac:chgData name="Eric Chitambar" userId="05f873b4-a386-453d-a2e0-769001d3b38e" providerId="ADAL" clId="{53A2EDF0-C692-4123-A772-4380A588C44D}" dt="2020-01-31T03:36:00.190" v="1010" actId="108"/>
          <ac:picMkLst>
            <pc:docMk/>
            <pc:sldMk cId="329429363" sldId="278"/>
            <ac:picMk id="48" creationId="{639195C0-4E0C-4874-AE6E-9546D417F682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52" creationId="{3F050F2E-1DB1-4EE6-8DD4-31C142A25709}"/>
          </ac:picMkLst>
        </pc:picChg>
        <pc:picChg chg="add del mod">
          <ac:chgData name="Eric Chitambar" userId="05f873b4-a386-453d-a2e0-769001d3b38e" providerId="ADAL" clId="{53A2EDF0-C692-4123-A772-4380A588C44D}" dt="2020-01-31T03:36:00.190" v="1011" actId="478"/>
          <ac:picMkLst>
            <pc:docMk/>
            <pc:sldMk cId="329429363" sldId="278"/>
            <ac:picMk id="53" creationId="{FD1F2471-60A1-46BD-8AD9-2B5C654DF2AB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55" creationId="{63783679-C23F-4B45-8C20-E37F61F9A366}"/>
          </ac:picMkLst>
        </pc:picChg>
        <pc:picChg chg="del">
          <ac:chgData name="Eric Chitambar" userId="05f873b4-a386-453d-a2e0-769001d3b38e" providerId="ADAL" clId="{53A2EDF0-C692-4123-A772-4380A588C44D}" dt="2020-01-31T03:20:20.135" v="822" actId="478"/>
          <ac:picMkLst>
            <pc:docMk/>
            <pc:sldMk cId="329429363" sldId="278"/>
            <ac:picMk id="59" creationId="{BB7FB5A1-0876-4A31-BDC3-69B4AE697671}"/>
          </ac:picMkLst>
        </pc:picChg>
        <pc:picChg chg="del">
          <ac:chgData name="Eric Chitambar" userId="05f873b4-a386-453d-a2e0-769001d3b38e" providerId="ADAL" clId="{53A2EDF0-C692-4123-A772-4380A588C44D}" dt="2020-01-31T03:20:20.135" v="822" actId="478"/>
          <ac:picMkLst>
            <pc:docMk/>
            <pc:sldMk cId="329429363" sldId="278"/>
            <ac:picMk id="61" creationId="{2B98E7E0-523C-483C-8722-74C8B1424955}"/>
          </ac:picMkLst>
        </pc:picChg>
        <pc:picChg chg="del">
          <ac:chgData name="Eric Chitambar" userId="05f873b4-a386-453d-a2e0-769001d3b38e" providerId="ADAL" clId="{53A2EDF0-C692-4123-A772-4380A588C44D}" dt="2020-01-31T03:20:20.135" v="822" actId="478"/>
          <ac:picMkLst>
            <pc:docMk/>
            <pc:sldMk cId="329429363" sldId="278"/>
            <ac:picMk id="63" creationId="{05435C32-B241-4E58-BE8F-D9799E66A8C4}"/>
          </ac:picMkLst>
        </pc:picChg>
        <pc:picChg chg="del">
          <ac:chgData name="Eric Chitambar" userId="05f873b4-a386-453d-a2e0-769001d3b38e" providerId="ADAL" clId="{53A2EDF0-C692-4123-A772-4380A588C44D}" dt="2020-01-31T03:20:28.494" v="824" actId="478"/>
          <ac:picMkLst>
            <pc:docMk/>
            <pc:sldMk cId="329429363" sldId="278"/>
            <ac:picMk id="65" creationId="{37EC1D62-7E95-43EB-B186-7AE29A9D2916}"/>
          </ac:picMkLst>
        </pc:picChg>
      </pc:sldChg>
      <pc:sldChg chg="addSp delSp modSp add">
        <pc:chgData name="Eric Chitambar" userId="05f873b4-a386-453d-a2e0-769001d3b38e" providerId="ADAL" clId="{53A2EDF0-C692-4123-A772-4380A588C44D}" dt="2020-01-31T03:52:20.657" v="1251" actId="1076"/>
        <pc:sldMkLst>
          <pc:docMk/>
          <pc:sldMk cId="3164913058" sldId="279"/>
        </pc:sldMkLst>
        <pc:spChg chg="mod">
          <ac:chgData name="Eric Chitambar" userId="05f873b4-a386-453d-a2e0-769001d3b38e" providerId="ADAL" clId="{53A2EDF0-C692-4123-A772-4380A588C44D}" dt="2020-01-31T03:36:13.619" v="1016" actId="20577"/>
          <ac:spMkLst>
            <pc:docMk/>
            <pc:sldMk cId="3164913058" sldId="279"/>
            <ac:spMk id="2" creationId="{36AFBAEA-E603-442A-BA07-BC0EC2445F4A}"/>
          </ac:spMkLst>
        </pc:spChg>
        <pc:picChg chg="mod ord">
          <ac:chgData name="Eric Chitambar" userId="05f873b4-a386-453d-a2e0-769001d3b38e" providerId="ADAL" clId="{53A2EDF0-C692-4123-A772-4380A588C44D}" dt="2020-01-31T03:36:42.966" v="1033" actId="108"/>
          <ac:picMkLst>
            <pc:docMk/>
            <pc:sldMk cId="3164913058" sldId="279"/>
            <ac:picMk id="4" creationId="{FE2F427C-B269-4305-AE6A-7C7C85BA5655}"/>
          </ac:picMkLst>
        </pc:picChg>
        <pc:picChg chg="del mod">
          <ac:chgData name="Eric Chitambar" userId="05f873b4-a386-453d-a2e0-769001d3b38e" providerId="ADAL" clId="{53A2EDF0-C692-4123-A772-4380A588C44D}" dt="2020-01-31T03:38:16.901" v="1059" actId="478"/>
          <ac:picMkLst>
            <pc:docMk/>
            <pc:sldMk cId="3164913058" sldId="279"/>
            <ac:picMk id="6" creationId="{36B5B817-D538-455D-BA93-2806828AA80F}"/>
          </ac:picMkLst>
        </pc:picChg>
        <pc:picChg chg="mod ord">
          <ac:chgData name="Eric Chitambar" userId="05f873b4-a386-453d-a2e0-769001d3b38e" providerId="ADAL" clId="{53A2EDF0-C692-4123-A772-4380A588C44D}" dt="2020-01-31T03:38:22.078" v="1070" actId="1035"/>
          <ac:picMkLst>
            <pc:docMk/>
            <pc:sldMk cId="3164913058" sldId="279"/>
            <ac:picMk id="8" creationId="{BED41209-8852-4A84-8AD6-D87131E1568D}"/>
          </ac:picMkLst>
        </pc:picChg>
        <pc:picChg chg="del mod ord">
          <ac:chgData name="Eric Chitambar" userId="05f873b4-a386-453d-a2e0-769001d3b38e" providerId="ADAL" clId="{53A2EDF0-C692-4123-A772-4380A588C44D}" dt="2020-01-31T03:40:33.141" v="1096" actId="478"/>
          <ac:picMkLst>
            <pc:docMk/>
            <pc:sldMk cId="3164913058" sldId="279"/>
            <ac:picMk id="10" creationId="{7C343DD5-ABEA-4126-9ED3-C1FCBC6C1B96}"/>
          </ac:picMkLst>
        </pc:picChg>
        <pc:picChg chg="mod ord">
          <ac:chgData name="Eric Chitambar" userId="05f873b4-a386-453d-a2e0-769001d3b38e" providerId="ADAL" clId="{53A2EDF0-C692-4123-A772-4380A588C44D}" dt="2020-01-31T03:40:33.141" v="1095" actId="108"/>
          <ac:picMkLst>
            <pc:docMk/>
            <pc:sldMk cId="3164913058" sldId="279"/>
            <ac:picMk id="12" creationId="{637D5058-6D29-4BC0-A13C-9F281407CE0B}"/>
          </ac:picMkLst>
        </pc:picChg>
        <pc:picChg chg="del mod">
          <ac:chgData name="Eric Chitambar" userId="05f873b4-a386-453d-a2e0-769001d3b38e" providerId="ADAL" clId="{53A2EDF0-C692-4123-A772-4380A588C44D}" dt="2020-01-31T03:36:42.966" v="1034" actId="478"/>
          <ac:picMkLst>
            <pc:docMk/>
            <pc:sldMk cId="3164913058" sldId="279"/>
            <ac:picMk id="13" creationId="{5E6509D2-8A81-4209-BE0C-3ACC73EF6305}"/>
          </ac:picMkLst>
        </pc:picChg>
        <pc:picChg chg="mod">
          <ac:chgData name="Eric Chitambar" userId="05f873b4-a386-453d-a2e0-769001d3b38e" providerId="ADAL" clId="{53A2EDF0-C692-4123-A772-4380A588C44D}" dt="2020-01-31T03:42:05.223" v="1103" actId="1076"/>
          <ac:picMkLst>
            <pc:docMk/>
            <pc:sldMk cId="3164913058" sldId="279"/>
            <ac:picMk id="15" creationId="{F4332A1B-D2AE-4B4A-B51A-ACEDCBA72619}"/>
          </ac:picMkLst>
        </pc:picChg>
        <pc:picChg chg="add del mod">
          <ac:chgData name="Eric Chitambar" userId="05f873b4-a386-453d-a2e0-769001d3b38e" providerId="ADAL" clId="{53A2EDF0-C692-4123-A772-4380A588C44D}" dt="2020-01-31T03:40:22.090" v="1084" actId="478"/>
          <ac:picMkLst>
            <pc:docMk/>
            <pc:sldMk cId="3164913058" sldId="279"/>
            <ac:picMk id="16" creationId="{60EDBB25-BF76-46C9-97B8-BE4F63864D04}"/>
          </ac:picMkLst>
        </pc:picChg>
        <pc:picChg chg="del mod">
          <ac:chgData name="Eric Chitambar" userId="05f873b4-a386-453d-a2e0-769001d3b38e" providerId="ADAL" clId="{53A2EDF0-C692-4123-A772-4380A588C44D}" dt="2020-01-31T03:48:00.828" v="1144" actId="478"/>
          <ac:picMkLst>
            <pc:docMk/>
            <pc:sldMk cId="3164913058" sldId="279"/>
            <ac:picMk id="18" creationId="{BF2A882C-F705-4224-8BE7-18F4F38AFA10}"/>
          </ac:picMkLst>
        </pc:picChg>
        <pc:picChg chg="del mod">
          <ac:chgData name="Eric Chitambar" userId="05f873b4-a386-453d-a2e0-769001d3b38e" providerId="ADAL" clId="{53A2EDF0-C692-4123-A772-4380A588C44D}" dt="2020-01-31T03:46:23.360" v="1130" actId="478"/>
          <ac:picMkLst>
            <pc:docMk/>
            <pc:sldMk cId="3164913058" sldId="279"/>
            <ac:picMk id="20" creationId="{016BBA68-6D8E-4D61-B7FA-3B37FD00966F}"/>
          </ac:picMkLst>
        </pc:picChg>
        <pc:picChg chg="del">
          <ac:chgData name="Eric Chitambar" userId="05f873b4-a386-453d-a2e0-769001d3b38e" providerId="ADAL" clId="{53A2EDF0-C692-4123-A772-4380A588C44D}" dt="2020-01-31T03:37:58.147" v="1044" actId="478"/>
          <ac:picMkLst>
            <pc:docMk/>
            <pc:sldMk cId="3164913058" sldId="279"/>
            <ac:picMk id="21" creationId="{F5144E2B-32F4-41CF-9CC8-AA0903323814}"/>
          </ac:picMkLst>
        </pc:picChg>
        <pc:picChg chg="del mod ord">
          <ac:chgData name="Eric Chitambar" userId="05f873b4-a386-453d-a2e0-769001d3b38e" providerId="ADAL" clId="{53A2EDF0-C692-4123-A772-4380A588C44D}" dt="2020-01-31T03:50:32.852" v="1202" actId="478"/>
          <ac:picMkLst>
            <pc:docMk/>
            <pc:sldMk cId="3164913058" sldId="279"/>
            <ac:picMk id="23" creationId="{3E4A3C03-8BFA-4D68-8CB8-D17964559A17}"/>
          </ac:picMkLst>
        </pc:picChg>
        <pc:picChg chg="del">
          <ac:chgData name="Eric Chitambar" userId="05f873b4-a386-453d-a2e0-769001d3b38e" providerId="ADAL" clId="{53A2EDF0-C692-4123-A772-4380A588C44D}" dt="2020-01-31T03:38:18.811" v="1060" actId="478"/>
          <ac:picMkLst>
            <pc:docMk/>
            <pc:sldMk cId="3164913058" sldId="279"/>
            <ac:picMk id="24" creationId="{284D47DA-7225-429F-86BB-A43D96F38A6C}"/>
          </ac:picMkLst>
        </pc:picChg>
        <pc:picChg chg="del mod ord">
          <ac:chgData name="Eric Chitambar" userId="05f873b4-a386-453d-a2e0-769001d3b38e" providerId="ADAL" clId="{53A2EDF0-C692-4123-A772-4380A588C44D}" dt="2020-01-31T03:48:14.613" v="1157" actId="478"/>
          <ac:picMkLst>
            <pc:docMk/>
            <pc:sldMk cId="3164913058" sldId="279"/>
            <ac:picMk id="26" creationId="{C1E64770-9128-497C-9315-786FB18582F2}"/>
          </ac:picMkLst>
        </pc:picChg>
        <pc:picChg chg="del">
          <ac:chgData name="Eric Chitambar" userId="05f873b4-a386-453d-a2e0-769001d3b38e" providerId="ADAL" clId="{53A2EDF0-C692-4123-A772-4380A588C44D}" dt="2020-01-31T03:37:55.340" v="1042" actId="478"/>
          <ac:picMkLst>
            <pc:docMk/>
            <pc:sldMk cId="3164913058" sldId="279"/>
            <ac:picMk id="28" creationId="{A861F2AC-2556-40D0-AED5-7035A9253689}"/>
          </ac:picMkLst>
        </pc:picChg>
        <pc:picChg chg="del mod ord">
          <ac:chgData name="Eric Chitambar" userId="05f873b4-a386-453d-a2e0-769001d3b38e" providerId="ADAL" clId="{53A2EDF0-C692-4123-A772-4380A588C44D}" dt="2020-01-31T03:48:23.749" v="1170" actId="478"/>
          <ac:picMkLst>
            <pc:docMk/>
            <pc:sldMk cId="3164913058" sldId="279"/>
            <ac:picMk id="29" creationId="{C0ABBCFD-C42C-4EED-8420-436404D911D0}"/>
          </ac:picMkLst>
        </pc:picChg>
        <pc:picChg chg="del mod ord">
          <ac:chgData name="Eric Chitambar" userId="05f873b4-a386-453d-a2e0-769001d3b38e" providerId="ADAL" clId="{53A2EDF0-C692-4123-A772-4380A588C44D}" dt="2020-01-31T03:51:13.427" v="1230" actId="478"/>
          <ac:picMkLst>
            <pc:docMk/>
            <pc:sldMk cId="3164913058" sldId="279"/>
            <ac:picMk id="31" creationId="{84CD6432-2551-4706-8A83-4303C177FF5D}"/>
          </ac:picMkLst>
        </pc:picChg>
        <pc:picChg chg="del mod">
          <ac:chgData name="Eric Chitambar" userId="05f873b4-a386-453d-a2e0-769001d3b38e" providerId="ADAL" clId="{53A2EDF0-C692-4123-A772-4380A588C44D}" dt="2020-01-31T03:50:13.372" v="1189" actId="478"/>
          <ac:picMkLst>
            <pc:docMk/>
            <pc:sldMk cId="3164913058" sldId="279"/>
            <ac:picMk id="33" creationId="{347253F9-C0F4-4926-94E5-BECEF79E89E0}"/>
          </ac:picMkLst>
        </pc:picChg>
        <pc:picChg chg="del mod ord">
          <ac:chgData name="Eric Chitambar" userId="05f873b4-a386-453d-a2e0-769001d3b38e" providerId="ADAL" clId="{53A2EDF0-C692-4123-A772-4380A588C44D}" dt="2020-01-31T03:51:28.467" v="1244" actId="478"/>
          <ac:picMkLst>
            <pc:docMk/>
            <pc:sldMk cId="3164913058" sldId="279"/>
            <ac:picMk id="35" creationId="{F231D0CD-CCAF-419A-8962-0D444F35521A}"/>
          </ac:picMkLst>
        </pc:picChg>
        <pc:picChg chg="del mod ord">
          <ac:chgData name="Eric Chitambar" userId="05f873b4-a386-453d-a2e0-769001d3b38e" providerId="ADAL" clId="{53A2EDF0-C692-4123-A772-4380A588C44D}" dt="2020-01-31T03:50:52.307" v="1215" actId="478"/>
          <ac:picMkLst>
            <pc:docMk/>
            <pc:sldMk cId="3164913058" sldId="279"/>
            <ac:picMk id="37" creationId="{9EBE2A61-241A-4B86-A06D-C34CC6E42A71}"/>
          </ac:picMkLst>
        </pc:picChg>
        <pc:picChg chg="del">
          <ac:chgData name="Eric Chitambar" userId="05f873b4-a386-453d-a2e0-769001d3b38e" providerId="ADAL" clId="{53A2EDF0-C692-4123-A772-4380A588C44D}" dt="2020-01-31T03:37:59.451" v="1045" actId="478"/>
          <ac:picMkLst>
            <pc:docMk/>
            <pc:sldMk cId="3164913058" sldId="279"/>
            <ac:picMk id="38" creationId="{D9ABF7E1-BE2F-439B-AA03-9AA1AA53A64C}"/>
          </ac:picMkLst>
        </pc:picChg>
        <pc:picChg chg="mod ord">
          <ac:chgData name="Eric Chitambar" userId="05f873b4-a386-453d-a2e0-769001d3b38e" providerId="ADAL" clId="{53A2EDF0-C692-4123-A772-4380A588C44D}" dt="2020-01-31T03:51:17.259" v="1231" actId="1076"/>
          <ac:picMkLst>
            <pc:docMk/>
            <pc:sldMk cId="3164913058" sldId="279"/>
            <ac:picMk id="40" creationId="{191A6CF8-FEE6-47E2-BD89-79335B1C93F2}"/>
          </ac:picMkLst>
        </pc:picChg>
        <pc:picChg chg="mod ord">
          <ac:chgData name="Eric Chitambar" userId="05f873b4-a386-453d-a2e0-769001d3b38e" providerId="ADAL" clId="{53A2EDF0-C692-4123-A772-4380A588C44D}" dt="2020-01-31T03:51:13.427" v="1229" actId="108"/>
          <ac:picMkLst>
            <pc:docMk/>
            <pc:sldMk cId="3164913058" sldId="279"/>
            <ac:picMk id="42" creationId="{734AFF9A-73D8-4CB7-89F9-C3A346295A93}"/>
          </ac:picMkLst>
        </pc:picChg>
        <pc:picChg chg="mod ord">
          <ac:chgData name="Eric Chitambar" userId="05f873b4-a386-453d-a2e0-769001d3b38e" providerId="ADAL" clId="{53A2EDF0-C692-4123-A772-4380A588C44D}" dt="2020-01-31T03:51:28.467" v="1243" actId="108"/>
          <ac:picMkLst>
            <pc:docMk/>
            <pc:sldMk cId="3164913058" sldId="279"/>
            <ac:picMk id="44" creationId="{C095A234-4B02-413D-9FB1-C3A62C89D435}"/>
          </ac:picMkLst>
        </pc:picChg>
        <pc:picChg chg="del">
          <ac:chgData name="Eric Chitambar" userId="05f873b4-a386-453d-a2e0-769001d3b38e" providerId="ADAL" clId="{53A2EDF0-C692-4123-A772-4380A588C44D}" dt="2020-01-31T03:37:56.838" v="1043" actId="478"/>
          <ac:picMkLst>
            <pc:docMk/>
            <pc:sldMk cId="3164913058" sldId="279"/>
            <ac:picMk id="46" creationId="{AF79AFC6-E469-4870-8F4E-CE68D7CE38DE}"/>
          </ac:picMkLst>
        </pc:picChg>
        <pc:picChg chg="mod">
          <ac:chgData name="Eric Chitambar" userId="05f873b4-a386-453d-a2e0-769001d3b38e" providerId="ADAL" clId="{53A2EDF0-C692-4123-A772-4380A588C44D}" dt="2020-01-31T03:52:20.657" v="1251" actId="1076"/>
          <ac:picMkLst>
            <pc:docMk/>
            <pc:sldMk cId="3164913058" sldId="279"/>
            <ac:picMk id="47" creationId="{4B8114AF-3A48-418C-878F-3FF155748C25}"/>
          </ac:picMkLst>
        </pc:picChg>
        <pc:picChg chg="del">
          <ac:chgData name="Eric Chitambar" userId="05f873b4-a386-453d-a2e0-769001d3b38e" providerId="ADAL" clId="{53A2EDF0-C692-4123-A772-4380A588C44D}" dt="2020-01-31T03:38:01.850" v="1046" actId="478"/>
          <ac:picMkLst>
            <pc:docMk/>
            <pc:sldMk cId="3164913058" sldId="279"/>
            <ac:picMk id="48" creationId="{639195C0-4E0C-4874-AE6E-9546D417F682}"/>
          </ac:picMkLst>
        </pc:picChg>
      </pc:sldChg>
      <pc:sldChg chg="addSp delSp modSp add">
        <pc:chgData name="Eric Chitambar" userId="05f873b4-a386-453d-a2e0-769001d3b38e" providerId="ADAL" clId="{53A2EDF0-C692-4123-A772-4380A588C44D}" dt="2020-01-31T03:59:10.663" v="1370" actId="478"/>
        <pc:sldMkLst>
          <pc:docMk/>
          <pc:sldMk cId="3754443493" sldId="280"/>
        </pc:sldMkLst>
        <pc:picChg chg="del mod">
          <ac:chgData name="Eric Chitambar" userId="05f873b4-a386-453d-a2e0-769001d3b38e" providerId="ADAL" clId="{53A2EDF0-C692-4123-A772-4380A588C44D}" dt="2020-01-31T03:54:30.449" v="1273" actId="478"/>
          <ac:picMkLst>
            <pc:docMk/>
            <pc:sldMk cId="3754443493" sldId="280"/>
            <ac:picMk id="4" creationId="{FE2F427C-B269-4305-AE6A-7C7C85BA5655}"/>
          </ac:picMkLst>
        </pc:picChg>
        <pc:picChg chg="del mod ord">
          <ac:chgData name="Eric Chitambar" userId="05f873b4-a386-453d-a2e0-769001d3b38e" providerId="ADAL" clId="{53A2EDF0-C692-4123-A772-4380A588C44D}" dt="2020-01-31T03:54:39.410" v="1292" actId="478"/>
          <ac:picMkLst>
            <pc:docMk/>
            <pc:sldMk cId="3754443493" sldId="280"/>
            <ac:picMk id="5" creationId="{097790ED-E4FB-4182-805E-E460799B45D6}"/>
          </ac:picMkLst>
        </pc:picChg>
        <pc:picChg chg="mod ord">
          <ac:chgData name="Eric Chitambar" userId="05f873b4-a386-453d-a2e0-769001d3b38e" providerId="ADAL" clId="{53A2EDF0-C692-4123-A772-4380A588C44D}" dt="2020-01-31T03:54:39.410" v="1291" actId="108"/>
          <ac:picMkLst>
            <pc:docMk/>
            <pc:sldMk cId="3754443493" sldId="280"/>
            <ac:picMk id="7" creationId="{2492805F-08D7-4CBC-9291-F99BB5F1FA6B}"/>
          </ac:picMkLst>
        </pc:picChg>
        <pc:picChg chg="del">
          <ac:chgData name="Eric Chitambar" userId="05f873b4-a386-453d-a2e0-769001d3b38e" providerId="ADAL" clId="{53A2EDF0-C692-4123-A772-4380A588C44D}" dt="2020-01-31T03:55:25.962" v="1309" actId="478"/>
          <ac:picMkLst>
            <pc:docMk/>
            <pc:sldMk cId="3754443493" sldId="280"/>
            <ac:picMk id="8" creationId="{BED41209-8852-4A84-8AD6-D87131E1568D}"/>
          </ac:picMkLst>
        </pc:picChg>
        <pc:picChg chg="mod ord">
          <ac:chgData name="Eric Chitambar" userId="05f873b4-a386-453d-a2e0-769001d3b38e" providerId="ADAL" clId="{53A2EDF0-C692-4123-A772-4380A588C44D}" dt="2020-01-31T03:55:23.428" v="1308" actId="1076"/>
          <ac:picMkLst>
            <pc:docMk/>
            <pc:sldMk cId="3754443493" sldId="280"/>
            <ac:picMk id="10" creationId="{95696508-E3F5-465B-A613-2AC1C0A9D4F4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12" creationId="{637D5058-6D29-4BC0-A13C-9F281407CE0B}"/>
          </ac:picMkLst>
        </pc:picChg>
        <pc:picChg chg="del mod ord">
          <ac:chgData name="Eric Chitambar" userId="05f873b4-a386-453d-a2e0-769001d3b38e" providerId="ADAL" clId="{53A2EDF0-C692-4123-A772-4380A588C44D}" dt="2020-01-31T03:57:04.643" v="1335" actId="478"/>
          <ac:picMkLst>
            <pc:docMk/>
            <pc:sldMk cId="3754443493" sldId="280"/>
            <ac:picMk id="13" creationId="{ED5AC860-5514-457C-88C8-87BECC84CC1B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15" creationId="{F4332A1B-D2AE-4B4A-B51A-ACEDCBA72619}"/>
          </ac:picMkLst>
        </pc:picChg>
        <pc:picChg chg="mod ord">
          <ac:chgData name="Eric Chitambar" userId="05f873b4-a386-453d-a2e0-769001d3b38e" providerId="ADAL" clId="{53A2EDF0-C692-4123-A772-4380A588C44D}" dt="2020-01-31T03:57:04.643" v="1334" actId="108"/>
          <ac:picMkLst>
            <pc:docMk/>
            <pc:sldMk cId="3754443493" sldId="280"/>
            <ac:picMk id="16" creationId="{42776AE4-43E3-43D6-8162-37B1206D0077}"/>
          </ac:picMkLst>
        </pc:picChg>
        <pc:picChg chg="add del mod">
          <ac:chgData name="Eric Chitambar" userId="05f873b4-a386-453d-a2e0-769001d3b38e" providerId="ADAL" clId="{53A2EDF0-C692-4123-A772-4380A588C44D}" dt="2020-01-31T03:56:44.131" v="1323" actId="478"/>
          <ac:picMkLst>
            <pc:docMk/>
            <pc:sldMk cId="3754443493" sldId="280"/>
            <ac:picMk id="17" creationId="{3197E39F-BCED-46F5-B126-6309AA4EFC7D}"/>
          </ac:picMkLst>
        </pc:picChg>
        <pc:picChg chg="del mod">
          <ac:chgData name="Eric Chitambar" userId="05f873b4-a386-453d-a2e0-769001d3b38e" providerId="ADAL" clId="{53A2EDF0-C692-4123-A772-4380A588C44D}" dt="2020-01-31T03:59:10.663" v="1370" actId="478"/>
          <ac:picMkLst>
            <pc:docMk/>
            <pc:sldMk cId="3754443493" sldId="280"/>
            <ac:picMk id="19" creationId="{C1E35A22-03A8-49D8-8CF2-B6D2B7384F5B}"/>
          </ac:picMkLst>
        </pc:picChg>
        <pc:picChg chg="mod ord">
          <ac:chgData name="Eric Chitambar" userId="05f873b4-a386-453d-a2e0-769001d3b38e" providerId="ADAL" clId="{53A2EDF0-C692-4123-A772-4380A588C44D}" dt="2020-01-31T03:58:58.390" v="1356" actId="108"/>
          <ac:picMkLst>
            <pc:docMk/>
            <pc:sldMk cId="3754443493" sldId="280"/>
            <ac:picMk id="21" creationId="{1BC98DE0-2C11-4A41-A903-4163CE22152F}"/>
          </ac:picMkLst>
        </pc:picChg>
        <pc:picChg chg="mod ord">
          <ac:chgData name="Eric Chitambar" userId="05f873b4-a386-453d-a2e0-769001d3b38e" providerId="ADAL" clId="{53A2EDF0-C692-4123-A772-4380A588C44D}" dt="2020-01-31T03:59:10.663" v="1369" actId="108"/>
          <ac:picMkLst>
            <pc:docMk/>
            <pc:sldMk cId="3754443493" sldId="280"/>
            <ac:picMk id="23" creationId="{2AF371E3-97F2-4870-90B1-F24290730886}"/>
          </ac:picMkLst>
        </pc:picChg>
        <pc:picChg chg="add del mod">
          <ac:chgData name="Eric Chitambar" userId="05f873b4-a386-453d-a2e0-769001d3b38e" providerId="ADAL" clId="{53A2EDF0-C692-4123-A772-4380A588C44D}" dt="2020-01-31T03:58:58.390" v="1357" actId="478"/>
          <ac:picMkLst>
            <pc:docMk/>
            <pc:sldMk cId="3754443493" sldId="280"/>
            <ac:picMk id="24" creationId="{B6C34DAC-C4BF-460A-8194-3322582507BC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40" creationId="{191A6CF8-FEE6-47E2-BD89-79335B1C93F2}"/>
          </ac:picMkLst>
        </pc:picChg>
        <pc:picChg chg="del mod">
          <ac:chgData name="Eric Chitambar" userId="05f873b4-a386-453d-a2e0-769001d3b38e" providerId="ADAL" clId="{53A2EDF0-C692-4123-A772-4380A588C44D}" dt="2020-01-31T03:55:19.964" v="1307" actId="478"/>
          <ac:picMkLst>
            <pc:docMk/>
            <pc:sldMk cId="3754443493" sldId="280"/>
            <ac:picMk id="42" creationId="{734AFF9A-73D8-4CB7-89F9-C3A346295A93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44" creationId="{C095A234-4B02-413D-9FB1-C3A62C89D435}"/>
          </ac:picMkLst>
        </pc:picChg>
        <pc:picChg chg="del">
          <ac:chgData name="Eric Chitambar" userId="05f873b4-a386-453d-a2e0-769001d3b38e" providerId="ADAL" clId="{53A2EDF0-C692-4123-A772-4380A588C44D}" dt="2020-01-31T03:57:16.974" v="1336" actId="478"/>
          <ac:picMkLst>
            <pc:docMk/>
            <pc:sldMk cId="3754443493" sldId="280"/>
            <ac:picMk id="47" creationId="{4B8114AF-3A48-418C-878F-3FF155748C25}"/>
          </ac:picMkLst>
        </pc:picChg>
      </pc:sldChg>
    </pc:docChg>
  </pc:docChgLst>
  <pc:docChgLst>
    <pc:chgData name="Chitambar, Eric" userId="05f873b4-a386-453d-a2e0-769001d3b38e" providerId="ADAL" clId="{83B91626-D690-4999-B5FC-F784957B64DB}"/>
    <pc:docChg chg="addSld delSld modSld">
      <pc:chgData name="Chitambar, Eric" userId="05f873b4-a386-453d-a2e0-769001d3b38e" providerId="ADAL" clId="{83B91626-D690-4999-B5FC-F784957B64DB}" dt="2021-02-08T16:01:21.065" v="5" actId="20577"/>
      <pc:docMkLst>
        <pc:docMk/>
      </pc:docMkLst>
      <pc:sldChg chg="modSp mod">
        <pc:chgData name="Chitambar, Eric" userId="05f873b4-a386-453d-a2e0-769001d3b38e" providerId="ADAL" clId="{83B91626-D690-4999-B5FC-F784957B64DB}" dt="2021-02-08T16:01:21.065" v="5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83B91626-D690-4999-B5FC-F784957B64DB}" dt="2021-02-08T16:01:21.065" v="5" actId="20577"/>
          <ac:spMkLst>
            <pc:docMk/>
            <pc:sldMk cId="1225244473" sldId="256"/>
            <ac:spMk id="3" creationId="{3B7D7DDA-1CF7-4CDC-BCBF-9E9EEF86B37B}"/>
          </ac:spMkLst>
        </pc:spChg>
        <pc:spChg chg="mod">
          <ac:chgData name="Chitambar, Eric" userId="05f873b4-a386-453d-a2e0-769001d3b38e" providerId="ADAL" clId="{83B91626-D690-4999-B5FC-F784957B64DB}" dt="2021-02-08T15:29:24.450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83B91626-D690-4999-B5FC-F784957B64DB}" dt="2021-02-08T15:29:26.870" v="2" actId="47"/>
        <pc:sldMkLst>
          <pc:docMk/>
          <pc:sldMk cId="2194429596" sldId="269"/>
        </pc:sldMkLst>
      </pc:sldChg>
      <pc:sldChg chg="add">
        <pc:chgData name="Chitambar, Eric" userId="05f873b4-a386-453d-a2e0-769001d3b38e" providerId="ADAL" clId="{83B91626-D690-4999-B5FC-F784957B64DB}" dt="2021-02-08T15:30:05.226" v="3"/>
        <pc:sldMkLst>
          <pc:docMk/>
          <pc:sldMk cId="4184663923" sldId="291"/>
        </pc:sldMkLst>
      </pc:sldChg>
    </pc:docChg>
  </pc:docChgLst>
  <pc:docChgLst>
    <pc:chgData name="Eric Chitambar" userId="05f873b4-a386-453d-a2e0-769001d3b38e" providerId="ADAL" clId="{9E71D42D-8573-4E7E-99D9-342CF0EE7128}"/>
    <pc:docChg chg="custSel addSld delSld modSld">
      <pc:chgData name="Eric Chitambar" userId="05f873b4-a386-453d-a2e0-769001d3b38e" providerId="ADAL" clId="{9E71D42D-8573-4E7E-99D9-342CF0EE7128}" dt="2020-02-06T22:55:50.241" v="389" actId="1076"/>
      <pc:docMkLst>
        <pc:docMk/>
      </pc:docMkLst>
      <pc:sldChg chg="modSp">
        <pc:chgData name="Eric Chitambar" userId="05f873b4-a386-453d-a2e0-769001d3b38e" providerId="ADAL" clId="{9E71D42D-8573-4E7E-99D9-342CF0EE7128}" dt="2020-02-06T22:10:35.236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9E71D42D-8573-4E7E-99D9-342CF0EE7128}" dt="2020-02-06T22:10:35.236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9E71D42D-8573-4E7E-99D9-342CF0EE7128}" dt="2020-02-06T22:12:03.999" v="2" actId="2696"/>
        <pc:sldMkLst>
          <pc:docMk/>
          <pc:sldMk cId="1865196493" sldId="285"/>
        </pc:sldMkLst>
      </pc:sldChg>
      <pc:sldChg chg="del">
        <pc:chgData name="Eric Chitambar" userId="05f873b4-a386-453d-a2e0-769001d3b38e" providerId="ADAL" clId="{9E71D42D-8573-4E7E-99D9-342CF0EE7128}" dt="2020-02-06T22:12:04.014" v="3" actId="2696"/>
        <pc:sldMkLst>
          <pc:docMk/>
          <pc:sldMk cId="1822028644" sldId="287"/>
        </pc:sldMkLst>
      </pc:sldChg>
      <pc:sldChg chg="del">
        <pc:chgData name="Eric Chitambar" userId="05f873b4-a386-453d-a2e0-769001d3b38e" providerId="ADAL" clId="{9E71D42D-8573-4E7E-99D9-342CF0EE7128}" dt="2020-02-06T22:12:04.014" v="4" actId="2696"/>
        <pc:sldMkLst>
          <pc:docMk/>
          <pc:sldMk cId="2216808050" sldId="288"/>
        </pc:sldMkLst>
      </pc:sldChg>
      <pc:sldChg chg="del">
        <pc:chgData name="Eric Chitambar" userId="05f873b4-a386-453d-a2e0-769001d3b38e" providerId="ADAL" clId="{9E71D42D-8573-4E7E-99D9-342CF0EE7128}" dt="2020-02-06T22:12:04.030" v="5" actId="2696"/>
        <pc:sldMkLst>
          <pc:docMk/>
          <pc:sldMk cId="4033823800" sldId="289"/>
        </pc:sldMkLst>
      </pc:sldChg>
      <pc:sldChg chg="del">
        <pc:chgData name="Eric Chitambar" userId="05f873b4-a386-453d-a2e0-769001d3b38e" providerId="ADAL" clId="{9E71D42D-8573-4E7E-99D9-342CF0EE7128}" dt="2020-02-06T22:12:04.030" v="6" actId="2696"/>
        <pc:sldMkLst>
          <pc:docMk/>
          <pc:sldMk cId="3465732721" sldId="290"/>
        </pc:sldMkLst>
      </pc:sldChg>
      <pc:sldChg chg="del">
        <pc:chgData name="Eric Chitambar" userId="05f873b4-a386-453d-a2e0-769001d3b38e" providerId="ADAL" clId="{9E71D42D-8573-4E7E-99D9-342CF0EE7128}" dt="2020-02-06T22:12:04.046" v="7" actId="2696"/>
        <pc:sldMkLst>
          <pc:docMk/>
          <pc:sldMk cId="4184663923" sldId="291"/>
        </pc:sldMkLst>
      </pc:sldChg>
      <pc:sldChg chg="delSp modSp delAnim modAnim">
        <pc:chgData name="Eric Chitambar" userId="05f873b4-a386-453d-a2e0-769001d3b38e" providerId="ADAL" clId="{9E71D42D-8573-4E7E-99D9-342CF0EE7128}" dt="2020-02-06T22:55:50.241" v="389" actId="1076"/>
        <pc:sldMkLst>
          <pc:docMk/>
          <pc:sldMk cId="3900111483" sldId="292"/>
        </pc:sldMkLst>
        <pc:picChg chg="del mod">
          <ac:chgData name="Eric Chitambar" userId="05f873b4-a386-453d-a2e0-769001d3b38e" providerId="ADAL" clId="{9E71D42D-8573-4E7E-99D9-342CF0EE7128}" dt="2020-02-06T22:53:57.290" v="340" actId="478"/>
          <ac:picMkLst>
            <pc:docMk/>
            <pc:sldMk cId="3900111483" sldId="292"/>
            <ac:picMk id="5" creationId="{9A2E7898-A946-4AAE-9930-714F33FF1EFE}"/>
          </ac:picMkLst>
        </pc:picChg>
        <pc:picChg chg="del mod">
          <ac:chgData name="Eric Chitambar" userId="05f873b4-a386-453d-a2e0-769001d3b38e" providerId="ADAL" clId="{9E71D42D-8573-4E7E-99D9-342CF0EE7128}" dt="2020-02-06T22:54:52.877" v="354" actId="478"/>
          <ac:picMkLst>
            <pc:docMk/>
            <pc:sldMk cId="3900111483" sldId="292"/>
            <ac:picMk id="6" creationId="{74B44165-8D3A-41AA-A241-692BBE9FE06D}"/>
          </ac:picMkLst>
        </pc:picChg>
        <pc:picChg chg="mod ord">
          <ac:chgData name="Eric Chitambar" userId="05f873b4-a386-453d-a2e0-769001d3b38e" providerId="ADAL" clId="{9E71D42D-8573-4E7E-99D9-342CF0EE7128}" dt="2020-02-06T22:55:08.314" v="368" actId="1076"/>
          <ac:picMkLst>
            <pc:docMk/>
            <pc:sldMk cId="3900111483" sldId="292"/>
            <ac:picMk id="8" creationId="{8CCAE263-FB8E-49DB-9646-3E2ED04B8739}"/>
          </ac:picMkLst>
        </pc:picChg>
        <pc:picChg chg="del mod ord">
          <ac:chgData name="Eric Chitambar" userId="05f873b4-a386-453d-a2e0-769001d3b38e" providerId="ADAL" clId="{9E71D42D-8573-4E7E-99D9-342CF0EE7128}" dt="2020-02-06T22:55:02.054" v="366" actId="478"/>
          <ac:picMkLst>
            <pc:docMk/>
            <pc:sldMk cId="3900111483" sldId="292"/>
            <ac:picMk id="10" creationId="{605FABFA-5DD4-4A1E-8A9B-7CB21A4FB60E}"/>
          </ac:picMkLst>
        </pc:picChg>
        <pc:picChg chg="del mod ord">
          <ac:chgData name="Eric Chitambar" userId="05f873b4-a386-453d-a2e0-769001d3b38e" providerId="ADAL" clId="{9E71D42D-8573-4E7E-99D9-342CF0EE7128}" dt="2020-02-06T22:55:22.163" v="381" actId="478"/>
          <ac:picMkLst>
            <pc:docMk/>
            <pc:sldMk cId="3900111483" sldId="292"/>
            <ac:picMk id="12" creationId="{7440DAC6-9282-47B2-881A-5EE29CD9B398}"/>
          </ac:picMkLst>
        </pc:picChg>
        <pc:picChg chg="mod ord">
          <ac:chgData name="Eric Chitambar" userId="05f873b4-a386-453d-a2e0-769001d3b38e" providerId="ADAL" clId="{9E71D42D-8573-4E7E-99D9-342CF0EE7128}" dt="2020-02-06T22:55:24.975" v="382" actId="1076"/>
          <ac:picMkLst>
            <pc:docMk/>
            <pc:sldMk cId="3900111483" sldId="292"/>
            <ac:picMk id="14" creationId="{A655B82D-2BAD-43C8-9608-428566178A91}"/>
          </ac:picMkLst>
        </pc:picChg>
        <pc:picChg chg="del mod">
          <ac:chgData name="Eric Chitambar" userId="05f873b4-a386-453d-a2e0-769001d3b38e" providerId="ADAL" clId="{9E71D42D-8573-4E7E-99D9-342CF0EE7128}" dt="2020-02-06T22:53:55.061" v="339" actId="478"/>
          <ac:picMkLst>
            <pc:docMk/>
            <pc:sldMk cId="3900111483" sldId="292"/>
            <ac:picMk id="16" creationId="{4254C945-1752-4353-A5ED-BD01F91BF2F3}"/>
          </ac:picMkLst>
        </pc:picChg>
        <pc:picChg chg="mod">
          <ac:chgData name="Eric Chitambar" userId="05f873b4-a386-453d-a2e0-769001d3b38e" providerId="ADAL" clId="{9E71D42D-8573-4E7E-99D9-342CF0EE7128}" dt="2020-02-06T22:55:50.241" v="389" actId="1076"/>
          <ac:picMkLst>
            <pc:docMk/>
            <pc:sldMk cId="3900111483" sldId="292"/>
            <ac:picMk id="17" creationId="{1B60EFE3-0760-4A18-92B3-8C0F2E78F001}"/>
          </ac:picMkLst>
        </pc:picChg>
      </pc:sldChg>
      <pc:sldChg chg="addSp delSp modSp add delAnim">
        <pc:chgData name="Eric Chitambar" userId="05f873b4-a386-453d-a2e0-769001d3b38e" providerId="ADAL" clId="{9E71D42D-8573-4E7E-99D9-342CF0EE7128}" dt="2020-02-06T22:26:03.714" v="173" actId="478"/>
        <pc:sldMkLst>
          <pc:docMk/>
          <pc:sldMk cId="998080936" sldId="293"/>
        </pc:sldMkLst>
        <pc:spChg chg="mod">
          <ac:chgData name="Eric Chitambar" userId="05f873b4-a386-453d-a2e0-769001d3b38e" providerId="ADAL" clId="{9E71D42D-8573-4E7E-99D9-342CF0EE7128}" dt="2020-02-06T22:14:33.410" v="49" actId="14100"/>
          <ac:spMkLst>
            <pc:docMk/>
            <pc:sldMk cId="998080936" sldId="293"/>
            <ac:spMk id="2" creationId="{964601ED-1B70-48DE-B38A-068EEED4A7C6}"/>
          </ac:spMkLst>
        </pc:spChg>
        <pc:picChg chg="del mod">
          <ac:chgData name="Eric Chitambar" userId="05f873b4-a386-453d-a2e0-769001d3b38e" providerId="ADAL" clId="{9E71D42D-8573-4E7E-99D9-342CF0EE7128}" dt="2020-02-06T22:14:12.694" v="23" actId="478"/>
          <ac:picMkLst>
            <pc:docMk/>
            <pc:sldMk cId="998080936" sldId="293"/>
            <ac:picMk id="4" creationId="{D203D221-86D3-49BC-BB29-EB37A55457BA}"/>
          </ac:picMkLst>
        </pc:picChg>
        <pc:picChg chg="del">
          <ac:chgData name="Eric Chitambar" userId="05f873b4-a386-453d-a2e0-769001d3b38e" providerId="ADAL" clId="{9E71D42D-8573-4E7E-99D9-342CF0EE7128}" dt="2020-02-06T22:14:19.564" v="24" actId="478"/>
          <ac:picMkLst>
            <pc:docMk/>
            <pc:sldMk cId="998080936" sldId="293"/>
            <ac:picMk id="5" creationId="{9A2E7898-A946-4AAE-9930-714F33FF1EFE}"/>
          </ac:picMkLst>
        </pc:picChg>
        <pc:picChg chg="mod ord">
          <ac:chgData name="Eric Chitambar" userId="05f873b4-a386-453d-a2e0-769001d3b38e" providerId="ADAL" clId="{9E71D42D-8573-4E7E-99D9-342CF0EE7128}" dt="2020-02-06T22:14:12.694" v="22" actId="108"/>
          <ac:picMkLst>
            <pc:docMk/>
            <pc:sldMk cId="998080936" sldId="293"/>
            <ac:picMk id="6" creationId="{79075951-7A68-4369-9637-48271DB08472}"/>
          </ac:picMkLst>
        </pc:picChg>
        <pc:picChg chg="del mod">
          <ac:chgData name="Eric Chitambar" userId="05f873b4-a386-453d-a2e0-769001d3b38e" providerId="ADAL" clId="{9E71D42D-8573-4E7E-99D9-342CF0EE7128}" dt="2020-02-06T22:15:42.892" v="68" actId="478"/>
          <ac:picMkLst>
            <pc:docMk/>
            <pc:sldMk cId="998080936" sldId="293"/>
            <ac:picMk id="8" creationId="{68592E73-BC9A-4E9C-8A9B-73934603A516}"/>
          </ac:picMkLst>
        </pc:picChg>
        <pc:picChg chg="mod ord">
          <ac:chgData name="Eric Chitambar" userId="05f873b4-a386-453d-a2e0-769001d3b38e" providerId="ADAL" clId="{9E71D42D-8573-4E7E-99D9-342CF0EE7128}" dt="2020-02-06T22:15:42.892" v="67" actId="108"/>
          <ac:picMkLst>
            <pc:docMk/>
            <pc:sldMk cId="998080936" sldId="293"/>
            <ac:picMk id="10" creationId="{6A64CA95-99BF-4DC9-8F78-50CBEF3FCFD6}"/>
          </ac:picMkLst>
        </pc:picChg>
        <pc:picChg chg="del mod">
          <ac:chgData name="Eric Chitambar" userId="05f873b4-a386-453d-a2e0-769001d3b38e" providerId="ADAL" clId="{9E71D42D-8573-4E7E-99D9-342CF0EE7128}" dt="2020-02-06T22:16:37.107" v="87" actId="478"/>
          <ac:picMkLst>
            <pc:docMk/>
            <pc:sldMk cId="998080936" sldId="293"/>
            <ac:picMk id="12" creationId="{49667720-127B-4A13-93B8-F276D910BB97}"/>
          </ac:picMkLst>
        </pc:picChg>
        <pc:picChg chg="mod ord">
          <ac:chgData name="Eric Chitambar" userId="05f873b4-a386-453d-a2e0-769001d3b38e" providerId="ADAL" clId="{9E71D42D-8573-4E7E-99D9-342CF0EE7128}" dt="2020-02-06T22:16:37.107" v="86" actId="108"/>
          <ac:picMkLst>
            <pc:docMk/>
            <pc:sldMk cId="998080936" sldId="293"/>
            <ac:picMk id="14" creationId="{558006AD-5D7F-4427-BBD2-BF8495CEA255}"/>
          </ac:picMkLst>
        </pc:picChg>
        <pc:picChg chg="del">
          <ac:chgData name="Eric Chitambar" userId="05f873b4-a386-453d-a2e0-769001d3b38e" providerId="ADAL" clId="{9E71D42D-8573-4E7E-99D9-342CF0EE7128}" dt="2020-02-06T22:14:19.564" v="24" actId="478"/>
          <ac:picMkLst>
            <pc:docMk/>
            <pc:sldMk cId="998080936" sldId="293"/>
            <ac:picMk id="16" creationId="{4254C945-1752-4353-A5ED-BD01F91BF2F3}"/>
          </ac:picMkLst>
        </pc:picChg>
        <pc:picChg chg="del mod">
          <ac:chgData name="Eric Chitambar" userId="05f873b4-a386-453d-a2e0-769001d3b38e" providerId="ADAL" clId="{9E71D42D-8573-4E7E-99D9-342CF0EE7128}" dt="2020-02-06T22:20:37.366" v="106" actId="478"/>
          <ac:picMkLst>
            <pc:docMk/>
            <pc:sldMk cId="998080936" sldId="293"/>
            <ac:picMk id="17" creationId="{AE67C010-8A60-4CB1-9DE7-36D9E5A9C243}"/>
          </ac:picMkLst>
        </pc:picChg>
        <pc:picChg chg="del mod ord">
          <ac:chgData name="Eric Chitambar" userId="05f873b4-a386-453d-a2e0-769001d3b38e" providerId="ADAL" clId="{9E71D42D-8573-4E7E-99D9-342CF0EE7128}" dt="2020-02-06T22:21:26.002" v="135" actId="478"/>
          <ac:picMkLst>
            <pc:docMk/>
            <pc:sldMk cId="998080936" sldId="293"/>
            <ac:picMk id="19" creationId="{181550DA-3DE8-47E1-93AD-83610C98FA92}"/>
          </ac:picMkLst>
        </pc:picChg>
        <pc:picChg chg="add del mod">
          <ac:chgData name="Eric Chitambar" userId="05f873b4-a386-453d-a2e0-769001d3b38e" providerId="ADAL" clId="{9E71D42D-8573-4E7E-99D9-342CF0EE7128}" dt="2020-02-06T22:21:14.249" v="121" actId="478"/>
          <ac:picMkLst>
            <pc:docMk/>
            <pc:sldMk cId="998080936" sldId="293"/>
            <ac:picMk id="20" creationId="{D1BF2F48-24C6-4A4F-BE94-2194E7AD7C94}"/>
          </ac:picMkLst>
        </pc:picChg>
        <pc:picChg chg="mod ord">
          <ac:chgData name="Eric Chitambar" userId="05f873b4-a386-453d-a2e0-769001d3b38e" providerId="ADAL" clId="{9E71D42D-8573-4E7E-99D9-342CF0EE7128}" dt="2020-02-06T22:21:18.424" v="122" actId="1076"/>
          <ac:picMkLst>
            <pc:docMk/>
            <pc:sldMk cId="998080936" sldId="293"/>
            <ac:picMk id="22" creationId="{147F8799-C6CC-4C23-97AF-C2198F546470}"/>
          </ac:picMkLst>
        </pc:picChg>
        <pc:picChg chg="mod ord">
          <ac:chgData name="Eric Chitambar" userId="05f873b4-a386-453d-a2e0-769001d3b38e" providerId="ADAL" clId="{9E71D42D-8573-4E7E-99D9-342CF0EE7128}" dt="2020-02-06T22:21:26.002" v="134" actId="108"/>
          <ac:picMkLst>
            <pc:docMk/>
            <pc:sldMk cId="998080936" sldId="293"/>
            <ac:picMk id="24" creationId="{DF6F2A01-1FA1-4ABB-90D9-4D9362872064}"/>
          </ac:picMkLst>
        </pc:picChg>
        <pc:picChg chg="add del mod">
          <ac:chgData name="Eric Chitambar" userId="05f873b4-a386-453d-a2e0-769001d3b38e" providerId="ADAL" clId="{9E71D42D-8573-4E7E-99D9-342CF0EE7128}" dt="2020-02-06T22:25:40.696" v="149" actId="478"/>
          <ac:picMkLst>
            <pc:docMk/>
            <pc:sldMk cId="998080936" sldId="293"/>
            <ac:picMk id="25" creationId="{56675046-F353-453D-AAFD-0D5D057B3EC7}"/>
          </ac:picMkLst>
        </pc:picChg>
        <pc:picChg chg="del mod ord">
          <ac:chgData name="Eric Chitambar" userId="05f873b4-a386-453d-a2e0-769001d3b38e" providerId="ADAL" clId="{9E71D42D-8573-4E7E-99D9-342CF0EE7128}" dt="2020-02-06T22:25:52.028" v="161" actId="478"/>
          <ac:picMkLst>
            <pc:docMk/>
            <pc:sldMk cId="998080936" sldId="293"/>
            <ac:picMk id="27" creationId="{25102E73-E96E-4AD2-AA68-E8BF1815DD1C}"/>
          </ac:picMkLst>
        </pc:picChg>
        <pc:picChg chg="del mod ord">
          <ac:chgData name="Eric Chitambar" userId="05f873b4-a386-453d-a2e0-769001d3b38e" providerId="ADAL" clId="{9E71D42D-8573-4E7E-99D9-342CF0EE7128}" dt="2020-02-06T22:26:03.714" v="173" actId="478"/>
          <ac:picMkLst>
            <pc:docMk/>
            <pc:sldMk cId="998080936" sldId="293"/>
            <ac:picMk id="29" creationId="{234C4AA0-E2D0-4666-9D8A-04FD59FE1AE5}"/>
          </ac:picMkLst>
        </pc:picChg>
        <pc:picChg chg="mod ord">
          <ac:chgData name="Eric Chitambar" userId="05f873b4-a386-453d-a2e0-769001d3b38e" providerId="ADAL" clId="{9E71D42D-8573-4E7E-99D9-342CF0EE7128}" dt="2020-02-06T22:26:03.714" v="172" actId="108"/>
          <ac:picMkLst>
            <pc:docMk/>
            <pc:sldMk cId="998080936" sldId="293"/>
            <ac:picMk id="31" creationId="{0961E253-C8A5-4194-8F9C-6BDD48F9AE14}"/>
          </ac:picMkLst>
        </pc:picChg>
      </pc:sldChg>
      <pc:sldChg chg="addSp delSp modSp add">
        <pc:chgData name="Eric Chitambar" userId="05f873b4-a386-453d-a2e0-769001d3b38e" providerId="ADAL" clId="{9E71D42D-8573-4E7E-99D9-342CF0EE7128}" dt="2020-02-06T22:33:36.604" v="239" actId="1076"/>
        <pc:sldMkLst>
          <pc:docMk/>
          <pc:sldMk cId="2248337478" sldId="294"/>
        </pc:sldMkLst>
        <pc:picChg chg="del mod ord">
          <ac:chgData name="Eric Chitambar" userId="05f873b4-a386-453d-a2e0-769001d3b38e" providerId="ADAL" clId="{9E71D42D-8573-4E7E-99D9-342CF0EE7128}" dt="2020-02-06T22:30:24.684" v="206" actId="478"/>
          <ac:picMkLst>
            <pc:docMk/>
            <pc:sldMk cId="2248337478" sldId="294"/>
            <ac:picMk id="4" creationId="{1A0F4991-0201-4368-9B42-20DE1ADA95E0}"/>
          </ac:picMkLst>
        </pc:picChg>
        <pc:picChg chg="del mod">
          <ac:chgData name="Eric Chitambar" userId="05f873b4-a386-453d-a2e0-769001d3b38e" providerId="ADAL" clId="{9E71D42D-8573-4E7E-99D9-342CF0EE7128}" dt="2020-02-06T22:30:17.256" v="191" actId="478"/>
          <ac:picMkLst>
            <pc:docMk/>
            <pc:sldMk cId="2248337478" sldId="294"/>
            <ac:picMk id="6" creationId="{79075951-7A68-4369-9637-48271DB08472}"/>
          </ac:picMkLst>
        </pc:picChg>
        <pc:picChg chg="mod ord">
          <ac:chgData name="Eric Chitambar" userId="05f873b4-a386-453d-a2e0-769001d3b38e" providerId="ADAL" clId="{9E71D42D-8573-4E7E-99D9-342CF0EE7128}" dt="2020-02-06T22:30:24.684" v="205" actId="108"/>
          <ac:picMkLst>
            <pc:docMk/>
            <pc:sldMk cId="2248337478" sldId="294"/>
            <ac:picMk id="7" creationId="{FE691AAC-0972-440C-BCCE-7058069E06E8}"/>
          </ac:picMkLst>
        </pc:picChg>
        <pc:picChg chg="mod ord">
          <ac:chgData name="Eric Chitambar" userId="05f873b4-a386-453d-a2e0-769001d3b38e" providerId="ADAL" clId="{9E71D42D-8573-4E7E-99D9-342CF0EE7128}" dt="2020-02-06T22:31:26.167" v="224" actId="1076"/>
          <ac:picMkLst>
            <pc:docMk/>
            <pc:sldMk cId="2248337478" sldId="294"/>
            <ac:picMk id="9" creationId="{777AC248-6CB4-4AB0-AC3D-DE3EE0BFA141}"/>
          </ac:picMkLst>
        </pc:picChg>
        <pc:picChg chg="del">
          <ac:chgData name="Eric Chitambar" userId="05f873b4-a386-453d-a2e0-769001d3b38e" providerId="ADAL" clId="{9E71D42D-8573-4E7E-99D9-342CF0EE7128}" dt="2020-02-06T22:30:29.336" v="207" actId="478"/>
          <ac:picMkLst>
            <pc:docMk/>
            <pc:sldMk cId="2248337478" sldId="294"/>
            <ac:picMk id="10" creationId="{6A64CA95-99BF-4DC9-8F78-50CBEF3FCFD6}"/>
          </ac:picMkLst>
        </pc:picChg>
        <pc:picChg chg="mod ord">
          <ac:chgData name="Eric Chitambar" userId="05f873b4-a386-453d-a2e0-769001d3b38e" providerId="ADAL" clId="{9E71D42D-8573-4E7E-99D9-342CF0EE7128}" dt="2020-02-06T22:33:36.604" v="239" actId="1076"/>
          <ac:picMkLst>
            <pc:docMk/>
            <pc:sldMk cId="2248337478" sldId="294"/>
            <ac:picMk id="12" creationId="{7352EFE3-B3EF-49F5-8288-07EC9C8ECA47}"/>
          </ac:picMkLst>
        </pc:picChg>
        <pc:picChg chg="add del mod">
          <ac:chgData name="Eric Chitambar" userId="05f873b4-a386-453d-a2e0-769001d3b38e" providerId="ADAL" clId="{9E71D42D-8573-4E7E-99D9-342CF0EE7128}" dt="2020-02-06T22:31:22.264" v="223" actId="478"/>
          <ac:picMkLst>
            <pc:docMk/>
            <pc:sldMk cId="2248337478" sldId="294"/>
            <ac:picMk id="13" creationId="{D518EBCD-B978-48FB-80B8-35182D032BD9}"/>
          </ac:picMkLst>
        </pc:picChg>
        <pc:picChg chg="del mod">
          <ac:chgData name="Eric Chitambar" userId="05f873b4-a386-453d-a2e0-769001d3b38e" providerId="ADAL" clId="{9E71D42D-8573-4E7E-99D9-342CF0EE7128}" dt="2020-02-06T22:33:29.853" v="238" actId="478"/>
          <ac:picMkLst>
            <pc:docMk/>
            <pc:sldMk cId="2248337478" sldId="294"/>
            <ac:picMk id="14" creationId="{558006AD-5D7F-4427-BBD2-BF8495CEA255}"/>
          </ac:picMkLst>
        </pc:picChg>
        <pc:picChg chg="del">
          <ac:chgData name="Eric Chitambar" userId="05f873b4-a386-453d-a2e0-769001d3b38e" providerId="ADAL" clId="{9E71D42D-8573-4E7E-99D9-342CF0EE7128}" dt="2020-02-06T22:30:34.703" v="208" actId="478"/>
          <ac:picMkLst>
            <pc:docMk/>
            <pc:sldMk cId="2248337478" sldId="294"/>
            <ac:picMk id="22" creationId="{147F8799-C6CC-4C23-97AF-C2198F546470}"/>
          </ac:picMkLst>
        </pc:picChg>
        <pc:picChg chg="del">
          <ac:chgData name="Eric Chitambar" userId="05f873b4-a386-453d-a2e0-769001d3b38e" providerId="ADAL" clId="{9E71D42D-8573-4E7E-99D9-342CF0EE7128}" dt="2020-02-06T22:30:34.703" v="208" actId="478"/>
          <ac:picMkLst>
            <pc:docMk/>
            <pc:sldMk cId="2248337478" sldId="294"/>
            <ac:picMk id="24" creationId="{DF6F2A01-1FA1-4ABB-90D9-4D9362872064}"/>
          </ac:picMkLst>
        </pc:picChg>
        <pc:picChg chg="del">
          <ac:chgData name="Eric Chitambar" userId="05f873b4-a386-453d-a2e0-769001d3b38e" providerId="ADAL" clId="{9E71D42D-8573-4E7E-99D9-342CF0EE7128}" dt="2020-02-06T22:30:34.703" v="208" actId="478"/>
          <ac:picMkLst>
            <pc:docMk/>
            <pc:sldMk cId="2248337478" sldId="294"/>
            <ac:picMk id="31" creationId="{0961E253-C8A5-4194-8F9C-6BDD48F9AE14}"/>
          </ac:picMkLst>
        </pc:picChg>
      </pc:sldChg>
      <pc:sldChg chg="addSp delSp modSp add">
        <pc:chgData name="Eric Chitambar" userId="05f873b4-a386-453d-a2e0-769001d3b38e" providerId="ADAL" clId="{9E71D42D-8573-4E7E-99D9-342CF0EE7128}" dt="2020-02-06T22:45:58.274" v="317" actId="478"/>
        <pc:sldMkLst>
          <pc:docMk/>
          <pc:sldMk cId="3589249722" sldId="295"/>
        </pc:sldMkLst>
        <pc:spChg chg="mod">
          <ac:chgData name="Eric Chitambar" userId="05f873b4-a386-453d-a2e0-769001d3b38e" providerId="ADAL" clId="{9E71D42D-8573-4E7E-99D9-342CF0EE7128}" dt="2020-02-06T22:40:05.274" v="263" actId="20577"/>
          <ac:spMkLst>
            <pc:docMk/>
            <pc:sldMk cId="3589249722" sldId="295"/>
            <ac:spMk id="2" creationId="{964601ED-1B70-48DE-B38A-068EEED4A7C6}"/>
          </ac:spMkLst>
        </pc:spChg>
        <pc:picChg chg="mod ord">
          <ac:chgData name="Eric Chitambar" userId="05f873b4-a386-453d-a2e0-769001d3b38e" providerId="ADAL" clId="{9E71D42D-8573-4E7E-99D9-342CF0EE7128}" dt="2020-02-06T22:41:00.539" v="276" actId="108"/>
          <ac:picMkLst>
            <pc:docMk/>
            <pc:sldMk cId="3589249722" sldId="295"/>
            <ac:picMk id="4" creationId="{EB43692A-9B9E-4DFB-8B86-51F93A7BCAE5}"/>
          </ac:picMkLst>
        </pc:picChg>
        <pc:picChg chg="mod ord">
          <ac:chgData name="Eric Chitambar" userId="05f873b4-a386-453d-a2e0-769001d3b38e" providerId="ADAL" clId="{9E71D42D-8573-4E7E-99D9-342CF0EE7128}" dt="2020-02-06T22:45:11.611" v="290" actId="1076"/>
          <ac:picMkLst>
            <pc:docMk/>
            <pc:sldMk cId="3589249722" sldId="295"/>
            <ac:picMk id="6" creationId="{99885A42-59F6-467E-9976-4EFE296D1821}"/>
          </ac:picMkLst>
        </pc:picChg>
        <pc:picChg chg="del mod">
          <ac:chgData name="Eric Chitambar" userId="05f873b4-a386-453d-a2e0-769001d3b38e" providerId="ADAL" clId="{9E71D42D-8573-4E7E-99D9-342CF0EE7128}" dt="2020-02-06T22:41:00.539" v="277" actId="478"/>
          <ac:picMkLst>
            <pc:docMk/>
            <pc:sldMk cId="3589249722" sldId="295"/>
            <ac:picMk id="7" creationId="{FE691AAC-0972-440C-BCCE-7058069E06E8}"/>
          </ac:picMkLst>
        </pc:picChg>
        <pc:picChg chg="del mod">
          <ac:chgData name="Eric Chitambar" userId="05f873b4-a386-453d-a2e0-769001d3b38e" providerId="ADAL" clId="{9E71D42D-8573-4E7E-99D9-342CF0EE7128}" dt="2020-02-06T22:43:20.602" v="289" actId="478"/>
          <ac:picMkLst>
            <pc:docMk/>
            <pc:sldMk cId="3589249722" sldId="295"/>
            <ac:picMk id="9" creationId="{777AC248-6CB4-4AB0-AC3D-DE3EE0BFA141}"/>
          </ac:picMkLst>
        </pc:picChg>
        <pc:picChg chg="add del mod">
          <ac:chgData name="Eric Chitambar" userId="05f873b4-a386-453d-a2e0-769001d3b38e" providerId="ADAL" clId="{9E71D42D-8573-4E7E-99D9-342CF0EE7128}" dt="2020-02-06T22:45:47.806" v="304" actId="478"/>
          <ac:picMkLst>
            <pc:docMk/>
            <pc:sldMk cId="3589249722" sldId="295"/>
            <ac:picMk id="10" creationId="{35DD3B54-4F32-4A26-875E-7E967E3C67D3}"/>
          </ac:picMkLst>
        </pc:picChg>
        <pc:picChg chg="del mod ord">
          <ac:chgData name="Eric Chitambar" userId="05f873b4-a386-453d-a2e0-769001d3b38e" providerId="ADAL" clId="{9E71D42D-8573-4E7E-99D9-342CF0EE7128}" dt="2020-02-06T22:45:58.274" v="317" actId="478"/>
          <ac:picMkLst>
            <pc:docMk/>
            <pc:sldMk cId="3589249722" sldId="295"/>
            <ac:picMk id="11" creationId="{2BF64A40-C583-4FE5-BC37-94C58B10A6EC}"/>
          </ac:picMkLst>
        </pc:picChg>
        <pc:picChg chg="mod ord">
          <ac:chgData name="Eric Chitambar" userId="05f873b4-a386-453d-a2e0-769001d3b38e" providerId="ADAL" clId="{9E71D42D-8573-4E7E-99D9-342CF0EE7128}" dt="2020-02-06T22:45:58.274" v="316" actId="108"/>
          <ac:picMkLst>
            <pc:docMk/>
            <pc:sldMk cId="3589249722" sldId="295"/>
            <ac:picMk id="14" creationId="{28D4CF94-D22E-4573-918F-C8E60BA945A8}"/>
          </ac:picMkLst>
        </pc:picChg>
      </pc:sldChg>
    </pc:docChg>
  </pc:docChgLst>
  <pc:docChgLst>
    <pc:chgData name="Chitambar, Eric" userId="05f873b4-a386-453d-a2e0-769001d3b38e" providerId="ADAL" clId="{F40334EC-583B-4E39-A50C-77A5AEDB921A}"/>
    <pc:docChg chg="undo custSel addSld delSld modSld sldOrd">
      <pc:chgData name="Chitambar, Eric" userId="05f873b4-a386-453d-a2e0-769001d3b38e" providerId="ADAL" clId="{F40334EC-583B-4E39-A50C-77A5AEDB921A}" dt="2021-02-10T17:45:37.250" v="5625" actId="2696"/>
      <pc:docMkLst>
        <pc:docMk/>
      </pc:docMkLst>
      <pc:sldChg chg="del">
        <pc:chgData name="Chitambar, Eric" userId="05f873b4-a386-453d-a2e0-769001d3b38e" providerId="ADAL" clId="{F40334EC-583B-4E39-A50C-77A5AEDB921A}" dt="2021-02-08T19:03:31.674" v="0" actId="47"/>
        <pc:sldMkLst>
          <pc:docMk/>
          <pc:sldMk cId="4184663923" sldId="291"/>
        </pc:sldMkLst>
      </pc:sldChg>
      <pc:sldChg chg="addSp delSp modSp mod delAnim modAnim">
        <pc:chgData name="Chitambar, Eric" userId="05f873b4-a386-453d-a2e0-769001d3b38e" providerId="ADAL" clId="{F40334EC-583B-4E39-A50C-77A5AEDB921A}" dt="2021-02-10T15:12:12.528" v="4501"/>
        <pc:sldMkLst>
          <pc:docMk/>
          <pc:sldMk cId="3900111483" sldId="292"/>
        </pc:sldMkLst>
        <pc:spChg chg="mod">
          <ac:chgData name="Chitambar, Eric" userId="05f873b4-a386-453d-a2e0-769001d3b38e" providerId="ADAL" clId="{F40334EC-583B-4E39-A50C-77A5AEDB921A}" dt="2021-02-08T20:54:51.874" v="629" actId="20577"/>
          <ac:spMkLst>
            <pc:docMk/>
            <pc:sldMk cId="3900111483" sldId="292"/>
            <ac:spMk id="2" creationId="{964601ED-1B70-48DE-B38A-068EEED4A7C6}"/>
          </ac:spMkLst>
        </pc:spChg>
        <pc:spChg chg="add mod">
          <ac:chgData name="Chitambar, Eric" userId="05f873b4-a386-453d-a2e0-769001d3b38e" providerId="ADAL" clId="{F40334EC-583B-4E39-A50C-77A5AEDB921A}" dt="2021-02-10T15:10:28.154" v="4467" actId="1076"/>
          <ac:spMkLst>
            <pc:docMk/>
            <pc:sldMk cId="3900111483" sldId="292"/>
            <ac:spMk id="6" creationId="{75CC2991-AAED-4E2F-80A3-93D0C2D99BC4}"/>
          </ac:spMkLst>
        </pc:spChg>
        <pc:spChg chg="add mod">
          <ac:chgData name="Chitambar, Eric" userId="05f873b4-a386-453d-a2e0-769001d3b38e" providerId="ADAL" clId="{F40334EC-583B-4E39-A50C-77A5AEDB921A}" dt="2021-02-08T19:26:54.249" v="266" actId="1076"/>
          <ac:spMkLst>
            <pc:docMk/>
            <pc:sldMk cId="3900111483" sldId="292"/>
            <ac:spMk id="19" creationId="{843D2CE9-EB47-484B-B9D8-B58EB015B1C5}"/>
          </ac:spMkLst>
        </pc:spChg>
        <pc:spChg chg="add del mod">
          <ac:chgData name="Chitambar, Eric" userId="05f873b4-a386-453d-a2e0-769001d3b38e" providerId="ADAL" clId="{F40334EC-583B-4E39-A50C-77A5AEDB921A}" dt="2021-02-10T15:09:51.121" v="4462" actId="478"/>
          <ac:spMkLst>
            <pc:docMk/>
            <pc:sldMk cId="3900111483" sldId="292"/>
            <ac:spMk id="28" creationId="{BDF2305C-9604-4B68-A14F-4EC0B8BDB8B2}"/>
          </ac:spMkLst>
        </pc:spChg>
        <pc:graphicFrameChg chg="add del mod modGraphic">
          <ac:chgData name="Chitambar, Eric" userId="05f873b4-a386-453d-a2e0-769001d3b38e" providerId="ADAL" clId="{F40334EC-583B-4E39-A50C-77A5AEDB921A}" dt="2021-02-08T19:08:03.776" v="82" actId="478"/>
          <ac:graphicFrameMkLst>
            <pc:docMk/>
            <pc:sldMk cId="3900111483" sldId="292"/>
            <ac:graphicFrameMk id="6" creationId="{EAEA6CD8-3F46-4C1E-AC7F-0C7FB2BDE610}"/>
          </ac:graphicFrameMkLst>
        </pc:graphicFrameChg>
        <pc:picChg chg="mod ord">
          <ac:chgData name="Chitambar, Eric" userId="05f873b4-a386-453d-a2e0-769001d3b38e" providerId="ADAL" clId="{F40334EC-583B-4E39-A50C-77A5AEDB921A}" dt="2021-02-10T15:09:47.743" v="4461" actId="1036"/>
          <ac:picMkLst>
            <pc:docMk/>
            <pc:sldMk cId="3900111483" sldId="292"/>
            <ac:picMk id="4" creationId="{0C4C72BA-8D29-436F-8185-BB616F1CA03D}"/>
          </ac:picMkLst>
        </pc:picChg>
        <pc:picChg chg="del">
          <ac:chgData name="Chitambar, Eric" userId="05f873b4-a386-453d-a2e0-769001d3b38e" providerId="ADAL" clId="{F40334EC-583B-4E39-A50C-77A5AEDB921A}" dt="2021-02-08T19:03:57.630" v="44" actId="478"/>
          <ac:picMkLst>
            <pc:docMk/>
            <pc:sldMk cId="3900111483" sldId="292"/>
            <ac:picMk id="4" creationId="{D203D221-86D3-49BC-BB29-EB37A55457BA}"/>
          </ac:picMkLst>
        </pc:picChg>
        <pc:picChg chg="del mod">
          <ac:chgData name="Chitambar, Eric" userId="05f873b4-a386-453d-a2e0-769001d3b38e" providerId="ADAL" clId="{F40334EC-583B-4E39-A50C-77A5AEDB921A}" dt="2021-02-08T19:08:15.362" v="95" actId="478"/>
          <ac:picMkLst>
            <pc:docMk/>
            <pc:sldMk cId="3900111483" sldId="292"/>
            <ac:picMk id="5" creationId="{58D3E61E-3811-46E4-8645-8FEC37E611FE}"/>
          </ac:picMkLst>
        </pc:picChg>
        <pc:picChg chg="del">
          <ac:chgData name="Chitambar, Eric" userId="05f873b4-a386-453d-a2e0-769001d3b38e" providerId="ADAL" clId="{F40334EC-583B-4E39-A50C-77A5AEDB921A}" dt="2021-02-08T19:04:00.443" v="45" actId="478"/>
          <ac:picMkLst>
            <pc:docMk/>
            <pc:sldMk cId="3900111483" sldId="292"/>
            <ac:picMk id="8" creationId="{8CCAE263-FB8E-49DB-9646-3E2ED04B8739}"/>
          </ac:picMkLst>
        </pc:picChg>
        <pc:picChg chg="del mod">
          <ac:chgData name="Chitambar, Eric" userId="05f873b4-a386-453d-a2e0-769001d3b38e" providerId="ADAL" clId="{F40334EC-583B-4E39-A50C-77A5AEDB921A}" dt="2021-02-10T15:10:52.987" v="4484" actId="478"/>
          <ac:picMkLst>
            <pc:docMk/>
            <pc:sldMk cId="3900111483" sldId="292"/>
            <ac:picMk id="8" creationId="{94BC94FD-BD56-4679-8BE8-9512CD92836B}"/>
          </ac:picMkLst>
        </pc:picChg>
        <pc:picChg chg="del mod ord">
          <ac:chgData name="Chitambar, Eric" userId="05f873b4-a386-453d-a2e0-769001d3b38e" providerId="ADAL" clId="{F40334EC-583B-4E39-A50C-77A5AEDB921A}" dt="2021-02-10T15:11:10.673" v="4497" actId="478"/>
          <ac:picMkLst>
            <pc:docMk/>
            <pc:sldMk cId="3900111483" sldId="292"/>
            <ac:picMk id="10" creationId="{111CD5E5-69DF-4561-BD11-D7026CD01A74}"/>
          </ac:picMkLst>
        </pc:picChg>
        <pc:picChg chg="mod ord">
          <ac:chgData name="Chitambar, Eric" userId="05f873b4-a386-453d-a2e0-769001d3b38e" providerId="ADAL" clId="{F40334EC-583B-4E39-A50C-77A5AEDB921A}" dt="2021-02-08T19:27:24.178" v="287" actId="1076"/>
          <ac:picMkLst>
            <pc:docMk/>
            <pc:sldMk cId="3900111483" sldId="292"/>
            <ac:picMk id="11" creationId="{3C2932E2-7B28-4C27-A643-557EE6F09AD2}"/>
          </ac:picMkLst>
        </pc:picChg>
        <pc:picChg chg="del mod ord">
          <ac:chgData name="Chitambar, Eric" userId="05f873b4-a386-453d-a2e0-769001d3b38e" providerId="ADAL" clId="{F40334EC-583B-4E39-A50C-77A5AEDB921A}" dt="2021-02-09T18:11:50.362" v="2380" actId="478"/>
          <ac:picMkLst>
            <pc:docMk/>
            <pc:sldMk cId="3900111483" sldId="292"/>
            <ac:picMk id="13" creationId="{314CE9B8-286A-46A5-86FA-34720CAD13B3}"/>
          </ac:picMkLst>
        </pc:picChg>
        <pc:picChg chg="mod ord">
          <ac:chgData name="Chitambar, Eric" userId="05f873b4-a386-453d-a2e0-769001d3b38e" providerId="ADAL" clId="{F40334EC-583B-4E39-A50C-77A5AEDB921A}" dt="2021-02-10T15:11:10.673" v="4496" actId="108"/>
          <ac:picMkLst>
            <pc:docMk/>
            <pc:sldMk cId="3900111483" sldId="292"/>
            <ac:picMk id="13" creationId="{8CF0375D-17DA-4BEC-B952-34B2875297FE}"/>
          </ac:picMkLst>
        </pc:picChg>
        <pc:picChg chg="mod">
          <ac:chgData name="Chitambar, Eric" userId="05f873b4-a386-453d-a2e0-769001d3b38e" providerId="ADAL" clId="{F40334EC-583B-4E39-A50C-77A5AEDB921A}" dt="2021-02-08T19:06:10.832" v="65" actId="1076"/>
          <ac:picMkLst>
            <pc:docMk/>
            <pc:sldMk cId="3900111483" sldId="292"/>
            <ac:picMk id="14" creationId="{A655B82D-2BAD-43C8-9608-428566178A91}"/>
          </ac:picMkLst>
        </pc:picChg>
        <pc:picChg chg="add del mod">
          <ac:chgData name="Chitambar, Eric" userId="05f873b4-a386-453d-a2e0-769001d3b38e" providerId="ADAL" clId="{F40334EC-583B-4E39-A50C-77A5AEDB921A}" dt="2021-02-08T19:08:43.110" v="110" actId="478"/>
          <ac:picMkLst>
            <pc:docMk/>
            <pc:sldMk cId="3900111483" sldId="292"/>
            <ac:picMk id="15" creationId="{FD6C89D6-CC06-46AD-B7F2-771CA379936A}"/>
          </ac:picMkLst>
        </pc:picChg>
        <pc:picChg chg="mod">
          <ac:chgData name="Chitambar, Eric" userId="05f873b4-a386-453d-a2e0-769001d3b38e" providerId="ADAL" clId="{F40334EC-583B-4E39-A50C-77A5AEDB921A}" dt="2021-02-08T19:06:13.239" v="66" actId="1076"/>
          <ac:picMkLst>
            <pc:docMk/>
            <pc:sldMk cId="3900111483" sldId="292"/>
            <ac:picMk id="17" creationId="{1B60EFE3-0760-4A18-92B3-8C0F2E78F001}"/>
          </ac:picMkLst>
        </pc:picChg>
        <pc:picChg chg="mod">
          <ac:chgData name="Chitambar, Eric" userId="05f873b4-a386-453d-a2e0-769001d3b38e" providerId="ADAL" clId="{F40334EC-583B-4E39-A50C-77A5AEDB921A}" dt="2021-02-08T19:26:54.249" v="266" actId="1076"/>
          <ac:picMkLst>
            <pc:docMk/>
            <pc:sldMk cId="3900111483" sldId="292"/>
            <ac:picMk id="18" creationId="{235DE50F-F0DE-4760-B61F-FB2310957A44}"/>
          </ac:picMkLst>
        </pc:picChg>
        <pc:picChg chg="add del mod">
          <ac:chgData name="Chitambar, Eric" userId="05f873b4-a386-453d-a2e0-769001d3b38e" providerId="ADAL" clId="{F40334EC-583B-4E39-A50C-77A5AEDB921A}" dt="2021-02-08T19:26:38.208" v="254" actId="478"/>
          <ac:picMkLst>
            <pc:docMk/>
            <pc:sldMk cId="3900111483" sldId="292"/>
            <ac:picMk id="20" creationId="{73174CD1-AC31-49C6-B825-313062523640}"/>
          </ac:picMkLst>
        </pc:picChg>
        <pc:picChg chg="del mod ord">
          <ac:chgData name="Chitambar, Eric" userId="05f873b4-a386-453d-a2e0-769001d3b38e" providerId="ADAL" clId="{F40334EC-583B-4E39-A50C-77A5AEDB921A}" dt="2021-02-08T19:26:49.901" v="265" actId="478"/>
          <ac:picMkLst>
            <pc:docMk/>
            <pc:sldMk cId="3900111483" sldId="292"/>
            <ac:picMk id="22" creationId="{C83DA746-E966-46E1-ADC0-4ECDDF83E6FC}"/>
          </ac:picMkLst>
        </pc:picChg>
        <pc:picChg chg="del mod ord">
          <ac:chgData name="Chitambar, Eric" userId="05f873b4-a386-453d-a2e0-769001d3b38e" providerId="ADAL" clId="{F40334EC-583B-4E39-A50C-77A5AEDB921A}" dt="2021-02-08T19:30:42.953" v="339" actId="478"/>
          <ac:picMkLst>
            <pc:docMk/>
            <pc:sldMk cId="3900111483" sldId="292"/>
            <ac:picMk id="24" creationId="{20FF8658-C9F7-4617-9C66-E71DAD5052F2}"/>
          </ac:picMkLst>
        </pc:picChg>
        <pc:picChg chg="add del mod">
          <ac:chgData name="Chitambar, Eric" userId="05f873b4-a386-453d-a2e0-769001d3b38e" providerId="ADAL" clId="{F40334EC-583B-4E39-A50C-77A5AEDB921A}" dt="2021-02-08T19:27:05.638" v="281" actId="478"/>
          <ac:picMkLst>
            <pc:docMk/>
            <pc:sldMk cId="3900111483" sldId="292"/>
            <ac:picMk id="25" creationId="{D492F2DF-126E-4A0D-A331-518AC4C531AD}"/>
          </ac:picMkLst>
        </pc:picChg>
        <pc:picChg chg="del mod ord">
          <ac:chgData name="Chitambar, Eric" userId="05f873b4-a386-453d-a2e0-769001d3b38e" providerId="ADAL" clId="{F40334EC-583B-4E39-A50C-77A5AEDB921A}" dt="2021-02-08T20:53:48.050" v="584" actId="478"/>
          <ac:picMkLst>
            <pc:docMk/>
            <pc:sldMk cId="3900111483" sldId="292"/>
            <ac:picMk id="27" creationId="{A6F24121-6FF9-4E65-9ACD-9D51EFF9E1F7}"/>
          </ac:picMkLst>
        </pc:picChg>
        <pc:picChg chg="del mod ord">
          <ac:chgData name="Chitambar, Eric" userId="05f873b4-a386-453d-a2e0-769001d3b38e" providerId="ADAL" clId="{F40334EC-583B-4E39-A50C-77A5AEDB921A}" dt="2021-02-08T19:32:36.966" v="353" actId="478"/>
          <ac:picMkLst>
            <pc:docMk/>
            <pc:sldMk cId="3900111483" sldId="292"/>
            <ac:picMk id="30" creationId="{F4D0E785-0C54-4C45-9A97-5A08A11A2B71}"/>
          </ac:picMkLst>
        </pc:picChg>
        <pc:picChg chg="del mod ord">
          <ac:chgData name="Chitambar, Eric" userId="05f873b4-a386-453d-a2e0-769001d3b38e" providerId="ADAL" clId="{F40334EC-583B-4E39-A50C-77A5AEDB921A}" dt="2021-02-08T20:53:18.660" v="571" actId="478"/>
          <ac:picMkLst>
            <pc:docMk/>
            <pc:sldMk cId="3900111483" sldId="292"/>
            <ac:picMk id="32" creationId="{70A99F4C-D808-4DFE-A77D-DDA93148CE0C}"/>
          </ac:picMkLst>
        </pc:picChg>
        <pc:picChg chg="mod ord">
          <ac:chgData name="Chitambar, Eric" userId="05f873b4-a386-453d-a2e0-769001d3b38e" providerId="ADAL" clId="{F40334EC-583B-4E39-A50C-77A5AEDB921A}" dt="2021-02-10T15:09:43.168" v="4455" actId="1076"/>
          <ac:picMkLst>
            <pc:docMk/>
            <pc:sldMk cId="3900111483" sldId="292"/>
            <ac:picMk id="34" creationId="{37BAD804-D802-4ADE-8677-3BC05959E6D0}"/>
          </ac:picMkLst>
        </pc:picChg>
        <pc:picChg chg="del mod ord">
          <ac:chgData name="Chitambar, Eric" userId="05f873b4-a386-453d-a2e0-769001d3b38e" providerId="ADAL" clId="{F40334EC-583B-4E39-A50C-77A5AEDB921A}" dt="2021-02-08T20:54:20.880" v="612" actId="478"/>
          <ac:picMkLst>
            <pc:docMk/>
            <pc:sldMk cId="3900111483" sldId="292"/>
            <ac:picMk id="36" creationId="{B50C0568-74DB-4A36-A3A3-99D6CC6362A4}"/>
          </ac:picMkLst>
        </pc:picChg>
        <pc:picChg chg="add del mod">
          <ac:chgData name="Chitambar, Eric" userId="05f873b4-a386-453d-a2e0-769001d3b38e" providerId="ADAL" clId="{F40334EC-583B-4E39-A50C-77A5AEDB921A}" dt="2021-02-08T20:54:13.775" v="598" actId="478"/>
          <ac:picMkLst>
            <pc:docMk/>
            <pc:sldMk cId="3900111483" sldId="292"/>
            <ac:picMk id="37" creationId="{EA77AD0C-7F2D-4784-90DA-5FF00B4C5604}"/>
          </ac:picMkLst>
        </pc:picChg>
        <pc:picChg chg="mod ord">
          <ac:chgData name="Chitambar, Eric" userId="05f873b4-a386-453d-a2e0-769001d3b38e" providerId="ADAL" clId="{F40334EC-583B-4E39-A50C-77A5AEDB921A}" dt="2021-02-10T15:09:47.743" v="4461" actId="1036"/>
          <ac:picMkLst>
            <pc:docMk/>
            <pc:sldMk cId="3900111483" sldId="292"/>
            <ac:picMk id="39" creationId="{F635A333-4005-4FD5-8E75-379F8F9D24F7}"/>
          </ac:picMkLst>
        </pc:picChg>
        <pc:picChg chg="del mod ord">
          <ac:chgData name="Chitambar, Eric" userId="05f873b4-a386-453d-a2e0-769001d3b38e" providerId="ADAL" clId="{F40334EC-583B-4E39-A50C-77A5AEDB921A}" dt="2021-02-08T20:54:44.418" v="626" actId="478"/>
          <ac:picMkLst>
            <pc:docMk/>
            <pc:sldMk cId="3900111483" sldId="292"/>
            <ac:picMk id="41" creationId="{9025A708-2809-47EA-8FAB-5104FF4EE4F6}"/>
          </ac:picMkLst>
        </pc:picChg>
        <pc:picChg chg="del mod ord">
          <ac:chgData name="Chitambar, Eric" userId="05f873b4-a386-453d-a2e0-769001d3b38e" providerId="ADAL" clId="{F40334EC-583B-4E39-A50C-77A5AEDB921A}" dt="2021-02-10T15:09:32.179" v="4452" actId="478"/>
          <ac:picMkLst>
            <pc:docMk/>
            <pc:sldMk cId="3900111483" sldId="292"/>
            <ac:picMk id="43" creationId="{7C8BBAB6-FF12-4034-BAB9-835CF9829780}"/>
          </ac:picMkLst>
        </pc:picChg>
        <pc:cxnChg chg="add del mod">
          <ac:chgData name="Chitambar, Eric" userId="05f873b4-a386-453d-a2e0-769001d3b38e" providerId="ADAL" clId="{F40334EC-583B-4E39-A50C-77A5AEDB921A}" dt="2021-02-10T15:10:15.279" v="4465" actId="478"/>
          <ac:cxnSpMkLst>
            <pc:docMk/>
            <pc:sldMk cId="3900111483" sldId="292"/>
            <ac:cxnSpMk id="5" creationId="{DBE4CC66-5585-4A92-B197-4D7C0A0E70EC}"/>
          </ac:cxnSpMkLst>
        </pc:cxnChg>
        <pc:cxnChg chg="add del mod">
          <ac:chgData name="Chitambar, Eric" userId="05f873b4-a386-453d-a2e0-769001d3b38e" providerId="ADAL" clId="{F40334EC-583B-4E39-A50C-77A5AEDB921A}" dt="2021-02-08T19:08:03.776" v="82" actId="478"/>
          <ac:cxnSpMkLst>
            <pc:docMk/>
            <pc:sldMk cId="3900111483" sldId="292"/>
            <ac:cxnSpMk id="9" creationId="{552A0A02-3B7C-486E-A510-247F6ACB8B90}"/>
          </ac:cxnSpMkLst>
        </pc:cxnChg>
      </pc:sldChg>
      <pc:sldChg chg="addSp delSp modSp add del mod delAnim">
        <pc:chgData name="Chitambar, Eric" userId="05f873b4-a386-453d-a2e0-769001d3b38e" providerId="ADAL" clId="{F40334EC-583B-4E39-A50C-77A5AEDB921A}" dt="2021-02-08T20:52:05.946" v="504" actId="47"/>
        <pc:sldMkLst>
          <pc:docMk/>
          <pc:sldMk cId="508719123" sldId="296"/>
        </pc:sldMkLst>
        <pc:graphicFrameChg chg="mod modGraphic">
          <ac:chgData name="Chitambar, Eric" userId="05f873b4-a386-453d-a2e0-769001d3b38e" providerId="ADAL" clId="{F40334EC-583B-4E39-A50C-77A5AEDB921A}" dt="2021-02-08T19:21:12.805" v="165"/>
          <ac:graphicFrameMkLst>
            <pc:docMk/>
            <pc:sldMk cId="508719123" sldId="296"/>
            <ac:graphicFrameMk id="6" creationId="{EAEA6CD8-3F46-4C1E-AC7F-0C7FB2BDE610}"/>
          </ac:graphicFrameMkLst>
        </pc:graphicFrameChg>
        <pc:graphicFrameChg chg="add mod modGraphic">
          <ac:chgData name="Chitambar, Eric" userId="05f873b4-a386-453d-a2e0-769001d3b38e" providerId="ADAL" clId="{F40334EC-583B-4E39-A50C-77A5AEDB921A}" dt="2021-02-08T19:23:25.441" v="236" actId="1076"/>
          <ac:graphicFrameMkLst>
            <pc:docMk/>
            <pc:sldMk cId="508719123" sldId="296"/>
            <ac:graphicFrameMk id="10" creationId="{0BC6BB7A-C7AA-4DC4-9992-D3C58BED0D57}"/>
          </ac:graphicFrameMkLst>
        </pc:graphicFrameChg>
        <pc:graphicFrameChg chg="add mod modGraphic">
          <ac:chgData name="Chitambar, Eric" userId="05f873b4-a386-453d-a2e0-769001d3b38e" providerId="ADAL" clId="{F40334EC-583B-4E39-A50C-77A5AEDB921A}" dt="2021-02-08T19:23:07.482" v="222"/>
          <ac:graphicFrameMkLst>
            <pc:docMk/>
            <pc:sldMk cId="508719123" sldId="296"/>
            <ac:graphicFrameMk id="19" creationId="{4338592F-FA1C-4350-BE38-31BA1A9DA95E}"/>
          </ac:graphicFrameMkLst>
        </pc:graphicFrameChg>
        <pc:graphicFrameChg chg="add mod modGraphic">
          <ac:chgData name="Chitambar, Eric" userId="05f873b4-a386-453d-a2e0-769001d3b38e" providerId="ADAL" clId="{F40334EC-583B-4E39-A50C-77A5AEDB921A}" dt="2021-02-08T19:23:07.483" v="223"/>
          <ac:graphicFrameMkLst>
            <pc:docMk/>
            <pc:sldMk cId="508719123" sldId="296"/>
            <ac:graphicFrameMk id="24" creationId="{647698A5-0BAB-4F31-9EFD-F023C061E4F9}"/>
          </ac:graphicFrameMkLst>
        </pc:graphicFrameChg>
        <pc:picChg chg="mod">
          <ac:chgData name="Chitambar, Eric" userId="05f873b4-a386-453d-a2e0-769001d3b38e" providerId="ADAL" clId="{F40334EC-583B-4E39-A50C-77A5AEDB921A}" dt="2021-02-08T19:20:41.561" v="157" actId="1076"/>
          <ac:picMkLst>
            <pc:docMk/>
            <pc:sldMk cId="508719123" sldId="296"/>
            <ac:picMk id="4" creationId="{F5188875-D4B4-4C29-BE88-06FCEA873CB0}"/>
          </ac:picMkLst>
        </pc:picChg>
        <pc:picChg chg="del mod">
          <ac:chgData name="Chitambar, Eric" userId="05f873b4-a386-453d-a2e0-769001d3b38e" providerId="ADAL" clId="{F40334EC-583B-4E39-A50C-77A5AEDB921A}" dt="2021-02-08T19:27:46.961" v="311" actId="478"/>
          <ac:picMkLst>
            <pc:docMk/>
            <pc:sldMk cId="508719123" sldId="296"/>
            <ac:picMk id="5" creationId="{58D3E61E-3811-46E4-8645-8FEC37E611FE}"/>
          </ac:picMkLst>
        </pc:picChg>
        <pc:picChg chg="mod ord">
          <ac:chgData name="Chitambar, Eric" userId="05f873b4-a386-453d-a2e0-769001d3b38e" providerId="ADAL" clId="{F40334EC-583B-4E39-A50C-77A5AEDB921A}" dt="2021-02-08T19:23:25.441" v="236" actId="1076"/>
          <ac:picMkLst>
            <pc:docMk/>
            <pc:sldMk cId="508719123" sldId="296"/>
            <ac:picMk id="8" creationId="{39DEC678-771A-4EFD-B716-41BBC080E8B1}"/>
          </ac:picMkLst>
        </pc:picChg>
        <pc:picChg chg="add del mod">
          <ac:chgData name="Chitambar, Eric" userId="05f873b4-a386-453d-a2e0-769001d3b38e" providerId="ADAL" clId="{F40334EC-583B-4E39-A50C-77A5AEDB921A}" dt="2021-02-08T19:21:18.053" v="178" actId="478"/>
          <ac:picMkLst>
            <pc:docMk/>
            <pc:sldMk cId="508719123" sldId="296"/>
            <ac:picMk id="12" creationId="{21E73F8D-F751-49B2-9A2D-0F855EB44AE0}"/>
          </ac:picMkLst>
        </pc:picChg>
        <pc:picChg chg="del">
          <ac:chgData name="Chitambar, Eric" userId="05f873b4-a386-453d-a2e0-769001d3b38e" providerId="ADAL" clId="{F40334EC-583B-4E39-A50C-77A5AEDB921A}" dt="2021-02-08T19:10:02.700" v="121" actId="478"/>
          <ac:picMkLst>
            <pc:docMk/>
            <pc:sldMk cId="508719123" sldId="296"/>
            <ac:picMk id="14" creationId="{A655B82D-2BAD-43C8-9608-428566178A91}"/>
          </ac:picMkLst>
        </pc:picChg>
        <pc:picChg chg="del">
          <ac:chgData name="Chitambar, Eric" userId="05f873b4-a386-453d-a2e0-769001d3b38e" providerId="ADAL" clId="{F40334EC-583B-4E39-A50C-77A5AEDB921A}" dt="2021-02-08T19:10:04.818" v="122" actId="478"/>
          <ac:picMkLst>
            <pc:docMk/>
            <pc:sldMk cId="508719123" sldId="296"/>
            <ac:picMk id="17" creationId="{1B60EFE3-0760-4A18-92B3-8C0F2E78F001}"/>
          </ac:picMkLst>
        </pc:picChg>
        <pc:picChg chg="add del mod">
          <ac:chgData name="Chitambar, Eric" userId="05f873b4-a386-453d-a2e0-769001d3b38e" providerId="ADAL" clId="{F40334EC-583B-4E39-A50C-77A5AEDB921A}" dt="2021-02-08T19:22:30.915" v="207" actId="478"/>
          <ac:picMkLst>
            <pc:docMk/>
            <pc:sldMk cId="508719123" sldId="296"/>
            <ac:picMk id="21" creationId="{82C3F4EF-D959-4430-9919-9E69E6BEFA2A}"/>
          </ac:picMkLst>
        </pc:picChg>
        <pc:picChg chg="mod ord">
          <ac:chgData name="Chitambar, Eric" userId="05f873b4-a386-453d-a2e0-769001d3b38e" providerId="ADAL" clId="{F40334EC-583B-4E39-A50C-77A5AEDB921A}" dt="2021-02-08T19:22:30.914" v="206" actId="108"/>
          <ac:picMkLst>
            <pc:docMk/>
            <pc:sldMk cId="508719123" sldId="296"/>
            <ac:picMk id="23" creationId="{F2E365E5-07CA-498E-9D50-F530C7FE9800}"/>
          </ac:picMkLst>
        </pc:picChg>
        <pc:picChg chg="add del mod">
          <ac:chgData name="Chitambar, Eric" userId="05f873b4-a386-453d-a2e0-769001d3b38e" providerId="ADAL" clId="{F40334EC-583B-4E39-A50C-77A5AEDB921A}" dt="2021-02-08T19:23:15.057" v="235" actId="478"/>
          <ac:picMkLst>
            <pc:docMk/>
            <pc:sldMk cId="508719123" sldId="296"/>
            <ac:picMk id="26" creationId="{1D8F29FC-B999-443F-AFD8-0D1A3A082036}"/>
          </ac:picMkLst>
        </pc:picChg>
        <pc:picChg chg="mod ord">
          <ac:chgData name="Chitambar, Eric" userId="05f873b4-a386-453d-a2e0-769001d3b38e" providerId="ADAL" clId="{F40334EC-583B-4E39-A50C-77A5AEDB921A}" dt="2021-02-08T19:23:15.056" v="234" actId="108"/>
          <ac:picMkLst>
            <pc:docMk/>
            <pc:sldMk cId="508719123" sldId="296"/>
            <ac:picMk id="28" creationId="{06301BEA-A9F0-4561-8EF4-509A67055549}"/>
          </ac:picMkLst>
        </pc:picChg>
        <pc:picChg chg="mod ord">
          <ac:chgData name="Chitambar, Eric" userId="05f873b4-a386-453d-a2e0-769001d3b38e" providerId="ADAL" clId="{F40334EC-583B-4E39-A50C-77A5AEDB921A}" dt="2021-02-08T19:27:46.960" v="310" actId="108"/>
          <ac:picMkLst>
            <pc:docMk/>
            <pc:sldMk cId="508719123" sldId="296"/>
            <ac:picMk id="30" creationId="{0EF6B74A-711E-4C7D-BCC9-BC9D24F012A9}"/>
          </ac:picMkLst>
        </pc:picChg>
        <pc:picChg chg="add del mod">
          <ac:chgData name="Chitambar, Eric" userId="05f873b4-a386-453d-a2e0-769001d3b38e" providerId="ADAL" clId="{F40334EC-583B-4E39-A50C-77A5AEDB921A}" dt="2021-02-08T19:29:54.606" v="325" actId="478"/>
          <ac:picMkLst>
            <pc:docMk/>
            <pc:sldMk cId="508719123" sldId="296"/>
            <ac:picMk id="31" creationId="{45F45AF1-A029-4DEA-BCF7-D7880F1BA221}"/>
          </ac:picMkLst>
        </pc:picChg>
        <pc:picChg chg="mod ord">
          <ac:chgData name="Chitambar, Eric" userId="05f873b4-a386-453d-a2e0-769001d3b38e" providerId="ADAL" clId="{F40334EC-583B-4E39-A50C-77A5AEDB921A}" dt="2021-02-08T19:29:54.605" v="324" actId="108"/>
          <ac:picMkLst>
            <pc:docMk/>
            <pc:sldMk cId="508719123" sldId="296"/>
            <ac:picMk id="33" creationId="{B303F214-158F-4498-8855-2BCB54B05764}"/>
          </ac:picMkLst>
        </pc:picChg>
        <pc:picChg chg="add mod">
          <ac:chgData name="Chitambar, Eric" userId="05f873b4-a386-453d-a2e0-769001d3b38e" providerId="ADAL" clId="{F40334EC-583B-4E39-A50C-77A5AEDB921A}" dt="2021-02-08T19:34:33.696" v="355" actId="1076"/>
          <ac:picMkLst>
            <pc:docMk/>
            <pc:sldMk cId="508719123" sldId="296"/>
            <ac:picMk id="34" creationId="{CC696E74-A65F-4474-AA8A-81C57B7B32A1}"/>
          </ac:picMkLst>
        </pc:picChg>
        <pc:cxnChg chg="mod">
          <ac:chgData name="Chitambar, Eric" userId="05f873b4-a386-453d-a2e0-769001d3b38e" providerId="ADAL" clId="{F40334EC-583B-4E39-A50C-77A5AEDB921A}" dt="2021-02-08T19:21:52.858" v="180" actId="14100"/>
          <ac:cxnSpMkLst>
            <pc:docMk/>
            <pc:sldMk cId="508719123" sldId="296"/>
            <ac:cxnSpMk id="9" creationId="{552A0A02-3B7C-486E-A510-247F6ACB8B90}"/>
          </ac:cxnSpMkLst>
        </pc:cxnChg>
        <pc:cxnChg chg="add mod">
          <ac:chgData name="Chitambar, Eric" userId="05f873b4-a386-453d-a2e0-769001d3b38e" providerId="ADAL" clId="{F40334EC-583B-4E39-A50C-77A5AEDB921A}" dt="2021-02-08T19:23:25.441" v="236" actId="1076"/>
          <ac:cxnSpMkLst>
            <pc:docMk/>
            <pc:sldMk cId="508719123" sldId="296"/>
            <ac:cxnSpMk id="11" creationId="{2C8FE055-813D-44B5-9839-96B0079B9CF1}"/>
          </ac:cxnSpMkLst>
        </pc:cxnChg>
        <pc:cxnChg chg="add mod">
          <ac:chgData name="Chitambar, Eric" userId="05f873b4-a386-453d-a2e0-769001d3b38e" providerId="ADAL" clId="{F40334EC-583B-4E39-A50C-77A5AEDB921A}" dt="2021-02-08T19:22:14.205" v="185" actId="1076"/>
          <ac:cxnSpMkLst>
            <pc:docMk/>
            <pc:sldMk cId="508719123" sldId="296"/>
            <ac:cxnSpMk id="20" creationId="{963D489A-2602-493A-93C1-E912903F0C68}"/>
          </ac:cxnSpMkLst>
        </pc:cxnChg>
        <pc:cxnChg chg="add mod">
          <ac:chgData name="Chitambar, Eric" userId="05f873b4-a386-453d-a2e0-769001d3b38e" providerId="ADAL" clId="{F40334EC-583B-4E39-A50C-77A5AEDB921A}" dt="2021-02-08T19:22:44.230" v="213" actId="1076"/>
          <ac:cxnSpMkLst>
            <pc:docMk/>
            <pc:sldMk cId="508719123" sldId="296"/>
            <ac:cxnSpMk id="25" creationId="{BA2B1CBC-EEB8-4B6E-A9A6-390BD19F44BF}"/>
          </ac:cxnSpMkLst>
        </pc:cxnChg>
      </pc:sldChg>
      <pc:sldChg chg="addSp delSp modSp add mod modAnim">
        <pc:chgData name="Chitambar, Eric" userId="05f873b4-a386-453d-a2e0-769001d3b38e" providerId="ADAL" clId="{F40334EC-583B-4E39-A50C-77A5AEDB921A}" dt="2021-02-10T15:27:21.440" v="5121" actId="478"/>
        <pc:sldMkLst>
          <pc:docMk/>
          <pc:sldMk cId="1017585502" sldId="297"/>
        </pc:sldMkLst>
        <pc:spChg chg="del mod">
          <ac:chgData name="Chitambar, Eric" userId="05f873b4-a386-453d-a2e0-769001d3b38e" providerId="ADAL" clId="{F40334EC-583B-4E39-A50C-77A5AEDB921A}" dt="2021-02-09T14:49:39.291" v="1877" actId="478"/>
          <ac:spMkLst>
            <pc:docMk/>
            <pc:sldMk cId="1017585502" sldId="297"/>
            <ac:spMk id="2" creationId="{964601ED-1B70-48DE-B38A-068EEED4A7C6}"/>
          </ac:spMkLst>
        </pc:spChg>
        <pc:spChg chg="add mod">
          <ac:chgData name="Chitambar, Eric" userId="05f873b4-a386-453d-a2e0-769001d3b38e" providerId="ADAL" clId="{F40334EC-583B-4E39-A50C-77A5AEDB921A}" dt="2021-02-10T15:18:14.673" v="4551" actId="1076"/>
          <ac:spMkLst>
            <pc:docMk/>
            <pc:sldMk cId="1017585502" sldId="297"/>
            <ac:spMk id="2" creationId="{E2A9E076-52DC-4E4A-A89E-07AE3240C2E1}"/>
          </ac:spMkLst>
        </pc:spChg>
        <pc:spChg chg="add mod">
          <ac:chgData name="Chitambar, Eric" userId="05f873b4-a386-453d-a2e0-769001d3b38e" providerId="ADAL" clId="{F40334EC-583B-4E39-A50C-77A5AEDB921A}" dt="2021-02-10T15:16:22.729" v="4520" actId="1076"/>
          <ac:spMkLst>
            <pc:docMk/>
            <pc:sldMk cId="1017585502" sldId="297"/>
            <ac:spMk id="3" creationId="{B5F71FD5-7233-43B0-9319-54DB0BB0D453}"/>
          </ac:spMkLst>
        </pc:spChg>
        <pc:spChg chg="add mod">
          <ac:chgData name="Chitambar, Eric" userId="05f873b4-a386-453d-a2e0-769001d3b38e" providerId="ADAL" clId="{F40334EC-583B-4E39-A50C-77A5AEDB921A}" dt="2021-02-10T15:16:41.223" v="4524" actId="1076"/>
          <ac:spMkLst>
            <pc:docMk/>
            <pc:sldMk cId="1017585502" sldId="297"/>
            <ac:spMk id="4" creationId="{27DAA605-C4BA-4A5D-AA7C-EC37C42D4A3A}"/>
          </ac:spMkLst>
        </pc:spChg>
        <pc:spChg chg="add mod">
          <ac:chgData name="Chitambar, Eric" userId="05f873b4-a386-453d-a2e0-769001d3b38e" providerId="ADAL" clId="{F40334EC-583B-4E39-A50C-77A5AEDB921A}" dt="2021-02-10T15:17:04.187" v="4531" actId="1036"/>
          <ac:spMkLst>
            <pc:docMk/>
            <pc:sldMk cId="1017585502" sldId="297"/>
            <ac:spMk id="5" creationId="{A31E2967-3BB9-4A12-BC56-27B816763B5E}"/>
          </ac:spMkLst>
        </pc:spChg>
        <pc:spChg chg="add mod">
          <ac:chgData name="Chitambar, Eric" userId="05f873b4-a386-453d-a2e0-769001d3b38e" providerId="ADAL" clId="{F40334EC-583B-4E39-A50C-77A5AEDB921A}" dt="2021-02-10T15:17:25.245" v="4536" actId="1076"/>
          <ac:spMkLst>
            <pc:docMk/>
            <pc:sldMk cId="1017585502" sldId="297"/>
            <ac:spMk id="7" creationId="{DA3E2D55-6195-4579-8416-2B425B6B4809}"/>
          </ac:spMkLst>
        </pc:spChg>
        <pc:spChg chg="add mod">
          <ac:chgData name="Chitambar, Eric" userId="05f873b4-a386-453d-a2e0-769001d3b38e" providerId="ADAL" clId="{F40334EC-583B-4E39-A50C-77A5AEDB921A}" dt="2021-02-10T15:17:41.320" v="4541" actId="1076"/>
          <ac:spMkLst>
            <pc:docMk/>
            <pc:sldMk cId="1017585502" sldId="297"/>
            <ac:spMk id="8" creationId="{D22ECC6F-F3BE-4E05-965B-E2440A243C58}"/>
          </ac:spMkLst>
        </pc:spChg>
        <pc:spChg chg="add mod">
          <ac:chgData name="Chitambar, Eric" userId="05f873b4-a386-453d-a2e0-769001d3b38e" providerId="ADAL" clId="{F40334EC-583B-4E39-A50C-77A5AEDB921A}" dt="2021-02-10T15:17:56.088" v="4549" actId="1036"/>
          <ac:spMkLst>
            <pc:docMk/>
            <pc:sldMk cId="1017585502" sldId="297"/>
            <ac:spMk id="13" creationId="{E7E243A0-C91F-44A5-A58B-5A557B4784E8}"/>
          </ac:spMkLst>
        </pc:spChg>
        <pc:spChg chg="add del mod">
          <ac:chgData name="Chitambar, Eric" userId="05f873b4-a386-453d-a2e0-769001d3b38e" providerId="ADAL" clId="{F40334EC-583B-4E39-A50C-77A5AEDB921A}" dt="2021-02-09T14:49:41.548" v="1878" actId="478"/>
          <ac:spMkLst>
            <pc:docMk/>
            <pc:sldMk cId="1017585502" sldId="297"/>
            <ac:spMk id="34" creationId="{19615DE2-2766-4E1C-B231-77DDDF0A3FB4}"/>
          </ac:spMkLst>
        </pc:spChg>
        <pc:spChg chg="add mod">
          <ac:chgData name="Chitambar, Eric" userId="05f873b4-a386-453d-a2e0-769001d3b38e" providerId="ADAL" clId="{F40334EC-583B-4E39-A50C-77A5AEDB921A}" dt="2021-02-10T15:25:18.318" v="4888" actId="1076"/>
          <ac:spMkLst>
            <pc:docMk/>
            <pc:sldMk cId="1017585502" sldId="297"/>
            <ac:spMk id="35" creationId="{23132629-EEA1-40A4-97AF-ADE6E6BDD75D}"/>
          </ac:spMkLst>
        </pc:spChg>
        <pc:spChg chg="add mod">
          <ac:chgData name="Chitambar, Eric" userId="05f873b4-a386-453d-a2e0-769001d3b38e" providerId="ADAL" clId="{F40334EC-583B-4E39-A50C-77A5AEDB921A}" dt="2021-02-09T14:50:07.054" v="1930" actId="1035"/>
          <ac:spMkLst>
            <pc:docMk/>
            <pc:sldMk cId="1017585502" sldId="297"/>
            <ac:spMk id="56" creationId="{45BC593C-B490-481B-8DDE-4E577EFC65BA}"/>
          </ac:spMkLst>
        </pc:spChg>
        <pc:spChg chg="add mod">
          <ac:chgData name="Chitambar, Eric" userId="05f873b4-a386-453d-a2e0-769001d3b38e" providerId="ADAL" clId="{F40334EC-583B-4E39-A50C-77A5AEDB921A}" dt="2021-02-09T14:49:48.606" v="1896" actId="1035"/>
          <ac:spMkLst>
            <pc:docMk/>
            <pc:sldMk cId="1017585502" sldId="297"/>
            <ac:spMk id="57" creationId="{1C194AC2-60DF-4009-87DA-DB7CFF47F63A}"/>
          </ac:spMkLst>
        </pc:spChg>
        <pc:spChg chg="add mod">
          <ac:chgData name="Chitambar, Eric" userId="05f873b4-a386-453d-a2e0-769001d3b38e" providerId="ADAL" clId="{F40334EC-583B-4E39-A50C-77A5AEDB921A}" dt="2021-02-09T14:50:07.054" v="1930" actId="1035"/>
          <ac:spMkLst>
            <pc:docMk/>
            <pc:sldMk cId="1017585502" sldId="297"/>
            <ac:spMk id="58" creationId="{241C93BE-BCAE-4D1F-BD58-D0D98C8ACD7B}"/>
          </ac:spMkLst>
        </pc:spChg>
        <pc:spChg chg="add mod">
          <ac:chgData name="Chitambar, Eric" userId="05f873b4-a386-453d-a2e0-769001d3b38e" providerId="ADAL" clId="{F40334EC-583B-4E39-A50C-77A5AEDB921A}" dt="2021-02-09T14:49:48.606" v="1896" actId="1035"/>
          <ac:spMkLst>
            <pc:docMk/>
            <pc:sldMk cId="1017585502" sldId="297"/>
            <ac:spMk id="59" creationId="{CF5BCDAF-5734-4C07-9C83-6AFB94BC2473}"/>
          </ac:spMkLst>
        </pc:spChg>
        <pc:spChg chg="add mod">
          <ac:chgData name="Chitambar, Eric" userId="05f873b4-a386-453d-a2e0-769001d3b38e" providerId="ADAL" clId="{F40334EC-583B-4E39-A50C-77A5AEDB921A}" dt="2021-02-09T14:49:48.606" v="1896" actId="1035"/>
          <ac:spMkLst>
            <pc:docMk/>
            <pc:sldMk cId="1017585502" sldId="297"/>
            <ac:spMk id="60" creationId="{612ABA0A-3573-4972-8D5A-601351E1081F}"/>
          </ac:spMkLst>
        </pc:spChg>
        <pc:spChg chg="add mod">
          <ac:chgData name="Chitambar, Eric" userId="05f873b4-a386-453d-a2e0-769001d3b38e" providerId="ADAL" clId="{F40334EC-583B-4E39-A50C-77A5AEDB921A}" dt="2021-02-09T14:49:48.606" v="1896" actId="1035"/>
          <ac:spMkLst>
            <pc:docMk/>
            <pc:sldMk cId="1017585502" sldId="297"/>
            <ac:spMk id="61" creationId="{870E8978-032F-4B1F-8CC0-3776F99D7DE6}"/>
          </ac:spMkLst>
        </pc:spChg>
        <pc:spChg chg="add mod">
          <ac:chgData name="Chitambar, Eric" userId="05f873b4-a386-453d-a2e0-769001d3b38e" providerId="ADAL" clId="{F40334EC-583B-4E39-A50C-77A5AEDB921A}" dt="2021-02-09T14:50:07.054" v="1930" actId="1035"/>
          <ac:spMkLst>
            <pc:docMk/>
            <pc:sldMk cId="1017585502" sldId="297"/>
            <ac:spMk id="62" creationId="{1FA6473E-4275-4031-920B-ECE30455D67D}"/>
          </ac:spMkLst>
        </pc:spChg>
        <pc:spChg chg="add mod">
          <ac:chgData name="Chitambar, Eric" userId="05f873b4-a386-453d-a2e0-769001d3b38e" providerId="ADAL" clId="{F40334EC-583B-4E39-A50C-77A5AEDB921A}" dt="2021-02-09T14:50:07.054" v="1930" actId="1035"/>
          <ac:spMkLst>
            <pc:docMk/>
            <pc:sldMk cId="1017585502" sldId="297"/>
            <ac:spMk id="63" creationId="{0D516023-0F54-4303-B54C-410ABAE6D2E9}"/>
          </ac:spMkLst>
        </pc:spChg>
        <pc:graphicFrameChg chg="mod modGraphic">
          <ac:chgData name="Chitambar, Eric" userId="05f873b4-a386-453d-a2e0-769001d3b38e" providerId="ADAL" clId="{F40334EC-583B-4E39-A50C-77A5AEDB921A}" dt="2021-02-10T15:17:44.001" v="4542" actId="21"/>
          <ac:graphicFrameMkLst>
            <pc:docMk/>
            <pc:sldMk cId="1017585502" sldId="297"/>
            <ac:graphicFrameMk id="6" creationId="{EAEA6CD8-3F46-4C1E-AC7F-0C7FB2BDE610}"/>
          </ac:graphicFrameMkLst>
        </pc:graphicFrameChg>
        <pc:graphicFrameChg chg="mod">
          <ac:chgData name="Chitambar, Eric" userId="05f873b4-a386-453d-a2e0-769001d3b38e" providerId="ADAL" clId="{F40334EC-583B-4E39-A50C-77A5AEDB921A}" dt="2021-02-09T14:49:48.606" v="1896" actId="1035"/>
          <ac:graphicFrameMkLst>
            <pc:docMk/>
            <pc:sldMk cId="1017585502" sldId="297"/>
            <ac:graphicFrameMk id="10" creationId="{0BC6BB7A-C7AA-4DC4-9992-D3C58BED0D57}"/>
          </ac:graphicFrameMkLst>
        </pc:graphicFrameChg>
        <pc:graphicFrameChg chg="mod">
          <ac:chgData name="Chitambar, Eric" userId="05f873b4-a386-453d-a2e0-769001d3b38e" providerId="ADAL" clId="{F40334EC-583B-4E39-A50C-77A5AEDB921A}" dt="2021-02-09T14:50:07.054" v="1930" actId="1035"/>
          <ac:graphicFrameMkLst>
            <pc:docMk/>
            <pc:sldMk cId="1017585502" sldId="297"/>
            <ac:graphicFrameMk id="19" creationId="{4338592F-FA1C-4350-BE38-31BA1A9DA95E}"/>
          </ac:graphicFrameMkLst>
        </pc:graphicFrameChg>
        <pc:graphicFrameChg chg="mod">
          <ac:chgData name="Chitambar, Eric" userId="05f873b4-a386-453d-a2e0-769001d3b38e" providerId="ADAL" clId="{F40334EC-583B-4E39-A50C-77A5AEDB921A}" dt="2021-02-09T14:50:07.054" v="1930" actId="1035"/>
          <ac:graphicFrameMkLst>
            <pc:docMk/>
            <pc:sldMk cId="1017585502" sldId="297"/>
            <ac:graphicFrameMk id="24" creationId="{647698A5-0BAB-4F31-9EFD-F023C061E4F9}"/>
          </ac:graphicFrameMkLst>
        </pc:graphicFrameChg>
        <pc:picChg chg="del mod ord">
          <ac:chgData name="Chitambar, Eric" userId="05f873b4-a386-453d-a2e0-769001d3b38e" providerId="ADAL" clId="{F40334EC-583B-4E39-A50C-77A5AEDB921A}" dt="2021-02-09T14:42:21.910" v="1610" actId="478"/>
          <ac:picMkLst>
            <pc:docMk/>
            <pc:sldMk cId="1017585502" sldId="297"/>
            <ac:picMk id="4" creationId="{5D3799B1-B2BC-42F7-A1A0-F06F42E6EE0E}"/>
          </ac:picMkLst>
        </pc:picChg>
        <pc:picChg chg="del mod">
          <ac:chgData name="Chitambar, Eric" userId="05f873b4-a386-453d-a2e0-769001d3b38e" providerId="ADAL" clId="{F40334EC-583B-4E39-A50C-77A5AEDB921A}" dt="2021-02-08T19:39:05.910" v="409" actId="478"/>
          <ac:picMkLst>
            <pc:docMk/>
            <pc:sldMk cId="1017585502" sldId="297"/>
            <ac:picMk id="4" creationId="{F5188875-D4B4-4C29-BE88-06FCEA873CB0}"/>
          </ac:picMkLst>
        </pc:picChg>
        <pc:picChg chg="del mod ord">
          <ac:chgData name="Chitambar, Eric" userId="05f873b4-a386-453d-a2e0-769001d3b38e" providerId="ADAL" clId="{F40334EC-583B-4E39-A50C-77A5AEDB921A}" dt="2021-02-08T19:41:06.405" v="498" actId="478"/>
          <ac:picMkLst>
            <pc:docMk/>
            <pc:sldMk cId="1017585502" sldId="297"/>
            <ac:picMk id="5" creationId="{D7BCDB5E-B217-497E-AC83-790ADAC1159A}"/>
          </ac:picMkLst>
        </pc:picChg>
        <pc:picChg chg="del mod ord">
          <ac:chgData name="Chitambar, Eric" userId="05f873b4-a386-453d-a2e0-769001d3b38e" providerId="ADAL" clId="{F40334EC-583B-4E39-A50C-77A5AEDB921A}" dt="2021-02-09T14:42:48.725" v="1632" actId="478"/>
          <ac:picMkLst>
            <pc:docMk/>
            <pc:sldMk cId="1017585502" sldId="297"/>
            <ac:picMk id="7" creationId="{972B12AD-13AC-4661-8C10-20A87859554F}"/>
          </ac:picMkLst>
        </pc:picChg>
        <pc:picChg chg="del mod">
          <ac:chgData name="Chitambar, Eric" userId="05f873b4-a386-453d-a2e0-769001d3b38e" providerId="ADAL" clId="{F40334EC-583B-4E39-A50C-77A5AEDB921A}" dt="2021-02-08T19:39:45.319" v="433" actId="478"/>
          <ac:picMkLst>
            <pc:docMk/>
            <pc:sldMk cId="1017585502" sldId="297"/>
            <ac:picMk id="8" creationId="{39DEC678-771A-4EFD-B716-41BBC080E8B1}"/>
          </ac:picMkLst>
        </pc:picChg>
        <pc:picChg chg="del mod ord">
          <ac:chgData name="Chitambar, Eric" userId="05f873b4-a386-453d-a2e0-769001d3b38e" providerId="ADAL" clId="{F40334EC-583B-4E39-A50C-77A5AEDB921A}" dt="2021-02-10T15:23:10.461" v="4695" actId="478"/>
          <ac:picMkLst>
            <pc:docMk/>
            <pc:sldMk cId="1017585502" sldId="297"/>
            <ac:picMk id="12" creationId="{1F5BA1B0-2EBF-4FFA-8D4E-B1A104FF7AD0}"/>
          </ac:picMkLst>
        </pc:picChg>
        <pc:picChg chg="del mod ord">
          <ac:chgData name="Chitambar, Eric" userId="05f873b4-a386-453d-a2e0-769001d3b38e" providerId="ADAL" clId="{F40334EC-583B-4E39-A50C-77A5AEDB921A}" dt="2021-02-09T14:45:38.996" v="1723" actId="478"/>
          <ac:picMkLst>
            <pc:docMk/>
            <pc:sldMk cId="1017585502" sldId="297"/>
            <ac:picMk id="13" creationId="{B467433A-F494-4839-A608-60A7C9009BB1}"/>
          </ac:picMkLst>
        </pc:picChg>
        <pc:picChg chg="del mod ord">
          <ac:chgData name="Chitambar, Eric" userId="05f873b4-a386-453d-a2e0-769001d3b38e" providerId="ADAL" clId="{F40334EC-583B-4E39-A50C-77A5AEDB921A}" dt="2021-02-10T15:23:20.790" v="4734" actId="478"/>
          <ac:picMkLst>
            <pc:docMk/>
            <pc:sldMk cId="1017585502" sldId="297"/>
            <ac:picMk id="14" creationId="{08156B57-4EF4-4367-9F70-2329020E9185}"/>
          </ac:picMkLst>
        </pc:picChg>
        <pc:picChg chg="del mod ord">
          <ac:chgData name="Chitambar, Eric" userId="05f873b4-a386-453d-a2e0-769001d3b38e" providerId="ADAL" clId="{F40334EC-583B-4E39-A50C-77A5AEDB921A}" dt="2021-02-10T15:23:28.996" v="4770" actId="478"/>
          <ac:picMkLst>
            <pc:docMk/>
            <pc:sldMk cId="1017585502" sldId="297"/>
            <ac:picMk id="16" creationId="{8A6DCCCD-2E12-44DB-AEEF-037F6074BF9C}"/>
          </ac:picMkLst>
        </pc:picChg>
        <pc:picChg chg="mod">
          <ac:chgData name="Chitambar, Eric" userId="05f873b4-a386-453d-a2e0-769001d3b38e" providerId="ADAL" clId="{F40334EC-583B-4E39-A50C-77A5AEDB921A}" dt="2021-02-10T15:25:18.318" v="4888" actId="1076"/>
          <ac:picMkLst>
            <pc:docMk/>
            <pc:sldMk cId="1017585502" sldId="297"/>
            <ac:picMk id="17" creationId="{8F7AC6CF-4E79-4EA5-8D16-E8207767C4A9}"/>
          </ac:picMkLst>
        </pc:picChg>
        <pc:picChg chg="del mod ord">
          <ac:chgData name="Chitambar, Eric" userId="05f873b4-a386-453d-a2e0-769001d3b38e" providerId="ADAL" clId="{F40334EC-583B-4E39-A50C-77A5AEDB921A}" dt="2021-02-10T15:23:36.843" v="4803" actId="478"/>
          <ac:picMkLst>
            <pc:docMk/>
            <pc:sldMk cId="1017585502" sldId="297"/>
            <ac:picMk id="18" creationId="{1B34373A-3124-42A2-BA95-87F259CA7E51}"/>
          </ac:picMkLst>
        </pc:picChg>
        <pc:picChg chg="del mod ord">
          <ac:chgData name="Chitambar, Eric" userId="05f873b4-a386-453d-a2e0-769001d3b38e" providerId="ADAL" clId="{F40334EC-583B-4E39-A50C-77A5AEDB921A}" dt="2021-02-10T15:23:51.796" v="4824" actId="478"/>
          <ac:picMkLst>
            <pc:docMk/>
            <pc:sldMk cId="1017585502" sldId="297"/>
            <ac:picMk id="21" creationId="{39C37A42-2729-44AA-82D4-B753BE0F2375}"/>
          </ac:picMkLst>
        </pc:picChg>
        <pc:picChg chg="del mod ord">
          <ac:chgData name="Chitambar, Eric" userId="05f873b4-a386-453d-a2e0-769001d3b38e" providerId="ADAL" clId="{F40334EC-583B-4E39-A50C-77A5AEDB921A}" dt="2021-02-08T20:52:44.975" v="531" actId="478"/>
          <ac:picMkLst>
            <pc:docMk/>
            <pc:sldMk cId="1017585502" sldId="297"/>
            <ac:picMk id="22" creationId="{2BBE95F5-C638-4E60-A019-A8D9F245F8AD}"/>
          </ac:picMkLst>
        </pc:picChg>
        <pc:picChg chg="del mod ord">
          <ac:chgData name="Chitambar, Eric" userId="05f873b4-a386-453d-a2e0-769001d3b38e" providerId="ADAL" clId="{F40334EC-583B-4E39-A50C-77A5AEDB921A}" dt="2021-02-09T14:45:28.537" v="1700" actId="478"/>
          <ac:picMkLst>
            <pc:docMk/>
            <pc:sldMk cId="1017585502" sldId="297"/>
            <ac:picMk id="22" creationId="{4E70C744-5F0E-4F90-98AB-86E7FC0E6481}"/>
          </ac:picMkLst>
        </pc:picChg>
        <pc:picChg chg="del mod ord">
          <ac:chgData name="Chitambar, Eric" userId="05f873b4-a386-453d-a2e0-769001d3b38e" providerId="ADAL" clId="{F40334EC-583B-4E39-A50C-77A5AEDB921A}" dt="2021-02-10T15:24:08.836" v="4856" actId="478"/>
          <ac:picMkLst>
            <pc:docMk/>
            <pc:sldMk cId="1017585502" sldId="297"/>
            <ac:picMk id="23" creationId="{4C0694DD-9AF6-4462-856C-00328141A003}"/>
          </ac:picMkLst>
        </pc:picChg>
        <pc:picChg chg="del mod">
          <ac:chgData name="Chitambar, Eric" userId="05f873b4-a386-453d-a2e0-769001d3b38e" providerId="ADAL" clId="{F40334EC-583B-4E39-A50C-77A5AEDB921A}" dt="2021-02-08T19:40:13.926" v="453" actId="478"/>
          <ac:picMkLst>
            <pc:docMk/>
            <pc:sldMk cId="1017585502" sldId="297"/>
            <ac:picMk id="23" creationId="{F2E365E5-07CA-498E-9D50-F530C7FE9800}"/>
          </ac:picMkLst>
        </pc:picChg>
        <pc:picChg chg="del mod ord">
          <ac:chgData name="Chitambar, Eric" userId="05f873b4-a386-453d-a2e0-769001d3b38e" providerId="ADAL" clId="{F40334EC-583B-4E39-A50C-77A5AEDB921A}" dt="2021-02-10T15:21:05.611" v="4584" actId="478"/>
          <ac:picMkLst>
            <pc:docMk/>
            <pc:sldMk cId="1017585502" sldId="297"/>
            <ac:picMk id="26" creationId="{35D7B852-4F84-4F07-A587-C96D8BDEDE60}"/>
          </ac:picMkLst>
        </pc:picChg>
        <pc:picChg chg="del mod ord">
          <ac:chgData name="Chitambar, Eric" userId="05f873b4-a386-453d-a2e0-769001d3b38e" providerId="ADAL" clId="{F40334EC-583B-4E39-A50C-77A5AEDB921A}" dt="2021-02-08T20:52:54.921" v="557" actId="478"/>
          <ac:picMkLst>
            <pc:docMk/>
            <pc:sldMk cId="1017585502" sldId="297"/>
            <ac:picMk id="27" creationId="{46560F37-4907-4C1D-A808-F80D0FAEA120}"/>
          </ac:picMkLst>
        </pc:picChg>
        <pc:picChg chg="del mod">
          <ac:chgData name="Chitambar, Eric" userId="05f873b4-a386-453d-a2e0-769001d3b38e" providerId="ADAL" clId="{F40334EC-583B-4E39-A50C-77A5AEDB921A}" dt="2021-02-08T19:40:30.713" v="470" actId="478"/>
          <ac:picMkLst>
            <pc:docMk/>
            <pc:sldMk cId="1017585502" sldId="297"/>
            <ac:picMk id="28" creationId="{06301BEA-A9F0-4561-8EF4-509A67055549}"/>
          </ac:picMkLst>
        </pc:picChg>
        <pc:picChg chg="del mod ord">
          <ac:chgData name="Chitambar, Eric" userId="05f873b4-a386-453d-a2e0-769001d3b38e" providerId="ADAL" clId="{F40334EC-583B-4E39-A50C-77A5AEDB921A}" dt="2021-02-10T15:21:14.732" v="4616" actId="478"/>
          <ac:picMkLst>
            <pc:docMk/>
            <pc:sldMk cId="1017585502" sldId="297"/>
            <ac:picMk id="28" creationId="{BF3EF680-16F4-4A29-8DD8-68AB6801ED89}"/>
          </ac:picMkLst>
        </pc:picChg>
        <pc:picChg chg="del mod ord">
          <ac:chgData name="Chitambar, Eric" userId="05f873b4-a386-453d-a2e0-769001d3b38e" providerId="ADAL" clId="{F40334EC-583B-4E39-A50C-77A5AEDB921A}" dt="2021-02-10T15:25:09.429" v="4887" actId="478"/>
          <ac:picMkLst>
            <pc:docMk/>
            <pc:sldMk cId="1017585502" sldId="297"/>
            <ac:picMk id="29" creationId="{410A1F93-AFA6-4ADC-A137-8865D92C739C}"/>
          </ac:picMkLst>
        </pc:picChg>
        <pc:picChg chg="del mod">
          <ac:chgData name="Chitambar, Eric" userId="05f873b4-a386-453d-a2e0-769001d3b38e" providerId="ADAL" clId="{F40334EC-583B-4E39-A50C-77A5AEDB921A}" dt="2021-02-08T19:37:24.042" v="382" actId="478"/>
          <ac:picMkLst>
            <pc:docMk/>
            <pc:sldMk cId="1017585502" sldId="297"/>
            <ac:picMk id="30" creationId="{0EF6B74A-711E-4C7D-BCC9-BC9D24F012A9}"/>
          </ac:picMkLst>
        </pc:picChg>
        <pc:picChg chg="del mod ord">
          <ac:chgData name="Chitambar, Eric" userId="05f873b4-a386-453d-a2e0-769001d3b38e" providerId="ADAL" clId="{F40334EC-583B-4E39-A50C-77A5AEDB921A}" dt="2021-02-09T14:48:59.642" v="1875" actId="478"/>
          <ac:picMkLst>
            <pc:docMk/>
            <pc:sldMk cId="1017585502" sldId="297"/>
            <ac:picMk id="30" creationId="{3A299647-B627-44BA-8C66-6F831C787348}"/>
          </ac:picMkLst>
        </pc:picChg>
        <pc:picChg chg="del mod ord">
          <ac:chgData name="Chitambar, Eric" userId="05f873b4-a386-453d-a2e0-769001d3b38e" providerId="ADAL" clId="{F40334EC-583B-4E39-A50C-77A5AEDB921A}" dt="2021-02-08T21:01:20.403" v="709" actId="478"/>
          <ac:picMkLst>
            <pc:docMk/>
            <pc:sldMk cId="1017585502" sldId="297"/>
            <ac:picMk id="31" creationId="{EB0A99CC-D9EF-4E22-A4EF-0297114889D7}"/>
          </ac:picMkLst>
        </pc:picChg>
        <pc:picChg chg="del mod ord">
          <ac:chgData name="Chitambar, Eric" userId="05f873b4-a386-453d-a2e0-769001d3b38e" providerId="ADAL" clId="{F40334EC-583B-4E39-A50C-77A5AEDB921A}" dt="2021-02-10T15:26:56.271" v="5013" actId="478"/>
          <ac:picMkLst>
            <pc:docMk/>
            <pc:sldMk cId="1017585502" sldId="297"/>
            <ac:picMk id="31" creationId="{EF7EDC8A-C82C-449F-A3EC-CB347ED2605C}"/>
          </ac:picMkLst>
        </pc:picChg>
        <pc:picChg chg="del mod ord">
          <ac:chgData name="Chitambar, Eric" userId="05f873b4-a386-453d-a2e0-769001d3b38e" providerId="ADAL" clId="{F40334EC-583B-4E39-A50C-77A5AEDB921A}" dt="2021-02-10T15:21:32.929" v="4647" actId="478"/>
          <ac:picMkLst>
            <pc:docMk/>
            <pc:sldMk cId="1017585502" sldId="297"/>
            <ac:picMk id="32" creationId="{DC8DE75F-F2FE-40CD-8EEA-AF50A12172DC}"/>
          </ac:picMkLst>
        </pc:picChg>
        <pc:picChg chg="del mod">
          <ac:chgData name="Chitambar, Eric" userId="05f873b4-a386-453d-a2e0-769001d3b38e" providerId="ADAL" clId="{F40334EC-583B-4E39-A50C-77A5AEDB921A}" dt="2021-02-08T21:01:46.138" v="725" actId="478"/>
          <ac:picMkLst>
            <pc:docMk/>
            <pc:sldMk cId="1017585502" sldId="297"/>
            <ac:picMk id="33" creationId="{B303F214-158F-4498-8855-2BCB54B05764}"/>
          </ac:picMkLst>
        </pc:picChg>
        <pc:picChg chg="del mod ord">
          <ac:chgData name="Chitambar, Eric" userId="05f873b4-a386-453d-a2e0-769001d3b38e" providerId="ADAL" clId="{F40334EC-583B-4E39-A50C-77A5AEDB921A}" dt="2021-02-10T15:27:04.195" v="5052" actId="478"/>
          <ac:picMkLst>
            <pc:docMk/>
            <pc:sldMk cId="1017585502" sldId="297"/>
            <ac:picMk id="34" creationId="{A638D422-AE80-4007-AA51-72F7F360B243}"/>
          </ac:picMkLst>
        </pc:picChg>
        <pc:picChg chg="del mod">
          <ac:chgData name="Chitambar, Eric" userId="05f873b4-a386-453d-a2e0-769001d3b38e" providerId="ADAL" clId="{F40334EC-583B-4E39-A50C-77A5AEDB921A}" dt="2021-02-08T20:56:19.820" v="643" actId="478"/>
          <ac:picMkLst>
            <pc:docMk/>
            <pc:sldMk cId="1017585502" sldId="297"/>
            <ac:picMk id="34" creationId="{CC696E74-A65F-4474-AA8A-81C57B7B32A1}"/>
          </ac:picMkLst>
        </pc:picChg>
        <pc:picChg chg="del mod ord">
          <ac:chgData name="Chitambar, Eric" userId="05f873b4-a386-453d-a2e0-769001d3b38e" providerId="ADAL" clId="{F40334EC-583B-4E39-A50C-77A5AEDB921A}" dt="2021-02-08T20:57:21.615" v="657" actId="478"/>
          <ac:picMkLst>
            <pc:docMk/>
            <pc:sldMk cId="1017585502" sldId="297"/>
            <ac:picMk id="35" creationId="{85DD142A-853C-4982-B696-D8565963F212}"/>
          </ac:picMkLst>
        </pc:picChg>
        <pc:picChg chg="del mod ord">
          <ac:chgData name="Chitambar, Eric" userId="05f873b4-a386-453d-a2e0-769001d3b38e" providerId="ADAL" clId="{F40334EC-583B-4E39-A50C-77A5AEDB921A}" dt="2021-02-08T20:58:08.406" v="669" actId="478"/>
          <ac:picMkLst>
            <pc:docMk/>
            <pc:sldMk cId="1017585502" sldId="297"/>
            <ac:picMk id="37" creationId="{C442E8A1-5FB3-43C5-BFF0-E0FB2C0521E5}"/>
          </ac:picMkLst>
        </pc:picChg>
        <pc:picChg chg="del mod ord">
          <ac:chgData name="Chitambar, Eric" userId="05f873b4-a386-453d-a2e0-769001d3b38e" providerId="ADAL" clId="{F40334EC-583B-4E39-A50C-77A5AEDB921A}" dt="2021-02-10T15:27:10.455" v="5088" actId="478"/>
          <ac:picMkLst>
            <pc:docMk/>
            <pc:sldMk cId="1017585502" sldId="297"/>
            <ac:picMk id="37" creationId="{C705C2B4-4C4F-405C-8CD2-BA793DA21A5A}"/>
          </ac:picMkLst>
        </pc:picChg>
        <pc:picChg chg="del mod ord">
          <ac:chgData name="Chitambar, Eric" userId="05f873b4-a386-453d-a2e0-769001d3b38e" providerId="ADAL" clId="{F40334EC-583B-4E39-A50C-77A5AEDB921A}" dt="2021-02-10T15:27:21.440" v="5121" actId="478"/>
          <ac:picMkLst>
            <pc:docMk/>
            <pc:sldMk cId="1017585502" sldId="297"/>
            <ac:picMk id="39" creationId="{4ECFD551-8BA3-40ED-BB46-37BBFA68EEEF}"/>
          </ac:picMkLst>
        </pc:picChg>
        <pc:picChg chg="del mod ord">
          <ac:chgData name="Chitambar, Eric" userId="05f873b4-a386-453d-a2e0-769001d3b38e" providerId="ADAL" clId="{F40334EC-583B-4E39-A50C-77A5AEDB921A}" dt="2021-02-08T21:02:21.214" v="739" actId="478"/>
          <ac:picMkLst>
            <pc:docMk/>
            <pc:sldMk cId="1017585502" sldId="297"/>
            <ac:picMk id="39" creationId="{79F561E1-BAF3-4916-A850-5C2135BEDDC2}"/>
          </ac:picMkLst>
        </pc:picChg>
        <pc:picChg chg="add del mod">
          <ac:chgData name="Chitambar, Eric" userId="05f873b4-a386-453d-a2e0-769001d3b38e" providerId="ADAL" clId="{F40334EC-583B-4E39-A50C-77A5AEDB921A}" dt="2021-02-08T20:59:05.678" v="684" actId="478"/>
          <ac:picMkLst>
            <pc:docMk/>
            <pc:sldMk cId="1017585502" sldId="297"/>
            <ac:picMk id="40" creationId="{DE230F49-8C68-4828-B88B-A52F2C5C62A7}"/>
          </ac:picMkLst>
        </pc:picChg>
        <pc:picChg chg="del mod ord">
          <ac:chgData name="Chitambar, Eric" userId="05f873b4-a386-453d-a2e0-769001d3b38e" providerId="ADAL" clId="{F40334EC-583B-4E39-A50C-77A5AEDB921A}" dt="2021-02-10T15:26:32.712" v="4971" actId="478"/>
          <ac:picMkLst>
            <pc:docMk/>
            <pc:sldMk cId="1017585502" sldId="297"/>
            <ac:picMk id="41" creationId="{97F0A38F-125A-4C7C-A232-B95B01281BD1}"/>
          </ac:picMkLst>
        </pc:picChg>
        <pc:picChg chg="del mod ord">
          <ac:chgData name="Chitambar, Eric" userId="05f873b4-a386-453d-a2e0-769001d3b38e" providerId="ADAL" clId="{F40334EC-583B-4E39-A50C-77A5AEDB921A}" dt="2021-02-08T20:59:18.548" v="696" actId="478"/>
          <ac:picMkLst>
            <pc:docMk/>
            <pc:sldMk cId="1017585502" sldId="297"/>
            <ac:picMk id="42" creationId="{516C9859-8C0F-4824-A7EE-6BAF52F3FDEF}"/>
          </ac:picMkLst>
        </pc:picChg>
        <pc:picChg chg="mod ord">
          <ac:chgData name="Chitambar, Eric" userId="05f873b4-a386-453d-a2e0-769001d3b38e" providerId="ADAL" clId="{F40334EC-583B-4E39-A50C-77A5AEDB921A}" dt="2021-02-10T15:24:08.836" v="4855" actId="108"/>
          <ac:picMkLst>
            <pc:docMk/>
            <pc:sldMk cId="1017585502" sldId="297"/>
            <ac:picMk id="43" creationId="{61352D62-D117-49B8-8FC7-6DC2CDDF8002}"/>
          </ac:picMkLst>
        </pc:picChg>
        <pc:picChg chg="del mod ord">
          <ac:chgData name="Chitambar, Eric" userId="05f873b4-a386-453d-a2e0-769001d3b38e" providerId="ADAL" clId="{F40334EC-583B-4E39-A50C-77A5AEDB921A}" dt="2021-02-08T21:00:55.986" v="708" actId="478"/>
          <ac:picMkLst>
            <pc:docMk/>
            <pc:sldMk cId="1017585502" sldId="297"/>
            <ac:picMk id="44" creationId="{BD42701C-FBD3-4834-957D-A78002782F4C}"/>
          </ac:picMkLst>
        </pc:picChg>
        <pc:picChg chg="del mod ord">
          <ac:chgData name="Chitambar, Eric" userId="05f873b4-a386-453d-a2e0-769001d3b38e" providerId="ADAL" clId="{F40334EC-583B-4E39-A50C-77A5AEDB921A}" dt="2021-02-10T15:25:49.356" v="4919" actId="478"/>
          <ac:picMkLst>
            <pc:docMk/>
            <pc:sldMk cId="1017585502" sldId="297"/>
            <ac:picMk id="45" creationId="{907453BC-BAD8-4152-8CB0-E967A0B55D55}"/>
          </ac:picMkLst>
        </pc:picChg>
        <pc:picChg chg="del mod ord">
          <ac:chgData name="Chitambar, Eric" userId="05f873b4-a386-453d-a2e0-769001d3b38e" providerId="ADAL" clId="{F40334EC-583B-4E39-A50C-77A5AEDB921A}" dt="2021-02-08T21:03:06.410" v="753" actId="478"/>
          <ac:picMkLst>
            <pc:docMk/>
            <pc:sldMk cId="1017585502" sldId="297"/>
            <ac:picMk id="46" creationId="{FE971578-A33D-4A89-A3A0-3899DF1DE942}"/>
          </ac:picMkLst>
        </pc:picChg>
        <pc:picChg chg="add mod">
          <ac:chgData name="Chitambar, Eric" userId="05f873b4-a386-453d-a2e0-769001d3b38e" providerId="ADAL" clId="{F40334EC-583B-4E39-A50C-77A5AEDB921A}" dt="2021-02-09T14:49:44.487" v="1879" actId="1076"/>
          <ac:picMkLst>
            <pc:docMk/>
            <pc:sldMk cId="1017585502" sldId="297"/>
            <ac:picMk id="47" creationId="{4D46D7D0-CB2F-4507-BF81-FF8CF549F5F3}"/>
          </ac:picMkLst>
        </pc:picChg>
        <pc:picChg chg="del mod ord">
          <ac:chgData name="Chitambar, Eric" userId="05f873b4-a386-453d-a2e0-769001d3b38e" providerId="ADAL" clId="{F40334EC-583B-4E39-A50C-77A5AEDB921A}" dt="2021-02-10T15:26:09.887" v="4950" actId="478"/>
          <ac:picMkLst>
            <pc:docMk/>
            <pc:sldMk cId="1017585502" sldId="297"/>
            <ac:picMk id="48" creationId="{DE4D3DB4-E14F-4B21-A1A4-CA0547C2E2A3}"/>
          </ac:picMkLst>
        </pc:picChg>
        <pc:picChg chg="del mod ord">
          <ac:chgData name="Chitambar, Eric" userId="05f873b4-a386-453d-a2e0-769001d3b38e" providerId="ADAL" clId="{F40334EC-583B-4E39-A50C-77A5AEDB921A}" dt="2021-02-08T23:45:19.264" v="1016" actId="478"/>
          <ac:picMkLst>
            <pc:docMk/>
            <pc:sldMk cId="1017585502" sldId="297"/>
            <ac:picMk id="49" creationId="{4B6E4976-E310-4A7E-9679-874877ADB054}"/>
          </ac:picMkLst>
        </pc:picChg>
        <pc:picChg chg="mod ord">
          <ac:chgData name="Chitambar, Eric" userId="05f873b4-a386-453d-a2e0-769001d3b38e" providerId="ADAL" clId="{F40334EC-583B-4E39-A50C-77A5AEDB921A}" dt="2021-02-10T15:26:09.886" v="4949" actId="108"/>
          <ac:picMkLst>
            <pc:docMk/>
            <pc:sldMk cId="1017585502" sldId="297"/>
            <ac:picMk id="50" creationId="{8EB215A6-E194-4E7A-AEEC-E42595CC1C52}"/>
          </ac:picMkLst>
        </pc:picChg>
        <pc:picChg chg="del mod ord">
          <ac:chgData name="Chitambar, Eric" userId="05f873b4-a386-453d-a2e0-769001d3b38e" providerId="ADAL" clId="{F40334EC-583B-4E39-A50C-77A5AEDB921A}" dt="2021-02-09T00:02:14.522" v="1297" actId="478"/>
          <ac:picMkLst>
            <pc:docMk/>
            <pc:sldMk cId="1017585502" sldId="297"/>
            <ac:picMk id="51" creationId="{003AC4D5-149F-4DEB-858D-2C25FD73F1B8}"/>
          </ac:picMkLst>
        </pc:picChg>
        <pc:picChg chg="mod ord">
          <ac:chgData name="Chitambar, Eric" userId="05f873b4-a386-453d-a2e0-769001d3b38e" providerId="ADAL" clId="{F40334EC-583B-4E39-A50C-77A5AEDB921A}" dt="2021-02-10T15:26:32.711" v="4970" actId="108"/>
          <ac:picMkLst>
            <pc:docMk/>
            <pc:sldMk cId="1017585502" sldId="297"/>
            <ac:picMk id="52" creationId="{B5B6B0BC-768A-4A7B-8BFF-1C33CB4BBF65}"/>
          </ac:picMkLst>
        </pc:picChg>
        <pc:picChg chg="del mod ord">
          <ac:chgData name="Chitambar, Eric" userId="05f873b4-a386-453d-a2e0-769001d3b38e" providerId="ADAL" clId="{F40334EC-583B-4E39-A50C-77A5AEDB921A}" dt="2021-02-08T21:03:26.912" v="766" actId="478"/>
          <ac:picMkLst>
            <pc:docMk/>
            <pc:sldMk cId="1017585502" sldId="297"/>
            <ac:picMk id="53" creationId="{25A8CDDF-6C98-480F-BDB9-F6D7DE33FA91}"/>
          </ac:picMkLst>
        </pc:picChg>
        <pc:picChg chg="mod ord">
          <ac:chgData name="Chitambar, Eric" userId="05f873b4-a386-453d-a2e0-769001d3b38e" providerId="ADAL" clId="{F40334EC-583B-4E39-A50C-77A5AEDB921A}" dt="2021-02-10T15:26:56.270" v="5012" actId="108"/>
          <ac:picMkLst>
            <pc:docMk/>
            <pc:sldMk cId="1017585502" sldId="297"/>
            <ac:picMk id="54" creationId="{B071025D-D969-4E0F-BF47-9BE19CB5F7A7}"/>
          </ac:picMkLst>
        </pc:picChg>
        <pc:picChg chg="del mod ord">
          <ac:chgData name="Chitambar, Eric" userId="05f873b4-a386-453d-a2e0-769001d3b38e" providerId="ADAL" clId="{F40334EC-583B-4E39-A50C-77A5AEDB921A}" dt="2021-02-09T00:02:31.180" v="1319" actId="478"/>
          <ac:picMkLst>
            <pc:docMk/>
            <pc:sldMk cId="1017585502" sldId="297"/>
            <ac:picMk id="55" creationId="{4F6AFD9C-70B9-42A4-A189-09022C5BA315}"/>
          </ac:picMkLst>
        </pc:picChg>
        <pc:picChg chg="mod ord">
          <ac:chgData name="Chitambar, Eric" userId="05f873b4-a386-453d-a2e0-769001d3b38e" providerId="ADAL" clId="{F40334EC-583B-4E39-A50C-77A5AEDB921A}" dt="2021-02-10T15:27:04.194" v="5051" actId="108"/>
          <ac:picMkLst>
            <pc:docMk/>
            <pc:sldMk cId="1017585502" sldId="297"/>
            <ac:picMk id="64" creationId="{BB3E2A2A-A66F-4346-9F9B-ADEAA31CE589}"/>
          </ac:picMkLst>
        </pc:picChg>
        <pc:picChg chg="del mod ord">
          <ac:chgData name="Chitambar, Eric" userId="05f873b4-a386-453d-a2e0-769001d3b38e" providerId="ADAL" clId="{F40334EC-583B-4E39-A50C-77A5AEDB921A}" dt="2021-02-09T00:01:52.013" v="1269" actId="478"/>
          <ac:picMkLst>
            <pc:docMk/>
            <pc:sldMk cId="1017585502" sldId="297"/>
            <ac:picMk id="65" creationId="{632F4FFF-454B-4485-90D3-8DE4AAB555B9}"/>
          </ac:picMkLst>
        </pc:picChg>
        <pc:picChg chg="mod ord">
          <ac:chgData name="Chitambar, Eric" userId="05f873b4-a386-453d-a2e0-769001d3b38e" providerId="ADAL" clId="{F40334EC-583B-4E39-A50C-77A5AEDB921A}" dt="2021-02-10T15:27:10.454" v="5087" actId="108"/>
          <ac:picMkLst>
            <pc:docMk/>
            <pc:sldMk cId="1017585502" sldId="297"/>
            <ac:picMk id="66" creationId="{8B9B1076-53C4-4890-926B-D855ACC3ACD8}"/>
          </ac:picMkLst>
        </pc:picChg>
        <pc:picChg chg="add del mod">
          <ac:chgData name="Chitambar, Eric" userId="05f873b4-a386-453d-a2e0-769001d3b38e" providerId="ADAL" clId="{F40334EC-583B-4E39-A50C-77A5AEDB921A}" dt="2021-02-09T00:03:19.836" v="1353" actId="478"/>
          <ac:picMkLst>
            <pc:docMk/>
            <pc:sldMk cId="1017585502" sldId="297"/>
            <ac:picMk id="66" creationId="{D440A5B2-81D1-4564-8173-3A8C67424286}"/>
          </ac:picMkLst>
        </pc:picChg>
        <pc:picChg chg="mod ord">
          <ac:chgData name="Chitambar, Eric" userId="05f873b4-a386-453d-a2e0-769001d3b38e" providerId="ADAL" clId="{F40334EC-583B-4E39-A50C-77A5AEDB921A}" dt="2021-02-10T15:27:21.439" v="5120" actId="108"/>
          <ac:picMkLst>
            <pc:docMk/>
            <pc:sldMk cId="1017585502" sldId="297"/>
            <ac:picMk id="68" creationId="{6FD5BC2E-0C0B-4389-BE7E-8771B2E6BF48}"/>
          </ac:picMkLst>
        </pc:picChg>
        <pc:picChg chg="del mod ord">
          <ac:chgData name="Chitambar, Eric" userId="05f873b4-a386-453d-a2e0-769001d3b38e" providerId="ADAL" clId="{F40334EC-583B-4E39-A50C-77A5AEDB921A}" dt="2021-02-09T00:26:56.740" v="1518" actId="478"/>
          <ac:picMkLst>
            <pc:docMk/>
            <pc:sldMk cId="1017585502" sldId="297"/>
            <ac:picMk id="68" creationId="{88961E3A-AC23-4993-B72D-477556698349}"/>
          </ac:picMkLst>
        </pc:picChg>
        <pc:picChg chg="del mod ord">
          <ac:chgData name="Chitambar, Eric" userId="05f873b4-a386-453d-a2e0-769001d3b38e" providerId="ADAL" clId="{F40334EC-583B-4E39-A50C-77A5AEDB921A}" dt="2021-02-09T00:02:52.569" v="1341" actId="478"/>
          <ac:picMkLst>
            <pc:docMk/>
            <pc:sldMk cId="1017585502" sldId="297"/>
            <ac:picMk id="70" creationId="{43D8DA07-9F0B-47A4-B2BF-4F9191B2E82A}"/>
          </ac:picMkLst>
        </pc:picChg>
        <pc:picChg chg="del mod ord">
          <ac:chgData name="Chitambar, Eric" userId="05f873b4-a386-453d-a2e0-769001d3b38e" providerId="ADAL" clId="{F40334EC-583B-4E39-A50C-77A5AEDB921A}" dt="2021-02-09T14:42:11.856" v="1588" actId="478"/>
          <ac:picMkLst>
            <pc:docMk/>
            <pc:sldMk cId="1017585502" sldId="297"/>
            <ac:picMk id="72" creationId="{C5E17779-1227-42AA-BED8-64F57376B1C5}"/>
          </ac:picMkLst>
        </pc:picChg>
        <pc:picChg chg="del mod ord">
          <ac:chgData name="Chitambar, Eric" userId="05f873b4-a386-453d-a2e0-769001d3b38e" providerId="ADAL" clId="{F40334EC-583B-4E39-A50C-77A5AEDB921A}" dt="2021-02-09T00:03:28.020" v="1365" actId="478"/>
          <ac:picMkLst>
            <pc:docMk/>
            <pc:sldMk cId="1017585502" sldId="297"/>
            <ac:picMk id="74" creationId="{66026F1B-C59E-4DD7-BB22-7E3CDE16F71C}"/>
          </ac:picMkLst>
        </pc:picChg>
        <pc:picChg chg="del mod ord">
          <ac:chgData name="Chitambar, Eric" userId="05f873b4-a386-453d-a2e0-769001d3b38e" providerId="ADAL" clId="{F40334EC-583B-4E39-A50C-77A5AEDB921A}" dt="2021-02-09T14:45:21.223" v="1676" actId="478"/>
          <ac:picMkLst>
            <pc:docMk/>
            <pc:sldMk cId="1017585502" sldId="297"/>
            <ac:picMk id="76" creationId="{A8498D8E-41E4-4E1C-8F64-DC78BFC4A24A}"/>
          </ac:picMkLst>
        </pc:picChg>
        <pc:picChg chg="del mod ord">
          <ac:chgData name="Chitambar, Eric" userId="05f873b4-a386-453d-a2e0-769001d3b38e" providerId="ADAL" clId="{F40334EC-583B-4E39-A50C-77A5AEDB921A}" dt="2021-02-09T00:27:04.943" v="1541" actId="478"/>
          <ac:picMkLst>
            <pc:docMk/>
            <pc:sldMk cId="1017585502" sldId="297"/>
            <ac:picMk id="78" creationId="{5A25D71B-4815-4D62-9ACC-CD5470FC2A8C}"/>
          </ac:picMkLst>
        </pc:picChg>
        <pc:picChg chg="del mod ord">
          <ac:chgData name="Chitambar, Eric" userId="05f873b4-a386-453d-a2e0-769001d3b38e" providerId="ADAL" clId="{F40334EC-583B-4E39-A50C-77A5AEDB921A}" dt="2021-02-09T00:27:19.041" v="1565" actId="478"/>
          <ac:picMkLst>
            <pc:docMk/>
            <pc:sldMk cId="1017585502" sldId="297"/>
            <ac:picMk id="80" creationId="{4F092F61-CB70-405A-90F3-E4AAF6029A79}"/>
          </ac:picMkLst>
        </pc:picChg>
        <pc:picChg chg="del mod ord">
          <ac:chgData name="Chitambar, Eric" userId="05f873b4-a386-453d-a2e0-769001d3b38e" providerId="ADAL" clId="{F40334EC-583B-4E39-A50C-77A5AEDB921A}" dt="2021-02-09T14:43:58.276" v="1663" actId="478"/>
          <ac:picMkLst>
            <pc:docMk/>
            <pc:sldMk cId="1017585502" sldId="297"/>
            <ac:picMk id="82" creationId="{F2416C9A-E6CC-45A2-96E9-3441E7AD9423}"/>
          </ac:picMkLst>
        </pc:picChg>
        <pc:cxnChg chg="mod">
          <ac:chgData name="Chitambar, Eric" userId="05f873b4-a386-453d-a2e0-769001d3b38e" providerId="ADAL" clId="{F40334EC-583B-4E39-A50C-77A5AEDB921A}" dt="2021-02-09T14:49:48.606" v="1896" actId="1035"/>
          <ac:cxnSpMkLst>
            <pc:docMk/>
            <pc:sldMk cId="1017585502" sldId="297"/>
            <ac:cxnSpMk id="9" creationId="{552A0A02-3B7C-486E-A510-247F6ACB8B90}"/>
          </ac:cxnSpMkLst>
        </pc:cxnChg>
        <pc:cxnChg chg="mod">
          <ac:chgData name="Chitambar, Eric" userId="05f873b4-a386-453d-a2e0-769001d3b38e" providerId="ADAL" clId="{F40334EC-583B-4E39-A50C-77A5AEDB921A}" dt="2021-02-09T14:49:48.606" v="1896" actId="1035"/>
          <ac:cxnSpMkLst>
            <pc:docMk/>
            <pc:sldMk cId="1017585502" sldId="297"/>
            <ac:cxnSpMk id="11" creationId="{2C8FE055-813D-44B5-9839-96B0079B9CF1}"/>
          </ac:cxnSpMkLst>
        </pc:cxnChg>
        <pc:cxnChg chg="mod">
          <ac:chgData name="Chitambar, Eric" userId="05f873b4-a386-453d-a2e0-769001d3b38e" providerId="ADAL" clId="{F40334EC-583B-4E39-A50C-77A5AEDB921A}" dt="2021-02-09T14:50:07.054" v="1930" actId="1035"/>
          <ac:cxnSpMkLst>
            <pc:docMk/>
            <pc:sldMk cId="1017585502" sldId="297"/>
            <ac:cxnSpMk id="20" creationId="{963D489A-2602-493A-93C1-E912903F0C68}"/>
          </ac:cxnSpMkLst>
        </pc:cxnChg>
        <pc:cxnChg chg="mod">
          <ac:chgData name="Chitambar, Eric" userId="05f873b4-a386-453d-a2e0-769001d3b38e" providerId="ADAL" clId="{F40334EC-583B-4E39-A50C-77A5AEDB921A}" dt="2021-02-09T14:50:07.054" v="1930" actId="1035"/>
          <ac:cxnSpMkLst>
            <pc:docMk/>
            <pc:sldMk cId="1017585502" sldId="297"/>
            <ac:cxnSpMk id="25" creationId="{BA2B1CBC-EEB8-4B6E-A9A6-390BD19F44BF}"/>
          </ac:cxnSpMkLst>
        </pc:cxnChg>
      </pc:sldChg>
      <pc:sldChg chg="add">
        <pc:chgData name="Chitambar, Eric" userId="05f873b4-a386-453d-a2e0-769001d3b38e" providerId="ADAL" clId="{F40334EC-583B-4E39-A50C-77A5AEDB921A}" dt="2021-02-08T20:52:08.320" v="505"/>
        <pc:sldMkLst>
          <pc:docMk/>
          <pc:sldMk cId="2647811094" sldId="298"/>
        </pc:sldMkLst>
      </pc:sldChg>
      <pc:sldChg chg="addSp delSp modSp add del mod">
        <pc:chgData name="Chitambar, Eric" userId="05f873b4-a386-453d-a2e0-769001d3b38e" providerId="ADAL" clId="{F40334EC-583B-4E39-A50C-77A5AEDB921A}" dt="2021-02-10T17:45:37.250" v="5625" actId="2696"/>
        <pc:sldMkLst>
          <pc:docMk/>
          <pc:sldMk cId="829074443" sldId="299"/>
        </pc:sldMkLst>
        <pc:spChg chg="add mod">
          <ac:chgData name="Chitambar, Eric" userId="05f873b4-a386-453d-a2e0-769001d3b38e" providerId="ADAL" clId="{F40334EC-583B-4E39-A50C-77A5AEDB921A}" dt="2021-02-08T21:10:47.309" v="875" actId="14100"/>
          <ac:spMkLst>
            <pc:docMk/>
            <pc:sldMk cId="829074443" sldId="299"/>
            <ac:spMk id="8" creationId="{EF724ECD-0C7E-4F6F-95EF-05DBA2886564}"/>
          </ac:spMkLst>
        </pc:spChg>
        <pc:spChg chg="add mod">
          <ac:chgData name="Chitambar, Eric" userId="05f873b4-a386-453d-a2e0-769001d3b38e" providerId="ADAL" clId="{F40334EC-583B-4E39-A50C-77A5AEDB921A}" dt="2021-02-09T00:12:25.430" v="1443" actId="14100"/>
          <ac:spMkLst>
            <pc:docMk/>
            <pc:sldMk cId="829074443" sldId="299"/>
            <ac:spMk id="26" creationId="{FB3F48FE-1D72-49AB-98E0-7F663437CB5A}"/>
          </ac:spMkLst>
        </pc:spChg>
        <pc:spChg chg="add mod">
          <ac:chgData name="Chitambar, Eric" userId="05f873b4-a386-453d-a2e0-769001d3b38e" providerId="ADAL" clId="{F40334EC-583B-4E39-A50C-77A5AEDB921A}" dt="2021-02-08T21:10:01.812" v="871" actId="1076"/>
          <ac:spMkLst>
            <pc:docMk/>
            <pc:sldMk cId="829074443" sldId="299"/>
            <ac:spMk id="34" creationId="{F57DDE50-E377-479D-9DE9-063259B759D6}"/>
          </ac:spMkLst>
        </pc:spChg>
        <pc:spChg chg="add mod">
          <ac:chgData name="Chitambar, Eric" userId="05f873b4-a386-453d-a2e0-769001d3b38e" providerId="ADAL" clId="{F40334EC-583B-4E39-A50C-77A5AEDB921A}" dt="2021-02-08T21:10:55.790" v="877" actId="1076"/>
          <ac:spMkLst>
            <pc:docMk/>
            <pc:sldMk cId="829074443" sldId="299"/>
            <ac:spMk id="36" creationId="{9C852041-E82D-4FF9-897F-FB89CD80C847}"/>
          </ac:spMkLst>
        </pc:spChg>
        <pc:spChg chg="add del mod">
          <ac:chgData name="Chitambar, Eric" userId="05f873b4-a386-453d-a2e0-769001d3b38e" providerId="ADAL" clId="{F40334EC-583B-4E39-A50C-77A5AEDB921A}" dt="2021-02-09T00:22:58.734" v="1479" actId="478"/>
          <ac:spMkLst>
            <pc:docMk/>
            <pc:sldMk cId="829074443" sldId="299"/>
            <ac:spMk id="64" creationId="{E54D9118-9323-4368-820D-D86DB65304CC}"/>
          </ac:spMkLst>
        </pc:spChg>
        <pc:spChg chg="add del mod">
          <ac:chgData name="Chitambar, Eric" userId="05f873b4-a386-453d-a2e0-769001d3b38e" providerId="ADAL" clId="{F40334EC-583B-4E39-A50C-77A5AEDB921A}" dt="2021-02-09T00:25:25.611" v="1495" actId="478"/>
          <ac:spMkLst>
            <pc:docMk/>
            <pc:sldMk cId="829074443" sldId="299"/>
            <ac:spMk id="69" creationId="{B9F6C6D7-D5A3-4288-AF74-A25D42C4EFF5}"/>
          </ac:spMkLst>
        </pc:spChg>
        <pc:grpChg chg="del mod">
          <ac:chgData name="Chitambar, Eric" userId="05f873b4-a386-453d-a2e0-769001d3b38e" providerId="ADAL" clId="{F40334EC-583B-4E39-A50C-77A5AEDB921A}" dt="2021-02-09T00:15:50.023" v="1457"/>
          <ac:grpSpMkLst>
            <pc:docMk/>
            <pc:sldMk cId="829074443" sldId="299"/>
            <ac:grpSpMk id="38" creationId="{F21C1B82-BF9D-46DB-AC93-4F2B37A7D12B}"/>
          </ac:grpSpMkLst>
        </pc:grpChg>
        <pc:graphicFrameChg chg="mod">
          <ac:chgData name="Chitambar, Eric" userId="05f873b4-a386-453d-a2e0-769001d3b38e" providerId="ADAL" clId="{F40334EC-583B-4E39-A50C-77A5AEDB921A}" dt="2021-02-08T21:15:25.030" v="878"/>
          <ac:graphicFrameMkLst>
            <pc:docMk/>
            <pc:sldMk cId="829074443" sldId="299"/>
            <ac:graphicFrameMk id="6" creationId="{EAEA6CD8-3F46-4C1E-AC7F-0C7FB2BDE610}"/>
          </ac:graphicFrameMkLst>
        </pc:graphicFrameChg>
        <pc:graphicFrameChg chg="add mod">
          <ac:chgData name="Chitambar, Eric" userId="05f873b4-a386-453d-a2e0-769001d3b38e" providerId="ADAL" clId="{F40334EC-583B-4E39-A50C-77A5AEDB921A}" dt="2021-02-08T21:15:25.031" v="879"/>
          <ac:graphicFrameMkLst>
            <pc:docMk/>
            <pc:sldMk cId="829074443" sldId="299"/>
            <ac:graphicFrameMk id="32" creationId="{723C94D1-0ACD-4E08-9466-18992A42C8D9}"/>
          </ac:graphicFrameMkLst>
        </pc:graphicFrameChg>
        <pc:picChg chg="del mod ord">
          <ac:chgData name="Chitambar, Eric" userId="05f873b4-a386-453d-a2e0-769001d3b38e" providerId="ADAL" clId="{F40334EC-583B-4E39-A50C-77A5AEDB921A}" dt="2021-02-08T21:08:39.448" v="868" actId="478"/>
          <ac:picMkLst>
            <pc:docMk/>
            <pc:sldMk cId="829074443" sldId="299"/>
            <ac:picMk id="4" creationId="{020F27D6-1898-48AB-B1D6-86AAC5E2B367}"/>
          </ac:picMkLst>
        </pc:picChg>
        <pc:picChg chg="mod ord">
          <ac:chgData name="Chitambar, Eric" userId="05f873b4-a386-453d-a2e0-769001d3b38e" providerId="ADAL" clId="{F40334EC-583B-4E39-A50C-77A5AEDB921A}" dt="2021-02-08T21:08:39.447" v="867" actId="108"/>
          <ac:picMkLst>
            <pc:docMk/>
            <pc:sldMk cId="829074443" sldId="299"/>
            <ac:picMk id="7" creationId="{3DEE476A-7E24-4E8C-A08B-DF90F4B2A3EF}"/>
          </ac:picMkLst>
        </pc:picChg>
        <pc:picChg chg="del mod ord">
          <ac:chgData name="Chitambar, Eric" userId="05f873b4-a386-453d-a2e0-769001d3b38e" providerId="ADAL" clId="{F40334EC-583B-4E39-A50C-77A5AEDB921A}" dt="2021-02-08T21:22:46.792" v="931" actId="478"/>
          <ac:picMkLst>
            <pc:docMk/>
            <pc:sldMk cId="829074443" sldId="299"/>
            <ac:picMk id="15" creationId="{56710EC1-2B50-4175-970D-87F7FB730EA0}"/>
          </ac:picMkLst>
        </pc:picChg>
        <pc:picChg chg="mod ord">
          <ac:chgData name="Chitambar, Eric" userId="05f873b4-a386-453d-a2e0-769001d3b38e" providerId="ADAL" clId="{F40334EC-583B-4E39-A50C-77A5AEDB921A}" dt="2021-02-09T00:07:42.055" v="1410" actId="1076"/>
          <ac:picMkLst>
            <pc:docMk/>
            <pc:sldMk cId="829074443" sldId="299"/>
            <ac:picMk id="21" creationId="{246CCE38-E835-4964-A4FF-5B8865481F09}"/>
          </ac:picMkLst>
        </pc:picChg>
        <pc:picChg chg="mod ord">
          <ac:chgData name="Chitambar, Eric" userId="05f873b4-a386-453d-a2e0-769001d3b38e" providerId="ADAL" clId="{F40334EC-583B-4E39-A50C-77A5AEDB921A}" dt="2021-02-09T00:07:45.672" v="1411" actId="1076"/>
          <ac:picMkLst>
            <pc:docMk/>
            <pc:sldMk cId="829074443" sldId="299"/>
            <ac:picMk id="23" creationId="{13FC7630-3899-4831-9C22-B75011909A24}"/>
          </ac:picMkLst>
        </pc:picChg>
        <pc:picChg chg="add del mod">
          <ac:chgData name="Chitambar, Eric" userId="05f873b4-a386-453d-a2e0-769001d3b38e" providerId="ADAL" clId="{F40334EC-583B-4E39-A50C-77A5AEDB921A}" dt="2021-02-08T21:08:16.453" v="828" actId="478"/>
          <ac:picMkLst>
            <pc:docMk/>
            <pc:sldMk cId="829074443" sldId="299"/>
            <ac:picMk id="27" creationId="{3CA8D109-92D8-42D4-9574-3BE8CCA4D090}"/>
          </ac:picMkLst>
        </pc:picChg>
        <pc:picChg chg="add del mod">
          <ac:chgData name="Chitambar, Eric" userId="05f873b4-a386-453d-a2e0-769001d3b38e" providerId="ADAL" clId="{F40334EC-583B-4E39-A50C-77A5AEDB921A}" dt="2021-02-08T21:34:46.312" v="946" actId="478"/>
          <ac:picMkLst>
            <pc:docMk/>
            <pc:sldMk cId="829074443" sldId="299"/>
            <ac:picMk id="41" creationId="{D65FED03-1C5C-467B-9C80-97EB3468C6E5}"/>
          </ac:picMkLst>
        </pc:picChg>
        <pc:picChg chg="del mod">
          <ac:chgData name="Chitambar, Eric" userId="05f873b4-a386-453d-a2e0-769001d3b38e" providerId="ADAL" clId="{F40334EC-583B-4E39-A50C-77A5AEDB921A}" dt="2021-02-08T21:08:30.321" v="848" actId="478"/>
          <ac:picMkLst>
            <pc:docMk/>
            <pc:sldMk cId="829074443" sldId="299"/>
            <ac:picMk id="47" creationId="{4D46D7D0-CB2F-4507-BF81-FF8CF549F5F3}"/>
          </ac:picMkLst>
        </pc:picChg>
        <pc:picChg chg="del mod">
          <ac:chgData name="Chitambar, Eric" userId="05f873b4-a386-453d-a2e0-769001d3b38e" providerId="ADAL" clId="{F40334EC-583B-4E39-A50C-77A5AEDB921A}" dt="2021-02-08T21:16:53.114" v="905" actId="478"/>
          <ac:picMkLst>
            <pc:docMk/>
            <pc:sldMk cId="829074443" sldId="299"/>
            <ac:picMk id="49" creationId="{4B6E4976-E310-4A7E-9679-874877ADB054}"/>
          </ac:picMkLst>
        </pc:picChg>
        <pc:picChg chg="del">
          <ac:chgData name="Chitambar, Eric" userId="05f873b4-a386-453d-a2e0-769001d3b38e" providerId="ADAL" clId="{F40334EC-583B-4E39-A50C-77A5AEDB921A}" dt="2021-02-08T21:09:25.369" v="869" actId="478"/>
          <ac:picMkLst>
            <pc:docMk/>
            <pc:sldMk cId="829074443" sldId="299"/>
            <ac:picMk id="51" creationId="{003AC4D5-149F-4DEB-858D-2C25FD73F1B8}"/>
          </ac:picMkLst>
        </pc:picChg>
        <pc:picChg chg="add mod">
          <ac:chgData name="Chitambar, Eric" userId="05f873b4-a386-453d-a2e0-769001d3b38e" providerId="ADAL" clId="{F40334EC-583B-4E39-A50C-77A5AEDB921A}" dt="2021-02-09T00:21:21.343" v="1473" actId="1076"/>
          <ac:picMkLst>
            <pc:docMk/>
            <pc:sldMk cId="829074443" sldId="299"/>
            <ac:picMk id="52" creationId="{1EF57663-8C51-4144-ABC0-78804E452A20}"/>
          </ac:picMkLst>
        </pc:picChg>
        <pc:picChg chg="add mod">
          <ac:chgData name="Chitambar, Eric" userId="05f873b4-a386-453d-a2e0-769001d3b38e" providerId="ADAL" clId="{F40334EC-583B-4E39-A50C-77A5AEDB921A}" dt="2021-02-09T00:23:16.905" v="1480" actId="1076"/>
          <ac:picMkLst>
            <pc:docMk/>
            <pc:sldMk cId="829074443" sldId="299"/>
            <ac:picMk id="54" creationId="{84E37C74-2C3F-45D1-9AFB-275C63417DA2}"/>
          </ac:picMkLst>
        </pc:picChg>
        <pc:picChg chg="del">
          <ac:chgData name="Chitambar, Eric" userId="05f873b4-a386-453d-a2e0-769001d3b38e" providerId="ADAL" clId="{F40334EC-583B-4E39-A50C-77A5AEDB921A}" dt="2021-02-08T21:09:25.369" v="869" actId="478"/>
          <ac:picMkLst>
            <pc:docMk/>
            <pc:sldMk cId="829074443" sldId="299"/>
            <ac:picMk id="55" creationId="{4F6AFD9C-70B9-42A4-A189-09022C5BA315}"/>
          </ac:picMkLst>
        </pc:picChg>
        <pc:picChg chg="add mod">
          <ac:chgData name="Chitambar, Eric" userId="05f873b4-a386-453d-a2e0-769001d3b38e" providerId="ADAL" clId="{F40334EC-583B-4E39-A50C-77A5AEDB921A}" dt="2021-02-09T00:24:54.564" v="1491" actId="1076"/>
          <ac:picMkLst>
            <pc:docMk/>
            <pc:sldMk cId="829074443" sldId="299"/>
            <ac:picMk id="66" creationId="{96D20CC6-6DCD-4D70-BF77-C143D1BE6CD1}"/>
          </ac:picMkLst>
        </pc:picChg>
        <pc:picChg chg="add mod">
          <ac:chgData name="Chitambar, Eric" userId="05f873b4-a386-453d-a2e0-769001d3b38e" providerId="ADAL" clId="{F40334EC-583B-4E39-A50C-77A5AEDB921A}" dt="2021-02-09T00:25:17.149" v="1494" actId="1076"/>
          <ac:picMkLst>
            <pc:docMk/>
            <pc:sldMk cId="829074443" sldId="299"/>
            <ac:picMk id="68" creationId="{1B0C2F91-4727-45D3-8D46-93DC7531367F}"/>
          </ac:picMkLst>
        </pc:picChg>
        <pc:inkChg chg="add del">
          <ac:chgData name="Chitambar, Eric" userId="05f873b4-a386-453d-a2e0-769001d3b38e" providerId="ADAL" clId="{F40334EC-583B-4E39-A50C-77A5AEDB921A}" dt="2021-02-09T00:14:03.429" v="1445"/>
          <ac:inkMkLst>
            <pc:docMk/>
            <pc:sldMk cId="829074443" sldId="299"/>
            <ac:inkMk id="28" creationId="{F8D03336-F83B-4745-BC6E-E3A96162754B}"/>
          </ac:inkMkLst>
        </pc:inkChg>
        <pc:inkChg chg="add del">
          <ac:chgData name="Chitambar, Eric" userId="05f873b4-a386-453d-a2e0-769001d3b38e" providerId="ADAL" clId="{F40334EC-583B-4E39-A50C-77A5AEDB921A}" dt="2021-02-09T00:15:50.023" v="1455"/>
          <ac:inkMkLst>
            <pc:docMk/>
            <pc:sldMk cId="829074443" sldId="299"/>
            <ac:inkMk id="29" creationId="{5D548D17-6D35-4B01-953F-072DF439C0CC}"/>
          </ac:inkMkLst>
        </pc:inkChg>
        <pc:inkChg chg="add del mod">
          <ac:chgData name="Chitambar, Eric" userId="05f873b4-a386-453d-a2e0-769001d3b38e" providerId="ADAL" clId="{F40334EC-583B-4E39-A50C-77A5AEDB921A}" dt="2021-02-09T00:15:50.023" v="1458"/>
          <ac:inkMkLst>
            <pc:docMk/>
            <pc:sldMk cId="829074443" sldId="299"/>
            <ac:inkMk id="30" creationId="{B77025AE-3D4D-48A3-8784-0D51021B1BB9}"/>
          </ac:inkMkLst>
        </pc:inkChg>
        <pc:inkChg chg="add del mod">
          <ac:chgData name="Chitambar, Eric" userId="05f873b4-a386-453d-a2e0-769001d3b38e" providerId="ADAL" clId="{F40334EC-583B-4E39-A50C-77A5AEDB921A}" dt="2021-02-09T00:15:50.023" v="1453"/>
          <ac:inkMkLst>
            <pc:docMk/>
            <pc:sldMk cId="829074443" sldId="299"/>
            <ac:inkMk id="31" creationId="{B7C0C121-B47E-41C6-B4C1-96720BE5B213}"/>
          </ac:inkMkLst>
        </pc:inkChg>
        <pc:inkChg chg="add del mod">
          <ac:chgData name="Chitambar, Eric" userId="05f873b4-a386-453d-a2e0-769001d3b38e" providerId="ADAL" clId="{F40334EC-583B-4E39-A50C-77A5AEDB921A}" dt="2021-02-09T00:15:50.023" v="1457"/>
          <ac:inkMkLst>
            <pc:docMk/>
            <pc:sldMk cId="829074443" sldId="299"/>
            <ac:inkMk id="35" creationId="{21A8DD02-7ECF-42CB-8FEC-68ECA23651E8}"/>
          </ac:inkMkLst>
        </pc:inkChg>
        <pc:inkChg chg="add del mod">
          <ac:chgData name="Chitambar, Eric" userId="05f873b4-a386-453d-a2e0-769001d3b38e" providerId="ADAL" clId="{F40334EC-583B-4E39-A50C-77A5AEDB921A}" dt="2021-02-09T00:15:50.023" v="1456"/>
          <ac:inkMkLst>
            <pc:docMk/>
            <pc:sldMk cId="829074443" sldId="299"/>
            <ac:inkMk id="37" creationId="{8C5D96A2-C69D-4F55-87CE-4FD24436ACFD}"/>
          </ac:inkMkLst>
        </pc:inkChg>
        <pc:inkChg chg="add del">
          <ac:chgData name="Chitambar, Eric" userId="05f873b4-a386-453d-a2e0-769001d3b38e" providerId="ADAL" clId="{F40334EC-583B-4E39-A50C-77A5AEDB921A}" dt="2021-02-09T00:15:50.023" v="1454"/>
          <ac:inkMkLst>
            <pc:docMk/>
            <pc:sldMk cId="829074443" sldId="299"/>
            <ac:inkMk id="39" creationId="{13A699BE-5737-4778-8BF8-467CB7B7BCEE}"/>
          </ac:inkMkLst>
        </pc:inkChg>
        <pc:inkChg chg="add">
          <ac:chgData name="Chitambar, Eric" userId="05f873b4-a386-453d-a2e0-769001d3b38e" providerId="ADAL" clId="{F40334EC-583B-4E39-A50C-77A5AEDB921A}" dt="2021-02-09T00:18:04.605" v="1459" actId="9405"/>
          <ac:inkMkLst>
            <pc:docMk/>
            <pc:sldMk cId="829074443" sldId="299"/>
            <ac:inkMk id="40" creationId="{B8B420D6-D68E-4170-9E92-0886D680EFBB}"/>
          </ac:inkMkLst>
        </pc:inkChg>
        <pc:inkChg chg="add">
          <ac:chgData name="Chitambar, Eric" userId="05f873b4-a386-453d-a2e0-769001d3b38e" providerId="ADAL" clId="{F40334EC-583B-4E39-A50C-77A5AEDB921A}" dt="2021-02-09T00:18:07.754" v="1460" actId="9405"/>
          <ac:inkMkLst>
            <pc:docMk/>
            <pc:sldMk cId="829074443" sldId="299"/>
            <ac:inkMk id="42" creationId="{03795E57-4BB1-4089-A8DC-BA8DF7A2695C}"/>
          </ac:inkMkLst>
        </pc:inkChg>
        <pc:inkChg chg="add">
          <ac:chgData name="Chitambar, Eric" userId="05f873b4-a386-453d-a2e0-769001d3b38e" providerId="ADAL" clId="{F40334EC-583B-4E39-A50C-77A5AEDB921A}" dt="2021-02-09T00:18:20.229" v="1461" actId="9405"/>
          <ac:inkMkLst>
            <pc:docMk/>
            <pc:sldMk cId="829074443" sldId="299"/>
            <ac:inkMk id="43" creationId="{51F9D4E1-1EA2-4689-BB9A-78F3E909FD23}"/>
          </ac:inkMkLst>
        </pc:inkChg>
        <pc:inkChg chg="add">
          <ac:chgData name="Chitambar, Eric" userId="05f873b4-a386-453d-a2e0-769001d3b38e" providerId="ADAL" clId="{F40334EC-583B-4E39-A50C-77A5AEDB921A}" dt="2021-02-09T00:18:25.792" v="1462" actId="9405"/>
          <ac:inkMkLst>
            <pc:docMk/>
            <pc:sldMk cId="829074443" sldId="299"/>
            <ac:inkMk id="44" creationId="{269735C5-FB45-4F38-8862-F50AFBC17A10}"/>
          </ac:inkMkLst>
        </pc:inkChg>
        <pc:inkChg chg="add">
          <ac:chgData name="Chitambar, Eric" userId="05f873b4-a386-453d-a2e0-769001d3b38e" providerId="ADAL" clId="{F40334EC-583B-4E39-A50C-77A5AEDB921A}" dt="2021-02-09T00:18:59.734" v="1463" actId="9405"/>
          <ac:inkMkLst>
            <pc:docMk/>
            <pc:sldMk cId="829074443" sldId="299"/>
            <ac:inkMk id="45" creationId="{A53FAC52-60F0-4BC6-A1FE-47DD3A7E8423}"/>
          </ac:inkMkLst>
        </pc:inkChg>
        <pc:inkChg chg="add">
          <ac:chgData name="Chitambar, Eric" userId="05f873b4-a386-453d-a2e0-769001d3b38e" providerId="ADAL" clId="{F40334EC-583B-4E39-A50C-77A5AEDB921A}" dt="2021-02-09T00:19:06.971" v="1464" actId="9405"/>
          <ac:inkMkLst>
            <pc:docMk/>
            <pc:sldMk cId="829074443" sldId="299"/>
            <ac:inkMk id="46" creationId="{DD0FD4C2-8B17-43AF-BBF5-5124720D730A}"/>
          </ac:inkMkLst>
        </pc:inkChg>
        <pc:inkChg chg="add">
          <ac:chgData name="Chitambar, Eric" userId="05f873b4-a386-453d-a2e0-769001d3b38e" providerId="ADAL" clId="{F40334EC-583B-4E39-A50C-77A5AEDB921A}" dt="2021-02-09T00:19:11.554" v="1465" actId="9405"/>
          <ac:inkMkLst>
            <pc:docMk/>
            <pc:sldMk cId="829074443" sldId="299"/>
            <ac:inkMk id="48" creationId="{5C73F32C-A3B7-43A0-861C-C1FF33DCB3C4}"/>
          </ac:inkMkLst>
        </pc:inkChg>
        <pc:cxnChg chg="add mod">
          <ac:chgData name="Chitambar, Eric" userId="05f873b4-a386-453d-a2e0-769001d3b38e" providerId="ADAL" clId="{F40334EC-583B-4E39-A50C-77A5AEDB921A}" dt="2021-02-08T21:10:01.812" v="871" actId="1076"/>
          <ac:cxnSpMkLst>
            <pc:docMk/>
            <pc:sldMk cId="829074443" sldId="299"/>
            <ac:cxnSpMk id="33" creationId="{26A8AA43-6210-4261-9715-3C91108D0D6D}"/>
          </ac:cxnSpMkLst>
        </pc:cxnChg>
      </pc:sldChg>
      <pc:sldChg chg="addSp delSp modSp add del mod">
        <pc:chgData name="Chitambar, Eric" userId="05f873b4-a386-453d-a2e0-769001d3b38e" providerId="ADAL" clId="{F40334EC-583B-4E39-A50C-77A5AEDB921A}" dt="2021-02-09T14:53:12.727" v="2015" actId="47"/>
        <pc:sldMkLst>
          <pc:docMk/>
          <pc:sldMk cId="3904214610" sldId="300"/>
        </pc:sldMkLst>
        <pc:spChg chg="add del mod">
          <ac:chgData name="Chitambar, Eric" userId="05f873b4-a386-453d-a2e0-769001d3b38e" providerId="ADAL" clId="{F40334EC-583B-4E39-A50C-77A5AEDB921A}" dt="2021-02-08T23:49:23.477" v="1100"/>
          <ac:spMkLst>
            <pc:docMk/>
            <pc:sldMk cId="3904214610" sldId="300"/>
            <ac:spMk id="36" creationId="{C2DC1DA9-4DE7-4F28-BD2E-DBE0BCBBD71A}"/>
          </ac:spMkLst>
        </pc:spChg>
        <pc:spChg chg="add mod">
          <ac:chgData name="Chitambar, Eric" userId="05f873b4-a386-453d-a2e0-769001d3b38e" providerId="ADAL" clId="{F40334EC-583B-4E39-A50C-77A5AEDB921A}" dt="2021-02-08T23:49:22.844" v="1099" actId="571"/>
          <ac:spMkLst>
            <pc:docMk/>
            <pc:sldMk cId="3904214610" sldId="300"/>
            <ac:spMk id="37" creationId="{9E8E1452-473A-414D-A971-5C639E86A565}"/>
          </ac:spMkLst>
        </pc:spChg>
        <pc:spChg chg="add del mod">
          <ac:chgData name="Chitambar, Eric" userId="05f873b4-a386-453d-a2e0-769001d3b38e" providerId="ADAL" clId="{F40334EC-583B-4E39-A50C-77A5AEDB921A}" dt="2021-02-09T00:05:32.883" v="1385" actId="478"/>
          <ac:spMkLst>
            <pc:docMk/>
            <pc:sldMk cId="3904214610" sldId="300"/>
            <ac:spMk id="40" creationId="{9F2533D2-0657-4DC4-AAC3-2281FC83C0ED}"/>
          </ac:spMkLst>
        </pc:spChg>
        <pc:spChg chg="add mod">
          <ac:chgData name="Chitambar, Eric" userId="05f873b4-a386-453d-a2e0-769001d3b38e" providerId="ADAL" clId="{F40334EC-583B-4E39-A50C-77A5AEDB921A}" dt="2021-02-09T00:05:53.701" v="1390" actId="1076"/>
          <ac:spMkLst>
            <pc:docMk/>
            <pc:sldMk cId="3904214610" sldId="300"/>
            <ac:spMk id="41" creationId="{94ACAC20-836B-4516-98E1-055CDE71ED43}"/>
          </ac:spMkLst>
        </pc:spChg>
        <pc:spChg chg="add mod">
          <ac:chgData name="Chitambar, Eric" userId="05f873b4-a386-453d-a2e0-769001d3b38e" providerId="ADAL" clId="{F40334EC-583B-4E39-A50C-77A5AEDB921A}" dt="2021-02-09T00:06:06.995" v="1393" actId="1076"/>
          <ac:spMkLst>
            <pc:docMk/>
            <pc:sldMk cId="3904214610" sldId="300"/>
            <ac:spMk id="42" creationId="{D2EFDF59-5B4E-4473-91D6-E67445D2F79A}"/>
          </ac:spMkLst>
        </pc:spChg>
        <pc:spChg chg="mod">
          <ac:chgData name="Chitambar, Eric" userId="05f873b4-a386-453d-a2e0-769001d3b38e" providerId="ADAL" clId="{F40334EC-583B-4E39-A50C-77A5AEDB921A}" dt="2021-02-09T00:04:19.670" v="1371" actId="1076"/>
          <ac:spMkLst>
            <pc:docMk/>
            <pc:sldMk cId="3904214610" sldId="300"/>
            <ac:spMk id="56" creationId="{45BC593C-B490-481B-8DDE-4E577EFC65BA}"/>
          </ac:spMkLst>
        </pc:spChg>
        <pc:spChg chg="mod">
          <ac:chgData name="Chitambar, Eric" userId="05f873b4-a386-453d-a2e0-769001d3b38e" providerId="ADAL" clId="{F40334EC-583B-4E39-A50C-77A5AEDB921A}" dt="2021-02-09T00:04:22.526" v="1372" actId="1076"/>
          <ac:spMkLst>
            <pc:docMk/>
            <pc:sldMk cId="3904214610" sldId="300"/>
            <ac:spMk id="58" creationId="{241C93BE-BCAE-4D1F-BD58-D0D98C8ACD7B}"/>
          </ac:spMkLst>
        </pc:spChg>
        <pc:spChg chg="mod">
          <ac:chgData name="Chitambar, Eric" userId="05f873b4-a386-453d-a2e0-769001d3b38e" providerId="ADAL" clId="{F40334EC-583B-4E39-A50C-77A5AEDB921A}" dt="2021-02-08T23:48:15.021" v="1087" actId="14100"/>
          <ac:spMkLst>
            <pc:docMk/>
            <pc:sldMk cId="3904214610" sldId="300"/>
            <ac:spMk id="60" creationId="{612ABA0A-3573-4972-8D5A-601351E1081F}"/>
          </ac:spMkLst>
        </pc:spChg>
        <pc:spChg chg="mod">
          <ac:chgData name="Chitambar, Eric" userId="05f873b4-a386-453d-a2e0-769001d3b38e" providerId="ADAL" clId="{F40334EC-583B-4E39-A50C-77A5AEDB921A}" dt="2021-02-08T23:48:23.429" v="1089" actId="14100"/>
          <ac:spMkLst>
            <pc:docMk/>
            <pc:sldMk cId="3904214610" sldId="300"/>
            <ac:spMk id="61" creationId="{870E8978-032F-4B1F-8CC0-3776F99D7DE6}"/>
          </ac:spMkLst>
        </pc:spChg>
        <pc:spChg chg="mod">
          <ac:chgData name="Chitambar, Eric" userId="05f873b4-a386-453d-a2e0-769001d3b38e" providerId="ADAL" clId="{F40334EC-583B-4E39-A50C-77A5AEDB921A}" dt="2021-02-08T23:48:35.985" v="1092" actId="1076"/>
          <ac:spMkLst>
            <pc:docMk/>
            <pc:sldMk cId="3904214610" sldId="300"/>
            <ac:spMk id="62" creationId="{1FA6473E-4275-4031-920B-ECE30455D67D}"/>
          </ac:spMkLst>
        </pc:spChg>
        <pc:spChg chg="mod">
          <ac:chgData name="Chitambar, Eric" userId="05f873b4-a386-453d-a2e0-769001d3b38e" providerId="ADAL" clId="{F40334EC-583B-4E39-A50C-77A5AEDB921A}" dt="2021-02-08T23:48:50.362" v="1095" actId="1076"/>
          <ac:spMkLst>
            <pc:docMk/>
            <pc:sldMk cId="3904214610" sldId="300"/>
            <ac:spMk id="63" creationId="{0D516023-0F54-4303-B54C-410ABAE6D2E9}"/>
          </ac:spMkLst>
        </pc:spChg>
        <pc:graphicFrameChg chg="mod">
          <ac:chgData name="Chitambar, Eric" userId="05f873b4-a386-453d-a2e0-769001d3b38e" providerId="ADAL" clId="{F40334EC-583B-4E39-A50C-77A5AEDB921A}" dt="2021-02-08T23:51:20.248" v="1123"/>
          <ac:graphicFrameMkLst>
            <pc:docMk/>
            <pc:sldMk cId="3904214610" sldId="300"/>
            <ac:graphicFrameMk id="6" creationId="{EAEA6CD8-3F46-4C1E-AC7F-0C7FB2BDE610}"/>
          </ac:graphicFrameMkLst>
        </pc:graphicFrameChg>
        <pc:graphicFrameChg chg="mod">
          <ac:chgData name="Chitambar, Eric" userId="05f873b4-a386-453d-a2e0-769001d3b38e" providerId="ADAL" clId="{F40334EC-583B-4E39-A50C-77A5AEDB921A}" dt="2021-02-08T23:48:35.985" v="1092" actId="1076"/>
          <ac:graphicFrameMkLst>
            <pc:docMk/>
            <pc:sldMk cId="3904214610" sldId="300"/>
            <ac:graphicFrameMk id="19" creationId="{4338592F-FA1C-4350-BE38-31BA1A9DA95E}"/>
          </ac:graphicFrameMkLst>
        </pc:graphicFrameChg>
        <pc:graphicFrameChg chg="mod">
          <ac:chgData name="Chitambar, Eric" userId="05f873b4-a386-453d-a2e0-769001d3b38e" providerId="ADAL" clId="{F40334EC-583B-4E39-A50C-77A5AEDB921A}" dt="2021-02-08T23:48:50.362" v="1095" actId="1076"/>
          <ac:graphicFrameMkLst>
            <pc:docMk/>
            <pc:sldMk cId="3904214610" sldId="300"/>
            <ac:graphicFrameMk id="24" creationId="{647698A5-0BAB-4F31-9EFD-F023C061E4F9}"/>
          </ac:graphicFrameMkLst>
        </pc:graphicFrameChg>
        <pc:graphicFrameChg chg="add del mod">
          <ac:chgData name="Chitambar, Eric" userId="05f873b4-a386-453d-a2e0-769001d3b38e" providerId="ADAL" clId="{F40334EC-583B-4E39-A50C-77A5AEDB921A}" dt="2021-02-08T23:49:23.477" v="1100"/>
          <ac:graphicFrameMkLst>
            <pc:docMk/>
            <pc:sldMk cId="3904214610" sldId="300"/>
            <ac:graphicFrameMk id="34" creationId="{8CD5D328-4E75-41F7-840C-FFBBA207C25F}"/>
          </ac:graphicFrameMkLst>
        </pc:graphicFrameChg>
        <pc:graphicFrameChg chg="add mod modGraphic">
          <ac:chgData name="Chitambar, Eric" userId="05f873b4-a386-453d-a2e0-769001d3b38e" providerId="ADAL" clId="{F40334EC-583B-4E39-A50C-77A5AEDB921A}" dt="2021-02-09T00:05:46.670" v="1388" actId="1076"/>
          <ac:graphicFrameMkLst>
            <pc:docMk/>
            <pc:sldMk cId="3904214610" sldId="300"/>
            <ac:graphicFrameMk id="38" creationId="{47342745-4084-4B29-B90D-BFA731EA72A2}"/>
          </ac:graphicFrameMkLst>
        </pc:graphicFrameChg>
        <pc:picChg chg="del mod ord">
          <ac:chgData name="Chitambar, Eric" userId="05f873b4-a386-453d-a2e0-769001d3b38e" providerId="ADAL" clId="{F40334EC-583B-4E39-A50C-77A5AEDB921A}" dt="2021-02-08T23:59:09.251" v="1235" actId="478"/>
          <ac:picMkLst>
            <pc:docMk/>
            <pc:sldMk cId="3904214610" sldId="300"/>
            <ac:picMk id="4" creationId="{9C36983A-12F7-4F4E-A8AE-85C0D84D21E4}"/>
          </ac:picMkLst>
        </pc:picChg>
        <pc:picChg chg="mod ord">
          <ac:chgData name="Chitambar, Eric" userId="05f873b4-a386-453d-a2e0-769001d3b38e" providerId="ADAL" clId="{F40334EC-583B-4E39-A50C-77A5AEDB921A}" dt="2021-02-09T14:45:51.771" v="1753" actId="108"/>
          <ac:picMkLst>
            <pc:docMk/>
            <pc:sldMk cId="3904214610" sldId="300"/>
            <ac:picMk id="4" creationId="{F08707BD-4F3C-47E5-A50B-194DBBAD5F7E}"/>
          </ac:picMkLst>
        </pc:picChg>
        <pc:picChg chg="del mod ord">
          <ac:chgData name="Chitambar, Eric" userId="05f873b4-a386-453d-a2e0-769001d3b38e" providerId="ADAL" clId="{F40334EC-583B-4E39-A50C-77A5AEDB921A}" dt="2021-02-09T14:46:28.425" v="1780" actId="478"/>
          <ac:picMkLst>
            <pc:docMk/>
            <pc:sldMk cId="3904214610" sldId="300"/>
            <ac:picMk id="7" creationId="{4D1C3527-9BEF-4E29-B5F2-5972D1A661A1}"/>
          </ac:picMkLst>
        </pc:picChg>
        <pc:picChg chg="del mod ord">
          <ac:chgData name="Chitambar, Eric" userId="05f873b4-a386-453d-a2e0-769001d3b38e" providerId="ADAL" clId="{F40334EC-583B-4E39-A50C-77A5AEDB921A}" dt="2021-02-08T23:47:21.298" v="1085" actId="478"/>
          <ac:picMkLst>
            <pc:docMk/>
            <pc:sldMk cId="3904214610" sldId="300"/>
            <ac:picMk id="7" creationId="{A8101702-11E4-46C1-B82C-CD7C3A04C2DC}"/>
          </ac:picMkLst>
        </pc:picChg>
        <pc:picChg chg="del">
          <ac:chgData name="Chitambar, Eric" userId="05f873b4-a386-453d-a2e0-769001d3b38e" providerId="ADAL" clId="{F40334EC-583B-4E39-A50C-77A5AEDB921A}" dt="2021-02-08T23:48:11.247" v="1086" actId="478"/>
          <ac:picMkLst>
            <pc:docMk/>
            <pc:sldMk cId="3904214610" sldId="300"/>
            <ac:picMk id="12" creationId="{1F5BA1B0-2EBF-4FFA-8D4E-B1A104FF7AD0}"/>
          </ac:picMkLst>
        </pc:picChg>
        <pc:picChg chg="mod ord">
          <ac:chgData name="Chitambar, Eric" userId="05f873b4-a386-453d-a2e0-769001d3b38e" providerId="ADAL" clId="{F40334EC-583B-4E39-A50C-77A5AEDB921A}" dt="2021-02-09T14:46:28.425" v="1779" actId="108"/>
          <ac:picMkLst>
            <pc:docMk/>
            <pc:sldMk cId="3904214610" sldId="300"/>
            <ac:picMk id="12" creationId="{E1751560-FD20-44A4-9F8D-EC3B42055E69}"/>
          </ac:picMkLst>
        </pc:picChg>
        <pc:picChg chg="del mod ord">
          <ac:chgData name="Chitambar, Eric" userId="05f873b4-a386-453d-a2e0-769001d3b38e" providerId="ADAL" clId="{F40334EC-583B-4E39-A50C-77A5AEDB921A}" dt="2021-02-08T23:58:47.113" v="1204" actId="478"/>
          <ac:picMkLst>
            <pc:docMk/>
            <pc:sldMk cId="3904214610" sldId="300"/>
            <ac:picMk id="13" creationId="{2F801F69-2CBD-4D6F-96B0-30DC422DF19D}"/>
          </ac:picMkLst>
        </pc:picChg>
        <pc:picChg chg="del">
          <ac:chgData name="Chitambar, Eric" userId="05f873b4-a386-453d-a2e0-769001d3b38e" providerId="ADAL" clId="{F40334EC-583B-4E39-A50C-77A5AEDB921A}" dt="2021-02-08T23:48:18.633" v="1088" actId="478"/>
          <ac:picMkLst>
            <pc:docMk/>
            <pc:sldMk cId="3904214610" sldId="300"/>
            <ac:picMk id="14" creationId="{08156B57-4EF4-4367-9F70-2329020E9185}"/>
          </ac:picMkLst>
        </pc:picChg>
        <pc:picChg chg="mod ord">
          <ac:chgData name="Chitambar, Eric" userId="05f873b4-a386-453d-a2e0-769001d3b38e" providerId="ADAL" clId="{F40334EC-583B-4E39-A50C-77A5AEDB921A}" dt="2021-02-09T14:46:57.741" v="1793" actId="1076"/>
          <ac:picMkLst>
            <pc:docMk/>
            <pc:sldMk cId="3904214610" sldId="300"/>
            <ac:picMk id="14" creationId="{6EE863F8-9DC7-4133-8A1C-242FA1F6E383}"/>
          </ac:picMkLst>
        </pc:picChg>
        <pc:picChg chg="del">
          <ac:chgData name="Chitambar, Eric" userId="05f873b4-a386-453d-a2e0-769001d3b38e" providerId="ADAL" clId="{F40334EC-583B-4E39-A50C-77A5AEDB921A}" dt="2021-02-08T23:48:25.518" v="1090" actId="478"/>
          <ac:picMkLst>
            <pc:docMk/>
            <pc:sldMk cId="3904214610" sldId="300"/>
            <ac:picMk id="16" creationId="{8A6DCCCD-2E12-44DB-AEEF-037F6074BF9C}"/>
          </ac:picMkLst>
        </pc:picChg>
        <pc:picChg chg="del mod ord">
          <ac:chgData name="Chitambar, Eric" userId="05f873b4-a386-453d-a2e0-769001d3b38e" providerId="ADAL" clId="{F40334EC-583B-4E39-A50C-77A5AEDB921A}" dt="2021-02-09T14:48:26.330" v="1852" actId="478"/>
          <ac:picMkLst>
            <pc:docMk/>
            <pc:sldMk cId="3904214610" sldId="300"/>
            <ac:picMk id="16" creationId="{CE5D213A-E319-423E-B51E-DAE115E619AF}"/>
          </ac:picMkLst>
        </pc:picChg>
        <pc:picChg chg="mod">
          <ac:chgData name="Chitambar, Eric" userId="05f873b4-a386-453d-a2e0-769001d3b38e" providerId="ADAL" clId="{F40334EC-583B-4E39-A50C-77A5AEDB921A}" dt="2021-02-09T00:06:00.174" v="1391" actId="1076"/>
          <ac:picMkLst>
            <pc:docMk/>
            <pc:sldMk cId="3904214610" sldId="300"/>
            <ac:picMk id="17" creationId="{7D59E48A-5E93-42D1-8D9A-22CBE4EE9257}"/>
          </ac:picMkLst>
        </pc:picChg>
        <pc:picChg chg="del">
          <ac:chgData name="Chitambar, Eric" userId="05f873b4-a386-453d-a2e0-769001d3b38e" providerId="ADAL" clId="{F40334EC-583B-4E39-A50C-77A5AEDB921A}" dt="2021-02-08T23:48:40.753" v="1093" actId="478"/>
          <ac:picMkLst>
            <pc:docMk/>
            <pc:sldMk cId="3904214610" sldId="300"/>
            <ac:picMk id="18" creationId="{1B34373A-3124-42A2-BA95-87F259CA7E51}"/>
          </ac:picMkLst>
        </pc:picChg>
        <pc:picChg chg="mod ord">
          <ac:chgData name="Chitambar, Eric" userId="05f873b4-a386-453d-a2e0-769001d3b38e" providerId="ADAL" clId="{F40334EC-583B-4E39-A50C-77A5AEDB921A}" dt="2021-02-09T14:48:26.330" v="1851" actId="108"/>
          <ac:picMkLst>
            <pc:docMk/>
            <pc:sldMk cId="3904214610" sldId="300"/>
            <ac:picMk id="21" creationId="{D96322B5-0FA3-466A-A4E6-5F96EEF259B6}"/>
          </ac:picMkLst>
        </pc:picChg>
        <pc:picChg chg="mod ord">
          <ac:chgData name="Chitambar, Eric" userId="05f873b4-a386-453d-a2e0-769001d3b38e" providerId="ADAL" clId="{F40334EC-583B-4E39-A50C-77A5AEDB921A}" dt="2021-02-09T00:06:11.796" v="1394" actId="1076"/>
          <ac:picMkLst>
            <pc:docMk/>
            <pc:sldMk cId="3904214610" sldId="300"/>
            <ac:picMk id="22" creationId="{42EF35C9-151D-4A96-A7C6-3E1F90D5A4B4}"/>
          </ac:picMkLst>
        </pc:picChg>
        <pc:picChg chg="del mod ord">
          <ac:chgData name="Chitambar, Eric" userId="05f873b4-a386-453d-a2e0-769001d3b38e" providerId="ADAL" clId="{F40334EC-583B-4E39-A50C-77A5AEDB921A}" dt="2021-02-08T23:57:22.810" v="1162" actId="478"/>
          <ac:picMkLst>
            <pc:docMk/>
            <pc:sldMk cId="3904214610" sldId="300"/>
            <ac:picMk id="26" creationId="{8EE959DE-3D6B-4A93-A3A9-9A5CB0DA453C}"/>
          </ac:picMkLst>
        </pc:picChg>
        <pc:picChg chg="add mod">
          <ac:chgData name="Chitambar, Eric" userId="05f873b4-a386-453d-a2e0-769001d3b38e" providerId="ADAL" clId="{F40334EC-583B-4E39-A50C-77A5AEDB921A}" dt="2021-02-08T23:43:19.634" v="993"/>
          <ac:picMkLst>
            <pc:docMk/>
            <pc:sldMk cId="3904214610" sldId="300"/>
            <ac:picMk id="27" creationId="{6D602F30-BA38-47C0-A7D0-1BF434BA028F}"/>
          </ac:picMkLst>
        </pc:picChg>
        <pc:picChg chg="del mod ord">
          <ac:chgData name="Chitambar, Eric" userId="05f873b4-a386-453d-a2e0-769001d3b38e" providerId="ADAL" clId="{F40334EC-583B-4E39-A50C-77A5AEDB921A}" dt="2021-02-08T23:58:05.560" v="1174" actId="478"/>
          <ac:picMkLst>
            <pc:docMk/>
            <pc:sldMk cId="3904214610" sldId="300"/>
            <ac:picMk id="29" creationId="{70420E89-52C8-4AE8-B708-0F19A4C2A8B2}"/>
          </ac:picMkLst>
        </pc:picChg>
        <pc:picChg chg="del mod ord">
          <ac:chgData name="Chitambar, Eric" userId="05f873b4-a386-453d-a2e0-769001d3b38e" providerId="ADAL" clId="{F40334EC-583B-4E39-A50C-77A5AEDB921A}" dt="2021-02-09T14:46:11.808" v="1767" actId="478"/>
          <ac:picMkLst>
            <pc:docMk/>
            <pc:sldMk cId="3904214610" sldId="300"/>
            <ac:picMk id="31" creationId="{8E73D271-A04D-4362-9A2B-EE9D63489916}"/>
          </ac:picMkLst>
        </pc:picChg>
        <pc:picChg chg="mod ord">
          <ac:chgData name="Chitambar, Eric" userId="05f873b4-a386-453d-a2e0-769001d3b38e" providerId="ADAL" clId="{F40334EC-583B-4E39-A50C-77A5AEDB921A}" dt="2021-02-09T00:05:42.002" v="1387" actId="1076"/>
          <ac:picMkLst>
            <pc:docMk/>
            <pc:sldMk cId="3904214610" sldId="300"/>
            <ac:picMk id="33" creationId="{C5C2CD15-36BF-4D71-9EEE-6761CA634BDD}"/>
          </ac:picMkLst>
        </pc:picChg>
        <pc:picChg chg="del mod ord">
          <ac:chgData name="Chitambar, Eric" userId="05f873b4-a386-453d-a2e0-769001d3b38e" providerId="ADAL" clId="{F40334EC-583B-4E39-A50C-77A5AEDB921A}" dt="2021-02-09T00:01:28.113" v="1267" actId="478"/>
          <ac:picMkLst>
            <pc:docMk/>
            <pc:sldMk cId="3904214610" sldId="300"/>
            <ac:picMk id="44" creationId="{9C3951F6-7632-4B0F-B318-24650069EC0B}"/>
          </ac:picMkLst>
        </pc:picChg>
        <pc:picChg chg="add del mod">
          <ac:chgData name="Chitambar, Eric" userId="05f873b4-a386-453d-a2e0-769001d3b38e" providerId="ADAL" clId="{F40334EC-583B-4E39-A50C-77A5AEDB921A}" dt="2021-02-08T23:51:23.861" v="1136" actId="478"/>
          <ac:picMkLst>
            <pc:docMk/>
            <pc:sldMk cId="3904214610" sldId="300"/>
            <ac:picMk id="45" creationId="{B630B14B-031D-4BF9-B135-88968564B6B0}"/>
          </ac:picMkLst>
        </pc:picChg>
        <pc:picChg chg="del">
          <ac:chgData name="Chitambar, Eric" userId="05f873b4-a386-453d-a2e0-769001d3b38e" providerId="ADAL" clId="{F40334EC-583B-4E39-A50C-77A5AEDB921A}" dt="2021-02-08T23:43:19.101" v="992" actId="478"/>
          <ac:picMkLst>
            <pc:docMk/>
            <pc:sldMk cId="3904214610" sldId="300"/>
            <ac:picMk id="47" creationId="{4D46D7D0-CB2F-4507-BF81-FF8CF549F5F3}"/>
          </ac:picMkLst>
        </pc:picChg>
        <pc:picChg chg="add del mod">
          <ac:chgData name="Chitambar, Eric" userId="05f873b4-a386-453d-a2e0-769001d3b38e" providerId="ADAL" clId="{F40334EC-583B-4E39-A50C-77A5AEDB921A}" dt="2021-02-08T23:54:48.795" v="1150" actId="478"/>
          <ac:picMkLst>
            <pc:docMk/>
            <pc:sldMk cId="3904214610" sldId="300"/>
            <ac:picMk id="48" creationId="{11A2ED6A-3A71-4485-BBFE-D25F2292A163}"/>
          </ac:picMkLst>
        </pc:picChg>
        <pc:picChg chg="del mod">
          <ac:chgData name="Chitambar, Eric" userId="05f873b4-a386-453d-a2e0-769001d3b38e" providerId="ADAL" clId="{F40334EC-583B-4E39-A50C-77A5AEDB921A}" dt="2021-02-08T23:45:25.171" v="1039" actId="478"/>
          <ac:picMkLst>
            <pc:docMk/>
            <pc:sldMk cId="3904214610" sldId="300"/>
            <ac:picMk id="49" creationId="{4B6E4976-E310-4A7E-9679-874877ADB054}"/>
          </ac:picMkLst>
        </pc:picChg>
        <pc:picChg chg="del mod ord">
          <ac:chgData name="Chitambar, Eric" userId="05f873b4-a386-453d-a2e0-769001d3b38e" providerId="ADAL" clId="{F40334EC-583B-4E39-A50C-77A5AEDB921A}" dt="2021-02-09T14:45:51.771" v="1754" actId="478"/>
          <ac:picMkLst>
            <pc:docMk/>
            <pc:sldMk cId="3904214610" sldId="300"/>
            <ac:picMk id="50" creationId="{7D525A45-E2A7-4BCE-A571-C90D34915FA2}"/>
          </ac:picMkLst>
        </pc:picChg>
        <pc:picChg chg="del mod">
          <ac:chgData name="Chitambar, Eric" userId="05f873b4-a386-453d-a2e0-769001d3b38e" providerId="ADAL" clId="{F40334EC-583B-4E39-A50C-77A5AEDB921A}" dt="2021-02-08T23:47:00.237" v="1062" actId="478"/>
          <ac:picMkLst>
            <pc:docMk/>
            <pc:sldMk cId="3904214610" sldId="300"/>
            <ac:picMk id="51" creationId="{003AC4D5-149F-4DEB-858D-2C25FD73F1B8}"/>
          </ac:picMkLst>
        </pc:picChg>
        <pc:picChg chg="del mod ord">
          <ac:chgData name="Chitambar, Eric" userId="05f873b4-a386-453d-a2e0-769001d3b38e" providerId="ADAL" clId="{F40334EC-583B-4E39-A50C-77A5AEDB921A}" dt="2021-02-09T00:06:21.748" v="1406" actId="478"/>
          <ac:picMkLst>
            <pc:docMk/>
            <pc:sldMk cId="3904214610" sldId="300"/>
            <ac:picMk id="53" creationId="{E650A3BB-607F-474C-A53C-6A4831EDFACB}"/>
          </ac:picMkLst>
        </pc:picChg>
        <pc:picChg chg="del mod">
          <ac:chgData name="Chitambar, Eric" userId="05f873b4-a386-453d-a2e0-769001d3b38e" providerId="ADAL" clId="{F40334EC-583B-4E39-A50C-77A5AEDB921A}" dt="2021-02-09T14:48:11.951" v="1823" actId="478"/>
          <ac:picMkLst>
            <pc:docMk/>
            <pc:sldMk cId="3904214610" sldId="300"/>
            <ac:picMk id="55" creationId="{4F6AFD9C-70B9-42A4-A189-09022C5BA315}"/>
          </ac:picMkLst>
        </pc:picChg>
        <pc:picChg chg="add del mod">
          <ac:chgData name="Chitambar, Eric" userId="05f873b4-a386-453d-a2e0-769001d3b38e" providerId="ADAL" clId="{F40334EC-583B-4E39-A50C-77A5AEDB921A}" dt="2021-02-09T00:05:19.588" v="1384" actId="478"/>
          <ac:picMkLst>
            <pc:docMk/>
            <pc:sldMk cId="3904214610" sldId="300"/>
            <ac:picMk id="64" creationId="{16AD91D6-C163-4568-ACD7-3D79A9432743}"/>
          </ac:picMkLst>
        </pc:picChg>
        <pc:picChg chg="del mod ord">
          <ac:chgData name="Chitambar, Eric" userId="05f873b4-a386-453d-a2e0-769001d3b38e" providerId="ADAL" clId="{F40334EC-583B-4E39-A50C-77A5AEDB921A}" dt="2021-02-09T14:46:50.295" v="1792" actId="478"/>
          <ac:picMkLst>
            <pc:docMk/>
            <pc:sldMk cId="3904214610" sldId="300"/>
            <ac:picMk id="65" creationId="{005DC8D2-A878-4602-9D16-75EA88B6B1BD}"/>
          </ac:picMkLst>
        </pc:picChg>
        <pc:cxnChg chg="mod">
          <ac:chgData name="Chitambar, Eric" userId="05f873b4-a386-453d-a2e0-769001d3b38e" providerId="ADAL" clId="{F40334EC-583B-4E39-A50C-77A5AEDB921A}" dt="2021-02-08T23:48:35.985" v="1092" actId="1076"/>
          <ac:cxnSpMkLst>
            <pc:docMk/>
            <pc:sldMk cId="3904214610" sldId="300"/>
            <ac:cxnSpMk id="20" creationId="{963D489A-2602-493A-93C1-E912903F0C68}"/>
          </ac:cxnSpMkLst>
        </pc:cxnChg>
        <pc:cxnChg chg="mod">
          <ac:chgData name="Chitambar, Eric" userId="05f873b4-a386-453d-a2e0-769001d3b38e" providerId="ADAL" clId="{F40334EC-583B-4E39-A50C-77A5AEDB921A}" dt="2021-02-08T23:48:50.362" v="1095" actId="1076"/>
          <ac:cxnSpMkLst>
            <pc:docMk/>
            <pc:sldMk cId="3904214610" sldId="300"/>
            <ac:cxnSpMk id="25" creationId="{BA2B1CBC-EEB8-4B6E-A9A6-390BD19F44BF}"/>
          </ac:cxnSpMkLst>
        </pc:cxnChg>
        <pc:cxnChg chg="add del mod">
          <ac:chgData name="Chitambar, Eric" userId="05f873b4-a386-453d-a2e0-769001d3b38e" providerId="ADAL" clId="{F40334EC-583B-4E39-A50C-77A5AEDB921A}" dt="2021-02-08T23:49:23.477" v="1100"/>
          <ac:cxnSpMkLst>
            <pc:docMk/>
            <pc:sldMk cId="3904214610" sldId="300"/>
            <ac:cxnSpMk id="35" creationId="{6ABA6AB6-92AF-42DA-8EC0-9733879A5527}"/>
          </ac:cxnSpMkLst>
        </pc:cxnChg>
        <pc:cxnChg chg="add mod">
          <ac:chgData name="Chitambar, Eric" userId="05f873b4-a386-453d-a2e0-769001d3b38e" providerId="ADAL" clId="{F40334EC-583B-4E39-A50C-77A5AEDB921A}" dt="2021-02-09T00:05:46.670" v="1388" actId="1076"/>
          <ac:cxnSpMkLst>
            <pc:docMk/>
            <pc:sldMk cId="3904214610" sldId="300"/>
            <ac:cxnSpMk id="39" creationId="{1D084B7D-361B-4C43-9A65-1F2ED62C7503}"/>
          </ac:cxnSpMkLst>
        </pc:cxnChg>
      </pc:sldChg>
      <pc:sldChg chg="addSp delSp modSp add mod modAnim">
        <pc:chgData name="Chitambar, Eric" userId="05f873b4-a386-453d-a2e0-769001d3b38e" providerId="ADAL" clId="{F40334EC-583B-4E39-A50C-77A5AEDB921A}" dt="2021-02-10T15:32:11.720" v="5276" actId="478"/>
        <pc:sldMkLst>
          <pc:docMk/>
          <pc:sldMk cId="652536624" sldId="301"/>
        </pc:sldMkLst>
        <pc:spChg chg="del">
          <ac:chgData name="Chitambar, Eric" userId="05f873b4-a386-453d-a2e0-769001d3b38e" providerId="ADAL" clId="{F40334EC-583B-4E39-A50C-77A5AEDB921A}" dt="2021-02-09T14:52:01.393" v="1966" actId="478"/>
          <ac:spMkLst>
            <pc:docMk/>
            <pc:sldMk cId="652536624" sldId="301"/>
            <ac:spMk id="35" creationId="{23132629-EEA1-40A4-97AF-ADE6E6BDD75D}"/>
          </ac:spMkLst>
        </pc:spChg>
        <pc:spChg chg="add del mod">
          <ac:chgData name="Chitambar, Eric" userId="05f873b4-a386-453d-a2e0-769001d3b38e" providerId="ADAL" clId="{F40334EC-583B-4E39-A50C-77A5AEDB921A}" dt="2021-02-09T14:51:29.941" v="1944"/>
          <ac:spMkLst>
            <pc:docMk/>
            <pc:sldMk cId="652536624" sldId="301"/>
            <ac:spMk id="37" creationId="{077BDA41-92B6-4DC0-9CCC-2B93E44764D5}"/>
          </ac:spMkLst>
        </pc:spChg>
        <pc:spChg chg="add del mod">
          <ac:chgData name="Chitambar, Eric" userId="05f873b4-a386-453d-a2e0-769001d3b38e" providerId="ADAL" clId="{F40334EC-583B-4E39-A50C-77A5AEDB921A}" dt="2021-02-09T14:51:29.941" v="1944"/>
          <ac:spMkLst>
            <pc:docMk/>
            <pc:sldMk cId="652536624" sldId="301"/>
            <ac:spMk id="38" creationId="{C3E514D3-439D-4F2E-B80F-AEFB73EEBEB2}"/>
          </ac:spMkLst>
        </pc:spChg>
        <pc:spChg chg="add mod">
          <ac:chgData name="Chitambar, Eric" userId="05f873b4-a386-453d-a2e0-769001d3b38e" providerId="ADAL" clId="{F40334EC-583B-4E39-A50C-77A5AEDB921A}" dt="2021-02-09T14:52:36.426" v="2013" actId="1035"/>
          <ac:spMkLst>
            <pc:docMk/>
            <pc:sldMk cId="652536624" sldId="301"/>
            <ac:spMk id="49" creationId="{71F68EBA-F031-4875-9EB7-4004B564E0E0}"/>
          </ac:spMkLst>
        </pc:spChg>
        <pc:spChg chg="add mod">
          <ac:chgData name="Chitambar, Eric" userId="05f873b4-a386-453d-a2e0-769001d3b38e" providerId="ADAL" clId="{F40334EC-583B-4E39-A50C-77A5AEDB921A}" dt="2021-02-09T14:52:36.426" v="2013" actId="1035"/>
          <ac:spMkLst>
            <pc:docMk/>
            <pc:sldMk cId="652536624" sldId="301"/>
            <ac:spMk id="50" creationId="{1F9D0C39-FCEC-405A-960D-B139F1CED13B}"/>
          </ac:spMkLst>
        </pc:spChg>
        <pc:spChg chg="mod">
          <ac:chgData name="Chitambar, Eric" userId="05f873b4-a386-453d-a2e0-769001d3b38e" providerId="ADAL" clId="{F40334EC-583B-4E39-A50C-77A5AEDB921A}" dt="2021-02-09T14:52:15.359" v="1983" actId="1035"/>
          <ac:spMkLst>
            <pc:docMk/>
            <pc:sldMk cId="652536624" sldId="301"/>
            <ac:spMk id="56" creationId="{45BC593C-B490-481B-8DDE-4E577EFC65BA}"/>
          </ac:spMkLst>
        </pc:spChg>
        <pc:spChg chg="mod">
          <ac:chgData name="Chitambar, Eric" userId="05f873b4-a386-453d-a2e0-769001d3b38e" providerId="ADAL" clId="{F40334EC-583B-4E39-A50C-77A5AEDB921A}" dt="2021-02-09T14:52:15.359" v="1983" actId="1035"/>
          <ac:spMkLst>
            <pc:docMk/>
            <pc:sldMk cId="652536624" sldId="301"/>
            <ac:spMk id="58" creationId="{241C93BE-BCAE-4D1F-BD58-D0D98C8ACD7B}"/>
          </ac:spMkLst>
        </pc:spChg>
        <pc:spChg chg="mod">
          <ac:chgData name="Chitambar, Eric" userId="05f873b4-a386-453d-a2e0-769001d3b38e" providerId="ADAL" clId="{F40334EC-583B-4E39-A50C-77A5AEDB921A}" dt="2021-02-09T14:51:42.289" v="1949" actId="14100"/>
          <ac:spMkLst>
            <pc:docMk/>
            <pc:sldMk cId="652536624" sldId="301"/>
            <ac:spMk id="60" creationId="{612ABA0A-3573-4972-8D5A-601351E1081F}"/>
          </ac:spMkLst>
        </pc:spChg>
        <pc:spChg chg="mod">
          <ac:chgData name="Chitambar, Eric" userId="05f873b4-a386-453d-a2e0-769001d3b38e" providerId="ADAL" clId="{F40334EC-583B-4E39-A50C-77A5AEDB921A}" dt="2021-02-09T14:51:47.336" v="1950" actId="14100"/>
          <ac:spMkLst>
            <pc:docMk/>
            <pc:sldMk cId="652536624" sldId="301"/>
            <ac:spMk id="61" creationId="{870E8978-032F-4B1F-8CC0-3776F99D7DE6}"/>
          </ac:spMkLst>
        </pc:spChg>
        <pc:spChg chg="mod">
          <ac:chgData name="Chitambar, Eric" userId="05f873b4-a386-453d-a2e0-769001d3b38e" providerId="ADAL" clId="{F40334EC-583B-4E39-A50C-77A5AEDB921A}" dt="2021-02-09T14:52:15.359" v="1983" actId="1035"/>
          <ac:spMkLst>
            <pc:docMk/>
            <pc:sldMk cId="652536624" sldId="301"/>
            <ac:spMk id="62" creationId="{1FA6473E-4275-4031-920B-ECE30455D67D}"/>
          </ac:spMkLst>
        </pc:spChg>
        <pc:spChg chg="mod">
          <ac:chgData name="Chitambar, Eric" userId="05f873b4-a386-453d-a2e0-769001d3b38e" providerId="ADAL" clId="{F40334EC-583B-4E39-A50C-77A5AEDB921A}" dt="2021-02-09T14:52:15.359" v="1983" actId="1035"/>
          <ac:spMkLst>
            <pc:docMk/>
            <pc:sldMk cId="652536624" sldId="301"/>
            <ac:spMk id="63" creationId="{0D516023-0F54-4303-B54C-410ABAE6D2E9}"/>
          </ac:spMkLst>
        </pc:spChg>
        <pc:spChg chg="add mod">
          <ac:chgData name="Chitambar, Eric" userId="05f873b4-a386-453d-a2e0-769001d3b38e" providerId="ADAL" clId="{F40334EC-583B-4E39-A50C-77A5AEDB921A}" dt="2021-02-09T14:54:24.448" v="2034" actId="1076"/>
          <ac:spMkLst>
            <pc:docMk/>
            <pc:sldMk cId="652536624" sldId="301"/>
            <ac:spMk id="64" creationId="{C9C19E0A-F538-4570-9023-7779BFA0373B}"/>
          </ac:spMkLst>
        </pc:spChg>
        <pc:graphicFrameChg chg="mod">
          <ac:chgData name="Chitambar, Eric" userId="05f873b4-a386-453d-a2e0-769001d3b38e" providerId="ADAL" clId="{F40334EC-583B-4E39-A50C-77A5AEDB921A}" dt="2021-02-09T14:52:15.359" v="1983" actId="1035"/>
          <ac:graphicFrameMkLst>
            <pc:docMk/>
            <pc:sldMk cId="652536624" sldId="301"/>
            <ac:graphicFrameMk id="19" creationId="{4338592F-FA1C-4350-BE38-31BA1A9DA95E}"/>
          </ac:graphicFrameMkLst>
        </pc:graphicFrameChg>
        <pc:graphicFrameChg chg="mod">
          <ac:chgData name="Chitambar, Eric" userId="05f873b4-a386-453d-a2e0-769001d3b38e" providerId="ADAL" clId="{F40334EC-583B-4E39-A50C-77A5AEDB921A}" dt="2021-02-09T14:52:15.359" v="1983" actId="1035"/>
          <ac:graphicFrameMkLst>
            <pc:docMk/>
            <pc:sldMk cId="652536624" sldId="301"/>
            <ac:graphicFrameMk id="24" creationId="{647698A5-0BAB-4F31-9EFD-F023C061E4F9}"/>
          </ac:graphicFrameMkLst>
        </pc:graphicFrameChg>
        <pc:graphicFrameChg chg="add del mod">
          <ac:chgData name="Chitambar, Eric" userId="05f873b4-a386-453d-a2e0-769001d3b38e" providerId="ADAL" clId="{F40334EC-583B-4E39-A50C-77A5AEDB921A}" dt="2021-02-09T14:51:29.941" v="1944"/>
          <ac:graphicFrameMkLst>
            <pc:docMk/>
            <pc:sldMk cId="652536624" sldId="301"/>
            <ac:graphicFrameMk id="34" creationId="{B51F9A7A-F8D9-4A10-B2C5-0949808E8FE9}"/>
          </ac:graphicFrameMkLst>
        </pc:graphicFrameChg>
        <pc:graphicFrameChg chg="add mod">
          <ac:chgData name="Chitambar, Eric" userId="05f873b4-a386-453d-a2e0-769001d3b38e" providerId="ADAL" clId="{F40334EC-583B-4E39-A50C-77A5AEDB921A}" dt="2021-02-09T14:52:36.426" v="2013" actId="1035"/>
          <ac:graphicFrameMkLst>
            <pc:docMk/>
            <pc:sldMk cId="652536624" sldId="301"/>
            <ac:graphicFrameMk id="46" creationId="{FFD58E85-118A-4D1F-9DBF-BC974ED5BFE2}"/>
          </ac:graphicFrameMkLst>
        </pc:graphicFrameChg>
        <pc:picChg chg="del mod ord">
          <ac:chgData name="Chitambar, Eric" userId="05f873b4-a386-453d-a2e0-769001d3b38e" providerId="ADAL" clId="{F40334EC-583B-4E39-A50C-77A5AEDB921A}" dt="2021-02-10T15:30:09.527" v="5245" actId="478"/>
          <ac:picMkLst>
            <pc:docMk/>
            <pc:sldMk cId="652536624" sldId="301"/>
            <ac:picMk id="3" creationId="{613050B0-D407-46E7-8427-B130D07C15CB}"/>
          </ac:picMkLst>
        </pc:picChg>
        <pc:picChg chg="del mod ord">
          <ac:chgData name="Chitambar, Eric" userId="05f873b4-a386-453d-a2e0-769001d3b38e" providerId="ADAL" clId="{F40334EC-583B-4E39-A50C-77A5AEDB921A}" dt="2021-02-10T15:08:53.866" v="4424" actId="478"/>
          <ac:picMkLst>
            <pc:docMk/>
            <pc:sldMk cId="652536624" sldId="301"/>
            <ac:picMk id="4" creationId="{55F4B016-6E9A-4E6C-9EB1-FFF2A5C73B32}"/>
          </ac:picMkLst>
        </pc:picChg>
        <pc:picChg chg="mod ord">
          <ac:chgData name="Chitambar, Eric" userId="05f873b4-a386-453d-a2e0-769001d3b38e" providerId="ADAL" clId="{F40334EC-583B-4E39-A50C-77A5AEDB921A}" dt="2021-02-09T14:54:09.460" v="2031" actId="108"/>
          <ac:picMkLst>
            <pc:docMk/>
            <pc:sldMk cId="652536624" sldId="301"/>
            <ac:picMk id="5" creationId="{D1AC3841-7C20-4914-80B2-61D70AA763EC}"/>
          </ac:picMkLst>
        </pc:picChg>
        <pc:picChg chg="del mod ord">
          <ac:chgData name="Chitambar, Eric" userId="05f873b4-a386-453d-a2e0-769001d3b38e" providerId="ADAL" clId="{F40334EC-583B-4E39-A50C-77A5AEDB921A}" dt="2021-02-10T15:09:04.644" v="4450" actId="478"/>
          <ac:picMkLst>
            <pc:docMk/>
            <pc:sldMk cId="652536624" sldId="301"/>
            <ac:picMk id="8" creationId="{8DF76382-2D18-415C-9213-D2B351195AE6}"/>
          </ac:picMkLst>
        </pc:picChg>
        <pc:picChg chg="del">
          <ac:chgData name="Chitambar, Eric" userId="05f873b4-a386-453d-a2e0-769001d3b38e" providerId="ADAL" clId="{F40334EC-583B-4E39-A50C-77A5AEDB921A}" dt="2021-02-09T14:51:36.277" v="1947" actId="478"/>
          <ac:picMkLst>
            <pc:docMk/>
            <pc:sldMk cId="652536624" sldId="301"/>
            <ac:picMk id="12" creationId="{1F5BA1B0-2EBF-4FFA-8D4E-B1A104FF7AD0}"/>
          </ac:picMkLst>
        </pc:picChg>
        <pc:picChg chg="mod ord">
          <ac:chgData name="Chitambar, Eric" userId="05f873b4-a386-453d-a2e0-769001d3b38e" providerId="ADAL" clId="{F40334EC-583B-4E39-A50C-77A5AEDB921A}" dt="2021-02-10T15:09:10.187" v="4451" actId="1076"/>
          <ac:picMkLst>
            <pc:docMk/>
            <pc:sldMk cId="652536624" sldId="301"/>
            <ac:picMk id="13" creationId="{699AA6B6-87FD-4536-AEA2-5A0E356CB9AC}"/>
          </ac:picMkLst>
        </pc:picChg>
        <pc:picChg chg="del">
          <ac:chgData name="Chitambar, Eric" userId="05f873b4-a386-453d-a2e0-769001d3b38e" providerId="ADAL" clId="{F40334EC-583B-4E39-A50C-77A5AEDB921A}" dt="2021-02-09T14:51:38.537" v="1948" actId="478"/>
          <ac:picMkLst>
            <pc:docMk/>
            <pc:sldMk cId="652536624" sldId="301"/>
            <ac:picMk id="14" creationId="{08156B57-4EF4-4367-9F70-2329020E9185}"/>
          </ac:picMkLst>
        </pc:picChg>
        <pc:picChg chg="del mod ord">
          <ac:chgData name="Chitambar, Eric" userId="05f873b4-a386-453d-a2e0-769001d3b38e" providerId="ADAL" clId="{F40334EC-583B-4E39-A50C-77A5AEDB921A}" dt="2021-02-10T15:28:07.446" v="5171" actId="478"/>
          <ac:picMkLst>
            <pc:docMk/>
            <pc:sldMk cId="652536624" sldId="301"/>
            <ac:picMk id="15" creationId="{AE06A1AA-C07D-4524-A23B-6ABA305CC55F}"/>
          </ac:picMkLst>
        </pc:picChg>
        <pc:picChg chg="del">
          <ac:chgData name="Chitambar, Eric" userId="05f873b4-a386-453d-a2e0-769001d3b38e" providerId="ADAL" clId="{F40334EC-583B-4E39-A50C-77A5AEDB921A}" dt="2021-02-09T14:51:31.759" v="1945" actId="478"/>
          <ac:picMkLst>
            <pc:docMk/>
            <pc:sldMk cId="652536624" sldId="301"/>
            <ac:picMk id="16" creationId="{8A6DCCCD-2E12-44DB-AEEF-037F6074BF9C}"/>
          </ac:picMkLst>
        </pc:picChg>
        <pc:picChg chg="del">
          <ac:chgData name="Chitambar, Eric" userId="05f873b4-a386-453d-a2e0-769001d3b38e" providerId="ADAL" clId="{F40334EC-583B-4E39-A50C-77A5AEDB921A}" dt="2021-02-09T14:52:01.393" v="1966" actId="478"/>
          <ac:picMkLst>
            <pc:docMk/>
            <pc:sldMk cId="652536624" sldId="301"/>
            <ac:picMk id="17" creationId="{8F7AC6CF-4E79-4EA5-8D16-E8207767C4A9}"/>
          </ac:picMkLst>
        </pc:picChg>
        <pc:picChg chg="del mod ord">
          <ac:chgData name="Chitambar, Eric" userId="05f873b4-a386-453d-a2e0-769001d3b38e" providerId="ADAL" clId="{F40334EC-583B-4E39-A50C-77A5AEDB921A}" dt="2021-02-10T15:28:16.693" v="5196" actId="478"/>
          <ac:picMkLst>
            <pc:docMk/>
            <pc:sldMk cId="652536624" sldId="301"/>
            <ac:picMk id="17" creationId="{EF9A0F4D-DC31-4C48-B239-AAE91F8F0A30}"/>
          </ac:picMkLst>
        </pc:picChg>
        <pc:picChg chg="del">
          <ac:chgData name="Chitambar, Eric" userId="05f873b4-a386-453d-a2e0-769001d3b38e" providerId="ADAL" clId="{F40334EC-583B-4E39-A50C-77A5AEDB921A}" dt="2021-02-09T14:51:33.885" v="1946" actId="478"/>
          <ac:picMkLst>
            <pc:docMk/>
            <pc:sldMk cId="652536624" sldId="301"/>
            <ac:picMk id="18" creationId="{1B34373A-3124-42A2-BA95-87F259CA7E51}"/>
          </ac:picMkLst>
        </pc:picChg>
        <pc:picChg chg="del mod ord">
          <ac:chgData name="Chitambar, Eric" userId="05f873b4-a386-453d-a2e0-769001d3b38e" providerId="ADAL" clId="{F40334EC-583B-4E39-A50C-77A5AEDB921A}" dt="2021-02-10T15:28:30.386" v="5221" actId="478"/>
          <ac:picMkLst>
            <pc:docMk/>
            <pc:sldMk cId="652536624" sldId="301"/>
            <ac:picMk id="21" creationId="{C9E865ED-A421-487B-AFC4-9C1268D3C18F}"/>
          </ac:picMkLst>
        </pc:picChg>
        <pc:picChg chg="mod ord">
          <ac:chgData name="Chitambar, Eric" userId="05f873b4-a386-453d-a2e0-769001d3b38e" providerId="ADAL" clId="{F40334EC-583B-4E39-A50C-77A5AEDB921A}" dt="2021-02-10T15:28:30.385" v="5220" actId="108"/>
          <ac:picMkLst>
            <pc:docMk/>
            <pc:sldMk cId="652536624" sldId="301"/>
            <ac:picMk id="23" creationId="{26994133-EC38-4FBF-B897-4D2FDB735530}"/>
          </ac:picMkLst>
        </pc:picChg>
        <pc:picChg chg="del">
          <ac:chgData name="Chitambar, Eric" userId="05f873b4-a386-453d-a2e0-769001d3b38e" providerId="ADAL" clId="{F40334EC-583B-4E39-A50C-77A5AEDB921A}" dt="2021-02-09T14:52:01.393" v="1966" actId="478"/>
          <ac:picMkLst>
            <pc:docMk/>
            <pc:sldMk cId="652536624" sldId="301"/>
            <ac:picMk id="26" creationId="{35D7B852-4F84-4F07-A587-C96D8BDEDE60}"/>
          </ac:picMkLst>
        </pc:picChg>
        <pc:picChg chg="del mod ord">
          <ac:chgData name="Chitambar, Eric" userId="05f873b4-a386-453d-a2e0-769001d3b38e" providerId="ADAL" clId="{F40334EC-583B-4E39-A50C-77A5AEDB921A}" dt="2021-02-10T15:32:11.720" v="5276" actId="478"/>
          <ac:picMkLst>
            <pc:docMk/>
            <pc:sldMk cId="652536624" sldId="301"/>
            <ac:picMk id="27" creationId="{8E10664C-DC08-4A42-A369-10E5F14ED5B6}"/>
          </ac:picMkLst>
        </pc:picChg>
        <pc:picChg chg="del">
          <ac:chgData name="Chitambar, Eric" userId="05f873b4-a386-453d-a2e0-769001d3b38e" providerId="ADAL" clId="{F40334EC-583B-4E39-A50C-77A5AEDB921A}" dt="2021-02-09T14:52:01.393" v="1966" actId="478"/>
          <ac:picMkLst>
            <pc:docMk/>
            <pc:sldMk cId="652536624" sldId="301"/>
            <ac:picMk id="28" creationId="{BF3EF680-16F4-4A29-8DD8-68AB6801ED89}"/>
          </ac:picMkLst>
        </pc:picChg>
        <pc:picChg chg="add del mod">
          <ac:chgData name="Chitambar, Eric" userId="05f873b4-a386-453d-a2e0-769001d3b38e" providerId="ADAL" clId="{F40334EC-583B-4E39-A50C-77A5AEDB921A}" dt="2021-02-10T15:08:30.215" v="4398" actId="478"/>
          <ac:picMkLst>
            <pc:docMk/>
            <pc:sldMk cId="652536624" sldId="301"/>
            <ac:picMk id="29" creationId="{59CB7B2A-D038-4286-8729-E0E1DBFAA431}"/>
          </ac:picMkLst>
        </pc:picChg>
        <pc:picChg chg="add del mod">
          <ac:chgData name="Chitambar, Eric" userId="05f873b4-a386-453d-a2e0-769001d3b38e" providerId="ADAL" clId="{F40334EC-583B-4E39-A50C-77A5AEDB921A}" dt="2021-02-09T14:51:29.941" v="1944"/>
          <ac:picMkLst>
            <pc:docMk/>
            <pc:sldMk cId="652536624" sldId="301"/>
            <ac:picMk id="30" creationId="{390E3547-4AAE-4E3C-BF8B-C6FE72125B31}"/>
          </ac:picMkLst>
        </pc:picChg>
        <pc:picChg chg="mod ord">
          <ac:chgData name="Chitambar, Eric" userId="05f873b4-a386-453d-a2e0-769001d3b38e" providerId="ADAL" clId="{F40334EC-583B-4E39-A50C-77A5AEDB921A}" dt="2021-02-10T15:32:11.718" v="5275" actId="108"/>
          <ac:picMkLst>
            <pc:docMk/>
            <pc:sldMk cId="652536624" sldId="301"/>
            <ac:picMk id="30" creationId="{6783DFC9-C9C8-478A-A0E1-F088F1A4A419}"/>
          </ac:picMkLst>
        </pc:picChg>
        <pc:picChg chg="add del mod">
          <ac:chgData name="Chitambar, Eric" userId="05f873b4-a386-453d-a2e0-769001d3b38e" providerId="ADAL" clId="{F40334EC-583B-4E39-A50C-77A5AEDB921A}" dt="2021-02-09T14:51:29.941" v="1944"/>
          <ac:picMkLst>
            <pc:docMk/>
            <pc:sldMk cId="652536624" sldId="301"/>
            <ac:picMk id="31" creationId="{83F4B07B-36E4-41D8-B26D-18A12DB2B321}"/>
          </ac:picMkLst>
        </pc:picChg>
        <pc:picChg chg="del">
          <ac:chgData name="Chitambar, Eric" userId="05f873b4-a386-453d-a2e0-769001d3b38e" providerId="ADAL" clId="{F40334EC-583B-4E39-A50C-77A5AEDB921A}" dt="2021-02-09T14:52:01.393" v="1966" actId="478"/>
          <ac:picMkLst>
            <pc:docMk/>
            <pc:sldMk cId="652536624" sldId="301"/>
            <ac:picMk id="32" creationId="{DC8DE75F-F2FE-40CD-8EEA-AF50A12172DC}"/>
          </ac:picMkLst>
        </pc:picChg>
        <pc:picChg chg="add del mod">
          <ac:chgData name="Chitambar, Eric" userId="05f873b4-a386-453d-a2e0-769001d3b38e" providerId="ADAL" clId="{F40334EC-583B-4E39-A50C-77A5AEDB921A}" dt="2021-02-09T14:51:29.941" v="1944"/>
          <ac:picMkLst>
            <pc:docMk/>
            <pc:sldMk cId="652536624" sldId="301"/>
            <ac:picMk id="33" creationId="{0ECC3172-0EEA-4A82-ABDE-82FB61527369}"/>
          </ac:picMkLst>
        </pc:picChg>
        <pc:picChg chg="add del mod">
          <ac:chgData name="Chitambar, Eric" userId="05f873b4-a386-453d-a2e0-769001d3b38e" providerId="ADAL" clId="{F40334EC-583B-4E39-A50C-77A5AEDB921A}" dt="2021-02-09T14:51:29.941" v="1944"/>
          <ac:picMkLst>
            <pc:docMk/>
            <pc:sldMk cId="652536624" sldId="301"/>
            <ac:picMk id="39" creationId="{DFD07B79-2C77-4F94-B968-6DD2F4A97F09}"/>
          </ac:picMkLst>
        </pc:picChg>
        <pc:picChg chg="add del mod">
          <ac:chgData name="Chitambar, Eric" userId="05f873b4-a386-453d-a2e0-769001d3b38e" providerId="ADAL" clId="{F40334EC-583B-4E39-A50C-77A5AEDB921A}" dt="2021-02-09T14:51:29.941" v="1944"/>
          <ac:picMkLst>
            <pc:docMk/>
            <pc:sldMk cId="652536624" sldId="301"/>
            <ac:picMk id="40" creationId="{0EDE066F-F29B-4C27-95BD-8217FA1C600D}"/>
          </ac:picMkLst>
        </pc:picChg>
        <pc:picChg chg="add del mod">
          <ac:chgData name="Chitambar, Eric" userId="05f873b4-a386-453d-a2e0-769001d3b38e" providerId="ADAL" clId="{F40334EC-583B-4E39-A50C-77A5AEDB921A}" dt="2021-02-09T14:51:29.941" v="1944"/>
          <ac:picMkLst>
            <pc:docMk/>
            <pc:sldMk cId="652536624" sldId="301"/>
            <ac:picMk id="41" creationId="{DE62FA1C-EE7F-4EF7-B2DB-67FB89FE25DE}"/>
          </ac:picMkLst>
        </pc:picChg>
        <pc:picChg chg="add del mod">
          <ac:chgData name="Chitambar, Eric" userId="05f873b4-a386-453d-a2e0-769001d3b38e" providerId="ADAL" clId="{F40334EC-583B-4E39-A50C-77A5AEDB921A}" dt="2021-02-09T14:51:29.941" v="1944"/>
          <ac:picMkLst>
            <pc:docMk/>
            <pc:sldMk cId="652536624" sldId="301"/>
            <ac:picMk id="42" creationId="{F96A9B5B-DC95-4985-91E0-6B323E022B5F}"/>
          </ac:picMkLst>
        </pc:picChg>
        <pc:picChg chg="add del mod">
          <ac:chgData name="Chitambar, Eric" userId="05f873b4-a386-453d-a2e0-769001d3b38e" providerId="ADAL" clId="{F40334EC-583B-4E39-A50C-77A5AEDB921A}" dt="2021-02-10T15:27:58.838" v="5146" actId="478"/>
          <ac:picMkLst>
            <pc:docMk/>
            <pc:sldMk cId="652536624" sldId="301"/>
            <ac:picMk id="43" creationId="{8E411476-D2C4-412E-8543-00583CE5A496}"/>
          </ac:picMkLst>
        </pc:picChg>
        <pc:picChg chg="add del mod">
          <ac:chgData name="Chitambar, Eric" userId="05f873b4-a386-453d-a2e0-769001d3b38e" providerId="ADAL" clId="{F40334EC-583B-4E39-A50C-77A5AEDB921A}" dt="2021-02-09T14:52:31.204" v="2003" actId="478"/>
          <ac:picMkLst>
            <pc:docMk/>
            <pc:sldMk cId="652536624" sldId="301"/>
            <ac:picMk id="44" creationId="{F2D2CA33-F8E0-4B90-A13A-08EACD37425C}"/>
          </ac:picMkLst>
        </pc:picChg>
        <pc:picChg chg="add mod">
          <ac:chgData name="Chitambar, Eric" userId="05f873b4-a386-453d-a2e0-769001d3b38e" providerId="ADAL" clId="{F40334EC-583B-4E39-A50C-77A5AEDB921A}" dt="2021-02-09T14:52:01.742" v="1967"/>
          <ac:picMkLst>
            <pc:docMk/>
            <pc:sldMk cId="652536624" sldId="301"/>
            <ac:picMk id="45" creationId="{2CA95052-1D41-4F51-B265-B814A1094D1B}"/>
          </ac:picMkLst>
        </pc:picChg>
        <pc:picChg chg="del">
          <ac:chgData name="Chitambar, Eric" userId="05f873b4-a386-453d-a2e0-769001d3b38e" providerId="ADAL" clId="{F40334EC-583B-4E39-A50C-77A5AEDB921A}" dt="2021-02-09T14:50:53.206" v="1940" actId="478"/>
          <ac:picMkLst>
            <pc:docMk/>
            <pc:sldMk cId="652536624" sldId="301"/>
            <ac:picMk id="47" creationId="{4D46D7D0-CB2F-4507-BF81-FF8CF549F5F3}"/>
          </ac:picMkLst>
        </pc:picChg>
        <pc:picChg chg="add mod">
          <ac:chgData name="Chitambar, Eric" userId="05f873b4-a386-453d-a2e0-769001d3b38e" providerId="ADAL" clId="{F40334EC-583B-4E39-A50C-77A5AEDB921A}" dt="2021-02-09T14:52:36.426" v="2013" actId="1035"/>
          <ac:picMkLst>
            <pc:docMk/>
            <pc:sldMk cId="652536624" sldId="301"/>
            <ac:picMk id="51" creationId="{FD3B330A-11CC-4C18-A3B3-BB2F605E4C59}"/>
          </ac:picMkLst>
        </pc:picChg>
        <pc:picChg chg="add mod">
          <ac:chgData name="Chitambar, Eric" userId="05f873b4-a386-453d-a2e0-769001d3b38e" providerId="ADAL" clId="{F40334EC-583B-4E39-A50C-77A5AEDB921A}" dt="2021-02-09T14:52:36.426" v="2013" actId="1035"/>
          <ac:picMkLst>
            <pc:docMk/>
            <pc:sldMk cId="652536624" sldId="301"/>
            <ac:picMk id="52" creationId="{696B00E1-3B2B-423F-8BE1-4B36EC0B5175}"/>
          </ac:picMkLst>
        </pc:picChg>
        <pc:picChg chg="add mod">
          <ac:chgData name="Chitambar, Eric" userId="05f873b4-a386-453d-a2e0-769001d3b38e" providerId="ADAL" clId="{F40334EC-583B-4E39-A50C-77A5AEDB921A}" dt="2021-02-09T14:52:01.742" v="1967"/>
          <ac:picMkLst>
            <pc:docMk/>
            <pc:sldMk cId="652536624" sldId="301"/>
            <ac:picMk id="53" creationId="{BE325287-64C3-4FAC-BD06-EF0312F9827A}"/>
          </ac:picMkLst>
        </pc:picChg>
        <pc:picChg chg="add mod">
          <ac:chgData name="Chitambar, Eric" userId="05f873b4-a386-453d-a2e0-769001d3b38e" providerId="ADAL" clId="{F40334EC-583B-4E39-A50C-77A5AEDB921A}" dt="2021-02-09T14:52:01.742" v="1967"/>
          <ac:picMkLst>
            <pc:docMk/>
            <pc:sldMk cId="652536624" sldId="301"/>
            <ac:picMk id="54" creationId="{FD2298B0-A156-4608-9CE2-9D4D00B9F77E}"/>
          </ac:picMkLst>
        </pc:picChg>
        <pc:picChg chg="add mod">
          <ac:chgData name="Chitambar, Eric" userId="05f873b4-a386-453d-a2e0-769001d3b38e" providerId="ADAL" clId="{F40334EC-583B-4E39-A50C-77A5AEDB921A}" dt="2021-02-09T14:54:24.448" v="2034" actId="1076"/>
          <ac:picMkLst>
            <pc:docMk/>
            <pc:sldMk cId="652536624" sldId="301"/>
            <ac:picMk id="55" creationId="{636E9D9D-66E9-4DFC-BD48-4DD7CE4DA58E}"/>
          </ac:picMkLst>
        </pc:picChg>
        <pc:picChg chg="add del mod">
          <ac:chgData name="Chitambar, Eric" userId="05f873b4-a386-453d-a2e0-769001d3b38e" providerId="ADAL" clId="{F40334EC-583B-4E39-A50C-77A5AEDB921A}" dt="2021-02-09T14:54:09.461" v="2032" actId="478"/>
          <ac:picMkLst>
            <pc:docMk/>
            <pc:sldMk cId="652536624" sldId="301"/>
            <ac:picMk id="65" creationId="{0886A711-F174-413A-B300-E872546CE16D}"/>
          </ac:picMkLst>
        </pc:picChg>
        <pc:cxnChg chg="mod">
          <ac:chgData name="Chitambar, Eric" userId="05f873b4-a386-453d-a2e0-769001d3b38e" providerId="ADAL" clId="{F40334EC-583B-4E39-A50C-77A5AEDB921A}" dt="2021-02-09T14:52:15.359" v="1983" actId="1035"/>
          <ac:cxnSpMkLst>
            <pc:docMk/>
            <pc:sldMk cId="652536624" sldId="301"/>
            <ac:cxnSpMk id="20" creationId="{963D489A-2602-493A-93C1-E912903F0C68}"/>
          </ac:cxnSpMkLst>
        </pc:cxnChg>
        <pc:cxnChg chg="mod">
          <ac:chgData name="Chitambar, Eric" userId="05f873b4-a386-453d-a2e0-769001d3b38e" providerId="ADAL" clId="{F40334EC-583B-4E39-A50C-77A5AEDB921A}" dt="2021-02-09T14:52:15.359" v="1983" actId="1035"/>
          <ac:cxnSpMkLst>
            <pc:docMk/>
            <pc:sldMk cId="652536624" sldId="301"/>
            <ac:cxnSpMk id="25" creationId="{BA2B1CBC-EEB8-4B6E-A9A6-390BD19F44BF}"/>
          </ac:cxnSpMkLst>
        </pc:cxnChg>
        <pc:cxnChg chg="add del mod">
          <ac:chgData name="Chitambar, Eric" userId="05f873b4-a386-453d-a2e0-769001d3b38e" providerId="ADAL" clId="{F40334EC-583B-4E39-A50C-77A5AEDB921A}" dt="2021-02-09T14:51:29.941" v="1944"/>
          <ac:cxnSpMkLst>
            <pc:docMk/>
            <pc:sldMk cId="652536624" sldId="301"/>
            <ac:cxnSpMk id="36" creationId="{8A21A892-03A5-4E14-B8F2-FDB813C7EAB5}"/>
          </ac:cxnSpMkLst>
        </pc:cxnChg>
        <pc:cxnChg chg="add mod">
          <ac:chgData name="Chitambar, Eric" userId="05f873b4-a386-453d-a2e0-769001d3b38e" providerId="ADAL" clId="{F40334EC-583B-4E39-A50C-77A5AEDB921A}" dt="2021-02-09T14:52:36.426" v="2013" actId="1035"/>
          <ac:cxnSpMkLst>
            <pc:docMk/>
            <pc:sldMk cId="652536624" sldId="301"/>
            <ac:cxnSpMk id="48" creationId="{F552EA83-2828-4AA6-B89E-64675001ADDD}"/>
          </ac:cxnSpMkLst>
        </pc:cxnChg>
      </pc:sldChg>
      <pc:sldChg chg="addSp delSp modSp add mod modAnim">
        <pc:chgData name="Chitambar, Eric" userId="05f873b4-a386-453d-a2e0-769001d3b38e" providerId="ADAL" clId="{F40334EC-583B-4E39-A50C-77A5AEDB921A}" dt="2021-02-10T15:34:24.512" v="5318"/>
        <pc:sldMkLst>
          <pc:docMk/>
          <pc:sldMk cId="2935238992" sldId="302"/>
        </pc:sldMkLst>
        <pc:spChg chg="del">
          <ac:chgData name="Chitambar, Eric" userId="05f873b4-a386-453d-a2e0-769001d3b38e" providerId="ADAL" clId="{F40334EC-583B-4E39-A50C-77A5AEDB921A}" dt="2021-02-09T17:58:44.836" v="2191" actId="478"/>
          <ac:spMkLst>
            <pc:docMk/>
            <pc:sldMk cId="2935238992" sldId="302"/>
            <ac:spMk id="49" creationId="{71F68EBA-F031-4875-9EB7-4004B564E0E0}"/>
          </ac:spMkLst>
        </pc:spChg>
        <pc:spChg chg="del">
          <ac:chgData name="Chitambar, Eric" userId="05f873b4-a386-453d-a2e0-769001d3b38e" providerId="ADAL" clId="{F40334EC-583B-4E39-A50C-77A5AEDB921A}" dt="2021-02-09T17:58:44.836" v="2191" actId="478"/>
          <ac:spMkLst>
            <pc:docMk/>
            <pc:sldMk cId="2935238992" sldId="302"/>
            <ac:spMk id="50" creationId="{1F9D0C39-FCEC-405A-960D-B139F1CED13B}"/>
          </ac:spMkLst>
        </pc:spChg>
        <pc:spChg chg="del">
          <ac:chgData name="Chitambar, Eric" userId="05f873b4-a386-453d-a2e0-769001d3b38e" providerId="ADAL" clId="{F40334EC-583B-4E39-A50C-77A5AEDB921A}" dt="2021-02-09T17:56:11.520" v="2150" actId="478"/>
          <ac:spMkLst>
            <pc:docMk/>
            <pc:sldMk cId="2935238992" sldId="302"/>
            <ac:spMk id="56" creationId="{45BC593C-B490-481B-8DDE-4E577EFC65BA}"/>
          </ac:spMkLst>
        </pc:spChg>
        <pc:spChg chg="del">
          <ac:chgData name="Chitambar, Eric" userId="05f873b4-a386-453d-a2e0-769001d3b38e" providerId="ADAL" clId="{F40334EC-583B-4E39-A50C-77A5AEDB921A}" dt="2021-02-09T17:52:24.671" v="2088" actId="478"/>
          <ac:spMkLst>
            <pc:docMk/>
            <pc:sldMk cId="2935238992" sldId="302"/>
            <ac:spMk id="57" creationId="{1C194AC2-60DF-4009-87DA-DB7CFF47F63A}"/>
          </ac:spMkLst>
        </pc:spChg>
        <pc:spChg chg="mod">
          <ac:chgData name="Chitambar, Eric" userId="05f873b4-a386-453d-a2e0-769001d3b38e" providerId="ADAL" clId="{F40334EC-583B-4E39-A50C-77A5AEDB921A}" dt="2021-02-09T17:58:06.517" v="2189" actId="1076"/>
          <ac:spMkLst>
            <pc:docMk/>
            <pc:sldMk cId="2935238992" sldId="302"/>
            <ac:spMk id="58" creationId="{241C93BE-BCAE-4D1F-BD58-D0D98C8ACD7B}"/>
          </ac:spMkLst>
        </pc:spChg>
        <pc:spChg chg="del">
          <ac:chgData name="Chitambar, Eric" userId="05f873b4-a386-453d-a2e0-769001d3b38e" providerId="ADAL" clId="{F40334EC-583B-4E39-A50C-77A5AEDB921A}" dt="2021-02-09T17:53:32.871" v="2096" actId="478"/>
          <ac:spMkLst>
            <pc:docMk/>
            <pc:sldMk cId="2935238992" sldId="302"/>
            <ac:spMk id="59" creationId="{CF5BCDAF-5734-4C07-9C83-6AFB94BC2473}"/>
          </ac:spMkLst>
        </pc:spChg>
        <pc:spChg chg="del">
          <ac:chgData name="Chitambar, Eric" userId="05f873b4-a386-453d-a2e0-769001d3b38e" providerId="ADAL" clId="{F40334EC-583B-4E39-A50C-77A5AEDB921A}" dt="2021-02-09T17:52:24.671" v="2088" actId="478"/>
          <ac:spMkLst>
            <pc:docMk/>
            <pc:sldMk cId="2935238992" sldId="302"/>
            <ac:spMk id="60" creationId="{612ABA0A-3573-4972-8D5A-601351E1081F}"/>
          </ac:spMkLst>
        </pc:spChg>
        <pc:spChg chg="del">
          <ac:chgData name="Chitambar, Eric" userId="05f873b4-a386-453d-a2e0-769001d3b38e" providerId="ADAL" clId="{F40334EC-583B-4E39-A50C-77A5AEDB921A}" dt="2021-02-09T17:53:32.871" v="2096" actId="478"/>
          <ac:spMkLst>
            <pc:docMk/>
            <pc:sldMk cId="2935238992" sldId="302"/>
            <ac:spMk id="61" creationId="{870E8978-032F-4B1F-8CC0-3776F99D7DE6}"/>
          </ac:spMkLst>
        </pc:spChg>
        <pc:spChg chg="del">
          <ac:chgData name="Chitambar, Eric" userId="05f873b4-a386-453d-a2e0-769001d3b38e" providerId="ADAL" clId="{F40334EC-583B-4E39-A50C-77A5AEDB921A}" dt="2021-02-09T17:56:11.520" v="2150" actId="478"/>
          <ac:spMkLst>
            <pc:docMk/>
            <pc:sldMk cId="2935238992" sldId="302"/>
            <ac:spMk id="62" creationId="{1FA6473E-4275-4031-920B-ECE30455D67D}"/>
          </ac:spMkLst>
        </pc:spChg>
        <pc:spChg chg="del">
          <ac:chgData name="Chitambar, Eric" userId="05f873b4-a386-453d-a2e0-769001d3b38e" providerId="ADAL" clId="{F40334EC-583B-4E39-A50C-77A5AEDB921A}" dt="2021-02-09T17:56:38.670" v="2161" actId="478"/>
          <ac:spMkLst>
            <pc:docMk/>
            <pc:sldMk cId="2935238992" sldId="302"/>
            <ac:spMk id="63" creationId="{0D516023-0F54-4303-B54C-410ABAE6D2E9}"/>
          </ac:spMkLst>
        </pc:spChg>
        <pc:spChg chg="del">
          <ac:chgData name="Chitambar, Eric" userId="05f873b4-a386-453d-a2e0-769001d3b38e" providerId="ADAL" clId="{F40334EC-583B-4E39-A50C-77A5AEDB921A}" dt="2021-02-09T17:58:44.836" v="2191" actId="478"/>
          <ac:spMkLst>
            <pc:docMk/>
            <pc:sldMk cId="2935238992" sldId="302"/>
            <ac:spMk id="64" creationId="{C9C19E0A-F538-4570-9023-7779BFA0373B}"/>
          </ac:spMkLst>
        </pc:spChg>
        <pc:spChg chg="add mod">
          <ac:chgData name="Chitambar, Eric" userId="05f873b4-a386-453d-a2e0-769001d3b38e" providerId="ADAL" clId="{F40334EC-583B-4E39-A50C-77A5AEDB921A}" dt="2021-02-09T17:58:06.517" v="2189" actId="1076"/>
          <ac:spMkLst>
            <pc:docMk/>
            <pc:sldMk cId="2935238992" sldId="302"/>
            <ac:spMk id="65" creationId="{4FEB2486-A148-4777-936B-A6F81C5E6856}"/>
          </ac:spMkLst>
        </pc:spChg>
        <pc:spChg chg="add mod">
          <ac:chgData name="Chitambar, Eric" userId="05f873b4-a386-453d-a2e0-769001d3b38e" providerId="ADAL" clId="{F40334EC-583B-4E39-A50C-77A5AEDB921A}" dt="2021-02-09T17:59:47.374" v="2209" actId="1076"/>
          <ac:spMkLst>
            <pc:docMk/>
            <pc:sldMk cId="2935238992" sldId="302"/>
            <ac:spMk id="68" creationId="{E03FA32E-D997-4F3D-875C-0420280353D3}"/>
          </ac:spMkLst>
        </pc:spChg>
        <pc:spChg chg="add mod">
          <ac:chgData name="Chitambar, Eric" userId="05f873b4-a386-453d-a2e0-769001d3b38e" providerId="ADAL" clId="{F40334EC-583B-4E39-A50C-77A5AEDB921A}" dt="2021-02-09T17:59:47.374" v="2209" actId="1076"/>
          <ac:spMkLst>
            <pc:docMk/>
            <pc:sldMk cId="2935238992" sldId="302"/>
            <ac:spMk id="71" creationId="{7F9011B9-300B-4D34-843A-3C47B23A6F2D}"/>
          </ac:spMkLst>
        </pc:spChg>
        <pc:spChg chg="add mod">
          <ac:chgData name="Chitambar, Eric" userId="05f873b4-a386-453d-a2e0-769001d3b38e" providerId="ADAL" clId="{F40334EC-583B-4E39-A50C-77A5AEDB921A}" dt="2021-02-09T18:05:16.103" v="2342" actId="1076"/>
          <ac:spMkLst>
            <pc:docMk/>
            <pc:sldMk cId="2935238992" sldId="302"/>
            <ac:spMk id="87" creationId="{B33193CB-6A25-443B-BDDE-AA20EA6C2506}"/>
          </ac:spMkLst>
        </pc:spChg>
        <pc:graphicFrameChg chg="del">
          <ac:chgData name="Chitambar, Eric" userId="05f873b4-a386-453d-a2e0-769001d3b38e" providerId="ADAL" clId="{F40334EC-583B-4E39-A50C-77A5AEDB921A}" dt="2021-02-09T17:52:24.671" v="2088" actId="478"/>
          <ac:graphicFrameMkLst>
            <pc:docMk/>
            <pc:sldMk cId="2935238992" sldId="302"/>
            <ac:graphicFrameMk id="6" creationId="{EAEA6CD8-3F46-4C1E-AC7F-0C7FB2BDE610}"/>
          </ac:graphicFrameMkLst>
        </pc:graphicFrameChg>
        <pc:graphicFrameChg chg="del">
          <ac:chgData name="Chitambar, Eric" userId="05f873b4-a386-453d-a2e0-769001d3b38e" providerId="ADAL" clId="{F40334EC-583B-4E39-A50C-77A5AEDB921A}" dt="2021-02-09T17:53:32.871" v="2096" actId="478"/>
          <ac:graphicFrameMkLst>
            <pc:docMk/>
            <pc:sldMk cId="2935238992" sldId="302"/>
            <ac:graphicFrameMk id="10" creationId="{0BC6BB7A-C7AA-4DC4-9992-D3C58BED0D57}"/>
          </ac:graphicFrameMkLst>
        </pc:graphicFrameChg>
        <pc:graphicFrameChg chg="del">
          <ac:chgData name="Chitambar, Eric" userId="05f873b4-a386-453d-a2e0-769001d3b38e" providerId="ADAL" clId="{F40334EC-583B-4E39-A50C-77A5AEDB921A}" dt="2021-02-09T17:56:11.520" v="2150" actId="478"/>
          <ac:graphicFrameMkLst>
            <pc:docMk/>
            <pc:sldMk cId="2935238992" sldId="302"/>
            <ac:graphicFrameMk id="19" creationId="{4338592F-FA1C-4350-BE38-31BA1A9DA95E}"/>
          </ac:graphicFrameMkLst>
        </pc:graphicFrameChg>
        <pc:graphicFrameChg chg="del">
          <ac:chgData name="Chitambar, Eric" userId="05f873b4-a386-453d-a2e0-769001d3b38e" providerId="ADAL" clId="{F40334EC-583B-4E39-A50C-77A5AEDB921A}" dt="2021-02-09T17:56:38.670" v="2161" actId="478"/>
          <ac:graphicFrameMkLst>
            <pc:docMk/>
            <pc:sldMk cId="2935238992" sldId="302"/>
            <ac:graphicFrameMk id="24" creationId="{647698A5-0BAB-4F31-9EFD-F023C061E4F9}"/>
          </ac:graphicFrameMkLst>
        </pc:graphicFrameChg>
        <pc:graphicFrameChg chg="del">
          <ac:chgData name="Chitambar, Eric" userId="05f873b4-a386-453d-a2e0-769001d3b38e" providerId="ADAL" clId="{F40334EC-583B-4E39-A50C-77A5AEDB921A}" dt="2021-02-09T17:58:44.836" v="2191" actId="478"/>
          <ac:graphicFrameMkLst>
            <pc:docMk/>
            <pc:sldMk cId="2935238992" sldId="302"/>
            <ac:graphicFrameMk id="46" creationId="{FFD58E85-118A-4D1F-9DBF-BC974ED5BFE2}"/>
          </ac:graphicFrameMkLst>
        </pc:graphicFrameChg>
        <pc:picChg chg="del mod ord">
          <ac:chgData name="Chitambar, Eric" userId="05f873b4-a386-453d-a2e0-769001d3b38e" providerId="ADAL" clId="{F40334EC-583B-4E39-A50C-77A5AEDB921A}" dt="2021-02-10T15:34:11.063" v="5315" actId="478"/>
          <ac:picMkLst>
            <pc:docMk/>
            <pc:sldMk cId="2935238992" sldId="302"/>
            <ac:picMk id="3" creationId="{569E47AF-C6D3-41B3-BA92-A984891362F2}"/>
          </ac:picMkLst>
        </pc:picChg>
        <pc:picChg chg="del">
          <ac:chgData name="Chitambar, Eric" userId="05f873b4-a386-453d-a2e0-769001d3b38e" providerId="ADAL" clId="{F40334EC-583B-4E39-A50C-77A5AEDB921A}" dt="2021-02-09T17:58:44.836" v="2191" actId="478"/>
          <ac:picMkLst>
            <pc:docMk/>
            <pc:sldMk cId="2935238992" sldId="302"/>
            <ac:picMk id="3" creationId="{613050B0-D407-46E7-8427-B130D07C15CB}"/>
          </ac:picMkLst>
        </pc:picChg>
        <pc:picChg chg="del mod ord">
          <ac:chgData name="Chitambar, Eric" userId="05f873b4-a386-453d-a2e0-769001d3b38e" providerId="ADAL" clId="{F40334EC-583B-4E39-A50C-77A5AEDB921A}" dt="2021-02-09T17:51:40.444" v="2087" actId="478"/>
          <ac:picMkLst>
            <pc:docMk/>
            <pc:sldMk cId="2935238992" sldId="302"/>
            <ac:picMk id="4" creationId="{26CC3969-97A4-4E43-993B-696CE4A3F659}"/>
          </ac:picMkLst>
        </pc:picChg>
        <pc:picChg chg="mod ord">
          <ac:chgData name="Chitambar, Eric" userId="05f873b4-a386-453d-a2e0-769001d3b38e" providerId="ADAL" clId="{F40334EC-583B-4E39-A50C-77A5AEDB921A}" dt="2021-02-10T15:34:11.061" v="5314" actId="108"/>
          <ac:picMkLst>
            <pc:docMk/>
            <pc:sldMk cId="2935238992" sldId="302"/>
            <ac:picMk id="5" creationId="{9BFA89A6-CFEC-479C-9108-CB70EBA22E90}"/>
          </ac:picMkLst>
        </pc:picChg>
        <pc:picChg chg="del">
          <ac:chgData name="Chitambar, Eric" userId="05f873b4-a386-453d-a2e0-769001d3b38e" providerId="ADAL" clId="{F40334EC-583B-4E39-A50C-77A5AEDB921A}" dt="2021-02-09T17:58:44.836" v="2191" actId="478"/>
          <ac:picMkLst>
            <pc:docMk/>
            <pc:sldMk cId="2935238992" sldId="302"/>
            <ac:picMk id="5" creationId="{D1AC3841-7C20-4914-80B2-61D70AA763EC}"/>
          </ac:picMkLst>
        </pc:picChg>
        <pc:picChg chg="del mod ord">
          <ac:chgData name="Chitambar, Eric" userId="05f873b4-a386-453d-a2e0-769001d3b38e" providerId="ADAL" clId="{F40334EC-583B-4E39-A50C-77A5AEDB921A}" dt="2021-02-09T18:12:10.586" v="2413" actId="478"/>
          <ac:picMkLst>
            <pc:docMk/>
            <pc:sldMk cId="2935238992" sldId="302"/>
            <ac:picMk id="8" creationId="{4688AD06-244B-4624-9072-7968F8BB017D}"/>
          </ac:picMkLst>
        </pc:picChg>
        <pc:picChg chg="del mod">
          <ac:chgData name="Chitambar, Eric" userId="05f873b4-a386-453d-a2e0-769001d3b38e" providerId="ADAL" clId="{F40334EC-583B-4E39-A50C-77A5AEDB921A}" dt="2021-02-09T17:55:08.576" v="2121" actId="478"/>
          <ac:picMkLst>
            <pc:docMk/>
            <pc:sldMk cId="2935238992" sldId="302"/>
            <ac:picMk id="13" creationId="{C507FEB9-6D5F-4404-8F8C-06A76ACB0249}"/>
          </ac:picMkLst>
        </pc:picChg>
        <pc:picChg chg="mod">
          <ac:chgData name="Chitambar, Eric" userId="05f873b4-a386-453d-a2e0-769001d3b38e" providerId="ADAL" clId="{F40334EC-583B-4E39-A50C-77A5AEDB921A}" dt="2021-02-09T17:58:06.517" v="2189" actId="1076"/>
          <ac:picMkLst>
            <pc:docMk/>
            <pc:sldMk cId="2935238992" sldId="302"/>
            <ac:picMk id="15" creationId="{E01D5595-9B51-4F1F-AF28-C274B170DE46}"/>
          </ac:picMkLst>
        </pc:picChg>
        <pc:picChg chg="del mod ord">
          <ac:chgData name="Chitambar, Eric" userId="05f873b4-a386-453d-a2e0-769001d3b38e" providerId="ADAL" clId="{F40334EC-583B-4E39-A50C-77A5AEDB921A}" dt="2021-02-09T17:55:15.516" v="2135" actId="478"/>
          <ac:picMkLst>
            <pc:docMk/>
            <pc:sldMk cId="2935238992" sldId="302"/>
            <ac:picMk id="17" creationId="{36AB26ED-0EAC-424E-91A2-189EE5C51C31}"/>
          </ac:picMkLst>
        </pc:picChg>
        <pc:picChg chg="mod ord">
          <ac:chgData name="Chitambar, Eric" userId="05f873b4-a386-453d-a2e0-769001d3b38e" providerId="ADAL" clId="{F40334EC-583B-4E39-A50C-77A5AEDB921A}" dt="2021-02-09T17:55:15.515" v="2134" actId="108"/>
          <ac:picMkLst>
            <pc:docMk/>
            <pc:sldMk cId="2935238992" sldId="302"/>
            <ac:picMk id="21" creationId="{E07380A8-DC57-420F-B921-27A9C6B3FB4F}"/>
          </ac:picMkLst>
        </pc:picChg>
        <pc:picChg chg="mod ord">
          <ac:chgData name="Chitambar, Eric" userId="05f873b4-a386-453d-a2e0-769001d3b38e" providerId="ADAL" clId="{F40334EC-583B-4E39-A50C-77A5AEDB921A}" dt="2021-02-09T17:58:06.517" v="2189" actId="1076"/>
          <ac:picMkLst>
            <pc:docMk/>
            <pc:sldMk cId="2935238992" sldId="302"/>
            <ac:picMk id="23" creationId="{F40BAE3E-2CDE-4EF0-8768-7EFC20480F1D}"/>
          </ac:picMkLst>
        </pc:picChg>
        <pc:picChg chg="del mod">
          <ac:chgData name="Chitambar, Eric" userId="05f873b4-a386-453d-a2e0-769001d3b38e" providerId="ADAL" clId="{F40334EC-583B-4E39-A50C-77A5AEDB921A}" dt="2021-02-09T17:51:24.793" v="2061" actId="478"/>
          <ac:picMkLst>
            <pc:docMk/>
            <pc:sldMk cId="2935238992" sldId="302"/>
            <ac:picMk id="29" creationId="{59CB7B2A-D038-4286-8729-E0E1DBFAA431}"/>
          </ac:picMkLst>
        </pc:picChg>
        <pc:picChg chg="mod ord">
          <ac:chgData name="Chitambar, Eric" userId="05f873b4-a386-453d-a2e0-769001d3b38e" providerId="ADAL" clId="{F40334EC-583B-4E39-A50C-77A5AEDB921A}" dt="2021-02-09T18:00:19.866" v="2243" actId="1076"/>
          <ac:picMkLst>
            <pc:docMk/>
            <pc:sldMk cId="2935238992" sldId="302"/>
            <ac:picMk id="30" creationId="{A379E1A5-D521-45A4-84FB-A573C1E07574}"/>
          </ac:picMkLst>
        </pc:picChg>
        <pc:picChg chg="mod ord">
          <ac:chgData name="Chitambar, Eric" userId="05f873b4-a386-453d-a2e0-769001d3b38e" providerId="ADAL" clId="{F40334EC-583B-4E39-A50C-77A5AEDB921A}" dt="2021-02-09T17:59:27.271" v="2206" actId="1076"/>
          <ac:picMkLst>
            <pc:docMk/>
            <pc:sldMk cId="2935238992" sldId="302"/>
            <ac:picMk id="32" creationId="{18E59E3D-85B8-42EA-98DE-E26289D804A7}"/>
          </ac:picMkLst>
        </pc:picChg>
        <pc:picChg chg="mod ord">
          <ac:chgData name="Chitambar, Eric" userId="05f873b4-a386-453d-a2e0-769001d3b38e" providerId="ADAL" clId="{F40334EC-583B-4E39-A50C-77A5AEDB921A}" dt="2021-02-09T17:59:56.826" v="2223" actId="108"/>
          <ac:picMkLst>
            <pc:docMk/>
            <pc:sldMk cId="2935238992" sldId="302"/>
            <ac:picMk id="34" creationId="{A9DD4B57-81CC-4389-87B4-4014D60285EF}"/>
          </ac:picMkLst>
        </pc:picChg>
        <pc:picChg chg="mod ord">
          <ac:chgData name="Chitambar, Eric" userId="05f873b4-a386-453d-a2e0-769001d3b38e" providerId="ADAL" clId="{F40334EC-583B-4E39-A50C-77A5AEDB921A}" dt="2021-02-09T18:00:13.517" v="2241" actId="1076"/>
          <ac:picMkLst>
            <pc:docMk/>
            <pc:sldMk cId="2935238992" sldId="302"/>
            <ac:picMk id="36" creationId="{16F38B81-66C6-4255-9A79-C28ADFC2DFED}"/>
          </ac:picMkLst>
        </pc:picChg>
        <pc:picChg chg="mod ord">
          <ac:chgData name="Chitambar, Eric" userId="05f873b4-a386-453d-a2e0-769001d3b38e" providerId="ADAL" clId="{F40334EC-583B-4E39-A50C-77A5AEDB921A}" dt="2021-02-09T18:00:33.526" v="2256" actId="108"/>
          <ac:picMkLst>
            <pc:docMk/>
            <pc:sldMk cId="2935238992" sldId="302"/>
            <ac:picMk id="38" creationId="{95930D18-BEC0-47F4-B7B9-011A61F3AE8A}"/>
          </ac:picMkLst>
        </pc:picChg>
        <pc:picChg chg="del mod">
          <ac:chgData name="Chitambar, Eric" userId="05f873b4-a386-453d-a2e0-769001d3b38e" providerId="ADAL" clId="{F40334EC-583B-4E39-A50C-77A5AEDB921A}" dt="2021-02-09T18:02:00.757" v="2276" actId="478"/>
          <ac:picMkLst>
            <pc:docMk/>
            <pc:sldMk cId="2935238992" sldId="302"/>
            <ac:picMk id="40" creationId="{A424C914-E9B1-4DA3-8A89-C63E768C295D}"/>
          </ac:picMkLst>
        </pc:picChg>
        <pc:picChg chg="add del mod">
          <ac:chgData name="Chitambar, Eric" userId="05f873b4-a386-453d-a2e0-769001d3b38e" providerId="ADAL" clId="{F40334EC-583B-4E39-A50C-77A5AEDB921A}" dt="2021-02-09T17:55:42.539" v="2147" actId="478"/>
          <ac:picMkLst>
            <pc:docMk/>
            <pc:sldMk cId="2935238992" sldId="302"/>
            <ac:picMk id="41" creationId="{249A98AC-3E07-41F3-BE73-62238D74F6A2}"/>
          </ac:picMkLst>
        </pc:picChg>
        <pc:picChg chg="del">
          <ac:chgData name="Chitambar, Eric" userId="05f873b4-a386-453d-a2e0-769001d3b38e" providerId="ADAL" clId="{F40334EC-583B-4E39-A50C-77A5AEDB921A}" dt="2021-02-09T17:58:44.836" v="2191" actId="478"/>
          <ac:picMkLst>
            <pc:docMk/>
            <pc:sldMk cId="2935238992" sldId="302"/>
            <ac:picMk id="43" creationId="{8E411476-D2C4-412E-8543-00583CE5A496}"/>
          </ac:picMkLst>
        </pc:picChg>
        <pc:picChg chg="del mod ord">
          <ac:chgData name="Chitambar, Eric" userId="05f873b4-a386-453d-a2e0-769001d3b38e" providerId="ADAL" clId="{F40334EC-583B-4E39-A50C-77A5AEDB921A}" dt="2021-02-09T18:02:14.265" v="2287" actId="478"/>
          <ac:picMkLst>
            <pc:docMk/>
            <pc:sldMk cId="2935238992" sldId="302"/>
            <ac:picMk id="44" creationId="{DA951AD2-A010-461A-97BF-4679BFC5B905}"/>
          </ac:picMkLst>
        </pc:picChg>
        <pc:picChg chg="del">
          <ac:chgData name="Chitambar, Eric" userId="05f873b4-a386-453d-a2e0-769001d3b38e" providerId="ADAL" clId="{F40334EC-583B-4E39-A50C-77A5AEDB921A}" dt="2021-02-09T17:58:44.836" v="2191" actId="478"/>
          <ac:picMkLst>
            <pc:docMk/>
            <pc:sldMk cId="2935238992" sldId="302"/>
            <ac:picMk id="45" creationId="{2CA95052-1D41-4F51-B265-B814A1094D1B}"/>
          </ac:picMkLst>
        </pc:picChg>
        <pc:picChg chg="del">
          <ac:chgData name="Chitambar, Eric" userId="05f873b4-a386-453d-a2e0-769001d3b38e" providerId="ADAL" clId="{F40334EC-583B-4E39-A50C-77A5AEDB921A}" dt="2021-02-09T17:58:44.836" v="2191" actId="478"/>
          <ac:picMkLst>
            <pc:docMk/>
            <pc:sldMk cId="2935238992" sldId="302"/>
            <ac:picMk id="51" creationId="{FD3B330A-11CC-4C18-A3B3-BB2F605E4C59}"/>
          </ac:picMkLst>
        </pc:picChg>
        <pc:picChg chg="del">
          <ac:chgData name="Chitambar, Eric" userId="05f873b4-a386-453d-a2e0-769001d3b38e" providerId="ADAL" clId="{F40334EC-583B-4E39-A50C-77A5AEDB921A}" dt="2021-02-09T17:58:44.836" v="2191" actId="478"/>
          <ac:picMkLst>
            <pc:docMk/>
            <pc:sldMk cId="2935238992" sldId="302"/>
            <ac:picMk id="52" creationId="{696B00E1-3B2B-423F-8BE1-4B36EC0B5175}"/>
          </ac:picMkLst>
        </pc:picChg>
        <pc:picChg chg="del">
          <ac:chgData name="Chitambar, Eric" userId="05f873b4-a386-453d-a2e0-769001d3b38e" providerId="ADAL" clId="{F40334EC-583B-4E39-A50C-77A5AEDB921A}" dt="2021-02-09T17:58:44.836" v="2191" actId="478"/>
          <ac:picMkLst>
            <pc:docMk/>
            <pc:sldMk cId="2935238992" sldId="302"/>
            <ac:picMk id="53" creationId="{BE325287-64C3-4FAC-BD06-EF0312F9827A}"/>
          </ac:picMkLst>
        </pc:picChg>
        <pc:picChg chg="del mod">
          <ac:chgData name="Chitambar, Eric" userId="05f873b4-a386-453d-a2e0-769001d3b38e" providerId="ADAL" clId="{F40334EC-583B-4E39-A50C-77A5AEDB921A}" dt="2021-02-09T17:58:00.645" v="2188" actId="478"/>
          <ac:picMkLst>
            <pc:docMk/>
            <pc:sldMk cId="2935238992" sldId="302"/>
            <ac:picMk id="54" creationId="{FD2298B0-A156-4608-9CE2-9D4D00B9F77E}"/>
          </ac:picMkLst>
        </pc:picChg>
        <pc:picChg chg="del">
          <ac:chgData name="Chitambar, Eric" userId="05f873b4-a386-453d-a2e0-769001d3b38e" providerId="ADAL" clId="{F40334EC-583B-4E39-A50C-77A5AEDB921A}" dt="2021-02-09T17:58:44.836" v="2191" actId="478"/>
          <ac:picMkLst>
            <pc:docMk/>
            <pc:sldMk cId="2935238992" sldId="302"/>
            <ac:picMk id="55" creationId="{636E9D9D-66E9-4DFC-BD48-4DD7CE4DA58E}"/>
          </ac:picMkLst>
        </pc:picChg>
        <pc:picChg chg="add del mod">
          <ac:chgData name="Chitambar, Eric" userId="05f873b4-a386-453d-a2e0-769001d3b38e" providerId="ADAL" clId="{F40334EC-583B-4E39-A50C-77A5AEDB921A}" dt="2021-02-09T17:59:23.435" v="2205" actId="478"/>
          <ac:picMkLst>
            <pc:docMk/>
            <pc:sldMk cId="2935238992" sldId="302"/>
            <ac:picMk id="67" creationId="{3B4F984E-1A0B-44E5-89F6-0872CE40D2F2}"/>
          </ac:picMkLst>
        </pc:picChg>
        <pc:picChg chg="add del mod">
          <ac:chgData name="Chitambar, Eric" userId="05f873b4-a386-453d-a2e0-769001d3b38e" providerId="ADAL" clId="{F40334EC-583B-4E39-A50C-77A5AEDB921A}" dt="2021-02-09T18:00:10.650" v="2240" actId="478"/>
          <ac:picMkLst>
            <pc:docMk/>
            <pc:sldMk cId="2935238992" sldId="302"/>
            <ac:picMk id="69" creationId="{708F37CE-AB26-44F9-A59C-2B6EC68117F6}"/>
          </ac:picMkLst>
        </pc:picChg>
        <pc:picChg chg="add del mod">
          <ac:chgData name="Chitambar, Eric" userId="05f873b4-a386-453d-a2e0-769001d3b38e" providerId="ADAL" clId="{F40334EC-583B-4E39-A50C-77A5AEDB921A}" dt="2021-02-09T17:59:56.828" v="2224" actId="478"/>
          <ac:picMkLst>
            <pc:docMk/>
            <pc:sldMk cId="2935238992" sldId="302"/>
            <ac:picMk id="70" creationId="{6692DEF7-0FC0-4636-AE15-1D6D5135605A}"/>
          </ac:picMkLst>
        </pc:picChg>
        <pc:picChg chg="add del mod">
          <ac:chgData name="Chitambar, Eric" userId="05f873b4-a386-453d-a2e0-769001d3b38e" providerId="ADAL" clId="{F40334EC-583B-4E39-A50C-77A5AEDB921A}" dt="2021-02-09T18:00:33.527" v="2257" actId="478"/>
          <ac:picMkLst>
            <pc:docMk/>
            <pc:sldMk cId="2935238992" sldId="302"/>
            <ac:picMk id="74" creationId="{25C37019-9643-4A2A-8F83-A697DC3D2203}"/>
          </ac:picMkLst>
        </pc:picChg>
        <pc:picChg chg="del mod ord">
          <ac:chgData name="Chitambar, Eric" userId="05f873b4-a386-453d-a2e0-769001d3b38e" providerId="ADAL" clId="{F40334EC-583B-4E39-A50C-77A5AEDB921A}" dt="2021-02-10T15:34:03.284" v="5299" actId="478"/>
          <ac:picMkLst>
            <pc:docMk/>
            <pc:sldMk cId="2935238992" sldId="302"/>
            <ac:picMk id="75" creationId="{D0DB61F2-97E7-4167-ACF6-B966F1ED84E3}"/>
          </ac:picMkLst>
        </pc:picChg>
        <pc:picChg chg="add del mod">
          <ac:chgData name="Chitambar, Eric" userId="05f873b4-a386-453d-a2e0-769001d3b38e" providerId="ADAL" clId="{F40334EC-583B-4E39-A50C-77A5AEDB921A}" dt="2021-02-09T18:03:44.266" v="2301" actId="478"/>
          <ac:picMkLst>
            <pc:docMk/>
            <pc:sldMk cId="2935238992" sldId="302"/>
            <ac:picMk id="76" creationId="{37974B2B-1C44-484F-ABF4-18963266BDF7}"/>
          </ac:picMkLst>
        </pc:picChg>
        <pc:picChg chg="del mod ord">
          <ac:chgData name="Chitambar, Eric" userId="05f873b4-a386-453d-a2e0-769001d3b38e" providerId="ADAL" clId="{F40334EC-583B-4E39-A50C-77A5AEDB921A}" dt="2021-02-09T18:04:10.808" v="2314" actId="478"/>
          <ac:picMkLst>
            <pc:docMk/>
            <pc:sldMk cId="2935238992" sldId="302"/>
            <ac:picMk id="78" creationId="{BE66639C-AD42-49DD-8751-0B48BC5966BE}"/>
          </ac:picMkLst>
        </pc:picChg>
        <pc:picChg chg="mod ord">
          <ac:chgData name="Chitambar, Eric" userId="05f873b4-a386-453d-a2e0-769001d3b38e" providerId="ADAL" clId="{F40334EC-583B-4E39-A50C-77A5AEDB921A}" dt="2021-02-09T18:04:10.807" v="2313" actId="108"/>
          <ac:picMkLst>
            <pc:docMk/>
            <pc:sldMk cId="2935238992" sldId="302"/>
            <ac:picMk id="80" creationId="{C451B09A-8A99-4FAA-96E5-7013BFE92713}"/>
          </ac:picMkLst>
        </pc:picChg>
        <pc:picChg chg="add del mod">
          <ac:chgData name="Chitambar, Eric" userId="05f873b4-a386-453d-a2e0-769001d3b38e" providerId="ADAL" clId="{F40334EC-583B-4E39-A50C-77A5AEDB921A}" dt="2021-02-09T18:04:52.982" v="2328" actId="478"/>
          <ac:picMkLst>
            <pc:docMk/>
            <pc:sldMk cId="2935238992" sldId="302"/>
            <ac:picMk id="81" creationId="{0B3F3BE6-8E0C-45D6-BF7B-1FE7C23B6B14}"/>
          </ac:picMkLst>
        </pc:picChg>
        <pc:picChg chg="del mod ord">
          <ac:chgData name="Chitambar, Eric" userId="05f873b4-a386-453d-a2e0-769001d3b38e" providerId="ADAL" clId="{F40334EC-583B-4E39-A50C-77A5AEDB921A}" dt="2021-02-09T18:05:00.121" v="2340" actId="478"/>
          <ac:picMkLst>
            <pc:docMk/>
            <pc:sldMk cId="2935238992" sldId="302"/>
            <ac:picMk id="83" creationId="{A3712BE5-D423-4F57-ABC3-584A1DF59872}"/>
          </ac:picMkLst>
        </pc:picChg>
        <pc:picChg chg="mod ord">
          <ac:chgData name="Chitambar, Eric" userId="05f873b4-a386-453d-a2e0-769001d3b38e" providerId="ADAL" clId="{F40334EC-583B-4E39-A50C-77A5AEDB921A}" dt="2021-02-09T18:05:00.120" v="2339" actId="108"/>
          <ac:picMkLst>
            <pc:docMk/>
            <pc:sldMk cId="2935238992" sldId="302"/>
            <ac:picMk id="85" creationId="{A58CAAF3-76FD-4664-B285-D279CED1AC58}"/>
          </ac:picMkLst>
        </pc:picChg>
        <pc:picChg chg="add mod">
          <ac:chgData name="Chitambar, Eric" userId="05f873b4-a386-453d-a2e0-769001d3b38e" providerId="ADAL" clId="{F40334EC-583B-4E39-A50C-77A5AEDB921A}" dt="2021-02-09T18:05:16.103" v="2342" actId="1076"/>
          <ac:picMkLst>
            <pc:docMk/>
            <pc:sldMk cId="2935238992" sldId="302"/>
            <ac:picMk id="86" creationId="{5A9E72B4-FF8D-4A7A-BDAF-DECD47E8E942}"/>
          </ac:picMkLst>
        </pc:picChg>
        <pc:picChg chg="mod ord">
          <ac:chgData name="Chitambar, Eric" userId="05f873b4-a386-453d-a2e0-769001d3b38e" providerId="ADAL" clId="{F40334EC-583B-4E39-A50C-77A5AEDB921A}" dt="2021-02-09T18:12:10.585" v="2412" actId="108"/>
          <ac:picMkLst>
            <pc:docMk/>
            <pc:sldMk cId="2935238992" sldId="302"/>
            <ac:picMk id="89" creationId="{0F859A72-D047-4FC6-9755-A245CA3A89D3}"/>
          </ac:picMkLst>
        </pc:picChg>
        <pc:cxnChg chg="del">
          <ac:chgData name="Chitambar, Eric" userId="05f873b4-a386-453d-a2e0-769001d3b38e" providerId="ADAL" clId="{F40334EC-583B-4E39-A50C-77A5AEDB921A}" dt="2021-02-09T17:52:24.671" v="2088" actId="478"/>
          <ac:cxnSpMkLst>
            <pc:docMk/>
            <pc:sldMk cId="2935238992" sldId="302"/>
            <ac:cxnSpMk id="9" creationId="{552A0A02-3B7C-486E-A510-247F6ACB8B90}"/>
          </ac:cxnSpMkLst>
        </pc:cxnChg>
        <pc:cxnChg chg="del">
          <ac:chgData name="Chitambar, Eric" userId="05f873b4-a386-453d-a2e0-769001d3b38e" providerId="ADAL" clId="{F40334EC-583B-4E39-A50C-77A5AEDB921A}" dt="2021-02-09T17:53:32.871" v="2096" actId="478"/>
          <ac:cxnSpMkLst>
            <pc:docMk/>
            <pc:sldMk cId="2935238992" sldId="302"/>
            <ac:cxnSpMk id="11" creationId="{2C8FE055-813D-44B5-9839-96B0079B9CF1}"/>
          </ac:cxnSpMkLst>
        </pc:cxnChg>
        <pc:cxnChg chg="del">
          <ac:chgData name="Chitambar, Eric" userId="05f873b4-a386-453d-a2e0-769001d3b38e" providerId="ADAL" clId="{F40334EC-583B-4E39-A50C-77A5AEDB921A}" dt="2021-02-09T17:56:11.520" v="2150" actId="478"/>
          <ac:cxnSpMkLst>
            <pc:docMk/>
            <pc:sldMk cId="2935238992" sldId="302"/>
            <ac:cxnSpMk id="20" creationId="{963D489A-2602-493A-93C1-E912903F0C68}"/>
          </ac:cxnSpMkLst>
        </pc:cxnChg>
        <pc:cxnChg chg="del">
          <ac:chgData name="Chitambar, Eric" userId="05f873b4-a386-453d-a2e0-769001d3b38e" providerId="ADAL" clId="{F40334EC-583B-4E39-A50C-77A5AEDB921A}" dt="2021-02-09T17:56:38.670" v="2161" actId="478"/>
          <ac:cxnSpMkLst>
            <pc:docMk/>
            <pc:sldMk cId="2935238992" sldId="302"/>
            <ac:cxnSpMk id="25" creationId="{BA2B1CBC-EEB8-4B6E-A9A6-390BD19F44BF}"/>
          </ac:cxnSpMkLst>
        </pc:cxnChg>
        <pc:cxnChg chg="add mod">
          <ac:chgData name="Chitambar, Eric" userId="05f873b4-a386-453d-a2e0-769001d3b38e" providerId="ADAL" clId="{F40334EC-583B-4E39-A50C-77A5AEDB921A}" dt="2021-02-09T17:58:06.517" v="2189" actId="1076"/>
          <ac:cxnSpMkLst>
            <pc:docMk/>
            <pc:sldMk cId="2935238992" sldId="302"/>
            <ac:cxnSpMk id="27" creationId="{48FBFF15-CC68-43FB-8391-E068A84C4FAB}"/>
          </ac:cxnSpMkLst>
        </pc:cxnChg>
        <pc:cxnChg chg="del">
          <ac:chgData name="Chitambar, Eric" userId="05f873b4-a386-453d-a2e0-769001d3b38e" providerId="ADAL" clId="{F40334EC-583B-4E39-A50C-77A5AEDB921A}" dt="2021-02-09T17:58:44.836" v="2191" actId="478"/>
          <ac:cxnSpMkLst>
            <pc:docMk/>
            <pc:sldMk cId="2935238992" sldId="302"/>
            <ac:cxnSpMk id="48" creationId="{F552EA83-2828-4AA6-B89E-64675001ADDD}"/>
          </ac:cxnSpMkLst>
        </pc:cxnChg>
        <pc:cxnChg chg="add mod">
          <ac:chgData name="Chitambar, Eric" userId="05f873b4-a386-453d-a2e0-769001d3b38e" providerId="ADAL" clId="{F40334EC-583B-4E39-A50C-77A5AEDB921A}" dt="2021-02-09T17:58:06.517" v="2189" actId="1076"/>
          <ac:cxnSpMkLst>
            <pc:docMk/>
            <pc:sldMk cId="2935238992" sldId="302"/>
            <ac:cxnSpMk id="66" creationId="{9E9C2B85-9DA1-42D2-AA70-65E38386AEF9}"/>
          </ac:cxnSpMkLst>
        </pc:cxnChg>
        <pc:cxnChg chg="add mod">
          <ac:chgData name="Chitambar, Eric" userId="05f873b4-a386-453d-a2e0-769001d3b38e" providerId="ADAL" clId="{F40334EC-583B-4E39-A50C-77A5AEDB921A}" dt="2021-02-09T17:59:47.374" v="2209" actId="1076"/>
          <ac:cxnSpMkLst>
            <pc:docMk/>
            <pc:sldMk cId="2935238992" sldId="302"/>
            <ac:cxnSpMk id="72" creationId="{98ADE149-7128-457F-82A9-B83AD6CD4068}"/>
          </ac:cxnSpMkLst>
        </pc:cxnChg>
        <pc:cxnChg chg="add mod">
          <ac:chgData name="Chitambar, Eric" userId="05f873b4-a386-453d-a2e0-769001d3b38e" providerId="ADAL" clId="{F40334EC-583B-4E39-A50C-77A5AEDB921A}" dt="2021-02-09T17:59:47.374" v="2209" actId="1076"/>
          <ac:cxnSpMkLst>
            <pc:docMk/>
            <pc:sldMk cId="2935238992" sldId="302"/>
            <ac:cxnSpMk id="73" creationId="{89E9940C-3F40-4BCA-8119-C6A31A2640DD}"/>
          </ac:cxnSpMkLst>
        </pc:cxnChg>
      </pc:sldChg>
      <pc:sldChg chg="addSp delSp modSp add mod ord delAnim modAnim">
        <pc:chgData name="Chitambar, Eric" userId="05f873b4-a386-453d-a2e0-769001d3b38e" providerId="ADAL" clId="{F40334EC-583B-4E39-A50C-77A5AEDB921A}" dt="2021-02-10T15:37:35.184" v="5365"/>
        <pc:sldMkLst>
          <pc:docMk/>
          <pc:sldMk cId="2575088915" sldId="303"/>
        </pc:sldMkLst>
        <pc:spChg chg="del mod">
          <ac:chgData name="Chitambar, Eric" userId="05f873b4-a386-453d-a2e0-769001d3b38e" providerId="ADAL" clId="{F40334EC-583B-4E39-A50C-77A5AEDB921A}" dt="2021-02-09T18:15:44.838" v="2430" actId="478"/>
          <ac:spMkLst>
            <pc:docMk/>
            <pc:sldMk cId="2575088915" sldId="303"/>
            <ac:spMk id="2" creationId="{964601ED-1B70-48DE-B38A-068EEED4A7C6}"/>
          </ac:spMkLst>
        </pc:spChg>
        <pc:spChg chg="add del mod">
          <ac:chgData name="Chitambar, Eric" userId="05f873b4-a386-453d-a2e0-769001d3b38e" providerId="ADAL" clId="{F40334EC-583B-4E39-A50C-77A5AEDB921A}" dt="2021-02-09T18:15:47.204" v="2432" actId="478"/>
          <ac:spMkLst>
            <pc:docMk/>
            <pc:sldMk cId="2575088915" sldId="303"/>
            <ac:spMk id="6" creationId="{00CAA485-E3A4-4257-AB4B-579EA1D6A9E3}"/>
          </ac:spMkLst>
        </pc:spChg>
        <pc:spChg chg="del">
          <ac:chgData name="Chitambar, Eric" userId="05f873b4-a386-453d-a2e0-769001d3b38e" providerId="ADAL" clId="{F40334EC-583B-4E39-A50C-77A5AEDB921A}" dt="2021-02-09T18:20:24.539" v="2505" actId="478"/>
          <ac:spMkLst>
            <pc:docMk/>
            <pc:sldMk cId="2575088915" sldId="303"/>
            <ac:spMk id="19" creationId="{843D2CE9-EB47-484B-B9D8-B58EB015B1C5}"/>
          </ac:spMkLst>
        </pc:spChg>
        <pc:spChg chg="add mod">
          <ac:chgData name="Chitambar, Eric" userId="05f873b4-a386-453d-a2e0-769001d3b38e" providerId="ADAL" clId="{F40334EC-583B-4E39-A50C-77A5AEDB921A}" dt="2021-02-10T04:45:16.630" v="4157" actId="1035"/>
          <ac:spMkLst>
            <pc:docMk/>
            <pc:sldMk cId="2575088915" sldId="303"/>
            <ac:spMk id="26" creationId="{0D166974-9B16-43F1-98D7-191AF045A54A}"/>
          </ac:spMkLst>
        </pc:spChg>
        <pc:spChg chg="add mod">
          <ac:chgData name="Chitambar, Eric" userId="05f873b4-a386-453d-a2e0-769001d3b38e" providerId="ADAL" clId="{F40334EC-583B-4E39-A50C-77A5AEDB921A}" dt="2021-02-10T04:45:09.222" v="4145" actId="14100"/>
          <ac:spMkLst>
            <pc:docMk/>
            <pc:sldMk cId="2575088915" sldId="303"/>
            <ac:spMk id="27" creationId="{EC115697-55DC-41DA-863D-25F856C63E46}"/>
          </ac:spMkLst>
        </pc:spChg>
        <pc:spChg chg="del">
          <ac:chgData name="Chitambar, Eric" userId="05f873b4-a386-453d-a2e0-769001d3b38e" providerId="ADAL" clId="{F40334EC-583B-4E39-A50C-77A5AEDB921A}" dt="2021-02-09T18:20:24.539" v="2505" actId="478"/>
          <ac:spMkLst>
            <pc:docMk/>
            <pc:sldMk cId="2575088915" sldId="303"/>
            <ac:spMk id="28" creationId="{BDF2305C-9604-4B68-A14F-4EC0B8BDB8B2}"/>
          </ac:spMkLst>
        </pc:spChg>
        <pc:spChg chg="add del mod">
          <ac:chgData name="Chitambar, Eric" userId="05f873b4-a386-453d-a2e0-769001d3b38e" providerId="ADAL" clId="{F40334EC-583B-4E39-A50C-77A5AEDB921A}" dt="2021-02-09T18:18:53.532" v="2467" actId="478"/>
          <ac:spMkLst>
            <pc:docMk/>
            <pc:sldMk cId="2575088915" sldId="303"/>
            <ac:spMk id="30" creationId="{04295184-F1AB-47F1-B683-3F9404314F24}"/>
          </ac:spMkLst>
        </pc:spChg>
        <pc:spChg chg="add mod">
          <ac:chgData name="Chitambar, Eric" userId="05f873b4-a386-453d-a2e0-769001d3b38e" providerId="ADAL" clId="{F40334EC-583B-4E39-A50C-77A5AEDB921A}" dt="2021-02-10T04:45:29.791" v="4161" actId="14100"/>
          <ac:spMkLst>
            <pc:docMk/>
            <pc:sldMk cId="2575088915" sldId="303"/>
            <ac:spMk id="30" creationId="{6B4EDEEE-EB8F-4E39-A6EA-42B91B24CE62}"/>
          </ac:spMkLst>
        </pc:spChg>
        <pc:spChg chg="add del mod">
          <ac:chgData name="Chitambar, Eric" userId="05f873b4-a386-453d-a2e0-769001d3b38e" providerId="ADAL" clId="{F40334EC-583B-4E39-A50C-77A5AEDB921A}" dt="2021-02-09T18:18:53.532" v="2467" actId="478"/>
          <ac:spMkLst>
            <pc:docMk/>
            <pc:sldMk cId="2575088915" sldId="303"/>
            <ac:spMk id="31" creationId="{C574AC82-7DB4-4197-BE08-E8B1377F2AB9}"/>
          </ac:spMkLst>
        </pc:spChg>
        <pc:spChg chg="add del mod">
          <ac:chgData name="Chitambar, Eric" userId="05f873b4-a386-453d-a2e0-769001d3b38e" providerId="ADAL" clId="{F40334EC-583B-4E39-A50C-77A5AEDB921A}" dt="2021-02-09T18:22:37.835" v="2509" actId="478"/>
          <ac:spMkLst>
            <pc:docMk/>
            <pc:sldMk cId="2575088915" sldId="303"/>
            <ac:spMk id="37" creationId="{C184F82F-C415-4AE8-8AC6-0D53465ED763}"/>
          </ac:spMkLst>
        </pc:spChg>
        <pc:spChg chg="add del mod">
          <ac:chgData name="Chitambar, Eric" userId="05f873b4-a386-453d-a2e0-769001d3b38e" providerId="ADAL" clId="{F40334EC-583B-4E39-A50C-77A5AEDB921A}" dt="2021-02-09T18:22:37.835" v="2509" actId="478"/>
          <ac:spMkLst>
            <pc:docMk/>
            <pc:sldMk cId="2575088915" sldId="303"/>
            <ac:spMk id="38" creationId="{BE0514F9-C04C-4EC1-92C6-DE1ED3A43C85}"/>
          </ac:spMkLst>
        </pc:spChg>
        <pc:spChg chg="add del mod">
          <ac:chgData name="Chitambar, Eric" userId="05f873b4-a386-453d-a2e0-769001d3b38e" providerId="ADAL" clId="{F40334EC-583B-4E39-A50C-77A5AEDB921A}" dt="2021-02-09T18:22:35.075" v="2508" actId="478"/>
          <ac:spMkLst>
            <pc:docMk/>
            <pc:sldMk cId="2575088915" sldId="303"/>
            <ac:spMk id="42" creationId="{344DD1CD-822A-4D2B-BD90-0E6F8C4BB3F2}"/>
          </ac:spMkLst>
        </pc:spChg>
        <pc:spChg chg="add del mod">
          <ac:chgData name="Chitambar, Eric" userId="05f873b4-a386-453d-a2e0-769001d3b38e" providerId="ADAL" clId="{F40334EC-583B-4E39-A50C-77A5AEDB921A}" dt="2021-02-09T18:22:35.075" v="2508" actId="478"/>
          <ac:spMkLst>
            <pc:docMk/>
            <pc:sldMk cId="2575088915" sldId="303"/>
            <ac:spMk id="44" creationId="{C761D785-7A5D-44B0-8FCD-972B50C7DEDF}"/>
          </ac:spMkLst>
        </pc:spChg>
        <pc:spChg chg="add del mod">
          <ac:chgData name="Chitambar, Eric" userId="05f873b4-a386-453d-a2e0-769001d3b38e" providerId="ADAL" clId="{F40334EC-583B-4E39-A50C-77A5AEDB921A}" dt="2021-02-09T18:22:35.075" v="2508" actId="478"/>
          <ac:spMkLst>
            <pc:docMk/>
            <pc:sldMk cId="2575088915" sldId="303"/>
            <ac:spMk id="47" creationId="{330FB737-33AC-48EE-BA81-BAE94F6D0BCA}"/>
          </ac:spMkLst>
        </pc:spChg>
        <pc:spChg chg="add del mod">
          <ac:chgData name="Chitambar, Eric" userId="05f873b4-a386-453d-a2e0-769001d3b38e" providerId="ADAL" clId="{F40334EC-583B-4E39-A50C-77A5AEDB921A}" dt="2021-02-09T18:22:35.075" v="2508" actId="478"/>
          <ac:spMkLst>
            <pc:docMk/>
            <pc:sldMk cId="2575088915" sldId="303"/>
            <ac:spMk id="48" creationId="{8125756F-571C-4811-B162-DAB2A9B41B75}"/>
          </ac:spMkLst>
        </pc:spChg>
        <pc:spChg chg="add del mod">
          <ac:chgData name="Chitambar, Eric" userId="05f873b4-a386-453d-a2e0-769001d3b38e" providerId="ADAL" clId="{F40334EC-583B-4E39-A50C-77A5AEDB921A}" dt="2021-02-09T18:22:35.075" v="2508" actId="478"/>
          <ac:spMkLst>
            <pc:docMk/>
            <pc:sldMk cId="2575088915" sldId="303"/>
            <ac:spMk id="51" creationId="{AC1B9550-BB1E-4D29-B662-6B4D9A9B1762}"/>
          </ac:spMkLst>
        </pc:spChg>
        <pc:spChg chg="add del mod">
          <ac:chgData name="Chitambar, Eric" userId="05f873b4-a386-453d-a2e0-769001d3b38e" providerId="ADAL" clId="{F40334EC-583B-4E39-A50C-77A5AEDB921A}" dt="2021-02-09T18:22:35.075" v="2508" actId="478"/>
          <ac:spMkLst>
            <pc:docMk/>
            <pc:sldMk cId="2575088915" sldId="303"/>
            <ac:spMk id="52" creationId="{E8E96050-A043-4E24-81CC-741CFB595EAC}"/>
          </ac:spMkLst>
        </pc:spChg>
        <pc:spChg chg="add del mod">
          <ac:chgData name="Chitambar, Eric" userId="05f873b4-a386-453d-a2e0-769001d3b38e" providerId="ADAL" clId="{F40334EC-583B-4E39-A50C-77A5AEDB921A}" dt="2021-02-09T18:22:35.075" v="2508" actId="478"/>
          <ac:spMkLst>
            <pc:docMk/>
            <pc:sldMk cId="2575088915" sldId="303"/>
            <ac:spMk id="55" creationId="{E81CEFB3-6ECC-4C0B-8C6F-430A2B88830D}"/>
          </ac:spMkLst>
        </pc:spChg>
        <pc:spChg chg="add del mod">
          <ac:chgData name="Chitambar, Eric" userId="05f873b4-a386-453d-a2e0-769001d3b38e" providerId="ADAL" clId="{F40334EC-583B-4E39-A50C-77A5AEDB921A}" dt="2021-02-09T18:22:35.075" v="2508" actId="478"/>
          <ac:spMkLst>
            <pc:docMk/>
            <pc:sldMk cId="2575088915" sldId="303"/>
            <ac:spMk id="56" creationId="{2DBECC57-E0C1-452B-880F-1323274E8A8A}"/>
          </ac:spMkLst>
        </pc:spChg>
        <pc:spChg chg="add mod">
          <ac:chgData name="Chitambar, Eric" userId="05f873b4-a386-453d-a2e0-769001d3b38e" providerId="ADAL" clId="{F40334EC-583B-4E39-A50C-77A5AEDB921A}" dt="2021-02-10T04:45:21.342" v="4158" actId="1076"/>
          <ac:spMkLst>
            <pc:docMk/>
            <pc:sldMk cId="2575088915" sldId="303"/>
            <ac:spMk id="57" creationId="{86D536D6-6742-4362-A08E-6D14BDE82BB8}"/>
          </ac:spMkLst>
        </pc:spChg>
        <pc:spChg chg="add mod">
          <ac:chgData name="Chitambar, Eric" userId="05f873b4-a386-453d-a2e0-769001d3b38e" providerId="ADAL" clId="{F40334EC-583B-4E39-A50C-77A5AEDB921A}" dt="2021-02-10T04:48:13.443" v="4329" actId="1076"/>
          <ac:spMkLst>
            <pc:docMk/>
            <pc:sldMk cId="2575088915" sldId="303"/>
            <ac:spMk id="94" creationId="{5B6B46FF-1DA0-4F81-AF43-744CDE50EC73}"/>
          </ac:spMkLst>
        </pc:spChg>
        <pc:spChg chg="add mod">
          <ac:chgData name="Chitambar, Eric" userId="05f873b4-a386-453d-a2e0-769001d3b38e" providerId="ADAL" clId="{F40334EC-583B-4E39-A50C-77A5AEDB921A}" dt="2021-02-09T18:34:55.688" v="2846" actId="1037"/>
          <ac:spMkLst>
            <pc:docMk/>
            <pc:sldMk cId="2575088915" sldId="303"/>
            <ac:spMk id="100" creationId="{C0858EDA-EB98-47AF-B335-1A211837B845}"/>
          </ac:spMkLst>
        </pc:spChg>
        <pc:spChg chg="add mod">
          <ac:chgData name="Chitambar, Eric" userId="05f873b4-a386-453d-a2e0-769001d3b38e" providerId="ADAL" clId="{F40334EC-583B-4E39-A50C-77A5AEDB921A}" dt="2021-02-09T18:34:55.688" v="2846" actId="1037"/>
          <ac:spMkLst>
            <pc:docMk/>
            <pc:sldMk cId="2575088915" sldId="303"/>
            <ac:spMk id="103" creationId="{0EF5C1F5-9BDE-4F8A-92B1-DDD852589496}"/>
          </ac:spMkLst>
        </pc:spChg>
        <pc:spChg chg="add mod">
          <ac:chgData name="Chitambar, Eric" userId="05f873b4-a386-453d-a2e0-769001d3b38e" providerId="ADAL" clId="{F40334EC-583B-4E39-A50C-77A5AEDB921A}" dt="2021-02-09T18:39:13.296" v="2916" actId="1076"/>
          <ac:spMkLst>
            <pc:docMk/>
            <pc:sldMk cId="2575088915" sldId="303"/>
            <ac:spMk id="123" creationId="{02C42253-2944-4E03-9A86-C3214C717BCF}"/>
          </ac:spMkLst>
        </pc:spChg>
        <pc:graphicFrameChg chg="add mod modGraphic">
          <ac:chgData name="Chitambar, Eric" userId="05f873b4-a386-453d-a2e0-769001d3b38e" providerId="ADAL" clId="{F40334EC-583B-4E39-A50C-77A5AEDB921A}" dt="2021-02-10T04:45:16.630" v="4157" actId="1035"/>
          <ac:graphicFrameMkLst>
            <pc:docMk/>
            <pc:sldMk cId="2575088915" sldId="303"/>
            <ac:graphicFrameMk id="23" creationId="{B316E2D9-7E88-4CCC-A431-43F35793DB77}"/>
          </ac:graphicFrameMkLst>
        </pc:graphicFrameChg>
        <pc:graphicFrameChg chg="add del mod modGraphic">
          <ac:chgData name="Chitambar, Eric" userId="05f873b4-a386-453d-a2e0-769001d3b38e" providerId="ADAL" clId="{F40334EC-583B-4E39-A50C-77A5AEDB921A}" dt="2021-02-09T18:22:37.835" v="2509" actId="478"/>
          <ac:graphicFrameMkLst>
            <pc:docMk/>
            <pc:sldMk cId="2575088915" sldId="303"/>
            <ac:graphicFrameMk id="35" creationId="{3D066DC9-13D6-4C4F-B74C-6BC2E31A1375}"/>
          </ac:graphicFrameMkLst>
        </pc:graphicFrameChg>
        <pc:graphicFrameChg chg="add del mod modGraphic">
          <ac:chgData name="Chitambar, Eric" userId="05f873b4-a386-453d-a2e0-769001d3b38e" providerId="ADAL" clId="{F40334EC-583B-4E39-A50C-77A5AEDB921A}" dt="2021-02-09T18:22:35.075" v="2508" actId="478"/>
          <ac:graphicFrameMkLst>
            <pc:docMk/>
            <pc:sldMk cId="2575088915" sldId="303"/>
            <ac:graphicFrameMk id="40" creationId="{4217F02A-9685-42C2-A399-273D394E29DD}"/>
          </ac:graphicFrameMkLst>
        </pc:graphicFrameChg>
        <pc:graphicFrameChg chg="add del mod modGraphic">
          <ac:chgData name="Chitambar, Eric" userId="05f873b4-a386-453d-a2e0-769001d3b38e" providerId="ADAL" clId="{F40334EC-583B-4E39-A50C-77A5AEDB921A}" dt="2021-02-09T18:22:35.075" v="2508" actId="478"/>
          <ac:graphicFrameMkLst>
            <pc:docMk/>
            <pc:sldMk cId="2575088915" sldId="303"/>
            <ac:graphicFrameMk id="45" creationId="{FFAC81D6-1DC2-4A20-93B7-415FFC9BE3A7}"/>
          </ac:graphicFrameMkLst>
        </pc:graphicFrameChg>
        <pc:graphicFrameChg chg="add del mod">
          <ac:chgData name="Chitambar, Eric" userId="05f873b4-a386-453d-a2e0-769001d3b38e" providerId="ADAL" clId="{F40334EC-583B-4E39-A50C-77A5AEDB921A}" dt="2021-02-09T18:22:35.075" v="2508" actId="478"/>
          <ac:graphicFrameMkLst>
            <pc:docMk/>
            <pc:sldMk cId="2575088915" sldId="303"/>
            <ac:graphicFrameMk id="49" creationId="{82E9760F-DED4-43C4-BBA6-DAFC92DE8AEE}"/>
          </ac:graphicFrameMkLst>
        </pc:graphicFrameChg>
        <pc:graphicFrameChg chg="add del mod">
          <ac:chgData name="Chitambar, Eric" userId="05f873b4-a386-453d-a2e0-769001d3b38e" providerId="ADAL" clId="{F40334EC-583B-4E39-A50C-77A5AEDB921A}" dt="2021-02-09T18:22:35.075" v="2508" actId="478"/>
          <ac:graphicFrameMkLst>
            <pc:docMk/>
            <pc:sldMk cId="2575088915" sldId="303"/>
            <ac:graphicFrameMk id="53" creationId="{D34E6587-B677-4A1C-9C79-5052F6C9D118}"/>
          </ac:graphicFrameMkLst>
        </pc:graphicFrameChg>
        <pc:picChg chg="mod ord">
          <ac:chgData name="Chitambar, Eric" userId="05f873b4-a386-453d-a2e0-769001d3b38e" providerId="ADAL" clId="{F40334EC-583B-4E39-A50C-77A5AEDB921A}" dt="2021-02-10T15:36:10.483" v="5353" actId="1076"/>
          <ac:picMkLst>
            <pc:docMk/>
            <pc:sldMk cId="2575088915" sldId="303"/>
            <ac:picMk id="3" creationId="{4C498404-FB2E-4314-8EE4-0C5C662D6B89}"/>
          </ac:picMkLst>
        </pc:picChg>
        <pc:picChg chg="del mod">
          <ac:chgData name="Chitambar, Eric" userId="05f873b4-a386-453d-a2e0-769001d3b38e" providerId="ADAL" clId="{F40334EC-583B-4E39-A50C-77A5AEDB921A}" dt="2021-02-10T04:45:47.811" v="4178" actId="478"/>
          <ac:picMkLst>
            <pc:docMk/>
            <pc:sldMk cId="2575088915" sldId="303"/>
            <ac:picMk id="3" creationId="{D68E0AFD-0D01-4271-B8DA-65A0731ECDFD}"/>
          </ac:picMkLst>
        </pc:picChg>
        <pc:picChg chg="del mod ord">
          <ac:chgData name="Chitambar, Eric" userId="05f873b4-a386-453d-a2e0-769001d3b38e" providerId="ADAL" clId="{F40334EC-583B-4E39-A50C-77A5AEDB921A}" dt="2021-02-09T18:16:46.262" v="2457" actId="478"/>
          <ac:picMkLst>
            <pc:docMk/>
            <pc:sldMk cId="2575088915" sldId="303"/>
            <ac:picMk id="4" creationId="{1F28032C-0BED-42B5-8D70-F989001A2F9F}"/>
          </ac:picMkLst>
        </pc:picChg>
        <pc:picChg chg="del mod ord">
          <ac:chgData name="Chitambar, Eric" userId="05f873b4-a386-453d-a2e0-769001d3b38e" providerId="ADAL" clId="{F40334EC-583B-4E39-A50C-77A5AEDB921A}" dt="2021-02-10T04:46:31.736" v="4192" actId="478"/>
          <ac:picMkLst>
            <pc:docMk/>
            <pc:sldMk cId="2575088915" sldId="303"/>
            <ac:picMk id="5" creationId="{D9A302ED-8888-4F2F-9B0F-05BA4D89F682}"/>
          </ac:picMkLst>
        </pc:picChg>
        <pc:picChg chg="del mod ord">
          <ac:chgData name="Chitambar, Eric" userId="05f873b4-a386-453d-a2e0-769001d3b38e" providerId="ADAL" clId="{F40334EC-583B-4E39-A50C-77A5AEDB921A}" dt="2021-02-10T04:46:39.501" v="4202" actId="478"/>
          <ac:picMkLst>
            <pc:docMk/>
            <pc:sldMk cId="2575088915" sldId="303"/>
            <ac:picMk id="7" creationId="{0CEAC18A-E1DB-4114-BD24-C844CBACA29A}"/>
          </ac:picMkLst>
        </pc:picChg>
        <pc:picChg chg="del mod ord">
          <ac:chgData name="Chitambar, Eric" userId="05f873b4-a386-453d-a2e0-769001d3b38e" providerId="ADAL" clId="{F40334EC-583B-4E39-A50C-77A5AEDB921A}" dt="2021-02-09T18:16:14.158" v="2456" actId="478"/>
          <ac:picMkLst>
            <pc:docMk/>
            <pc:sldMk cId="2575088915" sldId="303"/>
            <ac:picMk id="8" creationId="{F1221194-33D3-48BE-838E-40984C22394F}"/>
          </ac:picMkLst>
        </pc:picChg>
        <pc:picChg chg="mod ord">
          <ac:chgData name="Chitambar, Eric" userId="05f873b4-a386-453d-a2e0-769001d3b38e" providerId="ADAL" clId="{F40334EC-583B-4E39-A50C-77A5AEDB921A}" dt="2021-02-10T04:46:43.361" v="4203" actId="1076"/>
          <ac:picMkLst>
            <pc:docMk/>
            <pc:sldMk cId="2575088915" sldId="303"/>
            <ac:picMk id="9" creationId="{9425884F-F0A6-4009-A919-63875B0C3CB9}"/>
          </ac:picMkLst>
        </pc:picChg>
        <pc:picChg chg="mod ord">
          <ac:chgData name="Chitambar, Eric" userId="05f873b4-a386-453d-a2e0-769001d3b38e" providerId="ADAL" clId="{F40334EC-583B-4E39-A50C-77A5AEDB921A}" dt="2021-02-09T18:16:14.157" v="2455" actId="108"/>
          <ac:picMkLst>
            <pc:docMk/>
            <pc:sldMk cId="2575088915" sldId="303"/>
            <ac:picMk id="10" creationId="{BEDBCB13-8AA6-4114-A647-46195AE5FD88}"/>
          </ac:picMkLst>
        </pc:picChg>
        <pc:picChg chg="del mod">
          <ac:chgData name="Chitambar, Eric" userId="05f873b4-a386-453d-a2e0-769001d3b38e" providerId="ADAL" clId="{F40334EC-583B-4E39-A50C-77A5AEDB921A}" dt="2021-02-09T18:16:46.262" v="2457" actId="478"/>
          <ac:picMkLst>
            <pc:docMk/>
            <pc:sldMk cId="2575088915" sldId="303"/>
            <ac:picMk id="11" creationId="{3C2932E2-7B28-4C27-A643-557EE6F09AD2}"/>
          </ac:picMkLst>
        </pc:picChg>
        <pc:picChg chg="mod ord">
          <ac:chgData name="Chitambar, Eric" userId="05f873b4-a386-453d-a2e0-769001d3b38e" providerId="ADAL" clId="{F40334EC-583B-4E39-A50C-77A5AEDB921A}" dt="2021-02-10T04:46:59.591" v="4234" actId="108"/>
          <ac:picMkLst>
            <pc:docMk/>
            <pc:sldMk cId="2575088915" sldId="303"/>
            <ac:picMk id="12" creationId="{A13E7B1E-834C-4409-A6C9-7739ECF08F3F}"/>
          </ac:picMkLst>
        </pc:picChg>
        <pc:picChg chg="del">
          <ac:chgData name="Chitambar, Eric" userId="05f873b4-a386-453d-a2e0-769001d3b38e" providerId="ADAL" clId="{F40334EC-583B-4E39-A50C-77A5AEDB921A}" dt="2021-02-09T18:20:24.539" v="2505" actId="478"/>
          <ac:picMkLst>
            <pc:docMk/>
            <pc:sldMk cId="2575088915" sldId="303"/>
            <ac:picMk id="13" creationId="{314CE9B8-286A-46A5-86FA-34720CAD13B3}"/>
          </ac:picMkLst>
        </pc:picChg>
        <pc:picChg chg="mod ord">
          <ac:chgData name="Chitambar, Eric" userId="05f873b4-a386-453d-a2e0-769001d3b38e" providerId="ADAL" clId="{F40334EC-583B-4E39-A50C-77A5AEDB921A}" dt="2021-02-10T04:47:13.071" v="4266" actId="108"/>
          <ac:picMkLst>
            <pc:docMk/>
            <pc:sldMk cId="2575088915" sldId="303"/>
            <ac:picMk id="14" creationId="{82C115AE-D92E-43F0-AB76-C7EE08274C19}"/>
          </ac:picMkLst>
        </pc:picChg>
        <pc:picChg chg="del">
          <ac:chgData name="Chitambar, Eric" userId="05f873b4-a386-453d-a2e0-769001d3b38e" providerId="ADAL" clId="{F40334EC-583B-4E39-A50C-77A5AEDB921A}" dt="2021-02-09T18:11:35.790" v="2362" actId="478"/>
          <ac:picMkLst>
            <pc:docMk/>
            <pc:sldMk cId="2575088915" sldId="303"/>
            <ac:picMk id="14" creationId="{A655B82D-2BAD-43C8-9608-428566178A91}"/>
          </ac:picMkLst>
        </pc:picChg>
        <pc:picChg chg="add del mod">
          <ac:chgData name="Chitambar, Eric" userId="05f873b4-a386-453d-a2e0-769001d3b38e" providerId="ADAL" clId="{F40334EC-583B-4E39-A50C-77A5AEDB921A}" dt="2021-02-09T18:13:22.122" v="2429" actId="478"/>
          <ac:picMkLst>
            <pc:docMk/>
            <pc:sldMk cId="2575088915" sldId="303"/>
            <ac:picMk id="15" creationId="{DA55DE69-1E5D-4FA2-8A3B-50F775EACE27}"/>
          </ac:picMkLst>
        </pc:picChg>
        <pc:picChg chg="del mod ord">
          <ac:chgData name="Chitambar, Eric" userId="05f873b4-a386-453d-a2e0-769001d3b38e" providerId="ADAL" clId="{F40334EC-583B-4E39-A50C-77A5AEDB921A}" dt="2021-02-10T15:36:05.413" v="5351" actId="478"/>
          <ac:picMkLst>
            <pc:docMk/>
            <pc:sldMk cId="2575088915" sldId="303"/>
            <ac:picMk id="16" creationId="{68850E5E-0612-4D19-891D-EB197B913DBB}"/>
          </ac:picMkLst>
        </pc:picChg>
        <pc:picChg chg="del mod ord">
          <ac:chgData name="Chitambar, Eric" userId="05f873b4-a386-453d-a2e0-769001d3b38e" providerId="ADAL" clId="{F40334EC-583B-4E39-A50C-77A5AEDB921A}" dt="2021-02-09T18:24:06.255" v="2539" actId="478"/>
          <ac:picMkLst>
            <pc:docMk/>
            <pc:sldMk cId="2575088915" sldId="303"/>
            <ac:picMk id="16" creationId="{84313F1A-4FDD-492E-9EFC-8C3D256359F3}"/>
          </ac:picMkLst>
        </pc:picChg>
        <pc:picChg chg="del">
          <ac:chgData name="Chitambar, Eric" userId="05f873b4-a386-453d-a2e0-769001d3b38e" providerId="ADAL" clId="{F40334EC-583B-4E39-A50C-77A5AEDB921A}" dt="2021-02-09T18:11:35.790" v="2362" actId="478"/>
          <ac:picMkLst>
            <pc:docMk/>
            <pc:sldMk cId="2575088915" sldId="303"/>
            <ac:picMk id="17" creationId="{1B60EFE3-0760-4A18-92B3-8C0F2E78F001}"/>
          </ac:picMkLst>
        </pc:picChg>
        <pc:picChg chg="del">
          <ac:chgData name="Chitambar, Eric" userId="05f873b4-a386-453d-a2e0-769001d3b38e" providerId="ADAL" clId="{F40334EC-583B-4E39-A50C-77A5AEDB921A}" dt="2021-02-09T18:20:24.539" v="2505" actId="478"/>
          <ac:picMkLst>
            <pc:docMk/>
            <pc:sldMk cId="2575088915" sldId="303"/>
            <ac:picMk id="18" creationId="{235DE50F-F0DE-4760-B61F-FB2310957A44}"/>
          </ac:picMkLst>
        </pc:picChg>
        <pc:picChg chg="mod ord">
          <ac:chgData name="Chitambar, Eric" userId="05f873b4-a386-453d-a2e0-769001d3b38e" providerId="ADAL" clId="{F40334EC-583B-4E39-A50C-77A5AEDB921A}" dt="2021-02-10T04:48:07.337" v="4328" actId="1076"/>
          <ac:picMkLst>
            <pc:docMk/>
            <pc:sldMk cId="2575088915" sldId="303"/>
            <ac:picMk id="18" creationId="{C2FF6E0A-4CB5-45CF-8D40-3A0EFAC33AFF}"/>
          </ac:picMkLst>
        </pc:picChg>
        <pc:picChg chg="mod ord">
          <ac:chgData name="Chitambar, Eric" userId="05f873b4-a386-453d-a2e0-769001d3b38e" providerId="ADAL" clId="{F40334EC-583B-4E39-A50C-77A5AEDB921A}" dt="2021-02-10T04:48:21.201" v="4356" actId="108"/>
          <ac:picMkLst>
            <pc:docMk/>
            <pc:sldMk cId="2575088915" sldId="303"/>
            <ac:picMk id="20" creationId="{6C3F790C-D7AD-4329-B925-ED7D73164EAA}"/>
          </ac:picMkLst>
        </pc:picChg>
        <pc:picChg chg="add del mod">
          <ac:chgData name="Chitambar, Eric" userId="05f873b4-a386-453d-a2e0-769001d3b38e" providerId="ADAL" clId="{F40334EC-583B-4E39-A50C-77A5AEDB921A}" dt="2021-02-09T18:16:07.777" v="2444" actId="478"/>
          <ac:picMkLst>
            <pc:docMk/>
            <pc:sldMk cId="2575088915" sldId="303"/>
            <ac:picMk id="20" creationId="{F39EA7F0-E199-4F0D-8EAA-D7FF48C76952}"/>
          </ac:picMkLst>
        </pc:picChg>
        <pc:picChg chg="mod ord">
          <ac:chgData name="Chitambar, Eric" userId="05f873b4-a386-453d-a2e0-769001d3b38e" providerId="ADAL" clId="{F40334EC-583B-4E39-A50C-77A5AEDB921A}" dt="2021-02-10T04:48:27.111" v="4371" actId="108"/>
          <ac:picMkLst>
            <pc:docMk/>
            <pc:sldMk cId="2575088915" sldId="303"/>
            <ac:picMk id="22" creationId="{08019530-1532-46E4-BF13-2B3B5979E546}"/>
          </ac:picMkLst>
        </pc:picChg>
        <pc:picChg chg="del mod ord">
          <ac:chgData name="Chitambar, Eric" userId="05f873b4-a386-453d-a2e0-769001d3b38e" providerId="ADAL" clId="{F40334EC-583B-4E39-A50C-77A5AEDB921A}" dt="2021-02-09T18:29:31.868" v="2674" actId="478"/>
          <ac:picMkLst>
            <pc:docMk/>
            <pc:sldMk cId="2575088915" sldId="303"/>
            <ac:picMk id="22" creationId="{9EC461CB-2580-4942-98DC-A00EAE2EEE43}"/>
          </ac:picMkLst>
        </pc:picChg>
        <pc:picChg chg="add del mod">
          <ac:chgData name="Chitambar, Eric" userId="05f873b4-a386-453d-a2e0-769001d3b38e" providerId="ADAL" clId="{F40334EC-583B-4E39-A50C-77A5AEDB921A}" dt="2021-02-09T18:17:12.436" v="2463" actId="478"/>
          <ac:picMkLst>
            <pc:docMk/>
            <pc:sldMk cId="2575088915" sldId="303"/>
            <ac:picMk id="25" creationId="{BEA6A8E3-FF0B-43A7-BE5E-4C96FDA80196}"/>
          </ac:picMkLst>
        </pc:picChg>
        <pc:picChg chg="add mod">
          <ac:chgData name="Chitambar, Eric" userId="05f873b4-a386-453d-a2e0-769001d3b38e" providerId="ADAL" clId="{F40334EC-583B-4E39-A50C-77A5AEDB921A}" dt="2021-02-09T18:16:59.254" v="2461" actId="1076"/>
          <ac:picMkLst>
            <pc:docMk/>
            <pc:sldMk cId="2575088915" sldId="303"/>
            <ac:picMk id="29" creationId="{F0AEE71C-3861-4875-93FE-B6E8EFDA3AAF}"/>
          </ac:picMkLst>
        </pc:picChg>
        <pc:picChg chg="add del mod">
          <ac:chgData name="Chitambar, Eric" userId="05f873b4-a386-453d-a2e0-769001d3b38e" providerId="ADAL" clId="{F40334EC-583B-4E39-A50C-77A5AEDB921A}" dt="2021-02-09T18:18:53.532" v="2467" actId="478"/>
          <ac:picMkLst>
            <pc:docMk/>
            <pc:sldMk cId="2575088915" sldId="303"/>
            <ac:picMk id="32" creationId="{2B89EB4B-3D80-43F0-AB49-D6A0414DD457}"/>
          </ac:picMkLst>
        </pc:picChg>
        <pc:picChg chg="add del mod">
          <ac:chgData name="Chitambar, Eric" userId="05f873b4-a386-453d-a2e0-769001d3b38e" providerId="ADAL" clId="{F40334EC-583B-4E39-A50C-77A5AEDB921A}" dt="2021-02-09T18:18:53.532" v="2467" actId="478"/>
          <ac:picMkLst>
            <pc:docMk/>
            <pc:sldMk cId="2575088915" sldId="303"/>
            <ac:picMk id="33" creationId="{B005AF64-FC64-4456-B7C2-59F9892F16B3}"/>
          </ac:picMkLst>
        </pc:picChg>
        <pc:picChg chg="del">
          <ac:chgData name="Chitambar, Eric" userId="05f873b4-a386-453d-a2e0-769001d3b38e" providerId="ADAL" clId="{F40334EC-583B-4E39-A50C-77A5AEDB921A}" dt="2021-02-09T18:20:24.539" v="2505" actId="478"/>
          <ac:picMkLst>
            <pc:docMk/>
            <pc:sldMk cId="2575088915" sldId="303"/>
            <ac:picMk id="34" creationId="{37BAD804-D802-4ADE-8677-3BC05959E6D0}"/>
          </ac:picMkLst>
        </pc:picChg>
        <pc:picChg chg="del">
          <ac:chgData name="Chitambar, Eric" userId="05f873b4-a386-453d-a2e0-769001d3b38e" providerId="ADAL" clId="{F40334EC-583B-4E39-A50C-77A5AEDB921A}" dt="2021-02-09T18:20:24.539" v="2505" actId="478"/>
          <ac:picMkLst>
            <pc:docMk/>
            <pc:sldMk cId="2575088915" sldId="303"/>
            <ac:picMk id="39" creationId="{F635A333-4005-4FD5-8E75-379F8F9D24F7}"/>
          </ac:picMkLst>
        </pc:picChg>
        <pc:picChg chg="del">
          <ac:chgData name="Chitambar, Eric" userId="05f873b4-a386-453d-a2e0-769001d3b38e" providerId="ADAL" clId="{F40334EC-583B-4E39-A50C-77A5AEDB921A}" dt="2021-02-09T18:20:24.539" v="2505" actId="478"/>
          <ac:picMkLst>
            <pc:docMk/>
            <pc:sldMk cId="2575088915" sldId="303"/>
            <ac:picMk id="43" creationId="{7C8BBAB6-FF12-4034-BAB9-835CF9829780}"/>
          </ac:picMkLst>
        </pc:picChg>
        <pc:picChg chg="add del mod">
          <ac:chgData name="Chitambar, Eric" userId="05f873b4-a386-453d-a2e0-769001d3b38e" providerId="ADAL" clId="{F40334EC-583B-4E39-A50C-77A5AEDB921A}" dt="2021-02-09T18:30:21.548" v="2717" actId="478"/>
          <ac:picMkLst>
            <pc:docMk/>
            <pc:sldMk cId="2575088915" sldId="303"/>
            <ac:picMk id="58" creationId="{00B48495-A16B-467E-93E2-8B21ACF36861}"/>
          </ac:picMkLst>
        </pc:picChg>
        <pc:picChg chg="add del mod">
          <ac:chgData name="Chitambar, Eric" userId="05f873b4-a386-453d-a2e0-769001d3b38e" providerId="ADAL" clId="{F40334EC-583B-4E39-A50C-77A5AEDB921A}" dt="2021-02-09T18:23:51.442" v="2527" actId="478"/>
          <ac:picMkLst>
            <pc:docMk/>
            <pc:sldMk cId="2575088915" sldId="303"/>
            <ac:picMk id="59" creationId="{CCFF0ADE-361D-45A8-825C-AC737299DF41}"/>
          </ac:picMkLst>
        </pc:picChg>
        <pc:picChg chg="add del mod">
          <ac:chgData name="Chitambar, Eric" userId="05f873b4-a386-453d-a2e0-769001d3b38e" providerId="ADAL" clId="{F40334EC-583B-4E39-A50C-77A5AEDB921A}" dt="2021-02-09T18:24:45.585" v="2554" actId="478"/>
          <ac:picMkLst>
            <pc:docMk/>
            <pc:sldMk cId="2575088915" sldId="303"/>
            <ac:picMk id="60" creationId="{9873C533-4474-47ED-8C03-C753CF6906C4}"/>
          </ac:picMkLst>
        </pc:picChg>
        <pc:picChg chg="add del mod ord">
          <ac:chgData name="Chitambar, Eric" userId="05f873b4-a386-453d-a2e0-769001d3b38e" providerId="ADAL" clId="{F40334EC-583B-4E39-A50C-77A5AEDB921A}" dt="2021-02-09T18:25:31.879" v="2618" actId="478"/>
          <ac:picMkLst>
            <pc:docMk/>
            <pc:sldMk cId="2575088915" sldId="303"/>
            <ac:picMk id="62" creationId="{7C6F63A5-EB24-4188-8B6E-CE3E6235A42D}"/>
          </ac:picMkLst>
        </pc:picChg>
        <pc:picChg chg="add del mod ord">
          <ac:chgData name="Chitambar, Eric" userId="05f873b4-a386-453d-a2e0-769001d3b38e" providerId="ADAL" clId="{F40334EC-583B-4E39-A50C-77A5AEDB921A}" dt="2021-02-09T18:25:22.018" v="2606"/>
          <ac:picMkLst>
            <pc:docMk/>
            <pc:sldMk cId="2575088915" sldId="303"/>
            <ac:picMk id="64" creationId="{96E44A8B-3700-4587-BC6D-15F1995DB0CB}"/>
          </ac:picMkLst>
        </pc:picChg>
        <pc:picChg chg="del mod ord">
          <ac:chgData name="Chitambar, Eric" userId="05f873b4-a386-453d-a2e0-769001d3b38e" providerId="ADAL" clId="{F40334EC-583B-4E39-A50C-77A5AEDB921A}" dt="2021-02-09T18:25:21.025" v="2593"/>
          <ac:picMkLst>
            <pc:docMk/>
            <pc:sldMk cId="2575088915" sldId="303"/>
            <ac:picMk id="66" creationId="{D1910D80-0D3F-43C3-B17D-7F95C453FDE2}"/>
          </ac:picMkLst>
        </pc:picChg>
        <pc:picChg chg="del mod ord">
          <ac:chgData name="Chitambar, Eric" userId="05f873b4-a386-453d-a2e0-769001d3b38e" providerId="ADAL" clId="{F40334EC-583B-4E39-A50C-77A5AEDB921A}" dt="2021-02-09T18:27:21.135" v="2659" actId="478"/>
          <ac:picMkLst>
            <pc:docMk/>
            <pc:sldMk cId="2575088915" sldId="303"/>
            <ac:picMk id="68" creationId="{9FD66584-0914-4415-A1AD-0D16852BD353}"/>
          </ac:picMkLst>
        </pc:picChg>
        <pc:picChg chg="add del mod">
          <ac:chgData name="Chitambar, Eric" userId="05f873b4-a386-453d-a2e0-769001d3b38e" providerId="ADAL" clId="{F40334EC-583B-4E39-A50C-77A5AEDB921A}" dt="2021-02-09T18:26:17.961" v="2632" actId="478"/>
          <ac:picMkLst>
            <pc:docMk/>
            <pc:sldMk cId="2575088915" sldId="303"/>
            <ac:picMk id="69" creationId="{8643EFCC-5B65-495B-A18D-C27D3077F913}"/>
          </ac:picMkLst>
        </pc:picChg>
        <pc:picChg chg="del mod ord">
          <ac:chgData name="Chitambar, Eric" userId="05f873b4-a386-453d-a2e0-769001d3b38e" providerId="ADAL" clId="{F40334EC-583B-4E39-A50C-77A5AEDB921A}" dt="2021-02-09T18:27:14.415" v="2646" actId="478"/>
          <ac:picMkLst>
            <pc:docMk/>
            <pc:sldMk cId="2575088915" sldId="303"/>
            <ac:picMk id="71" creationId="{2B848602-DC6E-45CA-808A-DD3F772B034E}"/>
          </ac:picMkLst>
        </pc:picChg>
        <pc:picChg chg="del mod ord">
          <ac:chgData name="Chitambar, Eric" userId="05f873b4-a386-453d-a2e0-769001d3b38e" providerId="ADAL" clId="{F40334EC-583B-4E39-A50C-77A5AEDB921A}" dt="2021-02-09T18:31:18.819" v="2745" actId="478"/>
          <ac:picMkLst>
            <pc:docMk/>
            <pc:sldMk cId="2575088915" sldId="303"/>
            <ac:picMk id="73" creationId="{AFD5BE4B-58F4-4D13-95B6-B5F41888C436}"/>
          </ac:picMkLst>
        </pc:picChg>
        <pc:picChg chg="del mod ord">
          <ac:chgData name="Chitambar, Eric" userId="05f873b4-a386-453d-a2e0-769001d3b38e" providerId="ADAL" clId="{F40334EC-583B-4E39-A50C-77A5AEDB921A}" dt="2021-02-09T18:31:03.625" v="2732" actId="478"/>
          <ac:picMkLst>
            <pc:docMk/>
            <pc:sldMk cId="2575088915" sldId="303"/>
            <ac:picMk id="75" creationId="{9EB8A5C8-BBF1-43A5-B503-CB661F725603}"/>
          </ac:picMkLst>
        </pc:picChg>
        <pc:picChg chg="del mod ord">
          <ac:chgData name="Chitambar, Eric" userId="05f873b4-a386-453d-a2e0-769001d3b38e" providerId="ADAL" clId="{F40334EC-583B-4E39-A50C-77A5AEDB921A}" dt="2021-02-09T18:29:52.519" v="2688" actId="478"/>
          <ac:picMkLst>
            <pc:docMk/>
            <pc:sldMk cId="2575088915" sldId="303"/>
            <ac:picMk id="77" creationId="{51B1FCE6-8C8B-48ED-B1FD-DB87C705B358}"/>
          </ac:picMkLst>
        </pc:picChg>
        <pc:picChg chg="del mod ord">
          <ac:chgData name="Chitambar, Eric" userId="05f873b4-a386-453d-a2e0-769001d3b38e" providerId="ADAL" clId="{F40334EC-583B-4E39-A50C-77A5AEDB921A}" dt="2021-02-09T18:30:10.758" v="2702" actId="478"/>
          <ac:picMkLst>
            <pc:docMk/>
            <pc:sldMk cId="2575088915" sldId="303"/>
            <ac:picMk id="79" creationId="{80F19EFC-6FBA-4D14-AC22-A3B5A92BA245}"/>
          </ac:picMkLst>
        </pc:picChg>
        <pc:picChg chg="del mod ord">
          <ac:chgData name="Chitambar, Eric" userId="05f873b4-a386-453d-a2e0-769001d3b38e" providerId="ADAL" clId="{F40334EC-583B-4E39-A50C-77A5AEDB921A}" dt="2021-02-10T04:46:59.591" v="4235" actId="478"/>
          <ac:picMkLst>
            <pc:docMk/>
            <pc:sldMk cId="2575088915" sldId="303"/>
            <ac:picMk id="81" creationId="{5AC3E60D-40C0-4847-80D4-078762129F3A}"/>
          </ac:picMkLst>
        </pc:picChg>
        <pc:picChg chg="mod ord">
          <ac:chgData name="Chitambar, Eric" userId="05f873b4-a386-453d-a2e0-769001d3b38e" providerId="ADAL" clId="{F40334EC-583B-4E39-A50C-77A5AEDB921A}" dt="2021-02-10T04:45:06.022" v="4144" actId="1076"/>
          <ac:picMkLst>
            <pc:docMk/>
            <pc:sldMk cId="2575088915" sldId="303"/>
            <ac:picMk id="83" creationId="{8E786BB3-9A43-45B0-ADE2-D230EBFA2C1E}"/>
          </ac:picMkLst>
        </pc:picChg>
        <pc:picChg chg="del mod ord">
          <ac:chgData name="Chitambar, Eric" userId="05f873b4-a386-453d-a2e0-769001d3b38e" providerId="ADAL" clId="{F40334EC-583B-4E39-A50C-77A5AEDB921A}" dt="2021-02-10T04:47:13.071" v="4267" actId="478"/>
          <ac:picMkLst>
            <pc:docMk/>
            <pc:sldMk cId="2575088915" sldId="303"/>
            <ac:picMk id="85" creationId="{66F824D4-2315-46C4-8165-70CD3181EE9C}"/>
          </ac:picMkLst>
        </pc:picChg>
        <pc:picChg chg="del mod ord">
          <ac:chgData name="Chitambar, Eric" userId="05f873b4-a386-453d-a2e0-769001d3b38e" providerId="ADAL" clId="{F40334EC-583B-4E39-A50C-77A5AEDB921A}" dt="2021-02-10T04:47:25.036" v="4297" actId="478"/>
          <ac:picMkLst>
            <pc:docMk/>
            <pc:sldMk cId="2575088915" sldId="303"/>
            <ac:picMk id="87" creationId="{EB27E385-63FB-42BE-BCDE-D1BFDEA64BAF}"/>
          </ac:picMkLst>
        </pc:picChg>
        <pc:picChg chg="add del mod">
          <ac:chgData name="Chitambar, Eric" userId="05f873b4-a386-453d-a2e0-769001d3b38e" providerId="ADAL" clId="{F40334EC-583B-4E39-A50C-77A5AEDB921A}" dt="2021-02-09T18:32:26.842" v="2760" actId="478"/>
          <ac:picMkLst>
            <pc:docMk/>
            <pc:sldMk cId="2575088915" sldId="303"/>
            <ac:picMk id="88" creationId="{28689BCF-3A1A-475B-B332-301EA2105754}"/>
          </ac:picMkLst>
        </pc:picChg>
        <pc:picChg chg="del mod ord">
          <ac:chgData name="Chitambar, Eric" userId="05f873b4-a386-453d-a2e0-769001d3b38e" providerId="ADAL" clId="{F40334EC-583B-4E39-A50C-77A5AEDB921A}" dt="2021-02-09T18:32:52.504" v="2775" actId="478"/>
          <ac:picMkLst>
            <pc:docMk/>
            <pc:sldMk cId="2575088915" sldId="303"/>
            <ac:picMk id="90" creationId="{A8E20902-010B-444A-BD86-D3C7AD6CF5DD}"/>
          </ac:picMkLst>
        </pc:picChg>
        <pc:picChg chg="del mod ord">
          <ac:chgData name="Chitambar, Eric" userId="05f873b4-a386-453d-a2e0-769001d3b38e" providerId="ADAL" clId="{F40334EC-583B-4E39-A50C-77A5AEDB921A}" dt="2021-02-10T04:47:56.271" v="4326" actId="478"/>
          <ac:picMkLst>
            <pc:docMk/>
            <pc:sldMk cId="2575088915" sldId="303"/>
            <ac:picMk id="92" creationId="{A97E7E6E-044A-417F-830E-B4E4679A51EE}"/>
          </ac:picMkLst>
        </pc:picChg>
        <pc:picChg chg="add del mod">
          <ac:chgData name="Chitambar, Eric" userId="05f873b4-a386-453d-a2e0-769001d3b38e" providerId="ADAL" clId="{F40334EC-583B-4E39-A50C-77A5AEDB921A}" dt="2021-02-09T18:33:29.682" v="2790" actId="478"/>
          <ac:picMkLst>
            <pc:docMk/>
            <pc:sldMk cId="2575088915" sldId="303"/>
            <ac:picMk id="93" creationId="{7E365676-1FBF-4917-8FFD-FBE61499D685}"/>
          </ac:picMkLst>
        </pc:picChg>
        <pc:picChg chg="del mod ord">
          <ac:chgData name="Chitambar, Eric" userId="05f873b4-a386-453d-a2e0-769001d3b38e" providerId="ADAL" clId="{F40334EC-583B-4E39-A50C-77A5AEDB921A}" dt="2021-02-10T04:48:21.201" v="4357" actId="478"/>
          <ac:picMkLst>
            <pc:docMk/>
            <pc:sldMk cId="2575088915" sldId="303"/>
            <ac:picMk id="96" creationId="{C9F5C69F-5459-4C14-88A4-26648FEB77D5}"/>
          </ac:picMkLst>
        </pc:picChg>
        <pc:picChg chg="add del mod">
          <ac:chgData name="Chitambar, Eric" userId="05f873b4-a386-453d-a2e0-769001d3b38e" providerId="ADAL" clId="{F40334EC-583B-4E39-A50C-77A5AEDB921A}" dt="2021-02-09T18:33:52.397" v="2804" actId="478"/>
          <ac:picMkLst>
            <pc:docMk/>
            <pc:sldMk cId="2575088915" sldId="303"/>
            <ac:picMk id="97" creationId="{F160F328-FCA9-4057-924B-183350903572}"/>
          </ac:picMkLst>
        </pc:picChg>
        <pc:picChg chg="mod ord">
          <ac:chgData name="Chitambar, Eric" userId="05f873b4-a386-453d-a2e0-769001d3b38e" providerId="ADAL" clId="{F40334EC-583B-4E39-A50C-77A5AEDB921A}" dt="2021-02-09T18:34:14.924" v="2807" actId="1076"/>
          <ac:picMkLst>
            <pc:docMk/>
            <pc:sldMk cId="2575088915" sldId="303"/>
            <ac:picMk id="99" creationId="{BB94DA2F-2178-49D7-B075-93EF6BDD300E}"/>
          </ac:picMkLst>
        </pc:picChg>
        <pc:picChg chg="add del mod">
          <ac:chgData name="Chitambar, Eric" userId="05f873b4-a386-453d-a2e0-769001d3b38e" providerId="ADAL" clId="{F40334EC-583B-4E39-A50C-77A5AEDB921A}" dt="2021-02-09T18:34:26.971" v="2823" actId="478"/>
          <ac:picMkLst>
            <pc:docMk/>
            <pc:sldMk cId="2575088915" sldId="303"/>
            <ac:picMk id="101" creationId="{7ED13984-76C0-4AFA-B7A3-D3F663B51C40}"/>
          </ac:picMkLst>
        </pc:picChg>
        <pc:picChg chg="add del mod">
          <ac:chgData name="Chitambar, Eric" userId="05f873b4-a386-453d-a2e0-769001d3b38e" providerId="ADAL" clId="{F40334EC-583B-4E39-A50C-77A5AEDB921A}" dt="2021-02-09T18:34:35.514" v="2839" actId="478"/>
          <ac:picMkLst>
            <pc:docMk/>
            <pc:sldMk cId="2575088915" sldId="303"/>
            <ac:picMk id="102" creationId="{A98AC3EF-B62D-4679-B5D8-4EA91BC321B4}"/>
          </ac:picMkLst>
        </pc:picChg>
        <pc:picChg chg="mod ord">
          <ac:chgData name="Chitambar, Eric" userId="05f873b4-a386-453d-a2e0-769001d3b38e" providerId="ADAL" clId="{F40334EC-583B-4E39-A50C-77A5AEDB921A}" dt="2021-02-09T18:34:44.597" v="2842" actId="1076"/>
          <ac:picMkLst>
            <pc:docMk/>
            <pc:sldMk cId="2575088915" sldId="303"/>
            <ac:picMk id="107" creationId="{4C4B5911-E989-49AF-8EBB-88ED8272FDD5}"/>
          </ac:picMkLst>
        </pc:picChg>
        <pc:picChg chg="mod ord">
          <ac:chgData name="Chitambar, Eric" userId="05f873b4-a386-453d-a2e0-769001d3b38e" providerId="ADAL" clId="{F40334EC-583B-4E39-A50C-77A5AEDB921A}" dt="2021-02-09T18:34:55.688" v="2846" actId="1037"/>
          <ac:picMkLst>
            <pc:docMk/>
            <pc:sldMk cId="2575088915" sldId="303"/>
            <ac:picMk id="109" creationId="{BD68DB5F-31AB-4557-B301-563181A25F5A}"/>
          </ac:picMkLst>
        </pc:picChg>
        <pc:picChg chg="add del mod">
          <ac:chgData name="Chitambar, Eric" userId="05f873b4-a386-453d-a2e0-769001d3b38e" providerId="ADAL" clId="{F40334EC-583B-4E39-A50C-77A5AEDB921A}" dt="2021-02-09T18:35:45.516" v="2861" actId="478"/>
          <ac:picMkLst>
            <pc:docMk/>
            <pc:sldMk cId="2575088915" sldId="303"/>
            <ac:picMk id="110" creationId="{5DADFAC2-2AA9-4B1F-8B62-46DC02048B2E}"/>
          </ac:picMkLst>
        </pc:picChg>
        <pc:picChg chg="del mod ord">
          <ac:chgData name="Chitambar, Eric" userId="05f873b4-a386-453d-a2e0-769001d3b38e" providerId="ADAL" clId="{F40334EC-583B-4E39-A50C-77A5AEDB921A}" dt="2021-02-09T18:37:06.790" v="2890" actId="478"/>
          <ac:picMkLst>
            <pc:docMk/>
            <pc:sldMk cId="2575088915" sldId="303"/>
            <ac:picMk id="112" creationId="{1E731495-BE4C-475F-B2B8-E19E9B7145B0}"/>
          </ac:picMkLst>
        </pc:picChg>
        <pc:picChg chg="add del mod">
          <ac:chgData name="Chitambar, Eric" userId="05f873b4-a386-453d-a2e0-769001d3b38e" providerId="ADAL" clId="{F40334EC-583B-4E39-A50C-77A5AEDB921A}" dt="2021-02-09T18:36:48.321" v="2876" actId="478"/>
          <ac:picMkLst>
            <pc:docMk/>
            <pc:sldMk cId="2575088915" sldId="303"/>
            <ac:picMk id="113" creationId="{36A82A31-9840-4F93-B81E-442C8C773611}"/>
          </ac:picMkLst>
        </pc:picChg>
        <pc:picChg chg="mod ord">
          <ac:chgData name="Chitambar, Eric" userId="05f873b4-a386-453d-a2e0-769001d3b38e" providerId="ADAL" clId="{F40334EC-583B-4E39-A50C-77A5AEDB921A}" dt="2021-02-09T18:36:51.570" v="2877" actId="1076"/>
          <ac:picMkLst>
            <pc:docMk/>
            <pc:sldMk cId="2575088915" sldId="303"/>
            <ac:picMk id="115" creationId="{8F03FD17-CF2C-4255-BAEC-5BC2497E67E0}"/>
          </ac:picMkLst>
        </pc:picChg>
        <pc:picChg chg="mod ord">
          <ac:chgData name="Chitambar, Eric" userId="05f873b4-a386-453d-a2e0-769001d3b38e" providerId="ADAL" clId="{F40334EC-583B-4E39-A50C-77A5AEDB921A}" dt="2021-02-09T18:37:56.750" v="2898" actId="1076"/>
          <ac:picMkLst>
            <pc:docMk/>
            <pc:sldMk cId="2575088915" sldId="303"/>
            <ac:picMk id="117" creationId="{A21C67A2-1FD1-462D-A32B-0C4F3D6E5B82}"/>
          </ac:picMkLst>
        </pc:picChg>
        <pc:picChg chg="add del mod">
          <ac:chgData name="Chitambar, Eric" userId="05f873b4-a386-453d-a2e0-769001d3b38e" providerId="ADAL" clId="{F40334EC-583B-4E39-A50C-77A5AEDB921A}" dt="2021-02-09T18:38:22.179" v="2914" actId="478"/>
          <ac:picMkLst>
            <pc:docMk/>
            <pc:sldMk cId="2575088915" sldId="303"/>
            <ac:picMk id="121" creationId="{162876CB-9905-44B3-800D-FE6F78C37152}"/>
          </ac:picMkLst>
        </pc:picChg>
        <pc:picChg chg="add del mod">
          <ac:chgData name="Chitambar, Eric" userId="05f873b4-a386-453d-a2e0-769001d3b38e" providerId="ADAL" clId="{F40334EC-583B-4E39-A50C-77A5AEDB921A}" dt="2021-02-09T18:39:19.766" v="2929" actId="478"/>
          <ac:picMkLst>
            <pc:docMk/>
            <pc:sldMk cId="2575088915" sldId="303"/>
            <ac:picMk id="122" creationId="{0C36A4EE-3523-4B8F-BFDB-9EE6CD066DFF}"/>
          </ac:picMkLst>
        </pc:picChg>
        <pc:picChg chg="mod ord">
          <ac:chgData name="Chitambar, Eric" userId="05f873b4-a386-453d-a2e0-769001d3b38e" providerId="ADAL" clId="{F40334EC-583B-4E39-A50C-77A5AEDB921A}" dt="2021-02-09T18:38:22.177" v="2913" actId="108"/>
          <ac:picMkLst>
            <pc:docMk/>
            <pc:sldMk cId="2575088915" sldId="303"/>
            <ac:picMk id="125" creationId="{72597813-615C-42F7-B02B-0A1C5EB745D5}"/>
          </ac:picMkLst>
        </pc:picChg>
        <pc:picChg chg="del mod ord">
          <ac:chgData name="Chitambar, Eric" userId="05f873b4-a386-453d-a2e0-769001d3b38e" providerId="ADAL" clId="{F40334EC-583B-4E39-A50C-77A5AEDB921A}" dt="2021-02-10T04:48:27.111" v="4372" actId="478"/>
          <ac:picMkLst>
            <pc:docMk/>
            <pc:sldMk cId="2575088915" sldId="303"/>
            <ac:picMk id="127" creationId="{FC41053A-8354-4013-99BC-05E2C9ED5027}"/>
          </ac:picMkLst>
        </pc:picChg>
        <pc:cxnChg chg="add mod">
          <ac:chgData name="Chitambar, Eric" userId="05f873b4-a386-453d-a2e0-769001d3b38e" providerId="ADAL" clId="{F40334EC-583B-4E39-A50C-77A5AEDB921A}" dt="2021-02-10T04:45:16.630" v="4157" actId="1035"/>
          <ac:cxnSpMkLst>
            <pc:docMk/>
            <pc:sldMk cId="2575088915" sldId="303"/>
            <ac:cxnSpMk id="24" creationId="{989701FF-A4EC-4690-B507-D9C2419B1304}"/>
          </ac:cxnSpMkLst>
        </pc:cxnChg>
        <pc:cxnChg chg="add del mod">
          <ac:chgData name="Chitambar, Eric" userId="05f873b4-a386-453d-a2e0-769001d3b38e" providerId="ADAL" clId="{F40334EC-583B-4E39-A50C-77A5AEDB921A}" dt="2021-02-09T18:22:37.835" v="2509" actId="478"/>
          <ac:cxnSpMkLst>
            <pc:docMk/>
            <pc:sldMk cId="2575088915" sldId="303"/>
            <ac:cxnSpMk id="36" creationId="{4E14D219-7CF5-4AE5-80F5-953DC877F3FC}"/>
          </ac:cxnSpMkLst>
        </pc:cxnChg>
        <pc:cxnChg chg="add del mod">
          <ac:chgData name="Chitambar, Eric" userId="05f873b4-a386-453d-a2e0-769001d3b38e" providerId="ADAL" clId="{F40334EC-583B-4E39-A50C-77A5AEDB921A}" dt="2021-02-09T18:22:35.075" v="2508" actId="478"/>
          <ac:cxnSpMkLst>
            <pc:docMk/>
            <pc:sldMk cId="2575088915" sldId="303"/>
            <ac:cxnSpMk id="41" creationId="{E09F374F-5CEB-496E-ADDB-A29288D97705}"/>
          </ac:cxnSpMkLst>
        </pc:cxnChg>
        <pc:cxnChg chg="add del mod">
          <ac:chgData name="Chitambar, Eric" userId="05f873b4-a386-453d-a2e0-769001d3b38e" providerId="ADAL" clId="{F40334EC-583B-4E39-A50C-77A5AEDB921A}" dt="2021-02-09T18:22:35.075" v="2508" actId="478"/>
          <ac:cxnSpMkLst>
            <pc:docMk/>
            <pc:sldMk cId="2575088915" sldId="303"/>
            <ac:cxnSpMk id="46" creationId="{9FD9A25C-0EAA-4E5D-8FE1-58755549D614}"/>
          </ac:cxnSpMkLst>
        </pc:cxnChg>
        <pc:cxnChg chg="add del mod">
          <ac:chgData name="Chitambar, Eric" userId="05f873b4-a386-453d-a2e0-769001d3b38e" providerId="ADAL" clId="{F40334EC-583B-4E39-A50C-77A5AEDB921A}" dt="2021-02-09T18:22:35.075" v="2508" actId="478"/>
          <ac:cxnSpMkLst>
            <pc:docMk/>
            <pc:sldMk cId="2575088915" sldId="303"/>
            <ac:cxnSpMk id="50" creationId="{C3C249F9-6649-4295-9ED7-E0EB8424A71E}"/>
          </ac:cxnSpMkLst>
        </pc:cxnChg>
        <pc:cxnChg chg="add del mod">
          <ac:chgData name="Chitambar, Eric" userId="05f873b4-a386-453d-a2e0-769001d3b38e" providerId="ADAL" clId="{F40334EC-583B-4E39-A50C-77A5AEDB921A}" dt="2021-02-09T18:22:35.075" v="2508" actId="478"/>
          <ac:cxnSpMkLst>
            <pc:docMk/>
            <pc:sldMk cId="2575088915" sldId="303"/>
            <ac:cxnSpMk id="54" creationId="{B4E50FE1-E5ED-49C8-ADB7-DE4C932C4E89}"/>
          </ac:cxnSpMkLst>
        </pc:cxnChg>
        <pc:cxnChg chg="add mod">
          <ac:chgData name="Chitambar, Eric" userId="05f873b4-a386-453d-a2e0-769001d3b38e" providerId="ADAL" clId="{F40334EC-583B-4E39-A50C-77A5AEDB921A}" dt="2021-02-09T18:34:51.152" v="2844" actId="1076"/>
          <ac:cxnSpMkLst>
            <pc:docMk/>
            <pc:sldMk cId="2575088915" sldId="303"/>
            <ac:cxnSpMk id="104" creationId="{0A2BA967-AB41-4D0E-B523-025A635946DB}"/>
          </ac:cxnSpMkLst>
        </pc:cxnChg>
        <pc:cxnChg chg="add mod">
          <ac:chgData name="Chitambar, Eric" userId="05f873b4-a386-453d-a2e0-769001d3b38e" providerId="ADAL" clId="{F40334EC-583B-4E39-A50C-77A5AEDB921A}" dt="2021-02-09T18:34:46.377" v="2843" actId="1076"/>
          <ac:cxnSpMkLst>
            <pc:docMk/>
            <pc:sldMk cId="2575088915" sldId="303"/>
            <ac:cxnSpMk id="105" creationId="{AC431AAA-6128-4F28-A4D6-9755A190655F}"/>
          </ac:cxnSpMkLst>
        </pc:cxnChg>
        <pc:cxnChg chg="add mod">
          <ac:chgData name="Chitambar, Eric" userId="05f873b4-a386-453d-a2e0-769001d3b38e" providerId="ADAL" clId="{F40334EC-583B-4E39-A50C-77A5AEDB921A}" dt="2021-02-09T18:37:38.104" v="2896" actId="1035"/>
          <ac:cxnSpMkLst>
            <pc:docMk/>
            <pc:sldMk cId="2575088915" sldId="303"/>
            <ac:cxnSpMk id="119" creationId="{079F89A9-76AE-4B64-9A64-2F4A66A662D1}"/>
          </ac:cxnSpMkLst>
        </pc:cxnChg>
      </pc:sldChg>
      <pc:sldChg chg="addSp delSp modSp add mod modAnim">
        <pc:chgData name="Chitambar, Eric" userId="05f873b4-a386-453d-a2e0-769001d3b38e" providerId="ADAL" clId="{F40334EC-583B-4E39-A50C-77A5AEDB921A}" dt="2021-02-10T16:57:30.455" v="5624" actId="14100"/>
        <pc:sldMkLst>
          <pc:docMk/>
          <pc:sldMk cId="2017016759" sldId="304"/>
        </pc:sldMkLst>
        <pc:spChg chg="add">
          <ac:chgData name="Chitambar, Eric" userId="05f873b4-a386-453d-a2e0-769001d3b38e" providerId="ADAL" clId="{F40334EC-583B-4E39-A50C-77A5AEDB921A}" dt="2021-02-09T18:40:56.931" v="2992" actId="11529"/>
          <ac:spMkLst>
            <pc:docMk/>
            <pc:sldMk cId="2017016759" sldId="304"/>
            <ac:spMk id="8" creationId="{E751B5C2-1687-4DE9-868C-EA83A6427824}"/>
          </ac:spMkLst>
        </pc:spChg>
        <pc:spChg chg="del">
          <ac:chgData name="Chitambar, Eric" userId="05f873b4-a386-453d-a2e0-769001d3b38e" providerId="ADAL" clId="{F40334EC-583B-4E39-A50C-77A5AEDB921A}" dt="2021-02-09T18:40:04.416" v="2969" actId="478"/>
          <ac:spMkLst>
            <pc:docMk/>
            <pc:sldMk cId="2017016759" sldId="304"/>
            <ac:spMk id="26" creationId="{0D166974-9B16-43F1-98D7-191AF045A54A}"/>
          </ac:spMkLst>
        </pc:spChg>
        <pc:spChg chg="del">
          <ac:chgData name="Chitambar, Eric" userId="05f873b4-a386-453d-a2e0-769001d3b38e" providerId="ADAL" clId="{F40334EC-583B-4E39-A50C-77A5AEDB921A}" dt="2021-02-09T18:40:04.416" v="2969" actId="478"/>
          <ac:spMkLst>
            <pc:docMk/>
            <pc:sldMk cId="2017016759" sldId="304"/>
            <ac:spMk id="27" creationId="{EC115697-55DC-41DA-863D-25F856C63E46}"/>
          </ac:spMkLst>
        </pc:spChg>
        <pc:spChg chg="add mod">
          <ac:chgData name="Chitambar, Eric" userId="05f873b4-a386-453d-a2e0-769001d3b38e" providerId="ADAL" clId="{F40334EC-583B-4E39-A50C-77A5AEDB921A}" dt="2021-02-09T18:41:56.823" v="3016" actId="1035"/>
          <ac:spMkLst>
            <pc:docMk/>
            <pc:sldMk cId="2017016759" sldId="304"/>
            <ac:spMk id="41" creationId="{E0BFAD29-5181-40AF-8422-A157A49DD21B}"/>
          </ac:spMkLst>
        </pc:spChg>
        <pc:spChg chg="add mod">
          <ac:chgData name="Chitambar, Eric" userId="05f873b4-a386-453d-a2e0-769001d3b38e" providerId="ADAL" clId="{F40334EC-583B-4E39-A50C-77A5AEDB921A}" dt="2021-02-10T16:57:30.455" v="5624" actId="14100"/>
          <ac:spMkLst>
            <pc:docMk/>
            <pc:sldMk cId="2017016759" sldId="304"/>
            <ac:spMk id="49" creationId="{21A02B53-EC33-452D-B245-9E83C5D19326}"/>
          </ac:spMkLst>
        </pc:spChg>
        <pc:spChg chg="del">
          <ac:chgData name="Chitambar, Eric" userId="05f873b4-a386-453d-a2e0-769001d3b38e" providerId="ADAL" clId="{F40334EC-583B-4E39-A50C-77A5AEDB921A}" dt="2021-02-09T18:40:04.416" v="2969" actId="478"/>
          <ac:spMkLst>
            <pc:docMk/>
            <pc:sldMk cId="2017016759" sldId="304"/>
            <ac:spMk id="57" creationId="{86D536D6-6742-4362-A08E-6D14BDE82BB8}"/>
          </ac:spMkLst>
        </pc:spChg>
        <pc:spChg chg="del">
          <ac:chgData name="Chitambar, Eric" userId="05f873b4-a386-453d-a2e0-769001d3b38e" providerId="ADAL" clId="{F40334EC-583B-4E39-A50C-77A5AEDB921A}" dt="2021-02-09T18:40:04.416" v="2969" actId="478"/>
          <ac:spMkLst>
            <pc:docMk/>
            <pc:sldMk cId="2017016759" sldId="304"/>
            <ac:spMk id="94" creationId="{5B6B46FF-1DA0-4F81-AF43-744CDE50EC73}"/>
          </ac:spMkLst>
        </pc:spChg>
        <pc:spChg chg="del">
          <ac:chgData name="Chitambar, Eric" userId="05f873b4-a386-453d-a2e0-769001d3b38e" providerId="ADAL" clId="{F40334EC-583B-4E39-A50C-77A5AEDB921A}" dt="2021-02-09T18:40:04.416" v="2969" actId="478"/>
          <ac:spMkLst>
            <pc:docMk/>
            <pc:sldMk cId="2017016759" sldId="304"/>
            <ac:spMk id="100" creationId="{C0858EDA-EB98-47AF-B335-1A211837B845}"/>
          </ac:spMkLst>
        </pc:spChg>
        <pc:spChg chg="del">
          <ac:chgData name="Chitambar, Eric" userId="05f873b4-a386-453d-a2e0-769001d3b38e" providerId="ADAL" clId="{F40334EC-583B-4E39-A50C-77A5AEDB921A}" dt="2021-02-09T18:40:04.416" v="2969" actId="478"/>
          <ac:spMkLst>
            <pc:docMk/>
            <pc:sldMk cId="2017016759" sldId="304"/>
            <ac:spMk id="103" creationId="{0EF5C1F5-9BDE-4F8A-92B1-DDD852589496}"/>
          </ac:spMkLst>
        </pc:spChg>
        <pc:spChg chg="del">
          <ac:chgData name="Chitambar, Eric" userId="05f873b4-a386-453d-a2e0-769001d3b38e" providerId="ADAL" clId="{F40334EC-583B-4E39-A50C-77A5AEDB921A}" dt="2021-02-09T18:40:04.416" v="2969" actId="478"/>
          <ac:spMkLst>
            <pc:docMk/>
            <pc:sldMk cId="2017016759" sldId="304"/>
            <ac:spMk id="123" creationId="{02C42253-2944-4E03-9A86-C3214C717BCF}"/>
          </ac:spMkLst>
        </pc:spChg>
        <pc:graphicFrameChg chg="del">
          <ac:chgData name="Chitambar, Eric" userId="05f873b4-a386-453d-a2e0-769001d3b38e" providerId="ADAL" clId="{F40334EC-583B-4E39-A50C-77A5AEDB921A}" dt="2021-02-09T18:40:04.416" v="2969" actId="478"/>
          <ac:graphicFrameMkLst>
            <pc:docMk/>
            <pc:sldMk cId="2017016759" sldId="304"/>
            <ac:graphicFrameMk id="23" creationId="{B316E2D9-7E88-4CCC-A431-43F35793DB77}"/>
          </ac:graphicFrameMkLst>
        </pc:graphicFrameChg>
        <pc:picChg chg="mod ord">
          <ac:chgData name="Chitambar, Eric" userId="05f873b4-a386-453d-a2e0-769001d3b38e" providerId="ADAL" clId="{F40334EC-583B-4E39-A50C-77A5AEDB921A}" dt="2021-02-09T18:39:52.983" v="2967" actId="108"/>
          <ac:picMkLst>
            <pc:docMk/>
            <pc:sldMk cId="2017016759" sldId="304"/>
            <ac:picMk id="3" creationId="{9ED63DD5-0C3B-471E-9D77-4B5875A5CEF6}"/>
          </ac:picMkLst>
        </pc:picChg>
        <pc:picChg chg="mod ord">
          <ac:chgData name="Chitambar, Eric" userId="05f873b4-a386-453d-a2e0-769001d3b38e" providerId="ADAL" clId="{F40334EC-583B-4E39-A50C-77A5AEDB921A}" dt="2021-02-10T15:38:36.717" v="5381" actId="108"/>
          <ac:picMkLst>
            <pc:docMk/>
            <pc:sldMk cId="2017016759" sldId="304"/>
            <ac:picMk id="4" creationId="{522A1CAE-23C6-4D47-81A5-A5A6919F4806}"/>
          </ac:picMkLst>
        </pc:picChg>
        <pc:picChg chg="mod">
          <ac:chgData name="Chitambar, Eric" userId="05f873b4-a386-453d-a2e0-769001d3b38e" providerId="ADAL" clId="{F40334EC-583B-4E39-A50C-77A5AEDB921A}" dt="2021-02-09T18:40:22.373" v="2976" actId="1076"/>
          <ac:picMkLst>
            <pc:docMk/>
            <pc:sldMk cId="2017016759" sldId="304"/>
            <ac:picMk id="5" creationId="{DF96C3E2-F13B-48BF-94FB-49A9496CEE04}"/>
          </ac:picMkLst>
        </pc:picChg>
        <pc:picChg chg="mod ord">
          <ac:chgData name="Chitambar, Eric" userId="05f873b4-a386-453d-a2e0-769001d3b38e" providerId="ADAL" clId="{F40334EC-583B-4E39-A50C-77A5AEDB921A}" dt="2021-02-10T16:56:57.992" v="5593" actId="108"/>
          <ac:picMkLst>
            <pc:docMk/>
            <pc:sldMk cId="2017016759" sldId="304"/>
            <ac:picMk id="6" creationId="{7CB215E6-C637-46E8-90FA-BA79D491D1BF}"/>
          </ac:picMkLst>
        </pc:picChg>
        <pc:picChg chg="del mod ord">
          <ac:chgData name="Chitambar, Eric" userId="05f873b4-a386-453d-a2e0-769001d3b38e" providerId="ADAL" clId="{F40334EC-583B-4E39-A50C-77A5AEDB921A}" dt="2021-02-10T16:56:57.992" v="5594" actId="478"/>
          <ac:picMkLst>
            <pc:docMk/>
            <pc:sldMk cId="2017016759" sldId="304"/>
            <ac:picMk id="7" creationId="{E742524B-E5F2-4E90-9164-96097C10B55C}"/>
          </ac:picMkLst>
        </pc:picChg>
        <pc:picChg chg="del mod">
          <ac:chgData name="Chitambar, Eric" userId="05f873b4-a386-453d-a2e0-769001d3b38e" providerId="ADAL" clId="{F40334EC-583B-4E39-A50C-77A5AEDB921A}" dt="2021-02-10T16:57:27.244" v="5623" actId="478"/>
          <ac:picMkLst>
            <pc:docMk/>
            <pc:sldMk cId="2017016759" sldId="304"/>
            <ac:picMk id="9" creationId="{8FD3AC76-56EA-40DC-8D43-1BF39BC93B8C}"/>
          </ac:picMkLst>
        </pc:picChg>
        <pc:picChg chg="del mod">
          <ac:chgData name="Chitambar, Eric" userId="05f873b4-a386-453d-a2e0-769001d3b38e" providerId="ADAL" clId="{F40334EC-583B-4E39-A50C-77A5AEDB921A}" dt="2021-02-09T18:39:52.984" v="2968" actId="478"/>
          <ac:picMkLst>
            <pc:docMk/>
            <pc:sldMk cId="2017016759" sldId="304"/>
            <ac:picMk id="10" creationId="{BEDBCB13-8AA6-4114-A647-46195AE5FD88}"/>
          </ac:picMkLst>
        </pc:picChg>
        <pc:picChg chg="del mod">
          <ac:chgData name="Chitambar, Eric" userId="05f873b4-a386-453d-a2e0-769001d3b38e" providerId="ADAL" clId="{F40334EC-583B-4E39-A50C-77A5AEDB921A}" dt="2021-02-09T18:41:43.964" v="3011" actId="478"/>
          <ac:picMkLst>
            <pc:docMk/>
            <pc:sldMk cId="2017016759" sldId="304"/>
            <ac:picMk id="11" creationId="{750E214F-FAA4-4AC6-8814-2BAB001EE0AF}"/>
          </ac:picMkLst>
        </pc:picChg>
        <pc:picChg chg="mod ord">
          <ac:chgData name="Chitambar, Eric" userId="05f873b4-a386-453d-a2e0-769001d3b38e" providerId="ADAL" clId="{F40334EC-583B-4E39-A50C-77A5AEDB921A}" dt="2021-02-10T16:57:07.290" v="5610" actId="108"/>
          <ac:picMkLst>
            <pc:docMk/>
            <pc:sldMk cId="2017016759" sldId="304"/>
            <ac:picMk id="11" creationId="{CFCCC5CC-C191-428C-A53B-5D9E998C443D}"/>
          </ac:picMkLst>
        </pc:picChg>
        <pc:picChg chg="del mod ord">
          <ac:chgData name="Chitambar, Eric" userId="05f873b4-a386-453d-a2e0-769001d3b38e" providerId="ADAL" clId="{F40334EC-583B-4E39-A50C-77A5AEDB921A}" dt="2021-02-10T16:57:07.291" v="5611" actId="478"/>
          <ac:picMkLst>
            <pc:docMk/>
            <pc:sldMk cId="2017016759" sldId="304"/>
            <ac:picMk id="13" creationId="{E1C7BAFD-A845-4EC1-B2C8-96D1BE8F427C}"/>
          </ac:picMkLst>
        </pc:picChg>
        <pc:picChg chg="mod ord">
          <ac:chgData name="Chitambar, Eric" userId="05f873b4-a386-453d-a2e0-769001d3b38e" providerId="ADAL" clId="{F40334EC-583B-4E39-A50C-77A5AEDB921A}" dt="2021-02-10T16:57:27.244" v="5622" actId="108"/>
          <ac:picMkLst>
            <pc:docMk/>
            <pc:sldMk cId="2017016759" sldId="304"/>
            <ac:picMk id="14" creationId="{E4258E14-D9EA-459E-9969-5239341CA5D0}"/>
          </ac:picMkLst>
        </pc:picChg>
        <pc:picChg chg="mod ord">
          <ac:chgData name="Chitambar, Eric" userId="05f873b4-a386-453d-a2e0-769001d3b38e" providerId="ADAL" clId="{F40334EC-583B-4E39-A50C-77A5AEDB921A}" dt="2021-02-09T18:45:49.831" v="3029" actId="108"/>
          <ac:picMkLst>
            <pc:docMk/>
            <pc:sldMk cId="2017016759" sldId="304"/>
            <ac:picMk id="15" creationId="{6557FFDE-ACD6-4A49-9FCD-5A03934A9236}"/>
          </ac:picMkLst>
        </pc:picChg>
        <pc:picChg chg="del mod">
          <ac:chgData name="Chitambar, Eric" userId="05f873b4-a386-453d-a2e0-769001d3b38e" providerId="ADAL" clId="{F40334EC-583B-4E39-A50C-77A5AEDB921A}" dt="2021-02-09T18:47:16.105" v="3049" actId="478"/>
          <ac:picMkLst>
            <pc:docMk/>
            <pc:sldMk cId="2017016759" sldId="304"/>
            <ac:picMk id="17" creationId="{EF709877-15B6-442A-BFB0-A1B689335E69}"/>
          </ac:picMkLst>
        </pc:picChg>
        <pc:picChg chg="del mod ord">
          <ac:chgData name="Chitambar, Eric" userId="05f873b4-a386-453d-a2e0-769001d3b38e" providerId="ADAL" clId="{F40334EC-583B-4E39-A50C-77A5AEDB921A}" dt="2021-02-09T18:47:50.485" v="3064" actId="478"/>
          <ac:picMkLst>
            <pc:docMk/>
            <pc:sldMk cId="2017016759" sldId="304"/>
            <ac:picMk id="19" creationId="{EDB383F3-84E5-48A6-8919-14D712C091C2}"/>
          </ac:picMkLst>
        </pc:picChg>
        <pc:picChg chg="del mod ord">
          <ac:chgData name="Chitambar, Eric" userId="05f873b4-a386-453d-a2e0-769001d3b38e" providerId="ADAL" clId="{F40334EC-583B-4E39-A50C-77A5AEDB921A}" dt="2021-02-10T15:38:36.718" v="5382" actId="478"/>
          <ac:picMkLst>
            <pc:docMk/>
            <pc:sldMk cId="2017016759" sldId="304"/>
            <ac:picMk id="21" creationId="{BBA134B1-B485-47AD-83F1-1F329C144434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29" creationId="{F0AEE71C-3861-4875-93FE-B6E8EFDA3AAF}"/>
          </ac:picMkLst>
        </pc:picChg>
        <pc:picChg chg="add del mod">
          <ac:chgData name="Chitambar, Eric" userId="05f873b4-a386-453d-a2e0-769001d3b38e" providerId="ADAL" clId="{F40334EC-583B-4E39-A50C-77A5AEDB921A}" dt="2021-02-09T18:40:36.070" v="2990" actId="478"/>
          <ac:picMkLst>
            <pc:docMk/>
            <pc:sldMk cId="2017016759" sldId="304"/>
            <ac:picMk id="33" creationId="{29F01100-07FE-4A90-A29A-94742E325E3C}"/>
          </ac:picMkLst>
        </pc:picChg>
        <pc:picChg chg="add del mod">
          <ac:chgData name="Chitambar, Eric" userId="05f873b4-a386-453d-a2e0-769001d3b38e" providerId="ADAL" clId="{F40334EC-583B-4E39-A50C-77A5AEDB921A}" dt="2021-02-09T18:45:49.832" v="3030" actId="478"/>
          <ac:picMkLst>
            <pc:docMk/>
            <pc:sldMk cId="2017016759" sldId="304"/>
            <ac:picMk id="42" creationId="{D431A220-048A-4BD1-9206-18A691232A3A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81" creationId="{5AC3E60D-40C0-4847-80D4-078762129F3A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83" creationId="{8E786BB3-9A43-45B0-ADE2-D230EBFA2C1E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85" creationId="{66F824D4-2315-46C4-8165-70CD3181EE9C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87" creationId="{EB27E385-63FB-42BE-BCDE-D1BFDEA64BAF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92" creationId="{A97E7E6E-044A-417F-830E-B4E4679A51EE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96" creationId="{C9F5C69F-5459-4C14-88A4-26648FEB77D5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99" creationId="{BB94DA2F-2178-49D7-B075-93EF6BDD300E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107" creationId="{4C4B5911-E989-49AF-8EBB-88ED8272FDD5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109" creationId="{BD68DB5F-31AB-4557-B301-563181A25F5A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115" creationId="{8F03FD17-CF2C-4255-BAEC-5BC2497E67E0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117" creationId="{A21C67A2-1FD1-462D-A32B-0C4F3D6E5B82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125" creationId="{72597813-615C-42F7-B02B-0A1C5EB745D5}"/>
          </ac:picMkLst>
        </pc:picChg>
        <pc:picChg chg="del">
          <ac:chgData name="Chitambar, Eric" userId="05f873b4-a386-453d-a2e0-769001d3b38e" providerId="ADAL" clId="{F40334EC-583B-4E39-A50C-77A5AEDB921A}" dt="2021-02-09T18:40:04.416" v="2969" actId="478"/>
          <ac:picMkLst>
            <pc:docMk/>
            <pc:sldMk cId="2017016759" sldId="304"/>
            <ac:picMk id="127" creationId="{FC41053A-8354-4013-99BC-05E2C9ED5027}"/>
          </ac:picMkLst>
        </pc:picChg>
        <pc:cxnChg chg="del">
          <ac:chgData name="Chitambar, Eric" userId="05f873b4-a386-453d-a2e0-769001d3b38e" providerId="ADAL" clId="{F40334EC-583B-4E39-A50C-77A5AEDB921A}" dt="2021-02-09T18:40:04.416" v="2969" actId="478"/>
          <ac:cxnSpMkLst>
            <pc:docMk/>
            <pc:sldMk cId="2017016759" sldId="304"/>
            <ac:cxnSpMk id="24" creationId="{989701FF-A4EC-4690-B507-D9C2419B1304}"/>
          </ac:cxnSpMkLst>
        </pc:cxnChg>
        <pc:cxnChg chg="del">
          <ac:chgData name="Chitambar, Eric" userId="05f873b4-a386-453d-a2e0-769001d3b38e" providerId="ADAL" clId="{F40334EC-583B-4E39-A50C-77A5AEDB921A}" dt="2021-02-09T18:40:04.416" v="2969" actId="478"/>
          <ac:cxnSpMkLst>
            <pc:docMk/>
            <pc:sldMk cId="2017016759" sldId="304"/>
            <ac:cxnSpMk id="104" creationId="{0A2BA967-AB41-4D0E-B523-025A635946DB}"/>
          </ac:cxnSpMkLst>
        </pc:cxnChg>
        <pc:cxnChg chg="del">
          <ac:chgData name="Chitambar, Eric" userId="05f873b4-a386-453d-a2e0-769001d3b38e" providerId="ADAL" clId="{F40334EC-583B-4E39-A50C-77A5AEDB921A}" dt="2021-02-09T18:40:04.416" v="2969" actId="478"/>
          <ac:cxnSpMkLst>
            <pc:docMk/>
            <pc:sldMk cId="2017016759" sldId="304"/>
            <ac:cxnSpMk id="105" creationId="{AC431AAA-6128-4F28-A4D6-9755A190655F}"/>
          </ac:cxnSpMkLst>
        </pc:cxnChg>
        <pc:cxnChg chg="del">
          <ac:chgData name="Chitambar, Eric" userId="05f873b4-a386-453d-a2e0-769001d3b38e" providerId="ADAL" clId="{F40334EC-583B-4E39-A50C-77A5AEDB921A}" dt="2021-02-09T18:40:04.416" v="2969" actId="478"/>
          <ac:cxnSpMkLst>
            <pc:docMk/>
            <pc:sldMk cId="2017016759" sldId="304"/>
            <ac:cxnSpMk id="119" creationId="{079F89A9-76AE-4B64-9A64-2F4A66A662D1}"/>
          </ac:cxnSpMkLst>
        </pc:cxnChg>
      </pc:sldChg>
      <pc:sldChg chg="addSp delSp modSp new mod modAnim">
        <pc:chgData name="Chitambar, Eric" userId="05f873b4-a386-453d-a2e0-769001d3b38e" providerId="ADAL" clId="{F40334EC-583B-4E39-A50C-77A5AEDB921A}" dt="2021-02-10T15:40:51.780" v="5418"/>
        <pc:sldMkLst>
          <pc:docMk/>
          <pc:sldMk cId="921913647" sldId="305"/>
        </pc:sldMkLst>
        <pc:spChg chg="del">
          <ac:chgData name="Chitambar, Eric" userId="05f873b4-a386-453d-a2e0-769001d3b38e" providerId="ADAL" clId="{F40334EC-583B-4E39-A50C-77A5AEDB921A}" dt="2021-02-09T18:50:31.207" v="3067" actId="478"/>
          <ac:spMkLst>
            <pc:docMk/>
            <pc:sldMk cId="921913647" sldId="305"/>
            <ac:spMk id="2" creationId="{16D3EAA3-F529-4B9B-A133-DF2780032A94}"/>
          </ac:spMkLst>
        </pc:spChg>
        <pc:spChg chg="del">
          <ac:chgData name="Chitambar, Eric" userId="05f873b4-a386-453d-a2e0-769001d3b38e" providerId="ADAL" clId="{F40334EC-583B-4E39-A50C-77A5AEDB921A}" dt="2021-02-09T18:50:33.617" v="3069" actId="478"/>
          <ac:spMkLst>
            <pc:docMk/>
            <pc:sldMk cId="921913647" sldId="305"/>
            <ac:spMk id="3" creationId="{8B343B57-4571-41D5-871E-BA6FC2009CCA}"/>
          </ac:spMkLst>
        </pc:spChg>
        <pc:spChg chg="add mod">
          <ac:chgData name="Chitambar, Eric" userId="05f873b4-a386-453d-a2e0-769001d3b38e" providerId="ADAL" clId="{F40334EC-583B-4E39-A50C-77A5AEDB921A}" dt="2021-02-09T19:04:22.587" v="3487" actId="1076"/>
          <ac:spMkLst>
            <pc:docMk/>
            <pc:sldMk cId="921913647" sldId="305"/>
            <ac:spMk id="4" creationId="{B68776C0-2425-45C5-B651-11F630EA87BA}"/>
          </ac:spMkLst>
        </pc:spChg>
        <pc:picChg chg="add mod">
          <ac:chgData name="Chitambar, Eric" userId="05f873b4-a386-453d-a2e0-769001d3b38e" providerId="ADAL" clId="{F40334EC-583B-4E39-A50C-77A5AEDB921A}" dt="2021-02-09T19:04:26.082" v="3488" actId="1076"/>
          <ac:picMkLst>
            <pc:docMk/>
            <pc:sldMk cId="921913647" sldId="305"/>
            <ac:picMk id="5" creationId="{2597FE13-92F6-4CED-AFFB-A6BE80725B5A}"/>
          </ac:picMkLst>
        </pc:picChg>
        <pc:picChg chg="del mod">
          <ac:chgData name="Chitambar, Eric" userId="05f873b4-a386-453d-a2e0-769001d3b38e" providerId="ADAL" clId="{F40334EC-583B-4E39-A50C-77A5AEDB921A}" dt="2021-02-09T18:52:52.123" v="3093" actId="478"/>
          <ac:picMkLst>
            <pc:docMk/>
            <pc:sldMk cId="921913647" sldId="305"/>
            <ac:picMk id="7" creationId="{18B3FA0B-8BCD-4C3F-B538-65D6C9416681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9" creationId="{BEB30BBA-30E8-4F20-BA98-586AB3C2536C}"/>
          </ac:picMkLst>
        </pc:picChg>
        <pc:picChg chg="mo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11" creationId="{765907D1-F300-4150-A757-C045212746D4}"/>
          </ac:picMkLst>
        </pc:picChg>
        <pc:picChg chg="add del mod">
          <ac:chgData name="Chitambar, Eric" userId="05f873b4-a386-453d-a2e0-769001d3b38e" providerId="ADAL" clId="{F40334EC-583B-4E39-A50C-77A5AEDB921A}" dt="2021-02-09T18:54:29.786" v="3116" actId="478"/>
          <ac:picMkLst>
            <pc:docMk/>
            <pc:sldMk cId="921913647" sldId="305"/>
            <ac:picMk id="12" creationId="{AF0C1522-27AE-4749-A9E9-6B5B9AA32CD3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14" creationId="{FF9F6C5F-88F1-49F4-B1F5-8D3B4FE299B1}"/>
          </ac:picMkLst>
        </pc:picChg>
        <pc:picChg chg="add del mod">
          <ac:chgData name="Chitambar, Eric" userId="05f873b4-a386-453d-a2e0-769001d3b38e" providerId="ADAL" clId="{F40334EC-583B-4E39-A50C-77A5AEDB921A}" dt="2021-02-09T18:55:01.315" v="3130" actId="478"/>
          <ac:picMkLst>
            <pc:docMk/>
            <pc:sldMk cId="921913647" sldId="305"/>
            <ac:picMk id="15" creationId="{969DFEAB-F4CF-4D1F-A37C-26DC80E86B7D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17" creationId="{D30F95DD-784C-4EB3-96E0-6FC266A1731C}"/>
          </ac:picMkLst>
        </pc:picChg>
        <pc:picChg chg="add del mod">
          <ac:chgData name="Chitambar, Eric" userId="05f873b4-a386-453d-a2e0-769001d3b38e" providerId="ADAL" clId="{F40334EC-583B-4E39-A50C-77A5AEDB921A}" dt="2021-02-09T18:55:20.705" v="3145" actId="478"/>
          <ac:picMkLst>
            <pc:docMk/>
            <pc:sldMk cId="921913647" sldId="305"/>
            <ac:picMk id="18" creationId="{9A433EA5-F611-4C73-9391-3DC5471CF13F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20" creationId="{7E0D84D5-799C-457F-842F-69CE62E92158}"/>
          </ac:picMkLst>
        </pc:picChg>
        <pc:picChg chg="add del mod">
          <ac:chgData name="Chitambar, Eric" userId="05f873b4-a386-453d-a2e0-769001d3b38e" providerId="ADAL" clId="{F40334EC-583B-4E39-A50C-77A5AEDB921A}" dt="2021-02-09T18:55:35.768" v="3159" actId="478"/>
          <ac:picMkLst>
            <pc:docMk/>
            <pc:sldMk cId="921913647" sldId="305"/>
            <ac:picMk id="21" creationId="{C4E5DD57-6CD5-4013-B07A-0070C2FC7565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23" creationId="{6A2F2BC6-3384-4038-B146-3D30435F84DB}"/>
          </ac:picMkLst>
        </pc:picChg>
        <pc:picChg chg="add del mod">
          <ac:chgData name="Chitambar, Eric" userId="05f873b4-a386-453d-a2e0-769001d3b38e" providerId="ADAL" clId="{F40334EC-583B-4E39-A50C-77A5AEDB921A}" dt="2021-02-09T18:56:01.631" v="3173" actId="478"/>
          <ac:picMkLst>
            <pc:docMk/>
            <pc:sldMk cId="921913647" sldId="305"/>
            <ac:picMk id="24" creationId="{28F56908-5A9F-45F2-B702-4E277CBABC98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26" creationId="{B8D92D49-9E57-4BEC-AD83-BEE243EC9CDD}"/>
          </ac:picMkLst>
        </pc:picChg>
        <pc:picChg chg="del mod">
          <ac:chgData name="Chitambar, Eric" userId="05f873b4-a386-453d-a2e0-769001d3b38e" providerId="ADAL" clId="{F40334EC-583B-4E39-A50C-77A5AEDB921A}" dt="2021-02-09T18:57:22.777" v="3193" actId="478"/>
          <ac:picMkLst>
            <pc:docMk/>
            <pc:sldMk cId="921913647" sldId="305"/>
            <ac:picMk id="28" creationId="{0DDB2479-F91D-4D61-B4DC-B75816EC3DB6}"/>
          </ac:picMkLst>
        </pc:picChg>
        <pc:picChg chg="del mod ord">
          <ac:chgData name="Chitambar, Eric" userId="05f873b4-a386-453d-a2e0-769001d3b38e" providerId="ADAL" clId="{F40334EC-583B-4E39-A50C-77A5AEDB921A}" dt="2021-02-09T19:06:27.598" v="3549" actId="478"/>
          <ac:picMkLst>
            <pc:docMk/>
            <pc:sldMk cId="921913647" sldId="305"/>
            <ac:picMk id="30" creationId="{45C65B52-865B-4771-89D6-F11295205DA2}"/>
          </ac:picMkLst>
        </pc:picChg>
        <pc:picChg chg="add del mod">
          <ac:chgData name="Chitambar, Eric" userId="05f873b4-a386-453d-a2e0-769001d3b38e" providerId="ADAL" clId="{F40334EC-583B-4E39-A50C-77A5AEDB921A}" dt="2021-02-09T18:58:31.838" v="3220" actId="478"/>
          <ac:picMkLst>
            <pc:docMk/>
            <pc:sldMk cId="921913647" sldId="305"/>
            <ac:picMk id="31" creationId="{0E158266-0256-4431-80F2-EFF41F38F8A8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33" creationId="{8D6F8640-A137-40EF-82B1-4ABABBC2FA71}"/>
          </ac:picMkLst>
        </pc:picChg>
        <pc:picChg chg="add del mod">
          <ac:chgData name="Chitambar, Eric" userId="05f873b4-a386-453d-a2e0-769001d3b38e" providerId="ADAL" clId="{F40334EC-583B-4E39-A50C-77A5AEDB921A}" dt="2021-02-09T18:58:56.603" v="3238" actId="478"/>
          <ac:picMkLst>
            <pc:docMk/>
            <pc:sldMk cId="921913647" sldId="305"/>
            <ac:picMk id="34" creationId="{734F1ECB-AC9F-44D1-9770-2A38BDD67300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36" creationId="{3B030145-7D0E-47EA-9B33-C854A4A7F9FE}"/>
          </ac:picMkLst>
        </pc:picChg>
        <pc:picChg chg="add del mod">
          <ac:chgData name="Chitambar, Eric" userId="05f873b4-a386-453d-a2e0-769001d3b38e" providerId="ADAL" clId="{F40334EC-583B-4E39-A50C-77A5AEDB921A}" dt="2021-02-09T18:59:07.663" v="3252" actId="478"/>
          <ac:picMkLst>
            <pc:docMk/>
            <pc:sldMk cId="921913647" sldId="305"/>
            <ac:picMk id="37" creationId="{4BBA3470-B743-46B9-B203-6FB412F5EE46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39" creationId="{DBB0622C-2608-4B94-8A8C-0DCF0E8F8230}"/>
          </ac:picMkLst>
        </pc:picChg>
        <pc:picChg chg="add del mod">
          <ac:chgData name="Chitambar, Eric" userId="05f873b4-a386-453d-a2e0-769001d3b38e" providerId="ADAL" clId="{F40334EC-583B-4E39-A50C-77A5AEDB921A}" dt="2021-02-09T18:59:20.798" v="3266" actId="478"/>
          <ac:picMkLst>
            <pc:docMk/>
            <pc:sldMk cId="921913647" sldId="305"/>
            <ac:picMk id="40" creationId="{589A93BB-5A40-4BCE-B425-6D0E65428A45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42" creationId="{E5A71A73-DDAD-452C-8CC9-CF9B44F0D568}"/>
          </ac:picMkLst>
        </pc:picChg>
        <pc:picChg chg="add del mod">
          <ac:chgData name="Chitambar, Eric" userId="05f873b4-a386-453d-a2e0-769001d3b38e" providerId="ADAL" clId="{F40334EC-583B-4E39-A50C-77A5AEDB921A}" dt="2021-02-09T18:59:29.819" v="3280" actId="478"/>
          <ac:picMkLst>
            <pc:docMk/>
            <pc:sldMk cId="921913647" sldId="305"/>
            <ac:picMk id="43" creationId="{D355C760-975E-4271-ABA5-D1120F0952C4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45" creationId="{C668B359-8ADC-4E62-8037-73072D57C3FC}"/>
          </ac:picMkLst>
        </pc:picChg>
        <pc:picChg chg="add del mod">
          <ac:chgData name="Chitambar, Eric" userId="05f873b4-a386-453d-a2e0-769001d3b38e" providerId="ADAL" clId="{F40334EC-583B-4E39-A50C-77A5AEDB921A}" dt="2021-02-09T18:59:39.944" v="3294" actId="478"/>
          <ac:picMkLst>
            <pc:docMk/>
            <pc:sldMk cId="921913647" sldId="305"/>
            <ac:picMk id="46" creationId="{4D30CEF4-65A8-4451-96A5-9D6E85978594}"/>
          </ac:picMkLst>
        </pc:picChg>
        <pc:picChg chg="mod ord">
          <ac:chgData name="Chitambar, Eric" userId="05f873b4-a386-453d-a2e0-769001d3b38e" providerId="ADAL" clId="{F40334EC-583B-4E39-A50C-77A5AEDB921A}" dt="2021-02-09T19:01:13.159" v="3313" actId="1076"/>
          <ac:picMkLst>
            <pc:docMk/>
            <pc:sldMk cId="921913647" sldId="305"/>
            <ac:picMk id="48" creationId="{7A62C3EE-55B6-45F5-B382-D4F8669A812C}"/>
          </ac:picMkLst>
        </pc:picChg>
        <pc:picChg chg="del mod">
          <ac:chgData name="Chitambar, Eric" userId="05f873b4-a386-453d-a2e0-769001d3b38e" providerId="ADAL" clId="{F40334EC-583B-4E39-A50C-77A5AEDB921A}" dt="2021-02-09T19:06:30.744" v="3551" actId="478"/>
          <ac:picMkLst>
            <pc:docMk/>
            <pc:sldMk cId="921913647" sldId="305"/>
            <ac:picMk id="50" creationId="{165FFABB-CB0A-4858-83D1-9C81DD7DA0CE}"/>
          </ac:picMkLst>
        </pc:picChg>
        <pc:picChg chg="del mod">
          <ac:chgData name="Chitambar, Eric" userId="05f873b4-a386-453d-a2e0-769001d3b38e" providerId="ADAL" clId="{F40334EC-583B-4E39-A50C-77A5AEDB921A}" dt="2021-02-09T19:01:27.678" v="3326" actId="478"/>
          <ac:picMkLst>
            <pc:docMk/>
            <pc:sldMk cId="921913647" sldId="305"/>
            <ac:picMk id="52" creationId="{C8375B87-F70E-4CE6-82D4-41352D16AEE1}"/>
          </ac:picMkLst>
        </pc:picChg>
        <pc:picChg chg="del mod ord">
          <ac:chgData name="Chitambar, Eric" userId="05f873b4-a386-453d-a2e0-769001d3b38e" providerId="ADAL" clId="{F40334EC-583B-4E39-A50C-77A5AEDB921A}" dt="2021-02-09T19:01:35.085" v="3338" actId="478"/>
          <ac:picMkLst>
            <pc:docMk/>
            <pc:sldMk cId="921913647" sldId="305"/>
            <ac:picMk id="54" creationId="{F7195700-8AEB-4A40-8C0D-DFF4478A4DE1}"/>
          </ac:picMkLst>
        </pc:picChg>
        <pc:picChg chg="del mod ord">
          <ac:chgData name="Chitambar, Eric" userId="05f873b4-a386-453d-a2e0-769001d3b38e" providerId="ADAL" clId="{F40334EC-583B-4E39-A50C-77A5AEDB921A}" dt="2021-02-09T19:02:09.405" v="3356" actId="478"/>
          <ac:picMkLst>
            <pc:docMk/>
            <pc:sldMk cId="921913647" sldId="305"/>
            <ac:picMk id="56" creationId="{175B0D47-FADC-4EF2-9E4E-69A4C9AF1FB9}"/>
          </ac:picMkLst>
        </pc:picChg>
        <pc:picChg chg="add del mod">
          <ac:chgData name="Chitambar, Eric" userId="05f873b4-a386-453d-a2e0-769001d3b38e" providerId="ADAL" clId="{F40334EC-583B-4E39-A50C-77A5AEDB921A}" dt="2021-02-09T19:02:40.347" v="3396" actId="478"/>
          <ac:picMkLst>
            <pc:docMk/>
            <pc:sldMk cId="921913647" sldId="305"/>
            <ac:picMk id="57" creationId="{9B349A5A-C480-414E-9483-4FE82EDD0F71}"/>
          </ac:picMkLst>
        </pc:picChg>
        <pc:picChg chg="add del mod">
          <ac:chgData name="Chitambar, Eric" userId="05f873b4-a386-453d-a2e0-769001d3b38e" providerId="ADAL" clId="{F40334EC-583B-4E39-A50C-77A5AEDB921A}" dt="2021-02-09T19:02:53.394" v="3409" actId="478"/>
          <ac:picMkLst>
            <pc:docMk/>
            <pc:sldMk cId="921913647" sldId="305"/>
            <ac:picMk id="58" creationId="{111E707B-9056-4EC2-83D6-79E4EA16E65B}"/>
          </ac:picMkLst>
        </pc:picChg>
        <pc:picChg chg="add del mod">
          <ac:chgData name="Chitambar, Eric" userId="05f873b4-a386-453d-a2e0-769001d3b38e" providerId="ADAL" clId="{F40334EC-583B-4E39-A50C-77A5AEDB921A}" dt="2021-02-09T19:02:27.657" v="3382" actId="478"/>
          <ac:picMkLst>
            <pc:docMk/>
            <pc:sldMk cId="921913647" sldId="305"/>
            <ac:picMk id="59" creationId="{2ACF7FB5-9DC6-4D01-A917-FC47DEDCE265}"/>
          </ac:picMkLst>
        </pc:picChg>
        <pc:picChg chg="del mod ord">
          <ac:chgData name="Chitambar, Eric" userId="05f873b4-a386-453d-a2e0-769001d3b38e" providerId="ADAL" clId="{F40334EC-583B-4E39-A50C-77A5AEDB921A}" dt="2021-02-09T19:02:17.344" v="3372" actId="478"/>
          <ac:picMkLst>
            <pc:docMk/>
            <pc:sldMk cId="921913647" sldId="305"/>
            <ac:picMk id="61" creationId="{3B6F4BA1-C0C0-45FC-A21C-C38BF6263BC4}"/>
          </ac:picMkLst>
        </pc:picChg>
        <pc:picChg chg="del mod ord">
          <ac:chgData name="Chitambar, Eric" userId="05f873b4-a386-453d-a2e0-769001d3b38e" providerId="ADAL" clId="{F40334EC-583B-4E39-A50C-77A5AEDB921A}" dt="2021-02-09T19:03:24.088" v="3439" actId="478"/>
          <ac:picMkLst>
            <pc:docMk/>
            <pc:sldMk cId="921913647" sldId="305"/>
            <ac:picMk id="63" creationId="{BAA1AF3E-2FBF-475C-BC98-1156CA8189EF}"/>
          </ac:picMkLst>
        </pc:picChg>
        <pc:picChg chg="mod">
          <ac:chgData name="Chitambar, Eric" userId="05f873b4-a386-453d-a2e0-769001d3b38e" providerId="ADAL" clId="{F40334EC-583B-4E39-A50C-77A5AEDB921A}" dt="2021-02-09T19:04:33.773" v="3489" actId="1076"/>
          <ac:picMkLst>
            <pc:docMk/>
            <pc:sldMk cId="921913647" sldId="305"/>
            <ac:picMk id="65" creationId="{C65B7519-D5E2-4816-A5A8-C37CFAC431C5}"/>
          </ac:picMkLst>
        </pc:picChg>
        <pc:picChg chg="del mod ord">
          <ac:chgData name="Chitambar, Eric" userId="05f873b4-a386-453d-a2e0-769001d3b38e" providerId="ADAL" clId="{F40334EC-583B-4E39-A50C-77A5AEDB921A}" dt="2021-02-09T19:06:42.347" v="3554" actId="478"/>
          <ac:picMkLst>
            <pc:docMk/>
            <pc:sldMk cId="921913647" sldId="305"/>
            <ac:picMk id="67" creationId="{F84C0573-2806-483B-BE33-6296BD0DC4D0}"/>
          </ac:picMkLst>
        </pc:picChg>
        <pc:picChg chg="del mod ord">
          <ac:chgData name="Chitambar, Eric" userId="05f873b4-a386-453d-a2e0-769001d3b38e" providerId="ADAL" clId="{F40334EC-583B-4E39-A50C-77A5AEDB921A}" dt="2021-02-09T19:06:42.347" v="3554" actId="478"/>
          <ac:picMkLst>
            <pc:docMk/>
            <pc:sldMk cId="921913647" sldId="305"/>
            <ac:picMk id="69" creationId="{044AD53F-2B6A-45D7-B502-0F5ED58323C2}"/>
          </ac:picMkLst>
        </pc:picChg>
        <pc:picChg chg="add del mod">
          <ac:chgData name="Chitambar, Eric" userId="05f873b4-a386-453d-a2e0-769001d3b38e" providerId="ADAL" clId="{F40334EC-583B-4E39-A50C-77A5AEDB921A}" dt="2021-02-09T19:03:16.897" v="3424" actId="478"/>
          <ac:picMkLst>
            <pc:docMk/>
            <pc:sldMk cId="921913647" sldId="305"/>
            <ac:picMk id="70" creationId="{06059BA8-D893-4108-9681-539400658B71}"/>
          </ac:picMkLst>
        </pc:picChg>
        <pc:picChg chg="add mod">
          <ac:chgData name="Chitambar, Eric" userId="05f873b4-a386-453d-a2e0-769001d3b38e" providerId="ADAL" clId="{F40334EC-583B-4E39-A50C-77A5AEDB921A}" dt="2021-02-09T19:07:12.491" v="3587" actId="1035"/>
          <ac:picMkLst>
            <pc:docMk/>
            <pc:sldMk cId="921913647" sldId="305"/>
            <ac:picMk id="71" creationId="{55E017E7-A9C4-489E-AD69-1BB5D0648F40}"/>
          </ac:picMkLst>
        </pc:picChg>
        <pc:picChg chg="del mod ord">
          <ac:chgData name="Chitambar, Eric" userId="05f873b4-a386-453d-a2e0-769001d3b38e" providerId="ADAL" clId="{F40334EC-583B-4E39-A50C-77A5AEDB921A}" dt="2021-02-09T19:03:30.811" v="3450" actId="478"/>
          <ac:picMkLst>
            <pc:docMk/>
            <pc:sldMk cId="921913647" sldId="305"/>
            <ac:picMk id="73" creationId="{1FE7F5A3-672A-4C40-94C0-96B5DBCC84B8}"/>
          </ac:picMkLst>
        </pc:picChg>
        <pc:picChg chg="mod ord">
          <ac:chgData name="Chitambar, Eric" userId="05f873b4-a386-453d-a2e0-769001d3b38e" providerId="ADAL" clId="{F40334EC-583B-4E39-A50C-77A5AEDB921A}" dt="2021-02-09T19:04:33.773" v="3489" actId="1076"/>
          <ac:picMkLst>
            <pc:docMk/>
            <pc:sldMk cId="921913647" sldId="305"/>
            <ac:picMk id="75" creationId="{30ACF595-F272-4024-9D21-FE39FBA9A173}"/>
          </ac:picMkLst>
        </pc:picChg>
        <pc:picChg chg="mod ord">
          <ac:chgData name="Chitambar, Eric" userId="05f873b4-a386-453d-a2e0-769001d3b38e" providerId="ADAL" clId="{F40334EC-583B-4E39-A50C-77A5AEDB921A}" dt="2021-02-09T19:07:12.491" v="3587" actId="1035"/>
          <ac:picMkLst>
            <pc:docMk/>
            <pc:sldMk cId="921913647" sldId="305"/>
            <ac:picMk id="77" creationId="{73001F0C-6A6E-469A-B18D-F67F8E205092}"/>
          </ac:picMkLst>
        </pc:picChg>
        <pc:picChg chg="add del mod">
          <ac:chgData name="Chitambar, Eric" userId="05f873b4-a386-453d-a2e0-769001d3b38e" providerId="ADAL" clId="{F40334EC-583B-4E39-A50C-77A5AEDB921A}" dt="2021-02-09T19:03:49.011" v="3469" actId="478"/>
          <ac:picMkLst>
            <pc:docMk/>
            <pc:sldMk cId="921913647" sldId="305"/>
            <ac:picMk id="78" creationId="{FC96EBE1-CACC-4AF4-A304-EF9F6D0BD6E3}"/>
          </ac:picMkLst>
        </pc:picChg>
        <pc:picChg chg="add del mod">
          <ac:chgData name="Chitambar, Eric" userId="05f873b4-a386-453d-a2e0-769001d3b38e" providerId="ADAL" clId="{F40334EC-583B-4E39-A50C-77A5AEDB921A}" dt="2021-02-09T19:06:42.347" v="3554" actId="478"/>
          <ac:picMkLst>
            <pc:docMk/>
            <pc:sldMk cId="921913647" sldId="305"/>
            <ac:picMk id="79" creationId="{F436ED25-4195-4746-8438-B1F2AD7A127F}"/>
          </ac:picMkLst>
        </pc:picChg>
        <pc:picChg chg="add del mod">
          <ac:chgData name="Chitambar, Eric" userId="05f873b4-a386-453d-a2e0-769001d3b38e" providerId="ADAL" clId="{F40334EC-583B-4E39-A50C-77A5AEDB921A}" dt="2021-02-09T19:04:02.256" v="3482" actId="478"/>
          <ac:picMkLst>
            <pc:docMk/>
            <pc:sldMk cId="921913647" sldId="305"/>
            <ac:picMk id="80" creationId="{D9063FA7-BF44-49CD-BF32-4B6B39805980}"/>
          </ac:picMkLst>
        </pc:picChg>
        <pc:picChg chg="add mod">
          <ac:chgData name="Chitambar, Eric" userId="05f873b4-a386-453d-a2e0-769001d3b38e" providerId="ADAL" clId="{F40334EC-583B-4E39-A50C-77A5AEDB921A}" dt="2021-02-09T19:07:16.095" v="3590" actId="1035"/>
          <ac:picMkLst>
            <pc:docMk/>
            <pc:sldMk cId="921913647" sldId="305"/>
            <ac:picMk id="81" creationId="{40A124CA-F7A4-4E59-8F3C-1EC3B6E92379}"/>
          </ac:picMkLst>
        </pc:picChg>
        <pc:picChg chg="del mod ord">
          <ac:chgData name="Chitambar, Eric" userId="05f873b4-a386-453d-a2e0-769001d3b38e" providerId="ADAL" clId="{F40334EC-583B-4E39-A50C-77A5AEDB921A}" dt="2021-02-09T19:06:42.347" v="3554" actId="478"/>
          <ac:picMkLst>
            <pc:docMk/>
            <pc:sldMk cId="921913647" sldId="305"/>
            <ac:picMk id="83" creationId="{29654B1B-82D3-4CEA-961A-52FFE935B801}"/>
          </ac:picMkLst>
        </pc:picChg>
        <pc:picChg chg="mod ord">
          <ac:chgData name="Chitambar, Eric" userId="05f873b4-a386-453d-a2e0-769001d3b38e" providerId="ADAL" clId="{F40334EC-583B-4E39-A50C-77A5AEDB921A}" dt="2021-02-09T19:07:16.095" v="3590" actId="1035"/>
          <ac:picMkLst>
            <pc:docMk/>
            <pc:sldMk cId="921913647" sldId="305"/>
            <ac:picMk id="85" creationId="{D4610DAE-8D45-4C8A-8566-183A64977C53}"/>
          </ac:picMkLst>
        </pc:picChg>
        <pc:picChg chg="add del mod">
          <ac:chgData name="Chitambar, Eric" userId="05f873b4-a386-453d-a2e0-769001d3b38e" providerId="ADAL" clId="{F40334EC-583B-4E39-A50C-77A5AEDB921A}" dt="2021-02-09T19:05:25.442" v="3503" actId="478"/>
          <ac:picMkLst>
            <pc:docMk/>
            <pc:sldMk cId="921913647" sldId="305"/>
            <ac:picMk id="86" creationId="{2019639F-FE4C-42AB-B263-F07AE35EDBBE}"/>
          </ac:picMkLst>
        </pc:picChg>
        <pc:picChg chg="mod ord">
          <ac:chgData name="Chitambar, Eric" userId="05f873b4-a386-453d-a2e0-769001d3b38e" providerId="ADAL" clId="{F40334EC-583B-4E39-A50C-77A5AEDB921A}" dt="2021-02-09T19:05:27.963" v="3504" actId="1076"/>
          <ac:picMkLst>
            <pc:docMk/>
            <pc:sldMk cId="921913647" sldId="305"/>
            <ac:picMk id="88" creationId="{962C0009-6DAB-47F0-A7D5-FC1B37B70C6F}"/>
          </ac:picMkLst>
        </pc:picChg>
        <pc:picChg chg="add del mod">
          <ac:chgData name="Chitambar, Eric" userId="05f873b4-a386-453d-a2e0-769001d3b38e" providerId="ADAL" clId="{F40334EC-583B-4E39-A50C-77A5AEDB921A}" dt="2021-02-09T19:05:36.524" v="3518" actId="478"/>
          <ac:picMkLst>
            <pc:docMk/>
            <pc:sldMk cId="921913647" sldId="305"/>
            <ac:picMk id="89" creationId="{43EAD39B-537C-4C4B-B3BD-C2A0128FACAE}"/>
          </ac:picMkLst>
        </pc:picChg>
        <pc:picChg chg="mod ord">
          <ac:chgData name="Chitambar, Eric" userId="05f873b4-a386-453d-a2e0-769001d3b38e" providerId="ADAL" clId="{F40334EC-583B-4E39-A50C-77A5AEDB921A}" dt="2021-02-09T19:05:36.524" v="3517" actId="108"/>
          <ac:picMkLst>
            <pc:docMk/>
            <pc:sldMk cId="921913647" sldId="305"/>
            <ac:picMk id="91" creationId="{28D9116C-D4A9-4DBA-ADCE-BC387E2F5984}"/>
          </ac:picMkLst>
        </pc:picChg>
        <pc:picChg chg="mod ord">
          <ac:chgData name="Chitambar, Eric" userId="05f873b4-a386-453d-a2e0-769001d3b38e" providerId="ADAL" clId="{F40334EC-583B-4E39-A50C-77A5AEDB921A}" dt="2021-02-09T19:06:38.354" v="3553" actId="1076"/>
          <ac:picMkLst>
            <pc:docMk/>
            <pc:sldMk cId="921913647" sldId="305"/>
            <ac:picMk id="93" creationId="{4B64144A-B22B-443D-B356-F1B6F60BD78F}"/>
          </ac:picMkLst>
        </pc:picChg>
        <pc:picChg chg="add del mod">
          <ac:chgData name="Chitambar, Eric" userId="05f873b4-a386-453d-a2e0-769001d3b38e" providerId="ADAL" clId="{F40334EC-583B-4E39-A50C-77A5AEDB921A}" dt="2021-02-09T19:06:54.840" v="3568" actId="478"/>
          <ac:picMkLst>
            <pc:docMk/>
            <pc:sldMk cId="921913647" sldId="305"/>
            <ac:picMk id="94" creationId="{7E895409-18C5-4101-82F3-399AC9700859}"/>
          </ac:picMkLst>
        </pc:picChg>
        <pc:picChg chg="mod ord">
          <ac:chgData name="Chitambar, Eric" userId="05f873b4-a386-453d-a2e0-769001d3b38e" providerId="ADAL" clId="{F40334EC-583B-4E39-A50C-77A5AEDB921A}" dt="2021-02-09T19:07:12.491" v="3587" actId="1035"/>
          <ac:picMkLst>
            <pc:docMk/>
            <pc:sldMk cId="921913647" sldId="305"/>
            <ac:picMk id="96" creationId="{78EA5EE3-FD9A-4855-BC70-D3CF170F43C4}"/>
          </ac:picMkLst>
        </pc:picChg>
        <pc:picChg chg="add del mod">
          <ac:chgData name="Chitambar, Eric" userId="05f873b4-a386-453d-a2e0-769001d3b38e" providerId="ADAL" clId="{F40334EC-583B-4E39-A50C-77A5AEDB921A}" dt="2021-02-09T19:07:06.674" v="3582" actId="478"/>
          <ac:picMkLst>
            <pc:docMk/>
            <pc:sldMk cId="921913647" sldId="305"/>
            <ac:picMk id="97" creationId="{0AD8A02F-AE4C-41E4-BE55-65E3629321B1}"/>
          </ac:picMkLst>
        </pc:picChg>
        <pc:picChg chg="mod ord">
          <ac:chgData name="Chitambar, Eric" userId="05f873b4-a386-453d-a2e0-769001d3b38e" providerId="ADAL" clId="{F40334EC-583B-4E39-A50C-77A5AEDB921A}" dt="2021-02-09T19:07:16.095" v="3590" actId="1035"/>
          <ac:picMkLst>
            <pc:docMk/>
            <pc:sldMk cId="921913647" sldId="305"/>
            <ac:picMk id="99" creationId="{A68FD8C9-6814-40EC-830A-36494D4C1BCC}"/>
          </ac:picMkLst>
        </pc:picChg>
        <pc:picChg chg="add del mod">
          <ac:chgData name="Chitambar, Eric" userId="05f873b4-a386-453d-a2e0-769001d3b38e" providerId="ADAL" clId="{F40334EC-583B-4E39-A50C-77A5AEDB921A}" dt="2021-02-09T19:07:42.139" v="3604" actId="478"/>
          <ac:picMkLst>
            <pc:docMk/>
            <pc:sldMk cId="921913647" sldId="305"/>
            <ac:picMk id="100" creationId="{9DC1B180-21D2-4A56-8374-71B95C5934E6}"/>
          </ac:picMkLst>
        </pc:picChg>
        <pc:picChg chg="mod ord">
          <ac:chgData name="Chitambar, Eric" userId="05f873b4-a386-453d-a2e0-769001d3b38e" providerId="ADAL" clId="{F40334EC-583B-4E39-A50C-77A5AEDB921A}" dt="2021-02-09T19:07:46.268" v="3605" actId="1076"/>
          <ac:picMkLst>
            <pc:docMk/>
            <pc:sldMk cId="921913647" sldId="305"/>
            <ac:picMk id="102" creationId="{30B0E5E1-905A-4ACE-B403-5423EF3F3E02}"/>
          </ac:picMkLst>
        </pc:picChg>
        <pc:picChg chg="add del mod">
          <ac:chgData name="Chitambar, Eric" userId="05f873b4-a386-453d-a2e0-769001d3b38e" providerId="ADAL" clId="{F40334EC-583B-4E39-A50C-77A5AEDB921A}" dt="2021-02-09T19:08:11.990" v="3620" actId="478"/>
          <ac:picMkLst>
            <pc:docMk/>
            <pc:sldMk cId="921913647" sldId="305"/>
            <ac:picMk id="103" creationId="{1E904367-DD85-44A3-A6F9-FFAA8FBDFF32}"/>
          </ac:picMkLst>
        </pc:picChg>
        <pc:picChg chg="add mod">
          <ac:chgData name="Chitambar, Eric" userId="05f873b4-a386-453d-a2e0-769001d3b38e" providerId="ADAL" clId="{F40334EC-583B-4E39-A50C-77A5AEDB921A}" dt="2021-02-09T19:07:54.150" v="3607" actId="1076"/>
          <ac:picMkLst>
            <pc:docMk/>
            <pc:sldMk cId="921913647" sldId="305"/>
            <ac:picMk id="104" creationId="{35E3A9B0-C2FB-4996-9A99-73083F950403}"/>
          </ac:picMkLst>
        </pc:picChg>
        <pc:picChg chg="del mod ord">
          <ac:chgData name="Chitambar, Eric" userId="05f873b4-a386-453d-a2e0-769001d3b38e" providerId="ADAL" clId="{F40334EC-583B-4E39-A50C-77A5AEDB921A}" dt="2021-02-09T19:08:21.198" v="3633" actId="478"/>
          <ac:picMkLst>
            <pc:docMk/>
            <pc:sldMk cId="921913647" sldId="305"/>
            <ac:picMk id="106" creationId="{84C516A5-1122-46F4-B585-21AFB7144A57}"/>
          </ac:picMkLst>
        </pc:picChg>
        <pc:picChg chg="mod ord">
          <ac:chgData name="Chitambar, Eric" userId="05f873b4-a386-453d-a2e0-769001d3b38e" providerId="ADAL" clId="{F40334EC-583B-4E39-A50C-77A5AEDB921A}" dt="2021-02-09T19:08:24.873" v="3634" actId="1076"/>
          <ac:picMkLst>
            <pc:docMk/>
            <pc:sldMk cId="921913647" sldId="305"/>
            <ac:picMk id="108" creationId="{9821C59D-D30B-4B22-9136-04B13B404896}"/>
          </ac:picMkLst>
        </pc:picChg>
      </pc:sldChg>
      <pc:sldChg chg="addSp delSp modSp mod modAnim">
        <pc:chgData name="Chitambar, Eric" userId="05f873b4-a386-453d-a2e0-769001d3b38e" providerId="ADAL" clId="{F40334EC-583B-4E39-A50C-77A5AEDB921A}" dt="2021-02-10T15:45:44.564" v="5568"/>
        <pc:sldMkLst>
          <pc:docMk/>
          <pc:sldMk cId="3639054352" sldId="306"/>
        </pc:sldMkLst>
        <pc:spChg chg="add mod">
          <ac:chgData name="Chitambar, Eric" userId="05f873b4-a386-453d-a2e0-769001d3b38e" providerId="ADAL" clId="{F40334EC-583B-4E39-A50C-77A5AEDB921A}" dt="2021-02-10T04:27:36.389" v="3996" actId="1036"/>
          <ac:spMkLst>
            <pc:docMk/>
            <pc:sldMk cId="3639054352" sldId="306"/>
            <ac:spMk id="12" creationId="{4545C1D2-5F17-4318-918B-781EBC97C3B9}"/>
          </ac:spMkLst>
        </pc:spChg>
        <pc:graphicFrameChg chg="add mod modGraphic">
          <ac:chgData name="Chitambar, Eric" userId="05f873b4-a386-453d-a2e0-769001d3b38e" providerId="ADAL" clId="{F40334EC-583B-4E39-A50C-77A5AEDB921A}" dt="2021-02-10T04:27:36.389" v="3996" actId="1036"/>
          <ac:graphicFrameMkLst>
            <pc:docMk/>
            <pc:sldMk cId="3639054352" sldId="306"/>
            <ac:graphicFrameMk id="10" creationId="{5FFB7A3C-8280-4C2C-9DFC-4A08968595F3}"/>
          </ac:graphicFrameMkLst>
        </pc:graphicFrameChg>
        <pc:picChg chg="mod ord">
          <ac:chgData name="Chitambar, Eric" userId="05f873b4-a386-453d-a2e0-769001d3b38e" providerId="ADAL" clId="{F40334EC-583B-4E39-A50C-77A5AEDB921A}" dt="2021-02-10T04:27:47.435" v="4013" actId="1035"/>
          <ac:picMkLst>
            <pc:docMk/>
            <pc:sldMk cId="3639054352" sldId="306"/>
            <ac:picMk id="4" creationId="{47EB9A67-245F-43C6-B159-689AD7C01628}"/>
          </ac:picMkLst>
        </pc:picChg>
        <pc:picChg chg="add del mod">
          <ac:chgData name="Chitambar, Eric" userId="05f873b4-a386-453d-a2e0-769001d3b38e" providerId="ADAL" clId="{F40334EC-583B-4E39-A50C-77A5AEDB921A}" dt="2021-02-10T03:51:35.532" v="3648" actId="478"/>
          <ac:picMkLst>
            <pc:docMk/>
            <pc:sldMk cId="3639054352" sldId="306"/>
            <ac:picMk id="5" creationId="{4B8CCA19-0092-4030-B5CE-BCEE8E018AE1}"/>
          </ac:picMkLst>
        </pc:picChg>
        <pc:picChg chg="del mod ord">
          <ac:chgData name="Chitambar, Eric" userId="05f873b4-a386-453d-a2e0-769001d3b38e" providerId="ADAL" clId="{F40334EC-583B-4E39-A50C-77A5AEDB921A}" dt="2021-02-10T15:43:11.715" v="5461" actId="478"/>
          <ac:picMkLst>
            <pc:docMk/>
            <pc:sldMk cId="3639054352" sldId="306"/>
            <ac:picMk id="5" creationId="{E1550104-5E98-48E1-A4BB-51F73E2C020A}"/>
          </ac:picMkLst>
        </pc:picChg>
        <pc:picChg chg="del mod">
          <ac:chgData name="Chitambar, Eric" userId="05f873b4-a386-453d-a2e0-769001d3b38e" providerId="ADAL" clId="{F40334EC-583B-4E39-A50C-77A5AEDB921A}" dt="2021-02-10T04:02:47.096" v="3782" actId="478"/>
          <ac:picMkLst>
            <pc:docMk/>
            <pc:sldMk cId="3639054352" sldId="306"/>
            <ac:picMk id="8" creationId="{02426BF1-0E38-425F-90FE-9D5172C1013E}"/>
          </ac:picMkLst>
        </pc:picChg>
        <pc:picChg chg="del mod ord">
          <ac:chgData name="Chitambar, Eric" userId="05f873b4-a386-453d-a2e0-769001d3b38e" providerId="ADAL" clId="{F40334EC-583B-4E39-A50C-77A5AEDB921A}" dt="2021-02-10T15:43:43.589" v="5480" actId="478"/>
          <ac:picMkLst>
            <pc:docMk/>
            <pc:sldMk cId="3639054352" sldId="306"/>
            <ac:picMk id="8" creationId="{D08E9109-3794-4DE5-A283-D1562F8E2781}"/>
          </ac:picMkLst>
        </pc:picChg>
        <pc:picChg chg="mod">
          <ac:chgData name="Chitambar, Eric" userId="05f873b4-a386-453d-a2e0-769001d3b38e" providerId="ADAL" clId="{F40334EC-583B-4E39-A50C-77A5AEDB921A}" dt="2021-02-10T04:27:47.435" v="4013" actId="1035"/>
          <ac:picMkLst>
            <pc:docMk/>
            <pc:sldMk cId="3639054352" sldId="306"/>
            <ac:picMk id="13" creationId="{3439A3C5-665C-4141-9715-E4E26BD99A49}"/>
          </ac:picMkLst>
        </pc:picChg>
        <pc:picChg chg="add del mod">
          <ac:chgData name="Chitambar, Eric" userId="05f873b4-a386-453d-a2e0-769001d3b38e" providerId="ADAL" clId="{F40334EC-583B-4E39-A50C-77A5AEDB921A}" dt="2021-02-10T04:00:16.716" v="3739" actId="478"/>
          <ac:picMkLst>
            <pc:docMk/>
            <pc:sldMk cId="3639054352" sldId="306"/>
            <ac:picMk id="14" creationId="{B8FD4F71-8E28-49B7-8C76-BB09F05CE5FA}"/>
          </ac:picMkLst>
        </pc:picChg>
        <pc:picChg chg="del mod ord">
          <ac:chgData name="Chitambar, Eric" userId="05f873b4-a386-453d-a2e0-769001d3b38e" providerId="ADAL" clId="{F40334EC-583B-4E39-A50C-77A5AEDB921A}" dt="2021-02-10T15:43:52.546" v="5498" actId="478"/>
          <ac:picMkLst>
            <pc:docMk/>
            <pc:sldMk cId="3639054352" sldId="306"/>
            <ac:picMk id="14" creationId="{BB4D0B6F-9A19-47BF-B032-1F249BAA4329}"/>
          </ac:picMkLst>
        </pc:picChg>
        <pc:picChg chg="mod ord">
          <ac:chgData name="Chitambar, Eric" userId="05f873b4-a386-453d-a2e0-769001d3b38e" providerId="ADAL" clId="{F40334EC-583B-4E39-A50C-77A5AEDB921A}" dt="2021-02-10T04:27:36.389" v="3996" actId="1036"/>
          <ac:picMkLst>
            <pc:docMk/>
            <pc:sldMk cId="3639054352" sldId="306"/>
            <ac:picMk id="15" creationId="{2F9D2B00-AC23-41BB-AC4E-672B34204BF6}"/>
          </ac:picMkLst>
        </pc:picChg>
        <pc:picChg chg="add del mod">
          <ac:chgData name="Chitambar, Eric" userId="05f873b4-a386-453d-a2e0-769001d3b38e" providerId="ADAL" clId="{F40334EC-583B-4E39-A50C-77A5AEDB921A}" dt="2021-02-10T04:01:42.226" v="3753" actId="478"/>
          <ac:picMkLst>
            <pc:docMk/>
            <pc:sldMk cId="3639054352" sldId="306"/>
            <ac:picMk id="16" creationId="{712C1DDA-3346-4199-B56A-C5D9389FFF4B}"/>
          </ac:picMkLst>
        </pc:picChg>
        <pc:picChg chg="del mod ord">
          <ac:chgData name="Chitambar, Eric" userId="05f873b4-a386-453d-a2e0-769001d3b38e" providerId="ADAL" clId="{F40334EC-583B-4E39-A50C-77A5AEDB921A}" dt="2021-02-10T15:43:59.596" v="5516" actId="478"/>
          <ac:picMkLst>
            <pc:docMk/>
            <pc:sldMk cId="3639054352" sldId="306"/>
            <ac:picMk id="17" creationId="{2F730605-F587-491E-A50C-038D1DE536D8}"/>
          </ac:picMkLst>
        </pc:picChg>
        <pc:picChg chg="del mod ord">
          <ac:chgData name="Chitambar, Eric" userId="05f873b4-a386-453d-a2e0-769001d3b38e" providerId="ADAL" clId="{F40334EC-583B-4E39-A50C-77A5AEDB921A}" dt="2021-02-10T04:01:54.196" v="3765" actId="478"/>
          <ac:picMkLst>
            <pc:docMk/>
            <pc:sldMk cId="3639054352" sldId="306"/>
            <ac:picMk id="18" creationId="{D74FE8EA-E11F-4751-B1D9-89B78A597628}"/>
          </ac:picMkLst>
        </pc:picChg>
        <pc:picChg chg="mod ord">
          <ac:chgData name="Chitambar, Eric" userId="05f873b4-a386-453d-a2e0-769001d3b38e" providerId="ADAL" clId="{F40334EC-583B-4E39-A50C-77A5AEDB921A}" dt="2021-02-10T15:44:03.067" v="5517" actId="1076"/>
          <ac:picMkLst>
            <pc:docMk/>
            <pc:sldMk cId="3639054352" sldId="306"/>
            <ac:picMk id="19" creationId="{1F60267E-3092-43B1-ABDD-C8DE6EAA9A86}"/>
          </ac:picMkLst>
        </pc:picChg>
        <pc:picChg chg="del mod ord">
          <ac:chgData name="Chitambar, Eric" userId="05f873b4-a386-453d-a2e0-769001d3b38e" providerId="ADAL" clId="{F40334EC-583B-4E39-A50C-77A5AEDB921A}" dt="2021-02-10T15:42:48.170" v="5443" actId="478"/>
          <ac:picMkLst>
            <pc:docMk/>
            <pc:sldMk cId="3639054352" sldId="306"/>
            <ac:picMk id="20" creationId="{CFBF6C01-5395-4D8A-9A87-B0479E893FDF}"/>
          </ac:picMkLst>
        </pc:picChg>
        <pc:picChg chg="del mod ord">
          <ac:chgData name="Chitambar, Eric" userId="05f873b4-a386-453d-a2e0-769001d3b38e" providerId="ADAL" clId="{F40334EC-583B-4E39-A50C-77A5AEDB921A}" dt="2021-02-10T15:45:24.277" v="5549" actId="478"/>
          <ac:picMkLst>
            <pc:docMk/>
            <pc:sldMk cId="3639054352" sldId="306"/>
            <ac:picMk id="22" creationId="{52010936-6CB0-4E03-A524-1382CCA6DCF7}"/>
          </ac:picMkLst>
        </pc:picChg>
        <pc:picChg chg="del mod ord">
          <ac:chgData name="Chitambar, Eric" userId="05f873b4-a386-453d-a2e0-769001d3b38e" providerId="ADAL" clId="{F40334EC-583B-4E39-A50C-77A5AEDB921A}" dt="2021-02-10T04:02:55.536" v="3799" actId="478"/>
          <ac:picMkLst>
            <pc:docMk/>
            <pc:sldMk cId="3639054352" sldId="306"/>
            <ac:picMk id="22" creationId="{528B79EC-FAA9-44C6-864D-41543AE2EB0B}"/>
          </ac:picMkLst>
        </pc:picChg>
        <pc:picChg chg="del mod ord">
          <ac:chgData name="Chitambar, Eric" userId="05f873b4-a386-453d-a2e0-769001d3b38e" providerId="ADAL" clId="{F40334EC-583B-4E39-A50C-77A5AEDB921A}" dt="2021-02-10T15:45:32.491" v="5565" actId="478"/>
          <ac:picMkLst>
            <pc:docMk/>
            <pc:sldMk cId="3639054352" sldId="306"/>
            <ac:picMk id="24" creationId="{A1B7FAF9-2C8B-411C-80AB-4645D7C62B2B}"/>
          </ac:picMkLst>
        </pc:picChg>
        <pc:picChg chg="del mod ord">
          <ac:chgData name="Chitambar, Eric" userId="05f873b4-a386-453d-a2e0-769001d3b38e" providerId="ADAL" clId="{F40334EC-583B-4E39-A50C-77A5AEDB921A}" dt="2021-02-10T04:17:39.396" v="3896" actId="478"/>
          <ac:picMkLst>
            <pc:docMk/>
            <pc:sldMk cId="3639054352" sldId="306"/>
            <ac:picMk id="24" creationId="{DC1CCC07-5C5B-4867-8423-0820F22708BE}"/>
          </ac:picMkLst>
        </pc:picChg>
        <pc:picChg chg="add del mod">
          <ac:chgData name="Chitambar, Eric" userId="05f873b4-a386-453d-a2e0-769001d3b38e" providerId="ADAL" clId="{F40334EC-583B-4E39-A50C-77A5AEDB921A}" dt="2021-02-10T04:04:03.206" v="3813" actId="478"/>
          <ac:picMkLst>
            <pc:docMk/>
            <pc:sldMk cId="3639054352" sldId="306"/>
            <ac:picMk id="25" creationId="{11EBE89D-C95C-47AE-B28C-51BF9E447F06}"/>
          </ac:picMkLst>
        </pc:picChg>
        <pc:picChg chg="mod ord">
          <ac:chgData name="Chitambar, Eric" userId="05f873b4-a386-453d-a2e0-769001d3b38e" providerId="ADAL" clId="{F40334EC-583B-4E39-A50C-77A5AEDB921A}" dt="2021-02-10T15:45:32.490" v="5564" actId="108"/>
          <ac:picMkLst>
            <pc:docMk/>
            <pc:sldMk cId="3639054352" sldId="306"/>
            <ac:picMk id="26" creationId="{999B28AA-C841-41E5-BD7F-ABAE9265B4E5}"/>
          </ac:picMkLst>
        </pc:picChg>
        <pc:picChg chg="del mod ord">
          <ac:chgData name="Chitambar, Eric" userId="05f873b4-a386-453d-a2e0-769001d3b38e" providerId="ADAL" clId="{F40334EC-583B-4E39-A50C-77A5AEDB921A}" dt="2021-02-10T04:17:46.041" v="3910" actId="478"/>
          <ac:picMkLst>
            <pc:docMk/>
            <pc:sldMk cId="3639054352" sldId="306"/>
            <ac:picMk id="27" creationId="{B1BE81C4-C651-4A2F-A93D-5D9AEB9C49ED}"/>
          </ac:picMkLst>
        </pc:picChg>
        <pc:picChg chg="del mod">
          <ac:chgData name="Chitambar, Eric" userId="05f873b4-a386-453d-a2e0-769001d3b38e" providerId="ADAL" clId="{F40334EC-583B-4E39-A50C-77A5AEDB921A}" dt="2021-02-10T04:06:00.716" v="3832" actId="478"/>
          <ac:picMkLst>
            <pc:docMk/>
            <pc:sldMk cId="3639054352" sldId="306"/>
            <ac:picMk id="29" creationId="{CF426E88-C977-4BAB-A555-6710D79175AA}"/>
          </ac:picMkLst>
        </pc:picChg>
        <pc:picChg chg="del mod ord">
          <ac:chgData name="Chitambar, Eric" userId="05f873b4-a386-453d-a2e0-769001d3b38e" providerId="ADAL" clId="{F40334EC-583B-4E39-A50C-77A5AEDB921A}" dt="2021-02-10T04:17:55.428" v="3923" actId="478"/>
          <ac:picMkLst>
            <pc:docMk/>
            <pc:sldMk cId="3639054352" sldId="306"/>
            <ac:picMk id="31" creationId="{24976BF0-8E73-4C06-97FB-106215301F95}"/>
          </ac:picMkLst>
        </pc:picChg>
        <pc:picChg chg="del mod">
          <ac:chgData name="Chitambar, Eric" userId="05f873b4-a386-453d-a2e0-769001d3b38e" providerId="ADAL" clId="{F40334EC-583B-4E39-A50C-77A5AEDB921A}" dt="2021-02-10T04:09:49.875" v="3852" actId="478"/>
          <ac:picMkLst>
            <pc:docMk/>
            <pc:sldMk cId="3639054352" sldId="306"/>
            <ac:picMk id="33" creationId="{27C73613-4C73-4E65-B554-257E45660148}"/>
          </ac:picMkLst>
        </pc:picChg>
        <pc:picChg chg="del mod ord">
          <ac:chgData name="Chitambar, Eric" userId="05f873b4-a386-453d-a2e0-769001d3b38e" providerId="ADAL" clId="{F40334EC-583B-4E39-A50C-77A5AEDB921A}" dt="2021-02-10T04:10:13.276" v="3864" actId="478"/>
          <ac:picMkLst>
            <pc:docMk/>
            <pc:sldMk cId="3639054352" sldId="306"/>
            <ac:picMk id="35" creationId="{FB79A7D7-0616-4E2A-97D8-45B971E97854}"/>
          </ac:picMkLst>
        </pc:picChg>
        <pc:picChg chg="del mod ord">
          <ac:chgData name="Chitambar, Eric" userId="05f873b4-a386-453d-a2e0-769001d3b38e" providerId="ADAL" clId="{F40334EC-583B-4E39-A50C-77A5AEDB921A}" dt="2021-02-10T04:13:47.165" v="3876" actId="478"/>
          <ac:picMkLst>
            <pc:docMk/>
            <pc:sldMk cId="3639054352" sldId="306"/>
            <ac:picMk id="37" creationId="{74CB9318-21A5-4D7C-B3FD-697DE38DB0D6}"/>
          </ac:picMkLst>
        </pc:picChg>
        <pc:picChg chg="del mod ord">
          <ac:chgData name="Chitambar, Eric" userId="05f873b4-a386-453d-a2e0-769001d3b38e" providerId="ADAL" clId="{F40334EC-583B-4E39-A50C-77A5AEDB921A}" dt="2021-02-10T04:18:37.240" v="3935" actId="478"/>
          <ac:picMkLst>
            <pc:docMk/>
            <pc:sldMk cId="3639054352" sldId="306"/>
            <ac:picMk id="39" creationId="{C3C6D513-FC46-4E42-83BD-5C6193FDD3BA}"/>
          </ac:picMkLst>
        </pc:picChg>
        <pc:picChg chg="mod ord">
          <ac:chgData name="Chitambar, Eric" userId="05f873b4-a386-453d-a2e0-769001d3b38e" providerId="ADAL" clId="{F40334EC-583B-4E39-A50C-77A5AEDB921A}" dt="2021-02-10T04:27:42.028" v="3997" actId="1076"/>
          <ac:picMkLst>
            <pc:docMk/>
            <pc:sldMk cId="3639054352" sldId="306"/>
            <ac:picMk id="41" creationId="{19C05875-92FC-41C7-9B10-94C12A8D6C63}"/>
          </ac:picMkLst>
        </pc:picChg>
        <pc:picChg chg="mod ord">
          <ac:chgData name="Chitambar, Eric" userId="05f873b4-a386-453d-a2e0-769001d3b38e" providerId="ADAL" clId="{F40334EC-583B-4E39-A50C-77A5AEDB921A}" dt="2021-02-10T04:27:36.389" v="3996" actId="1036"/>
          <ac:picMkLst>
            <pc:docMk/>
            <pc:sldMk cId="3639054352" sldId="306"/>
            <ac:picMk id="43" creationId="{35BC48AD-3E57-48D7-9FCA-9E4A8FFC80A3}"/>
          </ac:picMkLst>
        </pc:picChg>
        <pc:picChg chg="del mod ord">
          <ac:chgData name="Chitambar, Eric" userId="05f873b4-a386-453d-a2e0-769001d3b38e" providerId="ADAL" clId="{F40334EC-583B-4E39-A50C-77A5AEDB921A}" dt="2021-02-10T15:45:01.891" v="5533" actId="478"/>
          <ac:picMkLst>
            <pc:docMk/>
            <pc:sldMk cId="3639054352" sldId="306"/>
            <ac:picMk id="45" creationId="{EE255A06-FA48-4F18-8067-06F5D163DF1B}"/>
          </ac:picMkLst>
        </pc:picChg>
        <pc:picChg chg="mod ord">
          <ac:chgData name="Chitambar, Eric" userId="05f873b4-a386-453d-a2e0-769001d3b38e" providerId="ADAL" clId="{F40334EC-583B-4E39-A50C-77A5AEDB921A}" dt="2021-02-10T04:18:37.239" v="3934" actId="108"/>
          <ac:picMkLst>
            <pc:docMk/>
            <pc:sldMk cId="3639054352" sldId="306"/>
            <ac:picMk id="47" creationId="{9F15F36F-6E20-4274-8432-5D532589FC30}"/>
          </ac:picMkLst>
        </pc:picChg>
        <pc:picChg chg="add del mod">
          <ac:chgData name="Chitambar, Eric" userId="05f873b4-a386-453d-a2e0-769001d3b38e" providerId="ADAL" clId="{F40334EC-583B-4E39-A50C-77A5AEDB921A}" dt="2021-02-10T04:24:27.328" v="3949" actId="478"/>
          <ac:picMkLst>
            <pc:docMk/>
            <pc:sldMk cId="3639054352" sldId="306"/>
            <ac:picMk id="48" creationId="{579B284A-5F5D-420D-BA7B-7822065DD833}"/>
          </ac:picMkLst>
        </pc:picChg>
        <pc:picChg chg="del mod ord">
          <ac:chgData name="Chitambar, Eric" userId="05f873b4-a386-453d-a2e0-769001d3b38e" providerId="ADAL" clId="{F40334EC-583B-4E39-A50C-77A5AEDB921A}" dt="2021-02-10T04:24:40.094" v="3962" actId="478"/>
          <ac:picMkLst>
            <pc:docMk/>
            <pc:sldMk cId="3639054352" sldId="306"/>
            <ac:picMk id="50" creationId="{B2AE542F-70D7-4C24-8E2D-6720C85838D2}"/>
          </ac:picMkLst>
        </pc:picChg>
        <pc:picChg chg="mod ord">
          <ac:chgData name="Chitambar, Eric" userId="05f873b4-a386-453d-a2e0-769001d3b38e" providerId="ADAL" clId="{F40334EC-583B-4E39-A50C-77A5AEDB921A}" dt="2021-02-10T04:24:40.093" v="3961" actId="108"/>
          <ac:picMkLst>
            <pc:docMk/>
            <pc:sldMk cId="3639054352" sldId="306"/>
            <ac:picMk id="52" creationId="{B5AE3608-F7AA-4A4B-9BD9-CAB2D3F5A981}"/>
          </ac:picMkLst>
        </pc:picChg>
        <pc:picChg chg="mod">
          <ac:chgData name="Chitambar, Eric" userId="05f873b4-a386-453d-a2e0-769001d3b38e" providerId="ADAL" clId="{F40334EC-583B-4E39-A50C-77A5AEDB921A}" dt="2021-02-10T04:25:36.533" v="3969" actId="1076"/>
          <ac:picMkLst>
            <pc:docMk/>
            <pc:sldMk cId="3639054352" sldId="306"/>
            <ac:picMk id="54" creationId="{5D934D8A-7CA9-4AF1-BCA6-DFC7B0D0ADB3}"/>
          </ac:picMkLst>
        </pc:picChg>
        <pc:picChg chg="add del mod">
          <ac:chgData name="Chitambar, Eric" userId="05f873b4-a386-453d-a2e0-769001d3b38e" providerId="ADAL" clId="{F40334EC-583B-4E39-A50C-77A5AEDB921A}" dt="2021-02-10T04:28:01.551" v="4027" actId="478"/>
          <ac:picMkLst>
            <pc:docMk/>
            <pc:sldMk cId="3639054352" sldId="306"/>
            <ac:picMk id="55" creationId="{40FA3801-449B-415E-B9CB-72116A214801}"/>
          </ac:picMkLst>
        </pc:picChg>
        <pc:picChg chg="mod ord">
          <ac:chgData name="Chitambar, Eric" userId="05f873b4-a386-453d-a2e0-769001d3b38e" providerId="ADAL" clId="{F40334EC-583B-4E39-A50C-77A5AEDB921A}" dt="2021-02-10T04:28:01.550" v="4026" actId="108"/>
          <ac:picMkLst>
            <pc:docMk/>
            <pc:sldMk cId="3639054352" sldId="306"/>
            <ac:picMk id="57" creationId="{6CEC5CDC-F79A-467A-842D-64246E6546A3}"/>
          </ac:picMkLst>
        </pc:picChg>
        <pc:cxnChg chg="add mod">
          <ac:chgData name="Chitambar, Eric" userId="05f873b4-a386-453d-a2e0-769001d3b38e" providerId="ADAL" clId="{F40334EC-583B-4E39-A50C-77A5AEDB921A}" dt="2021-02-10T04:27:36.389" v="3996" actId="1036"/>
          <ac:cxnSpMkLst>
            <pc:docMk/>
            <pc:sldMk cId="3639054352" sldId="306"/>
            <ac:cxnSpMk id="11" creationId="{1CD121F3-5FCB-41E1-B73E-BE9DF5C025F9}"/>
          </ac:cxnSpMkLst>
        </pc:cxnChg>
      </pc:sldChg>
      <pc:sldChg chg="addSp delSp modSp add del mod">
        <pc:chgData name="Chitambar, Eric" userId="05f873b4-a386-453d-a2e0-769001d3b38e" providerId="ADAL" clId="{F40334EC-583B-4E39-A50C-77A5AEDB921A}" dt="2021-02-10T04:28:07.477" v="4029" actId="47"/>
        <pc:sldMkLst>
          <pc:docMk/>
          <pc:sldMk cId="3053664753" sldId="307"/>
        </pc:sldMkLst>
        <pc:spChg chg="del">
          <ac:chgData name="Chitambar, Eric" userId="05f873b4-a386-453d-a2e0-769001d3b38e" providerId="ADAL" clId="{F40334EC-583B-4E39-A50C-77A5AEDB921A}" dt="2021-02-10T04:26:51.863" v="3971" actId="478"/>
          <ac:spMkLst>
            <pc:docMk/>
            <pc:sldMk cId="3053664753" sldId="307"/>
            <ac:spMk id="12" creationId="{4545C1D2-5F17-4318-918B-781EBC97C3B9}"/>
          </ac:spMkLst>
        </pc:spChg>
        <pc:graphicFrameChg chg="del">
          <ac:chgData name="Chitambar, Eric" userId="05f873b4-a386-453d-a2e0-769001d3b38e" providerId="ADAL" clId="{F40334EC-583B-4E39-A50C-77A5AEDB921A}" dt="2021-02-10T04:26:51.863" v="3971" actId="478"/>
          <ac:graphicFrameMkLst>
            <pc:docMk/>
            <pc:sldMk cId="3053664753" sldId="307"/>
            <ac:graphicFrameMk id="10" creationId="{5FFB7A3C-8280-4C2C-9DFC-4A08968595F3}"/>
          </ac:graphicFrameMkLst>
        </pc:graphicFrameChg>
        <pc:picChg chg="mod ord">
          <ac:chgData name="Chitambar, Eric" userId="05f873b4-a386-453d-a2e0-769001d3b38e" providerId="ADAL" clId="{F40334EC-583B-4E39-A50C-77A5AEDB921A}" dt="2021-02-10T04:27:20.092" v="3984" actId="108"/>
          <ac:picMkLst>
            <pc:docMk/>
            <pc:sldMk cId="3053664753" sldId="307"/>
            <ac:picMk id="5" creationId="{F2C8167C-5CEC-4767-8FC8-E9596AFCD561}"/>
          </ac:picMkLst>
        </pc:picChg>
        <pc:picChg chg="del">
          <ac:chgData name="Chitambar, Eric" userId="05f873b4-a386-453d-a2e0-769001d3b38e" providerId="ADAL" clId="{F40334EC-583B-4E39-A50C-77A5AEDB921A}" dt="2021-02-10T04:26:51.863" v="3971" actId="478"/>
          <ac:picMkLst>
            <pc:docMk/>
            <pc:sldMk cId="3053664753" sldId="307"/>
            <ac:picMk id="15" creationId="{2F9D2B00-AC23-41BB-AC4E-672B34204BF6}"/>
          </ac:picMkLst>
        </pc:picChg>
        <pc:picChg chg="add del mod">
          <ac:chgData name="Chitambar, Eric" userId="05f873b4-a386-453d-a2e0-769001d3b38e" providerId="ADAL" clId="{F40334EC-583B-4E39-A50C-77A5AEDB921A}" dt="2021-02-10T04:27:20.093" v="3985" actId="478"/>
          <ac:picMkLst>
            <pc:docMk/>
            <pc:sldMk cId="3053664753" sldId="307"/>
            <ac:picMk id="17" creationId="{DEED360B-1819-4D51-BB68-7159594F607A}"/>
          </ac:picMkLst>
        </pc:picChg>
        <pc:picChg chg="del">
          <ac:chgData name="Chitambar, Eric" userId="05f873b4-a386-453d-a2e0-769001d3b38e" providerId="ADAL" clId="{F40334EC-583B-4E39-A50C-77A5AEDB921A}" dt="2021-02-10T04:26:51.863" v="3971" actId="478"/>
          <ac:picMkLst>
            <pc:docMk/>
            <pc:sldMk cId="3053664753" sldId="307"/>
            <ac:picMk id="20" creationId="{CFBF6C01-5395-4D8A-9A87-B0479E893FDF}"/>
          </ac:picMkLst>
        </pc:picChg>
        <pc:picChg chg="del">
          <ac:chgData name="Chitambar, Eric" userId="05f873b4-a386-453d-a2e0-769001d3b38e" providerId="ADAL" clId="{F40334EC-583B-4E39-A50C-77A5AEDB921A}" dt="2021-02-10T04:26:51.863" v="3971" actId="478"/>
          <ac:picMkLst>
            <pc:docMk/>
            <pc:sldMk cId="3053664753" sldId="307"/>
            <ac:picMk id="41" creationId="{19C05875-92FC-41C7-9B10-94C12A8D6C63}"/>
          </ac:picMkLst>
        </pc:picChg>
        <pc:picChg chg="del">
          <ac:chgData name="Chitambar, Eric" userId="05f873b4-a386-453d-a2e0-769001d3b38e" providerId="ADAL" clId="{F40334EC-583B-4E39-A50C-77A5AEDB921A}" dt="2021-02-10T04:26:51.863" v="3971" actId="478"/>
          <ac:picMkLst>
            <pc:docMk/>
            <pc:sldMk cId="3053664753" sldId="307"/>
            <ac:picMk id="43" creationId="{35BC48AD-3E57-48D7-9FCA-9E4A8FFC80A3}"/>
          </ac:picMkLst>
        </pc:picChg>
        <pc:picChg chg="del">
          <ac:chgData name="Chitambar, Eric" userId="05f873b4-a386-453d-a2e0-769001d3b38e" providerId="ADAL" clId="{F40334EC-583B-4E39-A50C-77A5AEDB921A}" dt="2021-02-10T04:26:51.863" v="3971" actId="478"/>
          <ac:picMkLst>
            <pc:docMk/>
            <pc:sldMk cId="3053664753" sldId="307"/>
            <ac:picMk id="45" creationId="{EE255A06-FA48-4F18-8067-06F5D163DF1B}"/>
          </ac:picMkLst>
        </pc:picChg>
        <pc:picChg chg="del">
          <ac:chgData name="Chitambar, Eric" userId="05f873b4-a386-453d-a2e0-769001d3b38e" providerId="ADAL" clId="{F40334EC-583B-4E39-A50C-77A5AEDB921A}" dt="2021-02-10T04:26:51.863" v="3971" actId="478"/>
          <ac:picMkLst>
            <pc:docMk/>
            <pc:sldMk cId="3053664753" sldId="307"/>
            <ac:picMk id="47" creationId="{9F15F36F-6E20-4274-8432-5D532589FC30}"/>
          </ac:picMkLst>
        </pc:picChg>
        <pc:picChg chg="del">
          <ac:chgData name="Chitambar, Eric" userId="05f873b4-a386-453d-a2e0-769001d3b38e" providerId="ADAL" clId="{F40334EC-583B-4E39-A50C-77A5AEDB921A}" dt="2021-02-10T04:26:51.863" v="3971" actId="478"/>
          <ac:picMkLst>
            <pc:docMk/>
            <pc:sldMk cId="3053664753" sldId="307"/>
            <ac:picMk id="52" creationId="{B5AE3608-F7AA-4A4B-9BD9-CAB2D3F5A981}"/>
          </ac:picMkLst>
        </pc:picChg>
        <pc:picChg chg="del">
          <ac:chgData name="Chitambar, Eric" userId="05f873b4-a386-453d-a2e0-769001d3b38e" providerId="ADAL" clId="{F40334EC-583B-4E39-A50C-77A5AEDB921A}" dt="2021-02-10T04:26:51.863" v="3971" actId="478"/>
          <ac:picMkLst>
            <pc:docMk/>
            <pc:sldMk cId="3053664753" sldId="307"/>
            <ac:picMk id="54" creationId="{5D934D8A-7CA9-4AF1-BCA6-DFC7B0D0ADB3}"/>
          </ac:picMkLst>
        </pc:picChg>
        <pc:cxnChg chg="del">
          <ac:chgData name="Chitambar, Eric" userId="05f873b4-a386-453d-a2e0-769001d3b38e" providerId="ADAL" clId="{F40334EC-583B-4E39-A50C-77A5AEDB921A}" dt="2021-02-10T04:26:51.863" v="3971" actId="478"/>
          <ac:cxnSpMkLst>
            <pc:docMk/>
            <pc:sldMk cId="3053664753" sldId="307"/>
            <ac:cxnSpMk id="11" creationId="{1CD121F3-5FCB-41E1-B73E-BE9DF5C025F9}"/>
          </ac:cxnSpMkLst>
        </pc:cxnChg>
      </pc:sldChg>
      <pc:sldChg chg="addSp delSp modSp add mod modAnim">
        <pc:chgData name="Chitambar, Eric" userId="05f873b4-a386-453d-a2e0-769001d3b38e" providerId="ADAL" clId="{F40334EC-583B-4E39-A50C-77A5AEDB921A}" dt="2021-02-10T15:47:10.653" v="5575"/>
        <pc:sldMkLst>
          <pc:docMk/>
          <pc:sldMk cId="1366467471" sldId="308"/>
        </pc:sldMkLst>
        <pc:spChg chg="del">
          <ac:chgData name="Chitambar, Eric" userId="05f873b4-a386-453d-a2e0-769001d3b38e" providerId="ADAL" clId="{F40334EC-583B-4E39-A50C-77A5AEDB921A}" dt="2021-02-10T04:28:53.422" v="4042" actId="478"/>
          <ac:spMkLst>
            <pc:docMk/>
            <pc:sldMk cId="1366467471" sldId="308"/>
            <ac:spMk id="12" creationId="{4545C1D2-5F17-4318-918B-781EBC97C3B9}"/>
          </ac:spMkLst>
        </pc:spChg>
        <pc:spChg chg="add del mod">
          <ac:chgData name="Chitambar, Eric" userId="05f873b4-a386-453d-a2e0-769001d3b38e" providerId="ADAL" clId="{F40334EC-583B-4E39-A50C-77A5AEDB921A}" dt="2021-02-10T04:31:04.794" v="4089"/>
          <ac:spMkLst>
            <pc:docMk/>
            <pc:sldMk cId="1366467471" sldId="308"/>
            <ac:spMk id="18" creationId="{7E99553F-3F41-4B75-92AD-902ACA24F1FA}"/>
          </ac:spMkLst>
        </pc:spChg>
        <pc:graphicFrameChg chg="del">
          <ac:chgData name="Chitambar, Eric" userId="05f873b4-a386-453d-a2e0-769001d3b38e" providerId="ADAL" clId="{F40334EC-583B-4E39-A50C-77A5AEDB921A}" dt="2021-02-10T04:28:53.422" v="4042" actId="478"/>
          <ac:graphicFrameMkLst>
            <pc:docMk/>
            <pc:sldMk cId="1366467471" sldId="308"/>
            <ac:graphicFrameMk id="10" creationId="{5FFB7A3C-8280-4C2C-9DFC-4A08968595F3}"/>
          </ac:graphicFrameMkLst>
        </pc:graphicFrameChg>
        <pc:picChg chg="mod ord">
          <ac:chgData name="Chitambar, Eric" userId="05f873b4-a386-453d-a2e0-769001d3b38e" providerId="ADAL" clId="{F40334EC-583B-4E39-A50C-77A5AEDB921A}" dt="2021-02-10T04:29:10.265" v="4045" actId="1076"/>
          <ac:picMkLst>
            <pc:docMk/>
            <pc:sldMk cId="1366467471" sldId="308"/>
            <ac:picMk id="5" creationId="{AD23FD31-A8E7-41D9-ADB1-F2906A89F27D}"/>
          </ac:picMkLst>
        </pc:picChg>
        <pc:picChg chg="del mod ord">
          <ac:chgData name="Chitambar, Eric" userId="05f873b4-a386-453d-a2e0-769001d3b38e" providerId="ADAL" clId="{F40334EC-583B-4E39-A50C-77A5AEDB921A}" dt="2021-02-10T04:29:55.973" v="4071" actId="478"/>
          <ac:picMkLst>
            <pc:docMk/>
            <pc:sldMk cId="1366467471" sldId="308"/>
            <ac:picMk id="8" creationId="{B109F3F0-8D4D-4276-86C0-2BA7370EB600}"/>
          </ac:picMkLst>
        </pc:picChg>
        <pc:picChg chg="mod ord">
          <ac:chgData name="Chitambar, Eric" userId="05f873b4-a386-453d-a2e0-769001d3b38e" providerId="ADAL" clId="{F40334EC-583B-4E39-A50C-77A5AEDB921A}" dt="2021-02-10T04:29:55.972" v="4070" actId="108"/>
          <ac:picMkLst>
            <pc:docMk/>
            <pc:sldMk cId="1366467471" sldId="308"/>
            <ac:picMk id="14" creationId="{D77A7F2C-9CBD-490B-8F57-2F588FDEDBF6}"/>
          </ac:picMkLst>
        </pc:picChg>
        <pc:picChg chg="del">
          <ac:chgData name="Chitambar, Eric" userId="05f873b4-a386-453d-a2e0-769001d3b38e" providerId="ADAL" clId="{F40334EC-583B-4E39-A50C-77A5AEDB921A}" dt="2021-02-10T04:28:53.422" v="4042" actId="478"/>
          <ac:picMkLst>
            <pc:docMk/>
            <pc:sldMk cId="1366467471" sldId="308"/>
            <ac:picMk id="15" creationId="{2F9D2B00-AC23-41BB-AC4E-672B34204BF6}"/>
          </ac:picMkLst>
        </pc:picChg>
        <pc:picChg chg="del mod ord">
          <ac:chgData name="Chitambar, Eric" userId="05f873b4-a386-453d-a2e0-769001d3b38e" providerId="ADAL" clId="{F40334EC-583B-4E39-A50C-77A5AEDB921A}" dt="2021-02-10T04:31:22.609" v="4111" actId="478"/>
          <ac:picMkLst>
            <pc:docMk/>
            <pc:sldMk cId="1366467471" sldId="308"/>
            <ac:picMk id="17" creationId="{F155C0D1-B4F5-4C0B-B64A-FE31CE25B7F0}"/>
          </ac:picMkLst>
        </pc:picChg>
        <pc:picChg chg="del">
          <ac:chgData name="Chitambar, Eric" userId="05f873b4-a386-453d-a2e0-769001d3b38e" providerId="ADAL" clId="{F40334EC-583B-4E39-A50C-77A5AEDB921A}" dt="2021-02-10T04:28:53.422" v="4042" actId="478"/>
          <ac:picMkLst>
            <pc:docMk/>
            <pc:sldMk cId="1366467471" sldId="308"/>
            <ac:picMk id="20" creationId="{CFBF6C01-5395-4D8A-9A87-B0479E893FDF}"/>
          </ac:picMkLst>
        </pc:picChg>
        <pc:picChg chg="add del mod">
          <ac:chgData name="Chitambar, Eric" userId="05f873b4-a386-453d-a2e0-769001d3b38e" providerId="ADAL" clId="{F40334EC-583B-4E39-A50C-77A5AEDB921A}" dt="2021-02-10T04:29:38.591" v="4059" actId="478"/>
          <ac:picMkLst>
            <pc:docMk/>
            <pc:sldMk cId="1366467471" sldId="308"/>
            <ac:picMk id="21" creationId="{8929F894-9B90-4666-BCF5-E7AC0381ABC3}"/>
          </ac:picMkLst>
        </pc:picChg>
        <pc:picChg chg="del mod">
          <ac:chgData name="Chitambar, Eric" userId="05f873b4-a386-453d-a2e0-769001d3b38e" providerId="ADAL" clId="{F40334EC-583B-4E39-A50C-77A5AEDB921A}" dt="2021-02-10T04:31:36.084" v="4124" actId="478"/>
          <ac:picMkLst>
            <pc:docMk/>
            <pc:sldMk cId="1366467471" sldId="308"/>
            <ac:picMk id="22" creationId="{845254F0-CC75-47D8-90A4-E49FE58FC240}"/>
          </ac:picMkLst>
        </pc:picChg>
        <pc:picChg chg="mod ord">
          <ac:chgData name="Chitambar, Eric" userId="05f873b4-a386-453d-a2e0-769001d3b38e" providerId="ADAL" clId="{F40334EC-583B-4E39-A50C-77A5AEDB921A}" dt="2021-02-10T04:31:22.608" v="4110" actId="108"/>
          <ac:picMkLst>
            <pc:docMk/>
            <pc:sldMk cId="1366467471" sldId="308"/>
            <ac:picMk id="24" creationId="{46E23724-1080-4BC5-97C3-AAC84C08B7B2}"/>
          </ac:picMkLst>
        </pc:picChg>
        <pc:picChg chg="mod ord">
          <ac:chgData name="Chitambar, Eric" userId="05f873b4-a386-453d-a2e0-769001d3b38e" providerId="ADAL" clId="{F40334EC-583B-4E39-A50C-77A5AEDB921A}" dt="2021-02-10T04:31:39.148" v="4125" actId="1076"/>
          <ac:picMkLst>
            <pc:docMk/>
            <pc:sldMk cId="1366467471" sldId="308"/>
            <ac:picMk id="26" creationId="{26B25EFB-A599-4D57-9D12-1F975BBB4DDC}"/>
          </ac:picMkLst>
        </pc:picChg>
        <pc:picChg chg="add mod">
          <ac:chgData name="Chitambar, Eric" userId="05f873b4-a386-453d-a2e0-769001d3b38e" providerId="ADAL" clId="{F40334EC-583B-4E39-A50C-77A5AEDB921A}" dt="2021-02-10T04:31:53.917" v="4127" actId="1076"/>
          <ac:picMkLst>
            <pc:docMk/>
            <pc:sldMk cId="1366467471" sldId="308"/>
            <ac:picMk id="34" creationId="{BCE752B1-8B6C-420E-8153-C2506F6B2150}"/>
          </ac:picMkLst>
        </pc:picChg>
        <pc:picChg chg="add mod">
          <ac:chgData name="Chitambar, Eric" userId="05f873b4-a386-453d-a2e0-769001d3b38e" providerId="ADAL" clId="{F40334EC-583B-4E39-A50C-77A5AEDB921A}" dt="2021-02-10T04:31:53.917" v="4127" actId="1076"/>
          <ac:picMkLst>
            <pc:docMk/>
            <pc:sldMk cId="1366467471" sldId="308"/>
            <ac:picMk id="35" creationId="{241D1FE6-DCDC-4171-BD9B-F65F9D6F2594}"/>
          </ac:picMkLst>
        </pc:picChg>
        <pc:picChg chg="del">
          <ac:chgData name="Chitambar, Eric" userId="05f873b4-a386-453d-a2e0-769001d3b38e" providerId="ADAL" clId="{F40334EC-583B-4E39-A50C-77A5AEDB921A}" dt="2021-02-10T04:28:53.422" v="4042" actId="478"/>
          <ac:picMkLst>
            <pc:docMk/>
            <pc:sldMk cId="1366467471" sldId="308"/>
            <ac:picMk id="41" creationId="{19C05875-92FC-41C7-9B10-94C12A8D6C63}"/>
          </ac:picMkLst>
        </pc:picChg>
        <pc:picChg chg="mod">
          <ac:chgData name="Chitambar, Eric" userId="05f873b4-a386-453d-a2e0-769001d3b38e" providerId="ADAL" clId="{F40334EC-583B-4E39-A50C-77A5AEDB921A}" dt="2021-02-10T04:29:00.114" v="4044" actId="1076"/>
          <ac:picMkLst>
            <pc:docMk/>
            <pc:sldMk cId="1366467471" sldId="308"/>
            <ac:picMk id="43" creationId="{35BC48AD-3E57-48D7-9FCA-9E4A8FFC80A3}"/>
          </ac:picMkLst>
        </pc:picChg>
        <pc:picChg chg="del">
          <ac:chgData name="Chitambar, Eric" userId="05f873b4-a386-453d-a2e0-769001d3b38e" providerId="ADAL" clId="{F40334EC-583B-4E39-A50C-77A5AEDB921A}" dt="2021-02-10T04:30:07.651" v="4073" actId="478"/>
          <ac:picMkLst>
            <pc:docMk/>
            <pc:sldMk cId="1366467471" sldId="308"/>
            <ac:picMk id="45" creationId="{EE255A06-FA48-4F18-8067-06F5D163DF1B}"/>
          </ac:picMkLst>
        </pc:picChg>
        <pc:picChg chg="del mod">
          <ac:chgData name="Chitambar, Eric" userId="05f873b4-a386-453d-a2e0-769001d3b38e" providerId="ADAL" clId="{F40334EC-583B-4E39-A50C-77A5AEDB921A}" dt="2021-02-10T04:30:39.517" v="4087" actId="478"/>
          <ac:picMkLst>
            <pc:docMk/>
            <pc:sldMk cId="1366467471" sldId="308"/>
            <ac:picMk id="47" creationId="{9F15F36F-6E20-4274-8432-5D532589FC30}"/>
          </ac:picMkLst>
        </pc:picChg>
        <pc:picChg chg="del">
          <ac:chgData name="Chitambar, Eric" userId="05f873b4-a386-453d-a2e0-769001d3b38e" providerId="ADAL" clId="{F40334EC-583B-4E39-A50C-77A5AEDB921A}" dt="2021-02-10T04:30:07.651" v="4073" actId="478"/>
          <ac:picMkLst>
            <pc:docMk/>
            <pc:sldMk cId="1366467471" sldId="308"/>
            <ac:picMk id="52" creationId="{B5AE3608-F7AA-4A4B-9BD9-CAB2D3F5A981}"/>
          </ac:picMkLst>
        </pc:picChg>
        <pc:picChg chg="del">
          <ac:chgData name="Chitambar, Eric" userId="05f873b4-a386-453d-a2e0-769001d3b38e" providerId="ADAL" clId="{F40334EC-583B-4E39-A50C-77A5AEDB921A}" dt="2021-02-10T04:30:07.651" v="4073" actId="478"/>
          <ac:picMkLst>
            <pc:docMk/>
            <pc:sldMk cId="1366467471" sldId="308"/>
            <ac:picMk id="54" creationId="{5D934D8A-7CA9-4AF1-BCA6-DFC7B0D0ADB3}"/>
          </ac:picMkLst>
        </pc:picChg>
        <pc:picChg chg="del mod">
          <ac:chgData name="Chitambar, Eric" userId="05f873b4-a386-453d-a2e0-769001d3b38e" providerId="ADAL" clId="{F40334EC-583B-4E39-A50C-77A5AEDB921A}" dt="2021-02-10T04:28:15.918" v="4041" actId="478"/>
          <ac:picMkLst>
            <pc:docMk/>
            <pc:sldMk cId="1366467471" sldId="308"/>
            <ac:picMk id="57" creationId="{6CEC5CDC-F79A-467A-842D-64246E6546A3}"/>
          </ac:picMkLst>
        </pc:picChg>
        <pc:cxnChg chg="del">
          <ac:chgData name="Chitambar, Eric" userId="05f873b4-a386-453d-a2e0-769001d3b38e" providerId="ADAL" clId="{F40334EC-583B-4E39-A50C-77A5AEDB921A}" dt="2021-02-10T04:28:56.092" v="4043" actId="478"/>
          <ac:cxnSpMkLst>
            <pc:docMk/>
            <pc:sldMk cId="1366467471" sldId="308"/>
            <ac:cxnSpMk id="11" creationId="{1CD121F3-5FCB-41E1-B73E-BE9DF5C025F9}"/>
          </ac:cxnSpMkLst>
        </pc:cxnChg>
      </pc:sldChg>
      <pc:sldChg chg="delSp modSp add mod">
        <pc:chgData name="Chitambar, Eric" userId="05f873b4-a386-453d-a2e0-769001d3b38e" providerId="ADAL" clId="{F40334EC-583B-4E39-A50C-77A5AEDB921A}" dt="2021-02-10T04:38:44.312" v="4142" actId="1076"/>
        <pc:sldMkLst>
          <pc:docMk/>
          <pc:sldMk cId="3364593609" sldId="309"/>
        </pc:sldMkLst>
        <pc:picChg chg="del">
          <ac:chgData name="Chitambar, Eric" userId="05f873b4-a386-453d-a2e0-769001d3b38e" providerId="ADAL" clId="{F40334EC-583B-4E39-A50C-77A5AEDB921A}" dt="2021-02-10T04:38:26.752" v="4129" actId="478"/>
          <ac:picMkLst>
            <pc:docMk/>
            <pc:sldMk cId="3364593609" sldId="309"/>
            <ac:picMk id="4" creationId="{47EB9A67-245F-43C6-B159-689AD7C01628}"/>
          </ac:picMkLst>
        </pc:picChg>
        <pc:picChg chg="del">
          <ac:chgData name="Chitambar, Eric" userId="05f873b4-a386-453d-a2e0-769001d3b38e" providerId="ADAL" clId="{F40334EC-583B-4E39-A50C-77A5AEDB921A}" dt="2021-02-10T04:38:26.752" v="4129" actId="478"/>
          <ac:picMkLst>
            <pc:docMk/>
            <pc:sldMk cId="3364593609" sldId="309"/>
            <ac:picMk id="5" creationId="{AD23FD31-A8E7-41D9-ADB1-F2906A89F27D}"/>
          </ac:picMkLst>
        </pc:picChg>
        <pc:picChg chg="mod ord">
          <ac:chgData name="Chitambar, Eric" userId="05f873b4-a386-453d-a2e0-769001d3b38e" providerId="ADAL" clId="{F40334EC-583B-4E39-A50C-77A5AEDB921A}" dt="2021-02-10T04:38:44.312" v="4142" actId="1076"/>
          <ac:picMkLst>
            <pc:docMk/>
            <pc:sldMk cId="3364593609" sldId="309"/>
            <ac:picMk id="6" creationId="{ED660FD4-5DD2-42D8-8F07-098FFB6F48BC}"/>
          </ac:picMkLst>
        </pc:picChg>
        <pc:picChg chg="del mod">
          <ac:chgData name="Chitambar, Eric" userId="05f873b4-a386-453d-a2e0-769001d3b38e" providerId="ADAL" clId="{F40334EC-583B-4E39-A50C-77A5AEDB921A}" dt="2021-02-10T04:38:40.257" v="4141" actId="478"/>
          <ac:picMkLst>
            <pc:docMk/>
            <pc:sldMk cId="3364593609" sldId="309"/>
            <ac:picMk id="13" creationId="{3439A3C5-665C-4141-9715-E4E26BD99A49}"/>
          </ac:picMkLst>
        </pc:picChg>
        <pc:picChg chg="del">
          <ac:chgData name="Chitambar, Eric" userId="05f873b4-a386-453d-a2e0-769001d3b38e" providerId="ADAL" clId="{F40334EC-583B-4E39-A50C-77A5AEDB921A}" dt="2021-02-10T04:38:26.752" v="4129" actId="478"/>
          <ac:picMkLst>
            <pc:docMk/>
            <pc:sldMk cId="3364593609" sldId="309"/>
            <ac:picMk id="14" creationId="{D77A7F2C-9CBD-490B-8F57-2F588FDEDBF6}"/>
          </ac:picMkLst>
        </pc:picChg>
        <pc:picChg chg="del">
          <ac:chgData name="Chitambar, Eric" userId="05f873b4-a386-453d-a2e0-769001d3b38e" providerId="ADAL" clId="{F40334EC-583B-4E39-A50C-77A5AEDB921A}" dt="2021-02-10T04:38:26.752" v="4129" actId="478"/>
          <ac:picMkLst>
            <pc:docMk/>
            <pc:sldMk cId="3364593609" sldId="309"/>
            <ac:picMk id="24" creationId="{46E23724-1080-4BC5-97C3-AAC84C08B7B2}"/>
          </ac:picMkLst>
        </pc:picChg>
        <pc:picChg chg="del">
          <ac:chgData name="Chitambar, Eric" userId="05f873b4-a386-453d-a2e0-769001d3b38e" providerId="ADAL" clId="{F40334EC-583B-4E39-A50C-77A5AEDB921A}" dt="2021-02-10T04:38:26.752" v="4129" actId="478"/>
          <ac:picMkLst>
            <pc:docMk/>
            <pc:sldMk cId="3364593609" sldId="309"/>
            <ac:picMk id="26" creationId="{26B25EFB-A599-4D57-9D12-1F975BBB4DDC}"/>
          </ac:picMkLst>
        </pc:picChg>
        <pc:picChg chg="del">
          <ac:chgData name="Chitambar, Eric" userId="05f873b4-a386-453d-a2e0-769001d3b38e" providerId="ADAL" clId="{F40334EC-583B-4E39-A50C-77A5AEDB921A}" dt="2021-02-10T04:38:26.752" v="4129" actId="478"/>
          <ac:picMkLst>
            <pc:docMk/>
            <pc:sldMk cId="3364593609" sldId="309"/>
            <ac:picMk id="34" creationId="{BCE752B1-8B6C-420E-8153-C2506F6B2150}"/>
          </ac:picMkLst>
        </pc:picChg>
        <pc:picChg chg="del">
          <ac:chgData name="Chitambar, Eric" userId="05f873b4-a386-453d-a2e0-769001d3b38e" providerId="ADAL" clId="{F40334EC-583B-4E39-A50C-77A5AEDB921A}" dt="2021-02-10T04:38:26.752" v="4129" actId="478"/>
          <ac:picMkLst>
            <pc:docMk/>
            <pc:sldMk cId="3364593609" sldId="309"/>
            <ac:picMk id="35" creationId="{241D1FE6-DCDC-4171-BD9B-F65F9D6F2594}"/>
          </ac:picMkLst>
        </pc:picChg>
        <pc:picChg chg="del">
          <ac:chgData name="Chitambar, Eric" userId="05f873b4-a386-453d-a2e0-769001d3b38e" providerId="ADAL" clId="{F40334EC-583B-4E39-A50C-77A5AEDB921A}" dt="2021-02-10T04:38:26.752" v="4129" actId="478"/>
          <ac:picMkLst>
            <pc:docMk/>
            <pc:sldMk cId="3364593609" sldId="309"/>
            <ac:picMk id="43" creationId="{35BC48AD-3E57-48D7-9FCA-9E4A8FFC80A3}"/>
          </ac:picMkLst>
        </pc:picChg>
      </pc:sldChg>
    </pc:docChg>
  </pc:docChgLst>
  <pc:docChgLst>
    <pc:chgData name="Eric Chitambar" userId="05f873b4-a386-453d-a2e0-769001d3b38e" providerId="ADAL" clId="{B3ED8455-3CF2-4B6B-8B7C-CEE2082F97BE}"/>
    <pc:docChg chg="custSel addSld delSld modSld sldOrd">
      <pc:chgData name="Eric Chitambar" userId="05f873b4-a386-453d-a2e0-769001d3b38e" providerId="ADAL" clId="{B3ED8455-3CF2-4B6B-8B7C-CEE2082F97BE}" dt="2020-01-29T05:25:14.187" v="512" actId="1076"/>
      <pc:docMkLst>
        <pc:docMk/>
      </pc:docMkLst>
      <pc:sldChg chg="modSp">
        <pc:chgData name="Eric Chitambar" userId="05f873b4-a386-453d-a2e0-769001d3b38e" providerId="ADAL" clId="{B3ED8455-3CF2-4B6B-8B7C-CEE2082F97BE}" dt="2020-01-29T04:04:56.783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B3ED8455-3CF2-4B6B-8B7C-CEE2082F97BE}" dt="2020-01-29T04:04:56.78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Eric Chitambar" userId="05f873b4-a386-453d-a2e0-769001d3b38e" providerId="ADAL" clId="{B3ED8455-3CF2-4B6B-8B7C-CEE2082F97BE}" dt="2020-01-29T04:24:43.891" v="248" actId="2696"/>
        <pc:sldMkLst>
          <pc:docMk/>
          <pc:sldMk cId="3472500195" sldId="266"/>
        </pc:sldMkLst>
      </pc:sldChg>
      <pc:sldChg chg="del">
        <pc:chgData name="Eric Chitambar" userId="05f873b4-a386-453d-a2e0-769001d3b38e" providerId="ADAL" clId="{B3ED8455-3CF2-4B6B-8B7C-CEE2082F97BE}" dt="2020-01-29T04:24:43.896" v="249" actId="2696"/>
        <pc:sldMkLst>
          <pc:docMk/>
          <pc:sldMk cId="3667615309" sldId="267"/>
        </pc:sldMkLst>
      </pc:sldChg>
      <pc:sldChg chg="addSp delSp modSp ord delAnim modAnim">
        <pc:chgData name="Eric Chitambar" userId="05f873b4-a386-453d-a2e0-769001d3b38e" providerId="ADAL" clId="{B3ED8455-3CF2-4B6B-8B7C-CEE2082F97BE}" dt="2020-01-29T04:21:20.446" v="229" actId="478"/>
        <pc:sldMkLst>
          <pc:docMk/>
          <pc:sldMk cId="4192140971" sldId="268"/>
        </pc:sldMkLst>
        <pc:spChg chg="mod">
          <ac:chgData name="Eric Chitambar" userId="05f873b4-a386-453d-a2e0-769001d3b38e" providerId="ADAL" clId="{B3ED8455-3CF2-4B6B-8B7C-CEE2082F97BE}" dt="2020-01-29T04:07:52.977" v="34" actId="20577"/>
          <ac:spMkLst>
            <pc:docMk/>
            <pc:sldMk cId="4192140971" sldId="268"/>
            <ac:spMk id="2" creationId="{36AFBAEA-E603-442A-BA07-BC0EC2445F4A}"/>
          </ac:spMkLst>
        </pc:spChg>
        <pc:picChg chg="del mod">
          <ac:chgData name="Eric Chitambar" userId="05f873b4-a386-453d-a2e0-769001d3b38e" providerId="ADAL" clId="{B3ED8455-3CF2-4B6B-8B7C-CEE2082F97BE}" dt="2020-01-29T04:08:19.487" v="49" actId="478"/>
          <ac:picMkLst>
            <pc:docMk/>
            <pc:sldMk cId="4192140971" sldId="268"/>
            <ac:picMk id="4" creationId="{7258ECD2-B98A-4D9C-BE69-52E841FE86BB}"/>
          </ac:picMkLst>
        </pc:picChg>
        <pc:picChg chg="del mod ord">
          <ac:chgData name="Eric Chitambar" userId="05f873b4-a386-453d-a2e0-769001d3b38e" providerId="ADAL" clId="{B3ED8455-3CF2-4B6B-8B7C-CEE2082F97BE}" dt="2020-01-29T04:09:25.067" v="64" actId="478"/>
          <ac:picMkLst>
            <pc:docMk/>
            <pc:sldMk cId="4192140971" sldId="268"/>
            <ac:picMk id="5" creationId="{E28D9CB9-0408-4914-920C-DF058094105B}"/>
          </ac:picMkLst>
        </pc:picChg>
        <pc:picChg chg="del mod ord">
          <ac:chgData name="Eric Chitambar" userId="05f873b4-a386-453d-a2e0-769001d3b38e" providerId="ADAL" clId="{B3ED8455-3CF2-4B6B-8B7C-CEE2082F97BE}" dt="2020-01-29T04:21:20.446" v="229" actId="478"/>
          <ac:picMkLst>
            <pc:docMk/>
            <pc:sldMk cId="4192140971" sldId="268"/>
            <ac:picMk id="7" creationId="{E75663DD-932A-4572-979A-C92FB55E7983}"/>
          </ac:picMkLst>
        </pc:picChg>
        <pc:picChg chg="del mod ord">
          <ac:chgData name="Eric Chitambar" userId="05f873b4-a386-453d-a2e0-769001d3b38e" providerId="ADAL" clId="{B3ED8455-3CF2-4B6B-8B7C-CEE2082F97BE}" dt="2020-01-29T04:11:27.511" v="88" actId="478"/>
          <ac:picMkLst>
            <pc:docMk/>
            <pc:sldMk cId="4192140971" sldId="268"/>
            <ac:picMk id="9" creationId="{C04EC282-DEF0-47B0-B8BB-5B12EA036631}"/>
          </ac:picMkLst>
        </pc:picChg>
        <pc:picChg chg="del mod ord">
          <ac:chgData name="Eric Chitambar" userId="05f873b4-a386-453d-a2e0-769001d3b38e" providerId="ADAL" clId="{B3ED8455-3CF2-4B6B-8B7C-CEE2082F97BE}" dt="2020-01-29T04:11:36.816" v="100" actId="478"/>
          <ac:picMkLst>
            <pc:docMk/>
            <pc:sldMk cId="4192140971" sldId="268"/>
            <ac:picMk id="11" creationId="{E3C261D7-3804-43E2-885B-38E4C6CB2498}"/>
          </ac:picMkLst>
        </pc:picChg>
        <pc:picChg chg="del">
          <ac:chgData name="Eric Chitambar" userId="05f873b4-a386-453d-a2e0-769001d3b38e" providerId="ADAL" clId="{B3ED8455-3CF2-4B6B-8B7C-CEE2082F97BE}" dt="2020-01-29T04:14:11.517" v="162" actId="478"/>
          <ac:picMkLst>
            <pc:docMk/>
            <pc:sldMk cId="4192140971" sldId="268"/>
            <ac:picMk id="12" creationId="{13185A55-9BE6-4535-A6AF-2C5F706AD683}"/>
          </ac:picMkLst>
        </pc:picChg>
        <pc:picChg chg="del mod">
          <ac:chgData name="Eric Chitambar" userId="05f873b4-a386-453d-a2e0-769001d3b38e" providerId="ADAL" clId="{B3ED8455-3CF2-4B6B-8B7C-CEE2082F97BE}" dt="2020-01-29T04:11:18.840" v="76" actId="478"/>
          <ac:picMkLst>
            <pc:docMk/>
            <pc:sldMk cId="4192140971" sldId="268"/>
            <ac:picMk id="14" creationId="{A6BFF88F-1007-420F-9D74-044CB13BB6D3}"/>
          </ac:picMkLst>
        </pc:picChg>
        <pc:picChg chg="del">
          <ac:chgData name="Eric Chitambar" userId="05f873b4-a386-453d-a2e0-769001d3b38e" providerId="ADAL" clId="{B3ED8455-3CF2-4B6B-8B7C-CEE2082F97BE}" dt="2020-01-29T04:14:13.247" v="163" actId="478"/>
          <ac:picMkLst>
            <pc:docMk/>
            <pc:sldMk cId="4192140971" sldId="268"/>
            <ac:picMk id="15" creationId="{D96A255D-89A5-4A3A-BB85-B2A90C0AD765}"/>
          </ac:picMkLst>
        </pc:picChg>
        <pc:picChg chg="del mod ord">
          <ac:chgData name="Eric Chitambar" userId="05f873b4-a386-453d-a2e0-769001d3b38e" providerId="ADAL" clId="{B3ED8455-3CF2-4B6B-8B7C-CEE2082F97BE}" dt="2020-01-29T04:12:18.836" v="112" actId="478"/>
          <ac:picMkLst>
            <pc:docMk/>
            <pc:sldMk cId="4192140971" sldId="268"/>
            <ac:picMk id="16" creationId="{4B552040-F6FB-4FE4-9508-9ED8E0BDCC1C}"/>
          </ac:picMkLst>
        </pc:picChg>
        <pc:picChg chg="del mod ord">
          <ac:chgData name="Eric Chitambar" userId="05f873b4-a386-453d-a2e0-769001d3b38e" providerId="ADAL" clId="{B3ED8455-3CF2-4B6B-8B7C-CEE2082F97BE}" dt="2020-01-29T04:13:26.246" v="124" actId="478"/>
          <ac:picMkLst>
            <pc:docMk/>
            <pc:sldMk cId="4192140971" sldId="268"/>
            <ac:picMk id="18" creationId="{432391A3-C1E3-4D81-ACC4-30FBACFB57A5}"/>
          </ac:picMkLst>
        </pc:picChg>
        <pc:picChg chg="del mod ord">
          <ac:chgData name="Eric Chitambar" userId="05f873b4-a386-453d-a2e0-769001d3b38e" providerId="ADAL" clId="{B3ED8455-3CF2-4B6B-8B7C-CEE2082F97BE}" dt="2020-01-29T04:13:33.367" v="136" actId="478"/>
          <ac:picMkLst>
            <pc:docMk/>
            <pc:sldMk cId="4192140971" sldId="268"/>
            <ac:picMk id="20" creationId="{91A573EC-7864-4590-A7AD-A0EC7C6E6E20}"/>
          </ac:picMkLst>
        </pc:picChg>
        <pc:picChg chg="del mod ord">
          <ac:chgData name="Eric Chitambar" userId="05f873b4-a386-453d-a2e0-769001d3b38e" providerId="ADAL" clId="{B3ED8455-3CF2-4B6B-8B7C-CEE2082F97BE}" dt="2020-01-29T04:13:40.141" v="148" actId="478"/>
          <ac:picMkLst>
            <pc:docMk/>
            <pc:sldMk cId="4192140971" sldId="268"/>
            <ac:picMk id="22" creationId="{B2319348-9EA4-43DA-875A-D9FFC2935B5F}"/>
          </ac:picMkLst>
        </pc:picChg>
        <pc:picChg chg="del mod ord">
          <ac:chgData name="Eric Chitambar" userId="05f873b4-a386-453d-a2e0-769001d3b38e" providerId="ADAL" clId="{B3ED8455-3CF2-4B6B-8B7C-CEE2082F97BE}" dt="2020-01-29T04:13:46.226" v="160" actId="478"/>
          <ac:picMkLst>
            <pc:docMk/>
            <pc:sldMk cId="4192140971" sldId="268"/>
            <ac:picMk id="24" creationId="{C3CE4845-BF81-4841-B24E-E4D89C947D26}"/>
          </ac:picMkLst>
        </pc:picChg>
        <pc:picChg chg="del mod ord">
          <ac:chgData name="Eric Chitambar" userId="05f873b4-a386-453d-a2e0-769001d3b38e" providerId="ADAL" clId="{B3ED8455-3CF2-4B6B-8B7C-CEE2082F97BE}" dt="2020-01-29T04:14:45.906" v="189" actId="478"/>
          <ac:picMkLst>
            <pc:docMk/>
            <pc:sldMk cId="4192140971" sldId="268"/>
            <ac:picMk id="26" creationId="{EB1134E4-7C6E-417B-9BA4-07E1475781DF}"/>
          </ac:picMkLst>
        </pc:picChg>
        <pc:picChg chg="add del mod">
          <ac:chgData name="Eric Chitambar" userId="05f873b4-a386-453d-a2e0-769001d3b38e" providerId="ADAL" clId="{B3ED8455-3CF2-4B6B-8B7C-CEE2082F97BE}" dt="2020-01-29T04:14:33.398" v="176" actId="478"/>
          <ac:picMkLst>
            <pc:docMk/>
            <pc:sldMk cId="4192140971" sldId="268"/>
            <ac:picMk id="27" creationId="{145F6923-F011-4559-ADBC-5E68EA90F702}"/>
          </ac:picMkLst>
        </pc:picChg>
        <pc:picChg chg="mod ord">
          <ac:chgData name="Eric Chitambar" userId="05f873b4-a386-453d-a2e0-769001d3b38e" providerId="ADAL" clId="{B3ED8455-3CF2-4B6B-8B7C-CEE2082F97BE}" dt="2020-01-29T04:20:27.946" v="210" actId="1076"/>
          <ac:picMkLst>
            <pc:docMk/>
            <pc:sldMk cId="4192140971" sldId="268"/>
            <ac:picMk id="29" creationId="{595CCA6D-E6CA-426D-AFC8-3396C49AFF61}"/>
          </ac:picMkLst>
        </pc:picChg>
        <pc:picChg chg="mod ord">
          <ac:chgData name="Eric Chitambar" userId="05f873b4-a386-453d-a2e0-769001d3b38e" providerId="ADAL" clId="{B3ED8455-3CF2-4B6B-8B7C-CEE2082F97BE}" dt="2020-01-29T04:20:25.796" v="209" actId="1076"/>
          <ac:picMkLst>
            <pc:docMk/>
            <pc:sldMk cId="4192140971" sldId="268"/>
            <ac:picMk id="31" creationId="{FBE0E2B7-B6DB-438B-908D-3801214C007D}"/>
          </ac:picMkLst>
        </pc:picChg>
        <pc:picChg chg="add del mod">
          <ac:chgData name="Eric Chitambar" userId="05f873b4-a386-453d-a2e0-769001d3b38e" providerId="ADAL" clId="{B3ED8455-3CF2-4B6B-8B7C-CEE2082F97BE}" dt="2020-01-29T04:18:19.966" v="204" actId="478"/>
          <ac:picMkLst>
            <pc:docMk/>
            <pc:sldMk cId="4192140971" sldId="268"/>
            <ac:picMk id="32" creationId="{7565EF87-9C73-45DF-995E-598729AFE921}"/>
          </ac:picMkLst>
        </pc:picChg>
        <pc:picChg chg="mod ord">
          <ac:chgData name="Eric Chitambar" userId="05f873b4-a386-453d-a2e0-769001d3b38e" providerId="ADAL" clId="{B3ED8455-3CF2-4B6B-8B7C-CEE2082F97BE}" dt="2020-01-29T04:18:33.616" v="207" actId="1076"/>
          <ac:picMkLst>
            <pc:docMk/>
            <pc:sldMk cId="4192140971" sldId="268"/>
            <ac:picMk id="34" creationId="{39C03451-34BD-4114-A3C3-CC714631B081}"/>
          </ac:picMkLst>
        </pc:picChg>
        <pc:picChg chg="mod ord">
          <ac:chgData name="Eric Chitambar" userId="05f873b4-a386-453d-a2e0-769001d3b38e" providerId="ADAL" clId="{B3ED8455-3CF2-4B6B-8B7C-CEE2082F97BE}" dt="2020-01-29T04:21:20.446" v="228" actId="108"/>
          <ac:picMkLst>
            <pc:docMk/>
            <pc:sldMk cId="4192140971" sldId="268"/>
            <ac:picMk id="36" creationId="{33C6C315-8536-4E11-9E3E-2C848B0EF655}"/>
          </ac:picMkLst>
        </pc:picChg>
      </pc:sldChg>
      <pc:sldChg chg="modSp">
        <pc:chgData name="Eric Chitambar" userId="05f873b4-a386-453d-a2e0-769001d3b38e" providerId="ADAL" clId="{B3ED8455-3CF2-4B6B-8B7C-CEE2082F97BE}" dt="2020-01-29T04:05:16.197" v="15" actId="5793"/>
        <pc:sldMkLst>
          <pc:docMk/>
          <pc:sldMk cId="2194429596" sldId="269"/>
        </pc:sldMkLst>
        <pc:spChg chg="mod">
          <ac:chgData name="Eric Chitambar" userId="05f873b4-a386-453d-a2e0-769001d3b38e" providerId="ADAL" clId="{B3ED8455-3CF2-4B6B-8B7C-CEE2082F97BE}" dt="2020-01-29T04:05:16.197" v="15" actId="5793"/>
          <ac:spMkLst>
            <pc:docMk/>
            <pc:sldMk cId="2194429596" sldId="269"/>
            <ac:spMk id="3" creationId="{BB78187C-B5D6-4DB0-9A1A-C42FAFB13398}"/>
          </ac:spMkLst>
        </pc:spChg>
      </pc:sldChg>
      <pc:sldChg chg="del">
        <pc:chgData name="Eric Chitambar" userId="05f873b4-a386-453d-a2e0-769001d3b38e" providerId="ADAL" clId="{B3ED8455-3CF2-4B6B-8B7C-CEE2082F97BE}" dt="2020-01-29T04:24:43.906" v="250" actId="2696"/>
        <pc:sldMkLst>
          <pc:docMk/>
          <pc:sldMk cId="2708428107" sldId="270"/>
        </pc:sldMkLst>
      </pc:sldChg>
      <pc:sldChg chg="addSp delSp modSp delAnim modAnim">
        <pc:chgData name="Eric Chitambar" userId="05f873b4-a386-453d-a2e0-769001d3b38e" providerId="ADAL" clId="{B3ED8455-3CF2-4B6B-8B7C-CEE2082F97BE}" dt="2020-01-29T05:15:57.277" v="424" actId="1076"/>
        <pc:sldMkLst>
          <pc:docMk/>
          <pc:sldMk cId="3554421356" sldId="271"/>
        </pc:sldMkLst>
        <pc:spChg chg="mod">
          <ac:chgData name="Eric Chitambar" userId="05f873b4-a386-453d-a2e0-769001d3b38e" providerId="ADAL" clId="{B3ED8455-3CF2-4B6B-8B7C-CEE2082F97BE}" dt="2020-01-29T04:22:30.306" v="244" actId="20577"/>
          <ac:spMkLst>
            <pc:docMk/>
            <pc:sldMk cId="3554421356" sldId="271"/>
            <ac:spMk id="2" creationId="{36AFBAEA-E603-442A-BA07-BC0EC2445F4A}"/>
          </ac:spMkLst>
        </pc:spChg>
        <pc:picChg chg="mod ord">
          <ac:chgData name="Eric Chitambar" userId="05f873b4-a386-453d-a2e0-769001d3b38e" providerId="ADAL" clId="{B3ED8455-3CF2-4B6B-8B7C-CEE2082F97BE}" dt="2020-01-29T04:25:13.886" v="261" actId="108"/>
          <ac:picMkLst>
            <pc:docMk/>
            <pc:sldMk cId="3554421356" sldId="271"/>
            <ac:picMk id="4" creationId="{D1257D20-92DE-4C3D-AC94-5C6AE89AE6F5}"/>
          </ac:picMkLst>
        </pc:picChg>
        <pc:picChg chg="del">
          <ac:chgData name="Eric Chitambar" userId="05f873b4-a386-453d-a2e0-769001d3b38e" providerId="ADAL" clId="{B3ED8455-3CF2-4B6B-8B7C-CEE2082F97BE}" dt="2020-01-29T04:24:28.746" v="245" actId="478"/>
          <ac:picMkLst>
            <pc:docMk/>
            <pc:sldMk cId="3554421356" sldId="271"/>
            <ac:picMk id="6" creationId="{9ADF11F4-6291-4DB3-8A85-CFEB6EC9FFB3}"/>
          </ac:picMkLst>
        </pc:picChg>
        <pc:picChg chg="mod">
          <ac:chgData name="Eric Chitambar" userId="05f873b4-a386-453d-a2e0-769001d3b38e" providerId="ADAL" clId="{B3ED8455-3CF2-4B6B-8B7C-CEE2082F97BE}" dt="2020-01-29T04:25:26.256" v="269" actId="1076"/>
          <ac:picMkLst>
            <pc:docMk/>
            <pc:sldMk cId="3554421356" sldId="271"/>
            <ac:picMk id="7" creationId="{311293ED-BD9A-4779-96F5-AFD7CC727810}"/>
          </ac:picMkLst>
        </pc:picChg>
        <pc:picChg chg="mod">
          <ac:chgData name="Eric Chitambar" userId="05f873b4-a386-453d-a2e0-769001d3b38e" providerId="ADAL" clId="{B3ED8455-3CF2-4B6B-8B7C-CEE2082F97BE}" dt="2020-01-29T05:15:57.277" v="424" actId="1076"/>
          <ac:picMkLst>
            <pc:docMk/>
            <pc:sldMk cId="3554421356" sldId="271"/>
            <ac:picMk id="9" creationId="{15D5EC3A-699D-43A8-8F00-7876BED41313}"/>
          </ac:picMkLst>
        </pc:picChg>
        <pc:picChg chg="del mod ord">
          <ac:chgData name="Eric Chitambar" userId="05f873b4-a386-453d-a2e0-769001d3b38e" providerId="ADAL" clId="{B3ED8455-3CF2-4B6B-8B7C-CEE2082F97BE}" dt="2020-01-29T04:58:28.295" v="291" actId="478"/>
          <ac:picMkLst>
            <pc:docMk/>
            <pc:sldMk cId="3554421356" sldId="271"/>
            <ac:picMk id="11" creationId="{05D4DA3B-4BB7-4098-AAFE-8C95E4D4931B}"/>
          </ac:picMkLst>
        </pc:picChg>
        <pc:picChg chg="del">
          <ac:chgData name="Eric Chitambar" userId="05f873b4-a386-453d-a2e0-769001d3b38e" providerId="ADAL" clId="{B3ED8455-3CF2-4B6B-8B7C-CEE2082F97BE}" dt="2020-01-29T04:24:28.746" v="245" actId="478"/>
          <ac:picMkLst>
            <pc:docMk/>
            <pc:sldMk cId="3554421356" sldId="271"/>
            <ac:picMk id="14" creationId="{88893C78-6DE9-49DE-92BB-38CA533ACCB9}"/>
          </ac:picMkLst>
        </pc:picChg>
        <pc:picChg chg="add del mod">
          <ac:chgData name="Eric Chitambar" userId="05f873b4-a386-453d-a2e0-769001d3b38e" providerId="ADAL" clId="{B3ED8455-3CF2-4B6B-8B7C-CEE2082F97BE}" dt="2020-01-29T04:57:56.255" v="290" actId="478"/>
          <ac:picMkLst>
            <pc:docMk/>
            <pc:sldMk cId="3554421356" sldId="271"/>
            <ac:picMk id="15" creationId="{C0CCC11A-7997-4D53-A431-AF4CBFFA6848}"/>
          </ac:picMkLst>
        </pc:picChg>
        <pc:picChg chg="del">
          <ac:chgData name="Eric Chitambar" userId="05f873b4-a386-453d-a2e0-769001d3b38e" providerId="ADAL" clId="{B3ED8455-3CF2-4B6B-8B7C-CEE2082F97BE}" dt="2020-01-29T04:24:28.746" v="245" actId="478"/>
          <ac:picMkLst>
            <pc:docMk/>
            <pc:sldMk cId="3554421356" sldId="271"/>
            <ac:picMk id="23" creationId="{20E165DE-C8E6-4C10-9977-EB3B4AB38933}"/>
          </ac:picMkLst>
        </pc:picChg>
        <pc:picChg chg="del">
          <ac:chgData name="Eric Chitambar" userId="05f873b4-a386-453d-a2e0-769001d3b38e" providerId="ADAL" clId="{B3ED8455-3CF2-4B6B-8B7C-CEE2082F97BE}" dt="2020-01-29T04:24:28.746" v="245" actId="478"/>
          <ac:picMkLst>
            <pc:docMk/>
            <pc:sldMk cId="3554421356" sldId="271"/>
            <ac:picMk id="27" creationId="{7D78748D-54AC-4300-AA42-5F7F58FBC06D}"/>
          </ac:picMkLst>
        </pc:picChg>
        <pc:picChg chg="del mod">
          <ac:chgData name="Eric Chitambar" userId="05f873b4-a386-453d-a2e0-769001d3b38e" providerId="ADAL" clId="{B3ED8455-3CF2-4B6B-8B7C-CEE2082F97BE}" dt="2020-01-29T04:25:13.886" v="262" actId="478"/>
          <ac:picMkLst>
            <pc:docMk/>
            <pc:sldMk cId="3554421356" sldId="271"/>
            <ac:picMk id="31" creationId="{CDFEE193-8F38-4D30-8FB1-D5F8FE4EB415}"/>
          </ac:picMkLst>
        </pc:picChg>
      </pc:sldChg>
      <pc:sldChg chg="addSp delSp modSp add">
        <pc:chgData name="Eric Chitambar" userId="05f873b4-a386-453d-a2e0-769001d3b38e" providerId="ADAL" clId="{B3ED8455-3CF2-4B6B-8B7C-CEE2082F97BE}" dt="2020-01-29T05:02:45.843" v="357" actId="1076"/>
        <pc:sldMkLst>
          <pc:docMk/>
          <pc:sldMk cId="3812946261" sldId="272"/>
        </pc:sldMkLst>
        <pc:spChg chg="del">
          <ac:chgData name="Eric Chitambar" userId="05f873b4-a386-453d-a2e0-769001d3b38e" providerId="ADAL" clId="{B3ED8455-3CF2-4B6B-8B7C-CEE2082F97BE}" dt="2020-01-29T04:58:49.794" v="296" actId="478"/>
          <ac:spMkLst>
            <pc:docMk/>
            <pc:sldMk cId="3812946261" sldId="272"/>
            <ac:spMk id="2" creationId="{AE07BA4E-B331-41D0-B050-6276DD359A3E}"/>
          </ac:spMkLst>
        </pc:spChg>
        <pc:spChg chg="del">
          <ac:chgData name="Eric Chitambar" userId="05f873b4-a386-453d-a2e0-769001d3b38e" providerId="ADAL" clId="{B3ED8455-3CF2-4B6B-8B7C-CEE2082F97BE}" dt="2020-01-29T04:58:43.494" v="294" actId="478"/>
          <ac:spMkLst>
            <pc:docMk/>
            <pc:sldMk cId="3812946261" sldId="272"/>
            <ac:spMk id="3" creationId="{790FFA68-AAF6-4F8B-BACD-154228454B3F}"/>
          </ac:spMkLst>
        </pc:spChg>
        <pc:spChg chg="add mod">
          <ac:chgData name="Eric Chitambar" userId="05f873b4-a386-453d-a2e0-769001d3b38e" providerId="ADAL" clId="{B3ED8455-3CF2-4B6B-8B7C-CEE2082F97BE}" dt="2020-01-29T04:58:58.003" v="322" actId="20577"/>
          <ac:spMkLst>
            <pc:docMk/>
            <pc:sldMk cId="3812946261" sldId="272"/>
            <ac:spMk id="4" creationId="{0760A000-F34F-4382-A5C1-6B78598BE4BC}"/>
          </ac:spMkLst>
        </pc:spChg>
        <pc:picChg chg="mod">
          <ac:chgData name="Eric Chitambar" userId="05f873b4-a386-453d-a2e0-769001d3b38e" providerId="ADAL" clId="{B3ED8455-3CF2-4B6B-8B7C-CEE2082F97BE}" dt="2020-01-29T05:02:45.843" v="357" actId="1076"/>
          <ac:picMkLst>
            <pc:docMk/>
            <pc:sldMk cId="3812946261" sldId="272"/>
            <ac:picMk id="6" creationId="{9D3D93B3-AD0F-406C-8981-97FD9837A863}"/>
          </ac:picMkLst>
        </pc:picChg>
        <pc:picChg chg="add del mod">
          <ac:chgData name="Eric Chitambar" userId="05f873b4-a386-453d-a2e0-769001d3b38e" providerId="ADAL" clId="{B3ED8455-3CF2-4B6B-8B7C-CEE2082F97BE}" dt="2020-01-29T05:02:33.145" v="344" actId="478"/>
          <ac:picMkLst>
            <pc:docMk/>
            <pc:sldMk cId="3812946261" sldId="272"/>
            <ac:picMk id="7" creationId="{8C1F20D5-B549-4B8A-B1BD-BEED8F99EDBC}"/>
          </ac:picMkLst>
        </pc:picChg>
        <pc:picChg chg="del mod ord">
          <ac:chgData name="Eric Chitambar" userId="05f873b4-a386-453d-a2e0-769001d3b38e" providerId="ADAL" clId="{B3ED8455-3CF2-4B6B-8B7C-CEE2082F97BE}" dt="2020-01-29T05:02:43.373" v="356" actId="478"/>
          <ac:picMkLst>
            <pc:docMk/>
            <pc:sldMk cId="3812946261" sldId="272"/>
            <ac:picMk id="9" creationId="{A6F37030-C7C4-4C90-B3BC-0FB96F54917B}"/>
          </ac:picMkLst>
        </pc:picChg>
        <pc:picChg chg="mod ord">
          <ac:chgData name="Eric Chitambar" userId="05f873b4-a386-453d-a2e0-769001d3b38e" providerId="ADAL" clId="{B3ED8455-3CF2-4B6B-8B7C-CEE2082F97BE}" dt="2020-01-29T05:02:43.373" v="355" actId="108"/>
          <ac:picMkLst>
            <pc:docMk/>
            <pc:sldMk cId="3812946261" sldId="272"/>
            <ac:picMk id="11" creationId="{ADFE68F7-9668-4B51-B25E-ED21D881D5E9}"/>
          </ac:picMkLst>
        </pc:picChg>
      </pc:sldChg>
      <pc:sldChg chg="addSp delSp modSp add">
        <pc:chgData name="Eric Chitambar" userId="05f873b4-a386-453d-a2e0-769001d3b38e" providerId="ADAL" clId="{B3ED8455-3CF2-4B6B-8B7C-CEE2082F97BE}" dt="2020-01-29T05:06:17.004" v="423" actId="1076"/>
        <pc:sldMkLst>
          <pc:docMk/>
          <pc:sldMk cId="1779702884" sldId="273"/>
        </pc:sldMkLst>
        <pc:spChg chg="mod">
          <ac:chgData name="Eric Chitambar" userId="05f873b4-a386-453d-a2e0-769001d3b38e" providerId="ADAL" clId="{B3ED8455-3CF2-4B6B-8B7C-CEE2082F97BE}" dt="2020-01-29T05:03:03.923" v="365" actId="20577"/>
          <ac:spMkLst>
            <pc:docMk/>
            <pc:sldMk cId="1779702884" sldId="273"/>
            <ac:spMk id="4" creationId="{0760A000-F34F-4382-A5C1-6B78598BE4BC}"/>
          </ac:spMkLst>
        </pc:spChg>
        <pc:picChg chg="del mod ord">
          <ac:chgData name="Eric Chitambar" userId="05f873b4-a386-453d-a2e0-769001d3b38e" providerId="ADAL" clId="{B3ED8455-3CF2-4B6B-8B7C-CEE2082F97BE}" dt="2020-01-29T05:04:24.483" v="391" actId="478"/>
          <ac:picMkLst>
            <pc:docMk/>
            <pc:sldMk cId="1779702884" sldId="273"/>
            <ac:picMk id="3" creationId="{E4A6F781-73A6-410B-B68E-5B564D814EAF}"/>
          </ac:picMkLst>
        </pc:picChg>
        <pc:picChg chg="del mod">
          <ac:chgData name="Eric Chitambar" userId="05f873b4-a386-453d-a2e0-769001d3b38e" providerId="ADAL" clId="{B3ED8455-3CF2-4B6B-8B7C-CEE2082F97BE}" dt="2020-01-29T05:04:17.313" v="378" actId="478"/>
          <ac:picMkLst>
            <pc:docMk/>
            <pc:sldMk cId="1779702884" sldId="273"/>
            <ac:picMk id="6" creationId="{9D3D93B3-AD0F-406C-8981-97FD9837A863}"/>
          </ac:picMkLst>
        </pc:picChg>
        <pc:picChg chg="mod ord">
          <ac:chgData name="Eric Chitambar" userId="05f873b4-a386-453d-a2e0-769001d3b38e" providerId="ADAL" clId="{B3ED8455-3CF2-4B6B-8B7C-CEE2082F97BE}" dt="2020-01-29T05:06:13.153" v="421" actId="1076"/>
          <ac:picMkLst>
            <pc:docMk/>
            <pc:sldMk cId="1779702884" sldId="273"/>
            <ac:picMk id="7" creationId="{3C8BBA9C-6D44-4693-A7C1-1DD181CD8A85}"/>
          </ac:picMkLst>
        </pc:picChg>
        <pc:picChg chg="mod ord">
          <ac:chgData name="Eric Chitambar" userId="05f873b4-a386-453d-a2e0-769001d3b38e" providerId="ADAL" clId="{B3ED8455-3CF2-4B6B-8B7C-CEE2082F97BE}" dt="2020-01-29T05:06:14.663" v="422" actId="1076"/>
          <ac:picMkLst>
            <pc:docMk/>
            <pc:sldMk cId="1779702884" sldId="273"/>
            <ac:picMk id="9" creationId="{481CF730-32BF-4279-AFEE-278244F07D27}"/>
          </ac:picMkLst>
        </pc:picChg>
        <pc:picChg chg="del mod">
          <ac:chgData name="Eric Chitambar" userId="05f873b4-a386-453d-a2e0-769001d3b38e" providerId="ADAL" clId="{B3ED8455-3CF2-4B6B-8B7C-CEE2082F97BE}" dt="2020-01-29T05:05:21.403" v="403" actId="478"/>
          <ac:picMkLst>
            <pc:docMk/>
            <pc:sldMk cId="1779702884" sldId="273"/>
            <ac:picMk id="11" creationId="{ADFE68F7-9668-4B51-B25E-ED21D881D5E9}"/>
          </ac:picMkLst>
        </pc:picChg>
        <pc:picChg chg="add del mod">
          <ac:chgData name="Eric Chitambar" userId="05f873b4-a386-453d-a2e0-769001d3b38e" providerId="ADAL" clId="{B3ED8455-3CF2-4B6B-8B7C-CEE2082F97BE}" dt="2020-01-29T05:06:02.673" v="418" actId="478"/>
          <ac:picMkLst>
            <pc:docMk/>
            <pc:sldMk cId="1779702884" sldId="273"/>
            <ac:picMk id="12" creationId="{9B80D6E2-1537-4908-B4BF-F1059D30C5B7}"/>
          </ac:picMkLst>
        </pc:picChg>
        <pc:picChg chg="mod ord">
          <ac:chgData name="Eric Chitambar" userId="05f873b4-a386-453d-a2e0-769001d3b38e" providerId="ADAL" clId="{B3ED8455-3CF2-4B6B-8B7C-CEE2082F97BE}" dt="2020-01-29T05:06:17.004" v="423" actId="1076"/>
          <ac:picMkLst>
            <pc:docMk/>
            <pc:sldMk cId="1779702884" sldId="273"/>
            <ac:picMk id="13" creationId="{49E81ADA-B6B5-405B-BC49-579790D9116A}"/>
          </ac:picMkLst>
        </pc:picChg>
      </pc:sldChg>
      <pc:sldChg chg="delSp modSp add">
        <pc:chgData name="Eric Chitambar" userId="05f873b4-a386-453d-a2e0-769001d3b38e" providerId="ADAL" clId="{B3ED8455-3CF2-4B6B-8B7C-CEE2082F97BE}" dt="2020-01-29T05:25:14.187" v="512" actId="1076"/>
        <pc:sldMkLst>
          <pc:docMk/>
          <pc:sldMk cId="3836786430" sldId="274"/>
        </pc:sldMkLst>
        <pc:spChg chg="mod">
          <ac:chgData name="Eric Chitambar" userId="05f873b4-a386-453d-a2e0-769001d3b38e" providerId="ADAL" clId="{B3ED8455-3CF2-4B6B-8B7C-CEE2082F97BE}" dt="2020-01-29T05:20:06.732" v="456" actId="20577"/>
          <ac:spMkLst>
            <pc:docMk/>
            <pc:sldMk cId="3836786430" sldId="274"/>
            <ac:spMk id="2" creationId="{36AFBAEA-E603-442A-BA07-BC0EC2445F4A}"/>
          </ac:spMkLst>
        </pc:spChg>
        <pc:picChg chg="del mod">
          <ac:chgData name="Eric Chitambar" userId="05f873b4-a386-453d-a2e0-769001d3b38e" providerId="ADAL" clId="{B3ED8455-3CF2-4B6B-8B7C-CEE2082F97BE}" dt="2020-01-29T05:20:42.218" v="470" actId="478"/>
          <ac:picMkLst>
            <pc:docMk/>
            <pc:sldMk cId="3836786430" sldId="274"/>
            <ac:picMk id="4" creationId="{D1257D20-92DE-4C3D-AC94-5C6AE89AE6F5}"/>
          </ac:picMkLst>
        </pc:picChg>
        <pc:picChg chg="mod ord">
          <ac:chgData name="Eric Chitambar" userId="05f873b4-a386-453d-a2e0-769001d3b38e" providerId="ADAL" clId="{B3ED8455-3CF2-4B6B-8B7C-CEE2082F97BE}" dt="2020-01-29T05:20:42.218" v="469" actId="108"/>
          <ac:picMkLst>
            <pc:docMk/>
            <pc:sldMk cId="3836786430" sldId="274"/>
            <ac:picMk id="5" creationId="{BE0E707F-0B55-4BA7-8549-6678BD9DDEFD}"/>
          </ac:picMkLst>
        </pc:picChg>
        <pc:picChg chg="del mod">
          <ac:chgData name="Eric Chitambar" userId="05f873b4-a386-453d-a2e0-769001d3b38e" providerId="ADAL" clId="{B3ED8455-3CF2-4B6B-8B7C-CEE2082F97BE}" dt="2020-01-29T05:21:39.590" v="484" actId="478"/>
          <ac:picMkLst>
            <pc:docMk/>
            <pc:sldMk cId="3836786430" sldId="274"/>
            <ac:picMk id="7" creationId="{311293ED-BD9A-4779-96F5-AFD7CC727810}"/>
          </ac:picMkLst>
        </pc:picChg>
        <pc:picChg chg="del mod ord">
          <ac:chgData name="Eric Chitambar" userId="05f873b4-a386-453d-a2e0-769001d3b38e" providerId="ADAL" clId="{B3ED8455-3CF2-4B6B-8B7C-CEE2082F97BE}" dt="2020-01-29T05:21:48.995" v="498" actId="478"/>
          <ac:picMkLst>
            <pc:docMk/>
            <pc:sldMk cId="3836786430" sldId="274"/>
            <ac:picMk id="8" creationId="{AB21C9AA-8910-45A2-AA43-A9776D30BFE2}"/>
          </ac:picMkLst>
        </pc:picChg>
        <pc:picChg chg="del mod">
          <ac:chgData name="Eric Chitambar" userId="05f873b4-a386-453d-a2e0-769001d3b38e" providerId="ADAL" clId="{B3ED8455-3CF2-4B6B-8B7C-CEE2082F97BE}" dt="2020-01-29T05:25:04.413" v="510" actId="478"/>
          <ac:picMkLst>
            <pc:docMk/>
            <pc:sldMk cId="3836786430" sldId="274"/>
            <ac:picMk id="9" creationId="{15D5EC3A-699D-43A8-8F00-7876BED41313}"/>
          </ac:picMkLst>
        </pc:picChg>
        <pc:picChg chg="mod ord">
          <ac:chgData name="Eric Chitambar" userId="05f873b4-a386-453d-a2e0-769001d3b38e" providerId="ADAL" clId="{B3ED8455-3CF2-4B6B-8B7C-CEE2082F97BE}" dt="2020-01-29T05:21:48.995" v="497" actId="108"/>
          <ac:picMkLst>
            <pc:docMk/>
            <pc:sldMk cId="3836786430" sldId="274"/>
            <ac:picMk id="11" creationId="{7B6461B5-0898-4C62-B2A7-5BFB64B7D25E}"/>
          </ac:picMkLst>
        </pc:picChg>
        <pc:picChg chg="mod ord">
          <ac:chgData name="Eric Chitambar" userId="05f873b4-a386-453d-a2e0-769001d3b38e" providerId="ADAL" clId="{B3ED8455-3CF2-4B6B-8B7C-CEE2082F97BE}" dt="2020-01-29T05:25:14.187" v="512" actId="1076"/>
          <ac:picMkLst>
            <pc:docMk/>
            <pc:sldMk cId="3836786430" sldId="274"/>
            <ac:picMk id="13" creationId="{CB385940-E184-467C-B1B1-4E8419857F45}"/>
          </ac:picMkLst>
        </pc:picChg>
      </pc:sldChg>
    </pc:docChg>
  </pc:docChgLst>
  <pc:docChgLst>
    <pc:chgData name="Chitambar, Eric" userId="05f873b4-a386-453d-a2e0-769001d3b38e" providerId="ADAL" clId="{D4286DC0-D90A-425A-A485-B3F303E27DE1}"/>
    <pc:docChg chg="custSel addSld delSld modSld">
      <pc:chgData name="Chitambar, Eric" userId="05f873b4-a386-453d-a2e0-769001d3b38e" providerId="ADAL" clId="{D4286DC0-D90A-425A-A485-B3F303E27DE1}" dt="2021-02-10T03:28:05.325" v="74" actId="478"/>
      <pc:docMkLst>
        <pc:docMk/>
      </pc:docMkLst>
      <pc:sldChg chg="modSp mod">
        <pc:chgData name="Chitambar, Eric" userId="05f873b4-a386-453d-a2e0-769001d3b38e" providerId="ADAL" clId="{D4286DC0-D90A-425A-A485-B3F303E27DE1}" dt="2021-02-10T03:23:02.085" v="4" actId="14100"/>
        <pc:sldMkLst>
          <pc:docMk/>
          <pc:sldMk cId="1225244473" sldId="256"/>
        </pc:sldMkLst>
        <pc:spChg chg="mod">
          <ac:chgData name="Chitambar, Eric" userId="05f873b4-a386-453d-a2e0-769001d3b38e" providerId="ADAL" clId="{D4286DC0-D90A-425A-A485-B3F303E27DE1}" dt="2021-02-10T03:23:02.085" v="4" actId="14100"/>
          <ac:spMkLst>
            <pc:docMk/>
            <pc:sldMk cId="1225244473" sldId="256"/>
            <ac:spMk id="4" creationId="{0FC1A6A7-72FD-4485-B610-DDC422995864}"/>
          </ac:spMkLst>
        </pc:spChg>
      </pc:sldChg>
      <pc:sldChg chg="del">
        <pc:chgData name="Chitambar, Eric" userId="05f873b4-a386-453d-a2e0-769001d3b38e" providerId="ADAL" clId="{D4286DC0-D90A-425A-A485-B3F303E27DE1}" dt="2021-02-10T03:23:30.842" v="5" actId="47"/>
        <pc:sldMkLst>
          <pc:docMk/>
          <pc:sldMk cId="998080936" sldId="293"/>
        </pc:sldMkLst>
      </pc:sldChg>
      <pc:sldChg chg="del">
        <pc:chgData name="Chitambar, Eric" userId="05f873b4-a386-453d-a2e0-769001d3b38e" providerId="ADAL" clId="{D4286DC0-D90A-425A-A485-B3F303E27DE1}" dt="2021-02-10T03:23:30.842" v="5" actId="47"/>
        <pc:sldMkLst>
          <pc:docMk/>
          <pc:sldMk cId="2248337478" sldId="294"/>
        </pc:sldMkLst>
      </pc:sldChg>
      <pc:sldChg chg="del">
        <pc:chgData name="Chitambar, Eric" userId="05f873b4-a386-453d-a2e0-769001d3b38e" providerId="ADAL" clId="{D4286DC0-D90A-425A-A485-B3F303E27DE1}" dt="2021-02-10T03:23:30.842" v="5" actId="47"/>
        <pc:sldMkLst>
          <pc:docMk/>
          <pc:sldMk cId="3589249722" sldId="295"/>
        </pc:sldMkLst>
      </pc:sldChg>
      <pc:sldChg chg="del">
        <pc:chgData name="Chitambar, Eric" userId="05f873b4-a386-453d-a2e0-769001d3b38e" providerId="ADAL" clId="{D4286DC0-D90A-425A-A485-B3F303E27DE1}" dt="2021-02-10T03:23:30.842" v="5" actId="47"/>
        <pc:sldMkLst>
          <pc:docMk/>
          <pc:sldMk cId="2647811094" sldId="298"/>
        </pc:sldMkLst>
      </pc:sldChg>
      <pc:sldChg chg="delSp modSp new mod">
        <pc:chgData name="Chitambar, Eric" userId="05f873b4-a386-453d-a2e0-769001d3b38e" providerId="ADAL" clId="{D4286DC0-D90A-425A-A485-B3F303E27DE1}" dt="2021-02-10T03:28:05.325" v="74" actId="478"/>
        <pc:sldMkLst>
          <pc:docMk/>
          <pc:sldMk cId="3639054352" sldId="306"/>
        </pc:sldMkLst>
        <pc:spChg chg="mod">
          <ac:chgData name="Chitambar, Eric" userId="05f873b4-a386-453d-a2e0-769001d3b38e" providerId="ADAL" clId="{D4286DC0-D90A-425A-A485-B3F303E27DE1}" dt="2021-02-10T03:23:58.015" v="22" actId="27636"/>
          <ac:spMkLst>
            <pc:docMk/>
            <pc:sldMk cId="3639054352" sldId="306"/>
            <ac:spMk id="2" creationId="{025E57C2-9ABC-4065-943E-8C06DC2994C4}"/>
          </ac:spMkLst>
        </pc:spChg>
        <pc:spChg chg="del">
          <ac:chgData name="Chitambar, Eric" userId="05f873b4-a386-453d-a2e0-769001d3b38e" providerId="ADAL" clId="{D4286DC0-D90A-425A-A485-B3F303E27DE1}" dt="2021-02-10T03:24:01.891" v="23" actId="478"/>
          <ac:spMkLst>
            <pc:docMk/>
            <pc:sldMk cId="3639054352" sldId="306"/>
            <ac:spMk id="3" creationId="{37330B37-7B2B-499D-99D9-09E21D0FD7ED}"/>
          </ac:spMkLst>
        </pc:spChg>
        <pc:picChg chg="del mod">
          <ac:chgData name="Chitambar, Eric" userId="05f873b4-a386-453d-a2e0-769001d3b38e" providerId="ADAL" clId="{D4286DC0-D90A-425A-A485-B3F303E27DE1}" dt="2021-02-10T03:25:00.238" v="42" actId="478"/>
          <ac:picMkLst>
            <pc:docMk/>
            <pc:sldMk cId="3639054352" sldId="306"/>
            <ac:picMk id="5" creationId="{13275A7C-DE22-465D-A5EB-C2F33C980C87}"/>
          </ac:picMkLst>
        </pc:picChg>
        <pc:picChg chg="mod ord">
          <ac:chgData name="Chitambar, Eric" userId="05f873b4-a386-453d-a2e0-769001d3b38e" providerId="ADAL" clId="{D4286DC0-D90A-425A-A485-B3F303E27DE1}" dt="2021-02-10T03:25:03.581" v="43" actId="1076"/>
          <ac:picMkLst>
            <pc:docMk/>
            <pc:sldMk cId="3639054352" sldId="306"/>
            <ac:picMk id="7" creationId="{B4E874C7-9864-4667-B0BF-FF003EEBED33}"/>
          </ac:picMkLst>
        </pc:picChg>
        <pc:picChg chg="del mod">
          <ac:chgData name="Chitambar, Eric" userId="05f873b4-a386-453d-a2e0-769001d3b38e" providerId="ADAL" clId="{D4286DC0-D90A-425A-A485-B3F303E27DE1}" dt="2021-02-10T03:25:54.738" v="61" actId="478"/>
          <ac:picMkLst>
            <pc:docMk/>
            <pc:sldMk cId="3639054352" sldId="306"/>
            <ac:picMk id="9" creationId="{AAE9545E-4C28-4063-9517-7F1B2086B3EE}"/>
          </ac:picMkLst>
        </pc:picChg>
        <pc:picChg chg="del mod ord">
          <ac:chgData name="Chitambar, Eric" userId="05f873b4-a386-453d-a2e0-769001d3b38e" providerId="ADAL" clId="{D4286DC0-D90A-425A-A485-B3F303E27DE1}" dt="2021-02-10T03:28:05.325" v="74" actId="478"/>
          <ac:picMkLst>
            <pc:docMk/>
            <pc:sldMk cId="3639054352" sldId="306"/>
            <ac:picMk id="11" creationId="{0CBCC7E7-9E6E-4083-9A34-FA542CCEF3E3}"/>
          </ac:picMkLst>
        </pc:picChg>
        <pc:picChg chg="mod ord">
          <ac:chgData name="Chitambar, Eric" userId="05f873b4-a386-453d-a2e0-769001d3b38e" providerId="ADAL" clId="{D4286DC0-D90A-425A-A485-B3F303E27DE1}" dt="2021-02-10T03:28:05.325" v="73" actId="108"/>
          <ac:picMkLst>
            <pc:docMk/>
            <pc:sldMk cId="3639054352" sldId="306"/>
            <ac:picMk id="13" creationId="{3439A3C5-665C-4141-9715-E4E26BD99A49}"/>
          </ac:picMkLst>
        </pc:picChg>
      </pc:sldChg>
    </pc:docChg>
  </pc:docChgLst>
  <pc:docChgLst>
    <pc:chgData name="Chitambar, Eric" userId="05f873b4-a386-453d-a2e0-769001d3b38e" providerId="ADAL" clId="{316B287C-C90D-421F-9E5E-ECAC7D7792F8}"/>
    <pc:docChg chg="custSel delSld modSld">
      <pc:chgData name="Chitambar, Eric" userId="05f873b4-a386-453d-a2e0-769001d3b38e" providerId="ADAL" clId="{316B287C-C90D-421F-9E5E-ECAC7D7792F8}" dt="2020-01-27T15:51:23.575" v="222" actId="478"/>
      <pc:docMkLst>
        <pc:docMk/>
      </pc:docMkLst>
      <pc:sldChg chg="del">
        <pc:chgData name="Chitambar, Eric" userId="05f873b4-a386-453d-a2e0-769001d3b38e" providerId="ADAL" clId="{316B287C-C90D-421F-9E5E-ECAC7D7792F8}" dt="2020-01-27T15:32:24.462" v="4" actId="2696"/>
        <pc:sldMkLst>
          <pc:docMk/>
          <pc:sldMk cId="4216913733" sldId="265"/>
        </pc:sldMkLst>
      </pc:sldChg>
      <pc:sldChg chg="modAnim">
        <pc:chgData name="Chitambar, Eric" userId="05f873b4-a386-453d-a2e0-769001d3b38e" providerId="ADAL" clId="{316B287C-C90D-421F-9E5E-ECAC7D7792F8}" dt="2020-01-27T15:32:44.038" v="7"/>
        <pc:sldMkLst>
          <pc:docMk/>
          <pc:sldMk cId="3472500195" sldId="266"/>
        </pc:sldMkLst>
      </pc:sldChg>
      <pc:sldChg chg="delSp modSp modAnim">
        <pc:chgData name="Chitambar, Eric" userId="05f873b4-a386-453d-a2e0-769001d3b38e" providerId="ADAL" clId="{316B287C-C90D-421F-9E5E-ECAC7D7792F8}" dt="2020-01-27T15:39:07.109" v="74"/>
        <pc:sldMkLst>
          <pc:docMk/>
          <pc:sldMk cId="4192140971" sldId="268"/>
        </pc:sldMkLst>
        <pc:picChg chg="mod ord">
          <ac:chgData name="Chitambar, Eric" userId="05f873b4-a386-453d-a2e0-769001d3b38e" providerId="ADAL" clId="{316B287C-C90D-421F-9E5E-ECAC7D7792F8}" dt="2020-01-27T15:35:40.700" v="29" actId="108"/>
          <ac:picMkLst>
            <pc:docMk/>
            <pc:sldMk cId="4192140971" sldId="268"/>
            <ac:picMk id="4" creationId="{7258ECD2-B98A-4D9C-BE69-52E841FE86BB}"/>
          </ac:picMkLst>
        </pc:picChg>
        <pc:picChg chg="del mod">
          <ac:chgData name="Chitambar, Eric" userId="05f873b4-a386-453d-a2e0-769001d3b38e" providerId="ADAL" clId="{316B287C-C90D-421F-9E5E-ECAC7D7792F8}" dt="2020-01-27T15:36:00.982" v="47" actId="478"/>
          <ac:picMkLst>
            <pc:docMk/>
            <pc:sldMk cId="4192140971" sldId="268"/>
            <ac:picMk id="6" creationId="{5E31310E-2156-4C47-AA32-98A31DF50DAE}"/>
          </ac:picMkLst>
        </pc:picChg>
        <pc:picChg chg="del mod">
          <ac:chgData name="Chitambar, Eric" userId="05f873b4-a386-453d-a2e0-769001d3b38e" providerId="ADAL" clId="{316B287C-C90D-421F-9E5E-ECAC7D7792F8}" dt="2020-01-27T15:35:40.700" v="30" actId="478"/>
          <ac:picMkLst>
            <pc:docMk/>
            <pc:sldMk cId="4192140971" sldId="268"/>
            <ac:picMk id="8" creationId="{8B9E5767-74B0-41BB-A885-2FF6E2350D75}"/>
          </ac:picMkLst>
        </pc:picChg>
        <pc:picChg chg="del mod ord">
          <ac:chgData name="Chitambar, Eric" userId="05f873b4-a386-453d-a2e0-769001d3b38e" providerId="ADAL" clId="{316B287C-C90D-421F-9E5E-ECAC7D7792F8}" dt="2020-01-27T15:37:18.501" v="60" actId="478"/>
          <ac:picMkLst>
            <pc:docMk/>
            <pc:sldMk cId="4192140971" sldId="268"/>
            <ac:picMk id="9" creationId="{CFC2C3DB-8C4B-4A86-884C-CA2BA1EE05C9}"/>
          </ac:picMkLst>
        </pc:picChg>
        <pc:picChg chg="del mod ord">
          <ac:chgData name="Chitambar, Eric" userId="05f873b4-a386-453d-a2e0-769001d3b38e" providerId="ADAL" clId="{316B287C-C90D-421F-9E5E-ECAC7D7792F8}" dt="2020-01-27T15:38:20.339" v="72" actId="478"/>
          <ac:picMkLst>
            <pc:docMk/>
            <pc:sldMk cId="4192140971" sldId="268"/>
            <ac:picMk id="11" creationId="{63FCADEC-E8E1-4619-8F1A-15790BA35F4E}"/>
          </ac:picMkLst>
        </pc:picChg>
        <pc:picChg chg="mod ord">
          <ac:chgData name="Chitambar, Eric" userId="05f873b4-a386-453d-a2e0-769001d3b38e" providerId="ADAL" clId="{316B287C-C90D-421F-9E5E-ECAC7D7792F8}" dt="2020-01-27T15:38:20.339" v="71" actId="108"/>
          <ac:picMkLst>
            <pc:docMk/>
            <pc:sldMk cId="4192140971" sldId="268"/>
            <ac:picMk id="14" creationId="{A6BFF88F-1007-420F-9D74-044CB13BB6D3}"/>
          </ac:picMkLst>
        </pc:picChg>
      </pc:sldChg>
      <pc:sldChg chg="delSp modSp">
        <pc:chgData name="Chitambar, Eric" userId="05f873b4-a386-453d-a2e0-769001d3b38e" providerId="ADAL" clId="{316B287C-C90D-421F-9E5E-ECAC7D7792F8}" dt="2020-01-27T15:51:23.575" v="222" actId="478"/>
        <pc:sldMkLst>
          <pc:docMk/>
          <pc:sldMk cId="2194429596" sldId="269"/>
        </pc:sldMkLst>
        <pc:spChg chg="mod">
          <ac:chgData name="Chitambar, Eric" userId="05f873b4-a386-453d-a2e0-769001d3b38e" providerId="ADAL" clId="{316B287C-C90D-421F-9E5E-ECAC7D7792F8}" dt="2020-01-27T15:51:07.758" v="221" actId="20577"/>
          <ac:spMkLst>
            <pc:docMk/>
            <pc:sldMk cId="2194429596" sldId="269"/>
            <ac:spMk id="3" creationId="{BB78187C-B5D6-4DB0-9A1A-C42FAFB13398}"/>
          </ac:spMkLst>
        </pc:spChg>
        <pc:spChg chg="del">
          <ac:chgData name="Chitambar, Eric" userId="05f873b4-a386-453d-a2e0-769001d3b38e" providerId="ADAL" clId="{316B287C-C90D-421F-9E5E-ECAC7D7792F8}" dt="2020-01-27T15:51:23.575" v="222" actId="478"/>
          <ac:spMkLst>
            <pc:docMk/>
            <pc:sldMk cId="2194429596" sldId="269"/>
            <ac:spMk id="4" creationId="{2E09C1D3-5C1F-41C1-A3C3-429429D7AD21}"/>
          </ac:spMkLst>
        </pc:spChg>
      </pc:sldChg>
      <pc:sldChg chg="modSp modAnim">
        <pc:chgData name="Chitambar, Eric" userId="05f873b4-a386-453d-a2e0-769001d3b38e" providerId="ADAL" clId="{316B287C-C90D-421F-9E5E-ECAC7D7792F8}" dt="2020-01-27T15:34:35.885" v="16"/>
        <pc:sldMkLst>
          <pc:docMk/>
          <pc:sldMk cId="2708428107" sldId="270"/>
        </pc:sldMkLst>
        <pc:picChg chg="mod">
          <ac:chgData name="Chitambar, Eric" userId="05f873b4-a386-453d-a2e0-769001d3b38e" providerId="ADAL" clId="{316B287C-C90D-421F-9E5E-ECAC7D7792F8}" dt="2020-01-27T15:34:13.474" v="9" actId="1076"/>
          <ac:picMkLst>
            <pc:docMk/>
            <pc:sldMk cId="2708428107" sldId="270"/>
            <ac:picMk id="9" creationId="{11615800-E714-4B6A-B94D-F067D34CAA4C}"/>
          </ac:picMkLst>
        </pc:picChg>
        <pc:picChg chg="mod">
          <ac:chgData name="Chitambar, Eric" userId="05f873b4-a386-453d-a2e0-769001d3b38e" providerId="ADAL" clId="{316B287C-C90D-421F-9E5E-ECAC7D7792F8}" dt="2020-01-27T15:34:15.089" v="10" actId="1076"/>
          <ac:picMkLst>
            <pc:docMk/>
            <pc:sldMk cId="2708428107" sldId="270"/>
            <ac:picMk id="15" creationId="{4657CE8D-9F54-45DB-BED2-BB81D84CBA08}"/>
          </ac:picMkLst>
        </pc:picChg>
        <pc:picChg chg="mod">
          <ac:chgData name="Chitambar, Eric" userId="05f873b4-a386-453d-a2e0-769001d3b38e" providerId="ADAL" clId="{316B287C-C90D-421F-9E5E-ECAC7D7792F8}" dt="2020-01-27T15:34:16.745" v="11" actId="1076"/>
          <ac:picMkLst>
            <pc:docMk/>
            <pc:sldMk cId="2708428107" sldId="270"/>
            <ac:picMk id="17" creationId="{2B76821F-DA1F-46C8-AFDE-4A40BB599AE6}"/>
          </ac:picMkLst>
        </pc:picChg>
      </pc:sldChg>
      <pc:sldChg chg="addSp delSp modSp modAnim">
        <pc:chgData name="Chitambar, Eric" userId="05f873b4-a386-453d-a2e0-769001d3b38e" providerId="ADAL" clId="{316B287C-C90D-421F-9E5E-ECAC7D7792F8}" dt="2020-01-27T15:47:30.880" v="130"/>
        <pc:sldMkLst>
          <pc:docMk/>
          <pc:sldMk cId="3554421356" sldId="271"/>
        </pc:sldMkLst>
        <pc:picChg chg="del mod ord">
          <ac:chgData name="Chitambar, Eric" userId="05f873b4-a386-453d-a2e0-769001d3b38e" providerId="ADAL" clId="{316B287C-C90D-421F-9E5E-ECAC7D7792F8}" dt="2020-01-27T15:43:08.746" v="123" actId="478"/>
          <ac:picMkLst>
            <pc:docMk/>
            <pc:sldMk cId="3554421356" sldId="271"/>
            <ac:picMk id="4" creationId="{EA5BE2DB-A9DD-4F83-9695-B9EE87AA0E74}"/>
          </ac:picMkLst>
        </pc:picChg>
        <pc:picChg chg="mod ord">
          <ac:chgData name="Chitambar, Eric" userId="05f873b4-a386-453d-a2e0-769001d3b38e" providerId="ADAL" clId="{316B287C-C90D-421F-9E5E-ECAC7D7792F8}" dt="2020-01-27T15:43:08.746" v="122" actId="108"/>
          <ac:picMkLst>
            <pc:docMk/>
            <pc:sldMk cId="3554421356" sldId="271"/>
            <ac:picMk id="6" creationId="{9ADF11F4-6291-4DB3-8A85-CFEB6EC9FFB3}"/>
          </ac:picMkLst>
        </pc:picChg>
        <pc:picChg chg="add del mod">
          <ac:chgData name="Chitambar, Eric" userId="05f873b4-a386-453d-a2e0-769001d3b38e" providerId="ADAL" clId="{316B287C-C90D-421F-9E5E-ECAC7D7792F8}" dt="2020-01-27T15:40:35.179" v="111" actId="478"/>
          <ac:picMkLst>
            <pc:docMk/>
            <pc:sldMk cId="3554421356" sldId="271"/>
            <ac:picMk id="7" creationId="{A0FA678A-D441-4750-AC00-42A6E96859BC}"/>
          </ac:picMkLst>
        </pc:picChg>
        <pc:picChg chg="mod">
          <ac:chgData name="Chitambar, Eric" userId="05f873b4-a386-453d-a2e0-769001d3b38e" providerId="ADAL" clId="{316B287C-C90D-421F-9E5E-ECAC7D7792F8}" dt="2020-01-27T15:43:16.067" v="124" actId="1076"/>
          <ac:picMkLst>
            <pc:docMk/>
            <pc:sldMk cId="3554421356" sldId="271"/>
            <ac:picMk id="14" creationId="{88893C78-6DE9-49DE-92BB-38CA533ACCB9}"/>
          </ac:picMkLst>
        </pc:picChg>
        <pc:picChg chg="mod">
          <ac:chgData name="Chitambar, Eric" userId="05f873b4-a386-453d-a2e0-769001d3b38e" providerId="ADAL" clId="{316B287C-C90D-421F-9E5E-ECAC7D7792F8}" dt="2020-01-27T15:43:17.390" v="125" actId="1076"/>
          <ac:picMkLst>
            <pc:docMk/>
            <pc:sldMk cId="3554421356" sldId="271"/>
            <ac:picMk id="23" creationId="{20E165DE-C8E6-4C10-9977-EB3B4AB38933}"/>
          </ac:picMkLst>
        </pc:picChg>
        <pc:picChg chg="mod">
          <ac:chgData name="Chitambar, Eric" userId="05f873b4-a386-453d-a2e0-769001d3b38e" providerId="ADAL" clId="{316B287C-C90D-421F-9E5E-ECAC7D7792F8}" dt="2020-01-27T15:39:53.922" v="96" actId="1076"/>
          <ac:picMkLst>
            <pc:docMk/>
            <pc:sldMk cId="3554421356" sldId="271"/>
            <ac:picMk id="27" creationId="{7D78748D-54AC-4300-AA42-5F7F58FBC06D}"/>
          </ac:picMkLst>
        </pc:picChg>
      </pc:sldChg>
    </pc:docChg>
  </pc:docChgLst>
  <pc:docChgLst>
    <pc:chgData name="Chitambar, Eric" userId="05f873b4-a386-453d-a2e0-769001d3b38e" providerId="ADAL" clId="{47D71C32-264A-49E5-AB9E-7A9855AC92A9}"/>
    <pc:docChg chg="custSel addSld delSld modSld sldOrd">
      <pc:chgData name="Chitambar, Eric" userId="05f873b4-a386-453d-a2e0-769001d3b38e" providerId="ADAL" clId="{47D71C32-264A-49E5-AB9E-7A9855AC92A9}" dt="2023-09-06T13:09:18.452" v="300" actId="1076"/>
      <pc:docMkLst>
        <pc:docMk/>
      </pc:docMkLst>
      <pc:sldChg chg="modSp mod">
        <pc:chgData name="Chitambar, Eric" userId="05f873b4-a386-453d-a2e0-769001d3b38e" providerId="ADAL" clId="{47D71C32-264A-49E5-AB9E-7A9855AC92A9}" dt="2023-09-06T12:54:23.037" v="11" actId="20577"/>
        <pc:sldMkLst>
          <pc:docMk/>
          <pc:sldMk cId="1225244473" sldId="256"/>
        </pc:sldMkLst>
        <pc:spChg chg="mod">
          <ac:chgData name="Chitambar, Eric" userId="05f873b4-a386-453d-a2e0-769001d3b38e" providerId="ADAL" clId="{47D71C32-264A-49E5-AB9E-7A9855AC92A9}" dt="2023-09-06T12:54:23.037" v="11" actId="20577"/>
          <ac:spMkLst>
            <pc:docMk/>
            <pc:sldMk cId="1225244473" sldId="256"/>
            <ac:spMk id="3" creationId="{3B7D7DDA-1CF7-4CDC-BCBF-9E9EEF86B37B}"/>
          </ac:spMkLst>
        </pc:spChg>
      </pc:sldChg>
      <pc:sldChg chg="modSp mod">
        <pc:chgData name="Chitambar, Eric" userId="05f873b4-a386-453d-a2e0-769001d3b38e" providerId="ADAL" clId="{47D71C32-264A-49E5-AB9E-7A9855AC92A9}" dt="2023-09-06T13:06:04.792" v="239" actId="20577"/>
        <pc:sldMkLst>
          <pc:docMk/>
          <pc:sldMk cId="3900111483" sldId="292"/>
        </pc:sldMkLst>
        <pc:spChg chg="mod">
          <ac:chgData name="Chitambar, Eric" userId="05f873b4-a386-453d-a2e0-769001d3b38e" providerId="ADAL" clId="{47D71C32-264A-49E5-AB9E-7A9855AC92A9}" dt="2023-09-06T13:06:04.792" v="239" actId="20577"/>
          <ac:spMkLst>
            <pc:docMk/>
            <pc:sldMk cId="3900111483" sldId="292"/>
            <ac:spMk id="2" creationId="{964601ED-1B70-48DE-B38A-068EEED4A7C6}"/>
          </ac:spMkLst>
        </pc:spChg>
      </pc:sldChg>
      <pc:sldChg chg="addSp delSp modSp add mod modAnim">
        <pc:chgData name="Chitambar, Eric" userId="05f873b4-a386-453d-a2e0-769001d3b38e" providerId="ADAL" clId="{47D71C32-264A-49E5-AB9E-7A9855AC92A9}" dt="2023-09-06T13:03:10.511" v="214" actId="478"/>
        <pc:sldMkLst>
          <pc:docMk/>
          <pc:sldMk cId="998080936" sldId="293"/>
        </pc:sldMkLst>
        <pc:picChg chg="add del mod">
          <ac:chgData name="Chitambar, Eric" userId="05f873b4-a386-453d-a2e0-769001d3b38e" providerId="ADAL" clId="{47D71C32-264A-49E5-AB9E-7A9855AC92A9}" dt="2023-09-06T13:01:35.584" v="104" actId="478"/>
          <ac:picMkLst>
            <pc:docMk/>
            <pc:sldMk cId="998080936" sldId="293"/>
            <ac:picMk id="3" creationId="{31B3837B-8015-A5D3-7890-C9E95AF92BC3}"/>
          </ac:picMkLst>
        </pc:picChg>
        <pc:picChg chg="mod">
          <ac:chgData name="Chitambar, Eric" userId="05f873b4-a386-453d-a2e0-769001d3b38e" providerId="ADAL" clId="{47D71C32-264A-49E5-AB9E-7A9855AC92A9}" dt="2023-09-06T13:00:59.703" v="41" actId="1076"/>
          <ac:picMkLst>
            <pc:docMk/>
            <pc:sldMk cId="998080936" sldId="293"/>
            <ac:picMk id="4" creationId="{F4D20047-BBE8-9142-8A97-2D09086C20E4}"/>
          </ac:picMkLst>
        </pc:picChg>
        <pc:picChg chg="add del mod">
          <ac:chgData name="Chitambar, Eric" userId="05f873b4-a386-453d-a2e0-769001d3b38e" providerId="ADAL" clId="{47D71C32-264A-49E5-AB9E-7A9855AC92A9}" dt="2023-09-06T13:02:07.910" v="160" actId="478"/>
          <ac:picMkLst>
            <pc:docMk/>
            <pc:sldMk cId="998080936" sldId="293"/>
            <ac:picMk id="5" creationId="{10F19DD4-3C64-77C9-2379-CC6162624054}"/>
          </ac:picMkLst>
        </pc:picChg>
        <pc:picChg chg="mod ord replST">
          <ac:chgData name="Chitambar, Eric" userId="05f873b4-a386-453d-a2e0-769001d3b38e" providerId="ADAL" clId="{47D71C32-264A-49E5-AB9E-7A9855AC92A9}" dt="2023-09-06T13:01:17.266" v="73" actId="1076"/>
          <ac:picMkLst>
            <pc:docMk/>
            <pc:sldMk cId="998080936" sldId="293"/>
            <ac:picMk id="7" creationId="{29E86D3E-B8FB-A1E0-0F59-0A16A2F9C9AE}"/>
          </ac:picMkLst>
        </pc:picChg>
        <pc:picChg chg="mod">
          <ac:chgData name="Chitambar, Eric" userId="05f873b4-a386-453d-a2e0-769001d3b38e" providerId="ADAL" clId="{47D71C32-264A-49E5-AB9E-7A9855AC92A9}" dt="2023-09-06T13:00:54.152" v="40" actId="1076"/>
          <ac:picMkLst>
            <pc:docMk/>
            <pc:sldMk cId="998080936" sldId="293"/>
            <ac:picMk id="9" creationId="{FB5D9B08-C1D0-6807-DB7F-6EC395400ECD}"/>
          </ac:picMkLst>
        </pc:picChg>
        <pc:picChg chg="del mod ord replST">
          <ac:chgData name="Chitambar, Eric" userId="05f873b4-a386-453d-a2e0-769001d3b38e" providerId="ADAL" clId="{47D71C32-264A-49E5-AB9E-7A9855AC92A9}" dt="2023-09-06T13:01:51.328" v="133" actId="478"/>
          <ac:picMkLst>
            <pc:docMk/>
            <pc:sldMk cId="998080936" sldId="293"/>
            <ac:picMk id="10" creationId="{D37E5E2F-36AF-C0A9-0EDB-665B2F697608}"/>
          </ac:picMkLst>
        </pc:picChg>
        <pc:picChg chg="del mod">
          <ac:chgData name="Chitambar, Eric" userId="05f873b4-a386-453d-a2e0-769001d3b38e" providerId="ADAL" clId="{47D71C32-264A-49E5-AB9E-7A9855AC92A9}" dt="2023-09-06T13:01:15.054" v="72" actId="478"/>
          <ac:picMkLst>
            <pc:docMk/>
            <pc:sldMk cId="998080936" sldId="293"/>
            <ac:picMk id="12" creationId="{C22C52AE-B1E2-8CC7-FE69-D3BD994D91F0}"/>
          </ac:picMkLst>
        </pc:picChg>
        <pc:picChg chg="mod ord replST">
          <ac:chgData name="Chitambar, Eric" userId="05f873b4-a386-453d-a2e0-769001d3b38e" providerId="ADAL" clId="{47D71C32-264A-49E5-AB9E-7A9855AC92A9}" dt="2023-09-06T13:02:23.408" v="188" actId="1076"/>
          <ac:picMkLst>
            <pc:docMk/>
            <pc:sldMk cId="998080936" sldId="293"/>
            <ac:picMk id="13" creationId="{2E159BEE-B02F-A707-AF04-7AE6558CCC86}"/>
          </ac:picMkLst>
        </pc:picChg>
        <pc:picChg chg="mod">
          <ac:chgData name="Chitambar, Eric" userId="05f873b4-a386-453d-a2e0-769001d3b38e" providerId="ADAL" clId="{47D71C32-264A-49E5-AB9E-7A9855AC92A9}" dt="2023-09-06T13:01:19.092" v="74" actId="1076"/>
          <ac:picMkLst>
            <pc:docMk/>
            <pc:sldMk cId="998080936" sldId="293"/>
            <ac:picMk id="15" creationId="{77872058-2260-7B2D-8930-9DB1CE85EE44}"/>
          </ac:picMkLst>
        </pc:picChg>
        <pc:picChg chg="del mod ord replST">
          <ac:chgData name="Chitambar, Eric" userId="05f873b4-a386-453d-a2e0-769001d3b38e" providerId="ADAL" clId="{47D71C32-264A-49E5-AB9E-7A9855AC92A9}" dt="2023-09-06T13:02:20.645" v="187" actId="478"/>
          <ac:picMkLst>
            <pc:docMk/>
            <pc:sldMk cId="998080936" sldId="293"/>
            <ac:picMk id="16" creationId="{23A6EDB2-EC7C-DE56-22B8-7FC8DCFCBF1A}"/>
          </ac:picMkLst>
        </pc:picChg>
        <pc:picChg chg="mod">
          <ac:chgData name="Chitambar, Eric" userId="05f873b4-a386-453d-a2e0-769001d3b38e" providerId="ADAL" clId="{47D71C32-264A-49E5-AB9E-7A9855AC92A9}" dt="2023-09-06T13:01:21.262" v="75" actId="1076"/>
          <ac:picMkLst>
            <pc:docMk/>
            <pc:sldMk cId="998080936" sldId="293"/>
            <ac:picMk id="17" creationId="{74FFB599-EFBC-2B0B-A4D1-38050324E11A}"/>
          </ac:picMkLst>
        </pc:picChg>
        <pc:picChg chg="del mod ord replST">
          <ac:chgData name="Chitambar, Eric" userId="05f873b4-a386-453d-a2e0-769001d3b38e" providerId="ADAL" clId="{47D71C32-264A-49E5-AB9E-7A9855AC92A9}" dt="2023-09-06T13:03:10.511" v="214" actId="478"/>
          <ac:picMkLst>
            <pc:docMk/>
            <pc:sldMk cId="998080936" sldId="293"/>
            <ac:picMk id="19" creationId="{CF5A0950-A902-D6B8-A0B3-BDDAF4034B5F}"/>
          </ac:picMkLst>
        </pc:picChg>
        <pc:picChg chg="mod ord replST">
          <ac:chgData name="Chitambar, Eric" userId="05f873b4-a386-453d-a2e0-769001d3b38e" providerId="ADAL" clId="{47D71C32-264A-49E5-AB9E-7A9855AC92A9}" dt="2023-09-06T13:03:10.511" v="213" actId="108"/>
          <ac:picMkLst>
            <pc:docMk/>
            <pc:sldMk cId="998080936" sldId="293"/>
            <ac:picMk id="21" creationId="{08276A5F-9F45-AFB3-30D6-852A59FF1C97}"/>
          </ac:picMkLst>
        </pc:picChg>
        <pc:picChg chg="mod">
          <ac:chgData name="Chitambar, Eric" userId="05f873b4-a386-453d-a2e0-769001d3b38e" providerId="ADAL" clId="{47D71C32-264A-49E5-AB9E-7A9855AC92A9}" dt="2023-09-06T13:01:23.686" v="76" actId="1076"/>
          <ac:picMkLst>
            <pc:docMk/>
            <pc:sldMk cId="998080936" sldId="293"/>
            <ac:picMk id="25" creationId="{86882582-F4C4-5491-9433-244C63C546D7}"/>
          </ac:picMkLst>
        </pc:picChg>
      </pc:sldChg>
      <pc:sldChg chg="add del">
        <pc:chgData name="Chitambar, Eric" userId="05f873b4-a386-453d-a2e0-769001d3b38e" providerId="ADAL" clId="{47D71C32-264A-49E5-AB9E-7A9855AC92A9}" dt="2023-09-06T13:03:20.569" v="215" actId="47"/>
        <pc:sldMkLst>
          <pc:docMk/>
          <pc:sldMk cId="2248337478" sldId="294"/>
        </pc:sldMkLst>
      </pc:sldChg>
      <pc:sldChg chg="delSp modSp add mod ord modAnim">
        <pc:chgData name="Chitambar, Eric" userId="05f873b4-a386-453d-a2e0-769001d3b38e" providerId="ADAL" clId="{47D71C32-264A-49E5-AB9E-7A9855AC92A9}" dt="2023-09-06T13:09:18.452" v="300" actId="1076"/>
        <pc:sldMkLst>
          <pc:docMk/>
          <pc:sldMk cId="3589249722" sldId="295"/>
        </pc:sldMkLst>
        <pc:picChg chg="mod ord replST">
          <ac:chgData name="Chitambar, Eric" userId="05f873b4-a386-453d-a2e0-769001d3b38e" providerId="ADAL" clId="{47D71C32-264A-49E5-AB9E-7A9855AC92A9}" dt="2023-09-06T13:09:16.697" v="299" actId="1076"/>
          <ac:picMkLst>
            <pc:docMk/>
            <pc:sldMk cId="3589249722" sldId="295"/>
            <ac:picMk id="4" creationId="{31A07BE5-232C-E094-0865-BC56F06549B7}"/>
          </ac:picMkLst>
        </pc:picChg>
        <pc:picChg chg="mod ord replST">
          <ac:chgData name="Chitambar, Eric" userId="05f873b4-a386-453d-a2e0-769001d3b38e" providerId="ADAL" clId="{47D71C32-264A-49E5-AB9E-7A9855AC92A9}" dt="2023-09-06T13:09:14.669" v="297" actId="108"/>
          <ac:picMkLst>
            <pc:docMk/>
            <pc:sldMk cId="3589249722" sldId="295"/>
            <ac:picMk id="7" creationId="{DDF5E168-1CE5-F8FB-5A3F-BDDF7C3521F5}"/>
          </ac:picMkLst>
        </pc:picChg>
        <pc:picChg chg="del mod">
          <ac:chgData name="Chitambar, Eric" userId="05f873b4-a386-453d-a2e0-769001d3b38e" providerId="ADAL" clId="{47D71C32-264A-49E5-AB9E-7A9855AC92A9}" dt="2023-09-06T13:09:14.669" v="298" actId="478"/>
          <ac:picMkLst>
            <pc:docMk/>
            <pc:sldMk cId="3589249722" sldId="295"/>
            <ac:picMk id="11" creationId="{BFDC5DD0-27EA-EE75-79AA-38B6A7A13ACF}"/>
          </ac:picMkLst>
        </pc:picChg>
        <pc:picChg chg="del mod">
          <ac:chgData name="Chitambar, Eric" userId="05f873b4-a386-453d-a2e0-769001d3b38e" providerId="ADAL" clId="{47D71C32-264A-49E5-AB9E-7A9855AC92A9}" dt="2023-09-06T13:08:33.201" v="268" actId="478"/>
          <ac:picMkLst>
            <pc:docMk/>
            <pc:sldMk cId="3589249722" sldId="295"/>
            <ac:picMk id="13" creationId="{B09B8D9F-951E-1428-9238-BFA58E87A663}"/>
          </ac:picMkLst>
        </pc:picChg>
        <pc:picChg chg="mod">
          <ac:chgData name="Chitambar, Eric" userId="05f873b4-a386-453d-a2e0-769001d3b38e" providerId="ADAL" clId="{47D71C32-264A-49E5-AB9E-7A9855AC92A9}" dt="2023-09-06T13:09:18.452" v="300" actId="1076"/>
          <ac:picMkLst>
            <pc:docMk/>
            <pc:sldMk cId="3589249722" sldId="295"/>
            <ac:picMk id="17" creationId="{7FC6D527-A30B-DA0A-F062-BA2243330CEB}"/>
          </ac:picMkLst>
        </pc:picChg>
      </pc:sldChg>
      <pc:sldChg chg="mod modShow">
        <pc:chgData name="Chitambar, Eric" userId="05f873b4-a386-453d-a2e0-769001d3b38e" providerId="ADAL" clId="{47D71C32-264A-49E5-AB9E-7A9855AC92A9}" dt="2023-09-06T13:05:32.174" v="216" actId="729"/>
        <pc:sldMkLst>
          <pc:docMk/>
          <pc:sldMk cId="652536624" sldId="301"/>
        </pc:sldMkLst>
      </pc:sldChg>
      <pc:sldChg chg="addSp delSp modSp mod">
        <pc:chgData name="Chitambar, Eric" userId="05f873b4-a386-453d-a2e0-769001d3b38e" providerId="ADAL" clId="{47D71C32-264A-49E5-AB9E-7A9855AC92A9}" dt="2023-09-06T13:00:02.983" v="26" actId="1076"/>
        <pc:sldMkLst>
          <pc:docMk/>
          <pc:sldMk cId="921913647" sldId="305"/>
        </pc:sldMkLst>
        <pc:spChg chg="add del mod">
          <ac:chgData name="Chitambar, Eric" userId="05f873b4-a386-453d-a2e0-769001d3b38e" providerId="ADAL" clId="{47D71C32-264A-49E5-AB9E-7A9855AC92A9}" dt="2023-09-06T12:59:45.388" v="21" actId="478"/>
          <ac:spMkLst>
            <pc:docMk/>
            <pc:sldMk cId="921913647" sldId="305"/>
            <ac:spMk id="3" creationId="{4E65CD4F-9696-1279-055B-269B261C2703}"/>
          </ac:spMkLst>
        </pc:spChg>
        <pc:spChg chg="del">
          <ac:chgData name="Chitambar, Eric" userId="05f873b4-a386-453d-a2e0-769001d3b38e" providerId="ADAL" clId="{47D71C32-264A-49E5-AB9E-7A9855AC92A9}" dt="2023-09-06T12:59:43.079" v="20" actId="478"/>
          <ac:spMkLst>
            <pc:docMk/>
            <pc:sldMk cId="921913647" sldId="305"/>
            <ac:spMk id="4" creationId="{B68776C0-2425-45C5-B651-11F630EA87BA}"/>
          </ac:spMkLst>
        </pc:spChg>
        <pc:spChg chg="add mod">
          <ac:chgData name="Chitambar, Eric" userId="05f873b4-a386-453d-a2e0-769001d3b38e" providerId="ADAL" clId="{47D71C32-264A-49E5-AB9E-7A9855AC92A9}" dt="2023-09-06T12:59:52.058" v="23" actId="1076"/>
          <ac:spMkLst>
            <pc:docMk/>
            <pc:sldMk cId="921913647" sldId="305"/>
            <ac:spMk id="6" creationId="{3DBBBB37-6C3B-61CF-87BB-AAC16E2B966F}"/>
          </ac:spMkLst>
        </pc:spChg>
        <pc:picChg chg="mod">
          <ac:chgData name="Chitambar, Eric" userId="05f873b4-a386-453d-a2e0-769001d3b38e" providerId="ADAL" clId="{47D71C32-264A-49E5-AB9E-7A9855AC92A9}" dt="2023-09-06T13:00:02.983" v="26" actId="1076"/>
          <ac:picMkLst>
            <pc:docMk/>
            <pc:sldMk cId="921913647" sldId="305"/>
            <ac:picMk id="5" creationId="{2597FE13-92F6-4CED-AFFB-A6BE80725B5A}"/>
          </ac:picMkLst>
        </pc:picChg>
        <pc:picChg chg="mod">
          <ac:chgData name="Chitambar, Eric" userId="05f873b4-a386-453d-a2e0-769001d3b38e" providerId="ADAL" clId="{47D71C32-264A-49E5-AB9E-7A9855AC92A9}" dt="2023-09-06T12:59:59.949" v="25" actId="1076"/>
          <ac:picMkLst>
            <pc:docMk/>
            <pc:sldMk cId="921913647" sldId="305"/>
            <ac:picMk id="9" creationId="{BEB30BBA-30E8-4F20-BA98-586AB3C2536C}"/>
          </ac:picMkLst>
        </pc:picChg>
      </pc:sldChg>
      <pc:sldChg chg="delSp new mod ord">
        <pc:chgData name="Chitambar, Eric" userId="05f873b4-a386-453d-a2e0-769001d3b38e" providerId="ADAL" clId="{47D71C32-264A-49E5-AB9E-7A9855AC92A9}" dt="2023-09-06T12:59:26.415" v="19"/>
        <pc:sldMkLst>
          <pc:docMk/>
          <pc:sldMk cId="2771429334" sldId="310"/>
        </pc:sldMkLst>
        <pc:spChg chg="del">
          <ac:chgData name="Chitambar, Eric" userId="05f873b4-a386-453d-a2e0-769001d3b38e" providerId="ADAL" clId="{47D71C32-264A-49E5-AB9E-7A9855AC92A9}" dt="2023-09-06T12:56:00.433" v="15" actId="478"/>
          <ac:spMkLst>
            <pc:docMk/>
            <pc:sldMk cId="2771429334" sldId="310"/>
            <ac:spMk id="2" creationId="{450CF813-CE26-6B3D-6D1D-DC92D97F82D0}"/>
          </ac:spMkLst>
        </pc:spChg>
        <pc:spChg chg="del">
          <ac:chgData name="Chitambar, Eric" userId="05f873b4-a386-453d-a2e0-769001d3b38e" providerId="ADAL" clId="{47D71C32-264A-49E5-AB9E-7A9855AC92A9}" dt="2023-09-06T12:56:00.433" v="15" actId="478"/>
          <ac:spMkLst>
            <pc:docMk/>
            <pc:sldMk cId="2771429334" sldId="310"/>
            <ac:spMk id="3" creationId="{2CD58201-ED3A-7F83-C55C-14F8C6267818}"/>
          </ac:spMkLst>
        </pc:spChg>
      </pc:sldChg>
    </pc:docChg>
  </pc:docChgLst>
  <pc:docChgLst>
    <pc:chgData name="Eric Chitambar" userId="05f873b4-a386-453d-a2e0-769001d3b38e" providerId="ADAL" clId="{7F95D672-E699-40C5-9B06-EA8A47CC9C7B}"/>
    <pc:docChg chg="undo custSel addSld delSld modSld">
      <pc:chgData name="Eric Chitambar" userId="05f873b4-a386-453d-a2e0-769001d3b38e" providerId="ADAL" clId="{7F95D672-E699-40C5-9B06-EA8A47CC9C7B}" dt="2020-02-03T17:52:05.865" v="2556" actId="478"/>
      <pc:docMkLst>
        <pc:docMk/>
      </pc:docMkLst>
      <pc:sldChg chg="modSp">
        <pc:chgData name="Eric Chitambar" userId="05f873b4-a386-453d-a2e0-769001d3b38e" providerId="ADAL" clId="{7F95D672-E699-40C5-9B06-EA8A47CC9C7B}" dt="2020-02-02T19:25:06.303" v="1" actId="20577"/>
        <pc:sldMkLst>
          <pc:docMk/>
          <pc:sldMk cId="1225244473" sldId="256"/>
        </pc:sldMkLst>
        <pc:spChg chg="mod">
          <ac:chgData name="Eric Chitambar" userId="05f873b4-a386-453d-a2e0-769001d3b38e" providerId="ADAL" clId="{7F95D672-E699-40C5-9B06-EA8A47CC9C7B}" dt="2020-02-02T19:25:06.303" v="1" actId="20577"/>
          <ac:spMkLst>
            <pc:docMk/>
            <pc:sldMk cId="1225244473" sldId="256"/>
            <ac:spMk id="4" creationId="{0FC1A6A7-72FD-4485-B610-DDC422995864}"/>
          </ac:spMkLst>
        </pc:spChg>
      </pc:sldChg>
      <pc:sldChg chg="addSp delSp modSp delAnim modAnim">
        <pc:chgData name="Eric Chitambar" userId="05f873b4-a386-453d-a2e0-769001d3b38e" providerId="ADAL" clId="{7F95D672-E699-40C5-9B06-EA8A47CC9C7B}" dt="2020-02-03T15:29:21.682" v="2486" actId="1076"/>
        <pc:sldMkLst>
          <pc:docMk/>
          <pc:sldMk cId="4192140971" sldId="268"/>
        </pc:sldMkLst>
        <pc:spChg chg="mod">
          <ac:chgData name="Eric Chitambar" userId="05f873b4-a386-453d-a2e0-769001d3b38e" providerId="ADAL" clId="{7F95D672-E699-40C5-9B06-EA8A47CC9C7B}" dt="2020-02-02T19:25:27.318" v="17" actId="20577"/>
          <ac:spMkLst>
            <pc:docMk/>
            <pc:sldMk cId="4192140971" sldId="268"/>
            <ac:spMk id="2" creationId="{36AFBAEA-E603-442A-BA07-BC0EC2445F4A}"/>
          </ac:spMkLst>
        </pc:spChg>
        <pc:picChg chg="del mod ord">
          <ac:chgData name="Eric Chitambar" userId="05f873b4-a386-453d-a2e0-769001d3b38e" providerId="ADAL" clId="{7F95D672-E699-40C5-9B06-EA8A47CC9C7B}" dt="2020-02-03T14:30:27.105" v="1893" actId="478"/>
          <ac:picMkLst>
            <pc:docMk/>
            <pc:sldMk cId="4192140971" sldId="268"/>
            <ac:picMk id="4" creationId="{8448AFD6-69AB-4A46-9F29-17FD5B5DA719}"/>
          </ac:picMkLst>
        </pc:picChg>
        <pc:picChg chg="del mod ord">
          <ac:chgData name="Eric Chitambar" userId="05f873b4-a386-453d-a2e0-769001d3b38e" providerId="ADAL" clId="{7F95D672-E699-40C5-9B06-EA8A47CC9C7B}" dt="2020-02-02T19:38:26.587" v="73" actId="478"/>
          <ac:picMkLst>
            <pc:docMk/>
            <pc:sldMk cId="4192140971" sldId="268"/>
            <ac:picMk id="4" creationId="{A0E04D30-D0F2-410A-8301-2A975417839B}"/>
          </ac:picMkLst>
        </pc:picChg>
        <pc:picChg chg="del mod">
          <ac:chgData name="Eric Chitambar" userId="05f873b4-a386-453d-a2e0-769001d3b38e" providerId="ADAL" clId="{7F95D672-E699-40C5-9B06-EA8A47CC9C7B}" dt="2020-02-02T19:31:53.978" v="34" actId="478"/>
          <ac:picMkLst>
            <pc:docMk/>
            <pc:sldMk cId="4192140971" sldId="268"/>
            <ac:picMk id="5" creationId="{0F94946C-DB14-4C97-AF7C-B5DB602186C4}"/>
          </ac:picMkLst>
        </pc:picChg>
        <pc:picChg chg="del mod ord">
          <ac:chgData name="Eric Chitambar" userId="05f873b4-a386-453d-a2e0-769001d3b38e" providerId="ADAL" clId="{7F95D672-E699-40C5-9B06-EA8A47CC9C7B}" dt="2020-02-03T13:18:32.844" v="1851" actId="478"/>
          <ac:picMkLst>
            <pc:docMk/>
            <pc:sldMk cId="4192140971" sldId="268"/>
            <ac:picMk id="6" creationId="{C29C08FF-C39B-4D00-B821-FC5E3849AF3F}"/>
          </ac:picMkLst>
        </pc:picChg>
        <pc:picChg chg="del">
          <ac:chgData name="Eric Chitambar" userId="05f873b4-a386-453d-a2e0-769001d3b38e" providerId="ADAL" clId="{7F95D672-E699-40C5-9B06-EA8A47CC9C7B}" dt="2020-02-02T19:36:42.813" v="35" actId="478"/>
          <ac:picMkLst>
            <pc:docMk/>
            <pc:sldMk cId="4192140971" sldId="268"/>
            <ac:picMk id="6" creationId="{CD789389-9DDF-4C79-9AD8-A9971294D383}"/>
          </ac:picMkLst>
        </pc:picChg>
        <pc:picChg chg="del mod ord">
          <ac:chgData name="Eric Chitambar" userId="05f873b4-a386-453d-a2e0-769001d3b38e" providerId="ADAL" clId="{7F95D672-E699-40C5-9B06-EA8A47CC9C7B}" dt="2020-02-03T13:18:48.314" v="1864" actId="478"/>
          <ac:picMkLst>
            <pc:docMk/>
            <pc:sldMk cId="4192140971" sldId="268"/>
            <ac:picMk id="8" creationId="{E5DE03EF-5647-4433-85A7-0E421EB50C62}"/>
          </ac:picMkLst>
        </pc:picChg>
        <pc:picChg chg="del mod">
          <ac:chgData name="Eric Chitambar" userId="05f873b4-a386-453d-a2e0-769001d3b38e" providerId="ADAL" clId="{7F95D672-E699-40C5-9B06-EA8A47CC9C7B}" dt="2020-02-02T19:37:22.460" v="49" actId="478"/>
          <ac:picMkLst>
            <pc:docMk/>
            <pc:sldMk cId="4192140971" sldId="268"/>
            <ac:picMk id="8" creationId="{E6F23F00-4B01-4F33-8B8C-CE4AB788F85B}"/>
          </ac:picMkLst>
        </pc:picChg>
        <pc:picChg chg="mod ord">
          <ac:chgData name="Eric Chitambar" userId="05f873b4-a386-453d-a2e0-769001d3b38e" providerId="ADAL" clId="{7F95D672-E699-40C5-9B06-EA8A47CC9C7B}" dt="2020-02-03T04:31:38.974" v="1115" actId="1076"/>
          <ac:picMkLst>
            <pc:docMk/>
            <pc:sldMk cId="4192140971" sldId="268"/>
            <ac:picMk id="9" creationId="{9990E268-508C-48A2-AC1B-F9ECD3A8AC91}"/>
          </ac:picMkLst>
        </pc:picChg>
        <pc:picChg chg="del mod">
          <ac:chgData name="Eric Chitambar" userId="05f873b4-a386-453d-a2e0-769001d3b38e" providerId="ADAL" clId="{7F95D672-E699-40C5-9B06-EA8A47CC9C7B}" dt="2020-02-03T14:51:01.812" v="2115" actId="478"/>
          <ac:picMkLst>
            <pc:docMk/>
            <pc:sldMk cId="4192140971" sldId="268"/>
            <ac:picMk id="11" creationId="{FF08CA43-3C14-4ADE-A35E-3C2A30016664}"/>
          </ac:picMkLst>
        </pc:picChg>
        <pc:picChg chg="del mod ord">
          <ac:chgData name="Eric Chitambar" userId="05f873b4-a386-453d-a2e0-769001d3b38e" providerId="ADAL" clId="{7F95D672-E699-40C5-9B06-EA8A47CC9C7B}" dt="2020-02-03T14:30:11.377" v="1878" actId="478"/>
          <ac:picMkLst>
            <pc:docMk/>
            <pc:sldMk cId="4192140971" sldId="268"/>
            <ac:picMk id="12" creationId="{7BDD5FDF-175C-412E-8DFA-6849F0D16464}"/>
          </ac:picMkLst>
        </pc:picChg>
        <pc:picChg chg="mod ord">
          <ac:chgData name="Eric Chitambar" userId="05f873b4-a386-453d-a2e0-769001d3b38e" providerId="ADAL" clId="{7F95D672-E699-40C5-9B06-EA8A47CC9C7B}" dt="2020-02-02T19:54:51.277" v="198" actId="1035"/>
          <ac:picMkLst>
            <pc:docMk/>
            <pc:sldMk cId="4192140971" sldId="268"/>
            <ac:picMk id="13" creationId="{0F6CA1F4-553E-421B-B9A2-BAC7F2617856}"/>
          </ac:picMkLst>
        </pc:picChg>
        <pc:picChg chg="mod ord">
          <ac:chgData name="Eric Chitambar" userId="05f873b4-a386-453d-a2e0-769001d3b38e" providerId="ADAL" clId="{7F95D672-E699-40C5-9B06-EA8A47CC9C7B}" dt="2020-02-03T14:50:31.416" v="2096" actId="1036"/>
          <ac:picMkLst>
            <pc:docMk/>
            <pc:sldMk cId="4192140971" sldId="268"/>
            <ac:picMk id="15" creationId="{F6EA0468-BD02-4A0C-BC52-87373FD19E9E}"/>
          </ac:picMkLst>
        </pc:picChg>
        <pc:picChg chg="del mod ord">
          <ac:chgData name="Eric Chitambar" userId="05f873b4-a386-453d-a2e0-769001d3b38e" providerId="ADAL" clId="{7F95D672-E699-40C5-9B06-EA8A47CC9C7B}" dt="2020-02-03T14:31:36.042" v="1933" actId="478"/>
          <ac:picMkLst>
            <pc:docMk/>
            <pc:sldMk cId="4192140971" sldId="268"/>
            <ac:picMk id="16" creationId="{11830ECC-3EC5-490E-A5BE-0EA07D32E1DA}"/>
          </ac:picMkLst>
        </pc:picChg>
        <pc:picChg chg="del">
          <ac:chgData name="Eric Chitambar" userId="05f873b4-a386-453d-a2e0-769001d3b38e" providerId="ADAL" clId="{7F95D672-E699-40C5-9B06-EA8A47CC9C7B}" dt="2020-02-02T19:40:44.206" v="74" actId="478"/>
          <ac:picMkLst>
            <pc:docMk/>
            <pc:sldMk cId="4192140971" sldId="268"/>
            <ac:picMk id="17" creationId="{92CB9F53-97B5-4F1B-A776-582D8BB3848B}"/>
          </ac:picMkLst>
        </pc:picChg>
        <pc:picChg chg="del mod ord">
          <ac:chgData name="Eric Chitambar" userId="05f873b4-a386-453d-a2e0-769001d3b38e" providerId="ADAL" clId="{7F95D672-E699-40C5-9B06-EA8A47CC9C7B}" dt="2020-02-03T14:31:10.284" v="1908" actId="478"/>
          <ac:picMkLst>
            <pc:docMk/>
            <pc:sldMk cId="4192140971" sldId="268"/>
            <ac:picMk id="18" creationId="{37454156-AE1C-4645-9DEF-9BD763487DC1}"/>
          </ac:picMkLst>
        </pc:picChg>
        <pc:picChg chg="del mod">
          <ac:chgData name="Eric Chitambar" userId="05f873b4-a386-453d-a2e0-769001d3b38e" providerId="ADAL" clId="{7F95D672-E699-40C5-9B06-EA8A47CC9C7B}" dt="2020-02-02T19:44:33.431" v="107" actId="478"/>
          <ac:picMkLst>
            <pc:docMk/>
            <pc:sldMk cId="4192140971" sldId="268"/>
            <ac:picMk id="18" creationId="{98C955D8-E870-4BE4-8A64-5FDAD8C0F6E3}"/>
          </ac:picMkLst>
        </pc:picChg>
        <pc:picChg chg="del mod">
          <ac:chgData name="Eric Chitambar" userId="05f873b4-a386-453d-a2e0-769001d3b38e" providerId="ADAL" clId="{7F95D672-E699-40C5-9B06-EA8A47CC9C7B}" dt="2020-02-02T19:41:57.198" v="88" actId="478"/>
          <ac:picMkLst>
            <pc:docMk/>
            <pc:sldMk cId="4192140971" sldId="268"/>
            <ac:picMk id="19" creationId="{BAACF4AB-81D8-4AEF-9451-FD9876A31A33}"/>
          </ac:picMkLst>
        </pc:picChg>
        <pc:picChg chg="mod ord">
          <ac:chgData name="Eric Chitambar" userId="05f873b4-a386-453d-a2e0-769001d3b38e" providerId="ADAL" clId="{7F95D672-E699-40C5-9B06-EA8A47CC9C7B}" dt="2020-02-03T15:29:15.083" v="2485" actId="1076"/>
          <ac:picMkLst>
            <pc:docMk/>
            <pc:sldMk cId="4192140971" sldId="268"/>
            <ac:picMk id="20" creationId="{F7C90BDF-D759-4CB2-8208-CFBA0C690D94}"/>
          </ac:picMkLst>
        </pc:picChg>
        <pc:picChg chg="del mod ord">
          <ac:chgData name="Eric Chitambar" userId="05f873b4-a386-453d-a2e0-769001d3b38e" providerId="ADAL" clId="{7F95D672-E699-40C5-9B06-EA8A47CC9C7B}" dt="2020-02-03T03:53:42.741" v="703" actId="478"/>
          <ac:picMkLst>
            <pc:docMk/>
            <pc:sldMk cId="4192140971" sldId="268"/>
            <ac:picMk id="21" creationId="{0B9D1B8C-65D7-4201-BE97-56222424C8DF}"/>
          </ac:picMkLst>
        </pc:picChg>
        <pc:picChg chg="del mod ord">
          <ac:chgData name="Eric Chitambar" userId="05f873b4-a386-453d-a2e0-769001d3b38e" providerId="ADAL" clId="{7F95D672-E699-40C5-9B06-EA8A47CC9C7B}" dt="2020-02-03T14:31:22.434" v="1921" actId="478"/>
          <ac:picMkLst>
            <pc:docMk/>
            <pc:sldMk cId="4192140971" sldId="268"/>
            <ac:picMk id="22" creationId="{6357C61E-FF0B-4E77-94D8-3882676A2C13}"/>
          </ac:picMkLst>
        </pc:picChg>
        <pc:picChg chg="del mod">
          <ac:chgData name="Eric Chitambar" userId="05f873b4-a386-453d-a2e0-769001d3b38e" providerId="ADAL" clId="{7F95D672-E699-40C5-9B06-EA8A47CC9C7B}" dt="2020-02-02T19:46:00.336" v="126" actId="478"/>
          <ac:picMkLst>
            <pc:docMk/>
            <pc:sldMk cId="4192140971" sldId="268"/>
            <ac:picMk id="23" creationId="{94AC676D-BECB-486E-BCAD-BAF05D79206A}"/>
          </ac:picMkLst>
        </pc:picChg>
        <pc:picChg chg="del mod ord">
          <ac:chgData name="Eric Chitambar" userId="05f873b4-a386-453d-a2e0-769001d3b38e" providerId="ADAL" clId="{7F95D672-E699-40C5-9B06-EA8A47CC9C7B}" dt="2020-02-03T15:29:12.461" v="2484" actId="478"/>
          <ac:picMkLst>
            <pc:docMk/>
            <pc:sldMk cId="4192140971" sldId="268"/>
            <ac:picMk id="24" creationId="{3B327B0B-FCAC-41E1-A04A-B8167E62A1DD}"/>
          </ac:picMkLst>
        </pc:picChg>
        <pc:picChg chg="del mod ord">
          <ac:chgData name="Eric Chitambar" userId="05f873b4-a386-453d-a2e0-769001d3b38e" providerId="ADAL" clId="{7F95D672-E699-40C5-9B06-EA8A47CC9C7B}" dt="2020-02-02T19:46:14.567" v="139" actId="478"/>
          <ac:picMkLst>
            <pc:docMk/>
            <pc:sldMk cId="4192140971" sldId="268"/>
            <ac:picMk id="25" creationId="{537436CD-7A43-4F9A-99C2-39A48A507E50}"/>
          </ac:picMkLst>
        </pc:picChg>
        <pc:picChg chg="mod ord">
          <ac:chgData name="Eric Chitambar" userId="05f873b4-a386-453d-a2e0-769001d3b38e" providerId="ADAL" clId="{7F95D672-E699-40C5-9B06-EA8A47CC9C7B}" dt="2020-02-03T14:51:10.969" v="2124" actId="1035"/>
          <ac:picMkLst>
            <pc:docMk/>
            <pc:sldMk cId="4192140971" sldId="268"/>
            <ac:picMk id="26" creationId="{C3E3B045-D90A-41A0-95C7-C411961630E1}"/>
          </ac:picMkLst>
        </pc:picChg>
        <pc:picChg chg="del mod ord">
          <ac:chgData name="Eric Chitambar" userId="05f873b4-a386-453d-a2e0-769001d3b38e" providerId="ADAL" clId="{7F95D672-E699-40C5-9B06-EA8A47CC9C7B}" dt="2020-02-02T19:50:52.982" v="159" actId="478"/>
          <ac:picMkLst>
            <pc:docMk/>
            <pc:sldMk cId="4192140971" sldId="268"/>
            <ac:picMk id="27" creationId="{499F6DC8-050E-4850-ABD8-F68005216FB5}"/>
          </ac:picMkLst>
        </pc:picChg>
        <pc:picChg chg="del mod ord">
          <ac:chgData name="Eric Chitambar" userId="05f873b4-a386-453d-a2e0-769001d3b38e" providerId="ADAL" clId="{7F95D672-E699-40C5-9B06-EA8A47CC9C7B}" dt="2020-02-03T14:42:10.976" v="1966" actId="478"/>
          <ac:picMkLst>
            <pc:docMk/>
            <pc:sldMk cId="4192140971" sldId="268"/>
            <ac:picMk id="28" creationId="{0B9BB6C3-7401-42EC-AAA1-3C85BDDBDCA0}"/>
          </ac:picMkLst>
        </pc:picChg>
        <pc:picChg chg="del mod">
          <ac:chgData name="Eric Chitambar" userId="05f873b4-a386-453d-a2e0-769001d3b38e" providerId="ADAL" clId="{7F95D672-E699-40C5-9B06-EA8A47CC9C7B}" dt="2020-02-03T03:54:22.533" v="730" actId="478"/>
          <ac:picMkLst>
            <pc:docMk/>
            <pc:sldMk cId="4192140971" sldId="268"/>
            <ac:picMk id="29" creationId="{CDBDDFA2-AB16-424F-8563-15480BF484C3}"/>
          </ac:picMkLst>
        </pc:picChg>
        <pc:picChg chg="del mod ord">
          <ac:chgData name="Eric Chitambar" userId="05f873b4-a386-453d-a2e0-769001d3b38e" providerId="ADAL" clId="{7F95D672-E699-40C5-9B06-EA8A47CC9C7B}" dt="2020-02-03T14:43:42.689" v="1978" actId="478"/>
          <ac:picMkLst>
            <pc:docMk/>
            <pc:sldMk cId="4192140971" sldId="268"/>
            <ac:picMk id="30" creationId="{86666796-CB68-4C37-95B4-9CB5B09DBC10}"/>
          </ac:picMkLst>
        </pc:picChg>
        <pc:picChg chg="del mod ord">
          <ac:chgData name="Eric Chitambar" userId="05f873b4-a386-453d-a2e0-769001d3b38e" providerId="ADAL" clId="{7F95D672-E699-40C5-9B06-EA8A47CC9C7B}" dt="2020-02-03T03:54:08.169" v="717" actId="478"/>
          <ac:picMkLst>
            <pc:docMk/>
            <pc:sldMk cId="4192140971" sldId="268"/>
            <ac:picMk id="31" creationId="{4692F79F-B747-41DF-8AA6-770DCEFBFEFF}"/>
          </ac:picMkLst>
        </pc:picChg>
        <pc:picChg chg="del mod ord">
          <ac:chgData name="Eric Chitambar" userId="05f873b4-a386-453d-a2e0-769001d3b38e" providerId="ADAL" clId="{7F95D672-E699-40C5-9B06-EA8A47CC9C7B}" dt="2020-02-03T14:45:07.545" v="2022" actId="478"/>
          <ac:picMkLst>
            <pc:docMk/>
            <pc:sldMk cId="4192140971" sldId="268"/>
            <ac:picMk id="32" creationId="{EF80A92F-3592-4C8C-AFFC-72340DAECFB9}"/>
          </ac:picMkLst>
        </pc:picChg>
        <pc:picChg chg="del mod">
          <ac:chgData name="Eric Chitambar" userId="05f873b4-a386-453d-a2e0-769001d3b38e" providerId="ADAL" clId="{7F95D672-E699-40C5-9B06-EA8A47CC9C7B}" dt="2020-02-02T20:03:31.905" v="217" actId="478"/>
          <ac:picMkLst>
            <pc:docMk/>
            <pc:sldMk cId="4192140971" sldId="268"/>
            <ac:picMk id="33" creationId="{CBE86DCE-0A28-4048-8FF1-0F14B3235012}"/>
          </ac:picMkLst>
        </pc:picChg>
        <pc:picChg chg="add del mod">
          <ac:chgData name="Eric Chitambar" userId="05f873b4-a386-453d-a2e0-769001d3b38e" providerId="ADAL" clId="{7F95D672-E699-40C5-9B06-EA8A47CC9C7B}" dt="2020-02-03T14:44:48.204" v="2009" actId="478"/>
          <ac:picMkLst>
            <pc:docMk/>
            <pc:sldMk cId="4192140971" sldId="268"/>
            <ac:picMk id="34" creationId="{E5557C9F-BE8D-4D3F-878D-00DEB6C2597D}"/>
          </ac:picMkLst>
        </pc:picChg>
        <pc:picChg chg="add del mod">
          <ac:chgData name="Eric Chitambar" userId="05f873b4-a386-453d-a2e0-769001d3b38e" providerId="ADAL" clId="{7F95D672-E699-40C5-9B06-EA8A47CC9C7B}" dt="2020-02-03T14:40:50.212" v="1954" actId="478"/>
          <ac:picMkLst>
            <pc:docMk/>
            <pc:sldMk cId="4192140971" sldId="268"/>
            <ac:picMk id="35" creationId="{1314D6B3-32E2-4E51-A92C-31C317341347}"/>
          </ac:picMkLst>
        </pc:picChg>
        <pc:picChg chg="del mod ord">
          <ac:chgData name="Eric Chitambar" userId="05f873b4-a386-453d-a2e0-769001d3b38e" providerId="ADAL" clId="{7F95D672-E699-40C5-9B06-EA8A47CC9C7B}" dt="2020-02-03T03:55:49.969" v="742" actId="478"/>
          <ac:picMkLst>
            <pc:docMk/>
            <pc:sldMk cId="4192140971" sldId="268"/>
            <ac:picMk id="35" creationId="{B035A83C-B496-4479-BE28-3CD606EE235B}"/>
          </ac:picMkLst>
        </pc:picChg>
        <pc:picChg chg="mod ord">
          <ac:chgData name="Eric Chitambar" userId="05f873b4-a386-453d-a2e0-769001d3b38e" providerId="ADAL" clId="{7F95D672-E699-40C5-9B06-EA8A47CC9C7B}" dt="2020-02-03T14:49:39.384" v="2061" actId="1076"/>
          <ac:picMkLst>
            <pc:docMk/>
            <pc:sldMk cId="4192140971" sldId="268"/>
            <ac:picMk id="36" creationId="{395E812D-2DFF-4600-8A21-0A4AB3927E89}"/>
          </ac:picMkLst>
        </pc:picChg>
        <pc:picChg chg="del mod ord">
          <ac:chgData name="Eric Chitambar" userId="05f873b4-a386-453d-a2e0-769001d3b38e" providerId="ADAL" clId="{7F95D672-E699-40C5-9B06-EA8A47CC9C7B}" dt="2020-02-03T13:16:10.507" v="1813" actId="478"/>
          <ac:picMkLst>
            <pc:docMk/>
            <pc:sldMk cId="4192140971" sldId="268"/>
            <ac:picMk id="37" creationId="{B41F795E-D346-450E-A60F-1425C39C90B4}"/>
          </ac:picMkLst>
        </pc:picChg>
        <pc:picChg chg="del mod ord">
          <ac:chgData name="Eric Chitambar" userId="05f873b4-a386-453d-a2e0-769001d3b38e" providerId="ADAL" clId="{7F95D672-E699-40C5-9B06-EA8A47CC9C7B}" dt="2020-02-03T13:16:22.734" v="1826" actId="478"/>
          <ac:picMkLst>
            <pc:docMk/>
            <pc:sldMk cId="4192140971" sldId="268"/>
            <ac:picMk id="39" creationId="{EEFAE8D1-D852-413B-98D1-B697996C2F79}"/>
          </ac:picMkLst>
        </pc:picChg>
        <pc:picChg chg="mod">
          <ac:chgData name="Eric Chitambar" userId="05f873b4-a386-453d-a2e0-769001d3b38e" providerId="ADAL" clId="{7F95D672-E699-40C5-9B06-EA8A47CC9C7B}" dt="2020-02-03T14:49:39.384" v="2061" actId="1076"/>
          <ac:picMkLst>
            <pc:docMk/>
            <pc:sldMk cId="4192140971" sldId="268"/>
            <ac:picMk id="40" creationId="{9B590011-3641-4181-A1B9-06A1E92523EA}"/>
          </ac:picMkLst>
        </pc:picChg>
        <pc:picChg chg="del mod ord">
          <ac:chgData name="Eric Chitambar" userId="05f873b4-a386-453d-a2e0-769001d3b38e" providerId="ADAL" clId="{7F95D672-E699-40C5-9B06-EA8A47CC9C7B}" dt="2020-02-03T13:16:30.232" v="1838" actId="478"/>
          <ac:picMkLst>
            <pc:docMk/>
            <pc:sldMk cId="4192140971" sldId="268"/>
            <ac:picMk id="41" creationId="{4B65E281-8AF2-44DC-9D33-62C8361729A7}"/>
          </ac:picMkLst>
        </pc:picChg>
        <pc:picChg chg="del mod ord">
          <ac:chgData name="Eric Chitambar" userId="05f873b4-a386-453d-a2e0-769001d3b38e" providerId="ADAL" clId="{7F95D672-E699-40C5-9B06-EA8A47CC9C7B}" dt="2020-02-03T13:15:59.763" v="1797" actId="478"/>
          <ac:picMkLst>
            <pc:docMk/>
            <pc:sldMk cId="4192140971" sldId="268"/>
            <ac:picMk id="43" creationId="{607D9A88-093E-4D2E-835D-1A5C3033C2A0}"/>
          </ac:picMkLst>
        </pc:picChg>
        <pc:picChg chg="add del mod">
          <ac:chgData name="Eric Chitambar" userId="05f873b4-a386-453d-a2e0-769001d3b38e" providerId="ADAL" clId="{7F95D672-E699-40C5-9B06-EA8A47CC9C7B}" dt="2020-02-03T13:15:59.763" v="1797" actId="478"/>
          <ac:picMkLst>
            <pc:docMk/>
            <pc:sldMk cId="4192140971" sldId="268"/>
            <ac:picMk id="44" creationId="{6B047107-0132-4F95-9900-D7D110C2AC9B}"/>
          </ac:picMkLst>
        </pc:picChg>
        <pc:picChg chg="add del mod">
          <ac:chgData name="Eric Chitambar" userId="05f873b4-a386-453d-a2e0-769001d3b38e" providerId="ADAL" clId="{7F95D672-E699-40C5-9B06-EA8A47CC9C7B}" dt="2020-02-03T13:15:59.763" v="1797" actId="478"/>
          <ac:picMkLst>
            <pc:docMk/>
            <pc:sldMk cId="4192140971" sldId="268"/>
            <ac:picMk id="45" creationId="{08E06116-1253-45CC-A741-D50C7B3BFB75}"/>
          </ac:picMkLst>
        </pc:picChg>
        <pc:picChg chg="add del mod">
          <ac:chgData name="Eric Chitambar" userId="05f873b4-a386-453d-a2e0-769001d3b38e" providerId="ADAL" clId="{7F95D672-E699-40C5-9B06-EA8A47CC9C7B}" dt="2020-02-03T13:15:59.763" v="1797" actId="478"/>
          <ac:picMkLst>
            <pc:docMk/>
            <pc:sldMk cId="4192140971" sldId="268"/>
            <ac:picMk id="46" creationId="{C149C0FA-2C64-4994-8DC3-F9048908BAA7}"/>
          </ac:picMkLst>
        </pc:picChg>
        <pc:picChg chg="mod">
          <ac:chgData name="Eric Chitambar" userId="05f873b4-a386-453d-a2e0-769001d3b38e" providerId="ADAL" clId="{7F95D672-E699-40C5-9B06-EA8A47CC9C7B}" dt="2020-02-03T14:49:39.384" v="2061" actId="1076"/>
          <ac:picMkLst>
            <pc:docMk/>
            <pc:sldMk cId="4192140971" sldId="268"/>
            <ac:picMk id="47" creationId="{4EB5C070-4D8C-4B86-A153-C1B7997CA520}"/>
          </ac:picMkLst>
        </pc:picChg>
        <pc:picChg chg="mod">
          <ac:chgData name="Eric Chitambar" userId="05f873b4-a386-453d-a2e0-769001d3b38e" providerId="ADAL" clId="{7F95D672-E699-40C5-9B06-EA8A47CC9C7B}" dt="2020-02-03T14:50:22.363" v="2068" actId="1076"/>
          <ac:picMkLst>
            <pc:docMk/>
            <pc:sldMk cId="4192140971" sldId="268"/>
            <ac:picMk id="49" creationId="{E468651D-C8DC-4078-B86D-6F1D6B68CCF9}"/>
          </ac:picMkLst>
        </pc:picChg>
        <pc:picChg chg="mod ord">
          <ac:chgData name="Eric Chitambar" userId="05f873b4-a386-453d-a2e0-769001d3b38e" providerId="ADAL" clId="{7F95D672-E699-40C5-9B06-EA8A47CC9C7B}" dt="2020-02-03T14:51:01.796" v="2114" actId="108"/>
          <ac:picMkLst>
            <pc:docMk/>
            <pc:sldMk cId="4192140971" sldId="268"/>
            <ac:picMk id="51" creationId="{F227A000-6F45-4597-B553-BF2AFF36147B}"/>
          </ac:picMkLst>
        </pc:picChg>
        <pc:picChg chg="mod ord">
          <ac:chgData name="Eric Chitambar" userId="05f873b4-a386-453d-a2e0-769001d3b38e" providerId="ADAL" clId="{7F95D672-E699-40C5-9B06-EA8A47CC9C7B}" dt="2020-02-03T15:29:21.682" v="2486" actId="1076"/>
          <ac:picMkLst>
            <pc:docMk/>
            <pc:sldMk cId="4192140971" sldId="268"/>
            <ac:picMk id="53" creationId="{0F24C549-DD43-48E7-B9C2-E53DD25EAF86}"/>
          </ac:picMkLst>
        </pc:picChg>
      </pc:sldChg>
      <pc:sldChg chg="del">
        <pc:chgData name="Eric Chitambar" userId="05f873b4-a386-453d-a2e0-769001d3b38e" providerId="ADAL" clId="{7F95D672-E699-40C5-9B06-EA8A47CC9C7B}" dt="2020-02-03T15:07:01.330" v="2316" actId="2696"/>
        <pc:sldMkLst>
          <pc:docMk/>
          <pc:sldMk cId="2597195867" sldId="275"/>
        </pc:sldMkLst>
      </pc:sldChg>
      <pc:sldChg chg="del">
        <pc:chgData name="Eric Chitambar" userId="05f873b4-a386-453d-a2e0-769001d3b38e" providerId="ADAL" clId="{7F95D672-E699-40C5-9B06-EA8A47CC9C7B}" dt="2020-02-03T15:07:01.361" v="2317" actId="2696"/>
        <pc:sldMkLst>
          <pc:docMk/>
          <pc:sldMk cId="572609088" sldId="277"/>
        </pc:sldMkLst>
      </pc:sldChg>
      <pc:sldChg chg="del">
        <pc:chgData name="Eric Chitambar" userId="05f873b4-a386-453d-a2e0-769001d3b38e" providerId="ADAL" clId="{7F95D672-E699-40C5-9B06-EA8A47CC9C7B}" dt="2020-02-03T15:07:01.376" v="2318" actId="2696"/>
        <pc:sldMkLst>
          <pc:docMk/>
          <pc:sldMk cId="329429363" sldId="278"/>
        </pc:sldMkLst>
      </pc:sldChg>
      <pc:sldChg chg="del">
        <pc:chgData name="Eric Chitambar" userId="05f873b4-a386-453d-a2e0-769001d3b38e" providerId="ADAL" clId="{7F95D672-E699-40C5-9B06-EA8A47CC9C7B}" dt="2020-02-03T15:07:01.392" v="2319" actId="2696"/>
        <pc:sldMkLst>
          <pc:docMk/>
          <pc:sldMk cId="3164913058" sldId="279"/>
        </pc:sldMkLst>
      </pc:sldChg>
      <pc:sldChg chg="del">
        <pc:chgData name="Eric Chitambar" userId="05f873b4-a386-453d-a2e0-769001d3b38e" providerId="ADAL" clId="{7F95D672-E699-40C5-9B06-EA8A47CC9C7B}" dt="2020-02-03T15:07:01.408" v="2320" actId="2696"/>
        <pc:sldMkLst>
          <pc:docMk/>
          <pc:sldMk cId="1575885317" sldId="281"/>
        </pc:sldMkLst>
      </pc:sldChg>
      <pc:sldChg chg="addSp delSp modSp add delAnim modAnim">
        <pc:chgData name="Eric Chitambar" userId="05f873b4-a386-453d-a2e0-769001d3b38e" providerId="ADAL" clId="{7F95D672-E699-40C5-9B06-EA8A47CC9C7B}" dt="2020-02-03T17:52:05.865" v="2556" actId="478"/>
        <pc:sldMkLst>
          <pc:docMk/>
          <pc:sldMk cId="152143382" sldId="282"/>
        </pc:sldMkLst>
        <pc:spChg chg="add del mod">
          <ac:chgData name="Eric Chitambar" userId="05f873b4-a386-453d-a2e0-769001d3b38e" providerId="ADAL" clId="{7F95D672-E699-40C5-9B06-EA8A47CC9C7B}" dt="2020-02-03T04:23:58.568" v="892" actId="478"/>
          <ac:spMkLst>
            <pc:docMk/>
            <pc:sldMk cId="152143382" sldId="282"/>
            <ac:spMk id="46" creationId="{689F0487-F6FA-460E-A5AE-DCF13BECBAF0}"/>
          </ac:spMkLst>
        </pc:spChg>
        <pc:picChg chg="del mod ord">
          <ac:chgData name="Eric Chitambar" userId="05f873b4-a386-453d-a2e0-769001d3b38e" providerId="ADAL" clId="{7F95D672-E699-40C5-9B06-EA8A47CC9C7B}" dt="2020-02-03T04:42:57.017" v="1716" actId="478"/>
          <ac:picMkLst>
            <pc:docMk/>
            <pc:sldMk cId="152143382" sldId="282"/>
            <ac:picMk id="4" creationId="{3022C4FB-4945-4FDA-A634-12D87AE05A6A}"/>
          </ac:picMkLst>
        </pc:picChg>
        <pc:picChg chg="del mod ord">
          <ac:chgData name="Eric Chitambar" userId="05f873b4-a386-453d-a2e0-769001d3b38e" providerId="ADAL" clId="{7F95D672-E699-40C5-9B06-EA8A47CC9C7B}" dt="2020-02-02T20:18:45.783" v="269" actId="478"/>
          <ac:picMkLst>
            <pc:docMk/>
            <pc:sldMk cId="152143382" sldId="282"/>
            <ac:picMk id="4" creationId="{37A3255B-8186-4FAB-B6F8-A127778DA3CC}"/>
          </ac:picMkLst>
        </pc:picChg>
        <pc:picChg chg="mod ord">
          <ac:chgData name="Eric Chitambar" userId="05f873b4-a386-453d-a2e0-769001d3b38e" providerId="ADAL" clId="{7F95D672-E699-40C5-9B06-EA8A47CC9C7B}" dt="2020-02-03T14:58:35.797" v="2218" actId="108"/>
          <ac:picMkLst>
            <pc:docMk/>
            <pc:sldMk cId="152143382" sldId="282"/>
            <ac:picMk id="4" creationId="{EC96BE49-F3D2-4369-A2EF-B3D65974FBB7}"/>
          </ac:picMkLst>
        </pc:picChg>
        <pc:picChg chg="del mod ord">
          <ac:chgData name="Eric Chitambar" userId="05f873b4-a386-453d-a2e0-769001d3b38e" providerId="ADAL" clId="{7F95D672-E699-40C5-9B06-EA8A47CC9C7B}" dt="2020-02-03T17:51:53.821" v="2544" actId="478"/>
          <ac:picMkLst>
            <pc:docMk/>
            <pc:sldMk cId="152143382" sldId="282"/>
            <ac:picMk id="6" creationId="{1352667D-401F-4BE6-9B59-03B30B61161C}"/>
          </ac:picMkLst>
        </pc:picChg>
        <pc:picChg chg="del mod ord">
          <ac:chgData name="Eric Chitambar" userId="05f873b4-a386-453d-a2e0-769001d3b38e" providerId="ADAL" clId="{7F95D672-E699-40C5-9B06-EA8A47CC9C7B}" dt="2020-02-02T22:42:25.074" v="342" actId="478"/>
          <ac:picMkLst>
            <pc:docMk/>
            <pc:sldMk cId="152143382" sldId="282"/>
            <ac:picMk id="6" creationId="{51B4F4A7-60FA-4E89-9BC6-66B13CA6F4EC}"/>
          </ac:picMkLst>
        </pc:picChg>
        <pc:picChg chg="del mod">
          <ac:chgData name="Eric Chitambar" userId="05f873b4-a386-453d-a2e0-769001d3b38e" providerId="ADAL" clId="{7F95D672-E699-40C5-9B06-EA8A47CC9C7B}" dt="2020-02-03T04:43:16.916" v="1731" actId="478"/>
          <ac:picMkLst>
            <pc:docMk/>
            <pc:sldMk cId="152143382" sldId="282"/>
            <ac:picMk id="6" creationId="{B5F65D62-429C-402F-B4FE-9A7252CC1C5E}"/>
          </ac:picMkLst>
        </pc:picChg>
        <pc:picChg chg="mod ord">
          <ac:chgData name="Eric Chitambar" userId="05f873b4-a386-453d-a2e0-769001d3b38e" providerId="ADAL" clId="{7F95D672-E699-40C5-9B06-EA8A47CC9C7B}" dt="2020-02-03T17:51:53.821" v="2543" actId="108"/>
          <ac:picMkLst>
            <pc:docMk/>
            <pc:sldMk cId="152143382" sldId="282"/>
            <ac:picMk id="7" creationId="{34C03E51-9E77-4A61-9660-0E68A4569A27}"/>
          </ac:picMkLst>
        </pc:picChg>
        <pc:picChg chg="del mod">
          <ac:chgData name="Eric Chitambar" userId="05f873b4-a386-453d-a2e0-769001d3b38e" providerId="ADAL" clId="{7F95D672-E699-40C5-9B06-EA8A47CC9C7B}" dt="2020-02-02T20:21:02.112" v="290" actId="478"/>
          <ac:picMkLst>
            <pc:docMk/>
            <pc:sldMk cId="152143382" sldId="282"/>
            <ac:picMk id="8" creationId="{4D084124-280E-47A4-9779-A7B08BC8CE33}"/>
          </ac:picMkLst>
        </pc:picChg>
        <pc:picChg chg="del mod ord">
          <ac:chgData name="Eric Chitambar" userId="05f873b4-a386-453d-a2e0-769001d3b38e" providerId="ADAL" clId="{7F95D672-E699-40C5-9B06-EA8A47CC9C7B}" dt="2020-02-03T17:52:05.865" v="2556" actId="478"/>
          <ac:picMkLst>
            <pc:docMk/>
            <pc:sldMk cId="152143382" sldId="282"/>
            <ac:picMk id="8" creationId="{C26988CA-2860-4C75-979E-2724A5039FB3}"/>
          </ac:picMkLst>
        </pc:picChg>
        <pc:picChg chg="del mod">
          <ac:chgData name="Eric Chitambar" userId="05f873b4-a386-453d-a2e0-769001d3b38e" providerId="ADAL" clId="{7F95D672-E699-40C5-9B06-EA8A47CC9C7B}" dt="2020-02-03T04:42:44.353" v="1715" actId="478"/>
          <ac:picMkLst>
            <pc:docMk/>
            <pc:sldMk cId="152143382" sldId="282"/>
            <ac:picMk id="8" creationId="{D430B34C-F25B-46A5-B549-F809D805B81A}"/>
          </ac:picMkLst>
        </pc:picChg>
        <pc:picChg chg="del">
          <ac:chgData name="Eric Chitambar" userId="05f873b4-a386-453d-a2e0-769001d3b38e" providerId="ADAL" clId="{7F95D672-E699-40C5-9B06-EA8A47CC9C7B}" dt="2020-02-02T20:18:49.448" v="270" actId="478"/>
          <ac:picMkLst>
            <pc:docMk/>
            <pc:sldMk cId="152143382" sldId="282"/>
            <ac:picMk id="9" creationId="{9990E268-508C-48A2-AC1B-F9ECD3A8AC91}"/>
          </ac:picMkLst>
        </pc:picChg>
        <pc:picChg chg="mod ord">
          <ac:chgData name="Eric Chitambar" userId="05f873b4-a386-453d-a2e0-769001d3b38e" providerId="ADAL" clId="{7F95D672-E699-40C5-9B06-EA8A47CC9C7B}" dt="2020-02-03T17:52:05.865" v="2555" actId="108"/>
          <ac:picMkLst>
            <pc:docMk/>
            <pc:sldMk cId="152143382" sldId="282"/>
            <ac:picMk id="10" creationId="{931CEB55-ECAE-4668-9DEF-200C9BE9F1B9}"/>
          </ac:picMkLst>
        </pc:picChg>
        <pc:picChg chg="del mod ord">
          <ac:chgData name="Eric Chitambar" userId="05f873b4-a386-453d-a2e0-769001d3b38e" providerId="ADAL" clId="{7F95D672-E699-40C5-9B06-EA8A47CC9C7B}" dt="2020-02-03T14:58:35.812" v="2219" actId="478"/>
          <ac:picMkLst>
            <pc:docMk/>
            <pc:sldMk cId="152143382" sldId="282"/>
            <ac:picMk id="10" creationId="{AD449CBB-47FF-46D1-AB7F-5FA415EDF7B3}"/>
          </ac:picMkLst>
        </pc:picChg>
        <pc:picChg chg="del">
          <ac:chgData name="Eric Chitambar" userId="05f873b4-a386-453d-a2e0-769001d3b38e" providerId="ADAL" clId="{7F95D672-E699-40C5-9B06-EA8A47CC9C7B}" dt="2020-02-02T20:18:49.448" v="270" actId="478"/>
          <ac:picMkLst>
            <pc:docMk/>
            <pc:sldMk cId="152143382" sldId="282"/>
            <ac:picMk id="11" creationId="{FF08CA43-3C14-4ADE-A35E-3C2A30016664}"/>
          </ac:picMkLst>
        </pc:picChg>
        <pc:picChg chg="del mod ord">
          <ac:chgData name="Eric Chitambar" userId="05f873b4-a386-453d-a2e0-769001d3b38e" providerId="ADAL" clId="{7F95D672-E699-40C5-9B06-EA8A47CC9C7B}" dt="2020-02-02T20:22:17.195" v="313" actId="478"/>
          <ac:picMkLst>
            <pc:docMk/>
            <pc:sldMk cId="152143382" sldId="282"/>
            <ac:picMk id="12" creationId="{00730F0E-8EE8-4068-93EC-0389E78A5A69}"/>
          </ac:picMkLst>
        </pc:picChg>
        <pc:picChg chg="del mod ord">
          <ac:chgData name="Eric Chitambar" userId="05f873b4-a386-453d-a2e0-769001d3b38e" providerId="ADAL" clId="{7F95D672-E699-40C5-9B06-EA8A47CC9C7B}" dt="2020-02-03T14:58:51.735" v="2233" actId="478"/>
          <ac:picMkLst>
            <pc:docMk/>
            <pc:sldMk cId="152143382" sldId="282"/>
            <ac:picMk id="12" creationId="{82D82302-FD10-4418-996D-70F68966FF28}"/>
          </ac:picMkLst>
        </pc:picChg>
        <pc:picChg chg="del mod">
          <ac:chgData name="Eric Chitambar" userId="05f873b4-a386-453d-a2e0-769001d3b38e" providerId="ADAL" clId="{7F95D672-E699-40C5-9B06-EA8A47CC9C7B}" dt="2020-02-02T20:18:06.428" v="250" actId="478"/>
          <ac:picMkLst>
            <pc:docMk/>
            <pc:sldMk cId="152143382" sldId="282"/>
            <ac:picMk id="13" creationId="{0F6CA1F4-553E-421B-B9A2-BAC7F2617856}"/>
          </ac:picMkLst>
        </pc:picChg>
        <pc:picChg chg="del mod">
          <ac:chgData name="Eric Chitambar" userId="05f873b4-a386-453d-a2e0-769001d3b38e" providerId="ADAL" clId="{7F95D672-E699-40C5-9B06-EA8A47CC9C7B}" dt="2020-02-03T04:44:28.757" v="1751" actId="478"/>
          <ac:picMkLst>
            <pc:docMk/>
            <pc:sldMk cId="152143382" sldId="282"/>
            <ac:picMk id="14" creationId="{4F0AD7BB-33AA-4067-9C2A-89A2FADE3209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15" creationId="{F6EA0468-BD02-4A0C-BC52-87373FD19E9E}"/>
          </ac:picMkLst>
        </pc:picChg>
        <pc:picChg chg="del mod ord">
          <ac:chgData name="Eric Chitambar" userId="05f873b4-a386-453d-a2e0-769001d3b38e" providerId="ADAL" clId="{7F95D672-E699-40C5-9B06-EA8A47CC9C7B}" dt="2020-02-03T14:59:04.531" v="2245" actId="478"/>
          <ac:picMkLst>
            <pc:docMk/>
            <pc:sldMk cId="152143382" sldId="282"/>
            <ac:picMk id="16" creationId="{00F5632C-B49D-4BBE-B079-D6057A62AB96}"/>
          </ac:picMkLst>
        </pc:picChg>
        <pc:picChg chg="del mod">
          <ac:chgData name="Eric Chitambar" userId="05f873b4-a386-453d-a2e0-769001d3b38e" providerId="ADAL" clId="{7F95D672-E699-40C5-9B06-EA8A47CC9C7B}" dt="2020-02-03T03:57:28.994" v="793" actId="478"/>
          <ac:picMkLst>
            <pc:docMk/>
            <pc:sldMk cId="152143382" sldId="282"/>
            <ac:picMk id="16" creationId="{EF3A3761-3FE5-4884-9FCF-F7D54D3A53E9}"/>
          </ac:picMkLst>
        </pc:picChg>
        <pc:picChg chg="del mod ord">
          <ac:chgData name="Eric Chitambar" userId="05f873b4-a386-453d-a2e0-769001d3b38e" providerId="ADAL" clId="{7F95D672-E699-40C5-9B06-EA8A47CC9C7B}" dt="2020-02-02T20:22:37.978" v="328" actId="478"/>
          <ac:picMkLst>
            <pc:docMk/>
            <pc:sldMk cId="152143382" sldId="282"/>
            <ac:picMk id="18" creationId="{4CDE9EF8-914A-44D7-AF96-BEACC4463B4D}"/>
          </ac:picMkLst>
        </pc:picChg>
        <pc:picChg chg="del mod ord">
          <ac:chgData name="Eric Chitambar" userId="05f873b4-a386-453d-a2e0-769001d3b38e" providerId="ADAL" clId="{7F95D672-E699-40C5-9B06-EA8A47CC9C7B}" dt="2020-02-03T03:56:57.670" v="777" actId="478"/>
          <ac:picMkLst>
            <pc:docMk/>
            <pc:sldMk cId="152143382" sldId="282"/>
            <ac:picMk id="20" creationId="{50621234-B95E-4307-BD0D-8CCD14C4EF7F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21" creationId="{0B9D1B8C-65D7-4201-BE97-56222424C8DF}"/>
          </ac:picMkLst>
        </pc:picChg>
        <pc:picChg chg="del mod ord">
          <ac:chgData name="Eric Chitambar" userId="05f873b4-a386-453d-a2e0-769001d3b38e" providerId="ADAL" clId="{7F95D672-E699-40C5-9B06-EA8A47CC9C7B}" dt="2020-02-03T03:56:33.446" v="760" actId="478"/>
          <ac:picMkLst>
            <pc:docMk/>
            <pc:sldMk cId="152143382" sldId="282"/>
            <ac:picMk id="23" creationId="{C607A783-C676-4703-9B10-2BAFC6B59D2E}"/>
          </ac:picMkLst>
        </pc:picChg>
        <pc:picChg chg="del mod">
          <ac:chgData name="Eric Chitambar" userId="05f873b4-a386-453d-a2e0-769001d3b38e" providerId="ADAL" clId="{7F95D672-E699-40C5-9B06-EA8A47CC9C7B}" dt="2020-02-03T03:52:58.744" v="688" actId="478"/>
          <ac:picMkLst>
            <pc:docMk/>
            <pc:sldMk cId="152143382" sldId="282"/>
            <ac:picMk id="25" creationId="{D7A6C6E9-E294-43E6-83DE-E7B0C3FB7D30}"/>
          </ac:picMkLst>
        </pc:picChg>
        <pc:picChg chg="del mod">
          <ac:chgData name="Eric Chitambar" userId="05f873b4-a386-453d-a2e0-769001d3b38e" providerId="ADAL" clId="{7F95D672-E699-40C5-9B06-EA8A47CC9C7B}" dt="2020-02-03T03:20:39.758" v="541" actId="478"/>
          <ac:picMkLst>
            <pc:docMk/>
            <pc:sldMk cId="152143382" sldId="282"/>
            <ac:picMk id="27" creationId="{F8892ABC-2902-425C-8D7E-DBF0098543A1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29" creationId="{CDBDDFA2-AB16-424F-8563-15480BF484C3}"/>
          </ac:picMkLst>
        </pc:picChg>
        <pc:picChg chg="add mod">
          <ac:chgData name="Eric Chitambar" userId="05f873b4-a386-453d-a2e0-769001d3b38e" providerId="ADAL" clId="{7F95D672-E699-40C5-9B06-EA8A47CC9C7B}" dt="2020-02-03T04:44:46.367" v="1772" actId="1035"/>
          <ac:picMkLst>
            <pc:docMk/>
            <pc:sldMk cId="152143382" sldId="282"/>
            <ac:picMk id="30" creationId="{F6ED94B0-CC7D-409C-A52A-C84259FA5649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31" creationId="{4692F79F-B747-41DF-8AA6-770DCEFBFEFF}"/>
          </ac:picMkLst>
        </pc:picChg>
        <pc:picChg chg="del mod ord">
          <ac:chgData name="Eric Chitambar" userId="05f873b4-a386-453d-a2e0-769001d3b38e" providerId="ADAL" clId="{7F95D672-E699-40C5-9B06-EA8A47CC9C7B}" dt="2020-02-03T03:20:58.237" v="553" actId="478"/>
          <ac:picMkLst>
            <pc:docMk/>
            <pc:sldMk cId="152143382" sldId="282"/>
            <ac:picMk id="32" creationId="{AC6AB539-935A-4445-A2CD-1D4C07C7C34A}"/>
          </ac:picMkLst>
        </pc:picChg>
        <pc:picChg chg="del mod ord">
          <ac:chgData name="Eric Chitambar" userId="05f873b4-a386-453d-a2e0-769001d3b38e" providerId="ADAL" clId="{7F95D672-E699-40C5-9B06-EA8A47CC9C7B}" dt="2020-02-03T03:22:17.325" v="565" actId="478"/>
          <ac:picMkLst>
            <pc:docMk/>
            <pc:sldMk cId="152143382" sldId="282"/>
            <ac:picMk id="34" creationId="{838CC3B4-99D1-4088-86BB-129188F40A6F}"/>
          </ac:picMkLst>
        </pc:picChg>
        <pc:picChg chg="del">
          <ac:chgData name="Eric Chitambar" userId="05f873b4-a386-453d-a2e0-769001d3b38e" providerId="ADAL" clId="{7F95D672-E699-40C5-9B06-EA8A47CC9C7B}" dt="2020-02-02T20:21:48.820" v="299" actId="478"/>
          <ac:picMkLst>
            <pc:docMk/>
            <pc:sldMk cId="152143382" sldId="282"/>
            <ac:picMk id="35" creationId="{B035A83C-B496-4479-BE28-3CD606EE235B}"/>
          </ac:picMkLst>
        </pc:picChg>
        <pc:picChg chg="del mod ord">
          <ac:chgData name="Eric Chitambar" userId="05f873b4-a386-453d-a2e0-769001d3b38e" providerId="ADAL" clId="{7F95D672-E699-40C5-9B06-EA8A47CC9C7B}" dt="2020-02-03T03:25:01.027" v="585" actId="478"/>
          <ac:picMkLst>
            <pc:docMk/>
            <pc:sldMk cId="152143382" sldId="282"/>
            <ac:picMk id="37" creationId="{AFB1CF6A-7FC4-40E0-9CB4-D644FA95DC6B}"/>
          </ac:picMkLst>
        </pc:picChg>
        <pc:picChg chg="del mod">
          <ac:chgData name="Eric Chitambar" userId="05f873b4-a386-453d-a2e0-769001d3b38e" providerId="ADAL" clId="{7F95D672-E699-40C5-9B06-EA8A47CC9C7B}" dt="2020-02-03T03:25:48.126" v="598" actId="478"/>
          <ac:picMkLst>
            <pc:docMk/>
            <pc:sldMk cId="152143382" sldId="282"/>
            <ac:picMk id="39" creationId="{10F50615-43A1-4358-B0C3-404EAC587AC3}"/>
          </ac:picMkLst>
        </pc:picChg>
        <pc:picChg chg="del mod ord">
          <ac:chgData name="Eric Chitambar" userId="05f873b4-a386-453d-a2e0-769001d3b38e" providerId="ADAL" clId="{7F95D672-E699-40C5-9B06-EA8A47CC9C7B}" dt="2020-02-03T03:59:09.303" v="808" actId="478"/>
          <ac:picMkLst>
            <pc:docMk/>
            <pc:sldMk cId="152143382" sldId="282"/>
            <ac:picMk id="41" creationId="{816E1F09-2C83-4B47-92D6-CD9E59A4FDE5}"/>
          </ac:picMkLst>
        </pc:picChg>
        <pc:picChg chg="del mod ord">
          <ac:chgData name="Eric Chitambar" userId="05f873b4-a386-453d-a2e0-769001d3b38e" providerId="ADAL" clId="{7F95D672-E699-40C5-9B06-EA8A47CC9C7B}" dt="2020-02-03T03:26:51.584" v="612" actId="478"/>
          <ac:picMkLst>
            <pc:docMk/>
            <pc:sldMk cId="152143382" sldId="282"/>
            <ac:picMk id="43" creationId="{E789DAD6-6602-43FB-B621-4D0688AF42A5}"/>
          </ac:picMkLst>
        </pc:picChg>
        <pc:picChg chg="del mod ord">
          <ac:chgData name="Eric Chitambar" userId="05f873b4-a386-453d-a2e0-769001d3b38e" providerId="ADAL" clId="{7F95D672-E699-40C5-9B06-EA8A47CC9C7B}" dt="2020-02-03T04:17:35.471" v="835" actId="478"/>
          <ac:picMkLst>
            <pc:docMk/>
            <pc:sldMk cId="152143382" sldId="282"/>
            <ac:picMk id="45" creationId="{8582C93B-707D-4936-B1B8-E0767C3BBE0E}"/>
          </ac:picMkLst>
        </pc:picChg>
        <pc:picChg chg="del mod ord">
          <ac:chgData name="Eric Chitambar" userId="05f873b4-a386-453d-a2e0-769001d3b38e" providerId="ADAL" clId="{7F95D672-E699-40C5-9B06-EA8A47CC9C7B}" dt="2020-02-03T04:31:21.517" v="1112"/>
          <ac:picMkLst>
            <pc:docMk/>
            <pc:sldMk cId="152143382" sldId="282"/>
            <ac:picMk id="48" creationId="{12B21346-2BE5-4BDC-8634-4FA1DD49975C}"/>
          </ac:picMkLst>
        </pc:picChg>
        <pc:picChg chg="del mod ord">
          <ac:chgData name="Eric Chitambar" userId="05f873b4-a386-453d-a2e0-769001d3b38e" providerId="ADAL" clId="{7F95D672-E699-40C5-9B06-EA8A47CC9C7B}" dt="2020-02-03T04:34:38.558" v="1214"/>
          <ac:picMkLst>
            <pc:docMk/>
            <pc:sldMk cId="152143382" sldId="282"/>
            <ac:picMk id="50" creationId="{4097FDE5-F9CE-498B-BA9F-FA3217B70928}"/>
          </ac:picMkLst>
        </pc:picChg>
        <pc:picChg chg="del mod ord">
          <ac:chgData name="Eric Chitambar" userId="05f873b4-a386-453d-a2e0-769001d3b38e" providerId="ADAL" clId="{7F95D672-E699-40C5-9B06-EA8A47CC9C7B}" dt="2020-02-03T04:34:38.558" v="1214"/>
          <ac:picMkLst>
            <pc:docMk/>
            <pc:sldMk cId="152143382" sldId="282"/>
            <ac:picMk id="52" creationId="{6F17257D-F292-45D2-8666-9E2202527BDA}"/>
          </ac:picMkLst>
        </pc:picChg>
        <pc:picChg chg="del mod ord">
          <ac:chgData name="Eric Chitambar" userId="05f873b4-a386-453d-a2e0-769001d3b38e" providerId="ADAL" clId="{7F95D672-E699-40C5-9B06-EA8A47CC9C7B}" dt="2020-02-03T04:16:47.983" v="822" actId="478"/>
          <ac:picMkLst>
            <pc:docMk/>
            <pc:sldMk cId="152143382" sldId="282"/>
            <ac:picMk id="54" creationId="{FAD28125-BD87-4107-A3AB-3AF401EF70CC}"/>
          </ac:picMkLst>
        </pc:picChg>
        <pc:picChg chg="mod ord">
          <ac:chgData name="Eric Chitambar" userId="05f873b4-a386-453d-a2e0-769001d3b38e" providerId="ADAL" clId="{7F95D672-E699-40C5-9B06-EA8A47CC9C7B}" dt="2020-02-03T04:36:09.307" v="1509" actId="1035"/>
          <ac:picMkLst>
            <pc:docMk/>
            <pc:sldMk cId="152143382" sldId="282"/>
            <ac:picMk id="56" creationId="{7558D17D-645B-4E8F-A8DD-84619C6D12E1}"/>
          </ac:picMkLst>
        </pc:picChg>
        <pc:picChg chg="del mod ord">
          <ac:chgData name="Eric Chitambar" userId="05f873b4-a386-453d-a2e0-769001d3b38e" providerId="ADAL" clId="{7F95D672-E699-40C5-9B06-EA8A47CC9C7B}" dt="2020-02-03T04:36:24.629" v="1586" actId="478"/>
          <ac:picMkLst>
            <pc:docMk/>
            <pc:sldMk cId="152143382" sldId="282"/>
            <ac:picMk id="58" creationId="{6EB16AC7-1B45-4D23-8EDE-1E7909D84ED5}"/>
          </ac:picMkLst>
        </pc:picChg>
        <pc:picChg chg="add del mod">
          <ac:chgData name="Eric Chitambar" userId="05f873b4-a386-453d-a2e0-769001d3b38e" providerId="ADAL" clId="{7F95D672-E699-40C5-9B06-EA8A47CC9C7B}" dt="2020-02-03T04:27:57.103" v="1094" actId="478"/>
          <ac:picMkLst>
            <pc:docMk/>
            <pc:sldMk cId="152143382" sldId="282"/>
            <ac:picMk id="59" creationId="{24745E0E-ACE2-4E2F-B7CD-4125A8BC628C}"/>
          </ac:picMkLst>
        </pc:picChg>
        <pc:picChg chg="del mod ord">
          <ac:chgData name="Eric Chitambar" userId="05f873b4-a386-453d-a2e0-769001d3b38e" providerId="ADAL" clId="{7F95D672-E699-40C5-9B06-EA8A47CC9C7B}" dt="2020-02-03T04:30:04.951" v="1107" actId="478"/>
          <ac:picMkLst>
            <pc:docMk/>
            <pc:sldMk cId="152143382" sldId="282"/>
            <ac:picMk id="61" creationId="{D749989B-02F8-47D9-B5C0-5B8D10F7400E}"/>
          </ac:picMkLst>
        </pc:picChg>
        <pc:picChg chg="del mod ord">
          <ac:chgData name="Eric Chitambar" userId="05f873b4-a386-453d-a2e0-769001d3b38e" providerId="ADAL" clId="{7F95D672-E699-40C5-9B06-EA8A47CC9C7B}" dt="2020-02-03T04:38:34.070" v="1689" actId="478"/>
          <ac:picMkLst>
            <pc:docMk/>
            <pc:sldMk cId="152143382" sldId="282"/>
            <ac:picMk id="63" creationId="{EB9E0411-E5BD-46CB-B4F8-7F06E250CBE1}"/>
          </ac:picMkLst>
        </pc:picChg>
        <pc:picChg chg="mod ord">
          <ac:chgData name="Eric Chitambar" userId="05f873b4-a386-453d-a2e0-769001d3b38e" providerId="ADAL" clId="{7F95D672-E699-40C5-9B06-EA8A47CC9C7B}" dt="2020-02-03T04:36:31.054" v="1607" actId="1037"/>
          <ac:picMkLst>
            <pc:docMk/>
            <pc:sldMk cId="152143382" sldId="282"/>
            <ac:picMk id="65" creationId="{2C8E4859-30E3-4532-8016-4E97F4127766}"/>
          </ac:picMkLst>
        </pc:picChg>
      </pc:sldChg>
      <pc:sldChg chg="delSp modSp add modAnim">
        <pc:chgData name="Eric Chitambar" userId="05f873b4-a386-453d-a2e0-769001d3b38e" providerId="ADAL" clId="{7F95D672-E699-40C5-9B06-EA8A47CC9C7B}" dt="2020-02-03T14:56:39.252" v="2185" actId="1076"/>
        <pc:sldMkLst>
          <pc:docMk/>
          <pc:sldMk cId="3552612026" sldId="283"/>
        </pc:sldMkLst>
        <pc:spChg chg="mod">
          <ac:chgData name="Eric Chitambar" userId="05f873b4-a386-453d-a2e0-769001d3b38e" providerId="ADAL" clId="{7F95D672-E699-40C5-9B06-EA8A47CC9C7B}" dt="2020-02-03T02:45:19.123" v="462" actId="20577"/>
          <ac:spMkLst>
            <pc:docMk/>
            <pc:sldMk cId="3552612026" sldId="283"/>
            <ac:spMk id="2" creationId="{36AFBAEA-E603-442A-BA07-BC0EC2445F4A}"/>
          </ac:spMkLst>
        </pc:spChg>
        <pc:picChg chg="del mod">
          <ac:chgData name="Eric Chitambar" userId="05f873b4-a386-453d-a2e0-769001d3b38e" providerId="ADAL" clId="{7F95D672-E699-40C5-9B06-EA8A47CC9C7B}" dt="2020-02-03T14:56:09.689" v="2169" actId="478"/>
          <ac:picMkLst>
            <pc:docMk/>
            <pc:sldMk cId="3552612026" sldId="283"/>
            <ac:picMk id="4" creationId="{17AF9D76-86BA-46BE-92D1-5B19BDF38964}"/>
          </ac:picMkLst>
        </pc:picChg>
        <pc:picChg chg="del mod ord">
          <ac:chgData name="Eric Chitambar" userId="05f873b4-a386-453d-a2e0-769001d3b38e" providerId="ADAL" clId="{7F95D672-E699-40C5-9B06-EA8A47CC9C7B}" dt="2020-02-02T22:50:03.313" v="371"/>
          <ac:picMkLst>
            <pc:docMk/>
            <pc:sldMk cId="3552612026" sldId="283"/>
            <ac:picMk id="4" creationId="{55BC15BB-4B16-41D8-A070-01D4E553B522}"/>
          </ac:picMkLst>
        </pc:picChg>
        <pc:picChg chg="del mod">
          <ac:chgData name="Eric Chitambar" userId="05f873b4-a386-453d-a2e0-769001d3b38e" providerId="ADAL" clId="{7F95D672-E699-40C5-9B06-EA8A47CC9C7B}" dt="2020-02-02T22:53:20.417" v="418" actId="478"/>
          <ac:picMkLst>
            <pc:docMk/>
            <pc:sldMk cId="3552612026" sldId="283"/>
            <ac:picMk id="6" creationId="{4A976A14-F3B5-48AF-9C35-AE6372AA1E49}"/>
          </ac:picMkLst>
        </pc:picChg>
        <pc:picChg chg="del mod ord">
          <ac:chgData name="Eric Chitambar" userId="05f873b4-a386-453d-a2e0-769001d3b38e" providerId="ADAL" clId="{7F95D672-E699-40C5-9B06-EA8A47CC9C7B}" dt="2020-02-03T14:56:23.106" v="2181" actId="478"/>
          <ac:picMkLst>
            <pc:docMk/>
            <pc:sldMk cId="3552612026" sldId="283"/>
            <ac:picMk id="6" creationId="{583F09ED-E605-4740-B87E-D9FD674415E9}"/>
          </ac:picMkLst>
        </pc:picChg>
        <pc:picChg chg="mod ord">
          <ac:chgData name="Eric Chitambar" userId="05f873b4-a386-453d-a2e0-769001d3b38e" providerId="ADAL" clId="{7F95D672-E699-40C5-9B06-EA8A47CC9C7B}" dt="2020-02-03T14:56:31.097" v="2183" actId="1076"/>
          <ac:picMkLst>
            <pc:docMk/>
            <pc:sldMk cId="3552612026" sldId="283"/>
            <ac:picMk id="8" creationId="{E371A24E-0468-4924-9C12-1EA50ECA8061}"/>
          </ac:picMkLst>
        </pc:picChg>
        <pc:picChg chg="del mod ord">
          <ac:chgData name="Eric Chitambar" userId="05f873b4-a386-453d-a2e0-769001d3b38e" providerId="ADAL" clId="{7F95D672-E699-40C5-9B06-EA8A47CC9C7B}" dt="2020-02-03T03:52:23.037" v="673" actId="478"/>
          <ac:picMkLst>
            <pc:docMk/>
            <pc:sldMk cId="3552612026" sldId="283"/>
            <ac:picMk id="8" creationId="{E6130FAC-4CBF-4CC5-A548-6D53A8A70B2B}"/>
          </ac:picMkLst>
        </pc:picChg>
        <pc:picChg chg="del mod">
          <ac:chgData name="Eric Chitambar" userId="05f873b4-a386-453d-a2e0-769001d3b38e" providerId="ADAL" clId="{7F95D672-E699-40C5-9B06-EA8A47CC9C7B}" dt="2020-02-03T02:31:01.432" v="438" actId="478"/>
          <ac:picMkLst>
            <pc:docMk/>
            <pc:sldMk cId="3552612026" sldId="283"/>
            <ac:picMk id="10" creationId="{DEB3FB16-0DA4-4B5D-8094-CAC16AEFBBAF}"/>
          </ac:picMkLst>
        </pc:picChg>
        <pc:picChg chg="mod ord">
          <ac:chgData name="Eric Chitambar" userId="05f873b4-a386-453d-a2e0-769001d3b38e" providerId="ADAL" clId="{7F95D672-E699-40C5-9B06-EA8A47CC9C7B}" dt="2020-02-03T14:56:39.252" v="2185" actId="1076"/>
          <ac:picMkLst>
            <pc:docMk/>
            <pc:sldMk cId="3552612026" sldId="283"/>
            <ac:picMk id="12" creationId="{7861D935-7018-45C4-944A-69624A7AD7BB}"/>
          </ac:picMkLst>
        </pc:picChg>
        <pc:picChg chg="mod">
          <ac:chgData name="Eric Chitambar" userId="05f873b4-a386-453d-a2e0-769001d3b38e" providerId="ADAL" clId="{7F95D672-E699-40C5-9B06-EA8A47CC9C7B}" dt="2020-02-03T14:56:36.559" v="2184" actId="1076"/>
          <ac:picMkLst>
            <pc:docMk/>
            <pc:sldMk cId="3552612026" sldId="283"/>
            <ac:picMk id="14" creationId="{0297C7C8-1695-4D10-9992-265516CF4461}"/>
          </ac:picMkLst>
        </pc:picChg>
        <pc:picChg chg="del">
          <ac:chgData name="Eric Chitambar" userId="05f873b4-a386-453d-a2e0-769001d3b38e" providerId="ADAL" clId="{7F95D672-E699-40C5-9B06-EA8A47CC9C7B}" dt="2020-02-02T22:46:45.047" v="368" actId="478"/>
          <ac:picMkLst>
            <pc:docMk/>
            <pc:sldMk cId="3552612026" sldId="283"/>
            <ac:picMk id="16" creationId="{EF3A3761-3FE5-4884-9FCF-F7D54D3A53E9}"/>
          </ac:picMkLst>
        </pc:picChg>
        <pc:picChg chg="del mod ord">
          <ac:chgData name="Eric Chitambar" userId="05f873b4-a386-453d-a2e0-769001d3b38e" providerId="ADAL" clId="{7F95D672-E699-40C5-9B06-EA8A47CC9C7B}" dt="2020-02-03T03:52:38.001" v="687" actId="478"/>
          <ac:picMkLst>
            <pc:docMk/>
            <pc:sldMk cId="3552612026" sldId="283"/>
            <ac:picMk id="17" creationId="{122EA3B1-7288-41CF-A7D9-71C1C79C00BA}"/>
          </ac:picMkLst>
        </pc:picChg>
        <pc:picChg chg="del mod ord">
          <ac:chgData name="Eric Chitambar" userId="05f873b4-a386-453d-a2e0-769001d3b38e" providerId="ADAL" clId="{7F95D672-E699-40C5-9B06-EA8A47CC9C7B}" dt="2020-02-03T04:22:32.783" v="849" actId="478"/>
          <ac:picMkLst>
            <pc:docMk/>
            <pc:sldMk cId="3552612026" sldId="283"/>
            <ac:picMk id="19" creationId="{CA89A6B4-33B2-4F02-BF9D-55FABF677586}"/>
          </ac:picMkLst>
        </pc:picChg>
        <pc:picChg chg="del">
          <ac:chgData name="Eric Chitambar" userId="05f873b4-a386-453d-a2e0-769001d3b38e" providerId="ADAL" clId="{7F95D672-E699-40C5-9B06-EA8A47CC9C7B}" dt="2020-02-02T22:46:45.047" v="368" actId="478"/>
          <ac:picMkLst>
            <pc:docMk/>
            <pc:sldMk cId="3552612026" sldId="283"/>
            <ac:picMk id="20" creationId="{50621234-B95E-4307-BD0D-8CCD14C4EF7F}"/>
          </ac:picMkLst>
        </pc:picChg>
        <pc:picChg chg="del mod ord">
          <ac:chgData name="Eric Chitambar" userId="05f873b4-a386-453d-a2e0-769001d3b38e" providerId="ADAL" clId="{7F95D672-E699-40C5-9B06-EA8A47CC9C7B}" dt="2020-02-03T14:56:25.540" v="2182" actId="478"/>
          <ac:picMkLst>
            <pc:docMk/>
            <pc:sldMk cId="3552612026" sldId="283"/>
            <ac:picMk id="22" creationId="{E9B9BD04-D4FC-43A2-BA35-A763358464B4}"/>
          </ac:picMkLst>
        </pc:picChg>
        <pc:picChg chg="del mod">
          <ac:chgData name="Eric Chitambar" userId="05f873b4-a386-453d-a2e0-769001d3b38e" providerId="ADAL" clId="{7F95D672-E699-40C5-9B06-EA8A47CC9C7B}" dt="2020-02-02T22:46:36.394" v="367" actId="478"/>
          <ac:picMkLst>
            <pc:docMk/>
            <pc:sldMk cId="3552612026" sldId="283"/>
            <ac:picMk id="23" creationId="{C607A783-C676-4703-9B10-2BAFC6B59D2E}"/>
          </ac:picMkLst>
        </pc:picChg>
        <pc:picChg chg="del">
          <ac:chgData name="Eric Chitambar" userId="05f873b4-a386-453d-a2e0-769001d3b38e" providerId="ADAL" clId="{7F95D672-E699-40C5-9B06-EA8A47CC9C7B}" dt="2020-02-02T22:46:45.047" v="368" actId="478"/>
          <ac:picMkLst>
            <pc:docMk/>
            <pc:sldMk cId="3552612026" sldId="283"/>
            <ac:picMk id="25" creationId="{D7A6C6E9-E294-43E6-83DE-E7B0C3FB7D30}"/>
          </ac:picMkLst>
        </pc:picChg>
      </pc:sldChg>
      <pc:sldChg chg="add del">
        <pc:chgData name="Eric Chitambar" userId="05f873b4-a386-453d-a2e0-769001d3b38e" providerId="ADAL" clId="{7F95D672-E699-40C5-9B06-EA8A47CC9C7B}" dt="2020-02-03T15:06:56.572" v="2315" actId="2696"/>
        <pc:sldMkLst>
          <pc:docMk/>
          <pc:sldMk cId="2012785034" sldId="284"/>
        </pc:sldMkLst>
      </pc:sldChg>
      <pc:sldChg chg="addSp delSp modSp add">
        <pc:chgData name="Eric Chitambar" userId="05f873b4-a386-453d-a2e0-769001d3b38e" providerId="ADAL" clId="{7F95D672-E699-40C5-9B06-EA8A47CC9C7B}" dt="2020-02-03T15:40:33.146" v="2530" actId="1076"/>
        <pc:sldMkLst>
          <pc:docMk/>
          <pc:sldMk cId="1865196493" sldId="285"/>
        </pc:sldMkLst>
        <pc:spChg chg="mod">
          <ac:chgData name="Eric Chitambar" userId="05f873b4-a386-453d-a2e0-769001d3b38e" providerId="ADAL" clId="{7F95D672-E699-40C5-9B06-EA8A47CC9C7B}" dt="2020-02-03T03:11:11.200" v="507" actId="20577"/>
          <ac:spMkLst>
            <pc:docMk/>
            <pc:sldMk cId="1865196493" sldId="285"/>
            <ac:spMk id="2" creationId="{36AFBAEA-E603-442A-BA07-BC0EC2445F4A}"/>
          </ac:spMkLst>
        </pc:spChg>
        <pc:picChg chg="del mod ord">
          <ac:chgData name="Eric Chitambar" userId="05f873b4-a386-453d-a2e0-769001d3b38e" providerId="ADAL" clId="{7F95D672-E699-40C5-9B06-EA8A47CC9C7B}" dt="2020-02-03T14:59:22.689" v="2259" actId="478"/>
          <ac:picMkLst>
            <pc:docMk/>
            <pc:sldMk cId="1865196493" sldId="285"/>
            <ac:picMk id="4" creationId="{5C94B1C9-65B7-44CA-84D1-A313075BFDAD}"/>
          </ac:picMkLst>
        </pc:picChg>
        <pc:picChg chg="del mod ord">
          <ac:chgData name="Eric Chitambar" userId="05f873b4-a386-453d-a2e0-769001d3b38e" providerId="ADAL" clId="{7F95D672-E699-40C5-9B06-EA8A47CC9C7B}" dt="2020-02-03T03:28:40.333" v="639" actId="478"/>
          <ac:picMkLst>
            <pc:docMk/>
            <pc:sldMk cId="1865196493" sldId="285"/>
            <ac:picMk id="4" creationId="{8A9E4FBD-D97A-4717-A608-B80F2D1AD1D6}"/>
          </ac:picMkLst>
        </pc:picChg>
        <pc:picChg chg="del mod ord">
          <ac:chgData name="Eric Chitambar" userId="05f873b4-a386-453d-a2e0-769001d3b38e" providerId="ADAL" clId="{7F95D672-E699-40C5-9B06-EA8A47CC9C7B}" dt="2020-02-03T03:29:09.476" v="653" actId="478"/>
          <ac:picMkLst>
            <pc:docMk/>
            <pc:sldMk cId="1865196493" sldId="285"/>
            <ac:picMk id="6" creationId="{E6210492-651D-4A04-8E30-0C51B20AA973}"/>
          </ac:picMkLst>
        </pc:picChg>
        <pc:picChg chg="del mod ord">
          <ac:chgData name="Eric Chitambar" userId="05f873b4-a386-453d-a2e0-769001d3b38e" providerId="ADAL" clId="{7F95D672-E699-40C5-9B06-EA8A47CC9C7B}" dt="2020-02-03T14:59:36.958" v="2272" actId="478"/>
          <ac:picMkLst>
            <pc:docMk/>
            <pc:sldMk cId="1865196493" sldId="285"/>
            <ac:picMk id="6" creationId="{F8FC2AC5-7E56-401D-B30B-EEFF5ACC7C99}"/>
          </ac:picMkLst>
        </pc:picChg>
        <pc:picChg chg="mod">
          <ac:chgData name="Eric Chitambar" userId="05f873b4-a386-453d-a2e0-769001d3b38e" providerId="ADAL" clId="{7F95D672-E699-40C5-9B06-EA8A47CC9C7B}" dt="2020-02-03T14:58:05.371" v="2206" actId="1076"/>
          <ac:picMkLst>
            <pc:docMk/>
            <pc:sldMk cId="1865196493" sldId="285"/>
            <ac:picMk id="8" creationId="{A0718008-6054-438E-9F26-BFE72AC7E0A7}"/>
          </ac:picMkLst>
        </pc:picChg>
        <pc:picChg chg="del mod">
          <ac:chgData name="Eric Chitambar" userId="05f873b4-a386-453d-a2e0-769001d3b38e" providerId="ADAL" clId="{7F95D672-E699-40C5-9B06-EA8A47CC9C7B}" dt="2020-02-03T03:13:15.338" v="521" actId="478"/>
          <ac:picMkLst>
            <pc:docMk/>
            <pc:sldMk cId="1865196493" sldId="285"/>
            <ac:picMk id="8" creationId="{E6130FAC-4CBF-4CC5-A548-6D53A8A70B2B}"/>
          </ac:picMkLst>
        </pc:picChg>
        <pc:picChg chg="del mod ord">
          <ac:chgData name="Eric Chitambar" userId="05f873b4-a386-453d-a2e0-769001d3b38e" providerId="ADAL" clId="{7F95D672-E699-40C5-9B06-EA8A47CC9C7B}" dt="2020-02-03T13:07:07.496" v="1787" actId="478"/>
          <ac:picMkLst>
            <pc:docMk/>
            <pc:sldMk cId="1865196493" sldId="285"/>
            <ac:picMk id="9" creationId="{07FF9808-E6D8-4AF2-8E2E-A47F3FFAE7F2}"/>
          </ac:picMkLst>
        </pc:picChg>
        <pc:picChg chg="del mod">
          <ac:chgData name="Eric Chitambar" userId="05f873b4-a386-453d-a2e0-769001d3b38e" providerId="ADAL" clId="{7F95D672-E699-40C5-9B06-EA8A47CC9C7B}" dt="2020-02-03T14:57:40.753" v="2197" actId="478"/>
          <ac:picMkLst>
            <pc:docMk/>
            <pc:sldMk cId="1865196493" sldId="285"/>
            <ac:picMk id="11" creationId="{02CFA414-04BA-4794-86AF-9553A0314FF8}"/>
          </ac:picMkLst>
        </pc:picChg>
        <pc:picChg chg="del">
          <ac:chgData name="Eric Chitambar" userId="05f873b4-a386-453d-a2e0-769001d3b38e" providerId="ADAL" clId="{7F95D672-E699-40C5-9B06-EA8A47CC9C7B}" dt="2020-02-03T14:57:51.869" v="2199" actId="478"/>
          <ac:picMkLst>
            <pc:docMk/>
            <pc:sldMk cId="1865196493" sldId="285"/>
            <ac:picMk id="12" creationId="{7861D935-7018-45C4-944A-69624A7AD7BB}"/>
          </ac:picMkLst>
        </pc:picChg>
        <pc:picChg chg="del mod ord">
          <ac:chgData name="Eric Chitambar" userId="05f873b4-a386-453d-a2e0-769001d3b38e" providerId="ADAL" clId="{7F95D672-E699-40C5-9B06-EA8A47CC9C7B}" dt="2020-02-03T14:59:53.818" v="2286" actId="478"/>
          <ac:picMkLst>
            <pc:docMk/>
            <pc:sldMk cId="1865196493" sldId="285"/>
            <ac:picMk id="13" creationId="{F65D0C34-9E01-4524-AF1F-79BE7E953452}"/>
          </ac:picMkLst>
        </pc:picChg>
        <pc:picChg chg="del">
          <ac:chgData name="Eric Chitambar" userId="05f873b4-a386-453d-a2e0-769001d3b38e" providerId="ADAL" clId="{7F95D672-E699-40C5-9B06-EA8A47CC9C7B}" dt="2020-02-03T14:57:51.869" v="2199" actId="478"/>
          <ac:picMkLst>
            <pc:docMk/>
            <pc:sldMk cId="1865196493" sldId="285"/>
            <ac:picMk id="14" creationId="{0297C7C8-1695-4D10-9992-265516CF4461}"/>
          </ac:picMkLst>
        </pc:picChg>
        <pc:picChg chg="mod ord">
          <ac:chgData name="Eric Chitambar" userId="05f873b4-a386-453d-a2e0-769001d3b38e" providerId="ADAL" clId="{7F95D672-E699-40C5-9B06-EA8A47CC9C7B}" dt="2020-02-03T14:59:36.958" v="2271" actId="108"/>
          <ac:picMkLst>
            <pc:docMk/>
            <pc:sldMk cId="1865196493" sldId="285"/>
            <ac:picMk id="16" creationId="{888F7499-B791-4278-924E-E5739442DC33}"/>
          </ac:picMkLst>
        </pc:picChg>
        <pc:picChg chg="mod ord">
          <ac:chgData name="Eric Chitambar" userId="05f873b4-a386-453d-a2e0-769001d3b38e" providerId="ADAL" clId="{7F95D672-E699-40C5-9B06-EA8A47CC9C7B}" dt="2020-02-03T14:59:53.818" v="2285" actId="108"/>
          <ac:picMkLst>
            <pc:docMk/>
            <pc:sldMk cId="1865196493" sldId="285"/>
            <ac:picMk id="18" creationId="{1E596781-7B7A-4505-95C9-C023EB1250CD}"/>
          </ac:picMkLst>
        </pc:picChg>
        <pc:picChg chg="mod">
          <ac:chgData name="Eric Chitambar" userId="05f873b4-a386-453d-a2e0-769001d3b38e" providerId="ADAL" clId="{7F95D672-E699-40C5-9B06-EA8A47CC9C7B}" dt="2020-02-03T15:00:27.941" v="2293" actId="1076"/>
          <ac:picMkLst>
            <pc:docMk/>
            <pc:sldMk cId="1865196493" sldId="285"/>
            <ac:picMk id="20" creationId="{BA12DD2D-6137-45BA-BACF-EE3B65118C15}"/>
          </ac:picMkLst>
        </pc:picChg>
        <pc:picChg chg="mod">
          <ac:chgData name="Eric Chitambar" userId="05f873b4-a386-453d-a2e0-769001d3b38e" providerId="ADAL" clId="{7F95D672-E699-40C5-9B06-EA8A47CC9C7B}" dt="2020-02-03T15:01:47.242" v="2300" actId="1076"/>
          <ac:picMkLst>
            <pc:docMk/>
            <pc:sldMk cId="1865196493" sldId="285"/>
            <ac:picMk id="22" creationId="{1302432B-B716-40AC-8D82-B0936B1BC5B0}"/>
          </ac:picMkLst>
        </pc:picChg>
        <pc:picChg chg="add del mod">
          <ac:chgData name="Eric Chitambar" userId="05f873b4-a386-453d-a2e0-769001d3b38e" providerId="ADAL" clId="{7F95D672-E699-40C5-9B06-EA8A47CC9C7B}" dt="2020-02-03T15:06:44.294" v="2314" actId="478"/>
          <ac:picMkLst>
            <pc:docMk/>
            <pc:sldMk cId="1865196493" sldId="285"/>
            <ac:picMk id="23" creationId="{767B388C-31CF-4451-86A8-A549EA3D1C52}"/>
          </ac:picMkLst>
        </pc:picChg>
        <pc:picChg chg="mod ord">
          <ac:chgData name="Eric Chitambar" userId="05f873b4-a386-453d-a2e0-769001d3b38e" providerId="ADAL" clId="{7F95D672-E699-40C5-9B06-EA8A47CC9C7B}" dt="2020-02-03T15:06:44.294" v="2313" actId="108"/>
          <ac:picMkLst>
            <pc:docMk/>
            <pc:sldMk cId="1865196493" sldId="285"/>
            <ac:picMk id="25" creationId="{E01D42D7-95D8-4D8C-8007-BB2F0C951259}"/>
          </ac:picMkLst>
        </pc:picChg>
        <pc:picChg chg="add del mod">
          <ac:chgData name="Eric Chitambar" userId="05f873b4-a386-453d-a2e0-769001d3b38e" providerId="ADAL" clId="{7F95D672-E699-40C5-9B06-EA8A47CC9C7B}" dt="2020-02-03T15:08:05.839" v="2334" actId="478"/>
          <ac:picMkLst>
            <pc:docMk/>
            <pc:sldMk cId="1865196493" sldId="285"/>
            <ac:picMk id="26" creationId="{40F23CB4-2EAE-4621-8026-D8759EEEFA58}"/>
          </ac:picMkLst>
        </pc:picChg>
        <pc:picChg chg="del mod ord">
          <ac:chgData name="Eric Chitambar" userId="05f873b4-a386-453d-a2e0-769001d3b38e" providerId="ADAL" clId="{7F95D672-E699-40C5-9B06-EA8A47CC9C7B}" dt="2020-02-03T15:08:15.469" v="2346" actId="478"/>
          <ac:picMkLst>
            <pc:docMk/>
            <pc:sldMk cId="1865196493" sldId="285"/>
            <ac:picMk id="28" creationId="{4A5E9F58-4302-49FE-B650-5575F8C50D4B}"/>
          </ac:picMkLst>
        </pc:picChg>
        <pc:picChg chg="del mod ord">
          <ac:chgData name="Eric Chitambar" userId="05f873b4-a386-453d-a2e0-769001d3b38e" providerId="ADAL" clId="{7F95D672-E699-40C5-9B06-EA8A47CC9C7B}" dt="2020-02-03T15:17:49.946" v="2358" actId="478"/>
          <ac:picMkLst>
            <pc:docMk/>
            <pc:sldMk cId="1865196493" sldId="285"/>
            <ac:picMk id="30" creationId="{9F98952E-0189-4F2F-A26A-229940FBF7CB}"/>
          </ac:picMkLst>
        </pc:picChg>
        <pc:picChg chg="del mod ord">
          <ac:chgData name="Eric Chitambar" userId="05f873b4-a386-453d-a2e0-769001d3b38e" providerId="ADAL" clId="{7F95D672-E699-40C5-9B06-EA8A47CC9C7B}" dt="2020-02-03T15:39:45.963" v="2510" actId="478"/>
          <ac:picMkLst>
            <pc:docMk/>
            <pc:sldMk cId="1865196493" sldId="285"/>
            <ac:picMk id="32" creationId="{159BDE3C-AA02-4560-BEFE-C27D881CE254}"/>
          </ac:picMkLst>
        </pc:picChg>
        <pc:picChg chg="del mod ord">
          <ac:chgData name="Eric Chitambar" userId="05f873b4-a386-453d-a2e0-769001d3b38e" providerId="ADAL" clId="{7F95D672-E699-40C5-9B06-EA8A47CC9C7B}" dt="2020-02-03T15:39:56.795" v="2522" actId="478"/>
          <ac:picMkLst>
            <pc:docMk/>
            <pc:sldMk cId="1865196493" sldId="285"/>
            <ac:picMk id="34" creationId="{5785BF40-F667-44A1-87D7-A2FFACE3F465}"/>
          </ac:picMkLst>
        </pc:picChg>
        <pc:picChg chg="mod ord">
          <ac:chgData name="Eric Chitambar" userId="05f873b4-a386-453d-a2e0-769001d3b38e" providerId="ADAL" clId="{7F95D672-E699-40C5-9B06-EA8A47CC9C7B}" dt="2020-02-03T15:40:02.343" v="2523" actId="1076"/>
          <ac:picMkLst>
            <pc:docMk/>
            <pc:sldMk cId="1865196493" sldId="285"/>
            <ac:picMk id="36" creationId="{21631079-5C34-4A51-9677-424F11F2287E}"/>
          </ac:picMkLst>
        </pc:picChg>
        <pc:picChg chg="mod">
          <ac:chgData name="Eric Chitambar" userId="05f873b4-a386-453d-a2e0-769001d3b38e" providerId="ADAL" clId="{7F95D672-E699-40C5-9B06-EA8A47CC9C7B}" dt="2020-02-03T15:40:33.146" v="2530" actId="1076"/>
          <ac:picMkLst>
            <pc:docMk/>
            <pc:sldMk cId="1865196493" sldId="285"/>
            <ac:picMk id="38" creationId="{5A565A80-7C41-4B94-94EE-823E75DCCED4}"/>
          </ac:picMkLst>
        </pc:picChg>
      </pc:sldChg>
      <pc:sldChg chg="delSp modSp add delAnim">
        <pc:chgData name="Eric Chitambar" userId="05f873b4-a386-453d-a2e0-769001d3b38e" providerId="ADAL" clId="{7F95D672-E699-40C5-9B06-EA8A47CC9C7B}" dt="2020-02-03T15:32:02.818" v="2498" actId="478"/>
        <pc:sldMkLst>
          <pc:docMk/>
          <pc:sldMk cId="462586304" sldId="286"/>
        </pc:sldMkLst>
        <pc:picChg chg="mod ord">
          <ac:chgData name="Eric Chitambar" userId="05f873b4-a386-453d-a2e0-769001d3b38e" providerId="ADAL" clId="{7F95D672-E699-40C5-9B06-EA8A47CC9C7B}" dt="2020-02-03T15:26:19.547" v="2446" actId="1035"/>
          <ac:picMkLst>
            <pc:docMk/>
            <pc:sldMk cId="462586304" sldId="286"/>
            <ac:picMk id="4" creationId="{D7978B18-7891-49B3-8C9E-994B575A896D}"/>
          </ac:picMkLst>
        </pc:picChg>
        <pc:picChg chg="mod ord">
          <ac:chgData name="Eric Chitambar" userId="05f873b4-a386-453d-a2e0-769001d3b38e" providerId="ADAL" clId="{7F95D672-E699-40C5-9B06-EA8A47CC9C7B}" dt="2020-02-03T15:26:19.547" v="2446" actId="1035"/>
          <ac:picMkLst>
            <pc:docMk/>
            <pc:sldMk cId="462586304" sldId="286"/>
            <ac:picMk id="6" creationId="{BEF28E5B-2580-493A-8622-7C60AD10CBE3}"/>
          </ac:picMkLst>
        </pc:picChg>
        <pc:picChg chg="del mod">
          <ac:chgData name="Eric Chitambar" userId="05f873b4-a386-453d-a2e0-769001d3b38e" providerId="ADAL" clId="{7F95D672-E699-40C5-9B06-EA8A47CC9C7B}" dt="2020-02-03T14:48:37.616" v="2058" actId="478"/>
          <ac:picMkLst>
            <pc:docMk/>
            <pc:sldMk cId="462586304" sldId="286"/>
            <ac:picMk id="8" creationId="{F8C7713C-DAC6-47FC-9D74-83CF95C151A1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9" creationId="{9990E268-508C-48A2-AC1B-F9ECD3A8AC91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11" creationId="{FF08CA43-3C14-4ADE-A35E-3C2A30016664}"/>
          </ac:picMkLst>
        </pc:picChg>
        <pc:picChg chg="del mod ord">
          <ac:chgData name="Eric Chitambar" userId="05f873b4-a386-453d-a2e0-769001d3b38e" providerId="ADAL" clId="{7F95D672-E699-40C5-9B06-EA8A47CC9C7B}" dt="2020-02-03T14:52:10.123" v="2127" actId="478"/>
          <ac:picMkLst>
            <pc:docMk/>
            <pc:sldMk cId="462586304" sldId="286"/>
            <ac:picMk id="12" creationId="{71FFF601-4411-4C74-BFF0-6AEE5A9F290C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13" creationId="{0F6CA1F4-553E-421B-B9A2-BAC7F2617856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15" creationId="{F6EA0468-BD02-4A0C-BC52-87373FD19E9E}"/>
          </ac:picMkLst>
        </pc:picChg>
        <pc:picChg chg="mod">
          <ac:chgData name="Eric Chitambar" userId="05f873b4-a386-453d-a2e0-769001d3b38e" providerId="ADAL" clId="{7F95D672-E699-40C5-9B06-EA8A47CC9C7B}" dt="2020-02-03T15:26:06.426" v="2405" actId="1076"/>
          <ac:picMkLst>
            <pc:docMk/>
            <pc:sldMk cId="462586304" sldId="286"/>
            <ac:picMk id="16" creationId="{16292443-F84B-4A84-BF74-6B348DDA5863}"/>
          </ac:picMkLst>
        </pc:picChg>
        <pc:picChg chg="del mod">
          <ac:chgData name="Eric Chitambar" userId="05f873b4-a386-453d-a2e0-769001d3b38e" providerId="ADAL" clId="{7F95D672-E699-40C5-9B06-EA8A47CC9C7B}" dt="2020-02-03T15:24:28.693" v="2380" actId="478"/>
          <ac:picMkLst>
            <pc:docMk/>
            <pc:sldMk cId="462586304" sldId="286"/>
            <ac:picMk id="18" creationId="{AE7F3E6E-E744-432F-90DE-9ABE05817FBC}"/>
          </ac:picMkLst>
        </pc:picChg>
        <pc:picChg chg="del mod ord">
          <ac:chgData name="Eric Chitambar" userId="05f873b4-a386-453d-a2e0-769001d3b38e" providerId="ADAL" clId="{7F95D672-E699-40C5-9B06-EA8A47CC9C7B}" dt="2020-02-03T15:24:46.748" v="2392" actId="478"/>
          <ac:picMkLst>
            <pc:docMk/>
            <pc:sldMk cId="462586304" sldId="286"/>
            <ac:picMk id="20" creationId="{98F849B9-91DB-4E16-AF39-FDA53D1EFA18}"/>
          </ac:picMkLst>
        </pc:picChg>
        <pc:picChg chg="del mod ord">
          <ac:chgData name="Eric Chitambar" userId="05f873b4-a386-453d-a2e0-769001d3b38e" providerId="ADAL" clId="{7F95D672-E699-40C5-9B06-EA8A47CC9C7B}" dt="2020-02-03T15:26:02.016" v="2404" actId="478"/>
          <ac:picMkLst>
            <pc:docMk/>
            <pc:sldMk cId="462586304" sldId="286"/>
            <ac:picMk id="22" creationId="{8E159560-0324-44C6-8AF5-D133042EE143}"/>
          </ac:picMkLst>
        </pc:picChg>
        <pc:picChg chg="mod ord">
          <ac:chgData name="Eric Chitambar" userId="05f873b4-a386-453d-a2e0-769001d3b38e" providerId="ADAL" clId="{7F95D672-E699-40C5-9B06-EA8A47CC9C7B}" dt="2020-02-03T15:26:23.946" v="2447" actId="1076"/>
          <ac:picMkLst>
            <pc:docMk/>
            <pc:sldMk cId="462586304" sldId="286"/>
            <ac:picMk id="24" creationId="{35816691-0F14-49A2-9D20-B0CFD511B826}"/>
          </ac:picMkLst>
        </pc:picChg>
        <pc:picChg chg="del mod">
          <ac:chgData name="Eric Chitambar" userId="05f873b4-a386-453d-a2e0-769001d3b38e" providerId="ADAL" clId="{7F95D672-E699-40C5-9B06-EA8A47CC9C7B}" dt="2020-02-03T15:27:59.141" v="2466" actId="478"/>
          <ac:picMkLst>
            <pc:docMk/>
            <pc:sldMk cId="462586304" sldId="286"/>
            <ac:picMk id="26" creationId="{308E34ED-A452-4AD8-BD6A-3E24542495EA}"/>
          </ac:picMkLst>
        </pc:picChg>
        <pc:picChg chg="del mod ord">
          <ac:chgData name="Eric Chitambar" userId="05f873b4-a386-453d-a2e0-769001d3b38e" providerId="ADAL" clId="{7F95D672-E699-40C5-9B06-EA8A47CC9C7B}" dt="2020-02-03T15:32:02.818" v="2498" actId="478"/>
          <ac:picMkLst>
            <pc:docMk/>
            <pc:sldMk cId="462586304" sldId="286"/>
            <ac:picMk id="28" creationId="{5C859AE1-8498-47F8-9A82-BCC157B6638C}"/>
          </ac:picMkLst>
        </pc:picChg>
        <pc:picChg chg="mod ord">
          <ac:chgData name="Eric Chitambar" userId="05f873b4-a386-453d-a2e0-769001d3b38e" providerId="ADAL" clId="{7F95D672-E699-40C5-9B06-EA8A47CC9C7B}" dt="2020-02-03T15:32:02.818" v="2497" actId="108"/>
          <ac:picMkLst>
            <pc:docMk/>
            <pc:sldMk cId="462586304" sldId="286"/>
            <ac:picMk id="30" creationId="{37DE34C4-97EF-40B2-AC8C-B2FE56E85FAC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37" creationId="{B41F795E-D346-450E-A60F-1425C39C90B4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39" creationId="{EEFAE8D1-D852-413B-98D1-B697996C2F79}"/>
          </ac:picMkLst>
        </pc:picChg>
        <pc:picChg chg="del">
          <ac:chgData name="Eric Chitambar" userId="05f873b4-a386-453d-a2e0-769001d3b38e" providerId="ADAL" clId="{7F95D672-E699-40C5-9B06-EA8A47CC9C7B}" dt="2020-02-03T14:43:57.436" v="1979" actId="478"/>
          <ac:picMkLst>
            <pc:docMk/>
            <pc:sldMk cId="462586304" sldId="286"/>
            <ac:picMk id="41" creationId="{4B65E281-8AF2-44DC-9D33-62C8361729A7}"/>
          </ac:picMkLst>
        </pc:picChg>
        <pc:picChg chg="mod">
          <ac:chgData name="Eric Chitambar" userId="05f873b4-a386-453d-a2e0-769001d3b38e" providerId="ADAL" clId="{7F95D672-E699-40C5-9B06-EA8A47CC9C7B}" dt="2020-02-03T15:26:08.715" v="2406" actId="1076"/>
          <ac:picMkLst>
            <pc:docMk/>
            <pc:sldMk cId="462586304" sldId="286"/>
            <ac:picMk id="43" creationId="{607D9A88-093E-4D2E-835D-1A5C3033C2A0}"/>
          </ac:picMkLst>
        </pc:picChg>
        <pc:picChg chg="mod">
          <ac:chgData name="Eric Chitambar" userId="05f873b4-a386-453d-a2e0-769001d3b38e" providerId="ADAL" clId="{7F95D672-E699-40C5-9B06-EA8A47CC9C7B}" dt="2020-02-03T15:26:14.366" v="2430" actId="1035"/>
          <ac:picMkLst>
            <pc:docMk/>
            <pc:sldMk cId="462586304" sldId="286"/>
            <ac:picMk id="44" creationId="{6B047107-0132-4F95-9900-D7D110C2AC9B}"/>
          </ac:picMkLst>
        </pc:picChg>
        <pc:picChg chg="del mod">
          <ac:chgData name="Eric Chitambar" userId="05f873b4-a386-453d-a2e0-769001d3b38e" providerId="ADAL" clId="{7F95D672-E699-40C5-9B06-EA8A47CC9C7B}" dt="2020-02-03T14:44:27.658" v="1996" actId="478"/>
          <ac:picMkLst>
            <pc:docMk/>
            <pc:sldMk cId="462586304" sldId="286"/>
            <ac:picMk id="45" creationId="{08E06116-1253-45CC-A741-D50C7B3BFB75}"/>
          </ac:picMkLst>
        </pc:picChg>
        <pc:picChg chg="del mod">
          <ac:chgData name="Eric Chitambar" userId="05f873b4-a386-453d-a2e0-769001d3b38e" providerId="ADAL" clId="{7F95D672-E699-40C5-9B06-EA8A47CC9C7B}" dt="2020-02-03T14:44:37.484" v="2008" actId="478"/>
          <ac:picMkLst>
            <pc:docMk/>
            <pc:sldMk cId="462586304" sldId="286"/>
            <ac:picMk id="46" creationId="{C149C0FA-2C64-4994-8DC3-F9048908BAA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6T15:13:14.4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6984 10684 1839 0,'-2'-2'160'0,"-1"2"-160"0,1 0 0 0,-1 0 0 0,2 0 944 0,0 0 144 15,1 0 48-15,-2-2 0 0,0 4 944 0,-1-2 192 16,1 0 32-16,1 0 16 0,0 0-176 0,2 2-32 0,0-2-16 0,3 0 0 15,1 0-432-15,1 1-96 0,-6-1-16 0,0 0 0 16,0 0 96-16,0 0 16 16,49-5 0-16,-49 5 0 0,0 0-576 0,0 0-128 15,53-12 0-15,-53 12-16 0,0 0-480 0,0 0-80 16,56-10-32-16,-56 10 0 0,0 0-352 0,0 0 0 16,0 0 0-16,0 0 0 0,53 0-128 0,-47 1-64 15,-1 2 0-15,0-2 0 16,-1 1-432-16,-1 1-80 0</inkml:trace>
  <inkml:trace contextRef="#ctx0" brushRef="#br0" timeOffset="301.33">6952 10832 8287 0,'-6'7'368'0,"4"-4"80"0,2-3-448 0,0 0 0 0,0 0 0 0,0 0 0 15,3 3 1808-15,2-2 288 0,2 1 48 0,4 1 16 16,-11-3 1024-16,0 0 208 0,40 14 32 0,-26-11 16 0,-14-3-1216 0,29 11-240 16,-29-11-64-16,0 0 0 0,42 10-1184 0,-42-10-240 15,0 0-48-15,0 0-16 0,50 8-432 0,-50-8 0 16,0 0 0-16,0 0 0 0,0 0-128 0,53-8-16 0,-53 8 0 0,0 0 0 15,0 0-208-15,0 0-32 16,0 0-16-16,61-34-15344 0</inkml:trace>
  <inkml:trace contextRef="#ctx0" brushRef="#br0" timeOffset="1003.6">8025 10292 8287 0,'-1'0'736'0,"0"-2"-592"15,0 0-144-15,1 2 0 0,0 0 896 0,0-2 160 0,-2 2 32 0,0-4 0 16,-1 4 1408-16,1-2 272 0,-1 2 64 0,2 2 16 16,0-1-384-16,1 6-80 0,-1-1-16 0,1 2 0 15,0 5-640-15,0-3-128 0,0 2-16 0,1 2-16 16,-1 2-512-16,0 2-96 0,-1 1-32 0,1 1 0 15,-2 7-400-15,1-1-80 0,0 5 0 0,-2 2-16 16,1 2-176-16,-2-1-48 0,1 1 0 0,-2-2 0 16,1-4-208-16,-1-1 144 0,1-4-144 0,-1 4 128 15,2 6-128-15,-2-12 0 0,0-11 0 0,1 0 0 16,-1-1 0-16,1-3 0 0,1 2-144 0,0 0 144 16,2-3 0-16,0-2 0 0,1 2 0 0,0-3 0 15,1-3-224-15,1-2 64 0,2-2 16 0,0-3 0 16,-4 7-1600-16,0 0-320 0</inkml:trace>
  <inkml:trace contextRef="#ctx0" brushRef="#br0" timeOffset="1266.97">8290 10637 12895 0,'-3'9'576'0,"1"-6"112"0,1 1-560 0,-1-1-128 15,2-2 0-15,2 0 0 0,-1 0 2176 0,0-1 384 16,2 3 96-16,0-2 16 0,3 1 64 0,2-2 16 16,1 0 0-16,-9 0 0 0,0 0-576 0,0 0-128 15,0 0 0-15,60-6-16 0,-60 6-1152 0,0 0-240 0,0 0-32 16,61-3-16-16,-61 3-288 0,0 0-64 0,49 0-16 0,-49 0 0 16,0 0-224-16,46 2 0 0,-46-2 0 0,0 0 0 15,49 0 0-15,-49 0 0 0,0 0 0 0,46-1 0 16,-46 1 0-16,0 0 0 0,0 0 0 0,50-5-12720 15,-50 5-2416-15</inkml:trace>
  <inkml:trace contextRef="#ctx0" brushRef="#br0" timeOffset="2217.31">9226 10387 17503 0,'0'3'1552'0,"0"-3"-1232"0,0 1-320 0,-1-1 0 16,1 2 1776-16,0-2 288 0,0 4 64 0,-2 1 16 16,2 3 464-16,0-2 80 0,0 4 32 0,-1-1 0 15,1 3-1136-15,-1-3-240 0,1 4-32 0,-1-1-16 16,1 2-704-16,-2 2-144 0,1 2-16 0,0 1-16 16,1 0-176-16,-1 3-48 0,0 1 0 0,-2 2 0 15,2 1-192-15,-2 1 144 0,1 2-144 0,-1-1 128 0,0-2-128 16,-1-1 0-16,0 0 0 0,2-6 0 0,-1 0 0 0,1-3 0 15,-1 0 0-15,1-1 0 0,1-4 0 0,1 0 0 16,-2-1 0-16,1-4 0 0,1-2-128 0,1 0 128 16,1-2 0-16,-1 1 0 0,0-3 0 0,0 0 0 15,2-3 0-15,-1-1 0 0,1-1-128 0,1-1 128 16,-2-1 0-16,-2 7 0 0,0 0 0 0,12-43 0 16,-12 43 0-16,9-40 0 0,-9 40 0 0,7-47 0 15,-7 47 0-15,5-41 0 0,-2 23 0 0,-2-2 0 16,0-5 0-16,1-1 0 0,-1 1 0 0,0-1 0 15,-1-2 0-15,0-3 0 0,0 3 0 0,0 2 0 0,0 1 0 0,0-1 0 16,0 5 0-16,-1 1 0 16,0 2 0-16,-2 2 0 0,1 3 0 0,-1 1 0 15,1 6 0-15,0-1 0 0,1 4 0 0,0 3 0 16,1-3 0-16,0 3 0 0,0 3 0 0,1-3 0 0,0 0 0 0,3 2 0 16,0-2 0-16,2 1 0 0,1 2 0 0,-7-3 0 15,0 0 0-15,0 0 0 0,45 7 0 0,-45-7 0 16,0 0 0-16,44 11 0 0,-30-7 128 0,1 2-128 15,1 2 0-15,-2 0 0 0,-1 1 0 0,0-1 0 16,-2 0 0-16,0 2 0 0,-1 0 0 0,0 0 0 16,1 5 0-16,-4-3 0 0,1-2 0 0,-2 2 0 15,-1 1 0-15,0-2 0 0,-2 4 0 0,0-5 0 16,-1 2 0-16,0 0 0 0,-1-2 0 0,-2-4 0 16,1 3 0-16,-3-4 0 0,1 0 0 0,-1-1 0 0,-2-1 0 0,-1 2 0 15,0-4 0-15,-2 2 0 0,-1-3 0 16,-3 2 0-16,-1-2 0 0,0 0 0 15,1 2 0-15,-2-2 0 0,0 2 0 0,-1-2 0 0,1 3 0 0,2-2 0 16,1 1 0-16,2 2 0 0,0-1 0 0,3 0 0 0,1 0 0 0,3-2 0 16,-1 1 0-16,3 1 0 15,2-3 0-15,0 0 0 0,2 0-160 0,2-3 160 16,-6 3 0-16,0 0-144 16,0 0-1168-16,0 0-224 0</inkml:trace>
  <inkml:trace contextRef="#ctx0" brushRef="#br0" timeOffset="2883.89">9918 10396 6447 0,'2'-3'576'0,"-2"3"-576"0,1-2 0 0,-1 1 0 0,0 1 944 0,0-3 80 16,1 0 0-16,0 0 16 0,1-3 944 0,-1 2 176 15,-1 0 32-15,0 2 16 0,-1 0 128 0,-2 0 32 16,-1 4 0-16,-1 0 0 0,2-2-448 0,-3 2-64 16,-2 2-32-16,1-1 0 0,-2 0-608 0,0 4-112 15,-1-4-16-15,-1 3-16 0,0 7-336 0,3-7-64 16,0-2-16-16,0-1 0 0,-1 4-272 0,-1 1-48 16,-2 2-16-16,-2 2 0 0,2 5-80 0,-1-5-32 0,2 4 0 0,2 0 0 15,1 3-80-15,-1-1-128 0,2 1 176 0,-1 3-176 16,2 4 160-16,0-1-160 0,2 3 128 0,-1 1-128 15,2-1 0-15,-1 0 0 0,1 2 128 0,3-3-128 16,0-4 0-16,3 0 0 0,-1 2 0 0,3-3 0 16,-1-3 0-16,1-1 0 0,0-1 0 0,1-2 0 15,2 0 0-15,-1-1 0 0,0-2 0 0,3 1 0 16,1-1-128-16,0 1 128 0,1-4 0 0,-4-1 0 16,-2-4-128-16,1 0 128 0,0 0-160 0,0-2 160 15,0-2-1312-15,-1 0-160 0,0 0-48 16,-1-2-15392-16</inkml:trace>
  <inkml:trace contextRef="#ctx0" brushRef="#br0" timeOffset="3533.96">10110 10970 5519 0,'-1'0'496'0,"1"0"-496"0,0 2 0 0,0-2 0 15,0 0 1360-15,0-2 176 0,0 2 48 0,1-2 0 16,0-1 672-16,2 0 144 0,-3 3 32 0,0 0 0 15,0 0 192-15,24-47 64 0,-24 47 0 0,0 0 0 16,29-57-800-16,-29 57-160 0,22-48-16 0,-22 48-16 0,21-44-544 0,-21 44-128 16,0 0 0-16,31-60-16 0,-31 60-464 0,0 0-96 15,27-53 0-15,-27 53-16 0,0 0-224 0,23-42-32 16,-23 42-16-16,0 0 0 0,0 0-160 0,29-53 160 16,-29 53-160-16,0 0 160 0,0 0-160 0,27-42 0 15,-23 36 144-15,0-1-144 0,0 3 128 0,-2 2-128 0,-1 0 128 0,1 2-128 16,-1 0 128-16,0 2-128 0,-1 4 160 0,0 1-160 0,0-1 224 15,0 4-48 1,-1 2-16-16,1 4 0 0,0 3-32 0,-1-6-128 16,1-4 192-16,0 2-64 0,1 6-128 0,-1 9 0 15,1 7 0-15,-1 4 128 0,1 3-128 0,0-1 0 16,1-5 0-16,-2-1 0 0,1-3 0 0,0-4 0 16,0-6 0-16,-1 1 0 0,3-2 0 0,-2-3 0 15,0 0 0-15,2-2 0 0,-1 0 0 0,1-1 0 0,1-7 0 16,-2 0 0-16,0-5-144 0,1 2 144 0,1-6 0 0,-2 0 0 31,-1-1-512-31,1-2 16 0,-1 3 0 0,-2 0-12048 0,2-4-2400 0</inkml:trace>
  <inkml:trace contextRef="#ctx0" brushRef="#br0" timeOffset="3799.64">10225 10814 2751 0,'-4'4'256'0,"3"-2"-256"0,0 1 0 0,1-2 0 16,0 1 1552-16,0-2 272 0,1 1 48 0,2 2 16 15,0 1 1648-15,2 1 336 0,4 1 64 0,0-3 16 16,2 1-880-16,-11-4-160 0,0 0-32 0,0 0-16 16,49 3-1392-16,-49-3-256 0,0 0-64 0,0 0-16 0,59-13-704 0,-59 13-144 15,0 0-32-15,0 0 0 0,56-12-256 16,-56 12 0-16,0 0 0 0,0 0 0 0,0 0-192 0,0 0 48 15,0 0 16-15,52-10-11328 16,-48 8-2272-16</inkml:trace>
  <inkml:trace contextRef="#ctx0" brushRef="#br0" timeOffset="4599.58">10853 10668 4255 0,'-2'-3'0'0,"1"1"176"0,-1 1-48 0,1-3 0 0,0 4-128 0,1 1 0 0,-1 2 0 0,-1-3 0 15,1 0 1616-15,-3 0 304 0,2 0 48 0,-3 0 16 16,1 1 0-16,1 1 0 0,-1-2 0 0,1 3 0 16,2-3-320-16,-1 1-64 0,0 2-16 0,2-3 0 15,-1 0 32-15,1 2 16 0,-1-2 0 0,1 4 0 16,0-2-80-16,0-2-16 0,0 4 0 0,0-2 0 16,0 3-416-16,0 2-96 0,1-1 0 0,-1 2-16 15,1 2-496-15,-1 0-80 0,2 3-32 0,-1-1 0 16,0 2-224-16,2-2-48 0,-2 3-128 0,1-5 192 15,3 0-192-15,-1-2 0 0,1 2 0 0,1-4 0 16,-1 0 0-16,2-3 0 0,2-2 0 0,1 2 0 16,-10-3 0-16,0 0 0 0,0 0 0 0,0 0 0 15,62-10 0-15,-62 10-128 0,0 0 128 0,0 0 0 0,54-13 0 16,-54 13 0-16,0 0 0 0,0 0 0 0,0 0 0 0,60-28 0 16,-60 28 0-16,0 0 0 0,0 0 0 0,0 0-128 15,0 0 128-15,32-51 0 0,-32 51 0 0,0 0 0 16,6-31-128-16,-5 18 128 0,0 0 0 0,-1 1 0 15,-1 0 0-15,0 2 0 0,0 0 0 0,-1 4 0 16,1-3 0-16,-1 5 0 0,1-2 0 0,-1 2 0 16,0 2 0-16,-1-2 0 0,1 4 0 0,-1 1 0 15,1 2 0-15,-1-1 0 0,2 2 0 0,-1 2 0 16,0 1 0-16,1-4 0 16,1 6-880-16,0-4-64 0,3 3-16 0,-1 1-16128 0</inkml:trace>
  <inkml:trace contextRef="#ctx0" brushRef="#br0" timeOffset="5424.17">11296 11083 5519 0,'1'-1'496'0,"-1"-4"-496"0,1 2 0 0,-1-1 0 16,2 0 2240-16,-2 2 368 0,1-2 64 0,1-5 16 15,-2 9 912-15,0 0 192 0,13-54 48 0,-13 54 0 16,10-45-1280-16,-10 45-240 0,7-49-48 0,-7 49-16 16,7-47-1120-16,-7 47-240 0,7-42-32 0,-7 42-16 15,5-38-400-15,-5 38-96 0,3-31-16 0,-3 31 0 16,0 0-144-16,4-33-16 0,-3 27-16 0,0-4 0 16,1 2-32-16,-1 2 0 0,0-1 0 0,0 4 0 0,1-1-128 0,-1-1 128 0,0 4-128 0,0-4 128 15,2 4-128-15,-1-3 0 0,1 4 0 0,-1-3 0 16,1 3 0-1,-1-2 0-15,-1 1 128 0,3 1-128 0,-1 0 0 0,-1 0 0 16,2 0 0-16,-2 1 0 0,1-1 0 0,0 2 0 16,0 1 0-16,1-2 128 0,-1 2-128 0,1 0 0 15,1 3 0-15,-3-6 0 0,0 0 0 0,0 3 0 16,1-2 0-16,0 4 0 0,4 1 0 0,0 4 0 16,3-2 0-16,-2 0 0 0,2 1 0 0,-1-2 0 15,1 2 0-15,-3-3 0 0,2-1 0 0,-2 1 0 16,0-1 0-16,-1-1 0 0,-3 2 0 0,0-2 0 15,-1 2 0-15,0-3 0 0,-4 3 0 0,1-3 0 16,-1 4 0-16,-2-4 0 0,0 4 0 0,-1-4 0 0,0 2 0 16,-1-1 0-16,1 2-256 0,-1-3 64 0,0 0 0 15,-1 1 16-15,0 2 32 0,0-3 0 0,2 0 0 16,-1 1 0-16,0 1 144 0,-1-5 0 0,2 4 0 0,2-3 0 16,0 4 0-16,1-4 0 0,1 2 0 0,1-1 0 15,0 2 0-15,0-2 0 0,1-1 0 0,0 2 0 16,0-1 0-16,2 2 144 0,-2-3-144 0,3 2 160 15,-1-1-16-15,1 0 0 0,0 0 0 0,1 0 0 0,1 2-144 0,0-1 160 0,2 0-160 16,0 0 160-16,0 1-160 0,-1-1 0 0,3 0 0 0,1 0 128 31,-4 1-128-31,1-1 0 0,2-1 0 0,0 2 0 16,0 0 0-16,1-2 0 0,-1 2 0 0,0 2 0 16,-1-4 0-16,-1 2 0 0,-2-1 0 0,-1 0 0 15,0 3 0-15,0 1 0 0,-3-4 128 0,1 4-128 0,-2-1 0 16,0 1 0-16,-1-2 0 0,0 1 0 0,-1 0 0 0,0 1 0 0,-2-2 0 0,0 0 0 15,0 1 0-15,-2-3 0 0,0 1 0 0,-2 0 0 16,-1 1 0-16,0-2 0 16,0 0 0-16,5-3 0 0,-1 1 0 0,0 2 192 15,-1-3-192-15,-1 2 192 0,0-2-16 0,-5 4 0 16,-4 0 0-16,-6 0 0 0,-1 4-48 0,-3-2-128 16,1 0 192-16,1 2-64 0,2 0-128 0,2 1 192 15,2-2-192-15,3 2 192 0,3-3-192 0,3 0 128 16,0 1-128-16,2-4 128 0,2 1-128 0,3-1 0 15,0-3 0-15,2 0 0 0,3-5 0 0,0-3 0 0,-4 8-128 0,0 0 128 32,0 0-688-32,33-51-64 0,-33 51-16 0,0 0-18320 0</inkml:trace>
  <inkml:trace contextRef="#ctx0" brushRef="#br0" timeOffset="6767.11">10296 10422 911 0,'-2'0'0'0,"1"0"0"15,0 0 0-15,0 0 0 0,-1 0 400 0,1 0 0 16,-1 0 0-16,-2 0 0 0,-1 0-96 0,0 0-32 16,0-3 0-16,0 3 0 0,1-1 0 0,1 1 0 15,0-2 0-15,1 2 0 0,-1-3 368 0,1 3 80 16,1-1 16-16,-1 1 0 0,0 1 80 0,1-1 16 15,-1-1 0-15,0 1 0 0,1 0 0 0,-1 0 16 16,1 0 0-16,0 1 0 0,-1 2-272 0,0-3-48 16,1 2-16-16,0-2 0 0,0 1-48 0,1-1-16 0,0 3 0 0,0-3 0 15,-2 0-80-15,1 2-32 0,1-2 0 16,-1 0 0-16,0 0 240 0,-1 0 64 0,0 2 0 16,-1-2 0-16,1 2 320 0,-1-2 80 0,0 0 16 0,0 3 0 15,2-3-272-15,0 0-48 0,-2 0-16 0,0 1 0 16,-1-1-256-16,-1 0-48 0,0 2-16 0,0-2 0 15,0 0 32-15,1 0 0 0,1 1 0 0,-2-1 0 16,2 3-160-16,1-3-16 0,-2 2-16 0,2-2 0 16,2 2-240-16,-3 0 128 0,1 2-128 0,-1-2 0 15,2 1 128-15,0-2-128 0,0 1 0 0,-2 1 0 16,2 1 0-16,-2-1 0 0,2 4 0 0,0-1 0 0,-2-4 0 0,2 4 0 16,0-2 0-16,0 2 0 15,-1-2 0-15,1 2 0 0,1 0-128 0,-1 4 128 16,1-4 0-16,0 4 0 0,0 3 0 0,0-3 0 15,0 4-128-15,1-1 128 0,0 3 0 0,1-3 0 0,-1 4-128 16,0 0 128-16,0-4 0 0,1 2 0 0,-2 1 0 0,0-2-128 16,0 1 128-16,-3-3 0 0,2-1 0 0,-2 4 0 15,1 5 0-15,-2-5 0 0,2-8 0 0,-2-2 0 16,0 3 0-16,1 0 0 0,0-2 0 0,-1 4 0 16,1-1 0-16,0-2 0 0,2 0 0 0,0-1-128 0,0 2 128 0,-1 0 0 15,2-2 0-15,0 3 0 16,0-2-128-16,0 2 128 0,0-3 0 0,0 1 0 15,0 0 0-15,0-1 0 0,0 0 0 0,0 0 0 16,0-2 0-16,0 1 0 0,0 0 0 0,0 0 0 16,0-2 0-16,-1 0 0 0,0 1 0 0,1 2 0 15,0-3 0-15,-1 1 0 0,1 1 0 0,-2-1 0 16,2-2 0-16,0 2 0 0,-1 0 0 0,1-1 0 0,0 0 0 16,1 1 0-16,1 1 0 0,-1-2 0 0,1 1 0 15,0-2 0-15,0 2 0 0,2 1 0 0,1-1-128 0,-2 2 128 16,0-5 0-16,1 4 0 0,-1-1 0 0,0 0 0 15,-1 2 0-15,1 0 0 0,-1 0 0 0,-1 0 144 16,1-2 240-16,-1 1 64 0,-1-1 0 0,0-1 0 16,1 1 16-16,-1 1 16 0,1-4 0 0,1 4 0 15,-1-4-112-15,0 2-32 0,3-3 0 0,0 0 0 16,-2 0-144-16,0 0-48 0,2 0 0 0,-1 0 0 16,0 0-144-16,2-3 0 0,-1 2 0 0,0-1 0 15,1 2 0-15,1 0 0 0,0 0 0 0,-1 0 0 16,1 0-208-16,0 0 16 0,1 0 16 0,-3-3-15088 15</inkml:trace>
  <inkml:trace contextRef="#ctx0" brushRef="#br0" timeOffset="7872.1">11706 10649 4607 0,'-2'7'400'0,"1"-6"-400"15,1-2 0-15,0 1 0 0,0-3 1152 0,-2 2 160 16,1 1 32-16,0-3 0 0,1 1 464 0,-1-2 112 15,2-2 0-15,0-1 16 0,2 0-400 0,-3 7-96 16,0 0-16-16,0 0 0 0,0 0-304 0,0 0-64 16,0 0-16-16,31-47 0 0,-28 44-32 0,0 0-16 15,1 3 0-15,-1-2 0 0,1 2-144 0,0 0-16 16,-1 0-16-16,1 2 0 0,0-2-224 0,-1 1-32 0,0 1-16 0,-1-1 0 16,0 1-192-16,0-2-32 0,1 0-16 0,-1 2 0 15,1-2-96-15,-1 2-16 0,1-2 0 0,-1 3 0 16,-1-3 32-16,2 3 0 0,-2 0 0 0,1 1 0 15,0 2-16-15,-1 1 0 0,0 2 0 0,0-1 0 16,1 2 32-16,-1 3 0 0,0 0 0 0,-1 2 0 16,1-1-80-16,-1 1-16 0,2-2 0 0,-2 2 0 15,0-1-16-15,1-2-128 0,-1 0 192 0,0 1-64 16,1-6 0-16,-1 3-128 0,0-1 192 0,0-1-64 16,0-1-128-16,1 0 192 0,2 3-192 0,-2 1 192 15,0-1-192-15,2 0 0 0,-2 0 0 0,1 0 0 0,0 1 0 0,0-1 0 16,-1-4 0-16,2 4 0 0,-2-4 0 15,0 1 0-15,2 2 0 0,-2-3 0 0,1 0 0 16,0 0 0-16,-1 1 0 0,0-4 0 0,0 4 0 0,1-4 0 16,-2 1 0-16,1 1 0 0,0-1 0 0,0-1 0 15,1 2 0-15,-1-1 0 0,-1-2 0 0,0 2 0 16,1-1 0-16,-1 2 0 0,0 0 0 0,1-2 0 16,-1 3 0-16,0 1 0 0,2-1 0 0,-2 0 192 15,1 0-192-15,-1 2 192 0,0 0-48 0,0-2 0 0,1 4 0 0,-1-4 0 0,-1 2-144 0,1-2 0 16,1-1 144-16,0 1-144 0,0-2 0 15,1-3 0 1,-1 2 0-16,-1-1 128 0,0-1-128 0,0 2 0 16,0-1 0-16,0-2 0 0,0-2 0 0,-1 2 144 15,1 0-144-15,-3 2 0 0,2-2 192 0,-1 0-192 16,-1 2 192-16,1-2-192 0,-2 2 192 0,1-2-192 0,0 0 192 16,-1 0-192-16,0 0 160 0,1 0-160 0,0 0 128 0,-1 2-128 15,-1 0 128-15,2-2-128 0,-2 0 0 0,0-2 128 16,-1 2-128-16,1 0 160 0,-1 0-160 0,-1 0 160 15,1 0-160-15,0 0 160 0,0 0-160 0,0 0 160 16,-2 0-160-16,2 0 160 0,0 0-160 0,0 0 160 16,-1 0-160-16,0-2 0 0,0-2 0 0,0 2 128 15,4 4-128-15,-2 0 0 0,2 0 0 0,1 0 0 16,-1-2 0-16,2 2 0 0,0 0 0 0,0-4 0 16,1 2 0-16,0-2 0 0,0 0 0 0,1 0 0 15,0-2-512-15,3-2 0 16,-4 6 16-16,0 0-11904 0,0 0-2384 0</inkml:trace>
  <inkml:trace contextRef="#ctx0" brushRef="#br0" timeOffset="8542.64">12165 10516 4959 0,'-1'-3'448'0,"0"3"-448"0,1 0 0 0,0 0 0 15,0 0 0-15,-2 0 0 0,2 0 0 0,-1 0 0 16,1 0 512-16,-1 0 64 0,1-2 0 0,0 1 32 15,1 1-352-15,0-3-64 0,2-1 0 0,-1 2 0 16,1-2 336-16,1 2 64 0,-2-1 16 0,1 2 16 16,-1-3 512-16,-1 4 96 0,1-2 32 0,-2 2 16 15,0-4 720-15,0 4 144 0,-2 0 32 0,1 0 0 16,-1 1 768-16,-1 2 128 0,-1-3 48 0,-1 0 16 16,0 2-1008-16,1-2-208 0,-4 0-32 0,2 0 16 15,0 2-1136-15,-2-2-240 0,1 0-32 0,-1 0 0 16,4-2-304-16,-4 2-64 0,1 0-128 0,-1 2 224 15,0-2-224-15,0 2 0 0,1-2 128 0,-1 0-128 16,1 1 0-16,1 2 0 0,0-1 0 0,-1 2 0 16,2-2 0-16,-1 0 0 0,1 3 0 0,0-2 0 0,2 0 0 15,-2 1 0-15,1 2 0 0,2-3 0 0,-2 4 128 16,1-1-128-16,2 0 0 0,0-2 0 0,0 2 0 0,-1 0 0 16,2-2 0-16,0 1 0 0,2-2 0 0,-2 4 0 0,2-1 0 0,-1 0 0 15,2 1 0 1,-1 0 0-16,2-1 0 0,0 0 0 0,1 0 0 0,-2 0 0 15,5-2 0-15,-2 0 0 0,1 1 0 0,1-4 0 16,-8-1 0-16,0 0 0 0,0 0 0 0,34 10 0 16,-25-8 0-16,1 2 0 0,0-2 0 0,-1 5 0 15,0 1 0-15,-2-4 0 0,-7-4 0 0,0 0 0 16,0 0 0-16,0 0 0 0,0 0 0 0,0 0 0 16,0 0-128-16,52-22 128 0,-47 19 0 0,1 0 0 15,0 0 0-15,0-1 0 0,0 2 0 0,0-2 0 0,1 1 0 16,-1 0 0-16,-1-1-272 0,0 1 32 0,0 0 16 15,0-1 0 1,-2 2-720-16,1-1-144 0,0 2-16 0,-2-1-16 16,2 2-1440-16,-2-3-272 0</inkml:trace>
  <inkml:trace contextRef="#ctx0" brushRef="#br0" timeOffset="9366.93">12502 10337 5183 0,'0'0'448'0,"0"0"-448"0,0 0 0 0,-2 0 0 15,2 0 1088-15,0 0 112 0,-1 2 16 0,1-2 48 16,-1 4 1024-16,1-2 208 0,0 2 32 0,0 0 48 16,2-2-128-16,0 2-16 0,1 2-16 0,0-2 16 15,2 1-192-15,0 0-32 0,0 0-16 0,1 1 32 16,1 1-720-16,1 2-144 0,-1-3-16 0,-1 4 0 16,0-1-640-16,2 0-128 0,-1 1-16 0,1 3 16 15,0 0-320-15,0 2-80 0,0 1-16 0,0-2 32 16,-3-2-192-16,1 1 128 0,0 1-128 0,1 2 160 15,-2 1-160-15,0 1 0 0,-1-2 0 0,-1 3 0 16,-1-3 0-16,1 0 0 0,-2-4 0 0,-1 2 0 16,1 1 0-16,-1-2 0 0,0 2 0 0,-1-1 0 0,1 1 0 15,-1-2 0-15,1 2 0 0,-3-3 0 0,2 2 0 16,-2-2 0-16,1-3 0 0,-2 1 0 0,0 2 0 16,1-2 0-16,-1 0 0 0,0-1 0 0,3-6 0 15,-1 4 0-15,-1-4 0 0,-1 6 0 0,-1-3 0 0,1 4 0 0,-3-3 0 16,1 2 0-16,0 0 0 15,0-2 0-15,1 2 0 0,-1-2 0 0,-1 6 0 0,1-7 0 16,1 0 0-16,0-2 0 0,0 1 0 0,1-2 0 16,0 1 0-16,-1-1 0 0,1 3 0 0,-1 0 0 15,-1-1 0-15,-1 3 0 0,2-4 0 0,0 1 0 16,0 1 0-16,-1 0 0 0,1 2 0 0,-2 1 0 16,3-3 0-16,-4 1 0 0,3 2 0 0,0-2 0 15,0-2 0-15,2 0 0 0,0 0 0 0,-1-1 0 0,1 0 0 16,-1 0 0-16,1-2 0 0,1 0 0 0,0 1 0 0,-2-3 0 15,1 1 0-15,0-1 0 0,0 0 0 0,-1 0 0 16,1 0 0-16,-1 0 0 0,-1-1 0 0,0 1 0 16,-1 1 0-16,0 1 0 0,-2-2 0 0,2 4 0 15,-1-1-144-15,-1-3 144 0,1 0-128 0,2 0 128 32,1 0-464-32,2 3-16 0,-1 0 0 0,2-3 0 15,2 0-880-15,-1-3-176 0,2 0-48 0,-1-4-15088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6T15:18:01.8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18708 8373 911 0,'0'-3'0'0,"1"0"0"0,0 0 0 0,-1 3 0 16,1-2 0-16,1-2 0 0,-1 0 0 0,3-6 0 0,1-1-176 0,0 0 176 16,1 2-128-16,-3 0 128 0,1 2 0 0,-3 4 0 0,1-2 0 0,-2 1 0 15,0 2 0-15,-2 2 0 0,0-2 0 0,-1 4 0 16,1 0 0-16,0 1 0 16,-2 0 160-16,0 0-160 0,2-2 0 0,2 1 128 15,-2 1-128-15,1-2 0 0,1 2 832 0,0-3 128 16,1 1 32-16,-1-1 0 0,2 1 352 0,-1-1 64 15,0 0 0-15,0 0 16 0,1 0-16 0,-1-2-16 16,-1 2 0-16,0-4 0 0,1 1 16 0,0 0 0 16,1 0 0-16,-1 0 0 0,-1-4-432 0,1 2-80 0,-1 0 0 0,0 3-16 15,-1-2-112-15,0-1 0 0,-1 4-16 16,0-4 0-16,-1 4 16 0,1-2 16 0,-1 2 0 0,1 1 0 16,-1-1-176-16,1 0-32 0,-1 1-16 0,2-3 0 15,0 3-176-15,0 0-16 0,0 0-16 0,-1-1 0 16,2 1-192-16,-1 0-32 0,-1-2-128 0,-1 2 192 15,1-3-192-15,-3 2 0 0,-1 1 128 0,-1 0-128 16,1 0 192-16,0 0-16 0,-3 1 0 0,1 4 0 16,-1-1 16-16,0-1 16 0,1 4 0 0,-2-4 0 15,1 3 48-15,-1-1 0 0,2 2 0 0,-2 0 0 16,1-1-112-16,-1-2-16 0,0 2 0 16,0-2 0-16,2 1 0 0,-1 1-128 0,-1-2 192 0,0-1-64 15,3 2 32-15,-2-1 0 0,-1 2 0 0,-2 0 0 16,1 1 32-16,-2-1 16 0,-3 4 0 0,0 0 0 15,-2 3-64-15,0 0-16 0,0 1 0 0,1 2 0 0,2-3-128 16,0 3 128-16,0-4-128 0,1 2 128 0,2-2-128 16,-3 1 0-16,2-1 0 0,-2 2 0 0,2-3 0 0,1-1 0 15,0 2 0-15,1-2 0 0,2-3 0 16,-1 2 0-16,-1 1 0 0,0 0 0 0,1-2 0 0,-1 1 0 16,2 1 0-16,-1-4 0 0,2 1 0 0,-1 2 0 0,1-3 0 0,1 1 0 15,2-4 0-15,1 3 0 16,-1-2 0-16,2 0 0 0,0-3 0 0,2-1 0 15,0 1 0-15,0-1 0 0,1-1 0 0,0 0 0 16,1 0-144-16,1-6 144 0,2 1 0 0,0 0 0 16,2-4-128-16,-1-2 128 0,2 2 0 0,1 0-128 15,-1-2 128-15,2 0 0 0,-2 1-160 0,1 3 160 0,-1-5-128 0,0 3 128 0,1-2 0 0,0 2-160 32,0 0 160-32,-1 0 0 0,1 2-176 0,-1-5 176 0,1 3-160 15,-1 1 160-15,0-3-128 0,1 1 128 0,-1-1 0 16,-1 0-144-16,1 2 144 0,-4-3 0 15,2 3 0-15,-2 2 0 0,-1-1 0 0,-1 2 0 0,-1 1 0 0,-1 2 0 16,-1-2 0-16,-1 3 0 0,0-1 0 0,-2 4 0 16,1 0 0-16,-1 0 0 0,-1 0 0 0,0 2 128 15,-1 3-128-15,-1-2 0 0,-1 4 0 0,2-4 0 16,-1 2 0-16,0 3 0 0,0-2 0 0,0 0 128 16,0 3-128-16,1-2 0 0,1-1 0 0,-2 3 0 15,2-3 0-15,-1 4 0 0,-1-3 0 0,2 5 0 16,0-5 0-16,0 2 0 0,-1 0 0 0,0 1 128 15,1-1-128-15,-2 1 0 0,1 0 0 0,1-2 0 16,0 0 0-16,-2 1 0 0,2 0 0 0,-1-2 0 0,0 1 0 16,1 2 0-16,1-2 0 0,0 0 0 0,2 0 0 0,0-2 0 0,2 3 0 0,-2-3 0 15,3 0 0 1,-1 0 0-16,1 4 0 0,0-3 0 0,1 2 0 0,1-3 0 16,0 0 0-16,-1 1 0 0,1-1 0 0,0 0 0 15,-1-2 0-15,2-2 0 0,-1 2 0 0,-1-2 0 0,3 0 0 0,-1-2-128 16,0 0 128-16,2-2 0 15,1 2 0-15,1-2 0 0,-1-2 0 0,1 2 0 16,-1-1 0-16,2 2 0 0,-1-2 144 0,2 3 16 16,0 0 0-16,-2 0 0 0,0 0-32 0,2 3 0 15,-9-3 0-15,0 0 0 0,0 0-128 0,0 0 0 16,48 20 0-16,-48-20 0 0,0 0 0 0,0 0 0 16,0 0 0-16,61 8 0 0,-61-8 0 0,0 0 0 15,0 0 0-15,0 0 0 0,64-12 0 0,-64 12 0 0,0 0 0 0,0 0 0 16,0 0 0-16,53-12 0 0,-53 12 0 0,0 0 0 15,0 0-144-15,0 0 144 0,0 0-192 0,0 0-10768 16,0 0-2160-16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6T15:27:09.7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17105 5560 5007 0,'0'0'448'0,"45"-23"-448"0,-45 23 0 0,0 0 128 0,0 0-128 16,0 0 128-16,0 0-128 0,0 0 0 0</inkml:trace>
  <inkml:trace contextRef="#ctx0" brushRef="#br0" timeOffset="2099.58">17289 5158 4191 0,'0'0'384'0,"0"0"-384"0,0 0 0 0,0 0 0 16,0 0 1360-16,0 0 208 0,0 0 32 0,43-23 16 15,-43 23-80-15,0 0 0 0,44-27-16 0,-44 27 0 16,0 0-96-16,28-23-16 0,-28 23 0 0,0 0 0 0,0 0-352 0,0 0-80 0,0 0-16 0,19-19 0 31,-19 19 48-31,-1-2 0 0,0 4 0 0,-2-2 0 16,1 1-128-16,-2 2-32 0,-2 1 0 0,1-2 0 15,1 2-32-15,-1-1-16 0,-1 2 0 0,-4 3 0 0,-2 1-224 0,-3 3-64 16,-2 0 0-16,-1-1 0 16,0 4-240-16,0-2-48 0,-1 3-16 0,-2 0 0 0,0 0-208 0,-2 2 0 15,0 1 128-15,0-1-128 0,1 2 0 0,-1-1 0 0,0-1 0 0,1 2 0 16,4-5 0-16,-2 1 0 16,0 4 0-16,-1-2 0 0,1 1 0 0,2-3 0 0,2 0 0 0,0 3 0 15,-3-3 0-15,-2 3 0 16,0 0 0-16,-1-3 0 0,2 0-128 0,0-1 128 15,2-3 0-15,0-2 0 0,3 0 0 0,3-4 0 16,1 1 0-16,2-1 0 0,2-4 0 0,2-2 0 0,1 0-128 0,3 0 128 0,0-2 0 16,2-1 0-1,3 0 0-15,1-4 0 0,3-3 0 0,-8 10 0 0,24-27 128 0,-11 14-128 0,2-3 144 0,1-3-144 16,-16 19 128-16,35-35-128 16,-35 35 0-16,33-35 0 0,-33 35 0 15,31-34 0-15,-31 34 0 0,26-26 0 0,-17 16 0 0,-2 0 0 16,-2 4 0-16,-1 1 0 0,-3 2 0 0,-1 0 0 15,-2 3 0-15,-3 3 0 0,-1-1 0 0,-2 4 0 16,0-1 0-16,-4 4 128 0,-1 3-128 0,-2 1 128 16,-2 3 0-16,-3 0 0 0,0 2 0 0,0 1 0 15,1 1-128-15,-1-2 128 0,0-2-128 0,3 0 128 0,3-6-128 0,-1 1 0 0,0 0 0 16,1 1 0-16,2-5 0 0,6-1 0 16,1-2 0-16,4-2 0 15,3 1 0-15,2-3 0 0,-4 0 0 0,0 0 0 0,0 0 0 0,0 0-144 0,56-9 144 0,-56 9 0 16,0 0 0-1,53-10 0-15,-53 10 0 0,0 0 0 0,69-12-128 16,-69 12 128-16,53-9 0 0,-53 9 0 16,62-11-144-16,-62 11 144 0,66-12 0 0,-66 12-144 0,73-13-48 0,-73 13 0 15,74-16 0-15,-74 16-10576 16,72-15-2128-16</inkml:trace>
  <inkml:trace contextRef="#ctx0" brushRef="#br0" timeOffset="-193456.09">14518 11035 12895 0,'0'0'1152'0,"0"0"-928"16,0 0-224-16,0 0 0 16,0 0 1856-16,-1 0 320 0,0 3 64 0,1-2 0 15,-1 4 480-15,1 0 96 0,0 3 0 0,0 1 16 16,0 2-1104-16,0 4-240 0,0-1-32 0,0 3-16 15,1 0-416-15,-2 2-96 0,-1 2-16 0,1 1 0 16,0 0-400-16,-3 4-96 0,2-5-16 0,1 3 0 16,-2 3-208-16,3-1-32 0,-1-1-16 0,0 1 0 15,1 0-144-15,0 1 0 0,-2 5 0 0,1-1 0 16,0-1 0-16,0-2 0 0,-2 1 0 0,1-7 0 0,0-4 0 16,0-5 0-16,-1-1 0 0,2-2 0 0,0-1 0 15,0-3 0-15,0 1 0 0,-1-4 0 0,1-2-128 0,1 1 128 0,-1 1-160 0,0-6 160 16,1-6-1696-16,0-6-240 0</inkml:trace>
  <inkml:trace contextRef="#ctx0" brushRef="#br0" timeOffset="-192989.9">14442 10997 14735 0,'-5'4'640'0,"2"-4"160"0,1 2-640 0,1-2-160 0,-1 0 0 0,2 0 0 15,0 0 2288-15,0-2 416 0,0 2 96 0,2-4 16 16,-1 0-592-16,1-1-112 0,1 2-32 0,0-4 0 16,-3 7-624-16,0 0-128 0,0 0-32 0,0 0 0 15,0 0-336-15,0 0-64 0,44-34 0 0,-44 34-16 16,0 0-432-16,0 0-64 0,0 0-32 0,59 0 0 15,-59 0-144-15,0 0-16 0,52 6-16 0,-52-6 0 16,0 0-176-16,51 12 0 0,-51-12 144 0,31 10-144 16,-31-10 0-16,27 15 144 0,-16-5-144 0,0-3 0 15,-3 2 128-15,-1-2-128 0,-1 2 0 0,-1-3 0 16,0 7 128-16,-1-1-128 0,-2 2 0 0,-1 0 0 16,-1 2 128-16,-1 1-128 0,-1 1 144 0,-2 1-144 0,-1-3 240 0,-2 4-48 15,-2-4-16-15,-1 2 0 0,0 1-48 0,-2-1-128 16,-1-2 192-16,0 3-64 0,-2-3 32 0,-2 0 0 15,-1 4 0-15,1-5 0 0,5-9-160 0,-1 1 0 16,2-1 144-16,0 1-144 0,2-5 0 0,1 2 0 16,2-2 0-16,-1-2 0 0,4 0 0 0,-1 0 0 15,2-2 0-15,0-2 0 0,1 4 0 0,1-5 0 16,1-2 0-16,1 1 0 0,0 2 0 0,-2 4 0 16,0 0 0-16,0 0-128 0,0 0-304 0,0 0-48 0,0 0-16 0,0 0-18768 15</inkml:trace>
  <inkml:trace contextRef="#ctx0" brushRef="#br0" timeOffset="-191583.51">15187 10981 7359 0,'0'0'656'0,"0"0"-528"16,2-3-128-16,-2 3 0 0,0 0 704 0,0-2 128 15,0 1 0-15,1-2 16 0,0-1 1328 0,0-1 272 16,2 1 48-16,-2-1 16 0,1 1 0 0,0 1 0 15,-1 2 0-15,0-1 0 0,0 2-528 0,-1 0-128 16,2 0 0-16,-2 0-16 0,1 2-672 0,-1 2-128 16,0 0-16-16,-1 1-16 0,-1-2-432 0,1 1-64 0,-1 2-32 0,-2-2 0 15,-1 2-224-15,0-1-32 0,-1 1-16 0,-2 2 0 16,0-2-48-16,-3 0-16 0,0 0 0 0,-1 0 0 16,1 1-16-16,0-1 0 0,1 0 0 0,-2-1 0 15,0 3-128-15,-1 1 128 0,1 1-128 0,1-3 128 16,2 2-128-16,2-3 0 0,2 0 0 0,1 1 128 15,1-1-128-15,2-2 0 0,1-1 0 0,3 2 128 0,-1-1-128 0,2-3 0 16,0 4 0-16,1-4 0 0,1 2 0 0,0-1 0 0,0 0 0 16,0 0 0-1,0-2 0-15,1 2 0 0,-1 0 0 0,0 0 0 16,0 1 0-16,2 0 0 0,-2 1 0 0,-1-1 0 16,1 3 0-16,-1-3 0 0,-1 4 0 0,-2-4 0 15,1 6 0-15,-1-3 0 0,-2 0 0 0,0 1 0 16,0 0 0-16,0-1 0 0,-2 3 0 0,0-2 0 0,0 2 0 15,1-3 0-15,-2 0 0 0,1 0 0 0,-1-1 0 16,1 0 0-16,-2 1 128 0,0 1-128 16,1-4 0-16,-2 4 0 0,1-1 0 0,-1-3 0 15,1 4 0-15,1-1 0 0,0-2 0 0,1 2 0 16,-1 0 0-16,2-4 0 0,0 2 0 0,-1 0 0 0,2-2 0 0,-1 2 0 16,2-2 0-16,-1 2 0 0,2-4 0 0,-1 3 0 15,0-3 0-15,0 0 0 0,1 1 0 0,0-1 0 16,2 0 0-16,-2-1 0 0,3 1 0 15,-1 0 0-15,0 0 0 0,1 0 0 0,-2 0 0 0,1 0 0 16,1 0 0-16,-3 1 0 0,2 1 0 0,0 1 0 16,1 3 0-16,-2-2 0 0,1-1 0 0,0 4 0 15,-2-1 0-15,2 2 0 0,-1 0 0 0,-2 1 0 16,1-3 0-16,1 4 0 0,-1-3 0 0,-2 2 0 16,1-1 0-16,1-3 0 0,-4 4 0 0,2 0 0 15,-1 0 0-15,-1-1 0 0,-2 3 0 0,-1 0 0 16,0 0 0-16,-2-1 0 0,-1 3 0 0,-2-1 0 0,1 2 128 0,-1 0-128 15,0 0 320-15,0 1-32 0,0-2 0 0,1 2 0 16,1-1-96-16,0-2-32 0,1 1 0 0,2-1 0 16,1-5-160-16,3 2 128 0,1-2-128 0,1-2 128 15,2 2-128-15,-1-4 0 0,2 0 0 0,1 0 0 16,0-1 0-16,0-2 0 0,1 0 0 0,0-2 0 16,-6 2 0-16,0 0 0 0,0 0 0 0,0 0 0 15,0 0-160-15,59-9 160 0,-59 9 0 0,0 0-144 16,0 0-640-16,68-12-128 15</inkml:trace>
  <inkml:trace contextRef="#ctx0" brushRef="#br0" timeOffset="-191141.64">15398 11699 7359 0,'-5'4'320'0,"2"-2"80"0,-1-2-400 0,2 0 0 0,1 0 0 0,1-2 0 15,0 1 1408-15,0-2 192 0,0-3 32 0,1-1 16 16,0-4 1536-16,-1 11 304 0,0 0 64 0,15-43 16 0,-15 43-208 0,0 0-32 0,31-56-16 0,-31 56 0 16,28-54-1776-16,-28 54-336 15,40-63-80-15,-40 63-16 16,46-66-416-16,-46 66-96 0,50-67-16 0,-50 67 0 0,45-60-320 0,-45 60-80 15,35-44-16-15,-35 44 0 0,0 0-160 0,40-59 0 16,-40 59 0-16,0 0 0 0,0 0 0 0,30-51 0 16,-30 51 128-16,0 0-128 0,0 0 0 0,0 0 0 15,11-40 0-15,-12 34 0 0,-2 1-272 0,-2 1-48 16,2-2 0-16,-5 3-19248 16</inkml:trace>
  <inkml:trace contextRef="#ctx0" brushRef="#br0" timeOffset="-190857.6">15411 11082 14735 0,'-7'4'640'0,"4"-2"160"0,1 2-640 0,-1-4-160 0,2 3 0 0,1-3 0 16,0 1 2752-16,0 1 512 16,0 1 96-16,0 2 32 0,1 1-592 0,2 3-112 0,0-1-32 0,1 2 0 15,1 2-1104-15,1 0-208 0,2 2-64 0,-1 3 0 16,3 1-608-16,-1 1-128 0,2 3-32 0,-1 1 0 15,3 1-112-15,0-1-16 0,-1 5-16 0,-1-2 0 16,2-2-176-16,-1 2-48 0,2 3 0 0,-2-1 0 16,1-3-144-16,-1 1 0 0,1-4 0 0,0-1 0 15,-1-1 0-15,-3-4 0 0,-3-6 0 0,0 1 0 16,4 0 0-16,0 0 0 0,0-1 0 0,1-4 0 16,-1 2-224-16,-2-3 32 0,0-2 0 0,-2-3 0 15,-6 0-848-15,0 0-176 0,0 0-16 16,0 0-17072-16</inkml:trace>
  <inkml:trace contextRef="#ctx0" brushRef="#br0" timeOffset="-190341.04">16001 11320 12895 0,'-1'2'1152'15,"0"-2"-928"-15,1-2-224 0,0 2 0 16,0 0 2144-16,0 0 384 0,0 0 80 0,1 0 16 15,0 0 480-15,3-3 96 0,2 2 32 0,-6 1 0 0,0 0-1152 0,0 0-224 0,0 0-64 0,0 0 0 16,57-6-992-16,-57 6-208 0,0 0-32 0,0 0-16 16,42 1-144-16,-42-1-16 15,0 0-16-15,34 11 0 0,-22-7-176 0,-3 2-16 16,3-2-16-16,-4 2 0 0,1-2-160 0,-2 1 0 16,-1-2 0-16,1 0 0 0,-2-2 0 0,-2 1 0 15,1 0 0-15,-2 0 0 16,1-2-560-16,-1 0-32 0,0-4-16 0,-2 2-18416 15</inkml:trace>
  <inkml:trace contextRef="#ctx0" brushRef="#br0" timeOffset="-190038.82">15980 11493 14735 0,'0'1'640'0,"0"1"160"0,0-2-640 0,0 0-160 16,0 2 0-16,1-2 0 15,0-2 2304-15,-1 2 416 0,3 0 96 0,-1 0 0 16,3-3 480-16,-5 3 96 0,0 0 0 0,0 0 16 16,0 0-1824-16,51-11-368 0,-51 11-80 0,0 0-16 15,0 0-608-15,53-4-128 0,-53 4-32 0,0 0 0 16,0 0-160-16,50 2-16 0,-50-2-16 0,0 0 0 15,0 0-160-15,39 8 0 0,-39-8 0 0,0 0 0 16,0 0 0-16,0 0 0 0,43 5 0 0,-43-5 0 16,0 0-320-16,0 0-32 0,0 0-16 0,0 0-18384 15</inkml:trace>
  <inkml:trace contextRef="#ctx0" brushRef="#br0" timeOffset="-189624.52">16567 11234 2751 0,'-1'-2'256'0,"0"1"-256"0,2 1 0 0,-1 0 0 16,0-3 2160-16,0 3 384 0,0-2 80 0,0 0 0 16,1 2 1712-16,-1-2 336 0,2-2 64 0,-1 2 0 15,0 1-1664-15,0 1-352 0,0 0-64 0,1 1-16 16,-1 1-1488-16,0 2-320 0,0 0-48 0,1 2-16 16,-1 0-192-16,-1 3-64 0,1 3 0 0,-1 0 0 15,1 4-48-15,-1 4-16 0,-1-1 0 0,0 3 0 16,1 0-192-16,0 3-64 0,-1-1 0 0,1-1 0 15,0 3-192-15,0-1 0 0,0 1 128 0,0-2-128 16,-2-4 0-16,1-1 0 0,1-1 0 0,-1-4 0 16,0 1 0-16,1-5 0 0,0-3 0 0,0 2 0 0,-2-6 0 0,1 2 0 15,1-1 0-15,-1-4 0 0,-1 0-384 16,0 0 48-16,2 0 0 0,-1-2 0 16,1-2-624-16,0 0-128 0,1-2-32 0,1 0-17552 15</inkml:trace>
  <inkml:trace contextRef="#ctx0" brushRef="#br0" timeOffset="-188690.81">16858 11001 8287 0,'-6'0'368'0,"2"0"80"0,2 0-448 0,-1 0 0 0,2 0 0 0,0 0 0 16,-1-3 2464-16,0 3 416 0,-2 0 64 0,2 0 32 16,0 0 976-16,0-1 192 0,2 1 32 0,0 0 16 15,2 0-2000-15,2 0-400 0,0 1-64 0,0 2-32 0,1-1-976 0,-1-1-192 16,1 2-32-16,0-1-16 0,0 2-128 0,2 0-32 16,-3 1 0-16,3-2 0 0,-1 4-80 0,-1-4-32 15,0 1 0-15,0 1 0 0,0 1-208 0,0 1 128 16,1 2-128-16,0 1 0 0,-1-4 0 0,1 4 128 15,-2-1-128-15,-1 1 0 0,1-3 0 0,0-1 0 16,-3-3 0-16,2 0 0 0,-1 6 0 0,-1-3 0 0,2 2 0 16,-2-2 0-16,0 0 0 0,-1 0 0 15,0 0 0-15,-1-2 0 0,0-1 0 0,2-1 0 16,-1-1 0-16,-1 2 0 0,1-2 0 0,0 2 0 16,-1-1 0-16,-2-1 0 0,1 2 0 0,-2 3 0 0,-2-2 0 15,0 2 0-15,-1 0 0 0,-1-2 0 16,0 1 0-16,0-2 0 0,1 0 0 0,1 0 0 0,0-3 0 15,2 3 0-15,-1-3 0 0,2 4 0 0,0-4 0 0,0 1 0 0,0 1 0 0,2 1 0 16,0 1 0-16,-1 2 0 0,1-3 0 0,2 4 0 16,2-1 0-16,-1 0 0 15,2 3 0-15,0 1 0 0,1-4 0 0,0 1 0 16,1 2 0-16,-1-2 0 0,0-1 0 0,0 1 0 16,1 1 0-16,0 0 0 0,-1 0 0 0,2 1 0 15,-2-2 0-15,0 2 0 0,0-3 0 0,0 2 0 16,0-2 0-16,0 0 0 0,-1 0 0 0,-1 0 0 15,1 1 0-15,1-1 0 0,-1 0 0 0,-2 0 0 0,2 0 0 0,-2 0 0 0,1 2 0 0,-1-2 0 16,1 3 0-16,-2-2 0 16,2-1 128-16,-2 3-128 15,0-3 0-15,2 2 0 0,-2 0 0 0,-1-2 0 0,0-2 0 16,1-1 0-16,-1 4 0 0,0-1 0 0,1 3 0 0,-1-3 0 16,0 2 0-16,-1-5 0 0,1 2 0 0,0-1 0 15,-1 2 0-15,0 0 0 0,-1 2 0 0,1 0 0 16,0-2 0-16,0 1 0 0,-2-1 0 0,1 1 0 15,-1 2 0-15,-1 1 0 0,2 0 0 0,-2 1 0 16,1-1 0-16,-1 0 0 0,-1-2 0 0,0 2 0 16,0-2 0-16,-2 0 0 0,-1 5 0 0,-2-3 0 15,0 2 0-15,-1-2 0 0,1 2 0 0,-1-2 128 16,1-1-128-16,0-2 0 0,3 2 0 0,0-3 0 16,0-2 0-16,4-1 0 0,0 0 0 0,1-1 0 0,2 2 0 0,-1-3 0 0,2 1 0 0,-1-1 0 31,2 1 0-31,-1-2 0 0,2 1-320 0,1-1-16 0,1 0 0 0,1-1 0 31,-6 1-800-31,0 0-144 0,0 0-48 0,0 0-16448 0</inkml:trace>
  <inkml:trace contextRef="#ctx0" brushRef="#br0" timeOffset="-188223.63">17406 11384 7359 0,'-3'2'656'16,"2"1"-528"-1,0-3-128-15,1-3 0 0,-1 2 1936 0,1 1 368 16,-2 0 64-16,1 1 0 0,-1-1 1184 0,2 0 224 15,2-1 64-15,3-1 0 0,-5 2-1424 0,0 0-288 0,0 0-48 0,0 0-16 0,0 0-816 0,62-10-160 16,-62 10-48-16,0 0 0 16,0 0-528-16,64-15-128 0,-64 15 0 0,0 0-16 15,0 0-176-15,56-4-16 0,-56 4-16 0,0 0 0 16,0 0-160-16,42 8 0 0,-42-8 0 0,0 0 0 16,22 11 0-16,-17-10 0 0,0 2 0 0,-3 0 0 15,1 1-320-15,-2 1-32 0,-1-1-16 0,-2-1-18288 16</inkml:trace>
  <inkml:trace contextRef="#ctx0" brushRef="#br0" timeOffset="-187950.53">17419 11493 8287 0,'4'0'368'0,"-3"0"80"0,0 0-448 0,1 0 0 16,-1 0 0-16,0 0 0 0,0 0 2864 0,2 1 480 15,1-1 112-15,1 2 0 0,1 0 336 0,0 0 64 16,1 1 16-16,1 0 0 0,-2 0-1872 0,1-2-368 16,2 4-80-16,-2-4-16 0,2 4-944 0,-9-5-192 15,0 0-32-15,0 0-16 0,36 6-176 0,-36-6-48 16,0 0 0-16,0 0 0 0,44 2-128 0,-44-2 0 15,0 0 0-15,0 0 0 0,55-4 0 0,-55 4 0 0,0 0-128 0,0 0 128 16,0 0-1296-16,49-6-192 0</inkml:trace>
  <inkml:trace contextRef="#ctx0" brushRef="#br0" timeOffset="-187290.56">18136 11175 10127 0,'-1'-1'208'0,"0"-2"48"0,0 0 16 0,1 0 48 15,-1 1-320-15,1 2 0 0,0-2 0 0,-2 2 0 0,-1-3 3760 0,-1 0 688 16,-1 1 144-16,0 2 16 0,-1 2-1392 0,-2 1-272 16,2 2-64-16,0 3-16 0,-1 1-1504 0,-1 2-288 15,1 6-64-15,-2 1-16 0,0 3-560 0,1 1-112 16,0 3-32-16,0 1 0 0,2-2-96 0,-1 5 0 16,2-1-16-16,2 2 0 0,0 1-32 0,1 1 0 15,2 0 0-15,2-1 0 0,2 0-144 0,1-1 0 16,1 3 144-16,3-7-144 0,-1-7 0 0,2-3 0 15,0 0 0-15,3-4 0 0,0 0 0 0,3-2 0 16,2-3 0-16,-18-7 0 0,0 0 0 0,66 0 0 0,-66 0 0 16,51-19 0-16,-51 19 0 0,52-26 0 0,-52 26 0 15,53-37-128-15,-53 37 128 0,45-36 0 0,-45 36 0 16,0 0 0-16,52-53 0 0,-52 53 0 0,0 0 0 0,33-53 0 16,-33 53 0-16,0 0 0 0,26-58 0 0,-26 58 0 15,14-41 0-15,-14 41 0 0,4-41 0 0,-4 41 0 16,0-38 0-16,-2 19 0 0,-3-1 0 0,-1 2 0 15,0 2 0-15,-3 1 0 0,0 1 0 0,-1-1 0 16,-2 2 0-16,-3-2 0 0,0-1 128 0,-1 1-128 16,-1 1 128-16,-2 0-128 0,1 2 160 0,1 1-160 15,1 4 144-15,-1-3-144 0,0 4 128 0,0 0-128 16,1 2 144-16,1 1-144 0,3 3 160 0,-1 0-160 16,0 0 192-16,0 4-48 0,2-1-16 0,1 0 0 15,2 4 0-15,-1-1 0 0,-1 0 0 0,0 4 0 0,-1-2-128 0,1 0 0 0,1 2 0 16,0 1 128-16,0-1-128 0,0 0 0 0,3-2 0 0,0-1 0 15,1 0-192 1,0-1 0-16,1-2-16 0,1 1 0 16,1-4-400-16,1 1-80 0,1-2-16 0,0 0-18176 15</inkml:trace>
  <inkml:trace contextRef="#ctx0" brushRef="#br0" timeOffset="-178576.59">14529 12645 13823 0,'-1'3'1216'0,"0"-3"-960"0,1 0-256 0,0 2 0 16,1-2 1280-16,0 1 224 0,-1 2 32 0,2-1 16 15,-1 6 1200-15,1 0 224 0,2 2 48 0,-1 3 16 16,0-1-992-16,0 4-208 0,0 3-48 0,1 1 0 16,-3 4-672-16,2 1-144 0,-3-8-16 0,0 6-16 15,0 7-432-15,-1 8-96 0,1 0-16 0,-2 3 0 16,1-3-144-16,0 3-48 0,0-3 0 0,-1 1 0 16,2-2-208-16,0-5 176 0,2 0-176 0,-1-5 160 15,0-3-160-15,2-6 0 0,0-3 0 0,1-1 128 16,1-6-128-16,-1-2 0 0,1-4 0 0,-2-2 0 15,1-2-192-15,0-3 16 0,-2-1 16 0,-2 6 0 16,0 0-1104-16,10-39-208 0,-10 39-64 0,4-44-15632 0</inkml:trace>
  <inkml:trace contextRef="#ctx0" brushRef="#br0" timeOffset="-178111.25">14586 12606 15663 0,'-6'7'688'0,"1"-2"144"16,2 0-656-16,0-3-176 16,1 1 0-16,0-2 0 0,1 2 2560 0,-3-1 464 15,-1 4 112-15,-1-2 0 0,0 2-256 0,1 0-48 16,0-2-16-16,3-1 0 0,0-3-1376 0,2 1-288 16,0-1-48-16,2 0-16 0,-1 0-688 0,3 0-144 15,-2 0-16-15,2-1-16 0,-4 1-48 0,0 0-16 16,0 0 0-16,0 0 0 0,38 9-16 0,-38-9 0 15,0 0 0-15,39 10 0 0,-39-10-144 0,28 9 128 0,-28-9-128 0,31 10 128 16,-31-10-128-16,30 12 0 0,-16-4 0 0,-1 0 0 16,-1-1 0-16,-2 0 0 0,0 2 0 15,-1-3 0-15,-1 4 0 0,-2-4 0 0,2 3 0 0,-3 0 0 16,0 1 0-16,-2-1 0 0,-1 2 0 0,-1 0 0 16,-1-1 0-16,-3 0 0 0,1 0 0 0,-2-1 0 15,1 0 0-15,-4-2 0 0,0 1 0 0,-2 0 0 16,-1 0 0-16,2-1 0 0,0-1 0 0,-2 1 0 0,-2 2 0 0,-3-2 0 15,-2 2 0-15,0-2 0 16,0 2 224-16,5-3-32 0,2 0-16 0,-1 1 0 16,-2-1-48-16,0-3-128 0,3 4 192 0,2-4-64 15,1 1-128-15,2-2 0 0,3 1 0 0,1-3 128 0,0 0-128 0,1 0 0 16,0 0 0-16,1 0 0 0,2-3 0 0,-3 3 0 16,0 0 0-16,0 0 0 15,45-32-608-15,-45 32 0 0,0 0 0 0,51-37-18448 16</inkml:trace>
  <inkml:trace contextRef="#ctx0" brushRef="#br0" timeOffset="-177195.77">15217 12656 911 0,'-1'2'0'0,"0"0"0"0,1-2 0 0,-2 3 0 16,2-3 2896-16,0 0 496 0,0 0 112 0,0-3 16 16,0 6 416-16,-1-3 96 0,0 0 0 0,1 0 16 15,-1 0-1408-15,-2 0-272 0,2 0-64 0,-3 0-16 0,2 0-960 0,-1 1-192 16,0-1-48-16,-2 2 0 0,0 1-592 0,-2 0-128 16,1 1-32-16,1 0 0 0,-1 1-128 0,0 1-16 15,0 0-16-15,0-1 0 0,1 4-176 0,-2-5 160 16,1 2-160-16,1 0 160 0,-1-1-160 0,1 0 0 15,0 1 0-15,0 3 0 0,2-3 0 0,-2 0 0 0,1 4 0 0,0-1 0 16,2-2 0-16,-2 2 0 16,3 0 128-16,-2-1-128 0,2-2 0 0,1 0 0 15,0 3 144-15,3-2-144 0,0 2 0 0,1-3 144 16,2 0-144-16,0 1 0 0,2-4 0 0,-1 0 0 16,-7-3 0-16,0 0 0 0,0 0 0 0,0 0 0 15,46 3 0-15,-46-3 0 0,0 0 0 0,0 0 0 16,0 0 0-16,0 0 0 0,0 0 0 0,41 3 0 15,-39 1 0-15,1-1 0 0,-1 2 0 0,-2 3 0 16,0-5 0-16,0 2 0 0,-1 2 0 0,0-1 0 0,-3 1 0 0,0-1 0 16,-1 1 0-16,2-4 0 0,-1 2 0 0,0-1 0 15,-2 2 0-15,-3 1 0 0,1 2 0 0,-2-3 0 16,0 1 0-16,0-1 0 0,0-3 0 0,5 1 0 16,0-1 0-16,2 0 0 0,-1 1 0 0,0-2 0 15,0 1 0-15,3-2 0 0,1 2 0 0,1-1 0 0,2-2 0 0,1 4 0 0,-1-4 0 16,2 2 0-1,0 2 0-15,0-3 0 0,1 2 0 0,0 0 0 16,1 2 192-16,-1 2-192 0,0-4 192 0,-1 3-192 16,1 1 192-16,-1-1-192 0,1 1 192 0,0-1-192 15,-1 3 160-15,-1-3-160 0,1 2 128 0,-1-2-128 16,0-1 0-16,-1 0 128 0,1 0-128 0,-2-2 0 16,2 1 0-16,-1 1 0 0,0-1 0 0,0 0 0 0,0 2 0 15,0 0 0-15,1-2 0 0,-2 1 0 0,1 2 0 16,-1-1 0-16,1 3 0 0,-2-3 0 0,0 1 0 0,0 0 0 15,0-1 0-15,-1 2 0 0,0 0 0 0,0-2 0 16,0 3 0-16,-1-2 0 0,0 2 0 16,-1-2 0-16,-1 2 0 0,1-3 0 0,-2 0 0 0,0 0 0 0,0 1 0 0,-2 2 0 0,1-2 0 0,-1 0 0 31,0 2 128-31,0-2-128 0,-2 2 0 0,1 1 0 16,1 0 0-16,0-2 0 0,1 1 0 0,2-4 0 15,1 0 0-15,2-2 0 0,1 0 0 0,1-3 0 16,2 1 0-16,0-2 0 0,-4 1 0 0,0 0 0 15,0 0 0-15,0 0 0 0,0 0-416 0,53-25 32 0,-53 25 16 0,0 0-12400 16,45-32-2480 0</inkml:trace>
  <inkml:trace contextRef="#ctx0" brushRef="#br0" timeOffset="-176879.05">15546 13304 13823 0,'-6'4'608'0,"3"-4"128"0,1 0-592 0,1 0-144 0,-1 0 0 0,2 0 0 16,0-2 2752-16,0-2 528 0,2-2 112 0,-2 6 0 0,0 0-80 0,12-41-32 15,-12 41 0-15,0 0 0 0,35-67-1808 0,-35 67-352 16,32-57-80-16,-32 57-16 0,36-60-400 0,-36 60-96 15,39-57-16-15,-39 57 0 0,34-53-224 0,-34 53-48 16,28-47-16-16,-28 47 0 0,0 0-96 0,26-52-128 16,-26 52 176-16,0 0-176 0,0 0 128 0,23-54-128 15,-23 54 0-15,0 0 0 0,0 0 0 0,0 0 0 16,0 0 0-16,7-38 0 16,-10 36-448-16,-1-1-112 0,-1 2-16 0,1-1-18656 0</inkml:trace>
  <inkml:trace contextRef="#ctx0" brushRef="#br0" timeOffset="-176611.14">15490 12790 8287 0,'-1'2'736'0,"1"0"-592"0,1 0-144 0,-1-2 0 16,2 3 3088-16,-1 0 592 0,0 3 112 0,3 7 32 15,1 3 80-15,0 4 32 0,1 2 0 0,1 3 0 16,2-1-2016-16,0 1-384 0,0-1-96 0,3 0-16 15,0 1-784-15,0-3-176 0,2 4-16 0,-1-3-16 16,1-1-192-16,1 0-48 0,1 0 0 0,-2-1 0 16,-1-1-192-16,0-1 128 0,-1-3-128 0,-2-1 0 15,-2-2 0-15,1 0 0 0,0-1 0 0,-3-2 0 16,0-1 0-16,0-3 0 0,1-1 0 0,-3 0 0 16,1-2-448-16,0 1-16 0,-2 1-16 0,1-5-12144 0,-1 0-2432 0</inkml:trace>
  <inkml:trace contextRef="#ctx0" brushRef="#br0" timeOffset="-176258.42">16037 12975 8927 0,'-4'0'192'0,"2"0"32"0,-1 0 16 0,1-2 16 0,2 2-256 0,-2 0 0 0,2 0 0 0,-1 0 0 16,1-3 5008-16,-1 3 944 0,1-1 192 0,1 1 48 15,2 0-2848-15,0 0-560 0,2 0-112 0,2 0-32 16,1 1-1568-16,0 2-320 0,0-3-64 0,-8 0-16 15,0 0-176-15,0 0-48 0,41 0 0 0,-41 0 0 16,0 0-208-16,0 0-48 0,48-10-16 0,-48 10 0 16,0 0-176-16,0 0 0 0,0 0 0 0,49-10 0 15,-49 10 0-15,0 0 0 0,0 0 0 0,0 0 0 16,0 0-512 0,32 5 32-16,-30-2 0 0,2-1-19136 0</inkml:trace>
  <inkml:trace contextRef="#ctx0" brushRef="#br0" timeOffset="-175995.9">16010 13087 3679 0,'-2'2'160'0,"2"-2"32"0,0 0-192 0,0-2 0 15,2 2 0-15,-1 0 0 0,0 0 2816 0,2-3 512 0,2 2 96 0,-5 1 32 0,0 0 784 0,0 0 176 16,0 0 16-16,0 0 16 0,54-17-1712 0,-54 17-352 31,0 0-64-31,0 0-16 0,41 2-1376 0,-41-2-288 16,0 0-48-16,28 9-16 0,-17-5-272 0,-11-4-64 15,20 6-16-15,-20-6 0 0,0 0-224 0,0 0 0 0,40 3 0 0,-40-3 0 16,0 0 0-16,0 0 0 0,0 0 0 0,0 0 0 31,55-16-912-31,-55 16-128 0</inkml:trace>
  <inkml:trace contextRef="#ctx0" brushRef="#br0" timeOffset="-175362.47">16519 12992 9039 0,'-6'-3'192'0,"2"3"32"0,2-2 16 0,-1 0 32 0,2 2-272 0,0 0 0 0,2-2 0 0,-2-1 0 15,0 0 3600-15,-1-1 672 16,2-2 128-16,3 0 16 0,-3 6-1008 0,0 0-208 16,0 0-32-16,0 0-16 0,0 0-1472 0,44-33-288 15,-44 33-64-15,0 0-16 0,0 0-672 0,55-12-144 16,-55 12-32-16,0 0 0 0,50-4-160 0,-50 4-48 15,0 0 0-15,52-2 0 0,-52 2-256 0,0 0 128 16,40 0-128-16,-40 0 0 0,17 6 0 0,-9 0 0 16,-3 4 0-16,-2-1 0 0,0 1 0 0,-1 2 0 15,-1 4 0-15,1 0 0 0,-4-1 0 0,1 1 0 0,-1 0-192 16,-2 0 192 0,0 3-448-16,-1-2 0 0,-2 0 0 0,-2 3 0 0,-1-1 48 0,-2-3 16 0,-2 2 0 0,-2-2 0 15,-2 1 64-15,1-5 32 0,-2 0 0 0,0-2 0 16,1-1 288-16,-1-4 0 0,1-3-128 0,0 1 128 15,2-2 0-15,2 1 144 0,-3-2-16 0,5 0 0 0,1-2 96 0,0-2 16 0,3 2 0 0,2-3 0 16,1 2 0-16,0-3 0 0,3 0 0 16,1-3 0-1,1 4-48-15,0 5 0 0,0 0 0 0,0 0 0 16,0 0-64-16,0 0 0 0,29-47-128 0,-29 47 192 16,0 0-16-16,0 0-16 0,51-27 0 0,-51 27 0 15,0 0 16-15,49-10 0 0,-49 10 0 0,0 0 0 0,49 0-176 0,-49 0 160 0,0 0-160 0,50 7 160 16,-50-7-160-16,33 8 0 15,-20-2 0-15,1 1 128 0,-3 0-128 16,-1-1 0-16,0 3 0 0,-2-2 0 0,1 2 0 16,-2-2 0-16,0 2 128 0,-1 1-128 0,-1 0 0 0,-2 1 0 15,2-1 0-15,-1 0 0 0,1-2 0 0,-1 2 0 16,-1-2 0-16,1-2 0 0,-1 0-224 0,0 0-128 16,1-3-32-16,-1 0 0 15,0 1-832-15,0-1-160 0,-1-1-32 0,1-1-16272 16</inkml:trace>
  <inkml:trace contextRef="#ctx0" brushRef="#br0" timeOffset="-174412.2">17051 12719 10479 0,'-5'-2'224'0,"2"2"48"0,1-2 16 0,-1 0 16 0,2 2-304 0,0 0 0 0,1 0 0 0,-1 0 0 16,-2-2 4400-16,1 2 816 0,1 0 160 0,-2-3 48 15,3 6-2240-15,0-3-448 0,0 2-96 0,1 4-16 16,2-2-1472-16,-1 2-288 0,3 1-64 0,0-4-16 15,1 6-272-15,1-3-48 0,1 4-16 0,1-4 0 16,1 4-192-16,0-3-32 0,0 2-16 0,1-3 0 0,0 0-208 0,0 1 128 16,1-1-128-16,1 0 0 0,-13-6 0 0,23 7 0 15,-13 0 0-15,-1-4 0 0,-2 2 0 16,-1-1 0-16,-1 2 0 0,-1-3 0 0,0 3 0 0,-2-2 0 16,-1-1 0-16,-1 1 0 0,0 1 0 0,-2 1 0 15,1 0 0-15,-3-1 0 0,1 1 0 0,-1 1 0 16,-1-1 0-16,-2 0 0 0,0 0 0 15,-2 3 0-15,1-2 0 0,-3 2 0 0,-2 1 0 16,1-2 0-16,1-1 0 0,-2 3 0 0,2-3 0 0,-1 2 0 16,1 0 0-16,1 0 0 0,1-3 128 0,3 1-128 15,1 0 0-15,0-1 144 0,4 0 0 16,0-2 0-16,1 1 0 0,2 0 0 0,1 0-16 0,-1 1 0 0,3-2 0 16,-1 2 0-16,1-5-128 0,0 4 0 0,2-1 144 15,-1 0-144-15,2 0 0 0,-1-2 128 16,-1 3-128-16,2-2 0 0,-2 0 0 0,0 1 128 0,0-1-128 15,0 0 0-15,0 0 0 0,2 1 0 0,-2 1 0 0,-1-1 0 16,1 0 0-16,0-2 0 0,-1 2 0 0,2-2 0 16,-3 2 0-16,1 0 0 0,0-2 0 0,-2 1 0 15,1 0 0-15,-1-2 0 0,1 2 0 0,-3-1 0 16,0 2 0-16,-1-1 0 0,2 0 0 0,-4 0 0 16,2 0 0-16,-2 0 0 0,0 1 0 0,-2-1 0 15,1 0-208-15,0-2 32 0,-1 2 16 0,-1-1 0 16,-1 2 0-16,0-2 0 0,1-1 0 0,-2 2 0 15,3-1 160-15,-1 2 0 0,1 0 0 0,-1-2-128 16,1 0 128-16,0 0 0 0,2 2 0 0,-2-2-128 0,2 1 128 16,-1-3 0-16,1 3-144 0,-1 0 144 0,1-2 0 0,-1 2 0 15,0 0 0-15,-1 0 0 0,0 3 0 0,2-2 0 16,-1 2 0-16,1 0 0 0,2 0 0 0,-1 2 0 0,2-2 0 0,-1 0 0 16,2 0 0-16,1 0 0 0,1 1 0 0,-1-4 0 15,1 0 0-15,1 0 0 0,0 6 0 0,1-3 0 0,0 5 0 16,2 1 0-16,-1-3 0 0,-1-2 0 15,0 0 0-15,1 2 0 16,-1-1 0-16,0 2 0 0,3 3 0 0,-2-4 0 16,-2 5 0-16,0-2 0 0,-1 1 0 0,-4-1 0 15,0 1 0-15,-4-1 0 0,0-2 0 0,-1 0 0 16,-2 0 0-16,-1-1 0 0,0-2 0 0,-2-1 0 0,0 0 144 16,-2-1-144-16,-1-1 0 0,0-3 128 0,0 1-128 0,1 1 0 15,-2-3 0-15,1 1 0 0,-1 2 0 0,3-1 128 16,2-1-128-16,1 2 0 0,0-3 0 0,3 0 0 15,2 0 0-15,0-3 0 0,2 2-128 0,2-1 128 32,2-2-528-32,0-1-32 0,-3 5 0 0,0 0 0 15,0 0-528-15,0 0-128 0,0 0 0 0,57-42-16608 0</inkml:trace>
  <inkml:trace contextRef="#ctx0" brushRef="#br0" timeOffset="-173945.72">17681 13001 16575 0,'-1'-3'1472'0,"-1"3"-1168"0,2 0-304 0,0 0 0 16,0 0 2816-16,-2 0 512 0,2 1 112 0,-2-1 16 16,0 2-256-16,2 1-32 0,0 1-16 0,2-2 0 15,2 2-1952-15,-1-1-400 0,4 0-80 0,-1 1-16 16,2-1-160-16,2 0-32 0,0 1-16 0,1-2 0 16,1 1-192-16,-12-3-48 0,0 0 0 0,38 3 0 15,-38-3-256-15,0 0 128 0,41 0-128 0,-41 0 0 16,0 0 0-16,36 0 0 0,-36 0 0 0,0 0 0 0,27 6-192 0,-20-4-32 15,1 3-16-15,-2-2 0 16,0 1-848-16,-1-2-160 0</inkml:trace>
  <inkml:trace contextRef="#ctx0" brushRef="#br0" timeOffset="-173562.47">17670 13197 8287 0,'-1'1'736'0,"0"-1"-592"0,1 0-144 16,0 0 0-16,0 0 2864 0,0 0 528 0,0-1 128 0,0 1 0 15,0 0 512-15,2 0 112 0,1 0 16 0,0-3 0 16,-3 3-2176-16,0 0-416 0,0 0-96 0,0 0 0 16,40 0-720-16,-31 0-144 0,-9 0-32 0,0 0 0 15,32 9-112-15,-21-4-16 0,0 0-16 0,0 1 0 16,0-2-192-16,1 2-48 0,-1-2 0 0,-1-1 0 16,-2 2-192-16,1-1 0 0,-2-2 128 0,1 2-128 15,-1-4 0-15,-1 3 0 0,0-3 0 0,-6 0 0 16,0 0-160-16,0 0-32 0,0 0 0 0,0 0 0 15,0 0-672-15,0 0-144 0,0 0-16 0,0 0-17920 16</inkml:trace>
  <inkml:trace contextRef="#ctx0" brushRef="#br0" timeOffset="-166787.34">18430 12672 8287 0,'-2'-2'736'0,"1"1"-592"15,0 1-144-15,1 0 0 0,0 0 1904 0,-1-3 336 16,-1 3 80-16,1-3 16 0,-1 0 624 0,-1 3 128 16,1-2 32-16,0 0 0 0,1 2-688 0,-1 0-144 15,2 4-32-15,-1-1 0 0,1 0-832 0,0 1-160 16,1 2-48-16,0 3 0 0,0 1-688 0,0-2-144 16,2 4-16-16,-2 0-16 0,2 0-160 0,-2 1-16 15,1-1-16-15,0 0 0 0,0-1-160 0,-1 4 0 0,2-1 0 0,-1 3 128 16,1-1-128-16,-1 0 0 0,-1-3 0 0,1-1 0 0,-1-2-144 0,0 0 144 15,0-1-192 1,-1-3 192 0,2 1-512-16,-1-4 0 0,-1 0 0 0,1-3 0 0,-1 3-1344 0,0-3-272 0,0-3-48 0,-1 0-13456 0</inkml:trace>
  <inkml:trace contextRef="#ctx0" brushRef="#br0" timeOffset="-166341.22">18222 13105 1839 0,'1'0'160'0,"0"-2"-160"16,1-1 0-16,-1 2 0 0,0 1 2560 0,0 0 464 15,0-2 112-15,2 0 0 0,2 1 1344 0,-5 1 256 16,0 0 48-16,0 0 16 0,0 0-1664 0,43-4-336 16,-32 9-64-16,2 0-16 0,0 2-1632 0,1 1-336 15,-1 0-64-15,1 0-16 0,0-2-160 0,-2 1-16 16,2-1-16-16,-2 0 0 0,-1-5-160 0,-1 2-48 0,1-3 0 0,-11 0 0 15,0 0-128-15,0 0-16 0,58-10-128 0,-58 10 192 16,0 0-192-16,0 0 0 0,63-27 128 0,-63 27-128 16,0 0 0-16,0 0 0 0,55-20 0 0,-55 20 0 15,0 0 0-15,0 0 0 0,0 0 0 0,52-6 0 16,-52 6 0-16,0 0 0 0,0 0 0 0,0 0 0 31,0 0-592-31,0 0-16 0,43-7 0 0,-43 7 0 16,0 0-96-16,0 0-32 0,0 0 0 0,0 0 0 0,0 0-1584 15,0 0-320-15</inkml:trace>
  <inkml:trace contextRef="#ctx0" brushRef="#br0" timeOffset="-165463.15">18547 13292 6447 0,'3'0'272'0,"-3"-2"80"15,0 0-352-15,0 2 0 0,0-2 0 0,0 2 0 0,-2-3 1712 0,2 0 272 0,-1-1 48 0,0-1 16 16,0 1 1088-16,-1-2 208 0,1 2 48 0,0 2 16 16,-2 1-624-16,2-2-128 0,-1 3-32 0,0-2 0 15,0 2-1008-15,-1 2-208 0,1-2-32 0,-2 0-16 16,2 0-720-16,-3 0-128 0,1 3-48 0,0-3 0 15,1 1-80-15,-2 1-32 0,0-2 0 0,-1 0 0 16,-1 3-96-16,1-3 0 0,0 1-16 0,-1 2 0 16,-2-3-96-16,0 3-16 0,0 0 0 0,-1-3 0 15,1 3-128-15,-1 0 0 0,1 1 144 0,2-1-144 16,1 2 0-16,0 0 128 0,2 0-128 0,0 1 0 16,0 1 0-16,2-4 144 0,0 3-144 0,-1 1 0 0,1 0 176 15,0 2-176-15,0 3 160 0,2-2-160 0,-1 0 144 0,-1 2-144 16,4 1 128-16,-1-1-128 0,0-2 0 0,-1 0 0 15,1 0 128-15,1 1-128 0,0 2 0 0,1 0 0 16,-1-1 0-16,2-2 0 0,-1 2 0 0,1-2 0 16,1 3 0-16,0-3 0 0,1-1 0 0,2 3 0 15,-1-5 0-15,0 2 0 0,2 0 0 0,0-2 0 0,-1 3 0 0,2-4 0 0,1 2 0 0,-1 0 0 16,3-2 0-16,-2 0 0 0,1 0-128 0,1-3 128 31,-1 1 0-31,2-1 0 0,-2-3 0 0,-12 0 0 0,0 0 0 0,0 0 0 0,48-10 0 0,-48 10 0 16,0 0 0-16,0 0 0 15,0 0-144-15,50-34 144 16,-50 34 0-16,0 0 0 0,0 0 0 0,0 0-128 0,0 0 128 16,39-51 0-16,-39 51-128 0,0 0 128 0,0 0-192 0,0 0 192 15,0 0-352-15,0 0 32 0,0 0 16 0,0 0 0 16,14-48 128-16,-18 45 32 0,-1 0 0 0,0 0 0 0,-1-1 144 0,-1 4 0 16,-1-2 0-16,0 2 0 15,3 2 0-15,-3-2 0 0,-1 2 0 0,1 0 0 16,-2 2 0-16,-1 0 144 0,2-2-144 0,-1 1 0 15,0 0 192-15,-1 0-64 0,1-2 0 0,-1 1-128 16,3 1 192-16,-2-3-192 0,1 1 192 0,0 2-192 16,2-3 192-16,0 2-192 0,2-1 192 0,0 2-192 15,0-2 176-15,1 2-176 0,0 0 160 0,1 2-160 0,0-1 128 0,1 0-128 0,0-2 0 16,1 2 0-16,0-1 0 0,1 0 0 16,0 1 0-16,0-2 0 15,1-2 0-15,0 0 0 0,2-2-208 0,-3-2 64 16,4-2-560-16,-1-2-96 0,-3 8-32 0,0 0-18176 0</inkml:trace>
  <inkml:trace contextRef="#ctx0" brushRef="#br0" timeOffset="-164655.79">18285 13077 911 0,'-1'0'0'0,"-1"0"0"0,1 0 0 0,1 0 0 0,0 0 0 0,-1 0 0 15,1 0 544-15,-1 1 32 0,-2 2 0 0,1-1 0 16,-1 2 368-16,1-2 80 0,-2-1 0 0,2 2 16 0,-1-2 384 0,1 0 80 16,-1 1 16-16,1-2 0 0,-1 2 176 0,1-4 32 0,1 2 16 15,-2-3 0 1,2 2 32-16,-2-3 0 0,2 4 0 0,-1-2 0 0,0 2 256 0,1 0 48 15,0-3 16-15,0 3 0 0,1 0-432 16,0 3-96-16,0-3-16 0,0 2 0 0,0-2-640 0,1 1-128 16,0 2-16-16,2-1-16 0,-2 2-400 0,0-3-80 15,2 2-16-15,-1-3 0 0,1 0-48 0,0 2-16 16,1-2 0-16,0 0 0 0,1-2-64 0,1-1-128 16,0 2 176-16,1 1-176 0,1-2 160 0,-1-1-160 15,-7 3 128-15,0 0-128 0,0 0 0 0,0 0 0 16,51-11 128-16,-51 11-128 0,0 0 0 0,0 0 0 15,46-6 0-15,-46 6 0 0,0 0 0 0,0 0 0 16,0 0 0-16,0 0 0 0,54-9 0 0,-45 9 0 16,1 3 0-16,-2-3 0 0,2 1 0 0,-1 1 0 0,-2-2 0 0,1 3 0 0,0-2 0 0,-1 2 0 15,1-3 0 1,-2 0 0-16,2 2 0 0,-1-4 0 0,-1 2 0 16,1-4 0-16,-1 1 0 0,-1 1 0 0,1 1 0 0,-6 1 0 15,0 0 0-15,0 0 0 0,0 0 0 0,0 0 0 16,0 0 0-16,0 0 0 0,0 0 0 0,48-25 0 15,-43 25 0-15,1 0 0 0,-1 0 0 0,1 0 0 16,-1 0 0-16,-1 2 0 0,0-2 0 0,-1 0 0 16,2 2 0-16,0 0 0 0,-1-2 0 0,1 0 0 15,-1 3 0-15,-1-3 0 0,1 0 0 0,0-3 0 16,0 3 0-16,-2 0 0 0,-1 0 0 0,0 0 0 16,2 3 0-16,-2-3 0 0,-1 0 0 0,0 1 0 15,1 1 0-15,-1-2 0 0,0 3 0 0,0 0 0 16,-1 0 0-16,0 1 0 0,0-3 0 0,-2 4 0 0,3-1 0 15,-1-2 0-15,0 2 0 0,0-2 0 0,-1 2-368 16,1-2 0-16,1 2 0 0,0-3 0 16,0 2-720-16,-1-3-128 0,1 2-48 0,-1 0 0 15,-1-2-1824-15,1 0-368 0,-1 0-80 0,-1 0-9344 16</inkml:trace>
  <inkml:trace contextRef="#ctx0" brushRef="#br0" timeOffset="-151500.53">14667 14655 4607 0,'-3'-4'400'16,"1"2"-400"-16,1 2 0 0,-1 0 0 0,1 0 1824 0,0-3 288 16,-3 2 48-16,-2-4 16 15,0 1 1104-15,0 0 240 0,2 1 32 0,0 3 16 0,2-3-800 0,0 6-144 16,1-2-48-16,0 3 0 0,1 1-912 0,-1 5-176 16,1-1-32-16,-1 6-16 0,1 1-720 0,-2 7-144 15,2 5-16-15,0 1-16 0,-1 5-160 0,1 1-16 16,-1 3-16-16,1-1 0 0,0 2-96 0,0-5-32 15,1-4 0-15,0 4 0 0,2 4-224 0,-1 0 144 16,2 0-144-16,0-1 128 0,1-2-128 0,-2-5 0 16,2 1 0-16,-1-7 0 0,-2-6 0 0,2-4 0 15,-1-4 0-15,0-4 0 0,2-2 0 0,-1-5 0 16,1-2-144-16,-5 3 144 16,0 0-640-16,0 0-64 0,16-50 0 0,-16 50-11840 15,10-48-2352-15</inkml:trace>
  <inkml:trace contextRef="#ctx0" brushRef="#br0" timeOffset="-151081.22">14609 14563 14735 0,'-8'3'640'0,"2"-3"160"0,1 1-640 0,1 1-160 0,2-2 0 0,-1 3 0 16,2-3 2608-16,-3 1 480 0,-2 2 112 0,0-1 0 15,1-1-208-15,3 2-48 0,0-3-16 0,2 0 0 16,3 0-1616-16,2 0-320 0,0-3-64 0,-5 3-16 16,0 0-432-16,0 0-96 0,0 0 0 0,0 0-16 15,59-7-80-15,-59 7-16 0,0 0 0 0,41 7 0 0,-41-7-48 0,31 9-16 16,-16-3 0-16,-15-6 0 0,31 11-208 0,-18-2 176 16,1 1-176-16,-2 1 160 0,1 3-160 0,-2-1 0 15,-1 2 0-15,-1-1 0 0,0 0 0 0,-3-1 0 16,1-3 0-16,-4-2 0 0,0 3 0 0,-2-2 0 15,-1-6 0-15,-4 3 0 0,-1 10 0 0,-2-3 0 16,-3 6 0-16,-2-7 0 0,-2 2 0 0,-2 1 0 16,-1 1 0-16,-2-1 0 0,2-2 0 0,3-3 0 15,2-1 0-15,1-2 0 0,-3 2 0 0,-2 1 0 16,-1 0 0-16,1 1 0 0,6-7 0 0,2 2 0 16,2-3 0-16,1 0 0 0,3-3 0 0,0 0 0 15,4 0 0-15,0-3 0 0,2 0 0 0,-4 3 0 0,0 0 0 0,0 0 0 0,0 0-336 0,57-35 48 16,-57 35 16-16,0 0-12400 15,62-26-2496-15</inkml:trace>
  <inkml:trace contextRef="#ctx0" brushRef="#br0" timeOffset="-150100.08">15326 14635 11055 0,'1'-1'976'0,"-1"-1"-784"0,0 2-192 0,0 0 0 16,0 0 1792-16,-1-2 320 0,1 1 64 0,0-2 16 15,-1-3 1328-15,-1 2 272 0,1 2 48 0,-1-2 16 16,0-1-1584-16,-1 2-320 0,1 1-64 0,0 0-16 16,-2 2-1104-16,1-3-208 0,-1 3-48 0,-2 0-16 15,-1 3-160-15,1-1-16 0,-2 2-16 0,-2 0 0 16,0 2-32-16,-3 3 0 0,1 0 0 0,-1 1 0 15,0 3-32-15,-2-1-16 0,-1 4 0 0,1 0 0 0,-1 4-224 0,1-1 176 16,3-1-176-16,1-3 160 0,4-1-160 0,-1-2 0 0,3-5 0 16,3 2 0-1,-1-3 0-15,2 0 0 0,0 1 0 0,1-4 0 0,1-3 0 16,0 3 0-16,2-2 0 0,0 1 0 0,4-2 0 0,-1 0 0 16,0 0 0-16,-6 0 0 0,0 0 0 15,0 0 0-15,0 0 0 0,48 0 0 0,-48 0 0 0,0 0 0 16,0 0 0-16,39 0 0 0,-39 0 0 0,0 0 0 0,0 0 0 0,32 7 0 15,-29-5 0-15,1-2 0 16,0 6 0-16,-2-1 0 0,1 1 0 0,-1 3 0 0,-1-3 0 0,-2 0 0 16,1 1 0-16,-2-1 0 15,-1 0 0-15,0 1 0 0,-1 2 0 0,0-2 0 16,3-2 0-16,-2 2 0 0,-1 0 0 0,-1-1 0 16,0 3 0-16,1-5 0 0,1-1 0 0,1 1 0 15,0 1 128-15,-1-4-128 0,2 2 0 0,0-1 0 16,-1-2 0-16,2 0 0 0,2 0 0 0,-1 0 0 0,1-2 0 0,1-1 0 15,-3 3 0-15,0 0 0 16,0 0 0-16,0 0 0 0,0 0-128 0,0 0 128 0,0 0 0 0,0 0 0 16,38 3 0-16,-33-1 0 0,4 2 0 0,1 3 0 15,-1 2 0-15,1 1 0 0,0 0 0 0,-4 2 0 16,-1-1 0-16,-1 0 0 0,-1 0 0 0,-3 2 0 16,0-2 0-16,-3 1 0 0,2 1 0 0,-4-1 0 15,2 2 0-15,-3 1 0 0,-1-2 144 0,-1 2-144 16,0 1 176-16,-3-1-48 0,1 2 0 0,-3 2 0 15,3-3 64-15,-1 0 16 0,3 1 0 0,-1-6 0 16,2 0-80-16,0-4 0 0,4 0-128 0,0-4 192 16,2 3-192-16,0-5 0 0,2 1 0 0,0-2 0 15,3 0 0-15,-2 0 0 0,3 0 0 0,-5 0 0 16,0 0 0-16,0 0 0 0,0 0 0 0,0 0 0 0,51-8 0 0,-51 8 0 16,0 0 0-16,0 0 0 0,61-20-608 0,-61 20-16 15,0 0 0-15,65-26-19264 16</inkml:trace>
  <inkml:trace contextRef="#ctx0" brushRef="#br0" timeOffset="-149649.5">15740 15299 14735 0,'-10'4'640'0,"6"-2"160"16,1-2-640-16,0 0-160 0,1 0 0 0,1 0 0 0,-1 0 2112 0,1-2 384 15,0-4 64-15,1 6 32 16,0 0 768-16,0 0 160 0,0 0 16 0,21-57 16 0,-21 57-1824 0,0 0-352 0,38-61-80 0,-38 61-16 16,37-53-640-16,-37 53-128 15,41-59-16-15,-41 59-16 0,0 0-160 0,48-65-48 16,-48 65 0-16,44-59 0 0,-44 59-144 0,47-58-128 15,-47 58 192-15,34-53-192 0,-34 53 144 0,0 0-144 16,0 0 0-16,35-45 144 0,-35 45-144 16,0 0 0-16,0 0 0 0,0 0 0 0,0 0-304 0,0-35-32 15,-5 33-16-15,-1-1-12656 16,0 2-2544-16</inkml:trace>
  <inkml:trace contextRef="#ctx0" brushRef="#br0" timeOffset="-149390.8">15641 14856 1839 0,'1'-2'160'0,"1"2"-160"0,0 0 0 0,1 4 0 15,-1-1 3216-15,-1 0 624 0,4-3 112 0,4 3 16 16,2 9 768-16,4 4 160 0,0 0 32 0,-3 0 0 16,-2-4-2368-16,0 1-448 0,1 5-112 0,3 8-16 0,0 2-1088 0,1 3-208 15,0-1-48-15,-1 1-16 16,-2 1-224-16,0-1-32 0,0-5-16 0,-3-1 0 15,1-7-208-15,0 2-144 0,-1 5 192 0,0-2-192 16,-3-2 928-16,0-5 80 0,-1 0 16 0,0-1 0 16,-2-4-848-16,1 1-176 0,-1-3 0 0,-2 1 0 15,0-3-1152-15,0-1-192 16,1-4-48-16,-2 2 0 0,-2-4-272 0,1-3-48 16</inkml:trace>
  <inkml:trace contextRef="#ctx0" brushRef="#br0" timeOffset="-148782.56">16325 15021 11055 0,'-5'3'976'0,"1"-3"-784"15,2 2-192-15,1-1 0 0,-1-1 1664 0,2 0 304 16,0 0 48-16,2 0 16 0,-1 0 1600 0,1-1 320 16,3 1 64-16,1-2 16 0,3 2-1712 0,-9 0-336 15,0 0-64-15,0 0 0 0,0 0-1088 0,50-3-224 16,-50 3-32-16,0 0-16 0,0 0-272 0,37 0-48 15,-29 0-16-15,2 0 0 0,0 0-224 0,0 0 144 16,0 1-144-16,-3-1 128 0,1 2-128 0,-1-2 0 0,-2 2 0 0,1-2 0 31,-2 0-608-31,0 0 0 0,-1-2 0 0,0 2-17728 0</inkml:trace>
  <inkml:trace contextRef="#ctx0" brushRef="#br0" timeOffset="-148538.42">16292 15161 2751 0,'-2'2'256'0,"2"-2"-256"0,0 1 0 0,0-1 0 16,2 3 3280-16,-2-3 624 0,2 1 112 0,1 4 16 16,1-1 336-16,4-2 64 0,2-1 16 0,0 2 0 0,-10-3-2064 0,0 0-400 0,0 0-96 0,47-6-16 15,-47 6-1184 1,0 0-240-16,0 0-64 0,49-9 0 0,-49 9-256 15,0 0-128-15,42-4 0 0,-42 4 128 0,0 0-128 0,0 0 0 16,55-6 0-16,-42 9-12384 16,0-1-2400-16</inkml:trace>
  <inkml:trace contextRef="#ctx0" brushRef="#br0" timeOffset="-147858.43">16774 14913 18367 0,'-14'8'400'0,"8"-5"96"0,0 2 16 0,0-1 0 0,2-4-512 0,3 2 0 0,1-2 0 0,-3 0 0 16,0 2 3248-16,-1 0 544 0,0 1 112 0,3-3 32 15,1 0-1632-15,2 0-320 0,2 1-64 0,1-2 0 16,1 1-1072-16,-6 0-208 0,0 0-32 0,0 0-16 16,0 0-176-16,45-5-32 0,-45 5-16 0,0 0 0 15,41-4-144-15,-41 4-32 0,0 0 0 0,0 0 0 16,51-9-192-16,-51 9 0 0,0 0 0 0,0 0 0 16,0 0 0-16,0 0 0 0,38 5 0 0,-37-1 0 15,-1 2 0-15,0-3 0 0,1 4 0 0,-2-3 0 16,0 1 0-16,-2-4 0 0,1 4 0 0,-2-1-160 15,-1-2 0-15,-2 2 0 0,0-1 0 0,0 0 0 0,-3-2 160 0,0 2 0 16,1 0-144-16,1 0 144 0,3-3 0 16,0 2 0-16,0-2 0 0,1 0 0 0,2 2 160 0,-1 0 0 0,2-2 0 0,0 0 0 15,2 1 96-15,0 2 0 16,2-1 16-16,-1-1 0 0,1 2-64 0,-1-3-16 16,3 4 0-16,3 1 0 0,0 1-64 0,1 0-128 15,2 1 176-15,0 2-176 0,0-2 128 0,-1 2-128 16,1-1 0-16,-1 0 0 0,1-2 0 0,-2 2 0 15,1-2 0-15,-1 3 0 0,-2-3 0 0,-1 0 0 16,0 1 0-16,-1 2 0 0,0 0 0 16,-2 1 0-16,0-3 0 0,-1 2 0 0,-1 3 0 0,-1-5 0 15,0 2 0-15,-1-1 0 0,-1 3 0 0,0-5 0 16,-1 1 0-16,0 2 0 0,-1-3 0 0,-1 0 0 16,-1 2 0-16,0-5 0 0,-2 4 128 0,-2-2-128 0,-1 1 0 15,-4-1 0-15,2 1 0 0,-3 0 0 0,0 0 0 0,-2 0 0 16,1 1 144-16,0-4-144 0,1 0 0 15,0 0 144-15,1 2-144 0,2-1 160 0,2 0-160 0,1-2 160 16,3-2-160-16,1 0 0 0,1 0 0 0,1 0 128 16,2 0-128-16,0 0 0 0,1 0 0 0,1 0 0 15,1-2 0-15,2 2 0 0,1 0 0 0,-4 0 0 16,0 0-416 0,0 0-16-16,0 0 0 0,0 0 0 0,0 0-416 0,60-25-96 15,-60 25-16-15,0 0-17808 0</inkml:trace>
  <inkml:trace contextRef="#ctx0" brushRef="#br0" timeOffset="-146872.02">17179 14752 16575 0,'-1'0'1472'0,"0"-2"-1168"0,1 1-304 0,0-1 0 16,0 1 2368-16,0-1 432 0,0 1 80 0,1-6 0 15,-1 7 80-15,0 0 16 0,0 0 0 0,0 0 0 16,0 0-1696-16,0 0-320 0,48-28-80 0,-48 28-16 15,0 0-528-15,0 0-96 0,39 1-32 0,-29 2 0 0,-3 0-80 0,0 2-128 16,0 0 176-16,-1 1-176 0,0 3 144 16,-1-3-144-16,1 0 0 0,-2 4 144 0,0-1-144 15,-2 1 0-15,1 0 0 0,-2-2 0 0,0 2 0 0,-2-2 0 16,1 3 0-16,-1-1 0 0,-1-4 0 0,0 4 0 16,1-4 0-16,-2 0 0 0,1 0 0 0,-2 1 0 15,-1-1 128-15,0-1-128 0,0 0 0 16,0-2 0-16,1 0 0 0,-1 1 0 15,1-2 0-15,-1 2 0 0,1-2 0 0,0 2 0 0,-1 0 0 0,-1-2 0 16,1-1 0-16,-1 2 0 0,1-1 0 0,1 2 0 16,2-2 128-16,-2 0-128 0,2 3 0 0,0-4 0 15,1 1 144-15,1 2-144 0,-1-1 0 0,1 0 144 16,0 3-144-16,0-2 0 0,0 1 208 0,0-1-64 16,0-1-16-16,1 0 0 0,-1 3 0 0,0 0-128 0,0-1 192 15,0 1-64-15,1 3-128 0,1-3 128 16,-1 2-128-16,0 0 128 0,2-1-128 0,-2 1 0 15,1-4 0-15,1 0 0 0,2-1 0 0,0 0 0 0,0-1 128 16,1-2-128-16,0 2 0 0,0 0 0 0,-1 0 0 0,2 0 0 16,2 0 0-16,1 2 0 0,-1 0 0 0,-1 1 0 15,-1 1 0-15,0 0 0 0,-2 0 0 0,0 0 0 16,-1 2 0-16,-1-2 0 0,1 0 0 0,-2 0 0 16,1 0 0-16,-2 1 0 0,2-1 0 0,-2 0 0 15,0 1 0-15,-1 0 0 0,0-1 0 0,-2 0 0 16,0 0 0-16,1 0 0 0,-1 2 0 0,-2 0 0 15,0 0 0-15,1 0 0 0,-1 1 0 0,0-1 0 16,2 1 0-16,-1 0 0 0,2 0 0 0,0-2 0 16,-1-1 0-16,2 3 0 0,2-3 128 0,-1 2-128 15,1-5 0-15,1 3 0 0,-1-1 0 0,1 2 128 16,1-2-128-16,-2 0 0 0,2 1 0 0,-3-3 0 16,1 1 0-16,0 1 0 0,-1-4 0 0,-1 2 0 0,-1 0 0 0,-1 0 0 15,1 1 0-15,-3-1 0 0,2 2 0 0,-2-1 0 16,-1-3 0-16,0 2 128 0,-1 0-128 0,0 0 0 15,0-1 144-15,1-2-144 0,1 0 0 0,-2 0 144 16,1 2-144-16,-1 0 0 0,1-2 0 0,0 0 0 16,1 0 0-16,1 3 0 0,-1-3 0 0,0 0 0 15,2 3 0-15,-2 0 0 0,3 0 0 16,-2-3 0-16,3 2 0 0,-1-2 0 16,0 1-512-16,1 3-48 0,0-4-16 0,2 0 0 15,2 0-512-15,-4 0-128 0,0 0 0 0,0 0-16384 0</inkml:trace>
  <inkml:trace contextRef="#ctx0" brushRef="#br0" timeOffset="-146400.78">17764 14923 14735 0,'-7'0'640'0,"2"0"160"0,1 1-640 0,2-1-160 15,1-1 0-15,-1 1 0 0,2 0 2304 0,0 1 416 16,-1 2 96-16,1-3 0 0,1 0 528 0,1 0 112 16,2 0 0-16,4 0 16 0,-8 0-1936 0,0 0-400 15,0 0-80-15,42-4-16 0,-42 4-512 0,0 0-96 16,48-6-32-16,-48 6 0 0,0 0-160 0,47-9-48 0,-47 9 0 0,0 0 0 0,41-3-192 15,-31 5 0-15,-2-2 128 16,0 1-128-16,-1 4 0 0,1-1 0 0,-2 0 0 0,-1-2 0 31,0 4-416-31,-1-5-32 0,-1 2 0 0,1-3-12112 0,-2 0-2432 16</inkml:trace>
  <inkml:trace contextRef="#ctx0" brushRef="#br0" timeOffset="-146083.09">17773 15047 11967 0,'-5'3'256'0,"3"0"64"0,0-1 16 0,1 2 0 0,0-4-336 0,1 1 0 0,0 2 0 0,0-1 0 16,0 2 2544-16,0 0 432 15,2 4 96-15,1-1 0 0,0-1 336 0,1-3 64 16,2 1 16-16,1 1 0 0,1-4-1632 0,2 2-320 16,-10-3-64-16,0 0 0 0,38-3-768 0,-38 3-160 15,0 0-32-15,46-7 0 0,-46 7-192 0,0 0-32 16,48-12-16-16,-48 12 0 0,0 0-272 0,0 0 128 16,49-13-128-16,-49 13 0 0,0 0 0 0,0 0 0 15,0 0 0-15,44-8 0 0,-38 8-144 0,-1-2-48 0,0 2 0 0,0 0 0 31,0 0-752-31,-1 0-144 0,-2-2-48 0,1 2-16880 0</inkml:trace>
  <inkml:trace contextRef="#ctx0" brushRef="#br0" timeOffset="-104587.45">18859 14487 4607 0,'0'-3'400'0,"0"3"-400"16,-2 0 0-16,2 0 0 0,-1 0 1584 0,0 0 224 15,0 0 48-15,-2-2 16 0,0 0 1344 0,-4 2 272 16,2 0 48-16,2-2 16 0,-2 2-416 0,1 0-64 15,0-3-32-15,2 3 0 0,-1-1-1216 0,1 1-240 16,2 0-48-16,-1 0-16 0,1 0-912 0,-2 0-176 16,2 0-48-16,0 0 0 0,0 0-144 0,0 0-48 15,0 0 0-15,0 0 0 0,0 0 16 0,0 0 0 0,0 1 0 0,-1 2 0 16,0-1-16-16,0 0 0 0,-2 3 0 0,1-2 0 16,-2 0-64-16,2 0-128 0,0 1 176 0,0-1-176 15,-1 0 0-15,2 1 0 0,0 2 0 0,0 0 0 16,-1 1 128-16,1-4-128 0,1 2 0 0,0-1 0 15,0-2 0-15,1 2 0 0,-1-1 0 0,0-2 0 16,0 1 0-16,0 0 0 0,2 0 0 0,-2 1 0 16,1-2 0-16,-1 4 0 0,0-4 0 0,1 1 0 15,0 1 0-15,1-3 0 0,0 1 0 0,1-1 0 16,0 0 144-16,0-1-16 0,-1 1-128 0,-2 0 192 16,0 0-16-16,0 0-16 0,0 0 0 0,0 0 0 15,0 0-16-15,0 0 0 0,50-12 0 0,-43 13 0 16,2 1-144-16,-3 1 0 0,3-2 144 0,-2 1-144 0,0 2 0 0,1 0 0 15,-1 1 0-15,-1-2 0 0,-1 4 0 0,-1-5 0 16,0 2 0-16,-2-2 0 0,2 3 0 0,-2 0 0 16,0 3 0-16,0 0 0 0,-2-2 0 0,1 1 0 15,1-1 0-15,-2 0 0 0,0 0 0 0,-2 0 0 16,1 2 0-16,-1 0 0 0,0-1 0 0,0-1 0 16,1 1 0-16,-2-1 0 0,1 1 0 0,-2-5 0 15,-1 4 0-15,0-2 0 0,-1 2 0 0,0-2 0 16,-3 2 0-16,1 0 0 0,-1-2 0 0,-2 0 0 15,1 1 0-15,-2-2 0 0,-1 0 0 0,0-3 0 16,1 4 0-16,0-4 0 0,1 0 0 0,0 0 0 16,2 0 0-16,0-3 0 0,2 2 0 0,1-4 0 15,0-1 0-15,2 2 0 0,2 6 0 0,0-4 0 0,2-2 0 16,0 4 0-16,0 1 0 0,0-1 0 0,0 0 0 16,0 0 128-16,0 0-128 0,0 0 0 0,0 0 0 0,0 0 0 15,0 0 0-15,0 0-128 0,0 0 128 0,0 0 0 31,0 0-544-31,0 0-32 0,46-19 0 0,-46 19-19264 0</inkml:trace>
  <inkml:trace contextRef="#ctx0" brushRef="#br0" timeOffset="-104209.39">18776 14433 9215 0,'-3'3'400'0,"1"1"96"0,1-4-496 0,-1 1 0 16,2-1 0-16,0 0 0 0,-1 2 3008 0,1-2 512 15,-1 3 112-15,0-2 16 0,1 1 464 0,1-2 112 16,1-2 0-16,2 1 16 0,0 1-2368 0,-4 0-464 15,0 0-112-15,0 0-16 0,0 0-416 0,0 0-96 16,0 0 0-16,50-16-16 0,-50 16-128 0,0 0-32 16,0 0 0-16,0 0 0 0,51-3-208 0,-51 3-32 0,0 0-16 0,0 0 0 15,46-2-192-15,-46 2-144 16,0 0 192-16,0 0-192 0,44-4 0 0,-44 4 0 0,0 0 0 0,0 0 0 16,0 0 0-16,0 0 0 0,0 0 0 0,43-2 0 0,-39 4 0 0,0-2 0 15,-1 0 0-15,-1-2-144 31,1 0-736-31,-2 2-144 0,-1 0-16 0,-3 0-12656 0,2 2-2512 0</inkml:trace>
  <inkml:trace contextRef="#ctx0" brushRef="#br0" timeOffset="-103641.42">18663 15012 8287 0,'-2'0'736'0,"-1"3"-592"0,2-3-144 0,1 0 0 16,0 0 1536-16,-1 0 288 0,0 0 48 0,-3 1 16 16,1 1 1120-16,1-2 208 0,2 3 48 0,2-3 16 15,2 1-416-15,2-1-96 0,-6 0-16 0,0 0 0 16,0 0-1168-16,0 0-240 0,45-4-64 0,-45 4 0 16,0 0-448-16,54-2-112 0,-54 2-16 0,0 0 0 15,42-1-144-15,-42 1-48 0,0 0 0 0,47-3 0 16,-47 3-176-16,49-9-32 0,-49 9-16 0,53-7 0 15,-53 7-288-15,48-4 160 0,-48 4-160 0,0 0 128 0,57-5-128 16,-57 5 0-16,0 0 0 0,41 0 0 0,-41 0 0 16,0 0 0-16,0 0 0 0,0 0 0 0,0 0-336 0,0 0-48 15,43-3-16-15,-39 0 0 16,-2-1-752-16,-2 2-160 0,0 2-32 0,-2-1-17552 16</inkml:trace>
  <inkml:trace contextRef="#ctx0" brushRef="#br0" timeOffset="-102854.04">18990 15191 1839 0,'-3'0'160'0,"2"0"-160"0,0-2 0 0,0-2 0 15,1 4 2224-15,0 0 400 0,-2 0 96 0,1-2 16 16,0-2 1040-16,-2 2 224 0,1-2 32 0,-2-1 16 15,0 4-1008-15,1-3-208 0,-1 4-32 0,0-2-16 16,-1 2-1248-16,0 0-256 0,0 0-64 0,-2 2 0 16,0 2-608-16,-2-1-128 0,-1 1-32 0,0 1 0 0,-1 1-64 15,0 2-32-15,0 0 0 0,0 0 0 0,-2 0-80 0,2 0-16 16,1 0 0-16,0 1 0 0,2 1-48 0,-1 2-16 16,0-2 0-16,2 3 0 0,2-1-16 0,-1-2-16 15,0 3 0-15,2 0 0 0,0 2-32 0,1-3-128 16,0 2 192-16,2-1-64 0,1 2-128 0,1-3 160 15,2 2-160-15,0-2 160 0,1 1-160 0,1-1 0 16,1 1 144-16,3 0-144 0,-1 0 0 0,1-1 0 16,1-2 0-16,1 2 128 0,0-3-128 0,0 1 0 15,1-4 0-15,0 0 0 0,0 0 0 0,-1-2 0 16,2-2 0-16,-2 0 0 0,1 0 0 0,-1-2 0 0,-11 0 0 16,0 0-128-16,0 0 128 0,47-6 0 0,-47 6 0 0,0 0 0 15,0 0 0-15,0 0 0 0,56-22 0 0,-56 22-128 16,0 0 128-16,0 0 0 0,0 0 0 0,0 0 0 15,0 0-240-15,40-41 48 0,-38 37 0 0,-1 2 0 16,-1-4 0-16,-1 2 0 0,-1 0 0 0,-1 2 0 16,1-2 192-16,-3 1 0 0,1 0 0 0,-2 0 0 15,1 1 0-15,-1 1 0 0,-1-2 0 0,0 2 0 16,2 1 0-16,-2-1 0 0,1 1 0 0,-2 0 0 16,2-2 0-16,1 2 128 0,1 2-128 0,-1-1 0 0,-1-1 224 0,0 1-64 15,0 3-16-15,-2-2 0 0,2 1 32 0,-3 0 0 16,3 0 0-16,-1 1 0 15,-1-2 0-15,4 2 0 0,0-3 0 0,0 2 0 16,0-1 0-16,2 2 0 0,1-2 0 0,-2-1 0 0,3 2-176 0,-1-3 128 16,1 0-128-16,0 0 128 0,0 0-128 0,0-4 0 15,0 4 0-15,1-2 0 0,-1-2 0 0,1-1 0 16,1 0 0-16,-2 5 0 0,0 0-400 0,0 0 32 16,0 0 16-16,7-43 0 15,-4 37-752-15,-2-1-160 0</inkml:trace>
  <inkml:trace contextRef="#ctx0" brushRef="#br0" timeOffset="-89997.8">19529 15006 10127 0,'0'0'896'0,"0"0"-704"0,-1 0-192 0,-1 0 0 16,2 0 1680-16,0 2 304 0,-1-2 64 0,1 0 16 15,0 4 320-15,0-4 64 0,0 0 16 0,0 3 0 0,1-3-496 0,1 0-112 16,-2 0 0-16,1 0-16 0,0-3-416 16,-1 1-80-16,0 0 0 0,1 0-16 0,1-2-560 0,-1 1-128 15,0 0 0-15,0-1-16 0,2 2-304 0,-1-1-64 16,2 2-16-16,0-1 0 0,-1-1-240 0,1 2 128 15,1 1-128-15,0-3 0 0,0 3 0 0,0 3 128 16,-1-3-128-16,0 0 0 0,0 1 0 0,-1 2 0 16,-1 0 0-16,1 0 0 0,-2-1 0 0,0 2 0 15,-1-3 0-15,-1 1 0 0,0 1 0 0,-1-3 0 16,1 1 0-16,-3 2 0 0,2-1 0 0,-2-2 0 16,1 0 0-16,-2 0 0 0,1 0 0 0,-1 0 0 15,-1 0 0-15,1-2 0 0,1 2 0 0,0 0 0 16,1-3 192-16,-1 2-48 0,2 1 96 0,-1-2 16 15,1 2 0-15,0-1 0 0,2 1-48 0,0 0 0 0,2 0 0 0,-1 1 0 16,0 1-208-16,0-1 176 0,2 2-176 0,-1-1 160 16,1 0-160-16,-1 0 0 0,2-2 0 0,-2 0 128 15,2 3-128-15,-1-3 0 0,-1-3 0 0,-1 3 0 16,2-4 0-16,-2-1-256 0,0-1 64 0,-1 6-18992 16</inkml:trace>
  <inkml:trace contextRef="#ctx0" brushRef="#br0" timeOffset="-89222.56">19901 14576 9215 0,'0'0'816'0,"0"-3"-656"0,0 2-160 0,0 1 0 16,0-3 1744-16,1 1 320 0,1-2 64 0,-2 4 16 16,0 0 544-16,0 0 128 0,0 0 0 0,23-54 16 15,-23 54-624-15,0 0-128 0,0 0-32 0,0 0 0 16,36-53-464-16,-36 53-112 0,0 0 0 0,0 0-16 15,0 0-800-15,0 0-144 0,53-26-48 0,-44 26 0 16,-2 3-240-16,1 0-48 0,-1 2-16 0,-1 3 0 16,0 1-32-16,1 1 0 0,0 2 0 0,-2-2 0 15,0 3-128-15,0-1 128 0,-2-1-128 0,0 1 128 16,-1 1-128-16,1 2 0 0,-3-4 0 0,0 4 0 16,0-3 0-16,-3 0 0 0,1 2 0 0,-1 1 0 0,0-2 0 15,-3 2 0-15,1-2 0 0,-3 0 0 0,1 2 0 0,-4-1 0 0,0-2 0 0,-1 0 0 0,1-2 0 16,0 0 0-16,-1 0 0 0,1-1 0 31,0-1 0-31,1-3 0 0,1 0 0 0,2-1 0 0,-2-2 0 16,0-2 0-16,2-2 0 0,1 0 0 15,1-2 0-15,2 0 0 0,1-2 0 0,2 0 0 0,0 6 0 16,0 0 0-16,0 0 0 0,0 0 0 0,0 0 0 0,17-53 128 16,-17 53-128-16,0 0 192 0,0 0-16 0,0 0 0 15,0 0 0-15,0 0 0 0,0 0 48 0,54-26 16 16,-54 26 0-16,0 0 0 0,0 0-112 0,41 2 0 15,-32 2-128-15,1-3 192 0,1 2-64 0,0 0-128 0,0 3 176 0,0 1-176 0,0-1 192 0,1 2-64 16,-1 2 0-16,-3 3-128 0,2-3 224 0,-2 2-64 31,0 0-16-31,-1-2 0 0,0 3-16 0,-2-6-128 0,0 4 192 0,0-3-64 16,0 0-128-16,-2-2 0 0,1-2 0 16,-1 2 0-16,-1-3 0 0,1-2 0 0,-2 1 0 0,-1-2 0 31,1 2-704-31,-2-2-64 0,1-2 0 0,-3 2-12528 0,1-3-2496 0</inkml:trace>
  <inkml:trace contextRef="#ctx0" brushRef="#br0" timeOffset="-88844.18">19779 14927 6447 0,'-2'2'272'0,"1"-2"80"0,1 1-352 0,1-1 0 16,1 0 0-16,-1 0 0 0,0 0 3184 0,2 0 560 16,2 3 112-16,2-3 32 0,2 0 528 0,0 2 96 15,1-2 32-15,-10 0 0 0,0 0-2496 0,40 4-512 16,-40-4-80-16,31 3-32 0,-31-3-608 0,41 3-128 15,-24-1-32-15,-17-2 0 0,41 5-144 0,-18-2-48 16,-23-3 0-16,51 6 0 0,-26-3-160 0,-25-3-48 0,47 6 0 0,-47-6 0 16,41 4-128-16,-41-4-128 0,34 1 144 0,-34-1-144 15,0 0 0-15,38 0 0 0,-38 0 0 0,0 0 0 16,0 0 0-16,0 0 0 0,0 0 0 0,45-26 0 16,-45 26-432-16,0 0-80 0,0 0 0 0,0 0-16 31,0 0-432-31,0 0-64 0,23-48-32 0,-23 43-11680 0,-1 4-2352 0</inkml:trace>
  <inkml:trace contextRef="#ctx0" brushRef="#br0" timeOffset="-87958.95">20174 15185 3679 0,'5'-2'160'0,"-2"-1"32"0,-1 2-192 0,-1 1 0 15,1-2 0-15,-2 2 0 0,1 0 816 0,0-3 112 0,0 2 32 0,2-2 0 16,-2 0 960-16,0 3 192 0,-1-3 32 0,-1 3 16 16,0 3 720-16,-2-3 160 0,1 1 32 0,-2 1 0 0,1 1-336 0,-2-2-64 15,0 2-16-15,-2-1 0 16,2-2-1056-16,-1 1-192 0,-1 2-64 0,-1-3 0 15,1 2-720-15,-2-2-160 0,1 1-16 0,-2-1-16 16,2 3-112-16,0-3 0 0,-1 0-16 0,-1 2 0 16,0-2-96-16,-1 2-16 0,0 0 0 0,0 2 0 15,1-2-32-15,0 2-16 0,0-2 0 0,0 2 0 16,3 2-16-16,0-2-128 0,-1 2 192 0,2-2-64 16,0 2-128-16,1 3 192 0,1-3-192 0,0 1 192 0,3 5-192 15,0-3 128-15,-2 4-128 0,2-1 128 0,0 4-128 0,0-2 0 16,1 1 144-16,0 1-144 0,0-4 128 0,1 4-128 15,0 0 128-15,-1 0-128 0,1-1 0 0,1-1 144 16,0 1-144-16,1 1 0 0,0 0 128 0,2 2-128 16,1-2 0-16,1 1 0 0,0-1 0 0,-1-4 0 15,2 0 0-15,0-2 0 0,1 0 0 0,1 0 0 16,0-1 0-16,1-1 0 0,1-3 0 0,2 0 0 16,-2-1 0-16,2-2 0 0,-14-2 0 0,0 0 0 15,43 2 0-15,-43-2 0 0,0 0 0 0,46-10 0 16,-46 10-128-16,0 0 128 0,0 0 0 0,52-20 0 15,-52 20 0-15,0 0 0 0,0 0 0 0,0 0 0 16,0 0-128-16,43-37 128 0,-43 37 0 0,0 0 0 16,0 0 0-16,0 0 0 0,0 0-192 0,0 0 192 15,0 0-208-15,7-45 80 0,-9 39 128 0,0 2-208 0,-3-2 80 0,1 3 128 0,-1-2-128 0,2 1 128 16,1 1 0-16,-2 2 0 16,1-4 0-16,-2 4 0 0,-2-3 0 0,0 3 0 15,1 0 0-15,0 1 0 0,1 0 0 0,0 0 0 16,-3 1 0-16,-2 2 0 0,2 0 0 0,-3 0 0 15,1 3 0-15,-1-4 0 0,2 5 0 0,-1-4 0 16,1 1 0-16,1 2 128 0,0-2-128 0,1 1 0 16,1-1 192-16,0 2-32 0,1 0-16 0,0 0 0 15,1-2 64-15,0 2 16 0,1 0 0 0,-1 0 0 16,0-2-80-16,0 2-16 0,1 0 0 0,-1-3 0 16,2 1-128-16,-1-1 0 0,2 0 0 0,0-3 128 15,1 0-128-15,0 0 0 0,1 0 0 0,0-3 0 0,0 1 0 16,2-3 0-16,0 0-160 0,-3 5 160 15,0 0-912-15,0 0-96 0</inkml:trace>
  <inkml:trace contextRef="#ctx0" brushRef="#br0" timeOffset="-79019.08">14725 16726 3679 0,'-3'-4'320'0,"2"-2"-320"0,1 2 0 0,-1 4 0 16,1-2 1152-16,-1-1 176 0,-1 0 16 0,0-5 16 15,-1 0 1040-15,0-2 208 0,0 0 32 0,2 4 16 16,0 0 112-16,0 2 32 0,-1 3 0 0,2-1 0 16,-1 2-448-16,1 0-96 0,-1 0-16 0,0 4 0 15,-1 2-784-15,1 3-176 0,0 1-16 0,0 3-16 0,-1 5-672 0,2 4-144 16,0 1-32-16,-1 6 0 16,1-1-64-16,0 0-16 0,0 0 0 0,0 0 0 0,1 5-80 0,1 1-32 15,-1-2 0-15,0-1 0 0,3 4-208 0,-2-3 176 16,2-1-176-16,0 1 160 0,-1-3-160 15,1 3 0-15,-1-4 0 0,-2 1 0 0,1-5 0 0,1-1 0 16,-2-4 0-16,0-4 0 0,2-2 0 0,-2-7 0 16,2-3 0-16,-2-3 0 0,1-2-160 0,-1-4 160 15,1-2-208-15,-2-4 80 16,0 12-736-16,0-38-144 0,0 38-16 0,1-56-17456 0</inkml:trace>
  <inkml:trace contextRef="#ctx0" brushRef="#br0" timeOffset="-78532.95">14674 16552 10127 0,'-4'2'896'0,"2"-1"-704"0,-1 2-192 0,2-3 0 16,0 0 2720-16,0 0 512 0,-3 2 96 0,-2 0 32 15,0 0 416-15,-2 1 96 0,2 0 16 0,2-3 0 0,3 0-2112 0,1-3-432 16,1 0-64-16,2-3-32 0,-3 6-784 0,0 0-144 0,0 0-48 0,0 0 0 31,0 0 48-31,0 0 0 0,49-20 0 0,-39 20 0 16,0 1 16-16,1 2 16 0,3 0 0 0,-1 1 0 16,1 1-160-16,1-1-16 0,0 2-16 0,0-3 0 15,-1 1-160-15,0 1 0 0,-2 2 0 0,0-4 0 16,-1 3 0-16,-3 2 0 0,2 1 0 0,-2-3 0 0,-2 2 0 15,-1 2 0-15,1 0 128 0,-2-1-128 0,1 1 0 0,-2 0 0 16,0 2 0-16,-2 0 0 0,-1-2 0 0,-1 3 0 16,0-3 0-16,-2-2 0 0,-2 2 0 0,-1 0 0 15,-3 2 0-15,-2 1 0 0,-1-3 0 0,-2 2 0 16,-1-2 0-16,0 0 0 0,-1-2 0 0,0 2 0 16,0-2 0-16,1 0 0 0,2-1 0 0,2-1 0 15,1 0 0-15,1-2 0 0,3-1 0 0,0 0 0 16,1-1 128-16,1 0-128 0,3-2 0 0,1 0 0 15,1-2 0-15,0 0 0 0,2-1 0 0,2 0 0 16,-5 3 0-16,0 0 0 0,0 0-368 0,0 0 48 16,0 0 16-16,52-39 0 0,-52 39-736 0,0 0-160 0,0 0-16 0,63-31-16960 15</inkml:trace>
  <inkml:trace contextRef="#ctx0" brushRef="#br0" timeOffset="-77663.4">15375 16466 16575 0,'-1'0'736'0,"0"3"160"0,0-3-720 0,-1 1-176 16,2-1 0-16,-1 3 0 0,0-3 3136 0,-2 2 608 0,0 2 112 0,-4 2 32 15,0 0-832-15,-2 0-176 16,1 0-16-16,-1 2-16 0,0-2-1760 0,2 0-336 16,-2 0-80-16,-1 1-16 0,1-1-192 0,-1 1-32 15,0-1-16-15,0 1 0 0,-1 1-128 0,1-2-32 16,0 1 0-16,0-1 0 0,-1 1-112 0,1-1-16 15,0 3-128-15,0-3 192 0,0 2-192 0,2 0 128 16,0-2-128-16,1 2 0 0,2 1 0 0,-1-3 0 0,2 0 0 0,2 0 0 16,-1 0 0-16,2 2 128 0,1-5-128 0,0 2 0 15,2-3 0-15,1 0 0 0,2 1 0 0,0 0 0 0,2-3 0 0,1 0 0 16,-1 0 0-16,2 0 0 16,1 1 0-16,-1 1-128 0,3-1 128 0,-3 1 0 15,1 2 0-15,1-1 0 0,1-2 0 0,-1 4 0 16,0-1 0-16,0-1-128 0,0 2 128 0,-1 0 0 15,0 0 0-15,-1 1 0 0,-2 0 0 0,-2-1 0 16,-1 2-240-16,-3-1 64 0,0-1 16 0,-2 1 0 0,0 1 160 0,-2-1-192 0,-1 1 192 0,0-1-192 31,-3 0 192-31,-1 1 0 0,-1 2 0 0,-2-3 0 16,-1 2 0-16,-2 0 0 0,0 1 0 0,-1-3 0 0,2 4 0 0,-1-4 0 0,2 4 0 0,1-4 0 16,1-2 0-16,1 2 128 0,2 0-128 15,2-3 0-15,0 3 0 16,1-5 144-16,3 2-144 0,1-3 0 0,1 0 176 0,0 1-176 15,2-1 160-15,1 0-160 0,1 2 0 16,0-2 0-16,-2 0 0 0,1 0 0 0,2 0 0 0,0 0 0 16,0 0 0-16,2 0 0 0,-1 3 0 0,0-2 0 15,-1 2 0-15,0-1 0 0,1-1 0 0,-1 2 128 16,2-1-128-16,-1 2 0 0,1 0 0 0,-1 2 0 16,1-2 0-16,-1 1 0 0,0 1 0 0,1 0 0 15,-1-1 0-15,2 1 0 0,-2-1 0 0,0 1 0 16,-3 0 0-16,1 2 0 0,0-2 0 0,-2 3 0 15,1 1 0-15,-3-3 0 0,-1 2 0 0,0 3 0 0,-3-2 0 0,0 2 0 16,-1 1 0-16,-2-1 0 16,0-2 0-16,-3 2 0 0,0-1 0 0,-1 2 128 0,2-2-128 15,-2 0 0-15,0 0 0 0,1-1 0 0,2 0 0 0,-1 0 0 16,1 2 0-16,0-3 0 0,0 3 0 0,2-4 0 16,2 0 0-16,0 0 128 0,1 0-128 0,2 0 0 15,0 0 0-15,1-1 0 0,3-1 0 0,-2 0 0 16,3-2 0-16,1 2 0 0,0-4 0 0,2 2 0 15,-1-4 0-15,3 3 0 0,0-3 0 0,1 0 0 0,2 0 0 0,-13 0 0 0,0 0 0 16,44-3 0 15,-44 3-400-31,0 0-32 0,53-6 0 0,-53 6-12880 0,0 0-2560 0</inkml:trace>
  <inkml:trace contextRef="#ctx0" brushRef="#br0" timeOffset="-77138.25">15830 17165 9215 0,'-5'6'400'0,"0"-3"96"0,3-3-496 0,-1 1 0 0,2 1 0 0,0-2 0 16,-1 3 1376-16,-2-2 176 0,-2 2 48 0,-2 0 0 16,2 0 768-16,1-2 176 0,1-1 16 0,2 0 16 15,-1-1-672-15,3-2-144 0,2 0-32 0,-1-4 0 16,3 4-16-16,-4 3-16 0,0 0 0 0,0 0 0 16,0 0-432-16,34-51-96 0,-34 51-16 0,0 0 0 0,39-47-464 0,-39 47-112 0,0 0 0 0,47-57-16 15,-47 57-80-15,39-44-16 16,-39 44 0-16,40-45 0 0,-40 45-224 0,0 0-48 15,50-59-16-15,-50 59 0 16,0 0-176-16,40-51 0 0,-40 51 0 0,0 0 0 0,0 0 0 16,33-47 0-16,-33 47 0 0,0 0 0 0,0 0 0 0,0 0 0 15,0 0 0-15,16-54 0 16,-17 47-736-16,-2 1-80 0,-2 0-16 0,-2 4-18304 16</inkml:trace>
  <inkml:trace contextRef="#ctx0" brushRef="#br0" timeOffset="-76845.04">15714 16751 10127 0,'-2'6'448'0,"0"-4"96"0,2-2-544 0,0 4 0 0,2-3 0 0,-1 4 0 15,3-1 3040-15,1 2 496 0,4 4 112 0,5 6 0 16,3 5 320-16,1-2 48 0,0 3 16 0,2-2 0 15,-3 2-2272-15,2-1-448 0,-1 3-96 0,0 0 0 16,-3-4-544-16,-1 1-96 0,1 4-32 0,1 1 0 16,-2-1-240-16,-1-3-48 0,-1 0-16 0,-2-2 0 15,-2 1-112-15,0-5-128 0,-1 1 176 0,-2-2-176 0,0-1 128 0,-1-3-128 0,-1 1 0 0,1-4 0 16,-2-5 0-16,1 0 0 0,-2-3 0 0,-1 0 0 31,1-4-624-31,-1 2-80 0,0-2 0 0,-2-2-16 16,-1 0-1328-16,0-4-256 15</inkml:trace>
  <inkml:trace contextRef="#ctx0" brushRef="#br0" timeOffset="-75894.58">16436 16897 13823 0,'-3'2'1216'0,"0"-2"-960"0,1 0-256 0,0 0 0 0,2-2 1200 0,0 2 192 16,2-2 32-16,-1 2 16 0,0-2 1808 0,3-2 352 16,-1 2 80-16,4-1 16 0,-7 3-1040 0,0 0-208 15,0 0-32-15,0 0-16 0,0 0-1408 0,54-17-288 16,-54 17-48-16,0 0-16 0,0 0-256 0,0 0-48 15,54-12-16-15,-54 12 0 0,0 0-160 0,0 0-32 16,35-3-128-16,-35 3 192 0,0 0-192 0,0 0 0 16,0 0 0-16,0 0 0 0,33 0 0 0,-29 0-128 15,-1 0 128-15,-2 0-208 16,0 0-576-16,-1-2-112 0,0 0-32 0,-1 2-17888 0</inkml:trace>
  <inkml:trace contextRef="#ctx0" brushRef="#br0" timeOffset="-75618.73">16412 16968 7359 0,'0'0'656'0,"1"0"-528"0,0 0-128 0,0 0 0 16,-1 0 2352-16,1 0 432 0,3 2 96 0,0-2 0 15,3 2 896-15,3-2 192 0,0 3 16 0,0-3 16 16,1 0-1520-16,0 0-304 0,0 1-64 0,0-1-16 0,1 2-1264 16,-1-2-256-16,-1 0-64 0,-2 3 0 0,2-3-304 15,0 0-64-15,-1 0-16 0,-1 0 0 0,1-3-128 16,-9 3 0-16,0 0 0 0,0 0 0 16,0 0-544-16,0 0-32 0,0 0-16 0,46-16-17456 15</inkml:trace>
  <inkml:trace contextRef="#ctx0" brushRef="#br0" timeOffset="-75151.88">16921 16798 2751 0,'-4'1'256'0,"1"-1"-256"0,0 0 0 0,1-1 0 16,0 1 3840-16,1 0 736 0,-3 0 144 0,2 0 16 16,-3 0-192-16,-1 0-64 0,0 0 0 0,1 3 0 15,1-3-2432-15,0 3-512 0,2 1-80 0,-1-2-32 16,2 2-768-16,0-2-144 0,1 2-48 0,-1 2 0 16,1 0-144-16,0-2-16 0,0 2-16 0,-2 0 0 15,2 1-128-15,0 0-32 0,0-1 0 0,0 3 0 16,0-3-128-16,0 0 0 0,0 0 0 0,0 2 128 15,-1-2-128-15,1 0 0 0,-1 3 0 0,1-3 0 16,-1 1 0-16,-1 0 0 0,1 1 0 0,1-1 0 0,-1 2 0 0,0-2 0 16,1 0 0-16,0-1 0 0,0 0 0 0,0-3 0 0,1 1 0 0,-1-2 0 15,2-1 0-15,1 2 0 16,1-3 0-16,-1 0 0 0,2 0-128 16,1-3 128-16,1 2 0 0,-7 1 0 0,0 0 0 0,0 0 0 15,0 0 0-15,37-2 0 0,-30 2 0 0,3 0 0 16,0 2 0-16,2-1 0 0,-1 4 0 0,2-1 0 15,0-2 144-15,0 2-144 0,-1-3 0 0,0 2 0 16,0-1 0-16,-2-2 0 0,-1 0 0 0,1 0 0 16,-2-2 0-16,-1-1 0 15,-7 3-368-15,0 0-32 0,0 0-16 0,0 0 0 16,0 0-1200-16,0 0-240 0</inkml:trace>
  <inkml:trace contextRef="#ctx0" brushRef="#br0" timeOffset="-74819.64">17083 16792 14735 0,'-5'3'640'0,"1"0"160"0,2-3-640 0,-1 0-160 0,2 1 0 0,0-1 0 16,0 2 2896-16,-1-2 560 0,0 3 96 0,-2-2 32 15,2 2-400-15,-2-1-80 0,2 2-16 0,0 0 0 16,1-1-1776-16,1 2-352 0,0 1-80 0,0 1-16 15,1 2-288-15,1-1-64 0,-1 3-16 0,1 0 0 16,1 4-64-16,-1-1-16 0,1 0 0 0,-1 2 0 0,1 3-128 0,-1 1-32 16,-1 1 0-16,1 1 0 0,-1 2-128 0,0-1-128 15,-1 1 192-15,0-3-192 0,0 1 0 16,-1 0 0-16,1-3 0 0,0-2 0 0,-1 0 0 0,1-3 0 16,0-2 0-16,0-4 0 0,0 0 0 0,0-1 0 15,0-5 0-15,0 2 0 16,0-4-448-16,0 0-32 0,0 0-16 0,0-4 0 15,-2-1-208-15,2 1-32 0,-1-2-16 0,1 0 0 16,0 0-1040-16,0-2-192 0</inkml:trace>
  <inkml:trace contextRef="#ctx0" brushRef="#br0" timeOffset="-73725.19">17476 16646 10127 0,'-7'0'448'0,"2"-3"96"0,0 3-544 0,1-2 0 15,2 0 0-15,0 2 0 0,0 0 2048 0,0 0 288 16,-3-2 64-16,-2 0 16 0,1 2 912 0,1-2 176 0,2 2 32 0,0 0 16 15,2 2-1120-15,1 0-240 0,0-2-32 0,1 0-16 16,3 4-1184-16,-1 1-224 16,4-2-48-16,-1 0-16 0,1 2-256 0,1 0-48 15,0-2-16-15,1 0 0 0,1 1-64 0,1-2-16 16,0 3 0-16,-1-2 0 0,1 0-112 0,0 2-32 16,0-1 0-16,-1 0 0 0,-1 1-128 0,0-2 0 15,-2 0 0-15,-1 0 0 0,0 1 0 0,1 0 0 16,-4 1 0-16,1-1 0 0,1-1 0 0,-4 2 0 15,0 3 0-15,-1-5 0 0,0 2 0 0,-1-1 0 0,-1 0 0 0,-1 1 0 16,0 0 0-16,-1 0 0 0,-1-2 0 0,-1 1 0 16,0-2 0-16,-2 1 0 0,-1 1 0 0,0-1 0 15,0 1 0-15,-1 1 0 0,0 1 0 0,1-2 0 16,2 2 0-16,-2 0 0 0,2 0 0 0,1 1 0 16,2-1 0-16,0-1 0 0,2 0 0 0,-1-2 0 15,2 1 0-15,1-1 0 0,0 0 0 0,0 2 0 0,1-4 0 0,-1 2 0 0,2 1 0 0,-2-2 0 16,1 2 0-1,0-2 0-15,2 2 0 0,-1-2 0 16,1 0 0-16,-1 0 0 0,0-2 0 0,2 3 0 16,-1-2 0-16,0 1 0 0,0 0 0 0,-1 0 0 15,1 1 0-15,1-3 0 0,-2 1 0 0,2 1 0 0,-2 1 0 0,2 0 0 16,-2 0 0-16,0 1 0 0,0-2 0 16,-1 2 0-16,1-1 0 0,-2 1 0 0,0 1 0 0,0-1 0 15,-2-2 0-15,1 5 0 0,0-4 0 0,-2 1 0 16,2 0 0-16,-1 1 0 0,-1 1 0 0,1-3 0 0,-1 1 0 0,0 0 0 15,0 1 0-15,1 1 0 0,-1 0 0 0,1-1 0 16,-1 0 0-16,1 1 0 16,0-2 0-16,0 2 0 0,1-2 0 0,-2 1 0 15,2-1 0-15,-1 2 0 0,0-3 0 0,0 0 0 16,-1 1 0-16,2-2 0 0,-1 2 0 0,0-3 0 16,1 2 0-16,1-1 0 0,0 2 0 0,1-4 0 15,1 2 0-15,-1 2 0 0,0-2 0 0,2 0 0 16,0 0 0-16,1 1 0 0,0-2 0 0,1 1 0 15,1 1 0-15,-1 0 0 0,1 1 0 0,1-1 0 0,1 0 0 16,-1 4 0-16,2-4 0 0,1 2 0 0,0 3 0 16,1-2 0-16,0 0 0 0,-1 0 0 0,1 2 0 15,-1 0 128-15,1-2-128 0,-2 2 0 0,-1 0 0 0,0 1 0 16,-1 1 0-16,-2-3 0 0,-1 5 0 0,-2-3 0 16,1 1 0-16,-5-1 0 0,1 1 0 0,-1 0 0 15,-1 0 0-15,0-2 0 0,-2 2 128 0,0-4-128 0,-1 3 0 0,-1-4 0 0,1 1 0 0,-1 3 0 31,-1 0 0-31,0 0 0 0,-2-1 0 0,-1 3 0 16,1-4 0-16,-1 3 0 0,0 0 0 0,-2-1 0 16,0 1 0-16,-1-2 0 0,2 0 0 0,-1 0 0 15,1-1 0-15,-1-1 0 0,2 0 0 0,0-2 0 0,3-2 0 16,0-2-272-16,3 1 32 0,0-1 16 0,2-1-224 16,0-1-64-16,2-4 0 0,1 6 0 15,0 0-672-15,0 0-144 0,0 0-16 0,13-65-16016 0</inkml:trace>
  <inkml:trace contextRef="#ctx0" brushRef="#br0" timeOffset="-72769.01">18020 17015 8287 0,'-1'-2'736'16,"-1"2"-592"-16,2 0-144 0,0 0 0 0,0 0 1968 0,-2-3 352 16,1 2 80-16,-1-1 16 0,0-2 1088 0,0-1 208 15,1 4 64-15,1-2 0 0,1 0-1120 0,0 3-224 16,3 0-32-16,0-3-16 0,2 6-1264 0,0-3-256 16,0 1-48-16,3 1-16 0,-1 1-192 0,1-3-32 15,1 1-16-15,-10-1 0 0,0 0-240 0,0 0-32 16,42-4-16-16,-42 4 0 0,0 0-272 0,0 0 128 15,47-7-128-15,-47 7 0 0,0 0 0 0,0 0 0 16,0 0 0-16,0 0 0 0,45-12 0 0,-41 9 0 0,-1 3 0 16,1 0 0-16,-3 0-192 0,1 0-112 0,0-2-16 0,-1 2 0 31,0 0-656-31,-1 0-144 0,0 2-32 0,0-2-17248 0</inkml:trace>
  <inkml:trace contextRef="#ctx0" brushRef="#br0" timeOffset="-72319.16">18005 17121 911 0,'0'0'0'0,"0"0"0"16,0 0 0-16,0 0 0 0,2 0 1632 0,-2 0 240 15,1 2 48-15,0-1 16 0,0 2 1856 0,2-1 368 16,-1 2 80-16,0 0 16 0,1-1-864 0,0 2-160 16,-1-1-32-16,1-2-16 0,-1 0-1392 0,1 0-288 15,0-1-48-15,0 1-16 0,1-2-784 0,0-2-144 16,0 1-48-16,1-3 0 0,-5 4-128 0,0 0-16 0,0 0-16 0,0 0 0 0,0 0-48 0,50-30 0 31,-50 30 0-31,0 0 0 0,0 0-32 0,0 0-16 0,45-13 0 0,-36 13 0 0,0 0-208 0,1 3 128 16,-2 0-128-1,1 0 0-15,0-2 0 0,-2 2 0 0,-1-1 0 0,0-1 0 16,2 2 0-16,-3-3 0 0,0 0 0 0,-3 1 0 16,2-1-320-16,-2 1 0 0,-1-1 0 0,1 0 0 31,-2 1-144-31,0-1-48 0,-2 0 0 0,1 3 0 15,0-3-272-15,-1 1-64 0,0 2-16 0,0-3 0 0,1 2-832 16,-1-2-160-16,1 4-48 0,-1-4 0 0,0 0-816 16,1 0-160-16</inkml:trace>
  <inkml:trace contextRef="#ctx0" brushRef="#br0" timeOffset="-64934.94">18839 16589 8287 0,'0'-3'736'0,"0"3"-592"0,0-2-144 0,0 1 0 0,-1 1 1920 0,1-3 336 16,-2 1 80-16,1-2 16 15,1 4 688-15,0 0 144 0,0 0 16 0,0 0 16 16,0 0-784-16,0 0-144 0,0 0-48 0,0 0 0 0,0 0-896 15,0 0-176-15,0 0-32 0,0 0-16 0,0 0-640 0,0 0-128 16,0 0-32-16,0 0 0 0,0 0-112 0,0 0-16 16,9 2-16-16,-9 2 0 0,-1-1-32 0,1 0 0 15,-2 3 0-15,0 1 0 0,1-1-144 0,-2 0 128 16,1 4-128-16,-1-4 128 0,1 0-128 0,-1 4 0 0,0-2 0 0,0 0 0 0,2-2 0 0,-2 1 0 31,1 0 0-31,1-2 0 0,-1 1 0 0,4-2 0 0,-1-2 0 0,0 0 0 16,2 0 0-16,0-2 0 15,1 0 0-15,1 3 0 0,-1-3 0 0,2 0 0 16,0 0 0-16,-6 0 0 0,0 0 0 0,0 0 0 16,0 0 0-16,42-7 0 0,-42 7 0 0,0 0 0 15,32 0 176-15,-32 0-176 0,0 0 176 0,0 0-176 16,36 0 192-16,-26 2-192 0,1 0 160 0,-2-2-160 0,1 3 128 16,-2 0-128-16,1-3 0 0,-3 3 128 0,2 0-128 15,-2 1 0-15,-1-1 0 0,0 0 0 0,-3 1 0 0,1 5 0 16,-2-3 0-16,-1 1 0 0,0-1 0 0,0-1 0 15,-3 0 0-15,0 2 0 0,-1 1 0 0,-1 1 0 16,0-2 0-16,-2 2 0 0,-2-2 128 0,-1 3-128 16,0-1 0-16,-1 0 0 0,-1 0 0 0,-2-1 128 15,0 1-128-15,1-3 0 0,-2 1 144 0,1-1-144 16,1 1 0-16,-1-3 0 0,2 0 0 0,1-1 128 16,2 0-128-16,2-3 0 0,0-3 0 0,3 3 0 15,0 0 0-15,1 0 0 0,1-3 0 0,2-1 0 0,0 2 0 0,0-2 0 0,1-1 0 0,-1 5 0 16,0 0-352-16,0 0 16 0,0 0 0 0,0 0 0 31,0 0-656-31,0 0-128 0,27-54-32 16,-27 54-16784-16</inkml:trace>
  <inkml:trace contextRef="#ctx0" brushRef="#br0" timeOffset="-64657.51">18830 16576 8287 0,'-8'2'368'0,"4"-2"80"0,0 0-448 0,0 0 0 16,3 0 0-16,0 0 0 0,0-2 2768 0,1 2 480 15,-2 0 80-15,1-2 32 0,4-1 416 0,-1 2 96 16,4-2 16-16,-6 3 0 0,0 0-1616 0,0 0-320 0,0 0-64 0,57-22-16 16,-57 22-1056-16,0 0-224 0,46-13-32 0,-46 13-16 15,0 0-176-15,43-9-48 0,-43 9 0 0,0 0 0 0,46-3-176 16,-46 3-144-16,0 0 192 0,37 1-192 0,-27 1 0 0,-1 1 0 15,-1 0 0-15,0 0 0 16,-2 3 0-16,-1-2 0 0,0-3 0 0,-1 4-144 31,-1 1-560-31,0-2-96 0,-1-2-32 0,-1 0-18016 0</inkml:trace>
  <inkml:trace contextRef="#ctx0" brushRef="#br0" timeOffset="-64227.96">18744 17064 2751 0,'1'0'256'0,"-1"0"-256"16,0 0 0-16,0 0 0 0,0 2 2336 0,1-2 416 15,-1 4 96-15,1-2 16 0,2 3 1216 0,-1 0 240 16,1 1 48-16,0-2 16 0,2 0-1504 0,0-2-288 16,2-2-64-16,1 0-16 0,-8 0-1280 0,0 0-256 0,0 0-48 0,50-12-16 15,-50 12-320-15,0 0-64 0,60-22-16 0,-60 22 0 16,0 0-96-16,55-19-32 0,-55 19 0 0,43-10 0 0,-43 10-176 0,44-6-32 15,-44 6-16-15,38-2 0 16,-38 2-160-16,0 0 128 0,48-4-128 0,-48 4 128 16,0 0-128-16,33 0 0 0,-33 0 0 0,0 0 0 15,0 0 0-15,35-3 0 0,-35 3 0 0,0 0 0 16,0 0 0-16,0 0 0 0,0 0-144 0,0 0 144 16,0 0-432-16,0 0-16 15,0 0-16-15,0 0 0 0,0 0-224 0,0 0-32 0,0 0-16 0,0 0 0 16,0 0-1536-16,0 0-304 0</inkml:trace>
  <inkml:trace contextRef="#ctx0" brushRef="#br0" timeOffset="-63386.86">19061 17297 5519 0,'0'0'240'0,"0"0"64"0,0 0-304 0,0 0 0 0,0 0 0 0,0 0 0 16,0 0 1360-16,0 0 224 0,0 0 32 0,0 0 16 16,0 0 1120-16,0 0 240 0,0 0 32 0,0 0 16 15,0 0 224-15,0 0 32 0,0 0 16 0,0 0 0 16,0 0-1344-16,0 0-272 0,-5-14-48 0,-1 16-16 16,1 0-928-16,0 0-192 0,-2 0-48 0,0 1 0 15,0 0-144-15,0-3-48 0,0 4 0 0,-1-1 0 16,-1 0-64-16,1 0-16 0,-1 0 0 0,2 1 0 15,-1 1-48-15,0-1-16 0,-1 2 0 0,-1 0 0 16,1 0-128-16,1 1 192 0,-1 0-192 0,2-1 192 16,1 3-64-16,-1-3-128 0,4 1 192 0,-1 0-64 0,0 1 0 15,2-4-128-15,1 2 192 0,-1 0-64 0,2 4-128 16,0-1 0-16,0 1 144 0,2-3-144 0,0 3 0 0,0 1 128 16,3 2-128-16,0-2 0 0,3 4 0 0,-1-3 128 15,3 0-128-15,0 1 0 0,0-2 0 0,-1 0 0 16,2-1 0-16,1 0 0 0,0 2 0 0,2-5 0 15,-2 2 0-15,1-3 0 0,0 0 0 0,0 1 0 16,-2-4 0-16,-1-3 0 0,0 3 0 0,-2-3 0 16,2-3 0-16,-10 3 0 0,0 0 0 0,0 0 0 15,0 0 0-15,0 0 0 0,47-24 0 0,-47 24 0 0,0 0 0 0,0 0-128 0,0 0 128 0,0 0 0 16,43-45 0-16,-43 45 0 0,0 0 0 0,0 0 0 31,0 0 0-31,0 0-128 0,0 0 128 0,0 0-128 16,23-48 128-16,-25 43-128 0,2 1 128 0,-2 1-128 15,1-1 128-15,-2-1-128 0,2 4 128 0,-3-2 0 0,1-1 0 0,-2 4-128 16,-2-2 128-16,3 1 0 0,-1-1 0 0,0 1 0 16,0 1 0-16,-1 0 0 0,-2 0 0 0,-1 1 0 15,2 2 0-15,-2-1 0 0,1 2 0 0,0 0 128 16,1 1-128-16,-1 1 128 0,1-1-128 0,1 0 128 16,-2 2 16-16,2-1 16 0,1 1 0 0,0-1 0 15,0 0-32-15,2 0 0 0,0 0 0 0,0 1 0 16,1-4-128-16,0 3 192 0,-1-2-192 0,2 1 192 15,0-1-192-15,1 0 0 0,-1-2 144 0,1-2-144 16,1 1 0-16,-1-1 0 0,0 0 0 0,1 0 0 16,0-1 0-16,-1 1 0 0,3-2 0 0,-1 0 0 0,1 0-224 15,0-2-16-15,0-1 0 0,1 1 0 16,-1-2-688 0,1 0-144-16,-4 6-16 0,0 0-18064 0</inkml:trace>
  <inkml:trace contextRef="#ctx0" brushRef="#br0" timeOffset="-58723.24">19640 17027 5519 0,'0'2'496'0,"0"-2"-496"0,0-2 0 0,0 2 0 15,0 0 960-15,0 0 112 0,0 0 16 0,0-2 0 16,0 2 1344-16,-1-2 288 0,1 2 48 0,-1-4 16 0,1 4 16 0,0 0 0 16,-2 0 0-16,2 0 0 0,0 0-816 0,2 0-176 15,-2 0-16-15,1 0-16 0,0 0-752 0,0 0-128 16,1 1-48-16,-2-1 0 0,1 0-464 0,0 0-80 16,2 0-32-16,-2 3 0 0,0-3-128 0,0 0-16 0,1 0-128 0,-1 2 192 15,0-2-192-15,0 2 0 16,-1 0 128-16,0-2-128 0,0 2 0 0,0-2 0 15,-1 4 0-15,0-1 0 0,0-2 0 0,-2 1 0 16,2 0 0-16,-2-1 0 0,2 3 0 0,-1-4 0 16,-1 3 0-16,1 0 0 0,-2-3 0 0,0 1 0 15,1-1 0-15,-1 2 0 0,0 1 0 0,2-3 0 16,-1 1 0-16,1-1 0 0,0 0 0 0,2 0 0 16,0-1 0-16,0-2 0 0,0 1 0 0,2 1 0 0,-1-4 0 0,0 0 0 15,0 0 0-15,1 1 0 0,0 0 0 0,-2 4 0 16,0 0 224-16,0 0-48 0,0 0-16 0,0 0 0 15,0 0 16-15,0 0 0 0,0 0 0 0,0 0 0 16,0 0-176-16,0 0 128 0,0 0-128 0,37-40 128 16,-32 40-128-16,-5 0 0 0,0 0 0 0,0 0 0 15,19 3 0-15,-16-3 0 0,1 3 0 0,-1 1 0 16,-1-1 0-16,-1 2 0 0,1-1 0 0,-2 0 0 16,0 2-160-16,-2-4 160 0,0 4-208 0,-2-2 80 15,0-1 128-15,-2 0 0 0,0 0-144 0,-1 1 144 16,0-1 0-16,0 0 0 0,-2 0 0 0,1 0 0 15,-1-2 0-15,0 2 0 0,3-1 0 0,0-1 0 0,1 2 0 0,1-3 0 0,1 0 0 0,1 0 0 32,0 0 192-32,2-3-64 0,0 2 0 0,0 1 0 0,0-2 0 0,1 2-128 15,0-4 192-15,3 4-64 0,0-3-128 0,0 3 0 16,1-3 0-16,1 3 0 0,-1-3 0 0,-5 3 0 16,0 0 0-16,0 0 0 15,0 0-592-15,0 0 0 0,43-34 0 0,-43 34-17568 16</inkml:trace>
  <inkml:trace contextRef="#ctx0" brushRef="#br0" timeOffset="-57723.75">20075 16571 2751 0,'0'5'256'0,"0"-5"-256"0,0 0 0 0,-1 0 0 15,1 0 1408-15,0 0 224 0,0 0 48 0,0 0 16 16,1 0 1376-16,-1 0 288 0,0-2 48 0,0 2 16 15,2 0-368-15,-2 0-80 0,0-3-16 0,0 2 0 16,1 1-960-16,-1 0-192 0,1 0-32 0,0-2-16 0,1 2-864 0,-2-1-160 16,1 1-32-16,0 0-16 0,0 0-336 0,1 1-64 0,-1 1-16 0,0-2 0 15,0 4-48-15,0-2-16 16,1-2 0-16,-1 4 0 0,-1 0-64 0,1 1-16 16,-1 0 0-16,1 0 0 0,-1 1-128 0,0 0 192 15,0 0-192-15,2 0 192 0,-2 2-192 0,0 0 160 16,0 2-160-16,-2-2 160 0,2 0-160 0,0 1 128 15,0 1-128-15,0-4 128 0,-1-2-128 0,1 5 0 16,-1 0 144-16,0 4-144 0,-1-3 0 0,1 0 0 16,0-2 0-16,-1-2 128 0,0 4-128 0,1-3 0 15,0-1 0-15,0-3 0 0,1 0 0 0,0 1 0 16,1-4 0-16,0 1 0 0,2 1 0 0,-2 1 0 16,2-3 0-16,0 0 0 0,1-3 144 0,-1 3-144 0,2-2 192 15,0 1-192-15,-5 1 256 0,0 0-64 16,0 0-16-16,0 0 0 0,45-10 0 0,-45 10 0 15,0 0 0-15,0 0 0 0,49-13-48 0,-49 13-128 0,0 0 192 16,40-6-64-16,-40 6-128 0,0 0 128 0,39-4-128 0,-39 4 128 16,0 0-128-16,36 0 0 0,-26 4 0 0,-10-4 128 15,19 6-128-15,-13-2 0 0,1 0 0 0,-2 1 0 16,-1-5 0-16,-4 0-144 0,0 0 144 0,0 0-160 16,0 0-464-16,0 0-80 0,0 0-32 0,0 0 0 15,0 0-544-15,0 0-128 0,0 0 0 0,0 0-16448 0</inkml:trace>
  <inkml:trace contextRef="#ctx0" brushRef="#br0" timeOffset="-57373.02">20291 16574 6447 0,'-2'2'576'0,"1"-2"-576"16,0 2 0-16,1-2 0 0,0-2 2800 0,0 2 448 15,0 2 80-15,0 3 32 0,0-4 640 0,0 4 128 0,1 2 32 0,-1 2 0 0,3-5-1680 0,-2 2-336 16,1 1-64-16,0-1-16 0,0 3-1136 0,0-3-224 31,0 0-64-31,-1-2 0 0,0 2-128 0,0 0-16 16,-1 3-16-16,0 2 0 0,0 0-160 0,0-3-16 16,-1-2-16-16,1 6 0 0,0 7-112 0,0-3-32 15,-1 0 0-15,1 0 0 0,0 3-144 0,1-3 0 16,-1-1 0-16,0-2 128 0,0 6-128 0,1-1 0 15,-1-2 0-15,2 0 0 0,-2-7 0 0,0 1 0 0,0 2 0 16,1-2 0-16,-1-2 0 0,1-3 0 0,-1-2 0 16,0 0 0-16,0-3-192 0,0 1 16 0,0-1 16 0,0 2 0 15,0-4-304-15,-1 1-64 0,1 1-16 0,-1-3 0 16,-1 3-160-16,1-3-16 0,1 0-16 0,-2 1-18080 0</inkml:trace>
  <inkml:trace contextRef="#ctx0" brushRef="#br0" timeOffset="-56841.46">20010 17060 4607 0,'-5'6'192'0,"2"-5"64"0,1 2-256 0,0-2 0 15,2-1 0-15,0 0 0 0,-2 1 1824 0,1-1 320 16,0 2 64-16,-2 0 16 0,1-2 960 0,-1 1 192 15,2-1 32-15,1 0 16 0,1 0-608 0,1 0-128 0,0 3-32 0,1-6 0 0,2 3-784 0,-1 0-144 16,3 3-48-16,0-3 0 0,0 0-816 0,1 2-160 16,2-1-48-16,0 2 0 15,1-1-112-15,0 0-32 0,-11-2 0 0,0 0 0 16,38-2-160-16,-38 2-32 0,0 0-16 0,46-8 0 16,-46 8-128-16,0 0-32 0,51-10 0 0,-51 10 0 15,0 0-144-15,50-16 160 0,-50 16-160 0,0 0 160 16,50-6-160-16,-50 6 128 0,0 0-128 0,44-4 128 15,-44 4-128-15,25 4 0 0,-14-1 0 0,0 0 0 16,-1 0 0-16,0 0 0 0,0 1 0 0,-3-1 0 16,-2 1 0-16,2-1 0 0,-2-1 0 0,0-1 0 15,-2-1 0-15,0 3 0 0,-1-3-176 0,1 0 176 16,-1 0-560-16,1-3-16 0,-2 0-16 0,0-1 0 16,0 0-144-16,-1-1-32 15,2 1 0-15,-2-2 0 0,0 0-512 0,-2 2-96 0,2 1-32 0,-1 0-15712 16</inkml:trace>
  <inkml:trace contextRef="#ctx0" brushRef="#br0" timeOffset="-55685.78">20372 17344 4607 0,'1'0'400'0,"-1"0"-400"15,0-2 0-15,0 2 0 0,0 2 1280 0,2-2 192 16,-2 0 16-16,1 0 16 0,0 0 1088 0,0 2 224 16,1-2 32-16,-2 0 16 0,0 0 96 0,-2 0 32 0,1-2 0 0,0 2 0 0,-2 2-976 0,1-2-192 31,-2 2-32-31,1-2-16 0,0 0-752 0,-1 0-160 15,-1 0-32-15,-1 3 0 0,1-2-400 0,-2 1-96 16,1 2-16-16,-2-2 0 0,1 5-32 0,-1-4-16 0,0 3 0 16,0-2 0-16,0 2-80 0,-1 1 0 0,0-1-16 0,1-3 0 15,-1 0-32-15,0 3 0 0,0 4 0 0,-1-4 0 16,2 2-16-16,0-2 0 0,-1 2 0 0,1-4 0 16,1 2 0-16,1-1-128 0,0 3 192 0,-1-2-64 0,3 3 0 0,-1-5-128 15,0 5 192-15,1-3-64 16,0 3 0-16,1-2 0 0,0 3 0 0,1 1 0 15,0-1-128-15,1 0 192 0,0 3-192 0,-2-1 192 16,2 2-192-16,1-2 0 0,0-3 144 0,0 2-144 16,1 0 0-16,1-1 0 0,0 0 0 0,-1-2 128 15,3 0-128-15,-3 0 0 0,3-1 0 0,-2 0 0 16,2-2 0-16,0 1 0 0,1-1 0 0,0 1 0 16,1 0 0-16,-1 1 0 0,1-2 0 0,0-1 0 0,2 5 0 0,0-3 0 0,0 0 0 0,-1 1 0 15,1 0 0 1,-1-1 0-16,0 3 0 0,2-3 0 0,-1 0 0 0,-2-2 0 15,0 0 0-15,0 1-128 0,1-2 128 0,1 1 0 16,-1-1 0-16,2-2 0 0,-2 1 0 0,1-2 0 16,-1-2 0-16,1 1 0 0,-8 1 0 0,0 0 0 15,0 0 0-15,0 0-128 0,43-19 128 0,-43 19 0 16,0 0 0-16,0 0 0 0,0 0 0 0,44-26 0 16,-44 26 0-16,0 0 0 0,0 0 0 0,0 0 0 0,44-35 0 0,-44 35-128 15,0 0 128-15,0 0 0 16,0 0-144-16,0 0 144 0,0 0-208 0,43-43 16 15,-39 39 16-15,-3-2 0 0,0 0 176 0,-1-1-192 16,0 0 192-16,0 3-192 0,0 0 192 0,0-2 0 0,-1 2 0 0,-2-2 0 0,1 2 0 0,0 2 0 16,-1-2 0-16,-2 1 0 0,0 1 0 0,0 1 0 15,-1 1 0 1,-1 0 0-16,2-3 0 0,-3 6 0 0,1-3 0 16,-2 0 0-16,1 1 128 0,-2 1-128 0,0-2 160 0,0 3-160 15,0-2 160-15,0 2-160 0,0-3 160 0,0 2-160 16,0-1 144-16,1 4-144 0,0-4 128 0,0 2-128 15,2 1 128-15,-1-2-128 0,2 2 0 0,-1-2 128 0,1 2-128 0,1 0 160 0,0 1-160 0,0 0 160 16,0 0-160-16,1 1 160 0,2 0-160 0,-1-2 160 31,1 2-160-31,-1 1 160 0,2-1-160 0,-2 3 160 16,2-3-160-16,0 0 0 0,1-2 0 0,-1 2 0 16,1 0 0-16,0-2 0 0,0 2 0 0,1-3 0 15,-1 1 0-15,1-2 0 0,2 2 0 0,-2-2 0 0,0-1 0 16,2 2 0-16,-2-3 0 0,1 0 0 0,2 0-176 0,-1 0-64 15,0-4-16-15,-3 4 0 16,0 0-512-16,0 0-96 0,0 0-32 0,0 0-12064 0,0 0-2416 0</inkml:trace>
  <inkml:trace contextRef="#ctx0" brushRef="#br0" timeOffset="-54190.93">20971 17134 3679 0,'0'-1'320'0,"0"1"-320"16,0 1 0-16,-2-1 0 0,2 0 1072 0,-1 0 144 16,0-1 16-16,0 1 16 0,1 0 784 0,-3 0 144 15,1 0 48-15,-1-4 0 0,1 4 80 0,1-1 32 0,-1 1 0 0,1-1 0 16,0-2-192-16,0 2-32 0,1-1-16 0,0-2 0 16,0 1-512-16,-2 0-112 15,2 0 0-15,0-1-16 0,2 2-608 0,-2-2-112 0,0 2-32 0,1 1 0 16,-1-2-320-16,1 3-80 0,0-2-16 0,1 0 0 15,-1 2-144-15,1 0-16 0,1 0-128 0,-1 0 192 16,1 0-192-16,-1 0 144 0,1 2-144 0,0 0 128 16,0 1-128-16,1-2 0 0,-2 1 0 0,1 1 0 15,-1 0 0-15,-1-1 0 0,0 3 0 0,-1-2 0 16,2 4 0-16,-4-4 0 0,2 0 0 0,-1-1 0 16,0 2 0-16,0-4 0 0,-2 0 0 0,1 1 0 15,-1 2 0-15,-2-3 0 0,0 0 0 0,-1 0 0 16,0 0 0-16,-1 0 0 0,-1 0 0 0,1-3 0 0,1 2 0 0,1-3 0 15,0 3 0-15,1 0 0 16,2-3 0-16,-1 2 0 0,3-2 0 0,-1-1 0 0,1 1 0 0,1 0 0 16,0 2 0-16,1-2 0 0,0 1 0 0,1 0 0 15,-1-1 0-15,-2 4 128 0,0 0 0 0,0 0-128 16,0 0 192-16,0 0-64 0,0 0-128 0,0 0 192 16,0 0-192-16,0 0 192 0,0 0-192 0,40-11 0 15,-37 14 0-15,1-1 128 0,1 2-128 0,0-2 0 0,-1 0 0 0,1 0 0 0,-3 2 0 0,2-2 0 16,-2 2 0-16,-1 0 0 0,2-2 0 0,-2 2 0 15,-1-2 0-15,0 1 0 0,0 1 0 0,0-2 0 16,-1-2 0-16,0 1 0 0,-1 2 0 0,0-2 0 31,-1 0 0-31,0 0 0 0,-2 3 0 0,0-1 0 0,1-1 0 0,-1-1 0 16,-1 2 0-16,0-3 0 0,0 0 0 0,1 0 0 16,0-4 0-16,0-1 0 0,4 0 0 0,-3-1 0 15,3 1 0-15,-2 1 0 0,2-2 0 0,1 2 0 16,-1 1 0-16,1 0 0 0,1 0 0 0,-1-2 0 15,1 3 0-15,0 0 0 0,1-1 0 0,0 2 0 16,1 1 0-16,0-2 0 0,1 2 0 0,0 0 0 16,-3 0 0-16,3 0 0 0,-2 0 0 0,2 0 128 15,1 2-128-15,-2-2 0 0,2 4 0 0,-1-4 0 0,0 2 0 0,-2 0 0 0,2 0 0 0,-3 1 0 16,3 0 0-16,-4 0 0 0,1 0 0 0,-1-1 0 31,-1 0 0-31,1 1 0 0,-1-2 0 0,1 1 0 16,-3-2 0-16,1 3 0 0,-1-3-144 0,1-3 144 15,-1 3-896-15,1-3-80 0,-1-4-16 0,1 1-16864 16</inkml:trace>
  <inkml:trace contextRef="#ctx0" brushRef="#br0" timeOffset="-31331.66">21394 16678 8287 0,'-4'2'736'0,"0"0"-592"16,3-2-144-16,1 0 0 0,-1 0 1648 0,-2 2 288 15,-2-2 64-15,-2 1 16 0,-2 2 784 0,2-1 144 16,2-2 48-16,0-2 0 0,4-4-928 0,2 2-176 16,-1 4-32-16,0 0-16 0,0 0-560 0,0 0-128 15,0 0 0-15,38-47-16 0,-38 47-288 0,0 0-48 16,0 0-16-16,0 0 0 0,0 0-352 0,55-26-80 16,-55 26-16-16,0 0 0 0,0 0-144 0,34 1-48 0,-23 2 0 15,-1-1 0-15,-10-2-144 0,0 0 0 0,0 0 144 0,39 4-144 16,-32-2 0-16,0-2 0 15,0 4 0-15,-2-4 0 0,-2 1 0 0,0 4 0 0,-2-1 0 16,0-2 0-16,-1 2 0 0,-1 2 0 0,-1-3 0 16,-2 2 0-16,0 0 0 0,-1 1 0 0,-2 0 0 0,1 0 0 15,-1-1 0-15,0 1 0 0,-3 3 0 0,0-3 0 16,-1 1 0-16,0 2 0 0,0-3 0 0,0 3 128 16,2-4-128-16,0 0 0 0,3-5 128 0,2 1-128 15,2 4 192-15,1-1-48 0,1-2 0 0,1-2 0 16,1 0 32-16,2 0 0 0,0 0 0 0,1 0 0 15,0 0 16-15,1 0 16 0,1 0 0 0,1 0 0 16,-8 0 64-16,0 0 16 0,0 0 0 0,34 4 0 0,-24-2-96 0,1 2-32 16,-1-1 0-16,1 4 0 0,-1-1-160 15,0-2 0-15,0 1 144 0,0 0-144 0,-1 1 0 16,-2-1 0-16,2-1 0 0,-1-1 0 0,0 2 0 0,-2-1 0 16,-1 0 0-16,-1-2 0 0,-1 2 0 0,-1 2 0 15,-2-3 0-15,0 3 0 0,-2-1 0 0,0 1 0 16,-1-1 0-16,0 1 0 0,-3 0 0 0,-2 2 0 0,-2 0 0 15,-1 0 0-15,0 0 0 0,-1 0 0 0,0 0 0 0,-1 1 128 0,-1-2-128 0,-1 2 0 16,1 1 0-16,-1-3 0 0,4 0 0 0,-1-2 128 31,1-2-128-31,1 3 0 0,-1-3 0 0,3-3 0 0,0 1 0 0,2-2 128 0,2 1-128 0,2-3 0 16,1 0 0-16,1 0 0 0,1 0 0 0,0 0 0 16,-1 3 0-16,0 0 0 15,0 0 0-15,0 0-128 0,0 0 128 0,0 0-128 31,0 0-512-31,0 0-112 0,45-4-16 0,-40 8-18752 0</inkml:trace>
  <inkml:trace contextRef="#ctx0" brushRef="#br0" timeOffset="-30966.84">21311 17117 11967 0,'-3'-3'528'0,"1"3"112"0,1-2-512 0,-1 1-128 16,2 1 0-16,0 0 0 0,0 0 2752 0,0-3 512 16,2 3 96-16,-1-2 32 0,1 2 352 0,1 0 80 0,2 2 16 0,0 1 0 15,2 0-2160-15,0 0-416 16,2 3-96-16,0-1-16 0,1 1-432 0,1 3-80 15,1-3-32-15,2-2 0 0,1 1-128 0,-15-5-32 16,27 5 0-16,-27-5 0 0,0 0-192 0,46 0-32 16,-46 0-16-16,0 0 0 0,56-12-208 0,-56 12 144 15,0 0-144-15,54-14 128 0,-54 14-128 0,0 0 0 16,45-10 0-16,-45 10 0 0,0 0 0 0,0 0 0 16,50-3 0-16,-50 3 0 0,0 0-256 0,0 0-16 15,0 0-16-15,46-3 0 0,-46 3-640 0,0 0-128 0,0 0-32 0,0 0 0 31,0 0-1024-31,0 0-192 0</inkml:trace>
  <inkml:trace contextRef="#ctx0" brushRef="#br0" timeOffset="-30249.01">21583 17389 911 0,'3'-3'0'0,"-1"0"0"15,0 3 0-15,-1-3 0 0,2 2 1056 0,-2 1 128 16,0 0 32-16,1-3 0 0,1 1 1440 0,1 1 288 0,-4 1 64 0,0 0 16 16,0 0 320-16,0 0 64 15,0 0 16-15,0 0 0 0,0 0-672 0,0 0-144 16,0 0-32-16,0 0 0 0,0 0-1248 0,0 0-256 16,0 0-48-16,0 0-16 0,0 0-432 0,0 0-64 15,-2-37-32-15,-5 39 0 0,1-2-32 0,-1 1-16 16,-3 4 0-16,0-1 0 0,1 0-144 0,-1 2-32 0,-2-2 0 0,0 4 0 15,-1-2-112-15,1 1-16 0,1 3-128 0,0-2 192 0,0 2-192 0,1 0 144 16,0-1-144-16,2 1 128 0,1 2-128 0,2 2 128 16,0 0-128-1,1 2 128-15,3 1-128 0,0-1 0 0,1-2 144 0,2 4-144 16,1-2 0-16,1 1 128 0,0-1-128 0,3-2 0 16,0 2 0-16,1-1 128 0,-2-3-128 0,1 0 0 15,2 0 0-15,-1 0 0 0,4 3 0 0,-1-3 0 0,1 1 0 0,-1-4 0 0,2 1 0 0,-1-4 0 31,0 1 0-31,-1-4 0 0,2 0 0 0,-13-3 0 16,0 0 0-16,0 0 0 0,46-9 0 0,-46 9-128 16,0 0 128-16,0 0 0 0,0 0 0 0,48-38-128 15,-48 38 128-15,0 0-192 0,0 0 192 0,0 0-192 0,0 0-96 16,0 0-32-16,24-45 0 0,-25 42 0 0,-1 0 320 16,-1 1-128-16,0 0 128 0,-4 0 0 0,1 2 0 0,-1 0 0 15,-2 0 0-15,-1 0 0 0,0 0 0 0,-1 0 0 16,0 2 0-16,1 0 0 0,0 0 0 0,-1 1 0 15,0 2 0-15,0 0 0 0,1 1 144 0,0 0-144 16,0 0 128-16,3 1-128 0,1 2 0 0,1-3 0 16,1 1 128-16,0 0-128 0,2-1 0 0,1-2 0 15,1 2 0-15,0-1 0 0,1 0 0 0,1 0-144 16,0-4 144-16,1 2-208 16,1-3-448-16,2-3-96 0,-6 3-16 0,0 0-18448 0</inkml:trace>
  <inkml:trace contextRef="#ctx0" brushRef="#br0" timeOffset="-29031.55">22189 17070 16575 0,'-2'0'1472'0,"1"0"-1168"32,1 0-304-32,0 0 0 0,1 0 1920 0,1-3 320 15,-1 3 64-15,1-1 0 0,2-1 672 0,-4 2 128 16,0 0 32-16,0 0 0 0,0 0-1344 0,0 0-272 16,57-19-48-16,-57 19-16 0,0 0-784 0,0 0-160 15,49-10-16-15,-49 10-16 0,0 0-192 0,0 0-32 16,46-2-16-16,-46 2 0 0,0 0-112 0,0 0 0 15,0 0-128-15,43 2 192 0,-35-2-192 0,-2-2 0 0,-1 0 0 0,0 2 0 0,-1-2 0 0,1 2 0 16,-2-2 0-16,0 0 0 31,-1 0-672-31,0-2-32 0,-1 2 0 0,-1-1-11984 0,-1 2-2416 0</inkml:trace>
  <inkml:trace contextRef="#ctx0" brushRef="#br0" timeOffset="-28748.92">22191 17185 4607 0,'-1'5'400'0,"1"-5"-400"0,1 0 0 0,0 0 0 0,2 0 2288 15,-2 0 368-15,0 0 80 0,-1 0 16 0,0 0 1808 0,0 0 368 16,0 0 80-16,54-10 16 0,-54 10-2080 0,0 0-432 15,45 0-80-15,-45 0 0 0,0 0-1488 0,42 7-304 0,-28-1-48 0,0-2-16 16,-2 1-320-16,0-1-64 0,-1-2 0 0,0 0-16 16,-1 1-176-16,-2 2 0 15,0-4 0-15,-1 2 0 0,-2-1 0 0,-2-2-144 16,1-2 144-16,0 2-208 16,-2-3-848-16,1 2-160 0</inkml:trace>
  <inkml:trace contextRef="#ctx0" brushRef="#br0" timeOffset="-23679.43">23760 16473 17503 0,'-2'0'1552'0,"-1"-3"-1232"16,2 3-320-16,1 0 0 0,0 0 1920 0,0 0 320 15,-1 3 64-15,-2-3 0 0,1 0 400 0,-1 0 80 16,3 0 16-16,0 2 0 0,0-2-1360 0,3 0-272 0,-2 1-48 0,2 2-16 16,-2-1-560-16,1-1-112 0,1 3-32 0,-1-1 0 15,0-1-96-15,-1 2-32 0,0 0 0 0,-1 0 0 16,-1 0-96-16,1 0-32 0,-1 2 0 0,-2-3 0 16,2 3-144-16,-3-3 0 0,2 4 0 0,-2-4 128 15,0 3-128-15,1-3 0 0,0 1 0 0,1-4 0 16,0 2 0-16,1-2 0 0,2 0 0 0,2-2 0 15,1 2 0-15,-4 0 0 0,0 0 0 0,0 0 0 16,0 0 0-16,0 0 0 0,0 0 128 0,43-9-128 16,-36 11 288-16,2 1-32 0,0 1 0 0,-2-2 0 15,0 4-32-15,0 1-16 0,0 0 0 0,0-1 0 16,0 0-80-16,-1 2-128 0,0 0 176 0,0 1-176 0,0 1 128 16,1-3-128-16,-1 2 0 0,-1 0 0 0,-2 1 0 15,1-4 0-15,0 1 0 0,-2 2 0 0,-1-2 0 16,1 2 0-16,-2-3 0 0,-2 0 0 0,1 4 0 0,-1 0 0 15,-2-1 0-15,0 1 0 0,-1-2 0 0,-1 0 0 16,-2 2 0-16,-1 1 0 0,-2 0 0 0,-2 0 0 16,1-1 0-16,0 0 0 0,-2-2 128 0,2 0-128 15,-1-2 0-15,1 0 0 0,0-2 0 0,0-2 0 16,1 1 0-16,1-6 0 0,3 1 0 0,0 1 0 16,0-6 0-16,3 4 0 0,0-2 0 0,-1 1 0 15,2-2 0-15,1 3 0 0,1 2 0 0,1-1 0 16,0-2 0-16,1 2 0 0,0-2-176 0,2 1 16 15,-1 2 0-15,-2 1 0 16,0 0-416-16,0 0-64 0,0 0-32 0,0 0 0 16,0 0-864-16,0 0-192 0</inkml:trace>
  <inkml:trace contextRef="#ctx0" brushRef="#br0" timeOffset="-23387.39">23753 16486 11967 0,'-4'-1'528'15,"2"-3"112"-15,0 2-512 0,2-1-128 0,0 3 0 0,0-1 0 16,2 1 2928-16,0-2 544 0,-2 2 112 0,0 0 32 0,0 0 256 0,0 0 48 16,0 0 16-16,0 0 0 0,42-10-2304 0,-34 10-464 15,-1 1-80-15,2 1-32 0,-9-2-432 0,0 0-96 0,31 0-16 0,-31 0 0 16,0 0-224-16,39-3-48 0,-39 3-16 0,0 0 0 15,45-13-224-15,-45 13 0 16,0 0 0-16,0 0 0 0,45-12 0 0,-45 12 0 16,0 0 0-16,0 0 0 0,0 0 0 0,45-6-208 15,-40 8 64-15,-1-2 16 16,-1 1-528-16,0 2-112 16,1-3 0-16,-2 0-12128 0,1-3-2416 0</inkml:trace>
  <inkml:trace contextRef="#ctx0" brushRef="#br0" timeOffset="-22912.58">24337 16247 3679 0,'0'0'320'0,"0"0"-320"0,0 0 0 0,0 0 0 0,0-2 2176 0,0 2 352 16,0 0 80-16,0 0 16 0,0 2 1472 0,0-2 288 15,-2 4 64-15,2-1 16 0,-1 0-1520 0,1 4-320 16,-1-4-48-16,1 3-16 0,0 1-1344 0,1 0-288 16,-1 2-48-16,1-1-16 0,1 3-288 0,-1 1-48 15,-1 0-16-15,1 2 0 0,-1 0-112 0,0 0-16 16,0 1-16-16,0-2 0 0,0 2-176 0,-1-1-48 16,1 1 0-16,0-2 0 0,0 2-144 0,-1-4 0 15,1 4 0-15,0-5 0 0,0 2 0 0,0-2 0 16,-2 0 0-16,2-1 0 0,0 0-160 0,0-2 160 15,-1-1-208-15,1 0 80 16,0-3-256-16,-1 0-64 0,1 0 0 0,0-3 0 16,0 0-96-16,0 0-32 0,0-3 0 0,0 1 0 15,0 1-992-15,0-5-208 0,0 3-32 0,0-3-14592 0</inkml:trace>
  <inkml:trace contextRef="#ctx0" brushRef="#br0" timeOffset="-22469.65">24240 16836 2751 0,'0'0'256'0,"1"0"-256"16,-1 0 0-16,2 0 0 0,-2 0 3264 0,1 0 624 0,0 0 112 0,0-2 32 16,3 0 672-16,-4 2 144 15,0 0 16-15,0 0 16 0,0 0-2512 0,0 0-512 16,0 0-112-16,0 0-16 0,0 0-1072 0,0 0-208 16,0 0-64-16,0 0 0 0,45-27-112 0,-42 26-16 15,0 1-16-15,-1 0 0 0,1 0-112 0,-1 0 0 16,2 1-128-16,-3 2 192 0,2-3-192 0,-3 2 0 15,1-2 128-15,0 4-128 0,-1-2 0 0,0 2 0 16,1 0 0-16,-2-2 0 0,1 2 0 0,-1 2 0 16,0-3 0-16,-1 0 0 0,0 1 0 0,-1-2 0 0,0 5 0 15,-2-4 0-15,0 1 0 0,0-1 0 0,0 3 0 0,-1-4 0 0,0-1 0 0,-1 3 0 16,1-1 0-16,1-1 0 16,0 2 0-16,2-4 0 0,0 2-176 0,-1-2 176 31,2 2-576-31,-1-2 0 0,1 0 0 0,1-2-11968 0,-1 2-2400 0</inkml:trace>
  <inkml:trace contextRef="#ctx0" brushRef="#br0" timeOffset="-21795.99">23669 17080 4319 0,'-3'0'0'0,"1"0"176"0,1 0-48 0,-2-3 0 0,2 3-128 0,0 0 0 0,-1 0 0 0,1-1 0 16,0 1 2240-16,-1-2 432 0,-1-1 80 0,2 2 0 15,1-2 336-15,0 2 64 0,1-1 16 0,2-2 0 16,-1 4-352-16,3-3-80 0,0 3-16 0,1-2 0 16,-6 2-1024-16,0 0-208 0,0 0-32 0,0 0-16 15,53-10-736-15,-53 10-128 0,0 0-48 0,44-10 0 16,-44 10-32-16,0 0-16 0,50-12 0 0,-50 12 0 16,41-8-96-16,-41 8-32 0,42-6 0 0,-42 6 0 15,45-2-128-15,-45 2-32 0,40-4 0 0,-40 4 0 0,39-2-64 0,-39 2 0 0,43-4-128 0,-43 4 192 16,47-5-192-16,-47 5 128 0,48-5-128 0,-48 5 0 15,48-9 0-15,-48 9 128 16,46-10-128-16,-46 10 0 0,0 0 0 0,60-16 0 16,-60 16 0-16,0 0 0 0,49-15 0 0,-49 15 0 15,0 0 0-15,0 0 0 0,51-7 0 0,-51 7 0 16,0 0 0-16,0 0 0 0,0 0 0 0,36-2 0 0,-31 4 0 16,-1-2 0-16,0 0 0 0,0 1 0 15,-2 2 0-15,1-3 0 0,-2 1 0 0,0 1 0 0,-1-2 0 0,2 3 0 16,-2-2 0-16,0 2 0 15,0-3 0-15,0 2 0 0,-2-2 0 0,1 4 0 16,1-4-128-16,-2 2 128 16,0-2-832-16,-1 2-48 0,-1 0-16 0,-1-2-12368 15,1 0-2480-15</inkml:trace>
  <inkml:trace contextRef="#ctx0" brushRef="#br0" timeOffset="-20269.37">23882 17474 3679 0,'-3'0'320'0,"1"0"-320"15,0 0 0-15,1 0 0 0,1 0 1664 0,-1-2 256 16,0 2 48-16,-2 0 16 0,-1 0 1456 0,1-3 288 16,0 2 64-16,1 1 16 0,1-2-624 0,-1 0-128 15,2 2-32-15,0-1 0 0,0 1-1296 0,2-1-272 0,-1 2-48 0,0-1-16 16,1 1-736-16,1 3-144 15,-1 0-16-15,1-2-16 0,-1 4-112 0,0-2-32 16,0 2 0-16,-1-2 0 0,2 2-128 0,-3 0-16 16,1 3-16-16,0-4 0 0,-1 1-176 0,0-1 160 15,2 1-160-15,-2 0 160 0,0-2-160 0,0-1 0 16,0 0 0-16,-2 1 0 0,2-1 0 0,0 0 0 0,-1 0 0 0,0 0 0 16,-2 0 0-16,2-2 0 15,0 3 0-15,-2-2 0 0,2 2 0 0,-1 1 0 16,0-1 0-16,0-2 0 0,2-1 0 0,-1 2 0 0,1-1 0 0,0-2 0 15,0 0 0-15,1 0 0 0,0 0 0 0,2 0 0 16,-1 0 0-16,1-2 0 0,0 2 0 0,1 0 0 0,0-3 0 0,-1 3 0 16,4 0 0-16,-2 0 0 15,1 0 0-15,0 0 0 0,1 0 0 0,0 3 128 16,0-3-128-16,0 2 128 0,2 0-128 0,-2 0 128 16,0-1 736-16,-1 2 144 0,2 0 16 0,1 2 16 15,0 2-1632-15,-1-4-336 0,2 3-64 0,-1 1-16 0,-2 0 832 0,2 2 176 0,-3-3 0 0,0 0 0 16,-1 2 0-16,-1 0 0 0,-1 2 128 0,-2-1-128 31,0-3 0-31,-1 4 0 0,0-3 128 0,-1 2-128 16,-2 0 0-16,1-2 128 0,-2 2-128 0,0-3 0 0,1 0 0 0,-2 1 128 0,0 0-128 0,-1-5 0 15,1 4 0-15,-3-5 0 16,0 2 0-16,-2-2 0 0,-1 8 0 0,-2-3 0 16,0 0 0-16,-1-2 0 0,0 1 0 0,0-1 0 15,0-1 0-15,-1 0 0 0,2-2 0 0,0 1 0 16,2-2 0-16,1 0 0 0,2-2 0 0,1 1 0 15,1-2 0-15,1 1 0 0,2 1 0 0,0-3 0 16,2 3 0-16,0-1 0 0,-1 0 0 0,1 1 0 16,2-2-128-16,-1 1 128 0,0 2-384 0,0 0-32 0,0 0 0 0,0 0 0 31,0 0-400-31,0 0-80 0,0 0 0 0</inkml:trace>
  <inkml:trace contextRef="#ctx0" brushRef="#br0" timeOffset="-19982.34">23863 17482 12895 0,'-7'2'576'0,"4"-4"112"0,1 0-560 0,0 2-128 0,1-2 0 0,1 2 0 16,0-3 2688-16,0 0 496 0,0 3 96 0,0 0 32 15,0 0 400-15,0 0 96 0,0 0 16 0,0 0 0 16,0 0-2240-16,37-45-448 0,-37 45-96 0,0 0-16 0,0 0-416 0,0 0-96 16,37 0 0-16,-29 0-16 0,0 3-224 0,1-2-32 15,0 1-16-15,-2 0 0 0,-1 0-224 0,0-2 0 16,1 0 0-16,0 0 0 0,1-1-240 0,-8 1-32 16,0 0-16-16,0 0 0 15,0 0-752-15,0 0-160 0</inkml:trace>
  <inkml:trace contextRef="#ctx0" brushRef="#br0" timeOffset="-19635.63">24220 17547 911 0,'-6'1'0'0,"1"-1"0"0,0 0 0 0,2 0 0 16,1-1 3184-16,1 1 544 0,0 0 112 0,-2 0 32 16,0 0 688-16,-1-2 144 0,0 2 32 0,1 0 0 15,1 0-1824-15,2 0-352 0,2 2-80 0,0-1-16 0,3 1-1504 0,-1-1-288 0,2 1-64 0,0 2-16 16,3-4-80-16,-2 3 0 0,2-2-16 0,-1 1 0 31,1-2-176-31,0 3-16 0,-1-3-16 0,1 1 0 16,0 1-288-16,-9-2 160 0,0 0-160 0,24 3 128 15,-16-3-128-15,-1 0 0 0,1 0 0 0,-2 0 0 16,0 0-512-16,-6 0-16 0,0 0-16 0,0 0 0 16,0 0-992-16,0 0-208 0</inkml:trace>
  <inkml:trace contextRef="#ctx0" brushRef="#br0" timeOffset="-18803.47">24532 17436 8287 0,'-3'-1'368'0,"2"-1"80"0,-1 2-448 0,1-2 0 0,-1 2 0 0,2 0 0 15,-1 0 2320-15,0-1 384 0,0 1 80 0,-2-3 16 0,1 1 864 0,-1 0 176 16,2 2 48-16,0-2 0 0,1 2-1504 0,1-2-288 16,1 2-64-16,1-2-16 0,1 2-1136 0,1 0-240 15,-2 2-32-15,3 0-16 0,-1-2-144 0,2 2-16 16,-3 2-16-16,3-1 0 0,-1 0-80 0,1 1-16 15,-1 2 0-15,2 0 0 0,-2-2-160 0,1 5-32 16,-2-3-128-16,2 0 192 0,-2 2-192 0,-2 0 0 16,1 0 0-16,-2 0 0 0,0-1 0 0,-1-1 0 15,-1 0 0-15,0 0 0 0,-1-2 0 0,-1-1 0 16,0 2-192-16,-1-1 192 0,1-3-384 0,-2 2 16 16,-1-1 16-16,0 0 0 0,-1 0 176 0,0 1 48 15,0-2 0-15,0 1 0 0,1-2 128 0,0 0 0 16,-1 3 0-16,2-3 0 0,0 1 0 0,2-1 0 15,0 2 0-15,1-2 0 0,1 0 0 0,-1 0 144 0,2 0-16 16,0 0-128-16,2 3 256 0,-1-3-64 16,1 1-16-16,1 2 0 0,-1-1-16 0,1 2 0 15,1-1 0-15,-1 0 0 0,2 1-32 0,-1-1-128 16,1 2 192-16,0 0-64 0,0 0-128 0,1 1 0 0,-1 1 0 0,0-1 128 16,0 1-128-16,0-1 0 0,0 1 0 15,1-1 0-15,-2 1 0 0,-2-1 0 0,1 3 0 0,-2-3 0 0,1 0 0 0,-2-2 0 16,0 2 0-16,-1 0 0 0,0-2 0 0,0 2 0 15,-1 0 0 1,-1 1 0-16,-1-4 0 0,1 2 0 0,-2 2 0 16,0 0 0-16,-1-1 0 0,-1 0 0 0,-1 0 0 15,-1 1 0-15,1-4-192 0,-3 4 192 0,0-5-192 0,0 2 192 0,-1-2-176 16,0 2 176-16,-1-4-128 0,-1 1 128 0,1-1 0 0,0 0-128 16,0 0 128-16,0 0 0 0,1 1 0 15,0-1-160-15,1 2 160 0,0 0 0 0,3-2-192 0,-1 0 192 16,2 1-192-16,0 2 192 0,1-1-320 15,1-2 32-15,0 4 16 0,1-4 0 16,-1 0-448-16,2 0-96 0,2 0-16 0,-3-2-17216 16</inkml:trace>
  <inkml:trace contextRef="#ctx0" brushRef="#br0" timeOffset="-18228.18">23916 17313 1839 0,'-1'-3'160'15,"0"3"-160"1,1 0 0-16,-2-3 0 0,2 3 928 0,-1 0 160 16,0-2 16-16,-3-2 16 0,-2 0 800 0,0-2 144 15,-2 2 48-15,1 0 0 0,-2 0 400 0,1 0 96 16,-1 4 16-16,0 0 0 0,0 1-384 0,-1 4-80 16,0-1-16-16,0 5 0 0,1-2-608 0,-1 2-112 15,0 1-16-15,2 2-16 0,-2 2-448 0,1 0-96 16,1 5-16-16,-1-3 0 0,3 4-320 0,-2-2-64 15,2 5 0-15,0-1-16 0,0 3-144 0,0-3-32 16,1 4 0-16,-2 1 0 0,2-1-48 0,1 0-16 0,0 2 0 16,-1 0 0-16,0 0-192 0,2 1 176 0,2-4-176 0,1 1 160 15,1-1-160-15,2-3 0 0,3 1 0 0,-1-5 0 16,5 1 0-16,1-6 0 0,3 2 0 0,1-4 0 16,-1 2 0-16,2-2 0 0,2-4 0 0,0 2 0 15,2-3-416-15,2-2 32 0,2 2 16 0,-24-6-17904 16</inkml:trace>
  <inkml:trace contextRef="#ctx0" brushRef="#br0" timeOffset="-17227.09">24708 17322 19343 0,'0'1'1728'0,"0"2"-1392"16,1-3-336-16,-1 1 0 15,1 1 1776-15,0 1 272 0,0 1 64 0,2-1 16 16,2 6 720-16,1-3 144 0,1 4 16 0,1-1 16 16,1 1-1568-16,-2 0-320 0,2-1-64 0,-1 4-16 15,1-1-512-15,0 1-96 0,1 0-32 0,-1 2 0 16,1 1-80-16,-1-2-16 0,1 4 0 0,-2 1 0 16,2 1-144-16,-2 1-48 0,-1-3 0 0,-1 2 0 0,1 0-128 0,-4 3 0 0,1-1 0 0,-4 1 0 15,0-4 0-15,-2 4 0 0,-1-2 0 0,-1-4 0 16,1 2 0-16,-2-1 0 0,0-4 0 15,-1 1 0-15,-2-3-192 16,1 0 0-16,-1-2-16 0,0-2 0 0,-1 0-48 0,0 1 0 16,1-5 0-16,-1 2 0 0,2-5 32 0,-1 2 0 15,2-3 0-15,1 0 0 0,0-3 32 0,1 2 16 16,1-3 0-16,1 2 0 0,1-2 16 0,0-2 0 16,1 6 0-16,0 0 0 15,0 0-352-15,0 0-64 0,17-57 0 0,-17 57-11248 0,0 0-2240 0</inkml:trace>
  <inkml:trace contextRef="#ctx0" brushRef="#br0" timeOffset="-16872.87">25155 17196 3679 0,'-2'0'320'0,"-1"0"-320"0,1 0 0 0,1 0 0 16,1 0 3584-16,0 0 640 0,-2 0 128 0,2 0 16 16,-1 0 304-16,0 4 64 0,1-2 16 0,-1 4 0 15,-1 2-2560-15,1-2-512 0,1 4-96 0,-1 0-32 16,1 2-736-16,-1 0-160 0,-1 3-16 0,2 1-16 16,-1 0-208-16,1 3-32 0,-1-3-16 0,1 0 0 15,0-1-176-15,-1 1-16 0,1 0-16 0,-2 3 0 0,2-3-160 0,-1 0 0 16,0-3 144-16,1 2-144 0,-1 1 0 0,1-3 0 0,-2 0 0 0,1 2 0 15,0-2 0 1,0-1 0-16,0-1 0 0,-1 1 0 16,0 1-416-16,-1-1-48 0,2 0-16 0,-1-2 0 15,-1 0-304-15,2 0-64 0,-2 1-16 0,2-3 0 16,-1 0-624-16,1-1-128 0,-1-1-32 0,2-3 0 16,-1-3-1328-16,1 0-272 0</inkml:trace>
  <inkml:trace contextRef="#ctx0" brushRef="#br0" timeOffset="-16466.87">25156 17870 9215 0,'-2'12'192'0,"1"-8"64"0,-1 2 0 0,1 0 0 0,1-3-256 0,0-3 0 0,0 4 0 0,-1-1 0 15,0 3 2304-15,0 3 400 0,-1 1 96 0,1-3 16 16,0 0 768-16,0-2 176 0,-1-2 16 0,1 0 16 16,0-2-1616-16,1 1-336 0,-1-2-64 0,-1 0-16 15,2-2-912-15,-1 1-176 0,1-4-32 0,-1 1-16 16,1 0-176-16,0 1-16 0,0 0-16 0,1-1 0 16,0 2-96-16,1-1 0 0,-1 2-16 0,0-1 0 0,2 2-112 15,-2 0-32-15,1 0 0 0,1 0 0 0,-1 2-160 0,2 2 128 0,-2-2-128 0,2 0 128 16,-1 0-128-16,-1 1 0 0,-1 0 0 0,2 1 0 15,-2-1 0-15,0 3 0 16,0 0 0-16,-1-2 0 0,0-1 0 0,0 1 0 16,-1 1 0-16,0 1 0 0,-1 4 0 0,-2-4 0 15,1 2 0-15,0-2 0 0,-1 2 0 0,0-4 0 16,-1 2 0-16,0 1 0 0,0-5 0 0,0 4 0 16,0-2 0-16,1-3 0 0,0 2 0 0,-1-1 0 15,1-1 0-15,2-1 0 0,-2-1 0 0,0 1 0 16,2-5-128-16,-1 1 128 0,1 1-576 0,1-3-32 0,-1-4-16 0,1-3-12256 15,1 13-2464-15</inkml:trace>
  <inkml:trace contextRef="#ctx0" brushRef="#br0" timeOffset="-15585.96">24435 16981 1839 0,'0'-3'160'0,"-1"0"-160"0,1 0 0 0,0 1 0 16,0 2 576-16,0-2 64 0,-1 0 32 0,0-2 0 15,0-2 944-15,-1 2 192 0,1-2 48 0,0 4 0 0,0-2 512 0,1 4 96 16,0 0 32-16,0 0 0 0,1 0-48 0,1 1 0 15,1 2 0-15,0-3 0 16,2 0-448-16,2 2-80 0,-1-2-32 0,-1 1 0 16,1-1-592-16,0 0-112 0,2 0-32 0,0 0 0 15,2 0-560-15,0 3-112 0,0-3-32 0,1 0 0 16,0 0-112-16,0 0-16 0,0 2-16 0,1 0 0 16,-3 0-48-16,3 1 0 0,-4-2 0 0,2 1 0 15,-1 2-16-15,-1-4-16 0,2 2 0 0,-1-2 0 0,1 0-96 0,1 2-128 0,-11-2 176 0,0 0-176 31,32-2 0-31,-32 2 0 0,0 0 0 0,0 0 0 0,45-5 0 16,-45 5 0-16,0 0 0 0,0 0 0 0,40-7 0 0,-40 7 0 16,0 0 0-16,0 0 0 0,0 0 0 0,42-10 0 15,-42 10 0-15,0 0 0 0,0 0 0 0,0 0 128 16,39-5-128-16,-39 5 0 0,0 0 144 0,0 0-144 0,31 0 0 0,-25 0 144 16,1 3-144-16,1-3 0 15,-2 0 0-15,0 2 0 0,2-2 0 0,-1 1 0 16,-7-1 0-16,0 0 0 0,0 0 0 0,31 3 0 0,-25-3 0 0,-1 0 0 0,0 0 0 0,1 0 0 31,0 2 0-31,-1-2 0 0,3 0 0 0,-3 0 128 16,1 0-128-16,0-2 0 0,-1 2 0 0,1-4 128 15,-1 4-128-15,0-2 0 0,0-1 0 0,0 2 0 16,-1 1 0-16,-1 0 0 0,1 0 0 0,0 0 0 0,-2 0 0 0,-1 1 0 16,2 2 0-16,-2-1 0 0,0-1 0 15,1 2 0-15,-1 1-576 0,-1-2 0 0,1 2 0 0,0-2 0 31,1-1-384-31,-2 2-64 0,1-1 0 0,0-2-16944 0</inkml:trace>
  <inkml:trace contextRef="#ctx0" brushRef="#br0" timeOffset="-13097.39">25719 17496 10127 0,'-1'-2'896'0,"0"-2"-704"0,1 4-192 0,0-3 0 0,0 3 1360 0,0-3 240 16,-2 3 64-16,1-4 0 0,0-1 1216 0,0-1 240 15,-3 0 48-15,0 1 16 0,0 0-496 0,0 1-80 16,-1 1-32-16,-2 0 0 0,2 1-1200 0,-1 1-240 15,-1 1-48-15,-1 0-16 0,1 0-560 0,0 1-128 16,-1 1 0-16,0 1-16 0,0 0-96 0,-2 4-16 16,2-1 0-16,-1 0 0 0,0 1-128 0,-1 5-128 15,2-3 144-15,-1 4-144 0,0 0 0 0,2 2 128 16,1-1-128-16,0 4 0 0,1-2 0 0,0 3 0 16,1 1 128-16,2-2-128 0,0 5 0 0,1-2 128 15,2-2-128-15,1 4 0 0,0-5 128 0,2 2-128 0,2-1 0 0,-1-1 0 16,2-2 0-16,2 0 0 0,0-1 0 15,2-5 0-15,0 2 0 0,1-4 0 0,2-2 0 16,-1 0 0-16,2-3 0 0,0-3 0 16,0 0 0-16,-15 0 0 0,0 0 0 0,44-16-128 0,-44 16 128 0,0 0 0 0,0 0-256 0,49-38 64 15,-49 38 16-15,0 0 0 16,0 0-128-16,0 0-16 0,0 0-16 0,29-47 0 16,-27 44-48-16,-2-3-16 0,-2-1 0 0,-1 1 0 15,0 5 96-15,-3-2 32 0,0 3 0 0,-2 0 0 16,0 0 480-16,-2 3 112 0,1-3 0 0,-2 4 16 15,0-4 240-15,-3 1 64 0,1 1 0 0,-2 1 0 16,1-2-192-16,1 2-48 0,-1-1 0 0,2 2 0 16,-1-2-208-16,1 2-64 0,2 2 0 0,0-2 0 0,4-2-128 0,0 2 0 15,1 2 0-15,0-3 128 0,0 3-128 16,2-1 0-16,1 0 0 0,0 1 0 0,2-2 0 16,-2-2 0-16,2 2 0 0,2-2 0 0,0 2 0 15,0-6-192-15,3 0 32 0,-5 2 16 16,0 0-608-16,0 0-112 0</inkml:trace>
  <inkml:trace contextRef="#ctx0" brushRef="#br0" timeOffset="-12225.97">25918 17254 5519 0,'-2'0'496'0,"-1"-1"-496"0,2 1 0 0,0-3 0 0,1 3 1312 0,-2 0 160 15,1 0 48-15,0-2 0 0,0 1 896 0,0-4 176 16,-2 3 32-16,2-1 16 0,1 0-144 0,0 0-16 16,0 0-16-16,1 3 0 0,0-4-432 0,1 4-96 15,-1 0-16-15,1-2 0 0,1 2-592 0,0 0-128 16,0 0-32-16,1 0 0 0,1 0-608 0,-2 0-128 16,2 0-32-16,-1 0 0 0,1 2-128 0,0-2-16 15,0 4-16-15,0-1 0 0,-2-2-240 0,2 4 128 16,0-4-128-16,-1 1 0 0,1 2 0 0,-3 0 0 15,1 1 0-15,-2-1 0 0,0-1 0 0,-1 2 0 0,-1 0 0 0,1 0 0 16,-1-1 0-16,0 0 0 0,-1 0 0 0,1 0 0 16,-1-1-208-16,-1 0 16 0,2-1 0 0,-1 0 0 15,-1 1 48-15,-1-3 16 0,2 3 0 0,-1-3 0 16,1 3 128-16,1 0-160 0,-2 0 160 0,2-3-160 16,0 4 160-16,1-4 0 0,0 2 0 0,0-1 0 15,0 2 0-15,1-3 0 0,0 1 0 0,0-1 0 0,1 2 0 0,-1-2 128 0,1 3-128 0,1-2 128 31,-1 2 16-31,1-1 16 0,1 2 0 0,-1-2 0 0,1 0-160 0,0 0 192 0,-2 1-192 16,1 0 192-16,-1-3-192 0,2 4 0 16,-1-2 0-16,1 2 128 0,1-1-128 0,-1 0 0 0,0 1 0 0,-2 1 0 31,2-1 0-31,-1-1 0 0,0 1 0 0,-1 1 0 16,0-1 0-16,-1 2 0 0,1-2 0 0,-2 2 0 0,0-2 0 0,0 0 0 15,-1 0 0-15,-1 2 0 0,0-2 0 0,0 0 0 16,-2 1 0-16,-1 1 0 0,2-5 0 0,-1 4 0 15,-2-1 0-15,-2 0 0 0,1-1 0 0,-2 0 0 16,1-1 0-16,-2 2 0 0,0-2 0 0,0-2 0 0,1 0 0 0,-1 0 0 0,2 0 0 16,0 0 0-16,2-2 0 15,1-2 0-15,0 2 0 0,0-2 0 16,1 2 0-16,1-2 0 0,0 1 0 0,1 2-192 16,-1-1 32-16,2 2 16 15,-1 0-256-15,0 0-48 0,1 0-16 0,0 2 0 16,0-2-1568-16,1 4-304 0</inkml:trace>
  <inkml:trace contextRef="#ctx0" brushRef="#br0" timeOffset="-10920.84">25064 16941 8287 0,'-2'0'736'0,"1"0"-592"0,-1 0-144 0,2 0 0 15,0 3 1216-15,0-3 224 0,0 0 32 0,-2 0 16 16,2 2 560-16,-1-2 96 0,0 1 32 0,1-1 0 16,2 3-192-16,1-3-16 0,1 0-16 0,-1 2 0 0,2-2 0 0,1 0 0 15,1 0 0-15,0 0 0 0,2-2-496 0,-1 2-112 16,-8 0 0-16,0 0-16 0,0 0-688 0,0 0-144 15,51-10-32-15,-51 10 0 0,0 0-192 0,0 0-32 16,41-6-16-16,-41 6 0 0,0 0-96 0,32 0 0 16,-32 0-128-16,0 0 192 0,30 0-192 0,-30 0 0 15,0 0 128-15,0 0-128 0,37 0 0 0,-37 0 0 16,0 0 0-16,0 0 0 0,37-3 0 0,-37 3 0 0,0 0 0 0,0 0 0 0,38-3 0 0,-38 3 0 31,0 0 0-31,0 0 0 0,40-4 0 0,-40 4 0 16,0 0 0-16,0 0 0 0,34-3 0 0,-26 3 0 0,1 3 0 0,-5-3 0 0,1 0 0 0,0 0 0 31,0 1 0-31,0-1 0 0,1 3 0 0,1-3 128 16,-1 0-128-16,0 2 0 0,0-2 0 0,0 0 0 15,2 0 0-15,-2 0 0 0,1 0 0 0,0 0 0 0,0 0 0 16,0 0 0-16,1 0 0 0,-1-2 0 0,2 2 0 16,-2-3 0-16,-7 3 0 0,0 0 0 0,0 0 0 0,0 0 0 15,0 0 0-15,45-10 0 0,-38 10 0 16,-1 0 0-16,1-2 0 0,-2 1 0 0,1 1 0 0,0 0 0 15,-1 0 0-15,1 0 0 0,0 1 0 0,0-1 0 16,1 0 0-16,-1 0 0 0,1 0 0 0,-1 0 0 16,1-1 0-16,-1 1 0 0,-6 0 0 0,0 0 0 15,0 0 0-15,0 0 0 0,0 0 0 0,39-7 0 16,-39 7 0-16,0 0 128 0,0 0-128 0,0 0 0 16,0 0 0-16,45-12 144 0,-45 12-144 0,0 0 128 0,0 0-128 0,0 0 128 0,0 0-128 0,39-6 128 31,-34 6-128-31,0 0 0 0,0 2 0 0,1-2 128 15,-1 4-128-15,2-4 0 0,-1 2 0 0,-1-2 0 0,0 2 0 0,1-2 0 16,-1 0 0-16,0 0 0 0,0 0 0 0,0 0 0 16,-2 0 0-16,2 0 0 0,-1-2 0 0,1 2 0 15,-1 0 0-15,1 0 0 0,-2 0 0 0,2 0 0 16,-5 0 0-16,0 0 0 0,0 0 0 0,0 0 0 16,0 0 128-16,0 0-128 0,0 0 0 0,0 0 0 15,34-2 144-15,-31 2-144 0,2 0 0 0,0-2 144 16,-1 2-144-16,1 0 0 0,-1 2 0 0,-1-2 0 15,2 0 0-15,-1 0 0 0,1 0 0 0,0 0 0 16,0-2 0-16,0 0 0 0,0 2 0 0,0-2 0 16,0-1 0-16,0 3 0 0,-1 0 0 0,1-1 0 15,-1 1 0-15,0-2 0 0,0 2 0 0,-2 0 0 16,0 0 0-16,1 0 0 0,-2 0 0 0,2 2 0 16,-2-2 0-16,-1 0 0 0,1 1 0 0,0 2 0 0,-1-3 0 0,0 2 0 15,2-2 0-15,-2 0 0 0,0 2 0 0,0 0 0 16,0-2 0-16,0 2 0 0,0-2-176 15,-2 0 176-15,2 0-336 0,-1 2 32 0,0 0 16 0,-2-2 0 32,2 3-160-32,-1-3-16 0,-1 1-16 0,1-1 0 15,-1 2-736-15,0-4-160 0</inkml:trace>
  <inkml:trace contextRef="#ctx0" brushRef="#br0" timeOffset="572.29">23900 15875 9215 0,'-5'3'816'15,"0"0"-656"-15,1 0-160 0,3-3 0 16,0 1 896-16,-1 2 160 0,-5-1 32 0,-1 2 0 16,-5 3 528-16,0 2 112 0,-2-3 32 0,3-2 0 0,-1-1-240 0,3 0-48 15,2-3-16-15,-1 0 0 0,3-1 80 0,-2-1 0 16,2 1 16-16,-1-2 0 0,1 0-608 0,-2 3-128 15,-1-4-32-15,1 4 0 0,-3 0 128 0,-2 2 32 16,1 0 0-16,0 1 0 0,-2 0-112 0,0 1 0 16,0 2-16-16,-3 0 0 0,3-2-352 0,-1 1-64 15,0-1-16-15,1 2 0 0,1-2-208 0,-1-2-48 16,1 2-128-16,-4-1 192 0,3 2-192 0,-1-1 0 16,0 0 128-16,-1 0-128 0,2 0 0 0,2 0 0 15,1 2 0-15,0 1 0 0,1-1 0 0,1 0 0 16,0 4 0-16,2 0 0 0,0-2 0 0,-1 5 0 15,2-2 0-15,0 1 0 0,0 3 0 0,1-3 0 16,-1 5 0-16,-2-5 0 0,2 1 0 0,0 2 0 0,1 1 0 16,0-2 0-16,1 2 0 0,0 1 0 0,2 3 0 15,1-1 0-15,1-1 0 0,0 2 0 0,1 2 0 0,1 1 0 16,1-1 0-16,1 4 0 0,1 1 0 0,-1 1 0 16,1 1 0-16,2 3 0 0,-1-1 0 0,-1 1 0 15,0 0 0-15,-2 2 0 0,2-1 0 0,-2 0 0 16,1 2 0-16,-2 0 0 0,2-1 0 0,-1-2 0 15,0 4 0-15,1 1 0 0,-1 2 0 0,1 2 0 16,0-3 0-16,-1 0 0 0,0 2 0 0,-2-2 0 16,0-2 0-16,-3-1 0 0,-1-1 0 0,-3 1 0 15,0-1 0-15,-3-3 0 0,1-1 0 0,-1 1 0 16,0-5 0-16,2 1 128 0,0-3-128 0,-1-1 0 16,3-1 0-16,0-2 176 0,2-1-176 0,-1-1 160 0,1 2-160 0,2-1 0 0,0-1 0 0,0 2 128 15,1-1-128-15,0 0 0 16,0 6 0-16,0-3 0 0,1 3 0 0,0 1 0 15,2 2 0-15,-2-2 0 0,0 3 0 0,0 2 0 16,-1 0 0-16,2-2 0 0,-2 5 0 0,0-2 0 16,0-2 0-16,-2-2 0 0,1-1 0 0,-1-2 0 15,0 1 0-15,1-4 0 0,-1 0 0 0,-1-3 0 0,1 1 0 0,1-4 0 0,1 0 0 0,-2-1 0 16,1-3 0-16,1 1 0 0,0-1 0 0,1-2 0 16,2 2 0-16,-2-2 0 15,3 2 0-15,-2-2 0 16,1-2 0-16,0 0 0 0,1 1 0 0,0 1 0 15,2-4 128-15,1 0-128 0,1 2 0 0,0-3 0 16,2 0 0-16,1 0 0 0,1 1 0 0,0-3 0 16,0 1 0-16,1 1 0 0,-13-5 0 0,0 0 0 0,0 0 0 0,54 14 0 15,-54-14 0-15,0 0 0 0,0 0 0 16,55 3 0-16,-55-3 0 0,0 0 0 0,0 0 0 16,72-3 0-16,-72 3 0 0,0 0 0 0,67-7 0 0,-67 7 0 0,0 0 0 15,84-3 0-15,-84 3 0 0,60-3 0 16,-60 3-128-16,62-1 128 0,-62 1 0 0,68-6 0 15,-68 6 0-15,63-6 0 0,-63 6 0 0,76-13 0 16,-76 13-160-16,74-18 160 0,-74 18 0 0,70-22-144 16,-70 22 144-16,60-19-160 0,-60 19 160 0,0 0-160 15,74-20 160-15,-74 20 0 0,0 0-144 0,71-12 144 16,-71 12 0-16,0 0 0 0,66-4 0 0,-66 4 0 16,0 0 0-16,60-2 0 0,-60 2 0 0,0 0 0 0,66 2 0 0,-66-2 0 0,0 0 0 0,61 1 0 15,-61-1 0-15,0 0 0 16,64 9 0-16,-64-9 0 0,0 0 0 15,63 6 0-15,-63-6 0 0,0 0 0 0,56 0-144 0,-56 0 144 16,0 0 0-16,55-2 0 0,-55 2-160 0,0 0 160 16,0 0-128-16,60 0 128 0,-60 0 0 0,0 0 0 15,0 0 0-15,51 8-128 0,-51-8 128 0,0 0 0 16,41 16 0-16,-26-9 0 0,1-1 0 0,0-2 0 16,1 2 0-16,-17-6 0 0,0 0 0 0,50 12 0 15,-50-12 0-15,0 0 0 0,54 6 0 0,-54-6 0 16,0 0 0-16,57-2 0 0,-57 2 0 0,0 0 0 15,56-4 0-15,-56 4 0 0,0 0 0 0,0 0 0 16,66 0 0-16,-66 0 0 0,0 0 0 0,59 10 0 16,-43-6 0-16,-2 1 0 0,-14-5 0 0,34 7 0 15,-18-1 0-15,-16-6 0 0,33 9 0 0,-18-3 0 0,0-2 0 16,0 2 0-16,0 0 0 0,-2-2-128 0,2-2 128 0,0 2 0 16,-15-4 0-16,0 0 0 0,52 6 0 0,-52-6 0 0,0 0 0 0,57 4 0 15,-57-4 0 1,0 0 0-16,53 2 0 0,-53-2 0 0,0 0 0 0,46 4-128 15,-46-4 128-15,0 0 0 0,0 0 0 0,52 6-128 16,-40-3 128-16,-1 0 0 0,2 0 0 0,-1 2-128 16,-2-3 128-16,1 2 0 0,0 1 0 0,1-1 0 15,1-2 0-15,-2-1 0 0,1 2 0 0,-12-3 0 16,0 0-128-16,0 0 128 0,0 0-128 0,65-12 128 16,-65 12 0-16,0 0 0 0,0 0 0 0,68-35-128 0,-68 35 128 0,0 0 0 0,53-26 0 0,-53 26 0 15,0 0 0-15,0 0 0 16,60-25 0-16,-60 25 0 0,0 0 0 0,0 0 0 15,0 0 0-15,62-8 0 0,-49 8 0 0,-1 2 0 16,1-2 0-16,0 3 0 0,-1-2 0 0,-12-1 0 16,0 0 0-16,0 0 0 0,51-1 0 0,-41 1 0 15,-2-3 0-15,1 3 0 0,-9 0 0 0,0 0 0 16,0 0 0-16,0 0 0 0,0 0 0 0,53-14 0 16,-47 12 0-16,1 2 0 0,-2-2 0 0,-2 2 0 15,1 0 0-15,0 0 0 0,-2 0 0 0,1-2 0 16,-2 2 0-16,0 0 0 0,0 0 0 0,1 0 0 0,-2-2 0 0,0-2-128 0,0-1 128 0,-2 0-160 31,1-1 160-31,0 0-160 0,0 0 160 0,-1-1 0 0,0-1 0 0,1-2 0 0,-1 0 0 0,1 0 0 31,1-2 0-31,-1-3 0 0,1 1 0 0,1 2 0 0,2-4 0 16,-1 4 0-16,1-1 0 0,-1 0 0 0,1-2 0 16,-1-1 0-16,-2 16 0 0,0 0 0 0,9-45 0 0,-8 29 0 15,1 0 0-15,1-3-192 0,-2-2 192 0,0 2-192 16,-1-4 64-16,2-1 0 0,-2-5 0 0,0-5 0 15,0-2 128-15,-2-4 0 0,2-2 0 0,-1-1-128 0,1 1 128 16,-1 1 0-16,1 0 0 0,0 3 0 0,0 3 0 0,1-1 0 16,0 2 0-16,1 3 0 15,-1 0 0-15,0 1 0 0,2-1 0 0,-1 0 0 16,1 2 0-16,0-3 0 0,1 1 0 0,0-2 0 16,-1 0 0-16,1 1 0 0,-1 0 0 0,-1-2 128 15,0 1-128-15,-2-4 0 0,0 2 0 0,0-3 128 16,-1 0-128-16,-1 0 0 0,-1 0 0 0,0 1 128 15,-1 2-128-15,0 6 0 0,-1 0 128 0,-1 5-128 0,1 1 160 0,-1 4-32 0,0 1-128 0,0 2 192 16,1 3 96-16,-2-2 16 0,2 1 0 0,-1-2 0 16,3 1-176-16,-2-1-128 15,1 0 192-15,1-3-192 0,0 1 0 0,0 1 0 16,1-4 0-16,-1-2 0 0,2 4 0 0,-1-6 0 16,-1 3 0-16,1-1 0 0,-2 1 0 0,0 0 0 15,-1 1 0-15,0 2 0 0,-1 6 0 0,-2-2 0 16,-4 4 0-16,-1 0 0 0,-2 3 128 0,-2 2-128 15,-1 2 192-15,0 2-192 0,-1 2 304 0,-1 0-48 0,2 0-16 0,-1 2 0 0,1-2-32 0,0 1 0 16,0 2 0-16,1-3 0 0,-2 0-208 0,1-3 0 31,-1 2 128-31,-1 1-128 0,-1-2 0 0,0 2 0 16,-2-4 0-16,0 2 0 0,0-2 0 0,-4 1 0 0,-3-3 0 0,-2 2 0 16,0 1 0-16,0-3 0 0,-2 1 0 15,1 3 0-15,-1 0 0 0,-1 2 0 0,-1 0 0 0,-3 2 0 16,2 2 0-16,1 0 0 0,1 1 0 0,2-4 0 15,5 3 128-15,-2-3 0 0,-1 0-128 0,2-1 192 0,0 0-192 0,2-2 0 16,1-2 0-16,1 0 0 0,1-2 0 0,-1 0 0 0,1-1 0 0,-2 0 0 16,2-1 0-16,-2 1 0 0,2-2 0 0,2 2 0 31,0-1 0-31,-2 0 0 0,2 2 0 0,-2-3 0 16,2 2 0-16,-3 1 0 0,0 0 0 0,-3 2 0 0,4-1 128 0,-1 1 0 0,1 2-128 0,2-2 192 31,2 2-16-31,2-2-16 0,0 0 0 0,2 1 0 0,0-2-160 15,1-2 0-15,1 4 0 0,-1-5 128 0,0 3-128 0,0-2 0 16,2 1 0-16,-2 0 0 0,0-1 0 16,-1 1 0-16,-2 0 0 0,2 0 0 0,2 2 0 0,-1 0 0 15,-3-1 0-15,1 2 0 0,0 0 0 0,1 2 0 16,-3 1 144-16,2-2-144 0,0 2 160 0,0 0-32 16,3 0-128-16,0-4 192 0,2 4-192 0,1-4 144 15,-2 3-144-15,2 0 128 0,1-2-128 0,0 2 0 16,2-1 0-16,-1-2 0 0,-1 1 0 0,1 0 0 15,-1 0 0-15,2-1 0 0,-2 2 0 0,0-2 0 16,-1 1 0-16,0 0 0 0,-2-3 0 0,1 2 0 16,0-1 0-16,-1 2 0 0,1 0 0 0,-2-1 0 0,2 3 0 0,-2-1 0 0,2 2 0 0,-2 0 0 15,1 2 0-15,-3-1 0 16,1 3 0-16,0 1 0 0,0 1 0 16,0 2 128-16,-1 1-128 0,0 3 128 0,-2 0-128 0,-1 2 128 0,2-2-128 0,2-2 0 15,4-4 0 1,0 3 128-16,1-6-128 0,2 1 0 0,1 0 0 0,2-4 0 15,1-1 0-15,2-2 0 0,1-1 0 0,1-6 0 32,1-1-704-32,3-2 0 0,1-7-16 0,2-4-18800 0</inkml:trace>
  <inkml:trace contextRef="#ctx0" brushRef="#br0" timeOffset="-106816.83">22655 14817 3679 0,'0'0'320'0,"0"0"-320"15,0 0 0-15,9-18 0 0,-9 18 736 0,0 0 80 16,11-21 16-16,-11 21 0 0,22-35 336 0,-6 11 80 0,-1 4 16 0,-15 20 0 16,26-38-336-16,-26 38-64 0,22-35-16 0,-22 35 0 15,19-28-160-15,-19 28-48 0,18-29 0 0,-18 29 0 0,15-26-16 0,-10 12-16 16,-5 14 0-16,10-25 0 0,-6 14-224 0,-1-2-32 16,1 1-16-16,0 0 0 15,-2-1-336-15,1 3 0 0,-2 2 0 0,0 0 128 16,-3 6-320-16,-2-2-64 0,-1 5-16 0,-4 4 0 15,-2 1-720 1,-2 4-144-16,-5 6-16 0,0 3-16 16,-2 0 464-16,-4 4 112 0,-4 8 16 0,-3 1 0 0,-1 5 960 0,1 2 192 0,-1 1 32 0,1-1 16 15,2-1 16-15,0 5 0 0,-2 2 0 0,-1-1 0 16,1 3-336-16,1-5-64 0,0 2-16 0,1-4 0 16,-2 1-224-16,0 1 128 0,-1 0-128 0,-3 2 0 15,3 0 656-15,-1-1 48 0,1 2 0 0,2-3 0 16,4-1 432-16,-1 2 80 0,-1 2 32 0,4-3 0 0,4-2-32 15,1-7-16-15,6-2 0 0,2-3 0 0,2-3-592 16,3-3-112-16,2 0-32 0,0-6 0 0,2 3-464 0,-2-6 0 16,2 2 0-16,-1-2 0 0,0-3-192 0,-1-1 192 15,1 0-192-15,-2-1 192 0,2 0 0 0,-1-2 0 16,0 2 0-16,-1-2 0 0,3 0-128 0,-2 0 128 16,2 1 0-16,-2-5 0 0,3 2 0 0,0-3 224 15,1 0-16-15,1-2 0 0,-1 1 64 0,0 0 16 16,11-17 0-16,-11 17 0 0,15-29-144 0,-5 8-16 15,-2 1-128-15,2-4 192 0,-2 4-192 0,-1-2 0 16,-1 1 0-16,-1 1-160 0,-1 1 160 0,-2 3-160 16,1 4 160-16,-2-2-160 0,-2 3 160 0,0 1 0 15,-2 3 0-15,-1 1 0 0,1-1 192 0,-2 2 112 0,-1 2 16 0,-1-1 16 16,1 2 288-16,1 0 48 0,-1 0 16 16,0 2 0-16,0 0-384 0,-2 0-80 0,2 2-16 0,-1 0 0 15,-2 4-416-15,0 2-96 0,-1 5-16 0,-2 0 0 16,0 6-368-16,-2 1-80 0,1 4 0 0,-1 5-16 0,-1-4 464 0,1 3 112 15,1-2 16-15,1-1 0 16,0 1 192-16,4-5 0 0,-1-1 0 0,2-2 160 16,2-6-160-16,1 0 192 0,2-1-192 0,0-5 192 15,1-1 240-15,1-5 48 0,0 0 16 0,0 0 0 16,0 0 256-16,0 0 48 0,0 0 16 0,63 2 0 16,-63-2-80-16,58-16-16 0,-58 16 0 0,72-26 0 15,-21 8-160-15,6-5-48 0,6-1 0 0,0 1 0 16,1 1-256-16,-3 0-48 0,-3 1-16 0,-6 1 0 0,-4 0-368 15,-4-1-80-15,-2 2 0 0,-1-4-18352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7388" units="cm"/>
          <inkml:channel name="Y" type="integer" max="18258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9218" units="1/cm"/>
          <inkml:channelProperty channel="Y" name="resolution" value="1000.43835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3-09-06T15:34:26.5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3738 1675 6447 0,'0'-3'576'0,"0"-1"-576"0,0 2 0 0,0 0 0 15,0 2 1344-15,0-2 144 0,0-2 48 0,0-2 0 16,-1-3 1280-16,1 2 272 0,0-4 48 0,0 3 16 16,0 2-272-16,-1 2-64 0,1 2-16 0,0-2 0 15,0 4-944-15,1-2-176 0,1 2-32 0,0 0-16 16,-1 2-832-16,-1-1-160 0,1 4-48 0,-1 0 0 15,0 4-240-15,0 3-48 0,0 4-16 0,0-1 0 0,-1 8-128 0,-2-1-32 16,1 0 0-16,-2 4 0 16,0 6 0-16,-2 2 0 0,1-2 0 0,-1 4 0 15,0 3-128-15,0-1 0 0,0 3 0 0,-1-2 128 0,2 1-128 16,1-1 0-16,0-2 0 0,1-5 0 0,1-6 0 0,1-1 0 16,1-5 0-16,-2-2 0 0,4-3 0 0,-2-4 0 15,1 0 0-15,-1-5 0 0,1 1 0 0,-1-6 0 16,1-1 0-16,1-1 0 0,-2-2 0 0,0-3 0 15,0-3 0-15,0-2 0 0,0-1 0 0,-2-7 0 16,1-2 0-16,0-2 0 0,-2-5 0 0,2 2 0 16,0-2 0-16,0-8 0 0,1-5 0 0,0-8 0 15,1 1 128-15,0-5-128 0,-1-1 0 0,0 6 0 16,-1 6 0-16,-2 9 0 0,1 7 0 0,-2-3 0 16,-2-2 0-16,-3 2 0 0,1 4 0 0,-1 3 128 15,0 3-128-15,1 3 128 0,-1 4 16 0,0 2 0 16,1 0 0-16,0 1 0 0,1 3 16 0,2 0 0 0,-1 2 0 0,2 0 0 15,2 2-160-15,-1-2 192 0,3 4-192 16,0-2 192-16,1 2-192 0,2 0 128 0,1 2-128 0,1 2 128 16,2 0-128-16,0 2 128 0,2 3-128 0,0 0 128 15,-1 4-128-15,3-1 192 0,1 4-192 0,-1 3 192 16,2-2-192-16,1 4 0 0,2 1 144 16,3-2-144-16,-1 2 0 0,1-1 0 0,0-2 0 0,1-2 128 15,0-1-128-15,1-1 0 0,-1-1 0 0,-20-14 0 16,36 21 0-16,-36-21 0 0,31 18 0 0,-31-18 0 15,23 16 0-15,-14-8 0 0,-3 1 0 0,-1-3 0 16,-3 1 0-16,0-2 0 0,-1 1 0 0,-4-2-128 16,2-2 128-16,-4 5 0 0,-1-4 0 0,-1 1 0 0,-3-1 0 15,-3-2 0-15,1 4 0 0,-2-2 0 0,-2 0 0 16,-1 1 0-16,-3 2 0 0,-1-2 0 0,1 2 0 0,-1-3 0 16,-1 2 0-16,0 2 0 0,2-3 0 0,3 1 0 15,2 2 0-15,3-4 128 0,3 0-128 0,4-3 0 16,2 1 0-16,3-1 0 0,3-1 0 0,2 1-256 15,-5 0 64-15,0 0 0 16,0 0-384-16,0 0-96 0,0 0-16 0,59-19 0 16,-59 19-528-16,0 0-96 0</inkml:trace>
  <inkml:trace contextRef="#ctx0" brushRef="#br0" timeOffset="844.16">4443 1684 13823 0,'-3'-4'1216'0,"1"2"-960"0,0 2-256 16,-1-3 0-16,2 3 1136 0,0 0 176 0,-1 0 32 0,0 0 16 0,-2 0 2336 0,-1 3 464 16,-1-3 80-16,-3 0 32 0,2 2-1872 0,0 0-368 15,-2 0-80-15,0 1-16 0,1-2-1200 0,-1 1-240 16,0-1-48-16,1 2-16 0,-1 1-144 0,-1 1-32 15,0-2 0-15,1 0 0 0,1 1-112 0,-1 2-16 16,2 0-128-16,-1 0 192 0,2 1-192 0,0 2 128 16,1-3-128-16,3 2 0 0,-2 0 0 0,3 0 0 15,1 0 0-15,0 1 0 0,1 1 0 0,1-3 0 16,2 2 0-16,1 0 0 0,0-2 0 0,1 2 0 16,0-3 0-16,2 1 0 0,-1 0 0 0,1-1 0 15,0 0 0-15,0 0 0 0,-1-2 0 0,0 0-128 16,0 2 128-16,-1-1 0 0,-1 1 0 0,-2-2 0 0,1 2 0 15,-1 0 0-15,-1 0 0 0,-1 0 0 0,-1 1 0 16,-1 0 0-16,0-3-128 0,-2 2 128 0,0 0 0 0,-1 3 0 16,-1-6-144-16,-1 4 144 0,0-5 0 0,-2 2-144 15,1-2 144-15,-1 2 0 0,0-2-144 0,-2 2 144 16,1-3 0-16,-1 4 0 0,0-1 0 0,1-2 0 16,0 2 0-16,-1 2 0 0,1-2 0 0,2 2 0 15,1-2 0-15,0 1 0 0,2 1 0 0,1-2 0 16,2 0 128-16,1-1-128 0,1 0 128 0,1 0-128 15,-1 0 160-15,1-1-160 0,2 2 192 0,1-1-192 16,1 0 144-16,2 1-144 0,-1 2 0 0,3 0 144 16,-3 1-144-16,1-1 0 0,2 1 0 0,-2 2 0 15,-8-9 0-15,20 16 0 0,-10-7 0 0,-3-2 0 0,1 2 0 16,-2-3 0-16,0 1 0 0,-1 2 0 0,-1-3 0 16,0 4 0-16,-1-1 0 0,-2-2 0 0,1 2 0 0,-2-3 0 15,0 1 0-15,0-1 0 0,0 1 0 0,-2 1 0 16,1-2 0-16,-1 1 0 0,1 0 0 15,-3-3 0-15,0 2 0 0,-1-1 0 0,-1 1 0 0,-1-2 0 16,-1 2 0-16,-1 1 0 0,0 2 0 0,-3-2 0 16,3 2 128-16,-3-3-128 0,0 3 0 0,-2-2 0 15,3 2 0-15,0-3 0 0,1-2 0 0,2 2 0 16,0-2 0-16,2 0 0 0,1-2 0 0,1 0 0 16,2 2 0-16,1-1 0 0,1-2 0 0,1 1 0 15,0-2 0-15,3 0 0 0,1 0 0 0,1-2 0 16,-6 2 0-16,0 0 0 0,0 0-512 0,0 0-48 0,68-32 0 0,-68 32-12208 15,0 0-2448-15</inkml:trace>
  <inkml:trace contextRef="#ctx0" brushRef="#br0" timeOffset="1188.58">4768 2395 15663 0,'-10'6'688'0,"4"-6"144"0,2 2-656 16,2-2-176-16,2-2 0 0,-1 0 0 0,1-1 2944 0,0 0 544 15,0-4 112-15,0-5 32 0,1-2-432 0,3-4-96 16,-4 18-16-16,17-42 0 0,-17 42-1824 0,22-41-368 15,-22 41-80-15,32-49-16 0,-32 49-240 0,35-46-48 16,-35 46-16-16,36-50 0 0,-36 50-160 0,34-42-16 16,-34 42-16-16,40-40 0 0,-40 40-176 0,37-39-128 15,-37 39 192-15,0 0-192 0,47-47 128 0,-47 47-128 16,0 0 0-16,0 0 0 0,40-47 0 0,-40 47 0 16,0 0 0-16,16-34 0 0,-16 34-288 0,6-29-64 15,-5 16-16-15,-1-4 0 0,0 3-976 0,-2 0-192 0</inkml:trace>
  <inkml:trace contextRef="#ctx0" brushRef="#br0" timeOffset="1461.41">4690 1757 18431 0,'-1'10'816'0,"0"-5"160"0,1 0-784 0,0 0-192 0,1-2 0 0,0 0 0 16,2 3 2704-16,0 4 496 0,4 4 112 0,2 4 16 15,3 4-400-15,0 1-80 0,0 1-16 0,2-1 0 16,0-1-1808-16,-1 0-352 0,2 3-80 0,-1 1-16 16,2 2-272-16,-1 1-64 0,1 2-16 0,-2-2 0 15,1 1-96-15,-1-3 0 0,1 0-128 0,-3-1 192 16,2-1-192-16,-3-3 0 0,-1 1 128 0,-2-1-128 16,1-4 0-16,-3-1 0 0,-1-3 0 0,0 2 0 0,-1-3 0 15,1-3 0-15,-2 0 0 0,1-2 0 16,0 0-496-16,0-5-32 0,1 2-16 0,-2-5-12128 15,2 0-2432-15</inkml:trace>
  <inkml:trace contextRef="#ctx0" brushRef="#br0" timeOffset="2199.5">5615 1962 2751 0,'-2'-3'256'16,"-1"-4"-256"-16,1 5 0 0,1 2 0 15,-1 0 1680-15,0 0 304 0,-2 0 48 0,-2-4 16 16,-1 1 1472-16,-2 0 320 0,-1-1 48 0,3 4 16 16,-1 0-576-16,3 0-128 0,0 4 0 0,3-1-16 15,1-2-1376-15,1 2-272 0,1 2-48 0,1 2-16 0,2-4-768 0,1 3-176 16,0 1-16-16,1-4-16 0,0 4-48 0,-6-7-16 15,16 12 0-15,-7-5 0 0,1 2-80 0,0 0-16 16,1-2 0-16,0 2 0 0,-1 1-80 0,1-2 0 16,0 0-16-16,-11-8 0 0,26 18-64 0,-12-8-16 15,-14-10 0-15,31 21 0 0,-31-21-160 0,19 16 128 16,-7-8-128-16,-12-8 128 0,22 15-128 0,-22-15 0 16,21 16 0-16,-21-16 0 0,0 0 0 0,28 16 0 15,-28-16 0-15,0 0 0 0,0 0 0 0,26 13 0 16,-22-8 0-16,-2-4 0 0,1 2 0 0,-2-3 0 15,0 2 0-15,1-2 0 0,-1 2 0 0,-1-2 0 0,0 2 0 0,0-2 0 0,-1 3 128 0,-1-3-128 16,1 0 0-16,-1 1 128 0,-2 1-128 0,0 1 192 16,-1-3-192-1,0 3 192-15,0-1-192 0,-1-1 0 0,1 3 0 16,-1-3 128-16,-1 1-128 0,-2 1 0 0,0 1 0 0,-2-1 0 16,0 2 0-16,-1-4 0 0,-1 3 128 15,0-1-128-15,0-1 0 0,0 2 0 0,-1-2 0 0,1 2 0 16,-1-2 0-16,0 2 0 0,1-1 128 0,0 0-128 15,1 1 0-15,0 2 0 0,-1-2 0 0,0 2 0 16,2 3 0-16,-2-3 0 0,3 1 0 0,0 0 0 16,3-1 0-16,1 0 0 0,0 0 0 0,2-2 0 15,0 1 0-15,3-4 0 0,0 1 0 0,2 1 0 16,3-3 0-16,-1 0 0 0,-3 0-128 0,0 0 128 16,0 0-560-16,0 0-32 0,51-21-16 15,-51 21 0-15,0 0-480 0,0 0-112 0,54-20-16 0,-54 20-17856 0</inkml:trace>
  <inkml:trace contextRef="#ctx0" brushRef="#br0" timeOffset="3132.77">6298 2045 12895 0,'-1'-1'1152'0,"-1"-2"-928"0,2 1-224 0,0 1 0 0,-1 1 1648 16,1-3 272-16,0 1 64 0,-1-2 16 0,0-2 768 0,-1 2 160 15,1-2 16-15,1 0 16 0,0 2-736 0,0 0-160 16,1 2-16-16,2-2-16 0,1 2-928 0,-4 2-176 16,0 0-32-16,0 0-16 0,0 0-400 0,0 0-80 15,0 0-16-15,0 0 0 0,61-13-96 0,-61 13-32 16,0 0 0-16,0 0 0 0,0 0-128 0,51 3-128 16,-51-3 144-16,0 0-144 0,0 0 0 0,0 0 0 15,51 12 0-15,-51-12 0 0,0 0 0 0,0 0 0 16,0 0 0-16,27 16 0 0,-25-12 0 0,0 0 0 15,-1 1 0-15,-2-2 0 0,1 0 0 0,-3 1 0 16,-1-1 0-16,1 0 0 0,-3 3 0 0,-1-2 0 16,-1 2 0-16,-1-2 0 0,0 2 0 0,1-3 0 15,-3 4 0-15,1-1 0 0,0-1 0 0,0 2 0 0,1-1 0 16,2 1 0-16,1-4 0 0,2 1 0 0,0 1 0 0,2-1 0 16,2-2 0-16,0 2 0 0,2-2 0 0,1-1 0 15,-1 2 0-15,1-1 0 0,2 0 0 0,-5-2 0 16,0 0 160-16,0 0-16 0,0 0 0 0,0 0 0 15,42 18 48-15,-42-18 16 0,0 0 0 0,0 0 0 16,29 19-208-16,-22-13 128 0,1 0-128 0,0-2 0 16,-1 2 0-16,0 0 0 0,1 0 0 0,-1-2 0 15,-1 2 0-15,-1-2 0 0,2 2 0 0,-1 0 0 16,-1-2 0-16,0 1 0 0,0 1 0 0,-2-2 0 16,1 2 0-16,-1-2 0 0,-2 2 0 0,0-2 0 15,-1 1 0-15,-1-2 0 0,1 1 0 0,-3 0 0 0,2-2 0 16,-3 2 0-16,2 1 0 0,-2-1 0 15,0 2 0-15,0-2 0 0,0-1 0 0,-2 2 0 0,1-1 0 0,-3 2 0 16,0-2 0-16,-1 2 0 0,0-4 128 16,-1 5-128-16,-1-4 0 0,0 0 0 0,0 0 0 0,-1 0 0 15,-1-2 0-15,1 2 0 0,1-3 0 0,0 1 0 16,-2 1 0-16,2-2 0 0,0 0 0 0,0-2 0 16,0 1 0-16,0 1 0 0,1-3 0 0,0 3 0 15,1-1 0-15,2 1 0 0,1 1 0 0,1-1 0 16,0 3 0-16,0-2 0 0,2 1 0 0,1 2 0 15,1 1 0-15,-1-1 0 0,4-1 0 0,-1 2-208 16,0-1 64-16,3 0 16 16,-1-2-384-16,2 2-64 0,0-4 0 0,0 2-16 15,-5-2-368-15,0 0-80 0,0 0-16 0,0 0-16832 0</inkml:trace>
  <inkml:trace contextRef="#ctx0" brushRef="#br0" timeOffset="4357.29">6928 1808 6447 0,'-1'-4'576'0,"0"0"-576"16,1-1 0-16,0 4 0 0,-1 1 1024 0,1-2 80 16,0 2 32-16,0-3 0 0,0 2 2064 0,0-2 432 0,-2 0 80 0,2 0 0 15,2 1-624-15,-2 1-128 0,1 1-16 0,1 0-16 16,1-3-1424-16,-3 3-288 0,0 0-48 0,0 0-16 15,0 0-480-15,0 0-96 0,0 0-32 0,0 0 0 16,0 0-288-16,53-6-48 0,-53 6-16 0,0 0 0 16,0 0-32-16,0 0-16 0,0 0 0 0,0 0 0 15,37 18 0-15,-34-11 0 0,-1 1 0 0,-2 3 0 16,0 1-16-16,0 0 0 0,0-1 0 0,-1 1 0 16,0 1-128-16,-1-1 0 0,2-2 0 0,0 0 128 15,-1-1-128-15,1-2 0 0,0 2 0 0,0-1 0 16,1 0 0-16,-1 0 0 0,2-1 0 0,-1-1 0 15,0-3 0-15,-1 4 0 0,3-4 0 0,-2 1 0 0,1 1 0 16,0-1 0-16,-1-2 0 0,0 2 0 0,0-2 0 0,0 2 0 16,-1-3 0-16,0 2 0 0,0-1 0 0,0 2 0 0,0-2 0 0,0 0 128 15,0 0-128 1,0 1 128-16,0-3-128 0,-1 3 128 0,1-3-128 0,0 3 0 16,0-2 0-16,0 2 128 0,1 0-128 0,-1 0 0 15,0-2 0-15,0 4 0 0,0-1 0 0,0-2 0 16,0 4 0-16,0-2 0 0,0 0 0 0,2-1 0 15,-2 2 128-15,1-1-128 0,0-1 0 0,0-2 0 16,2 1 0-16,-2 2 0 0,2-2 0 0,-2 2 0 16,0-4 0-16,0 3 0 0,2 0 0 0,-2 0 0 15,0 1 0-15,-1-1 0 0,1 1 0 0,-1 1 0 16,0 1 0-16,-1-2 0 0,1 2 0 0,-1 0 0 16,0 0 0-16,0 1 0 0,-1 0 0 0,0 2 0 0,-1-3 0 15,1 0 0-15,1 0 0 0,-2 0 0 0,1 0 0 0,-1 2 0 16,1 1 0-16,-1-3 0 0,0 0 0 0,0 1 0 15,-1 2 0-15,2-3 128 0,-2 2-128 0,0-2 0 16,2 0 0-16,1 0 128 0,-2-3-128 0,3 0 0 16,-1 1 0-16,1-4 128 0,0 3-128 0,1-3 0 15,1 1 0-15,0-1 0 0,0 0 128 0,1 0-128 16,1 0 0-16,-1 0 0 0,2 0 0 0,0 0 0 0,-1 2 0 16,1-2 128-16,-1 3-128 0,-1-3 128 15,1 3-128-15,-1 0 192 0,-1 1-192 0,-1-1 192 16,0 1-192-16,1 1 192 0,-1-1-192 0,0 2 192 15,0-4-192-15,2 5 0 0,-1-4 0 0,1 1 128 0,-1-2-128 16,2 0 0-16,0 0 0 0,-1 1 0 0,1 0 0 0,0-3 0 16,0 3 0-16,-1-3 0 0,1 3 0 0,-2-3 0 15,0 4 0-15,0-1 0 0,-1 0 0 0,1 1 0 16,-2 1 0-16,0-1 0 0,0 2 0 0,-2 0 0 16,2 0 0-16,-1 0 0 0,-1 1 0 0,0-1 0 15,0 1 0-15,-2-1 0 0,2 1 0 0,-2-1 0 16,2 0 0-16,-2 0 0 0,0-2 0 0,0 0 0 15,1 1 0-15,-2 1 0 0,0-1 0 0,0 0 0 16,0 1 0-16,-1 0 0 0,0 0 0 0,-2 2 0 16,2-2 128-16,0-3-128 0,0 6 0 0,-2-3 0 15,1 2 0-15,-3 0 0 0,0 1 128 0,0 1-128 16,-1 2 0-16,-1-2 128 0,2 3-128 0,-1-4 128 16,0 1-128-16,1 0 128 0,0 0-128 0,1-1 0 15,2-3 0-15,0 0 0 0,4 0 0 0,-1-4 0 16,2 3 0-16,0-5 0 0,2 1 0 0,2 1 0 15,0-2 0-15,2 0-176 16,1 0-576-16,-5 0-112 0</inkml:trace>
  <inkml:trace contextRef="#ctx0" brushRef="#br0" timeOffset="40546.04">7680 2056 4607 0,'-2'0'400'0,"-1"0"-400"0,3 0 0 0,-1 0 0 15,0-2 1472-15,0 2 192 0,-1 0 64 0,0-3 0 16,-2 3 2304-16,-1-1 448 0,3 1 112 0,-2 0 16 0,2-2-1168 0,0 2-240 16,1 0-32-16,2 0-16 15,1 2-1840-15,0-2-368 0,2 1-80 0,1 2-16 16,-3-6-256-16,3 6-48 0,1-3-16 0,3 0 0 15,-9 0-112-15,0 0-32 0,0 0 0 0,0 0 0 16,52 0-128-16,-52 0-48 0,0 0 0 0,0 0 0 16,0 0-208-16,52-4 128 0,-52 4-128 0,0 0 0 15,0 0 0-15,0 0 0 0,0 0 0 0,53-6 0 16,-53 6-256-16,0 0-32 0,0 0-16 0,0 0 0 16,0 0-752-16,0 0-160 0,0 0-16 0,0 0-17440 15</inkml:trace>
  <inkml:trace contextRef="#ctx0" brushRef="#br0" timeOffset="40846">7599 2186 8287 0,'1'0'736'0,"0"0"-592"15,2 0-144-15,-1 0 0 0,-1 0 2560 0,2 0 496 16,0 0 80-16,4 0 32 0,-7 0 800 0,0 0 176 16,0 0 16-16,48 0 16 0,-48 0-1856 0,0 0-368 15,0 0-80-15,58 4-16 0,-58-4-976 0,0 0-208 0,0 0-32 0,54 6-16 0,-54-6 592 0,0 0 112 16,0 0 16-16,50 6 16 0,-50-6-1040 0,0 0-192 16,0 0-128-16,0 0 128 31,46 8-944-31,-46-8-176 0,0 0-32 0,0 0-16 0,0 0 528 0,0 0 128 0,0 0 0 0,0 0-19264 15</inkml:trace>
  <inkml:trace contextRef="#ctx0" brushRef="#br0" timeOffset="46717.49">8616 1602 4607 0,'0'-1'400'0,"0"-1"-400"15,0-1 0-15,-1 2 0 0,1 1 1056 0,0-2 128 16,-1-2 32-16,0-2 0 0,1-1 1088 0,-2-1 208 16,1 0 48-16,1 2 16 0,0 0 0 0,0 2 0 15,0-1 0-15,-1 4 0 0,1-1-224 0,0-1-48 16,1 3-16-16,-1 0 0 0,1 0-832 0,-1 3-176 16,2-1-16-16,-1 2-16 0,-1-2-720 0,1 2-144 15,0-1-16-15,-1 0-16 0,0 1-160 0,0 0-48 16,0 1 0-16,-1-2 0 0,0 3-144 0,-2-2 0 15,1 2 0-15,-1-2 128 0,1 2-128 0,-1-1 0 16,1 1 0-16,1-4 0 0,0 1 0 0,1 0 0 16,1-1 0-16,0-2 0 0,3 0 0 0,-1 0 0 0,2 0 0 0,0-2 0 15,0 2 0-15,0 0 0 0,1 0 0 0,3 0 0 16,-9 0 0-16,0 0 0 0,0 0 0 0,0 0 0 16,0 0-128-16,62 6 128 0,-55-6 0 0,1 2 0 15,-2 2 0-15,0 0 0 0,0 1 0 0,-1-1 0 16,1 2 0-16,-1 0 0 0,0 1 0 0,0 2 0 15,-1 1 0-15,-2-4 0 0,1 3 0 0,-3-2 0 16,0 2 0-16,-1-3 0 0,-2 4 0 0,-1-4 0 16,1 4 0-16,-3-3 0 0,-2 2 0 0,1-3 0 15,-2 0 0-15,0 1 0 0,-2-1 0 0,1 1 128 16,-1-1 0-16,0 1-128 0,0-1 192 0,0-3-64 16,0 2-128-16,0-5 128 0,1 2-128 0,1-4 128 15,2 2-128-15,0-6 0 0,1 0 0 0,1-3 0 16,2 3-256-16,0-1-48 0,2-6 0 0,1 1 0 15,1-4-816-15,2 4-160 0,-1-4-48 0,1 3-15856 16</inkml:trace>
  <inkml:trace contextRef="#ctx0" brushRef="#br0" timeOffset="46951.38">8566 1516 23039 0,'-3'1'1024'0,"2"2"192"0,1-3-960 0,1 0-256 16,0 0 0-16,1 0 0 0,0 0 1984 0,1 0 368 16,1 0 64-16,3-4 16 0,-7 4-256 0,0 0-32 15,0 0-16-15,0 0 0 0,61-33-1360 0,-61 33-256 0,0 0-64 0,46-30-16 16,-46 30-304-16,0 0-128 0,0 0 128 16,62-31-128-16,-62 31 0 0,0 0 0 0,0 0 0 0,0 0 0 31,57-14-448-31,-57 14-80 0,0 0-16 0,0 0-17184 0</inkml:trace>
  <inkml:trace contextRef="#ctx0" brushRef="#br0" timeOffset="47247.39">8418 1965 11967 0,'-2'10'528'0,"1"-4"112"0,1-2-512 0,0-2-128 16,1-2 0-16,0 0 0 0,0 0 2288 0,2 0 416 15,1 1 96-15,2 2 16 0,1-3 304 0,-7 0 64 16,0 0 16-16,0 0 0 0,0 0-1168 0,73-13-240 16,-73 13-32-16,0 0-16 0,63-16-1024 0,-63 16-208 15,0 0-32-15,67-16-16 0,-67 16-240 0,0 0-48 16,66-12-16-16,-66 12 0 0,0 0-160 0,56-6 0 15,-56 6 0-15,0 0 0 0,0 0 0 0,57 0-144 16,-57 0 144-16,0 0-208 16,0 0-816-16,0 0-176 0,49 10-16 0,-42-8-16128 15</inkml:trace>
  <inkml:trace contextRef="#ctx0" brushRef="#br0" timeOffset="47699.75">8798 2130 19343 0,'-2'3'1728'0,"-1"-3"-1392"0,3 0-336 0,-1 0 0 16,0 2 2800-16,-1-2 480 0,-1 2 112 0,-2 0 0 16,-3 2-720-16,-2 2-160 0,-1 0-16 0,0 3-16 15,0-2-1520-15,0 2-320 0,2-2-48 0,-1 2-16 16,0-2-256-16,2 2-64 0,-1 0-16 0,2 1 0 15,1-4-112-15,-1 4-128 0,4-3 176 0,0 2-176 0,1-1 128 0,0 2-128 16,2 0 0-16,2 3 0 16,0-1 0-16,1 0 0 0,2-1 0 0,-2 2 0 0,4-2 0 0,-1 0 0 15,1 0 0-15,1-5 0 0,0 2 0 0,1-2 0 16,2 0 0-16,1-3 0 0,-12-3 0 16,0 0 0-16,0 0-128 0,55 0 128 0,-55 0 0 0,0 0 0 15,0 0-160-15,0 0 160 0,58-23-256 0,-58 23 32 16,0 0 0-16,0 0 0 0,0 0-32 0,0 0-16 15,21-34 0-15,-22 29 0 0,-2 1 128 0,-1-2 144 16,0 2-208-16,-3 1 80 0,-1 3 128 0,-2-3 0 16,0 3 0-16,-1 0 0 0,0 3 0 0,0-3 0 15,-2 3 160-15,1 1-160 0,-1 0 192 0,2 1-48 0,0-2-16 16,1 1 0-16,2 1-128 0,0-5 0 16,3 1 0-16,2-1 128 0,0-1-128 0,3-4 0 0,0 1 0 0,3-2 0 31,1-3-400-31,1 2-64 0,2-3-16 0,-1-1-17760 0</inkml:trace>
  <inkml:trace contextRef="#ctx0" brushRef="#br0" timeOffset="48307.28">9267 2007 20271 0,'-2'0'1792'0,"1"0"-1424"0,0-3-368 0,1 2 0 16,0 1 1376-16,-1-2 208 0,0 0 32 0,-1 0 16 15,1-4 368-15,0 0 80 0,0-1 16 0,1-3 0 16,1 2-816-16,1 0-176 0,1 2-16 0,0-2-16 0,1 4-624 0,0-2-112 16,0 2-16-16,-1 2-16 15,2-1-112-15,-2 3 0 0,0 0-16 0,0 3 0 0,1-1-176 0,-2 4 160 16,1-2-160-16,-1 2 160 0,1 0 480 0,-2 0 112 16,1 1 16-16,-1-1 0 15,1 0-3008-15,-1-2-576 0</inkml:trace>
  <inkml:trace contextRef="#ctx0" brushRef="#br0" timeOffset="48766.08">9704 1459 18431 0,'0'-5'816'0,"0"1"160"16,0 2-784-16,0 1-192 0,-1 1 0 0,1 0 0 0,-1 0 2304 0,1 0 400 0,-1 0 96 0,0 0 16 16,-2 3 80-16,2 0 32 0,-2 1 0 0,1-1 0 15,-1 2-1792-15,1 3-368 0,-1-2-64 0,2 0 0 16,0 0-384-16,0 2-64 0,-1 0 0 0,0-2-16 15,1 3-112-15,0 1-128 0,1-4 176 0,-2 0-176 16,1 4 128-16,0-2-128 0,0 3 0 0,1-4 0 16,-2 2 0-16,2-3 0 0,0 4 0 0,0-3 0 0,2 2 0 0,-1-3 0 15,0-2 0-15,2 1 0 0,-1 0 0 0,2-3 0 16,-1 2 0-16,2-2 0 0,2-2 0 0,-1 3 0 16,1-3 0-16,-7 0 0 0,0 0 0 0,0 0 0 15,0 0 0-15,0 0 0 0,61-9 0 0,-61 9 128 16,0 0-128-16,0 0 0 0,0 0 144 0,60-2-144 15,-60 2 0-15,0 0 144 0,0 0-144 0,0 0 0 16,56 6 0-16,-56-6 0 0,0 0 0 0,0 0 0 16,0 0 0-16,0 0 0 15,0 0-448-15,0 0-128 0,0 0-32 0,0 0-17984 0</inkml:trace>
  <inkml:trace contextRef="#ctx0" brushRef="#br0" timeOffset="49017.02">9869 1437 6447 0,'-1'0'576'0,"1"0"-576"0,0 0 0 0,0 0 0 15,1 0 2624-15,-1 0 432 0,0 3 80 0,0-1 0 16,0 3 1104-16,0-2 224 0,0 6 32 0,0 1 16 16,0 2-2080-16,-1 2-432 0,1 2-80 0,-2 3 0 15,1-1-1104-15,1 4-224 0,-1 3-32 0,1 1-16 16,1-1-256-16,0-5-48 0,1 1-16 0,0-4 0 15,2-1-224-15,-2-1 0 0,1-3 128 0,-1-2-128 16,1-1 0-16,-1 1 0 0,-1-3 0 0,1 2 0 16,-2-6-352-16,1 2-16 0,-1-1 0 0,0-3 0 15,-1 2-848-15,-1-1-160 0</inkml:trace>
  <inkml:trace contextRef="#ctx0" brushRef="#br0" timeOffset="49298.38">9521 1924 20271 0,'-5'7'896'0,"3"-2"192"0,2-1-880 0,0-1-208 16,1-3 0-16,0 0 0 0,2 0 1456 0,1 0 240 15,2 1 48-15,-6-1 16 0,0 0 608 0,0 0 112 16,60-4 16-16,-60 4 16 0,0 0-928 0,71-12-192 0,-71 12-48 0,0 0 0 15,82-14-752-15,-82 14-144 0,61-11-48 0,-61 11 0 16,65-7-96-16,-65 7-32 0,57-7 0 0,-57 7 0 16,50 0-144-16,-50 0-128 0,0 0 144 0,56 8-144 15,-56-8 0-15,0 0 0 0,35 17 0 0,-27-9 0 16,0-2 0-16,-3 0 0 0,-1-2-144 0,0-2 144 31,-1 2-672-31,-2-2-32 0,0-1-16 0,-2 2-17616 0</inkml:trace>
  <inkml:trace contextRef="#ctx0" brushRef="#br0" timeOffset="49982.95">9964 2208 13823 0,'-1'0'608'0,"0"-2"128"0,-1-1-592 0,1 2-144 15,0 1 0-15,1 0 0 0,-1 0 2144 0,-1-2 400 0,0-1 80 0,-2 0 0 16,1-1 496-16,-2 0 80 0,-2-1 32 0,3 1 0 16,-3 1-1392-16,1-2-288 0,0 1-48 0,1 0-16 15,-1 2-880-15,0 1-176 0,-2 1-48 0,0-3 0 16,0 6-96-16,-2-3-32 0,3 3 0 0,-2 0 0 16,3 1-80-16,-3 2-32 0,2 0 0 0,-2 0 0 15,1 4-144-15,-2 0 192 0,1 0-192 0,0 1 192 16,1 3-64-16,0-2-128 0,1 0 192 0,-1 2-64 15,2 2-128-15,0 0 192 0,2-1-192 0,1 1 192 16,-1 2-192-16,2-1 0 0,0-5 0 0,1 0 128 16,2 2-128-16,1-2 0 0,0 1 0 0,2-1 0 15,1 2 0-15,0-3 0 0,1-1 0 0,0 0 0 16,1-3 0-16,2-1 0 0,1 0 0 0,2-1 0 16,1-1 0-16,-13-4 0 0,0 0 0 0,0 0 0 0,57-4-144 0,-57 4 144 15,0 0 0-15,0 0 0 0,55-17 0 0,-55 17-128 0,0 0 128 0,0 0 0 16,0 0-128-16,0 0 128 0,55-24-192 0,-50 21 192 15,-3 0-352-15,0 1 32 16,0 1 16-16,-2-2 0 0,0 1 0 0,-3 0 0 16,1 0 0-16,-1-2 0 0,0 2 304 0,-2-2-160 15,-2 0 160-15,0 2-128 0,0 2 128 0,-1-3 0 16,0 3 0-16,-1 0 0 0,1 0 176 0,-1 3 16 16,0-1 0-16,-1 0 0 0,3 0 0 0,-1 2 16 15,2-2 0-15,1 2 0 0,-1-2-208 0,1 2 144 16,1-1-144-16,1 0 128 0,0-2-128 0,1 2 0 0,0 1 0 0,0-2 0 31,2 1-320-31,0-2-80 0,0 1-32 0,1 1-18240 0</inkml:trace>
  <inkml:trace contextRef="#ctx0" brushRef="#br0" timeOffset="62440.32">7794 3856 4607 0,'-2'0'400'0,"-1"0"-400"16,2 0 0-16,-2 0 0 0,2 0 1056 0,-3 1 128 0,-2 1 32 0,-4-2 0 15,-2 3 1440-15,0-3 288 0,-1 1 64 0,3-2 16 16,3 1-224-16,2 0-48 0,1 0-16 0,2 0 0 16,1 1-672-16,2-1-128 0,1-1-16 0,1-2-16 15,-1 3-816-15,2 0-176 0,2 0-16 0,0 0-16 16,0 0-224-16,1 0-32 0,1 0-16 0,1 3 0 15,-9-3-96-15,0 0-32 0,0 0 0 0,0 0 0 16,51 6 704-16,-51-6 144 0,0 0 16 0,0 0 16 16,40 10-992-16,-40-10-208 0,0 0-32 0,0 0-128 15,41 10 0-15,-41-10 0 0,0 0 0 0,0 0 0 16,0 0 0-16,0 0 0 0,47 8 0 0,-41-8 0 16,1 0 0-16,-4-2 0 0,1-1-208 0,-2 2 80 15,1-1-1616-15,-3-1-320 0,-1 2-64 0,-1 1-17280 16</inkml:trace>
  <inkml:trace contextRef="#ctx0" brushRef="#br0" timeOffset="62741.15">7695 4056 7359 0,'-1'5'320'0,"1"-1"80"0,1-2-400 0,0-2 0 16,-1 1 0-16,2-1 0 0,-1 3 2864 0,1-3 480 0,3 3 112 0,1 1 0 15,4 2 448-15,1-1 96 0,1 1 16 0,-3-2 0 16,-9-4-1888-16,0 0-368 0,0 0-80 0,47 13-16 16,-47-13-1024-16,0 0-192 0,0 0-64 0,0 0 0 15,57 3-192-15,-57-3-64 0,0 0 0 0,0 0 0 16,0 0-128-16,0 0 0 0,0 0 0 0,60-10 0 15,-60 10 0-15,0 0 0 0,0 0 0 0,0 0 0 32,0 0-768-32,0 0-16 0</inkml:trace>
  <inkml:trace contextRef="#ctx0" brushRef="#br0" timeOffset="64023.85">8709 3660 3679 0,'0'-4'320'0,"0"4"-320"15,1-2 0-15,-1 1 0 0,0 1 1024 0,0-3 144 16,0 3 32-16,2-3 0 0,-1 0 1200 0,-1-1 240 16,0 2 48-16,0 2 16 0,-1-3 336 0,1 3 64 15,0 3 16-15,0-1 0 0,0 0-1056 0,0 0-208 16,0 2-32-16,0 1-16 0,1 2-608 0,0-1-128 16,0 1-32-16,0-1 0 0,-1 1-400 0,2 2-96 0,-1 3-16 0,1 2 0 15,0 1-128-15,-1 1-16 0,1 2-16 0,0 1 0 16,-1 1-48-16,0 2-16 0,0 3 0 0,1-3 0 15,-1 3-80-15,0 0-16 0,-1-2 0 16,1 5 0-16,0 3-208 0,1 4 144 0,0-2-144 0,1-2 128 16,-2-11-128-16,1 3 0 0,1 1 0 0,-2 1 0 15,2-3 0-15,-2-2 0 0,0-2 128 0,-1 1-128 16,0-4 0-16,0 1 0 0,0-4 0 0,-1 2 128 16,0-5-128-16,-2 1 0 0,2 1 0 0,-2-3 128 15,1 1-128-15,-1 0 0 0,1 0 144 0,-2-3-144 16,2 2 0-16,-1 0 0 0,2-1 0 0,-1-4 128 0,-1 3-128 15,1-2 0-15,-1 0 0 0,1-2 0 0,0 1 0 16,1-2 0-16,0 2 0 0,0-3 0 16,1 0-224-16,-1-4 32 0,1 4 16 0,-2-5 0 15,2 1-464-15,0-2-112 0,0 2-16 0,2-2-11904 16,-1-3-2400-16</inkml:trace>
  <inkml:trace contextRef="#ctx0" brushRef="#br0" timeOffset="65356.63">9439 4099 3679 0,'-2'0'320'16,"1"0"-320"-16,1 0 0 0,-1 0 0 0,0 0 1280 0,-1 0 176 15,0 0 32-15,-3-2 16 0,0 0 1520 0,0 0 304 16,1-1 64-16,1 2 16 0,1 1-352 0,1 0-80 16,1-2-16-16,1 2 0 0,2 0-1040 0,-1-3-192 15,1 2-64-15,1 1 0 0,1-2-640 0,1 2-128 0,-6 0-16 0,0 0-16 0,0 0-288 16,0 0-48-1,0 0-16-15,54-8 0 0,-54 8-48 0,0 0-16 16,0 0 0-16,0 0 0 0,53 0-160 0,-53 0-32 16,0 0-16-16,47 4 0 0,-47-4-240 0,0 0 144 15,50 4-144-15,-50-4 128 0,0 0-128 0,0 0 0 16,58 0 0-16,-58 0 0 0,0 0 0 0,0 0 0 16,0 0 0-16,0 0 0 0,57-8 0 0,-51 6 0 0,0 2-144 15,-2 0 144-15,0 0-336 0,-3 0-16 0,0 2 0 16,-1-2 0-1,-1 1-288-15,-2 2-48 0,-2 1-16 0,0-4 0 16,2 2-640-16,-4-2-144 0,1 0-32 0,0 0-15472 0</inkml:trace>
  <inkml:trace contextRef="#ctx0" brushRef="#br0" timeOffset="66653.08">10368 3839 12895 0,'0'-2'1152'0,"-1"-2"-928"16,0 4-224-16,1 0 0 0,-1-2 1840 0,1 2 320 15,-1-4 64-15,-1 0 16 0,1-1 752 0,0 2 144 16,0-1 48-16,1 4 0 0,0 0-1216 0,-2 1-240 15,1 2-64-15,1 3 0 0,0-2-768 0,1 4-176 0,-1 0-16 0,2 0-16 16,-2 5-304-16,0-1-48 0,1 5-16 0,-1 2 0 16,0-1 0-16,0 1-16 0,0-3 0 0,0 3 0 15,0 4-112-15,0 6-32 0,1 4 0 16,0-1 0-16,1-1-160 0,0-2 0 0,-1-6 144 0,2-1-144 16,-3-1 0-16,1-1 0 0,-1 1 0 0,-1-5 0 15,2 0 0-15,-1-2 0 0,-1 1 0 0,1-3 0 16,0-2 0-16,0 2 0 0,0-2 0 0,0-1 0 15,-2-2 0-15,1-1 0 0,1 1 0 0,-1-4 0 16,0 2 0-16,0-3 0 0,-1 0 0 0,0-1-128 16,1 2-304-16,-2-3-48 0,2 0-16 15,1 0 0-15,-1-3-592 0,-1 2-128 0,0-5-32 0,1 0 0 16,-1-1-1696-16,2-2-320 0</inkml:trace>
  <inkml:trace contextRef="#ctx0" brushRef="#br0" timeOffset="67201.42">10404 3821 8287 0,'-1'0'736'0,"0"-3"-592"16,0 2-144-16,-1 1 0 0,1 0 2496 0,0-2 448 0,-2-1 112 0,-1 0 16 15,-4-1 672-15,2-2 144 0,1-1 16 0,0 1 16 16,1 3-1632-16,2 0-336 0,-1-1-64 0,2 2-16 16,0-2-1104-16,1 2-240 0,0-1-32 0,1 2-16 15,0 1-128-15,2-4-32 0,-1 4 0 0,1-2 0 16,0 2-112-16,1-3-16 0,0 2-16 0,1 1 0 16,-5 0 32-16,0 0 16 0,0 0 0 0,0 0 0 15,0 0-16-15,0 0 0 0,47 11 0 0,-47-11 0 16,0 0-16-16,0 0 0 0,41 11 0 0,-41-11 0 15,0 0-64-15,0 0 0 0,48 10-128 0,-48-10 192 16,0 0-192-16,0 0 128 0,52 9-128 0,-52-9 0 16,0 0 0-16,0 0 0 0,47 14 0 0,-47-14 0 15,0 0 0-15,26 14 0 0,-21-6 0 0,0-2 0 16,-2 3 0-16,0-4 0 0,-2 3 0 0,0-2 0 0,-1 1 0 0,-1 0 0 16,0 2 0-16,-2-3 0 15,1 0 0-15,-2 0 0 0,-1 2 0 0,-1-2 0 0,0 0 0 0,-2-1 0 16,1 0 0-16,-3 0 0 0,-1 1 0 0,-3-2 0 15,1 2 0-15,-2-2 0 0,3-1 0 0,-3 2 128 16,0 1-128-16,-1 1 0 0,1-4 0 0,0 4 0 16,2-1 0-16,0 0 0 0,3 0 0 0,2-2 128 15,0 0-128-15,3-1 0 0,2 2 0 0,0-4 0 16,2 2 0-16,1-1 0 0,1 0 0 0,2 0 0 16,0-2 0-16,1 3 0 0,2-3-160 0,-6 0 32 15,0 0 0-15,0 0 0 16,0 0-864-16,0 0-160 0,0 0-48 0,60-12-18112 0</inkml:trace>
  <inkml:trace contextRef="#ctx0" brushRef="#br0" timeOffset="68340.57">11144 3650 5519 0,'4'3'496'0,"-1"-3"-496"0,1 0 0 0,-2 1 0 15,0 1 1296-15,-1-2 176 0,0-2 16 0,0 4 16 16,3-2 1296-16,1 4 256 0,0-1 48 0,-1-2 16 16,-1 4-240-16,-1-4-32 0,-1 2-16 0,-1-1 0 15,0 2-688-15,-3-2-144 0,1 2-16 0,-2 0-16 16,0-2-1072-16,-2-1-192 0,1 2-64 0,-1-1 0 16,-1 2-256-16,-2-4-48 0,-1 2-16 0,0 0 0 15,0 0-80-15,1-1-32 0,-3 1 0 0,1-1 0 16,0 1-80-16,0 0-128 0,0 0 176 0,-1 1-176 0,0 0 128 0,2 0-128 15,1 0 0-15,0 0 0 0,2 1 128 0,-1-2-128 16,2 2 0-16,1-1 0 0,1 4 128 0,2-4-128 16,1 2 0-16,1-1 0 0,1 0 0 0,0 2 0 15,1-4 128-15,2 2-128 0,1 2 0 0,1-2 0 16,2 0 128-16,-1 1-128 0,-7-5 0 0,0 0 0 16,27 16 0-16,-17-9 0 0,-1 2 0 0,0-3 0 15,-2 3 0-15,-1-3 0 0,-1 1 0 0,-1 2 0 16,0-3 0-16,-2 4 0 0,-1-4 0 0,1 0 0 15,-4 1 0-15,1 0 0 0,0-1 0 0,-2 0 0 16,0 0 0-16,-1-2 0 0,0 2 0 0,-1-2 0 16,-1 1 0-16,-1 1 0 0,-1-2 0 0,0 2 0 0,-2 0 0 0,-1-2 0 15,1 2 0-15,0-2 0 0,-1 1 0 0,-1 0 0 16,3 1 0-16,-1 0 0 0,2-1 0 0,1 1 0 16,2-2 128-16,0 0-128 0,1-1 0 0,2 2 0 15,1-1 0-15,1 0 0 0,1 1 0 0,0-2 0 16,2 1 0-16,0 2 0 0,2 1 0 15,1-1 0-15,2 0 0 0,-1 1 0 0,3 4 0 0,0-3 0 16,1 2 0-16,-1 1 0 0,-10-11-128 0,25 13 128 16,-25-13 0-16,0 0 0 0,32 19 0 0,-32-19 0 15,0 0 0-15,0 0 0 0,31 14 0 16,-26-9 0-16,0-2 0 0,-2 0 0 0,0 0 0 0,-2 1 0 16,0 2 0-16,-1-2 0 0,0 2 0 0,-1-1 0 15,-1 0 0-15,-1 1 0 0,-2 3 0 0,0-3 0 16,-2 0 0-16,-1 1 0 0,2 0 0 0,-1 2 0 15,-2 3 0-15,-1-2 0 0,0 0 0 0,2-2 0 16,-1 2 0-16,2-1 0 0,-1 1 0 0,2 0 0 0,0-2 0 16,1 0 0-16,0 0 0 0,1-1 0 0,2 0 0 15,-1 2 0-15,2-2 0 0,-1 2 0 16,2 1 0-16,0-4 0 0,0 3 0 0,1-2 0 16,1 2 0-16,1-3 0 0,0 0 0 0,4 0 0 0,-2-2 0 0,2 0 0 15,-7-4 0-15,0 0 0 16,0 0-576-16,45 8-80 0,-45-8-16 0,0 0-18400 0</inkml:trace>
  <inkml:trace contextRef="#ctx0" brushRef="#br0" timeOffset="68602.82">11387 4371 24879 0,'-2'0'1088'0,"-1"-2"256"0,2 0-1088 0,1 2-256 0,1-2 0 0,-1 0 0 16,2-2 2448-16,0-4 432 0,-2 8 96 0,0 0 16 16,17-49-976-16,-17 49-192 0,23-45-32 0,-23 45-16 0,33-54-960 0,-33 54-192 0,40-59-48 0,-40 59 0 31,42-63-240-31,-42 63-48 0,47-70-16 0,-47 70 0 16,44-60-144-16,-44 60-128 0,37-48 192 0,-37 48-192 15,30-41 128-15,-30 41-128 0,0 0 0 0,35-47 0 16,-35 47 0-16,0 0 0 0,0 0 0 0,19-41 0 15,-17 34-368-15,-2 2-128 0,0 1-16 0,-2 1-16 16,0 2-688-16,-3-1-128 0</inkml:trace>
  <inkml:trace contextRef="#ctx0" brushRef="#br0" timeOffset="68836.31">11422 3839 7359 0,'1'7'656'0,"0"-4"-528"15,1-1-128-15,-1 3 0 0,0-2 2672 0,0 0 496 16,2 3 96-16,2 10 32 0,1 3 672 0,1 0 144 16,2 4 32-16,1 1 0 0,0 2-1872 0,0 0-368 15,1 3-80-15,1 2-16 0,1-3-1136 0,-2 0-224 16,2 1-64-16,0-3 0 0,-1-1-192 0,-1-1-64 0,0-4 0 0,-1 1 0 16,-1-1-128-16,-2-2 0 0,0 1 0 0,-3-3 0 15,1-2 0-15,-2-2 0 0,-1 0 0 0,1 1 0 16,-2-7 0-16,2 0-144 0,-2-2 0 0,0-2-18640 15</inkml:trace>
  <inkml:trace contextRef="#ctx0" brushRef="#br0" timeOffset="73909.2">12322 3884 13823 0,'0'0'1216'0,"0"-2"-960"0,0-1-256 0,0 2 0 15,0 1 1728-15,0 0 288 0,0-3 64 0,1 0 16 0,-1-1 592 0,2-1 128 16,-1 1 32-16,0 1 0 0,0-1-864 0,1 3-160 15,-2-1-32-15,-2 2-16 0,2 0-720 0,-2 0-144 16,-1 3-16-16,1 1-16 0,1-1-352 0,-3 0-64 16,0 0-16-16,-2 4 0 0,0-4-112 0,0 6-16 15,-3-3-16-15,0 0 0 0,1 1-96 0,-2 0-16 16,0-1 0-16,-1 0 0 0,1 0-48 0,-2 1-16 16,-2-1 0-16,2 0 0 0,-2-2-128 0,0 2 0 15,-2 1 144-15,0 2-144 0,3-3 192 0,-1 0-16 16,1 1-16-16,-1 0 0 0,4-1 32 0,-1 3 16 15,1-3 0-15,1 0 0 0,3 0 16 0,2-2 0 16,0 2 0-16,1 0 0 0,1-2-96 0,-1 2 0 16,3-2-128-16,1 1 192 0,3 1-192 0,1-2 0 15,-5-4 128-15,0 0-128 0,0 0 0 0,0 0 0 0,42 13 0 16,-42-13 0-16,0 0 0 0,47 5 0 0,-47-5 0 0,0 0 0 16,47 7 0-16,-47-7 0 0,0 0 0 0,45 13 0 15,-45-13 0-15,0 0 0 0,0 0 0 0,40 15 0 16,-40-15 0-16,0 0 0 0,0 0 0 0,34 17 0 15,-34-17 0-15,0 0 128 0,0 0-128 0,28 15 0 16,-23-11 0-16,-1-2 0 0,1 0 0 0,-2-2 0 16,1-2 0-16,-1 2 0 0,-1 0 0 0,1-2 0 15,-2 2-640-15,-1-3-112 0,0 0-16 16,-1-1-16-16,-2 0-752 0,-1 2-128 0</inkml:trace>
  <inkml:trace contextRef="#ctx0" brushRef="#br0" timeOffset="74220.28">11934 4257 3679 0,'-7'9'160'0,"3"-5"32"0,1-2-192 15,2 0 0-15,1-2 0 0,0 0 0 0,1 2 2880 0,1-2 544 16,0 0 96-16,3 0 32 0,-5 0 560 0,0 0 112 15,0 0 32-15,0 0 0 0,67-10-1504 0,-67 10-288 16,0 0-64-16,59-6-16 0,-59 6-1328 0,0 0-272 16,64-6-48-16,-64 6-16 0,0 0-32 0,51 7-16 0,-51-7 0 0,0 0 0 15,41 16-208-15,-41-16-32 16,0 0-16-16,32 15 0 0,-32-15-256 0,0 0-160 0,30 14 192 0,-30-14-192 16,0 0 0-16,0 0 0 0,0 0 0 15,39 12 0-15,-39-12 0 0,0 0 0 0,0 0 0 0,0 0 0 16,0 0-272-16,0 0-64 0,0 0-16 0,0 0 0 31,0 0-720-31,52-16-144 0,-52 16-16 0,0 0-11600 0,0 0-2320 0</inkml:trace>
  <inkml:trace contextRef="#ctx0" brushRef="#br0" timeOffset="75193.35">12734 3865 12895 0,'-1'0'1152'0,"0"-2"-928"0,-1 2-224 0,1 0 0 15,1-1 2816-15,-1 1 512 0,0 0 96 0,-2-3 32 16,2 1-48-16,0-2 0 0,2 2 0 0,-1 2 0 15,0 0-1904-15,0 0-384 0,0 0-80 0,0 0-16 0,0 0-448 0,52-18-112 16,-52 18-16-16,0 0 0 0,0 0-112 0,0 0-16 16,55-2-16-16,-55 2 0 0,0 0-112 0,0 0-32 15,39 12 0-15,-39-12 0 0,10 8-160 0,-7-3 128 16,0 1-128-16,-2 0 128 0,0 0-128 0,-1-1 0 16,0 4 144-16,-1-3-144 0,-1 0 0 0,0 0 0 15,0 0 0-15,-1-2 0 0,0 2 0 0,-2-3 0 16,0 3 0-16,-1-2 0 0,-2 2 0 0,0-2 0 15,-1-1 0-15,-1 2 0 0,3-1 0 0,-1 0 0 16,0-1 0-16,0 2 0 0,1-1 0 0,1-2 0 16,2 0 0-16,0 0 0 0,3 1 0 0,0 0 0 15,2 0 0-15,1 1 0 0,2-3 0 0,0 1 0 16,1 1 0-16,1 0 0 0,-6-3 128 0,0 0-128 0,0 0 128 16,0 0-128-16,38 15 208 0,-38-15-16 15,0 0-16-15,0 0 0 0,37 18-176 0,-37-18 128 0,0 0-128 16,34 18 128-16,-34-18-128 0,23 19 0 0,-23-19 0 15,22 16 0-15,-12-8 0 0,-2 2 0 0,0-2 0 0,-1 0 0 16,-2 0 0-16,-2 0 0 0,0 1 0 0,-2-3 0 16,0 1 0-16,-2 0 0 0,1 2 0 0,-3-3 0 15,1 0 0-15,0 1 0 0,-2 2 0 0,0-2 0 16,-1 2 0-16,0-3 0 0,2 0 0 0,-2 1 0 16,-2-4 0-16,1 4 0 0,0-1 0 0,-1 0 0 15,-1 0 0-15,-2-2 0 0,0 2 0 0,-1-2 0 0,-1-1 0 0,0 0 0 0,-2 1 128 16,-1-2-128-16,0-2 0 0,0 0 0 0,1 0 0 0,-1 0 0 31,1 3 0-31,1-3 128 0,0 0-128 0,2 0 0 0,1 0 0 0,2 0 0 16,0 0 128-16,2 0-128 0,1 3 0 15,1-2 0-15,2-1 0 0,-1 3 0 0,3-3 0 16,0 0 0-16,2 2 0 0,-2-2 0 0,0 0 0 0,0 0 0 16,0 0-192-16,0 0 192 15,0 0-768-15,0 0-16 0,0 0-16 0,49 7 0 16,-49-7-608-16,0 0-128 0</inkml:trace>
  <inkml:trace contextRef="#ctx0" brushRef="#br0" timeOffset="76458.35">13211 3596 17503 0,'0'0'1552'0,"0"0"-1232"0,0 0-320 0,0 0 0 16,0 0 2048-16,0 0 336 0,2 1 80 0,-1 2 16 16,-1-3 496-16,0 0 96 0,0 0 32 0,18 16 0 0,-18-16-1680 0,0 0-336 15,0 0-64-15,30 22 0 16,-30-22-528-16,0 0-112 0,28 18 0 0,-28-18-16 16,20 17-112-16,-20-17 0 0,20 16-16 0,-20-16 0 15,16 14-240-15,-16-14 128 0,0 0-128 0,22 20 0 0,-22-20 0 0,13 15 0 16,-7-8 0-16,-1 0 0 15,-5-7 0-15,10 15 0 0,-7-8 0 0,-1-3 0 16,-1 1 0-16,0 1 0 0,-2-1 0 0,0 1 0 16,-1 0 0-16,-1-1 0 0,0 1 0 0,0 0 144 0,-1-1 736 0,0 2 144 15,2-3 16-15,-3 3 16 16,0-4-1664-16,0 4-336 0,-1-4-64 0,1 1-16 0,0 1 832 0,-1-1 192 0,-2-1 0 0,2 4 0 16,-1-4 0-16,0 2 0 15,1 1 0-15,0-2 0 0,1 0 0 0,0 2 0 16,1-4 0-16,2 5 0 0,-1-4 0 0,1 1 0 15,1 2 0-15,0 0 0 0,1-3 0 0,-2 1 0 16,2 2 0-16,2-4 0 0,-2 4 0 0,1-2 0 16,0 0 0-16,0 0 0 0,0 0 0 0,2 0 0 15,-2 0 128-15,2 1-128 0,-2-1 0 0,1-1 0 16,0 1 0-16,0 1 0 0,-1-1 0 0,2 2 0 16,-2-2 0-16,1 2 0 0,0-3 0 0,-1 2 0 15,0-1 0-15,0 0 0 0,-1 1 128 0,2-2-128 0,-2 1 0 0,1 2 0 16,-1-2 0-16,0 1 0 0,0 1 0 0,-1-1 0 15,-1 4 0-15,1-3 0 0,0 1 0 0,-2 0 0 16,2-1 0-16,-1-1 0 0,1 1 0 0,-2-5 0 16,2 3 0-16,0-3 0 0,-2 0 0 0,2-1 0 15,0 3 0-15,-1-3 0 0,1 1 0 0,0 1 0 16,0 1 0-16,-1-2 0 0,1 2 0 0,1-1 0 16,0 2 0-16,0-2 0 0,0 2 0 0,0 0 0 15,0-1 0-15,0 2 0 0,1-1 0 0,1-1 0 16,-1 3 0-16,0-3 0 0,2 1 0 0,-1 0 0 15,1 1 0-15,-1-1 0 0,1 2 0 0,-1-4 0 16,2 2 0-16,-2 0 0 0,2 2 0 0,0-2 0 16,-2 0 0-16,2 3 0 0,-1-2 0 0,2 1 0 0,-1 0 0 15,0 3 0-15,2-2 0 0,-1 2 0 0,2-3 0 16,0 3 0-16,0 0 0 0,-1 1 0 0,3-1 768 0,-2 1 192 16,1-3 32-16,-2 2 16 15,1 1-1632-15,-1-2-320 0,-1 0-64 0,-1-2-16 0,-1 3 832 0,-2-6 192 16,-1 4 0-16,0-1 0 0,-3 0 0 0,1 0 0 15,-1-2 0-15,-2 2 0 0,-1 0 0 0,-1 0 0 16,1 1 128-16,-4-1-128 0,-1 1 240 0,-3 2-16 16,0 1 0-16,0-4 0 0,1 0-48 0,-2 0-16 15,1 2 0-15,0-2 0 0,2 0-160 0,-1-1 0 16,2 2 0-16,1-3 0 0,2 1 0 0,-1-1 0 16,1 2 0-16,2-2 0 0,0 2-240 0,0 0-16 15,0 0-16-15,2 0 0 16,0 1-176-16,2-4-48 0,1 0 0 0,1-2 0 15,1 2-352-15,0-3-80 0,-1 0-16 0,0 0-17104 0</inkml:trace>
  <inkml:trace contextRef="#ctx0" brushRef="#br0" timeOffset="77391.33">13938 4056 13823 0,'-1'-1'1216'0,"1"-4"-960"0,0 3-256 0,0 2 0 16,0 0 1984-16,1-3 336 0,-1 3 80 0,2-3 16 16,-1 0 976-16,1-2 192 0,2 3 32 0,0 0 16 15,-4 2-1648-15,0 0-320 0,0 0-64 0,0 0 0 16,0 0-832-16,48 6-144 0,-48-6-48 0,0 0 0 16,0 0-64-16,47 9 0 0,-47-9-16 0,0 0 0 15,0 0-240-15,54 5-32 0,-54-5-16 0,0 0 0 16,0 0-208-16,57-2 0 0,-57 2 0 0,0 0 0 15,0 0 0-15,0 0 0 0,0 0 0 0,55-3 0 16,-55 3 0-16,0 0 0 0,0 0 0 0,0 0 0 16,0 0-416-16,0 0-80 0,0 0-16 0,0 0 0 15,0 0-992-15,0 0-208 0</inkml:trace>
  <inkml:trace contextRef="#ctx0" brushRef="#br0" timeOffset="77694.08">13924 4160 1839 0,'0'2'160'0,"0"-1"-160"15,0 2 0-15,1-3 0 0,-1 0 2672 0,1 0 496 16,0 2 96-16,1-2 32 0,0 2 1312 0,2 0 272 15,1 1 48-15,1-3 16 0,-6 0-2048 0,0 0-400 0,0 0-96 0,0 0-16 16,0 0-1392-16,57 0-288 0,-57 0-48 0,0 0-16 16,0 0-208-16,52-7-48 0,-52 7-16 0,0 0 0 15,0 0-192-15,54-2-48 0,-54 2 0 0,0 0 0 16,0 0-128-16,0 0 0 0,47 2 0 0,-47-2 0 16,0 0 0-16,0 0 0 0,0 0-160 0,0 0 160 31,0 0-736-31,0 0-48 0,0 0-16 0,0 0-17904 0</inkml:trace>
  <inkml:trace contextRef="#ctx0" brushRef="#br0" timeOffset="78712.64">14877 3776 21183 0,'-1'0'1888'0,"1"0"-1504"16,0 2-384-16,0 0 0 15,0-2 1984-15,0 0 336 0,0 4 64 0,0 1 16 0,0 5 176 0,0 0 48 16,1 2 0-16,-1 2 0 0,0 2-1616 0,0 1-320 15,0 3-64-15,-1-2-16 0,-1 2-160 0,1 1-48 16,1 3 0-16,-1 3 0 0,1 1-144 0,0 4-16 16,1-3-16-16,0-1 0 0,-1 1-224 0,2-1 128 15,0-3-128-15,-1-3 0 0,1-3 0 0,-2 0 0 16,0 0 0-16,-2-5 0 0,2 4 0 0,-2-3 0 16,1-1 0-16,-2-2 0 0,1-2 0 0,1-2 0 15,-2 2 0-15,3-3 0 0,-1-4 0 0,1 0-128 16,1-3 128-16,0-3-208 15,2 3-560-15,-1-6-96 0,2 2-32 0,-4 4-11424 0,0 0-2288 16</inkml:trace>
  <inkml:trace contextRef="#ctx0" brushRef="#br0" timeOffset="79012.9">15153 4004 21183 0,'0'4'1888'0,"0"-4"-1504"0,0 2-384 0,1-2 0 15,1 0 1488-15,0 0 240 0,0 0 32 0,2 0 16 16,-4 0 1232-16,0 0 240 0,0 0 48 0,0 0 16 16,0 0-1984-16,60-9-400 0,-60 9-80 0,0 0-16 15,0 0-384-15,0 0-96 0,61-3-16 0,-61 3 0 0,0 0-176 16,0 0-32-16,0 0-128 0,46 12 192 0,-39-8-192 0,1-2 0 15,-1 2 0-15,0 0 0 0,0-2 0 0,-1 2 0 16,-6-4 0-16,0 0 0 16,0 0-576-16,0 0-96 0,0 0-32 0,0 0-18176 15</inkml:trace>
  <inkml:trace contextRef="#ctx0" brushRef="#br0" timeOffset="80871.38">16158 3890 11967 0,'-1'-5'1072'0,"1"4"-864"16,0 1-208-1,0-2 0-15,0-1 2176 0,0 2 400 0,-1-3 80 0,-1-2 16 16,1 0 576-16,-1 0 112 0,0-1 32 0,1 7 0 15,-1 0-1248-15,0 0-240 0,2 4-48 0,-1 0-16 16,1 4-1120-16,0-1-208 0,-1 5-64 0,0-2 0 16,1 3-96-16,-2 2-32 0,1 4 0 0,0-1 0 15,1 2-96-15,-1 2-32 0,0-3 0 0,-1 3 0 16,2 3-192-16,-1 1 128 0,0-1-128 0,0-2 0 16,-1-2 0-16,1 1 128 0,1 1-128 0,-1-1 0 15,-2-2 0-15,1-2 0 0,1 1 0 0,-2-3 0 16,1-1 0-16,1-4 0 0,-1 1 0 0,1-3 0 15,0 1 0-15,1-4 0 0,0 0 0 0,0-3 0 16,0 0 0-16,0 0 0 0,1-3 0 0,0 0 0 16,1 0 0-16,-1-3-160 0,-1 3 160 0,0 0-128 0,0 0-64 0,0 0 0 15,11-43 0-15,-11 43 0 0,5-35 192 0,-5 35-128 0,4-38 128 0,-4 38-128 16,6-42 128-16,-6 42 0 0,7-59 0 0,-3 28 0 16,-2 2 0-16,1 0 0 15,-2-2 0-15,-1 1 0 0,0-1 0 0,-1 0 0 16,0 5 0-16,-2 2 0 0,-2 0 0 0,0 6 0 15,0 1 0-15,-1 3 128 0,0 4 0 0,-2 0 16 16,2 4 0-16,0-1 0 0,1 4 144 0,1 0 32 16,1 1 0-16,0 1 0 0,2 1-16 0,0 0 0 15,2 0 0-15,1 0 0 0,-2 0-176 0,0 0-128 0,0 0 144 0,0 0-144 0,0 0 0 0,46 9 0 16,-46-9 0-16,0 0 0 0,41 14 0 0,-41-14 0 31,25 15 0-31,-25-15 0 0,22 14 0 0,-22-14 0 0,21 14 0 0,-11-4 0 16,-1-4 0-16,-1 3 0 0,1 1 0 15,-2-4 0-15,1 2 0 0,-1 0 0 0,1 0 0 16,-1 0 0-16,-1-2 0 0,-1 4 0 0,-1-1 0 0,0-2 0 16,-2 2 0-16,0-1 0 0,-2 0 0 0,2-2 0 15,-4 2 0-15,1 0 0 0,-1-1 0 0,-2 1 0 0,0 0-160 16,-1-2 32-16,0 0 0 0,-2-2 0 0,-3 4 128 0,0-4 0 0,3 2-144 0,-2-3 144 16,-2 3 0-1,-3-2 0-15,-2 2 0 0,0-2 0 16,3 2 0-16,0-4-144 0,2 2 144 0,3-2 0 15,1 2-384-15,5-4 48 0,-1 1 0 0,3-1 0 16,2-1-176-16,-2 1-48 0,0 0 0 0,0 0 0 16,0 0-1104-16,0 0-208 0</inkml:trace>
  <inkml:trace contextRef="#ctx0" brushRef="#br0" timeOffset="81171.35">16608 3837 17503 0,'-1'0'1552'15,"0"0"-1232"-15,-1 0-320 0,1 0 0 0,0 0 3120 0,0 0 560 16,-3 0 112-16,-2 2 32 0,-3 2-912 0,-1-1-176 0,0 2-48 16,-1 1 0-16,1 0-1536 0,0 3-320 0,2-3-64 0,-2 4-16 15,1 0-208-15,-1 2-32 0,3-2-16 0,0 2 0 16,-1 3-208-16,1 2-32 0,0 2-16 0,3 2 0 15,-1-1-240-15,2 1 0 0,1 5 128 0,0-2-128 16,4 2 0-16,0-1 0 0,1-1 0 0,0 0 0 16,1-1 0-16,2 1-128 0,0 1 128 0,1-3-160 31,-1 1-304-31,1-1-64 0,2-4-16 0,-1-2 0 0,2-3-240 0,2-3-48 16,-3-3-16-16,-9-7-17920 0</inkml:trace>
  <inkml:trace contextRef="#ctx0" brushRef="#br0" timeOffset="81457.89">16744 4311 29487 0,'0'-3'1296'0,"0"1"288"0,0 2-1264 0,0 0-320 16,0 0 0-16,0 0 0 0,0 0 2016 0,0 0 352 0,17-42 64 0,-17 42 0 0,20-45-1040 0,-20 45-224 31,27-53-32-31,-27 53-16 0,34-57-592 0,-34 57-112 16,34-54-32-16,-34 54 0 0,36-54-160 0,-36 54-32 15,36-47-16-15,-36 47 0 0,0 0-176 0,46-54 192 0,-46 54-192 0,0 0 192 0,0 0-192 0,41-44 0 16,-41 44 0-16,0 0 0 0,0 0 0 0,0 0 0 16,0 0 0-16,-9-7-176 31,2 9-416-31,-2 3-96 0,-3 1-16 0,-1 0-18352 0</inkml:trace>
  <inkml:trace contextRef="#ctx0" brushRef="#br0" timeOffset="81694.47">16745 3821 11967 0,'-3'4'1072'0,"1"-2"-864"0,1 2-208 0,1-2 0 15,0 0 2544-15,0 0 464 0,0 2 80 0,0 2 32 16,1 6 1104-16,2 3 240 0,-1 5 32 0,1 0 16 15,2 1-2784-15,-1 3-576 0,2 0-96 0,0 1-32 16,1 3-448-16,3 1-80 0,1 1-32 0,0 0 0 0,2-1-208 0,-1-2-64 16,3-1 0-16,-3-2 0 0,0-1-192 0,-1-1 0 15,-1 0 128-15,-2-3-128 16,-2-3 0-16,1 0 0 0,-3-2 0 0,1-3 0 0,-1-1 0 0,0-1 0 16,2-2 0-16,-3-4 0 15,-1 2-576-15,2-3-48 0,-1 0-16 16,0-4-12448-16,-1 0-2496 0</inkml:trace>
  <inkml:trace contextRef="#ctx0" brushRef="#br0" timeOffset="81970.89">17131 4105 21183 0,'1'0'944'0,"-1"-2"192"0,2 2-912 0,-1-1-224 0,0 1 0 0,0 0 0 15,2 0 2384-15,-1 0 432 0,2 1 96 0,-4-1 16 16,0 0-400-16,0 0-80 0,0 0-16 0,37 6 0 16,-37-6-1600-16,0 0-320 0,0 0-64 0,27 9 0 15,-27-9-272-15,0 0-48 0,0 0-128 0,30 10 192 16,-30-10-192-16,0 0 0 0,0 0 0 0,28 9 0 15,-28-9-160-15,0 0-128 0,0 0-32 0,21 7-12080 16,-18-5-2416-16</inkml:trace>
  <inkml:trace contextRef="#ctx0" brushRef="#br0" timeOffset="82221.36">17139 4210 10127 0,'-2'5'896'0,"2"-1"-704"16,2-4-192-16,-1 0 0 0,0 0 2608 0,0 0 480 16,1 0 112-16,0 1 0 0,2 2 576 0,1-1 96 0,-5-2 32 0,0 0 0 0,0 0-1984 15,36 6-400 1,-36-6-80-16,0 0-16 0,0 0-912 0,39 7-192 16,-39-7-48-16,0 0 0 0,0 0-272 0,38 3 0 0,-38-3 128 15,0 0-128-15,0 0 0 0,0 0 0 16,0 0-208-16,47-3-12192 0,-47 3-2432 0</inkml:trace>
  <inkml:trace contextRef="#ctx0" brushRef="#br0" timeOffset="82723.25">17438 4089 4607 0,'0'0'400'0,"0"0"-400"0,0 0 0 0,1-2 0 16,0 2 3456-16,-1 0 624 0,2 0 112 0,0-3 32 16,2 2 384-16,-1-1 96 0,-3 2 16 0,0 0 0 15,0 0-2688-15,0 0-544 0,0 0-96 0,0 0-32 16,0 0-656-16,0 0-128 0,55-10-16 0,-55 10-16 0,0 0-192 0,0 0-32 16,38 2-16-16,-38-2 0 0,0 0-304 0,0 0 160 15,39 5-160-15,-39-5 128 0,0 0-128 0,24 11 0 16,-18-7 0-16,1 2 0 0,-2 2 0 0,-2 0 0 15,1 1 0-15,-2 1 0 0,2 0-320 0,-1 3 16 16,-2 2 0-16,-1 1 0 16,0 3-80-16,-3-1-32 0,-2 2 0 0,1 1 0 0,-4-4 80 0,-1 4 16 15,0-5 0-15,-3 1 0 0,3-3 128 0,-4-2 48 16,2-1 0-16,-1-4 0 0,1-1 144 0,-1-2 0 16,0-2 0-16,0 1 0 0,-1-3 0 0,1 0 0 15,3-3 0-15,1-3-128 0,-1 3 128 0,3-4-128 16,1 4 128-16,1-6-128 0,3 3 128 0,0 0 0 0,1-1 0 15,1 1 0-15,0-1 0 0,-1 7 0 0,0 0 0 0,0 0 0 16,0 0 0-16,0 0 128 0,0 0-128 0,38-41 128 16,-38 41 0-16,0 0 0 0,0 0 0 0,0 0 0 15,50-15 0-15,-50 15 16 0,0 0 0 0,0 0 0 0,48 5-16 0,-48-5 0 16,26 8 0-16,-12-2 0 0,-2 2-128 0,-1 0 192 16,-1 0-192-16,0 2 192 15,-1 3-192-15,-2-5 0 0,0 2 0 0,1-2 0 16,-1 0 0-16,1-1 0 0,-1-4-144 0,-1 0 144 15,-6-3-752 1,0 0-32-16,0 0-16 0,0 0-17088 0</inkml:trace>
  <inkml:trace contextRef="#ctx0" brushRef="#br0" timeOffset="83053.77">17746 3891 15663 0,'0'5'1392'0,"1"-1"-1120"16,0-1-272-16,0-3 0 0,1 1 3280 0,-1 1 608 15,1 4 112-15,2 1 32 0,1 5-784 0,2 2-160 16,2-2-16-16,0 2-16 0,2 0-1904 0,0-1-368 16,1 0-80-16,2 2 0 0,0-2-320 0,-1 3-48 15,5 0-16-15,-2 2 0 0,1 2-96 0,0-1-32 16,-2 3 0-16,0 0 0 0,-4 0-192 0,-1 3 144 0,-5 0-144 0,-1 1 128 15,-3 0-128-15,-2-2 0 0,-3 1 0 16,-2-3 0-16,1-2 0 0,-1-1 0 0,-2-1 0 16,-1 0 0-16,1-1-160 0,-2-1-64 0,0 0-16 0,1-3 0 31,-1-4-320-31,1 0-64 0,-1 1-16 0,0-4 0 16,-1-2 32-16,0-2 0 0,-1 0 0 0,4-4 0 15,-1 0-864-15,2-2-192 0,1-1-16 0,-1-2-14576 0</inkml:trace>
  <inkml:trace contextRef="#ctx0" brushRef="#br0" timeOffset="83813.36">18402 4231 11967 0,'-1'0'1072'0,"0"0"-864"16,1-2-208-16,0 2 0 0,0 0 2112 0,0 0 368 15,0 0 80-15,0-2 0 0,0 2 848 0,-1 0 176 16,1 2 16-16,1 2 16 0,1 1-1408 0,1-2-288 15,2 1-48-15,1 0-16 0,-6-4-1136 0,0 0-224 16,0 0-48-16,47 15-16 0,-47-15-176 0,0 0-48 0,48 0 0 0,-48 0 0 16,0 0-208-16,52-7 144 0,-52 7-144 0,0 0 128 15,56-6-128-15,-56 6 0 0,0 0 0 0,46 3 0 0,-46-3 0 0,0 0-144 16,34 10 144-16,-34-10-160 31,0 0-416-31,22 13-64 0,-18-8-32 0,0-4 0 16,-4-1-1888-16,0 0-368 0</inkml:trace>
  <inkml:trace contextRef="#ctx0" brushRef="#br0" timeOffset="84220.87">19039 4014 19343 0,'-2'2'848'0,"0"0"192"0,1-2-832 0,0 2-208 16,1-2 0-16,0 1 0 0,0 2 2512 0,0-3 464 15,0 3 96-15,0 4 0 0,1 1-288 0,-1 0-64 16,1 3-16-16,2 1 0 0,-2 2-1712 0,2-2-352 15,-1 4-64-15,-1-1 0 0,2 1-272 0,-1 1-48 0,1 4-16 16,-1-2 0-16,1 3-240 0,-1 1 176 16,-1-1-176-16,1 0 160 0,-1 3-160 0,-1-3 0 0,-1 0 0 0,-1 1 0 15,1-4 0-15,0 0 0 0,-2-1 0 0,1-1 0 16,1-4-176-16,-2 2 48 0,2-3 0 0,0 1 0 31,0-3-288-31,1-4-48 0,0 0-16 0,1-5 0 16,1-1-1040-16,2-1-208 0,-4 1-32 0,0 0-14720 0</inkml:trace>
  <inkml:trace contextRef="#ctx0" brushRef="#br0" timeOffset="84667.77">19055 3989 10127 0,'-3'-1'896'16,"0"1"-704"-16,1-3-192 0,0 3 0 15,1 0 3792-15,0-2 736 0,-2 1 144 0,-2 1 16 0,-1-5-912 0,1 1-176 16,-1 0-32-16,2 2-16 0,3-2-2176 0,0 0-432 16,2 2-96-16,0-2-16 0,-1 4-192 0,0 0-64 15,0 0 0-15,0 0 0 0,0 0-96 0,0 0-32 16,0 0 0-16,0 0 0 0,52-2-160 0,-52 2-32 16,0 0-16-16,0 0 0 0,36 12-240 0,-36-12 176 15,0 0-176-15,0 0 160 0,41 12-160 0,-41-12 0 16,0 0 0-16,40 17 0 0,-40-17 0 0,0 0 0 15,34 16 0-15,-34-16 0 0,0 0 0 0,23 16 0 16,-17-10 0-16,-1 0 0 0,0 0-128 0,-3 0 128 16,1 1 0-16,-1-1 0 0,-2-2-144 0,1 4 144 0,-2-3-192 0,0 4 192 0,0-3-256 0,-1 0 48 15,0 2 16-15,-2-2 0 0,0-1 32 0,-1 1 16 16,2-1 0-16,-3 0 0 0,-2 1 144 0,-1-2 0 16,0-1 0-16,-3 2-128 15,1-1 128-15,-2-1 0 0,-1 0 0 16,-1 3 0-16,0-2 0 0,1-1 0 0,0 0 0 0,2 0 0 15,2 0 0-15,0 0 0 0,1 1 0 0,2-1 0 16,1 0 0-16,1 1 0 0,0 2 0 0,2-4 128 16,2-1-128-16,2 3 0 0,0-1 0 0,1-1 0 15,1-1 0-15,1 2 0 0,1-3-144 0,-5 0 144 16,0 0-560-16,0 0-32 16,0 0-16-16,0 0-12576 0,54-3-2528 0</inkml:trace>
  <inkml:trace contextRef="#ctx0" brushRef="#br0" timeOffset="85005.14">19634 3973 11967 0,'-4'-4'528'0,"2"2"112"0,-2 2-512 0,2-3-128 16,-1 3 0-16,2 0 0 0,-2 0 2624 0,-2 3 480 15,-1-3 96-15,-2 2 32 0,-2 4 432 0,-1-2 96 0,-1 5 16 0,1-2 0 16,0 6-2080-16,0-3-416 0,2 4-64 0,1 0-32 16,-1 5-592-16,2-1-112 0,2 2-32 0,0 1 0 15,1 1-176-15,3 2-32 0,1 3-16 0,0-1 0 16,2-1-224-16,1 3 0 0,1-5 0 0,0 2 0 15,0 0 0-15,2-3 0 0,1-3 0 16,-1 1 0-16,2-2 0 0,1-2 0 0,2-1 0 0,0-1 0 31,3-6-384-31,-14-8-80 0,28 11-16 0,-28-11-12224 0,0 0-2448 0</inkml:trace>
  <inkml:trace contextRef="#ctx0" brushRef="#br0" timeOffset="85304.89">19782 4416 11967 0,'0'-4'1072'0,"0"2"-864"15,0 2-208-15,0 0 0 0,0 0 3120 0,0 0 576 16,0 0 112-16,0 0 32 0,0 0 16 0,30-59 16 15,-30 59 0-15,26-45 0 0,-26 45-2480 0,27-46-496 16,-27 46-112-16,27-41-16 0,-27 41-448 0,0 0-80 16,45-57-32-16,-45 57 0 0,0 0-48 0,43-49-16 15,-43 49 0-15,0 0 0 0,40-40-144 0,-40 40 0 16,0 0 0-16,0 0 128 0,37-43-128 0,-37 43 0 0,0 0 0 0,0 0-176 31,0 0-448-31,25-42-80 0,-25 42-32 0,0 0-17936 0</inkml:trace>
  <inkml:trace contextRef="#ctx0" brushRef="#br0" timeOffset="85521.33">19852 4081 11055 0,'-2'14'480'0,"2"-9"112"0,0 4-464 0,0-3-128 0,2-2 0 0,-1 1 0 15,0-1 2752-15,2 5 544 0,1 8 96 0,3 5 32 0,0 3 16 0,2-1 0 16,-1 2 0-16,2-3 0 0,-1-2-1776 0,0-2-368 0,-1 1-64 0,0-3-16 15,-2-5-816-15,0 0-160 16,1 3-48-16,0-3 0 0,0-1-192 0,0 0 0 16,0 2 0-16,-1-6 0 15,0 2-448-15,0-3-192 0</inkml:trace>
  <inkml:trace contextRef="#ctx0" brushRef="#br0" timeOffset="85971.52">20283 4201 21183 0,'0'0'1888'16,"0"0"-1504"-16,0 0-384 0,0 0 0 0,0 0 2240 0,0-3 384 0,0 3 80 0,0 0 16 16,0 0-160-16,1-1-16 15,1 1-16-15,0 0 0 0,-2 0-1568 0,0 0-304 16,0 0-64-16,0 0-16 0,0 0-256 0,0 0-48 16,0 0-16-16,53-13 0 0,-53 13-256 0,0 0 128 15,0 0-128-15,0 0 0 0,47 2 0 0,-47-2 0 16,0 0 0-16,0 0 0 15,31 8-416-15,-25-5-96 0,-1 1 0 0,0 2-18144 0</inkml:trace>
  <inkml:trace contextRef="#ctx0" brushRef="#br0" timeOffset="86187.3">20291 4286 1839 0,'-2'0'160'0,"1"2"-160"0,1-2 0 0,1 0 0 16,1 0 3344-16,-2 0 640 0,1 2 128 0,-1-2 32 16,0 0 0-16,0 0 0 0,0 0 0 0,0 0 0 0,36 5-1728 0,-36-5-352 0,0 0-64 15,0 0-16 1,0 0-1280-16,43 3-256 0,-43-3-48 0,0 0-16 16,0 0-384-16,0 0 0 0,44 0 0 0,-44 0 0 15,0 0-1328-15,0 0-192 16</inkml:trace>
  <inkml:trace contextRef="#ctx0" brushRef="#br0" timeOffset="86816.61">20612 4156 20271 0,'-1'0'896'0,"0"-2"192"0,1 0-880 0,0 0-208 15,0 2 0-15,1-3 0 0,0 3 2096 0,0-1 368 16,1-1 80-16,-2 2 16 0,0 0-64 0,0 0-16 16,0 0 0-16,0 0 0 0,0 0-1328 0,0 0-272 15,0 0-48-15,0 0-16 0,51-19-368 0,-51 19-80 16,0 0-16-16,0 0 0 0,29 10-160 0,-29-10-48 16,0 0 0-16,25 15 0 0,-25-15-144 0,13 9 0 0,-7-2 0 0,-1-1 128 15,-1 0-128-15,0 0 0 0,-2 1 0 0,0-1 0 16,-2 1 0-16,-2-1 0 0,1 1 0 0,-1-1 0 15,-2 0 0-15,0 0-176 0,0 0 176 0,1-2-192 16,-1 2-128-16,-1-3-16 0,1 0-16 0,-1-3 0 16,2 3 144-16,-1-3 16 0,2 1 16 0,-1 2 0 15,2-3 176-15,1 0 0 0,-1 2 0 0,1-2-128 16,1 1 128-16,0 2 0 0,0-2 0 0,2 0 0 16,-1 3 0-16,1-3 176 0,0 2-176 0,1-1 192 15,0 2-192-15,-4-4 160 0,0 0-160 0,0 0 160 0,22 9-160 0,-22-9 160 16,0 0-160-16,20 9 160 0,-13-2-160 15,-7-7 128-15,16 9-128 0,-9-2 128 16,0-1-128-16,0 0 160 0,0 0-160 0,-1 2 160 0,0 0-160 0,0-2 0 16,-1 2 144-16,0 1-144 0,-1-2 0 0,-1 2 0 15,0-1 0-15,-2 0 128 0,0 0-128 0,-1 2 0 16,0-4 0-16,-1 2 0 0,-1 1 0 0,-1-3 0 0,-1 0 0 0,0-2 0 16,-1 2 0-16,-2-3 0 15,0 2 0-15,-2-1 128 0,2-1-128 0,-3 0 0 16,0-1 0-16,-1 0 0 0,0-2 0 0,-3 3 0 0,1-3 0 0,-1 0 128 0,0 0-128 15,1-3 0 1,1 3 0-16,0-2 0 0,1 0 0 0,3 0-128 16,-1-1 128-16,3 2-192 0,0-3-16 0,2 2-16 15,0-2 0-15,2 2 0 0,0-2-32 0,1 2 0 16,1-1 0-16,1-1 0 16,2 3-608-16,-3 1-128 0,0 0-32 0,0 0 0 15,0 0-1152-15,0 0-256 0</inkml:trace>
  <inkml:trace contextRef="#ctx0" brushRef="#br0" timeOffset="87190.05">20994 4056 21183 0,'-2'12'944'0,"0"-7"192"15,1 3-912-15,1-5-224 0,0 2 0 0,1-1 0 0,1-2 2608 0,-1 5 464 16,1 3 112-16,2 6 16 0,2 0-928 0,2 2-176 16,0 1-48-16,2-3 0 0,4 0-1296 0,-2 0-272 15,1 0-48-15,1-1-16 0,1 1-176 0,0 0-48 16,0 0 0-16,0 3 0 0,-3-3-64 0,2 2 0 15,-4-2-128-15,-2 0 192 0,0 1-192 0,-5-1 0 16,2 0 0-16,-3 2 0 0,-1 1 0 0,-4-1 128 16,1 1-128-16,-3 1 0 0,-2-2 0 0,-2 2 0 15,-2 2 0-15,-3-1 0 0,3-3 0 0,-1-1 0 0,-1-3 0 0,0 0 0 0,-1-3-256 0,0 1-64 16,0-3 0-16,-1 1 0 31,0-3-576-31,1-4-112 0,2 0-16 0,2-1-16 0,0-2-1392 0,0-2-256 0</inkml:trace>
  <inkml:trace contextRef="#ctx0" brushRef="#br0" timeOffset="88842.3">21680 4257 2751 0,'0'-2'256'0,"0"1"-256"16,0 1 0-16,2-3 0 0,-2 3 1056 0,0 0 160 16,0-2 48-16,0 1 0 0,0-3 960 0,0 1 192 15,0 0 32-15,0 0 16 0,-2 3 656 0,2-4 128 16,0 2 16-16,-1 2 16 0,1 0-224 0,0 0-48 15,1 2-16-15,-1-2 0 0,0 0-1648 0,0 0-320 0,0 0-64 0,0 0 0 16,0 0-320-16,0 0-48 0,42 4-16 0,-42-4 0 16,0 0-176-16,0 0-32 0,0 0-16 0,52-10 0 15,-52 10-160-15,0 0-48 0,0 0 0 0,0 0 0 16,56-12-144-16,-56 12 0 0,0 0 0 0,0 0 0 16,0 0 0-16,0 0 0 0,0 0 0 0,52-6 0 15,-48 8-176-15,-3-2-16 0,0 0 0 0,0 0 0 31,1-2-576-31,-2 2-112 0,0 0-16 0,-2-3-16 0,1 3-1392 16,0-1-288-16</inkml:trace>
  <inkml:trace contextRef="#ctx0" brushRef="#br0" timeOffset="89190.31">21646 4304 7359 0,'1'2'656'0,"-1"-2"-528"16,1 0-128-16,-1 0 0 0,0 2 2240 0,2-2 432 16,0 3 80-16,2-2 0 0,-4-1 1168 0,0 0 240 15,0 0 32-15,27 15 16 0,-27-15-1664 0,0 0-336 16,0 0-64-16,0 0-16 0,53 3-1200 0,-53-3-240 15,0 0-48-15,0 0-16 0,48-10-128 0,-48 10-32 0,0 0 0 0,0 0 0 16,0 0-224-16,50-8-48 0,-50 8-16 0,0 0 0 16,0 0-176-16,0 0 0 0,0 0 0 0,0 0 0 15,43 2 0-15,-43-2 0 0,0 0 0 0,0 0 0 16,0 0-272-16,0 0 16 0,0 0 0 0,0 0 0 31,0 0-400-31,0 0-80 0,0 0-16 0,0 0-11728 0,0 0-2368 0</inkml:trace>
  <inkml:trace contextRef="#ctx0" brushRef="#br0" timeOffset="89843.23">22358 3963 10127 0,'-2'1'896'0,"0"2"-704"0,2-3-192 0,0 0 0 0,0 0 2112 0,0 2 384 15,0-2 64-15,0 2 32 0,2 2 1184 16,-2 0 224-16,1 5 48 0,0 1 16 0,0 3-1632 0,1 2-320 15,0 4-64-15,-1 3 0 0,3 0-1056 0,-3 2-208 16,0 4-32-16,1 3-16 0,-1 1-160 0,-2 3-16 16,1 2-16-16,-3-2 0 0,3-1-160 0,-2-2-16 15,1 3-16-15,-1-3 0 0,1-3-160 0,0 3-48 16,0 1 0-16,-1 2 0 0,2-6-144 16,0-1 0-16,0-6 144 0,0-2-144 0,2-2 0 0,-2-2 0 15,1-2 0-15,0-3 0 0,2-5-128 0,-2 0-112 16,1-4-16-16,-1-4 0 15,-1 2-832-15,0 0-160 0,0 0-32 0,0 0-18352 0</inkml:trace>
  <inkml:trace contextRef="#ctx0" brushRef="#br0" timeOffset="94274.98">22875 4261 11055 0,'-6'-1'976'0,"2"1"-784"16,2 0-192-16,-2 0 0 0,3 0 1760 0,1 0 304 0,-2 0 64 0,0 0 16 15,1-3 1312-15,-2 1 256 0,1 1 48 16,-1-2 16-16,2 3-1504 0,1 0-288 0,0 0-64 0,0 0-16 16,0 0-1008-16,0 0-208 0,0 0-48 0,0 0 0 15,0 0-160-15,0 0-32 0,56-3-16 0,-56 3 0 0,0 0-80 0,0 0-16 16,0 0 0-16,53 6 0 0,-53-6-144 0,0 0-48 0,0 0 0 0,0 0 0 15,57 0-144-15,-57 0 0 16,0 0 0-16,0 0 0 0,50-13-192 0,-50 13-32 0,0 0 0 0,0 0 0 31,0 0-576-15,49-10-112-16,-49 10-32 0,0 0-17648 0</inkml:trace>
  <inkml:trace contextRef="#ctx0" brushRef="#br0" timeOffset="94561.65">23602 3841 15663 0,'0'2'1392'0,"0"-2"-1120"16,0 0-272-16,0 0 0 0,0 0 2576 0,0 0 464 15,0 0 96-15,3 8 0 0,-3-8 480 0,2 11 96 0,-1-5 0 0,0 1 16 16,1 3-2576-16,0-1-528 0,-1 0-112 0,2 0 0 16,-1 1-304-16,1 0-48 0,-1 3-16 0,0-1 0 15,0 0-144-15,0 1 0 0,1 3 0 0,-1 0 0 16,0 0 0-16,-1-1 0 0,0 1 0 0,-1 0 0 31,1-3-784-31,-1 2-48 0,-1-2 0 0,0-2-17248 0</inkml:trace>
  <inkml:trace contextRef="#ctx0" brushRef="#br0" timeOffset="94816.61">23426 4243 13823 0,'3'2'1216'0,"-2"1"-960"16,-1-3-256-16,0 0 0 0,0 0 2928 0,0 0 528 15,0 0 128-15,0 0 0 0,0 0 128 0,51 7 32 16,-51-7 0-16,0 0 0 0,56 0-2416 0,-56 0-496 16,0 0-80-16,64-4-32 0,-64 4-336 0,53-7-64 15,-53 7 0-15,54-5-16 0,-54 5-304 0,54-4 128 16,-54 4-128-16,0 0 0 0,63-4 0 0,-63 4 0 16,0 0 0-16,0 0 0 0,55 0-192 0,-55 0-64 15,0 0 0-15,0 0-12624 16,0 0-2544-16</inkml:trace>
  <inkml:trace contextRef="#ctx0" brushRef="#br0" timeOffset="95578.64">23760 4428 22111 0,'0'0'1968'0,"0"0"-1584"16,0 0-384-16,0 0 0 0,0 0 2128 0,0 0 352 16,0 0 64-16,0 0 16 0,0 0-64 0,-3-10 0 0,0 8 0 0,-1-1 0 15,1 3-1440-15,-2-1-288 0,-1 1-64 0,-1 0-16 16,1 0-160-16,-1-2-16 0,-2 4-16 0,1-2 0 16,-1 1-112-16,-1 2-32 0,0 0 0 0,0 2 0 15,0-1-160-15,0 2-16 0,2 2-16 0,-1 0 0 16,2 1-160-16,-1 2 160 0,2 0-160 0,0 3 160 15,1 1-160-15,1-2 160 0,1 6-160 0,0-3 160 16,2-1-160-16,2-2 0 0,0 2 0 0,3-1 0 16,1-2 0-16,2 1 0 0,-7-13 0 0,21 16 0 15,-21-16 0-15,0 0 0 0,46 16 0 0,-46-16 0 16,0 0-144-16,56 2 144 0,-56-2 0 0,0 0 0 16,47-2-336-16,-47 2 32 0,0 0 16 0,0 0 0 15,0 0-400-15,49-13-80 0,-49 13 0 0,0 0-16 0,0 0 208 16,0 0 64-16,0 0 0 0,0 0 0 0,0 0 368 0,-2-19 144 0,-4 14 0 0,-3 3-144 15,1-1 144-15,-1-2 192 16,-3 1-32-16,1 0-16 0,1 2 176 0,-1-1 16 16,-1 2 16-16,-2-1 0 0,1 0-80 0,-2 2-16 15,3 0 0-15,0 0 0 0,4 2-256 0,0-2 160 16,2 2-160-16,1-1 128 0,1 2-128 0,3-1 0 16,1-2 0-16,0 0 0 0,0 0 0 0,0 0-176 15,0 0 16-15,0 0 0 16,0 0-768-16,0 0-160 0</inkml:trace>
  <inkml:trace contextRef="#ctx0" brushRef="#br0" timeOffset="96642.68">24384 4238 911 0,'0'0'0'0,"0"0"0"0,0 0 0 0,0 0 0 15,0 0 928-15,0 0 96 0,0 0 32 0,0 0 0 0,0 0 1632 0,0 0 320 0,0 0 64 0,7-31 0 16,-7 31 896-16,0 0 160 0,0 0 32 0,0 0 16 31,0 0-1296-31,0 0-256 0,0 0-48 0,0 0-16 0,0 0-1536 0,0 0-304 0,0 0-64 0,0 0-16 31,0 0-64-31,0 0-32 0,0 0 0 0,0 0 0 0,56-4-160 0,-56 4-16 16,0 0-16-16,0 0 0 0,45 6-208 0,-45-6-144 16,0 0 192-16,0 0-192 0,0 0 0 0,50 4 0 15,-50-4 0-15,0 0 0 0,0 0 0 0,0 0 0 0,0 0 0 16,0 0 0-16,0 0 0 0,0 0 0 0,0 0 0 0,0 0 0 0,0 0 0 0,0 0-144 31,0 0 144-31,0 0-192 0,0 0 192 0,-4-4 0 16,-3 4-144-16,-2-2 144 0,0-2 0 0,0 2 0 15,-3-1 0-15,0 2 0 0,0-2 0 0,-2 1 0 16,2 1 0-16,1-2 0 0,-1 2 0 0,3-2 0 0,-1 3 0 0,1 0 0 0,3 0 128 0,0 0-128 31,2 0 0-31,0 0 128 0,3 0-128 0,0 0 192 0,1 0-192 0,0 0 192 16,0 0-192-16,0 0 128 0,0 0-128 0,0 0 128 0,0 0-128 0,0 0 0 16,41 17 0-1,-41-17 0-15,0 0 0 0,0 0 0 0,47 14 0 0,-47-14 0 16,0 0 0-16,40 10 0 0,-40-10 0 0,0 0 0 15,0 0 0-15,55 6 0 0,-55-6 0 0,0 0 0 16,0 0-144-16,0 0 144 0,50 2 0 0,-50-2 0 16,0 0-288-16,0 0 48 0,0 0 16 0,0 0 0 15,0 0-32-15,0 0-16 0,0 0 0 0,0 0 0 16,0 0 272-16,0 0-128 0,0 0 128 0,-3-19 0 16,-6 18 0-16,0-2 0 0,0 2 0 0,0 1 0 15,0 0 0-15,-2-2 0 0,0 2 144 0,-1 0-144 16,0 2 128-16,1-2-128 0,1 1 128 0,1 2-128 15,2-3 0-15,1 2 0 0,2 0 0 0,3 0 0 0,0 2 0 16,1-4 0-16,0 0 0 0,0 0 0 0,0 0-288 0,0 0-96 16,0 0 0-16,0 0-16 15,47 6-624-15,-47-6-128 0</inkml:trace>
  <inkml:trace contextRef="#ctx0" brushRef="#br0" timeOffset="105077.95">25275 3786 11055 0,'0'0'976'0,"0"0"-784"15,0 0-192-15,0 0 0 0,0 0 1792 0,0 0 304 16,0 0 64-16,0 0 16 0,0 0 1296 0,0 0 272 15,0 0 48-15,0 0 16 0,0 0-1568 0,0 0-320 16,0 0-64-16,0 0-16 0,0 0-1008 0,0 0-208 16,0 0-48-16,4 13 0 0,-7-7-256 0,2 0-48 15,0 0-16-15,-2 0 0 0,1 2-64 0,-1-2-32 16,1 0 0-16,0 0 0 0,-2 2-160 0,0-3 0 16,2-2 144-16,-1 1-144 0,-1 1 0 0,3-1 0 15,0-4 0-15,0 1 0 0,1-1 0 0,0 0 0 16,0 0 0-16,0 0 0 0,0 0 0 0,0 0 0 0,0 0 128 0,0 0-128 15,0 0 240-15,0 0-32 16,54-1 0-16,-54 1 0 0,0 0-48 0,0 0-16 0,0 0 0 0,47 7 0 16,-47-7-144-16,0 0 192 15,0 0-192-15,0 0 192 0,40 21-192 0,-40-21 0 0,0 0 144 16,0 0-144-16,21 25 0 0,-21-25 128 0,5 14-128 0,-4-6 0 16,-1-2 0-16,0 4 0 0,-1-4 0 0,-1 2 128 15,0 1-128-15,-1-3 0 0,1 0 0 0,-3 1 0 16,1 2 0-16,1-3 0 0,-1 0 0 0,0 1 0 15,-1 0 0-15,0-1 0 0,-1 0 0 0,0-2 0 16,0 1 0-16,-2-1 0 0,2-1 0 0,-1 0 128 16,-3 1-128-16,0-4 0 0,-1 2 0 0,-2-2 0 15,1-2 0-15,0 2 0 0,-1-4 0 0,2 0 0 16,1 2 0-16,2-4 0 0,-1 2 0 0,0-2 0 0,4-1 0 16,0 1 0-16,1-2 0 0,1 0 0 0,2-2-336 15,1 10-48-15,0-17 0 0,0 17 0 16,4-20-496-16,-4 20-96 0,0 0-32 0,8-28-17424 15</inkml:trace>
  <inkml:trace contextRef="#ctx0" brushRef="#br0" timeOffset="105309.26">25195 3821 20271 0,'0'0'1792'0,"0"0"-1424"16,0 0-368-16,0 0 0 0,0 0 2832 0,0 0 496 15,0 0 112-15,0 0 16 0,65-6-832 0,-65 6-176 0,48-10-16 16,-48 10-16-16,51-10-1456 0,-51 10-304 0,51-9-48 0,-51 9-16 16,0 0-352-16,57-8-80 0,-57 8-16 0,0 0 0 0,54-4-144 0,-54 4 0 15,0 0 0-15,0 0 0 16,52-3 0-16,-52 3 0 0,0 0-128 0,0 0 128 31,0 0-592-31,0 0-48 0,0 0-16 0,0 0-18176 0</inkml:trace>
  <inkml:trace contextRef="#ctx0" brushRef="#br0" timeOffset="105559.63">25027 4168 17503 0,'-3'4'768'0,"2"0"176"0,2-2-752 0,-1-2-192 15,0 0 0-15,0 0 0 0,0 0 2768 0,0 0 528 16,0 0 96-16,0 0 32 0,43 16-480 0,-43-16-112 16,0 0-16-16,52 9 0 0,-52-9-1808 0,0 0-368 15,60-2-80-15,-60 2-16 0,0 0-320 0,61-7-64 16,-61 7-16-16,0 0 0 0,55-6-144 0,-55 6 0 16,0 0 0-16,0 0 0 0,52 3-384 15,-52-3-48-15</inkml:trace>
  <inkml:trace contextRef="#ctx0" brushRef="#br0" timeOffset="105991.04">25372 4363 23951 0,'-7'4'1056'0,"4"-2"224"0,-1 0-1024 0,1 1-256 0,1-3 0 0,0 0 0 0,-1 1 2032 0,-2 1 336 15,-2 1 80-15,-4 1 16 16,-1-1-224-16,0 3-32 0,1-3-16 0,-1 1 0 15,0-1-1360-15,1 2-256 0,-1 0-64 0,0 1-16 16,0 1-160-16,0 1-16 0,1 2-16 0,-1 0 0 16,2 1-80-16,1 3-16 0,-1-2 0 0,3 4 0 0,1-3-80 15,1-1 0-15,0 4-128 0,2 0 192 16,2-2-192-16,2 1 176 0,2 1-176 0,2-4 160 16,2 0-160-16,-7-12 0 0,21 16 0 0,-21-16 0 0,0 0 0 0,45 14 0 0,-45-14 0 0,0 0 0 15,52 1-160 1,-52-1 160-16,0 0 0 0,0 0-144 0,55-2-192 15,-55 2-48-15,0 0 0 0,0 0 0 16,0 0-16-16,0 0-16 0,0 0 0 0,0 0 0 0,0 0 416 0,0 0-160 16,24-35 160-16,-27 31 0 0,-1 2 0 0,0 0 0 15,0 0 0-15,-2 0 0 0,-2-2 416 0,1 0-16 16,-1 2 0-16,0-1 0 0,-2 0-64 0,0 0-16 16,-1 0 0-16,1-1 0 0,1 1-144 0,-1 1-48 0,-1-2 0 0,1 0 0 15,2 2-128-15,1 1 0 16,3-2 0-16,0 0 128 0,0 0-128 0,4 3 0 15,0 0 0-15,0 0 0 0,0 0 0 0,0 0 0 16,0 0 0-16,0 0-176 16,0 0-368-16,0 0-80 0,38-35-16 0,-38 35-18624 0</inkml:trace>
  <inkml:trace contextRef="#ctx0" brushRef="#br0" timeOffset="106391.7">25768 4203 9215 0,'-4'4'816'0,"1"-4"-656"0,2 2-160 0,-3-2 0 16,4 0 2432-16,-2 0 448 0,-2 4 80 0,-3-2 32 15,-2 2 816-15,0 2 160 0,1-2 48 0,1-2 0 0,2 2-1824 0,2-4-352 16,1 3-80-16,0-3-16 0,2 0-976 15,0 0-208-15,0 0-48 0,0 0 0 0,0 0-112 0,0 0-16 16,0 0-16-16,0 0 0 0,0 0-208 0,26-35-32 0,-26 35-128 0,0 0 192 16,0 0-192-16,0 0 0 15,0 0 0-15,0 0 0 0,0 0 0 0,0 0 0 16,0 0 0-16,0 0 0 0,0 0-144 0,44-19 144 16,-44 19-208-16,0 0 80 0,0 8-64 0,0-8 0 0,-3 9 0 0,-1-7 0 15,0 4 192-15,-1-2 0 16,0 0 0-16,1-1-128 0,-3 2 128 0,2-1 0 0,-1-2 0 0,1 2 0 0,-1-1 0 0,1-2 0 15,1 1 0-15,-1-2 0 16,3 0-288-16,2 0 32 16,0 0 0-16,0 0 0 15,0 0-544-15,0 0-96 0,0 0-32 0,0 0-16800 0</inkml:trace>
  <inkml:trace contextRef="#ctx0" brushRef="#br0" timeOffset="107024.61">26096 3967 15663 0,'-4'0'688'0,"2"-4"144"0,1 2-656 0,0 0-176 16,1 2 0-16,0 0 0 0,0 0 2336 0,0 0 432 15,0 0 96-15,0 0 16 0,0 0 352 0,4-24 80 16,-4 24 16-16,0 0 0 0,0 0-1792 0,0 0-368 16,0 0-64-16,36-29-16 0,-36 29-416 0,0 0-96 15,0 0 0-15,0 0-16 0,47-3-176 0,-47 3-48 16,0 0 0-16,0 0 0 0,40 11-112 0,-40-11-32 15,0 0 0-15,0 0 0 0,42 22-192 0,-42-22 0 0,0 0 128 0,27 21-128 16,-27-21 0-16,0 0 0 16,21 25 0-16,-21-25 0 0,9 17 0 0,-9-17 0 15,5 17 0-15,-4-7 0 0,0 0 0 0,-1-4 0 16,0 2 0-16,-1 0 0 0,-1 1-160 0,-2-3 160 0,0 4-128 0,-2-3 128 16,-2 2-176-16,1-3 176 0,-2 2-208 0,0-3 80 15,-3 1 128-15,0-2-192 0,0-1 192 0,-1 1-192 16,-2-2 192-16,1 1-128 0,-1-2 128 0,0 2-128 15,0-3-16-15,0 0 0 0,2 0 0 0,0 0 0 0,3 0 144 0,3 0 0 0,0-3-144 16,3 2 144-16,1 1 0 0,2-3 0 0,1 3 0 0,0 0 0 16,0 0 0-16,0 0 0 0,0 0 0 15,0 0 0 1,0 0 0-16,0 0 192 0,56-3-192 0,-56 3 192 16,0 0 0-16,0 0 0 0,51 7 0 0,-51-7 0 15,0 0 0-15,40 13 0 0,-40-13 0 0,0 0 0 16,42 18-192-16,-42-18 160 0,0 0-160 0,40 19 160 15,-40-19-160-15,0 0 0 0,0 0 0 0,41 18 0 0,-41-18 0 0,0 0 0 0,0 0 0 0,0 0 0 16,0 0-256-16,0 0-48 0,0 0 0 0,0 0 0 31,0 0-736-31,0 0-160 0,0 0-16 0,0 0-17504 16</inkml:trace>
  <inkml:trace contextRef="#ctx0" brushRef="#br0" timeOffset="107358.29">26021 4337 11967 0,'-8'2'528'0,"6"-1"112"0,-1 2-512 0,1-3-128 0,1 0 0 0,1 0 0 16,-2 2 2752-16,2-2 512 0,0 1 96 0,0 2 32 15,0-3 160-15,0 0 32 0,0 0 16 0,0 0 0 16,0 0-1872-16,0 0-384 0,59 4-80 0,-59-4-16 16,0 0-496-16,54-2-112 0,-54 2 0 0,0 0-16 15,67 2-64-15,-67-2-16 0,48 3 0 0,-48-3 0 16,49 5-176-16,-49-5-48 0,46 4 0 0,-46-4 0 16,0 0-176-16,62 4-144 0,-62-4 192 0,0 0-192 15,52 2 0-15,-52-2 0 0,0 0 0 0,0 0 0 0,53 0 0 16,-53 0 0-16,0 0 0 0,0 0 0 15,0 0-640-15,0 0-64 0,0 0-32 0,0 0 0 16,0 0-560-16,0 0-112 0</inkml:trace>
  <inkml:trace contextRef="#ctx0" brushRef="#br0" timeOffset="108058.52">26346 4619 11967 0,'0'0'528'0,"0"0"112"0,0 0-512 0,0 0-128 0,0 0 0 0,0 0 0 16,0 0 2672-16,-4-18 496 0,4 18 96 0,-3-8 32 16,-1 4 624-16,0-2 128 0,-1 1 32 0,0 0 0 15,0 2-2416-15,-1 0-496 0,0 3-80 0,0-3-32 16,-2 3-416-16,2 0-96 0,-1 0-16 0,-2 0 0 0,0 0-144 0,0 3-16 15,0-2-16-15,-1 1 0 0,1 1-80 16,1 2-16-16,-1 1 0 0,-1 0 0 0,1 3-32 0,1-2-16 16,0 2 0-16,1 1 0 0,-2 1-64 0,2 0-16 15,1 1 0-15,0 3 0 0,1-2-128 0,0 0 128 16,0 2-128-16,1-1 128 0,1 0-128 0,2 0 0 16,1-2 0-16,1 1 0 0,1-1 0 0,1 2 0 0,2-4 0 15,2 2 0-15,0 0 0 0,-7-12 0 16,19 23 0-16,-19-23 0 0,23 21 0 0,-23-21 0 15,27 19-144-15,-27-19 144 0,0 0 0 0,46 19 0 16,-46-19 0-16,0 0 0 0,43 7 0 0,-43-7-128 16,0 0 128-16,0 0 0 0,50-3-176 0,-50 3 32 15,0 0 0-15,0 0 0 16,0 0-336-16,43-29-64 0,-43 29-16 0,0 0 0 0,0 0 128 0,0 0 32 16,0 0 0-16,20-38 0 0,-20 38 272 0,0 0 128 0,-6-16-128 0,1 10 128 15,0 1 0-15,-3 0 0 0,1 2 0 16,-2 0 128-16,1-2 192 0,-1 1 32 0,-1 0 16 0,0 2 0 15,0 2 32-15,-1 0 16 0,0-3 0 0,0 6 0 16,1-3-80-16,-1 2-16 0,1-2 0 0,1 1 0 16,1 2-128-16,0 1-16 0,1 1-16 0,1-2 0 15,-1 0-160-15,2 2 160 0,2 0-160 0,-1 1 160 16,2-2-160-16,-1-1 0 0,2 2 0 0,0-1 0 16,1 0 0-16,0-2 0 0,0-2-224 0,0 0 80 15,0 0-816-15,0 0-176 0</inkml:trace>
  <inkml:trace contextRef="#ctx0" brushRef="#br0" timeOffset="117906.07">21739 6183 20271 0,'-4'0'1792'16,"1"0"-1424"-16,2 0-368 0,1 0 0 0,0 2 2112 0,-1-2 336 16,0 0 80-16,-2 0 16 0,3 2 48 0,1-2 16 15,4 2 0-15,-5-2 0 0,0 0-1520 0,0 0-288 0,0 0-64 0,57-2-16 0,-57 2-240 0,0 0-48 31,0 0-16-31,72 2 0 0,-72-2-144 0,0 0-16 16,54 0-16-16,-54 0 0 0,0 0-240 0,0 0 0 16,59 2 0-16,-59-2 0 0,0 0 0 0,0 0 0 15,0 0 0-15,0 0 0 16,60-8-496-16,-60 8-80 0,0 0-32 0,0 0-18208 0</inkml:trace>
  <inkml:trace contextRef="#ctx0" brushRef="#br0" timeOffset="118123.66">21784 6287 23039 0,'3'7'1024'0,"-2"-4"192"16,2-1-960-16,-1 2-256 0,0-2 0 0,0-2 0 16,1 4 2608-16,2-2 464 0,-5-2 112 0,0 0 16 15,35 20-1200-15,-35-20-224 0,0 0-48 0,41 19-16 16,-41-19-1248-16,0 0-240 0,0 0-48 0,54 12-16 15,-54-12-160-15,0 0 0 0,0 0 0 0,58-9 0 0,-58 9-192 0,0 0 48 16,0 0 0-16,65-32-18032 16</inkml:trace>
  <inkml:trace contextRef="#ctx0" brushRef="#br0" timeOffset="119954.4">22672 5856 8287 0,'-2'0'736'0,"-2"-2"-592"0,2 2-144 0,2-3 0 16,0 2 2112-16,-2-1 384 0,0-1 64 0,-2-2 32 15,2-1 352-15,2 0 80 0,2 0 16 0,4 0 0 16,-6 6-1184-16,0 0-224 0,0 0-48 0,0 0-16 16,66-21-320-16,-66 21-64 0,0 0-16 0,54-10 0 15,-54 10-480-15,0 0-112 0,0 0 0 0,71 0-16 16,-71 0-352-16,0 0-64 0,0 0-16 0,58 14 0 15,-58-14-128-15,0 0 0 0,0 0 0 0,0 0 0 16,34 29 0-16,-30-25 0 0,-3 2 0 0,1-2 0 0,-2-1 0 0,-3 2 0 16,2-1 0-16,-4 0 0 0,0 1 0 0,-2-2 0 15,-1 3 0-15,0-2 0 0,-2-1 0 0,0 0 0 16,0 0 0-16,0 1 0 0,-1-2 0 0,-2 2 0 16,2-3 0-16,1 1 0 0,3 1 0 0,0 1 0 0,2-2 144 15,1-1-144-15,1 2 224 0,3-1-32 16,0-1 0-16,2 2 0 0,0 1 0 0,2-2-16 15,1 2 0-15,0 0 0 0,-5-4-48 0,0 0-128 16,0 0 192-16,0 0-64 0,49 24-128 0,-49-24 128 16,0 0-128-16,0 0 128 0,45 29-128 0,-45-29 0 15,0 0 0-15,31 28 0 0,-25-22 0 0,-6-6 0 0,13 19 0 0,-6-7 0 0,-1-2 0 0,-2 0 0 32,-1-1 0-32,-2-2 0 0,1 2 0 0,-4-3 0 15,0 1 0-15,0 2 0 0,-2-5 0 0,-1 2 0 0,-1 0 0 16,-3-2 0-16,-1 1 0 0,0-2 0 15,-1 0 0-15,-1 1 0 0,-2-3 0 0,-1 1 128 0,-2-2-128 0,0 0 0 16,-1 3 192-16,0-3-64 0,1 0 0 0,-2-3 0 16,3 3 0-16,1 0 0 0,3 0 0 0,-1 0 0 15,1 0-128-15,2 0 0 0,4-2 0 0,1 1 0 16,1 1 0-16,3-4 0 0,1 1 0 0,2 0 0 16,3-2 0-16,2-1 0 0,-7 6 0 0,0 0 0 15,0 0 0-15,48-26-224 0,-48 26 80 0,0 0 16 16,59-25-768-16,-59 25-128 0</inkml:trace>
  <inkml:trace contextRef="#ctx0" brushRef="#br0" timeOffset="120390.83">23383 5869 17503 0,'-4'-2'768'0,"2"1"176"0,1 1-752 0,0-2-192 0,-1 2 0 0,1-1 0 16,-1 1 3088-16,-2 0 592 0,-1-3 112 0,-2-1 32 15,-2 4-960-15,-1-2-192 16,0 2-48-16,0 0 0 0,0 0-1664 0,0 2-320 16,-1 0-80-16,0 3-16 0,-1-2-96 0,-1 3-32 15,0 1 0-15,-1 0 0 0,2 3-64 0,-2 1-16 16,2 1 0-16,2 0 0 0,1-1-176 0,2 2-32 0,2 2-128 0,2-1 192 16,2 1-192-16,2 1 0 15,2 0 0-15,2-3 0 0,2 5 0 0,3-2 0 0,3 0 0 0,-13-16 0 0,29 28 0 0,-29-28 0 16,0 0-128-16,55 29 128 0,-55-29 0 0,0 0 0 15,55 16-128 1,-55-16 128-16,0 0-272 0,0 0 0 0,62 3 0 0,-62-3 0 31,0 0-336-31,0 0-64 0,0 0-16 0,0 0 0 0,0 0 368 0,0 0 80 0,0 0 16 0,0 0 0 16,0 0 224-16,0 0 0 0,10-26 0 0,-19 23 0 16,1 0 256-16,-2 0-16 0,-1-2 0 0,0 1 0 15,-2 0 112-15,2-1 32 0,-1 2 0 0,-1-1 0 16,3 1-96-16,-2 0-16 0,0 0 0 0,-2 2 0 0,2-2-96 0,-1 1-32 15,3 1 0-15,2 1 0 16,2 0-144-16,2 0 0 0,1 0 0 0,2-3 0 16,2 6 0-16,2-6 0 0,2 3 0 0,-5 0 0 15,0 0-400-15,0 0-64 0,0 0-16 16,0 0-19040-16</inkml:trace>
  <inkml:trace contextRef="#ctx0" brushRef="#br0" timeOffset="122117.76">23901 6037 16575 0,'-2'0'1472'0,"-1"0"-1168"0,2 0-304 0,0 0 0 16,0 0 1920-16,-2 0 336 0,-1 0 64 0,-2 0 16 15,-1 0 496-15,1-3 112 0,-1 2 0 0,3-1 16 16,1 2-1392-16,2-4-288 0,1 4-48 0,0-2-16 15,1-1-704-15,3 3-128 0,-1-1-48 0,2 1 0 16,-5 0-80-16,0 0 0 0,0 0-16 0,0 0 0 16,0 0-48-16,0 0-16 0,62 4 0 0,-62-4 0 15,0 0-176-15,0 0 0 0,0 0 144 0,0 0-144 16,61 12 0-16,-61-12 0 0,0 0 0 0,0 0 0 16,0 0 0-16,47 16 0 0,-47-16 0 0,0 0 0 0,0 0 0 15,0 0 0-15,0 0 0 0,0 0 0 0,0 0 0 16,0 0 0-16,0 0 0 0,0 0 0 0,0 0 0 0,0 0 0 15,0 0 0-15,-4-6 0 0,-5 2 0 0,-2-1 0 16,0 1 0-16,-2 1 0 0,-2-3 0 0,-1-1 0 16,0 4 0-16,-2-4 0 0,2 1 0 0,1 3 0 15,2 0 0-15,-1-1 0 0,4 2 0 0,2-1 0 16,1 2 0-16,3 1 0 0,1 0 0 0,2 0 144 16,1 0-144-16,0 0 0 0,1 1 208 0,2 2-64 15,0-1-16-15,1 2 0 0,1-1-128 0,-5-3 0 16,0 0 0-16,0 0 0 0,0 0 0 0,0 0 0 15,53 17 0-15,-53-17 0 0,0 0 0 0,0 0 0 0,0 0 0 0,62 9 0 16,-62-9-192-16,0 0-32 0,0 0 0 16,70 0-18880-16</inkml:trace>
  <inkml:trace contextRef="#ctx0" brushRef="#br0" timeOffset="122987.82">24623 5931 15663 0,'0'-2'1392'0,"0"2"-1120"0,0 0-272 0,0 0 0 15,-1-2 2384-15,0 2 432 0,0 0 64 0,-3-4 32 16,0 0 160-16,-1 2 48 0,0-2 0 0,-2-1 0 0,1 2-1712 0,-2-1-320 16,0-1-80-16,0 4-16 15,0-3-560-15,-2 2-112 0,0-2-32 0,0 4 0 0,-1-3-96 0,0 3 0 16,0 3-16-16,-2-2 0 0,1 4-176 0,0 0 160 15,-1 4-160-15,1 3 160 0,1 0-160 0,1 1 0 16,0 4 0-16,0 4 128 0,1-1-128 0,2 1 0 16,1 2 0-16,2 2 0 0,2-3 0 0,3 1 0 15,0-2 0-15,4-2 0 0,4 2 0 0,1-1 0 16,1-1 0-16,-11-19 0 0,27 29 0 0,-27-29 0 16,0 0 0-16,39 28 0 0,-39-28-144 0,0 0 144 15,55 16 0-15,-55-16 0 0,0 0-176 0,53 6 176 16,-53-6-160-16,0 0 160 15,0 0-448-15,0 0 16 0,56-16 0 0,-56 16 0 16,0 0-48-16,0 0-16 0,13-29 0 0,-14 21 0 0,-3-2 368 0,1 1 128 16,-4-1 0-16,-1 0-144 0,0 2 544 0,-3 0 112 0,0-2 32 15,-1 2 0-15,-3-1-32 0,1 2-16 0,2 0 0 16,-2 1 0-16,-1 0-96 0,-1 0-16 0,-2 0 0 0,1 2 0 16,-1 0-144-16,3 4-48 0,3-2 0 0,0 2 0 15,4 0-192-15,1 2 128 0,2 0-128 0,2 1 0 16,1 2 0-16,2-1 0 0,2 0 0 0,1 1 0 0,2 1-160 0,-5-6-128 15,0 0-32-15,0 0-12800 16,39 22-2560-16</inkml:trace>
  <inkml:trace contextRef="#ctx0" brushRef="#br0" timeOffset="123985.93">25255 6141 8287 0,'-1'0'736'0,"0"-3"-592"0,0 3-144 0,1-3 0 15,-2 3 2208-15,1-3 416 0,-1 1 64 0,-2 0 32 16,-1-4 1056-16,-1 3 192 0,0 0 64 0,2-1 0 16,0 2-1664-16,3-1-320 0,0 2-64 0,2 1 0 15,1 0-1152-15,3-2-240 0,-1 2-32 0,1 0-16 16,-5 0-288-16,0 0-48 0,0 0-16 0,0 0 0 15,0 0 0-15,58-4-16 0,-58 4 0 0,0 0 0 16,0 0-176-16,0 0 128 0,68 4-128 0,-68-4 128 16,0 0-128-16,0 0 0 0,0 0 0 0,60 12 0 15,-60-12 0-15,0 0 0 0,0 0 0 0,0 0 0 16,0 0 0-16,0 0 0 0,0 0 0 0,0 0 0 16,0 0 0-16,0 0 0 0,0 0 0 0,0 0 0 15,0 0 0-15,-5-6 0 0,-7 2 0 0,-1 2 0 16,1-1 0-16,-3 2 128 0,1-2-128 0,-2 1 128 15,0 1 64-15,2-2 16 0,2 3 0 0,0-1 0 0,-2 1-64 0,0-2-16 16,1 2 0-16,2 0 0 0,0-3-128 16,2 2 0-16,3 1 144 0,2 0-144 0,3 0 0 0,1 0 0 15,0 0 0-15,2 0 0 0,2 0 0 0,-4 0 0 16,0 0 0-16,0 0 0 0,0 0 0 0,0 0 0 16,57 13 0-16,-57-13 0 0,0 0 0 0,0 0 0 15,55 15 0-15,-55-15 0 0,0 0 0 0,0 0 0 16,52 14 0-16,-52-14 0 0,0 0 0 0,0 0 0 15,0 0 0-15,54 10-128 0,-54-10-144 0,0 0-32 16,0 0 0-16,0 0 0 16,0 0-992-16,0 0-208 0</inkml:trace>
  <inkml:trace contextRef="#ctx0" brushRef="#br0" timeOffset="124667.57">25963 6037 20271 0,'1'-4'1792'0,"0"-1"-1424"0,0 4-368 0,1 1 0 16,-2 0 1984-16,0 0 320 0,1 0 64 0,0-2 0 16,0 2 256-16,1 0 64 0,0 2 0 0,-1-1 0 15,0 4-1552-15,1 0-304 0,-1 4-64 0,-1 1-16 16,0 2-336-16,0 0-64 0,0 4-16 0,0-1 0 15,0 1-80-15,-1 2 0 0,-2 0-16 0,0 1 0 0,-1 1-240 0,0-2 176 16,-1 1-176-16,-1-1 160 0,1-2-160 0,0-1 0 16,0 1 0-16,0-2 0 0,0 1 0 0,0-4 0 15,2 0 0-15,-1-1 0 0,0 0-256 0,0-2 0 16,3 0 16-16,-1-3 0 16,2-2-1088-16,0 1-208 0,3-4-64 0,1-4-15744 15</inkml:trace>
  <inkml:trace contextRef="#ctx0" brushRef="#br0" timeOffset="125017.5">26230 6041 14735 0,'-2'0'1312'0,"1"2"-1056"16,0-2-256-16,0 1 0 0,0 2 2880 0,-2-1 512 16,-2 2 96-16,-2 5 32 0,-4 2-400 0,-2 4-80 0,2 1-16 15,1 0 0-15,2 2-1776 0,0-2-352 0,3 3-80 0,1-1-16 16,2 2-480-16,3-4-112 0,2 3-16 0,2-4 0 15,1 2-192-15,2-2 176 0,-8-15-176 0,25 26 160 16,-25-26-160-16,0 0 0 0,56 25 0 0,-56-25 0 16,0 0 0-16,65 3 0 0,-65-3-128 0,0 0 128 31,63-16-560-31,-63 16-32 0,0 0-16 0,52-26 0 0,-52 26-704 16,0 0-144-16,33-37-16 0,-33 37-16 0,11-28 1056 0,-9 14 224 0,-1-3 32 0,-1-1 16 15,-2 4 912-15,-2-2 176 0,-2-4 32 0,-1 1 16 16,-1 1-144-16,-3-1-48 0,0 3 0 0,0 0 0 15,-2 4-400-15,0-2-96 0,-2 5-16 0,0-1 0 16,-1 4-96-16,1 3-32 0,2 0 0 0,0 1 0 16,3 4-144-16,2-2 0 0,0 3 0 0,2 0 128 15,4 0-464-15,0 0-112 0</inkml:trace>
  <inkml:trace contextRef="#ctx0" brushRef="#br0" timeOffset="126198.33">22895 6486 2751 0,'-8'0'256'0,"1"1"-256"0,1 1 0 0,-2-2 0 15,5 3 816-15,-4-3 112 0,-2 0 32 0,-8 4 0 16,-2-2 1280-16,0 2 256 0,4-2 48 0,4 2 16 0,4-4-416 0,2 0-80 0,5 0-16 0,3-2 0 31,4-2-704-31,-7 4-160 0,0 0-32 0,0 0 0 0,53-22 160 0,-53 22 32 0,0 0 0 0,0 0 0 16,74-16 80-16,-74 16 32 0,58-7 0 0,-58 7 0 16,67-3-416-1,-67 3-80-15,69 1 0 0,-69-1-16 0,71 6-576 0,-71-6-112 16,73 9-32-16,-73-9 0 0,74 10-224 0,-74-10 176 15,75 7-176-15,-75-7 160 0,77 9-160 0,-77-9 0 16,93 6 0-16,-93-6 0 0,107 0 0 0,-51-3 0 16,0 2 128-16,-1-4-128 0,1 1 0 0,1-2 128 15,-57 6-128-15,109-6 128 0,-53 5-128 0,3 1 128 16,-3 0-128-16,0 0 128 0,-56 0-128 0,99 0 0 16,-99 0 0-16,88 0 128 0,-88 0-128 0,100 4 0 15,-100-4 0-15,103 7 0 0,-103-7 0 0,96 9 0 16,-96-9 0-16,82 10 128 0,-82-10-128 0,86 12 0 0,-86-12 0 15,81 10 0-15,-81-10 0 0,89 12 0 0,-89-12 0 16,95 10 0-16,-95-10 0 0,85 9 0 0,-85-9 0 0,77 6 0 0,-77-6 0 0,71 4 0 16,-71-4 0-16,64 2 0 0,-64-2 0 0,69 0 0 15,-69 0 128-15,73 0-128 0,-73 0 0 0,68 0 128 16,-68 0-128-16,63 0 128 16,-63 0-128-16,60 0 128 0,-60 0-128 0,61 0 128 15,-61 0-128-15,62 1 0 0,-62-1 0 0,62 3 128 16,-62-3-128-16,66 0 0 0,-66 0 0 0,72-4 0 15,-72 4 0-15,71-6 0 0,-71 6 0 0,59-6 0 16,-59 6 0-16,0 0 0 0,74-6 0 0,-74 6 0 16,0 0 0-16,58-4 0 0,-58 4 0 0,0 0 0 15,0 0 0-15,55 12 0 0,-55-12 0 0,0 0 0 0,0 0 0 0,39 22 0 16,-39-22 0-16,0 0 0 0,0 0-320 0,34 29-64 0,-34-29 0 0,0 0 0 31,0 0-1408-31,0 0-304 0,0 0-48 0,0 0-14176 0</inkml:trace>
  <inkml:trace contextRef="#ctx0" brushRef="#br0" timeOffset="127003.05">24412 6713 18431 0,'-7'-2'816'0,"3"-1"160"0,0 2-784 0,0-1-192 0,2 0 0 0,2 2 0 16,-1 0 1424-16,-2-2 240 0,0 2 64 0,0-3 0 0,-1 2 768 16,2 1 144-16,1 0 48 0,2 0 0 0,1 0-1072 0,3 1-208 15,-5-1-32-15,0 0-16 0,0 0-688 0,0 0-144 16,46 21-16-16,-46-21-16 0,0 0-192 0,0 0-48 15,0 0 0-15,56 20 0 0,-56-20-96 0,0 0-32 16,47 16 0-16,-47-16 0 0,0 0-128 0,0 0 0 16,52 21 0-16,-52-21 0 0,0 0 0 0,0 0 0 15,0 0 0-15,24 26 0 0,-24-19 0 0,-1-5 0 16,0 4 0-16,-3-2 0 0,2 0 0 0,-2-2 0 16,-2 2 0-16,0-2 0 0,-2-1 0 0,1 2 0 15,-1-1 0-15,0-2 0 0,0 2 0 0,1 0 0 16,-1-2 0-16,2 0 0 0,-1 0 0 0,1 0 0 15,1 3 0-15,1-3 0 0,2 0 0 0,-1-3 0 0,2 6 0 16,2-3 128-16,0 0-128 0,1 0 160 16,1 0-160-16,2 0 160 0,0 0-160 0,-5 0 0 0,0 0 0 0,0 0 128 15,0 0-128-15,0 0 0 0,45 16 0 0,-45-16 128 16,0 0-128-16,0 0 0 0,31 28 0 0,-24-18 128 16,-1 0-128-16,-1 0 0 0,-1 1 0 0,0-1 0 15,-2 0 0-15,-1 0 0 0,2-2 0 0,-3 2 0 16,1-4 0-16,-1 4 0 0,0-4 0 0,-1 3 0 15,-1-3 0-15,1 2 0 0,0-2 0 0,-1 0 0 16,-1 0 0-16,-1 0 0 0,1 2 0 0,-2 1 0 16,1-3 0-16,-1 0 0 0,0 0 0 0,-1 0 0 15,0 0 0-15,-2-2 0 0,1 0 0 0,-2-2 0 0,1 2 0 0,-4-2 0 0,1 0 0 0,0-2 0 16,1 0 0-16,-2-2 0 0,-2 2 128 0,0-4-128 16,-1-1 0-16,1 0 0 15,2 1 0-15,1-2 0 0,1 0 0 0,1-1 0 16,2 1 0-16,0 3 0 0,2-1 0 0,3-1 0 15,0 1 0-15,0 2 0 0,4 0-192 0,-1-3 16 16,2 4 16-16,2-2 0 16,-5 3-640-16,0 0-128 0,0 0-32 0,0 0-16992 15</inkml:trace>
  <inkml:trace contextRef="#ctx0" brushRef="#br0" timeOffset="127453.12">25164 6815 24879 0,'-5'0'1088'0,"2"-3"256"0,1 2-1088 0,-1 1-256 0,1 0 0 0,0 0 0 15,-2 0 2704-15,-2-2 496 0,-4 2 80 0,-3 2 32 16,-1-2-1536-16,-3 1-304 0,3 2-64 0,0-1-16 0,0 2-784 0,1 0-160 16,0-1-16-16,2 2-16 15,-1 1-144-15,0 2-16 0,0 1-16 0,1-2 0 16,1 4-96-16,2-1-16 0,0 2 0 0,2 2 0 15,0-2-128-15,2 4 0 0,1-1 144 0,1 1-144 0,1-2 0 0,1 1 0 0,1 2 0 0,2 2 0 32,1 2 0-32,2-5 0 0,0 2 0 0,4-2 0 15,1 0 0-15,0-3 0 0,-11-13 0 0,0 0 0 16,37 28 0-16,-37-28 0 0,0 0 0 0,50 19 0 16,-50-19 0-16,0 0-128 0,0 0 128 0,63 10 0 0,-63-10-144 0,0 0 144 15,0 0-160-15,0 0 160 16,0 0-320-16,0 0 48 0,53-15 0 0,-53 11 0 0,0 0 272 0,-3-1-160 0,0 2 160 0,-2-3-128 15,-1 2 128-15,-2-2 0 16,-1 2 0-16,0-2 0 0,-1 3 0 0,0 0 144 16,-3-1-144-16,2 1 160 0,1 0-32 0,-1 3 0 15,-1 0 0-15,-2 0 0 0,2 0-128 0,-2 3 128 16,1 0-128-16,-2 1 128 0,4 2-128 0,0-3 0 16,3 0 0-16,2 1 0 0,2-2 0 0,3-1 0 15,1 2 0-15,1-3 0 16,3 0-688-16,1-3-64 0,-5 3-16 0,0 0-17984 0</inkml:trace>
  <inkml:trace contextRef="#ctx0" brushRef="#br0" timeOffset="128550.48">27161 6482 14735 0,'1'0'1312'15,"0"-2"-1056"-15,1 2-256 0,-1 0 0 0,0 0 2464 0,0 0 432 16,2 0 96-16,-3 0 16 0,0 0 416 0,0 0 96 15,0 0 0-15,0 0 16 0,63 9-2080 0,-63-9-432 16,0 0-64-16,0 0-32 0,57 7-560 0,-57-7-112 16,0 0-32-16,0 0 0 0,53 6-224 0,-53-6 0 15,0 0 128-15,0 0-128 0,0 0 0 0,59 7 0 16,-59-7 0-16,0 0 0 0,0 0 0 0,0 0-192 16,0 0 192-16,0 0-12624 15,0 0-2416-15</inkml:trace>
  <inkml:trace contextRef="#ctx0" brushRef="#br0" timeOffset="128768.27">27216 6682 23951 0,'4'3'1056'0,"0"-2"224"0,-4-1-1024 0,0 0-256 0,0 0 0 0,0 0 0 15,0 0 2224-15,0 0 384 0,0 0 80 0,0 0 0 16,58 9-720-16,-58-9-160 0,0 0-16 0,0 0-16 15,64 0-1200-15,-64 0-224 0,0 0-48 0,0 0-16 16,62 6-288-16,-62-6 0 0,0 0 0 0,0 0 0 16,0 0 0-16,58 10-192 0,-58-10 16 0,0 0-17936 15</inkml:trace>
  <inkml:trace contextRef="#ctx0" brushRef="#br0" timeOffset="130150.26">28480 6106 7359 0,'0'-6'656'0,"0"1"-528"0,0 1-128 0,1 3 0 15,-1 1 2256-15,2-2 432 0,0-7 64 0,1-1 32 16,2-6 1056-16,1 0 224 0,-6 16 32 0,17-32 16 16,-17 32-1728-16,0 0-336 0,36-34-80 0,-36 34-16 15,0 0-1056-15,43-18-192 0,-43 18-64 0,0 0 0 16,0 0-272-16,51 0-64 0,-51 0-16 0,0 0 0 16,0 0-160-16,41 28-128 0,-41-28 192 0,0 0-192 15,26 37 128-15,-26-37-128 0,15 29 0 0,-9-17 0 16,-1 2 0-16,-3 1 0 0,-1-3 0 0,-2 0 0 15,-1 2-128-15,-3-2-48 0,-1 1 0 0,-4-3 0 0,-1 2-32 16,-2-2-16-16,-2 0 0 0,-2 0 0 0,0-2 80 16,-1-2 16-16,0 1 0 0,1-4 0 0,-1 0 128 0,0-1 0 0,-1-2 0 0,-1-1 0 15,2 0 0-15,2-2 0 16,2 0 0-16,4-1 0 0,2 1 0 0,1 0 0 16,4-2 0-16,1 0 0 0,2 2 0 0,3 0 128 15,-1 0-128-15,-2 3 176 0,0 0-32 0,0 0 0 16,0 0 0-16,0 0 0 0,0 0-144 0,54-10 160 15,-54 10-160-15,0 0 160 0,0 0-160 0,55 10 192 16,-55-10-192-16,0 0 192 0,53 20-192 0,-53-20 0 16,0 0 144-16,52 25-144 0,-52-25 0 0,0 0 0 0,47 24 0 15,-47-24 0-15,0 0 0 0,37 24-160 16,-37-24 16-16,0 0-12416 16,0 0-2480-16</inkml:trace>
  <inkml:trace contextRef="#ctx0" brushRef="#br0" timeOffset="130552.55">29070 6038 9215 0,'0'-1'816'0,"0"-2"-656"0,0 3-160 0,0 0 0 16,0 0 2832-16,0 0 544 0,0 3 96 0,-1-3 32 16,0 1 848-16,-2 4 160 0,1-1 32 0,-3 2 16 15,0 3-2848-15,-1 2-576 0,-1 0-112 0,1 2-32 16,1 0-544-16,0-1-96 0,0 4-32 0,3-3 0 0,1 3-128 0,1-4-16 15,2 4-16-15,2-2 0 16,-4-14-160-16,15 25 0 0,-15-25 0 0,0 0 128 16,44 28-128-16,-44-28 0 0,0 0 0 0,72 15 0 0,-72-15-128 15,64-3 128-15,-64 3-160 0,65-10 160 16,-65 10-480-16,49-9 0 0,-49 9 0 0,0 0 0 16,52-25 128-16,-52 25 32 0,0 0 0 0,21-29 0 0,-20 17 320 0,-2 0 0 15,-4 2 128-15,-1-3-128 0,-3 0 448 0,-2 2 0 16,-3 0 0-16,0-1 0 0,-2 0 64 0,-1 1 32 15,-1 0 0-15,-1 1 0 0,2 2-224 0,0 2-32 16,-3 0-16-16,0 1 0 0,0 1-144 0,2 3-128 16,1 1 144-16,0 0-144 0,5 0 0 0,0 1 128 15,3 2-128-15,2 1 0 0,2-1-192 0,1 2-64 16,3-1-32-16,1 2 0 0,1 0-608 0,1 2-128 0,-2-8-32 0,10 21-17680 16</inkml:trace>
  <inkml:trace contextRef="#ctx0" brushRef="#br0" timeOffset="130984.26">28360 6477 11967 0,'-7'-1'528'0,"3"1"112"0,2 0-512 0,0 0-128 15,1 0 0-15,1 0 0 0,0 0 2496 0,1 0 448 16,1 0 112-16,0 0 16 0,-2 0-64 0,0 0-16 15,0 0 0-15,0 0 0 0,58 10-1168 0,-58-10-224 16,0 0-64-16,66 6 0 0,-66-6-768 0,72 4-176 16,-72-4-16-16,101 6-16 0,-44-4-176 0,0 0-16 15,-2 0-16-15,0-2 0 0,0 0-32 0,-3 0-16 16,-52 0 0-16,87 0 0 0,-87 0-144 0,88 0-32 16,-88 0 0-16,81 0 0 0,-81 0-128 0,67-2 0 15,-67 2 0-15,51 0 0 0,-51 0 0 0,0 0 0 0,53 0 0 0,-53 0 0 16,0 0-496-16,0 0-80 0,0 0 0 0,0 0-16 31,0 0-592-31,0 0-112 0,0 0-32 0,0 0-16016 0</inkml:trace>
  <inkml:trace contextRef="#ctx0" brushRef="#br0" timeOffset="131751.34">28603 6843 8287 0,'-9'-6'368'0,"3"2"80"0,2 2-448 0,2-1 0 15,0 2 0-15,1 1 0 0,0-2 2320 0,-2-1 384 16,1-1 80-16,-2 1 16 0,1-3 592 0,-1-1 128 16,3 4 32-16,-1-2 0 0,4 1-1120 0,-2 4-208 0,0 0-48 0,0 0-16 15,0 0-1216-15,0 0-240 0,0 0-64 16,0 0 0-16,54-14-240 0,-54 14-48 0,0 0-16 15,0 0 0-15,0 0-128 0,57 13-16 0,-57-13-16 0,0 0 0 16,0 0-176-16,41 22 128 0,-41-22-128 0,0 0 128 16,0 0-128-16,24 22 0 0,-24-22 0 0,0 0 0 0,5 16 0 0,-6-9 0 15,0-4 0-15,-3 0 0 16,-1 3 0-16,-1-2 0 0,0-2 0 16,-2 2 0-16,0-1 0 0,-2 0 0 0,0 1-176 0,0-2 176 15,1-1-256-15,0 2 48 0,0-1 0 0,-1-2 0 16,1 2 208-16,3 0-144 0,0-2 144 0,2 0-128 15,2 0 128-15,-1 3 0 0,3-3 0 0,2 0 0 16,-2 0 0-16,0 0 0 0,0 0 0 0,0 0 0 16,0 0 0-16,0 0 0 0,0 0 0 0,0 0 0 15,43 25 240-15,-43-25-32 0,0 0 0 0,0 0 0 16,26 29-32-16,-26-29-16 0,12 18 0 0,-12-18 0 16,15 23-160-16,-15-23 0 0,14 22 144 0,-14-22-144 0,12 22 0 15,-12-22 0-15,12 23 0 0,-12-23 128 0,9 18-128 16,-9-18 0-16,7 16 0 0,-7-16 0 0,5 12 0 0,-5-12 0 15,3 13 0-15,-4-9 0 0,-1-1 0 0,1 1 0 16,0 1 0-16,-2-1 0 0,1-2 0 16,-3 2 0-16,1-2 0 0,-2 0 0 0,-1 0 0 15,-2-2 0-15,0 1 0 0,-2-1 0 0,0 0 0 0,-1-1 0 16,-3 1 0-16,0-4 0 0,-2 4 0 0,1-2 0 16,1-2 0-16,1 2 0 0,1-2 0 0,0-1 0 15,0 1 0-15,0 1 128 0,3-1-128 0,2 1 0 16,2 0 0-16,1 0 0 0,2 1 0 0,1-2 0 15,-1 2-144-15,3 0 144 0,0 2-256 0,0 0 0 16,0 0 16-16,0 0 0 16,0 0-432-16,0 0-96 0,47-27 0 0,-47 27-17456 0</inkml:trace>
  <inkml:trace contextRef="#ctx0" brushRef="#br0" timeOffset="132261.09">29280 6896 1839 0,'-1'-5'160'15,"1"2"-160"-15,0 0 0 0,0 2 0 0,-1 1 3456 0,0-3 672 16,-1 0 128-16,0-3 32 0,-3-3 448 0,0-1 112 15,-1 0 16-15,0 0 0 0,-2 2-2560 0,1 0-496 16,-1 2-96-16,0 4-32 0,-1-2-976 0,-1 4-208 16,0 0-48-16,0 0 0 0,-1 4 0 0,1-2-16 15,-1 4 0-15,0 2 0 0,1 0-192 0,-1 2-48 16,0 3 0-16,1-1 0 0,1 1-192 0,1 4 144 16,-1 1-144-16,2 1 128 0,0-1-128 0,3 2 0 15,-1 2 0-15,2-2 0 0,2 4 0 0,1-2 0 16,2-2 0-16,3 1 0 0,1-4 0 0,2-1 0 15,-8-16 0-15,23 27 0 0,-23-27 0 0,0 0 0 0,49 29 0 0,-49-29 0 0,0 0-128 0,55 6 128 16,-55-6 0-16,0 0 0 0,57-5-192 16,-57 5 48-1,0 0 0-15,0 0 0 0,55-20-176 0,-55 20-48 16,0 0 0-16,0 0 0 0,0 0 112 0,30-28 32 0,-28 21 0 0,-2-1 0 16,-3 3 224-16,0-4 0 0,-2 3 0 0,-3-1 0 15,0 2 0-15,-2 1 0 0,-2-2 0 16,0 3 0-16,-1 2 0 0,-1 1 192 0,-2 4-64 0,2-2-128 15,1 2 192-15,-1 0-64 0,2 1 0 0,-2 2-128 16,2-1 128-16,1 0-128 0,1 2 0 0,1-3 0 16,3 1 0-16,1-2 0 0,2-4 0 0,3 2-12720 15,0-2-2528-15</inkml:trace>
  <inkml:trace contextRef="#ctx0" brushRef="#br0" timeOffset="134640.67">10647 1823 7359 0,'-8'0'656'0,"5"-3"-528"0,1 1-128 0,1 0 0 16,1 2 544-16,0-2 80 0,1 2 16 0,2-4 0 16,2 2 448-16,1-2 112 0,1 0 16 0,1 2 0 15,-1-1 816-15,1 3 160 0,-1 3 48 0,0 3 0 16,1 0-192-16,-1 4-16 0,-1 4-16 0,2 1 0 15,-3 1-320-15,1-2-64 0,0 6-16 0,0 3 0 16,-1 1-784-16,0-2-176 0,1 4-16 0,1 2-16 16,-1 0-448-16,0 1-176 0,1 0 128 0,0-2-128 15,-1-4 0-15,0-6 0 0,0-2 0 0,0-9 0 16,2-2 0-16,-8-4-176 0,0 0 176 0,0 0-128 16,52-48 128-16,-29 17 0 0,9-14 0 0,14-16-128 15,15-14 384-15,5-7 96 0,-5 12 16 0,2-2 0 16,9-4-368-16,8-10 0 0,12-3 0 0,-1 4 0 15,-5 11 0-15,-9 12 0 0,-6 6 0 0,-6 12 0 16,-3 3 0-16,-2 11 0 0,-6 2 0 0,-1 5-11360 16,-53 23-2288-16</inkml:trace>
  <inkml:trace contextRef="#ctx0" brushRef="#br0" timeOffset="135703.84">30110 6425 17503 0,'5'0'1552'0,"-1"-2"-1232"16,-1 2-320-16,-1 0 0 0,-1 2 1184 0,0-2 176 0,2 0 48 0,2 1 0 15,-5-1 1216-15,0 0 256 0,0 0 64 0,0 0 0 0,33 35-1344 0,-28-25-256 16,-1 2-48-16,-1 3-16 0,0 1-704 0,-2 0-160 15,0 0-32-15,-1 3 0 0,0-1-256 0,0 0-128 16,0-1 128-16,0-1-128 0,1 0 0 0,-1-3 0 16,2-1 0-16,0-6 0 15,3 2 0-15,-5-8 0 0,0 0 0 0,0 0 0 16,48-16 0-16,-48 16 0 0,49-41 176 0,-19 15-176 16,8-8 400-16,1 1-16 0,7-4 0 0,13-8 0 0,17-12-224 0,11-3-160 0,9-2 192 15,-1 4-192-15,-6 5 0 0,9-2 0 0,9 0 0 0,3 0-18352 31</inkml:trace>
  <inkml:trace contextRef="#ctx0" brushRef="#br0" timeOffset="153950.23">3203 8725 7359 0,'2'-13'656'16,"1"-1"-528"-16,-1 5-128 0,-1 3 0 16,1 3 1312-16,-1-4 224 0,1-9 64 0,3-11 0 15,0-5 1200-15,0 0 240 0,-1 3 48 0,0 5 16 16,-2 5-32-16,-1 5 0 0,-1 6 0 0,0 2 0 16,0 4-1184-16,0 2-240 0,-1 4-48 0,0 2-16 0,1 2-816 0,-1 4-144 15,1 3-48-15,-2 1 0 0,-1 9-304 0,-1 1-64 16,-1 0-16-16,0 5 0 0,0-1 176 0,3 3 16 15,-1 1 16-15,3 1 0 0,0-1-144 0,-1 1-48 16,1 1 0-16,-1 1 0 0,-1 1-208 0,1 9 0 16,0 8 0-16,0 4 0 0,1 2 0 0,1-4 0 15,0 2 0-15,2-3 0 0,-1-7 0 0,1-4 0 16,3-5-128-16,-1-7 128 0,-2-9-368 0,2-4-16 0,3-5 0 0,-2-3 0 31,1-6-336-31,0-6-80 0,-3 0-16 0,3-8 0 16,-7 8-1296-16,0 0-256 0,17-57-48 0,-12 21-13584 0</inkml:trace>
  <inkml:trace contextRef="#ctx0" brushRef="#br0" timeOffset="154365.9">3267 8449 22111 0,'-15'0'976'0,"5"0"208"0,2 0-944 0,1 0-240 0,4 3 0 0,0-3 0 16,1 1 2496-16,-3 2 464 0,-3-1 96 0,-2 2 16 15,2 2-704-15,2-3-144 0,1 0-32 0,2-2 0 16,2 2-1424-16,2-1-272 0,3 0-64 0,2 0-16 16,0 1-256-16,2 0-160 0,-8-3 192 0,0 0-192 15,36 13 128-15,-36-13-128 0,30 12 0 0,-30-12 0 16,39 17 0-16,-18-6 0 0,2 2 0 0,2 0 0 16,1 2 0-16,0-1 0 0,2-1 0 0,-2 0 0 0,0 2 0 0,-2-2 0 0,-2 3 0 15,-2 2 0-15,-2-2 0 0,-4-3 0 16,-3 3 0-16,-2-3 0 0,-3-1 0 0,-2 1 0 0,-2-1 0 0,-3-2 0 0,0 2 0 15,-4 1 0 1,-3-1 0-16,-2-2 0 0,-2 0 0 0,-5 0 0 0,1-1 0 0,-5 0 0 16,-3-3 144-16,1 3-144 15,-1-2 0-15,-3 2 144 0,-3-3 64 0,-2 0 16 16,-2 2 0-16,0-2 0 0,2 0-64 0,2 0-16 16,2 1 0-16,3-1 0 0,3 1-144 0,7-2 0 15,5-1 0-15,4-2 128 0,2 2-128 0,3-3 0 16,2 2 0-16,3-3 0 0,3 2 0 0,-7-2 0 15,0 0 0-15,0 0 0 0,59-12-128 0,-59 12 128 16,0 0-160-16,76-26 160 16,-76 26-912-16,55-19-96 0</inkml:trace>
  <inkml:trace contextRef="#ctx0" brushRef="#br0" timeOffset="155326.71">4231 8620 8287 0,'0'0'736'0,"0"-2"-592"0,0 2-144 0,0-2 0 16,-1 2 1664-16,1 0 288 0,-1-5 64 0,0 4 16 16,-2-2 1296-16,1-2 256 0,-2 1 48 0,-1 0 16 15,0 2-976-15,-2 2-192 0,-1 0-48 0,-2 0 0 16,2 2-1088-16,-2 2-240 0,0-2-32 0,-1 5-16 16,0-3-544-16,-2 1-128 0,1 3 0 0,0-2-16 15,-1 3-176-15,3-6-48 0,1 4 0 0,-1-4 0 16,0 3-144-16,1 1 0 0,2-2 144 0,2 0-144 15,1 0 0-15,0-2 128 0,3 3-128 0,0 1 0 16,1-1 0-16,2 0 0 0,1 1 0 0,2 2 128 16,1-2-128-16,1 2 0 0,2-3 0 0,0 4 0 15,1-1 0-15,1-2 0 0,0 6 0 0,0-5 0 16,0 2 0-16,-1 0 0 0,-1-1 0 0,-1-3 0 16,0 0 0-16,-2 1 0 0,0-3 0 0,-1 1 0 0,-1-1 0 15,-1 0 0-15,0 1 0 0,-3-1 0 0,1 1 0 0,-2 2 0 16,-3-1 0-16,0-3 0 0,0 4 0 0,-3-1 0 15,0 0 0-15,-3 0 0 0,1 0 0 0,-3 2 0 16,-2-2 0-16,0 3 0 0,0-4 0 0,-1 3 0 16,0-2 0-16,0 1 0 0,1 0 0 0,-1 2 0 15,2-3 0-15,4 3 0 0,1-3 0 0,2-1 0 16,2 0 0-16,2 1 0 0,0-2 0 0,2-2 0 16,3 3 0-16,-1 1 0 0,2-1 0 0,0 1 0 15,1 0 0-15,1 4 0 0,1-3 0 0,1 2 0 16,-2 0 0-16,1 1 0 0,2-3 160 0,0 3-32 15,1 1-128-15,0-1 192 0,-1 0-192 0,0-1 0 0,1 1 128 0,-1-3-128 16,-1 2 0-16,-2-3 0 16,1 3 0-16,-2-2 0 0,0-1 0 0,-3 0 0 0,2-2 0 15,-3 2 0-15,1 0 0 0,-2-2 0 0,2 2 0 0,-4-1 0 16,1 3 0-16,-1 0 0 0,-1-1 0 0,0 2 0 16,-1-1 0-16,-1 1 0 0,0 0 0 0,-1 1 0 15,-2-1 0-15,1 0 0 0,-1 1 0 0,0-3 0 16,-1 2 0-16,1-2 0 0,-2 2 0 0,0-1 0 0,0 2 0 0,1 0 0 15,3 0 0-15,0 0 0 0,1 1 0 0,1-1 0 16,0 0 0-16,2 0 0 0,1 1 0 0,1 0 0 0,0 4 0 16,0-5 0-1,2 2 0-15,-1-3 0 0,2 2 0 0,-1 0 0 16,2-1 0-16,0 0 0 0,2-2 0 0,3 2 0 16,-1-3 0-16,3-1 0 0,2-3 0 0,-13-3 0 15,0 0 0-15,0 0 0 0,57 0 0 0,-57 0-160 16,0 0-640-16,54-19-128 0</inkml:trace>
  <inkml:trace contextRef="#ctx0" brushRef="#br0" timeOffset="155838.18">4599 9502 13823 0,'-9'6'1216'0,"4"-5"-960"0,1 0-256 0,3-1 0 15,1 0 1440-15,0 0 240 0,1-1 48 0,-1 0 16 0,3-5 1456 0,1 0 272 16,-4 6 64-16,0 0 16 0,0 0-1120 0,39-61-208 15,-39 61-48-15,35-44-16 0,-35 44-1200 0,42-56-224 16,-42 56-48-16,51-57-16 0,-51 57-160 0,47-48-16 16,-47 48-16-16,43-47 0 0,-43 47-272 0,38-45-48 15,-38 45-16-15,31-48 0 0,-31 48-144 0,0 0 0 16,40-63 0-16,-40 63 0 0,29-56 0 16,-29 56 0-16,30-52 0 0,-30 52 0 0,26-47 0 0,-26 47 0 15,18-47 0-15,-18 47 0 0,12-43-384 0,-12 43 0 16,-2-36 0-16,-1 21 0 15,-5 6-448-15,0 1-80 0,-2 2-32 0,-3 3-17600 0</inkml:trace>
  <inkml:trace contextRef="#ctx0" brushRef="#br0" timeOffset="156099.63">4574 8801 20271 0,'0'12'896'0,"0"-6"192"0,1 0-880 0,0-2-208 0,1 1 0 0,0-1 0 16,1 2 2528-16,2 6 464 0,3 8 80 0,3 6 32 16,3 3-400-16,0 4-80 0,2-1 0 0,-1-1-16 15,2 1-1664-15,-1-2-336 0,2 3-64 0,0-3-16 16,-3 1-224-16,1-3-48 0,-1 1-16 0,-1-3 0 16,-1-5-112-16,-2-3-128 0,2 2 176 0,-1-1-176 15,-3-6 0-15,1 0 0 0,-1-1 0 0,0 0 0 0,-3-4 0 0,1 0 0 16,-1 1 0-16,2-2 0 0,-2 0 0 0,-1-1-176 15,-1 0 32-15,-1 0 0 16,0 2-1472-16,-2-3-304 0</inkml:trace>
  <inkml:trace contextRef="#ctx0" brushRef="#br0" timeOffset="156451.26">5284 9116 8975 0,'-4'-4'192'0,"3"4"32"0,0-2 16 0,-1 2 32 0,2-3-272 0,0 2 0 0,2-1 0 0,-1 2 0 16,0-4 4400-16,3-1 816 0,1 4 160 0,1-3 48 15,0 2-1904-15,2 2-384 0,-8 0-80 0,0 0-16 16,0 0-1904-16,0 0-384 0,51 6-80 0,-51-6-16 16,0 0-256-16,35 10-48 0,-23-4-16 0,0-4 0 15,-12-2-96-15,0 0-32 0,32 10 0 0,-24-6 0 16,-8-4-208-16,0 0 0 0,0 0 0 0,0 0 0 16,0 0 0-16,41 4 0 0,-37-6 0 0,-2 2 0 15,0 0-576-15,-2 0-64 0,0-2-16 0,-2 2-18096 16</inkml:trace>
  <inkml:trace contextRef="#ctx0" brushRef="#br0" timeOffset="156684.26">5242 9250 11967 0,'-1'6'528'0,"1"-3"112"0,0 0-512 0,0-1-128 15,1-2 0-15,0 2 0 0,1 0 2208 0,3 1 416 16,4 0 64-16,2 3 32 0,-11-6 544 0,0 0 96 16,43 10 32-16,-43-10 0 0,0 0-1696 0,44 3-336 15,-44-3-64-15,0 0-16 0,0 0-704 0,52-3-128 0,-52 3-48 0,0 0 0 16,0 0-256-16,0 0-144 0,49-3 160 0,-49 3-160 16,0 0 0-16,0 0 0 0,0 0 0 0,0 0-11904 15,0 0-2384-15</inkml:trace>
  <inkml:trace contextRef="#ctx0" brushRef="#br0" timeOffset="157085.31">5837 8924 16575 0,'0'-1'736'0,"0"1"160"0,0 0-720 0,0-2-176 0,0 0 0 0,-2 4 0 31,2 0 3088-31,0-2 592 0,0 1 112 0,-1 2 32 0,1 1-752 0,0 0-160 16,0 3-32-16,0-1 0 0,0 4-1952 0,0-4-400 15,0 4-80-15,0 0 0 0,-1 0-160 0,1 1-32 16,-1 2 0-16,-1 0 0 0,0 0-80 0,1 2-32 16,-2 1 0-16,1-1 0 0,0 1-144 0,1-2 0 15,-1-2 0-15,-1 0 0 0,1-2 0 0,1 0 0 0,-2 0 0 0,2-1 0 0,2-1 0 16,0-1 0-1,1-2 0-15,0 0 0 0,3-4 0 0,-1 1 0 16,1-2 0-16,-2 0 0 0,2 0 0 0,1 0 0 16,-6 0 0-16,0 0 0 0,0 0 0 0,0 0 0 15,0 0 0-15,59-13 0 0,-59 13 256 0,0 0 0 16,0 0 16-16,52-13 0 0,-52 13-96 0,0 0-32 16,0 0 0-16,58-6 0 0,-58 6-144 0,0 0 0 0,0 0 0 0,52-2 0 15,-52 2 0-15,0 0 0 0,0 0 0 0,0 0 0 31,0 0-480-31,50-7-32 0,-50 7 0 0,0 0-12544 0,0 0-2496 0</inkml:trace>
  <inkml:trace contextRef="#ctx0" brushRef="#br0" timeOffset="157398.7">6058 8919 6447 0,'-4'4'576'0,"2"-4"-576"0,0 0 0 0,1 1 0 16,1 2 3824-16,0-3 656 0,0 2 128 0,0 2 16 0,-1 5-64 0,0 1-16 16,1 2 0-16,0 2 0 0,0 2-2816 0,0 2-576 15,1 1-128-15,0 0 0 0,0 4-272 0,-1 1-48 16,2 1-16-16,-1 1 0 0,0 0-144 0,-2 1-32 16,1-1 0-16,-1 2 0 0,-1-6-240 0,2 4-48 15,-1-2-16-15,0 0 0 0,0-2-208 0,-1-3 128 16,1-1-128-16,1-3 0 0,-1-1 0 0,1-2 0 15,0 1 0-15,0-1 0 0,0-2 0 0,1-3 0 16,0 2 0-16,-1-5 0 0,0-1 0 0,0 0-208 16,0-1 64-16,0-2 16 15,0 0-768-15,0-2-160 0,0-1-32 0,0-2 0 16,0 0-608-16,2-1-128 0</inkml:trace>
  <inkml:trace contextRef="#ctx0" brushRef="#br0" timeOffset="158139.94">6669 8870 9215 0,'-2'-3'816'0,"1"2"-656"0,0 1-160 0,1 0 0 16,0-2 2400-16,0 1 448 0,-1-2 96 0,-2 1 0 15,1 0 1344-15,-1 0 272 0,2-1 48 0,-1 2 16 16,0 2-2512-16,1 2-496 0,-1-1-96 0,2 2-32 16,-2 0-752-16,2 2-160 0,0 4-16 0,0 1-16 15,0 3-32-15,-1 2 0 0,1 5 0 0,-1 1 0 16,1-2-48-16,-1 4-16 0,0 9 0 0,1-2 0 15,0 1-128-15,1-1-48 0,0-3 0 0,1 0 0 16,0 1-144-16,-1-1-128 0,1 2 144 0,0-2-144 0,-1 1 0 16,-1-2 0-16,1 2 0 0,-1-1 0 15,0 0 0-15,0-2 0 0,0-7 0 0,-1-1 0 0,1 5 0 16,-3-1 0-16,2-2 0 0,-1-2 0 0,-1-4 0 0,0 1 0 0,0-3 0 0,-1-2 0 16,1 0 0-16,-1-4 0 15,1-3 0-15,1 0 0 0,1 0 0 0,-1-3 0 16,2 1 0-16,-1-2 0 0,0 1 0 0,1 0 0 15,-1-3 0-15,1 1 0 0,-1 1-128 0,1-2 128 16,-2-1-192-16,2-2 192 16,2 0-512-16,-1 0 0 0,0-3 0 0,-1 9 0 15,0 0-384-15,0 0-80 0,0 0-16 0,21-48-12096 16,-21 48-2416-16</inkml:trace>
  <inkml:trace contextRef="#ctx0" brushRef="#br0" timeOffset="158498.81">7035 9571 15663 0,'-1'0'688'0,"-1"-2"144"16,2-2-656-16,-1 1-176 0,0 2 0 0,1 1 0 15,0-2 3264-15,-1-2 608 0,1-5 128 0,-2 1 32 16,4 0-816-16,-2 8-144 0,0 0-48 0,0 0 0 16,19-54-1904-16,-19 54-384 0,0 0-80 0,35-53-16 0,-35 53-96 0,30-45-32 15,-30 45 0-15,33-44 0 0,-33 44-48 0,35-50-16 16,-35 50 0-16,37-44 0 0,-37 44-176 0,0 0-32 16,54-51-16-16,-54 51 0 0,0 0-224 0,43-43 0 15,-43 43 128-15,0 0-128 0,0 0 0 0,36-46 0 16,-36 46 0-16,0 0 0 0,0 0 0 0,16-47-128 15,-16 47 128-15,0 0-160 0,0 0 160 0,7-41 144 16,-7 31-16-16,-2 0-128 16,-1 2-1664-16,-2 0-432 0,0 3-80 0,-1 2-10672 15,-1 0-2128-15</inkml:trace>
  <inkml:trace contextRef="#ctx0" brushRef="#br0" timeOffset="158765.03">7025 8879 15663 0,'-3'6'688'0,"2"-3"144"0,1 0-656 0,0 1-176 0,0-1 0 0,0 1 0 16,1 1 2640-16,2 5 496 0,2 2 112 0,1 7 16 15,3 4 176-15,1 5 32 0,2-2 16 0,-1 2 0 16,1 0-2064-16,0-3-400 0,-1 1-96 0,-1-1-16 16,1 3-240-16,-1 1-48 0,-1-1-16 0,1-2 0 15,-1 0-240-15,-2-1-48 0,0-4-16 0,0 1 0 16,0 2-176-16,1-3-128 0,-1 1 192 0,-2-4-192 15,0-4 0-15,0-2 0 0,0 1 0 0,-1-1 0 16,-1-2 0-16,0-3 0 0,1 5 0 0,-3-6 0 16,1-3 0-16,0 4-176 0,0-6 32 0,-1 4 0 15,1-5-832-15,-1 0-176 0,0 0-16 0,0-3-18224 16</inkml:trace>
  <inkml:trace contextRef="#ctx0" brushRef="#br0" timeOffset="159517.63">7700 9169 911 0,'-4'-2'0'0,"1"-1"0"0,0 2 0 0,2-1 0 16,1 2 1344-16,0-3 176 0,0 3 32 0,0-1 16 16,-1-2 2176-16,1 1 432 0,0 1 96 0,1 1 16 15,0 0-224-15,2 3-32 0,-1 0-16 0,1 3 0 0,0-2-2016 0,1 2-400 16,1 1-64-16,-1 2-32 0,1 0-704 0,-1-2-144 16,3 2-16-16,-1-3-16 0,3 0-176 0,-1 1-16 15,2 0-16-15,-1-1 0 0,-1 0-176 0,1-2-48 16,1 2 0-16,0 0 0 0,1 0 0 0,-1 0-16 15,-2-2 0-15,2 2 0 0,-1 1-32 0,0-4 0 16,-1 2 0-16,1-1 0 0,-2 0-144 0,0 2 192 16,-1-4-192-16,-1 2 192 0,0-2-192 0,-2 0 0 15,1 0 0-15,-1-2 0 0,0 3 0 0,1-2 0 16,-2 1 0-16,0-2 0 0,-1 3 0 0,0-2 0 16,0 2 0-16,-1-3 0 0,0 1 0 0,-1 1 0 15,1-2 0-15,-2 0 0 0,0 0 128 0,0 3-128 0,0-3 0 0,-2 0 128 0,0 1 0 0,-1 1-128 31,0-2 192-31,0 0-64 0,-1 3-128 0,0-3 0 16,-2 4 144-16,2-2-144 0,-1 2 0 0,-1-3 0 0,0 2 0 0,0-1 128 16,0 2-128-16,0-2 0 0,-2 2 0 0,2 0 0 15,0 1 0-15,0-1 0 0,-1 1 0 16,2 2 0-16,-1-4 0 0,0 4 0 0,1-1 0 0,1-4 0 16,1 3 0-16,-1 1 0 0,1-1 0 0,-1 1 0 15,1 1 0-15,1-2 0 0,1 1 0 0,-1-1 0 0,1 1 0 16,1-2 0-16,1-2 0 0,-2 2 0 0,2-1 0 0,0 0-128 0,1-2 128 0,-2 2 0 31,2-1-384-31,0-2 16 0,0 0 0 0,2 1 0 16,-1 2-304-16,1-3-64 0,2 0-16 15,0 0 0-15,1 0-144 0,2-3-16 0,1 2-16 16,-8 1-17888-16</inkml:trace>
  <inkml:trace contextRef="#ctx0" brushRef="#br0" timeOffset="163690.65">8240 9094 3679 0,'-1'0'320'0,"0"-3"-320"0,0 3 0 0,-1-1 0 0,1 1 1744 0,0 0 288 15,1-2 48-15,-1 2 16 0,-1-4 1296 0,1 1 272 16,1 0 48-16,0-2 16 0,0 1-704 0,1 0-144 16,3 2-16-16,0-2-16 0,0 4-1248 0,1-2-256 15,0 0-64-15,-2 2 0 0,2 0-608 0,1-2-128 16,-2 4-32-16,0-2 0 0,1 4-128 0,0-4-48 15,0 4 0-15,0 0 0 0,-1 1-16 0,3-2-16 16,0 0 0-16,2 0 0 0,-1 0 768 0,2 1 144 16,-10-4 48-16,0 0 0 15,0 0-1776-15,57 2-336 0,-57-2-80 0,0 0-16 0,47 0 768 0,-47 0 176 16,0 0 0-16,40 7 0 0,-40-7 0 0,0 0 0 16,33 10 0-16,-25-3 0 0,-1-1 0 0,-2-3 0 15,-1 2 0-15,-1 2 0 0,0-1 0 0,-1-3 0 16,0 4 0-16,-1-1 0 0,-1-2 0 0,0 2 0 0,-1-3 0 0,-2 4 0 0,-1-1 0 0,1-4 0 15,0 0 0-15,-2 2 0 0,-2 3 0 0,-2-2 0 16,0 3 0-16,-2-2 0 16,0 1 0-16,0 0 0 0,-3 4 0 0,2-3 0 15,0 1 0-15,-2 3 0 0,2-3-128 0,-1 1 128 16,4-1 0-16,-3 1 0 0,3-3 0 0,0 2-144 16,4-3 928-16,0-2 192 0,4-2 48 0,-1 0 0 15,2-2-832-15,3 0-192 0,-1 0 0 0,3-2 0 16,2 0 0-16,-1 1 0 0,-6 1 0 0,0 0 0 15,0 0-720-15,0 0-144 0,0 0-32 16,58-9 0-16,-58 9 896 0,0 0 0 0,0 0 256 0,42 10-64 0,-31-6-192 16,-2 1 192-16,-1 1-192 0,1 0 192 0,0 0-192 0,-1-1 0 0,-2 1 0 15,-1 3 0-15,-1-3 0 0,0 0 0 16,0 0 0-16,-2 1 0 0,1 0 0 16,-1-1 0-16,-1 0 0 0,-1 1 0 0,1-1 0 0,-1 2 0 15,-1 0 0-15,0 1 0 0,0-3 0 0,-2 1 0 16,2-1 0-16,-1 3 0 0,-2 1 0 0,0-3 0 15,-1 4 0-15,0-1 0 0,-2-4 0 0,1 2 0 16,-2-2 0-16,1 0 0 0,-1 3 0 0,0-5 0 16,-1 2 128-16,-1 0-128 0,2-2 0 0,0 1 0 15,1-2 0-15,-2 1 0 0,0 0 0 0,1-2 0 16,-2 1 0-16,0-2 0 0,0 1 0 0,-1-4 0 16,0 2 0-16,0 0 0 0,2 0 0 0,-2-1 0 15,-1 1 0-15,-2 0 0 0,2-3 0 0,-1 3 0 0,1-2 128 0,-1 2-128 16,2 0 0-16,0 2 0 0,0-2 0 0,0 3 0 15,2-3 0-15,2 1 0 0,1 1 0 0,-1 1 0 16,3 1 0-16,-1-1 0 0,0 3 0 0,2-3 0 16,1 3 0-16,0 0 0 0,1-2 0 0,1 2 0 15,0-2 0-15,0 0 0 0,1 1 0 0,-1-2 0 32,2 1-528-32,0-2 16 0,2 1 0 0,1-2 0 0,0-1-256 0,2-1-32 0,-7 1-16 0,0 0-18000 0</inkml:trace>
  <inkml:trace contextRef="#ctx0" brushRef="#br0" timeOffset="165516.29">8976 8692 1839 0,'-5'-3'160'0,"1"3"-160"0,1 0 0 0,0 0 0 0,2 0 1376 0,0 0 240 16,-2 0 48-16,1 0 16 0,-2 3 176 0,0-3 16 15,1 1 16-15,0 2 0 0,1-6 368 0,1 3 80 16,-1 0 16-16,2 0 0 0,0 0 16 0,-1-1 0 15,1-2 0-15,0 1 0 0,-1 1-496 0,1-2-80 16,-1 0-32-16,1 0 0 0,0 1-784 0,0 0-144 16,0-1-48-16,0 3 0 0,0 0-384 15,0-2-80-15,1 4 0 0,-1-2-16 16,0 1-48-16,1-1-16 0,0 2 0 0,1 2 0 0,0-1-64 0,-1 0-16 16,2 0 0-16,-2 0 0 0,1 0-160 0,1 1 160 15,2 2-160-15,1-3 160 0,1 4-160 0,1-4 0 16,1 6 0-16,-2-3 0 0,-7-6 0 0,19 13 0 15,-12-7 0-15,2 4 0 0,-3-4 0 0,1 4 0 0,-1 0 0 16,2 2 0-16,-2-2 0 0,-1 2 0 0,1 1 0 16,-1-4 0-16,0 4 0 0,-1-1 0 0,1 1 0 0,-3-4 0 15,1 1 0-15,-1 3 0 0,-1-3 0 0,2 2 0 16,-3 0 0-16,0 1 0 0,0-3 0 0,-3 0 0 16,2 2 0-16,-3-2 0 0,2 0 0 0,-3 1 0 15,0-1 0-15,-1 0 0 0,-2 2 0 0,2-3 0 16,0 1 0-16,-1-3 0 0,2 2 128 0,0-3-128 15,0-3 0-15,0 4 0 0,1-4 0 0,0 2 0 0,1-1 0 0,-1 2 0 16,0-2 144-16,1 2-144 16,0-3 0-16,1 3 144 0,0-3-144 0,0 4 0 15,2-4 128-15,-1 0-128 0,1 1 0 0,1-2 0 0,0 2 128 16,0-2-128-16,2 2 0 0,-1 0 0 0,1-2 128 0,-1-1-128 16,0 4 0-16,0-3 0 0,2 2 0 15,-2-2 0-15,2 3 0 0,-2-2 0 16,2 1 128-16,-1 0-128 0,0 1 0 0,0 1 0 15,-1-2 0-15,1 2 0 0,-1 0 0 0,1 0 0 0,-2 4 144 0,0-4-144 16,2 4 0-16,-3-1 144 0,0-3-144 16,0 4 0-16,0-3 0 0,-2 2 128 0,0-3 752 0,1 2 144 15,-2-2 16-15,2 0 16 0,-2 0-800 0,2 0-256 16,-1-3 160-16,-1 0-160 0,1 0 128 0,-1 1-128 16,0-2 0-16,0 2 128 0,1-2-128 0,-2 2 0 15,0 0 0-15,1-2 0 0,-1-1 0 16,0 2 128-16,2 1-128 0,-2-2 0 15,1 1-656-15,1 0-224 0,-1 0-32 0,2 0-16 0,0-1 928 0,0 0 0 16,1 2 0-16,0-2 0 0,0 1 0 0,1-2 128 16,0 4-128-16,0-1 0 0,2-2 0 0,-1 2 0 0,3-3 0 0,0 2 0 0,-1-1 0 0,1 2 0 31,0-2 0-31,0 2 0 0,0-2 0 16,0 2 0-16,1-1 0 0,-1 2 0 0,0 0 0 0,0-2 0 15,0 0 0-15,-2 0 0 0,2 4 0 0,-1-4 0 0,0 3 0 16,-2 1 0-16,0-1 0 0,0 0 0 0,-1 0 0 0,0 0 128 0,1 2-128 0,-1-2 0 15,-1 0 0 1,-1 0 128-16,1 1-128 0,0-1 0 0,-2 0 0 0,1-2 0 16,0 2 0-16,0-4 0 0,-2 2 0 0,1 0 0 0,-1 1 0 0,1-2 0 0,-1 1 0 15,0 2 128 1,0-3-128-16,1 3 0 0,-1-2 0 0,2-2 128 16,1 3-128-16,-1 0 0 0,1-1 0 0,1 2 128 15,-1-2-128-15,0 1 0 0,0-1 0 0,0 3 0 0,0 1 0 16,0-2 0-16,-1 2 0 0,1 1 128 0,0-1-128 0,1 2 0 0,-1 0 0 0,0-1 0 15,0-2 0 1,1 3 0-16,-1 1 0 0,3 0 128 0,0 2-128 0,-1-1 0 16,0 0 0-16,1 1 0 0,-2-3 0 0,-1 2 0 15,1-3 0-15,-2 1 0 0,-2 2 0 0,0-2 0 16,-2 2 0-16,0-1 128 0,0 0-128 0,0-1 0 16,0 0 0-16,0-1 0 0,-1 1 0 0,-2-3 0 15,0 4 0-15,-2-1 128 0,0 0-128 0,-2-1 0 16,-2 3 0-16,-2-2 0 0,-1 2 0 0,-2-2 0 15,-1 0 0-15,2 0 0 0,-1 0 0 0,-1-1 0 16,3-1 0-16,0-4 0 16,3-4-432-16,6-3-96 0,0 0-32 0,6-3 0 0,0-8-304 0,2 14-64 0,10-33-16 0,-10 33-11904 15,24-42-2384 1</inkml:trace>
  <inkml:trace contextRef="#ctx0" brushRef="#br0" timeOffset="190676.72">9771 9319 3679 0,'-5'6'320'0,"2"-6"-320"0,0 0 0 0,2 0 0 0,0 0 480 0,-1 0 32 15,1-2 0-15,-1-2 0 0,-1 0 496 0,-2-2 96 16,0 0 32-16,2 0 0 15,-2-1 1264-15,1 4 256 0,0 0 48 0,1 2 16 16,-1-2 848-16,1 1 160 0,1 2 48 0,1 2 0 16,1-2-1232-16,0 0-240 0,2 3-64 0,1-3 0 15,0 0-1376-15,2 0-288 0,-5 0-48 0,0 0-16 0,0 0-96 0,0 0-32 0,52-3 0 0,-52 3 0 32,0 0-64-32,0 0-32 0,50-3 0 0,-50 3 0 15,0 0-96-15,0 0 0 0,40 3-16 0,-30 0 0 16,0-2-176-16,-10-1 128 0,0 0-128 0,32 6 128 15,-32-6-128-15,0 0 0 0,0 0 0 0,37 7 0 16,-37-7 0-16,0 0 0 0,0 0 0 0,0 0 0 0,0 0 0 16,0 0 0-16,0 0 0 0,0 0 0 0,47-7-144 15,-45 4 144-15,-1-1 0 0,0 1 0 0,-1 0-464 16,-1 3 16-16,0-3 0 0,-3 3 0 0,2 0-640 16,-3 3-128-16,1-2-32 0,-1 4-17184 15</inkml:trace>
  <inkml:trace contextRef="#ctx0" brushRef="#br0" timeOffset="191044.68">9733 9467 11055 0,'-5'3'240'0,"2"-2"48"0,2 1 16 0,-1-2 16 0,2 0-320 0,0 0 0 0,0 3 0 0,0-3 0 15,0 0 1792-15,1-3 320 0,0 3 48 0,3-2 16 16,0 1 1120-16,-4 1 224 0,0 0 64 0,0 0 0 16,0 0-992-16,0 0-192 0,0 0-32 0,52-13-16 15,-45 13-1312-15,0 2-256 0,2 0-48 0,0 1-16 16,-1-2-240-16,0 1-48 0,-2 1-16 0,0-2 0 15,2 1-160-15,0 1-48 0,-8-3 0 0,0 0 0 16,44 0-208-16,-44 0 128 0,0 0-128 0,0 0 0 16,56-12 0-16,-56 12 0 0,0 0 0 0,0 0 0 15,0 0 0-15,0 0 0 0,0 0 0 0,49-17 0 0,-47 17-224 16,-1 0 16-16,1 0 0 0,-1 0 0 16,-2 2-1056-16,-1 0-208 0</inkml:trace>
  <inkml:trace contextRef="#ctx0" brushRef="#br0" timeOffset="192112.37">10814 7960 18431 0,'-2'-6'1632'0,"0"2"-1312"15,1-2-320-15,-1 6 0 0,2 0 2048 0,-1-3 352 16,-1 0 64-16,-1-1 16 0,0-2 640 0,0-1 128 16,1 4 16-16,-1 0 16 0,1 1-1984 0,0 4-400 15,2 2-64-15,0 2-32 0,0 3-224 0,2 1-64 16,-1 0 0-16,0 4 0 0,-1 3-144 0,1 2-48 15,2 4 0-15,-2 1 0 0,2 7-128 0,-2 1-16 0,0-6-16 0,0 3 0 16,-1 2-160-16,2 0 128 0,-2-2-128 16,1 2 128-16,-1 0-128 0,0-5 0 0,0-1 0 0,0-3 0 15,-1 4 0-15,-1-1 0 0,2 0 0 0,-1-3 0 16,0-6 0-16,1 1 0 0,-1 4 0 0,-1-5 0 16,2-1 0-16,2-1 0 0,-2-4 0 0,1-2 0 15,0-2 0-15,0 1 0 0,1-4 0 0,-1 0 0 16,1-3 0-16,-1 0-144 0,2 0 144 0,-2-3 0 15,2 0-320-15,-2-2 32 0,1-2 16 0,0 0 0 16,-2 7-752 0,0 0-160-16,12-47-32 0,-12 47-17376 0</inkml:trace>
  <inkml:trace contextRef="#ctx0" brushRef="#br0" timeOffset="192558.16">10773 7877 11055 0,'-5'-4'976'15,"1"2"-784"-15,2-1-192 0,0 2 0 16,2 1 3056-16,-1-2 560 16,-1-1 112-16,-3-2 32 0,-1-1 304 0,-1-3 64 15,3 3 16-15,1-1 0 0,1 2-2512 0,0 1-496 16,1 4-112-16,1-4 0 0,1 4-464 0,1 0-96 16,0 0-16-16,1 2 0 0,1-2-128 0,1 2-48 15,-5-2 0-15,0 0 0 0,0 0-144 0,40 7-128 16,-40-7 192-16,0 0-192 0,52 12 128 0,-52-12-128 15,0 0 0-15,59 6 0 0,-59-6 0 0,0 0 0 0,58 11 0 0,-58-11 0 16,41 9 0-16,-41-9 0 0,37 12 0 0,-37-12 0 16,32 12 0-16,-32-12 0 0,26 16 0 0,-14-6 0 15,-4-1 0-15,1 1 0 0,-2 2 0 0,-2-2 0 16,0 2 0-16,-2 1 0 0,-2-1 0 0,-1-1 0 16,-1 0 0-16,-2 3 0 0,-1-2 0 0,-3 1 0 15,-3 3 128-15,-1 0-128 0,0-4 0 0,-4 1 0 16,-1 0 0-16,-1 2 0 0,-3-3 0 0,0 1 0 15,-2 0 0-15,0-4 0 0,1 2 0 0,0-2 0 0,2 0 0 0,0-2 0 16,2-1 0-16,0 0 0 16,1 1 0-16,0-1 0 0,3-4 0 0,3-1 0 15,5 2 0-15,2-3 0 0,3-3 0 0,1 1 0 16,1 1 0-16,-2 1 0 0,0 0 0 0,0 0-144 16,0 0 144-16,0 0-128 0,57-35 128 0,-57 35-128 15,0 0-896-15,61-22-160 0</inkml:trace>
  <inkml:trace contextRef="#ctx0" brushRef="#br0" timeOffset="193591.79">11648 7691 6447 0,'0'0'576'0,"0"0"-576"16,0 0 0-16,0 0 0 0,0 0 1616 0,0 0 224 16,0 0 32-16,0 0 16 0,0 0 1312 0,0 0 256 15,0 0 48-15,0 0 16 0,0 0-64 0,0 0-16 16,0 0 0-16,0 0 0 0,0 0-1968 0,0 0-384 16,5 13-64-16,-12-5-32 0,-1-1-432 0,0 0-96 15,-1 2-16-15,0-3 0 0,0 0-176 0,-3 2-32 16,1 0-16-16,0-2 0 0,0 1-96 0,-1 0-128 15,-1 2 176-15,1-2-176 0,2-2 0 0,0-1 0 0,-1-1 0 0,1 2 0 16,0 2 0-16,3-4 0 0,1 1 0 0,-1 0 0 16,3 1 1024-16,0 1 80 15,1-2 32-15,1 2 0 0,2-3-832 0,0 4-176 0,1-1-128 0,2 0 192 16,-1-2-192-16,2 2 0 0,-1 0 0 0,2-2 128 31,0 1-944-31,0 1-192 0,1 1-32 0,2-1-16 0,1 3 832 0,-2-3 224 0,2 2 0 0,-2-2 0 16,2 3 0-16,-2-3 0 0,-1 1 0 0,-1-1-128 15,0 1 128-15,-2 1 0 0,-1-3 0 0,-1 4 0 16,-1-3 0-16,-1 0 0 0,0 0 0 0,-2 2 0 16,1 0 0-16,-2-1 0 0,2-4 0 0,-2 3 0 0,0-2 0 0,-1 2 0 15,0 1 0-15,-1 1 0 0,1-2 0 0,-1 1 0 0,0 2 0 0,-1-2 0 16,-1 0 0-16,1 2 0 16,1-2 0-16,-2 2 0 0,-1-1 0 0,1 2 0 15,0 0 0-15,0-1-128 0,3-3 128 16,-1 0 0-16,1 2 0 0,1-5 0 0,3 2 0 0,1-3 0 15,1 3 0-15,1-5 0 0,2-3 0 0,-4 3 0 16,0 0 0-16,0 0 0 0,0 0 0 0,0 0 0 16,0 0 0-16,0 0 0 0,56-6 0 0,-56 6 0 15,0 0 0-15,28 10 0 0,-28-10 0 0,18 10 0 16,-11-5 0-16,0 1 0 0,0 0 0 0,-1-2 0 16,-1-1 0-16,0 4 0 0,0-1 0 0,-2-3 0 15,1 6 0-15,-3-3 0 0,2 4 0 0,-2 0 0 16,-1 0 0-16,-1 1 0 0,1 0 0 0,-3 2 0 15,1-1 0-15,-1 0 0 0,0-2 0 0,-2 0 0 0,0 3 0 0,-2 1 0 0,1-1 0 0,-1-1 0 16,-1-2 0-16,1 2 0 0,1-2 0 0,-3 3 0 16,-2-1 0-1,0 4 0-15,1-2 784 0,-1 2 192 0,0 2 48 16,1 1 0-16,1-3-832 0,1 0-192 0,1-1 0 16,1-2 0-1,3 0-832-15,0-3-176 0,3-2-16 0,0 0-16 0,3-3 816 0,0-2 224 0,1 0 0 0,1-2 0 16,1-1-320-16,-6 0 0 0,0 0 16 0,0 0 0 31,0 0-1136-31,58-23-224 0</inkml:trace>
  <inkml:trace contextRef="#ctx0" brushRef="#br0" timeOffset="194256.89">12110 8529 12895 0,'-2'2'1152'0,"1"-2"-928"15,0 0-224-15,1 0 0 0,0-2 2480 0,0 0 448 16,0 1 80-16,0 0 32 0,0 1 624 0,0 0 128 16,0 0 32-16,0 0 0 0,25-47-2096 0,-25 47-432 15,0 0-80-15,45-64 0 0,-45 64-512 0,41-54-80 16,-41 54-32-16,46-65 0 0,-46 65-32 0,46-54-16 16,-46 54 0-16,43-54 0 0,-43 54-176 0,37-47-48 15,-37 47 0-15,32-42 0 0,-32 42-176 0,0 0-144 16,29-48 192-16,-29 48-192 0,0 0 128 0,0 0-128 15,22-53 0-15,-22 53 0 0,0 0 0 0,0 0 0 16,12-51 0-16,-12 51 0 0,0 0 0 0,0 0 0 0,1-38 0 0,-2 32-144 31,-2-1-720-31,-1 1-144 0,-2 1-16 0,-1 4-12384 0,-1-3-2464 16</inkml:trace>
  <inkml:trace contextRef="#ctx0" brushRef="#br0" timeOffset="194542.02">12066 7908 9791 0,'2'5'208'0,"-1"0"48"0,0-2 16 0,1 0 0 0,1 1-272 0,-2-2 0 0,3 2 0 0,1 2 0 16,6 6 4144-16,4 8 768 0,2 1 144 0,2 5 48 0,2 3-1632 0,-2-1-320 15,1-2-64-15,-1 1-16 16,-2 2-1856-16,-1-1-368 0,3 4-80 0,-2-2 0 15,-2-2-352-15,-2 0-64 0,0-6-16 0,-2 0 0 0,0 0-160 0,-1-3-48 16,-1 1 0-16,-2-2 0 0,0 1 816 0,1-6 144 16,-1 2 48-16,0-2 0 15,-3-6-1712-15,1 2-320 0,0 1-80 0,-1-4-16 0,0-3 768 0,-1 1 224 16,1 1 0-16,-1-5 0 0,0 1-384 0,1-2 64 16,0-3 0-16,-2 2-18928 15</inkml:trace>
  <inkml:trace contextRef="#ctx0" brushRef="#br0" timeOffset="194926.78">12723 8158 10127 0,'-4'-3'448'0,"3"3"96"0,0 0-544 0,-1 0 0 0,1 0 0 0,1 0 0 16,0 0 4240-16,-1 0 752 0,1 3 128 0,0-2 48 15,1 1-1312-15,0 5-256 0,4-4-48 0,0 3-16 16,3 1-2256-16,0-4-464 0,-8-3-96 0,21 9-16 15,-21-9-272-15,26 10-64 0,-26-10-16 0,30 6 0 16,-30-6-160-16,0 0-16 0,43 4-16 0,-43-4 0 16,0 0-160-16,39 2 0 0,-39-2 0 0,0 0 0 0,0 0 0 0,38 0 0 15,-33 0 0-15,-1 0 0 0,-1 0 0 0,0 0-144 16,-2-2 144-16,2 1-160 16,-2-2-832-16,-1-3-160 0,1 2-48 0,-1-2-17824 15</inkml:trace>
  <inkml:trace contextRef="#ctx0" brushRef="#br0" timeOffset="195174">12714 8385 11967 0,'-2'1'528'0,"1"-1"112"0,1 3-512 0,1-3-128 0,0 0 0 0,0 0 0 0,0 0 3120 0,-1 0 592 16,0 0 112-16,0 0 16 0,0 0 0 0,0 0-16 15,54-15 0-15,-54 15 0 16,0 0-2400-16,0 0-464 0,50-12-112 0,-50 12-16 16,0 0-384-16,0 0-96 0,47-4-16 0,-47 4 0 15,0 0 624-15,0 0 112 0,40 0 16 0,-40 0 16 32,0 0-1728-32,0 0-336 0,0 0-80 0,37 4-16 0,-31-2 512 15,-1-2 96-15,1 3 32 0,0-3-18720 0</inkml:trace>
  <inkml:trace contextRef="#ctx0" brushRef="#br0" timeOffset="195608.89">13234 7997 16575 0,'0'0'736'0,"0"0"160"0,0 0-720 0,0 0-176 16,0 0 0-16,0 0 0 0,0 0 3120 0,0 0 592 15,0 0 112-15,0 0 16 0,0 0-800 0,0 0-160 16,0 0-48-16,0 0 0 0,0 0-1808 0,0 0-352 16,0 0-80-16,0 0-16 0,0 0-80 0,0 0-32 0,0 0 0 0,33 0 0 0,-32 7-192 0,0 2-32 15,-1 0-16-15,2 1 0 16,-4 2-96-16,2 1 0 0,-1 2-128 0,-1 1 192 0,0-2-192 0,0-2 0 16,0-2 0-16,-1-1 0 15,1 1 0-15,-1 0 0 0,1 0 0 0,-1-2 0 16,2 1 0-16,1-3-128 0,0 0 128 0,0 2 0 15,1-5 0-15,0 2-128 0,3-1 128 0,0-4 0 16,-4 0 0-16,0 0 0 0,0 0 0 0,0 0 0 16,0 0 0-16,38-2 0 0,-38 2 0 0,0 0 0 15,0 0 0-15,48-13 0 0,-48 13 0 0,0 0 0 0,0 0 720 0,51-7 256 0,-51 7 48 16,0 0 16-16,50 0-816 0,-50 0-224 16,33 1 0-16,-33-1 0 15,32 6 0-15,-32-6 0 0,0 0 128 0,47-1-128 16,-47 1-800-16,0 0-192 15,0 0-32-15,0 0-16 0,41-5 720 0,-41 5 160 0,0 0 32 0,0 0 0 16,0 0-896-16,0 0-192 0,0 0-16 0,0 0-17456 0</inkml:trace>
  <inkml:trace contextRef="#ctx0" brushRef="#br0" timeOffset="195974.98">13498 7941 20271 0,'-5'-1'896'0,"3"1"192"0,1-2-880 0,-1 0-208 16,1 2 0-16,1-2 0 0,0 2 3072 0,0 0 576 15,-1-3 128-15,1 2 0 0,0-1-1280 0,-1-2-272 16,1 4-48-16,0 0-16 0,0 0-1264 0,1 1-256 0,-1 4-64 0,1-1 0 16,-1 2-128-16,1 4-48 0,1 0 0 0,-1 5 0 15,0 1-32-15,1 2-16 0,0 2 0 0,-1-1 0 16,0 3-112-16,0 0-32 0,1 3 0 0,0 1 0 15,-1 0-32-15,2 1-16 0,-2-2 0 0,0 1 0 16,-1 0-160-16,2-2 160 0,-2 1-160 0,0-1 160 16,0-2-160-16,0-1 0 0,0 1 0 0,-2-6 0 15,2-1 0-15,0 1 0 0,0-3 0 0,2 0 0 16,-2-4 0-16,1-2 0 0,-1 2 0 0,1-5 0 16,0 2 0-16,1-4 0 0,-2-2-128 0,0 1 128 15,0-1-528 1,0-1-48-16,0 1 0 0,-2-2 0 0,1-1-464 0,-1 2-112 0,-1-1 0 0,1 2-11712 15,-2-3-2352-15</inkml:trace>
  <inkml:trace contextRef="#ctx0" brushRef="#br0" timeOffset="197008.5">14269 8409 2751 0,'1'0'256'0,"-1"-2"-256"0,1 2 0 0,-1 0 0 15,0 0 1152-15,0 0 192 0,1 0 48 0,-1-2 0 16,2 2 1024-16,-2 0 208 0,1 0 32 0,-2 0 16 15,-1 0 256-15,1 0 48 0,-1 2 16 0,-2-2 0 16,-1 0-240-16,-1 0-32 0,0 2-16 0,-3-2 0 16,0 2-1328-16,1-2-272 0,-4 3-48 0,3-2-16 15,-3 1-528-15,3 0-96 0,-3 3-32 0,3-2 0 0,0 0-160 0,1 0-32 16,0 4-16-16,2-1 0 0,1 1-176 0,0 2 0 16,2 0 0-16,2 0 128 0,1 1-128 0,0 0 0 15,2 0 0-15,2-1 0 0,1-2 0 0,0-1 0 16,1-1-144-16,0-1 144 0,-6-4 0 0,0 0 0 15,0 0 0-15,0 0 0 0,46-14-160 0,-46 14 160 16,0 0-128-16,0 0 128 0,42-43-240 0,-42 43 48 16,0 0 0-16,0 0 0 0,27-48 192 0,-27 48 0 0,0 0 0 0,0 0 0 0,0 0 0 0,0 0 0 15,0 0 0-15,0 0 0 16,0 0 0-16,0 0 0 16,0 0 160-16,0 0-160 0,0 0 256 0,0 0-48 0,0 0 0 0,0 0 0 0,0 0-16 0,0 0 0 31,14 13 0-31,-15-3 0 0,0 3-192 0,-1 2 176 0,0 1-176 15,1-3 160-15,-1 2-160 0,1-3 0 0,1 0 0 0,0-1 0 0,1-5 0 0,2 0 0 16,-1-6 0-16,-2 0 0 31,0 0-624-31,0 0-48 0,0 0-16 0,0 0-18384 0</inkml:trace>
  <inkml:trace contextRef="#ctx0" brushRef="#br0" timeOffset="197375.63">14419 8389 16575 0,'0'4'1472'15,"0"-2"-1168"-15,0-2-304 0,0 1 0 16,2 2 3008-16,-2-1 528 0,-2 2 112 0,2 5 32 16,-1 4-576-16,0 0-112 0,0 0-32 0,1 2 0 15,-2-3-1856-15,1 1-368 0,1-6-80 0,0 2-16 16,0-3-336-16,0 0-80 0,0 0-16 0,0-2 0 0,3-3-208 0,-1-2 0 16,-2 1 0-16,0 0 0 0,0 0 0 0,0 0 0 15,0 0 0-15,32-53-160 0,-32 53 160 0,0 0 0 16,0 0 0-16,30-51 0 0,-30 51 0 0,0 0 0 15,0 0 0-15,0 0 0 0,0 0 0 0,37-42 0 16,-37 42 0-16,0 0 128 0,0 0-128 0,0 0 0 16,0 0 0-16,0 0 0 0,19 10 0 0,-18-4 0 15,0 0 0-15,-1 2 128 0,1 1-128 0,-1 0 0 16,0 0 0-16,-1 2 128 0,1 0-128 0,-1 3 0 0,0-2 0 0,-1 1 0 16,1-1 0-16,0 0 128 0,0 0-128 0,-1-1 0 15,1-4 0-15,0 2 0 16,0-2 0-16,0 2 128 0,1-5-128 0,0-1 0 0,1 0 0 15,0-3 0-15,1 0 0 0,-2 0-128 0,0 0 128 16,0 0-128 0,0 0-560-16,0 0-96 0,30-42-32 0,-30 42-17776 0</inkml:trace>
  <inkml:trace contextRef="#ctx0" brushRef="#br0" timeOffset="197977.65">14798 8482 1839 0,'1'0'160'0,"0"0"-160"0,1-2 0 0,-2 2 0 15,0 0 2496-15,0 0 480 0,0 0 96 0,0-2 0 16,0 2 1536-16,-2-3 320 0,1 2 48 0,0 1 16 0,-3-2-1984 0,0 1-384 16,1 1-64-16,-2 0-32 0,0-3-1456 0,-3 3-304 15,2 0-48-15,-1 3-16 0,-1-2-160 0,1 2-32 16,0 2-16-16,-2 2 0 0,1 2-240 0,0 1-64 15,0 0 0-15,2 1 0 0,0 3-192 0,1-2 0 16,0-2 0-16,1 3 0 0,3-3 0 0,0 2 0 16,1-3 0-16,2 0 0 0,2-2 0 0,1-4 0 15,1 1 0-15,-6-4 0 0,0 0-336 0,0 0 32 16,0 0 16-16,0 0 0 16,56-30-160-16,-56 30-48 0,0 0 0 0,38-49 0 0,-38 49 144 0,0 0 32 15,41-64 0-15,-41 64 0 16,19-45-144-16,-19 45-32 0,11-47 0 0,-11 47 0 0,3-44 240 0,-3 44 32 15,-3-38 16-15,3 38 0 0,-10-38 352 0,4 20 80 0,-2-2 16 16,0 2 0-16,0 1 48 0,-1 1 16 0,1-2 0 0,0 1 0 0,1 3-64 0,7 14-16 16,-9-20 0-16,6 10 0 15,3 10 80-15,0 0 16 0,-7-24 0 0,7 24 0 16,0 0 32-16,0 0 16 0,0 0 0 0,0 0 0 16,0 0 0-16,0 0 0 0,0 0 0 0,0 0 0 15,0 0-112-15,0 0 0 0,0 0-16 0,5 3 0 16,-2 3-240-16,-2 3 144 0,3-2-144 0,-2 2 128 15,1-3-128-15,-1 4 0 0,2 0 0 0,0 5 128 16,-1 1-128-16,2 1 0 0,-1 4 0 0,1-1 128 16,-1 2-128-16,1 0 160 0,-2 3-160 0,1 0 160 15,0 0-160-15,-2-3 0 0,1-2 0 0,-1-2 128 16,2 1-128-16,-2 0 0 0,1 3 0 0,1-3 0 0,-3-5 0 16,1 1 0-16,-1-2 0 0,2 5 0 0,-1-1 0 0,1-1 0 15,-1 1 0-15,1-6 0 0,-1 1-192 0,1-5 192 16,-2 2-160-16,1-6 160 15,0 0-864-15,-1-3-80 0,-1 1-16 0,1-2 0 16,-1-2-1184-16,1 1-240 0</inkml:trace>
  <inkml:trace contextRef="#ctx0" brushRef="#br0" timeOffset="198692.64">15598 8604 9215 0,'0'0'816'0,"0"0"-656"0,0 0-160 0,1 0 0 16,-1 0 2032-16,1-4 368 0,-1 4 80 0,0 0 16 16,0 0 1664-16,0 0 320 0,31-40 80 0,-31 40 16 15,0 0-2176-15,40-56-432 0,-40 56-96 0,36-52-16 16,-36 52-896-16,43-67-192 0,-43 67-48 0,46-69 0 15,-46 69-48-15,42-62-16 0,-42 62 0 0,38-48 0 16,-38 48-208-16,0 0-32 0,37-47-16 0,-37 47 0 16,0 0-240-16,31-51-160 0,-31 51 192 0,0 0-192 15,22-48 128-15,-22 48-128 0,0 0 0 0,0 0 0 16,15-49 0-16,-15 49 0 0,0 0 0 0,0-36 0 16,0 36-336-16,-5-21-32 0,0 11 0 0,-1 2 0 15,1 2-848-15,-2-3-160 0,-3 3-32 0,0 0-17936 16</inkml:trace>
  <inkml:trace contextRef="#ctx0" brushRef="#br0" timeOffset="198951.98">15604 8019 22111 0,'5'13'976'0,"-1"-7"208"0,-1 0-944 0,1-2-240 31,1 2 0-31,-2-3 0 0,3 4 2688 0,4 1 480 16,4 8 96-16,6 7 32 0,2 3-832 0,0 1-160 15,0 0-48-15,-2 0 0 0,-1 2-1296 0,-1-5-272 16,-4 2-48-16,1 0-16 0,-1 2-304 0,-2-2-64 0,-2-4-16 0,0 0 0 16,0-1-112-16,-1 1-128 0,-2-2 176 0,-1-1-176 15,0-6 128-15,-2 2-128 0,0-3 0 0,-2 1 0 16,1-3 144-16,-2 0-144 0,0-4 0 0,0 0 144 16,1 1-144-16,-1 0 0 0,-1-2 0 0,0-1 0 15,0 1-256-15,-1-1-48 0,1-1 0 0,0-3 0 31,0 0-960-31,0-3-192 0</inkml:trace>
  <inkml:trace contextRef="#ctx0" brushRef="#br0" timeOffset="199491.78">16205 8135 23375 0,'-2'-2'512'0,"0"2"96"0,1-3 32 0,0 2 32 0,1 1-544 0,0-2-128 15,0 2 0-15,0-3 0 0,1 2 3888 0,-1 1 736 16,1-2 160-16,1 2 16 0,0 0-2976 0,0 2-608 16,2 2-112-16,0-2-16 0,0 2-400 0,1 2-80 15,1 2-16-15,0 0 0 0,3-2-208 0,-1 4-64 16,2 3 0-16,-1-3 0 0,1 2-192 0,1 1-128 15,0 2 160-15,0-2-160 0,-2-3 0 0,1-2 0 16,2 3 0-16,0 1 0 0,-1-3 0 0,1-1 0 0,-3 0 0 0,1 1 0 16,-1-3 0-16,-2-1 0 0,1 0 0 15,-1 1 0-15,-1-2 0 0,-1-1 0 0,0-2 0 16,-1 1 0-16,0-2 0 0,-1 3 0 0,0-2 0 0,-2 1 0 16,0-2 0-16,-1 0 0 0,2 0 0 0,-4 0 0 15,1 0 0-15,0 0 0 0,-3 4 0 0,-1-6 0 16,2 0 0-16,-2 2 0 0,0-2 0 0,-1 1 0 0,-1 1 0 0,-1-3 128 0,-3 0-128 15,1 3 0 1,-1 0 192-16,-1 0-64 0,1 3-128 0,-1 0 192 16,0 2-192-16,-1 1 144 0,2 0-144 0,1 0 128 15,0 3-128-15,2-2 0 0,0 0 0 0,2-1 128 16,0 2-128-16,0-1 0 0,1-1 0 0,0 1 0 16,0 2 0-16,1-6 0 0,2 4 0 0,-1-4 0 15,2 2 0-15,-2-1 0 0,1 2 0 0,1-2 0 0,-1-2-144 16,2 2 144-16,0-1 0 0,-1-3 0 15,2 1-448-15,1-1 0 0,-2 0 16 0,0 0 0 16,0 0-576-16,0 0-112 0,0 0-32 0,0 0-12128 16,41-36-2432-16</inkml:trace>
  <inkml:trace contextRef="#ctx0" brushRef="#br0" timeOffset="200392.31">16749 8161 22111 0,'-2'-2'1968'0,"0"1"-1584"16,1 1-384-16,1 0 0 0,0 0 2416 0,-1 0 400 15,0-3 64-15,-1 3 32 0,1-4-368 0,1 4-80 16,0 0-16-16,0 0 0 0,0 0-1424 0,0 0-272 15,0 0-64-15,0 0-16 0,42 4-224 0,-42-4-64 16,0 0 0-16,30 6 0 0,-30-6-144 0,0 0-48 16,28 8 0-16,-28-8 0 0,21 8-192 0,-12-1 144 15,-2-1-144-15,2 0 128 0,-1 4-128 0,-1 0 0 0,-1-2 0 0,-1 0 0 16,-1-2 0-16,-2 3 0 0,1-2 0 0,-2 2 0 16,-1 1-224-16,0-2 80 0,-1 2 16 0,-2-1 0 15,2 1-128-15,-3-3 0 0,-1 2-16 0,0-5 0 16,-1 2 80-16,0-3 0 0,0 2 16 0,0-1 0 15,1 0 32-15,1-2 0 0,0 1 0 0,2-2 0 16,-1 1 144-16,2-2 0 0,1 0 0 0,1 0-128 0,1-2 128 0,-2 2 0 0,0 0 0 0,0 0 0 16,0 0 128-1,0 0-128-15,0 0 160 0,0 0-160 16,0 0 176-16,0 0-176 0,0 0 192 0,48-12-192 16,-44 14 224-16,0 1-64 0,3-2-16 0,1 4 0 15,0 0-144-15,-1 0 160 0,2 1-160 0,-2 0 160 16,1 1-160-16,-1 2 0 0,-1-1 0 0,-1 0 0 0,0 0 0 15,-1 0 0-15,-2-2 128 0,1 3-128 0,-1-2 0 0,0 2 0 16,-2-1 0-16,0 0 0 0,-2 2 0 0,1-1 0 16,-1 1 0-16,-2-3 0 0,1 2 0 0,1-2 0 15,-2-1 0-15,1 3 0 0,-2-3 0 16,-2 0 0-16,1 1 0 0,-2-1 0 0,-2 1 0 0,0-2 0 16,0 1 0-16,-1-2 0 0,0 0 0 0,-2-2 0 0,0 2 0 0,-1-4 0 0,0 0-224 15,0 0 80 1,0-3 16-16,2 2 0 0,-1 1-16 0,2-2 0 15,2-1 0-15,1 3 0 0,2-1 144 0,-1 1-208 16,4 0 80-16,-1 1 128 0,3 2-240 0,0-3 80 16,1 2 16-16,1-2 0 15,0 1-288-15,2-1-48 0,-1 3-16 0,2-3 0 16,-4 0-928-16,0 0-192 0,0 0-48 0</inkml:trace>
  <inkml:trace contextRef="#ctx0" brushRef="#br0" timeOffset="201475.11">17225 7842 11055 0,'-1'0'976'16,"1"-2"-784"-16,0 2-192 0,0 0 0 0,0 0 2240 0,0 0 384 0,0 0 96 0,0 0 16 15,0 0 688-15,0 0 144 0,0 0 16 0,0 0 16 16,0 0-1296-16,0 0-256 0,44-22-48 0,-44 22-16 15,0 0-1264-15,19 8-256 0,-19-8-48 0,16 10-16 16,-16-10-128-16,17 10-16 0,-7-1-16 0,-1-3 0 16,-2 1-112-16,2 2-128 0,-2 0 176 0,2 0-176 15,-2 1 128-15,1 0-128 0,-1 0 0 0,0-1 0 0,-3-2 0 0,1 2 0 16,-1 0 0-16,0-2 0 0,0 2 0 0,-1-3 0 0,0 1 0 0,-1-1 0 16,-2 1 0-16,0 1 0 0,-1-2 0 0,-2 1 0 31,1 0 0-31,-2-1 0 0,-2 3 0 0,-1 1 0 15,-1 0 0-15,-2 0 0 0,3-1 0 0,-2 0 0 16,2 0-256-16,1-3 32 0,1-2 16 0,0 2 0 0,0 0-96 16,1-2-16-16,0 2 0 0,2-4 0 0,1 2 176 0,-2 2 144 15,3-2-208-15,-1 0 80 0,2 1 128 0,-1-2 0 16,2 0 0-16,-2 1 0 0,1 2 0 0,0 0 0 16,3 0 0-16,-2 2 0 0,2 0 0 0,0-2 0 15,1 2 0-15,1 0 0 0,-1 2 0 0,1-3 0 16,0 0 0-16,0 2 0 0,0-3 0 0,-1 0 0 15,2-2 0-15,-3-1 0 0,3 2 0 0,-4-1 0 16,1 0 0-16,-1 1 0 0,-1-2 0 0,-1 4 0 16,0-1 0-16,-1 0 0 0,0 0 0 0,-1-2 128 15,0 3-128-15,1-1 128 0,-1 3-128 0,0-3 0 0,1 2 128 0,-3-2-128 16,2 0 0-16,0 0 0 0,1-1 0 0,-2 0 128 0,1-2-128 0,1 0 0 16,-1 2 0-1,1-3 0-15,0 0 0 0,0 0 0 0,0 0 0 0,0 0 0 0,1 2 0 0,-1 0 0 16,1 1 0-16,-1-2 0 0,2 1 0 15,-1 2 0-15,0 3 0 0,-1-3 0 16,1 0 0-16,1 2 0 0,-2 0 0 0,0-2 128 16,0 1-128-16,0 2 176 0,1-1-176 0,-1 3 192 15,1 0-192-15,-1 2 192 0,0-2-192 0,0 0 192 0,0 0-48 0,-1-1 0 0,0 0 0 0,-1 0 0 16,2-2-16-16,2-2 0 0,-1 1 0 0,-1-1 0 31,1-2-128-31,0-2 0 0,0 2 0 0,1-1 128 16,0 0-128-16,-1 3 0 0,2-2 0 0,-2-2 0 15,0 4 0-15,-1-1 0 0,0 0 0 0,-1 2 0 16,-1-4 0-16,-1 3 0 0,-1 1 0 0,2 0 0 16,-2-1 0-16,1 3 0 0,-2-2 0 0,1 2 0 0,-1 0 0 0,0-3 0 15,1 1 0-15,1-1 0 0,-1-2 0 0,1 1 0 0,1-4 0 0,-1 2 0 16,2-1-144-16,0-2 144 0,0 0 0 0,1 0 0 16,-1 0-352-16,-1 0 32 15,0 0 16-15,-1-2 0 0,-2 2-144 0,0 2-48 0,1-1 0 0,-4 3 0 16,-1 1-768-16,-2-1-144 0,-1 2-48 0,0 0-9664 31,-1 2-1936-31</inkml:trace>
  <inkml:trace contextRef="#ctx0" brushRef="#br0" timeOffset="203192.75">10757 9242 12895 0,'-3'4'1152'0,"1"-4"-928"16,2 0-224-16,0 0 0 15,0 0 1536-15,0 0 272 0,0 0 48 0,-1 2 16 0,1-2-48 0,-2 2-16 0,5 0 0 0,-1 1 0 16,3-3-272-16,1 0-64 16,3 1-16-16,1-1 0 0,-10 0-272 0,0 0-48 15,0 0-16-15,68-10 0 0,-68 10-224 0,0 0-32 16,77-16-16-16,-77 16 0 0,59-13-320 0,-59 13-64 15,66-12-16-15,-66 12 0 0,71-7-256 0,-71 7-64 16,68 0-128-16,-68 0 192 0,66 7-192 0,-66-7 0 16,63 12 0-16,-63-12 0 0,60 14 0 0,-60-14 0 15,61 15 0-15,-61-15 0 0,66 10 0 0,-66-10 0 0,68 3 0 16,-68-3 0-16,69 7 0 0,-69-7 0 0,67 2 0 0,-67-2 0 16,66-4 0-16,-66 4 0 0,75-6 0 0,-75 6 0 15,80-10 0-15,-80 10 0 0,79-12 0 16,-79 12 0-16,78-12 0 0,-78 12 0 0,77-13 0 15,-77 13 0-15,70-6 0 0,-70 6 0 0,73-6 0 0,-73 6 0 16,76-4 0-16,-76 4 128 0,70-8-128 0,-70 8 0 16,75-8 0-16,-75 8 0 0,78-10 0 0,-78 10 0 15,68-2 0-15,-68 2 0 0,62-3 0 0,-62 3 0 0,58 5 128 0,-58-5-128 16,55 4 0-16,-55-4 144 16,53 6-16-16,-53-6-128 0,56 4 192 0,-56-4-64 15,55 6-128-15,-55-6 160 0,58 0-160 0,-58 0 160 16,67-4-160-16,-67 4 0 0,67-2 0 0,-67 2 128 15,57 2-128-15,-57-2 0 0,59 6 0 0,-59-6 0 16,61 7 0-16,-61-7 0 0,60 3 0 0,-60-3 0 16,63 4 0-16,-63-4 0 0,60-2 0 0,-60 2 0 15,63-8 0-15,-63 8 0 0,59-10 0 0,-59 10 0 0,59-12 0 0,-59 12 0 0,64-12 0 0,-64 12 0 16,56-10 0-16,-56 10 0 0,55-3 0 0,-55 3 128 16,52 0-128-1,-52 0 0-15,48 9 0 0,-48-9 0 0,49 12 0 0,-23-2 0 16,2 0 0-16,0-1 0 0,-28-9 0 0,53 16 0 15,-53-16 0-15,52 10 0 0,-52-10 0 0,55 2 0 16,-55-2 0-16,0 0 0 0,73-6 0 0,-73 6 0 16,0 0 0-16,64-11 128 0,-64 11-128 0,0 0 192 15,62-6-192-15,-62 6 192 0,0 0-192 0,54 6 160 0,-39-1-160 0,1 1 160 0,0 0-160 16,0 1 192-16,0 0-192 0,3 1 192 16,1-1-192-16,3 0 160 15,-23-7-160-15,51 9 160 0,-51-9-160 0,53 6 0 16,-53-6 0-16,60 0 0 0,-60 0 0 0,59-3 0 15,-59 3 0-15,52-6 0 0,-52 6 0 0,49-2 0 0,-49 2 0 0,47 2 0 16,-47-2 0-16,0 0 0 0,67 0 128 0,-67 0-128 16,41 6 208-16,-41-6-32 0,37 9-16 15,-20-5 0-15,2 3-160 0,-1 2 160 0,3-1-160 0,-1 0 160 0,0 0-160 0,1 0 0 16,2 1 0-16,-23-9 0 0,47 12 0 16,-47-12 0-16,52 10 0 0,-52-10 0 15,58 1 0-15,-58-1 0 0,56-5 0 0,-56 5 0 16,54-6 0-16,-54 6 0 0,0 0 0 0,70-12 0 15,-70 12 160-15,0 0-160 0,59-13 192 0,-59 13-192 16,0 0 192-16,53-4-192 0,-53 4 192 0,0 0-192 16,48 0 160-16,-48 0-160 0,0 0 128 0,53 7-128 15,-53-7 0-15,36 5 128 0,-36-5-128 0,49 6 0 0,-49-6 0 0,50 2 0 0,-50-2 0 0,53-2 0 16,-53 2 0-16,51-1 0 0,-51 1 0 0,51-7 0 16,-51 7 0-1,0 0 0-15,72-12 0 0,-72 12 0 0,0 0 128 0,69-10-128 16,-69 10 0-16,0 0 128 0,68-9-128 0,-68 9 128 15,50-3-128-15,-50 3 128 0,52-4-128 0,-52 4 0 16,54-2 0-16,-54 2 128 0,52-4-128 0,-52 4 0 16,51-3 0-16,-51 3 0 0,51-2 0 0,-51 2 0 15,48-4 0-15,-48 4 0 0,49 3 0 0,-49-3 0 0,44 3 0 0,-44-3 0 0,50 3 0 0,-50-3 0 16,54-3 0 0,-54 3 0-16,61-3 0 0,-61 3 0 0,60-10 0 0,-60 10 0 15,63-9 0-15,-63 9 128 16,60-2-128-16,-60 2 0 0,53-7 0 0,-53 7 0 0,49-4 128 0,-49 4-128 15,45 0 0-15,-45 0 0 0,39 3 0 0,-39-3 0 16,37 4 0-16,-37-4 0 16,39 6 0-16,-21-2 0 0,1 1 0 0,-19-5 0 0,33 3 0 0,-17 0 0 15,-1 1-128-15,-1-4 128 0,-14 0-160 0,0 0 160 0,0 0-416 0,57-7 16 16,-57 7 0-16,0 0 0 31,0 0-160-31,0 0-16 0,58-28-16 0,-58 28 0 0,0 0-400 16,0 0-80-16,0 0-16 0,0 0-16512 0</inkml:trace>
  <inkml:trace contextRef="#ctx0" brushRef="#br0" timeOffset="203974.83">13328 9834 14735 0,'-5'-7'1312'0,"1"2"-1056"0,3 1-256 0,-1 2 0 0,2 1 960 0,-1 1 128 15,0-3 16-15,0 2 16 0,-2-1 2144 0,0-2 416 16,-1 1 96-16,1 0 0 0,2 0-1344 0,0 3-256 16,1 0-64-16,0 0-16 0,0 0-1328 0,0 3-272 15,1-2-48-15,0 4-16 0,1 1-80 0,-1 0-16 16,0 2 0-16,-1 4 0 0,1 0-32 0,-1 4-16 15,0 4 0-15,-1 2 0 0,2 3-96 0,-1-3 0 16,0 3-16-16,2 4 0 0,0 2-176 0,0 1 0 0,1 0 0 16,-1-1 128-16,0-5-128 0,-1 0 0 0,0 1 0 0,0-4 0 15,1 2 0-15,-1-4 0 0,0 1 0 0,0 1 0 16,1-5 0-16,-1 2 0 0,1-1 0 0,1-6 0 16,-2 2-144-16,1-3 144 0,1 2 0 0,-1-4 0 15,1-2-176-15,-2 0 176 0,0-3-160 0,1-4 160 16,-1-1-752-1,-1-1-48-15,0-2-16 0,0-4 0 16,0-2-1712-16,-1-3-352 0,1-8-64 0,0-2-12320 0</inkml:trace>
  <inkml:trace contextRef="#ctx0" brushRef="#br0" timeOffset="204408.13">13282 9726 13823 0,'-9'-3'304'0,"4"1"64"0,0 0 16 15,-1 2 0-15,2 0-384 0,3 0 0 0,-1 0 0 0,-6 0 0 0,0 2 2528 0,-4 0 432 16,0-2 96-16,1 3 16 0,4-2 256 0,-1 1 64 0,3-2 16 0,3 0 0 16,-1 0-1776-16,2 0-352 15,0 0-80-15,1 0-16 0,0 0-624 0,1 0-128 16,0 0-32-16,2 0 0 0,0-2-208 0,1 2-32 16,4 2-16-16,-1-2 0 0,2 2-144 0,0 0 0 15,3 1 0-15,-1 0 0 0,2 3 0 0,1 1 0 16,0 1 0-16,-1 0 0 0,3-2 0 0,-1 0 0 0,0 0 128 0,-3 0-128 0,2 1 0 0,-1-1 0 31,1 0 0-31,0 1 0 0,-1 2 0 0,0-3 0 0,-2 2 0 16,-1 0 0-16,0-1 0 0,-2 0 0 0,1 3 0 0,-2 1 0 15,1 1 0-15,-3-2 0 0,-2 4 0 0,1-4 0 16,-3 1 0-16,2-4 0 0,-3 6 0 16,0-1 0-16,-3-2 0 0,0 0 0 0,-1 1 0 0,-2-4 0 15,1 2 0-15,-3-3 0 0,-2-2 0 0,-1 2 0 16,-2-3 0-16,-1 0 0 0,1 1 0 0,-1 0 0 15,-3 1 0-15,-2-2 0 0,-2 3 0 0,2-2 0 16,3 2 0-16,3 1 0 0,2-1 0 0,1-3 0 16,2 2 0-16,2-1 0 0,4 0-144 0,0-4 144 15,4 2 0-15,1-4 0 0,2 2-128 0,0-3 128 0,3 2-256 0,-8 1 16 16,0 0 0-16,0 0-18704 16</inkml:trace>
  <inkml:trace contextRef="#ctx0" brushRef="#br0" timeOffset="205392.1">13927 9758 5007 0,'0'0'448'0,"0"0"-448"0,2 0 0 0,-2 0 0 16,0 1 0-16,0-1 0 0,1 0 0 0,-1 1 0 16,1 1 512-16,-1-2 80 0,1 2 32 0,-1-2 16 15,-1 1 1408-15,1-1 272 0,-1 0 64 0,-2 0 32 16,2 0 960-16,-3 0 192 0,2 0 32 0,-1-1 48 16,1 1-800-16,-1 0-160 0,0-2-16 0,0 0 0 15,0 1-1280-15,-1 1-256 0,1-1-48 0,0 1 0 16,0 0-640-16,-1 0-112 0,0 0-16 0,-1 0 0 0,-2 1-128 0,1 0-48 15,0-1 0-15,0 2 16 0,-2 0-160 0,1 2 0 16,0-2 0-16,-1 4 144 0,1-2-144 0,-1 2 0 16,0 0 0-16,0 1 0 0,2 3 0 0,-1-3-192 15,2 2 192-15,0-1-128 0,1-2 128 0,2 2-160 16,0 1 160-16,2-3-144 0,2 1 144 0,0-2-192 16,2 0 192-16,-1 0-176 0,4 1 176 0,0 0 0 15,-1-1-144-15,3 1 144 0,0 3 0 0,0-3 0 16,0 2 0-16,1 0 0 0,-1 1 0 0,-1-2 0 15,1 2 0-15,-2 1 0 0,0-1 0 0,-1-2 0 16,-4-1 0-16,1 0 0 0,-2 1 0 0,0-4 0 0,-1 1 0 16,-1 1 0-16,0 1 0 0,-2-2 0 0,1 0 0 0,-1 1 0 15,-3-2 0-15,0 1 0 0,0 0 0 0,-2 1 0 16,1-2 0-16,-1 0 0 0,1-2 0 0,-2 1-128 16,2 2 128-16,-2-1 0 0,1 0 0 0,-2-3 0 15,2 3 0-15,0 1 0 0,2-2 0 0,-1 2 0 16,2-2 0-16,2-2 0 0,-1 4 0 0,2-4 0 15,0 2 0-15,1-2 0 0,1 2 0 0,1 0 0 16,1-2 0-16,-1 1 0 0,0 2 0 0,1-1 0 16,2 0 0-16,0 0 0 0,0 0 0 0,1 2 0 0,-2 2 0 0,2-3 0 0,3 4 0 0,-2-1 0 31,1 1 0-31,1-1 0 0,0 0 0 0,3 1 0 16,-1 2 0-16,1-3 0 0,2 2 0 0,-2-2 0 0,0 0 0 15,-1-1 0-15,0 1 0 0,-3-1 0 16,2 0 0-16,-4-1 0 0,0 2 0 0,-3 1 0 0,1 0 0 0,-2-1 0 0,-1 2 0 0,-1-1 0 15,0-1 0 1,-3 1 0-16,0 2 0 0,-1-3 0 0,0 4 0 0,-2-1 0 16,1-2 0-16,-3 3 0 0,2 1 0 0,-3-1 0 15,2 0 0-15,-2 0 0 0,0 0 0 0,1 1 0 16,-3 1 0-16,1-1 0 0,1-2 0 0,2 1 0 16,-2-2 0-16,2 2 0 0,1-4 0 0,2-2 0 15,1 2 0-15,2-3 0 0,1 1 0 0,-1-2 0 16,4-1 0-16,-2 2 0 0,1-1 0 0,0 2 0 15,2-2 0-15,0 3-128 0,2 0 128 0,0 1 0 16,1 1 0-16,2 0 0 0,-2-1 0 0,1 0-128 16,1 1 128-16,0 0 0 15,2 2-480-15,-1-3-16 0,0 0 0 0,2-3-17952 0</inkml:trace>
  <inkml:trace contextRef="#ctx0" brushRef="#br0" timeOffset="205674.55">14332 10456 17503 0,'-9'8'768'0,"4"-6"176"16,1 1-752-16,2-3-192 0,1 0 0 0,1-3 0 15,0 1 2464-15,0-3 464 0,0-4 80 0,0 9 32 16,0 0-416-16,12-63-64 0,-12 63-32 0,21-60 0 15,-21 60-1312-15,31-73-256 0,-31 73-48 0,39-82-16 0,-39 82-528 0,43-82-112 16,-43 82-32-16,35-66 0 0,-35 66-80 16,34-55-16-16,-34 55 0 0,0 0 0 0,41-59-128 0,-41 59 0 15,0 0 0-15,0 0 128 0,34-53-128 0,-34 53 0 16,0 0 0-16,0 0 0 0,0 0 0 0,0 0 0 16,-2-30 0-16,-6 28 0 15,0 2-960-15,-3 2-112 0</inkml:trace>
  <inkml:trace contextRef="#ctx0" brushRef="#br0" timeOffset="205945.73">14231 9896 6447 0,'-2'5'576'0,"2"-2"-576"0,0-1 0 0,1 2 0 16,0-4 1920-16,-1 2 256 0,2 0 64 0,1 4 16 15,2 2 1584-15,2 5 304 0,2 7 64 0,1-2 16 16,1 4-1312-16,3 4-256 0,2 3-48 0,0-1-16 15,2 3-1632-15,-1-2-320 0,-2-7-64 0,2 3 0 16,2 1-336-16,-1 0-64 0,1 1-16 0,-2-5 0 16,-1 0-160-16,-2-2 0 0,-1 1 144 0,-2-2-144 15,-1-3 0-15,-1 0 0 0,0 0 0 0,-2 0 128 16,0-1-128-16,0-2 0 0,-1 0 0 0,-1-3 0 16,-2 0 0-16,1-2 0 0,-1-2 0 0,-1-2 0 15,1-1 0-15,-2 0 0 0,0-5-144 0,0-2 144 16,2-2-1552-16,-2-4-240 0</inkml:trace>
  <inkml:trace contextRef="#ctx0" brushRef="#br0" timeOffset="206508.5">14850 10036 10127 0,'-1'0'448'0,"-1"0"96"0,1 0-544 0,0 0 0 16,1 0 0-16,0 0 0 0,0 0 2864 0,-1 0 464 15,1 0 80-15,-2 0 32 0,2 0 528 0,2 0 128 16,0 3 0-16,1 0 16 0,0 1-2320 0,2-2-448 0,0 5-112 0,0-1-16 16,1 0-544-16,2 1-112 0,-1 3-32 0,2 1 0 15,-2-1-176-15,2 0-32 0,2 3-16 0,-1-1 0 0,1-1-176 0,0 1-128 16,1 0 144-16,0-1-144 0,-1 0 0 0,1-1 128 15,-1 0-128-15,2-2 0 16,-2-2 0-16,1 1 0 0,-1 0 0 0,-1-3 0 16,0 1 0-16,-1-2 0 0,-1 4 0 0,-2-5 0 15,1 2 0-15,-4-1 0 0,1 0 0 0,-1 1 0 16,-1-2 0-16,-1 2 0 0,0-2 0 0,-1-2 0 16,-1 2 0-16,1 0 0 0,-1-2 0 0,-1 1 0 15,-1-1 0-15,1 0 0 0,-2-1 0 0,-1 1 0 16,0-2 0-16,0 0 0 0,0 2 0 0,-2-2 0 15,1 2 0-15,-2 0 0 0,1 0 0 0,-1 0 0 16,0 2 0-16,-1 2 0 0,-1-3 0 0,0 2 0 0,0 0 0 16,0 2 0-16,-1-1 128 0,0 2-128 0,1-2 0 0,-1 1 0 15,2-1 0-15,0-1 0 0,1 1 0 0,-1 1 0 16,3-4 0-16,-1 2 0 0,1-1 128 0,-1-1-128 16,4 3 0-16,-3-1 0 0,1-1 0 0,1 2 0 15,-1 0 0-15,0 0 0 0,1 3 0 0,1-4 0 16,0 4 0-16,1-1 0 0,-1 0 0 0,2 0 0 15,1-2 0-15,-1 2 0 0,2-2 0 0,-1-1-128 16,1 0 128-16,2-1 0 16,0-2-528-16,2 0 0 0,2-2 0 0,-3-2 0 0,3-1-1296 0,-7 5-256 0</inkml:trace>
  <inkml:trace contextRef="#ctx0" brushRef="#br0" timeOffset="207401.81">15400 10043 7359 0,'-4'0'656'0,"-1"0"-528"15,5 0-128-15,0 0 0 0,0 0 2064 0,-1 3 384 16,-3-3 80-16,-1 0 16 0,1 0 912 0,-1 0 176 16,1 0 32-16,3-4 16 0,1 2-1168 0,1-2-224 15,1 0-48-15,2-1-16 0,-4 5-1136 0,0 0-208 16,0 0-48-16,0 0-16 0,0 0-400 0,0 0-80 16,57-32-16-16,-47 30 0 0,1 4-80 0,-2-2-32 0,-3 3 0 0,0-3 0 15,1 3-208-15,2 4 176 0,2-1-176 16,3 4 160-16,1 2-160 0,-2 0 0 0,-2-2 0 0,0 0 0 15,-2 0 0-15,-1-4 0 0,-4 0 0 0,1-1 0 16,0 0 0-16,-1-2 0 0,0-1 0 0,-3 0 0 16,0 0 0-16,-1-2 0 0,0 2 0 0,-2 2 0 15,-1-1 0-15,0 0 0 0,-2 0 0 0,-2 1 0 16,0-1 0-16,-2 1 0 0,2 1 0 0,0-4 0 16,0 2-128-16,0 0 128 0,0 0 0 0,0-2 0 15,2 2 0-15,2-1-176 0,0-2 176 0,2 0-128 16,1 0 128-16,1 0-128 0,0 0 128 0,2 0-128 15,1 0 128-15,-1 0 0 0,2 0 0 0,0 4 0 0,-1-2 0 0,1-1 0 16,1 4 0-16,2-1 0 0,-2-1 0 0,0 0 0 16,1 1 0-16,-1 2 128 0,3-3-128 15,-1 3 0-15,-2-2 0 0,0 2 0 0,1 0 0 0,0 0 0 16,0 0 0-16,-2 0 128 0,1-2-128 0,-1 2 0 16,0 1 0-16,-1-4 0 0,-1 3 0 0,1-2 0 15,-1 1 0-15,-2 0 0 0,1 0 0 0,-2 1 0 0,2-2 0 16,-4 2 0-16,2-2 0 0,-1 2 0 0,-1-2 0 0,0 4 0 0,0-2 0 0,-1 2 0 31,1 1 0-31,-3-3 0 0,3 0 0 0,-3 1 0 16,0 2 0-16,0 0 0 0,-2 1 0 0,1-3 0 15,0 2 0-15,0-2 0 0,1-1 0 0,-1 0 0 16,1 1 0-16,-1-2 0 0,1-2 0 0,-3 1 0 16,2 0 0-16,-3 1 0 0,1-4 0 0,-1 1 0 15,-1-2 0-15,0 3 0 0,2-3 0 0,-2 1 0 0,1-1 0 0,-1 2 0 16,-1-2 0-16,-2 0 0 0,-1 3 0 0,-1-3 0 15,3 0 0-15,1 1 0 0,-1 2 0 0,3-3 0 16,0 0-128-16,2 0 128 0,0-3-128 0,4 2 128 16,-1-2-288-16,3 0 32 0,-1 0 0 0,2 1 0 31,0-2-336-31,4 0-64 0,0-2-16 0,1 0 0 0,-5 6-992 0,0 0-208 0,0 0-48 0,0 0-13408 16</inkml:trace>
  <inkml:trace contextRef="#ctx0" brushRef="#br0" timeOffset="208527.59">16013 9796 11967 0,'-2'0'1072'0,"1"0"-864"0,1 0-208 0,0 0 0 16,0 3 1776-16,0-3 304 0,0 1 64 0,0 1 16 15,0-2 1248-15,1-2 256 0,0 2 48 0,2-1 16 16,0 1-1616-16,1-3-336 0,0 3-64 0,-1 0-16 15,4-4-1056-15,-2 4-192 0,1-3-64 0,0 3 0 16,1-2-192-16,1 4-32 0,-1 1-16 0,2 1 0 16,-2 0-144-16,1 2 160 0,-1 0-160 0,-1 3 160 15,0-2-160-15,1 4 0 0,-2-1 0 0,-2 0 0 16,1-4 0-16,0 1 0 0,-1 2 0 0,1 0 0 0,0 1 0 0,-2 0 0 16,2-1 0-16,-3 0 0 0,0 1 0 0,1 0 0 15,-1 3 0-15,-2-3 0 0,1 2 0 0,-2 0 0 16,1-2 0-16,-1-1 0 0,-1 1 0 0,1-2 0 15,-1 2 0-15,0 0 0 0,0-1 0 0,-1-6 0 16,2 4 0-16,-2-4 0 0,3 0 0 0,-1 1 0 16,0-2 0-16,1-2 0 0,1 4-144 0,-1-4 144 0,0 2 0 0,1-2 0 0,0 4-144 0,0-2 144 31,0 0 0-31,1 0-144 0,-1 2 144 0,1 0 0 16,-1 0 0-16,1 0 0 0,-1 2 0 0,2-3 0 15,-1 1 0-15,0-1 0 0,2 3 0 0,-1-2 0 16,2-1 0-16,1 0 0 0,0 0 0 0,0-1 0 0,1 0 0 15,1 0 0-15,-1-2 0 0,2 4 0 0,-2-2 0 0,0 2 0 16,0-2 0-16,-1 0 0 0,-1 3 0 0,0-1 0 16,-2 3 0-16,1 1 0 0,-2 1 0 0,0 1 0 15,-1 2 0-15,0 1 0 0,0 3 0 0,0-3 0 16,0 3 0-16,-1 0 0 0,-2-1 0 16,2-1 0-16,-1 1 0 0,-1-3 0 0,1-2 0 0,-1-1 0 15,1-4 0-15,1 1 0 0,-2-1 0 0,1-2 0 16,0 0 0-16,1 1 0 0,0-2 0 0,-2 2 0 0,2-3 0 0,0 2 0 15,0-1 0-15,-1-2 0 16,2 0 0-16,0 0 0 0,0 0 0 0,0 0 0 16,2-2 0-16,-1 2 144 0,0 0-144 0,3 0 0 15,-3-3 128-15,2 2-128 0,-2 1 0 0,1 0 0 16,0 1 128-16,-1 2-128 0,1-1 0 0,1-1 0 0,-2 2 128 0,0-1-128 16,0 2 0-16,3-2 0 0,0 2 0 0,0 0 128 0,-2-1-128 0,2 2 0 15,-1-1 128 1,1 2-128-16,0-3 0 0,1 0 0 0,-1 1 0 0,-1-1 0 15,2 0 0-15,-1 1 0 0,0-1 0 0,-1 0 0 16,1 2 0-16,0 1 0 0,-3 2 128 0,0-2-128 0,-1 3 0 0,0-3 0 16,-1 1 0-16,0-1 0 15,-2 3 0-15,1-1 0 0,-1 0 0 0,1 2 0 16,1-4 0-16,-2 0 0 0,1 4 0 0,-1-3 0 16,1-1 0-16,-2 1 0 0,-1 2 0 0,-1-3 0 15,0 1 0-15,-2 0 0 0,-2 1 160 0,0 1-160 16,-1-3 128-16,0 1-128 0,-1 0 192 0,-1 1-64 0,0-2 0 0,-1 4 0 15,1-3-128-15,2 0 0 0,-1 2 144 0,3-2-144 16,0 2 0-16,0-3 0 0,1 1 0 0,0 2 0 16,1-3-144-16,1 2-48 0,-1-2-16 0,1 0 0 31,1-1-848-31,2-1-160 0,0-4-48 0,3 0-16160 0</inkml:trace>
  <inkml:trace contextRef="#ctx0" brushRef="#br0" timeOffset="-205811.33">18610 9297 3679 0,'-1'-3'320'0,"-2"2"-320"0,1 1 0 0,1 0 0 16,-1 1 1456-16,0-1 208 0,-2 0 64 0,-2 0 0 15,0 0 800-15,-2 3 160 0,2-7 48 0,4 4 0 16,-1 4-304-16,3-1-48 0,2 0-16 0,0-1 0 16,1 2-368-16,1-2-80 0,3-2 0 0,0 0-16 15,-7 0-560-15,0 0-128 0,0 0 0 0,0 0-16 16,0 0-528-16,59-12-96 0,-59 12-32 0,0 0 0 15,0 0-192-15,0 0-32 0,62 4-16 0,-62-4 0 16,0 0-144-16,0 0-32 0,42 12 0 0,-33 0 0 16,-2-2-128-16,2-2 160 0,-2 0-160 0,1-1 160 15,-1-1-160-15,2-4 0 0,0 2 0 0,-1-4 0 0,-8 0 0 16,0 0 0-16,0 0 0 0,0 0 0 0,0 0-240 0,0 0 80 16,51-32 16-16,-47 27 0 15,-1 1-1168-15,-1-2-224 0,-1-4-64 0,-1 0-15712 16</inkml:trace>
  <inkml:trace contextRef="#ctx0" brushRef="#br0" timeOffset="-205466.52">18598 9499 8287 0,'0'0'736'0,"0"0"-592"0,0 0-144 0,0-1 0 16,1 1 1552-16,-1 0 288 0,1-2 48 0,2 2 16 15,-1-3 928-15,1 2 192 0,0-2 48 0,1 3 0 16,1 3-320-16,0-3-64 0,0 4-16 0,1-2 0 16,1 2-1184-16,2 0-224 0,-9-4-48 0,0 0-16 15,0 0-656-15,46 12-128 0,-46-12-32 0,0 0 0 16,0 0-208-16,56 0-48 0,-56 0-128 0,0 0 192 15,0 0-192-15,0 0 0 0,66-14 0 0,-66 14 0 16,0 0 0-16,0 0 0 0,0 0 0 0,62-12 0 16,-62 12 0-16,0 0 0 0,0 0 0 0,0 0 0 15,0 0 0-15,0 0 0 0,0 0-160 0,0 0 160 16,0 0-1408-16,56 1-192 0</inkml:trace>
  <inkml:trace contextRef="#ctx0" brushRef="#br0" timeOffset="-187669.38">19688 8370 10127 0,'0'-6'896'0,"0"4"-704"0,0 2-192 0,0 0 0 0,0-2 1376 0,0 2 240 15,0-3 48-15,0-6 16 16,0 3 1152-16,-1-4 240 0,1 4 32 0,0 0 16 16,0-1-624-16,1 5-112 0,-1 1-16 0,0 1-16 15,-1 3-880-15,1 0-160 0,-1 1-32 0,0 2-16 0,-1 4-688 0,1-2-128 16,-1 5-16-16,0 0-16 0,2 6-96 0,-1 1-32 0,0 7 0 0,0 1 0 16,1-2-128-16,0 3-32 15,1 8 0-15,0 5 0 0,0 1-128 16,3 5 0-16,-1-1 0 0,-1-2 0 0,2-1 0 0,-2-5 0 15,1-5 0-15,-2-9 0 0,0-1 0 0,0-1 0 16,1 1 0-16,-1-3 0 0,0-3 0 0,0-2 0 16,1-5-144-16,-2-2 144 0,1-3 0 0,-1-2 0 15,1-4 0-15,-1-1 0 0,1-4-384 0,-1-3 48 16,2-4 0-16,-2-3 0 16,1-2-592-16,0-5-112 0,0-2-32 0,1-3 0 15,0 2-800-15,-2-6-176 0,3-1-16 0,-3-6-16 16,0 9-208-16,0-4-32 0,-2 1-16 0,0-7 0 15,-2 2 912-15,-1 1 176 0,-1-2 32 0,-1 3 16 0,-1 1 1200 0,-1 5 224 0,1 1 48 16,-2 0 16-16,0 0 1648 0,-2 5 336 0,1 2 64 16,-1 2 16-16,3 2-320 0,-1 5-64 0,0 2-16 0,1 4 0 15,2-1-368-15,-1 1-80 0,2 0-16 0,1 0 0 16,1 6-736-16,1 0-160 0,1 0-16 0,1 2-16 16,1-2-160-16,1 0-16 0,2 1-16 0,2 2 0 15,0-1-192-15,-5-2-48 0,0 0 0 0,0 0 0 0,0 0-128 0,51 8 128 0,-51-8-128 0,0 0 128 16,47 22-128-16,-28-7 0 0,-19-15 0 0,42 22 128 31,-42-22-128-31,37 16 0 0,-37-16 0 0,36 16 0 16,-36-16 0-16,0 0 0 0,56 20 0 0,-56-20 0 15,30 15 0-15,-30-15 0 0,23 16 0 0,-13-10 0 16,0 3 0-16,-3 1 0 0,-3-4 0 0,0 0 0 0,-1 0 0 0,0 2 0 16,-2 0 0-16,-2 2 0 15,-2-4 0-15,0 2 0 0,-1 1 0 0,-1-1 0 0,-2 0 0 0,-2 0 0 16,0 0 0-16,-1 0 0 0,-1 2 0 0,-2-1 0 15,-1-2 0-15,-1 2 0 0,0-3 0 0,1 0 0 16,-1 1 0-16,1-4 0 16,1 0 176-16,0 0-48 0,2-1-128 0,0 0 192 0,1-2-192 0,0 3 128 15,0-3-128-15,3 0 0 0,2 1 0 0,-1 1 0 16,1-2 0-16,2 3 0 16,2-3 0-16,1 0 0 0,1 0 0 0,2-3 0 0,2 3 0 0,-5 0 0 15,0 0 0-15,0 0-160 16,52-19-432-16,-52 19-96 0</inkml:trace>
  <inkml:trace contextRef="#ctx0" brushRef="#br0" timeOffset="-186895.59">20456 8322 7359 0,'-3'0'320'0,"0"0"80"0,1 0-400 0,0 0 0 0,1-2 0 0,1 2 0 15,-1 0 2688-15,-2 0 448 0,0-3 80 0,-1 2 32 16,-2 1 448-16,1-3 80 0,1 3 32 0,0-2 0 0,1 2-1648 0,-1 2-336 16,2-2-64-16,-2 0-16 0,0 0-912 0,-1 0-176 15,0 0-32-15,-1 0-16 0,0 3-160 0,-2 1-16 16,1-2-16-16,0-1 0 0,-2 2-48 0,2 1-16 15,-2 2 0-15,0 0 0 0,1 0-144 0,0 0-16 16,1 2-16-16,-1 0 0 0,2-1-176 0,0-1 0 16,0 4 0-16,2-2 128 0,0 2-128 0,2-2 0 0,1 3 0 0,-1-4 0 15,2 2 0-15,0 1 0 16,2-2 0-16,-1 2 0 0,1 0-128 0,2 0 128 16,0 2 0-16,-1-3 0 0,4 1 0 0,-2 0 0 15,0-2 0-15,2 2 0 0,-1-2 0 0,3 0 0 16,-2 1 0-16,1-1 0 0,0 0 0 0,0-2 0 15,-2 2 0-15,0-3 0 0,-1 0 0 0,-1 0 0 16,-1-2 0-16,0 0 0 0,-2-2 0 0,-1 2 0 0,0-1 0 16,0-2 0-16,0 0 0 0,-1 1 0 0,-2 2 0 0,-1-3 0 0,-1 0 0 0,-3 0 0 0,1 1 0 15,-1 0 0 1,0 0 0-16,-1 2 0 0,0 1 0 0,1-2 0 16,-1 2 0-16,2-2 0 0,0 2 0 0,1 0 0 15,1-1 0-15,2 2 0 0,0-1 0 0,2 2 0 16,1-3 0-16,0 0 0 0,2 0 0 0,1-2 0 15,1 2 0-15,-1 0 0 0,2 3 0 0,-1 1 0 16,2-4 0-16,-1 2 0 0,1 0 0 0,0 0 0 16,1 1 0-16,-1-2 0 0,0 0 0 0,-1 2 0 15,1 3 0-15,-1-3 0 0,1-2 0 0,-1-2 0 16,-1 4 0-16,1-2 0 0,0-3 0 0,-2 5 0 16,2 5 0-16,-1 1 0 0,-1-1 0 0,-1-1 0 15,-2-1 0-15,1 0 0 0,-2-1 0 0,0 0 0 0,-2 2 0 0,0-1 0 16,-1-2 0-16,-1 2 0 0,0 1 0 0,-1-4 0 15,-2 4 0-15,1-4 0 0,-2 3 0 16,1 1 0-16,-1-4 0 0,0 1 0 0,1 2 0 0,-1 1 0 16,0-2 0-16,3-1 0 0,0-4 0 0,2 0 0 15,1 2 0-15,-1 0 0 0,3-2 0 0,-2 1 0 16,4 1 0-16,-2-1 0 0,1-2 0 0,1 2 0 16,-1 0 0-16,3-2 0 0,-2-1 0 0,3 4 0 0,-2-4 0 0,2 4 0 0,0-3 0 15,1 1 0 1,1 2 0-16,1-1 0 0,1 0 0 0,0 1 0 15,-8-5-144-15,0 0 144 16,39 12-704-16,-39-12-96 0</inkml:trace>
  <inkml:trace contextRef="#ctx0" brushRef="#br0" timeOffset="-186613.77">20711 8992 7359 0,'-7'10'656'0,"3"-6"-528"0,1 0-128 0,2-2 0 16,1-2 3632-16,1 0 688 0,1 0 144 0,-1-2 16 16,1-2-336-16,-2 4-80 0,0 0-16 0,0 0 0 15,31-42-2208-15,-31 42-448 0,29-43-96 0,-29 43-16 16,37-55-576-16,-37 55-128 0,49-63-32 0,-49 63 0 16,55-60-160-16,-55 60-48 0,47-54 0 0,-47 54 0 15,43-49-208-15,-43 49-128 0,41-42 160 0,-41 42-160 16,0 0 0-16,39-48 128 0,-39 48-128 0,0 0 0 15,0 0 0-15,30-44 0 0,-30 44 0 0,0 0 0 16,0 0-256-16,7-35-32 0,-8 26-16 0,-1 0 0 16,-1 2-960-16,1-3-192 0</inkml:trace>
  <inkml:trace contextRef="#ctx0" brushRef="#br0" timeOffset="-186388.28">20815 8414 18431 0,'0'7'816'0,"1"-4"160"0,0 0-784 0,1 1-192 16,0 1 0-16,-1-1 0 0,2-1 2784 0,2 6 512 16,2 7 96-16,3 6 32 0,4 4-480 0,-1 5-112 15,1 1-16-15,-2-1 0 0,2 4-1888 0,-2-3-384 0,1 0-80 0,-4-1-16 16,3 0-192-16,-1 1-64 0,0-1 0 0,-1-1 0 16,0-3-48-16,-2-4-16 0,1 2 0 0,1-6 0 15,-2-1-128-15,1-2 0 0,0-3 0 0,-2-2 128 16,-1-2-128-16,-1-3 0 0,1-3 0 0,-1 0 0 15,-5-3-256-15,0 0-16 0,0 0-16 0,0 0-18848 16</inkml:trace>
  <inkml:trace contextRef="#ctx0" brushRef="#br0" timeOffset="-186124.47">21292 8668 18431 0,'0'0'1632'0,"0"-1"-1312"16,1 1-320-16,1 0 0 0,-1 0 2560 0,1 0 448 15,2 0 96-15,-4 0 16 0,0 0-144 0,0 0-32 16,0 0 0-16,0 0 0 0,59 0-1792 0,-59 0-352 16,0 0-80-16,0 0-16 0,46 10-176 0,-46-10-32 15,0 0-16-15,0 0 0 0,39 12-240 0,-39-12-48 16,0 0-16-16,0 0 0 0,42 10-176 0,-42-10 0 15,0 0 0-15,0 0 0 0,0 0 0 0,0 0 0 16,40 6 0-16,-37-6 0 16,-3 0-1136-16,0 0-96 0</inkml:trace>
  <inkml:trace contextRef="#ctx0" brushRef="#br0" timeOffset="-185916.37">21350 8825 23039 0,'3'3'1024'0,"-2"-2"192"0,0 2-960 0,2-3-256 0,-2 0 0 0,1 0 0 15,1 0 2304-15,1 2 400 0,2-2 96 0,-6 0 16 16,0 0-688-16,0 0-128 0,46 4-16 0,-46-4-16 16,0 0-1344-16,0 0-272 0,44 6-48 0,-44-6-16 15,0 0-288-15,0 0 128 0,0 0-128 0,50-5 0 16,-50 5 0-16,0 0 0 0,0 0 0 0,0 0-12208 15,49-17-2512-15</inkml:trace>
  <inkml:trace contextRef="#ctx0" brushRef="#br0" timeOffset="-185581.17">21821 8553 21183 0,'-1'0'944'0,"0"0"192"0,1-2-912 0,0 2-224 16,0 0 0-16,0 0 0 0,0 0 3168 0,0 2 592 15,1-2 112-15,-1 4 32 0,0 2-1536 0,0 0-288 16,0 1-64-16,0 0-16 0,0 2-1136 0,1-1-224 16,-1 2-64-16,0-2 0 0,-1 0-368 0,1 2-80 15,0 3 0-15,1-1-128 0,-1 0 0 0,0-2 0 0,2 3 0 0,-2-4 0 16,1 0 0-16,-1-3 0 0,2 4 0 0,-2-2 0 16,2 0-128-16,-1 2 128 0,0-4 0 0,0 1-144 15,2-1 144-15,-1-3-128 0,3 0 128 0,0-2-128 16,1 2-160-16,-6-3-32 0,0 0 0 0,0 0 0 15,0 0 320-15,0 0-192 0,52-20 192 0,-52 20-160 16,0 0 160-16,0 0 0 0,0 0 0 0,55-22 0 16,-55 22 0-16,0 0 0 0,0 0 0 0,54-5 128 15,-54 5-128-15,0 0 0 0,0 0 0 0,61-4 0 16,-61 4 0-16,0 0 0 0,0 0 0 0,47 0 0 16,-47 0-320-16,0 0-96 0,0 0-16 0,0 0-18256 15</inkml:trace>
  <inkml:trace contextRef="#ctx0" brushRef="#br0" timeOffset="-185322.91">22045 8541 13295 0,'-3'-2'288'0,"0"0"64"0,1 2 16 0,0 0 16 0,2 0-384 0,0 0 0 16,0 0 0-16,0 0 0 0,0 4 4096 0,-1 0 736 15,2 2 160-15,-1 4 16 0,2 1-1984 0,-2 5-400 16,1 0-64-16,0 4-32 0,-1 1-1520 0,1 2-304 15,-1 2-64-15,0 2-16 0,-1-1-304 0,0 3-48 16,1-1-16-16,-1 3 0 0,1-2-256 0,-2-4 160 16,2 1-160-16,2-1 128 0,-1 0-128 0,1-5 0 15,1-2 0-15,0 1 0 0,0-8 0 0,-1 1 0 16,3-1-144-16,-1-3 144 0,1 1 0 0,0-6-192 0,1 0 192 0,-6-3-160 31,0 0-720-31,0 0-144 0,0 0-16 0,0 0-17184 0</inkml:trace>
  <inkml:trace contextRef="#ctx0" brushRef="#br0" timeOffset="-184572.66">22370 8351 29487 0,'-2'6'1296'0,"1"-3"288"16,1 1-1264-16,0-1-320 0,0-2 0 0,0 1 0 15,0 1 1776-15,1 1 288 0,1-1 64 0,1 6 16 0,2-3-912 0,1 0-176 16,0 0-32-16,-6-6-16 0,18 10-704 0,-18-10-144 16,0 0-32-16,32 19 0 0,-32-19-128 0,22 11 0 15,-22-11 144-15,22 12-144 16,-22-12 0-16,22 15 144 0,-12-5-144 0,-2-4 0 0,-2 3 128 0,0-2-128 16,-2 2 0-16,-2 1 0 0,1-3 0 0,-2 2 0 15,-1 0 128-15,-1 1-128 0,0-1 176 0,-1 0-32 16,0 1 0-16,-1-4 0 0,0 4-144 0,-1-4 128 15,0 2-128-15,-1 0 128 0,2-1-128 16,-2-1 0-16,0 0 0 0,0 0 0 0,1 0 0 0,0-2 0 16,1 2 0-16,-1-2 0 0,1 0 0 15,1 1 0-15,0 1 0 0,-1 0 0 0,1-2 0 0,0 2 0 0,0 0 0 16,-1 0 0-16,2 2 0 0,-1 0 0 0,0 0 0 16,1 0 0-16,2-2 0 0,-1 1 0 15,2-1 0-15,-1 0 0 0,1-2 0 0,0-1 0 0,0 1 0 16,2 1 0-16,-2-1 0 0,1-2 0 0,-1 2 0 15,1 0 0-15,-1 1 0 0,1-2 0 0,0 1 0 16,0 2 0-16,-1-3 0 0,2 3 0 0,0-2 0 0,-1-1 0 16,2 3 0-16,-1-2 0 0,1 1 0 0,-1 1 0 15,-1-2 0-15,1 0 0 0,-1 2 0 0,-1-4 0 16,-1 2 0-16,1 0 0 0,-1 1 0 0,-1-2 0 16,0 4 0-16,0-4 0 0,-1 4 0 0,-1-5 0 15,1 4 0-15,0-2 0 0,0 0 0 0,-1-1 0 16,1 2 0-16,0-3 0 0,0 0 0 0,1 0 0 15,0 0 0-15,0 0 0 0,0-2 0 0,1 3 0 16,-1-3 0-16,0 1 0 0,0 1 0 0,0 0 0 16,0 0 0-16,0 1 0 0,1 0 0 0,-1 0 0 15,1 0 0-15,1 0 0 0,-1 1 0 0,0-2 0 0,0 2 0 16,2 0 0-16,-2 2 0 0,2-3 0 0,-2 4 0 16,1 1 0-16,-1-2 0 0,1 4 0 0,0-1 0 15,-2 1 0-15,1 0 0 0,-1 0 0 0,0 2 0 0,-1 0 0 16,0 1 0-16,-2 0 0 0,0 0 0 15,-1 2 0-15,-1-4 0 0,0 1 0 0,-1 0 0 16,0 1 0-16,0-5 0 0,-1 2 0 0,1 0 0 16,1-1 0-16,-1 1 0 0,0-4 0 0,1 0 0 0,0-2 0 15,0 2 0-15,0-6 0 0,3 0 0 0,-1 0 0 16,1-2-144-16,-1 0 144 16,2 0-608-16,-1-2-64 0,-1-1-16 0,-1 1-17440 0</inkml:trace>
  <inkml:trace contextRef="#ctx0" brushRef="#br0" timeOffset="-183845.09">19746 9392 15663 0,'0'0'1392'0,"0"0"-1120"16,2 0-272-16,-1-1 0 0,1 1 1392 0,2 0 208 15,-4 0 64-15,0 0 0 0,0 0 432 0,56-15 80 0,-56 15 32 0,0 0 0 16,78-16 32-16,-78 16 0 0,59-10 0 0,-59 10 0 15,66-6-1088-15,-66 6-192 0,63 0-64 0,-63 0 0 16,63 3-512-16,-63-3-96 0,63 0-32 0,-63 0 0 16,62 4-32-16,-62-4-16 0,65 2 0 0,-65-2 0 15,66 3-16-15,-66-3-16 0,78 4 0 0,-78-4 0 16,91 0-176-16,-91 0 192 0,99 0-192 0,-99 0 192 16,94 0-64-16,-94 0 0 0,94-7 0 0,-94 7 0 15,94-3-128-15,-94 3 192 0,99 0-192 0,-45 0 192 16,1 0-192-16,0-3 0 0,-55 3 0 0,102-2 0 15,-102 2 0-15,94-1 0 0,-94 1 0 0,83 0 0 16,-83 0 0-16,82 3 0 0,-82-3 128 0,83 9-128 16,-83-9 0-16,77 7 0 0,-77-7 144 0,68 3-144 15,-68-3 0-15,67 0 128 0,-67 0-128 0,73-6 0 0,-73 6 128 16,71-9-128-16,-71 9 160 0,82-11-160 0,-82 11 288 0,82-11-32 16,-82 11-16-16,78-10 0 0,-78 10-64 0,65-10-16 15,-65 10 0-15,59-4 0 0,-59 4-160 0,54 0 0 16,-54 0 0-16,0 0 0 0,70 6 0 0,-70-6 0 15,46 8 0-15,-46-8 0 0,44 8 0 0,-44-8 0 16,44 12 0-16,-44-12 0 0,42 11 0 0,-42-11 0 16,37 12-128-16,-37-12 128 0,0 0-256 0,42 16 0 15,-42-16 16-15,0 0 0 16,0 0-736-16,0 0-160 0,0 0-16 0,0 0-17856 0</inkml:trace>
  <inkml:trace contextRef="#ctx0" brushRef="#br0" timeOffset="-181677.08">20992 9907 20271 0,'0'-3'1792'0,"0"0"-1424"0,1 2-368 0,-1-1 0 15,0 2 2160-15,-1-2 352 0,1 0 80 0,-2-1 16 16,1 0-80-16,-1-1-16 0,-2 1 0 0,2 3 0 16,-2 0-1472-16,0 3-288 0,0-3-64 0,1 4-16 15,-2-1-416-15,0 2-64 0,0 1-32 0,-1 2 0 16,-2 1-160-16,1 0 128 0,-1-1-128 0,2 3 128 16,1-1-128-16,2 0 0 0,-1-2 0 0,1 0 0 15,2 1 0-15,0-3 0 0,1 0 0 0,1-2 0 16,2-2 0-16,-1 2 0 0,2-1 0 0,0 0 0 0,1-3 0 0,1 4 0 15,0-4 0-15,0 2 0 0,-1-2 0 0,0 0 0 16,0 1 0-16,1-1 0 0,-1 3 0 0,1-3 0 16,-1 0 0-16,0 2 0 0,-1 0 0 0,0 0 0 0,-1 1 0 0,0-2 0 0,-2 1 0 0,0 2 0 31,0 2 0-31,-1-3 0 0,0-3 0 0,0 1 0 16,0 1 0-16,-2 2 0 0,-1 2 0 0,-3 3 0 15,0 1 0-15,-4 2 0 0,0 2-128 16,-2 1 128-16,0-2 0 0,-1 2 0 0,2-3 0 15,0-2 0-15,2 0 0 0,2-1 0 0,1-3 0 16,1-2 0-16,2-2 0 0,2-1 0 0,1 2 0 0,1-3 0 0,2 0 0 0,0-3 0 16,2 2 0-16,0 0 0 0,-5 1 0 15,0 0 0-15,0 0 0 0,0 0 0 0,0 0 0 16,0 0 0-16,0 0 0 0,49 6 0 0,-43 3 0 16,-1-7 0-16,0 2 0 0,0 2 0 0,0 4 0 0,-1 2 0 15,0 2 0-15,0-2 0 0,0 1 0 0,-3-1 0 16,0 0 0-16,-2-2 0 0,0 5 0 15,-2-1 0-15,-1-2 0 0,1 2 0 0,-2 1 0 0,0 1 0 16,-1-1 0-16,-2 4 0 0,0 0 0 0,-2-1 0 16,2-2 128-16,2 1 0 0,0-5 0 0,1-1 0 0,0 4-128 15,0-3 160-15,0-2-160 0,4-1 160 0,0-3-160 0,1-1 0 0,1 0 0 0,0-5 0 16,3 1 0-16,0-2 0 0,-4 1 0 0,0 0 0 31,0 0-432-31,0 0 48 0,0 0 0 0,0 0-11952 16,51-38-2384-16</inkml:trace>
  <inkml:trace contextRef="#ctx0" brushRef="#br0" timeOffset="-181287.37">21335 10489 20271 0,'2'-2'896'0,"-2"-3"192"0,0 2-880 0,1-1-208 0,0 4 0 15,-1-2 0-15,1-2 2784 0,2-5 512 0,-3 9 96 0,0 0 32 16,15-53-800-16,-15 53-176 0,17-46-16 0,-17 46-16 16,22-50-1456-16,-22 50-272 0,23-46-64 0,-23 46-16 15,0 0-224-15,29-52-32 0,-29 52-16 0,0 0 0 16,29-43-128-16,-29 43-16 15,0 0-16-15,0 0 0 0,29-46-48 0,-29 46 0 0,0 0 0 0,0 0 0 16,30-53-128-16,-30 53 0 0,0 0 0 0,20-45 0 16,-20 45 0-16,0 0 0 0,0 0 0 0,12-43 0 15,-12 37 0-15,0 2 0 0,-1 2 0 0,-2 0 0 16,1 2 0-16,-2 2 0 0,1 2 0 0,-1 0 0 16,-1 0-288-16,1 2 16 0,0 0 0 0,2 0 0 15,0 1-176-15,0-1-16 16,2-3-16-16,0 4 0 0,0-4-304 0,0 2-64 0,0 2-16 0,0-4-17376 15</inkml:trace>
  <inkml:trace contextRef="#ctx0" brushRef="#br0" timeOffset="-181001.03">21276 9906 16575 0,'-1'1'1472'0,"0"2"-1168"15,1-1-304-15,0 2 0 0,1-1 3200 0,-1 0 576 16,1 3 112-16,0 4 16 0,2 6-1120 0,2 5-224 16,2 3-64-16,2 3 0 0,2 2-1504 0,3-1-304 0,3-6-64 0,-2-6-16 15,0 0-256-15,2 7-48 0,3 5-16 0,-1 3 0 16,1-5-96-16,-2 2-32 0,-1-3 0 16,-2 0 0-16,-4 1-160 0,0-1 0 0,-2-3 144 0,-3 0-144 15,1-2 0-15,-3-2 128 0,0-1-128 0,-1-5 0 16,0 0 0-16,-1-2 0 0,0-1 0 0,-1-2 0 15,1-1 0-15,-1-3 0 0,2-6 0 0,-2 1 0 32,-1 2-656-32,0 0-112 0,0 0 0 0,15-38-17856 0</inkml:trace>
  <inkml:trace contextRef="#ctx0" brushRef="#br0" timeOffset="-180573.44">21739 10048 25791 0,'0'8'2304'0,"0"-3"-1856"0,1-2-448 0,-1 0 0 0,1-2 2176 0,-1 2 352 15,1-2 64-15,2 4 16 0,0-1-704 0,2 4-144 16,3-2-32-16,-1 4 0 0,2-4-1040 0,1 4-224 16,-2-2-32-16,2 3-16 0,1-4-96 0,-1 3 0 15,3 3-16-15,-2-4 0 0,2 3-48 0,1-2-16 16,0-3 0-16,-2 2 0 0,2-1-240 0,-3-2 176 15,0-1-176-15,-2 0 160 0,-3-3-160 0,0 0 0 16,-1 2 0-16,0 1 128 0,0-2-128 0,0-3 0 16,-2 0 0-16,1 0 0 0,-1 3 0 0,-1-2 0 15,-1 2 0-15,1-3 0 0,-2 0 0 0,-2 0 0 0,2 0 0 0,-2 0 0 16,-1 0 0-16,1 0 0 0,-2 0 0 0,-1 0 0 16,2 1 0-16,-2 0 0 0,-2 3 0 0,1-3 0 15,-2 4 0-15,-1-1 0 0,-1-1 0 0,-1 6 0 16,1-2 0-16,0 2 0 0,0 0 0 0,0 1 0 15,4-3 0-15,-1 2 0 0,1-3 0 0,1 0 0 16,0 0 0-16,1 0 0 0,1-2 0 0,2 2 0 16,0-2 0-16,0-1 0 0,1 0-144 0,0-3 144 15,1 3 0-15,0-3 0 0,2 1-128 0,-1 4 128 16,1-4-416-16,0 2-32 16,2-1 0-16,-5-2 0 0,0 0-656 0,0 0-144 0</inkml:trace>
  <inkml:trace contextRef="#ctx0" brushRef="#br0" timeOffset="-179896.93">22361 10128 19343 0,'-10'0'848'0,"5"-3"192"0,0 2-832 0,0 1-208 16,2-3 0-16,1 3 0 0,-1-2 1728 0,0 1 288 16,-1-2 64-16,-2 1 16 0,0 0 544 0,2 0 112 0,1-2 32 15,2 2 0-15,2-1-1376 0,1 2-288 0,1 1-48 0,2 0-16 16,-5 0-480-16,0 0-112 16,0 0-16-16,0 0 0 0,0 0-96 0,47 0-32 0,-47 0 0 0,0 0 0 15,41 6-144-15,-41-6-48 0,29 6 0 0,-17-2 0 16,-1 0-128-16,-1 1 0 0,0-1 0 0,-1 2 0 0,-1-3 0 0,0 1 0 15,-2 1 0-15,-3 0 0 16,1 1 0-16,-1-1 0 0,-1 1 0 0,-2-2 0 16,0 0 0-16,-1 1 0 0,-2-2 0 0,1 1 0 15,-2 0-320-15,-1-2 64 0,-1 1 16 0,-1-3 0 16,1 1 48-16,-2 2 0 0,1-3 0 0,-2 2 0 16,2-2 192-16,0 4-192 0,1-4 192 0,1 1-192 15,3 1 192-15,-1 1 0 0,2 1 0 0,1-2-144 16,1-1 144-16,1 2 0 0,0-1 0 0,1-2 0 0,0 0 176 0,1 0-48 15,2 4 0-15,-2 0 0 0,0-2 64 0,0 2 16 0,1-2 0 16,3 2 0-16,-2 2-32 0,1 0-16 16,2 2 0-16,1 0 0 0,1 1-160 15,-1-3 160-15,1 2-160 0,-1 0 160 0,-1-1-160 0,1 0 0 16,-2 2 0-16,0-3 0 0,-2 1 0 0,1 2 0 16,-2-2 0-16,0 2 0 0,-1 0 0 0,0-2 0 15,-1 2 0-15,1-3 0 0,-2 1 0 0,1 2 0 16,-2-3 0-16,0-2 0 0,-1 2 0 0,0-2 0 15,-1 2 0-15,0-4 0 0,-3 5 0 0,1-4 0 16,-2 0 0-16,0 0 0 0,-3 0 0 0,1-3 0 16,-1 4 0-16,0-4 0 0,-2 0 0 0,-1 0 0 15,-2 0 0-15,0 0 0 0,-2-3 0 0,-2 2 0 0,-3-2 0 16,-2 1 0-16,-2-2 0 0,1 2 0 0,0 1-144 16,1 1 144-16,2 0-144 0,2 3 144 0,2 0-208 15,1 0 80-15,2 0-128 0,4 1 0 0,0-1-16 0,0 1 0 31,3 1-224-31,1-1-32 0,1-2-16 0,2-1-11680 0,1-1-2320 0</inkml:trace>
  <inkml:trace contextRef="#ctx0" brushRef="#br0" timeOffset="-178619.23">22881 9843 7359 0,'-6'-6'656'0,"2"6"-528"0,1 0-128 0,0 0 0 16,2 0 2176-16,1-3 384 0,-1 3 96 0,1 0 16 15,0 0 272-15,1 3 48 0,1-3 16 0,2 0 0 16,1 0-1024-16,1 0-192 0,-6 0-32 0,0 0-16 16,0 0-544-16,0 0-112 0,0 0-32 0,0 0 0 15,55 6-432-15,-49-5-96 0,-1 4-16 0,0 2 0 16,0-1-240-16,-2 0-48 0,2 4-16 0,-1 0 0 16,-2 2-80-16,2-2-128 0,-1-1 176 0,-2 0-176 15,1 1 144-15,-2-1-144 0,2 1 0 0,-2 0 144 16,0-2-144-16,1 0 0 0,-1 1 0 0,-1 0 0 15,1-2 0-15,-2 0 0 0,1 2 128 0,-1-3-128 16,0 0 0-16,0 0 0 0,-1 0 0 0,1 2 0 0,-1 3 0 16,-1-1 0-16,-1 0 0 0,-2 2 0 0,2-2 0 0,-1 2 0 15,0 2 0-15,0 1 0 0,0-3 0 0,0 1 0 16,2-2 0-16,0-3 0 0,3 1 0 0,1-5 0 16,0-1 0-16,2 0 0 0,1 1 0 0,1-8 0 15,-4 4 0-15,0 0 0 0,0 0 0 0,0 0 0 16,0 0 0-16,0 0 0 0,0 0 0 0,45-29 0 15,-41 29 0-15,-2 2 0 0,1 6 0 0,-2 1 0 16,-1-3 0-16,1 2 0 0,-1 0 0 0,2-2 0 16,-1 2 176-16,1 1-176 0,1-3 128 0,-1-3-128 15,1-3 0-15,-1 3 144 0,2 4-144 0,1 2 0 16,-1-2 0-16,1-2 128 0,-5-5-128 0,0 0 0 16,13 14 0-16,-8-4 0 0,-1-2 0 0,0 2 0 15,-2-1 0-15,0 1 0 0,1-3 0 0,-2 2 0 0,0 0 0 0,1-2 0 16,-2 2 0-16,-2-2 0 0,1 2 0 0,0 1 0 15,0-4 0-15,-2 3 0 0,1-2 128 0,-1 2-128 16,1-2 0-16,-1 3 192 0,1 1-192 0,-2 1 192 16,3-4-192-16,-2 0 0 0,2 0 0 0,-1 1 0 15,1-3 0-15,-1 0 0 0,2 1 0 0,-1-3 0 16,0-1 0-16,1-1 0 0,-1 4 0 0,-2 0 0 16,1 1 0-16,0-6 0 0,1 1 0 0,0 1 0 15,0 0 0-15,-2 1 0 0,-1-1 0 0,1 3 0 16,-2 1 0-16,-1 6 0 0,-1-1 0 0,0 0 0 15,0 1 0-15,0-3 0 0,2-4 0 0,3 0 0 16,0-2 0-16,0-2-144 0,2 2 144 0,0-7 0 16,2 2-816-16,1-1-48 0,1-1-16 0,-4 3-16832 0</inkml:trace>
  <inkml:trace contextRef="#ctx0" brushRef="#br0" timeOffset="-177850.81">23503 9388 21183 0,'4'0'1888'0,"-4"0"-1504"15,0 0-384-15,0 0 0 16,0 0 1968-16,0 0 320 0,0 0 64 0,55-10 16 16,-55 10 96-16,60-6 32 0,-60 6 0 0,60-2 0 15,-60 2-1360-15,50 0-272 0,-50 0-48 0,0 0-16 16,53 6-416-16,-53-6-96 0,0 0-16 0,0 0 0 15,51 8-272-15,-51-8 128 0,0 0-128 0,0 0 0 16,0 0 0-16,0 0 0 0,46 10 0 0,-43-9 0 16,0 1 0-16,-1-1 0 0,-1 1-192 0,-2-2 192 15,1 2-1280-15,-1 0-176 0</inkml:trace>
  <inkml:trace contextRef="#ctx0" brushRef="#br0" timeOffset="-177631.25">23621 9569 18431 0,'1'3'816'0,"0"-3"160"0,2 0-784 0,-1 3-192 15,-2-3 0-15,0 0 0 0,0 0 2448 0,0 0 448 16,0 0 96-16,0 0 16 0,59 2-192 0,-59-2-16 16,0 0-16-16,52 6 0 0,-52-6-1744 0,0 0-336 15,49 8-80-15,-49-8-16 0,0 0-416 0,45 9-64 16,-45-9-128-16,0 0 176 0,0 0-176 0,53 3 0 0,-53-3 0 0,0 0 0 15,0 0 0-15,0 0 0 0,0 0 0 0,54-20-18608 16</inkml:trace>
  <inkml:trace contextRef="#ctx0" brushRef="#br0" timeOffset="-174185.05">19934 9916 6447 0,'-2'0'576'0,"1"0"-576"16,-1-2 0-16,1 0 0 0,1 2 800 0,0 0 48 15,0-2 16-15,-1 2 0 0,1-4 1600 0,1 0 320 16,-1 0 64-16,1 0 16 0,1 0 96 0,-2 4 32 16,0 0 0-16,1 0 0 0,0 4-880 0,2 0-160 15,-1 4-32-15,-1 0-16 0,1 3-720 0,0 2-144 16,-1 2-16-16,2 5-16 0,-2 2-448 0,0 3-96 15,1-2-16-15,-1 2 0 0,0 2-64 0,0-1-32 16,0 3 0-16,-1-1 0 0,2-3-176 0,-1 1-48 16,0-1 0-16,0-2 0 0,1-1-128 0,-1-4 0 15,0-5 0-15,0 0 0 0,2 3 0 0,-1 0 0 16,1-4 0-16,-1-2 0 0,1-1 0 0,-1-5 0 0,1-1 0 0,-1 0 0 16,2-3 0-16,0-3 0 0,-2 0-144 15,2-5 144-15,-1-1 0 0,1-3 0 0,-1-4-128 0,-1-4 128 0,-1-1 0 0,2-4 0 16,-4 2 0-16,2-5 0 15,-1 0 0-15,0-1 0 0,0-5 0 0,-1-2 0 16,-2 2 0-16,1-5 0 0,-2-1 0 0,-1 1 0 16,-1 2 0-16,0 1 0 0,-1-1 0 0,0 5 0 15,0 10 0-15,-2 0 0 0,2 3 0 0,-1 3 0 16,2 1 0-16,1 3 128 0,0 4-128 0,1 0 0 16,2 4 0-16,1-2 0 0,-1 3 0 0,4 2 0 15,0 1 128-15,1 0-128 0,0-2 0 0,1 2 144 16,-4 0-144-16,0 0 128 0,0 0-128 0,0 0 128 0,42 12 0 0,-32-5-128 0,1 0 192 0,1 1-64 15,0 5-128 1,0-6 128-16,1 2-128 0,0-1 128 0,-1 8-128 0,-1 0 0 16,2-2 0-16,-2-2 0 0,-1 1 0 0,-2-3 0 15,0 0 0-15,-2 1 0 0,0-4 0 0,-1 2 0 16,0-3 0-16,0 0 0 0,-1 4 0 0,-1 0 0 16,1 0 0-16,-1-2 0 0,0 0 0 0,-1 1 0 15,-1-3 0-15,-2 0 0 0,-1 0 0 0,0 0 0 16,-1 0 0-16,-2 1 0 0,-1-2 0 0,-2 0 0 15,0 1 0-15,0-3 0 0,-4 4 0 0,0-4 0 16,-2 3 0-16,1-3 128 0,0 3-128 0,0-2 0 16,-2-2 0-16,-1 5 0 0,2-4 0 0,1 1 0 15,-1 2 0-15,3-3 0 0,2 0 0 0,3 0 0 0,2-3 128 16,2 0-128-16,2 0 0 0,2-3 0 0,2 0 0 16,-4 3 0-1,0 0-640-15,0 0-48 0,43-41-16 0,-43 41-18832 0</inkml:trace>
  <inkml:trace contextRef="#ctx0" brushRef="#br0" timeOffset="-164354.18">24721 8351 17503 0,'0'0'1552'0,"0"0"-1232"0,0-3-320 0,0 3 0 16,0 0 1200-16,0 0 176 0,0 0 32 0,0-2 16 0,0 2 144 0,0 0 32 15,0 0 0-15,3-20 0 0,-3 20-784 0,0 0-160 16,0 0-16-16,0 0-16 0,0 0-80 0,0 0-16 15,0 0 0-15,0 0 0 0,0 0 752 0,0 0 160 16,0 0 32-16,0 0 0 0,6-29-448 0,-9 26-64 16,2 3-32-16,-1-3 0 0,2 3-464 0,-2-2-80 0,1 4-32 0,0-2 0 15,0 3-192-15,-1-3-32 16,2 0-128-16,0 3 192 0,0 0 0 0,0-3-16 16,3 4 0-16,-3-2 0 0,0-2-176 0,1 5 0 15,-1 0 144-15,-1-1-144 0,1-1 0 0,-3 2 0 16,1 3 0-16,-1-2 128 0,1 3-128 0,1-3 0 15,-2 1 0-15,1-1 0 0,-1 1 0 0,3-1 0 0,0-3 0 16,2 4 0-16,0-5 0 0,-2-2 0 16,0 0 0-16,0 0 0 0,0 0 0 0,0 0 0 0,0 0 0 0,0 0 0 15,46 8 0-15,-46-8 0 0,0 0 0 0,0 0-128 16,0 0 128-16,49 0 0 0,-49 0 0 0,0 0 0 16,0 0 0-16,0 0 0 0,51 14 0 0,-51-14 0 15,0 0 0-15,27 16 0 0,-27-16 0 0,0 0 0 16,0 0 0-16,30 20 0 0,-30-20 0 0,0 0 128 15,15 18-128-15,-12-14 0 0,0 1 0 0,-2 2 0 16,-1-1 0-16,0-3 0 0,-1 5 0 0,-2 1 0 16,0-3 0-16,-2 1 128 0,0 2-128 0,-1-1 0 0,-2 2 192 0,1-2-48 15,-3 3 0-15,-1-4 0 0,0 2 64 0,-2-2 16 16,0 0 0-16,0-1 0 16,1-3-96-16,-2 2 0 0,2-3-128 0,1-2 192 0,1 0-192 0,1-2 0 0,1 0 0 0,0-2 0 15,3 1 0 1,2-4 0-16,0 1 0 0,1-4 0 0,2 10 0 15,-2-17 0-15,2 17-144 0,0 0 144 16,0 0-432-16,8-26 16 0,-8 26 0 0,0 0 0 16,0 0-496-16,0 0-112 0,26-35 0 0,-26 35-17424 15</inkml:trace>
  <inkml:trace contextRef="#ctx0" brushRef="#br0" timeOffset="-164097.78">24780 8247 24127 0,'-11'1'528'0,"6"0"112"0,2 0 32 0,0-1 0 0,2-1-544 16,1 0-128-16,0 0 0 0,0 1 0 16,0 0 2560-16,0 0 464 0,0 0 112 0,0 0 0 15,0 0-1200-15,0 0-240 0,0 0-48 0,58-26-16 16,-58 26-896-16,0 0-176 0,0 0-48 0,59-18 0 15,-59 18-192-15,0 0-64 0,0 0 0 0,64-7 0 16,-64 7-256-16,0 0 0 0,0 0 0 0,0 0 0 16,59 4 0-16,-59-4 0 0,0 0 0 0,0 0 0 15,0 0-544-15,46 6-64 0,-46-6-16 0,0 0-18320 16</inkml:trace>
  <inkml:trace contextRef="#ctx0" brushRef="#br0" timeOffset="-163689.37">25352 8515 21183 0,'-13'-2'944'0,"7"-2"192"0,1 1-912 0,0 1-224 0,3 1 0 0,1 1 0 16,-1 0 2336-16,0-3 416 0,-2 2 96 0,0-4 16 15,1 1-304-15,0 2-48 0,2 1-16 0,1 1 0 16,0 0-1536-16,0 0-320 0,0 0-64 0,0 0-16 16,0 0-240-16,0 0-32 0,0 0-16 0,0 0 0 15,51-16-272-15,-51 16 160 0,0 0-160 0,0 0 128 16,0 0-128-16,0 0 0 0,54-9-192 0,-54 9-12736 0,0 0-2528 0</inkml:trace>
  <inkml:trace contextRef="#ctx0" brushRef="#br0" timeOffset="-163353.42">25628 8200 32255 0,'0'0'1424'0,"0"0"304"0,0 0-1392 0,0 0-336 16,0-9 0-16,0 9 0 0,0 0 1840 0,0 1 288 15,-2 3 64-15,2-3 16 0,0 4-1120 0,0-1-208 16,0 2-48-16,0 1-16 0,2 2-448 0,-2-3-96 15,0 1-16-15,1 0 0 0,-1 2-80 0,0 0-32 16,-1 3 0-16,1 1 0 0,-2 0-144 0,2-4 0 16,-1 4 0-16,-1-3 128 0,0-2-128 0,1 0 0 15,-1 0 0-15,-1-1 0 0,2-1 0 0,-2 1 0 0,1-1 0 0,1-2 0 0,0 1 0 0,1-4 0 16,1 2 0-16,1-1 0 0,-2-2 0 0,0 0 0 16,0 0 0-16,0 0 0 15,0 0-128-15,0 0 128 0,50-8 0 0,-50 8 0 16,0 0 0-16,0 0 0 0,0 0 0 0,58-10 0 15,-58 10-128-15,0 0 128 0,0 0 0 0,48-6 0 16,-48 6 0-16,0 0 0 0,0 0 0 0,0 0 0 16,52-3 0-16,-52 3 0 0,0 0 0 0,0 0 0 15,0 0-768-15,0 0-16 0,0 0-16 16,0 0-18080-16</inkml:trace>
  <inkml:trace contextRef="#ctx0" brushRef="#br0" timeOffset="-163130.1">25804 8168 10127 0,'-3'12'896'0,"0"-8"-704"0,2-1-192 0,0 1 0 0,1-1 2688 0,0-1 512 15,0 2 112-15,-2 2 16 0,2 0 640 0,-1 6 144 0,1 5 32 0,0 2 0 16,0 4-2320-16,0-2-464 0,0 1-80 0,-1 0-32 16,0 3-768-16,-2-2-160 15,2 5-16-15,-1-5-16 0,0 2-96 0,0-1-32 16,2-1 0-16,-1-5 0 0,1 1-160 0,0-3 0 15,0-4 0-15,0-1 0 0,1 1 0 0,-1-6 0 16,1 1 0-16,0-3 0 16,-1-4-448-16,0 0-112 0</inkml:trace>
  <inkml:trace contextRef="#ctx0" brushRef="#br0" timeOffset="-162947.03">26032 8399 36863 0,'-1'-3'1632'0,"-1"2"336"0,2 1-1584 0,-1 0-384 0,1 0 0 0,0 0 0 16,0 0 1136-16,0 0 144 0,-1 0 16 0,1 0 16 15,0 0-416-15,0 0-64 0,0 0-32 0,0 0 0 16,0 0-608-16,0 0-192 0,0 0 128 0,0 0-128 16,0 0 0-16,42-28-272 0,-42 28 48 0,0 0-12880 15,0 0-2576-15</inkml:trace>
  <inkml:trace contextRef="#ctx0" brushRef="#br0" timeOffset="-162296.33">26387 8180 20783 0,'-11'0'448'0,"6"1"112"0,0 2 16 0,1-3 0 0,2-3-448 0,0 3-128 16,1 0 0-16,-1 0 0 0,-2 3 3664 0,0-6 720 16,-1 3 144-16,2 0 16 0,1 3-2608 0,2-3-528 15,2 0-96-15,-2 0-32 0,0 0-736 0,0 0-160 16,0 0-16-16,0 0-16 0,0 0 0 0,0 0 0 0,49 7 0 0,-49-7 0 16,0 0-144-16,0 0-16 0,37 15-16 15,-37-15 0-15,0 0-176 0,26 20 0 0,-26-20 0 0,0 0 0 16,22 21 0-16,-22-21 0 0,11 12 0 0,-8-6 0 15,-1-2 0-15,0-2 0 0,-1 2 0 0,0 2 0 16,-1-2 0-16,-1 0 0 0,0 1 0 0,-1-2 0 16,1 0 0-16,-3 1 0 0,1 2 0 0,-3-3 0 15,1 0 0-15,-2 1 0 0,1-2 0 0,0 2 0 16,-1-2 0-16,-1 2 0 0,2 0 0 0,0-1 0 16,1 0 0-16,2-1 0 0,1 2 0 0,1-4 0 15,1 0 0-15,0 3 0 0,0-3 0 0,0 0 0 16,0 0 0-16,0 0 0 0,0 0 0 0,0 0 0 15,0 0 0-15,0 0 0 0,0 0 0 0,41 13 0 16,-41-13 176-16,0 0-48 0,17 16-128 0,-12-10 192 0,-1 1-192 16,0-1 128-16,1 0-128 0,-5-6 0 0,13 14 0 0,-13-14 0 15,12 14 0-15,-12-14 0 0,11 13 0 0,-6-7 0 0,-5-6 0 0,11 12 0 16,-11-12 0-16,9 14 128 16,-5-8-128-16,-3 0 0 0,0 0 0 0,-1 1 0 15,-1-1 0-15,-3 0 0 0,1-2 0 0,-1 2 128 16,-2-2-128-16,-1 2 0 0,-1-4 208 0,-2 4-48 15,-2-2-16-15,-3 2 0 0,-1-2 112 0,-2 2 32 0,1 0 0 0,-3 1 0 0,2-4-48 16,-1 1-16 0,1 1 0-16,1-1 0 0,4-1-224 0,1 2 144 15,-2-1-144-15,3-1 128 0,1 0-128 0,1 0 0 0,4 0 0 0,2-3 0 16,1 4 0-16,1-4 0 0,1 0 0 0,0 0 0 31,0 0-384-31,0 0-48 0,0 0-16 0,0 0 0 0,0 0-832 0,52-6-160 0</inkml:trace>
  <inkml:trace contextRef="#ctx0" brushRef="#br0" timeOffset="-161396.85">24673 9021 19343 0,'-1'0'1728'0,"1"0"-1392"0,1-3-336 0,1 3 0 0,1 0 560 0,-3 0 32 15,0 0 16-15,0 0 0 0,0 0 2256 0,53-16 448 16,-53 16 80-16,0 0 32 0,77-18-1376 0,-77 18-256 16,66-16-64-16,-66 16-16 0,78-16-944 0,-78 16-176 0,92-17-32 15,-40 9-16-15,5 2-144 0,2-1-16 0,-3 0-16 0,-1 1 0 16,2-4-160-16,-1 1-16 0,-4 3-16 15,5-3 0-15,2 2-32 0,3-2 0 0,1 2 0 0,-1-3 0 16,-2 1 48-16,-3 0 16 0,-1 0 0 0,0-1 0 16,-2 0 0-16,2 1 0 0,-2 2 0 0,-2-4 0 15,-52 11-16-15,94-14-16 0,-94 14 0 0,81-12 0 0,-81 12-48 0,70-10 0 0,-70 10 0 0,53-6 0 16,-53 6-128-16,0 0 128 0,69-4-128 0,-69 4 128 31,0 0-128-31,53 0 0 0,-53 0 0 0,0 0 0 0,0 0 0 0,0 0 0 0,50-2 0 0,-50 2 0 31,0 0-624-31,0 0 0 0,0 0 0 0,0 0-12960 16,0 0-2608-16</inkml:trace>
  <inkml:trace contextRef="#ctx0" brushRef="#br0" timeOffset="-159097.99">24670 9825 11967 0,'0'2'1072'0,"2"-2"-864"16,-1-2-208-16,-1-1 0 0,1 2 2192 0,2-2 400 15,-3 3 80-15,0 0 16 0,0 0 304 0,0 0 64 16,0 0 16-16,54-24 0 0,-54 24-912 0,0 0-176 16,0 0-48-16,64-10 0 0,-64 10-1232 0,0 0-256 15,63-1-64-15,-63 1 0 0,55-3-64 0,-55 3-32 16,52 0 0-16,-52 0 0 0,59 0-32 0,-59 0-16 16,78 3 0-16,-78-3 0 0,93 0 0 0,-93 0 0 15,97 3 0-15,-97-3 0 0,102 1-48 0,-49 1 0 0,-53-2 0 0,99 7 0 0,-42-4-32 0,1 3-16 16,4 0 0-16,-4-1 0 0,0 1-144 15,-5-1 160 1,-3-1-160-16,2-2 160 0,1 2-160 0,1 0 0 0,3-2 144 16,0-1-144-16,-1-2 0 0,-2-1 128 0,0-2-128 15,-54 4 0-15,99-12 256 0,-49 4-32 0,2 2 0 0,0-3 0 0,0 3 32 0,-52 6 16 16,92-10 0-16,-92 10 0 0,77-3-128 0,-77 3-16 16,68-3-128-16,-68 3 192 0,59 3-192 15,-59-3 0-15,51 3 0 0,-51-3 0 16,0 0 0-16,68 6 0 0,-68-6 0 0,0 0 0 15,58 10 0-15,-58-10 0 0,0 0 0 0,46 10 0 16,-46-10 0-16,0 0 0 0,0 0 0 0,47 6 0 31,-47-6-512-31,0 0 0 0,0 0 0 0,0 0 0 0,0 0-448 0,0 0-96 0,54-13-16 0,-54 13-11856 16,0 0-2368-16</inkml:trace>
  <inkml:trace contextRef="#ctx0" brushRef="#br0" timeOffset="-158331.65">25505 10298 9215 0,'0'-2'816'16,"0"0"-656"-16,0 1-160 0,0 0 0 0,1 1 2048 0,1-4 384 0,0 2 80 0,-2 2 16 15,0 0 832 1,0 0 160-16,0 0 48 0,43-35 0 0,-43 35-1120 0,0 0-208 16,0 0-64-16,60-26 0 0,-60 26-1216 0,0 0-256 15,0 0-64-15,63-8 0 0,-63 8-320 0,0 0-64 0,38 12 0 0,-38-12-16 0,17 19-32 16,-9-10 0-16,-3 4 0 0,-2 0 0 0,1 2-80 0,-3 1-128 31,2-2 176-31,-3 1-176 0,-1-2 0 0,-1 2 0 16,-1-1 0-16,-1 1 0 0,-2-3 0 0,-2 0 0 15,0-1 0-15,-1 1 0 0,-2-3 0 0,-1 1 0 16,0-1 0-16,-1 1 0 0,-1-4 0 0,-1 0-176 16,1-2 176-16,-2 0-208 0,-1 1-48 0,0-4 0 15,0 1 0-15,1 1 0 0,2-3 256 0,1 0-192 16,3 0 192-16,0 0-192 0,1-3 192 0,4 0 0 0,3-4 0 16,2 3 0-16,1 0 0 0,-1 4 0 0,0 0 0 15,0 0 0-15,0 0 0 0,0 0 0 0,46-36 0 0,-46 36 0 16,0 0 208-16,54-15-64 0,-54 15-16 0,0 0 0 15,58-2 0-15,-58 2-128 0,0 0 192 0,55 12-64 16,-55-12-128-16,0 0 128 0,43 22-128 0,-43-22 128 16,21 15-128-16,-14-5 0 0,1-1 0 0,-2-3 0 15,-6-6 0-15,11 13 0 0,-6-6 0 0,0-4 0 16,0 2-176-16,-5-5-112 0,0 0-32 0,0 0-18368 16</inkml:trace>
  <inkml:trace contextRef="#ctx0" brushRef="#br0" timeOffset="-157977.15">26049 10290 11967 0,'-2'2'1072'0,"-1"-2"-864"16,2 0-208-16,0 0 0 0,0 1 3264 0,-1 0 592 15,1 1 128-15,-1 0 32 0,-2 2-432 0,-2 0-64 16,-3 2-32-16,0 2 0 0,-1 2-2112 0,1 0-416 16,-3 3-96-16,4-1-16 0,-1 2-384 0,2-2-80 15,3 3 0-15,0-3-16 0,3 1-144 0,0-4-32 16,3 4 0-16,3-3 0 0,1 0-192 0,1-2 0 15,0-2 0-15,-7-6 0 0,0 0 0 0,35 12 0 0,-35-12 0 0,0 0 0 0,57-2-144 0,-57 2 144 16,0 0 0-16,60-18-144 0,-60 18-192 0,0 0-48 31,50-31 0-31,-50 31 0 0,0 0 32 0,28-38 0 16,-28 38 0-16,0 0 0 0,6-36 352 0,-8 23 0 0,-3 5-144 16,0-5 144-16,-1 6 192 0,-2-6 112 0,-2 4 16 15,0 0 0-15,-1-1 80 0,-1 1 32 0,-2 2 0 0,2 1 0 16,0 0-240-16,-1-1-64 0,-2 4 0 0,2 0 0 15,-1 0-128-15,3 3 0 0,0-3 0 0,2 3 0 16,2 0-128-16,2 0-64 0,2 0-16 0,1 0 0 31,3 0-544-31,2 0-96 0,-3 0-32 0,0 0-17520 0</inkml:trace>
  <inkml:trace contextRef="#ctx0" brushRef="#br0" timeOffset="-156526.21">25243 10753 13823 0,'-1'4'1216'0,"-1"-4"-960"0,1 0-256 0,0-2 0 0,0 0 2304 0,-2 2 400 15,-2 0 96-15,0 0 16 0,-1 0 512 0,1-2 96 16,3 4 32-16,3-2 0 0,3 0-2096 0,-4 0-400 16,0 0-96-16,0 0-16 0,59 6-400 0,-59-6-96 15,58 0-16-15,-58 0 0 0,82-4-112 0,-82 4-32 16,78-4 0-16,-78 4 0 0,91-9 32 0,-36 5 0 15,2 1 0-15,-1-1 0 0,-2 2 32 0,-1 2 0 16,-1-3 0-16,-52 3 0 0,87 3 96 0,-87-3 32 16,82 2 0-16,-82-2 0 0,79 6-144 0,-79-6-32 15,71 8 0-15,-71-8 0 0,60 8-80 0,-60-8-128 16,51 8 176-16,-51-8-176 0,46 8 128 0,-46-8-128 16,0 0 0-16,59 8 0 0,-59-8 0 0,0 0 0 15,0 0 0-15,0 0 0 0,58-4 0 0,-58 4 0 0,0 0-192 0,0 0 192 31,0 0-752-31,42-35-48 0,-42 35-16 0,0 0 0 16,11-28-784-16,-11 18-144 0</inkml:trace>
  <inkml:trace contextRef="#ctx0" brushRef="#br0" timeOffset="-155882.72">25802 10952 12895 0,'-6'-2'576'0,"3"-2"112"0,2 4-560 0,0-2-128 0,2 2 0 0,-1 0 0 0,-1-3 2496 0,1 3 448 16,-1 0 112-16,-1 3 16 0,0-3 384 0,-1 3 64 16,0 2 32-16,0 2 0 0,2-4-1968 0,0 3-400 0,1 1-80 0,1-4-16 15,0 1-656-15,3 1-144 0,-4-5-32 0,0 0 0 16,0 0-64-16,0 0-32 0,0 0 0 0,49 10 0 15,-49-10-160-15,0 0 192 0,0 0-192 0,0 0 192 16,55 10-192-16,-55-10 0 16,0 0 0-16,0 0 128 0,0 0-128 0,39 13 0 15,-34-10 0-15,-2-1 0 0,-1 2 0 0,-2-1 0 16,1-2 0-16,-3 1 0 0,-1 1 0 0,0 0 0 16,-2 0 0-16,-3 1 0 0,0-1 0 0,-2 1 0 15,-3 1 0-15,0-4 0 0,-1 4 0 0,1-1 0 16,-2-2 0-16,2 2 0 0,2 0 128 0,0-1-128 0,4 0 0 0,1-1 128 15,2 2-128-15,1 0 0 0,2-2 0 0,2 2 128 16,2-2 0-16,-1 2-128 0,-2-4 192 16,0 0-64-16,0 0 48 0,0 0 0 0,28 21 0 0,-22-16 0 15,0 0 48-15,1 1 16 0,0 4 0 0,0 0 0 16,-1 2-112-16,0-2-128 0,2 3 176 0,-3-3-176 16,1-2 128-16,0 2-128 0,0 2 0 0,0-2 0 15,-1 0 0-15,0-1 0 0,-1-2 0 0,0 2 0 16,-2-3 0-16,-1-2 0 0,1 1 0 0,-2-1 0 15,-2-1 0-15,1 0 0 0,-1-2 0 0,-2 1 0 16,2-2 0-16,-3 3 0 0,-2-6 0 0,1 3 0 16,-1 0 0-16,-2 0 0 0,-1-2 0 0,-1 1 0 0,-1-2 0 0,-1 1 0 0,-1 1 0 0,-1-2 0 15,0 2 0 1,-1-2 0-16,1 1 0 0,-1-4 0 16,4-2 0-16,-1 2 0 0,2 6 0 0,2-2 0 0,2-5 0 15,2 4 0-15,0 0 0 0,3 3 0 0,0 0 0 0,1 0 0 16,1-1 0-16,1 1 0 0,2-2-256 0,-3 2-48 15,0 0-16-15,0 0 0 16,0 0-352-16,0 0-80 0,0 0-16 0,57-10-11824 16,-57 10-2368-16</inkml:trace>
  <inkml:trace contextRef="#ctx0" brushRef="#br0" timeOffset="-155415.83">26360 11054 17503 0,'-5'-5'1552'0,"1"4"-1232"0,1-3-320 0,1 4 0 15,-1-3 3024-15,2 3 560 0,-1-2 96 0,-2 1 32 16,-2 1-720-16,-3-3-144 0,-1 0-32 0,-1 0 0 15,1 3-1728-15,-2 0-368 0,1 0-64 0,0 3-16 16,-2 0-224-16,1 3-48 0,1 3-16 0,0 1 0 16,0 0-160-16,1 2-48 0,1 4 0 0,0-2 0 15,3 1-144-15,2 1 0 0,2-1 0 0,2 1 128 0,4 1-128 16,1-2 0-16,1 1 0 0,4-4 0 0,1 2 0 16,1-3 0-16,-12-11 0 0,29 22 0 0,-29-22-128 0,31 19 128 15,-31-19 0-15,0 0 0 0,43 17 0 0,-43-17 0 16,0 0-144-16,0 0 144 0,0 0 0 0,53 6 0 15,-53-6 0-15,0 0 0 0,0 0-336 0,0 0 32 16,0 0 16-16,0 0 0 0,14-32 64 0,-17 26 16 16,-1 0 0-16,-2-2 0 0,-1 2 208 0,-1-2 0 15,0-2 0-15,-2 1 0 0,-1 2 0 0,0-2 0 16,-3 2 160-16,0 0-160 0,1 1 128 0,-2 0-128 0,1 1 0 0,2 4 128 0,1 1-128 0,0 1 0 31,2 2 0-31,2-1 0 0,3-1-272 0,2 2-48 16,0-1 0-16,2-2 0 0,0 0-752 0,0 0-144 0</inkml:trace>
  <inkml:trace contextRef="#ctx0" brushRef="#br0" timeOffset="-142911.89">25479 9135 19343 0,'-2'0'1728'0,"-1"1"-1392"16,1 1-336-16,-1-2 0 0,2 0 1920 0,-3 0 320 16,-2 0 64-16,-4 3 16 0,-5 0-80 0,-2 1-32 15,-3 0 0-15,2 1 0 0,0-1-1024 0,1-1-208 16,1 2-32-16,1-1-16 0,2 3-480 0,0 2-80 15,1 0-32-15,1 2 0 0,3 0-112 0,2-1-32 16,1 2 0-16,3 1 0 0,0 0-192 0,4 2 176 0,0-1-176 0,3 2 160 16,1-2-160-16,1 3 0 0,1-1 0 0,1-3 0 15,2 0 0-15,-11-13 0 0,27 22 0 0,-27-22 0 16,0 0 0-16,52 21 0 0,-52-21 0 0,0 0 0 16,57 7-144-16,-57-7 144 0,0 0 0 0,0 0 0 31,0 0-560-31,57-6 0 0,-57 6 0 0,0 0 0 0,0 0-336 0,0 0-64 0,12-26 0 0,-14 17-16 0,-2 2 1136 15,-2-2 224-15,-3 2 64 0,-1 1 0 16,-2 0 528-16,0 2 112 0,-2-1 32 0,0 1 0 16,-3 2-560-16,1 1-112 0,0 1-32 0,-1-3 0 0,1 2-128 0,1 1-32 0,0-1 0 0,2 1 0 15,2 0-128-15,4-2-128 0,2 2 144 0,3 0-144 32,0 0 0-32,5 0 0 0,-3 0 0 0,0 0 0 15,0 0 0-15,0 0 0 0,0 0 0 0,57-16 0 16,-57 16-336-16,0 0-16 0,57-10 0 0,-57 10-18656 15</inkml:trace>
  <inkml:trace contextRef="#ctx0" brushRef="#br0" timeOffset="-142661.42">25757 9226 9215 0,'-16'4'816'0,"8"-4"-656"15,0 0-160 1,1 0 0-16,3 0 3088 0,4 0 592 0,-1 1 112 0,-3 1 32 16,-1-2-208-16,-1 0-32 0,0 0-16 0,2 0 0 0,3 0-2256 0,2-2-448 15,-1 2-96-15,0 0 0 0,0 0-768 0,0 0 0 16,0 0 0-16,53-20-17120 15</inkml:trace>
  <inkml:trace contextRef="#ctx0" brushRef="#br0" timeOffset="-141810.83">26017 9085 12895 0,'-2'-1'1152'0,"-1"1"-928"0,3 0-224 0,-1 0 0 0,1 0 2512 0,-1 0 464 16,-1 0 96-16,0 0 0 16,-1 1-160-16,1-1-32 0,2 3-16 0,2-3 0 0,-2 0-1440 0,0 0-272 0,0 0-64 0,0 0-16 31,0 0-480-31,0 0-80 0,62-13-32 0,-62 13 0 16,0 0-224-16,0 0-64 0,0 0 0 0,60-3 0 15,-60 3-192-15,0 0 0 0,0 0 128 0,0 0-128 16,0 0 0-16,0 0 0 0,45 17 0 0,-45-12 0 0,-1-2 0 0,-1 4 0 0,-2-1 0 0,-1 0 0 15,0 0 144-15,0-2-144 16,-1 2 128-16,-1 0-128 0,-1 0 0 0,-1 1 128 16,1-4-128-16,-1 4 0 0,2-4 0 0,-2 2 0 15,2-1 128-15,0-4-128 0,1 4 0 0,1-4 0 16,2 2 0-16,1-2 128 0,1 0 64 0,1 0 16 16,1 1 0-16,1-1 0 0,0 3-16 0,-2-3-16 15,0 0 0-15,0 0 0 0,0 0-48 0,0 0 0 16,0 0 0-16,0 0 0 0,0 0-128 0,47 18 128 0,-47-18-128 0,0 0 128 0,0 0-128 0,26 20 0 15,-26-20 0-15,0 0 0 0,20 25 0 0,-16-19 0 32,-2 4 0-32,-1-4 0 0,0 3 0 0,-2-3 0 15,0 1 0-15,-1 0 0 0,-1-1 0 0,-1-3 0 16,1 2 0-16,-2 0 0 0,1 0 0 0,0-3 0 0,1 0 0 0,-1 0 0 16,0 2 0-16,0-1 0 0,-1 0 0 0,1-3 0 15,-1 3 0-15,0-2 0 0,0 2 0 0,-3-2 0 16,1 1 0-16,-1-2 0 0,0 3 0 0,-1-2 0 15,-1-1 0-15,0 2 0 0,0-2 128 0,1 0-128 16,1 0 0-16,1 0 0 0,-2-2 0 0,0 1 0 16,3 1 0-16,1 0 0 0,2-3 0 0,0 3 0 15,2-2 0-15,1 1 0 0,0 1 0 16,1-3 0-16,2 1 0 0,-1 0 0 0,1 2 0 16,-3 0 0-16,0 0 0 0,0 0-192 0,0 0 32 0,0 0-12640 15,0 0-2544-15</inkml:trace>
  <inkml:trace contextRef="#ctx0" brushRef="#br0" timeOffset="-141409.72">26426 9104 10127 0,'-5'-7'448'0,"3"4"96"0,-1-1-544 0,1 2 0 16,1-1 0-16,-1 2 0 0,1-2 3008 0,-1 0 480 15,-1-3 96-15,-2-1 32 0,-1-1-64 0,-1 0-16 16,-1 2 0-16,1 1 0 0,0 4-1744 0,-1 1-368 16,-1 0-64-16,1 4-16 0,-1-1-800 0,-1 6-160 15,2 0-48-15,-2 4 0 0,1 0-112 0,-1 3-32 16,3 2 0-16,-1 1 0 0,2 1-192 0,1-2 128 0,4 4-128 0,1-3 0 16,4 1 0-16,1-2 0 0,2-2 0 0,3 0 0 15,1-3 0-15,-11-13 0 0,0 0 0 0,46 24 0 16,-46-24 0-16,0 0-160 0,52 10 160 0,-52-10-128 31,0 0-432-31,0 0-80 0,63-3 0 0,-63 3-16 16,0 0-1200-16,0 0-224 0,0 0-48 0,0 0-16 0,0 0 1424 0,28-31 272 0,-31 25 64 0,-2-1 16 15,-2 4 1552-15,0-4 304 0,0 4 64 0,-1 0 16 16,-2 0-320-16,0 0-64 0,0 3-16 0,-1 0 0 16,0 0-688-16,-2 3-144 0,0 0-16 0,-2 0-16 15,3 3-128-15,-2-1-32 0,2 4 0 0,2-3 0 16,1 0-144-16,3-2 0 0,4-1 0 0,3 0 0 15,-1-3-256-15,0 0-128 0</inkml:trace>
  <inkml:trace contextRef="#ctx0" brushRef="#br0" timeOffset="-139812.06">27910 9743 30399 0,'-1'-1'2704'15,"0"1"-2160"-15,1 0-544 0,0 0 0 16,0 0 1648-16,1 0 208 0,0 0 64 0,2 1 0 16,-3-1-688-16,0 0-128 0,0 0-16 0,0 0-16 0,0 0-560 0,55 21-96 15,-55-21-32-15,0 0 0 0,0 0-192 0,51 12-32 16,-51-12-16-16,0 0 0 0,0 0-144 0,59 10 0 16,-59-10 0-16,0 0 0 0,0 0-288 0,55 6 16 15,-55-6 0-15,0 0-18560 16</inkml:trace>
  <inkml:trace contextRef="#ctx0" brushRef="#br0" timeOffset="-139596.15">27905 9957 11967 0,'-6'1'1072'0,"5"-1"-864"15,1 0-208-15,1 0 0 0,-1 0 2384 0,0 0 432 0,0 0 96 0,0 0 16 16,0 0 368-16,0 0 80 15,64-7 16-15,-64 7 0 0,0 0-1888 0,52-3-368 16,-52 3-80-16,0 0-16 0,0 0-896 0,65 13-144 0,-65-13 0 0,0 0-11440 16,0 0-2192-16</inkml:trace>
  <inkml:trace contextRef="#ctx0" brushRef="#br0" timeOffset="-136198.78">24495 8680 8287 0,'-3'0'736'0,"2"0"-592"16,1 0-144-16,1-3 0 0,3 3 1904 0,0-2 336 16,1 0 80-16,-5 2 16 0,0 0-496 0,59-24-112 15,-59 24 0-15,95-35-16 0,-35 13-384 0,6-4-80 0,6-3-16 0,9 1 0 16,15-7-336-16,8-3-64 16,5 1 0-16,-4-2-16 0,-8 7-688 0,0-2-128 0</inkml:trace>
  <inkml:trace contextRef="#ctx0" brushRef="#br0" timeOffset="-135581.04">25506 10574 9215 0,'-10'2'816'0,"7"0"-656"0,0 0-160 0,2-2 0 0,0 0 992 0,2-2 160 16,3 0 48-16,1-4 0 0,-5 6 80 0,0 0 0 16,55-43 16-16,-55 43 0 0,89-58-32 0,-31 23-16 15,6 1 0-15,1-1 0 0,2 4-1040 0,1 3-208 16,5 2 0-16,2 1 0 16,3 3-656-16,-5 3-64 0</inkml:trace>
  <inkml:trace contextRef="#ctx0" brushRef="#br0" timeOffset="-132498.99">29016 9533 17503 0,'-2'-3'1552'16,"1"3"-1232"-16,1-2-320 0,0 1 0 0,0 1 1680 0,0 0 288 15,-1-3 48-15,0-1 16 0,-1-1 304 0,1 2 64 16,2 0 16-16,1 0 0 0,-2 3-848 0,0 0-160 15,0 0-48-15,0 0 0 0,0 0-704 0,0 0-144 16,0 0-16-16,0 0-16 0,52 8-288 0,-52-8-64 16,0 0-128-16,0 0 192 0,33 26-192 0,-33-26 0 15,0 0 0-15,0 0 0 0,30 29 0 0,-30-29 0 16,0 0 0-16,0 0 0 0,0 0 0 0,21 24 0 16,-20-20 0-16,0-1 0 0,-1-2 0 0,-1 1 0 15,-1-2 0-15,-1 3 0 0,-2-3 0 0,0 0 0 16,-1-3 0-16,0 3 0 0,-2-2 0 0,1 1 0 15,0 1 0-15,-1-3 0 0,3 3 176 0,0-2-176 16,2 0 192-16,-1 2-192 0,3 0 224 0,1 2-64 0,0-2-16 0,0 0 0 16,0 0-144-16,0 0 192 0,0 0-192 0,0 0 192 15,0 0-64-15,48 23-128 0,-48-23 192 0,0 0-64 16,0 0 16-16,38 26 0 0,-38-26 0 0,0 0 0 16,0 0 0-16,35 32 0 0,-35-32 0 0,0 0 0 15,21 32-144-15,-21-32 128 0,11 24-128 0,-11-24 128 16,7 26-128-16,-4-14 0 0,-1 1 0 0,-1-4 0 0,1 1 0 0,-4-1 0 0,0-3 0 15,0 2 0 1,-3-5 0-16,0 2 0 0,-3-1 128 0,1-2-128 16,-2 0 0-16,-2 0 0 0,0-2 0 0,-1 0 0 15,0 0 288-15,-1-2-32 0,-3 0 0 0,-2 2 0 16,2-2 48-16,-2 2 0 0,-4-3 0 0,-1 2 0 0,2 1-176 0,1-2-128 16,2 4 192-16,2-2-192 0,2 0 0 15,2 1 0-15,1 2 0 0,3-1 0 0,1 2 0 0,2-1 0 0,0 0 0 0,1 1 0 16,3 0 0-16,0 1 0 0,0 1 0 0,1-1 0 15,1 0-192-15,1 1 0 16,0 1 0-16,-2-7 0 16,0 0-528-16,18 25-112 0,-18-25 0 0,0 0-18400 15</inkml:trace>
  <inkml:trace contextRef="#ctx0" brushRef="#br0" timeOffset="-132115.02">28687 10071 4831 0,'-3'1'0'0,"1"-1"192"0,1 0-48 0,1 0 16 0,0 0-160 0,0 2 0 0,-3-2 0 0,2 3 0 16,-2-3 2432-16,3 4 464 0,2-2 96 0,-2-2 16 15,0 0 688-15,0 0 144 0,0 0 16 0,58 6 16 16,-58-6-768-16,0 0-160 0,75-5-16 0,-75 5-16 0,67-1-1632 16,-67 1-336-16,63-2-64 0,-63 2-16 0,79 0-304 0,-79 0-64 15,92 0-16-15,-92 0 0 0,90-3-304 16,-90 3-176-16,75 3 192 0,-75-3-192 0,57 2 0 0,-57-2 0 15,0 0 0-15,67 0 0 0,-67 0 0 0,0 0 0 16,57 0 0-16,-57 0 0 0,0 0 0 0,0 0-144 16,56-11 16-16,-56 11 0 15,0 0-864-15,0 0-160 0</inkml:trace>
  <inkml:trace contextRef="#ctx0" brushRef="#br0" timeOffset="-131118.05">29188 10456 1839 0,'0'0'160'0,"0"0"-160"0,0 0 0 0,0 0 0 0,0 0 2336 0,0 0 432 15,0 0 96-15,0 0 16 16,0 0 1072-16,0 0 208 0,30-28 64 0,-30 28 0 0,0 0-896 0,0 0-192 15,0 0-16-15,-1-4-16 0,-1 8-1776 0,-2-1-368 16,-1 0-64-16,-1 1 0 0,-1 0-496 0,-1 1-80 16,-1 1-32-16,1 1 0 0,-2 2-64 15,-1 1-16-15,-2 0 0 0,1 2 0 0,0 3-80 0,-1-2 0 16,0 6-128-16,-1 0 192 0,2-2-192 0,1-1 0 16,2-1 0-16,2 3 0 0,-1-2 0 0,3 3 0 15,3-2 0-15,0 1 0 0,4-5 0 0,0 2 0 16,4-1 0-16,-6-14 0 0,18 21 0 0,-18-21 0 15,0 0 0-15,38 23 0 0,-38-23 0 0,0 0 0 16,49 16-128-16,-49-16 128 0,0 0 0 0,49 9 0 0,-49-9 0 0,0 0 0 0,0 0-208 16,0 0 64-16,0 0 16 0,52-6 0 0,-52 6-128 0,0 0-32 15,0 0 0-15,0-20 0 0,-4 15 288 0,0-1 0 16,-2 0 0-16,-1 1 0 0,-2-2 0 0,0 1 192 16,-2 1-48-1,0 2-16-15,-1-4 48 0,-2 4 0 0,-2-1 0 0,1 2 0 16,2-1-176-16,-2 2 128 0,-1-2-128 0,1 0 128 15,1 3-128-15,2-4 0 0,2 3 0 0,4-1 0 16,2 0-208-16,3 1-80 0,2 1-16 0,-1 0 0 16,0 0-672-1,0 0-144-15,0 0-32 0,47-19-16560 0</inkml:trace>
  <inkml:trace contextRef="#ctx0" brushRef="#br0" timeOffset="-130762.14">29874 10062 19343 0,'0'0'848'0,"0"0"192"0,0 0-832 0,0 0-208 16,0 0 0-16,0 0 0 0,0 0 2160 0,0 0 384 0,52 16 80 0,-52-16 0 15,0 0-80-15,53 12-32 0,-53-12 0 0,0 0 0 16,56 15-1552-16,-56-15-304 0,0 0-64 0,0 0-16 15,59 16-576-15,-59-16 0 0,0 0 0 0,0 0 0 32,0 0-576-32,0 0-176 0</inkml:trace>
  <inkml:trace contextRef="#ctx0" brushRef="#br0" timeOffset="-130585.02">29925 10204 18431 0,'0'6'816'0,"0"-2"160"16,1-1-784-16,-1-3-192 0,0 0 0 0,0 0 0 0,0 0 1904 0,0 0 336 16,0 0 64-16,0 0 0 0,50 21-384 0,-50-21-64 15,0 0-32-15,55 10 0 0,-55-10-1344 0,0 0-272 16,56 1-48-16,-56-1-10128 16,0 0-2016-16</inkml:trace>
  <inkml:trace contextRef="#ctx0" brushRef="#br0" timeOffset="-130318.47">30955 9670 24879 0,'0'-1'1088'0,"0"1"256"0,0 0-1088 0,0 0-256 0,0 0 0 0,0 0 0 15,0 0 2688-15,0 0 464 0,0 0 112 0,0 10 0 16,-2-4-1568-16,1 1-320 0,0 4-64 0,0-1-16 16,-1 3-704-16,0-2-144 0,1 4-16 0,-2-2-16 15,1 2-176-15,1 1-48 0,-2-1 0 0,1 1 0 16,0 0-192-16,0 0 0 0,-1 3 0 0,2-3 0 16,-3 0 0-16,1 2 0 0,0-1-192 0,0-4-19072 15</inkml:trace>
  <inkml:trace contextRef="#ctx0" brushRef="#br0" timeOffset="-130073.2">30638 10099 30399 0,'0'0'1344'0,"0"0"288"0,0 0-1312 0,0 0-320 16,0 0 0-16,0 0 0 0,0 0 2048 0,0 0 320 15,57 12 80-15,-57-12 16 0,0 0-1184 0,70 10-224 16,-70-10-48-16,52 4-16 0,-52-4-480 0,50 6-80 16,-50-6-32-16,49 4 0 0,-49-4-272 0,0 0-128 15,66 9 0-15,-66-9 128 0,0 0-128 0,0 0 0 16,55 2 0-16,-55-2 0 0,0 0-384 0,0 0 0 0,0 0 0 16,0 0-12528-1,54-12-2512-15</inkml:trace>
  <inkml:trace contextRef="#ctx0" brushRef="#br0" timeOffset="-129556.97">30842 10371 22111 0,'-6'3'976'15,"3"-3"208"-15,1 0-944 0,1 0-240 0,1 0 0 0,0 0 0 16,0 0 2672-16,0 0 480 0,0 0 112 0,0 0 0 0,0 0-896 15,0 0-176-15,0 0-32 0,0 0-16 0,0 0-1296 0,0 0-256 16,0 0-48-16,53-9-16 0,-53 9-128 0,0 0-16 16,0 0-16-16,0 0 0 0,60 2-160 0,-60-2-16 15,0 0-16-15,0 0 0 0,55 18-176 0,-55-18 0 16,0 0 0-16,0 0 0 0,37 22 0 0,-37-22 0 16,0 0 0-16,25 28 0 0,-25-28 0 0,11 24-176 15,-7-13 48-15,-3 4 0 0,0-3-192 0,-2 1-16 16,-2 0-16-16,-2 2 0 0,-1 1 80 0,-5-2 16 15,-1 2 0-15,-3 1 0 0,-4-1 32 0,0 0 16 16,-3 0 0-16,0-3 0 0,-1-1 16 0,-1-2 0 16,1-4 0-16,-1 0 0 0,2-4 192 0,0 0-144 15,1-6 144-15,1 2-128 0,1-4 128 0,5 0-192 16,0-2 192-16,3-1-192 0,3 1 192 0,2 0 0 16,4-1-144-16,2-4 144 0,0 13 0 0,0 0 0 15,16-28 160-15,-16 28-160 0,0 0 304 0,0 0-48 0,41-32-16 0,-41 32 0 0,0 0 128 0,0 0 16 16,52-15 16-16,-52 15 0 0,0 0-48 0,0 0-16 15,54 8 0-15,-54-8 0 16,0 0-48-16,44 23-16 0,-44-23 0 0,35 22 0 16,-35-22-112-16,38 26-32 0,-38-26 0 0,30 22 0 15,-30-22-128-15,33 27 0 0,-33-27 0 0,30 26 128 16,-30-26-128-16,20 29 0 0,-20-29 0 0,12 22 0 16,-9-12 0-16,-1 0 0 0,-2-2 0 0,2-1 0 15,-2-4-464-15,0 1-128 0,0 1-32 0,0-5-12656 0,0 0-2528 0</inkml:trace>
  <inkml:trace contextRef="#ctx0" brushRef="#br0" timeOffset="-128734.46">31903 10264 18431 0,'0'-4'1632'0,"1"1"-1312"16,0 3-320-16,1-2 0 0,-1 2 1936 0,-1 0 320 16,1 0 64-16,2-1 16 0,-1 1 432 0,1 0 96 15,-1 0 16-15,2 1 0 0,-4-1-1392 0,0 0-272 16,0 0-48-16,17 18-16 0,-13-9-736 0,-2 1-160 0,1 0-16 0,-1 2-16 15,1 4-80-15,-3-1-16 0,1 1 0 0,-1 4 0 16,0-1-128-16,0 3 0 0,0 0 144 0,2-2-144 16,1 1 0-16,1-3 0 0,1-1 0 0,2-5 0 0,-7-12 0 0,0 0 0 15,31 22 0-15,-31-22 0 16,0 0 0-16,51-10 0 0,-51 10 0 0,55-24 0 16,-55 24 0-16,73-45 0 0,-30 17 0 0,2-3 0 15,0-1 0-15,-1-2 0 0,3 1 0 0,0-2-128 16,0 2 128-16,-4 3 0 0,-1 2 0 0,0 0 0 15,2 0 0-15,-1 2 0 0,-4 0 0 0,-39 26 0 0,65-44 128 16,-65 44-128-16,43-31 128 0,-43 31-128 16,0 0-352-16,32-35-144 0,-32 35-16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34D1E-0A2F-464E-9E74-61C4071D6E03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89D8-599E-4378-B80E-B98D17F1A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3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71F1-5672-4147-BE50-4D17E0862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28EE4-4F35-4279-8EFD-C02354564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6F54-FB54-46A6-B42A-A10844B69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0D421-D851-4892-915E-EC569C51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AF22C-2FA6-4A7D-B268-3109C4BA2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3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2CDBF-17CB-4C0B-B0C2-788FD87E6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0A28A-6C58-4819-A451-452A5DDD8E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9D761-CF84-4899-B937-B86268075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90B2F-7835-42CA-825F-73FB48DD5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0F0EE-90FB-4E78-99F6-46BBB4A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9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A8A222-81C0-4D68-B917-A952CA61E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73D0-05B2-4DB6-B4AD-EA2EA4194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2FEA8-4862-4B95-A317-9999322C5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98EFE-307F-4871-8F32-AAC558781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F299F-597D-4968-8CD5-6DDCC04E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6114-E17C-4153-B147-3800386C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7DDB-A3F0-4D76-B90F-DBC1A158F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68516-CA32-426E-B583-1D784B8A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1AD67-F9CE-4DC0-93F9-F8E67029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780CC-F1BF-461A-98CB-9089593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66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489C-ADE4-4A8E-BA93-535ECEA2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7ACBE-08B6-4CBE-83DA-E1294499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BCBE-49D8-4DB6-BC96-12CB37DF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8B1D4-D4B9-4BA6-854A-6D77F578F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DE5D9-3DBE-401F-AA67-75305CDC3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949-D017-45D2-8805-713C8537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860F-89B7-4A19-BEBD-C9658B02B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A419-EC67-4DFD-88CB-6E2E62B65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69A07-F932-409F-9C5E-2933F465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4BD02-A2A7-40D9-8B80-98120683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126E-0BFA-45B9-A073-5C1B967DE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5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280A0-01ED-4057-ABB4-CE869D05C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C84BF-37E4-400E-8719-922C5845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4BA4-B8AC-45EC-827D-71E99C88F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8A43A5-8F36-4D1C-A8C1-781B946A7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829AD-0B8B-4AE7-9400-351199BF2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4F5FE7-FA1B-4D7A-BBB8-EC2A6BEA2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D9EF67-1637-40DE-888C-434FA16BD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96A0F8-A02D-4091-BB0D-0A7A0361A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43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C540C-522A-4246-9711-86D9DDDC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156A1-BAC1-4152-8340-13F628F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66E77-C510-41C1-B2CE-0FC892EF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53ACE-0B7D-49C8-B67E-43A64B334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DC4F2D-54CE-4DAA-8735-80A0CF4DF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BAFF5-BD6D-43A2-8B6C-303B6292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A443E-D239-4A88-8FC8-547BD4C2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FFC2-B667-456D-9F8C-6B483FDE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D799-14F8-43FE-A9A0-33C2488DD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6442B-8611-4E37-852B-BF7F33118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2C9DD-FC0C-4C17-A2D9-E451DF32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9D956-A47E-4C97-B803-4B1F1AF32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697E16-1489-4295-96A9-B95DF137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7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7B221-D9D8-404D-A218-A92E0D2C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3760DB-F621-4CFC-93B1-9B6F04F5A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695E2-467A-4ED2-A68E-197F7DFA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A3385-A1A9-4485-BB40-01C696455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5553D-1F9E-4938-B503-CD6C662DE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9A5A4-B69C-4D48-8279-C2742024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4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B8179-D07F-4167-A8EB-A6C429288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DDB2D-CDEA-4DC3-BD65-AD75F664F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52854-222D-4A9E-8217-C4AE05345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65C89-5D94-459B-ABBC-DD7BD97D95D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42A3D-BE8A-4CCA-9BFB-02059A36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E3FE1-3DF1-4C22-839D-A6BFC785A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6413B-E112-4836-A64F-90F1926B10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5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13" Type="http://schemas.openxmlformats.org/officeDocument/2006/relationships/image" Target="../media/image99.png"/><Relationship Id="rId3" Type="http://schemas.openxmlformats.org/officeDocument/2006/relationships/tags" Target="../tags/tag102.xml"/><Relationship Id="rId7" Type="http://schemas.openxmlformats.org/officeDocument/2006/relationships/image" Target="../media/image94.png"/><Relationship Id="rId12" Type="http://schemas.openxmlformats.org/officeDocument/2006/relationships/customXml" Target="../ink/ink3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98.png"/><Relationship Id="rId5" Type="http://schemas.openxmlformats.org/officeDocument/2006/relationships/tags" Target="../tags/tag104.xml"/><Relationship Id="rId10" Type="http://schemas.openxmlformats.org/officeDocument/2006/relationships/image" Target="../media/image97.png"/><Relationship Id="rId4" Type="http://schemas.openxmlformats.org/officeDocument/2006/relationships/tags" Target="../tags/tag103.xml"/><Relationship Id="rId9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tags" Target="../tags/tag107.xml"/><Relationship Id="rId7" Type="http://schemas.openxmlformats.org/officeDocument/2006/relationships/image" Target="../media/image94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03.png"/><Relationship Id="rId5" Type="http://schemas.openxmlformats.org/officeDocument/2006/relationships/tags" Target="../tags/tag109.xml"/><Relationship Id="rId10" Type="http://schemas.openxmlformats.org/officeDocument/2006/relationships/image" Target="../media/image102.png"/><Relationship Id="rId4" Type="http://schemas.openxmlformats.org/officeDocument/2006/relationships/tags" Target="../tags/tag108.xml"/><Relationship Id="rId9" Type="http://schemas.openxmlformats.org/officeDocument/2006/relationships/image" Target="../media/image10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117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08.png"/><Relationship Id="rId3" Type="http://schemas.openxmlformats.org/officeDocument/2006/relationships/tags" Target="../tags/tag112.xml"/><Relationship Id="rId21" Type="http://schemas.openxmlformats.org/officeDocument/2006/relationships/image" Target="../media/image111.png"/><Relationship Id="rId7" Type="http://schemas.openxmlformats.org/officeDocument/2006/relationships/tags" Target="../tags/tag116.xml"/><Relationship Id="rId12" Type="http://schemas.openxmlformats.org/officeDocument/2006/relationships/tags" Target="../tags/tag121.xml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tags" Target="../tags/tag111.xml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tags" Target="../tags/tag110.xml"/><Relationship Id="rId6" Type="http://schemas.openxmlformats.org/officeDocument/2006/relationships/tags" Target="../tags/tag115.xml"/><Relationship Id="rId11" Type="http://schemas.openxmlformats.org/officeDocument/2006/relationships/tags" Target="../tags/tag120.xml"/><Relationship Id="rId24" Type="http://schemas.openxmlformats.org/officeDocument/2006/relationships/image" Target="../media/image114.png"/><Relationship Id="rId5" Type="http://schemas.openxmlformats.org/officeDocument/2006/relationships/tags" Target="../tags/tag114.xml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10" Type="http://schemas.openxmlformats.org/officeDocument/2006/relationships/tags" Target="../tags/tag119.xml"/><Relationship Id="rId19" Type="http://schemas.openxmlformats.org/officeDocument/2006/relationships/image" Target="../media/image109.png"/><Relationship Id="rId4" Type="http://schemas.openxmlformats.org/officeDocument/2006/relationships/tags" Target="../tags/tag113.xml"/><Relationship Id="rId9" Type="http://schemas.openxmlformats.org/officeDocument/2006/relationships/tags" Target="../tags/tag118.xml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13" Type="http://schemas.openxmlformats.org/officeDocument/2006/relationships/image" Target="../media/image105.png"/><Relationship Id="rId18" Type="http://schemas.openxmlformats.org/officeDocument/2006/relationships/image" Target="../media/image118.png"/><Relationship Id="rId3" Type="http://schemas.openxmlformats.org/officeDocument/2006/relationships/tags" Target="../tags/tag124.xml"/><Relationship Id="rId21" Type="http://schemas.openxmlformats.org/officeDocument/2006/relationships/image" Target="../media/image114.png"/><Relationship Id="rId7" Type="http://schemas.openxmlformats.org/officeDocument/2006/relationships/tags" Target="../tags/tag128.xml"/><Relationship Id="rId12" Type="http://schemas.openxmlformats.org/officeDocument/2006/relationships/image" Target="../media/image104.png"/><Relationship Id="rId17" Type="http://schemas.openxmlformats.org/officeDocument/2006/relationships/image" Target="../media/image117.png"/><Relationship Id="rId2" Type="http://schemas.openxmlformats.org/officeDocument/2006/relationships/tags" Target="../tags/tag123.xml"/><Relationship Id="rId16" Type="http://schemas.openxmlformats.org/officeDocument/2006/relationships/image" Target="../media/image116.png"/><Relationship Id="rId20" Type="http://schemas.openxmlformats.org/officeDocument/2006/relationships/image" Target="../media/image113.png"/><Relationship Id="rId1" Type="http://schemas.openxmlformats.org/officeDocument/2006/relationships/tags" Target="../tags/tag122.xml"/><Relationship Id="rId6" Type="http://schemas.openxmlformats.org/officeDocument/2006/relationships/tags" Target="../tags/tag127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26.xml"/><Relationship Id="rId15" Type="http://schemas.openxmlformats.org/officeDocument/2006/relationships/image" Target="../media/image110.png"/><Relationship Id="rId10" Type="http://schemas.openxmlformats.org/officeDocument/2006/relationships/tags" Target="../tags/tag131.xml"/><Relationship Id="rId19" Type="http://schemas.openxmlformats.org/officeDocument/2006/relationships/image" Target="../media/image119.png"/><Relationship Id="rId4" Type="http://schemas.openxmlformats.org/officeDocument/2006/relationships/tags" Target="../tags/tag125.xml"/><Relationship Id="rId9" Type="http://schemas.openxmlformats.org/officeDocument/2006/relationships/tags" Target="../tags/tag130.xml"/><Relationship Id="rId14" Type="http://schemas.openxmlformats.org/officeDocument/2006/relationships/image" Target="../media/image10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image" Target="../media/image120.png"/><Relationship Id="rId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4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tags" Target="../tags/tag2.xml"/><Relationship Id="rId16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2.png"/><Relationship Id="rId5" Type="http://schemas.openxmlformats.org/officeDocument/2006/relationships/tags" Target="../tags/tag5.xml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tags" Target="../tags/tag10.xml"/><Relationship Id="rId16" Type="http://schemas.openxmlformats.org/officeDocument/2006/relationships/image" Target="../media/image14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9.png"/><Relationship Id="rId5" Type="http://schemas.openxmlformats.org/officeDocument/2006/relationships/tags" Target="../tags/tag13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17.png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tags" Target="../tags/tag20.xml"/><Relationship Id="rId21" Type="http://schemas.openxmlformats.org/officeDocument/2006/relationships/image" Target="../media/image26.png"/><Relationship Id="rId7" Type="http://schemas.openxmlformats.org/officeDocument/2006/relationships/tags" Target="../tags/tag24.xml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tags" Target="../tags/tag19.xml"/><Relationship Id="rId16" Type="http://schemas.openxmlformats.org/officeDocument/2006/relationships/image" Target="../media/image22.png"/><Relationship Id="rId20" Type="http://schemas.openxmlformats.org/officeDocument/2006/relationships/image" Target="../media/image17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2.xml"/><Relationship Id="rId15" Type="http://schemas.openxmlformats.org/officeDocument/2006/relationships/image" Target="../media/image21.png"/><Relationship Id="rId10" Type="http://schemas.openxmlformats.org/officeDocument/2006/relationships/tags" Target="../tags/tag27.xml"/><Relationship Id="rId19" Type="http://schemas.openxmlformats.org/officeDocument/2006/relationships/image" Target="../media/image25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13" Type="http://schemas.openxmlformats.org/officeDocument/2006/relationships/tags" Target="../tags/tag40.xml"/><Relationship Id="rId18" Type="http://schemas.openxmlformats.org/officeDocument/2006/relationships/image" Target="../media/image30.png"/><Relationship Id="rId26" Type="http://schemas.openxmlformats.org/officeDocument/2006/relationships/image" Target="../media/image38.png"/><Relationship Id="rId3" Type="http://schemas.openxmlformats.org/officeDocument/2006/relationships/tags" Target="../tags/tag30.xml"/><Relationship Id="rId21" Type="http://schemas.openxmlformats.org/officeDocument/2006/relationships/image" Target="../media/image33.png"/><Relationship Id="rId7" Type="http://schemas.openxmlformats.org/officeDocument/2006/relationships/tags" Target="../tags/tag34.xml"/><Relationship Id="rId12" Type="http://schemas.openxmlformats.org/officeDocument/2006/relationships/tags" Target="../tags/tag39.xml"/><Relationship Id="rId17" Type="http://schemas.openxmlformats.org/officeDocument/2006/relationships/image" Target="../media/image29.png"/><Relationship Id="rId25" Type="http://schemas.openxmlformats.org/officeDocument/2006/relationships/image" Target="../media/image37.png"/><Relationship Id="rId2" Type="http://schemas.openxmlformats.org/officeDocument/2006/relationships/tags" Target="../tags/tag29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tags" Target="../tags/tag38.xml"/><Relationship Id="rId24" Type="http://schemas.openxmlformats.org/officeDocument/2006/relationships/image" Target="../media/image36.png"/><Relationship Id="rId5" Type="http://schemas.openxmlformats.org/officeDocument/2006/relationships/tags" Target="../tags/tag32.xml"/><Relationship Id="rId15" Type="http://schemas.openxmlformats.org/officeDocument/2006/relationships/image" Target="../media/image27.png"/><Relationship Id="rId23" Type="http://schemas.openxmlformats.org/officeDocument/2006/relationships/image" Target="../media/image35.png"/><Relationship Id="rId10" Type="http://schemas.openxmlformats.org/officeDocument/2006/relationships/tags" Target="../tags/tag37.xml"/><Relationship Id="rId19" Type="http://schemas.openxmlformats.org/officeDocument/2006/relationships/image" Target="../media/image31.png"/><Relationship Id="rId4" Type="http://schemas.openxmlformats.org/officeDocument/2006/relationships/tags" Target="../tags/tag31.xml"/><Relationship Id="rId9" Type="http://schemas.openxmlformats.org/officeDocument/2006/relationships/tags" Target="../tags/tag36.xml"/><Relationship Id="rId14" Type="http://schemas.openxmlformats.org/officeDocument/2006/relationships/slideLayout" Target="../slideLayouts/slideLayout2.xml"/><Relationship Id="rId22" Type="http://schemas.openxmlformats.org/officeDocument/2006/relationships/image" Target="../media/image34.png"/><Relationship Id="rId27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13" Type="http://schemas.openxmlformats.org/officeDocument/2006/relationships/tags" Target="../tags/tag53.xml"/><Relationship Id="rId18" Type="http://schemas.openxmlformats.org/officeDocument/2006/relationships/image" Target="../media/image39.png"/><Relationship Id="rId26" Type="http://schemas.openxmlformats.org/officeDocument/2006/relationships/image" Target="../media/image4.png"/><Relationship Id="rId3" Type="http://schemas.openxmlformats.org/officeDocument/2006/relationships/tags" Target="../tags/tag43.xml"/><Relationship Id="rId21" Type="http://schemas.openxmlformats.org/officeDocument/2006/relationships/image" Target="../media/image41.png"/><Relationship Id="rId7" Type="http://schemas.openxmlformats.org/officeDocument/2006/relationships/tags" Target="../tags/tag47.xml"/><Relationship Id="rId12" Type="http://schemas.openxmlformats.org/officeDocument/2006/relationships/tags" Target="../tags/tag52.xml"/><Relationship Id="rId17" Type="http://schemas.openxmlformats.org/officeDocument/2006/relationships/slideLayout" Target="../slideLayouts/slideLayout2.xml"/><Relationship Id="rId25" Type="http://schemas.openxmlformats.org/officeDocument/2006/relationships/image" Target="../media/image45.png"/><Relationship Id="rId2" Type="http://schemas.openxmlformats.org/officeDocument/2006/relationships/tags" Target="../tags/tag42.xml"/><Relationship Id="rId16" Type="http://schemas.openxmlformats.org/officeDocument/2006/relationships/tags" Target="../tags/tag56.xml"/><Relationship Id="rId20" Type="http://schemas.openxmlformats.org/officeDocument/2006/relationships/image" Target="../media/image40.png"/><Relationship Id="rId29" Type="http://schemas.openxmlformats.org/officeDocument/2006/relationships/image" Target="../media/image48.png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tags" Target="../tags/tag51.xml"/><Relationship Id="rId24" Type="http://schemas.openxmlformats.org/officeDocument/2006/relationships/image" Target="../media/image44.png"/><Relationship Id="rId32" Type="http://schemas.openxmlformats.org/officeDocument/2006/relationships/image" Target="../media/image51.png"/><Relationship Id="rId5" Type="http://schemas.openxmlformats.org/officeDocument/2006/relationships/tags" Target="../tags/tag45.xml"/><Relationship Id="rId15" Type="http://schemas.openxmlformats.org/officeDocument/2006/relationships/tags" Target="../tags/tag55.xml"/><Relationship Id="rId23" Type="http://schemas.openxmlformats.org/officeDocument/2006/relationships/image" Target="../media/image43.png"/><Relationship Id="rId28" Type="http://schemas.openxmlformats.org/officeDocument/2006/relationships/image" Target="../media/image47.png"/><Relationship Id="rId10" Type="http://schemas.openxmlformats.org/officeDocument/2006/relationships/tags" Target="../tags/tag50.xml"/><Relationship Id="rId19" Type="http://schemas.openxmlformats.org/officeDocument/2006/relationships/image" Target="../media/image3.png"/><Relationship Id="rId31" Type="http://schemas.openxmlformats.org/officeDocument/2006/relationships/image" Target="../media/image50.png"/><Relationship Id="rId4" Type="http://schemas.openxmlformats.org/officeDocument/2006/relationships/tags" Target="../tags/tag44.xml"/><Relationship Id="rId9" Type="http://schemas.openxmlformats.org/officeDocument/2006/relationships/tags" Target="../tags/tag49.xml"/><Relationship Id="rId14" Type="http://schemas.openxmlformats.org/officeDocument/2006/relationships/tags" Target="../tags/tag54.xml"/><Relationship Id="rId22" Type="http://schemas.openxmlformats.org/officeDocument/2006/relationships/image" Target="../media/image42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56.png"/><Relationship Id="rId3" Type="http://schemas.openxmlformats.org/officeDocument/2006/relationships/tags" Target="../tags/tag59.xml"/><Relationship Id="rId7" Type="http://schemas.openxmlformats.org/officeDocument/2006/relationships/tags" Target="../tags/tag63.xml"/><Relationship Id="rId12" Type="http://schemas.openxmlformats.org/officeDocument/2006/relationships/image" Target="../media/image55.png"/><Relationship Id="rId17" Type="http://schemas.openxmlformats.org/officeDocument/2006/relationships/image" Target="../media/image59.png"/><Relationship Id="rId2" Type="http://schemas.openxmlformats.org/officeDocument/2006/relationships/tags" Target="../tags/tag58.xml"/><Relationship Id="rId16" Type="http://schemas.openxmlformats.org/officeDocument/2006/relationships/customXml" Target="../ink/ink1.xml"/><Relationship Id="rId1" Type="http://schemas.openxmlformats.org/officeDocument/2006/relationships/tags" Target="../tags/tag57.xml"/><Relationship Id="rId6" Type="http://schemas.openxmlformats.org/officeDocument/2006/relationships/tags" Target="../tags/tag62.xml"/><Relationship Id="rId11" Type="http://schemas.openxmlformats.org/officeDocument/2006/relationships/image" Target="../media/image54.png"/><Relationship Id="rId5" Type="http://schemas.openxmlformats.org/officeDocument/2006/relationships/tags" Target="../tags/tag61.xml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4" Type="http://schemas.openxmlformats.org/officeDocument/2006/relationships/tags" Target="../tags/tag60.xml"/><Relationship Id="rId9" Type="http://schemas.openxmlformats.org/officeDocument/2006/relationships/image" Target="../media/image52.png"/><Relationship Id="rId14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13" Type="http://schemas.openxmlformats.org/officeDocument/2006/relationships/image" Target="../media/image63.png"/><Relationship Id="rId18" Type="http://schemas.openxmlformats.org/officeDocument/2006/relationships/customXml" Target="../ink/ink2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tags" Target="../tags/tag65.xml"/><Relationship Id="rId16" Type="http://schemas.openxmlformats.org/officeDocument/2006/relationships/image" Target="../media/image66.png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61.png"/><Relationship Id="rId5" Type="http://schemas.openxmlformats.org/officeDocument/2006/relationships/tags" Target="../tags/tag68.xm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8.png"/><Relationship Id="rId4" Type="http://schemas.openxmlformats.org/officeDocument/2006/relationships/tags" Target="../tags/tag6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tags" Target="../tags/tag84.xml"/><Relationship Id="rId18" Type="http://schemas.openxmlformats.org/officeDocument/2006/relationships/tags" Target="../tags/tag89.xml"/><Relationship Id="rId26" Type="http://schemas.openxmlformats.org/officeDocument/2006/relationships/tags" Target="../tags/tag97.xml"/><Relationship Id="rId39" Type="http://schemas.openxmlformats.org/officeDocument/2006/relationships/image" Target="../media/image78.png"/><Relationship Id="rId21" Type="http://schemas.openxmlformats.org/officeDocument/2006/relationships/tags" Target="../tags/tag92.xml"/><Relationship Id="rId34" Type="http://schemas.openxmlformats.org/officeDocument/2006/relationships/image" Target="../media/image73.png"/><Relationship Id="rId42" Type="http://schemas.openxmlformats.org/officeDocument/2006/relationships/image" Target="../media/image81.png"/><Relationship Id="rId47" Type="http://schemas.openxmlformats.org/officeDocument/2006/relationships/image" Target="../media/image86.png"/><Relationship Id="rId50" Type="http://schemas.openxmlformats.org/officeDocument/2006/relationships/image" Target="../media/image89.png"/><Relationship Id="rId7" Type="http://schemas.openxmlformats.org/officeDocument/2006/relationships/tags" Target="../tags/tag78.xml"/><Relationship Id="rId2" Type="http://schemas.openxmlformats.org/officeDocument/2006/relationships/tags" Target="../tags/tag73.xml"/><Relationship Id="rId16" Type="http://schemas.openxmlformats.org/officeDocument/2006/relationships/tags" Target="../tags/tag87.xml"/><Relationship Id="rId29" Type="http://schemas.openxmlformats.org/officeDocument/2006/relationships/slideLayout" Target="../slideLayouts/slideLayout2.xml"/><Relationship Id="rId11" Type="http://schemas.openxmlformats.org/officeDocument/2006/relationships/tags" Target="../tags/tag82.xml"/><Relationship Id="rId24" Type="http://schemas.openxmlformats.org/officeDocument/2006/relationships/tags" Target="../tags/tag95.xml"/><Relationship Id="rId32" Type="http://schemas.openxmlformats.org/officeDocument/2006/relationships/image" Target="../media/image71.png"/><Relationship Id="rId37" Type="http://schemas.openxmlformats.org/officeDocument/2006/relationships/image" Target="../media/image76.png"/><Relationship Id="rId40" Type="http://schemas.openxmlformats.org/officeDocument/2006/relationships/image" Target="../media/image79.png"/><Relationship Id="rId45" Type="http://schemas.openxmlformats.org/officeDocument/2006/relationships/image" Target="../media/image84.png"/><Relationship Id="rId53" Type="http://schemas.openxmlformats.org/officeDocument/2006/relationships/image" Target="../media/image92.png"/><Relationship Id="rId5" Type="http://schemas.openxmlformats.org/officeDocument/2006/relationships/tags" Target="../tags/tag76.xml"/><Relationship Id="rId10" Type="http://schemas.openxmlformats.org/officeDocument/2006/relationships/tags" Target="../tags/tag81.xml"/><Relationship Id="rId19" Type="http://schemas.openxmlformats.org/officeDocument/2006/relationships/tags" Target="../tags/tag90.xml"/><Relationship Id="rId31" Type="http://schemas.openxmlformats.org/officeDocument/2006/relationships/image" Target="../media/image70.png"/><Relationship Id="rId44" Type="http://schemas.openxmlformats.org/officeDocument/2006/relationships/image" Target="../media/image83.png"/><Relationship Id="rId52" Type="http://schemas.openxmlformats.org/officeDocument/2006/relationships/image" Target="../media/image91.png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tags" Target="../tags/tag85.xml"/><Relationship Id="rId22" Type="http://schemas.openxmlformats.org/officeDocument/2006/relationships/tags" Target="../tags/tag93.xml"/><Relationship Id="rId27" Type="http://schemas.openxmlformats.org/officeDocument/2006/relationships/tags" Target="../tags/tag98.xml"/><Relationship Id="rId30" Type="http://schemas.openxmlformats.org/officeDocument/2006/relationships/image" Target="../media/image69.png"/><Relationship Id="rId35" Type="http://schemas.openxmlformats.org/officeDocument/2006/relationships/image" Target="../media/image74.png"/><Relationship Id="rId43" Type="http://schemas.openxmlformats.org/officeDocument/2006/relationships/image" Target="../media/image82.png"/><Relationship Id="rId48" Type="http://schemas.openxmlformats.org/officeDocument/2006/relationships/image" Target="../media/image87.png"/><Relationship Id="rId8" Type="http://schemas.openxmlformats.org/officeDocument/2006/relationships/tags" Target="../tags/tag79.xml"/><Relationship Id="rId51" Type="http://schemas.openxmlformats.org/officeDocument/2006/relationships/image" Target="../media/image90.png"/><Relationship Id="rId3" Type="http://schemas.openxmlformats.org/officeDocument/2006/relationships/tags" Target="../tags/tag74.xml"/><Relationship Id="rId12" Type="http://schemas.openxmlformats.org/officeDocument/2006/relationships/tags" Target="../tags/tag83.xml"/><Relationship Id="rId17" Type="http://schemas.openxmlformats.org/officeDocument/2006/relationships/tags" Target="../tags/tag88.xml"/><Relationship Id="rId25" Type="http://schemas.openxmlformats.org/officeDocument/2006/relationships/tags" Target="../tags/tag96.xml"/><Relationship Id="rId33" Type="http://schemas.openxmlformats.org/officeDocument/2006/relationships/image" Target="../media/image72.png"/><Relationship Id="rId38" Type="http://schemas.openxmlformats.org/officeDocument/2006/relationships/image" Target="../media/image77.png"/><Relationship Id="rId46" Type="http://schemas.openxmlformats.org/officeDocument/2006/relationships/image" Target="../media/image85.png"/><Relationship Id="rId20" Type="http://schemas.openxmlformats.org/officeDocument/2006/relationships/tags" Target="../tags/tag91.xml"/><Relationship Id="rId41" Type="http://schemas.openxmlformats.org/officeDocument/2006/relationships/image" Target="../media/image80.png"/><Relationship Id="rId54" Type="http://schemas.openxmlformats.org/officeDocument/2006/relationships/image" Target="../media/image93.png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5" Type="http://schemas.openxmlformats.org/officeDocument/2006/relationships/tags" Target="../tags/tag86.xml"/><Relationship Id="rId23" Type="http://schemas.openxmlformats.org/officeDocument/2006/relationships/tags" Target="../tags/tag94.xml"/><Relationship Id="rId28" Type="http://schemas.openxmlformats.org/officeDocument/2006/relationships/tags" Target="../tags/tag99.xml"/><Relationship Id="rId36" Type="http://schemas.openxmlformats.org/officeDocument/2006/relationships/image" Target="../media/image75.png"/><Relationship Id="rId49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44F46-E5EB-4CAF-811E-A8BAC1255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ECE 313: </a:t>
            </a:r>
            <a:br>
              <a:rPr lang="en-US"/>
            </a:br>
            <a:r>
              <a:rPr lang="en-US"/>
              <a:t>PROBABILITY WITH ENGINEERING APPLICATIONS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D7DDA-1CF7-4CDC-BCBF-9E9EEF86B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81046"/>
          </a:xfrm>
        </p:spPr>
        <p:txBody>
          <a:bodyPr/>
          <a:lstStyle/>
          <a:p>
            <a:r>
              <a:rPr lang="en-US" dirty="0"/>
              <a:t>Fall 2023</a:t>
            </a:r>
          </a:p>
          <a:p>
            <a:r>
              <a:rPr lang="en-US" dirty="0"/>
              <a:t>Prof. Eric Chitambar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1A6A7-72FD-4485-B610-DDC422995864}"/>
              </a:ext>
            </a:extLst>
          </p:cNvPr>
          <p:cNvSpPr txBox="1"/>
          <p:nvPr/>
        </p:nvSpPr>
        <p:spPr>
          <a:xfrm>
            <a:off x="5151120" y="5081847"/>
            <a:ext cx="2142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B050"/>
                </a:solidFill>
              </a:rPr>
              <a:t>Lecture 7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D4F3B5-2332-4CD1-ADAE-46438C216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5FB31-8737-4B49-ADE6-D0D048BD2CAD}" type="datetime1">
              <a:rPr lang="en-US" smtClean="0"/>
              <a:t>9/8/2023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44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983884" cy="1325563"/>
          </a:xfrm>
        </p:spPr>
        <p:txBody>
          <a:bodyPr/>
          <a:lstStyle/>
          <a:p>
            <a:r>
              <a:rPr lang="en-US" dirty="0"/>
              <a:t>Independent Random Variables</a:t>
            </a:r>
          </a:p>
        </p:txBody>
      </p:sp>
      <p:pic>
        <p:nvPicPr>
          <p:cNvPr id="5" name="Picture 4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andom variables $X$ and $Y$ are independent if, for any $A,B\subset\mbb{R}$, the events $\{X\in A\}$ and $\{Y\in B\}$ are independent.&#10;&#10;\end{document}" title="IguanaTex Bitmap Display">
            <a:extLst>
              <a:ext uri="{FF2B5EF4-FFF2-40B4-BE49-F238E27FC236}">
                <a16:creationId xmlns:a16="http://schemas.microsoft.com/office/drawing/2014/main" id="{783AAAEB-3BAF-DCEC-2874-2A12923A167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2" y="1325563"/>
            <a:ext cx="8206628" cy="493714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is implies that $p_{XY}(x,y)=p_{X}(x)p_{Y}(y)$ for any values $x,y$.&#10;&#10;\end{document}" title="IguanaTex Bitmap Display">
            <a:extLst>
              <a:ext uri="{FF2B5EF4-FFF2-40B4-BE49-F238E27FC236}">
                <a16:creationId xmlns:a16="http://schemas.microsoft.com/office/drawing/2014/main" id="{4ACF9258-90C4-3E57-A134-313CAEC83E5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9397" y="2180932"/>
            <a:ext cx="6135771" cy="229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F5E168-1CE5-F8FB-5A3F-BDDF7C3521F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89" y="2673057"/>
            <a:ext cx="4593372" cy="20358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A07BE5-232C-E094-0865-BC56F06549B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03" y="3328925"/>
            <a:ext cx="10684798" cy="482743"/>
          </a:xfrm>
          <a:prstGeom prst="rect">
            <a:avLst/>
          </a:prstGeom>
        </p:spPr>
      </p:pic>
      <p:pic>
        <p:nvPicPr>
          <p:cNvPr id="17" name="Picture 16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What is&#10;\begin{enumerate}&#10;\item[(a)] $P\{X=4\}$,&#10;\item[(b)] $P\{X&gt;3\}$,&#10;\item[(c)] $P\{X=4|X&gt;3\}$?&#10;\end{enumerate}&#10;&#10;\end{document}" title="IguanaTex Bitmap Display">
            <a:extLst>
              <a:ext uri="{FF2B5EF4-FFF2-40B4-BE49-F238E27FC236}">
                <a16:creationId xmlns:a16="http://schemas.microsoft.com/office/drawing/2014/main" id="{7FC6D527-A30B-DA0A-F062-BA2243330CEB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2" y="4233773"/>
            <a:ext cx="2378057" cy="15812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49D933F-0C6B-F6CD-5B14-84194310541D}"/>
                  </a:ext>
                </a:extLst>
              </p14:cNvPr>
              <p14:cNvContentPartPr/>
              <p14:nvPr/>
            </p14:nvContentPartPr>
            <p14:xfrm>
              <a:off x="5194440" y="1823040"/>
              <a:ext cx="4396680" cy="4866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49D933F-0C6B-F6CD-5B14-8419431054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85080" y="1813680"/>
                <a:ext cx="4415400" cy="488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892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6DBA3FC-3E72-B09D-0C7C-1721A7C1F015}"/>
                  </a:ext>
                </a:extLst>
              </p14:cNvPr>
              <p14:cNvContentPartPr/>
              <p14:nvPr/>
            </p14:nvContentPartPr>
            <p14:xfrm>
              <a:off x="1131120" y="367920"/>
              <a:ext cx="10712160" cy="37087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6DBA3FC-3E72-B09D-0C7C-1721A7C1F01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21760" y="358560"/>
                <a:ext cx="10730880" cy="3727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1429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983884" cy="1325563"/>
          </a:xfrm>
        </p:spPr>
        <p:txBody>
          <a:bodyPr/>
          <a:lstStyle/>
          <a:p>
            <a:r>
              <a:rPr lang="en-US" dirty="0"/>
              <a:t>Independent Random Variables</a:t>
            </a:r>
          </a:p>
        </p:txBody>
      </p:sp>
      <p:pic>
        <p:nvPicPr>
          <p:cNvPr id="9" name="Picture 8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andom variables $X$ and $Y$ are independent if, for any $A,B\subset\mbb{R}$, the events $\{X\in A\}$ and $\{Y\in B\}$ are independent.&#10;&#10;\end{document}" title="IguanaTex Bitmap Display">
            <a:extLst>
              <a:ext uri="{FF2B5EF4-FFF2-40B4-BE49-F238E27FC236}">
                <a16:creationId xmlns:a16="http://schemas.microsoft.com/office/drawing/2014/main" id="{0F205218-8F4D-5D2D-0227-2D71D545E6C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2" y="1325563"/>
            <a:ext cx="8206628" cy="493714"/>
          </a:xfrm>
          <a:prstGeom prst="rect">
            <a:avLst/>
          </a:prstGeom>
        </p:spPr>
      </p:pic>
      <p:pic>
        <p:nvPicPr>
          <p:cNvPr id="11" name="Picture 10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is implies that $p_{XY}(x,y)=p_{X}(x)p_{Y}(y)$ for any values $x,y$.&#10;&#10;\end{document}" title="IguanaTex Bitmap Display">
            <a:extLst>
              <a:ext uri="{FF2B5EF4-FFF2-40B4-BE49-F238E27FC236}">
                <a16:creationId xmlns:a16="http://schemas.microsoft.com/office/drawing/2014/main" id="{641C0EBD-A1FD-597C-9188-338BEC30AD9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997" y="2166763"/>
            <a:ext cx="6135771" cy="229029"/>
          </a:xfrm>
          <a:prstGeom prst="rect">
            <a:avLst/>
          </a:prstGeom>
        </p:spPr>
      </p:pic>
      <p:pic>
        <p:nvPicPr>
          <p:cNvPr id="17" name="Picture 16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f $X$ and $Y$ are any pair or r.v.s (not necessarily independent):&#10;\[E[X+Y]=E[X]+E[Y].\]&#10;&#10;\end{document}" title="IguanaTex Bitmap Display">
            <a:extLst>
              <a:ext uri="{FF2B5EF4-FFF2-40B4-BE49-F238E27FC236}">
                <a16:creationId xmlns:a16="http://schemas.microsoft.com/office/drawing/2014/main" id="{40E7B899-03FF-669C-EF24-683CC46BC26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2" y="4379085"/>
            <a:ext cx="6423771" cy="729600"/>
          </a:xfrm>
          <a:prstGeom prst="rect">
            <a:avLst/>
          </a:prstGeom>
        </p:spPr>
      </p:pic>
      <p:pic>
        <p:nvPicPr>
          <p:cNvPr id="15" name="Picture 14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f $X$ and $Y$ are independent r.v.s:&#10;\[E[XY]=E[X]E[Y].\]&#10;&#10;\end{document}" title="IguanaTex Bitmap Display">
            <a:extLst>
              <a:ext uri="{FF2B5EF4-FFF2-40B4-BE49-F238E27FC236}">
                <a16:creationId xmlns:a16="http://schemas.microsoft.com/office/drawing/2014/main" id="{6D325332-FBF8-11EF-6C40-6678E12A6BE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2" y="3029762"/>
            <a:ext cx="4292571" cy="718629"/>
          </a:xfrm>
          <a:prstGeom prst="rect">
            <a:avLst/>
          </a:prstGeom>
        </p:spPr>
      </p:pic>
      <p:pic>
        <p:nvPicPr>
          <p:cNvPr id="19" name="Picture 18" descr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f $X$ and $Y$ are independent r.v.s:&#10;\[Var[X+Y]=Var[X]+Var[Y].\]&#10;&#10;\end{document}" title="IguanaTex Bitmap Display">
            <a:extLst>
              <a:ext uri="{FF2B5EF4-FFF2-40B4-BE49-F238E27FC236}">
                <a16:creationId xmlns:a16="http://schemas.microsoft.com/office/drawing/2014/main" id="{C64ACD51-E91D-B193-7015-6129C7A5342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422" y="5636314"/>
            <a:ext cx="4917943" cy="71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72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57C2-9ABC-4065-943E-8C06DC29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Poker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874C7-9864-4667-B0BF-FF003EEBED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0" y="886414"/>
            <a:ext cx="7777524" cy="184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39A3C5-665C-4141-9715-E4E26BD99A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85" y="1273712"/>
            <a:ext cx="5127619" cy="230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EB9A67-245F-43C6-B159-689AD7C016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8" y="1797729"/>
            <a:ext cx="6084571" cy="23009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9C05875-92FC-41C7-9B10-94C12A8D6C6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8" y="2654222"/>
            <a:ext cx="8550097" cy="254476"/>
          </a:xfrm>
          <a:prstGeom prst="rect">
            <a:avLst/>
          </a:prstGeom>
        </p:spPr>
      </p:pic>
      <p:graphicFrame>
        <p:nvGraphicFramePr>
          <p:cNvPr id="10" name="Table 6 1">
            <a:extLst>
              <a:ext uri="{FF2B5EF4-FFF2-40B4-BE49-F238E27FC236}">
                <a16:creationId xmlns:a16="http://schemas.microsoft.com/office/drawing/2014/main" id="{5FFB7A3C-8280-4C2C-9DFC-4A0896859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13117"/>
              </p:ext>
            </p:extLst>
          </p:nvPr>
        </p:nvGraphicFramePr>
        <p:xfrm>
          <a:off x="1361131" y="3681542"/>
          <a:ext cx="56088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204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623204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623204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623204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623204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623204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623204">
                  <a:extLst>
                    <a:ext uri="{9D8B030D-6E8A-4147-A177-3AD203B41FA5}">
                      <a16:colId xmlns:a16="http://schemas.microsoft.com/office/drawing/2014/main" val="330978930"/>
                    </a:ext>
                  </a:extLst>
                </a:gridCol>
                <a:gridCol w="623204">
                  <a:extLst>
                    <a:ext uri="{9D8B030D-6E8A-4147-A177-3AD203B41FA5}">
                      <a16:colId xmlns:a16="http://schemas.microsoft.com/office/drawing/2014/main" val="2609294728"/>
                    </a:ext>
                  </a:extLst>
                </a:gridCol>
                <a:gridCol w="623204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</a:t>
                      </a:r>
                      <a:r>
                        <a:rPr lang="en-US" baseline="-25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{47}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{46}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CD121F3-5FCB-41E1-B73E-BE9DF5C025F9}"/>
              </a:ext>
            </a:extLst>
          </p:cNvPr>
          <p:cNvCxnSpPr>
            <a:cxnSpLocks/>
          </p:cNvCxnSpPr>
          <p:nvPr/>
        </p:nvCxnSpPr>
        <p:spPr>
          <a:xfrm>
            <a:off x="4480816" y="3538587"/>
            <a:ext cx="0" cy="7277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4545C1D2-5F17-4318-918B-781EBC97C3B9}"/>
              </a:ext>
            </a:extLst>
          </p:cNvPr>
          <p:cNvSpPr/>
          <p:nvPr/>
        </p:nvSpPr>
        <p:spPr>
          <a:xfrm rot="5400000" flipV="1">
            <a:off x="2755795" y="1955645"/>
            <a:ext cx="188279" cy="297760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9D2B00-AC23-41BB-AC4E-672B34204BF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362" y="3065324"/>
            <a:ext cx="163048" cy="1874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F60267E-3092-43B1-ABDD-C8DE6EAA9A8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502" y="3444048"/>
            <a:ext cx="4028952" cy="79390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5BC48AD-3E57-48D7-9FCA-9E4A8FFC80A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47" y="4621230"/>
            <a:ext cx="7088762" cy="320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99B28AA-C841-41E5-BD7F-ABAE9265B4E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28" y="5324505"/>
            <a:ext cx="10590474" cy="320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9F15F36F-6E20-4274-8432-5D532589FC3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50" y="6036734"/>
            <a:ext cx="4732953" cy="42209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AE3608-F7AA-4A4B-9BD9-CAB2D3F5A98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808" y="6109605"/>
            <a:ext cx="2631620" cy="31695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934D8A-7CA9-4AF1-BCA6-DFC7B0D0ADB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445" y="6165986"/>
            <a:ext cx="899048" cy="2041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6CEC5CDC-F79A-467A-842D-64246E6546A3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93" y="2212793"/>
            <a:ext cx="1359237" cy="21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05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57C2-9ABC-4065-943E-8C06DC29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Poker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874C7-9864-4667-B0BF-FF003EEBED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0" y="886414"/>
            <a:ext cx="7777524" cy="184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39A3C5-665C-4141-9715-E4E26BD99A4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85" y="1273712"/>
            <a:ext cx="5127619" cy="2300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EB9A67-245F-43C6-B159-689AD7C0162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08" y="1797729"/>
            <a:ext cx="6084571" cy="23009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35BC48AD-3E57-48D7-9FCA-9E4A8FFC80A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6" y="2842771"/>
            <a:ext cx="7088762" cy="320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6E23724-1080-4BC5-97C3-AAC84C08B7B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6" y="4591978"/>
            <a:ext cx="2599619" cy="5379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3FD31-A8E7-41D9-ADB1-F2906A89F27D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85" y="2268719"/>
            <a:ext cx="1702094" cy="217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7A7F2C-9CBD-490B-8F57-2F588FDEDBF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6" y="3695228"/>
            <a:ext cx="6991238" cy="3215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26B25EFB-A599-4D57-9D12-1F975BBB4DDC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33" y="4610320"/>
            <a:ext cx="2884571" cy="42209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CE752B1-8B6C-420E-8153-C2506F6B2150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56" y="5625983"/>
            <a:ext cx="2631620" cy="31695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41D1FE6-DCDC-4171-BD9B-F65F9D6F259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493" y="5682364"/>
            <a:ext cx="899048" cy="20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6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57C2-9ABC-4065-943E-8C06DC29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 fontScale="90000"/>
          </a:bodyPr>
          <a:lstStyle/>
          <a:p>
            <a:r>
              <a:rPr lang="en-US" dirty="0"/>
              <a:t>Poker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E874C7-9864-4667-B0BF-FF003EEBED3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0" y="886414"/>
            <a:ext cx="7777524" cy="1843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660FD4-5DD2-42D8-8F07-098FFB6F48B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24" y="1367018"/>
            <a:ext cx="5909333" cy="2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593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r>
              <a:rPr lang="en-US" dirty="0"/>
              <a:t>Conditional Probability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655B82D-2BAD-43C8-9608-428566178A9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83" y="1159282"/>
            <a:ext cx="9127621" cy="1598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60EFE3-0760-4A18-92B3-8C0F2E78F00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989" y="2839790"/>
            <a:ext cx="4380952" cy="2544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2932E2-7B28-4C27-A643-557EE6F09AD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42" y="4053878"/>
            <a:ext cx="1310476" cy="2148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4C72BA-8D29-436F-8185-BB616F1CA03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642" y="5230909"/>
            <a:ext cx="1653333" cy="21790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35DE50F-F0DE-4760-B61F-FB2310957A44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518618"/>
            <a:ext cx="1827047" cy="224000"/>
          </a:xfrm>
          <a:prstGeom prst="rect">
            <a:avLst/>
          </a:prstGeom>
        </p:spPr>
      </p:pic>
      <p:sp>
        <p:nvSpPr>
          <p:cNvPr id="19" name="Left Brace 18">
            <a:extLst>
              <a:ext uri="{FF2B5EF4-FFF2-40B4-BE49-F238E27FC236}">
                <a16:creationId xmlns:a16="http://schemas.microsoft.com/office/drawing/2014/main" id="{843D2CE9-EB47-484B-B9D8-B58EB015B1C5}"/>
              </a:ext>
            </a:extLst>
          </p:cNvPr>
          <p:cNvSpPr/>
          <p:nvPr/>
        </p:nvSpPr>
        <p:spPr>
          <a:xfrm>
            <a:off x="2946305" y="3911665"/>
            <a:ext cx="326571" cy="15984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37BAD804-D802-4ADE-8677-3BC05959E6D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763" y="4065154"/>
            <a:ext cx="2801369" cy="20358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635A333-4005-4FD5-8E75-379F8F9D24F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373" y="5245233"/>
            <a:ext cx="3160989" cy="203581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75CC2991-AAED-4E2F-80A3-93D0C2D99BC4}"/>
              </a:ext>
            </a:extLst>
          </p:cNvPr>
          <p:cNvSpPr/>
          <p:nvPr/>
        </p:nvSpPr>
        <p:spPr>
          <a:xfrm>
            <a:off x="5607698" y="4465301"/>
            <a:ext cx="205273" cy="6132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F0375D-17DA-4BEC-B952-34B2875297F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38" y="4664946"/>
            <a:ext cx="2205258" cy="1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11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 1">
            <a:extLst>
              <a:ext uri="{FF2B5EF4-FFF2-40B4-BE49-F238E27FC236}">
                <a16:creationId xmlns:a16="http://schemas.microsoft.com/office/drawing/2014/main" id="{EAEA6CD8-3F46-4C1E-AC7F-0C7FB2BDE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014792"/>
              </p:ext>
            </p:extLst>
          </p:nvPr>
        </p:nvGraphicFramePr>
        <p:xfrm>
          <a:off x="596021" y="1290693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2A0A02-3B7C-486E-A510-247F6ACB8B90}"/>
              </a:ext>
            </a:extLst>
          </p:cNvPr>
          <p:cNvCxnSpPr>
            <a:cxnSpLocks/>
          </p:cNvCxnSpPr>
          <p:nvPr/>
        </p:nvCxnSpPr>
        <p:spPr>
          <a:xfrm>
            <a:off x="2689338" y="1094238"/>
            <a:ext cx="0" cy="7277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Picture 53">
            <a:extLst>
              <a:ext uri="{FF2B5EF4-FFF2-40B4-BE49-F238E27FC236}">
                <a16:creationId xmlns:a16="http://schemas.microsoft.com/office/drawing/2014/main" id="{B071025D-D969-4E0F-BF47-9BE19CB5F7A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2" y="2009471"/>
            <a:ext cx="3868953" cy="233143"/>
          </a:xfrm>
          <a:prstGeom prst="rect">
            <a:avLst/>
          </a:prstGeom>
        </p:spPr>
      </p:pic>
      <p:graphicFrame>
        <p:nvGraphicFramePr>
          <p:cNvPr id="10" name="Table 6 2 1">
            <a:extLst>
              <a:ext uri="{FF2B5EF4-FFF2-40B4-BE49-F238E27FC236}">
                <a16:creationId xmlns:a16="http://schemas.microsoft.com/office/drawing/2014/main" id="{0BC6BB7A-C7AA-4DC4-9992-D3C58BED0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76582"/>
              </p:ext>
            </p:extLst>
          </p:nvPr>
        </p:nvGraphicFramePr>
        <p:xfrm>
          <a:off x="6051788" y="1253038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{6}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{5}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{3}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{2}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8FE055-813D-44B5-9839-96B0079B9CF1}"/>
              </a:ext>
            </a:extLst>
          </p:cNvPr>
          <p:cNvCxnSpPr>
            <a:cxnSpLocks/>
          </p:cNvCxnSpPr>
          <p:nvPr/>
        </p:nvCxnSpPr>
        <p:spPr>
          <a:xfrm>
            <a:off x="8145105" y="1135893"/>
            <a:ext cx="0" cy="6531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BB3E2A2A-A66F-4346-9F9B-ADEAA31CE5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89" y="1985473"/>
            <a:ext cx="4163047" cy="233143"/>
          </a:xfrm>
          <a:prstGeom prst="rect">
            <a:avLst/>
          </a:prstGeom>
        </p:spPr>
      </p:pic>
      <p:graphicFrame>
        <p:nvGraphicFramePr>
          <p:cNvPr id="19" name="Table 6 2 2 1">
            <a:extLst>
              <a:ext uri="{FF2B5EF4-FFF2-40B4-BE49-F238E27FC236}">
                <a16:creationId xmlns:a16="http://schemas.microsoft.com/office/drawing/2014/main" id="{4338592F-FA1C-4350-BE38-31BA1A9DA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411608"/>
              </p:ext>
            </p:extLst>
          </p:nvPr>
        </p:nvGraphicFramePr>
        <p:xfrm>
          <a:off x="596021" y="3249739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{6}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{5}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{3}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{2}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3D489A-2602-493A-93C1-E912903F0C68}"/>
              </a:ext>
            </a:extLst>
          </p:cNvPr>
          <p:cNvCxnSpPr>
            <a:cxnSpLocks/>
          </p:cNvCxnSpPr>
          <p:nvPr/>
        </p:nvCxnSpPr>
        <p:spPr>
          <a:xfrm>
            <a:off x="2689338" y="3132594"/>
            <a:ext cx="0" cy="6531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Picture 65">
            <a:extLst>
              <a:ext uri="{FF2B5EF4-FFF2-40B4-BE49-F238E27FC236}">
                <a16:creationId xmlns:a16="http://schemas.microsoft.com/office/drawing/2014/main" id="{8B9B1076-53C4-4890-926B-D855ACC3ACD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1" y="4023630"/>
            <a:ext cx="3980190" cy="233143"/>
          </a:xfrm>
          <a:prstGeom prst="rect">
            <a:avLst/>
          </a:prstGeom>
        </p:spPr>
      </p:pic>
      <p:graphicFrame>
        <p:nvGraphicFramePr>
          <p:cNvPr id="24" name="Table 6 2 2 2">
            <a:extLst>
              <a:ext uri="{FF2B5EF4-FFF2-40B4-BE49-F238E27FC236}">
                <a16:creationId xmlns:a16="http://schemas.microsoft.com/office/drawing/2014/main" id="{647698A5-0BAB-4F31-9EFD-F023C061E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122527"/>
              </p:ext>
            </p:extLst>
          </p:nvPr>
        </p:nvGraphicFramePr>
        <p:xfrm>
          <a:off x="6051788" y="3280880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{6}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{5}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{3}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{2}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2B1CBC-EEB8-4B6E-A9A6-390BD19F44BF}"/>
              </a:ext>
            </a:extLst>
          </p:cNvPr>
          <p:cNvCxnSpPr>
            <a:cxnSpLocks/>
          </p:cNvCxnSpPr>
          <p:nvPr/>
        </p:nvCxnSpPr>
        <p:spPr>
          <a:xfrm>
            <a:off x="8145105" y="3163735"/>
            <a:ext cx="0" cy="6531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6FD5BC2E-0C0B-4389-BE7E-8771B2E6BF4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788" y="4086615"/>
            <a:ext cx="4114284" cy="23314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1352D62-D117-49B8-8FC7-6DC2CDDF800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088" y="5563399"/>
            <a:ext cx="8987419" cy="25447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8EB215A6-E194-4E7A-AEEC-E42595CC1C52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9" y="6265800"/>
            <a:ext cx="8659812" cy="387047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4D46D7D0-CB2F-4507-BF81-FF8CF549F5F3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98" y="362627"/>
            <a:ext cx="4995046" cy="25447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45BC593C-B490-481B-8DDE-4E577EFC65BA}"/>
              </a:ext>
            </a:extLst>
          </p:cNvPr>
          <p:cNvSpPr txBox="1"/>
          <p:nvPr/>
        </p:nvSpPr>
        <p:spPr>
          <a:xfrm>
            <a:off x="1392555" y="2867163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194AC2-60DF-4009-87DA-DB7CFF47F63A}"/>
              </a:ext>
            </a:extLst>
          </p:cNvPr>
          <p:cNvSpPr txBox="1"/>
          <p:nvPr/>
        </p:nvSpPr>
        <p:spPr>
          <a:xfrm>
            <a:off x="1392555" y="940149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1C93BE-BCAE-4D1F-BD58-D0D98C8ACD7B}"/>
              </a:ext>
            </a:extLst>
          </p:cNvPr>
          <p:cNvSpPr txBox="1"/>
          <p:nvPr/>
        </p:nvSpPr>
        <p:spPr>
          <a:xfrm>
            <a:off x="6804181" y="2879065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5BCDAF-5734-4C07-9C83-6AFB94BC2473}"/>
              </a:ext>
            </a:extLst>
          </p:cNvPr>
          <p:cNvSpPr txBox="1"/>
          <p:nvPr/>
        </p:nvSpPr>
        <p:spPr>
          <a:xfrm>
            <a:off x="6804181" y="933391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2ABA0A-3573-4972-8D5A-601351E1081F}"/>
              </a:ext>
            </a:extLst>
          </p:cNvPr>
          <p:cNvSpPr/>
          <p:nvPr/>
        </p:nvSpPr>
        <p:spPr>
          <a:xfrm>
            <a:off x="382555" y="957393"/>
            <a:ext cx="4516009" cy="14831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0E8978-032F-4B1F-8CC0-3776F99D7DE6}"/>
              </a:ext>
            </a:extLst>
          </p:cNvPr>
          <p:cNvSpPr/>
          <p:nvPr/>
        </p:nvSpPr>
        <p:spPr>
          <a:xfrm>
            <a:off x="5886512" y="933391"/>
            <a:ext cx="4670359" cy="14831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A6473E-4275-4031-920B-ECE30455D67D}"/>
              </a:ext>
            </a:extLst>
          </p:cNvPr>
          <p:cNvSpPr/>
          <p:nvPr/>
        </p:nvSpPr>
        <p:spPr>
          <a:xfrm>
            <a:off x="354158" y="2912748"/>
            <a:ext cx="4670359" cy="148313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516023-0F54-4303-B54C-410ABAE6D2E9}"/>
              </a:ext>
            </a:extLst>
          </p:cNvPr>
          <p:cNvSpPr/>
          <p:nvPr/>
        </p:nvSpPr>
        <p:spPr>
          <a:xfrm>
            <a:off x="5861368" y="2886357"/>
            <a:ext cx="4670359" cy="154664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5B6B0BC-768A-4A7B-8BFF-1C33CB4BBF65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928" y="4930365"/>
            <a:ext cx="9103232" cy="2331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F7AC6CF-4E79-4EA5-8D16-E8207767C4A9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745" y="6293905"/>
            <a:ext cx="385524" cy="309333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3132629-EEA1-40A4-97AF-ADE6E6BDD75D}"/>
              </a:ext>
            </a:extLst>
          </p:cNvPr>
          <p:cNvSpPr/>
          <p:nvPr/>
        </p:nvSpPr>
        <p:spPr>
          <a:xfrm>
            <a:off x="9748596" y="6130213"/>
            <a:ext cx="709127" cy="59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A9E076-52DC-4E4A-A89E-07AE3240C2E1}"/>
              </a:ext>
            </a:extLst>
          </p:cNvPr>
          <p:cNvSpPr txBox="1"/>
          <p:nvPr/>
        </p:nvSpPr>
        <p:spPr>
          <a:xfrm>
            <a:off x="701605" y="1285328"/>
            <a:ext cx="28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F71FD5-7233-43B0-9319-54DB0BB0D453}"/>
              </a:ext>
            </a:extLst>
          </p:cNvPr>
          <p:cNvSpPr/>
          <p:nvPr/>
        </p:nvSpPr>
        <p:spPr>
          <a:xfrm>
            <a:off x="1135496" y="128047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{6}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DAA605-C4BA-4A5D-AA7C-EC37C42D4A3A}"/>
              </a:ext>
            </a:extLst>
          </p:cNvPr>
          <p:cNvSpPr/>
          <p:nvPr/>
        </p:nvSpPr>
        <p:spPr>
          <a:xfrm>
            <a:off x="1674971" y="126936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{5}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E2967-3BB9-4A12-BC56-27B816763B5E}"/>
              </a:ext>
            </a:extLst>
          </p:cNvPr>
          <p:cNvSpPr/>
          <p:nvPr/>
        </p:nvSpPr>
        <p:spPr>
          <a:xfrm>
            <a:off x="2182154" y="127765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{4}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3E2D55-6195-4579-8416-2B425B6B4809}"/>
              </a:ext>
            </a:extLst>
          </p:cNvPr>
          <p:cNvSpPr/>
          <p:nvPr/>
        </p:nvSpPr>
        <p:spPr>
          <a:xfrm>
            <a:off x="2714946" y="1269886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{3}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2ECC6F-F3BE-4E05-965B-E2440A243C58}"/>
              </a:ext>
            </a:extLst>
          </p:cNvPr>
          <p:cNvSpPr/>
          <p:nvPr/>
        </p:nvSpPr>
        <p:spPr>
          <a:xfrm>
            <a:off x="3241944" y="1277654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{2}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E243A0-C91F-44A5-A58B-5A557B4784E8}"/>
              </a:ext>
            </a:extLst>
          </p:cNvPr>
          <p:cNvSpPr/>
          <p:nvPr/>
        </p:nvSpPr>
        <p:spPr>
          <a:xfrm>
            <a:off x="3744808" y="1278275"/>
            <a:ext cx="4619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{1}</a:t>
            </a:r>
          </a:p>
        </p:txBody>
      </p:sp>
    </p:spTree>
    <p:extLst>
      <p:ext uri="{BB962C8B-B14F-4D97-AF65-F5344CB8AC3E}">
        <p14:creationId xmlns:p14="http://schemas.microsoft.com/office/powerpoint/2010/main" val="101758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59" grpId="0"/>
      <p:bldP spid="61" grpId="0" animBg="1"/>
      <p:bldP spid="62" grpId="0" animBg="1"/>
      <p:bldP spid="63" grpId="0" animBg="1"/>
      <p:bldP spid="35" grpId="0" animBg="1"/>
      <p:bldP spid="2" grpId="0"/>
      <p:bldP spid="3" grpId="0"/>
      <p:bldP spid="4" grpId="0"/>
      <p:bldP spid="5" grpId="0"/>
      <p:bldP spid="7" grpId="0"/>
      <p:bldP spid="8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 1">
            <a:extLst>
              <a:ext uri="{FF2B5EF4-FFF2-40B4-BE49-F238E27FC236}">
                <a16:creationId xmlns:a16="http://schemas.microsoft.com/office/drawing/2014/main" id="{EAEA6CD8-3F46-4C1E-AC7F-0C7FB2BDE610}"/>
              </a:ext>
            </a:extLst>
          </p:cNvPr>
          <p:cNvGraphicFramePr>
            <a:graphicFrameLocks noGrp="1"/>
          </p:cNvGraphicFramePr>
          <p:nvPr/>
        </p:nvGraphicFramePr>
        <p:xfrm>
          <a:off x="596021" y="1290693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{6}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{5}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{3}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{2}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52A0A02-3B7C-486E-A510-247F6ACB8B90}"/>
              </a:ext>
            </a:extLst>
          </p:cNvPr>
          <p:cNvCxnSpPr>
            <a:cxnSpLocks/>
          </p:cNvCxnSpPr>
          <p:nvPr/>
        </p:nvCxnSpPr>
        <p:spPr>
          <a:xfrm>
            <a:off x="2689338" y="1094238"/>
            <a:ext cx="0" cy="7277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6 2 1">
            <a:extLst>
              <a:ext uri="{FF2B5EF4-FFF2-40B4-BE49-F238E27FC236}">
                <a16:creationId xmlns:a16="http://schemas.microsoft.com/office/drawing/2014/main" id="{0BC6BB7A-C7AA-4DC4-9992-D3C58BED0D57}"/>
              </a:ext>
            </a:extLst>
          </p:cNvPr>
          <p:cNvGraphicFramePr>
            <a:graphicFrameLocks noGrp="1"/>
          </p:cNvGraphicFramePr>
          <p:nvPr/>
        </p:nvGraphicFramePr>
        <p:xfrm>
          <a:off x="6051788" y="1253038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{6}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{5}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{3}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{2}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8FE055-813D-44B5-9839-96B0079B9CF1}"/>
              </a:ext>
            </a:extLst>
          </p:cNvPr>
          <p:cNvCxnSpPr>
            <a:cxnSpLocks/>
          </p:cNvCxnSpPr>
          <p:nvPr/>
        </p:nvCxnSpPr>
        <p:spPr>
          <a:xfrm>
            <a:off x="8145105" y="1135893"/>
            <a:ext cx="0" cy="6531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6 2 2 1">
            <a:extLst>
              <a:ext uri="{FF2B5EF4-FFF2-40B4-BE49-F238E27FC236}">
                <a16:creationId xmlns:a16="http://schemas.microsoft.com/office/drawing/2014/main" id="{4338592F-FA1C-4350-BE38-31BA1A9DA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592246"/>
              </p:ext>
            </p:extLst>
          </p:nvPr>
        </p:nvGraphicFramePr>
        <p:xfrm>
          <a:off x="596021" y="2885837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{6}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{5}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{3}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{2}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63D489A-2602-493A-93C1-E912903F0C68}"/>
              </a:ext>
            </a:extLst>
          </p:cNvPr>
          <p:cNvCxnSpPr>
            <a:cxnSpLocks/>
          </p:cNvCxnSpPr>
          <p:nvPr/>
        </p:nvCxnSpPr>
        <p:spPr>
          <a:xfrm>
            <a:off x="2689338" y="2768692"/>
            <a:ext cx="0" cy="6531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6 2 2 2">
            <a:extLst>
              <a:ext uri="{FF2B5EF4-FFF2-40B4-BE49-F238E27FC236}">
                <a16:creationId xmlns:a16="http://schemas.microsoft.com/office/drawing/2014/main" id="{647698A5-0BAB-4F31-9EFD-F023C061E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530883"/>
              </p:ext>
            </p:extLst>
          </p:nvPr>
        </p:nvGraphicFramePr>
        <p:xfrm>
          <a:off x="6051788" y="2916978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{6}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{5}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{3}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{2}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A2B1CBC-EEB8-4B6E-A9A6-390BD19F44BF}"/>
              </a:ext>
            </a:extLst>
          </p:cNvPr>
          <p:cNvCxnSpPr>
            <a:cxnSpLocks/>
          </p:cNvCxnSpPr>
          <p:nvPr/>
        </p:nvCxnSpPr>
        <p:spPr>
          <a:xfrm>
            <a:off x="8145105" y="2799833"/>
            <a:ext cx="0" cy="65314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5BC593C-B490-481B-8DDE-4E577EFC65BA}"/>
              </a:ext>
            </a:extLst>
          </p:cNvPr>
          <p:cNvSpPr txBox="1"/>
          <p:nvPr/>
        </p:nvSpPr>
        <p:spPr>
          <a:xfrm>
            <a:off x="1392555" y="2503261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194AC2-60DF-4009-87DA-DB7CFF47F63A}"/>
              </a:ext>
            </a:extLst>
          </p:cNvPr>
          <p:cNvSpPr txBox="1"/>
          <p:nvPr/>
        </p:nvSpPr>
        <p:spPr>
          <a:xfrm>
            <a:off x="1392555" y="940149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1C93BE-BCAE-4D1F-BD58-D0D98C8ACD7B}"/>
              </a:ext>
            </a:extLst>
          </p:cNvPr>
          <p:cNvSpPr txBox="1"/>
          <p:nvPr/>
        </p:nvSpPr>
        <p:spPr>
          <a:xfrm>
            <a:off x="6804181" y="2515163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F5BCDAF-5734-4C07-9C83-6AFB94BC2473}"/>
              </a:ext>
            </a:extLst>
          </p:cNvPr>
          <p:cNvSpPr txBox="1"/>
          <p:nvPr/>
        </p:nvSpPr>
        <p:spPr>
          <a:xfrm>
            <a:off x="6804181" y="933391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12ABA0A-3573-4972-8D5A-601351E1081F}"/>
              </a:ext>
            </a:extLst>
          </p:cNvPr>
          <p:cNvSpPr/>
          <p:nvPr/>
        </p:nvSpPr>
        <p:spPr>
          <a:xfrm>
            <a:off x="382555" y="957394"/>
            <a:ext cx="4516009" cy="107291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0E8978-032F-4B1F-8CC0-3776F99D7DE6}"/>
              </a:ext>
            </a:extLst>
          </p:cNvPr>
          <p:cNvSpPr/>
          <p:nvPr/>
        </p:nvSpPr>
        <p:spPr>
          <a:xfrm>
            <a:off x="5886512" y="933391"/>
            <a:ext cx="4670359" cy="109691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FA6473E-4275-4031-920B-ECE30455D67D}"/>
              </a:ext>
            </a:extLst>
          </p:cNvPr>
          <p:cNvSpPr/>
          <p:nvPr/>
        </p:nvSpPr>
        <p:spPr>
          <a:xfrm>
            <a:off x="354158" y="2548846"/>
            <a:ext cx="4670359" cy="9967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516023-0F54-4303-B54C-410ABAE6D2E9}"/>
              </a:ext>
            </a:extLst>
          </p:cNvPr>
          <p:cNvSpPr/>
          <p:nvPr/>
        </p:nvSpPr>
        <p:spPr>
          <a:xfrm>
            <a:off x="5861368" y="2522456"/>
            <a:ext cx="4670359" cy="102317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9AA6B6-87FD-4536-AEA2-5A0E356CB9A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55" y="307146"/>
            <a:ext cx="10636184" cy="26819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6994133-EC38-4FBF-B897-4D2FDB73553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2" y="3919628"/>
            <a:ext cx="6642283" cy="53485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783DFC9-C9C8-478A-A0E1-F088F1A4A41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046" y="3795974"/>
            <a:ext cx="2697753" cy="42422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CA95052-1D41-4F51-B265-B814A1094D1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3" y="6150749"/>
            <a:ext cx="8074663" cy="502856"/>
          </a:xfrm>
          <a:prstGeom prst="rect">
            <a:avLst/>
          </a:prstGeom>
        </p:spPr>
      </p:pic>
      <p:graphicFrame>
        <p:nvGraphicFramePr>
          <p:cNvPr id="46" name="Table 6 1 2">
            <a:extLst>
              <a:ext uri="{FF2B5EF4-FFF2-40B4-BE49-F238E27FC236}">
                <a16:creationId xmlns:a16="http://schemas.microsoft.com/office/drawing/2014/main" id="{FFD58E85-118A-4D1F-9DBF-BC974ED5B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283424"/>
              </p:ext>
            </p:extLst>
          </p:nvPr>
        </p:nvGraphicFramePr>
        <p:xfrm>
          <a:off x="8360781" y="4508900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{7}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{6}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{5}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{3}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{2}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552EA83-2828-4AA6-B89E-64675001ADDD}"/>
              </a:ext>
            </a:extLst>
          </p:cNvPr>
          <p:cNvCxnSpPr>
            <a:cxnSpLocks/>
          </p:cNvCxnSpPr>
          <p:nvPr/>
        </p:nvCxnSpPr>
        <p:spPr>
          <a:xfrm>
            <a:off x="10454098" y="4312445"/>
            <a:ext cx="0" cy="7277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Left Brace 48">
            <a:extLst>
              <a:ext uri="{FF2B5EF4-FFF2-40B4-BE49-F238E27FC236}">
                <a16:creationId xmlns:a16="http://schemas.microsoft.com/office/drawing/2014/main" id="{71F68EBA-F031-4875-9EB7-4004B564E0E0}"/>
              </a:ext>
            </a:extLst>
          </p:cNvPr>
          <p:cNvSpPr/>
          <p:nvPr/>
        </p:nvSpPr>
        <p:spPr>
          <a:xfrm rot="16200000">
            <a:off x="9288328" y="4021788"/>
            <a:ext cx="181333" cy="1953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1F9D0C39-FCEC-405A-960D-B139F1CED13B}"/>
              </a:ext>
            </a:extLst>
          </p:cNvPr>
          <p:cNvSpPr/>
          <p:nvPr/>
        </p:nvSpPr>
        <p:spPr>
          <a:xfrm rot="16200000">
            <a:off x="11201139" y="4257716"/>
            <a:ext cx="181334" cy="147833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D3B330A-11CC-4C18-A3B3-BB2F605E4C5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8994" y="5143492"/>
            <a:ext cx="169143" cy="18133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96B00E1-3B2B-423F-8BE1-4B36EC0B5175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9217" y="5159602"/>
            <a:ext cx="166095" cy="18742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BE325287-64C3-4FAC-BD06-EF0312F9827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3" y="4737676"/>
            <a:ext cx="6863235" cy="58057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D2298B0-A156-4608-9CE2-9D4D00B9F77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2" y="5539286"/>
            <a:ext cx="9109325" cy="32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636E9D9D-66E9-4DFC-BD48-4DD7CE4DA58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662" y="6252866"/>
            <a:ext cx="385524" cy="309333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9C19E0A-F538-4570-9023-7779BFA0373B}"/>
              </a:ext>
            </a:extLst>
          </p:cNvPr>
          <p:cNvSpPr/>
          <p:nvPr/>
        </p:nvSpPr>
        <p:spPr>
          <a:xfrm>
            <a:off x="9843513" y="6089174"/>
            <a:ext cx="709127" cy="59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C3841-7C20-4914-80B2-61D70AA763EC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4496" y="6171780"/>
            <a:ext cx="626286" cy="4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3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6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241C93BE-BCAE-4D1F-BD58-D0D98C8ACD7B}"/>
              </a:ext>
            </a:extLst>
          </p:cNvPr>
          <p:cNvSpPr txBox="1"/>
          <p:nvPr/>
        </p:nvSpPr>
        <p:spPr>
          <a:xfrm>
            <a:off x="2688598" y="2433890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0F859A72-D047-4FC6-9755-A245CA3A89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2" y="250710"/>
            <a:ext cx="5787424" cy="254476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A379E1A5-D521-45A4-84FB-A573C1E0757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34" y="1761852"/>
            <a:ext cx="5586281" cy="32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07380A8-DC57-420F-B921-27A9C6B3FB4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0" y="904624"/>
            <a:ext cx="8184381" cy="25447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01D5595-9B51-4F1F-AF28-C274B170DE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9977" y="1404162"/>
            <a:ext cx="2258286" cy="2544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40BAE3E-2CDE-4EF0-8768-7EFC20480F1D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515" y="2176048"/>
            <a:ext cx="1805715" cy="254476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4FEB2486-A148-4777-936B-A6F81C5E6856}"/>
              </a:ext>
            </a:extLst>
          </p:cNvPr>
          <p:cNvSpPr txBox="1"/>
          <p:nvPr/>
        </p:nvSpPr>
        <p:spPr>
          <a:xfrm>
            <a:off x="3933401" y="2433890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traveling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FBFF15-CC68-43FB-8391-E068A84C4FAB}"/>
              </a:ext>
            </a:extLst>
          </p:cNvPr>
          <p:cNvCxnSpPr/>
          <p:nvPr/>
        </p:nvCxnSpPr>
        <p:spPr>
          <a:xfrm>
            <a:off x="3172408" y="1761531"/>
            <a:ext cx="0" cy="4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9C2B85-9DA1-42D2-AA70-65E38386AEF9}"/>
              </a:ext>
            </a:extLst>
          </p:cNvPr>
          <p:cNvCxnSpPr/>
          <p:nvPr/>
        </p:nvCxnSpPr>
        <p:spPr>
          <a:xfrm>
            <a:off x="4276531" y="1761531"/>
            <a:ext cx="0" cy="4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18E59E3D-85B8-42EA-98DE-E26289D804A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30" y="3334266"/>
            <a:ext cx="7577906" cy="233143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E03FA32E-D997-4F3D-875C-0420280353D3}"/>
              </a:ext>
            </a:extLst>
          </p:cNvPr>
          <p:cNvSpPr txBox="1"/>
          <p:nvPr/>
        </p:nvSpPr>
        <p:spPr>
          <a:xfrm>
            <a:off x="2715850" y="4830888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6F38B81-66C6-4255-9A79-C28ADFC2DFE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7574" y="3801160"/>
            <a:ext cx="1956572" cy="25447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9DD4B57-81CC-4389-87B4-4014D60285EF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0767" y="4573046"/>
            <a:ext cx="1926096" cy="25447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7F9011B9-300B-4D34-843A-3C47B23A6F2D}"/>
              </a:ext>
            </a:extLst>
          </p:cNvPr>
          <p:cNvSpPr txBox="1"/>
          <p:nvPr/>
        </p:nvSpPr>
        <p:spPr>
          <a:xfrm>
            <a:off x="3960653" y="4830888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traveling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8ADE149-7128-457F-82A9-B83AD6CD4068}"/>
              </a:ext>
            </a:extLst>
          </p:cNvPr>
          <p:cNvCxnSpPr/>
          <p:nvPr/>
        </p:nvCxnSpPr>
        <p:spPr>
          <a:xfrm>
            <a:off x="3199660" y="4158529"/>
            <a:ext cx="0" cy="4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9E9940C-3F40-4BCA-8119-C6A31A2640DD}"/>
              </a:ext>
            </a:extLst>
          </p:cNvPr>
          <p:cNvCxnSpPr/>
          <p:nvPr/>
        </p:nvCxnSpPr>
        <p:spPr>
          <a:xfrm>
            <a:off x="4303783" y="4158529"/>
            <a:ext cx="0" cy="4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95930D18-BEC0-47F4-B7B9-011A61F3AE8A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33" y="4158529"/>
            <a:ext cx="5586282" cy="32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A89A6-CFEC-479C-9108-CB70EBA22E90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7" y="4785571"/>
            <a:ext cx="3328002" cy="446171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51B09A-8A99-4FAA-96E5-7013BFE92713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2" y="5881913"/>
            <a:ext cx="5069712" cy="53790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A58CAAF3-76FD-4664-B285-D279CED1AC58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484" y="5916197"/>
            <a:ext cx="618667" cy="469333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5A9E72B4-FF8D-4A7A-BDAF-DECD47E8E942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680" y="5983937"/>
            <a:ext cx="385524" cy="309333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B33193CB-6A25-443B-BDDE-AA20EA6C2506}"/>
              </a:ext>
            </a:extLst>
          </p:cNvPr>
          <p:cNvSpPr/>
          <p:nvPr/>
        </p:nvSpPr>
        <p:spPr>
          <a:xfrm>
            <a:off x="6404531" y="5820245"/>
            <a:ext cx="709127" cy="59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65" grpId="0"/>
      <p:bldP spid="68" grpId="0"/>
      <p:bldP spid="71" grpId="0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EDBCB13-8AA6-4114-A647-46195AE5FD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2" y="250711"/>
            <a:ext cx="4240758" cy="254476"/>
          </a:xfrm>
          <a:prstGeom prst="rect">
            <a:avLst/>
          </a:prstGeom>
        </p:spPr>
      </p:pic>
      <p:graphicFrame>
        <p:nvGraphicFramePr>
          <p:cNvPr id="23" name="Table 6 1">
            <a:extLst>
              <a:ext uri="{FF2B5EF4-FFF2-40B4-BE49-F238E27FC236}">
                <a16:creationId xmlns:a16="http://schemas.microsoft.com/office/drawing/2014/main" id="{B316E2D9-7E88-4CCC-A431-43F35793D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49612"/>
              </p:ext>
            </p:extLst>
          </p:nvPr>
        </p:nvGraphicFramePr>
        <p:xfrm>
          <a:off x="2210217" y="1001287"/>
          <a:ext cx="367019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313">
                  <a:extLst>
                    <a:ext uri="{9D8B030D-6E8A-4147-A177-3AD203B41FA5}">
                      <a16:colId xmlns:a16="http://schemas.microsoft.com/office/drawing/2014/main" val="1876413870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47526239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776025244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537159463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657216345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3422064211"/>
                    </a:ext>
                  </a:extLst>
                </a:gridCol>
                <a:gridCol w="524313">
                  <a:extLst>
                    <a:ext uri="{9D8B030D-6E8A-4147-A177-3AD203B41FA5}">
                      <a16:colId xmlns:a16="http://schemas.microsoft.com/office/drawing/2014/main" val="2214915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{5}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{4}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{3}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{2}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{1}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231078"/>
                  </a:ext>
                </a:extLst>
              </a:tr>
            </a:tbl>
          </a:graphicData>
        </a:graphic>
      </p:graphicFrame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89701FF-A4EC-4690-B507-D9C2419B1304}"/>
              </a:ext>
            </a:extLst>
          </p:cNvPr>
          <p:cNvCxnSpPr>
            <a:cxnSpLocks/>
          </p:cNvCxnSpPr>
          <p:nvPr/>
        </p:nvCxnSpPr>
        <p:spPr>
          <a:xfrm>
            <a:off x="4303534" y="804832"/>
            <a:ext cx="0" cy="72778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D166974-9B16-43F1-98D7-191AF045A54A}"/>
              </a:ext>
            </a:extLst>
          </p:cNvPr>
          <p:cNvSpPr txBox="1"/>
          <p:nvPr/>
        </p:nvSpPr>
        <p:spPr>
          <a:xfrm>
            <a:off x="3006751" y="650743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115697-55DC-41DA-863D-25F856C63E46}"/>
              </a:ext>
            </a:extLst>
          </p:cNvPr>
          <p:cNvSpPr/>
          <p:nvPr/>
        </p:nvSpPr>
        <p:spPr>
          <a:xfrm>
            <a:off x="1996751" y="633318"/>
            <a:ext cx="4099249" cy="18368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0AEE71C-3861-4875-93FE-B6E8EFDA3A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" y="1315893"/>
            <a:ext cx="1310476" cy="214857"/>
          </a:xfrm>
          <a:prstGeom prst="rect">
            <a:avLst/>
          </a:prstGeom>
        </p:spPr>
      </p:pic>
      <p:sp>
        <p:nvSpPr>
          <p:cNvPr id="57" name="Left Brace 56">
            <a:extLst>
              <a:ext uri="{FF2B5EF4-FFF2-40B4-BE49-F238E27FC236}">
                <a16:creationId xmlns:a16="http://schemas.microsoft.com/office/drawing/2014/main" id="{86D536D6-6742-4362-A08E-6D14BDE82BB8}"/>
              </a:ext>
            </a:extLst>
          </p:cNvPr>
          <p:cNvSpPr/>
          <p:nvPr/>
        </p:nvSpPr>
        <p:spPr>
          <a:xfrm rot="16200000">
            <a:off x="3096113" y="885080"/>
            <a:ext cx="181333" cy="19531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E786BB3-9A43-45B0-ADE2-D230EBFA2C1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925" y="2082502"/>
            <a:ext cx="256000" cy="3184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13E7B1E-834C-4409-A6C9-7739ECF08F3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804" y="1178698"/>
            <a:ext cx="5139809" cy="586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C115AE-D92E-43F0-AB76-C7EE08274C1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602" y="2566940"/>
            <a:ext cx="8205709" cy="5851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498404-FB2E-4314-8EE4-0C5C662D6B8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32" y="3330618"/>
            <a:ext cx="9340949" cy="4632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FF6E0A-4CB5-45CF-8D40-3A0EFAC33AFF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6" y="3405155"/>
            <a:ext cx="763429" cy="3169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3F790C-D7AD-4329-B925-ED7D73164EA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20" y="3411129"/>
            <a:ext cx="385524" cy="307809"/>
          </a:xfrm>
          <a:prstGeom prst="rect">
            <a:avLst/>
          </a:prstGeom>
        </p:spPr>
      </p:pic>
      <p:sp>
        <p:nvSpPr>
          <p:cNvPr id="94" name="Rectangle 93">
            <a:extLst>
              <a:ext uri="{FF2B5EF4-FFF2-40B4-BE49-F238E27FC236}">
                <a16:creationId xmlns:a16="http://schemas.microsoft.com/office/drawing/2014/main" id="{5B6B46FF-1DA0-4F81-AF43-744CDE50EC73}"/>
              </a:ext>
            </a:extLst>
          </p:cNvPr>
          <p:cNvSpPr/>
          <p:nvPr/>
        </p:nvSpPr>
        <p:spPr>
          <a:xfrm>
            <a:off x="10700571" y="3247435"/>
            <a:ext cx="709127" cy="59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9" name="Picture 98">
            <a:extLst>
              <a:ext uri="{FF2B5EF4-FFF2-40B4-BE49-F238E27FC236}">
                <a16:creationId xmlns:a16="http://schemas.microsoft.com/office/drawing/2014/main" id="{BB94DA2F-2178-49D7-B075-93EF6BDD300E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46" y="5029219"/>
            <a:ext cx="1653333" cy="217905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0858EDA-EB98-47AF-B335-1A211837B845}"/>
              </a:ext>
            </a:extLst>
          </p:cNvPr>
          <p:cNvSpPr txBox="1"/>
          <p:nvPr/>
        </p:nvSpPr>
        <p:spPr>
          <a:xfrm>
            <a:off x="2435931" y="5499248"/>
            <a:ext cx="997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traveling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4C4B5911-E989-49AF-8EBB-88ED8272FDD5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149" y="4460189"/>
            <a:ext cx="1639620" cy="254476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BD68DB5F-31AB-4557-B301-563181A25F5A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849" y="5241406"/>
            <a:ext cx="2060191" cy="25447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0EF5C1F5-9BDE-4F8A-92B1-DDD852589496}"/>
              </a:ext>
            </a:extLst>
          </p:cNvPr>
          <p:cNvSpPr txBox="1"/>
          <p:nvPr/>
        </p:nvSpPr>
        <p:spPr>
          <a:xfrm>
            <a:off x="3680734" y="5499248"/>
            <a:ext cx="1371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traveling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0A2BA967-AB41-4D0E-B523-025A635946DB}"/>
              </a:ext>
            </a:extLst>
          </p:cNvPr>
          <p:cNvCxnSpPr/>
          <p:nvPr/>
        </p:nvCxnSpPr>
        <p:spPr>
          <a:xfrm>
            <a:off x="3333887" y="4817557"/>
            <a:ext cx="0" cy="4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C431AAA-6128-4F28-A4D6-9755A190655F}"/>
              </a:ext>
            </a:extLst>
          </p:cNvPr>
          <p:cNvCxnSpPr/>
          <p:nvPr/>
        </p:nvCxnSpPr>
        <p:spPr>
          <a:xfrm>
            <a:off x="4285779" y="4817558"/>
            <a:ext cx="0" cy="414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A21C67A2-1FD1-462D-A32B-0C4F3D6E5B82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9234" y="6031389"/>
            <a:ext cx="5897140" cy="537903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F03FD17-CF2C-4255-BAEC-5BC2497E67E0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379" y="4817557"/>
            <a:ext cx="5586282" cy="318476"/>
          </a:xfrm>
          <a:prstGeom prst="rect">
            <a:avLst/>
          </a:prstGeom>
        </p:spPr>
      </p:pic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79F89A9-76AE-4B64-9A64-2F4A66A662D1}"/>
              </a:ext>
            </a:extLst>
          </p:cNvPr>
          <p:cNvCxnSpPr>
            <a:cxnSpLocks/>
          </p:cNvCxnSpPr>
          <p:nvPr/>
        </p:nvCxnSpPr>
        <p:spPr>
          <a:xfrm>
            <a:off x="298580" y="4142791"/>
            <a:ext cx="111700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Picture 124">
            <a:extLst>
              <a:ext uri="{FF2B5EF4-FFF2-40B4-BE49-F238E27FC236}">
                <a16:creationId xmlns:a16="http://schemas.microsoft.com/office/drawing/2014/main" id="{72597813-615C-42F7-B02B-0A1C5EB745D5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7792" y="6065673"/>
            <a:ext cx="618667" cy="4693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8019530-1532-46E4-BF13-2B3B5979E546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026" y="6140265"/>
            <a:ext cx="385524" cy="307809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02C42253-2944-4E03-9A86-C3214C717BCF}"/>
              </a:ext>
            </a:extLst>
          </p:cNvPr>
          <p:cNvSpPr/>
          <p:nvPr/>
        </p:nvSpPr>
        <p:spPr>
          <a:xfrm>
            <a:off x="10317877" y="5976571"/>
            <a:ext cx="709127" cy="59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6B4EDEEE-EB8F-4E39-A6EA-42B91B24CE62}"/>
              </a:ext>
            </a:extLst>
          </p:cNvPr>
          <p:cNvSpPr/>
          <p:nvPr/>
        </p:nvSpPr>
        <p:spPr>
          <a:xfrm rot="16200000">
            <a:off x="2656494" y="1019511"/>
            <a:ext cx="138677" cy="98646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425884F-F0A6-4009-A919-63875B0C3CB9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765" y="1662744"/>
            <a:ext cx="114133" cy="12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8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57" grpId="0" animBg="1"/>
      <p:bldP spid="94" grpId="0" animBg="1"/>
      <p:bldP spid="100" grpId="0"/>
      <p:bldP spid="103" grpId="0"/>
      <p:bldP spid="123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63DD5-0C3B-471E-9D77-4B5875A5CEF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72" y="250711"/>
            <a:ext cx="5027043" cy="254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F96C3E2-F13B-48BF-94FB-49A9496CEE0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90" y="1383004"/>
            <a:ext cx="1059048" cy="309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B215E6-C637-46E8-90FA-BA79D491D1B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14" y="2039259"/>
            <a:ext cx="1249524" cy="307809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E751B5C2-1687-4DE9-868C-EA83A6427824}"/>
              </a:ext>
            </a:extLst>
          </p:cNvPr>
          <p:cNvSpPr/>
          <p:nvPr/>
        </p:nvSpPr>
        <p:spPr>
          <a:xfrm>
            <a:off x="2481943" y="1268963"/>
            <a:ext cx="158620" cy="119431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CCC5CC-C191-428C-A53B-5D9E998C443D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555" y="1652208"/>
            <a:ext cx="2345143" cy="387048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0BFAD29-5181-40AF-8422-A157A49DD21B}"/>
              </a:ext>
            </a:extLst>
          </p:cNvPr>
          <p:cNvSpPr/>
          <p:nvPr/>
        </p:nvSpPr>
        <p:spPr>
          <a:xfrm>
            <a:off x="4804719" y="1547674"/>
            <a:ext cx="709127" cy="5995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57FFDE-ACD6-4A49-9FCD-5A03934A923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03" y="3327229"/>
            <a:ext cx="3937520" cy="233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2A1CAE-23C6-4D47-81A5-A5A6919F4806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90" y="4116509"/>
            <a:ext cx="3961906" cy="25447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1A02B53-EC33-452D-B245-9E83C5D19326}"/>
              </a:ext>
            </a:extLst>
          </p:cNvPr>
          <p:cNvSpPr/>
          <p:nvPr/>
        </p:nvSpPr>
        <p:spPr>
          <a:xfrm>
            <a:off x="6608344" y="3961766"/>
            <a:ext cx="660204" cy="563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258E14-D9EA-459E-9969-5239341CA5D0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828" y="4061653"/>
            <a:ext cx="1664000" cy="3093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A567800-6F5B-952D-0B5D-37FFF44876EF}"/>
                  </a:ext>
                </a:extLst>
              </p14:cNvPr>
              <p14:cNvContentPartPr/>
              <p14:nvPr/>
            </p14:nvContentPartPr>
            <p14:xfrm>
              <a:off x="2499840" y="3700800"/>
              <a:ext cx="2060280" cy="3222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A567800-6F5B-952D-0B5D-37FFF44876E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90480" y="3691440"/>
                <a:ext cx="2079000" cy="34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701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 animBg="1"/>
      <p:bldP spid="4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601ED-1B70-48DE-B38A-068EEED4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983884" cy="1325563"/>
          </a:xfrm>
        </p:spPr>
        <p:txBody>
          <a:bodyPr/>
          <a:lstStyle/>
          <a:p>
            <a:r>
              <a:rPr lang="en-US" dirty="0"/>
              <a:t>Conditional Probability and Independent Events</a:t>
            </a:r>
          </a:p>
        </p:txBody>
      </p:sp>
      <p:pic>
        <p:nvPicPr>
          <p:cNvPr id="4" name="Picture 3" descr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is possible that $P(B|A)=P(B)$.&#10;&#10;\end{document}" title="IguanaTex Bitmap Display">
            <a:extLst>
              <a:ext uri="{FF2B5EF4-FFF2-40B4-BE49-F238E27FC236}">
                <a16:creationId xmlns:a16="http://schemas.microsoft.com/office/drawing/2014/main" id="{F4D20047-BBE8-9142-8A97-2D09086C20E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968" y="1309596"/>
            <a:ext cx="3663086" cy="229029"/>
          </a:xfrm>
          <a:prstGeom prst="rect">
            <a:avLst/>
          </a:prstGeom>
        </p:spPr>
      </p:pic>
      <p:pic>
        <p:nvPicPr>
          <p:cNvPr id="9" name="Picture 8" descr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n this case, knowledge that $A$ is true does not affect the probability that $B$ is true.&#10;\end{document}" title="IguanaTex Bitmap Display">
            <a:extLst>
              <a:ext uri="{FF2B5EF4-FFF2-40B4-BE49-F238E27FC236}">
                <a16:creationId xmlns:a16="http://schemas.microsoft.com/office/drawing/2014/main" id="{FB5D9B08-C1D0-6807-DB7F-6EC395400EC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23" y="1934735"/>
            <a:ext cx="8338285" cy="209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86D3E-B8FB-A1E0-0F59-0A16A2F9C9A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7" y="2585428"/>
            <a:ext cx="11109942" cy="207086"/>
          </a:xfrm>
          <a:prstGeom prst="rect">
            <a:avLst/>
          </a:prstGeom>
        </p:spPr>
      </p:pic>
      <p:pic>
        <p:nvPicPr>
          <p:cNvPr id="15" name="Picture 14" descr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condition $P(B|A)=P(B)$ is equivalent to $P(AB)=P(A)P(B)$.&#10;\end{document}" title="IguanaTex Bitmap Display">
            <a:extLst>
              <a:ext uri="{FF2B5EF4-FFF2-40B4-BE49-F238E27FC236}">
                <a16:creationId xmlns:a16="http://schemas.microsoft.com/office/drawing/2014/main" id="{77872058-2260-7B2D-8930-9DB1CE85EE44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35" y="3233378"/>
            <a:ext cx="6869485" cy="229029"/>
          </a:xfrm>
          <a:prstGeom prst="rect">
            <a:avLst/>
          </a:prstGeom>
        </p:spPr>
      </p:pic>
      <p:pic>
        <p:nvPicPr>
          <p:cNvPr id="17" name="Picture 16" descr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wo events satisfying this condition are called \textbf{independent}.&#10;\end{document}" title="IguanaTex Bitmap Display">
            <a:extLst>
              <a:ext uri="{FF2B5EF4-FFF2-40B4-BE49-F238E27FC236}">
                <a16:creationId xmlns:a16="http://schemas.microsoft.com/office/drawing/2014/main" id="{74FFB599-EFBC-2B0B-A4D1-38050324E11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997" y="3814263"/>
            <a:ext cx="6128914" cy="207086"/>
          </a:xfrm>
          <a:prstGeom prst="rect">
            <a:avLst/>
          </a:prstGeom>
        </p:spPr>
      </p:pic>
      <p:pic>
        <p:nvPicPr>
          <p:cNvPr id="25" name="Picture 24" descr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ndependent events usually correspond to processes with no physical interaction between them.&#10;\end{document}" title="IguanaTex Bitmap Display">
            <a:extLst>
              <a:ext uri="{FF2B5EF4-FFF2-40B4-BE49-F238E27FC236}">
                <a16:creationId xmlns:a16="http://schemas.microsoft.com/office/drawing/2014/main" id="{86882582-F4C4-5491-9433-244C63C546D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47" y="4484156"/>
            <a:ext cx="9661715" cy="204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159BEE-B02F-A707-AF04-7AE6558CCC86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647" y="5151306"/>
            <a:ext cx="6997028" cy="49371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276A5F-9F45-AFB3-30D6-852A59FF1C9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436" y="6005466"/>
            <a:ext cx="9110399" cy="4937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F4A5BB4-67A6-8F3C-33D9-C5B47F67AD76}"/>
                  </a:ext>
                </a:extLst>
              </p14:cNvPr>
              <p14:cNvContentPartPr/>
              <p14:nvPr/>
            </p14:nvContentPartPr>
            <p14:xfrm>
              <a:off x="6466320" y="2965320"/>
              <a:ext cx="281880" cy="1800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F4A5BB4-67A6-8F3C-33D9-C5B47F67AD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6960" y="2955960"/>
                <a:ext cx="300600" cy="19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8080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97FE13-92F6-4CED-AFFB-A6BE80725B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35" y="1139688"/>
            <a:ext cx="6076951" cy="22506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EB30BBA-30E8-4F20-BA98-586AB3C2536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590" y="1144653"/>
            <a:ext cx="3917714" cy="5455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5907D1-F300-4150-A757-C045212746D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15" y="2040914"/>
            <a:ext cx="2332952" cy="2544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9F6C5F-88F1-49F4-B1F5-8D3B4FE299B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15" y="2679479"/>
            <a:ext cx="2346667" cy="2544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0F95DD-784C-4EB3-96E0-6FC266A1731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816" y="3302151"/>
            <a:ext cx="2290285" cy="25447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E0D84D5-799C-457F-842F-69CE62E9215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30" y="4016883"/>
            <a:ext cx="1715810" cy="2544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A2F2BC6-3384-4038-B146-3D30435F84D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31" y="4604377"/>
            <a:ext cx="1711239" cy="25447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D92D49-9E57-4BEC-AD83-BEE243EC9CD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530" y="5197749"/>
            <a:ext cx="1723429" cy="254476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4B64144A-B22B-443D-B356-F1B6F60BD78F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905" y="3763275"/>
            <a:ext cx="2773333" cy="30476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6F8640-A137-40EF-82B1-4ABABBC2FA71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8042" y="2001781"/>
            <a:ext cx="1377523" cy="304761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B030145-7D0E-47EA-9B33-C854A4A7F9FE}"/>
              </a:ext>
            </a:extLst>
          </p:cNvPr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758" y="2659884"/>
            <a:ext cx="1392761" cy="3047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BB0622C-2608-4B94-8A8C-0DCF0E8F8230}"/>
              </a:ext>
            </a:extLst>
          </p:cNvPr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758" y="3302151"/>
            <a:ext cx="1386666" cy="30476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5A71A73-DDAD-452C-8CC9-CF9B44F0D568}"/>
              </a:ext>
            </a:extLst>
          </p:cNvPr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47" y="3986998"/>
            <a:ext cx="1581713" cy="30476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C668B359-8ADC-4E62-8037-73072D57C3FC}"/>
              </a:ext>
            </a:extLst>
          </p:cNvPr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34" y="4583435"/>
            <a:ext cx="1577142" cy="30476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A62C3EE-55B6-45F5-B382-D4F8669A812C}"/>
              </a:ext>
            </a:extLst>
          </p:cNvPr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34" y="5172606"/>
            <a:ext cx="1590856" cy="304761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0ACF595-F272-4024-9D21-FE39FBA9A173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026" y="3654703"/>
            <a:ext cx="1852952" cy="42666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C65B7519-D5E2-4816-A5A8-C37CFAC431C5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98" y="3844799"/>
            <a:ext cx="225524" cy="141714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73001F0C-6A6E-469A-B18D-F67F8E205092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82" y="4491161"/>
            <a:ext cx="1852952" cy="426667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5E017E7-A9C4-489E-AD69-1BB5D0648F40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98" y="4670598"/>
            <a:ext cx="225524" cy="14171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D4610DAE-8D45-4C8A-8566-183A64977C53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083" y="5322297"/>
            <a:ext cx="1852953" cy="42422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40A124CA-F7A4-4E59-8F3C-1EC3B6E92379}"/>
              </a:ext>
            </a:extLst>
          </p:cNvPr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98" y="5501734"/>
            <a:ext cx="225524" cy="141714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62C0009-6DAB-47F0-A7D5-FC1B37B70C6F}"/>
              </a:ext>
            </a:extLst>
          </p:cNvPr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530" y="5713365"/>
            <a:ext cx="1915429" cy="254476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8D9116C-D4A9-4DBA-ADCE-BC387E2F5984}"/>
              </a:ext>
            </a:extLst>
          </p:cNvPr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534" y="5697340"/>
            <a:ext cx="1781332" cy="304761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78EA5EE3-FD9A-4855-BC70-D3CF170F43C4}"/>
              </a:ext>
            </a:extLst>
          </p:cNvPr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899" y="4589073"/>
            <a:ext cx="2762667" cy="304762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A68FD8C9-6814-40EC-830A-36494D4C1BCC}"/>
              </a:ext>
            </a:extLst>
          </p:cNvPr>
          <p:cNvPicPr>
            <a:picLocks noChangeAspect="1"/>
          </p:cNvPicPr>
          <p:nvPr>
            <p:custDataLst>
              <p:tags r:id="rId25"/>
            </p:custDataLst>
          </p:nvPr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490" y="5380610"/>
            <a:ext cx="2791619" cy="304762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30B0E5E1-905A-4ACE-B403-5423EF3F3E02}"/>
              </a:ext>
            </a:extLst>
          </p:cNvPr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686" y="6172147"/>
            <a:ext cx="3565715" cy="304762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9821C59D-D30B-4B22-9136-04B13B404896}"/>
              </a:ext>
            </a:extLst>
          </p:cNvPr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542" y="6118285"/>
            <a:ext cx="1440915" cy="426667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35E3A9B0-C2FB-4996-9A99-73083F950403}"/>
              </a:ext>
            </a:extLst>
          </p:cNvPr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422" y="6244477"/>
            <a:ext cx="225524" cy="1417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BBBB37-6C3B-61CF-87BB-AAC16E2B9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35" y="-135520"/>
            <a:ext cx="10983884" cy="1325563"/>
          </a:xfrm>
        </p:spPr>
        <p:txBody>
          <a:bodyPr/>
          <a:lstStyle/>
          <a:p>
            <a:r>
              <a:rPr lang="en-US" dirty="0"/>
              <a:t>Conditional Probability and Independent Events</a:t>
            </a:r>
          </a:p>
        </p:txBody>
      </p:sp>
    </p:spTree>
    <p:extLst>
      <p:ext uri="{BB962C8B-B14F-4D97-AF65-F5344CB8AC3E}">
        <p14:creationId xmlns:p14="http://schemas.microsoft.com/office/powerpoint/2010/main" val="92191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86.6517"/>
  <p:tag name="ORIGINALWIDTH" val="4491.938"/>
  <p:tag name="LATEXADDIN" val="\documentclass{article}&#10;\usepackage{amsmath,,amssymb,amsthm}&#10;\textwidth=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:} Suppose Alice and Bob are among seven people on a debate team. Suppose four of the team members are selected to travel to a debate, with all sets of four having equal probability. &#10;&#10;\medskip&#10;&#10;\noindent Let $A$ be the event that Alice is among the four selected, and $B$ be the event Bob is among the&#10;four selected.&#10;\end{document}"/>
  <p:tag name="IGUANATEXSIZE" val="20"/>
  <p:tag name="IGUANATEXCURSOR" val="8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048.74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 $6!$ ways to order with $A$ in second bin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487.43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andom variables $X$ and $Y$ are independent if, for any $A,B\subset\mbb{R}$, the events $\{X\in A\}$ and $\{Y\in B\}$ are independent.&#10;&#10;\end{document}"/>
  <p:tag name="IGUANATEXSIZE" val="18"/>
  <p:tag name="IGUANATEXCURSOR" val="8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55.081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is implies that $p_{XY}(x,y)=p_{X}(x)p_{Y}(y)$ for any values $x,y$.&#10;&#10;\end{document}"/>
  <p:tag name="IGUANATEXSIZE" val="18"/>
  <p:tag name="IGUANATEXCURSOR" val="7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25.647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(The converse is true for discrete random variables.)&#10;&#10;\end{document}"/>
  <p:tag name="IGUANATEXSIZE" val="16"/>
  <p:tag name="IGUANATEXCURSOR" val="75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967"/>
  <p:tag name="ORIGINALWIDTH" val="5842.52"/>
  <p:tag name="LATEXADDIN" val="\documentclass{article}&#10;\usepackage{amsmath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bf{Example:} A fair six-sided die is rolled repeatedly. Each time the die is rolled, the number showing is written down. Let $X$ be the number of rolls until the first time a number shows that was&#10;already written down. &#10;&#10;\end{document}"/>
  <p:tag name="IGUANATEXSIZE" val="18"/>
  <p:tag name="IGUANATEXCURSOR" val="72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64.6419"/>
  <p:tag name="ORIGINALWIDTH" val="1300.338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What is&#10;\begin{enumerate}&#10;\item[(a)] $P\{X=4\}$,&#10;\item[(b)] $P\{X&gt;3\}$,&#10;\item[(c)] $P\{X=4|X&gt;3\}$?&#10;\end{enumerate}&#10;&#10;\end{document}"/>
  <p:tag name="IGUANATEXSIZE" val="18"/>
  <p:tag name="IGUANATEXCURSOR" val="78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487.439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Random variables $X$ and $Y$ are independent if, for any $A,B\subset\mbb{R}$, the events $\{X\in A\}$ and $\{Y\in B\}$ are independent.&#10;&#10;\end{document}"/>
  <p:tag name="IGUANATEXSIZE" val="18"/>
  <p:tag name="IGUANATEXCURSOR" val="851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55.081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his implies that $p_{XY}(x,y)=p_{X}(x)p_{Y}(y)$ for any values $x,y$.&#10;&#10;\end{document}"/>
  <p:tag name="IGUANATEXSIZE" val="18"/>
  <p:tag name="IGUANATEXCURSOR" val="75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8.9502"/>
  <p:tag name="ORIGINALWIDTH" val="3512.561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f $X$ and $Y$ are any pair or r.v.s (not necessarily independent):&#10;\[E[X+Y]=E[X]+E[Y].\]&#10;&#10;\end{document}"/>
  <p:tag name="IGUANATEXSIZE" val="18"/>
  <p:tag name="IGUANATEXCURSOR" val="805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2347.207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f $X$ and $Y$ are independent r.v.s:&#10;\[E[XY]=E[X]E[Y].\]&#10;&#10;\end{document}"/>
  <p:tag name="IGUANATEXSIZE" val="18"/>
  <p:tag name="IGUANATEXCURSOR" val="768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2.9509"/>
  <p:tag name="ORIGINALWIDTH" val="2689.164"/>
  <p:tag name="OUTPUTTYPE" val="PNG"/>
  <p:tag name="IGUANATEXVERSION" val="160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If $X$ and $Y$ are independent r.v.s:&#10;\[Var[X+Y]=Var[X]+Var[Y].\]&#10;&#10;\end{document}"/>
  <p:tag name="IGUANATEXSIZE" val="18"/>
  <p:tag name="IGUANATEXCURSOR" val="776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958.75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 $6!$ ways to order with $A$ in third bin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827.52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ive cards are chosen from a well-shuffled standard deck of $52$ cards.&#10;\end{document}"/>
  <p:tag name="IGUANATEXSIZE" val="20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523.43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hat is the probability of being dealt a flush?&#10;\end{document}"/>
  <p:tag name="IGUANATEXSIZE" val="20"/>
  <p:tag name="IGUANATEXCURSOR" val="6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994.3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onsider first the probability of being dealt five hearts.&#10;\end{document}"/>
  <p:tag name="IGUANATEXSIZE" val="20"/>
  <p:tag name="IGUANATEXCURSOR" val="70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207.724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Let $\{H_1,H_2,H_3,H_4,H_5\}$ be any subset of $5$ hearts out of the $13$ total hearts.&#10;&#10;\end{document}"/>
  <p:tag name="IGUANATEXSIZE" val="20"/>
  <p:tag name="IGUANATEXCURSOR" val="77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80.2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5!$&#10;&#10;\end{document}"/>
  <p:tag name="IGUANATEXSIZE" val="20"/>
  <p:tag name="IGUANATEXCURSOR" val="70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90.7012"/>
  <p:tag name="ORIGINALWIDTH" val="1982.752"/>
  <p:tag name="LATEXADDIN" val="\documentclass{article}&#10;\usepackage{amsmath,,amssymb,amsthm}&#10;\textwidth=3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re are $5!\cdot 47!$ ways to put all \\the cards in bins with these $5$ hearts \\in the first $5$ bins.&#10;\end{document}"/>
  <p:tag name="IGUANATEXSIZE" val="20"/>
  <p:tag name="IGUANATEXCURSOR" val="74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3488.564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re are a total of $\binom{13}{5}$ subsets of $5$ distinct hearts in the deck.&#10;&#10;\end{document}"/>
  <p:tag name="IGUANATEXSIZE" val="20"/>
  <p:tag name="IGUANATEXCURSOR" val="73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5211.849"/>
  <p:tag name="LATEXADDIN" val="\documentclass{article}&#10;\usepackage{amsmath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$ There are a total of $\binom{13}{5}\cdot 5!\cdot 47!$ ways to bin all the cards with first $5$ bins containing hearts.&#10;&#10;\end{document}"/>
  <p:tag name="IGUANATEXSIZE" val="20"/>
  <p:tag name="IGUANATEXCURSOR" val="7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2329.20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$ Pr[heart flush]=$\frac{\binom{13}{5}\cdot 5!\cdot 47!}{52!}=\frac{13!\cdot 5!}{5!\cdot 8!\cdot 52\cdot 51\cdots 48}$&#10;&#10;\end{document}"/>
  <p:tag name="IGUANATEXSIZE" val="20"/>
  <p:tag name="IGUANATEXCURSOR" val="80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295.08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$ Pr[flush]= $\frac{4\cdot 13!}{8!\cdot 52\cdot 51\cdots 48}$&#10;&#10;\end{document}"/>
  <p:tag name="IGUANATEXSIZE" val="20"/>
  <p:tag name="IGUANATEXCURSOR" val="73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2024.74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6!$ ways to order with $A$ in fourth bin&#10;&#10;\end{document}"/>
  <p:tag name="IGUANATEXSIZE" val="20"/>
  <p:tag name="IGUANATEXCURSOR" val="72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.4874"/>
  <p:tag name="ORIGINALWIDTH" val="442.444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approx .198\%$&#10;&#10;\end{document}"/>
  <p:tag name="IGUANATEXSIZE" val="20"/>
  <p:tag name="IGUANATEXCURSOR" val="72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68.9164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underline{Bin method}:&#10;&#10;\end{document}"/>
  <p:tag name="IGUANATEXSIZE" val="20"/>
  <p:tag name="IGUANATEXCURSOR" val="72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827.52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ive cards are chosen from a well-shuffled standard deck of $52$ cards.&#10;\end{document}"/>
  <p:tag name="IGUANATEXSIZE" val="20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523.435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hat is the probability of being dealt a flush?&#10;\end{document}"/>
  <p:tag name="IGUANATEXSIZE" val="20"/>
  <p:tag name="IGUANATEXCURSOR" val="69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994.37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Consider first the probability of being dealt five hearts.&#10;\end{document}"/>
  <p:tag name="IGUANATEXSIZE" val="20"/>
  <p:tag name="IGUANATEXCURSOR" val="70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3488.564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re are a total of $\binom{13}{5}$ subsets of $5$ distinct hearts in the deck.&#10;&#10;\end{document}"/>
  <p:tag name="IGUANATEXSIZE" val="20"/>
  <p:tag name="IGUANATEXCURSOR" val="73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1279.3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$ Pr[heart flush]= $\frac{\binom{13}{5}}{\binom{52}{5}}$&#10;&#10;\end{document}"/>
  <p:tag name="IGUANATEXSIZE" val="20"/>
  <p:tag name="IGUANATEXCURSOR" val="77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37.6453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underline{Subset method}: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8.2302"/>
  <p:tag name="ORIGINALWIDTH" val="3440.57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re are a total of $\binom{52}{5}$ subsets of $5$ distinct cards in the deck.&#10;&#10;\end{document}"/>
  <p:tag name="IGUANATEXSIZE" val="20"/>
  <p:tag name="IGUANATEXCURSOR" val="77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7.724"/>
  <p:tag name="ORIGINALWIDTH" val="1419.57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= $\frac{\binom{13}{5}\cdot 5!\cdot 47!}{52!}=\frac{13!\cdot 5!}{5!\cdot 8!\cdot 52\cdot 51\cdots 48}$&#10;&#10;&#10;\end{document}"/>
  <p:tag name="IGUANATEXSIZE" val="20"/>
  <p:tag name="IGUANATEXCURSOR" val="70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422.947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re are $7!$ total ways to place team members in bins (with \textbf{order mattering}).&#10;&#10;\end{document}"/>
  <p:tag name="IGUANATEXSIZE" val="20"/>
  <p:tag name="IGUANATEXCURSOR" val="76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1295.08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$ Pr[flush]= $\frac{4\cdot 13!}{8!\cdot 52\cdot 51\cdots 48}$&#10;&#10;\end{document}"/>
  <p:tag name="IGUANATEXSIZE" val="20"/>
  <p:tag name="IGUANATEXCURSOR" val="73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0.4874"/>
  <p:tag name="ORIGINALWIDTH" val="442.444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approx .198\%$&#10;&#10;\end{document}"/>
  <p:tag name="IGUANATEXSIZE" val="20"/>
  <p:tag name="IGUANATEXCURSOR" val="72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0.73866"/>
  <p:tag name="ORIGINALWIDTH" val="3827.521"/>
  <p:tag name="LATEXADDIN" val="\documentclass{article}&#10;\usepackage{amsmath,,amssymb,amsthm}&#10;\textwidth=5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Five cards are chosen from a well-shuffled standard deck of $52$ cards.&#10;\end{document}"/>
  <p:tag name="IGUANATEXSIZE" val="20"/>
  <p:tag name="IGUANATEXCURSOR" val="7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2908.136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hat is the probability of being dealt four of a kind?&#10;\end{document}"/>
  <p:tag name="IGUANATEXSIZE" val="20"/>
  <p:tag name="IGUANATEXCURSOR" val="69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4261.717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A)=\frac{\text{\# of ways to put team members in bins with $A$ traveling (order mattering)}}{\text{\# of ways to put team members in bins (order mattering)}}=\frac{4\cdot 6!}{7!}$&#10;&#10;\end{document}"/>
  <p:tag name="IGUANATEXSIZE" val="20"/>
  <p:tag name="IGUANATEXCURSOR" val="82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58.19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underline{Bin method} (counting with order mattering):&#10;&#10;\end{document}"/>
  <p:tag name="IGUANATEXSIZE" val="20"/>
  <p:tag name="IGUANATEXCURSOR" val="75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479.94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4\cdot 6!$ ways to put team members in bins with $A$ traveling and \textbf{order mattering}.&#10;&#10;\end{document}"/>
  <p:tag name="IGUANATEXSIZE" val="20"/>
  <p:tag name="IGUANATEXCURSOR" val="74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189.726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4}{7}$&#10;&#10;\end{document}"/>
  <p:tag name="IGUANATEXSIZE" val="20"/>
  <p:tag name="IGUANATEXCURSOR" val="72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.9835"/>
  <p:tag name="ORIGINALWIDTH" val="5234.346"/>
  <p:tag name="LATEXADDIN" val="\documentclass{article}&#10;\usepackage{amsmath,amssymb,amsthm}&#10;\textwidth=6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underline{Principle of Overcounting:} Converts counting with \textbf{order mattering} to  \textbf{order not mattering}&#10;&#10;\end{document}"/>
  <p:tag name="IGUANATEXSIZE" val="20"/>
  <p:tag name="IGUANATEXCURSOR" val="7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3.2171"/>
  <p:tag name="ORIGINALWIDTH" val="3268.84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4\cdot 6!$ ways to put team members in bins with $A$ traveling \\&#10;\mbox{\hspace{1cm}and \textbf{order mattering}}.&#10;&#10;\end{document}"/>
  <p:tag name="IGUANATEXSIZE" val="20"/>
  <p:tag name="IGUANATEXCURSOR" val="81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155.98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What is $P(A)$, $P(A|B)$, and $P(A\cup B)$?&#10;\end{document}"/>
  <p:tag name="IGUANATEXSIZE" val="20"/>
  <p:tag name="IGUANATEXCURSOR" val="6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659.54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color{red}{This overcounts selections \\with the same traveling group!}&#10;&#10;\end{document}"/>
  <p:tag name="IGUANATEXSIZE" val="16"/>
  <p:tag name="IGUANATEXCURSOR" val="78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7.4691"/>
  <p:tag name="ORIGINALWIDTH" val="3973.753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A)=\frac{\text{\# of ways to group the team with $A$ traveling (order not mattering)}}{\text{\# total ways to group the team (order not mattering)}}=\frac{\frac{4\cdot 6!}{4!3!}}{\binom{7}{4}}$&#10;&#10;\end{document}"/>
  <p:tag name="IGUANATEXSIZE" val="20"/>
  <p:tag name="IGUANATEXCURSOR" val="7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3.2396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4!$&#10;&#10;\end{document}"/>
  <p:tag name="IGUANATEXSIZE" val="20"/>
  <p:tag name="IGUANATEXCURSOR" val="71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2.2385"/>
  <p:tag name="ORIGINALWIDTH" val="81.7397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3!$&#10;&#10;\end{document}"/>
  <p:tag name="IGUANATEXSIZE" val="20"/>
  <p:tag name="IGUANATEXCURSOR" val="70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5.7143"/>
  <p:tag name="ORIGINALWIDTH" val="3377.57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\frac{4\cdot 6!}{4!3!}$ ways to group the team members with $A$ traveling and\\ \mbox{\hspace{1cm} \textbf{order not mattering}.}&#10;&#10;\end{document}"/>
  <p:tag name="IGUANATEXSIZE" val="20"/>
  <p:tag name="IGUANATEXCURSOR" val="776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4482.939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re are $\binom{7}{4}$ total ways to group the team members with \textbf{order not mattering}.&#10;&#10;\end{document}"/>
  <p:tag name="IGUANATEXSIZE" val="20"/>
  <p:tag name="IGUANATEXCURSOR" val="76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189.726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4}{7}$&#10;&#10;\end{document}"/>
  <p:tag name="IGUANATEXSIZE" val="20"/>
  <p:tag name="IGUANATEXCURSOR" val="72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08.211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\frac{4\cdot 6!}{4!3!}}{\frac{7!}{4!3!}}$&#10;&#10;\end{document}"/>
  <p:tag name="IGUANATEXSIZE" val="20"/>
  <p:tag name="IGUANATEXCURSOR" val="75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848.144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underline{Subset method} (counting with order not mattering):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749.156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re are $\binom{7}{4}$ total ways perform this partitioning.&#10;&#10;\end{document}"/>
  <p:tag name="IGUANATEXSIZE" val="20"/>
  <p:tag name="IGUANATEXCURSOR" val="76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44.919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underline{Bin method}&#10;&#10;\end{document}"/>
  <p:tag name="IGUANATEXSIZE" val="20"/>
  <p:tag name="IGUANATEXCURSOR" val="72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4027.746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ink of partitioning into disjoint subsets (where order doesn't matter).&#10;&#10;\end{document}"/>
  <p:tag name="IGUANATEXSIZE" val="20"/>
  <p:tag name="IGUANATEXCURSOR" val="7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11.36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{A,B,C,D,E,F,G\}$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88.638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{\cdot,\cdot,\cdot,\cdot\}\cup\{\cdot,\cdot,\cdot\}$&#10;&#10;\end{document}"/>
  <p:tag name="IGUANATEXSIZE" val="20"/>
  <p:tag name="IGUANATEXCURSOR" val="75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729.284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Now count the number of partitions with $A$ in the traveling group.&#10;&#10;\end{document}"/>
  <p:tag name="IGUANATEXSIZE" val="20"/>
  <p:tag name="IGUANATEXCURSOR" val="78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62.879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{B,C,D,E,F,G\}$&#10;&#10;\end{document}"/>
  <p:tag name="IGUANATEXSIZE" val="20"/>
  <p:tag name="IGUANATEXCURSOR" val="70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7.881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{A,\cdot,\cdot,\cdot\}\cup\{\cdot,\cdot,\cdot\}$&#10;&#10;\end{document}"/>
  <p:tag name="IGUANATEXSIZE" val="20"/>
  <p:tag name="IGUANATEXCURSOR" val="71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7.4803"/>
  <p:tag name="ORIGINALWIDTH" val="2749.156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re are $\binom{6}{3}$ total ways perform this partitioning.&#10;&#10;\end{document}"/>
  <p:tag name="IGUANATEXSIZE" val="20"/>
  <p:tag name="IGUANATEXCURSOR" val="72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2047.24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Remember, $\{A,B,C,D\}$ is equivalent \\to subsets like $\{D,C,A,B\}$.&#10;\end{center}&#10;\end{document}"/>
  <p:tag name="IGUANATEXSIZE" val="16"/>
  <p:tag name="IGUANATEXCURSOR" val="74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494.938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A)=\frac{\text{\# of partitionings with $A$ traveling}}{\text{\# total number of partitionings}}=\frac{\binom{6}{3}}{\binom{7}{4}}$&#10;&#10;\end{document}"/>
  <p:tag name="IGUANATEXSIZE" val="20"/>
  <p:tag name="IGUANATEXCURSOR" val="83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04.46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\frac{ 6!}{3!3!}}{\frac{7!}{4!3!}}$&#10;&#10;\end{document}"/>
  <p:tag name="IGUANATEXSIZE" val="20"/>
  <p:tag name="IGUANATEXCURSOR" val="72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13.648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underline{Subset method}&#10;&#10;\end{document}"/>
  <p:tag name="IGUANATEXSIZE" val="20"/>
  <p:tag name="IGUANATEXCURSOR" val="72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189.726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4}{7}$&#10;&#10;\end{document}"/>
  <p:tag name="IGUANATEXSIZE" val="20"/>
  <p:tag name="IGUANATEXCURSOR" val="72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86.989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ompute the joint probability $P(AB)$:&#10;&#10;\end{document}"/>
  <p:tag name="IGUANATEXSIZE" val="20"/>
  <p:tag name="IGUANATEXCURSOR" val="73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644.919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underline{Bin method}&#10;&#10;\end{document}"/>
  <p:tag name="IGUANATEXSIZE" val="20"/>
  <p:tag name="IGUANATEXCURSOR" val="72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125.984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inom{4}{2}$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8.7139"/>
  <p:tag name="ORIGINALWIDTH" val="2529.434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bullet$ There are $2\cdot\binom{4}{2}$ ways to rearrange the order \\of $A$ and $B$ within the traveling group.&#10;&#10;\end{document}"/>
  <p:tag name="IGUANATEXSIZE" val="20"/>
  <p:tag name="IGUANATEXCURSOR" val="73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7.964"/>
  <p:tag name="ORIGINALWIDTH" val="4038.245"/>
  <p:tag name="LATEXADDIN" val="\documentclass{article}&#10;\usepackage{amsmath,amssymb,amsthm}&#10;\textwidth=4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2\cdot\binom{4}{2}\cdot 5!$ ways to group the team members with $A$ and $B$ traveling and\\&#10;\mbox{\hspace{1cm}\textbf{order mattering}}.&#10;&#10;\end{document}"/>
  <p:tag name="IGUANATEXSIZE" val="20"/>
  <p:tag name="IGUANATEXCURSOR" val="73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7.9715"/>
  <p:tag name="ORIGINALWIDTH" val="4596.925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AB)=\frac{\text{\# of ways to put team members in bins with $AB$ traveling (order mattering)}}{\text{\# of ways to put team members in bins (order mattering)}}=\frac{2\cdot\binom{4}{2}\cdot 5!}{7!}$&#10;&#10;\end{document}"/>
  <p:tag name="IGUANATEXSIZE" val="20"/>
  <p:tag name="IGUANATEXCURSOR" val="78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.9805"/>
  <p:tag name="ORIGINALWIDTH" val="375.703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4!}{2!\cdot 6\cdot 7}$&#10;&#10;\end{document}"/>
  <p:tag name="IGUANATEXSIZE" val="20"/>
  <p:tag name="IGUANATEXCURSOR" val="71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89.726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2}{7}$&#10;&#10;\end{document}"/>
  <p:tag name="IGUANATEXSIZE" val="20"/>
  <p:tag name="IGUANATEXCURSOR" val="71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7.2366"/>
  <p:tag name="ORIGINALWIDTH" val="813.648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underline{Subset method}&#10;&#10;\end{document}"/>
  <p:tag name="IGUANATEXSIZE" val="20"/>
  <p:tag name="IGUANATEXCURSOR" val="72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899.137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wo approaches:&#10;&#10;\end{document}"/>
  <p:tag name="IGUANATEXSIZE" val="20"/>
  <p:tag name="IGUANATEXCURSOR" val="72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06.899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{C,D,E,F,G\}$&#10;&#10;\end{document}"/>
  <p:tag name="IGUANATEXSIZE" val="20"/>
  <p:tag name="IGUANATEXCURSOR" val="70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013.87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{A,B,\cdot,\cdot\}\cup\{\cdot,\cdot,\cdot\}$&#10;&#10;\end{document}"/>
  <p:tag name="IGUANATEXSIZE" val="20"/>
  <p:tag name="IGUANATEXCURSOR" val="71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4.7169"/>
  <p:tag name="ORIGINALWIDTH" val="2902.137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AB)=\frac{\text{\# of partitionings with $A$ and $B$ traveling}}{\text{\# total number of partitionings}}=\frac{\binom{5}{2}}{\binom{7}{4}}$&#10;&#10;\end{document}"/>
  <p:tag name="IGUANATEXSIZE" val="20"/>
  <p:tag name="IGUANATEXCURSOR" val="84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6.7304"/>
  <p:tag name="ORIGINALWIDTH" val="2749.156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There are $\binom{5}{2}$ total ways perform this partitioning.&#10;&#10;\end{document}"/>
  <p:tag name="IGUANATEXSIZE" val="20"/>
  <p:tag name="IGUANATEXCURSOR" val="72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0.9711"/>
  <p:tag name="ORIGINALWIDTH" val="304.46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\frac{ 5!}{3!2!}}{\frac{7!}{4!3!}}$&#10;&#10;\end{document}"/>
  <p:tag name="IGUANATEXSIZE" val="20"/>
  <p:tag name="IGUANATEXCURSOR" val="72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189.7263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\frac{2}{7}$&#10;&#10;\end{document}"/>
  <p:tag name="IGUANATEXSIZE" val="20"/>
  <p:tag name="IGUANATEXCURSOR" val="71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9.23882"/>
  <p:tag name="ORIGINALWIDTH" val="80.2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2!$&#10;&#10;\end{document}"/>
  <p:tag name="IGUANATEXSIZE" val="14"/>
  <p:tag name="IGUANATEXCURSOR" val="70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473.941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ompute the conditional probability $P(A|B)$:&#10;&#10;\end{document}"/>
  <p:tag name="IGUANATEXSIZE" val="20"/>
  <p:tag name="IGUANATEXCURSOR" val="74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521.184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P(B)=\frac{4}{7}$&#10;&#10;\end{document}"/>
  <p:tag name="IGUANATEXSIZE" val="20"/>
  <p:tag name="IGUANATEXCURSOR" val="72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1.4811"/>
  <p:tag name="ORIGINALWIDTH" val="614.923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P(AB)=\frac{2}{7}$&#10;&#10;\end{document}"/>
  <p:tag name="IGUANATEXSIZE" val="20"/>
  <p:tag name="IGUANATEXCURSOR" val="72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723.285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(counting with order mattering)&#10;&#10;\end{document}"/>
  <p:tag name="IGUANATEXSIZE" val="16"/>
  <p:tag name="IGUANATEXCURSOR" val="72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0.4762"/>
  <p:tag name="ORIGINALWIDTH" val="1154.10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P(A|B)=\frac{P(AB)}{P(B)}=\frac{1}{2}$&#10;&#10;\end{document}"/>
  <p:tag name="IGUANATEXSIZE" val="20"/>
  <p:tag name="IGUANATEXCURSOR" val="74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937.758"/>
  <p:tag name="LATEXADDIN" val="\documentclass{article}&#10;\usepackage{amsmath,amssymb,amsthm}&#10;\textwidth=5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Compute the probability of $A$ or $B$:&#10;&#10;\end{document}"/>
  <p:tag name="IGUANATEXSIZE" val="20"/>
  <p:tag name="IGUANATEXCURSOR" val="746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9.75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P(A\cup B)=P(A)+P(B)-P(AB)$&#10;&#10;\end{document}"/>
  <p:tag name="IGUANATEXSIZE" val="20"/>
  <p:tag name="IGUANATEXCURSOR" val="73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2.2309"/>
  <p:tag name="ORIGINALWIDTH" val="818.897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=2\cdot \frac{4}{7}-\frac{2}{7}=\frac{6}{7}$&#10;&#10;\end{document}"/>
  <p:tag name="IGUANATEXSIZE" val="20"/>
  <p:tag name="IGUANATEXCURSOR" val="74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2003"/>
  <p:tag name="OUTPUTTYPE" val="PNG"/>
  <p:tag name="IGUANATEXVERSION" val="160"/>
  <p:tag name="LATEXADDIN" val="\documentclass{article}&#10;\usepackage{amsmath,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t is possible that $P(B|A)=P(B)$.&#10;&#10;\end{document}"/>
  <p:tag name="IGUANATEXSIZE" val="18"/>
  <p:tag name="IGUANATEXCURSOR" val="750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4559.43"/>
  <p:tag name="OUTPUTTYPE" val="PNG"/>
  <p:tag name="IGUANATEXVERSION" val="160"/>
  <p:tag name="LATEXADDIN" val="\documentclass{article}&#10;\usepackage{amsmath,,amssymb,amsthm}&#10;\textwidth=5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In this case, knowledge that $A$ is true does not affect the probability that $B$ is true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6074.991"/>
  <p:tag name="LATEXADDIN" val="\documentclass{article}&#10;\usepackage{amsmath,,amssymb,amsthm}&#10;\textwidth=4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I flip two coins and see the first one is heads.  What is the probability the second coin is also heads?&#10;\end{document}"/>
  <p:tag name="IGUANATEXSIZE" val="18"/>
  <p:tag name="IGUANATEXCURSOR" val="74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756.28"/>
  <p:tag name="OUTPUTTYPE" val="PNG"/>
  <p:tag name="IGUANATEXVERSION" val="160"/>
  <p:tag name="LATEXADDIN" val="\documentclass{article}&#10;\usepackage{amsmath,,amssymb,amsthm}&#10;\textwidth=4.0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The condition $P(B|A)=P(B)$ is equivalent to $P(AB)=P(A)P(B)$.&#10;\end{document}"/>
  <p:tag name="IGUANATEXSIZE" val="18"/>
  <p:tag name="IGUANATEXCURSOR" val="669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51.331"/>
  <p:tag name="OUTPUTTYPE" val="PNG"/>
  <p:tag name="IGUANATEXVERSION" val="160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Two events satisfying this condition are called \textbf{independent}.&#10;\end{document}"/>
  <p:tag name="IGUANATEXSIZE" val="18"/>
  <p:tag name="IGUANATEXCURSOR" val="714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5283.089"/>
  <p:tag name="OUTPUTTYPE" val="PNG"/>
  <p:tag name="IGUANATEXVERSION" val="160"/>
  <p:tag name="LATEXADDIN" val="\documentclass{article}&#10;\usepackage{amsmath,,amssymb,amsthm}&#10;\textwidth=6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Independent events usually correspond to processes with no physical interaction between them.&#10;\end{document}"/>
  <p:tag name="IGUANATEXSIZE" val="18"/>
  <p:tag name="IGUANATEXCURSOR" val="73"/>
  <p:tag name="TRANSPARENCY" val="True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944.50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(counting with order not mattering)&#10;&#10;\end{document}"/>
  <p:tag name="IGUANATEXSIZE" val="16"/>
  <p:tag name="IGUANATEXCURSOR" val="740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3826.022"/>
  <p:tag name="LATEXADDIN" val="\documentclass{article}&#10;\usepackage{amsmath,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nts $A,B,C$ are called \textbf{pairwise independent} if \\$P(AB)=P(A)P(B)$, $P(AC)=P(A)P(C)$, and $P(BC)=P(B)P(C)$.&#10;&#10;\end{document}"/>
  <p:tag name="IGUANATEXSIZE" val="18"/>
  <p:tag name="IGUANATEXCURSOR" val="779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9.9662"/>
  <p:tag name="ORIGINALWIDTH" val="4981.627"/>
  <p:tag name="LATEXADDIN" val="\documentclass{article}&#10;\usepackage{amsmath,,amssymb,amsthm}&#10;\textwidth=6.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$\bullet$ Events $A,B,C$ are called \textbf{independent} if they are pairwise independent and they satisfy \\$P(ABC)=P(A)P(B)P(C)$.&#10;&#10;\end{document}"/>
  <p:tag name="IGUANATEXSIZE" val="18"/>
  <p:tag name="IGUANATEXCURSOR" val="806"/>
  <p:tag name="TRANSPARENCY" val="True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7.612"/>
  <p:tag name="ORIGINALWIDTH" val="2990.626"/>
  <p:tag name="LATEXADDIN" val="\documentclass{article}&#10;\usepackage{amsmath,,amssymb,amsthm}&#10;\textwidth=4.5in &#10;\pagestyle{empty}&#10;\usepackage{color}&#10;\newcommand{\mbf}{\mathbf}&#10;\newcommand{\mc}{\mathcal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noindent \textbf{Example}: Suppose two fair coins are flipped.  Let &#10;\begin{itemize}&#10;\item[A =] First coin shows heads;&#10;\item[B =] Second coin shows heads;&#10;\item[C =] Both coins show heads or tails.&#10;\end{itemize}&#10;Are these events independent or pairwise independent?&#10;\end{document}"/>
  <p:tag name="IGUANATEXSIZE" val="20"/>
  <p:tag name="IGUANATEXCURSOR" val="90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.4665"/>
  <p:tag name="ORIGINALWIDTH" val="1928.00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 Sample space:\\&#10;$\Omega=\{(H,H), (H,T), (T,H), (T,T)\}$&#10;\end{center}&#10;\end{document}"/>
  <p:tag name="IGUANATEXSIZE" val="20"/>
  <p:tag name="IGUANATEXCURSOR" val="78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48.10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A=\{(H,H),(H,T)\}$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54.856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B=\{(H,H),(T,H)\}$&#10;&#10;\end{document}"/>
  <p:tag name="IGUANATEXSIZE" val="20"/>
  <p:tag name="IGUANATEXCURSOR" val="72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27.10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C=\{(H,H),(T,T)\}$&#10;&#10;\end{document}"/>
  <p:tag name="IGUANATEXSIZE" val="20"/>
  <p:tag name="IGUANATEXCURSOR" val="721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4.3944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AB=\{(H,H)\}$&#10;&#10;\end{document}"/>
  <p:tag name="IGUANATEXSIZE" val="20"/>
  <p:tag name="IGUANATEXCURSOR" val="71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2.144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AC=\{(H,H)\}$&#10;&#10;\end{document}"/>
  <p:tag name="IGUANATEXSIZE" val="20"/>
  <p:tag name="IGUANATEXCURSOR" val="70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48.143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BC=\{(H,H)\}$&#10;&#10;\end{document}"/>
  <p:tag name="IGUANATEXSIZE" val="20"/>
  <p:tag name="IGUANATEXCURSOR" val="70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1356.5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\textcolor{blue}{Principle of overcounting}&#10;&#10;\end{document}"/>
  <p:tag name="IGUANATEXSIZE" val="16"/>
  <p:tag name="IGUANATEXCURSOR" val="74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364.829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P(AB)=\frac{1}{4}=P(A)P(B)$&#10;&#10;\end{document}"/>
  <p:tag name="IGUANATEXSIZE" val="20"/>
  <p:tag name="IGUANATEXCURSOR" val="733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677.9153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A)=\frac{1}{2}$&#10;&#10;\end{document}"/>
  <p:tag name="IGUANATEXSIZE" val="20"/>
  <p:tag name="IGUANATEXCURSOR" val="73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685.4143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B)=\frac{1}{2}$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682.4147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C)=\frac{1}{2}$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778.4026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AB)=\frac{1}{4}$&#10;&#10;\end{document}"/>
  <p:tag name="IGUANATEXSIZE" val="20"/>
  <p:tag name="IGUANATEXCURSOR" val="73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776.153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AC)=\frac{1}{4}$&#10;&#10;\end{document}"/>
  <p:tag name="IGUANATEXSIZE" val="20"/>
  <p:tag name="IGUANATEXCURSOR" val="726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782.9021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BC)=\frac{1}{4}$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139.85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\textcolor{red}{$A$ and $B$ are \\pairwise independent}&#10;\end{center}&#10;\end{document}"/>
  <p:tag name="IGUANATEXSIZE" val="16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$\Rightarrow$ 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139.85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\textcolor{red}{$A$ and $C$ are \\pairwise independent}&#10;\end{center}&#10;\end{document}"/>
  <p:tag name="IGUANATEXSIZE" val="16"/>
  <p:tag name="IGUANATEXCURSOR" val="74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1904.01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6!$ ways to order with $A$ in first bin&#10;&#10;\end{document}"/>
  <p:tag name="IGUANATEXSIZE" val="20"/>
  <p:tag name="IGUANATEXCURSOR" val="72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$\Rightarrow$ 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0.9674"/>
  <p:tag name="ORIGINALWIDTH" val="1139.857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\textcolor{red}{$B$ and $C$ are \\pairwise independent}&#10;\end{center}&#10;\end{document}"/>
  <p:tag name="IGUANATEXSIZE" val="16"/>
  <p:tag name="IGUANATEXCURSOR" val="737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$\Rightarrow$ 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942.632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ABC=\{(H,H)\}$&#10;&#10;\end{document}"/>
  <p:tag name="IGUANATEXSIZE" val="20"/>
  <p:tag name="IGUANATEXCURSOR" val="708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876.6404"/>
  <p:tag name="LATEXADDIN" val="\documentclass{article}&#10;\usepackage{amsmath,amssymb,amsthm}&#10;\textwidth=5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\Rightarrow $ $P(ABC)=\frac{1}{4}$&#10;&#10;\end{document}"/>
  <p:tag name="IGUANATEXSIZE" val="20"/>
  <p:tag name="IGUANATEXCURSOR" val="725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359.5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P(AC)=\frac{1}{4}=P(A)P(C)$&#10;&#10;\end{document}"/>
  <p:tag name="IGUANATEXSIZE" val="20"/>
  <p:tag name="IGUANATEXCURSOR" val="73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373.828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P(BC)=\frac{1}{4}=P(B)P(C)$&#10;&#10;\end{document}"/>
  <p:tag name="IGUANATEXSIZE" val="20"/>
  <p:tag name="IGUANATEXCURSOR" val="73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754.78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 $P(ABC)=\frac{1}{4}\not=P(A)P(B)P(C)$&#10;&#10;\end{document}"/>
  <p:tag name="IGUANATEXSIZE" val="20"/>
  <p:tag name="IGUANATEXCURSOR" val="742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886.3892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\begin{center}&#10;\noindent\textcolor{red}{$A$, $B$, and $C$ are \\not independent}&#10;\end{center}&#10;\end{document}"/>
  <p:tag name="IGUANATEXSIZE" val="16"/>
  <p:tag name="IGUANATEXCURSOR" val="744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9.74126"/>
  <p:tag name="ORIGINALWIDTH" val="110.9861"/>
  <p:tag name="LATEXADDIN" val="\documentclass{article}&#10;\usepackage{amsmath,amssymb,amsthm}&#10;\textwidth=4in &#10;\linespread{1}&#10;\pagestyle{empty}&#10;\usepackage{color}&#10;\newcommand{\mc}[1]{\mathcal{#1}}&#10;\newcommand{\mbb}[1]{\mathbb{#1}}&#10;\newcommand{\mbf}[1]{\mathbf{#1}}&#10;\newcommand{\bra}[1]{\langle #1|}&#10;\newcommand{\dbra}[1]{\langle\langle #1|}&#10;\newcommand{\ket}[1]{|#1\rangle}&#10;\newcommand{\dket}[1]{|#1\rangle\rangle}&#10;\newcommand{\braket}[3]{\langle #1|#2|#3\rangle}&#10;%inner product&#10;\newcommand{\ip}[2]{\langle #1|#2\rangle}&#10;\newcommand{\dip}[2]{\langle\langle #1|#2\rangle\rangle}&#10;%outer product&#10;\newcommand{\op}[2]{|#1\rangle \langle #2|}&#10;\newcommand{\slocc}{\overset{\underset{\mathrm{SLOCC}}{}}{\longrightarrow}}&#10;\begin{document}&#10;&#10;\noindent$\Rightarrow$ &#10;&#10;\end{document}"/>
  <p:tag name="IGUANATEXSIZE" val="20"/>
  <p:tag name="IGUANATEXCURSOR" val="719"/>
  <p:tag name="TRANSPARENCY" val="True"/>
  <p:tag name="FILENAME" val=""/>
  <p:tag name="LATEXENGINEID" val="0"/>
  <p:tag name="TEMPFOLDER" val="C:\Users\echit\Downloads\IguanaTex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0290AB1128448497AE20A5A78357" ma:contentTypeVersion="28" ma:contentTypeDescription="Create a new document." ma:contentTypeScope="" ma:versionID="cdc9307dffce12c383a7599dd6c8f799">
  <xsd:schema xmlns:xsd="http://www.w3.org/2001/XMLSchema" xmlns:xs="http://www.w3.org/2001/XMLSchema" xmlns:p="http://schemas.microsoft.com/office/2006/metadata/properties" xmlns:ns3="7e9d83e0-d7f5-4085-9107-14db155beb6b" xmlns:ns4="692c1096-5931-4d13-a6ca-57d3893be814" targetNamespace="http://schemas.microsoft.com/office/2006/metadata/properties" ma:root="true" ma:fieldsID="a0e95a9ee2d651d53578b7a65add1b0d" ns3:_="" ns4:_="">
    <xsd:import namespace="7e9d83e0-d7f5-4085-9107-14db155beb6b"/>
    <xsd:import namespace="692c1096-5931-4d13-a6ca-57d3893be81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AutoTag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9d83e0-d7f5-4085-9107-14db155beb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NotebookType" ma:index="13" nillable="true" ma:displayName="Notebook Type" ma:internalName="NotebookType">
      <xsd:simpleType>
        <xsd:restriction base="dms:Text"/>
      </xsd:simpleType>
    </xsd:element>
    <xsd:element name="FolderType" ma:index="14" nillable="true" ma:displayName="Folder Type" ma:internalName="FolderType">
      <xsd:simpleType>
        <xsd:restriction base="dms:Text"/>
      </xsd:simpleType>
    </xsd:element>
    <xsd:element name="CultureName" ma:index="15" nillable="true" ma:displayName="Culture Name" ma:internalName="CultureName">
      <xsd:simpleType>
        <xsd:restriction base="dms:Text"/>
      </xsd:simpleType>
    </xsd:element>
    <xsd:element name="AppVersion" ma:index="16" nillable="true" ma:displayName="App Version" ma:internalName="AppVersion">
      <xsd:simpleType>
        <xsd:restriction base="dms:Text"/>
      </xsd:simpleType>
    </xsd:element>
    <xsd:element name="TeamsChannelId" ma:index="17" nillable="true" ma:displayName="Teams Channel Id" ma:internalName="TeamsChannelId">
      <xsd:simpleType>
        <xsd:restriction base="dms:Text"/>
      </xsd:simpleType>
    </xsd:element>
    <xsd:element name="Owner" ma:index="18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24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5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6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7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8" nillable="true" ma:displayName="Is Collaboration Space Locked" ma:internalName="Is_Collaboration_Space_Locked">
      <xsd:simpleType>
        <xsd:restriction base="dms:Boolean"/>
      </xsd:simpleType>
    </xsd:element>
    <xsd:element name="IsNotebookLocked" ma:index="29" nillable="true" ma:displayName="Is Notebook Locked" ma:internalName="IsNotebookLocked">
      <xsd:simpleType>
        <xsd:restriction base="dms:Boolean"/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33" nillable="true" ma:displayName="Location" ma:internalName="MediaServiceLocation" ma:readOnly="true">
      <xsd:simpleType>
        <xsd:restriction base="dms:Text"/>
      </xsd:simpleType>
    </xsd:element>
    <xsd:element name="MediaServiceAutoTags" ma:index="34" nillable="true" ma:displayName="Tags" ma:internalName="MediaServiceAutoTags" ma:readOnly="true">
      <xsd:simpleType>
        <xsd:restriction base="dms:Text"/>
      </xsd:simpleType>
    </xsd:element>
    <xsd:element name="MediaServiceOCR" ma:index="3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2c1096-5931-4d13-a6ca-57d3893be81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_Collaboration_Space_Locked xmlns="7e9d83e0-d7f5-4085-9107-14db155beb6b" xsi:nil="true"/>
    <Invited_Teachers xmlns="7e9d83e0-d7f5-4085-9107-14db155beb6b" xsi:nil="true"/>
    <Owner xmlns="7e9d83e0-d7f5-4085-9107-14db155beb6b">
      <UserInfo>
        <DisplayName/>
        <AccountId xsi:nil="true"/>
        <AccountType/>
      </UserInfo>
    </Owner>
    <Student_Groups xmlns="7e9d83e0-d7f5-4085-9107-14db155beb6b">
      <UserInfo>
        <DisplayName/>
        <AccountId xsi:nil="true"/>
        <AccountType/>
      </UserInfo>
    </Student_Groups>
    <Has_Teacher_Only_SectionGroup xmlns="7e9d83e0-d7f5-4085-9107-14db155beb6b" xsi:nil="true"/>
    <TeamsChannelId xmlns="7e9d83e0-d7f5-4085-9107-14db155beb6b" xsi:nil="true"/>
    <Invited_Students xmlns="7e9d83e0-d7f5-4085-9107-14db155beb6b" xsi:nil="true"/>
    <CultureName xmlns="7e9d83e0-d7f5-4085-9107-14db155beb6b" xsi:nil="true"/>
    <Self_Registration_Enabled xmlns="7e9d83e0-d7f5-4085-9107-14db155beb6b" xsi:nil="true"/>
    <IsNotebookLocked xmlns="7e9d83e0-d7f5-4085-9107-14db155beb6b" xsi:nil="true"/>
    <Teachers xmlns="7e9d83e0-d7f5-4085-9107-14db155beb6b">
      <UserInfo>
        <DisplayName/>
        <AccountId xsi:nil="true"/>
        <AccountType/>
      </UserInfo>
    </Teachers>
    <DefaultSectionNames xmlns="7e9d83e0-d7f5-4085-9107-14db155beb6b" xsi:nil="true"/>
    <AppVersion xmlns="7e9d83e0-d7f5-4085-9107-14db155beb6b" xsi:nil="true"/>
    <NotebookType xmlns="7e9d83e0-d7f5-4085-9107-14db155beb6b" xsi:nil="true"/>
    <FolderType xmlns="7e9d83e0-d7f5-4085-9107-14db155beb6b" xsi:nil="true"/>
    <Students xmlns="7e9d83e0-d7f5-4085-9107-14db155beb6b">
      <UserInfo>
        <DisplayName/>
        <AccountId xsi:nil="true"/>
        <AccountType/>
      </UserInfo>
    </Students>
    <Templates xmlns="7e9d83e0-d7f5-4085-9107-14db155beb6b" xsi:nil="true"/>
  </documentManagement>
</p:properties>
</file>

<file path=customXml/itemProps1.xml><?xml version="1.0" encoding="utf-8"?>
<ds:datastoreItem xmlns:ds="http://schemas.openxmlformats.org/officeDocument/2006/customXml" ds:itemID="{24540577-82DE-4320-A1CE-ECB5D2DD75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9E8455-DF69-490A-B879-E20E5FAD8D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9d83e0-d7f5-4085-9107-14db155beb6b"/>
    <ds:schemaRef ds:uri="692c1096-5931-4d13-a6ca-57d3893be8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20C789B-8AEF-46DA-BC12-8D2AE90CB089}">
  <ds:schemaRefs>
    <ds:schemaRef ds:uri="http://purl.org/dc/terms/"/>
    <ds:schemaRef ds:uri="692c1096-5931-4d13-a6ca-57d3893be814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e9d83e0-d7f5-4085-9107-14db155beb6b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264</Words>
  <Application>Microsoft Office PowerPoint</Application>
  <PresentationFormat>Widescreen</PresentationFormat>
  <Paragraphs>107</Paragraphs>
  <Slides>15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ECE 313:  PROBABILITY WITH ENGINEERING APPLICATIONS </vt:lpstr>
      <vt:lpstr>Conditional Probability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Conditional Probability and Independent Events</vt:lpstr>
      <vt:lpstr>Conditional Probability and Independent Events</vt:lpstr>
      <vt:lpstr>Independent Random Variables</vt:lpstr>
      <vt:lpstr>PowerPoint Presentation</vt:lpstr>
      <vt:lpstr>Independent Random Variables</vt:lpstr>
      <vt:lpstr>Poker Example</vt:lpstr>
      <vt:lpstr>Poker Example</vt:lpstr>
      <vt:lpstr>Poker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313:  PROBABILITY WITH ENGINEERING APPLICATIONS</dc:title>
  <dc:creator>Eric Chitambar</dc:creator>
  <cp:lastModifiedBy>Eric Chitambar</cp:lastModifiedBy>
  <cp:revision>1</cp:revision>
  <dcterms:created xsi:type="dcterms:W3CDTF">2020-01-21T20:22:37Z</dcterms:created>
  <dcterms:modified xsi:type="dcterms:W3CDTF">2023-09-08T13:21:58Z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0x01010075070290AB1128448497AE20A5A78357</vt:lpwstr>
  </property>
</Properties>
</file>