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ink/ink1.xml" ContentType="application/inkml+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ink/ink2.xml" ContentType="application/inkml+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ink/ink3.xml" ContentType="application/inkml+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ink/ink4.xml" ContentType="application/inkml+xml"/>
  <Override PartName="/ppt/tags/tag21.xml" ContentType="application/vnd.openxmlformats-officedocument.presentationml.tags+xml"/>
  <Override PartName="/ppt/ink/ink5.xml" ContentType="application/inkml+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ink/ink6.xml" ContentType="application/inkml+xml"/>
  <Override PartName="/ppt/tags/tag33.xml" ContentType="application/vnd.openxmlformats-officedocument.presentationml.tags+xml"/>
  <Override PartName="/ppt/tags/tag34.xml" ContentType="application/vnd.openxmlformats-officedocument.presentationml.tags+xml"/>
  <Override PartName="/ppt/ink/ink7.xml" ContentType="application/inkml+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295" r:id="rId6"/>
    <p:sldId id="298" r:id="rId7"/>
    <p:sldId id="292" r:id="rId8"/>
    <p:sldId id="296" r:id="rId9"/>
    <p:sldId id="297" r:id="rId10"/>
    <p:sldId id="299" r:id="rId11"/>
    <p:sldId id="300" r:id="rId12"/>
    <p:sldId id="301" r:id="rId13"/>
    <p:sldId id="302" r:id="rId14"/>
    <p:sldId id="30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663D4D-DDFA-46C7-86D5-D4C1BBA1A5DB}" v="803" dt="2023-09-08T14:00:02.307"/>
    <p1510:client id="{F5035D22-F040-463D-A710-9B7C31183976}" v="1" dt="2023-09-08T15:52:58.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08"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ambar, Eric" userId="05f873b4-a386-453d-a2e0-769001d3b38e" providerId="ADAL" clId="{9960ED37-0ED3-4FC7-A799-906855EAA921}"/>
    <pc:docChg chg="custSel addSld delSld modSld">
      <pc:chgData name="Chitambar, Eric" userId="05f873b4-a386-453d-a2e0-769001d3b38e" providerId="ADAL" clId="{9960ED37-0ED3-4FC7-A799-906855EAA921}" dt="2021-02-12T16:53:41.007" v="142"/>
      <pc:docMkLst>
        <pc:docMk/>
      </pc:docMkLst>
      <pc:sldChg chg="modSp mod">
        <pc:chgData name="Chitambar, Eric" userId="05f873b4-a386-453d-a2e0-769001d3b38e" providerId="ADAL" clId="{9960ED37-0ED3-4FC7-A799-906855EAA921}" dt="2021-02-12T14:53:44.303" v="1" actId="20577"/>
        <pc:sldMkLst>
          <pc:docMk/>
          <pc:sldMk cId="1225244473" sldId="256"/>
        </pc:sldMkLst>
        <pc:spChg chg="mod">
          <ac:chgData name="Chitambar, Eric" userId="05f873b4-a386-453d-a2e0-769001d3b38e" providerId="ADAL" clId="{9960ED37-0ED3-4FC7-A799-906855EAA921}" dt="2021-02-12T14:53:44.303" v="1" actId="20577"/>
          <ac:spMkLst>
            <pc:docMk/>
            <pc:sldMk cId="1225244473" sldId="256"/>
            <ac:spMk id="3" creationId="{3B7D7DDA-1CF7-4CDC-BCBF-9E9EEF86B37B}"/>
          </ac:spMkLst>
        </pc:spChg>
      </pc:sldChg>
      <pc:sldChg chg="del">
        <pc:chgData name="Chitambar, Eric" userId="05f873b4-a386-453d-a2e0-769001d3b38e" providerId="ADAL" clId="{9960ED37-0ED3-4FC7-A799-906855EAA921}" dt="2021-02-12T14:53:48.202" v="2" actId="2696"/>
        <pc:sldMkLst>
          <pc:docMk/>
          <pc:sldMk cId="2194429596" sldId="269"/>
        </pc:sldMkLst>
      </pc:sldChg>
      <pc:sldChg chg="addSp">
        <pc:chgData name="Chitambar, Eric" userId="05f873b4-a386-453d-a2e0-769001d3b38e" providerId="ADAL" clId="{9960ED37-0ED3-4FC7-A799-906855EAA921}" dt="2021-02-12T16:53:41.007" v="142"/>
        <pc:sldMkLst>
          <pc:docMk/>
          <pc:sldMk cId="3900111483" sldId="292"/>
        </pc:sldMkLst>
        <pc:inkChg chg="add">
          <ac:chgData name="Chitambar, Eric" userId="05f873b4-a386-453d-a2e0-769001d3b38e" providerId="ADAL" clId="{9960ED37-0ED3-4FC7-A799-906855EAA921}" dt="2021-02-12T16:45:13.481" v="141"/>
          <ac:inkMkLst>
            <pc:docMk/>
            <pc:sldMk cId="3900111483" sldId="292"/>
            <ac:inkMk id="3" creationId="{9ABC388C-F975-4BC7-988A-55FF4951DEE1}"/>
          </ac:inkMkLst>
        </pc:inkChg>
        <pc:inkChg chg="add">
          <ac:chgData name="Chitambar, Eric" userId="05f873b4-a386-453d-a2e0-769001d3b38e" providerId="ADAL" clId="{9960ED37-0ED3-4FC7-A799-906855EAA921}" dt="2021-02-12T16:53:41.007" v="142"/>
          <ac:inkMkLst>
            <pc:docMk/>
            <pc:sldMk cId="3900111483" sldId="292"/>
            <ac:inkMk id="4" creationId="{2FFCE784-332D-4A32-92B3-785CAA4EEDBF}"/>
          </ac:inkMkLst>
        </pc:inkChg>
      </pc:sldChg>
      <pc:sldChg chg="addSp delSp modSp add mod delAnim modAnim">
        <pc:chgData name="Chitambar, Eric" userId="05f873b4-a386-453d-a2e0-769001d3b38e" providerId="ADAL" clId="{9960ED37-0ED3-4FC7-A799-906855EAA921}" dt="2021-02-12T16:45:13.481" v="141"/>
        <pc:sldMkLst>
          <pc:docMk/>
          <pc:sldMk cId="3589249722" sldId="295"/>
        </pc:sldMkLst>
        <pc:picChg chg="mod">
          <ac:chgData name="Chitambar, Eric" userId="05f873b4-a386-453d-a2e0-769001d3b38e" providerId="ADAL" clId="{9960ED37-0ED3-4FC7-A799-906855EAA921}" dt="2021-02-12T15:33:22.340" v="15" actId="1076"/>
          <ac:picMkLst>
            <pc:docMk/>
            <pc:sldMk cId="3589249722" sldId="295"/>
            <ac:picMk id="5" creationId="{D2C9346D-027D-4371-ABC0-A9E8C0E8819D}"/>
          </ac:picMkLst>
        </pc:picChg>
        <pc:picChg chg="mod ord">
          <ac:chgData name="Chitambar, Eric" userId="05f873b4-a386-453d-a2e0-769001d3b38e" providerId="ADAL" clId="{9960ED37-0ED3-4FC7-A799-906855EAA921}" dt="2021-02-12T16:06:37.183" v="139" actId="108"/>
          <ac:picMkLst>
            <pc:docMk/>
            <pc:sldMk cId="3589249722" sldId="295"/>
            <ac:picMk id="7" creationId="{A9D97B9A-02CB-4579-BE70-538A41C45BC1}"/>
          </ac:picMkLst>
        </pc:picChg>
        <pc:picChg chg="del">
          <ac:chgData name="Chitambar, Eric" userId="05f873b4-a386-453d-a2e0-769001d3b38e" providerId="ADAL" clId="{9960ED37-0ED3-4FC7-A799-906855EAA921}" dt="2021-02-12T15:30:06.565" v="4" actId="478"/>
          <ac:picMkLst>
            <pc:docMk/>
            <pc:sldMk cId="3589249722" sldId="295"/>
            <ac:picMk id="8" creationId="{506ABC7B-6E99-4B35-9AE0-827854098598}"/>
          </ac:picMkLst>
        </pc:picChg>
        <pc:picChg chg="del mod ord">
          <ac:chgData name="Chitambar, Eric" userId="05f873b4-a386-453d-a2e0-769001d3b38e" providerId="ADAL" clId="{9960ED37-0ED3-4FC7-A799-906855EAA921}" dt="2021-02-12T16:06:37.185" v="140" actId="478"/>
          <ac:picMkLst>
            <pc:docMk/>
            <pc:sldMk cId="3589249722" sldId="295"/>
            <ac:picMk id="9" creationId="{4BE211E6-F811-4B84-B6EE-B9633CFF094A}"/>
          </ac:picMkLst>
        </pc:picChg>
        <pc:picChg chg="add del mod">
          <ac:chgData name="Chitambar, Eric" userId="05f873b4-a386-453d-a2e0-769001d3b38e" providerId="ADAL" clId="{9960ED37-0ED3-4FC7-A799-906855EAA921}" dt="2021-02-12T15:35:18.888" v="28" actId="478"/>
          <ac:picMkLst>
            <pc:docMk/>
            <pc:sldMk cId="3589249722" sldId="295"/>
            <ac:picMk id="10" creationId="{7A136E6F-DDF6-41A9-82D4-692B890B258A}"/>
          </ac:picMkLst>
        </pc:picChg>
        <pc:picChg chg="mod ord">
          <ac:chgData name="Chitambar, Eric" userId="05f873b4-a386-453d-a2e0-769001d3b38e" providerId="ADAL" clId="{9960ED37-0ED3-4FC7-A799-906855EAA921}" dt="2021-02-12T15:35:54.812" v="41" actId="108"/>
          <ac:picMkLst>
            <pc:docMk/>
            <pc:sldMk cId="3589249722" sldId="295"/>
            <ac:picMk id="12" creationId="{92FFED8C-6D97-4227-B513-2DFFFDD880CC}"/>
          </ac:picMkLst>
        </pc:picChg>
        <pc:picChg chg="add del mod">
          <ac:chgData name="Chitambar, Eric" userId="05f873b4-a386-453d-a2e0-769001d3b38e" providerId="ADAL" clId="{9960ED37-0ED3-4FC7-A799-906855EAA921}" dt="2021-02-12T15:35:54.813" v="42" actId="478"/>
          <ac:picMkLst>
            <pc:docMk/>
            <pc:sldMk cId="3589249722" sldId="295"/>
            <ac:picMk id="13" creationId="{8AE75434-B760-4DB3-9BA1-D782B520EAF4}"/>
          </ac:picMkLst>
        </pc:picChg>
        <pc:picChg chg="del">
          <ac:chgData name="Chitambar, Eric" userId="05f873b4-a386-453d-a2e0-769001d3b38e" providerId="ADAL" clId="{9960ED37-0ED3-4FC7-A799-906855EAA921}" dt="2021-02-12T15:30:06.565" v="4" actId="478"/>
          <ac:picMkLst>
            <pc:docMk/>
            <pc:sldMk cId="3589249722" sldId="295"/>
            <ac:picMk id="16" creationId="{89BEA8CF-D0A2-4AAA-A5F3-EDAEEF393808}"/>
          </ac:picMkLst>
        </pc:picChg>
        <pc:inkChg chg="add">
          <ac:chgData name="Chitambar, Eric" userId="05f873b4-a386-453d-a2e0-769001d3b38e" providerId="ADAL" clId="{9960ED37-0ED3-4FC7-A799-906855EAA921}" dt="2021-02-12T16:45:13.481" v="141"/>
          <ac:inkMkLst>
            <pc:docMk/>
            <pc:sldMk cId="3589249722" sldId="295"/>
            <ac:inkMk id="8" creationId="{C1C00746-1EE8-4B9D-8908-4031F987B98F}"/>
          </ac:inkMkLst>
        </pc:inkChg>
      </pc:sldChg>
      <pc:sldChg chg="addSp">
        <pc:chgData name="Chitambar, Eric" userId="05f873b4-a386-453d-a2e0-769001d3b38e" providerId="ADAL" clId="{9960ED37-0ED3-4FC7-A799-906855EAA921}" dt="2021-02-12T16:45:13.481" v="141"/>
        <pc:sldMkLst>
          <pc:docMk/>
          <pc:sldMk cId="2833434850" sldId="296"/>
        </pc:sldMkLst>
        <pc:inkChg chg="add">
          <ac:chgData name="Chitambar, Eric" userId="05f873b4-a386-453d-a2e0-769001d3b38e" providerId="ADAL" clId="{9960ED37-0ED3-4FC7-A799-906855EAA921}" dt="2021-02-12T16:45:13.481" v="141"/>
          <ac:inkMkLst>
            <pc:docMk/>
            <pc:sldMk cId="2833434850" sldId="296"/>
            <ac:inkMk id="3" creationId="{964BD41C-F025-48EE-BCEF-1CD252836F97}"/>
          </ac:inkMkLst>
        </pc:inkChg>
      </pc:sldChg>
      <pc:sldChg chg="addSp">
        <pc:chgData name="Chitambar, Eric" userId="05f873b4-a386-453d-a2e0-769001d3b38e" providerId="ADAL" clId="{9960ED37-0ED3-4FC7-A799-906855EAA921}" dt="2021-02-12T16:53:41.007" v="142"/>
        <pc:sldMkLst>
          <pc:docMk/>
          <pc:sldMk cId="1489228298" sldId="297"/>
        </pc:sldMkLst>
        <pc:inkChg chg="add">
          <ac:chgData name="Chitambar, Eric" userId="05f873b4-a386-453d-a2e0-769001d3b38e" providerId="ADAL" clId="{9960ED37-0ED3-4FC7-A799-906855EAA921}" dt="2021-02-12T16:45:13.481" v="141"/>
          <ac:inkMkLst>
            <pc:docMk/>
            <pc:sldMk cId="1489228298" sldId="297"/>
            <ac:inkMk id="3" creationId="{E60041A3-9BE9-4189-A14B-59FCCF397D49}"/>
          </ac:inkMkLst>
        </pc:inkChg>
        <pc:inkChg chg="add">
          <ac:chgData name="Chitambar, Eric" userId="05f873b4-a386-453d-a2e0-769001d3b38e" providerId="ADAL" clId="{9960ED37-0ED3-4FC7-A799-906855EAA921}" dt="2021-02-12T16:53:41.007" v="142"/>
          <ac:inkMkLst>
            <pc:docMk/>
            <pc:sldMk cId="1489228298" sldId="297"/>
            <ac:inkMk id="4" creationId="{5577A1DF-EA9B-465E-8570-BE3882644B45}"/>
          </ac:inkMkLst>
        </pc:inkChg>
      </pc:sldChg>
      <pc:sldChg chg="del">
        <pc:chgData name="Chitambar, Eric" userId="05f873b4-a386-453d-a2e0-769001d3b38e" providerId="ADAL" clId="{9960ED37-0ED3-4FC7-A799-906855EAA921}" dt="2021-02-12T15:34:56.669" v="16" actId="47"/>
        <pc:sldMkLst>
          <pc:docMk/>
          <pc:sldMk cId="906325945" sldId="298"/>
        </pc:sldMkLst>
      </pc:sldChg>
      <pc:sldChg chg="new del">
        <pc:chgData name="Chitambar, Eric" userId="05f873b4-a386-453d-a2e0-769001d3b38e" providerId="ADAL" clId="{9960ED37-0ED3-4FC7-A799-906855EAA921}" dt="2021-02-12T15:39:21.680" v="48" actId="47"/>
        <pc:sldMkLst>
          <pc:docMk/>
          <pc:sldMk cId="3314602451" sldId="298"/>
        </pc:sldMkLst>
      </pc:sldChg>
      <pc:sldChg chg="addSp delSp modSp add mod delAnim modAnim">
        <pc:chgData name="Chitambar, Eric" userId="05f873b4-a386-453d-a2e0-769001d3b38e" providerId="ADAL" clId="{9960ED37-0ED3-4FC7-A799-906855EAA921}" dt="2021-02-12T16:45:13.481" v="141"/>
        <pc:sldMkLst>
          <pc:docMk/>
          <pc:sldMk cId="4083544554" sldId="298"/>
        </pc:sldMkLst>
        <pc:picChg chg="del mod">
          <ac:chgData name="Chitambar, Eric" userId="05f873b4-a386-453d-a2e0-769001d3b38e" providerId="ADAL" clId="{9960ED37-0ED3-4FC7-A799-906855EAA921}" dt="2021-02-12T15:43:56.221" v="64" actId="478"/>
          <ac:picMkLst>
            <pc:docMk/>
            <pc:sldMk cId="4083544554" sldId="298"/>
            <ac:picMk id="4" creationId="{EB43692A-9B9E-4DFB-8B86-51F93A7BCAE5}"/>
          </ac:picMkLst>
        </pc:picChg>
        <pc:picChg chg="del">
          <ac:chgData name="Chitambar, Eric" userId="05f873b4-a386-453d-a2e0-769001d3b38e" providerId="ADAL" clId="{9960ED37-0ED3-4FC7-A799-906855EAA921}" dt="2021-02-12T15:39:29.147" v="50" actId="478"/>
          <ac:picMkLst>
            <pc:docMk/>
            <pc:sldMk cId="4083544554" sldId="298"/>
            <ac:picMk id="5" creationId="{D2C9346D-027D-4371-ABC0-A9E8C0E8819D}"/>
          </ac:picMkLst>
        </pc:picChg>
        <pc:picChg chg="del">
          <ac:chgData name="Chitambar, Eric" userId="05f873b4-a386-453d-a2e0-769001d3b38e" providerId="ADAL" clId="{9960ED37-0ED3-4FC7-A799-906855EAA921}" dt="2021-02-12T15:43:59.429" v="65" actId="478"/>
          <ac:picMkLst>
            <pc:docMk/>
            <pc:sldMk cId="4083544554" sldId="298"/>
            <ac:picMk id="6" creationId="{99885A42-59F6-467E-9976-4EFE296D1821}"/>
          </ac:picMkLst>
        </pc:picChg>
        <pc:picChg chg="del mod ord">
          <ac:chgData name="Chitambar, Eric" userId="05f873b4-a386-453d-a2e0-769001d3b38e" providerId="ADAL" clId="{9960ED37-0ED3-4FC7-A799-906855EAA921}" dt="2021-02-12T15:45:02.726" v="77" actId="478"/>
          <ac:picMkLst>
            <pc:docMk/>
            <pc:sldMk cId="4083544554" sldId="298"/>
            <ac:picMk id="7" creationId="{B4E5B6CD-A82F-4C09-BD01-D38D480BEF14}"/>
          </ac:picMkLst>
        </pc:picChg>
        <pc:picChg chg="del">
          <ac:chgData name="Chitambar, Eric" userId="05f873b4-a386-453d-a2e0-769001d3b38e" providerId="ADAL" clId="{9960ED37-0ED3-4FC7-A799-906855EAA921}" dt="2021-02-12T15:39:29.147" v="50" actId="478"/>
          <ac:picMkLst>
            <pc:docMk/>
            <pc:sldMk cId="4083544554" sldId="298"/>
            <ac:picMk id="9" creationId="{4BE211E6-F811-4B84-B6EE-B9633CFF094A}"/>
          </ac:picMkLst>
        </pc:picChg>
        <pc:picChg chg="del mod ord">
          <ac:chgData name="Chitambar, Eric" userId="05f873b4-a386-453d-a2e0-769001d3b38e" providerId="ADAL" clId="{9960ED37-0ED3-4FC7-A799-906855EAA921}" dt="2021-02-12T15:45:21.125" v="90" actId="478"/>
          <ac:picMkLst>
            <pc:docMk/>
            <pc:sldMk cId="4083544554" sldId="298"/>
            <ac:picMk id="10" creationId="{F511772E-0139-4A14-97AE-8CB082CDDC12}"/>
          </ac:picMkLst>
        </pc:picChg>
        <pc:picChg chg="del">
          <ac:chgData name="Chitambar, Eric" userId="05f873b4-a386-453d-a2e0-769001d3b38e" providerId="ADAL" clId="{9960ED37-0ED3-4FC7-A799-906855EAA921}" dt="2021-02-12T15:39:29.147" v="50" actId="478"/>
          <ac:picMkLst>
            <pc:docMk/>
            <pc:sldMk cId="4083544554" sldId="298"/>
            <ac:picMk id="12" creationId="{92FFED8C-6D97-4227-B513-2DFFFDD880CC}"/>
          </ac:picMkLst>
        </pc:picChg>
        <pc:picChg chg="mod ord">
          <ac:chgData name="Chitambar, Eric" userId="05f873b4-a386-453d-a2e0-769001d3b38e" providerId="ADAL" clId="{9960ED37-0ED3-4FC7-A799-906855EAA921}" dt="2021-02-12T15:45:21.124" v="89" actId="108"/>
          <ac:picMkLst>
            <pc:docMk/>
            <pc:sldMk cId="4083544554" sldId="298"/>
            <ac:picMk id="13" creationId="{38A17170-2FC7-4AF2-8933-EEA16BF7F430}"/>
          </ac:picMkLst>
        </pc:picChg>
        <pc:picChg chg="del">
          <ac:chgData name="Chitambar, Eric" userId="05f873b4-a386-453d-a2e0-769001d3b38e" providerId="ADAL" clId="{9960ED37-0ED3-4FC7-A799-906855EAA921}" dt="2021-02-12T15:43:59.429" v="65" actId="478"/>
          <ac:picMkLst>
            <pc:docMk/>
            <pc:sldMk cId="4083544554" sldId="298"/>
            <ac:picMk id="14" creationId="{28D4CF94-D22E-4573-918F-C8E60BA945A8}"/>
          </ac:picMkLst>
        </pc:picChg>
        <pc:picChg chg="mod">
          <ac:chgData name="Chitambar, Eric" userId="05f873b4-a386-453d-a2e0-769001d3b38e" providerId="ADAL" clId="{9960ED37-0ED3-4FC7-A799-906855EAA921}" dt="2021-02-12T15:46:18.546" v="97" actId="1076"/>
          <ac:picMkLst>
            <pc:docMk/>
            <pc:sldMk cId="4083544554" sldId="298"/>
            <ac:picMk id="16" creationId="{6FC54762-66A7-4A56-B60A-827BE022887D}"/>
          </ac:picMkLst>
        </pc:picChg>
        <pc:picChg chg="add del mod">
          <ac:chgData name="Chitambar, Eric" userId="05f873b4-a386-453d-a2e0-769001d3b38e" providerId="ADAL" clId="{9960ED37-0ED3-4FC7-A799-906855EAA921}" dt="2021-02-12T15:47:10.444" v="112" actId="478"/>
          <ac:picMkLst>
            <pc:docMk/>
            <pc:sldMk cId="4083544554" sldId="298"/>
            <ac:picMk id="17" creationId="{7A991383-D2E8-4E7E-ADEF-B94F1014E324}"/>
          </ac:picMkLst>
        </pc:picChg>
        <pc:picChg chg="mod ord">
          <ac:chgData name="Chitambar, Eric" userId="05f873b4-a386-453d-a2e0-769001d3b38e" providerId="ADAL" clId="{9960ED37-0ED3-4FC7-A799-906855EAA921}" dt="2021-02-12T15:47:13.916" v="113" actId="1076"/>
          <ac:picMkLst>
            <pc:docMk/>
            <pc:sldMk cId="4083544554" sldId="298"/>
            <ac:picMk id="19" creationId="{52EB0393-B22A-476E-9D6D-B20EFA991156}"/>
          </ac:picMkLst>
        </pc:picChg>
        <pc:picChg chg="add del mod">
          <ac:chgData name="Chitambar, Eric" userId="05f873b4-a386-453d-a2e0-769001d3b38e" providerId="ADAL" clId="{9960ED37-0ED3-4FC7-A799-906855EAA921}" dt="2021-02-12T15:47:44.013" v="127" actId="478"/>
          <ac:picMkLst>
            <pc:docMk/>
            <pc:sldMk cId="4083544554" sldId="298"/>
            <ac:picMk id="20" creationId="{0215BE58-7BB4-4EE7-8561-E307949E5091}"/>
          </ac:picMkLst>
        </pc:picChg>
        <pc:picChg chg="mod ord">
          <ac:chgData name="Chitambar, Eric" userId="05f873b4-a386-453d-a2e0-769001d3b38e" providerId="ADAL" clId="{9960ED37-0ED3-4FC7-A799-906855EAA921}" dt="2021-02-12T15:47:44.012" v="126" actId="108"/>
          <ac:picMkLst>
            <pc:docMk/>
            <pc:sldMk cId="4083544554" sldId="298"/>
            <ac:picMk id="22" creationId="{1F712E8D-FBC0-47FA-9357-C61896334757}"/>
          </ac:picMkLst>
        </pc:picChg>
        <pc:inkChg chg="add">
          <ac:chgData name="Chitambar, Eric" userId="05f873b4-a386-453d-a2e0-769001d3b38e" providerId="ADAL" clId="{9960ED37-0ED3-4FC7-A799-906855EAA921}" dt="2021-02-12T16:45:13.481" v="141"/>
          <ac:inkMkLst>
            <pc:docMk/>
            <pc:sldMk cId="4083544554" sldId="298"/>
            <ac:inkMk id="3" creationId="{2EFDC9C7-F2F9-4767-94DE-A187031D6FC8}"/>
          </ac:inkMkLst>
        </pc:inkChg>
      </pc:sldChg>
      <pc:sldChg chg="del">
        <pc:chgData name="Chitambar, Eric" userId="05f873b4-a386-453d-a2e0-769001d3b38e" providerId="ADAL" clId="{9960ED37-0ED3-4FC7-A799-906855EAA921}" dt="2021-02-12T15:34:56.669" v="16" actId="47"/>
        <pc:sldMkLst>
          <pc:docMk/>
          <pc:sldMk cId="3974000924" sldId="299"/>
        </pc:sldMkLst>
      </pc:sldChg>
    </pc:docChg>
  </pc:docChgLst>
  <pc:docChgLst>
    <pc:chgData name="Chitambar, Eric" userId="05f873b4-a386-453d-a2e0-769001d3b38e" providerId="ADAL" clId="{F5035D22-F040-463D-A710-9B7C31183976}"/>
    <pc:docChg chg="modSld">
      <pc:chgData name="Chitambar, Eric" userId="05f873b4-a386-453d-a2e0-769001d3b38e" providerId="ADAL" clId="{F5035D22-F040-463D-A710-9B7C31183976}" dt="2023-09-08T15:52:58.982" v="0"/>
      <pc:docMkLst>
        <pc:docMk/>
      </pc:docMkLst>
      <pc:sldChg chg="addSp">
        <pc:chgData name="Chitambar, Eric" userId="05f873b4-a386-453d-a2e0-769001d3b38e" providerId="ADAL" clId="{F5035D22-F040-463D-A710-9B7C31183976}" dt="2023-09-08T15:52:58.982" v="0"/>
        <pc:sldMkLst>
          <pc:docMk/>
          <pc:sldMk cId="3900111483" sldId="292"/>
        </pc:sldMkLst>
        <pc:inkChg chg="add">
          <ac:chgData name="Chitambar, Eric" userId="05f873b4-a386-453d-a2e0-769001d3b38e" providerId="ADAL" clId="{F5035D22-F040-463D-A710-9B7C31183976}" dt="2023-09-08T15:52:58.982" v="0"/>
          <ac:inkMkLst>
            <pc:docMk/>
            <pc:sldMk cId="3900111483" sldId="292"/>
            <ac:inkMk id="3" creationId="{A7BDE6BF-DFC6-17F5-B7E5-BCFA3C8EE222}"/>
          </ac:inkMkLst>
        </pc:inkChg>
      </pc:sldChg>
      <pc:sldChg chg="addSp">
        <pc:chgData name="Chitambar, Eric" userId="05f873b4-a386-453d-a2e0-769001d3b38e" providerId="ADAL" clId="{F5035D22-F040-463D-A710-9B7C31183976}" dt="2023-09-08T15:52:58.982" v="0"/>
        <pc:sldMkLst>
          <pc:docMk/>
          <pc:sldMk cId="3589249722" sldId="295"/>
        </pc:sldMkLst>
        <pc:inkChg chg="add">
          <ac:chgData name="Chitambar, Eric" userId="05f873b4-a386-453d-a2e0-769001d3b38e" providerId="ADAL" clId="{F5035D22-F040-463D-A710-9B7C31183976}" dt="2023-09-08T15:52:58.982" v="0"/>
          <ac:inkMkLst>
            <pc:docMk/>
            <pc:sldMk cId="3589249722" sldId="295"/>
            <ac:inkMk id="3" creationId="{BABDF131-C44F-C0CE-906D-926DD3882EB5}"/>
          </ac:inkMkLst>
        </pc:inkChg>
      </pc:sldChg>
      <pc:sldChg chg="addSp">
        <pc:chgData name="Chitambar, Eric" userId="05f873b4-a386-453d-a2e0-769001d3b38e" providerId="ADAL" clId="{F5035D22-F040-463D-A710-9B7C31183976}" dt="2023-09-08T15:52:58.982" v="0"/>
        <pc:sldMkLst>
          <pc:docMk/>
          <pc:sldMk cId="2833434850" sldId="296"/>
        </pc:sldMkLst>
        <pc:inkChg chg="add">
          <ac:chgData name="Chitambar, Eric" userId="05f873b4-a386-453d-a2e0-769001d3b38e" providerId="ADAL" clId="{F5035D22-F040-463D-A710-9B7C31183976}" dt="2023-09-08T15:52:58.982" v="0"/>
          <ac:inkMkLst>
            <pc:docMk/>
            <pc:sldMk cId="2833434850" sldId="296"/>
            <ac:inkMk id="3" creationId="{F9B33090-E03E-F81E-A35A-1F7A0F779A14}"/>
          </ac:inkMkLst>
        </pc:inkChg>
      </pc:sldChg>
      <pc:sldChg chg="addSp">
        <pc:chgData name="Chitambar, Eric" userId="05f873b4-a386-453d-a2e0-769001d3b38e" providerId="ADAL" clId="{F5035D22-F040-463D-A710-9B7C31183976}" dt="2023-09-08T15:52:58.982" v="0"/>
        <pc:sldMkLst>
          <pc:docMk/>
          <pc:sldMk cId="1489228298" sldId="297"/>
        </pc:sldMkLst>
        <pc:inkChg chg="add">
          <ac:chgData name="Chitambar, Eric" userId="05f873b4-a386-453d-a2e0-769001d3b38e" providerId="ADAL" clId="{F5035D22-F040-463D-A710-9B7C31183976}" dt="2023-09-08T15:52:58.982" v="0"/>
          <ac:inkMkLst>
            <pc:docMk/>
            <pc:sldMk cId="1489228298" sldId="297"/>
            <ac:inkMk id="3" creationId="{40454361-1392-C9B1-66A1-3DBA84439B34}"/>
          </ac:inkMkLst>
        </pc:inkChg>
      </pc:sldChg>
      <pc:sldChg chg="addSp">
        <pc:chgData name="Chitambar, Eric" userId="05f873b4-a386-453d-a2e0-769001d3b38e" providerId="ADAL" clId="{F5035D22-F040-463D-A710-9B7C31183976}" dt="2023-09-08T15:52:58.982" v="0"/>
        <pc:sldMkLst>
          <pc:docMk/>
          <pc:sldMk cId="3974000924" sldId="300"/>
        </pc:sldMkLst>
        <pc:inkChg chg="add">
          <ac:chgData name="Chitambar, Eric" userId="05f873b4-a386-453d-a2e0-769001d3b38e" providerId="ADAL" clId="{F5035D22-F040-463D-A710-9B7C31183976}" dt="2023-09-08T15:52:58.982" v="0"/>
          <ac:inkMkLst>
            <pc:docMk/>
            <pc:sldMk cId="3974000924" sldId="300"/>
            <ac:inkMk id="4" creationId="{519EDA89-FB08-1B4B-C318-99A4315ADCEA}"/>
          </ac:inkMkLst>
        </pc:inkChg>
      </pc:sldChg>
      <pc:sldChg chg="addSp">
        <pc:chgData name="Chitambar, Eric" userId="05f873b4-a386-453d-a2e0-769001d3b38e" providerId="ADAL" clId="{F5035D22-F040-463D-A710-9B7C31183976}" dt="2023-09-08T15:52:58.982" v="0"/>
        <pc:sldMkLst>
          <pc:docMk/>
          <pc:sldMk cId="1406779367" sldId="301"/>
        </pc:sldMkLst>
        <pc:inkChg chg="add">
          <ac:chgData name="Chitambar, Eric" userId="05f873b4-a386-453d-a2e0-769001d3b38e" providerId="ADAL" clId="{F5035D22-F040-463D-A710-9B7C31183976}" dt="2023-09-08T15:52:58.982" v="0"/>
          <ac:inkMkLst>
            <pc:docMk/>
            <pc:sldMk cId="1406779367" sldId="301"/>
            <ac:inkMk id="3" creationId="{97775194-B786-F93B-E59B-EBB596A6DE94}"/>
          </ac:inkMkLst>
        </pc:inkChg>
      </pc:sldChg>
    </pc:docChg>
  </pc:docChgLst>
  <pc:docChgLst>
    <pc:chgData name="Chitambar, Eric" userId="05f873b4-a386-453d-a2e0-769001d3b38e" providerId="ADAL" clId="{0D663D4D-DDFA-46C7-86D5-D4C1BBA1A5DB}"/>
    <pc:docChg chg="custSel addSld modSld">
      <pc:chgData name="Chitambar, Eric" userId="05f873b4-a386-453d-a2e0-769001d3b38e" providerId="ADAL" clId="{0D663D4D-DDFA-46C7-86D5-D4C1BBA1A5DB}" dt="2023-09-08T14:00:02.307" v="1351" actId="962"/>
      <pc:docMkLst>
        <pc:docMk/>
      </pc:docMkLst>
      <pc:sldChg chg="modSp mod">
        <pc:chgData name="Chitambar, Eric" userId="05f873b4-a386-453d-a2e0-769001d3b38e" providerId="ADAL" clId="{0D663D4D-DDFA-46C7-86D5-D4C1BBA1A5DB}" dt="2023-09-08T13:20:00.268" v="8" actId="20577"/>
        <pc:sldMkLst>
          <pc:docMk/>
          <pc:sldMk cId="1225244473" sldId="256"/>
        </pc:sldMkLst>
        <pc:spChg chg="mod">
          <ac:chgData name="Chitambar, Eric" userId="05f873b4-a386-453d-a2e0-769001d3b38e" providerId="ADAL" clId="{0D663D4D-DDFA-46C7-86D5-D4C1BBA1A5DB}" dt="2023-09-08T13:20:00.268" v="8" actId="20577"/>
          <ac:spMkLst>
            <pc:docMk/>
            <pc:sldMk cId="1225244473" sldId="256"/>
            <ac:spMk id="3" creationId="{3B7D7DDA-1CF7-4CDC-BCBF-9E9EEF86B37B}"/>
          </ac:spMkLst>
        </pc:spChg>
        <pc:spChg chg="mod">
          <ac:chgData name="Chitambar, Eric" userId="05f873b4-a386-453d-a2e0-769001d3b38e" providerId="ADAL" clId="{0D663D4D-DDFA-46C7-86D5-D4C1BBA1A5DB}" dt="2023-09-08T13:19:39.434" v="3" actId="20577"/>
          <ac:spMkLst>
            <pc:docMk/>
            <pc:sldMk cId="1225244473" sldId="256"/>
            <ac:spMk id="4" creationId="{0FC1A6A7-72FD-4485-B610-DDC422995864}"/>
          </ac:spMkLst>
        </pc:spChg>
      </pc:sldChg>
      <pc:sldChg chg="delSp modSp mod">
        <pc:chgData name="Chitambar, Eric" userId="05f873b4-a386-453d-a2e0-769001d3b38e" providerId="ADAL" clId="{0D663D4D-DDFA-46C7-86D5-D4C1BBA1A5DB}" dt="2023-09-08T13:22:48.664" v="294" actId="962"/>
        <pc:sldMkLst>
          <pc:docMk/>
          <pc:sldMk cId="3900111483" sldId="292"/>
        </pc:sldMkLst>
        <pc:picChg chg="mod ord replST">
          <ac:chgData name="Chitambar, Eric" userId="05f873b4-a386-453d-a2e0-769001d3b38e" providerId="ADAL" clId="{0D663D4D-DDFA-46C7-86D5-D4C1BBA1A5DB}" dt="2023-09-08T13:22:09.663" v="199" actId="962"/>
          <ac:picMkLst>
            <pc:docMk/>
            <pc:sldMk cId="3900111483" sldId="292"/>
            <ac:picMk id="6" creationId="{E6205F95-B0A4-6C1C-5061-99B13A6A1802}"/>
          </ac:picMkLst>
        </pc:picChg>
        <pc:picChg chg="mod ord replST">
          <ac:chgData name="Chitambar, Eric" userId="05f873b4-a386-453d-a2e0-769001d3b38e" providerId="ADAL" clId="{0D663D4D-DDFA-46C7-86D5-D4C1BBA1A5DB}" dt="2023-09-08T13:22:17.577" v="230" actId="962"/>
          <ac:picMkLst>
            <pc:docMk/>
            <pc:sldMk cId="3900111483" sldId="292"/>
            <ac:picMk id="8" creationId="{CA8219EB-A0EA-716B-2C8B-CCF228730262}"/>
          </ac:picMkLst>
        </pc:picChg>
        <pc:picChg chg="mod ord replST">
          <ac:chgData name="Chitambar, Eric" userId="05f873b4-a386-453d-a2e0-769001d3b38e" providerId="ADAL" clId="{0D663D4D-DDFA-46C7-86D5-D4C1BBA1A5DB}" dt="2023-09-08T13:22:30.441" v="263" actId="962"/>
          <ac:picMkLst>
            <pc:docMk/>
            <pc:sldMk cId="3900111483" sldId="292"/>
            <ac:picMk id="10" creationId="{F0BB2609-AC5B-FF1F-904F-1E554B629E92}"/>
          </ac:picMkLst>
        </pc:picChg>
        <pc:picChg chg="mod ord replST">
          <ac:chgData name="Chitambar, Eric" userId="05f873b4-a386-453d-a2e0-769001d3b38e" providerId="ADAL" clId="{0D663D4D-DDFA-46C7-86D5-D4C1BBA1A5DB}" dt="2023-09-08T13:22:48.664" v="294" actId="962"/>
          <ac:picMkLst>
            <pc:docMk/>
            <pc:sldMk cId="3900111483" sldId="292"/>
            <ac:picMk id="12" creationId="{85853C3B-0DBE-AB37-61AD-0AF4F52B4B45}"/>
          </ac:picMkLst>
        </pc:picChg>
        <pc:picChg chg="del mod">
          <ac:chgData name="Chitambar, Eric" userId="05f873b4-a386-453d-a2e0-769001d3b38e" providerId="ADAL" clId="{0D663D4D-DDFA-46C7-86D5-D4C1BBA1A5DB}" dt="2023-09-08T13:22:30.441" v="261" actId="478"/>
          <ac:picMkLst>
            <pc:docMk/>
            <pc:sldMk cId="3900111483" sldId="292"/>
            <ac:picMk id="19" creationId="{FFD076AC-D6A7-4A25-9C8D-145425A7BAAF}"/>
          </ac:picMkLst>
        </pc:picChg>
        <pc:picChg chg="del">
          <ac:chgData name="Chitambar, Eric" userId="05f873b4-a386-453d-a2e0-769001d3b38e" providerId="ADAL" clId="{0D663D4D-DDFA-46C7-86D5-D4C1BBA1A5DB}" dt="2023-09-08T13:22:09.663" v="197" actId="478"/>
          <ac:picMkLst>
            <pc:docMk/>
            <pc:sldMk cId="3900111483" sldId="292"/>
            <ac:picMk id="21" creationId="{A146FE65-925A-49FC-AC46-57E035EF3792}"/>
          </ac:picMkLst>
        </pc:picChg>
        <pc:picChg chg="del">
          <ac:chgData name="Chitambar, Eric" userId="05f873b4-a386-453d-a2e0-769001d3b38e" providerId="ADAL" clId="{0D663D4D-DDFA-46C7-86D5-D4C1BBA1A5DB}" dt="2023-09-08T13:22:17.577" v="228" actId="478"/>
          <ac:picMkLst>
            <pc:docMk/>
            <pc:sldMk cId="3900111483" sldId="292"/>
            <ac:picMk id="23" creationId="{68A2B255-DAE3-469F-83B8-BAAF60FB1AE2}"/>
          </ac:picMkLst>
        </pc:picChg>
        <pc:picChg chg="del mod">
          <ac:chgData name="Chitambar, Eric" userId="05f873b4-a386-453d-a2e0-769001d3b38e" providerId="ADAL" clId="{0D663D4D-DDFA-46C7-86D5-D4C1BBA1A5DB}" dt="2023-09-08T13:22:48.664" v="292" actId="478"/>
          <ac:picMkLst>
            <pc:docMk/>
            <pc:sldMk cId="3900111483" sldId="292"/>
            <ac:picMk id="25" creationId="{8F18A180-AAC3-4083-952E-C94CD4372AF3}"/>
          </ac:picMkLst>
        </pc:picChg>
        <pc:inkChg chg="del">
          <ac:chgData name="Chitambar, Eric" userId="05f873b4-a386-453d-a2e0-769001d3b38e" providerId="ADAL" clId="{0D663D4D-DDFA-46C7-86D5-D4C1BBA1A5DB}" dt="2023-09-08T13:22:32.946" v="264" actId="478"/>
          <ac:inkMkLst>
            <pc:docMk/>
            <pc:sldMk cId="3900111483" sldId="292"/>
            <ac:inkMk id="3" creationId="{9ABC388C-F975-4BC7-988A-55FF4951DEE1}"/>
          </ac:inkMkLst>
        </pc:inkChg>
        <pc:inkChg chg="del">
          <ac:chgData name="Chitambar, Eric" userId="05f873b4-a386-453d-a2e0-769001d3b38e" providerId="ADAL" clId="{0D663D4D-DDFA-46C7-86D5-D4C1BBA1A5DB}" dt="2023-09-08T13:22:39.312" v="265" actId="478"/>
          <ac:inkMkLst>
            <pc:docMk/>
            <pc:sldMk cId="3900111483" sldId="292"/>
            <ac:inkMk id="4" creationId="{2FFCE784-332D-4A32-92B3-785CAA4EEDBF}"/>
          </ac:inkMkLst>
        </pc:inkChg>
      </pc:sldChg>
      <pc:sldChg chg="delSp modSp mod">
        <pc:chgData name="Chitambar, Eric" userId="05f873b4-a386-453d-a2e0-769001d3b38e" providerId="ADAL" clId="{0D663D4D-DDFA-46C7-86D5-D4C1BBA1A5DB}" dt="2023-09-08T13:21:08.722" v="165" actId="962"/>
        <pc:sldMkLst>
          <pc:docMk/>
          <pc:sldMk cId="3589249722" sldId="295"/>
        </pc:sldMkLst>
        <pc:picChg chg="del">
          <ac:chgData name="Chitambar, Eric" userId="05f873b4-a386-453d-a2e0-769001d3b38e" providerId="ADAL" clId="{0D663D4D-DDFA-46C7-86D5-D4C1BBA1A5DB}" dt="2023-09-08T13:20:15.308" v="39" actId="478"/>
          <ac:picMkLst>
            <pc:docMk/>
            <pc:sldMk cId="3589249722" sldId="295"/>
            <ac:picMk id="4" creationId="{EB43692A-9B9E-4DFB-8B86-51F93A7BCAE5}"/>
          </ac:picMkLst>
        </pc:picChg>
        <pc:picChg chg="del">
          <ac:chgData name="Chitambar, Eric" userId="05f873b4-a386-453d-a2e0-769001d3b38e" providerId="ADAL" clId="{0D663D4D-DDFA-46C7-86D5-D4C1BBA1A5DB}" dt="2023-09-08T13:20:53.603" v="133" actId="478"/>
          <ac:picMkLst>
            <pc:docMk/>
            <pc:sldMk cId="3589249722" sldId="295"/>
            <ac:picMk id="5" creationId="{D2C9346D-027D-4371-ABC0-A9E8C0E8819D}"/>
          </ac:picMkLst>
        </pc:picChg>
        <pc:picChg chg="del">
          <ac:chgData name="Chitambar, Eric" userId="05f873b4-a386-453d-a2e0-769001d3b38e" providerId="ADAL" clId="{0D663D4D-DDFA-46C7-86D5-D4C1BBA1A5DB}" dt="2023-09-08T13:20:23.024" v="71" actId="478"/>
          <ac:picMkLst>
            <pc:docMk/>
            <pc:sldMk cId="3589249722" sldId="295"/>
            <ac:picMk id="6" creationId="{99885A42-59F6-467E-9976-4EFE296D1821}"/>
          </ac:picMkLst>
        </pc:picChg>
        <pc:picChg chg="del mod">
          <ac:chgData name="Chitambar, Eric" userId="05f873b4-a386-453d-a2e0-769001d3b38e" providerId="ADAL" clId="{0D663D4D-DDFA-46C7-86D5-D4C1BBA1A5DB}" dt="2023-09-08T13:20:43.330" v="103" actId="478"/>
          <ac:picMkLst>
            <pc:docMk/>
            <pc:sldMk cId="3589249722" sldId="295"/>
            <ac:picMk id="7" creationId="{A9D97B9A-02CB-4579-BE70-538A41C45BC1}"/>
          </ac:picMkLst>
        </pc:picChg>
        <pc:picChg chg="mod ord replST">
          <ac:chgData name="Chitambar, Eric" userId="05f873b4-a386-453d-a2e0-769001d3b38e" providerId="ADAL" clId="{0D663D4D-DDFA-46C7-86D5-D4C1BBA1A5DB}" dt="2023-09-08T13:20:15.308" v="41" actId="962"/>
          <ac:picMkLst>
            <pc:docMk/>
            <pc:sldMk cId="3589249722" sldId="295"/>
            <ac:picMk id="9" creationId="{0F205218-8F4D-5D2D-0227-2D71D545E6CF}"/>
          </ac:picMkLst>
        </pc:picChg>
        <pc:picChg chg="mod ord replST">
          <ac:chgData name="Chitambar, Eric" userId="05f873b4-a386-453d-a2e0-769001d3b38e" providerId="ADAL" clId="{0D663D4D-DDFA-46C7-86D5-D4C1BBA1A5DB}" dt="2023-09-08T13:20:33.366" v="75" actId="1076"/>
          <ac:picMkLst>
            <pc:docMk/>
            <pc:sldMk cId="3589249722" sldId="295"/>
            <ac:picMk id="11" creationId="{641C0EBD-A1FD-597C-9188-338BEC30AD98}"/>
          </ac:picMkLst>
        </pc:picChg>
        <pc:picChg chg="del mod">
          <ac:chgData name="Chitambar, Eric" userId="05f873b4-a386-453d-a2e0-769001d3b38e" providerId="ADAL" clId="{0D663D4D-DDFA-46C7-86D5-D4C1BBA1A5DB}" dt="2023-09-08T13:21:08.722" v="163" actId="478"/>
          <ac:picMkLst>
            <pc:docMk/>
            <pc:sldMk cId="3589249722" sldId="295"/>
            <ac:picMk id="12" creationId="{92FFED8C-6D97-4227-B513-2DFFFDD880CC}"/>
          </ac:picMkLst>
        </pc:picChg>
        <pc:picChg chg="del">
          <ac:chgData name="Chitambar, Eric" userId="05f873b4-a386-453d-a2e0-769001d3b38e" providerId="ADAL" clId="{0D663D4D-DDFA-46C7-86D5-D4C1BBA1A5DB}" dt="2023-09-08T13:20:26.470" v="74" actId="478"/>
          <ac:picMkLst>
            <pc:docMk/>
            <pc:sldMk cId="3589249722" sldId="295"/>
            <ac:picMk id="14" creationId="{28D4CF94-D22E-4573-918F-C8E60BA945A8}"/>
          </ac:picMkLst>
        </pc:picChg>
        <pc:picChg chg="mod ord replST">
          <ac:chgData name="Chitambar, Eric" userId="05f873b4-a386-453d-a2e0-769001d3b38e" providerId="ADAL" clId="{0D663D4D-DDFA-46C7-86D5-D4C1BBA1A5DB}" dt="2023-09-08T13:20:43.330" v="105" actId="962"/>
          <ac:picMkLst>
            <pc:docMk/>
            <pc:sldMk cId="3589249722" sldId="295"/>
            <ac:picMk id="15" creationId="{6D325332-FBF8-11EF-6C40-6678E12A6BE8}"/>
          </ac:picMkLst>
        </pc:picChg>
        <pc:picChg chg="mod ord replST">
          <ac:chgData name="Chitambar, Eric" userId="05f873b4-a386-453d-a2e0-769001d3b38e" providerId="ADAL" clId="{0D663D4D-DDFA-46C7-86D5-D4C1BBA1A5DB}" dt="2023-09-08T13:20:54.916" v="136" actId="1076"/>
          <ac:picMkLst>
            <pc:docMk/>
            <pc:sldMk cId="3589249722" sldId="295"/>
            <ac:picMk id="17" creationId="{40E7B899-03FF-669C-EF24-683CC46BC261}"/>
          </ac:picMkLst>
        </pc:picChg>
        <pc:picChg chg="mod ord replST">
          <ac:chgData name="Chitambar, Eric" userId="05f873b4-a386-453d-a2e0-769001d3b38e" providerId="ADAL" clId="{0D663D4D-DDFA-46C7-86D5-D4C1BBA1A5DB}" dt="2023-09-08T13:21:08.722" v="165" actId="962"/>
          <ac:picMkLst>
            <pc:docMk/>
            <pc:sldMk cId="3589249722" sldId="295"/>
            <ac:picMk id="19" creationId="{C64ACD51-E91D-B193-7015-6129C7A53422}"/>
          </ac:picMkLst>
        </pc:picChg>
        <pc:inkChg chg="del">
          <ac:chgData name="Chitambar, Eric" userId="05f873b4-a386-453d-a2e0-769001d3b38e" providerId="ADAL" clId="{0D663D4D-DDFA-46C7-86D5-D4C1BBA1A5DB}" dt="2023-09-08T13:19:55.476" v="4" actId="478"/>
          <ac:inkMkLst>
            <pc:docMk/>
            <pc:sldMk cId="3589249722" sldId="295"/>
            <ac:inkMk id="8" creationId="{C1C00746-1EE8-4B9D-8908-4031F987B98F}"/>
          </ac:inkMkLst>
        </pc:inkChg>
      </pc:sldChg>
      <pc:sldChg chg="addSp delSp modSp mod modAnim">
        <pc:chgData name="Chitambar, Eric" userId="05f873b4-a386-453d-a2e0-769001d3b38e" providerId="ADAL" clId="{0D663D4D-DDFA-46C7-86D5-D4C1BBA1A5DB}" dt="2023-09-08T13:26:05.653" v="506"/>
        <pc:sldMkLst>
          <pc:docMk/>
          <pc:sldMk cId="2833434850" sldId="296"/>
        </pc:sldMkLst>
        <pc:spChg chg="add mod">
          <ac:chgData name="Chitambar, Eric" userId="05f873b4-a386-453d-a2e0-769001d3b38e" providerId="ADAL" clId="{0D663D4D-DDFA-46C7-86D5-D4C1BBA1A5DB}" dt="2023-09-08T13:25:56.861" v="503" actId="14100"/>
          <ac:spMkLst>
            <pc:docMk/>
            <pc:sldMk cId="2833434850" sldId="296"/>
            <ac:spMk id="17" creationId="{2FA64939-BD4A-DA10-7177-5D7561884512}"/>
          </ac:spMkLst>
        </pc:spChg>
        <pc:picChg chg="mod ord replST">
          <ac:chgData name="Chitambar, Eric" userId="05f873b4-a386-453d-a2e0-769001d3b38e" providerId="ADAL" clId="{0D663D4D-DDFA-46C7-86D5-D4C1BBA1A5DB}" dt="2023-09-08T13:23:11.958" v="332" actId="962"/>
          <ac:picMkLst>
            <pc:docMk/>
            <pc:sldMk cId="2833434850" sldId="296"/>
            <ac:picMk id="5" creationId="{892E213D-AF3E-98F9-76D1-A7AE4AFAC9A2}"/>
          </ac:picMkLst>
        </pc:picChg>
        <pc:picChg chg="mod ord replST">
          <ac:chgData name="Chitambar, Eric" userId="05f873b4-a386-453d-a2e0-769001d3b38e" providerId="ADAL" clId="{0D663D4D-DDFA-46C7-86D5-D4C1BBA1A5DB}" dt="2023-09-08T13:23:24.440" v="368" actId="962"/>
          <ac:picMkLst>
            <pc:docMk/>
            <pc:sldMk cId="2833434850" sldId="296"/>
            <ac:picMk id="7" creationId="{A4039599-1401-7056-2A1E-8FFA9DB4A3A9}"/>
          </ac:picMkLst>
        </pc:picChg>
        <pc:picChg chg="mod ord replST">
          <ac:chgData name="Chitambar, Eric" userId="05f873b4-a386-453d-a2e0-769001d3b38e" providerId="ADAL" clId="{0D663D4D-DDFA-46C7-86D5-D4C1BBA1A5DB}" dt="2023-09-08T13:24:06.791" v="402" actId="962"/>
          <ac:picMkLst>
            <pc:docMk/>
            <pc:sldMk cId="2833434850" sldId="296"/>
            <ac:picMk id="9" creationId="{727D20A1-3B33-095F-E617-464DAA5F875E}"/>
          </ac:picMkLst>
        </pc:picChg>
        <pc:picChg chg="mod ord replST">
          <ac:chgData name="Chitambar, Eric" userId="05f873b4-a386-453d-a2e0-769001d3b38e" providerId="ADAL" clId="{0D663D4D-DDFA-46C7-86D5-D4C1BBA1A5DB}" dt="2023-09-08T13:24:35.765" v="435" actId="962"/>
          <ac:picMkLst>
            <pc:docMk/>
            <pc:sldMk cId="2833434850" sldId="296"/>
            <ac:picMk id="11" creationId="{5DC169EB-2CE1-42A5-B964-58AE9981C9C6}"/>
          </ac:picMkLst>
        </pc:picChg>
        <pc:picChg chg="mod ord replST">
          <ac:chgData name="Chitambar, Eric" userId="05f873b4-a386-453d-a2e0-769001d3b38e" providerId="ADAL" clId="{0D663D4D-DDFA-46C7-86D5-D4C1BBA1A5DB}" dt="2023-09-08T13:25:12.131" v="467" actId="962"/>
          <ac:picMkLst>
            <pc:docMk/>
            <pc:sldMk cId="2833434850" sldId="296"/>
            <ac:picMk id="13" creationId="{EFA7BC52-4806-68E9-AFC1-C0F37B585558}"/>
          </ac:picMkLst>
        </pc:picChg>
        <pc:picChg chg="del">
          <ac:chgData name="Chitambar, Eric" userId="05f873b4-a386-453d-a2e0-769001d3b38e" providerId="ADAL" clId="{0D663D4D-DDFA-46C7-86D5-D4C1BBA1A5DB}" dt="2023-09-08T13:24:06.791" v="400" actId="478"/>
          <ac:picMkLst>
            <pc:docMk/>
            <pc:sldMk cId="2833434850" sldId="296"/>
            <ac:picMk id="15" creationId="{2D6DF14B-EE58-476E-B8AB-5EBF0B2C34E6}"/>
          </ac:picMkLst>
        </pc:picChg>
        <pc:picChg chg="mod ord replST">
          <ac:chgData name="Chitambar, Eric" userId="05f873b4-a386-453d-a2e0-769001d3b38e" providerId="ADAL" clId="{0D663D4D-DDFA-46C7-86D5-D4C1BBA1A5DB}" dt="2023-09-08T13:25:30.106" v="498" actId="962"/>
          <ac:picMkLst>
            <pc:docMk/>
            <pc:sldMk cId="2833434850" sldId="296"/>
            <ac:picMk id="16" creationId="{11E922FF-3F55-2782-9D84-3E59303B30EA}"/>
          </ac:picMkLst>
        </pc:picChg>
        <pc:picChg chg="del mod">
          <ac:chgData name="Chitambar, Eric" userId="05f873b4-a386-453d-a2e0-769001d3b38e" providerId="ADAL" clId="{0D663D4D-DDFA-46C7-86D5-D4C1BBA1A5DB}" dt="2023-09-08T13:23:24.440" v="366" actId="478"/>
          <ac:picMkLst>
            <pc:docMk/>
            <pc:sldMk cId="2833434850" sldId="296"/>
            <ac:picMk id="22" creationId="{E9EF3CF9-921B-42ED-A2C1-013149951F82}"/>
          </ac:picMkLst>
        </pc:picChg>
        <pc:picChg chg="del">
          <ac:chgData name="Chitambar, Eric" userId="05f873b4-a386-453d-a2e0-769001d3b38e" providerId="ADAL" clId="{0D663D4D-DDFA-46C7-86D5-D4C1BBA1A5DB}" dt="2023-09-08T13:24:35.765" v="433" actId="478"/>
          <ac:picMkLst>
            <pc:docMk/>
            <pc:sldMk cId="2833434850" sldId="296"/>
            <ac:picMk id="27" creationId="{82B3494F-5D4C-4588-871F-FE48F589B4C2}"/>
          </ac:picMkLst>
        </pc:picChg>
        <pc:picChg chg="del">
          <ac:chgData name="Chitambar, Eric" userId="05f873b4-a386-453d-a2e0-769001d3b38e" providerId="ADAL" clId="{0D663D4D-DDFA-46C7-86D5-D4C1BBA1A5DB}" dt="2023-09-08T13:25:30.101" v="496" actId="478"/>
          <ac:picMkLst>
            <pc:docMk/>
            <pc:sldMk cId="2833434850" sldId="296"/>
            <ac:picMk id="33" creationId="{57E8143B-E38B-41EE-9B89-000E3EC54F76}"/>
          </ac:picMkLst>
        </pc:picChg>
        <pc:picChg chg="del mod">
          <ac:chgData name="Chitambar, Eric" userId="05f873b4-a386-453d-a2e0-769001d3b38e" providerId="ADAL" clId="{0D663D4D-DDFA-46C7-86D5-D4C1BBA1A5DB}" dt="2023-09-08T13:23:11.958" v="330" actId="478"/>
          <ac:picMkLst>
            <pc:docMk/>
            <pc:sldMk cId="2833434850" sldId="296"/>
            <ac:picMk id="39" creationId="{7F0C1E7D-B7A0-4B16-AB77-84B331543796}"/>
          </ac:picMkLst>
        </pc:picChg>
        <pc:picChg chg="del">
          <ac:chgData name="Chitambar, Eric" userId="05f873b4-a386-453d-a2e0-769001d3b38e" providerId="ADAL" clId="{0D663D4D-DDFA-46C7-86D5-D4C1BBA1A5DB}" dt="2023-09-08T13:25:12.131" v="465" actId="478"/>
          <ac:picMkLst>
            <pc:docMk/>
            <pc:sldMk cId="2833434850" sldId="296"/>
            <ac:picMk id="41" creationId="{A30AE3A4-4A7A-4DCD-A788-E0217F86A08A}"/>
          </ac:picMkLst>
        </pc:picChg>
        <pc:inkChg chg="del">
          <ac:chgData name="Chitambar, Eric" userId="05f873b4-a386-453d-a2e0-769001d3b38e" providerId="ADAL" clId="{0D663D4D-DDFA-46C7-86D5-D4C1BBA1A5DB}" dt="2023-09-08T13:25:16.281" v="468" actId="478"/>
          <ac:inkMkLst>
            <pc:docMk/>
            <pc:sldMk cId="2833434850" sldId="296"/>
            <ac:inkMk id="3" creationId="{964BD41C-F025-48EE-BCEF-1CD252836F97}"/>
          </ac:inkMkLst>
        </pc:inkChg>
      </pc:sldChg>
      <pc:sldChg chg="delSp modSp mod">
        <pc:chgData name="Chitambar, Eric" userId="05f873b4-a386-453d-a2e0-769001d3b38e" providerId="ADAL" clId="{0D663D4D-DDFA-46C7-86D5-D4C1BBA1A5DB}" dt="2023-09-08T13:27:39.401" v="541" actId="1076"/>
        <pc:sldMkLst>
          <pc:docMk/>
          <pc:sldMk cId="1489228298" sldId="297"/>
        </pc:sldMkLst>
        <pc:picChg chg="del">
          <ac:chgData name="Chitambar, Eric" userId="05f873b4-a386-453d-a2e0-769001d3b38e" providerId="ADAL" clId="{0D663D4D-DDFA-46C7-86D5-D4C1BBA1A5DB}" dt="2023-09-08T13:27:17.125" v="534" actId="478"/>
          <ac:picMkLst>
            <pc:docMk/>
            <pc:sldMk cId="1489228298" sldId="297"/>
            <ac:picMk id="6" creationId="{59C6D768-9F11-4C71-9257-51BA0923FD3B}"/>
          </ac:picMkLst>
        </pc:picChg>
        <pc:picChg chg="mod ord replST">
          <ac:chgData name="Chitambar, Eric" userId="05f873b4-a386-453d-a2e0-769001d3b38e" providerId="ADAL" clId="{0D663D4D-DDFA-46C7-86D5-D4C1BBA1A5DB}" dt="2023-09-08T13:27:39.401" v="541" actId="1076"/>
          <ac:picMkLst>
            <pc:docMk/>
            <pc:sldMk cId="1489228298" sldId="297"/>
            <ac:picMk id="7" creationId="{CB176FF4-8A3F-4039-793E-EAA56EE09475}"/>
          </ac:picMkLst>
        </pc:picChg>
        <pc:inkChg chg="del">
          <ac:chgData name="Chitambar, Eric" userId="05f873b4-a386-453d-a2e0-769001d3b38e" providerId="ADAL" clId="{0D663D4D-DDFA-46C7-86D5-D4C1BBA1A5DB}" dt="2023-09-08T13:27:31.731" v="539" actId="478"/>
          <ac:inkMkLst>
            <pc:docMk/>
            <pc:sldMk cId="1489228298" sldId="297"/>
            <ac:inkMk id="3" creationId="{E60041A3-9BE9-4189-A14B-59FCCF397D49}"/>
          </ac:inkMkLst>
        </pc:inkChg>
        <pc:inkChg chg="del">
          <ac:chgData name="Chitambar, Eric" userId="05f873b4-a386-453d-a2e0-769001d3b38e" providerId="ADAL" clId="{0D663D4D-DDFA-46C7-86D5-D4C1BBA1A5DB}" dt="2023-09-08T13:27:34.321" v="540" actId="478"/>
          <ac:inkMkLst>
            <pc:docMk/>
            <pc:sldMk cId="1489228298" sldId="297"/>
            <ac:inkMk id="4" creationId="{5577A1DF-EA9B-465E-8570-BE3882644B45}"/>
          </ac:inkMkLst>
        </pc:inkChg>
      </pc:sldChg>
      <pc:sldChg chg="mod modShow">
        <pc:chgData name="Chitambar, Eric" userId="05f873b4-a386-453d-a2e0-769001d3b38e" providerId="ADAL" clId="{0D663D4D-DDFA-46C7-86D5-D4C1BBA1A5DB}" dt="2023-09-08T13:21:34.106" v="166" actId="729"/>
        <pc:sldMkLst>
          <pc:docMk/>
          <pc:sldMk cId="4083544554" sldId="298"/>
        </pc:sldMkLst>
      </pc:sldChg>
      <pc:sldChg chg="delSp modSp add mod modShow">
        <pc:chgData name="Chitambar, Eric" userId="05f873b4-a386-453d-a2e0-769001d3b38e" providerId="ADAL" clId="{0D663D4D-DDFA-46C7-86D5-D4C1BBA1A5DB}" dt="2023-09-08T13:33:30.180" v="796" actId="729"/>
        <pc:sldMkLst>
          <pc:docMk/>
          <pc:sldMk cId="906325945" sldId="299"/>
        </pc:sldMkLst>
        <pc:picChg chg="del mod ord replST">
          <ac:chgData name="Chitambar, Eric" userId="05f873b4-a386-453d-a2e0-769001d3b38e" providerId="ADAL" clId="{0D663D4D-DDFA-46C7-86D5-D4C1BBA1A5DB}" dt="2023-09-08T13:31:34.850" v="632" actId="478"/>
          <ac:picMkLst>
            <pc:docMk/>
            <pc:sldMk cId="906325945" sldId="299"/>
            <ac:picMk id="4" creationId="{188C6568-486F-D4FD-09C5-173E288CFF2B}"/>
          </ac:picMkLst>
        </pc:picChg>
        <pc:picChg chg="del">
          <ac:chgData name="Chitambar, Eric" userId="05f873b4-a386-453d-a2e0-769001d3b38e" providerId="ADAL" clId="{0D663D4D-DDFA-46C7-86D5-D4C1BBA1A5DB}" dt="2023-09-08T13:29:05.933" v="569" actId="478"/>
          <ac:picMkLst>
            <pc:docMk/>
            <pc:sldMk cId="906325945" sldId="299"/>
            <ac:picMk id="5" creationId="{AA5F96BE-3153-4FAC-9464-B33CC904D176}"/>
          </ac:picMkLst>
        </pc:picChg>
        <pc:picChg chg="del">
          <ac:chgData name="Chitambar, Eric" userId="05f873b4-a386-453d-a2e0-769001d3b38e" providerId="ADAL" clId="{0D663D4D-DDFA-46C7-86D5-D4C1BBA1A5DB}" dt="2023-09-08T13:29:21.630" v="598" actId="478"/>
          <ac:picMkLst>
            <pc:docMk/>
            <pc:sldMk cId="906325945" sldId="299"/>
            <ac:picMk id="7" creationId="{28A6BF90-CAD5-4AD9-B121-573848B0FCF5}"/>
          </ac:picMkLst>
        </pc:picChg>
        <pc:picChg chg="mod ord replST">
          <ac:chgData name="Chitambar, Eric" userId="05f873b4-a386-453d-a2e0-769001d3b38e" providerId="ADAL" clId="{0D663D4D-DDFA-46C7-86D5-D4C1BBA1A5DB}" dt="2023-09-08T13:29:30.691" v="603" actId="1076"/>
          <ac:picMkLst>
            <pc:docMk/>
            <pc:sldMk cId="906325945" sldId="299"/>
            <ac:picMk id="8" creationId="{DABDD0F6-38BF-B3EA-B40E-80491BC4AE9E}"/>
          </ac:picMkLst>
        </pc:picChg>
        <pc:picChg chg="mod ord replST">
          <ac:chgData name="Chitambar, Eric" userId="05f873b4-a386-453d-a2e0-769001d3b38e" providerId="ADAL" clId="{0D663D4D-DDFA-46C7-86D5-D4C1BBA1A5DB}" dt="2023-09-08T13:31:34.850" v="634" actId="962"/>
          <ac:picMkLst>
            <pc:docMk/>
            <pc:sldMk cId="906325945" sldId="299"/>
            <ac:picMk id="10" creationId="{A2C8AF8A-9ED1-DA34-266F-88509AD067DA}"/>
          </ac:picMkLst>
        </pc:picChg>
      </pc:sldChg>
      <pc:sldChg chg="addSp delSp modSp add mod delAnim modAnim">
        <pc:chgData name="Chitambar, Eric" userId="05f873b4-a386-453d-a2e0-769001d3b38e" providerId="ADAL" clId="{0D663D4D-DDFA-46C7-86D5-D4C1BBA1A5DB}" dt="2023-09-08T13:43:03.045" v="912" actId="1076"/>
        <pc:sldMkLst>
          <pc:docMk/>
          <pc:sldMk cId="3974000924" sldId="300"/>
        </pc:sldMkLst>
        <pc:spChg chg="mod">
          <ac:chgData name="Chitambar, Eric" userId="05f873b4-a386-453d-a2e0-769001d3b38e" providerId="ADAL" clId="{0D663D4D-DDFA-46C7-86D5-D4C1BBA1A5DB}" dt="2023-09-08T13:42:49.726" v="910" actId="1076"/>
          <ac:spMkLst>
            <pc:docMk/>
            <pc:sldMk cId="3974000924" sldId="300"/>
            <ac:spMk id="3" creationId="{DBB6AC0B-79E1-4129-BB5C-46469F5211D3}"/>
          </ac:spMkLst>
        </pc:spChg>
        <pc:spChg chg="add mod">
          <ac:chgData name="Chitambar, Eric" userId="05f873b4-a386-453d-a2e0-769001d3b38e" providerId="ADAL" clId="{0D663D4D-DDFA-46C7-86D5-D4C1BBA1A5DB}" dt="2023-09-08T13:42:49.726" v="910" actId="1076"/>
          <ac:spMkLst>
            <pc:docMk/>
            <pc:sldMk cId="3974000924" sldId="300"/>
            <ac:spMk id="21" creationId="{0F85B92C-2D61-D836-75E3-A0A0BDEDB76D}"/>
          </ac:spMkLst>
        </pc:spChg>
        <pc:picChg chg="mod">
          <ac:chgData name="Chitambar, Eric" userId="05f873b4-a386-453d-a2e0-769001d3b38e" providerId="ADAL" clId="{0D663D4D-DDFA-46C7-86D5-D4C1BBA1A5DB}" dt="2023-09-08T13:42:49.726" v="910" actId="1076"/>
          <ac:picMkLst>
            <pc:docMk/>
            <pc:sldMk cId="3974000924" sldId="300"/>
            <ac:picMk id="5" creationId="{5AADE1FA-9A85-4BD7-8BCE-82A7567108D3}"/>
          </ac:picMkLst>
        </pc:picChg>
        <pc:picChg chg="mod">
          <ac:chgData name="Chitambar, Eric" userId="05f873b4-a386-453d-a2e0-769001d3b38e" providerId="ADAL" clId="{0D663D4D-DDFA-46C7-86D5-D4C1BBA1A5DB}" dt="2023-09-08T13:42:49.726" v="910" actId="1076"/>
          <ac:picMkLst>
            <pc:docMk/>
            <pc:sldMk cId="3974000924" sldId="300"/>
            <ac:picMk id="6" creationId="{304BF0D0-C234-46F2-9B03-677BA894C383}"/>
          </ac:picMkLst>
        </pc:picChg>
        <pc:picChg chg="del mod ord replST">
          <ac:chgData name="Chitambar, Eric" userId="05f873b4-a386-453d-a2e0-769001d3b38e" providerId="ADAL" clId="{0D663D4D-DDFA-46C7-86D5-D4C1BBA1A5DB}" dt="2023-09-08T13:32:41.842" v="712" actId="478"/>
          <ac:picMkLst>
            <pc:docMk/>
            <pc:sldMk cId="3974000924" sldId="300"/>
            <ac:picMk id="7" creationId="{8B449989-65E4-5A54-FEE8-A7FF09F594FE}"/>
          </ac:picMkLst>
        </pc:picChg>
        <pc:picChg chg="del">
          <ac:chgData name="Chitambar, Eric" userId="05f873b4-a386-453d-a2e0-769001d3b38e" providerId="ADAL" clId="{0D663D4D-DDFA-46C7-86D5-D4C1BBA1A5DB}" dt="2023-09-08T13:32:34.331" v="671" actId="478"/>
          <ac:picMkLst>
            <pc:docMk/>
            <pc:sldMk cId="3974000924" sldId="300"/>
            <ac:picMk id="8" creationId="{2DB13811-1660-41BC-B586-D4E4493885AC}"/>
          </ac:picMkLst>
        </pc:picChg>
        <pc:picChg chg="del">
          <ac:chgData name="Chitambar, Eric" userId="05f873b4-a386-453d-a2e0-769001d3b38e" providerId="ADAL" clId="{0D663D4D-DDFA-46C7-86D5-D4C1BBA1A5DB}" dt="2023-09-08T13:35:19.496" v="899" actId="478"/>
          <ac:picMkLst>
            <pc:docMk/>
            <pc:sldMk cId="3974000924" sldId="300"/>
            <ac:picMk id="10" creationId="{EC1E99CA-25BF-4EE5-9688-270149527177}"/>
          </ac:picMkLst>
        </pc:picChg>
        <pc:picChg chg="del mod ord replST">
          <ac:chgData name="Chitambar, Eric" userId="05f873b4-a386-453d-a2e0-769001d3b38e" providerId="ADAL" clId="{0D663D4D-DDFA-46C7-86D5-D4C1BBA1A5DB}" dt="2023-09-08T13:32:52.853" v="754" actId="478"/>
          <ac:picMkLst>
            <pc:docMk/>
            <pc:sldMk cId="3974000924" sldId="300"/>
            <ac:picMk id="11" creationId="{47DB2611-8129-E255-C5E7-2072D9457452}"/>
          </ac:picMkLst>
        </pc:picChg>
        <pc:picChg chg="del mod">
          <ac:chgData name="Chitambar, Eric" userId="05f873b4-a386-453d-a2e0-769001d3b38e" providerId="ADAL" clId="{0D663D4D-DDFA-46C7-86D5-D4C1BBA1A5DB}" dt="2023-09-08T13:33:07.411" v="793" actId="478"/>
          <ac:picMkLst>
            <pc:docMk/>
            <pc:sldMk cId="3974000924" sldId="300"/>
            <ac:picMk id="12" creationId="{8BC6250C-8C25-41BE-9222-5AD077209140}"/>
          </ac:picMkLst>
        </pc:picChg>
        <pc:picChg chg="mod ord replST">
          <ac:chgData name="Chitambar, Eric" userId="05f873b4-a386-453d-a2e0-769001d3b38e" providerId="ADAL" clId="{0D663D4D-DDFA-46C7-86D5-D4C1BBA1A5DB}" dt="2023-09-08T13:42:06.028" v="904" actId="1076"/>
          <ac:picMkLst>
            <pc:docMk/>
            <pc:sldMk cId="3974000924" sldId="300"/>
            <ac:picMk id="14" creationId="{A8D265E6-F117-FA1D-0A01-E7A10FFFC0D6}"/>
          </ac:picMkLst>
        </pc:picChg>
        <pc:picChg chg="del">
          <ac:chgData name="Chitambar, Eric" userId="05f873b4-a386-453d-a2e0-769001d3b38e" providerId="ADAL" clId="{0D663D4D-DDFA-46C7-86D5-D4C1BBA1A5DB}" dt="2023-09-08T13:33:44.986" v="831" actId="478"/>
          <ac:picMkLst>
            <pc:docMk/>
            <pc:sldMk cId="3974000924" sldId="300"/>
            <ac:picMk id="15" creationId="{C891092B-E5F6-4DA7-A427-E3E9550EA771}"/>
          </ac:picMkLst>
        </pc:picChg>
        <pc:picChg chg="mod ord replST">
          <ac:chgData name="Chitambar, Eric" userId="05f873b4-a386-453d-a2e0-769001d3b38e" providerId="ADAL" clId="{0D663D4D-DDFA-46C7-86D5-D4C1BBA1A5DB}" dt="2023-09-08T13:42:28.757" v="908" actId="1076"/>
          <ac:picMkLst>
            <pc:docMk/>
            <pc:sldMk cId="3974000924" sldId="300"/>
            <ac:picMk id="17" creationId="{B0218F83-CBA9-E994-B296-5B3C0DED4CCA}"/>
          </ac:picMkLst>
        </pc:picChg>
        <pc:picChg chg="del mod">
          <ac:chgData name="Chitambar, Eric" userId="05f873b4-a386-453d-a2e0-769001d3b38e" providerId="ADAL" clId="{0D663D4D-DDFA-46C7-86D5-D4C1BBA1A5DB}" dt="2023-09-08T13:34:10.755" v="836" actId="478"/>
          <ac:picMkLst>
            <pc:docMk/>
            <pc:sldMk cId="3974000924" sldId="300"/>
            <ac:picMk id="19" creationId="{4A93D985-5C02-42BB-A74A-94D3D854003A}"/>
          </ac:picMkLst>
        </pc:picChg>
        <pc:picChg chg="mod ord replST">
          <ac:chgData name="Chitambar, Eric" userId="05f873b4-a386-453d-a2e0-769001d3b38e" providerId="ADAL" clId="{0D663D4D-DDFA-46C7-86D5-D4C1BBA1A5DB}" dt="2023-09-08T13:42:28.757" v="908" actId="1076"/>
          <ac:picMkLst>
            <pc:docMk/>
            <pc:sldMk cId="3974000924" sldId="300"/>
            <ac:picMk id="20" creationId="{39D70C74-BC1A-5A05-5FBF-13B4E54A3629}"/>
          </ac:picMkLst>
        </pc:picChg>
        <pc:picChg chg="mod">
          <ac:chgData name="Chitambar, Eric" userId="05f873b4-a386-453d-a2e0-769001d3b38e" providerId="ADAL" clId="{0D663D4D-DDFA-46C7-86D5-D4C1BBA1A5DB}" dt="2023-09-08T13:42:49.726" v="910" actId="1076"/>
          <ac:picMkLst>
            <pc:docMk/>
            <pc:sldMk cId="3974000924" sldId="300"/>
            <ac:picMk id="23" creationId="{DD2DF801-309E-4B4C-A8D4-8DCA85175A23}"/>
          </ac:picMkLst>
        </pc:picChg>
        <pc:picChg chg="mod ord replST">
          <ac:chgData name="Chitambar, Eric" userId="05f873b4-a386-453d-a2e0-769001d3b38e" providerId="ADAL" clId="{0D663D4D-DDFA-46C7-86D5-D4C1BBA1A5DB}" dt="2023-09-08T13:42:58.598" v="911" actId="1076"/>
          <ac:picMkLst>
            <pc:docMk/>
            <pc:sldMk cId="3974000924" sldId="300"/>
            <ac:picMk id="24" creationId="{DE3FA2C2-8F0F-B51D-39C8-5A25A339D001}"/>
          </ac:picMkLst>
        </pc:picChg>
        <pc:picChg chg="mod ord replST">
          <ac:chgData name="Chitambar, Eric" userId="05f873b4-a386-453d-a2e0-769001d3b38e" providerId="ADAL" clId="{0D663D4D-DDFA-46C7-86D5-D4C1BBA1A5DB}" dt="2023-09-08T13:43:03.045" v="912" actId="1076"/>
          <ac:picMkLst>
            <pc:docMk/>
            <pc:sldMk cId="3974000924" sldId="300"/>
            <ac:picMk id="26" creationId="{87C2E46B-A605-4362-4C71-AD5D04F35ABC}"/>
          </ac:picMkLst>
        </pc:picChg>
        <pc:picChg chg="mod">
          <ac:chgData name="Chitambar, Eric" userId="05f873b4-a386-453d-a2e0-769001d3b38e" providerId="ADAL" clId="{0D663D4D-DDFA-46C7-86D5-D4C1BBA1A5DB}" dt="2023-09-08T13:42:49.726" v="910" actId="1076"/>
          <ac:picMkLst>
            <pc:docMk/>
            <pc:sldMk cId="3974000924" sldId="300"/>
            <ac:picMk id="27" creationId="{3A3D9016-A02D-4CEE-B150-66B7DD06676A}"/>
          </ac:picMkLst>
        </pc:picChg>
        <pc:picChg chg="del">
          <ac:chgData name="Chitambar, Eric" userId="05f873b4-a386-453d-a2e0-769001d3b38e" providerId="ADAL" clId="{0D663D4D-DDFA-46C7-86D5-D4C1BBA1A5DB}" dt="2023-09-08T13:35:02.529" v="870" actId="478"/>
          <ac:picMkLst>
            <pc:docMk/>
            <pc:sldMk cId="3974000924" sldId="300"/>
            <ac:picMk id="35" creationId="{DF277607-CD45-422C-AA1C-71FF6EA9A245}"/>
          </ac:picMkLst>
        </pc:picChg>
        <pc:cxnChg chg="mod">
          <ac:chgData name="Chitambar, Eric" userId="05f873b4-a386-453d-a2e0-769001d3b38e" providerId="ADAL" clId="{0D663D4D-DDFA-46C7-86D5-D4C1BBA1A5DB}" dt="2023-09-08T13:42:49.726" v="910" actId="1076"/>
          <ac:cxnSpMkLst>
            <pc:docMk/>
            <pc:sldMk cId="3974000924" sldId="300"/>
            <ac:cxnSpMk id="29" creationId="{A1E5B794-EE73-4526-A06F-806A519AFD3A}"/>
          </ac:cxnSpMkLst>
        </pc:cxnChg>
      </pc:sldChg>
      <pc:sldChg chg="delSp modSp add mod">
        <pc:chgData name="Chitambar, Eric" userId="05f873b4-a386-453d-a2e0-769001d3b38e" providerId="ADAL" clId="{0D663D4D-DDFA-46C7-86D5-D4C1BBA1A5DB}" dt="2023-09-08T14:00:02.307" v="1351" actId="962"/>
        <pc:sldMkLst>
          <pc:docMk/>
          <pc:sldMk cId="1406779367" sldId="301"/>
        </pc:sldMkLst>
        <pc:picChg chg="del">
          <ac:chgData name="Chitambar, Eric" userId="05f873b4-a386-453d-a2e0-769001d3b38e" providerId="ADAL" clId="{0D663D4D-DDFA-46C7-86D5-D4C1BBA1A5DB}" dt="2023-09-08T13:43:17.627" v="939" actId="478"/>
          <ac:picMkLst>
            <pc:docMk/>
            <pc:sldMk cId="1406779367" sldId="301"/>
            <ac:picMk id="4" creationId="{AA77ACF8-E080-4734-841D-11A9713670D6}"/>
          </ac:picMkLst>
        </pc:picChg>
        <pc:picChg chg="mod ord replST">
          <ac:chgData name="Chitambar, Eric" userId="05f873b4-a386-453d-a2e0-769001d3b38e" providerId="ADAL" clId="{0D663D4D-DDFA-46C7-86D5-D4C1BBA1A5DB}" dt="2023-09-08T13:46:34.404" v="972" actId="1076"/>
          <ac:picMkLst>
            <pc:docMk/>
            <pc:sldMk cId="1406779367" sldId="301"/>
            <ac:picMk id="5" creationId="{CBCA9A54-4A96-3AB1-7CF5-A850AA475484}"/>
          </ac:picMkLst>
        </pc:picChg>
        <pc:picChg chg="del mod ord replST">
          <ac:chgData name="Chitambar, Eric" userId="05f873b4-a386-453d-a2e0-769001d3b38e" providerId="ADAL" clId="{0D663D4D-DDFA-46C7-86D5-D4C1BBA1A5DB}" dt="2023-09-08T14:00:02.307" v="1349" actId="478"/>
          <ac:picMkLst>
            <pc:docMk/>
            <pc:sldMk cId="1406779367" sldId="301"/>
            <ac:picMk id="7" creationId="{AF8E0EF4-A7B3-0109-A966-AC85D7D605B2}"/>
          </ac:picMkLst>
        </pc:picChg>
        <pc:picChg chg="mod ord replST">
          <ac:chgData name="Chitambar, Eric" userId="05f873b4-a386-453d-a2e0-769001d3b38e" providerId="ADAL" clId="{0D663D4D-DDFA-46C7-86D5-D4C1BBA1A5DB}" dt="2023-09-08T14:00:02.307" v="1351" actId="962"/>
          <ac:picMkLst>
            <pc:docMk/>
            <pc:sldMk cId="1406779367" sldId="301"/>
            <ac:picMk id="9" creationId="{B5921BB6-6B3F-DAFD-AAA2-B7FAC5AC0B5A}"/>
          </ac:picMkLst>
        </pc:picChg>
        <pc:picChg chg="del">
          <ac:chgData name="Chitambar, Eric" userId="05f873b4-a386-453d-a2e0-769001d3b38e" providerId="ADAL" clId="{0D663D4D-DDFA-46C7-86D5-D4C1BBA1A5DB}" dt="2023-09-08T13:43:24.482" v="967" actId="478"/>
          <ac:picMkLst>
            <pc:docMk/>
            <pc:sldMk cId="1406779367" sldId="301"/>
            <ac:picMk id="11" creationId="{E3AFA499-7A11-48A9-922D-8E8A837C2F57}"/>
          </ac:picMkLst>
        </pc:picChg>
      </pc:sldChg>
      <pc:sldChg chg="delSp modSp add mod">
        <pc:chgData name="Chitambar, Eric" userId="05f873b4-a386-453d-a2e0-769001d3b38e" providerId="ADAL" clId="{0D663D4D-DDFA-46C7-86D5-D4C1BBA1A5DB}" dt="2023-09-08T13:55:17.952" v="1262" actId="962"/>
        <pc:sldMkLst>
          <pc:docMk/>
          <pc:sldMk cId="3116611456" sldId="302"/>
        </pc:sldMkLst>
        <pc:picChg chg="del">
          <ac:chgData name="Chitambar, Eric" userId="05f873b4-a386-453d-a2e0-769001d3b38e" providerId="ADAL" clId="{0D663D4D-DDFA-46C7-86D5-D4C1BBA1A5DB}" dt="2023-09-08T13:53:48.731" v="1006" actId="478"/>
          <ac:picMkLst>
            <pc:docMk/>
            <pc:sldMk cId="3116611456" sldId="302"/>
            <ac:picMk id="4" creationId="{BED3F4FC-E55E-4457-93FC-33B726BB4519}"/>
          </ac:picMkLst>
        </pc:picChg>
        <pc:picChg chg="del mod">
          <ac:chgData name="Chitambar, Eric" userId="05f873b4-a386-453d-a2e0-769001d3b38e" providerId="ADAL" clId="{0D663D4D-DDFA-46C7-86D5-D4C1BBA1A5DB}" dt="2023-09-08T13:55:17.952" v="1260" actId="478"/>
          <ac:picMkLst>
            <pc:docMk/>
            <pc:sldMk cId="3116611456" sldId="302"/>
            <ac:picMk id="5" creationId="{6E4544C3-5B46-4339-9764-DA0CF95BBC25}"/>
          </ac:picMkLst>
        </pc:picChg>
        <pc:picChg chg="mod ord replST">
          <ac:chgData name="Chitambar, Eric" userId="05f873b4-a386-453d-a2e0-769001d3b38e" providerId="ADAL" clId="{0D663D4D-DDFA-46C7-86D5-D4C1BBA1A5DB}" dt="2023-09-08T13:53:48.731" v="1008" actId="962"/>
          <ac:picMkLst>
            <pc:docMk/>
            <pc:sldMk cId="3116611456" sldId="302"/>
            <ac:picMk id="6" creationId="{E324B72A-A147-C138-A5A1-1535B5AD9249}"/>
          </ac:picMkLst>
        </pc:picChg>
        <pc:picChg chg="del">
          <ac:chgData name="Chitambar, Eric" userId="05f873b4-a386-453d-a2e0-769001d3b38e" providerId="ADAL" clId="{0D663D4D-DDFA-46C7-86D5-D4C1BBA1A5DB}" dt="2023-09-08T13:53:59.586" v="1040" actId="478"/>
          <ac:picMkLst>
            <pc:docMk/>
            <pc:sldMk cId="3116611456" sldId="302"/>
            <ac:picMk id="7" creationId="{B47DA85C-C81C-4765-81C2-D7E6FF0AE8E8}"/>
          </ac:picMkLst>
        </pc:picChg>
        <pc:picChg chg="mod ord replST">
          <ac:chgData name="Chitambar, Eric" userId="05f873b4-a386-453d-a2e0-769001d3b38e" providerId="ADAL" clId="{0D663D4D-DDFA-46C7-86D5-D4C1BBA1A5DB}" dt="2023-09-08T13:53:59.586" v="1042" actId="962"/>
          <ac:picMkLst>
            <pc:docMk/>
            <pc:sldMk cId="3116611456" sldId="302"/>
            <ac:picMk id="9" creationId="{6F335113-3913-6D47-1CDD-608E34E3A487}"/>
          </ac:picMkLst>
        </pc:picChg>
        <pc:picChg chg="mod ord replST">
          <ac:chgData name="Chitambar, Eric" userId="05f873b4-a386-453d-a2e0-769001d3b38e" providerId="ADAL" clId="{0D663D4D-DDFA-46C7-86D5-D4C1BBA1A5DB}" dt="2023-09-08T13:54:07.688" v="1075" actId="962"/>
          <ac:picMkLst>
            <pc:docMk/>
            <pc:sldMk cId="3116611456" sldId="302"/>
            <ac:picMk id="11" creationId="{E7C22F11-7E01-3D06-E0D9-9F2F04015B46}"/>
          </ac:picMkLst>
        </pc:picChg>
        <pc:picChg chg="mod ord replST">
          <ac:chgData name="Chitambar, Eric" userId="05f873b4-a386-453d-a2e0-769001d3b38e" providerId="ADAL" clId="{0D663D4D-DDFA-46C7-86D5-D4C1BBA1A5DB}" dt="2023-09-08T13:54:18.974" v="1109" actId="1076"/>
          <ac:picMkLst>
            <pc:docMk/>
            <pc:sldMk cId="3116611456" sldId="302"/>
            <ac:picMk id="13" creationId="{FB7E45BB-E330-9F66-19D0-7196C38EBE56}"/>
          </ac:picMkLst>
        </pc:picChg>
        <pc:picChg chg="mod ord replST">
          <ac:chgData name="Chitambar, Eric" userId="05f873b4-a386-453d-a2e0-769001d3b38e" providerId="ADAL" clId="{0D663D4D-DDFA-46C7-86D5-D4C1BBA1A5DB}" dt="2023-09-08T13:54:30.731" v="1141" actId="1076"/>
          <ac:picMkLst>
            <pc:docMk/>
            <pc:sldMk cId="3116611456" sldId="302"/>
            <ac:picMk id="15" creationId="{54BE9279-EB01-9827-0253-8E0006EC973C}"/>
          </ac:picMkLst>
        </pc:picChg>
        <pc:picChg chg="del mod ord replST">
          <ac:chgData name="Chitambar, Eric" userId="05f873b4-a386-453d-a2e0-769001d3b38e" providerId="ADAL" clId="{0D663D4D-DDFA-46C7-86D5-D4C1BBA1A5DB}" dt="2023-09-08T13:54:56.971" v="1201" actId="478"/>
          <ac:picMkLst>
            <pc:docMk/>
            <pc:sldMk cId="3116611456" sldId="302"/>
            <ac:picMk id="17" creationId="{13B68A66-E8F6-FBAB-7219-19F26E905195}"/>
          </ac:picMkLst>
        </pc:picChg>
        <pc:picChg chg="mod ord replST">
          <ac:chgData name="Chitambar, Eric" userId="05f873b4-a386-453d-a2e0-769001d3b38e" providerId="ADAL" clId="{0D663D4D-DDFA-46C7-86D5-D4C1BBA1A5DB}" dt="2023-09-08T13:54:56.973" v="1203" actId="962"/>
          <ac:picMkLst>
            <pc:docMk/>
            <pc:sldMk cId="3116611456" sldId="302"/>
            <ac:picMk id="19" creationId="{441D457E-8896-71AB-DC96-26784DAC9D01}"/>
          </ac:picMkLst>
        </pc:picChg>
        <pc:picChg chg="mod ord replST">
          <ac:chgData name="Chitambar, Eric" userId="05f873b4-a386-453d-a2e0-769001d3b38e" providerId="ADAL" clId="{0D663D4D-DDFA-46C7-86D5-D4C1BBA1A5DB}" dt="2023-09-08T13:55:05.331" v="1233" actId="1076"/>
          <ac:picMkLst>
            <pc:docMk/>
            <pc:sldMk cId="3116611456" sldId="302"/>
            <ac:picMk id="21" creationId="{DE1A38EF-B343-751D-2473-60EB1B7E4D50}"/>
          </ac:picMkLst>
        </pc:picChg>
        <pc:picChg chg="mod ord replST">
          <ac:chgData name="Chitambar, Eric" userId="05f873b4-a386-453d-a2e0-769001d3b38e" providerId="ADAL" clId="{0D663D4D-DDFA-46C7-86D5-D4C1BBA1A5DB}" dt="2023-09-08T13:55:17.952" v="1262" actId="962"/>
          <ac:picMkLst>
            <pc:docMk/>
            <pc:sldMk cId="3116611456" sldId="302"/>
            <ac:picMk id="23" creationId="{73D99A2D-B373-3EF7-EE12-22DD2C826F13}"/>
          </ac:picMkLst>
        </pc:picChg>
        <pc:picChg chg="del">
          <ac:chgData name="Chitambar, Eric" userId="05f873b4-a386-453d-a2e0-769001d3b38e" providerId="ADAL" clId="{0D663D4D-DDFA-46C7-86D5-D4C1BBA1A5DB}" dt="2023-09-08T13:54:07.688" v="1073" actId="478"/>
          <ac:picMkLst>
            <pc:docMk/>
            <pc:sldMk cId="3116611456" sldId="302"/>
            <ac:picMk id="28" creationId="{BDAA4C63-087F-48E2-907D-4BF23508988B}"/>
          </ac:picMkLst>
        </pc:picChg>
        <pc:picChg chg="del mod">
          <ac:chgData name="Chitambar, Eric" userId="05f873b4-a386-453d-a2e0-769001d3b38e" providerId="ADAL" clId="{0D663D4D-DDFA-46C7-86D5-D4C1BBA1A5DB}" dt="2023-09-08T13:54:15.853" v="1106" actId="478"/>
          <ac:picMkLst>
            <pc:docMk/>
            <pc:sldMk cId="3116611456" sldId="302"/>
            <ac:picMk id="30" creationId="{920CE438-E656-4B28-B58E-D34D1B688B91}"/>
          </ac:picMkLst>
        </pc:picChg>
        <pc:picChg chg="del">
          <ac:chgData name="Chitambar, Eric" userId="05f873b4-a386-453d-a2e0-769001d3b38e" providerId="ADAL" clId="{0D663D4D-DDFA-46C7-86D5-D4C1BBA1A5DB}" dt="2023-09-08T13:54:26.780" v="1138" actId="478"/>
          <ac:picMkLst>
            <pc:docMk/>
            <pc:sldMk cId="3116611456" sldId="302"/>
            <ac:picMk id="32" creationId="{AB718B7C-2F10-49C8-92E0-6A35916B319A}"/>
          </ac:picMkLst>
        </pc:picChg>
        <pc:picChg chg="del mod">
          <ac:chgData name="Chitambar, Eric" userId="05f873b4-a386-453d-a2e0-769001d3b38e" providerId="ADAL" clId="{0D663D4D-DDFA-46C7-86D5-D4C1BBA1A5DB}" dt="2023-09-08T13:54:50.245" v="1171" actId="478"/>
          <ac:picMkLst>
            <pc:docMk/>
            <pc:sldMk cId="3116611456" sldId="302"/>
            <ac:picMk id="34" creationId="{D12A734E-BF12-4E09-94D1-1E98669D2533}"/>
          </ac:picMkLst>
        </pc:picChg>
        <pc:picChg chg="del mod">
          <ac:chgData name="Chitambar, Eric" userId="05f873b4-a386-453d-a2e0-769001d3b38e" providerId="ADAL" clId="{0D663D4D-DDFA-46C7-86D5-D4C1BBA1A5DB}" dt="2023-09-08T13:55:03.576" v="1230" actId="478"/>
          <ac:picMkLst>
            <pc:docMk/>
            <pc:sldMk cId="3116611456" sldId="302"/>
            <ac:picMk id="36" creationId="{F5B89302-24ED-4CA1-8DD6-C13B8D5EC682}"/>
          </ac:picMkLst>
        </pc:picChg>
      </pc:sldChg>
      <pc:sldChg chg="delSp modSp add mod">
        <pc:chgData name="Chitambar, Eric" userId="05f873b4-a386-453d-a2e0-769001d3b38e" providerId="ADAL" clId="{0D663D4D-DDFA-46C7-86D5-D4C1BBA1A5DB}" dt="2023-09-08T13:58:57.900" v="1321" actId="962"/>
        <pc:sldMkLst>
          <pc:docMk/>
          <pc:sldMk cId="387403628" sldId="303"/>
        </pc:sldMkLst>
        <pc:picChg chg="del mod ord replST">
          <ac:chgData name="Chitambar, Eric" userId="05f873b4-a386-453d-a2e0-769001d3b38e" providerId="ADAL" clId="{0D663D4D-DDFA-46C7-86D5-D4C1BBA1A5DB}" dt="2023-09-08T13:58:57.900" v="1319" actId="478"/>
          <ac:picMkLst>
            <pc:docMk/>
            <pc:sldMk cId="387403628" sldId="303"/>
            <ac:picMk id="4" creationId="{1F151690-7C08-4AE6-9E66-2F75EF295BBB}"/>
          </ac:picMkLst>
        </pc:picChg>
        <pc:picChg chg="del">
          <ac:chgData name="Chitambar, Eric" userId="05f873b4-a386-453d-a2e0-769001d3b38e" providerId="ADAL" clId="{0D663D4D-DDFA-46C7-86D5-D4C1BBA1A5DB}" dt="2023-09-08T13:58:46.271" v="1288" actId="478"/>
          <ac:picMkLst>
            <pc:docMk/>
            <pc:sldMk cId="387403628" sldId="303"/>
            <ac:picMk id="6" creationId="{B671A620-C6BE-4410-A3CC-1D14BE75CDE6}"/>
          </ac:picMkLst>
        </pc:picChg>
        <pc:picChg chg="mod ord replST">
          <ac:chgData name="Chitambar, Eric" userId="05f873b4-a386-453d-a2e0-769001d3b38e" providerId="ADAL" clId="{0D663D4D-DDFA-46C7-86D5-D4C1BBA1A5DB}" dt="2023-09-08T13:58:57.900" v="1321" actId="962"/>
          <ac:picMkLst>
            <pc:docMk/>
            <pc:sldMk cId="387403628" sldId="303"/>
            <ac:picMk id="7" creationId="{5D818AAC-74F1-EC30-EF52-37C8C43B3EDA}"/>
          </ac:picMkLst>
        </pc:picChg>
      </pc:sldChg>
    </pc:docChg>
  </pc:docChgLst>
</pc:chgInfo>
</file>

<file path=ppt/ink/ink1.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9-08T15:05:51.405"/>
    </inkml:context>
    <inkml:brush xml:id="br0">
      <inkml:brushProperty name="width" value="0.05292" units="cm"/>
      <inkml:brushProperty name="height" value="0.05292" units="cm"/>
      <inkml:brushProperty name="color" value="#FF0000"/>
    </inkml:brush>
  </inkml:definitions>
  <inkml:trace contextRef="#ctx0" brushRef="#br0">10553 6900 3679 0,'-3'0'320'0,"1"0"-320"16,1 0 0-16,-1 0 0 0,2 0 576 0,-2 0 32 16,-1 0 16-16,0 0 0 0,-4-2 272 0,3 2 48 15,0-2 16-15,0 2 0 0,2 0 288 0,-1 0 64 16,3-2 16-16,-1 2 0 0,1 0-160 0,1 0-16 15,0 0-16-15,1 0 0 0,-1 0-112 0,0 0 0 16,0 0-16-16,1 0 0 0,-1 0 176 0,0 0 32 16,0-3 16-16,1 3 0 0,0 0-208 0,0-1-32 15,1 1-16-15,-3 0 0 0,0 0-304 0,0 0-64 16,0 0-16-16,0 0 0 0,0 0-336 0,49-16-64 0,-49 16 0 0,0 0-16 16,0 0-48-16,55-12 0 0,-55 12 0 0,0 0 0 15,0 0-128-15,58-15 160 0,-58 15-160 0,0 0 160 16,0 0-160-16,58-4 160 0,-58 4-160 0,0 0 160 15,0 0 32-15,56 4 16 0,-56-4 0 0,0 0 0 16,0 0 48-16,53 6 0 0,-53-6 0 0,0 0 0 16,0 0-96-16,57 6-16 0,-57-6 0 0,0 0 0 15,0 0 0-15,67 0 0 0,-67 0 0 0,0 0 0 16,53 0 240-16,-53 0 32 0,0 0 16 0,0 0 0 16,65 6-80-16,-65-6-16 0,0 0 0 0,0 0 0 15,58 16-128-15,-58-16-16 0,0 0-16 0,0 0 0 16,49 22-176-16,-49-22 192 0,0 0-192 0,0 0 192 15,0 0-192-15,53 22 0 0,-53-22 0 0,0 0 128 16,0 0-128-16,50 10 0 0,-50-10 0 0,0 0 0 0,0 0 0 0,64-4 0 16,-64 4 0-16,0 0 0 0,55-11 128 0,-55 11 0 15,0 0 0-15,66-14 0 0,-66 14 32 0,0 0 0 16,71-12 0-16,-71 12 0 0,0 0-160 0,63-10 0 16,-63 10 144-16,0 0-144 0,54-6 0 0,-54 6 0 15,0 0 0-15,0 0 128 0,57-4-128 0,-57 4 0 16,0 0 0-16,0 0 0 0,51-2 0 0,-51 2 0 15,0 0 0-15,0 0 0 0,52-4 0 0,-52 4 0 0,0 0 0 0,0 0 0 16,55-5 0-16,-55 5 0 16,0 0 0-16,0 0 0 0,52-7 0 0,-52 7 0 15,0 0 0-15,0 0 0 0,52-7 160 0,-52 7-32 16,0 0-128-16,0 0 192 0,55-3-192 0,-55 3 128 0,0 0-128 16,0 0 0-16,57-3 0 0,-57 3 0 15,0 0 0-15,0 0 0 0,58 3 0 0,-58-3 0 0,0 0 0 0,0 0 0 16,0 0 0-16,65 0 0 0,-65 0 0 0,0 0 0 15,0 0 0-15,0 0 0 0,57-3 0 0,-57 3 0 16,0 0 0-16,0 0 0 0,0 0 128 0,0 0-128 16,56-4 128-16,-56 4-128 0,0 0 176 0,0 0-176 15,0 0 160-15,0 0-160 0,59-12 128 0,-59 12-128 16,0 0 0-16,0 0 0 0,0 0 128 0,59-6-128 16,-59 6 0-16,0 0 0 0,0 0 0 0,57 0 0 15,-57 0 0-15,0 0 0 0,0 0 0 0,53 6 0 16,-53-6 0-16,0 0 0 0,0 0 0 0,52 10 0 15,-52-10 0-15,0 0 0 0,0 0 0 0,53 4 0 0,-53-4 0 0,0 0 0 16,0 0 128-16,0 0-128 0,53-13 0 0,-53 13 160 16,0 0-160-16,0 0 160 0,0 0-32 0,0 0-128 15,42-19 192-15,-42 19-64 0,0 0-128 0,0 0 0 16,0 0 0-16,0 0 128 0,0 0-128 0,52-13 0 16,-52 13 0-16,0 0 0 0,0 0 800 0,0 0 176 15,0 0 48-15,0 0 0 0,0 0-32 0,0 0 0 16,53 9 0-16,-53-9 0 15,0 0-2752-15,0 0-544 0,0 0-128 0,0 0-17744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 units="1/cm"/>
          <inkml:channelProperty channel="Y" name="resolution" value="30.85714" units="1/cm"/>
          <inkml:channelProperty channel="T" name="resolution" value="1" units="1/dev"/>
        </inkml:channelProperties>
      </inkml:inkSource>
      <inkml:timestamp xml:id="ts0" timeString="2021-02-12T16:12:47.675"/>
    </inkml:context>
    <inkml:brush xml:id="br0">
      <inkml:brushProperty name="width" value="0.05292" units="cm"/>
      <inkml:brushProperty name="height" value="0.05292" units="cm"/>
      <inkml:brushProperty name="color" value="#FF0000"/>
    </inkml:brush>
  </inkml:definitions>
  <inkml:trace contextRef="#ctx0" brushRef="#br0">16969 4392 0,'17'-18'141,"1"18"-110,-18-17-15,18-18 0,-1 17 15,1 0 125,-1 18-125,1 0-15,17 0 0,-17 0-1,0 0-15,-1 0 16,1 0-16,0 0 15,-1 0 1,-17 18 0,18-18-1,-1 0 1,1 0 0,0 0-1,-1 0 1,1 0-1,0 0 1,-1 0 0,1 0 15,0 0-15,-1 0-16,1 0 15,17 0-15,0 0 16,1 0-16,-1 0 15,-17 0-15,17 0 16,18 0-16,-18 0 16,0 0-16,-17 0 15,17 0-15,1 0 16,-19 0-16,18 0 16,-17-18-16,0 18 15,-1 0-15,1 0 16,35 0-16,-35 0 31,17 0-31,0 0 0,0 0 16,-17 0-16,53 0 15,-18 0-15,-18 0 16,0 0 0,18-17-16,0-19 15,-35 36-15,-1 0 16,18 0-16,1 0 15,17 0-15,-18 0 16,18 0-16,-18 0 16,36 0-16,-18 0 15,-18 0-15,0 0 16,0 0-16,18 0 16,-17 0-16,-19-17 15,1 17-15,17-18 16,-17 18-16,-1 0 15,36 0-15,-17 0 16,-1 0-16,-17-18 16,-1 18-1,54 0-15,-18 0 16,-18 0-16,0 0 16,1 0-1,-1 0-15,-18 0 0,1 0 16,17 0-1,-35-17 1,18 17-16,17 0 16,-35-18-16,36 18 15,-19 0-15,1 0 16,17 0-16,0 0 16,1 0-1,-19 0-15,1 0 16,17 0-1,53 0 1,-35 0-16,-17 0 16,17 0-16,-18 18 15,0-18-15,18 0 16,-18 0 0,-17 0-16,0 0 15,-1 0 1,1 0-16,-1 0 15,19 0-15,-1 0 16,36 0 0,-54 0-1,1 0 1,0 0-16,-1 0 16,18 0 15,1 17-31,-1-17 15,-17 0-15,17 0 16,0 0-16,-17 0 31,-1 0 1,1 36 46,0-19-47,-1 1-15,19 0 30,-36-1-30,17-17 0,1 0 31,-18 18-47,18-18 31,-1 18-16,-17-1-15,18-17 16,-18 18 15,0 17-31,0-17 16,0-1 0</inkml:trace>
  <inkml:trace contextRef="#ctx0" brushRef="#br0" timeOffset="98033.6">16898 5045 0,'18'0'156,"-1"17"-125,-17 1-15,18-18-1,-18 18 1,18-18-16,-1 17 16,1-17-1,0 0-15,-1 0 16,18 18 0,-17-18 15,-18 18-31,18-18 0,-1 0 15,1 0-15,17 0 16,-17 0 0,0 0 15,-1 0-15,1 0-1,-1 0 1,1 0-16,0 0 0,-1 0 15,1 0 1,0 0 0,-1 0-1,1 0-15,17 0 32,-17 0-17,0 0 95</inkml:trace>
  <inkml:trace contextRef="#ctx0" brushRef="#br0" timeOffset="101665.57">18009 4974 0,'0'18'78,"0"-1"-78,0 1 15,0 0 1,0 17 15,18-35-15,17 0 0,-17 18-1,0-1 1,-1-17-1,1 0 1,17 0 0,-17 0-16,17 0 15,53 0-15,-35 0 16,0 0-16,-18 0 16,18 0-16,-18 0 15,18 0-15,0 0 16,-35 0-16,0 0 15,-1 0 64,19 0-64,-19 0 1,1 0-16,-1 0 15,1 0 17,0 0 93</inkml:trace>
  <inkml:trace contextRef="#ctx0" brushRef="#br0" timeOffset="131579.79">10989 6703 0,'18'0'47,"17"0"-47,18 0 16,0 0-16,0 0 15,-18 0-15,36 0 16,-19-18-16,54 1 16,-18 17-16,-35 0 15,71 0-15,-54 0 16,36 0-16,0 0 15,-18 0 1,36 0-16,-54 0 16,36 0-16,-18 0 15,-35 0-15,35 0 0,-52 0 16,34 0 0,-17 0-16,0 0 15,0 0-15,-35 0 16,35 0-16,0 0 15,17 0-15,-35 0 16,36 0-16,-36 0 16,18 0-16,18 0 15,17 0-15,-18 0 16,1 0-16,-18 0 16,17 0-16,-17 0 15,0 0-15,0 0 16,18 0-16,-18 0 15,17 0-15,1 0 16,17 0-16,0 17 16,-17-17-1,-1 18-15,1-18 16,52 0 0,-70 17-16,35-17 15,-35 18-15,0-18 16,-17 0-16,16 0 15,19 0-15,0 0 16,-36 0-16,18 0 16,17 0-16,-17 0 15,0 0-15,0 0 16,0 18-16,0-18 16,0 0-16,0 0 15,-36 0-15,36 0 16,-17 0-1,16 0-15,1 0 16,0 0-16,-17 17 16,-1-17-16,18 0 15,-18 0-15,36 0 0,-1 0 16,1 0 0,52 0-16,1 0 15,-1 0-15,-17 0 16,0 0-16,-18 0 15,-17 0-15,-1 0 16,18 0-16,-17 0 16,-1 0-16,-17 0 15,0 0-15,18 0 16,-18 0-16,0 0 16,0 0-1,-1 0-15,19 0 0,-18 0 16,0 0-16,0 0 15,-18 0-15,53 0 16,-35 0 0,-18 0-16,36 0 15,0 0-15,-19 0 16,1 0-16,0 0 16,-17 0-16,16 0 0,-16 0 15,-19 0 1,1 0-16,35 0 15,-35 0-15,35 0 16,-36 0-16,1 0 16,70 0-16,-53 0 15,1 0-15,34 0 16,-17 0-16,-18 0 16,18 0-16,-18 0 15,18 0 1,18 0-16,-18 0 0,0 0 31,17 0-31,-34 0 16,-1 0-16,18 0 15,0 0-15,-36-17 16,54 17-16,-36 0 16,0-18-16,1 18 15,17 0-15,0 0 16,-18 0-16,0 0 15,-17 0-15,17 0 16,0 0-16,18 0 16,18 0-16,-36 0 15,18 0 1,18 0-16,-19 0 0,1 0 16,0 0-16,0 0 15,-17 0-15,16 0 16,-34 0-16,17 0 15,1 0 1,52 0-16,-53 0 16,18 0-16,-35 0 15,52 0-15,-17 0 16,-18 0-16,1 0 0,34 0 16,-52 0-1,35 0-15,0 0 16,-18 0-16,18 0 15,-18 0-15,0 0 16,36 0-16,17-18 16,-35 18-16,0 0 15,0 0-15,53-35 16,-36 35-16,-52 0 16,17 0-1,18 0-15,-18 0 16,18 0-16,-17 0 0,34 0 15,-35 0-15,36 0 16,0 0-16,-18 0 16,-1 0-1,1-17-15,-35 17 16,53 0-16,-1 0 16,-17 0-16,0 0 15,0 0-15,-18 0 16,-17 0-16,17 0 15,-17 0-15,17-36 16,-17 36 0,-1 0-1,1 0-15,0 0 16,-1 0-16,18 0 16,-17 0 15,0 0-16,-1 0 1,1 0 0,0 0 46,-1 0-46,1 0-1,0 0 1,-1 0 0,1 0-1,-1 0 1,19 0 0,-19 0-1,19 0-15,-19 0 16,1 0-1,0 0-15</inkml:trace>
  <inkml:trace contextRef="#ctx0" brushRef="#br0" timeOffset="-170754.95">12418 12559 0,'35'0'62,"0"0"-46,-17-18-1,-18 1 1,35-19-16,-17 36 16,0-17-16,-1-1 15,1 0 16,-18 1-31,0 52 204,0-17-204,0 17 15,0 18-15,0-18 16,0 18-16,0-35 15,0 17 1,0 36-16,0-54 16,0 18-16,0-17 15,0 0 1,0-1 0,0 1-1,0 0 1,0-1-16,0 1 31,0 0-31,0-1 16,0 1-1,-18 17 17,18-17-32,0-1 15,-35 1-15,17 17 16,1 1-16,17-19 31,0 1-31,-18-18 0,18 18 16,-18-18 62,1 0-78,-1-36 31,18 1-31,0-18 16,0-17-16,0 52 15,0-35-15,0 18 16,0-18-16,35 0 16,-35 35-1,18-17-15,0 0 0,-18 17 16,17-17-16,1-18 15,-18 35 1,0 1-16,0-1 16,0-17-1,0 17-15,0 0 16,0-17-16,0 17 16,0 1 15,18-1 16,-1 18-32,1 0 17,-1-17-17,1 17 16,0 0-31,-1 0 16,19 0 15,-19 0 1,1-18-17,0 18 63,-1 0-78,1 0 47,-1 0-31,1 0-1,0 0-15,17 18 16,-17 17-16,-1-35 16,-17 17-16,18-17 15,0 18 1,-18 0 0,35-1-1,-35 1-15,0 0 16,0 17-16,0 0 15,0-17 17,0-1-17,0 1 1,0 0-16,0-1 16,0 1-1,0 0 1,0-1-16,-18-17 15,1 0 1,-1 0-16,-17 0 16,35 18-16,-18-18 15,0 0-15,1 0 16,-1 0 0,0 0-1,-17 0 1,18 0-1,-1 0 1,0 0-16,1 0 47,-1 0-31,0 0-1,1 0 1,17-18 156</inkml:trace>
  <inkml:trace contextRef="#ctx0" brushRef="#br0" timeOffset="-169021.07">13370 12259 0,'0'-18'16,"-17"36"47,-1-18-48,0 18 16,1-1-15,-1 1 0,18 0-16,-18-1 15,18 1-15,-17-18 16,-1 18-16,1-1 31,17 1-31,-36-1 16,36 1 15,-17 17-15,17-17 31,0 0-32,0-1 1,0 1-1,0 0 1,0 17 0,0-18-1,0 1-15,35 0 32,-17-18-1,-18 35-16,35-35 1,-35 18 0,17-18-16,1 0 31,0 0 0,-18 17-15,17-17-1,1 0 17,0 0 30,-18 18-46,17-18 46,1 18-46,-18-1 62,18-17-62</inkml:trace>
  <inkml:trace contextRef="#ctx0" brushRef="#br0" timeOffset="-167178.65">13547 12718 0,'17'0'79,"-17"-18"-64,18-17 1,0-1-1,-1 1 1,-17 18-16,18-1 16,-18 0-1,0 1-15,0-1 16,0 0-16,0 1 31,0-1-15,0 0-16,35 1 15,-35-18 1,0 52 281,0 1-281,0-1-16,0 1 15,0 0-15,0-1 16,0 1-1,0 0 1,0 17 0,0 0-1,0-17 1,0-1 0,0 1-16,0 0 46,18-1 33,-1-17-1,-17 18-78,18-18 15,0 18 1,-1-18 15,1 0 0,-18 17 1,18-17-32</inkml:trace>
  <inkml:trace contextRef="#ctx0" brushRef="#br0" timeOffset="-166033.18">13511 12559 0,'18'0'62,"0"0"-46,-1 0-16,1 0 31,0 0-15,-1 0-16,1 0 31,0 0-31,17 0 16,-18 0-1,1 0-15,0 0 16,-1 0 0,1 0 31,17 0 109,-17 0 109</inkml:trace>
  <inkml:trace contextRef="#ctx0" brushRef="#br0" timeOffset="-164435.12">13935 12065 0,'17'0'16,"1"0"-16,0 0 15,-1 0 17,-17 18-32,36-18 15,-19 35 1,18-17-16,-17-1 15,-18 1 1,35-1-16,-17 1 0,17 17 16,1-17-1,-36 0 1,17-18-16,-17 17 16,18 1-1,0-18-15,-18 18 16,0-1-1,0 1 17,0 17-32,0-17 15,0-1 1,0 1-16,17 0 16,-17-1-16,0 1 15,0 0 1,0 17 15,0-17-15,0-1-1,0 1 1,0-1 0,0 19-1,0-19 1,0 1-1,-17-18 1,17 35-16,0-17 16,-18-18-1,18 18 1,0-1 0,-18-17-16,1 18 46,-1 17-14,0-35-17,1 0 1,17 18 0,-18-18-1</inkml:trace>
  <inkml:trace contextRef="#ctx0" brushRef="#br0" timeOffset="-163481.95">14517 12471 0,'17'0'15,"19"0"1,-19 0 0,1 0-1,0 0 1,-1 0 0,1 0-16,17 0 15,-17 0 1,-1 0-1,1 0-15,0-18 16,-1 18 0</inkml:trace>
  <inkml:trace contextRef="#ctx0" brushRef="#br0" timeOffset="-162622.29">14517 12665 0,'17'0'31,"19"0"-15,-19 0 0,19 0-16,-19 0 15,1 0-15,17 0 31,0 0-31,-17 0 16,0 0 0,-1 0 15,1 0-15,0 0 15,-1 0 141,1 0-172</inkml:trace>
  <inkml:trace contextRef="#ctx0" brushRef="#br0" timeOffset="-141485.12">15558 12418 0,'-18'0'109,"0"0"-93,1 0 0,-1 0-1,0 0-15,1 0 16,-1 0-1,18 17 1,-18 1-16,1 0 16,-1-1-1,0 1 1,-17 0 15,35-1-31,0 1 16,0 0-1,-17-18-15,17 17 16,0 1 0,0-1 15,0 1-15,0 0-1,0-1 1,0 1 15,17 0-15,1-18-1,-1 0 1,1 0 0,0 0-16,-1 0 0,1 0 31,0 0-31,-1 0 15,19 0 1,-19 0 0,1-18-16,-18 0 15,18 18-15,-18-17 16,0-1 0,0 0-16,0-17 15,17 18 1,-17-1-16,0 0 31,18 1-15,-18-1 15,0-17 0,0 17 0,0 53 204,-18-17-220,18 35 1,0-18-16,0 18 16,0-18-16,0-17 15,0 0-15,0-1 16,0 36-16,0-18 16,0 1-1,0-19 1,0 19-16,0-19 15,0 19 1,18-1-16,-18-17 16,0-1-1,0 1 1,0-1-16,0 1 16,0 0-1,0 17 1,0-17-1,0-1 1,0 1 15</inkml:trace>
  <inkml:trace contextRef="#ctx0" brushRef="#br0" timeOffset="-139809.81">15610 13194 0,'18'0'47,"17"18"-47,-17-18 16,17 0-1,-35 17 1,18-17 0,0 0 15,-1 0-15,1 35-1,-1-35 16,-17-17 110,0-1-125,0 1 31,0-1-32,0-35 1</inkml:trace>
  <inkml:trace contextRef="#ctx0" brushRef="#br0" timeOffset="-137119.92">15716 12929 0,'0'-17'78,"0"-19"-63,18 19 1,-18-1 0,0-17-1,0 17-15,0 1 16,0-1 15,18 0-15,-18 1 15,0-1 125,17 18-140,1 0 15,-1 35-31,1-17 0,17 0 16,-35-1-1,18 1 1,-18-1-16,18-17 203,-18-35-172,0 18 1,0-1-17,17 18 423,1 0-313,0 0-94,-1 0 0,18 0-15,-35 18-1,18-18-15,-18 35 16,18-18-16,-18 1 16,17 0-16,-17-1 15,0 1 1,0 0 15,18-1-31,-18 1 453,18-18-375,-18 18-62,17-18 0,-34-71 109,17 36-125,-36-1 15</inkml:trace>
  <inkml:trace contextRef="#ctx0" brushRef="#br0" timeOffset="-135584.98">15681 12206 0,'0'-18'31,"18"18"0,17 0-15,-17 0 0,34 0 15,-34 0-31,0 0 16,-1 0-1,1 0 1,0 0 15</inkml:trace>
  <inkml:trace contextRef="#ctx0" brushRef="#br0" timeOffset="-134477.81">15787 12083 0,'0'17'78,"0"19"-78,0-19 15,0 18 1,0 1 15,0-19-15,0 1 0,0 0 30,0-1-30,0 1 15,17 0-15,-17-1 0,0 1 452,18-18-452</inkml:trace>
  <inkml:trace contextRef="#ctx0" brushRef="#br0" timeOffset="-133597.31">16051 12294 0,'18'0'78,"35"0"-78,-35 0 31,-1 0-15,1 0-16,0 0 31,-1 0-16,1 0-15,-1 0 16,1 0-16</inkml:trace>
  <inkml:trace contextRef="#ctx0" brushRef="#br0" timeOffset="-132645.56">16369 12118 0,'18'0'16,"-18"18"15,17-18-31,-17 17 16,0 1-1,0-1 1,0 19-1,0-1-15,0-17 32,0 17-17,0-17 1,0-1 109,0 1-94,0 0 0,0-1-31,0 1 16,0-1 0,18-17 15</inkml:trace>
  <inkml:trace contextRef="#ctx0" brushRef="#br0" timeOffset="-125105.4">13600 12418 0,'17'0'47,"1"0"0,-18 17-32,0 19 1,0-19-16,18 19 15,-18-19-15,0 1 16,0 0-16,0-1 31,17 18-31,1-17 32,-1-18-32,-17 18 15,0 17 79,0-17-78,0-1 62,18-17-78,-18 18 31,0 17 16,0-17-47,0-1 15,0 1 1,0 0 0,0-71 109,0 35-110,0 1 1,0-1-16,0-17 16,0-1-16,0 19 15,0-1-15,0-17 16,0 17-1,0 1 1,0-1 0,0 0-1,0 1 1,0-1-16,0 0 16,0 1 15,0 34 63,-18 1-79,18 17 1,0 53-1,-17-52-15,17-19 16,0 36-16,0-35 16,0 0-1,0-1 48,-18 1 93,18-36-125,0 1-15,0-1-16,0 0 16,0-35-16,0 36 15,0-19-15,0 19 16,0-18-1,0-1 1,0 19-16,0-1 16,0 0-1,18 1 17,-18-1-32,0 0 46,0 36 267,0 0-297,0-1-1,0 19 1,0-19-16,0 1 15,0 0-15,0 17 16,0-18 0,0 1 15,0 0-15,0-1-1,0 19 1,0-19-1,0 1 17,0-36 186,0-35-202,0 36-16,0-1 16,0-17-16,0-18 15,0 35 1,-18-17-16,18 17 16,0 1-1,0-1 32,0 0-31,0 1-1,0-1-15</inkml:trace>
  <inkml:trace contextRef="#ctx0" brushRef="#br0" timeOffset="-122667.34">16880 12294 0,'-17'0'78,"-1"0"-62,18 18 0,-17-18-16,-1 18 31,-17-1-16,35 1 1,-18 0 0,0-1-16,1 18 31,17-17 0,-18 0-15,18-1 15,0 1 0,0 0-15,-18-1-16,18 1 16,0 0-1,0-1-15,0 1 16,0-1-1,0 1 1,0 0 0,0-1-1,0 1 1,0 0 0,0-1-16,0 1 31,0 0-31,0-1 31,18-17 0,-18 18 1,18-1-17,-18 1 1,17-18-1,1 18 1,0-18 31,-1 0-16,1 0-15,0 0-1,-1 17 142</inkml:trace>
  <inkml:trace contextRef="#ctx0" brushRef="#br0" timeOffset="-117407.72">17321 12594 0,'-35'0'125,"17"0"-109,1 0 15,-1 0 0,1 0 0,-1 18 16,18-1-31,-18-17 0,18 18-16,0 0 31,-17 17-16,-19-17 1,36-1 0,0 1-1,0 0 1,0-1 0,0 1-1,0-1 16,18-17 1,0 0-17,-1 0 1,1 0-16,0 0 16,17 0-1,0 0 1,-17 0-1,-1 0-15,1-35 16,0 18-16,-1-1 16,-17 0-1,18 18-15,-18-17 16,18-1-16,-18 0 16,0 1 15,0-1 16,0 0 78,0 36 156,0 0-265,0 17-1,0-17 1,0 17-16,0 0 15,0 0 1,0-17 0,0 0-1,0-1 1,0 1 0,0 17-1,0-17 1,0 0-16,0-1 15,0 1-15,0 0 32,0-1-32,0 36 15,0-35-15,0-1 32,17 1-17,-17 0 16,0-1 1,18 1-17,0 0 17,-1-18-1,1 0-16,-1 0 1,19 0 0,-19 0-16,1 0 31,0 0-15,-1 0-16,-17-18 15,18 0 1,0 1 15,-1 17-15,-34-36 77</inkml:trace>
  <inkml:trace contextRef="#ctx0" brushRef="#br0" timeOffset="-116474.97">17657 12806 0,'0'-18'31,"17"18"0,1 0-31,-1 0 16,19 0 0,-19 0-1,1 0 1,0 0-16,-1 0 15,1 0 64,0 0-79,-1 0 31</inkml:trace>
  <inkml:trace contextRef="#ctx0" brushRef="#br0" timeOffset="-115905.08">17780 12788 0,'0'18'31,"0"-1"-15,0 1-1,0 17 1,0-17-1,18-18-15,-18 18 16,0-1 0,0 19-1,0-19 1,0 1 0,0 0-1,0-1-15,0 1 16,-18-18 124</inkml:trace>
  <inkml:trace contextRef="#ctx0" brushRef="#br0" timeOffset="-115199.25">17727 13053 0,'18'0'63,"17"0"-48,-17 0-15,-1 0 16,1 0-16,0 0 16,-1 0-1,1 0 1,-1 0 0,1 0-1,0 0 1,-1-18 203,1 18-219</inkml:trace>
  <inkml:trace contextRef="#ctx0" brushRef="#br0" timeOffset="-114133.02">18203 12471 0,'18'0'78,"0"0"-62,-1 0-1,36 0-15,-18 0 16,-17 0-16,0 0 16,-1 0-1,1 0 1,0 0-16,-1 0 15,1 0 1,17 0 0</inkml:trace>
  <inkml:trace contextRef="#ctx0" brushRef="#br0" timeOffset="-113372.39">18397 12383 0,'0'17'31,"0"1"-31,0-1 16,0 1-1,0 0 1,0-1 0,0 1-16,0 0 0,0-1 15,0 1 1,0 0-1,0 17 1,0-18 0,0 1 218</inkml:trace>
  <inkml:trace contextRef="#ctx0" brushRef="#br0" timeOffset="-110870.8">19068 12383 0,'-18'0'94,"0"0"-63,1 0-15,-1 0 0,18 17-16,-18-17 15,1 18 1,-1-18-16,1 17 15,-1 1 1,0 0 0,1-18 31,17 17-32,-18 1 16,18 0-15,0-1-16,0 1 16,0 0 15,0-1-31,0 1 31,18-18 0,-1 17-15,1-17 0,0 0-1,-1 0 17,1 0-32,-1 0 15,1 0-15,17 0 16,-17 0-1,0 0 1,-1-17-16,-17-18 16,18 35-1,-18-36-15,18 19 16,-18-1 0,0 0-16,0 1 15,0-1 1,0 0 62,-18 36 78,0 17-140,18-17-16,0 17 15,0 1-15,0-19 32,0 1-32,0-1 15,0 1-15,0 0 0,0-1 16,0 19 0,0-19-16,0 1 15,0 0-15,0-1 16,0 1-1,0-1 1,0 1-16,0 0 31,0 17 16,0-17-16,0-1 1,18-17 15,17 0-32,-35 18 1,18-18 31,-1 0-32,1 0 1,17 0 0,-17 0-1,0 0 16,-18-18 79,0 1-79</inkml:trace>
  <inkml:trace contextRef="#ctx0" brushRef="#br0" timeOffset="-108047.3">19526 12629 0,'-17'0'94,"-1"0"-78,0 0-1,1 0 1,-1 0 0,0 0-1,1 0 32,-1 0-31,1 18 31,17 0-32,0-1 32,0 1-16,0 0-15,0-1 0,0 1-1,0 0 16,0-1-31,17 1 16,-17-1 0,18 1-16,-1-18 78,1 0-47,0 0-15,-1 0-1,1 0 1,0 0 46,-1 0-30,-34 0 77,-1 0-78,0-18 79,1 1-79,-1-1 63,53 18 203,-17 0-282,0 0-15,-1 0 16,1 0 312,17 0-297,-17 0 0,-1 0-31,1 0 16,0 0-16</inkml:trace>
  <inkml:trace contextRef="#ctx0" brushRef="#br0" timeOffset="-106287.2">19544 12188 0,'35'0'94,"-17"18"-79,17 17-15,0-17 16,1 0 0,-19-18-1,-17 17-15,36 1 16,-36 0 0,17-1-16,18 1 15,-17 0-15,0 17 16,-1-18-1,1-17 1,0 18 0,-18 0 15,0 17-15,17-35-16,1 35 15,-18-17 16,18 0-31,-18-1 16,17 1 0,-17-1-16,0 1 15,18 17 1,-18-17-16,18 17 16,-18-17-1,0 0-15,0-1 16,0 1-1,0 17 1,0 0 0,0-17-1,0 0-15,0-1 32,0 1-17,0 0-15,0-1 16,0 1 15,0 0-31,0-1 31,-18 1-31,18-1 16,-18-17 0,1 0-1,17 18 79,-18-18-94,18 18 31,-18 17 16,1-35-31,-1 0 140,0 0-78,-17 0 16</inkml:trace>
  <inkml:trace contextRef="#ctx0" brushRef="#br0" timeOffset="-98343.14">11359 10195 0,'18'0'63,"0"0"-48,17 0 1,0 0-16,-17 0 15,0 0-15,17 0 16,-18 0 0,1 0-1,0 0 17,17 0-1,-17 0-16,-18 18 17,0 0-32,0-1 15</inkml:trace>
  <inkml:trace contextRef="#ctx0" brushRef="#br0" timeOffset="-97641.16">11377 10336 0,'0'18'31,"18"-18"-16,52 0 1,-34 0-16,-19 0 16,18 0-16,-17 0 15,0 0-15,-1 0 16,1 0-16,17 0 31,-17 0 110</inkml:trace>
  <inkml:trace contextRef="#ctx0" brushRef="#br0" timeOffset="-95053">12259 10160 0,'-18'0'78,"-17"0"-78,17 0 15,1 0 1,-1 0-16,1 0 16,-1 0-16,-17 0 15,17 0-15,0 0 16,1 0-16,-1 0 16,0 0-16,1 0 15,-1 0 1,1 0-16,-1 18 62,0-18-46,1 17 0,17 1-16,0 0 15,0-1 16,0 1-15,0-1-16,0 1 16,0 0-1,17-1-15,-17 19 32,0-19-17,53 36 16,-53-35-15,35-18-16,1 0 16,-19 0-1,1 0-15,0 0 16,-1 0-16,1 0 16,0 0-16,17-35 15,-35 17 1,35-17-1,-17 35-15,-1-36 16,-17 19-16,18-1 16,-18 0-16,18 1 15,-18-1-15,17 1 16,-17-1 46,-17 18 142,-1 0-189,-17 35 1,35-17-1,0-1-15,0 1 16,0 17 0,-18-35-16,18 18 15,-18 17-15,18-17 16,0 0-16,0 17 16,0 0-16,0-17 15,0-1-15,0 1 16,0 0-1,0 17-15,0 0 32,0-17-32,0 0 15,0-1 1,0 1 0,0-1 15,18-17-16,-18 18 17,18 0-32,-1-1 15,1-17 1,0 0 0,-1 0-1,1 0 32,0 0-47,-1 0 16,1 0-16,0 0 15,-1 0 1,1 0 0,-1 0-16,1 0 31,-18-17 63,0-1-63</inkml:trace>
  <inkml:trace contextRef="#ctx0" brushRef="#br0" timeOffset="-94240.52">12524 10372 0,'35'0'16,"-17"0"15,-1 0-15,1 0 15,-1 0-31,1 0 15,0 0 1,17 0 15</inkml:trace>
  <inkml:trace contextRef="#ctx0" brushRef="#br0" timeOffset="-93640.36">12647 10372 0,'0'35'47,"0"-17"-32,0-1 1,0 1-16,0 0 0,0-1 15,0 18-15,0 1 16,0-19 0,0 19 15,0-19 16,0 1-32</inkml:trace>
  <inkml:trace contextRef="#ctx0" brushRef="#br0" timeOffset="-92805.63">12541 10636 0,'18'0'15,"0"0"1,17 0-16,-18 0 15,1 0 1,0 0 15,-1 18-15,1-18 0,0 0-16,-1 0 31,1 0 0,0 0-31</inkml:trace>
  <inkml:trace contextRef="#ctx0" brushRef="#br0" timeOffset="-13376.84">9931 15434 0,'0'-18'62,"0"1"-46,0-36-16,0 18 15,0-1-15,0-17 16,0 36-16,0-19 16,0 19-16,0-18 15,0-1-15,0 19 16,0-19-1,0-69 1,0 87-16,0 0 16,0 1 31,0-19-32,0 19 1,17 17 171,1 0-155,0 0-17,-1 0 1,-17 17-16,18-17 15,0 18-15,17-18 16,-35 18 0,17-18-16,1 35 15,0 0 1,-1-17 0,1 17 15,-18-17-16,0 17 1,0-17 0,0-1-1,0 1-15,-18 0 16,1-18 0,-1 17-16,0 1 15,1-18 1,-1 0-1,1 0-15,-1 0 16,0 0-16,1 0 31,-1 0-31,0 0 47,1 0 0,-1 0-47,0 0 16</inkml:trace>
  <inkml:trace contextRef="#ctx0" brushRef="#br0" timeOffset="-11987.09">10442 14905 0,'-17'0'31,"-1"0"-31,0 0 16,1 0 15,-1 0-31,0 0 16,18 18-1,-17-1 1,-19 1 0,36-1 15,0 1-31,-17 0 16,17-1-1,0 19 1,0-1-1,0-17 1,0-1 0,0 1-16,0 17 15,0-17 1,0-1 15,0 1-15,0 17-1,0-17 1,0 0 0,17-1-1,1 18 1,0-35 0,-1 0 15,1 0-31,0 18 15,-1-18 1,1 0 15,17 0-15,-17 0 31,0 0-16</inkml:trace>
  <inkml:trace contextRef="#ctx0" brushRef="#br0" timeOffset="-11289.55">10583 14923 0,'36'0'31,"-1"0"-15,-17 0-16,17 0 15,-18 0-15,1 0 16,0 0-16,17 0 16,-17 0-1,-1 0-15,1 0 31,0 0-15,-1 0-16</inkml:trace>
  <inkml:trace contextRef="#ctx0" brushRef="#br0" timeOffset="-10702.4">10795 14958 0,'-18'35'31,"18"-17"-31,0 17 16,0-17 0,0 17-1,0 0 1,0-17-16,0-1 15,0 1-15,0 0 16,0-1 0,0 1-1,0 0 1,0-1 0,-17-17-1,-1 18 79</inkml:trace>
  <inkml:trace contextRef="#ctx0" brushRef="#br0" timeOffset="-9835.43">10654 15328 0,'35'0'79,"-17"0"-64,-1 0 1,1 0-16,0 0 15,35 0 1,-36 0 0,1 0 15,0 0 0,-1 0-31,1 0 47,-1-17-16,1-1-15,17 18-16,-17-18 31,0 18-31,-1 0 47</inkml:trace>
  <inkml:trace contextRef="#ctx0" brushRef="#br0" timeOffset="-8443.55">11077 14870 0,'0'17'47,"18"1"-31,0 0-1,-1 17-15,18-18 16,1 1 0,-19 0-1,-17 17-15,36-17 16,-36-1-16,17 19 15,1-1 1,-18-18 0,18 36-1,-18-35 1,0 0-16,0-1 16,0 1 30,0 0-30,0-1-16,0 1 16,0-1 46,-18 1-15,0-18-16,1 0-15,-1 0 31,0 18-32,1-1 17,-1-17-32,0 18 31</inkml:trace>
  <inkml:trace contextRef="#ctx0" brushRef="#br0" timeOffset="-7716.47">11536 15117 0,'17'0'63,"19"0"-48,-19 0-15,1 0 16,0 0-16,-1 0 31,1 0-15,0 0 0,-1 0-1,1 0 1</inkml:trace>
  <inkml:trace contextRef="#ctx0" brushRef="#br0" timeOffset="-7153.17">11518 15222 0,'18'0'16,"35"0"-1,-36 0-15,1 0 16,0 0-16,-1 0 31,1 0-15,0 0-1,-1 0 48,1 0-63</inkml:trace>
  <inkml:trace contextRef="#ctx0" brushRef="#br0" timeOffset="-5115.26">12629 14817 0,'-17'0'47,"-18"0"-47,-1 0 31,1-36-31,0 36 16,17 0-16,0 0 16,1 0-1,-1 0-15,1 0 0,-19 0 0,1 0 16,17 0-1,1 0 1,-1 0 0,0 0-1,1 0 1,-1 0-16,0 0 47,1 0-32,-1 0 1,1 0-16,-1 0 16,0 0-1,1 0-15,-1 0 16,18 18 78,35 17-63,-17-17-15,52 0-16,-70-1 15,18 1-15,-18 0 16,35 17-16,1-18 15,-1 1 1,-17 0-16,-1-1 16,-17 19-1,18-36-15,0 17 16,-18 1 0,0 0 46,0-1-62,-36-17 31,19 18-15,-1-1-16,0-17 31,1 0-31,-1 18 16,0-18-1,18 35-15,-17-35 16,17 18 0,-18-18-1,0 0-15,18 18 16,-17-1 0,-1 1-1,1-18-15,17 18 0,-18-18 16,18 17-1,-18 1 79,18-1-63,53-17-15,0 0 0,-18 0-16,1 0 15,17 0-15,-18 36 16,0-36-16,18 0 16,-18 0-1,-17 0-15,17 0 16,-17 0-1,17 0-15,0 0 16,-17 0 0,-36 0 124</inkml:trace>
  <inkml:trace contextRef="#ctx0" brushRef="#br0" timeOffset="-4227.2">12294 15628 0,'18'0'63,"17"0"-48,-17 0-15,0 0 16,-1 0 0,1 0-1,-1 0 1,1 0 15</inkml:trace>
  <inkml:trace contextRef="#ctx0" brushRef="#br0" timeOffset="-2895.55">12347 15575 0,'0'18'78,"0"-1"-31,0 1 0,0 0-31,0-1-16,18-17 15,-18 36 1,0-19 15,0 1 0,0 0-15,0-1 47,18 1 265</inkml:trace>
  <inkml:trace contextRef="#ctx0" brushRef="#br0" timeOffset="-1141.47">13088 15416 0,'0'-35'78,"0"0"-62,0 17-16,0-17 15,0-18 1,0 18-16,0-18 15,0 18-15,0-1 16,0 19 0,0-19-16,0 19 0,0-1 15,0 0 1,0 1 15,0-1 16,0 1-47,0-1 16,0-17-1,0 17 1,0 0 109,18 18-94,-1 0-15,1 0-1,0 18-15,-18 0 16,53-1 0,-36-17-1,-17 18 1,18-18 0,-1 0-16,-17 18 15,0-1 1,18-17-1,-18 18-15,0 17 32,18-35-32,-1 18 15,-17-1 1,0 1 0,0 0-16,0-1 31,0 1-31,-35 0 15,35-1 1,-18-17-16,1 0 16,-18 18-16,17-18 15,0 0 17,1 0-17,-1 0 16,36 0 110</inkml:trace>
  <inkml:trace contextRef="#ctx0" brushRef="#br0" timeOffset="80.64">13582 14923 0,'-18'0'78,"1"0"-62,-1 17-16,18 1 15,-18-1-15,1-17 16,-1 36 0,0-19-1,18 1 1,0 0-1,-17-18-15,17 17 16,0 1-16,0 0 16,0-1-1,0 1 1,0-1-16,0 1 16,0 0-1,0 17 1,0 0-1,0-17-15,0 0 32,0-1-32,0 1 31,0-1-15,0 1-1,0 0 16,0-1-31,17 1 16,1-18 15,0 0 1,-1 0 30</inkml:trace>
  <inkml:trace contextRef="#ctx0" brushRef="#br0" timeOffset="812.93">13741 15064 0,'35'0'31,"-17"0"-15,17 0-16,0 0 16,18 0-16,-35 0 15,17 0-15,-17 0 16,-1 0 0,1 0-1</inkml:trace>
  <inkml:trace contextRef="#ctx0" brushRef="#br0" timeOffset="1512.56">13882 15064 0,'0'17'15,"17"1"17,-17 17-17,18-17 1,-18-1-16,18 1 16,-18 0-16,0-1 15,0 19-15,0-19 31,0 1-31,0 17 16,0-17 0,0-1-1,0 1 17,0 17 77,0-17-31</inkml:trace>
  <inkml:trace contextRef="#ctx0" brushRef="#br0" timeOffset="2204.12">13776 15434 0,'0'18'0,"53"52"15,-35-70 1,-1 0 0,18 0-1,18 0 1,-35 0-16,0 0 31,-1 0-31,1 0 16,0 0-16,-1 0 15,1 0 1,-1 0-16,1 0 16,0 0-1</inkml:trace>
  <inkml:trace contextRef="#ctx0" brushRef="#br0" timeOffset="3270.66">14305 14958 0,'18'0'0,"-1"0"15,-17 35 1,0 0-1,0 18-15,0-17 16,18-1-16,-18-18 16,0 1-1,18 0-15,-18-1 16,0 1-16,0 0 16,0-1-1,0 1-15,17 0 16,-17-1-16,0 18 15,0 1 1,0-19 0,0 19-1,0-19-15,18 1 16,-18 0 15,18-18-15,-18 35-16,17-35 15,-17 18 32,0-1 47,-17-17-63</inkml:trace>
  <inkml:trace contextRef="#ctx0" brushRef="#br0" timeOffset="4269.86">14552 15046 0,'0'18'16,"18"-18"-1,17 35-15,-17-35 16,-1 0-16,19 0 16,-1 0-1,-18 0-15,19 0 16,-19 0-16,1 0 16,35 0-16,-35 0 15,-1 0-15,1 0 16,0-18-16,-1 1 15,1 17 1,-1 0 15,-17-18-15,36 18 0</inkml:trace>
  <inkml:trace contextRef="#ctx0" brushRef="#br0" timeOffset="5082.67">14799 15134 0,'0'18'16,"0"-1"0,0 1-1,0 0 1,18 35-16,-18-36 16,0 1-16,0 0 15,0 17-15,17 0 16,-17-17-1,18 17 1,-18-17 0,0-1 15,0 1 16,0 0-16,0-1-15,0 1-16</inkml:trace>
  <inkml:trace contextRef="#ctx0" brushRef="#br0" timeOffset="5732.48">15081 15293 0,'18'0'32,"0"0"-1,-1 0-15,1 0-16,-1 0 15,1 0 1,0 0 15,-1 0 0</inkml:trace>
  <inkml:trace contextRef="#ctx0" brushRef="#br0" timeOffset="6388.66">15081 15346 0,'0'17'47,"0"1"-16,18-18-31,17 0 31,-17 0-15,-1 0-1,1 0 79</inkml:trace>
  <inkml:trace contextRef="#ctx0" brushRef="#br0" timeOffset="7207.68">15399 15311 0,'17'0'32,"1"0"-17,0 0 16,-1 0-31,19 0 16,-1 0-16,-17 0 16,17 0-1,-18 0-15,1 0 16,0 0 0</inkml:trace>
  <inkml:trace contextRef="#ctx0" brushRef="#br0" timeOffset="8254.44">15593 15222 0,'-18'0'16,"18"18"15,0 0 0,0-1-31,0 19 47,0-19-47,0 1 31,0-1-31,0 1 16,0 0-1,0-1 1,0 1 0,0 0 31,0-1 46,0 1-77,0 0 0,0-1 30,0 1-14,0 17-32</inkml:trace>
  <inkml:trace contextRef="#ctx0" brushRef="#br0" timeOffset="10298.56">15787 14870 0,'0'17'94,"17"1"-78,1-18-16,-18 18 15,53-1-15,-35 18 16,-1-35-16,1 0 16,0 18-1,-1 0-15,1-1 32,-1 1-32,-17 0 15,18-1 1,-18 1-1,35-18 1,-35 18 0,0-1-1,0 1-15,0-1 16,0 1 0,0 0 15,0 17-31,0-17 15,0-1 1,0 1-16,-17 17 16,17 0-16,-18-17 31,0 17 16,18-17-16,-17-18-15,17 18-1,0-1 17,-18 1-17,18 0-15,-17-18 16,-1 17 46,0 1-46,1-18 0,-1 18-1,0-18 173,1 0-141</inkml:trace>
  <inkml:trace contextRef="#ctx0" brushRef="#br0" timeOffset="12088.52">13776 15487 0,'18'0'125,"17"0"-109,-17 0-1,34 0-15,-16 0 16,-19 0 0,1 0-16,0 0 15,-1 0-15,1 0 16,0 0 0,-1 0-1,1 0 63,-1 0-62,19 0 15</inkml:trace>
  <inkml:trace contextRef="#ctx0" brushRef="#br0" timeOffset="15252.34">16457 15558 0,'0'-18'31,"18"0"-31,-1 18 16,-17-17-16,18 17 15,-18-18 1,0 0 0,0-17-16,18 17 15,-18 1-15,0-19 16,0 1 0,35 35 140,0 18-125,-17 17-31,-18 0 16,0-17-16,35 17 0,-35-17 15,0 17 1,0 1-16,18-36 16,-18 35-16,0 0 15,0 0-15,0 1 16,0-1-16,0-17 15,0 52 1,0-52 15,0-1 32,0 1-48,0 0 48,-18-18 62,-70-230-94,88 213-31,0-54 16,0 36-16,0-36 15,0 54 1,0-19 0,0 1-16,0 17 15,0-17-15,0 18 16,0-1 0,0 0-1,0 1 1,0-1-1,18 18 32,-1 0-15,1 0-32,17 0 15,0 0-15,-17 0 16,17-53-1,-17 53 1,0 0 47,-1 0-63,1 0 0,-18 18 15,35-18-15,-35 17 16,18-17-1,-1 0 1,-17 18 0,18-18-1,0 18-15,-18-1 16,17-17 0,-17 18-16,0 35 15,0-36 1,-17 1-1,-1 0-15,0-1 16,1-17 15,-1 0-31,1 0 16,17 36 0,-18-36-1,0 0-15,1 0 31,-1 0-15,0 0 15,1 0 32,-1 0 46,0 0 79</inkml:trace>
  <inkml:trace contextRef="#ctx0" brushRef="#br0" timeOffset="16449.45">17180 15064 0,'-17'0'63,"-1"0"-63,0 17 15,-17 19 1,35-19-1,-18 1 1,18-1 0,0 1-1,-17 0-15,17-1 16,0 19 15,0-19-31,0 1 31,0 0-15,0-1-16,0 1 16,0-1-16,0 1 31,0 0-31,0-1 16,0 1-1,0 0 16,0-1-15,17 1 0,1 0 31,0-18 62,-1 0-93,1 0-16,0 0 31</inkml:trace>
  <inkml:trace contextRef="#ctx0" brushRef="#br0" timeOffset="17181.73">17268 15311 0,'18'0'46,"0"0"-30,-1 0 0,1 0-1,0 0 1,-1 0 0,19 0 15,-19 0 94</inkml:trace>
  <inkml:trace contextRef="#ctx0" brushRef="#br0" timeOffset="18388.41">17339 15187 0,'18'0'31,"-18"18"-15,0-1 0,0 19-1,0-19-15,0 1 16,0 0 0,0 17-1,0-18 16,0 1-15,0 0 0,0-1 31,0 1-32,0 0 16,0-1 1,17 1 186</inkml:trace>
  <inkml:trace contextRef="#ctx0" brushRef="#br0" timeOffset="19946.38">17498 14958 0,'0'17'47,"17"1"-31,1 0 0,0-1-1,-18 1-15,17-18 0,-17 18 16,0-1-1,18-17-15,0 0 16,-1 18 0,1 17 15,0-17-31,-1-18 31,-17 17-31,18-17 0,-18 18 16,0 0-16,0-1 15,0 1 1,17 0 15,-17-1-15,0 1 0,0 0-16,0-1 31,0 1-16,0-1 1,0 1 0,0 0-16,18-18 15,-18 17 1,0 1 0,0 0-16,0 17 31,0-17-16,0-1-15,0 1 32,0 0-32,-18-1 15,1 1 63,-1-18-46,18 17-32,-35 1 15,17-18 1,1 0 0,-1 0 155</inkml:trace>
  <inkml:trace contextRef="#ctx0" brushRef="#br0" timeOffset="31641.94">18150 15311 0,'36'0'78,"-19"0"-62,19 0-16,17 0 16,-36 0-16,1 0 15,-1 0 1,19-18-16,-19 18 47,1 0-32,17 0 64,-17 0-48</inkml:trace>
  <inkml:trace contextRef="#ctx0" brushRef="#br0" timeOffset="32673.47">18203 15434 0,'18'0'62,"-18"18"-62,18-18 16,17 0-16,-17 17 16,-1-17-16,1 0 31,-1 0-31,1 0 16,0 0-1,-1 0 1,1 0 93,0 0-93,-1 0 15,1 0 0,0 0-15,-1 0 0,1 0 124</inkml:trace>
  <inkml:trace contextRef="#ctx0" brushRef="#br0" timeOffset="36390.17">19350 14993 0,'-18'0'93,"-35"0"-77,36 0-16,-19 0 16,19 0-16,-19 0 15,19 0 1,-1 0-16,1 0 16,-19 0-1,1 0 1,17 0-16,1 0 15,-1 0 1,-17 0 0,17 0 15,1 0-15,-1 0-16,0 0 15,18 18 79,0-1-78,0 1-16,0 0 15,18 17 1,0-35-16,-1 35 15,18 0-15,-17-35 0,0 18 16,17 17 0,-17-35-1,-18 18 1,17 0-16,-17-1 62,0 19-46,0-19 0,0 1-16,0-1 15,0 1-15,-17-18 16,17 18 0,-18-1-16,0 1 15,-17 17-15,35-17 16,-35 0-16,17-1 15,1 19-15,-1-36 16,0 0 0,1 17-1,-1 1-15,0-1 16,1 1-16,17 0 16,0-1-1,-18-17-15,18 18 16,0 0-16,0-1 15,0 1 1,-18 0-16,18-1 109,0 1-93,36-18 0,-1 0-16,-17 0 15,35 0-15,-18 0 16,18 0-16,-18 0 16,0 0-1,1 0-15,-1 0 16,-18 0-16,19 0 15,-19 0-15,19 0 16,-19 0 15,1 0-31,0 0 16,17 0 0,-17 0-1,-1 0 1,1 0-1,-1 0 32,1 0-31,-18 17 93</inkml:trace>
  <inkml:trace contextRef="#ctx0" brushRef="#br0" timeOffset="37000.64">19050 16051 0,'18'0'32,"35"0"-17,-36 0 1,1 0-16,17 0 16,-17 0-1,-1 0 1,1 0-1,0 0 1,-1 0 78,-17-17-47</inkml:trace>
  <inkml:trace contextRef="#ctx0" brushRef="#br0" timeOffset="38034.25">19191 15981 0,'0'17'47,"0"19"-32,0-19 16,0 1-15,0 17 15,0-17-31,0 0 63,0-1-48,0 1 1,0 17 0,0-17 62,0-1-47,0 1 0,0 0-15</inkml:trace>
  <inkml:trace contextRef="#ctx0" brushRef="#br0" timeOffset="41679.25">13035 15681 0,'0'35'63,"0"-17"-48,18 35-15,-18-36 32,0 1-32,0 0 15,0-1 63,0 1-46,0 0-17,17-18 1,36 17-1,-17-17-15,17 18 16,-1-18-16,-16 0 16,34 0-16,-34 0 15,-1 0-15,0 0 0,0 0 16,54 0 0,-36 0-16,-18 0 15,35 0-15,-34 0 16,-1 0-16,18 0 15,-18 0-15,0 0 16,1 0-16,34 0 16,1 0-16,-54 0 15,54 0-15,0 0 16,-36 0-16,0 0 16,18 0-16,0 0 15,-35 0-15,17 0 16,0 18-16,-17-18 15,70 17-15,-70-17 16,17 0 0,-18 0-16,19 0 15,-1 0-15,18 0 16,-18 0-16,-17 0 16,0 0-16,34 18 15,19-18 1,-36 0-1,18 0-15,-35 0 16,17 0-16,0 0 16,-17 0-16,0 0 15,-1 0-15,1 0 16,0 0 0,-1 0 15,1 0-16,-1 0 1,1 0-16,17 0 16,-17 0-1,-18 17 1,18-17-16,-1 0 16,1 18-16,17-18 15,-17 0 1,17 0-16,-17 0 15,-1 0 1,1 0-16,0 0 16,-1 0-1,1 0-15,0 0 16,-1 0 0,1 0-16,0 0 15,-1 0-15,1 0 16,-1 18-16,1-18 15,0 0 17,-1 0-17,19 0 1,-19 0 15,19 0-31,-19 0 63,-17-18 15,0 0-78,0 1 15,0-1 1,0 1-16,0-1 16,18 18-1,-18-35-15,0 17 32,0 0 77</inkml:trace>
  <inkml:trace contextRef="#ctx0" brushRef="#br0" timeOffset="44726.09">19914 15505 0,'-17'0'63,"-1"0"-48,-17 0 1,17 0-1,0 0-15,1 0 16,-18 0 15,17 0-15,-17 0 0,17 0-1,0 0 1,1 0-1,-1 0 1,0 0-16,1 0 16,-1 17-1,1 1 17,17 0-17,0-1 1,0 1 15,0-1-15,0 1-1,0 17-15,0-17 16,0 0 0,17-1-1,1 1-15,17 0 31,-17-18 1,-1 0-32,1 0 15,17 0 1,-17 0-16,0 0 16,17 0 15,-18 0-31,-17-18 15,18 0-15,0 18 16,-18-17-16,17 17 16,-17-36-1,0 19 17,0-1 30,0 0 47,0 1 188,0-1-219,0 53 141,0-17-219,0 17 16,18 1-16,0 17 15,-18-36 1,0 18-16,0 18 16,0-35-1,0 0 1,0-1 0,0 19 15,0-19-31,0 1 15,0-1 1,0 1 0,0 0-16,0-1 15,0 1 17,0 0 46,17 17-47,1-35-15,17 0-1,-17 0 1,0 0-1,-1 0 1,1 0-16,-1 0 16,1 0-1,0 0 1,-1 0 0,1 0-1,0 0 1,-18-18-16,17 18 15,-17-17 79,0-1-47,0-17-47</inkml:trace>
  <inkml:trace contextRef="#ctx0" brushRef="#br0" timeOffset="45489.89">20091 15716 0,'17'0'31,"1"0"-15,0 0-16,17 0 15,-17 0-15,-1 0 16,1 0 0,17 0-16,0 0 15,-17 0 16,0 0-15</inkml:trace>
  <inkml:trace contextRef="#ctx0" brushRef="#br0" timeOffset="46345.36">20232 15734 0,'0'18'63,"0"-1"-63,0 1 15,0-1-15,0 19 16,0-19 15,0 1-15,0 0 15,0-1 141,0 1-172</inkml:trace>
  <inkml:trace contextRef="#ctx0" brushRef="#br0" timeOffset="47133.71">20144 15928 0,'17'0'62,"1"18"-46,0-18-16,-1 17 16,1-17-1,-1 0 1,1 0 0,17 0 15,-17 0 0,0 0 47,-1 0-62,1 0-1,0 0 1</inkml:trace>
  <inkml:trace contextRef="#ctx0" brushRef="#br0" timeOffset="63488.16">20884 15434 0,'0'-18'16,"-17"18"140,-1 0-140,1 0-1,-1 0 32,0 0-31,1 0-16,17 18 16,-18-18 15,18 18-31,-35-1 47,35 1-32,-18 0 1,18-1 0,-35 1-1,35 0 1,-18 17 15,18-18 16,0 1-16,18-18-15,-1 18 46,1-18-46,0 0 0,-1 0-1,1 0-15,0 0 16,-1 0 15,1 0-31,-18-36 47,0 19-47,18 17 16,-18-18-16,0 1 15,0-1 1,17-17-1,-17 17 1,0 0 0,0 1-1,18-19 1,-1 19 0,-17 34 234,0 19-235,0-19-15,0 1 0,0 0 16,0-1-1,0 1-15,0 0 16,0-1 0,0 18-1,0-17 1,0 0-16,0-1 16,0 1-1,0 17-15,0-17 31,0 0-15,0-1 0,0 1-16,0-1 15,0 1 1,0 17 0,0-17-1,0 0 1,0-1 15,0 1 0,0 0-15,0-1-16,0 1 78,18-1-47,0-17 1,-1 0-1,1 0 0,0 0-31,-1 0 16,1 0-1,0 0 1,-1 0 31,1 0-32,-1 0 17,1 0 186,0-17-202,-18-1-16</inkml:trace>
  <inkml:trace contextRef="#ctx0" brushRef="#br0" timeOffset="66420.66">21184 15663 0,'0'18'94,"0"0"-79,0-1 1,0 1 15,0 0-15,0-1-1,0 1 17,0-1 77,0-34 94,0-1-187,0 1-16,0-1 15,0 0 1,0 1 0,0-1-16,0 0 15,0 1 1,0-1 124,18 18 32,0 0-156,-1 0 0,1 0-1,-18 18-15,18-18 16,-18 17 15,17 1-15,-17 0 31,0-1 109,0-34-125,0-1-15,0 0-16,0 1 15,0-1 17,0 0-32,0 1 15,0-1 48,18 18-1,-1 0-46,1 0 31,0 0-32,-1 0 1,1 18 31,-18-1 0,18-17-32,-1 18 1,-17 0 15,0-1-15,0 1-16,0 0 31,0-1-15,0 1 31,36 17 15,-19-17-15</inkml:trace>
  <inkml:trace contextRef="#ctx0" brushRef="#br0" timeOffset="68070.75">20955 15117 0,'35'0'93,"-17"0"-77,0 0 0,-1 0-16,1 0 15,-1 0 1,19 0-16,-19 0 31,1 0 63</inkml:trace>
  <inkml:trace contextRef="#ctx0" brushRef="#br0" timeOffset="68828.28">21096 15046 0,'0'18'63,"0"-1"-48,0 1 1,0 0-16,0 17 15,0-18 1,0 1 0,0 35-1,0-35 48,0-1-48,0 19 64,0-19 30,0-34-78,0-1 0</inkml:trace>
  <inkml:trace contextRef="#ctx0" brushRef="#br0" timeOffset="69749.37">21255 15134 0,'18'0'31,"-1"0"-31,1 0 47,-1 0 16,1 0-32,0 0-15,-1 0-1,1 0 16,0 0-15,-1 0 15</inkml:trace>
  <inkml:trace contextRef="#ctx0" brushRef="#br0" timeOffset="71212">21572 14940 0,'0'18'78,"0"-1"-78,0 1 16,0 17 0,0 18-1,0-35 1,0 0 0,0 17-1,0-18 1,0 1 15,0 0-15,0 17-1,0-17 1,0-1 31,0 1-47,0 0 15,0-1 1,0 1 62,18-1 110</inkml:trace>
  <inkml:trace contextRef="#ctx0" brushRef="#br0" timeOffset="86133.97">19368 16140 0,'17'0'109,"1"0"-78,17 0-15,-17 0-1</inkml:trace>
  <inkml:trace contextRef="#ctx0" brushRef="#br0" timeOffset="86961.47">19332 16193 0,'36'0'78,"-36"17"-63,17-17 32,1 0 16,-1 0-48,1 0 1,0 0 0</inkml:trace>
  <inkml:trace contextRef="#ctx0" brushRef="#br0" timeOffset="87969.6">19650 16140 0,'0'17'78,"0"1"-63,0 17-15,0 0 32,0-17-32,0 0 15,0-1 16,0 19-31,0-19 32</inkml:trace>
  <inkml:trace contextRef="#ctx0" brushRef="#br0" timeOffset="90556.17">19315 14693 0,'0'18'94,"-18"-18"-94,0 0 16,1 17-1,-1 19 1,0-19-16,1-17 31,17 18-31,-18-18 16,0 0-1,1 18 1,-1-18 0,-17 0-1,17 0 1,1 0 15,-1 0-15,0 0 15,1 0 0,-1 0 1,0 0-17,1 0-15,17-36 31,0 19-15,0-1 0,0 0 31,17 18-16,1 0-16,0 0 32,-1 0-15,19 0-1,-19 0-31,1 0 15,-18 18-15,18 0 16,-1-1-16,1 1 16,-1 0-1,1 17 1,0-35 0,-1 0-1,1 0 1,-18 18-1,35-18 1,-17 0-16,17 17 31,-17-17-15,0 0 0,-1 0-16,18 0 15,-17 0 1,0 0-16,-1 0 31,1 0 32,-18-17-63,18 17 15,-1-18 1,-17 0-16,0 1 15,0-1 1,0 0 0,0 1-1,0-1-15,0 0 32,0 1-17,-17-1 1,-1 18 156,0 0-141,-17 0-15,17 0-16,1 0 15,-1 0 1,1 0-1,-1 0 17,0 0-17,1 0 32,17 18-16,-18-18-15</inkml:trace>
  <inkml:trace contextRef="#ctx0" brushRef="#br0" timeOffset="104190.95">21960 15505 0,'18'0'47,"0"0"-31,17 0-1,-17 0-15,-1 0 16,1 0 0,17 0-1,0-18 16,-17 18 1,0 0-32,-1 0 47,1 0-47,-36 0 156</inkml:trace>
  <inkml:trace contextRef="#ctx0" brushRef="#br0" timeOffset="105196.43">21978 15610 0,'0'18'47,"35"-18"-16,1 0-31,-19 0 16,1 0-16,0 0 15,17 0-15,-18 0 16,1 0-16,0 0 16,-1 0 15,1 0-16,0 0 1,-1 0 0,1 0 62</inkml:trace>
  <inkml:trace contextRef="#ctx0" brushRef="#br0" timeOffset="116817.55">23001 15452 0,'0'-18'47,"0"0"-16,-35 18 1,17 0-17,1 0-15,-1 0 16,-35 0 0,35 0-16,1 0 15,-1 0 16,0 18 32,1 0-47,17-1-16,-18 1 31,18 0 16,18 17-16,-1-35-15,1 0-1,0 0 1,-1 0-1,1 0 1,0 0 0,-1 0-1,1 0 17,0 0-17,-1-18 1,1 18-16,-1-17 15,-17-1 17,0 0-1,0 1-31,0-1 31,0 0 219,0 36-219,0 17-15,0 1-16,0-1 16,0-17-16,-17 17 15,17 0-15,0 0 16,0-17-16,-18 17 16,18 1-1,0-19-15,0 1 16,0 35-1,0-36 1,0 1-16,0 0 31,0-1-15,0 1 0,0 0-1,0-1 32,0 1-31,18-18-1,-1 0-15,19 0 16,-19 0 0,1 0-1,17 0 16,-17 0-15,0-18 0,-1 1-16,-17-19 31,0 19 94,-17 17-78</inkml:trace>
  <inkml:trace contextRef="#ctx0" brushRef="#br0" timeOffset="117680.33">23283 15522 0,'18'-17'16,"0"17"-1,17 0 1,-17 0 0,-1 0 15,1 0-16,17 0 1,0 0 15,-17 0-31,0 0 0,-1 0 0,1 0 16,0 0 15,-1 0-15</inkml:trace>
  <inkml:trace contextRef="#ctx0" brushRef="#br0" timeOffset="118212.2">23442 15522 0,'-18'18'16,"18"0"-1,0 17 1,0 0-16,0 0 16,0-17-16,0 0 15,0-1-15,0 1 47,0 0 94</inkml:trace>
  <inkml:trace contextRef="#ctx0" brushRef="#br0" timeOffset="119060.49">23319 15752 0,'35'0'47,"-17"0"-32,17 0-15,-18 0 16,1 0 0,0 0-1,-1 0 1,1 0-1,17 0 32,-17 0 0,0 0-31,-1 0-16,1 0 15,-1 0 48</inkml:trace>
  <inkml:trace contextRef="#ctx0" brushRef="#br0" timeOffset="123473.77">24448 15099 0,'-18'0'218,"-17"0"-202,17 0 0,0 0-16,1 0 0,-1 0 15,0 0 1,-17-18-1,17 18-15,1-17 32,-1 17-17,1 0-15,-19 0 32,19 0-17,-1 0 1,0 0-16,18 35 172,0 0-172,36 0 0,-36-17 15,0 0 1,17-1-16,1 19 16,-18-1-16,18-17 15,-1-1-15,1 18 16,-18-17-16,0 0 15,0-1-15,0 1 16,0 0 0,17-1-1,-17 1 17,0 0-17,0 17 16,-17-17-31,17-1 16,-18-17 0,-17 35-1,17-35 1,-35 53-16,18-35 31,17-18-31,1 0 31,-1 0-15,18 18-16,-17-18 31,17 17-15,-18 19 0,0-36-1,1 0 1,-1 35-16,18-18 78,18-17-47,35 18-15,-1-18-16,-34 0 15,17 18-15,18-18 16,-35 0-16,17 0 16,18 0-16,-18 0 15,1 0-15,-1 0 16,-17 0 0,-1 0-1,19 0-15,-1 0 16,0 0-16,0 0 15,1 0-15,-19 0 0,1 0 16,17 0-16,18 0 16,0 0-1,-35 0 1,-1 0 0,1 0-1,0 0 1,-89 0 140</inkml:trace>
  <inkml:trace contextRef="#ctx0" brushRef="#br0" timeOffset="124834.11">24112 16087 0,'18'0'63,"17"0"-63,-17 0 15,0 0 1,-1 0 0,18 0-1,-17 0 1,0 0-1,-1 0 1,1 0 31,-18-18-47</inkml:trace>
  <inkml:trace contextRef="#ctx0" brushRef="#br0" timeOffset="125878.26">24218 15998 0,'0'36'62,"0"-19"-46,0 1 0,18 0-1,-1-18 1,-17 17 0,0 1-16,0 17 31,0-17-31,0 0 109,0-1 1,0 1 93,18-1-203</inkml:trace>
  <inkml:trace contextRef="#ctx0" brushRef="#br0" timeOffset="129278.61">24536 16122 0,'17'0'62,"1"0"-46,0 0-1,-1 0-15</inkml:trace>
  <inkml:trace contextRef="#ctx0" brushRef="#br0" timeOffset="129853">24465 16157 0,'18'0'47,"17"0"-32,18 0 1,-35 0-16,17 0 0,18 0 16,-36 0-1,1 0-15</inkml:trace>
  <inkml:trace contextRef="#ctx0" brushRef="#br0" timeOffset="130536.65">24818 16051 0,'0'18'47,"0"0"-47,0 17 16,0 0-1,0-17-15,0 0 16,0-1 0,0 1-16,18-18 15,-18 17 17,0 1-1</inkml:trace>
  <inkml:trace contextRef="#ctx0" brushRef="#br0" timeOffset="132538.31">24465 14658 0,'0'18'47,"-17"-1"-31,17 1 0,-18-18-16,0 35 15,18-17 1,-17-18-1,17 17-15,-18 1 16,0 0 0,1-1-1,-1-17 1,18 18-16,-18-18 16,1 0-1,-1 0 1,0 18-1,1-18-15,-1 0 32,1 0-17,-1 0 1,0-18 0,18 0-1,-17 1 1,17-1-16,0 0 15,0 1 1,0-1 15,0 0-31,0-17 16,0 18 15,17-1-31,19 0 0,-19 18 16,1 0-16,-1 0 15,1 0-15,0 0 16,-1 0 0,19 0-16,-19 0 15,1 18-15,0 17 16,-18 0-16,35-17 16,-17 0-16,-1 17 15,1-17-15,-18 17 16,17-17-1,1-1-15,0 1 0,-18 0 16,17-18 0,-17 17-16,18-17 31,0 0-15,-1 0 62,1 0-63,0 0-15,-1 0 16,-17-17 31,0-1-47,0 0 15,0-17-15,0 17 16,0 1 0,0-19-1,0 1 1,-17 17 31,-1 18-47,0-17 78,1 17-47,-19 0 0,19 0-15,-1 0-16,0 0 31,1 0 1</inkml:trace>
  <inkml:trace contextRef="#ctx0" brushRef="#br0" timeOffset="135790.74">25471 15240 0,'-18'0'125,"-17"0"-109,17 35 0,0-35-16,1 18 15,-1 0 1,18-1-16,-18 1 16,1-1-1,17 1 1,-18 17-1,18-17 17,0 0-17,18-1 32,-1-17 0,1 0-31,0 0-16,17 0 15,-17 0 1,-1 0 0,1 0-1,0-35 1,-18 0-1,0 17 1,0 0 0,0 1-1,0-1-15,0 1 78,0-1-46,0 36 93,0 17-110,0 0 1,0 0-16,0 1 16,0 17-1,0-36 1,0 19-16,0-1 0,17 0 15,-17-17 1,18-1-16,17 36 16,-35-17 15,18-19-31,-18 1 16,17-18-1,-17 17-15,18-17 16,0 18-1,-1-18 32,1 0-31,0 0 15,-1 0-31,1 0 16,0 0-1,-1 0 32,1 0-31,-1 0 62,-17-18-15</inkml:trace>
  <inkml:trace contextRef="#ctx0" brushRef="#br0" timeOffset="138085.87">25718 15575 0,'0'-17'63,"0"-1"-48,17 0 1,1-17 0,-18 0-1,0 17 1,0 0-1,0 1-15,0-1 16,0 0 0,35 18 109,-17 18-94,-18 0-31,0-1 16,17 19-1,1-19 1,0 1-1,-18 0 32,17-18 47,-17-18-63,18-35-15,-18 35 62,18 1-15,-1 17-48,1 0 126,-1 0-110,-17 17-15,0 1-16,0 0 15,18-1-15,-18 1 16,0 0 0,18-1-16,-18 1 15,17-18-15,1 18 16,-18-1-1,0 1 32,18-1-15,-18 1-1,17-18-31</inkml:trace>
  <inkml:trace contextRef="#ctx0" brushRef="#br0" timeOffset="139734.75">25594 14887 0,'35'0'93,"18"0"-93,-17 0 16,-1-17-16,-18 17 16,19 0-16,-19 0 0,19 0 15,-19 0 1,1 0-1</inkml:trace>
  <inkml:trace contextRef="#ctx0" brushRef="#br0" timeOffset="140726.29">25770 14746 0,'0'18'32,"0"-1"-17,0 19 1,0-19-16,0 1 15,0 17 17,0-17-17,0 0 1,18-1 0,-18 1-1,0-1 1,0 1-1,18 0 1,-18-1 0,0 1 77,0 0-77,0-1 234,-18-17-250</inkml:trace>
  <inkml:trace contextRef="#ctx0" brushRef="#br0" timeOffset="142069.7">22719 16210 0,'18'0'16,"17"0"0,71 0-16,-89 0 15,36 0-15,18 0 16,-1 0 0,1 0-16,-1 0 15,1 0-15,0 0 16,87 0-1,-140 0-15,17 0 32,-17 0-17,35 0-15,-36 0 16,1 0 0,0 0-1,-1 0-15,1 0 16,0 0 46,-1 0-46</inkml:trace>
  <inkml:trace contextRef="#ctx0" brushRef="#br0" timeOffset="144667.2">23072 16528 0,'-18'0'140,"0"0"-124,1 0-1,17 17 17,-18 1-17,18 0 48,0-1-32,35-17 63,-35 18-79,18-18 1,0 0 15,-1 0 1,1 0-17,0 0 1,-1-18 15,1 18-15,-18-17-1,0-1 17,0 0-1,0 1-16,-18 17 204,18 17-203,0 1-16,0 0 15,0-1-15,0 1 16,0-1-16,0 1 16,0 0-1,0-1 1,0 1 0,0 0-1,0-1 1,0 1 15,0 0-31,0-1 31,0 1-15,0 0-16,0-1 31,18-17-15,-18 18 93,0 17 16,0-17-78,18-18 47,-1 0-16,18 0-47,-17 0-31,0 0 16,-1 0 109,1 0-110,0-18 17</inkml:trace>
  <inkml:trace contextRef="#ctx0" brushRef="#br0" timeOffset="146775.34">23336 16686 0,'0'-17'140,"0"-1"-124,0 0 0,18-17-16,0 35 15,-18-17-15,0-1 16,0 0-16,17 18 15,-17-17 17,18-1-17,-1 0 95,1 18-79,-18 36 0,18-1-15,-1-17 249,1-18-249,-18-18 0,53-17-1,-53 17 17,0 0-32,18 1 218,-1 17-202,1 0-16,-18 17 16,17 1-1,1 17-15,-18 1 16,0-19-16,0 36 15,18-35-15,-18-1 16,17-17-16,1 18 16,-18 0 15,0-1 78</inkml:trace>
  <inkml:trace contextRef="#ctx0" brushRef="#br0" timeOffset="149655.44">23795 14446 0,'0'18'32,"0"-36"15,0-17-47,0 0 15,0-1 1,0-16-1,0 34-15,0-17 16,0-1 0,0 1-16,0 0 15,0 17-15,0 0 0,0 1 16,-18-1 62,18 1-62,36 17 93,-1 0-93,18 0-16,0 0 15,17 0-15,-17-18 16,-35 18-16,35-35 16,-18 35-1,18 0-15,-36 0 0,19 0 16,52 0-1,-35 0-15,17 0 0,-34 0 16,-1 0-16,53 0 16,0 0-1,124 0 1,-159 0 0,-18 0-16,18 0 15,0 0-15,0 0 16,-18 0-16,18 0 15,-18 0-15,1 0 16,-19 0-16,19 0 16,-1 0-16,18 0 15,-18 0-15,18 0 16,-18 0-16,1 0 16,-1 0-16,0 0 15,18 0-15,-18 0 16,1 0-1,17 0-15,-18 0 16,0 0-16,0 17 16,-17-17-16,0 0 0,-1 0 15,1 0-15,35 0 16,-18 0 0,0 0-1,-17 0-15,17 0 16,1 0-1,-19 0 1,1 0 0,0 0-1,-1 0 1,-17 36 156,18-1-157,-18 0-15,0 0 16,17 54-16,-17-54 16,0 53-16,0-53 15,0 18-15,0-17 16,0-1-16,0 0 16,0-17-1,18-1 1,-18 1 15,0 0 0,0-1 1,0 1-17,0 0 16,0-1 173</inkml:trace>
  <inkml:trace contextRef="#ctx0" brushRef="#br0" timeOffset="152288.11">25718 14817 0,'0'0'0,"-18"53"0,0 0 0,18-18 16,0-18-1,0 1 32,0 0-31,0-1-1,0 1 1</inkml:trace>
  <inkml:trace contextRef="#ctx0" brushRef="#br0" timeOffset="154830.4">25682 15117 0,'-17'0'46,"34"0"-14,-17-18-17,0 0-15,18 1 16,0 17-16,-18-18 16,0 0-16,17 1 15,1-19 1,-1 36-1,-17-17-15,0-1 16,0 1-16,0-1 16,0 0 15,0 1 0,0-1-15,0 0 62,0 1 313,0-1-376,0 0 32,0 1-31,0-1 187,0 0-172,0 1 47,0 70 172,0-18-250,0 36 16,0-54-1,0 19 1,0-1 0,0-18-16,0 1 15,0 0-15,0 17 16,0-17-16,0-1 16,18 1 15,-18 0 0,18-18 47,-1 17-78,1-17 31,0 0 79,-1 0-95</inkml:trace>
  <inkml:trace contextRef="#ctx0" brushRef="#br0" timeOffset="155700.41">25594 14905 0,'18'0'63,"-1"0"-63,1 0 16,0 0-16,-1 0 31,1 0-31,0 0 31,-1 0-31,1 0 16,-1 0-1,1 0 1,0 0 0,-1 0 30</inkml:trace>
  <inkml:trace contextRef="#ctx0" brushRef="#br0" timeOffset="160217.41">28258 12259 0,'0'-18'62,"-36"18"-31,19 0-31,-1 0 16,0 0 0,-17 0-16,17 0 15,1 0 1,-19 0-16,19 0 16,-1 0-16,1 0 0,-1 0 31,0 0 0,1 0-31,-1 0 16,0 0-1,-17 0 1,17 0 0,1 0-1,-1 0-15,1 0 16,-1 0-1,0 0 1,1 0-16,17 18 16,-53 0-16,53-1 31,35 1 110,-17-18-126,-1 0 1,1 18-1,0-18 1,17 17 0,-18-17-16,-17 18 15,18-18 1,-18 18 0,18-18-1,-18 17 32,0 1-31,0 17-1,0-17 1,-53 35 0,0 0-1,35-53-15,1 17 16,-19 54-16,-17-54 15,36 1-15,-1 0 16,1-1-16,-1 1 16,18 0-16,0-1 31,-18 1-15,18-1-1,0 1 1,0 0 46,18-18-30,17 0-17,36 0 1,-36 0-16,0 0 15,53 0 1,-52 0 0,-19 0-16,19 0 15,-1 0-15,-17 0 32,-1 0 14,18 0-14,-17 0-32,17 0 15,-17 0 1,0 0 15,-1 0-15,1 0-1,0 0 1,-1 0 0,1 0-1,0 0-15,-1 0 16,1 0 0,17 0-16,-17 0 15,17 0 1,-17 0 15,-1 0 0,1-18 47</inkml:trace>
  <inkml:trace contextRef="#ctx0" brushRef="#br0" timeOffset="162214.43">28769 12506 0,'0'18'78,"0"-1"-63,0 1-15,0 0 16,0 17 0,18-35-16,-18 35 15,0-17 1,0-1-1,0 1 1,0 0 0,0-1-16,0 1 15,0 0 17,0-1-17,17 1 266,-17-53-187,0-1-63,0 19-31,0-1 0,0 0 16,0 1 0,0-1-16,0 0 15,0 1 1,0-1 0,0-17-16,0 17 31,0 1-16,0-1 1,0 0 0,0 1-16,18-19 31,0 19-15,-18-18-1,17 35 1,19 0-1,-19 0 1,1 0-16,-1 0 16,1 0-16,0 0 78,-1 0-63,-17 17 32</inkml:trace>
  <inkml:trace contextRef="#ctx0" brushRef="#br0" timeOffset="162990.61">29051 12083 0,'0'17'94,"18"19"-94,-18-19 15,0 18-15,18-17 16,-18 0-16,0 17 16,0 0-16,17-17 15,-17 0 1,0-1-1,0 1 17</inkml:trace>
  <inkml:trace contextRef="#ctx0" brushRef="#br0" timeOffset="163557.07">29087 12224 0,'35'-18'15,"0"0"1,-17 18 15,-18-17-31,17-18 31,-17 17 79</inkml:trace>
  <inkml:trace contextRef="#ctx0" brushRef="#br0" timeOffset="164183.24">29104 12224 0,'0'17'15,"18"1"17,-1 0-32,1-1 15,17 1 1,-17 0-1,0-1 1,-1 1 0,1 0 15,0-1-31,-18 1 156</inkml:trace>
  <inkml:trace contextRef="#ctx0" brushRef="#br0" timeOffset="165269.54">27869 13159 0,'0'17'78,"0"1"-62,0 17 0,0-17 15,0-1-16,0 19 1,0-19 47,0 1-32,0 0-31</inkml:trace>
  <inkml:trace contextRef="#ctx0" brushRef="#br0" timeOffset="165830.13">27905 13282 0,'17'-18'31,"1"18"-31,0 0 15,-1 0-15,1 0 16,0-17 0,17 17-16,-35-18 15,17 18-15,-17-17 32,18 17-17,-18-18 1,0 0-16</inkml:trace>
  <inkml:trace contextRef="#ctx0" brushRef="#br0" timeOffset="167410.57">27940 13353 0,'18'0'78,"-1"0"-47,1 0-31,17 0 16,-17 0 15,-18 17 47,17 1-62,1 0 15,0-18 219,-1 0-250</inkml:trace>
  <inkml:trace contextRef="#ctx0" brushRef="#br0" timeOffset="167958.79">28222 13300 0,'18'0'31,"0"0"16,-1 0-47,1 0 31,17 0-31,18 0 31,-35 0-31</inkml:trace>
  <inkml:trace contextRef="#ctx0" brushRef="#br0" timeOffset="168544.14">28258 13370 0,'17'0'47,"1"0"-31,-1 0 15,1 0-15,0 0 46,-1 0 16,1 0-62</inkml:trace>
  <inkml:trace contextRef="#ctx0" brushRef="#br0" timeOffset="169118.3">28575 13264 0,'18'0'47,"-18"18"-32,0 35 1,0-35-16,0 17 16,0-17-1,17-18 17,-17 17 61,0 1-77</inkml:trace>
  <inkml:trace contextRef="#ctx0" brushRef="#br0" timeOffset="171404.03">28187 11871 0,'-18'0'63,"1"0"-63,-1 0 16,0 18-16,1-1 15,-1-17-15,18 18 16,-35-18-16,17 0 15,-17 35-15,0-17 16,17-18 15,0 17-31,1-17 16,-1 0 31,0 0-32,1 0 1,-1 0 0,18-17 15,-17 17-15,-1-18-1,0 1-15,18-1 31,0-17-15,0 17 31,36 0 0,-19 18-16,1 0-15,-1 0-16,1 36 15,17-19 1,-17-17 0,0 18-1,-1-18-15,1 18 16,0-18-16,-1 35 15,1-35-15,-1 17 16,1 1-16,17-18 16,-35 18-16,18-18 15,0 0-15,-1 0 16,-17 35-16,18-35 31,0 0-15,-1 0-1,1 0 1,0 0-16,-1 0 16,1 0-1,-1-18-15,1 18 16,-18-17-16,18-1 16,-18 0-1,0 1-15,0-1 16,0 1-16,0-1 31,0-17-15,0 17 31,-18 18 15,0 0-46,1 0-16,-1 0 15,1 0 17,-1 0 171,0 0-188</inkml:trace>
  <inkml:trace contextRef="#ctx0" brushRef="#br0" timeOffset="172369.93">29580 12665 0,'36'0'62,"-1"0"-46,-17 0-16,-1 0 16,1 0-1,0 0 1,17 0-1,-18 0 1</inkml:trace>
  <inkml:trace contextRef="#ctx0" brushRef="#br0" timeOffset="173537.91">29528 12823 0,'0'18'15,"17"-18"32,1 0-31,-1 0 0,1 0-1,0 0 1,-1 0-1,1 0 1,0 0 78,-1 0-63,1 0 110,0 0-126,-1 0 1,1 0 0,-1 0 15,1 0 47,-18-18-78,18 1 16</inkml:trace>
  <inkml:trace contextRef="#ctx0" brushRef="#br0" timeOffset="179216.36">30603 12383 0,'-17'-18'78,"-1"18"-62,-17 0-16,17 0 15,1-18-15,-1 18 0,-17 0 16,17 0-1,0 0-15,-17 0 16,0 0-16,17 0 16,1 0-16,-1 0 15,0 0 1,1 0 31,-1-17-47,-17 17 15,17 0 1,1 0-16,-19 0 31,54 0 47,17 0-78,-17 0 16,-1 17 0,19 1-1,-19-18-15,1 35 0,0 0 16,17-35 0,0 18 15,-35 0-31,0-1 15,0 19-15,0-19 16,0 1 0,0 0-16,0-1 156,-17-17-156,-1 35 16,-17-17-1,17 0-15,0-1 16,1 1-1,-19 17-15,19-35 16,17 18 0,0 0-16,-18-1 31,18 1 0,0-1-31,0 1 31,0 0-15,0 17 15,18-35 32,17 0-48,36 0-15,-54 0 16,1 0-16,35 0 16,-36 0-16,19 0 15,-1 0-15,-17 0 16,17 0-16,0 0 16,-17 0-16,-1 0 15,1 0 1,0 0-1,-1 0 79,1 0-78,-18-18-16,18 18 15,-1 0 110</inkml:trace>
  <inkml:trace contextRef="#ctx0" brushRef="#br0" timeOffset="179982.3">30339 13000 0,'0'18'31,"0"-1"-15,0 18-1,0-17-15,0 0 16,0-1-16,0 1 31,0 0-15,0-1-16,0 1 15,0 0-15,0-1 16,0 1 31,0-1-32,0 1 1,0 0 0</inkml:trace>
  <inkml:trace contextRef="#ctx0" brushRef="#br0" timeOffset="180438.18">30321 13088 0,'0'-18'31,"53"1"-15,-18-18-1,-17 35 1,17-36-16,-17 19 16,17-1-1,-52 18 126</inkml:trace>
  <inkml:trace contextRef="#ctx0" brushRef="#br0" timeOffset="181072.57">30286 13070 0,'0'18'31,"0"0"-15,53-18 0,-35 0-16,-1 17 15,1-17-15,-1 18 47,1-18-47,-18 18 16,0-1-1,18 1 1,-1 0 0,-17-1-1,18-17-15,0 18 16,-1-18-16,1 0 94,0 0-94,-1 0 31</inkml:trace>
  <inkml:trace contextRef="#ctx0" brushRef="#br0" timeOffset="181597.84">30568 13070 0,'18'0'0,"-1"0"31,1 0-31,0 0 16,-1 0 15,1 0-16,0 0-15,-1 0 47,1 0 0</inkml:trace>
  <inkml:trace contextRef="#ctx0" brushRef="#br0" timeOffset="182056.17">30603 13141 0,'0'18'16,"18"-18"47,0 0-32,-1 0-31,1 0 0,0 0 15,-1 0 1,1 0 47</inkml:trace>
  <inkml:trace contextRef="#ctx0" brushRef="#br0" timeOffset="183222.37">30868 13088 0,'0'35'94,"0"-17"-63,0 0-15,0-1-1,0 1 1,18-18 15,-1 0 1,1 0-17,0 0 1,-1 0-1,1 0 1,0-18-16,-18 1 16,17-1-1,-17 0 1,18 1-16,-18-19 31,0 19-15,0-18-16,0 17 15,0 0-15,0 1 16,0-1 62,-18 18-47,1 0-15,-1 0-16,0 0 31,18 18-31,-17-18 16,-1 17 0,18 19 15,0-19 16,-18 1-32,18-1 1,0 1 140,-17-18-140,17-18-1,0-52-15,0 35 16</inkml:trace>
  <inkml:trace contextRef="#ctx0" brushRef="#br0" timeOffset="184936.45">30568 12083 0,'-17'17'31,"17"1"-15,-18 0-16,0-1 16,1 1-1,-1-1 17,18 1-17,-18-18 16,1 0-15,-1 0 0,0 0-16,1 0 15,-1 0-15,-17 0 16,17 0 62,18-18-62,0-17-16,0 18 15,0-19 1,0 1 0,18 35 15,0 0-31,-1 0 15,1 0-15,17 18 16,0-1 0,-17 1-16,0-18 15,17 35-15,-35-17 16,18-18-16,-18 35 16,17-35-16,18 0 15,-17 0-15,0 35 16,-1-35-1,1 18 1,0-18 47,-1 0-32,1-18-31,-18 1 15,0-1 17,0-17-32,0 17 47,0 1-47,-18 17 31,1-18-16,-1 0 1,0 18 0,1 0-1,-1 0 17,0 0-1,1 0-31,17 18 47</inkml:trace>
  <inkml:trace contextRef="#ctx0" brushRef="#br0" timeOffset="186562.05">31238 12665 0,'0'17'46,"0"1"-30,0 17-16,0 1 16,0-1-16,0 0 15,0-17 1,0-1-16,0 1 16,0 0-1,18-1-15,-18 1 31,18-18-15,-18-35 187,0-18-187,0 17-1,0 1 17,0 18-17,0-1 63,0 0-62,0 1 15,17 17-15,19 0 15,-19-18-15,1 18-1,0-18 1,-1 18 62,1 0-62,-18-17 93</inkml:trace>
  <inkml:trace contextRef="#ctx0" brushRef="#br0" timeOffset="187250.08">31433 12259 0,'0'-18'47,"17"18"-47,1 0 31,-18 53-16,17-35-15,-17 0 16,18 52 0,-18-52-1,0-1 1,0 1 0,0 0-1,0-1-15,0 1 47,18 0-16,-18 17 47,0-53-62,0 1 15</inkml:trace>
  <inkml:trace contextRef="#ctx0" brushRef="#br0" timeOffset="187780.53">31503 12365 0,'0'-18'0,"18"1"31,-1 17-15,1-36-16,-18 19 15,18-1 1,-1 0 78,1 18-79,-18-17-15,18 34 110,-18 1-95,0 17 1,0 1 0</inkml:trace>
  <inkml:trace contextRef="#ctx0" brushRef="#br0" timeOffset="188573.8">31538 12383 0,'18'0'63,"0"0"-63,-18 17 15,17 1 1,-17-1-16,0 1 16,36 17-1,-19-35 16,1 0 1,-18 18-32,17 0 15,-17 35 1,18-53 93</inkml:trace>
  <inkml:trace contextRef="#ctx0" brushRef="#br0" timeOffset="189688.29">32085 12859 0,'0'-18'16,"18"18"31,-1 0-47,1 0 15,0 0-15,-1 0 16,19 0-16,-1 0 16,-17 0-16,-1 0 15,36 0-15,0 0 16,0 0-1,-35 0-15,17 0 16,-18 0-16,1 0 31,0 0 32</inkml:trace>
  <inkml:trace contextRef="#ctx0" brushRef="#br0" timeOffset="190454.05">32791 12541 0,'0'18'47,"0"17"-32,0 0 1,0 18-16,17 36 16,1-37-1,-18-34-15,0 17 16,0 18-16,35-17 16,-35-19-16,0 1 15,0 17-15,0 0 16,0 1-1,0-19-15,0 1 0,0 0 16,0 17 15,0-17-31,18-1 0,-18 1 32</inkml:trace>
  <inkml:trace contextRef="#ctx0" brushRef="#br0" timeOffset="196112.2">29810 13917 0,'17'0'31,"1"0"-15,35 18-16,-35-18 0,-1 0 15,1 0 1,-1 0-16,1 0 16,0 0-1,-1 0 1</inkml:trace>
  <inkml:trace contextRef="#ctx0" brushRef="#br0" timeOffset="196668.7">29827 14199 0,'18'18'16,"17"-18"0,-17 0-1,0 0-15,-1 0 16,36 0 0,-35 0-1,17 0 1,-17 0-1,-18 18 48</inkml:trace>
  <inkml:trace contextRef="#ctx0" brushRef="#br0" timeOffset="198452.34">30992 13864 0,'17'0'31,"18"0"-15,-35 35 15,0-17-15,0 0 0,0-1-16,0 1 15,18 53 1,-18-54-1,0 36 1</inkml:trace>
  <inkml:trace contextRef="#ctx0" brushRef="#br0" timeOffset="199124.57">30709 14093 0,'0'18'16,"0"0"-1,18-1 1,0-17 0,-1 18-1,1 0-15,0-18 16,17 0-16,18 0 0,0 0 15,-18 0 1,0 0-16,53 0 16,-52 17-16,-1-17 15,-17 0-15,17 0 16,18 0-16,-36 0 16,1 0-16,0 0 15,-1 0-15,1 0 16,0 18-16,-1-18 15,1 0 1,0 0 0,-1 0-1,1 0 1,-1 0-16</inkml:trace>
  <inkml:trace contextRef="#ctx0" brushRef="#br0" timeOffset="199960.31">30709 14552 0,'0'18'109,"0"17"-109,0-17 16,0-1-1,0 1 1,0 0 0,0 17-16,0-18 31,0 1 0,0 0 0,0-1-15,0 1 0,0 0-1</inkml:trace>
  <inkml:trace contextRef="#ctx0" brushRef="#br0" timeOffset="200489.51">30868 14640 0,'18'0'31,"-1"0"-15,1 0-1,0 0 1,-1 0-16,1 0 16,0 0-1,-1 0 1,1 0 0,-1 0-1</inkml:trace>
  <inkml:trace contextRef="#ctx0" brushRef="#br0" timeOffset="201600.23">31150 14640 0,'36'0'31,"-19"18"0,-17 0-15,18-1-16,-18 1 16,35-1-1,-35 1 1,0 17-1,0-17 1,0 0 0,0-1 15,0-34 125,0-19-140,0 19-16,0-1 15,0 0 1,0-17-16,0 18 16,0-1-16,0 0 15,0-17 1,18 35 0,-18-18-1,17 18 1,1-17-16,0 17 62,-1 0-62,19 0 32,-19 0 46,1 0-63,0 0 1,-1 17 0</inkml:trace>
  <inkml:trace contextRef="#ctx0" brushRef="#br0" timeOffset="204360.27">32120 14570 0,'18'0'16,"17"0"-16,-17 0 15,17 0-15,-17 0 16,17 0 0,36 0-16,-54 0 15,19 0-15,-1 0 16,-17 0-16,34 0 15,-34 0 1,0 0-16,-1 0 16,19 0-1,-19 0 17</inkml:trace>
  <inkml:trace contextRef="#ctx0" brushRef="#br0" timeOffset="205368.58">32932 14288 0,'0'17'31,"0"18"-15,0-17-16,17 35 16,-17-18-1,18 1-15,-18-1 16,0-18-16,0 1 15,0 35 1,0-35-16,0 17 16,0 0-16,0-17 15,18-1-15,-1-17 16,-17 18-16,0 0 31,0-1 47,0 1-62,0 0 0,0 17 62,0-17-47,0-1 0,0 1-31,0 17 16,0-17-1,0-1-15,0 1 79,-17-18-33,-1 0-46,18-35 16</inkml:trace>
  <inkml:trace contextRef="#ctx0" brushRef="#br0" timeOffset="208935.36">31168 15434 0,'18'0'94,"-1"18"-94,36-18 16,-18 0-16,1 0 15,-19 0 1,1 0-1,0 0 1,-18 17 47,0 1-48,-18 0-15</inkml:trace>
  <inkml:trace contextRef="#ctx0" brushRef="#br0" timeOffset="209443.73">31150 15593 0,'18'0'31,"17"17"-15,-17-17 0,17 0-1,-17 0 1,-1 0-16,1 0 15,0 0 1,-1 0 78</inkml:trace>
  <inkml:trace contextRef="#ctx0" brushRef="#br0" timeOffset="210826.45">31997 15275 0,'0'36'62,"18"-19"-62,-18 1 16,0-1-1,0 19-15,0-1 16,0-17 0,0 17-1,0 0 1,0-17 0,0 0-1,0-54 157,0 19-156,0-19-16,0 19 15,0-36 1,0 17-16,0 19 16,0-1-16,0 1 15,0-19 1,17 36 93,1 0-93,0 0-1,-1 0 32,1 0-31,17 18 0,0 0-1,-17-18 1,0 0-1,-18 17 17</inkml:trace>
  <inkml:trace contextRef="#ctx0" brushRef="#br0" timeOffset="213256.87">31697 15699 0,'35'0'47,"18"0"-47,-17 0 16,16 0-16,37 0 15,-19 0-15,18 0 16,-17 0-1,0 0-15,-19-18 16,19 18-16,-18 0 16,17 0-16,-52 0 15,53 0-15,-54 0 16,1 0-16,0 0 16,-1 0-1,1 0 1</inkml:trace>
  <inkml:trace contextRef="#ctx0" brushRef="#br0" timeOffset="214046.92">31979 15963 0,'0'35'46,"0"-17"-30,0 0 0,0 17-1,0-17 1,0-1 0,0 1 15,0 0-16,0-1 48,0 1-47</inkml:trace>
  <inkml:trace contextRef="#ctx0" brushRef="#br0" timeOffset="214584.27">32103 16051 0,'17'0'16,"1"0"-1,17 0 1,-17 0 0,0 0-1,17 0 1,-17 0-16,-1 0 15,1 0-15,-1 0 16,1 0-16,0 0 16,-1 0-16</inkml:trace>
  <inkml:trace contextRef="#ctx0" brushRef="#br0" timeOffset="-213946.72">32438 16051 0,'0'18'32,"0"0"-17,0-1-15,0 1 16,0 0-16,0-1 16,18-17-16,-18 36 15,0-19 63,0-52 63,0 0-125,0 17-1,0-17-15,0 17 16,0 0-1,17 18 17,1 0-17,-1-35 17,1 35-17,0-18 16,-1 18 48</inkml:trace>
  <inkml:trace contextRef="#ctx0" brushRef="#br0" timeOffset="-206516.46">22543 17780 0,'17'0'16,"1"0"0,17 0-16,0 0 15,18 0-15,-17 0 16,-1 0-16,0 0 15,-17 0 1</inkml:trace>
  <inkml:trace contextRef="#ctx0" brushRef="#br0" timeOffset="-205767.33">22560 18062 0,'18'0'31,"17"0"-31,-17 0 0,-1 0 16,19 0-16,-19 0 15,36 0 1,-35 0 0,-1 0-1,1 0 1,0 0-16,-1 0 15,1 0-15,17 0 16,-17 0 0,0 0 93,-1 0-109</inkml:trace>
  <inkml:trace contextRef="#ctx0" brushRef="#br0" timeOffset="-202471.12">23848 17498 0,'-18'0'62,"1"0"1,-1 0-48,0 0 1,1 0 0,17 35 15,0-17 0,0-1-15,-18 1-16,18 0 62,0-1-62,18 1 32,-18 0 14,17-18-30,1 0 0,0 0-16,-1 17 15,1-17 1,17 0 46,-35-17-30,0-1-17,0 0 1,0 1 15,0-1-31,-18 18 16,1-18-1,-1 1 1,18-1 31,0 0 0,18 36 93,-18 0-140,0-1 16,35 1 0,-35 17-16,18-35 15,-18 18 1,17-18-16,1 35 16,-18-17-1,0 17-15,0-17 16,0-1-1,0 1 1,18 0 0,-18-1-16,17 19 15,1-36-15,-18 17 16,0 1-16,0-1 16,18 1-16,-18 0 15,17-1 1,1 1-16,-18 0 15,17-18 1,1 0 62,0 0-62,17 0-1,-17-18 1,-1 18-16,-17-18 16,18 18-1,-18-35 1,0 17 78,0 1-63,0-1-31</inkml:trace>
  <inkml:trace contextRef="#ctx0" brushRef="#br0" timeOffset="-201725.07">24165 17551 0,'18'0'31,"0"0"-31,-1 0 15,1 0-15,-1 0 16,19 0 0,-19 0-1,1 0-15,0 0 16,17 0-16,0 0 16,1 0-1</inkml:trace>
  <inkml:trace contextRef="#ctx0" brushRef="#br0" timeOffset="-201268.42">24342 17586 0,'0'18'16,"0"-1"-1,17 19 1,-17-19-16,0 1 31,0-1-31,18-17 16,-18 18-1,0 0 79,-18 17-47</inkml:trace>
  <inkml:trace contextRef="#ctx0" brushRef="#br0" timeOffset="-200788.54">24271 17780 0,'35'0'31,"1"0"-15,-1 0-16,-17 0 16,-1 0-16,19 0 15,-19 0-15,1 0 16,-1 0-1,1 0 1</inkml:trace>
  <inkml:trace contextRef="#ctx0" brushRef="#br0" timeOffset="-200035.94">23566 18080 0,'-18'18'0,"18"-1"32,70 1-17,-17-18 1,-17 0-16,34 0 15,54 0-15,17 0 16,35 0 0,-35 0-16,18 0 15,-71 0-15,18 0 16,-53 0-16,-35 0 16,35 0-16,-36 0 0,1 0 15,-1 0 16</inkml:trace>
  <inkml:trace contextRef="#ctx0" brushRef="#br0" timeOffset="-198426.56">24059 18362 0,'-35'0'109,"0"0"-93,17 18-16,-17-18 16,35 17-16,-18-17 15,1 0-15,-1 0 16,0 18-16,18 0 125,0-1-109,18-17 15,0 0-16,-1 0 1,1 0-16,0 0 16,17 0-16,-17 0 15,17 0-15,-35-17 94,0-1-94,-18 18 16,1-18-16,17 71 187,0-35-171,0 0-16,0-1 15,0 1-15,0 17 16,0-17 15,52 17-15,-52 0 0,18-17-1,-18 0-15,0-1 16,18-17 15,-18 18-15,17 0 77,1-18-93,0 0 16,17-18 0,18-17-1,-36 17-15,1 18 16,-18-18-16</inkml:trace>
  <inkml:trace contextRef="#ctx0" brushRef="#br0" timeOffset="-196925.03">24324 18538 0,'18'-17'110,"-18"-1"-95,17 1-15,-17-1 16,0 0 0,36-17-1,-19 17 48,1 18 30,-18 18-61,0 17-17,0-17 1,0-36 140,0 1-156,18 17 31,-18-18-31,17 0 32,1 1-32,-1-1 31,19 18 0,-19 0 16,1 0-16,0 35-15,-1-17 15,19 17 32,-36-17-32,0 0 31,17-1-15,1 1-31,-1-18 0,-17 17 15,18-17 78</inkml:trace>
  <inkml:trace contextRef="#ctx0" brushRef="#br0" timeOffset="-194021.34">25770 17604 0,'0'-18'93,"-17"0"-77,-1 18 15,1 0-31,-1 0 63,0 0-32,1 0-31,-1 0 16,0 0-1,1 0 1,-1 18 0,18 0 15,-18-1-31,1 1 15,17 0 32,0-1-31,0 18 15,0-17-31,0 0 31,0-1-15,0 1 15,17-18-15,1 0 15,0 0-15,-1 0-16,1 0 15,0 0-15,-1 0 16,1 0 0,0-18 31,-18 1-32,17-19-15,1 36 16,-18-17-1,0-1 32,0-17-15,17 35 124,1 18-141,-18-1 1,18 1 0,-1-1-16,-17 1 15,18 0 1,-18-1-16,0 1 16,18 0-1,-18-1-15,17 19 31,1-19-15,-18 18 0,0 1-1,18-1 1,-1-35 0,-17 18-16,18 17 15,-18-17 141,35-18-140,-17 0 15,-1 0-31,1 0 16,0 0 0,-1 0 15,1 0 109,17-53-124</inkml:trace>
  <inkml:trace contextRef="#ctx0" brushRef="#br0" timeOffset="-176451.36">26088 17921 0,'-18'0'31,"18"-18"-15,0 1-16,0-18 16,18-1-16,-18 1 15,0 17-15,0 1 16,0-19-1,0 1-15,0 18 16,0-1 15,18 0 110,-1 18-141,-17 18 16,18 0 15,-18 17-31,0 0 15,0-17-15,0-1 16,0 19 0,17-36 62,-17-18-47,0 0-31,18 1 16,0-19-16,-18 19 15,0-1-15,17-17 16,1 17-16,0 1 47,-1 17 47,1-18-79,-18 0 48,0 36-32,0 0-31,0 17 16,0-17-1,0 17-15,0 18 16,35-36-16,-35 19 31,0-19-31,0 1 16,18-18-16,0 18 31,-18-1 110</inkml:trace>
  <inkml:trace contextRef="#ctx0" brushRef="#br0" timeOffset="-175450.5">25188 18150 0,'18'0'15,"17"0"1,18 0-16,-35 0 16,35 0-16,-36 0 15,72 0 1,-1 0-16,-35 0 15,-18 0-15,18 0 16,-18 0-16,53 0 0,-17 0 16,52 0-1,-34 0-15,34 0 16,1 0-16,-19-17 16,-34-1-16,-1 1 15,-34-1-15,-19 18 16,19-18-16,-19 18 15,19 0 1,-19 0 15,1 0-31</inkml:trace>
  <inkml:trace contextRef="#ctx0" brushRef="#br0" timeOffset="-174588.56">25629 18415 0,'18'0'78,"-18"18"-62,0-1 0,0 19-16,0 16 15,53 1 1,-35 0-16,-18-35 0,0 0 15,0 35-15,0-36 16</inkml:trace>
  <inkml:trace contextRef="#ctx0" brushRef="#br0" timeOffset="-173982.59">26035 18486 0,'18'-18'31,"17"18"78,-17 0-93,34 0-16,-16 0 15,17 0-15,-18 0 16,36 0-16,-54 0 16,1 0-1</inkml:trace>
  <inkml:trace contextRef="#ctx0" brushRef="#br0" timeOffset="-172629.53">26617 18503 0,'0'-17'32,"-18"17"77,-17 70-93,18-70-16,-1 35 15,18-17 17,0 0-1,0-1-16,0 1 1,18-18 62,-1 0-62,1 0-1,-18-18 1,35-17 0,-17 17-16,-18 1 15,0-19-15,17 19 16,1 17 15,-18-18 47,-18 18-15,18 35-48,0-17 1,0 0 0,0 17-16,0 0 15,0-17-15,0 0 16,0 35-16,0-18 31,0-18-15,0 1-16,0 0 15,0-1 1,18 1 0,0 0-1,-1-18 32,1 0-47,0 0 31,-1 0 1,1 0 77</inkml:trace>
  <inkml:trace contextRef="#ctx0" brushRef="#br0" timeOffset="-171261.43">26811 18697 0,'35'0'47,"-35"-17"-31,18-1-1,-18-17 1,18 35 0,-18-18-1,0-17-15,0 17 16,0 0 15,17 1 16,1 17 0,0 0 31,-18 17-62,0 1-16,0 0 15,17-18 63,1 0-31,0 0-15,-18-18-17,0 0-15,0 1 16,17 17-1,1-35 1,-1 17 0,-17 0-1,18 18 1,0 0 78,-1 0-79,-17 18 1,0 17 0,0-17 15,0-1-31,0 19 15,18-36-15,-18 17 16,0 1-16,0 0 16,0 17 15,0-17 16,18-18-32,-18 17-15,0 1 110</inkml:trace>
  <inkml:trace contextRef="#ctx0" brushRef="#br0" timeOffset="-168339.36">27358 17727 0,'0'-18'16,"0"1"-16,18-1 31,-1 18-15,18-17-1,18 17-15,-17 0 0,-1 0 16,0 0-16,18 0 16,-18 0-16,-17 0 15,0 0-15,-1 0 16,-52 0 109</inkml:trace>
  <inkml:trace contextRef="#ctx0" brushRef="#br0" timeOffset="-167597.79">27393 17815 0,'0'36'31,"18"-36"-15,-1 0-16,1 0 15,17 0 1,-17 0-16,0 0 16,17 0-1,-17 0 1,-1 0-1,1 0-15,0 0 16,-1 0 0,1 0-16,-1 0 15,1 0 126</inkml:trace>
  <inkml:trace contextRef="#ctx0" brushRef="#br0" timeOffset="-165091.68">28804 17057 0,'-35'0'78,"17"0"-62,1 0-16,-1 0 16,0 0-1,1 0 1,-1 0 15,1 0 0,-1 0-31,18 17 16,0 19-16,-18-19 16,18 1-1,0 0 1,0-1 46,0 1-62,18 0 32,0-18-17,-1 0 1,1 0-16,-18 17 16,17-17-16,1 0 15,17 18 1,-17-18 31,0 0-32,-1 0 1,1-18 0,0 1-1,-1-1 1,1 18-16,0-18 15,-18 1 1,0-1-16,0 0 31,0 1 1,-18 17 233,-17-18-234,35 36 94,0 17-125,0-17 16,0 17 0,17 18-1,-17-36-15,0 19 16,36 17-16,-36-36 16,17-17-16,-17 18 15,18-18 32,-18 18-31,0-1-16,0 1 15,0 0 1,17-1-16,1 1 16,-18 17 15,0-17-16,18-18 1,-1 0 31,1 0-47,0 0 16,17 0-1,-17 0-15,-1 0 16,1 0 15,-18-18-15,0 0-1,0 1 1</inkml:trace>
  <inkml:trace contextRef="#ctx0" brushRef="#br0" timeOffset="-164401.39">29192 17198 0,'36'0'141,"-1"0"-126,0 0 1,-17 0 0,17 0-1,-17 0 1</inkml:trace>
  <inkml:trace contextRef="#ctx0" brushRef="#br0" timeOffset="-164002.81">29333 17233 0,'0'18'31,"0"-1"-15,0 1 0,0 0-16,0-1 15,0 1 1,18 0-1,-18-1 1,0 1 0,0 0-16</inkml:trace>
  <inkml:trace contextRef="#ctx0" brushRef="#br0" timeOffset="-163482.53">29298 17410 0,'35'0'94,"1"0"-78,-19 0-1,19 0-15,-19 0 0,19 0 31,-19 0-15,1 0 0</inkml:trace>
  <inkml:trace contextRef="#ctx0" brushRef="#br0" timeOffset="-162567.37">28487 17692 0,'0'17'62,"17"1"-62,1-18 16,35 18-1,0-18-15,0 0 16,17 17-16,36 1 16,-88-18-16,70 0 15,0 0-15,53 0 16,-52 0-16,-1 0 15,-71 0 1,36 0-16,-17 0 16,-1 0-16,-17 0 15,-1 0-15,1 0 16,-1 0 0,1 0-16,0 0 15,17 0-15,-17 0 16,-1 0-16,19 0 15,-1 0-15,18 0 16,-36 0-16,1 0 16,0 0-16,17 0 15,-17 0-15,-1 0 16,1 0 0,-1 0-1,19 0-15,-19 0 16,1 0 15,0 0-31,-36 18 78</inkml:trace>
  <inkml:trace contextRef="#ctx0" brushRef="#br0" timeOffset="-161576.52">28698 18080 0,'18'0'0,"0"0"125,-1 0-125,19 0 15,-36 53 1,17 0-16,1-36 16,0 19-16,-1 17 15,-17 17 1,18-17-16,-18-18 15,0-17 1,0 0 0,0-1 46</inkml:trace>
  <inkml:trace contextRef="#ctx0" brushRef="#br0" timeOffset="-161017.22">29069 18239 0,'18'0'16,"-1"0"0,1 0-1,-1 0 1,1 0-16,17 0 16,-17 0-16,35 0 15,17 0-15,1 0 16,-18 0-16,-35 0 15,35 0-15,-36 0 16</inkml:trace>
  <inkml:trace contextRef="#ctx0" brushRef="#br0" timeOffset="-159318.92">29810 18256 0,'17'0'78,"1"0"-31,-36 0 47,-17 0-79,17 0 1,1 0 0,-1 0-1,1 0 1,17 18 15,0 0-15,0-1-1,0 18-15,0-17 16,0 17 0,0-17-1,0 0 1,17-18 31,1 0-16,-1 0-15,1 0 31,-18-18-32,0 0 1,0-17-16,0 17 15,18 1 1,-1 17 0,-17-18-1,0 1-15,0 34 203,0 18-187,0-17-16,0 17 16,0-17-16,0 0 15,18 17-15,-18-17 16,18-1-16,-18 36 16,0-35-16,17-1 15,-17 1-15,0 17 16,0-17-1,0 0 1,0-1-16,18 19 16,0-19 46,-18 1 1,17-18-63,1 0 31,-1 0-31,-17-18 0,0 1 16,18 17-1,-18-18-15,0 0 47,0-17-31,0 17-1</inkml:trace>
  <inkml:trace contextRef="#ctx0" brushRef="#br0" timeOffset="-157668.82">30110 18503 0,'17'0'109,"1"-17"-62,-18-1-47,18-17 15,-18 17 1,0-17-16,0 17 16,0-17-16,17-18 15,-17 35 1,18 18 125,-1 18-110,-17 0-16,0-1 1,18 1 0,-18-1-1,18 1 1,-18-36 109,0 1-109,0-1-1,0-17 1,17 35-16,1-18 15,0 1 64,-1 17 77,1 35-156,-18-17 15,35 34 1,-17 1-16,-18-35 16,17 0-1,-17-1 1,18 1 0,0 0-16,-18-1 31,17 1-16,-17 17 1,0-17 0,18 17-1</inkml:trace>
  <inkml:trace contextRef="#ctx0" brushRef="#br0" timeOffset="-154000.72">29087 16563 0,'-18'-18'0,"0"18"31,-17 0-31,17 0 16,-35-35-16,36 35 0,-1 0 15,-17 0-15,0 0 16,-18 0 0,17 0-16,1 0 15,17 0-15,-17 0 16,0 0-16,-18 0 15,18 0-15,-1 0 16,19 0-16,-1 0 16,-17 0-16,17 0 15,1 0 1,-19 0 0,19 0-1,-1 0 16,0 0-15,1 18 15,-1-18-31,18 17 16,-35-17-16,35 36 16,0-1-16,-18-18 15,-17 36 1,35-17-16,0 34 0,0 1 15,0-36-15,0 53 16,0-52-16,0 34 16,0 1-16,0-36 15,0 18 1,35-18-16,-35 0 0,0 1 16,0 17-16,0-18 15,0 0 1,0 18-16,0 53 0,18-71 15,-18-17 1,35 35-16,-17 0 16,17 17-16,-35-52 15,0-1-15,18 36 16,-18-17 0,0-19-1,0 19 1,0-19-1,0 1-15,0 0 16,0-1 0,0 18-1,0-17 1,0 0 0,0 17-16,0 18 15,0 0-15,0-36 16,0 19-16,0-19 31,0 1-15,0 0-1,0-1-15,0 19 0,0 16 32,0-34-32,0 0 15,0-1 1,0 19-1,-18-19 1,18 1-16,0 17 16,0 1-16,0-1 15,0 18-15,0-18 16,0-17 0,0-1 30,0 1-46,53-18 32,-53 18-17,123-1 17,-105-17-32,35 0 0,18 0 15,-19 0-15,19 0 16,0 0-16,-36 0 15,35 0-15,-17 0 16,18 0-16,-1 0 16,-34 0-16,-1 0 15,18 0-15,0 0 16,-18 0-16,18 0 16,-18 0-16,18 0 15,-17 0-15,16 0 16,-16 0-1,-19 0-15,19 0 16,-1 18-16,-17-1 16,-1-17-16,1 18 15,-1-18-15,36 18 16,36-1-16,-37-17 16,1 0-16,18 0 15,-18 0-15,-18 0 16,0 0-16,-17 0 15,35 0-15,-18 0 16,-17 0 0,17 0-16,-17 0 15,-1 0-15,36 0 16,0 0-16,0 0 31,-18 0-31,-17 0 0,17 0 16,1 0-16,-1 0 15,0 0 1,-17 0 0,0 0-16,52 0 15,-17 0 1,-18 0-16,-17 0 16,0 0-1,-1 0 1,1 0-16,17 0 15,-35-17 17,18 17-17,-18-18-15,0 0 16,0 1 0,0-36-16,0 35 0,0 1 15,0-19 1,0-17-16,0-17 15,0-18-15,0 17 16,0 1-16,0 17 16,0 0-16,0-35 15,0 35-15,0 0 16,0 0-16,0 35 16,0-70-1,0 35-15,0 0 16,0 0-16,0 0 15,0 18 1,0-36 0,0 54-16,0-1 15,0-17-15,0 0 0,0-54 16,-18 19-16,-17 35 16,35 17-16,0 0 15,0 1 1,-35-1 78,-18 0-79,-18-17-15,-17 17 0,0-17 16,35 18-16,0 17 15,-18-18-15,36 0 16,-18-17 0,-35 35-16,53-18 15,-1 1-15,-17-19 16,-35 19-16,35-18 16,-17 17-16,-1-17 15,36 17-15,0 0 16,-1 1-16,19-1 15,-1 18-15,0 0 16,-17-53 0,0 18-16,-53 0 15,35-18-15,-53 17 16,53 1-16,-18-18 16,36 36-1,0-1 1,17 18-16,18-18 15,-17 18-15,-19 0 16,36-17-16,-17-1 16,-1 18-16,0 0 15,1 0-15,-1 0 16,1 0 15,-1 0-31,0 0 47,1 0-16,17 18 16,-18-1-47,18 1 16,-18 0-1,18 34-15,-17 1 16,17-35-16,-36 0 16,19-18-16,17 17 31,-18-17-31,1 0 78,-1 0-62</inkml:trace>
  <inkml:trace contextRef="#ctx0" brushRef="#br0" timeOffset="-152589.22">31538 17533 0,'18'0'47,"17"18"-32,1 17-15,-19 0 16,36 1 0,-18-1-16,1-18 15,17 54-15,-18-53 16,53 52 0,-70-70 30,-36 0 95,-35 18-125,0-1-16,18-17 15,0 18-15,-1 0 16,19-18-16,-19 35 16,19-35-16,-1 0 15,1 18-15,-1-1 78,0-17-62,1 36 0,-1-19-1,-17 1 1,52-18 46,19 0-46</inkml:trace>
  <inkml:trace contextRef="#ctx0" brushRef="#br0" timeOffset="-150438.8">32579 17833 0,'18'0'15,"-36"0"110,-35 0-125,35 0 16,1 0-16,-1 0 16,1 0 15,17 18-31,-18-18 16,0 17-16,18 1 15,-17 17 1,17-17-1,-18 17 1,0-35 15,18 53-15,0-35 15,0-1-15,0 19 31,18-36-32,0 0 1,-1 0 0,1 0-1,0 0 1,-1 0-16,1 0 15,-1 0 17,-17-18-1,18 0-31,-18 1 16,18-1 15,-1 0-16,-17 1-15,0-1 32,0-17 15,0 17-47,0 0 62,0 36 126,0 0-173,0 35-15,0 0 16,0-36-16,0 19 15,0 16-15,0-16 16,0 17-16,0-36 16,0 1-16,0 0 15,18-1-15,-18 1 32,0-1-17,0 19 1,0-19-16,18 1 15,-18 17-15,0-17 16,0 0 15,0 17-15,0-18 0,0 1 15,17-18-16,1 0 1,0 0 15,-1 0-15,1 0 0,0 0-16,-1 0 15,1-18 32</inkml:trace>
  <inkml:trace contextRef="#ctx0" brushRef="#br0" timeOffset="-147468.75">32826 18203 0,'0'-17'157,"0"-1"-157,0-35 15,0 36-15,0-19 16,0 19-1,0-1-15,18 18 172,-1 35-156,-17-17 0,0 17-16,0-17 15,18-18 110,0 0-109,-18-18-1,0 1 1,0-19-16,0 1 16,0 0-1,17 35 1,-17-18-16,18-17 203,-1 35-31,1 0-78,0 0-79,-1 0 1,1 0 0,17 17 15,-35 1-16,18 0-15,-18-1 16,18 1 31,-18 0-16,17-18-31,-17 17 31,0 1-15,0-36 203,0 1-204,0-1 1,0 0 0,0 1-16,18-1 78,-1 18-63,1-35 110,0 17 47,-1 36-47,-17-1-125,18 1 16,0 17 0,-18-17-16,17 0 0,1-1 15,-18 1 1,0 0-16,35 17 15,-35-18 1,0 1-16,18-18 16,0 18-16,-18-1 15,0 1 1,0 0 0,0-1-1,0 19 1,17-19-1,-17 1 1</inkml:trace>
</inkml:ink>
</file>

<file path=ppt/ink/ink3.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9-08T15:09:03.506"/>
    </inkml:context>
    <inkml:brush xml:id="br0">
      <inkml:brushProperty name="width" value="0.05292" units="cm"/>
      <inkml:brushProperty name="height" value="0.05292" units="cm"/>
      <inkml:brushProperty name="color" value="#FF0000"/>
    </inkml:brush>
  </inkml:definitions>
  <inkml:trace contextRef="#ctx0" brushRef="#br0">16779 12701 1839 0,'1'0'160'0,"-1"-3"-160"16,0 2 0-16,0 1 0 0,1-2 896 0,0-2 128 15,1 2 48-15,-1-5 0 0,-1 7 496 0,0 0 96 16,0 0 32-16,0 0 0 0,10-32 640 0,-10 27 128 0,1 4 32 0,-1-3 0 16,1 2-32-16,-1-1 0 0,2 2 0 0,-2 1 0 15,0 0-400-15,1 1-80 0,-1-2 0 16,0 1-16-16,0 4-672 0,-1-2-128 0,-1 2-16 0,0 2-16 16,1 0-576-16,-1 1-112 0,0 4-32 0,-1-3 0 15,1 2-176-15,-1 0-48 0,1 3 0 0,0 3 0 16,-1 1-192-16,1-1 0 0,0 3 128 0,0 0-128 15,-1 10 0-15,2-7 0 0,-1-7 0 0,0-2 0 16,2-3 0-16,-1 3 0 0,0-1 0 0,0 2 0 16,0 3 0-16,-2 0 0 0,2 2 0 0,0-1 0 15,-2 1 0-15,2-3 0 0,0 3 0 0,-1-2 0 16,0 0 0-16,1-1 0 0,-1-3 0 0,2-3 0 16,0-1 0-16,2-2 0 0,-1-1 0 0,1-2 0 15,2-2 0-15,1-1 0 0,1 2 0 0,0-3 0 0,-6 0 0 0,0 0-128 16,0 0 128-16,0 0 0 0,0 0 0 15,61 0 0-15,-61 0 0 0,0 0 0 0,0 0 0 0,49 8 0 16,-37-4 0-16,-12-4 0 0,0 0 0 0,37 10 0 16,-37-10 0-16,0 0 0 0,49 12 0 0,-49-12 0 15,0 0 0-15,48 9 0 0,-48-9 0 0,0 0-128 16,47 16 128-16,-47-16 0 0,0 0 0 0,0 0 0 16,60-9 0-16,-60 9 0 0,0 0-208 0,0 0 64 15,54-22 16-15,-54 22 0 16,0 0-848-16,0 0-176 0,0 0-16 0,48-34-16432 0</inkml:trace>
  <inkml:trace contextRef="#ctx0" brushRef="#br0" timeOffset="442.12">16781 12650 5519 0,'-2'0'240'0,"1"0"64"0,1-2-304 0,-2 1 0 15,2 1 0-15,-1-2 0 0,1 1 1344 0,-1-1 192 16,1-2 64-16,-1-2 0 0,1-3 1248 0,-2 2 256 16,2-2 48-16,-1 3 16 0,2 2-64 0,-1 0-16 15,0-1 0-15,2 4 0 0,-1 1-1136 0,0 0-224 16,0 1-64-16,2 2 0 0,0 1-832 0,2 1-160 16,0 1-32-16,3-3-16 0,0 4-288 0,1-5-48 15,-9-2-16-15,0 0 0 0,0 0-272 0,47 7 128 16,-47-7-128-16,0 0 0 0,0 0 0 0,0 0 0 15,67-13 0-15,-67 13 0 0,0 0 0 0,0 0 0 16,58-17 0-16,-58 17 0 0,0 0 0 0,0 0 0 16,0 0 0-16,0 0 0 0,0 0-144 0,44 6 16 0,-41-1 0 15,-2-2 0 1,0 0-1344-16,-1 1-272 0</inkml:trace>
  <inkml:trace contextRef="#ctx0" brushRef="#br0" timeOffset="801.46">16764 12847 6447 0,'1'6'272'0,"-1"-4"80"16,0 2-352-16,1 0 0 0,-1-2 0 0,2 1 0 0,-1-3 1648 0,1 0 256 15,2 7 48-15,2-1 16 0,2-3 1040 0,-1 1 224 16,-7-4 32-16,0 0 16 0,30 8-496 0,-20-6-96 16,-10-2-32-16,0 0 0 0,0 0-1056 0,0 0-192 15,0 0-64-15,47-2 0 0,-42 2-784 0,0 0-176 16,1 0-16-16,-6 0-16 0,0 0-352 0,0 0 0 15,0 0 0-15,43 8 0 0,-43-8 0 0,0 0 0 16,0 0 0-16,0 0 0 16,0 0-416-16,58-13-48 0,-58 13-16 0,0 0-17216 0</inkml:trace>
  <inkml:trace contextRef="#ctx0" brushRef="#br0" timeOffset="1517.26">17558 12527 9615 0,'1'1'192'0,"-1"-1"64"0,1 0 0 0,-1 0 32 0,-1 2-288 0,1-2 0 0,-1 0 0 0,0 0 0 0,-3 3 3952 0,0-2 720 0,-1-1 160 0,-1 2 32 0,-1-4-1648 0,-1 1-320 0,0-4-64 0,-2 1-16 0,0 0-1504 0,0-2-304 16,0-2-64-16,0 1-16 0,-2 1-480 0,2 0-112 15,-1 2-16-15,0-3 0 0,-1 1 0 0,1 1 0 16,1 3 0-16,2 2 0 0,2 0-32 0,-2 2-16 15,3 0 0-15,-1-4 0 0,2 0-80 0,1 2 0 16,-2 2-16-16,2 0 0 0,-1-2-176 0,2 0 128 16,1 3-128-16,1-3 128 0,0 0-128 0,0 1 0 15,1 1 0-15,0 2 128 0,2 0-128 0,-1 2 0 16,1 0 0-16,2 3 0 0,0 3 0 0,2 4 0 16,2 3 0-16,-1 3 0 0,2-2 0 0,-2 1 0 15,-1 5 0-15,2-4 0 0,-1 0 0 0,0-2 0 0,-2 4 0 0,-1 4 0 16,-1 1 0-16,-1-4 0 0,0-6 0 0,-2-2 0 15,-1 1 0-15,-1 1 0 0,0 1 0 0,-1 1 0 16,0 2 0-16,-1 1 0 0,0 0 0 0,0-2 0 16,1-1 0-16,-1-2 0 0,-1-2 0 0,1 0 0 15,-1-3 0-15,0-2 0 0,2-2 0 0,-1-1 0 0,1-3 0 0,-1 0 0 16,2 2 0-16,-1-5 0 16,1 2 0-16,-1-1 0 0,1-2 0 0,0 2 0 15,1 0 0-15,0-2 0 0,0 2 0 0,0 0 0 16,1 1 0-16,2-2 0 0,-1 1 0 0,0 1 0 15,2-1 0-15,0-1 0 0,0 0 0 0,-1-2 0 0,2 2 0 16,0-1 0-16,1-2 0 0,2 1 0 0,-1 2 0 0,2-3 0 16,-9 0 0-16,0 0 0 0,34 16 0 0,-21-12 0 15,-13-4 0-15,0 0 0 0,0 0 0 16,53-7 0-16,-41 16 0 0,1-3 0 0,-13-6-128 0,0 0 128 16,0 0 0-16,55-10 0 0,-55 10 0 0,0 0 0 15,0 0 0-15,50-12 0 0,-50 12-160 0,0 0 160 16,0 0 0-16,0 0-144 15,56-29-640-15,-56 29-128 0,0 0-32 0,0 0-17856 0</inkml:trace>
  <inkml:trace contextRef="#ctx0" brushRef="#br0" timeOffset="1999.73">17975 13214 911 0,'-5'5'0'0,"2"-4"0"0,2-1 0 0,0 3 0 0,-1-3 1312 0,1 2 176 15,1-2 48-15,-1 4 0 0,-2 2 560 0,1-2 112 16,1-8 32-16,-1 0 0 0,4-2 352 0,-1 0 80 16,1-3 16-16,-2 9 0 0,0 0 240 0,0 0 48 15,0 0 16-15,21-50 0 0,-21 50-1072 0,0 0-192 16,24-49-64-16,-24 49 0 0,0 0-928 0,33-63-192 15,-33 63-32-15,0 0-16 0,40-66-192 0,-40 66-48 16,25-50 0-16,-25 50 0 0,26-51-64 0,-26 51 0 16,24-47-16-16,-24 47 0 0,25-48-176 0,-25 48 160 15,21-47-160-15,-21 47 160 0,0 0-160 0,27-54 0 16,-27 54 0-16,0 0 0 0,0 0 0 0,0 0 0 0,0 0 0 16,0 0 0-16,0 0 0 0,0 0 0 0,0 0 0 0,0 0 0 31,0 0-464-31,0 0-32 0,2-34 0 0,-9 37-12368 0,2 1-2496 15</inkml:trace>
  <inkml:trace contextRef="#ctx0" brushRef="#br0" timeOffset="2331.04">17877 12640 911 0,'0'0'0'0,"0"0"0"0,0 0 0 0,0 2 0 0,0 0 2752 0,1 2 448 16,0-2 112-16,2 2 16 0,2 2 528 0,2 6 112 15,3 2 32-15,0 3 0 0,2 3-720 0,1 0-144 16,-1 5-16-16,0-3-16 0,-2-1-1760 0,1 1-368 16,2 4-64-16,0 3-16 0,-2-7-464 0,2 3-112 15,-2 1 0-15,1-2-16 0,2 2-160 0,-2-1-16 16,-2-3-128-16,0-3 192 0,0-3-192 0,-3 0 0 15,2-2 128-15,-3 3-128 0,-2 5 0 0,1-9 0 16,-1-6 0-16,-1-5 0 0,0 0 0 0,-1 0 0 16,1 2 0-16,-2-2 0 0,0-2 0 0,0-2 0 15,1 1-128-15,-2-2 128 0,1-3-336 0,-1 0-16 16,0 5 0-16,-1-8-12192 16,1-7-2448-16</inkml:trace>
  <inkml:trace contextRef="#ctx0" brushRef="#br0" timeOffset="3104.07">18391 12527 5407 0,'-8'0'0'0,"3"0"224"0,1 0-64 0,0 0 16 15,2 1-176-15,0 1 0 0,-1-2 0 0,-1 3 0 0,-1 0 3456 0,-1 1 672 16,1-1 128-16,0 0 32 0,1 0-672 0,3 1-128 16,1-4-32-16,1 2 0 0,2-2-1616 0,2-2-336 15,1 2-64-15,1-3-16 0,-7 3-496 0,0 0-96 16,0 0-32-16,0 0 0 0,51-7-352 0,-51 7-64 15,0 0 0-15,46 7-16 0,-46-7-176 0,27 9-16 16,-20-7-16-16,1 2 0 0,1 0-160 0,2 2 0 16,2 0 0-16,3 3 128 0,2 1-128 0,-18-10 0 15,33 13 0-15,-33-13 0 0,0 0 0 0,35 10 0 16,-35-10 0-16,0 0 0 0,0 0 0 0,0 0 0 16,0 0 0-16,0 0 0 0,0 0 0 0,0 0 0 15,0 0 0-15,0 0 0 0,33 12 0 0,-35-3 0 0,-1-2 0 0,1 5 0 16,-1 0 0-16,1 2 0 0,-1-1 0 0,-1 2 0 15,2 0 0-15,-2 1 0 0,3-2 0 0,-1-2 0 16,0 4 0-16,0-1 0 0,-1 1 0 0,1 0 0 16,1 2 0-16,-1-1 0 0,2 1 0 0,-1-1 0 15,1 1 0-15,-1 2 0 0,1 2 0 0,-1 0 0 16,1 3 0-16,0 1 0 0,-1-2 0 0,1-1 0 16,0-1 0-16,0-2 0 0,0 1 0 0,0-3 0 15,0 5 0-15,1-6 0 0,0-8 0 0,0-1 0 16,2 0 0-16,-2 0 0 0,0 0 0 0,0 0 0 15,1 2 0-15,-1 0 0 0,0 1 0 0,0-1 0 16,-1-4 0-16,2 1 0 0,-2 0 128 0,0-1-128 0,0-3 0 0,0 0 0 16,0 0 144-16,-2 1-144 0,2-2 128 0,0 2-128 15,0-2 160-15,0-1-160 0,0 2 128 0,0-3-128 16,0 0 0-16,0 0 144 0,0-3-144 0,-1 3 0 16,0-1 144-16,-2-1-144 0,1-1 128 0,-2 0-128 15,1-1 128-15,-2 1-128 0,0 0 176 0,-3 0-48 16,1-1 0-16,-3 4 0 0,0-2 32 0,-1 1 0 15,0 1 0-15,-2 0 0 0,2 0-160 0,4 3 160 16,2 1-160-16,0-1 160 0,1-2-160 0,-2-1 0 16,0 2 0-16,0-2 0 0,-3 3 0 0,0-2 0 15,2 2 0-15,-2-1 0 0,3-2 0 0,1 0 0 16,0 0-144-16,3 0 144 0,2 0-224 0,0-5 16 16,0 4 0-16,1-4 0 15,4 1-624-15,-5 4-112 0,0 0-16 0,0 0-17984 0</inkml:trace>
  <inkml:trace contextRef="#ctx0" brushRef="#br0" timeOffset="3562.77">19063 12928 911 0,'-8'0'0'0,"5"2"0"15,0 0 0-15,-1-2 0 0,2 0 960 0,1 0 96 16,-1 0 32-16,1 3 0 0,-3-3 672 0,1 1 144 16,-1-1 16-16,2 0 16 0,-1-1 112 0,3-2 32 0,0 1 0 0,3-2 0 15,0 0 96-15,-3 4 32 16,0 0 0-16,0 0 0 0,0 0 48 0,0 0 16 16,0 0 0-16,0 0 0 0,52-31-656 0,-52 31-128 15,0 0-16-15,0 0-16 0,39 5-848 0,-30-1-160 0,1-3-48 0,-10-1 0 16,0 0-160-16,32 6-48 15,-32-6 0-15,0 0 0 0,0 0-192 0,0 0 0 0,46-1 0 16,-46 1 0-16,0 0 0 0,0 0 0 0,0 0 0 16,0 0 0-16,0 0 0 0,0 0 0 0,48-33 0 0,-46 32-160 31,-1-3-944-31,-1 4-192 0,0 0-48 0,-1 0-16224 0</inkml:trace>
  <inkml:trace contextRef="#ctx0" brushRef="#br0" timeOffset="3834.94">19040 13046 5519 0,'-2'2'240'0,"1"0"64"0,1 0-304 0,0-2 0 16,1 0 0-16,0 0 0 0,0 0 1984 0,3 0 352 15,2-2 64-15,2 4 16 0,3 1 1232 0,-1-3 256 16,-10 0 64-16,0 0 0 0,0 0-1408 0,43 6-288 15,-32-5-48-15,-1 1-16 0,0 2-1040 0,0-1-208 16,0 0-32-16,0-3-16 0,-10 0-544 0,0 0-112 16,0 0-32-16,0 0 0 0,48-8-224 0,-48 8 0 15,0 0 0-15,0 0 0 0,0 0 0 0,0 0 0 16,54-11 0-16,-46 11-12080 16,-8 0-2304-16</inkml:trace>
  <inkml:trace contextRef="#ctx0" brushRef="#br0" timeOffset="7651.95">19878 12679 13823 0,'-3'0'1216'0,"-2"1"-960"16,1 4-256-16,4-5 0 0,-1-3 1824 0,-1 3 320 15,-4 0 64-15,-4 3 16 0,-3 1 400 0,-2 2 96 16,3-4 16-16,0 3 0 0,1 0-1136 0,1 3-240 16,1 3-32-16,0-6-16 0,1-4-464 0,-1 0-80 15,2 3-32-15,-2 2 0 0,-1 3-160 0,1 1-48 16,2-1 0-16,-2 4 0 0,1-1-208 0,0 0-32 16,1 2-16-16,-1 3 0 0,0 1-64 0,-1 3-16 15,2-3 0-15,-1 2 0 0,2 5-64 0,0 1 0 0,1-1-128 16,3 0 192-16,0 0-192 0,1-3 176 0,4-2-176 0,0-1 160 15,3-1-160-15,3-2 0 0,1-2 0 0,1 1 0 16,3-2 0-16,2 0 0 0,-1-2 128 0,2-4-128 16,-1 0 0-16,0-1 0 0,1 2 0 0,1-4 0 15,-18-4 0-15,0 0 0 0,62 0 0 0,-62 0 0 16,0 0 0-16,60-12 0 0,-60 12 0 0,0 0 0 0,61-32-128 0,-61 32 128 16,0 0 0-16,52-28 0 0,-52 28-128 0,0 0 128 15,0 0-160-15,52-54 160 16,-52 54-208-16,0 0 48 0,19-53 16 0,-19 53 0 0,8-39 144 0,-8 17-208 15,0 22 80-15,-4-50 128 0,-1 24 0 0,-1 3 0 16,-1 2 0-16,-2 1 0 0,-2 4 0 16,-2 2 0-16,0-3 160 0,-1 3-160 0,2 3 272 0,-1 2-48 15,-1 0-16-15,-2 2 0 0,1 1-32 0,-1 2-16 16,1 1 0-16,1 3 0 0,2 0-16 0,1 0 0 16,2 3 0-16,2-3 0 0,2 1 16 0,0 2 0 15,3-1 0-15,1-2 0 0,2 0-160 0,2 0 128 16,-1 0-128-16,3-2 128 0,-5 2-128 0,0 0-256 15,0 0 64-15,0 0 16 16,0 0-592-16,63-26-128 0,-63 26-32 0,0 0-17888 0</inkml:trace>
  <inkml:trace contextRef="#ctx0" brushRef="#br0" timeOffset="8119.63">20399 13036 7359 0,'-7'6'320'0,"3"-5"80"0,2 2-400 16,-1-1 0-16,2-2 0 0,0 0 0 0,0 2 2784 0,-1 0 480 15,0 1 80-15,-1-3 32 16,2 0 448-16,0 0 80 0,2-3 32 0,0 1 0 15,2-2-1952-15,-1-3-400 0,1 0-80 0,1-1-16 16,-2-1-752-16,-2 9-160 0,0 0-16 0,0 0-16 16,0 0-176-16,17-46-48 0,-17 46 0 0,0 0 0 15,0 0-64-15,0 0-32 0,0 0 0 0,0 0 0 0,0 0-224 0,0 0 128 16,0 0-128-16,0 0 0 0,0 0 0 0,0 0 0 16,34 10 0-16,-33-4 0 0,0 2 0 0,-1-3 0 0,1 1 0 0,-1-2 0 15,0 2 0-15,0 0 176 16,-2 1-32-16,-2 2 0 0,-1-3-144 0,2-2-224 15,-2 2 48-15,0-3 16 0,0-3 160 0,0 0 0 16,0 0 0-16,0 0 0 0,0 0 0 0,1 0 0 16,-1-3 0-16,2 3 128 0,-1 0-128 0,1 0 144 15,1 3-144-15,-1-3 160 0,2 1-160 0,0 1 0 16,0-2 0-16,1 0 0 0,0 3 0 0,0-6-224 16,1 3 80-16,0 0 16 15,0 0-736-15,2 0-144 0,1-3-16 0,-4 3-16992 0</inkml:trace>
  <inkml:trace contextRef="#ctx0" brushRef="#br0" timeOffset="9186">20666 13223 5519 0,'-2'0'496'0,"0"-3"-496"0,-1 6 0 0,2-3 0 0,1 0 1408 0,-1 0 176 16,-2 0 32-16,-1 2 16 16,-1-2 1152-16,1 0 224 0,1 0 64 0,2 0 0 15,2 4-880-15,2-7-160 0,-1-3-48 0,-2 6 0 16,0 0-320-16,0 0-64 0,0 0 0 0,0 0-16 16,41-54-368-16,-41 54-80 0,0 0-16 0,0 0 0 15,37-57-576-15,-37 57-112 0,0 0-32 0,0 0 0 16,33-54-224-16,-33 54-48 0,0 0-128 0,0 0 192 15,0 0-192-15,0 0 128 0,31-50-128 0,-28 46 0 16,-3 4 0-16,0 0 128 0,0 0-128 0,0 0 0 16,0 0 0-16,13 7 0 0,-10 0 0 0,-2 4 0 15,-1 2 0-15,1 4 0 0,-1 1 0 0,0 1 0 16,0 1-256-16,-1 2 48 0,1 5 16 0,-1 8 0 16,-2 15-64-16,1-11-16 0,-2-17 0 0,-1 3 0 15,1 3 0-15,-2 2 0 0,-1 5 0 0,-2-1 0 0,1 1 272 16,-1-4-192-16,1-5 192 0,1-4-160 0,1-6 160 0,-2-1 0 15,3-3 0-15,-1-2 0 0,1-4 0 0,0-4 144 16,2 0-144-16,-1-4 160 0,0 0 176 0,2-4 48 16,-2 0 0-16,0-6 0 0,3-1-160 0,-1-3-32 15,0 0 0-15,1-4 0 0,0-1-64 0,1 21 0 16,-1-54-128-16,1 54 192 0,1-68-192 0,0 34 176 16,-1 34-176-16,5-69 160 0,-5 69-160 0,8-62 128 15,-8 62-128-15,11-45 128 0,-11 45-128 0,0 0 160 16,23-60-160-16,-23 60 160 0,0 0 0 0,29-48 0 15,-29 48 0-15,0 0 0 0,32-43-32 0,-32 43 0 0,0 0 0 0,0 0 0 16,41-41-128-16,-41 41 128 0,0 0-128 0,0 0 128 16,0 0-128-16,49-26 0 0,-49 26 0 0,0 0 128 15,0 0-128-15,0 0 0 0,45 0 144 0,-37 4-144 16,1-1 0-16,-2 2 0 0,-1-1 0 0,-1 0 128 16,2 1-128-16,-2 1 0 0,-1-2 0 0,0 2 0 15,-1 1 0-15,-3-1 0 0,1 1 0 0,-2-2-128 16,-1 2 128-16,-1-1 0 0,-1 3 0 0,-2-3 0 15,-2 1 0-15,0 2 0 0,-1-3 0 0,-2 4 0 0,0-4 0 0,-2 0 0 16,0 1 0-16,-2-2-128 16,1 1 128-16,1-1 0 0,0 1 0 0,2-2 0 15,1-2 0-15,2 2 0 0,2-3 0 0,-1 2 0 16,5-3 0-16,-1 0 0 0,3-3 0 0,2 2-128 0,-1 1 128 16,1-3 0-16,2 2 0 0,1 1 0 0,0-2 0 15,0 2 144-15,1 0-144 0,2-3 0 0,-8 3 176 0,0 0-176 16,0 0 160-16,40 0-160 0,-40 0 128 15,0 0-128-15,34 5 0 0,-23-1 0 0,-1 2 0 0,0-2 0 16,-2-7 0-16,-8 3 0 0,0 0 0 0,0 0 0 16,0 0-144-16,50-13 144 15,-50 13-640-15,0 0-48 0,0 0 0 0,0 0-11792 16,0 0-2352-16</inkml:trace>
  <inkml:trace contextRef="#ctx0" brushRef="#br0" timeOffset="9581.61">21358 12647 12895 0,'-5'7'272'0,"2"-5"64"0,1 2 16 0,1-4 32 0,-1 0-384 0,2 0 0 0,-1-4 0 0,0 4 0 16,-3 0 2192-16,-1 4 368 0,-1-1 80 0,-1 0 16 15,0 1 288-15,1 1 64 0,1 2 16 0,-1 0 0 16,1 1-1232-16,0 2-240 0,-1 2-48 0,0 1-16 16,1 0-704-16,-1 1-144 0,1 1-16 0,-1 1-16 15,1 0-336-15,-2 3-64 0,3-1-16 0,-1 1 0 0,0-3-32 0,0 2-16 16,0 2 0-16,1 2 0 15,0-3-144-15,3-1 128 0,0-1-128 0,1-1 128 0,2-4-128 16,1 0 0-16,1-2 0 0,0 0 0 0,3-4 0 0,-2 0 0 16,1 1 0-16,1-4 0 0,2 4 0 0,-1-4 0 15,4 6-160-15,-1-7 160 16,-11-2-592-16,0 0-32 0,0 0 0 0,48-2-11456 16,-48 2-2288-16</inkml:trace>
  <inkml:trace contextRef="#ctx0" brushRef="#br0" timeOffset="10019.37">21526 12941 11967 0,'-3'4'528'0,"2"-4"112"0,0 0-512 0,0 0-128 0,-1 0 0 0,1 0 0 16,0 0 2288-16,0 2 416 0,-2-2 96 0,-2 0 16 16,0 1-256-16,0 2-32 0,0-1-16 0,-1 2 0 15,1 2-32-15,2-2-16 0,-2 2 0 0,1 0 0 0,2 0-1648 16,-1 2-336-16,1 0-64 0,2-1-16 15,-2 2-144-15,2 0-16 0,2 1-16 0,-1 0 0 16,1-1-96-16,2 0 0 0,2 1-128 0,0-1 192 16,3-2-192-16,0 2 0 0,2-3 0 0,0-2 0 15,1 0 0-15,-1-2 0 0,-3 1 0 0,2-3 0 16,-10 0 0-16,0 0 0 0,0 0 0 0,50-24 0 16,-50 24-160-16,0 0 160 0,0 0-128 0,51-48 128 0,-51 48-224 0,0 0 32 15,20-45 16-15,-20 45 0 0,0 0 48 0,5-40 0 16,-5 40 0-16,-5-20 0 0,1 14 128 0,-1-1-160 15,-1 1 160-15,-1 3-160 0,0-4 160 0,-1 5 0 16,-3-1 0-16,0 2 0 0,-1 1 0 0,1 0 0 16,-1 0 0-16,1 0 0 0,0 4 0 0,0-4 0 15,1 2 128-15,0 0-128 0,2 0 0 0,0 1 144 16,0-2-144-16,0 1 0 0,1 1 0 0,2-3 0 16,2 0 0-16,0 0 0 0,1-3 0 0,2 3 0 15,-1-2 0-15,-1 1 0 0,4-2 0 0,0-1 0 0,1-2 0 0,-3 6 0 16,0 0-320-16,0 0 0 15,0 0-16-15,0 0 0 16,0 0-1888-16,53-44-368 0</inkml:trace>
  <inkml:trace contextRef="#ctx0" brushRef="#br0" timeOffset="10469.17">21795 12701 5583 0,'2'-3'0'0,"-2"3"224"0,0 0-64 0,0 0 32 0,0 0-192 0,0 0 0 15,0 0 0-15,0 0 0 0,0 0 3488 0,0 0 672 16,0 0 128-16,0 0 16 0,33 5-272 15,-26 0-64-15,1 2-16 0,-1-1 0 0,1 2-1840 0,0 2-352 16,1-1-80-16,0 2-16 0,-2 1-896 0,3 0-192 16,-1-5-48-16,-1 5 0 0,0 2-256 0,-1 3-48 15,-1-1-16-15,-1 3 0 0,-1-6-32 0,0 0-16 16,-1 0 0-16,0 2 0 0,-1 1-160 0,0 0 160 16,0 0-160-16,-2-1 160 0,1 1-160 0,-2 0 0 0,0 1 0 0,-2 1 0 15,2 1 0 1,-3-1 0-16,-1-4 0 0,-1 1 0 0,-1-2 0 0,-1 0 0 15,1-1 0-15,0-2 0 0,-1-1 0 0,1-2 0 16,-1-1 0-16,2-2 0 0,0 1 0 0,1-2-144 0,0 0 144 16,3-3-160-16,-1 0 0 0,2 0 0 0,0-3 0 0,1 0 0 15,0-3-160-15,0 6-16 0,0 0-16 0,0 0 0 32,0 0-192-32,0 0-32 0,7-41-16 0,-6 32-11696 0,-1 9-2352 0</inkml:trace>
  <inkml:trace contextRef="#ctx0" brushRef="#br0" timeOffset="11342.66">22448 13015 6383 0,'-1'-1'576'0,"0"1"-576"0,0 0 0 0,1 0 0 15,0 1 2400-15,-2-1 368 0,1 2 80 0,-1-2 16 16,-1 3 528-16,2-3 96 0,2 4 32 0,3-4 0 16,0 2-1184-16,1-2-224 0,-3 1-64 0,2-1 0 15,1 3-768-15,2-3-144 0,-7 0-48 0,0 0 0 16,0 0-560-16,0 0-112 0,0 0-32 0,47 2 0 15,-42 2-112-15,1-4-16 0,-6 0-16 0,0 0 0 16,0 0-112-16,55 1-128 0,-55-1 176 0,0 0-176 16,0 0 0-16,50 5 0 0,-50-5 0 0,0 0 0 15,0 0 0-15,0 0 0 0,0 0 0 0,52-18-144 16,-52 18-432 0,0 0-96-16,0 0-16 0,0 0 0 0,0 0-1744 0,23-44-368 0</inkml:trace>
  <inkml:trace contextRef="#ctx0" brushRef="#br0" timeOffset="11668.73">22589 12935 3679 0,'0'1'320'0,"-1"1"-320"16,1-2 0-16,0 0 0 0,-1 3 2176 0,1-3 352 15,0 0 80-15,0 4 16 0,0-2 688 0,-1-1 144 16,1 4 16-16,1-1 16 0,-1 0-1024 0,1-2-208 0,0-2-32 0,1 1-16 15,-1-1-1008-15,-1 0-208 0,1 0-32 0,0 0-16 16,-1 0-272-16,3 0-48 0,-3 3-16 16,0-1 0-16,0-1-176 0,-1 4-48 15,1 0 0-15,-2 4 0 0,2-3-208 0,0 4-48 16,0 0-128-16,0 1 192 0,0 3-192 0,0 1 0 0,2-3 0 0,-2 2 0 16,-2-2 0-16,4-2 0 0,-2 2 0 0,0-3 0 15,1 1-256-15,-1-4 48 0,1-2 16 0,-1-2 0 31,1 2-400-31,-1-4-80 0,0 0-16 0,0-3 0 16,0 2-512-16,-1-1-96 0,1 2-32 0,-1-3 0 0,0 2-896 0,-2-4-176 0,2 1-32 0,-2 4-9744 16</inkml:trace>
  <inkml:trace contextRef="#ctx0" brushRef="#br0" timeOffset="12323.1">23313 12843 8287 0,'0'0'736'0,"0"-2"-592"0,0 0-144 0,0 2 0 16,0 0 1664-16,-2 0 288 0,2 0 64 0,-1-2 16 0,1 2 1056 0,-1-3 224 15,0 3 32-15,0-1 16 16,1 2-736-16,-2-1-160 0,2 0-32 0,0 0 0 15,0 3-1024-15,0-3-192 0,0 0-64 0,2-4 0 16,-1 14-576-16,-1 0-128 0,0 2-32 0,0-2 0 0,0 3-48 16,0-1-16-16,-1 0 0 0,-1 4 0 0,2 1-48 0,-1-1-16 15,0 2 0-15,0-2 0 0,-1 0-112 16,1 3-32-16,0 1 0 0,0 1 0 0,1-3-144 16,-2 2 0-16,1-1 144 0,0-1-144 0,0 2 0 0,-1-2 0 15,0-5 0-15,-1-3 0 0,2 0 0 16,-1-2 0-16,1 6 0 0,-2-6 0 0,1 0 0 0,-2 1 0 15,1-3 0-15,0 1 0 0,1 4 0 0,0-7 0 16,1-10 0-16,0 2-128 0,-1-2-192 0,1 3-48 16,1 0 0-16,-1-2 0 15,1 1-240-15,0 0-48 0,0-2-16 0,0 6 0 16,0 0-1184-16,0 0-256 0,0 0-32 0,0 0-13984 0</inkml:trace>
  <inkml:trace contextRef="#ctx0" brushRef="#br0" timeOffset="15683.61">21075 13400 8287 0,'0'2'736'0,"0"-1"-592"0,0-1-144 0,0-1 0 0,0 0 1008 0,0 1 160 16,0 0 48-16,0 0 0 16,1 0 576-16,0-1 112 0,1-3 16 0,1 1 16 0,1-3-64 0,-4 6-16 15,0 0 0-15,0 0 0 0,0 0-240 0,31-44-48 16,-31 44-16-16,0 0 0 16,0 0-432-16,38-39-96 0,-38 39 0 0,0 0-16 15,0 0-432-15,0 0-64 0,0 0-32 0,52-33 0 0,-52 33-288 0,0 0-64 16,0 0-128-16,0 0 192 0,30-42-192 15,-30 42 0-15,0 0 0 0,0 0 0 0,0 0-192 0,0 0 64 16,0 0 128-16,0 0-208 16,0 0-768-16,14-45-160 0,-14 43-16 0,-1-2-14176 0</inkml:trace>
  <inkml:trace contextRef="#ctx0" brushRef="#br0" timeOffset="15971.12">21079 13226 13823 0,'2'3'608'0,"-1"-3"128"0,0 0-592 0,0 0-144 0,1 0 0 0,-1 2 0 16,1-2 2144-16,3 4 400 0,3 0 80 0,0 2 0 16,4 3 224-16,0 1 32 0,-1-1 16 0,0 4 0 15,2-3-1152-15,-4-2-224 0,1 5-48 0,-1-3-16 16,-2 0-752-16,1-1-160 0,-2 0-32 0,-1 1 0 15,-1-4-320-15,-1 0-64 0,0 1 0 0,-1-4-128 16,0 3 0-16,-1-2 0 0,1 0 0 0,-1 1 0 16,2-2 0-16,-1 0 0 0,1 1 0 0,1-1 0 0,-1 4 0 0,0-4 0 15,0 2 0-15,1-1 0 16,1 0-384-16,-1 1-16 0,1-2-16 0,1 1-11504 16,0-2-2304-16</inkml:trace>
  <inkml:trace contextRef="#ctx0" brushRef="#br0" timeOffset="22671.96">23656 13107 15663 0,'-1'0'1392'15,"0"-2"-1120"-15,0 2-272 0,1-2 0 16,-1 2 1552-16,-1 0 256 0,0 0 48 0,-1-3 16 0,0 2 400 0,-2 1 80 15,1 0 16-15,1 0 0 0,1 0-544 0,2 0-96 16,0 0-32-16,-1 0 0 16,1-4-864-16,0 4-160 0,1-1-32 0,0 0-16 0,-1 1-368 0,0 0-80 15,0 0-16-15,0 0 0 0,35-35-160 0,-35 35 0 16,0 0 0-16,0 0 0 0,0 0 0 0,38-38 0 16,-38 38 0-16,0 0 0 0,0 0 0 0,0 0 0 15,0 0 0-15,0 0 0 0,0 0-144 0,9 16 144 16,-13-6 0-16,0-1 0 0,1 2-128 0,-1 0 128 15,-1 1 0-15,0-1 0 0,0 0-160 0,1-4 160 16,1-1-128-16,2-2 128 16,-1-3-1344-16,2-1-192 0</inkml:trace>
  <inkml:trace contextRef="#ctx0" brushRef="#br0" timeOffset="23500.55">23935 13186 9215 0,'-3'5'400'0,"2"-5"96"0,0 1-496 0,0 1 0 0,-1-2 0 0,2 3 0 0,0-3 1920 15,0 1 304-15,0 4 48 0,0-4 16 0,-1 2 240 0,2-2 48 16,2-1 16-16,-1 0 0 0,-2 0-496 0,0 0-112 16,0 0 0-16,0 0-16 0,0 0-464 0,0 0-96 15,43-42 0-15,-43 42-16 0,0 0-688 0,0 0-128 16,36-42-16-16,-36 42-16 0,0 0-352 0,0 0-64 16,0 0 0-16,0 0-128 0,0 0 384 0,37-37-16 15,-37 37-16-15,0 0 0 0,0 0-544 0,0 0-96 16,19 18-32-16,-17-5 0 0,-2 0 320 0,0 6 0 15,-1 1 0-15,-1 2 0 0,-2 3 0 0,0-1 0 16,-1 2 0-16,0 3 0 0,-2 2 0 0,1 1 0 16,-2 2-128-16,2 2 128 0,-1 1-128 0,-1 0 128 15,0 2-192-15,-1-5 192 0,0 1-240 0,1-3 64 16,-1-7 16-16,0-5 0 0,2-4 160 0,0-4 0 16,0-3 0-16,1-3 0 0,1-5 0 0,2-1 0 0,-1-1 0 15,1-5 0-15,2-5 0 0,1-3 0 0,0-2 0 0,0 16 0 16,4-45 0-16,-2 17 0 0,2-7 144 0,1-3-144 15,1-5 256-15,3-2-48 0,0 1-16 0,-1 5 0 16,-8 39 0-16,20-65 0 0,-20 65 0 0,16-57 0 16,-16 57-64-16,22-54 0 0,-22 54-128 0,0 0 192 15,26-51 0-15,-26 51-16 0,0 0 0 0,31-41 0 16,-31 41-16-16,0 0 0 0,48-49 0 0,-48 49 0 16,44-35-160-16,-44 35 192 0,0 0-192 0,53-20 192 15,-53 20-192-15,0 0 0 0,0 0 0 0,46 3 128 16,-46-3-128-16,12 12 0 0,-7-7 0 0,0 1 0 15,-1 3 0-15,-2 0 0 0,2 0 0 0,-2 1 0 16,-2 3 0-16,0-3 0 0,-1 3 0 0,-1 2 0 0,-1 1 0 0,-2 0 0 16,-1 3 0-16,-1-3 0 0,-2 2-240 0,-2 1 32 15,-3-3 0-15,1 0 0 0,-1-4 16 16,-2 1 16-16,1-1 0 0,-1-2 0 0,1-3 176 0,0 0 0 16,0-2 0-16,2 1-128 0,2-5 128 0,1 3 0 15,0-4 0-15,2-2 0 0,4 2 0 0,0-3 0 16,1 0 0-16,5 1 0 0,-2 2 0 0,0 0 0 15,0 0 0-15,0 0 0 0,0 0 0 0,0 0 0 16,0 0 128-16,56-20-128 0,-56 20 320 0,0 0 0 16,0 0 0-16,49 4 0 0,-49-4-128 0,0 0-48 15,40 6 0-15,-40-6 0 0,0 0-144 0,44 2 0 0,-44-2 0 16,0 0 0-16,0 0 0 0,46 0 0 0,-46 0 0 0,0 0 0 16,0 0 0-16,0 0 0 0,0 0 0 0,0 0 0 31,49-21-768-31,-49 21-96 0,0 0-16 0,0 0-17904 0</inkml:trace>
  <inkml:trace contextRef="#ctx0" brushRef="#br0" timeOffset="23884.28">24461 13429 3679 0,'0'2'320'0,"0"-1"-320"16,0 1 0-16,0-2 0 0,0 0 2080 0,0 1 352 16,-1 2 64-16,1-1 0 0,1 0 880 0,-1 0 160 15,3-2 48-15,-1 0 0 0,1-2-704 0,-3 2-144 16,0 0-32-16,0 0 0 0,0 0-960 0,0 0-192 15,0 0-32-15,39-36-16 0,-39 36-832 0,0 0-160 16,0 0-48-16,0 0 0 0,41-35-96 0,-41 35-32 16,0 0 0-16,0 0 0 0,0 0-208 0,48-31-128 15,-48 31 160-15,0 0-160 0,0 0 0 0,0 0 0 16,0 0 0-16,49-32 0 0,-49 32 0 0,0 0 0 16,0 0 0-16,0 0 0 0,0 0-208 0,0 0-48 0,0 0 0 0,0 0 0 31,12-41-1056-31,-16 38-224 0,-1-1-32 0,0 1-15920 0</inkml:trace>
  <inkml:trace contextRef="#ctx0" brushRef="#br0" timeOffset="24104.35">24449 13235 911 0,'-2'1'0'0,"0"2"0"0,2-3 0 0,0 2 0 15,0-2 1824-15,0 0 288 0,0 0 48 0,2 2 16 16,-2-2 1216-16,0 0 240 0,0 0 48 0,19 11 16 0,-12-5-416 0,-1-1-80 15,1 1 0-15,1 3-16 0,-2-1-1232 0,0 2-240 16,0 0-48-16,0 2-16 16,1 1-960-16,-3-1-192 0,1-1-48 0,0 0 0 0,-1 1-320 0,0-1-128 15,-1 0 0-15,1-3 144 0,-1 2-144 16,-1-1 0-16,1 1 0 0,-2-1 0 0,1-2 0 16,1-1 0-16,-1 0-144 0,1-3 144 15,-1-2-1536-15,1 2-240 0,-3-3-48 0,0 0-14560 16</inkml:trace>
  <inkml:trace contextRef="#ctx0" brushRef="#br0" timeOffset="24533.18">25014 12928 4607 0,'0'-3'400'0,"0"3"-400"0,1 0 0 0,-1 0 0 16,0 0 2032-16,0 0 320 0,-1 0 64 0,0 0 16 15,-2 1 1216-15,0 1 240 0,-2 2 48 0,-3 2 16 16,2 1-992-16,-2-1-192 0,-2 0-32 0,0 0-16 15,-1 6-1328-15,-2 0-272 0,1 0-48 0,0 3-16 16,-1-3-512-16,2 4-96 0,0-2-32 0,1 1 0 16,0 1-144-16,1-3-16 0,2 5-16 0,0-5 0 0,2 2-240 0,1-1 144 15,2-2-144-15,0-2 128 0,1 2-128 0,2-3 0 16,1 2 0-16,0 0 0 0,3 3 0 16,0-2 0-16,1 1 0 0,1-1 0 0,1 0-144 0,1-2 144 15,2-2 0-15,0 0 0 0,0 0 0 0,-11-8-128 16,25 11 128-16,-25-11 0 0,0 0-192 0,0 0 32 15,40 6 0-15,-40-6 0 16,0 0-544-16,0 0-96 0,0 0-32 0,0 0-11360 16,56-22-2272-16</inkml:trace>
  <inkml:trace contextRef="#ctx0" brushRef="#br0" timeOffset="24896.32">25171 13021 11807 0,'0'0'512'0,"0"0"128"0,0 0-512 0,0 0-128 0,0 0 0 0,0 0 0 15,0 0 2768-15,0 0 544 0,0 0 96 0,0 0 32 16,0 0 192-16,0 0 32 0,25 15 16 0,-25-5 0 0,0 2-1904 0,0 1-384 15,-1 0-80-15,-1 2-16 0,1 1-560 0,-1-3-112 16,-1 5-32-16,1-1 0 16,-1 2-272-16,2-3-64 0,0-1-16 0,-2 1 0 15,3-4-240-15,-1 1 128 0,1-3-128 0,-1-1 0 16,1 1 0-16,0-1 0 0,0-3 0 0,-1 0 0 16,1 1 0-16,0-1 0 0,-2-3 0 0,2 1 0 0,-1 0 0 0,1-2 0 15,0 1-128-15,-1-2 128 0,1 2-320 0,0-3-16 16,0 0 0-16,0-4 0 15,0 4-544-15,0 0-96 0,0 0-32 0,0 0-11344 16,0 0-2288-16</inkml:trace>
  <inkml:trace contextRef="#ctx0" brushRef="#br0" timeOffset="25351.78">25447 12900 11743 0,'1'-4'512'0,"-1"2"128"0,0-1-512 0,0 2-128 0,0 1 0 0,0 0 0 16,0 0 1872-16,1 0 368 0,1 0 64 0,0 0 0 0,1 4 1024 0,0-2 208 15,2 2 48-15,-1 2 0 0,1 0-1216 0,-1 2-256 16,1 0-32-16,0 2-16 16,1 3-1104-16,0-1-240 0,0 2-32 0,0 1-16 0,2 1-208 0,-1 0-32 15,1 0-16-15,-1 2 0 0,-1-2-208 0,2 0-32 16,-2 3-16-16,0-4 0 16,0 1-160-16,-1-2 128 0,0 2-128 0,-1-2 128 15,-1-1-128-15,1 0 0 0,-1 0 0 0,-2-1 128 0,-1 0-128 0,0-2 0 16,0 3 0-16,-3-1 0 0,2-2 0 0,-3-3 0 15,2 2 0-15,-3 0 0 0,0 1-144 0,-1-3 144 16,1-1 0-16,-1-1 0 0,-2 3-128 0,0-5 128 16,-2 2 0-16,0 1 0 0,-2-2-304 0,-1 2 48 15,-2 2 16-15,0 0 0 16,1 0-144-16,0 0-16 0,2-1-16 0,1-4 0 16,2 2 0-16,0-1 0 0,3-1 0 0,1 0 0 15,4-3-512-15,0 0-96 0,2 0-32 0,-1 0-16112 0</inkml:trace>
  <inkml:trace contextRef="#ctx0" brushRef="#br0" timeOffset="29706.93">20188 13628 9215 0,'-5'15'816'0,"0"-9"-656"0,1-3-160 0,3-3 0 16,0-3 1312-16,0 3 224 0,-4 3 64 0,-2 1 0 15,0-3 208-15,0-2 48 0,3-8 16 0,3-3 0 16,1 12-304-16,0 0-64 0,31-73-16 0,-31 73 0 15,45-65-16-15,-45 65-16 0,78-75 0 0,-29 34 0 16,5-3 144-16,4-3 48 0,4-4 0 0,1-2 0 16,1 1-768-16,-1-4-160 0,-1 4-16 0,-1-7-16 15,1-2-496-15,-1-2-192 0,0 3 176 0,-3-4-176 16,-2 1 0-16,-3 0 0 0,-5 4 0 0,-5 1-12096 16,-6-2-2448-16</inkml:trace>
  <inkml:trace contextRef="#ctx0" brushRef="#br0" timeOffset="30260.53">21719 11645 12895 0,'-1'0'1152'0,"-2"-3"-928"0,2 3-224 0,-2-3 0 16,2 0 832-16,-1 2 112 0,-1-2 16 0,-2 0 16 15,-3-3 1584-15,-6 1 304 0,-2 3 64 0,-4 2 16 16,0 4-432-16,-1 5-80 0,0 1 0 0,-1 6-16 16,0 2-1200-16,1 1-224 0,5 3-48 0,-3 2-16 15,-1 10-480-15,3 5-80 0,3 0-32 0,3-1 0 16,5 1-336-16,4-2 128 0,3 2-128 0,5-1 0 0,3-4 0 0,3-3 0 16,8-2 0-16,2-3 0 0,5-7 0 0,3-4 0 15,3-5-144-15,-33-10 144 16,78 0 0-16,-78 0-144 0,84-20 144 0,-84 20 0 15,78-34-576-15,-78 34-16 16,81-57 0-16,-81 57 0 0,68-63-800 0,-68 63-144 16,52-67-48-16,-52 67 0 0,33-72-80 0,-33 72-32 0,7-59 0 0,-10 35 0 15,-3 6 608-15,-6-2 112 0,-4-1 16 0,-5 1 16 0,-3 4 1968 0,-4-2 384 16,0-1 64-16,-2-1 32 0,-2 2-80 0,-1-3-16 16,-2 5 0-16,-1 2 0 0,-1 2-752 0,1 2-144 15,2 1-48-15,3 9 0 0,6 0-336 0,3 3-128 16,1 4 0-16,1 5 144 0,3 3-320 0,2 1-64 15,5-3-16-15,4 3 0 16,3-3-960-16,6 2-208 0</inkml:trace>
  <inkml:trace contextRef="#ctx0" brushRef="#br0" timeOffset="31573.59">26154 13324 5519 0,'-3'3'496'0,"-1"-3"-496"0,1 0 0 0,2 0 0 0,1 0 304 0,-2 0-48 16,-2 0 0-16,-1 0 0 15,-1 1 160-15,-2-1 32 0,3 0 0 0,1 2 0 16,0-2-176-16,0 0-16 0,2-2-16 0,-1 1 0 16,1 1-240-16,-1-3 0 0,2 1 128 0,-1-2-128 0,-1 3 0 0,1-2 128 15,-1 0-128-15,-1 0 0 0,1-1 176 0,-1-1-176 16,0 2 192-16,-1 0-192 0,2 2 256 0,-1-1-64 16,0 0-16-16,0 2 0 0,1-2-16 0,0-2 0 15,1 2 0-15,-1-2 0 0,1 1-160 0,-1 0 0 16,1 0 0-16,1 0 0 0,-2 0 688 0,2 2 96 15,-1-4 32-15,-1 1 0 0,2 2 848 0,-2-2 160 16,1 2 32-16,1 0 16 0,-1 0 208 0,1-2 32 16,1 2 16-16,0 0 0 0,0 0-480 0,1-1-112 15,1 2 0-15,-1-4-16 0,1 2-224 0,1-4-32 16,2 7-16-16,-2 0 0 0,4 3-352 0,-7-3-64 16,0 0 0-16,0 0-16 0,0 0-416 0,0 0-80 15,50 7 0-15,-50-7-16 0,0 0-96 0,0 0-16 16,0 0 0-16,60-1 0 0,-60 1-192 0,0 0 144 15,0 0-144-15,0 0 128 0,53 0-128 0,-53 0 0 0,0 0 0 16,0 0 0-16,0 0 0 0,0 0 0 0,0 0 0 0,0 0 0 16,0 0 0-16,0 0 0 0,47 4 0 0,-47-4 0 31,1 0-400-31,-1 0-16 0,0 0 0 0,0-3 0 0,-1 3-1392 0,1-1-288 0,-1-1-48 0,1-1-14112 16</inkml:trace>
  <inkml:trace contextRef="#ctx0" brushRef="#br0" timeOffset="32030.12">26012 13406 8175 0,'0'-3'352'0,"0"2"96"0,0 1-448 0,0-1 0 16,0 1 0-16,0 0 0 0,0 0 3008 0,0-1 528 15,0 1 112-15,0 0 0 0,1 0-448 0,1-3-80 0,0 3-32 0,1-1 0 16,-3 1-1392-16,0 0-288 0,0 0-48 0,0 0-16 15,0 0-416-15,0 0-96 16,56-12 0-16,-56 12-16 0,0 0-368 0,0 0-80 0,0 0-16 0,0 0 0 16,56 0-96-16,-56 0-32 0,0 0 0 15,0 0 0-15,0 0-64 0,0 0-16 0,0 0 0 16,0 0 0-16,0 0-144 0,48 3 0 0,-48-3 0 0,0 0 128 16,0 0-128-16,0 0 0 0,0 0 0 0,0 0 0 15,0 0 0-15,0 0 0 0,0 0 0 0,0 0 0 16,0 0-272-16,0 0 16 0,0 0 0 0,0 0 0 31,0 0-848-31,27 22-176 0,-28-15-16 0,0-4-16032 0</inkml:trace>
  <inkml:trace contextRef="#ctx0" brushRef="#br0" timeOffset="33323.57">26870 13418 8287 0,'0'0'736'0,"0"-2"-592"15,-1 2-144-15,1 0 0 0,0 0 1152 0,0 0 192 16,0-3 32-16,0-1 16 0,1 1 1088 0,-1 3 208 16,0 0 64-16,0 0 0 0,0 0-496 0,10-37-80 15,-10 37-32-15,0 0 0 0,0 0-496 0,0 0-112 16,27-45 0-16,-27 45-16 0,0 0-320 0,0 0-64 16,39-44-16-16,-39 44 0 0,0 0-640 0,0 0-128 0,44-39-32 0,-44 39 0 15,0 0-160-15,0 0-32 16,42-38-128-16,-42 38 192 0,0 0-192 0,0 0 0 15,36-37 128-15,-36 37-128 0,0 0 0 0,0 0 0 16,0 0 128-16,0 0-128 0,0 0 0 0,0 0 176 16,0 0-176-16,16 20 160 0,-20-9-32 0,1 2-128 0,-1 3 192 15,0 3-64-15,-2 1-128 0,0 3 0 0,1 1 0 0,-2 1 128 16,2-1-128-16,-3 2 0 0,2 3 0 0,0-1 0 16,1-3 0-16,-1 5 0 0,-2 3 0 0,1-1 0 15,-2 3 0-15,1-6 0 0,-1 2 0 0,-1-5 0 16,3-2-128-16,-3-4 128 0,1-1 0 0,0-1 0 15,3-5 0-15,0-3 0 0,1-1 0 0,0-6 0 16,3 1-128-16,-2-4 128 0,3-1 0 0,0-2 0 16,-1 0 0-16,2-6 0 0,0 2 0 0,0-4 0 15,2-1 0-15,-2-2 0 0,1-2 0 0,0-1 0 16,0-1 0-16,0-2 128 0,1-2-128 0,0-3 128 16,-1 0-128-16,3-1 0 0,0-2 144 0,2 0-144 15,-6 28 0-15,15-57 128 0,-15 57-128 0,22-63 0 0,-22 63 0 16,24-51 128-16,-24 51-128 0,23-38 0 15,-23 38 0-15,27-41 128 0,-27 41-128 0,26-39 0 0,-26 39 128 0,0 0-128 16,35-47 128-16,-35 47-128 0,0 0 144 0,0 0-144 16,42-44 192-16,-42 44-192 0,0 0 144 0,0 0-144 0,33-35 0 15,-33 35 144-15,0 0-144 0,0 0 0 0,0 0 0 16,0 0 128-16,0 0-128 0,0 0 0 0,49-6 0 0,-49 6 0 16,9 19 0-16,-4-8 0 0,0 0 0 0,-1 0 0 15,0-2 0-15,-2 3 0 16,1 2 0-16,-2-3 0 0,-1-1 0 0,0 0 0 15,-1-2 0-15,-1 3 0 0,0 0 0 0,1 2 0 16,-3 0 0-16,0 0 0 0,1-6 0 0,-1-1 0 0,-1-1 0 16,-2 2 0-16,-1-1 0 0,-1-3 0 0,1 4 0 0,-1-4 0 15,-1 1 0-15,0 1 0 0,-2-1 0 16,1-2 0-16,0 2 0 0,0 0 0 0,-1-2 0 0,1-2 0 16,1 1-144-16,2 2 144 0,0-3 0 0,2-3 0 15,0 2 0-15,2 1-128 0,2 0 128 0,1 0 0 16,1-2 0-16,0 2 0 0,1 0 0 0,-1 0 0 15,0 0 0-15,0 0 0 0,0 0 0 0,0 0 0 16,0 0 0-16,0 0 128 0,46 6-128 0,-46-6 0 16,0 0 256-16,0 0-32 0,42 20-16 0,-42-20 0 15,26 14-64-15,-26-14-16 0,28 14 0 0,-28-14 0 16,36 15-128-16,-36-15 0 0,0 0 144 0,51 6-144 16,-51-6 0-16,0 0 128 0,0 0-128 0,54-4 0 15,-54 4 0-15,0 0 0 0,0 0 0 0,0 0 128 16,0 0-128-16,49-17 0 0,-49 17 0 0,0 0 0 15,0 0 0-15,0 0 0 0,0 0 0 0,0 0 0 0,0 0 0 0,0 0-208 16,0 0 80-16,33-36 128 16,-33 36-768-16,0 0-16 0,0 0-16 0,0 0 0 15,0 0-160-15,0 0-16 0,0-18-16 0,-3 15-16928 16</inkml:trace>
  <inkml:trace contextRef="#ctx0" brushRef="#br0" timeOffset="35848.94">12341 8532 911 0,'1'0'0'0,"-1"0"0"16,0 0 0-16,-1 3 0 0,1-3 704 0,-1 0 48 15,-1 2 16-15,0 0 0 0,-3 2 0 0,0 3 0 0,-2 0 0 0,-2-1 0 16,1 0 512-16,1 1 96 0,-2-5 32 0,2 2 0 15,1-4 0-15,0 0 16 0,-1-3 0 0,0 0 0 16,0-4 48-16,-2 1 0 0,-1-4 0 0,-1 0 0 16,0-2 192-16,-2-3 64 0,0 2 0 0,-1-2 0 15,-2 1-480-15,1 4-96 0,-5 4 0 0,1 1-16 16,0 4-144-16,2-2-32 0,1 3 0 0,-2 3 0 16,1-2-352-16,0 4-80 0,1 5-16 0,1 2 0 15,1-2-256-15,1 0-48 0,2 3-16 0,-1-1 0 16,3-5-192-16,-1 2 0 0,1 1 0 0,-1 0 0 15,1 1 0-15,2-4 0 0,0 0 0 0,0 1 0 16,4-2 0-16,-2 1 0 0,2 0 0 0,2 2 0 16,0-2 0-16,1 3-128 0,2 1 128 0,0 3 0 0,1 1-144 15,0 1 144-15,0 3 0 0,1 4-144 0,0 1 144 16,1 1 0-16,-1 4 0 0,-1-4 0 0,0 0 0 0,0 1-128 16,1 5 128-16,-1 4 0 0,0 1 0 0,0 1 0 15,2-1 0-15,-3-3-128 0,2-1 128 0,-2-3 0 16,1-5-144-16,1 0 144 0,-3-3 0 0,1-5 0 15,0 0 0-15,-1-1 0 0,0-4-144 0,-1 0 144 16,1-1 0-16,-2 0 0 0,1 0-128 0,-1-2 128 16,0 0 0-16,-2 0 0 0,1 1 0 0,-3-1 0 0,0 0 0 0,-3 2 0 15,2-3 0-15,0 2 0 0,0 0 0 0,1-3 0 16,-1 1 0-16,-1 2 0 0,4 1 0 0,-2-4 0 16,2 0 0-16,1 1 0 0,2-6-128 15,1 4 128-15,2-4 0 0,0 1 0 0,3 1 0 0,-3-3 0 16,-1 1 0-16,2 2 0 0,1-2 0 15,1 0 0-15,-6-1 0 0,0 0 0 0,0 0 0 0,68-2 0 16,-68 2 0-16,60 0 0 0,-60 0 0 0,68 1 0 16,-68-1 0-16,66 5-128 0,-66-5 128 0,60 3 0 15,-60-3 0-15,53 3 0 0,-53-3 0 0,60 6 0 16,-60-6 0-16,64 6 0 0,-64-6 0 0,58 4 0 0,-58-4 0 0,50-4 0 16,-50 4 0-16,54-2 0 0,-54 2 0 0,0 0 176 15,65-15-48-15,-65 15-128 16,0 0 368-16,58-16-48 0,-58 16 0 0,0 0 0 0,0 0-160 0,58-20-32 15,-58 20-128-15,0 0 192 16,0 0-192-16,0 0 176 0,0 0-176 0,0 0 160 0,0 0-160 0,0 0 0 16,0 0 144-16,0 0-144 0,0 0 128 0,0 0-128 15,0 0 128-15,0 0-128 0,0 0 128 0,26-51-128 16,-27 39 160-16,0-6-160 0,0-2 128 0,-1-1-128 16,1-2 0-16,0-3 144 0,2-6-144 0,0-2 0 15,3-1 0-15,1-6 0 0,1 3 0 0,-1-3 0 16,0 9 0-16,0-8 0 0,1-2 0 0,0-5 0 15,1 0 0-15,-3 2 0 0,0-1 0 0,-3 6 0 16,-1 1 0-16,-1 0 128 0,0 1 32 0,0-3 0 16,-1 0 0-16,0 6 0 0,0 6-160 0,-2 1 128 15,1 3-128-15,0 5 128 0,-2 5-128 0,-1-1 160 16,1 6-160-16,-3 2 160 0,1 0 0 0,-1 2 0 16,0 1 0-16,-1 4 0 0,2 2 48 0,-5 2 16 15,1-6 0-15,-1 2 0 0,-3 1-64 0,0 4-16 0,-1-1 0 0,0 6 0 16,0 1-144-16,-1-1 0 0,-1 2 144 0,-1 0-144 15,-2-1 0-15,2 0 0 0,4-2 0 0,-2 0 0 16,0 2 0-16,-2-2 0 0,1 1 0 0,-2 1 0 16,1-4 0-16,2 1 0 0,1 0 0 0,0 1 0 15,1 0 0-15,1 0 0 0,1 1 0 0,-1-2 0 16,4 3 0-16,2-1-128 0,0 1 128 0,3-4-192 31,1 3-320-31,2-2-80 0</inkml:trace>
  <inkml:trace contextRef="#ctx0" brushRef="#br0" timeOffset="47757.68">16717 14807 14735 0,'0'0'1312'0,"0"0"-1056"0,0 0-256 0,0 0 0 15,0 0 1520-15,0 0 240 0,0 0 48 0,0 0 16 16,0 0 128-16,0 0 32 0,0 0 0 0,0 0 0 15,0 0-112-15,0 0-16 0,0 0 0 0,0 0 0 16,0 0-656-16,0 0-144 0,0 0-32 0,21 15 0 16,-16-2-416-16,-1 0-96 0,1 3 0 0,0 2-16 0,1-4-240 0,-1 3-64 15,0-1 0-15,0 4 0 0,-1-1-48 0,0-1-16 16,1 4 0-16,0-3 0 16,0 1-128-16,0-2 128 0,0 2-128 0,-1 1 128 15,1-4-128-15,0 4 0 0,-2 2 0 0,1-1 128 0,0-2-128 0,-1 1 0 16,0-3 0-16,1 5 0 0,-2-4 0 0,0 0 0 15,1-1 0-15,-1-1 0 0,1-1 0 0,-2-4 0 16,2 0 0-16,-2-2 0 0,1 0 0 0,0-4 0 16,-1 0 0-16,-2-2 0 0,2 0 0 0,-1 1 0 0,1-1 0 0,0-4 0 15,1 2-128-15,0-2 128 0,-1 0 0 16,0-2 0-16,2-1 0 0,-2-1 0 16,3 1 0-16,0-4 0 0,-4 7 0 0,0 0 0 0,0 0 128 0,0 0-128 15,28-47 192-15,-28 47-64 16,0 0 0-16,28-50 0 0,-28 50 0 0,0 0 0 15,40-63 0-15,-40 63 0 0,31-49-128 0,-31 49 192 16,35-50-192-16,-35 50 192 0,38-62-192 0,-38 62 192 16,33-58-192-16,-33 58 192 0,32-60-192 0,-32 60 0 0,36-63 144 15,-36 63-144-15,29-54 0 0,-29 54 128 16,20-45-128-16,-20 45 0 0,0 0 0 0,0 0 0 0,0 0 0 0,22-44 0 16,-22 44 0-16,1-2 0 0,-1 11 0 0,-1 0 0 15,-2-9 0-15,1 0-160 0,-1 4 16 0,1 2 0 31,-1 0-688-31,1 2-128 0,-1 0-16 0,2-2-17392 0</inkml:trace>
  <inkml:trace contextRef="#ctx0" brushRef="#br0" timeOffset="48356.76">17408 15293 14735 0,'-1'-3'1312'0,"0"0"-1056"0,1 0-256 0,-2 3 0 15,2 0 2256-15,-1 0 400 0,-2-4 80 0,-4 1 16 16,-1-2 144-16,-3 1 48 0,1-5 0 0,-1 6 0 16,1 3-1360-16,-1-3-272 0,2 2-48 0,-1-3-16 15,3 6-720-15,-2 4-144 0,3 6-16 0,0-3-16 16,-2-9-176-16,3 0-48 0,0 1 0 0,1 1 0 16,1 2-128-16,-2 0 0 0,0 5 0 0,1 3 0 15,-1 1 0-15,0 2 0 0,3 1 144 0,-1 0-144 16,3-1 0-16,0-1 0 0,2 1 0 0,0-2 0 15,2-3 0-15,-2-4 0 0,1-2 0 0,-1 1 0 16,4-1 0-16,2-4 0 0,2 0 0 0,-10 0 0 16,0 0 0-16,0 0-128 0,48-20 128 0,-48 20 0 0,0 0-160 15,0 0 160-15,46-41-192 0,-46 41 192 0,0 0-304 0,0 0 48 16,0 0 16-16,44-50 0 16,-44 50 240-16,0 0-176 0,0 0 176 0,0 0-160 15,0 0 160-15,20-47 0 0,-20 47 0 0,0 0 0 16,0 0 0-16,0 0 0 0,0 0 0 0,0 0 0 0,0 0 0 0,0 0 0 15,0 0 0-15,0 0 128 0,0 0-128 0,0 0 192 16,0 0-64-16,7 2 0 0,-7 8 32 0,0 0 16 16,0 5 0-16,-1 1 0 0,1 0-176 0,0-3 128 15,0 3-128-15,-1 2 128 0,1-5-128 0,0 2 0 16,0-5 0-16,1 0 0 0,2-4 0 0,-1 2 0 16,1-2 0-16,0-4 0 15,2-2-400-15,0-3-112 0,-5 3-32 0,0 0-17264 16</inkml:trace>
  <inkml:trace contextRef="#ctx0" brushRef="#br0" timeOffset="48677.06">17620 15327 15711 0,'0'0'704'0,"0"0"128"0,0 0-656 0,0 0-176 0,0 0 0 0,0 0 0 15,0 0 1856-15,8 2 320 0,-5 6 80 0,-1 5 16 16,1-1 288-16,-1-1 64 0,-2 2 16 0,0-5 0 0,-1 0-1280 0,0-3-256 15,-1-2-48-15,0-3-16 16,1-2-432-16,-2 1-96 0,1-4 0 0,-1 3-16 16,0 0-128-16,1-5-32 0,0 0 0 0,2 7 0 15,0 0-192-15,0 0-144 0,5-53 192 0,-5 53-192 16,0 0 176-16,15-54-176 0,-15 54 160 0,0 0-160 16,0 0 176-16,26-57-176 0,-26 57 192 0,0 0-192 15,0 0 224-15,0 0-64 0,0 0-16 0,42-43 0 16,-42 43-144-16,0 0 128 0,0 0-128 0,0 0 128 0,0 0-128 0,41-13 0 15,-41 13 0-15,0 0 0 0,17 4 0 0,-11 1 0 16,0 1 0-16,-1 0 0 16,1 4-720-16,-1 0-80 0,1 0-16 15,1-1-16928-15</inkml:trace>
  <inkml:trace contextRef="#ctx0" brushRef="#br0" timeOffset="49375.46">18108 14866 10127 0,'0'0'448'0,"0"0"96"0,0 0-544 0,0 0 0 15,0 0 0-15,0 0 0 0,0 0 1792 0,0 0 240 16,0 0 48-16,0 0 16 16,-6-31 1232-16,0 31 256 0,-2 0 64 0,0 0 0 15,-2 3-896-15,0 0-160 0,-1 4-32 0,-2-4-16 16,1 6-1440-16,0-3-272 0,2 0-64 0,-3 1-16 0,1 2-240 0,-3 1-64 15,2-1 0-15,-2 2 0 0,1-2-192 16,4-1-64-16,4-4 0 0,-1 0 0 0,0 2-64 0,1 0-128 16,-1-2 176-16,-2 5-176 0,2-2 192 0,1 2-192 15,1-3 192-15,1 0-192 0,1 0 144 0,2 0-144 16,1 1 0-16,1-4 144 0,1 3-144 0,0 1 0 16,1-4 0-16,0 6 0 0,1-3 0 0,1 2 0 15,1 2 0-15,0 1 0 0,2 2 0 0,0 0 0 0,1 0 0 0,-2 2 0 16,3 1 0-16,-3-1 0 15,-1-1 0-15,-1-2 0 0,0 2 0 0,0 3 0 16,0 3 0-16,-3-4 0 0,0 0 0 0,0-1 0 16,-2 1 0-16,0-4 0 0,-2-2 0 0,0 0 0 15,0 2 0-15,-2 1 0 0,0-6-128 0,-1 4 128 0,0-1 0 16,-1-3 0-16,0 2 0 0,0 0 0 0,-1 4 0 0,0 0 0 16,2-1 0-16,-1 0 0 0,1 1 0 0,0 0 0 15,3-6 0-15,-1 1 0 0,1 2 0 0,0 0 0 16,1 0-128-16,1-1 128 0,4-2 0 0,-2-1 0 15,3-1 0-15,0-1 0 0,0 0 0 0,1-2 0 16,2 2 0-16,2-2 0 0,0-1 0 0,2 2 0 16,2-1 0-16,2 3 0 0,-2 0 0 0,3-1 0 15,-1-2 0-15,0 2 0 0,0 2 0 0,-1-3 0 16,-2 1 0-16,1-3 0 0,-2 1 0 0,1 1 0 16,-2 0 0-16,-1-3 0 0,-1 0 0 0,0 0 0 15,-9 0-384-15,0 0 0 0,0 0 0 0,0 0-12864 16,50-26-2560-16</inkml:trace>
  <inkml:trace contextRef="#ctx0" brushRef="#br0" timeOffset="49794.9">18311 15544 2751 0,'-4'5'256'0,"2"-1"-256"0,0-4 0 0,2 2 0 16,0-2 1808-16,-1 4 320 0,-1 2 64 0,-1 0 16 0,2 4 1344 0,2-3 272 15,4-2 48-15,1-3 16 16,-6-2-688-16,0 0-128 0,0 0-16 0,54-26-16 16,-54 26-1264-16,0 0-256 0,53-42-48 0,-53 42-16 15,0 0-800-15,52-60-144 0,-52 60-48 0,36-54 0 16,-36 54-112-16,39-60-32 0,-39 60 0 0,36-54 0 16,-36 54-112-16,0 0-16 0,42-62-16 0,-42 62 0 15,0 0-176-15,31-46 128 0,-31 46-128 0,0 0 128 16,0 0-128-16,30-43 0 0,-30 43 0 0,0 0 0 0,0 0-128 0,0 0-16 15,0 0 0-15,0 0 0 16,13-54-432-16,-13 54-96 0,0 0-16 0,-10-23 0 16,5 17-720-16,0 0-160 0,-2 1-32 0,0 1-15248 15</inkml:trace>
  <inkml:trace contextRef="#ctx0" brushRef="#br0" timeOffset="50104.68">18368 15097 15663 0,'-3'0'336'0,"2"0"80"0,1 3 16 0,0-3 16 0,1 0-448 0,-1 1 0 0,3 2 0 0,-1-1 0 16,3 2 3008-16,1 3 528 0,3 4 112 0,0-1 0 16,1 3-368-16,-1-1-80 0,3 10 0 0,-3-2-16 15,1-4-1984-15,0 5-400 0,1 5-80 16,-1 0-16-16,0-1-288 0,0 1-64 0,0 5-16 0,0-3 0 15,-2-2-192-15,1 1-144 0,0-1 192 0,-3-3-192 16,1-2 128-16,0-5-128 0,-2 0 0 0,1-4 0 16,-1 0 0-16,-3-2 0 0,2-4 0 0,-2 1 0 15,1-1 0-15,0-1 0 0,0 0 0 0,-2 1 0 16,2 0-304-16,-2-2 48 0,-1 0 0 0,1-2 0 16,-1-2-544-16,1-2-96 0,-1-2-32 0,2-2-11360 15,-2 6-2288-15</inkml:trace>
  <inkml:trace contextRef="#ctx0" brushRef="#br0" timeOffset="50922.58">18922 14872 8735 0,'-6'4'0'0,"-1"-1"0"16,4-3 0-16,1 1 0 0,0 1 0 0,-4 2 0 15,-5 5 960-15,-5 3 112 0,-5 4 16 0,1 0 32 0,2 0 912 0,5-3 176 16,2-1 32-16,3-2 48 16,5-3 256-16,1-1 48 0,4-1 16 0,0-1 16 15,3-4-720-15,2 3-160 0,-7-3-16 0,0 0 16 16,0 0-144-16,47-7-16 0,-47 7-16 0,0 0 32 16,0 0-704-16,56-12-128 0,-56 12-16 0,0 0 16 0,43-4-448 0,-43 4-112 15,0 0-16-15,0 0 32 16,36 0-224-16,-27 2 0 0,-9-2 128 0,0 0-128 0,33 8 0 0,-23-7 0 15,-1 4 0-15,-2-3 0 16,-2 0-192-16,0 1 48 0,-2-2 16 0,-1 1 128 0,-1 1-224 0,0-3 64 16,-1 3 16-16,0 0 144 0,-1 1-192 0,-1-1 64 15,-2 0 128-15,0 1-192 0,1 2 192 0,-1 0 0 16,-1 1 0-16,0 2 0 0,0 0 0 0,1 1 0 16,-1 2 0-16,3-1 0 0,0 0 0 0,-1 2 0 15,2 0 0-15,0 3 0 0,-1 3 0 0,0-1 0 16,1 1 0-16,-1-3 0 0,1 1 0 0,1 1 0 15,-1 1 0-15,0 0 0 0,-1-1 0 0,2 2 0 16,-1 2 0-16,1-2 0 0,0 1 0 0,0-1 0 16,0 2 0-16,0 1 0 0,0-5 0 0,1 1 0 15,1-1 0-15,-1 1 0 0,0-3 0 0,0 0 0 16,2-2 0-16,-1-2 0 0,0 0 0 0,-1-3 0 0,1 1 0 16,0 0 0-16,-1-4 0 0,0 0 0 0,-1 0 0 0,1 0 0 15,-1-2 0-15,0 0 0 0,1 1 0 0,-1-1 0 16,2-1 128-16,-1 2 0 0,0-1 0 0,0 0 0 15,1-2-128-15,-1 2 160 0,0-2-160 0,-1 2 160 16,0 0-160-16,0-2 0 0,0 1 144 0,-1 0-144 16,-2-1 128-16,2-2-128 0,-1 0 160 0,-2 0-160 15,0 2 192-15,1-6-64 0,-2 1-128 0,1-4 192 16,-2 7-192-16,0-2 176 0,-1-2-176 0,0-2 160 16,-2 1-160-16,1 0 0 0,-1 3 0 0,0-4 128 15,1-3-128-15,-3 1 0 0,-1 5 0 0,4-3 0 16,-1 3 0-16,-1-1 0 0,3 4 0 0,-1-2 0 0,1-1 0 15,2 2-144-15,1 1 144 0,1-2-160 16,1 4-208-16,1 2-32 0,4-2-16 16,-1 2 0-16,3 2-160 0,2 0-48 15,2-4 0-15,-9-2-11952 0,0 0-2400 0</inkml:trace>
  <inkml:trace contextRef="#ctx0" brushRef="#br0" timeOffset="51389.19">19493 15350 1839 0,'-7'3'160'0,"3"-3"-160"0,3 0 0 0,-2 0 0 15,1 0 1152-15,0 0 192 0,1 0 32 0,-1-2 16 16,-1 1 832-16,0-2 160 0,0 3 48 0,1-3 0 0,0 3-304 0,1 0-48 15,2-3-16-15,2 3 0 0,-1 0 16 0,2 0 0 16,1 3 0-16,0-3 0 16,0 1-64-16,2 1-16 0,1 1 0 0,0 0 0 15,3 0-896-15,-11-3-176 0,0 0-32 0,36 1-16 0,-36-1-624 0,0 0-112 16,0 0-16-16,51-10-128 0,-51 10 0 0,0 0 0 16,0 0 0-16,48-13 0 0,-48 13 0 15,0 0 0-15,0 0 0 0,0 0 0 0,0 0 0 0,0 0 0 16,44-3 0-16,-43 6 0 15,0-2-1152-15,-1 1-176 0,-2 2-32 0,-1 0-15536 0</inkml:trace>
  <inkml:trace contextRef="#ctx0" brushRef="#br0" timeOffset="51666.06">19452 15527 7775 0,'3'3'336'0,"-2"-3"80"0,1 0-416 0,0 0 0 0,-1 1 0 0,1-1 0 15,1 0 1792-15,2 0 256 0,3 0 64 0,-8 0 16 16,0 0 1312-16,0 0 256 0,52-7 48 0,-52 7 16 16,0 0-1312-16,0 0-256 0,50-10-48 0,-50 10-16 0,0 0-1168 0,0 0-224 15,0 0-48-15,44-2-16 16,-38 4-416-16,2 2-64 0,-2-2-32 0,2-2 0 0,-1 4-160 0,-1-4 0 15,-6 0 0-15,0 0-176 16,0 0-272-16,0 0-48 0,0 0-16 0,0 0-10848 16,53-25-2176-16</inkml:trace>
  <inkml:trace contextRef="#ctx0" brushRef="#br0" timeOffset="52222.75">20282 15078 5519 0,'-1'0'496'0,"-1"0"-496"0,2 0 0 0,-1 0 0 16,1 0 2224-16,-1 0 336 0,-2 0 80 0,0 1 16 15,-3 3 1504-15,-1 2 288 0,1 2 64 0,0 1 16 16,2 2-1776-16,-1 2-368 0,3 1-64 0,-1 3-16 16,2 1-1408-16,1 2-272 0,0 1-64 0,0 1-16 15,1 0-160-15,1 1-48 0,-1 0 0 0,-1 1 0 16,0-5-144-16,-1 1-16 0,1 1-16 0,-3 1 0 15,1 1-160-15,-1-5 0 0,1-2 0 0,-2 3 0 16,0 1 0-16,-1 4 0 0,0-1 0 0,1-5 0 16,-3-4 0-16,2 1 0 0,-1 4 0 0,1-6 0 0,0-9 0 0,0-2 0 15,2-1 0-15,0 2 0 0,2-3-128 0,0 0 128 16,2 0 0-16,0-3 0 0,-1 3 0 16,0 0 0-16,0 0 0 0,0 0 0 0,0 0 0 0,50-10 0 15,-50 10 0-15,0 0 0 0,48-22 0 0,-48 22 0 16,0 0 192-16,54-10-64 0,-54 10 64 0,39-2 0 15,-39 2 0-15,40 2 0 0,-40-2-64 0,40 6 0 16,-40-6 0-16,37 4 0 0,-37-4-128 0,35 3 0 16,-35-3 0-16,0 0 0 0,50 0 0 0,-50 0 0 15,0 0 0-15,54-13 0 0,-54 13 0 0,0 0 0 16,0 0 0-16,53-22 0 16,-53 22-784-16,0 0-48 0,0 0 0 0,0 0-11872 15,0 0-2384-15</inkml:trace>
  <inkml:trace contextRef="#ctx0" brushRef="#br0" timeOffset="52495.66">20299 15138 8287 0,'-1'0'176'0,"1"-3"32"0,0 3 16 0,0-3 32 0,1 3-256 0,0-4 0 0,1 2 0 0,-2 2 0 16,0 0 2624-16,0 0 464 0,0 0 112 0,0 0 0 16,53-32 704-16,-53 32 128 0,0 0 16 0,0 0 16 0,54-6-1888 15,-54 6-384-15,0 0-80 0,40 0-16 16,-40 0-1120-16,0 0-208 0,34 3-48 0,-34-3-16 16,0 0-304-16,0 0 0 0,0 0 128 0,49-8-128 0,-49 8 0 15,0 0 0-15,0 0 0 0,0 0 0 0,0 0 0 16,0 0-192-16,0 0 48 0,0 0 16 15,0 0-1488-15,0 0-304 0</inkml:trace>
  <inkml:trace contextRef="#ctx0" brushRef="#br0" timeOffset="52762.44">20253 15335 15663 0,'0'0'688'0,"0"0"144"0,0 0-656 0,0 0-176 0,0 0 0 0,0 0 0 15,0 0 2480-15,0 0 464 0,44-1 80 0,-44 1 32 16,0 0 32-16,49 1 16 0,-49-1 0 0,0 0 0 16,43 4-1840-16,-43-4-368 0,0 0-80 0,38 5-16 15,-29-5-576-15,1 0-224 0,-10 0 176 0,0 0-176 16,0 0 0-16,51-7 0 0,-51 7 0 0,0 0-12160 15,47-12-2368-15</inkml:trace>
  <inkml:trace contextRef="#ctx0" brushRef="#br0" timeOffset="53421.79">21039 14974 12895 0,'-9'3'272'0,"4"0"64"0,3-3 16 0,-2 1 32 0,3-1-384 0,-1-1 0 0,0 1 0 0,-2 0 0 15,-1 0 2880-15,-1 0 512 0,-1 0 112 0,-2 0 16 16,2 0 80-16,-1-3 32 0,2 3 0 0,1-2 0 16,1 2-2192-16,1-1-432 0,-2 1-96 0,1 1-16 15,-1-1-416-15,-1 2-96 0,1-2 0 0,0 3-16 16,-1-3-112-16,0 4 0 0,1-4-16 0,-2 2 0 16,3-1-96-16,-3 2-16 0,1 1 0 0,0-1 0 15,1 0-128-15,1-1 0 0,1 2 0 0,-1 0 128 16,1-2-128-16,2 1 0 0,0 3 0 0,1 0 0 15,0 1 0-15,1 2 0 0,0 1 0 0,2 6 0 16,1-4 0-16,1 7 0 0,0 1 0 0,-1 1 0 16,3 5 0-16,-1 2 0 0,0-3 0 0,1 1 0 15,0-1 0-15,-1-2 0 0,0 2 0 0,-1-5 0 16,-1-3-128-16,-2 3 128 0,1-2 0 0,-1 1 0 16,1-2 0-16,-3 4 0 0,1-2 0 0,-2 0 0 15,-1 4 0-15,0-5 0 0,-2 1 0 0,0-3 0 0,1-4 0 0,-1 2 0 16,-1 1 0-16,0-4 0 0,0-3 0 0,0-1 0 15,0-1 0-15,0 0 0 0,2-2 0 0,-1 2 0 0,0-2 0 0,0-2 0 0,1 1 0 16,0 0 0 0,2 0 0-16,0 0 0 0,0 1 0 0,-1-1 0 15,4-2 0-15,-1 1 0 0,1-2 0 0,1 0 0 16,0 4 0-16,1-1 0 0,1-1 0 0,3-1 0 16,0 4 0-16,2-4 0 0,-10-1 0 0,22 7 0 15,-12-5 0-15,3 2 0 0,-13-4 0 0,27 6 160 16,-12 0-32-16,-15-6-128 0,29 6 128 0,-29-6-128 0,31 4 0 0,-31-4 0 15,0 0 0-15,46 0 0 0,-46 0 0 0,0 0 0 16,0 0-192-16,57-20-64 16,-57 20 0-16,0 0-12880 15,0 0-2592-15</inkml:trace>
  <inkml:trace contextRef="#ctx0" brushRef="#br0" timeOffset="53859.81">21428 15553 11055 0,'-7'0'480'0,"3"0"112"0,3 0-464 0,0 0-128 16,-1 0 0-16,2 0 0 0,0 0 2416 0,-1 0 464 16,1 2 80-16,1-4 32 0,2-1 464 0,-3 3 112 15,0 0 16-15,0 0 0 0,0 0-1584 0,0 0-304 16,42-51-64-16,-42 51-16 0,0 0-944 0,42-58-192 15,-42 58-32-15,33-46-16 0,-33 46-80 0,37-45-16 16,-37 45 0-16,42-45 0 0,-42 45-192 0,39-43-144 16,-39 43 192-16,0 0-192 0,39-59 128 0,-39 59-128 0,0 0 0 0,39-52 0 15,-39 52 0-15,0 0 0 0,0 0 0 16,0 0 0-16,0 0 0 0,0 0 0 0,0 0-176 0,0 0 176 31,0 0-720-31,0 0-48 0,27-47 0 0,-32 44 0 16,-1 2-1936-16,-3-2-400 0</inkml:trace>
  <inkml:trace contextRef="#ctx0" brushRef="#br0" timeOffset="54114.9">21406 15189 8287 0,'2'4'736'16,"0"-2"-592"-16,-1-1-144 0,0 2 0 15,0-3 2928-15,2 2 544 0,2 4 112 0,1 4 32 0,4 3 416 0,1-1 96 16,0 2 16-16,-1 1 0 15,1-2-2176-15,-1 2-432 0,0 1-96 0,0 0-16 0,-3 0-784 0,2 3-176 16,-2-1-16-16,-1 0-16 0,-1-1-160 0,2 0-16 16,-2 2-16-16,0-1 0 0,1 1-240 0,-1-2 0 15,1 1 128-15,0-5-128 0,-1-3 0 0,1-1 0 16,0 1 0-16,-1-7 0 0,-1 2 0 0,1-1 0 16,-1-4 0-16,1 2 0 15,0-2-512-15,-1 0 16 0,0-2 0 0,-4 2 0 16,0 0-1344-16,0 0-272 0</inkml:trace>
  <inkml:trace contextRef="#ctx0" brushRef="#br0" timeOffset="54664.21">21952 15095 11055 0,'-1'-1'240'0,"0"1"48"0,1 0 16 0,-1 0 16 0,0 0-320 0,-1 0 0 0,1 0 0 0,0 0 0 16,-3 0 2688-16,-1 0 496 0,0 1 80 0,0 1 32 16,2-2 96-16,0 3 0 0,2-3 16 0,0 0 0 15,2 0-1744-15,0-3-336 0,2 3-80 0,0-3-16 16,2 3-656-16,-5 0-144 0,0 0-32 0,0 0 0 0,0 0-32 0,0 0-16 15,0 0 0-15,0 0 0 0,44-34-96 0,-44 34-32 16,0 0 0-16,0 0 0 16,0 0-224-16,0 0 128 0,0 0-128 0,48-11 0 0,-42 15 0 0,0-2 0 15,-1 2 0-15,-1 0 0 0,1 2 0 0,-3 3-208 16,1 1 32-16,-2-1 16 16,0 4-288-16,-2-3-48 0,0 2-16 0,-2-2 0 15,1 2-528-15,-1-3-112 0,0 5-32 0,-2-2 0 16,0-2-48-16,-2-2-16 0,1 5 0 0,-1-3 0 0,-2-3 672 0,1 2 144 15,-2-3 32-15,1 0 0 0,-1-2 400 0,0 0 0 0,0 1 0 0,0-5 0 16,4 0 384-16,0-3 144 0,2 1 48 16,2 0 0-16,1 0 448 0,2-1 80 0,-1 3 32 0,0 0 0 15,0 0-208-15,0 0-32 0,0 0-16 0,0 0 0 16,0 0-368-16,0 0-64 0,46-29 0 0,-46 29-16 16,0 0-160-16,0 0-16 0,38 3-16 0,-28-3 0 15,0 4-240-15,-10-4 144 0,0 0-144 0,0 0 128 16,42 6-128-16,-31 1 0 0,-1-1 0 0,-2 0 0 15,1 0 0-15,-3-2 0 0,0 1-160 0,1-2 160 32,-4 4-528-32,1-4-16 0,0 0 0 0,-2 1-11680 0,2-2-2320 15</inkml:trace>
  <inkml:trace contextRef="#ctx0" brushRef="#br0" timeOffset="55487.52">22216 14923 7599 0,'-5'-2'160'0,"2"2"32"0,1 0 16 0,0 0 16 0,0 0-224 0,1 0 0 16,1 0 0-16,-2 0 0 0,0 0 4032 0,0 2 752 16,2-2 144-16,1 4 48 0,3-2-1408 0,1 2-288 15,2-2-48-15,2 2-16 0,1-1-1616 0,0 0-336 16,-2-1-64-16,2 0-16 0,-10-2-608 0,27 6-128 16,-27-6-32-16,30 6 0 0,-30-6-160 0,31 3-48 0,-31-3 0 0,27 6 0 0,-27-6-208 0,26 4 128 15,-14-1-128-15,-2 0 0 0,0 1 0 0,-1-1 0 16,-2 2 0-16,0-1 0 0,-1 0 0 0,-3 2 0 0,2-4 0 0,-2 5 0 31,1-1 0-31,-3-1 0 0,0 1 0 0,0 0 0 16,-1-1 0-16,0 1 0 0,0 0 0 0,0 2 0 15,-1 0 0-15,1 0 0 0,-1 1 0 0,0-2 0 16,-1 4 0-16,1-1 0 0,1 2 0 0,-1 1 0 16,0 0 0-16,-2 1 0 0,2 3 0 0,0 1 0 15,-2 3 0-15,2 1 0 0,1 0 0 0,-3-2 0 16,1 2 0-16,0-1 0 0,-1-2 0 0,2 0 0 15,-2-2 0-15,1 1 0 0,1 1 0 0,-2-1 0 16,2 2 0-16,1-4 0 0,-1 3 0 0,1-3 0 16,0-1 0-16,1-2 0 0,0 0 0 0,0-4 0 0,2 4 0 15,-1-5 0-15,1 0 0 0,-2 0 0 0,0 0 0 0,-1 1 0 16,0-3 0-16,0 1 0 0,0-1 0 0,-1-1 0 16,0 0 0-16,-2 0 144 0,2 1 48 0,0 2 0 15,0-2 0-15,-2 0 0 0,2 0-64 0,0 1-128 16,-1-5 192-16,2 4-64 0,-1-2-128 0,1 0 160 15,0-2-160-15,0-1 160 0,1 2-160 0,-1-3 128 16,0 2-128-16,2-1 128 0,-2 2-128 0,0-3 0 16,-2 0 144-16,2 2-144 0,0-2 0 0,-1 2 128 0,0 0-128 15,-1-2 0-15,-1 0 128 0,1 3-128 0,-1-3 128 16,-1 0-128-16,1 1 144 0,0-1-144 0,-3 2 192 0,1-2-192 16,0 2 144-16,-1-2-144 0,1 0 0 0,0-2 144 15,0 2-144-15,-1-2 0 0,0 1 0 0,0-2 0 16,-1 1 0-16,1 0 0 0,0 0 0 0,-1-2 0 15,-2 2 0-15,-1-2 0 0,0-1 0 0,-1 1 0 16,1 1 128-16,-1 0-128 0,1 2 0 0,-1-1 128 16,1-1-128-16,1 2 0 0,2 1 0 15,0 0 0-15,2 1 0 0,0 2 0 0,2-1 0 0,2 2 0 16,0-2-176-16,1 2-64 0,1 3-16 0,0-2 0 16,0-5-352-1,2 0-80-15,-1 0-16 0,2 0 0 0,1 1-240 16,-5-1-48-16,0 0-16 0,0 0-17216 0</inkml:trace>
  <inkml:trace contextRef="#ctx0" brushRef="#br0" timeOffset="56005.56">22943 15426 7359 0,'-1'0'656'0,"1"0"-528"0,0 0-128 0,0 0 0 15,1 0 1856-15,0 0 320 0,0-2 80 0,-1 1 16 16,4 1 992-16,1 0 208 0,0 1 48 0,1 1 0 0,0 1-464 0,2 1-96 15,-1-2-16-15,2 2 0 0,0-1-1648 0,0 0-336 16,3 1-64-16,-1-2 0 0,-11-2-448 0,0 0-96 16,45 4-16-16,-45-4 0 0,0 0-160 15,51-9-48-15,-51 9 0 0,0 0 0 0,51-11-128 0,-51 11 0 16,0 0 0-16,0 0 128 0,56-15-128 0,-56 15 0 16,0 0 0-16,0 0 0 0,0 0 0 0,48-4 0 15,-48 4 0-15,0 0 0 16,0 0-736-16,0 0-32 0,0 0 0 0,48-8-17840 0</inkml:trace>
  <inkml:trace contextRef="#ctx0" brushRef="#br0" timeOffset="56704.99">23757 15294 15663 0,'1'3'1392'0,"1"-3"-1120"16,0-3-272-16,-1 3 0 0,0 0 2240 0,-1 0 400 16,0 0 80-16,0 0 16 0,0 0 208 0,0 0 32 15,35 11 16-15,-28-3 0 0,-1 4-1376 0,-1 0-272 16,0 2-48-16,-1 1-16 0,-2 3-752 0,0-2-144 16,-1 4-48-16,-2 1 0 0,-1 1-144 0,0 1-16 15,-2-3-16-15,2 1 0 0,-3 1-160 0,0-2 0 16,-1-1 0-16,-1 2 0 0,1-5 0 0,0-1 0 0,0-5 0 0,0 3 0 15,-2 4-128-15,2 4 128 0,0-5 0 0,0-2 0 16,1 0 0-16,0-1 0 0,0-3-144 0,1 0 144 16,0-2 0-16,1-4 0 0,2 2 0 0,-1-3 0 15,2 0 0-15,2 0 0 0,-1-3 0 0,-1 0 0 16,0 0 0-16,0 0 0 0,0 0 0 0,0 0 0 16,0 0 0-16,54-15 0 0,-54 15 0 0,0 0 0 15,0 0 288-15,62-22-32 0,-62 22-16 0,0 0 0 16,54-7-48-16,-54 7 0 0,0 0 0 0,55 0 0 15,-55 0-192-15,0 0 176 0,47 9-176 0,-47-9 160 16,32 8-160-16,-32-8 0 0,31 8 0 0,-31-8 0 0,0 0 0 0,43 4 0 16,-32 2 0-16,0-2 0 15,-1 1-384-15,-1-4-48 16,-9-1-16-16,0 0 0 0,0 0-1280 0,0 0-256 0</inkml:trace>
  <inkml:trace contextRef="#ctx0" brushRef="#br0" timeOffset="56991.44">23873 15290 11679 0,'-1'-3'256'0,"1"0"48"0,0 1 16 0,1 0 16 0,0 0-336 0,0 2 0 0,1-1 0 0,-2 1 0 15,0 0 4880-15,0 0 912 0,0 0 176 0,0 0 48 16,54-13-3152-16,-54 13-624 0,0 0-128 0,0 0-32 16,49-2-1344-16,-49 2-272 0,0 0-48 0,0 0-16 15,59-4-240-15,-59 4-160 0,0 0 192 0,0 0-192 16,58 0 0-16,-58 0 0 0,0 0 0 0,0 0 0 16,53-2 0-16,-53 2 0 0,0 0 0 0,0 0 0 31,0 0-784-31,0 0-64 0,49-26-16 0,-49 26-17120 0</inkml:trace>
  <inkml:trace contextRef="#ctx0" brushRef="#br0" timeOffset="57239.08">23826 15429 10127 0,'2'7'448'0,"0"-4"96"0,0-1-544 0,1 2 0 16,-1-3 0-16,-1 0 0 0,-1-1 2528 0,0 0 400 16,21 10 80-16,-21-10 0 0,31 6-48 0,-31-6-16 15,0 0 0-15,57 2 0 0,-57-2-1680 0,0 0-352 16,58-8-64-16,-58 8-16 0,0 0-640 0,57-10-192 16,-57 10 0-16,0 0 0 0,50-12-192 0,-50 12-128 15,0 0 0-15,0 0-14768 0</inkml:trace>
  <inkml:trace contextRef="#ctx0" brushRef="#br0" timeOffset="57751.75">24616 15220 16063 0,'-1'1'352'0,"0"-1"80"0,-1 3 16 0,1-6 0 16,1 3-448-16,-2 0 0 0,-1 0 0 0,-3 0 0 16,-1 3 4176-16,-2-3 752 0,-2 0 160 0,1-4 32 0,0-2-2672 0,0 3-528 15,0 6-96-15,-1-3-32 0,1 1-1152 0,-1-2-224 16,0-6-48-16,-1 7-16 0,-1 8-128 0,1 1-32 16,2-3 0-16,0 1 0 0,4-1-64 0,0 1 0 15,1-1-128-15,2 0 192 0,2 0-192 0,1 0 128 16,0-2-128-16,2 2 0 0,1-2 0 0,1 5 128 15,-1-1-128-15,2 0 0 0,0-2 0 0,0 2 0 16,1 10 0-16,1 0 0 0,-1 3 0 0,-3-5 0 16,2 2 0-16,-1 0 0 0,0 7 0 0,-2 1 0 0,2 2 0 0,-2 3 0 15,0-2 0-15,-2-1 0 0,-2 1 0 0,1-3 0 16,-1 1 0-16,-1-1 0 16,-2-4 0-16,-1-1 0 0,1-1 0 0,-1-4 0 15,-1 0 0-15,0-1 0 0,1 1 0 0,0-4 0 16,1 2 0-16,-1-2 0 0,1 1 0 0,0-5 0 0,0 3 0 0,1-2 0 15,2 0 0-15,-1-2 0 0,2-3 0 0,0 1 0 16,1-1 0-16,0 2 0 0,2-4 0 0,1 2 0 16,2-3 0-16,-5-1 0 0,0 0 0 0,0 0 0 0,0 0 0 15,48-6 0-15,-48 6 128 0,0 0-128 0,0 0 256 0,62-16-64 16,-62 16 0-16,0 0 0 16,64-14-192-16,-64 14 144 0,0 0-144 0,63-12 128 15,-63 12-128-15,0 0 0 0,61-10 0 0,-61 10 0 31,0 0-384-31,51-10-48 0,-51 10-16 0,0 0-12480 0,0 0-2512 0</inkml:trace>
  <inkml:trace contextRef="#ctx0" brushRef="#br0" timeOffset="58027.04">24902 15857 21183 0,'-10'5'944'0,"6"-5"192"0,0 1-912 0,2-1-224 16,1 0 0-16,-1 0 0 0,2 0 2784 0,-1-1 512 15,0-2 96-15,1-1 32 0,0 4-1104 0,0 0-208 16,0 0-64-16,0 0 0 0,28-53-1312 0,-28 53-272 0,0 0-48 0,41-57-16 16,-41 57-96-16,0 0-32 0,41-50 0 0,-41 50 0 15,32-44 32-15,-32 44 0 0,38-52 0 0,-38 52 0 16,38-44-176-16,-38 44-128 16,0 0 144-16,45-53-144 0,-45 53 0 0,0 0 0 15,0 0 0-15,39-47 0 0,-39 47 0 0,0 0 0 16,0 0 0-16,0 0 0 0,0 0-176 0,22-45-80 0,-22 45 0 0,0 0-16 31,0 0-208-31,0 0-32 0,-8-22-16 0,1 22 0 16,0-2-240-16,-4 4-32 0,-2-2-16 0,0 4-16928 0</inkml:trace>
  <inkml:trace contextRef="#ctx0" brushRef="#br0" timeOffset="58276.17">24872 15499 11967 0,'-1'0'528'0,"1"0"112"0,0 0-512 0,0 0-128 0,1 3 0 0,0-3 0 16,0 0 3504-16,1 0 656 0,1 4 144 0,5 2 32 16,0 2-672-16,2 2-128 0,2 4-16 0,0 1-16 0,-1 1-2288 0,1 0-464 15,1 2-96-15,-1 5-16 0,2-1-320 0,-1 0-64 16,1 3 0-16,0-3-16 0,-2 3-240 0,-1-2 0 16,0 2 128-16,-1 0-128 0,0-5 0 0,-3 1 0 15,1-2 0-15,-1-2 0 0,-1-1 0 0,1-4 0 16,-3-2 0-16,0-1 0 0,1-3-336 0,-2-3 32 15,-1 1 16-15,1-1 0 16,-1-3-576-16,-1-4-112 0,-1 4-32 0,0 0-10912 16,0 0-2192-16</inkml:trace>
  <inkml:trace contextRef="#ctx0" brushRef="#br0" timeOffset="58917.97">25268 15284 5519 0,'-2'3'496'0,"1"-3"-496"0,0 0 0 0,0-3 0 16,1 3 2944-16,-1 0 512 0,-1 3 80 0,1-3 32 15,0 3 544-15,2 0 112 0,2 1 32 0,-3-4 0 16,0 0-1904-16,0 0-384 0,28 6-80 0,-28-6-16 16,0 0-1088-16,33 7-208 0,-33-7-64 0,0 0 0 15,41 3-160-15,-41-3-32 0,0 0-16 0,43 8 0 16,-29 2-176-16,1-2-128 0,-15-8 192 0,26 12-192 15,-26-12 128-15,0 0-128 0,32 11 0 0,-32-11 0 0,0 0 0 16,36 7 0-16,-36-7 0 0,0 0 0 16,30 9 0-16,-30-9 0 0,0 0 0 0,21 8 0 0,-17-5 0 0,0 2 0 15,0-1 0-15,-4 2 0 0,0 0 0 0,-1 0 0 16,-1 4 0-16,0-1 0 0,-2 1 0 0,1 0 0 16,-2 0 0-16,0 2 0 0,1 0 240 0,-1 2-64 15,0 3-16-15,0-1 0 0,1 1 0 0,1 1 0 16,-1 4 0-16,0-2 0 0,2 1-160 0,-1-1 160 15,1-4-160-15,-1 5 160 0,2 5-160 0,-1 2 0 16,0-2 144-16,0-1-144 0,-2-3 0 0,2-1 0 16,-1 2 0-16,2-1 128 0,-1-2-128 0,-1-1 0 0,1-1 0 0,0-2 0 15,1 0 0-15,0-4 0 0,0 1 0 0,1-2 0 16,1 0 0-16,0-5 0 16,0 2 0-16,2-2 0 0,-1 0 0 0,1-4 0 15,-1-2 0-15,0 0 0 0,0 0 0 0,0 2 0 16,1 0 0-16,-1 1 0 0,1-2 0 0,-2 1 0 0,0-2 0 0,1 0 128 15,-2 0 0-15,0 0 0 16,0 0 0-16,-2 0 0 0,1 0 0 0,0-2 16 0,0 4 0 0,-3-2 0 16,0 0-144-16,1 0 192 0,-4 0-192 0,0 3 192 15,0-3-192-15,-3 1 192 0,-3 1-192 0,0 0 192 16,-1 3-32-16,-2-5 0 0,1 3 0 0,-2 0 0 16,0-2-160-16,0 4 128 0,1-1-128 0,2-1 128 15,2 1-128-15,1-1 0 0,1-1 0 0,2 2 0 16,2-4 0-16,2 2 0 0,3-4-128 0,-1-2 128 15,4-1-368-15,-2 5 0 0,0 0 0 0,0 0 0 16,0 0-528-16,28-54-96 16,-28 54-32-16,0 0-18624 0</inkml:trace>
  <inkml:trace contextRef="#ctx0" brushRef="#br0" timeOffset="59605.05">25892 15167 11055 0,'-7'0'480'0,"3"-3"112"0,0 3-464 0,1 0-128 0,0-1 0 0,1 1 0 16,-1 0 1792-16,-1 0 352 0,0-5 64 0,-3 4 16 15,1-2 752-15,2 1 160 0,2-2 16 0,2 4 16 16,0 0-752-16,0 0-160 0,0 0-16 0,0 0-16 16,0 0-1104-16,19-44-224 0,-19 44-32 0,0 0-16 15,0 0-368-15,0 0-80 0,0 0-16 0,44-26 0 16,-44 26 32-16,0 0 0 0,0 0 0 0,0 0 0 16,43 10-192-16,-33-3-32 0,-10-7-16 0,22 15 0 0,-13-9-176 0,0-2 0 15,-1 2 0-15,2 0 0 0,-2 0 0 0,0 2 0 16,2-2 0-16,-2 0 0 0,-2 0 0 0,0 3-256 15,-1-3 64-15,-2 0 16 0,-1 0-16 0,-2 2 0 16,-1 4 0-16,-2-3 0 0,1-2 192 0,-3 3-208 16,-1 5 80-16,-2 1 128 0,1-4-304 0,-1 1 64 15,0-1 16-15,-2-1 0 0,-1 4-96 0,-3-2 0 16,1-1-16-16,-2-2 0 0,1 0 80 0,-1-2 0 16,2-3 16-16,0 0 0 0,1-4 48 0,0-1 0 15,0-1 0-15,4-2 0 0,0 0 192 0,3-1-144 0,2-1 144 0,0 2-128 16,3-1 368-16,0-2 80 0,0 6 0 15,0 0 16-15,0 0-48 0,0 0-16 0,0 0 0 0,0 0 0 16,0 0-48-16,50-35-16 16,-50 35 0-16,0 0 0 0,0 0 0 0,44 0 0 0,-44 0 0 15,0 0 0-15,36 13-208 0,-27-7 176 0,-3-3-176 16,1 0 160-16,1 3-160 0,0-1 0 0,4 4 0 0,0-3 0 16,0 3-240-16,2-2-80 0,-3 2 0 0,0-6-12368 15,0 3-2480-15</inkml:trace>
  <inkml:trace contextRef="#ctx0" brushRef="#br0" timeOffset="62270.66">29006 13311 4607 0,'0'0'400'0,"0"0"-400"0,0 0 0 0,0 0 0 15,0 0 1472-15,0 0 192 0,0 0 64 0,0 0 0 16,0 0 1360-16,0 0 288 0,34-34 48 0,-34 34 16 0,0 0 16 0,0 0 16 16,0 0 0-16,0 0 0 0,0 0-1536 0,0 0-304 15,49-7-64-15,-49 7-16 16,0 0-720-16,13 18-128 0,-13-18-48 0,8 16 0 15,-8-16-144-15,5 20-48 0,-3-7 0 0,-1-1 0 16,1 4-176-16,-2-2-32 0,0 3-16 0,-2 0 0 16,1 2-240-16,-3 2 128 0,1 1-128 0,-2 2 0 0,0-2 0 0,-1 0 0 15,-1-1 0-15,1 1 0 0,0 1 0 0,-1-4 0 16,-1 2 0-16,2-5 0 0,-1 3 0 0,0-5 0 16,0-2 0-16,2 0 0 0,1-3 0 0,2 1 0 0,-1-4 0 0,1 1 0 15,2-2 0-15,-1 2-128 16,2-4 128-16,-1-3 0 0,0 0 0 0,0 0 0 15,0 0 0-15,0 0 0 0,0 0 0 0,0 0 0 16,47 4 0-16,-47-4 0 0,0 0 0 0,49-7 0 16,-49 7 176-16,47-12-176 0,-47 12 288 0,57-13-48 15,-57 13-16-15,66-16 0 0,-66 16-96 0,59-9-128 16,-59 9 176-16,61-7-176 0,-61 7 128 0,55-3-128 16,-55 3 0-16,0 0 0 0,60-3 0 0,-60 3 0 0,0 0 0 0,0 0 0 15,0 0 0-15,0 0 0 0,47-3 0 16,-47 3 0-16,0 0 176 0,0 0 128 0,-5-10 16 0,-1 8 16 31,1-2-2448-31,-4 0-512 0</inkml:trace>
  <inkml:trace contextRef="#ctx0" brushRef="#br0" timeOffset="62538.14">29168 13111 10127 0,'0'0'896'0,"0"0"-704"0,0 0-192 0,0 0 0 16,0 0 3328-16,0 0 624 0,0 0 128 0,0 0 16 0,0 0 224 0,0 0 32 15,46-22 16-15,-46 22 0 0,0 0-2816 16,45-6-560-16,-45 6-112 0,0 0-32 0,55-2-336 0,-55 2-80 16,0 0-16-16,58-3 0 0,-58 3-224 0,0 0-64 15,62 0 0-15,-62 0 0 0,0 0-128 0,59 0 0 16,-59 0 0-16,0 0 0 0,0 0 0 0,56-6 0 15,-56 6 0-15,0 0 0 16,0 0-800-16,45-17-32 0,-45 17-16 0,0 0-18544 16</inkml:trace>
  <inkml:trace contextRef="#ctx0" brushRef="#br0" timeOffset="62772.97">29011 13450 18431 0,'0'0'816'0,"0"0"160"0,0 0-784 0,0 0-192 0,0 0 0 0,0 0 0 0,0 0 3344 0,0 0 624 16,58-6 128-16,-58 6 32 0,53-6-1568 0,-53 6-320 16,64-10-64-16,-64 10-16 0,62-10-1488 0,-62 10-288 15,51-9-64-15,-51 9-16 16,46-7-304-16,-46 7 0 0,0 0 128 0,61-15-128 15,-61 15 0-15,0 0 0 0,60-20-176 0,-60 20-12304 16,0 0-2480-16</inkml:trace>
  <inkml:trace contextRef="#ctx0" brushRef="#br0" timeOffset="63354.23">30084 13071 15663 0,'0'0'688'0,"-2"-9"144"0,2 9-656 0,0 0-176 15,0 0 0-15,-3-7 0 0,3 7 3776 0,-4 0 736 16,1 0 144-16,-5 0 16 0,0 0-1680 0,-2 0-352 0,-3 1-64 0,1 1-16 16,1-2-1520-16,0 0-304 15,1 3-64-15,0-3-16 0,0 0-384 0,0 0-80 16,2 0 0-16,0 0-16 0,1 0-176 0,0 0 0 0,1 0 0 0,1 0 0 15,0 0 0-15,2 1 0 0,0 1 0 0,0 1 0 16,0 1 0-16,1 2 0 0,-1 0 0 0,2 0 0 16,-2 4 0-16,2 0 0 0,1 2 0 0,-1 1 0 15,1 3 0-15,1 2 0 0,0 2 0 0,1 0 0 16,-1 3 0-16,0 0 0 0,0 0 0 0,-1 2 0 16,2 0 144-16,-4-3-144 0,1 3 160 0,0 1-160 15,-2-4 160-15,1-2-160 0,-1 1 160 0,0-5-160 16,0-3 128-16,1 0-128 0,-1-1 0 0,1-2 0 15,-1-1 192-15,0-2-64 0,0 2-128 0,1-6 192 16,-2 4-192-16,2-2 128 0,-1-2-128 0,-1 3 0 0,2-4 0 0,-1 3 0 16,1-4 0-16,-1 4 0 15,1-4 0-15,2-1 0 0,-2 5 0 0,2-5 0 16,-3 5 0-16,3-5 0 0,0 0 0 0,0 0 0 0,0 0 0 16,0 0 0-16,0 0 0 0,0 0 0 0,20 17 0 0,-20-17 0 15,0 0 0-15,0 0 0 0,0 0 128 0,42 10 0 16,-42-10-128-16,0 0 192 0,44 6-16 15,-44-6-16-15,0 0 0 0,56 6 0 0,-56-6 32 0,0 0 16 16,46 7 0-16,-46-7 0 0,0 0-64 0,53 3-16 0,-53-3 0 0,0 0 0 16,51 4-128-16,-51-4 0 15,0 0 0-15,0 0 0 0,0 0 0 0,48 3 0 16,-48-3 0-16,0 0 0 0,0 0-192 0,0 0-64 16,0 0 0-16,0 0-16 15,0 0-912-15,0 0-176 0,0 0-48 0,0 0-18176 0</inkml:trace>
  <inkml:trace contextRef="#ctx0" brushRef="#br0" timeOffset="63670.2">30352 13665 6447 0,'-2'0'576'0,"2"0"-576"0,0 0 0 0,0 0 0 0,0 0 4400 0,0 0 768 16,0 0 144-16,0 0 48 16,0 0-880-16,0 0-160 0,0 0-32 0,43-47-16 15,-43 47-2608-15,34-34-528 0,-34 34-112 0,39-46 0 16,-39 46-384-16,38-43-64 0,-38 43 0 0,44-48-16 0,-44 48-304 0,47-54-64 16,-47 54-16-16,48-50 0 0,-48 50-176 0,47-51 0 15,-47 51 0-15,41-43 0 0,-41 43 0 0,36-39 0 16,-36 39 0-16,0 0 0 0,34-44 0 15,-34 44 0-15,0 0 0 0,0 0 0 16,19-43-464-16,-19 43-32 16,0 0 0-16,-4-24 0 0,-2 18-464 0,-3 0-80 0,-2 2-32 0,-4 2-18080 0</inkml:trace>
  <inkml:trace contextRef="#ctx0" brushRef="#br0" timeOffset="63928.55">30349 13267 33167 0,'0'0'1472'0,"0"0"304"0,0 0-1424 0,0 0-352 0,16 16 0 0,-16-16 0 16,0 0 1968-16,0 0 320 0,21 25 64 0,-21-25 16 15,25 31-816-15,-12-11-144 0,1 2-48 0,-1-1 0 16,1 5-576-16,0-4-112 0,-1 3-32 0,1-1 0 16,-3-6-400-16,1 3-96 0,-1-1-16 0,0-2 0 15,-1-2-128-15,-1 1 0 0,1-3 0 0,0 0 0 0,-10-14 0 0,20 19 0 16,-20-19 0-16,0 0 0 15,29 16 0-15,-29-16 0 0,0 0-144 0,0 0 144 16,0 0-512-16,46-10-64 0,-46 10 0 0,0 0 0 16,0 0-800-16,0 0-160 0,0 0-48 0,0 0-17744 15</inkml:trace>
  <inkml:trace contextRef="#ctx0" brushRef="#br0" timeOffset="64590.02">30956 12980 10127 0,'-4'-7'896'0,"4"7"-704"0,-4-9-192 0,4 9 0 16,0 0 1472-16,-3-7 256 0,3 7 48 0,0 0 16 0,-5-12 2032 0,5 12 400 16,-4-15 96-16,4 15 16 15,-2-14-1712-15,2 14-320 0,0 0-80 0,0 0-16 16,0 0-1392-16,0 0-288 0,0 0-48 0,26-35-16 16,-26 35-128-16,0 0-16 0,0 0-16 0,0 0 0 15,0 0-112-15,53-13-32 0,-53 13 0 0,0 0 0 0,0 0-160 0,0 0 0 16,49 10 0-16,-49-10 0 0,0 0 0 0,0 0 0 15,30 23 0-15,-30-23 0 0,0 0 0 16,13 21 0-16,-13-21 0 0,3 13 0 0,-3-13-240 0,0 13-16 16,-3-4-16-16,1-3 0 15,-3 1-176-15,0 2-16 0,-2 1-16 0,-1-1 0 16,-2 1-480-16,-1-1-80 0,-2 1-32 0,-2 2 0 16,-1-3-96-16,0 1-32 0,1-2 0 0,-1-2 0 0,2 0 880 0,1-1 160 15,1-1 160-15,2-2-208 0,3-2 544 0,2 0 112 16,5 0 32-16,-5 0 0 0,5 0 576 0,0 0 112 15,0 0 32-15,0 0 0 0,0 0-336 0,0 0-64 0,0 0-16 0,0 0 0 16,46-5-272-16,-46 5-64 16,0 0-16-16,0 0 0 0,0 0-208 0,43 10-32 0,-43-10-16 15,0 0 0-15,0 0-176 0,0 0 0 0,39 15 0 16,-39-15 0-16,0 0 0 0,0 0 0 0,0 0 0 16,0 0 0-1,42 10-688-15,-42-10-16 0</inkml:trace>
  <inkml:trace contextRef="#ctx0" brushRef="#br0" timeOffset="65198.6">31335 13040 13823 0,'0'0'1216'0,"0"0"-960"15,0 0-256-15,0 0 0 0,0 0 3392 0,0 0 640 16,0 0 128-16,0 0 32 0,0 0-560 0,0 0-112 15,0 0-32-15,0 0 0 0,49 8-2144 16,-49-8-416-16,0 0-96 0,0 0 0 0,0 0-512 0,49 7-80 16,-49-7-32-16,0 0 0 0,0 0-208 0,51 6 0 15,-51-6 0-15,0 0 0 0,0 0 0 0,44 3 0 16,-44-3 0-16,0 0 0 0,0 0 0 0,0 0 0 16,0 0 0-16,44 7 0 0,-44-7 0 0,0 0 0 15,0 0 0-15,0 0 0 0,12 18 0 0,-12-18 0 16,2 10 0-16,0-2 0 0,-2 0 0 0,0 2 0 15,-2 2 0-15,0 2 0 0,0 3 0 0,-2 1 0 16,-1 3 0-16,-1 1 0 0,-2 3 160 0,-2 4-160 0,0 5 160 0,-1-2-160 16,-1 3 144-16,1-1-144 15,0 2 128-15,0-1-128 0,1-1 0 0,1 1 128 0,0-1-128 0,2-3 0 16,1-2 0-16,0-3 0 0,3-4 0 0,1-2 0 16,0-3 0-16,2-3 0 0,3 1 128 0,-1-5-128 15,1-1 0-15,-3-9 0 0,7 14 0 0,-7-14 0 16,6 11 0-16,-6-11 192 0,0 0-192 0,8 16 192 15,-8-16-192-15,0 0 192 0,4 10-192 0,-4-4 192 16,0-6-192-16,0 8 0 0,-2-3 0 0,1 1 128 16,-1-2-128-16,0 2 0 0,0-3 0 0,-2 1 0 15,2-1 0-15,-2 0 0 0,2 0 0 0,-2-1 0 16,0-2 144-16,4 0-144 0,-6 0 160 0,2-2-160 0,1-2 192 0,-2 2-48 16,5 2-16-16,-10-10 0 0,4 6 0 0,-2-5-128 15,-1 2 192-15,0-2-64 0,-3-1-128 16,0 1 0-16,-2 0 0 0,0-1 0 0,-1 0 0 15,0 4 0-15,0 1-160 0,0 4 160 0,2 1-272 0,0 0 32 16,1 3 16-16,2 0 0 0,1 1 32 0,1-1 0 16,2 1 0-16,1-2 0 0,1 2-80 0,3-1-16 15,1-3 0-15,0 0 0 16,0 0-416-16,0 0-64 0,0 0-32 0,0 0-18448 0</inkml:trace>
  <inkml:trace contextRef="#ctx0" brushRef="#br0" timeOffset="65495.22">31804 13434 17503 0,'-6'-3'768'0,"2"0"176"0,0 3-752 0,4 0-192 0,-3 0 0 0,0 0 0 16,3 0 3024-16,-3 1 576 0,-1 2 112 0,-1-1 32 16,0 2-768-16,1 2-160 0,1-2-16 0,1 2-16 15,2-1-1792-15,0-5-352 0,5 10-80 0,-5-10-16 16,0 0-208-16,0 0-32 0,0 0-16 0,41 12 0 0,-41-12-288 0,0 0 0 16,0 0 128-16,47 1-128 0,-47-1 0 0,0 0-224 15,0 0 32-15,48-1 16 16,-48 1-528-16,0 0-128 0,0 0 0 0,41 0-17664 15</inkml:trace>
  <inkml:trace contextRef="#ctx0" brushRef="#br0" timeOffset="65748.34">31716 13574 8287 0,'0'2'736'0,"0"-2"-592"16,0 0-144-16,0 0 0 0,0 0 2384 0,0 0 448 16,0 0 96-16,0 0 16 0,0 0 1296 0,0 0 272 0,0 0 48 0,0 0 16 15,26 16-2400-15,-26-16-464 0,0 0-112 0,0 0 0 16,0 0-1120-16,36 13-224 0,-36-13-32 0,0 0-16 16,0 0-208-16,46 0 0 0,-46 0 0 0,0 0 0 0,0 0-192 15,53 0-16-15,-53 0-16 0,0 0-12016 16,45 0-2416-1</inkml:trace>
  <inkml:trace contextRef="#ctx0" brushRef="#br0" timeOffset="66549.44">32223 13674 21183 0,'0'0'944'0,"0"0"192"0,0 0-912 0,0 0-224 15,0 0 0-15,0 0 0 0,0 0 2224 0,0 0 400 16,46-18 64-16,-46 18 32 0,0 0-288 0,0 0-48 16,0 0-16-16,0 0 0 0,41-33-1472 0,-41 33-320 15,0 0-48-15,0 0-16 0,0 0-368 0,0 0-144 16,0 0 0-16,0 0 144 0,0 0-144 0,0 0 0 15,0 0 0-15,0 0 0 0,0 0-256 0,0 0 32 16,0 0 0-16,0 0 0 16,20 18-288-16,-20-6-48 0,1 3-16 0,-1 1 0 0,-1 0 144 0,-1 4 32 0,0 1 0 15,-2 1 0 1,1 0-48-16,-2 3 0 0,0-3 0 0,-2 2 0 0,1-1 144 0,-1 1 32 0,-1-2 0 0,-1 0 0 16,0-1 144-16,-1-2 128 0,1 1-192 0,-2-2 192 15,1 1 176-15,-1-2 144 0,0 2 16 0,1-4 16 16,0 1 416-16,0-3 96 0,2 0 16 0,0-4 0 15,2 0-352-15,0-3-64 0,2-2-16 0,2-4 0 0,-1 0-192 0,2-4-64 16,1 4 0-16,0 0 0 16,0 0-192-16,7-47 176 0,-7 47-176 0,10-44 160 15,-10 44-160-15,15-61 0 0,-5 24 0 0,0-5 128 16,1-5-128-16,1 3 0 0,2-1 0 0,-3 4 0 0,-11 41 0 0,24-69 0 16,-24 69 0-16,23-53 0 15,-23 53 0-15,20-41 0 0,-20 41 0 0,0 0 0 16,27-38 0-16,-27 38 0 0,0 0 0 0,0 0 128 0,36-32 64 15,-36 32 0-15,0 0 0 0,0 0 0 0,0 0 48 16,0 0 16-16,49-13 0 0,-49 13 0 0,0 0-256 0,0 0 176 16,0 0-176-16,34 16 160 0,-34-16-160 0,10 15 0 15,-10-15 0-15,10 16 0 0,-7-6-128 0,1 0 128 16,-1-1-160-16,-1 0 160 0,0 1-176 0,1 0 176 16,-2-1-192-16,-1 1 192 0,0-2-144 0,-1 2 144 15,0-2 0-15,-3 0-144 0,0-1 144 0,1 1 0 16,-4-3 0-16,1 1 0 0,-1 1 0 0,-1-2 0 15,-1 1 0-15,-1-3 0 0,0 1-192 0,-3 0 32 16,1-2 16-16,0 2 0 0,-2-1-32 0,0-1 0 0,1 2 0 0,0-2 0 16,2-1 176-16,1 2-208 15,2 1 80-15,2-2 128 0,2-1 0 0,3 2 0 0,1-3 0 16,0 0 0-16,0 0 144 0,0 0 48 0,0 0 16 16,0 0 0-16,0 0 64 0,42 2 16 0,-42-2 0 0,0 0 0 15,0 0-32-15,45 4-16 0,-45-4 0 0,0 0 0 16,39 6-96-16,-39-6-16 0,0 0 0 0,37 13 0 15,-37-13-128-15,0 0 0 0,31 12 0 0,-31-12 128 16,0 0-128-16,0 0 0 0,29 11 0 0,-29-11 0 31,0 0-496-31,0 0-16 0,0 0-16 0,0 0-18512 0</inkml:trace>
  <inkml:trace contextRef="#ctx0" brushRef="#br0" timeOffset="80016.42">29278 13081 6447 0,'0'0'576'0,"0"0"-576"16,0 0 0-16,0 0 0 15,0 0 896-15,0 0 64 0,0 0 0 0,0 0 16 16,0 0 752-16,0 0 160 0,0 0 32 0,0 0 0 0,0 0 256 16,0 9 48-16,-5-4 16 0,0 0 0 0,0 0 128 0,1-1 16 15,2-2 16-15,-1 2 0 16,3-4-800-16,0 0-176 0,0 0-16 0,0 0-16 15,0 0-992-15,0 0-192 0,0 0-32 0,0 0-16 16,0 0-160-16,0 0 128 0,0 0-128 0,0 0 128 16,0 0-128-16,0 0 192 0,0 0-192 0,0 0 192 15,-2-8 64-15,-2 10 0 0,0-2 16 0,-1 2 0 16,1 0-16-16,-1 0-16 0,0 1 0 0,0-2 0 0,0 1 16 16,1-2 16-16,0 0 0 0,-1 0 0 0,3-2-128 15,-2 1-16-15,1-2-128 0,-1 1 192 0,0 0-192 0,2-4 0 16,-2 4 0-16,0-4 0 0,0 2 0 0,1-2 0 15,-2 0 0-15,-1-1 0 0,1 4 0 0,-1-4 0 16,-1 4 0-16,1-2 0 0,-1 4 0 0,-1-2 0 16,1 3 0-16,-1 0 0 0,2 3 0 15,0-2 0-15,1 1 0 0,0 1 0 0,2 0 160 0,0 0-160 16,1 1 160-16,-1-1-160 0,2 0 128 0,0 1-128 16,-1-1 0-16,1 2 0 0,0-4 128 0,0 2-128 15,-2 1 0-15,1-2 0 0,0 2 192 0,0-2-64 16,0 0-128-16,-1 0 192 0,2 0-192 0,0 0 144 0,-1 0-144 0,1 1 128 15,0-2-128-15,1 1 0 0,-1 0 0 0,1 3 0 16,1-4 0-16,0 4 0 0,0 1 0 0,1 0 0 16,0 2 0-16,-1-2 0 0,2 2 128 0,-1 2-128 15,2 3 0-15,-2-4 0 0,2 1 0 0,-1 3 128 0,0-1-128 16,0-2 0-16,1 2 0 0,-2-2 0 16,-1-1 0-16,0 1 0 0,1 0 0 0,-1-4 0 0,-1 3 0 0,-1-2 0 15,1-1 0-15,-2 0 0 16,1 1 0-16,0-5 0 0,0 2 0 0,1-4 0 15,0 0-576 1,0 0-112-16,0 0-16 0,0 0-18304 0</inkml:trace>
</inkml:ink>
</file>

<file path=ppt/ink/ink4.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9-08T15:12:08.655"/>
    </inkml:context>
    <inkml:brush xml:id="br0">
      <inkml:brushProperty name="width" value="0.05292" units="cm"/>
      <inkml:brushProperty name="height" value="0.05292" units="cm"/>
      <inkml:brushProperty name="color" value="#FF0000"/>
    </inkml:brush>
  </inkml:definitions>
  <inkml:trace contextRef="#ctx0" brushRef="#br0">11768 9764 1839 0,'-1'0'160'0,"0"0"-160"16,0 0 0-16,-1 0 0 0,1 0 1104 0,-1 0 192 15,-1 0 48-15,-2 0 0 0,0 0 432 0,0 0 80 16,2 0 32-16,0 0 0 0,2 0-176 0,0-2-48 15,2-1 0-15,0-1 0 0,2 1-128 0,2-1-16 16,-1-1-16-16,-4 5 0 0,0 0 96 0,0 0 32 16,0 0 0-16,0 0 0 0,0 0-256 0,56-30-48 15,-56 30-16-15,0 0 0 0,0 0-416 0,0 0-96 16,0 0-16-16,0 0 0 0,59 8-272 0,-51-3-48 16,-1 1-16-16,-7-6 0 0,0 0-160 0,0 0-32 15,44 16-16-15,-44-16 0 0,0 0-240 0,44 10 128 16,-44-10-128-16,0 0 0 0,57 1 0 0,-57-1 0 0,0 0 0 15,68-5 0-15,-68 5 0 0,0 0 0 0,72-2 0 0,-72 2 0 16,0 0 0-16,62 2 0 0,-62-2 0 0,0 0 0 16,53 10 0-16,-53-10 0 0,0 0 0 0,50 12 0 15,-50-12 0-15,0 0 128 0,51 14-128 0,-51-14 0 16,0 0 0-16,53 15 0 0,-53-15 0 0,0 0 0 16,58 16 0-16,-58-16 0 0,0 0 0 0,63 7 0 15,-63-7 0-15,0 0 0 0,73 5 0 0,-73-5 0 16,0 0 0-16,81-2 0 0,-81 2 0 0,0 0 0 15,76-10 0-15,-76 10 0 0,0 0 0 0,75-6 0 16,-75 6 0-16,0 0 0 0,69 0 0 0,-69 0 0 16,0 0 0-16,60 6 0 0,-60-6 0 0,0 0 0 0,59 7 0 15,-59-7 0-15,0 0 0 0,61 11 0 16,-61-11 0-16,0 0 0 0,64 5 0 0,-64-5 0 0,0 0 0 0,60 3 0 16,-60-3 0-16,0 0 0 15,61-4 0-15,-61 4 0 0,0 0 0 0,63-6 0 0,-63 6 0 0,0 0-128 16,60-6 128-16,-60 6 0 0,0 0 0 0,72-6 0 15,-72 6 0-15,0 0 0 0,74-10 0 0,-74 10 0 16,0 0 0-16,76-4 0 0,-76 4 0 0,0 0 0 16,68-15 0-16,-68 15 144 0,0 0-144 0,57 9 160 15,-57-9-160-15,0 0 160 0,55 7-160 0,-55-7 0 16,0 0 144-16,58 3-144 0,-58-3 0 0,0 0 0 16,61-4 0-16,-61 4 128 0,54-6-128 0,-54 6 0 15,57-9 0-15,-57 9 0 0,62-12 0 0,-62 12 0 16,63-14 0-16,-63 14 0 0,59-10 0 0,-59 10 0 15,56-2 0-15,-56 2 0 0,0 0 0 0,74 1 0 0,-74-1 0 0,0 0 0 16,71 11 0-16,-71-11 0 0,0 0 0 0,64 13 0 16,-64-13 0-16,0 0 0 0,66 16 0 0,-66-16 0 15,47 10 0-15,-47-10 0 0,50 8 0 0,-50-8 0 16,0 0 0-16,75 8 0 0,-75-8 0 0,0 0 0 16,77 2 0-16,-77-2 0 0,0 0 0 0,80 0 0 15,-80 0 0-15,55 1 0 0,-55-1 0 0,52 3 0 16,-52-3 0-16,55 2 0 0,-55-2 0 0,54 4 0 15,-54-4 0-15,56 6 0 0,-56-6 0 0,52 3 0 16,-52-3 0-16,0 0 0 0,71 3 0 0,-71-3 0 16,0 0 0-16,69 4 0 0,-69-4 0 0,0 0 128 0,76 3-128 15,-76-3 0-15,58 3 0 0,-58-3 0 16,62 3 0-16,-62-3 0 0,64 3 0 0,-64-3 0 0,67-2 0 16,-67 2 0-16,65-4 0 0,-65 4 0 0,66-6 0 15,-66 6 0-15,58-9 0 0,-58 9 0 0,61-7 0 0,-61 7 0 16,67-6 0-16,-67 6 0 0,64-6 0 0,-64 6 0 15,63 0 0-15,-63 0 0 0,59 0 0 0,-59 0 0 16,0 0 0-16,78-3 128 0,-78 3-128 0,0 0 0 16,74-1 0-16,-74 1 128 0,0 0-128 0,75-5 0 15,-75 5 0-15,58-1 0 0,-58 1 0 0,64-4 0 16,-64 4 0-16,68-5 0 0,-68 5 0 0,69-4 0 16,-69 4 0-16,67-6 0 0,-67 6 0 0,63-4 0 15,-63 4 0-15,57 0 0 0,-57 0 0 0,0 0 0 16,79 0 0-16,-79 0 0 0,0 0 0 0,67 4 0 15,-67-4 0-15,51 6 0 0,-51-6 0 0,54 9 0 0,-54-9 0 16,53 6 0-16,-53-6 0 0,53 8 0 0,-53-8 0 0,52 3 0 16,-52-3 0-16,52 5 0 0,-52-5 0 0,53 0 0 15,-53 0 0-15,0 0 0 0,78 4 0 0,-78-4 128 16,58 2-128-16,-58-2 0 0,58 4 0 0,-58-4 0 16,56 4 0-16,-56-4 128 0,53 4-128 0,-53-4 0 15,0 0 0-15,65 2 128 0,-65-2-128 0,0 0 0 16,0 0 0-16,65 0 0 0,-65 0 0 0,0 0 128 15,0 0-128-15,0 0 0 0,62-7 128 0,-62 7-128 16,0 0 0-16,0 0 0 0,0 0 0 0,0 0 128 16,53-7-128-16,-53 7 0 0,0 0 0 0,0 0 0 15,0 0 0-15,63-5 0 0,-63 5 0 0,0 0 0 16,0 0 0-16,0 0 0 0,63-3 0 0,-63 3 0 16,0 0 0-16,0 0 0 0,0 0 0 0,60-4 0 0,-60 4 0 0,0 0 0 15,0 0 0-15,0 0 0 0,54-9 0 0,-54 9 0 16,0 0 0-16,0 0 0 0,0 0 0 0,58-6 0 15,-58 6 0-15,0 0 128 0,0 0-128 0,68-3 0 16,-68 3 0-16,0 0 128 0,68-7-128 0,-68 7 0 16,0 0 0-16,62 0 0 0,-62 0 0 0,0 0 128 15,0 0-128-15,63-3 0 0,-63 3 160 0,0 0-32 0,0 0-128 0,0 0 192 16,64-3-64-16,-64 3 0 16,0 0-128-16,0 0 192 0,0 0-192 0,62-7 144 15,-62 7-144-15,0 0 128 0,0 0-128 0,0 0 0 16,0 0 0-16,57-6 0 0,-57 6 0 0,0 0 0 15,0 0 0-15,0 0 0 0,0 0 0 0,0 0 0 16,59-9 0-16,-59 9 0 0,0 0 0 0,0 0 0 0,0 0 0 0,0 0 0 16,0 0 0-16,56-9 0 0,-56 9 0 0,0 0 0 15,0 0 0-15,0 0 0 0,0 0 0 0,62-13 0 16,-62 13 0-16,0 0 0 0,0 0 0 0,0 0 0 16,0 0 0-16,56-10 0 0,-56 10 0 0,0 0 0 15,0 0 0-15,0 0 0 0,0 0 0 0,0 0 0 16,0 0-304-16,50-21 64 0,-46 17 16 0,-2 2 0 31,1 0-160-31,-3 0-16 0,-1-1-16 0,-2 2-12080 0,1 2-2416 0</inkml:trace>
  <inkml:trace contextRef="#ctx0" brushRef="#br0" timeOffset="1300.36">19785 10424 4607 0,'-1'0'400'0,"-2"0"-400"0,2 0 0 0,0-2 0 16,-1 2 1536-16,0-3 208 0,-3 2 48 0,-1-4 16 15,-3-1 992-15,-1 1 192 0,0-1 32 0,2-3 16 16,-1 3-368-16,0-1-80 0,1 0-16 0,-2-1 0 16,1-1-656-16,-1 2-128 0,-1-2-16 0,-1 2-16 0,-1-6-928 15,0 5-176-15,-2 0-32 0,-2 0-16 0,-1 0-240 0,1 2-48 16,1 0-16-16,0 0 0 16,0-1-80-16,1 1-16 0,-1 0 0 0,-1 0 0 15,-1-2-64-15,-1 0-16 0,0-2 0 0,2-2 0 16,-1-1-128-16,3 1 0 0,2-1 0 0,1 0 128 0,0 0-128 0,3 0 0 15,0 0 0-15,0 2 0 0,2 1 0 0,1 1 0 16,1 0 0-16,-2-1 0 0,3 3 0 0,-1-2 0 16,0 3 128-16,0 0-128 0,0 2 176 0,-1 0-48 15,1-1-128-15,0 1 192 0,0 1-32 0,1 0-16 16,-1 2 0-16,1 1 0 0,2 0-16 0,-2 0-128 16,2 1 192-16,0 2-64 0,0-2-128 0,1 4 192 15,1 1-192-15,-1 0 192 0,-1 4-192 0,2 0 0 16,2 5 144-16,-1 1-144 0,0 0 0 0,0 3 0 15,2 0 0-15,-1 4 0 0,1 1 0 0,-1-1 0 16,1 1 0-16,-2-4 0 0,0 0 0 0,0-3-160 16,-2-1 160-16,0-3-160 0,1-3 160 0,-3-4-192 0,3 0 192 15,-1-5-192-15,1 2 192 0,-1-6 0 0,0 2 0 16,-2-5 0-16,1-3-224 0,-1-1 32 0,0-2 16 0,-2-2 0 16,1-3 176-16,0 0-208 0,-1-2 80 0,0-2 128 15,2 4 0-15,-2-2 0 0,-2-3 0 0,1 0 0 16,-1-3 0-16,-1 0 0 0,1 2 0 0,0 2 0 15,0 1 0-15,1 1 0 0,0 0 0 0,1 4 0 16,0 2 0-16,1 4 0 0,3 0 0 0,-1 1 128 16,2 5 96-16,0-3 16 0,0-1 0 0,0 2 0 0,0 4 0 0,1 1 0 15,0 0 0-15,-1 0 0 0,0 0-80 16,0 0-16-16,0 0 0 0,0 0 0 16,0 0-144-16,0 0 128 0,0 0-128 0,0 0 128 15,0 0-128-15,0 0 0 0,0 0 0 0,0 0 128 0,0 0-128 0,0 0 0 16,0 0 0-16,53 6 0 0,-53-6 0 15,0 0 0-15,0 0 0 0,0 0 0 0,49 13 0 0,-49-13 0 16,0 0 0-16,0 0 0 0,0 0 0 0,58 1 0 16,-58-1 0-16,0 0 0 15,0 0-464-15,58-14 16 0,-58 14 16 0,0 0 0 16,0 0-784-16,52-14-176 0</inkml:trace>
  <inkml:trace contextRef="#ctx0" brushRef="#br0" timeOffset="1970.74">20344 10393 7359 0,'-4'0'656'16,"-1"-2"-528"-16,1 1-128 0,2 1 0 0,-1 0 2336 0,-3 0 432 15,-4 0 96-15,-6-3 16 0,-5 3 400 0,-5 0 96 16,2 6 16-16,0 1 0 0,3-1-1040 0,2 6-208 15,1 1-32-15,2 3-16 0,1 1-1136 0,0 4-240 16,4 1-32-16,1 3-16 0,4-3-272 0,0 2-48 16,1-1-16-16,2-3 0 0,2-4-112 0,1 0-32 15,4 0 0-15,1-1 0 0,3-3-192 0,-8-12 0 16,21 18 0-16,-21-18 0 0,0 0 0 0,55 5 0 16,-55-5 0-16,53-15 0 0,-53 15 0 0,0 0 0 15,69-35-128-15,-69 35 128 0,40-36-192 0,-40 36 32 0,27-40 0 0,-27 40 0 16,15-39 32-16,-15 39 0 0,6-34 0 0,-6 15 0 15,-1-1 256-15,-3 2 64 0,-1-1 16 0,-2 3 0 16,-1 0 80-16,0 4 16 0,-1-1 0 0,-1 3 0 16,2 4-144-16,-4-2-32 0,1 4 0 0,0 0 0 15,0 2-128-15,0 2 128 0,1 2-128 0,1 2 128 16,1-2-128-16,1 2 128 0,3 2-128 0,0 0 128 16,3-2-128-16,1 2 0 0,3-2 0 0,-3-4 0 15,0 0-432-15,0 0 48 0,35 21 0 0,-35-21-12176 16,0 0-2432-16</inkml:trace>
  <inkml:trace contextRef="#ctx0" brushRef="#br0" timeOffset="2317.28">20626 10447 9215 0,'-5'6'400'0,"2"-5"96"0,1 1-496 0,1-2 0 0,-1 3 0 0,2-3 0 0,0 4 2400 0,-1-3 384 15,1 4 80-15,-1 1 16 0,2 1 32 0,-1 3 16 16,0 1 0-16,0-1 0 0,0 3-832 0,1-3-176 15,1 2-16-15,-2 0-16 0,0 1-1040 0,1 0-208 16,0 2-32-16,0 1-16 0,0-2-272 0,1-5-64 16,-1-3-16-16,-1 1 0 0,1 2-240 0,0 3 128 0,-1 0-128 0,2 2 0 15,-1-4 128-15,0-1-128 16,0-6 0-16,1-3 144 0,-2 0-16 0,0 0-128 16,0 0 192-16,8-32-64 0,-8 32 48 0,8-34 0 15,-5 11 0-15,-3 23 0 0,10-47-176 0,-5 25 192 0,0-3-192 0,0 2 192 16,-5 23 0-16,13-46 16 0,-13 46 0 15,13-38 0-15,-13 38 32 0,0 0 0 0,19-36 0 0,-19 36 0 16,0 0-96-16,0 0-16 0,0 0 0 0,0 0 0 16,0 0 32-16,48-22 0 0,-48 22 0 0,0 0 0 15,0 0-160-15,0 0 0 0,39 16 144 0,-39-16-144 0,0 0-160 0,0 0-96 16,46 20-32-16,-46-20-12704 16,27 14-2560-16</inkml:trace>
  <inkml:trace contextRef="#ctx0" brushRef="#br0" timeOffset="2782.22">21199 10538 15663 0,'-5'0'688'0,"2"0"144"0,-1 0-656 0,0 0-176 15,2 0 0-15,-1 0 0 0,2 0 3200 0,-4-2 624 16,-3 2 112-16,-4 0 32 0,0-3-1136 16,-2 3-208-16,2 0-64 0,0-1 0 0,2 2-1584 0,0-1-320 15,3 3-64-15,-1-1-16 0,3 2-352 0,-1-2-80 16,2 2-16-16,-1 2 0 0,2 4-128 0,0-1 192 15,1 1-192-15,0 2 192 0,1-2-192 0,2 2 0 16,-1 2 144-16,4 1-144 0,2-4 0 0,1 0 0 16,2 1-192-16,-9-12 64 15,24 16-240-15,-24-16-32 0,0 0-16 0,44 7 0 16,-44-7-464-16,0 0-80 0,0 0-32 0,61-23 0 16,-61 23-16-16,0 0 0 0,36-40 0 0,-36 40 0 15,17-35 448-15,-17 35 96 0,10-35 16 0,-10 35 0 0,6-44 448 0,-5 19 0 0,-1-3 176 0,-2-1-48 16,0 3 448-16,-1-2 80 0,-1 1 32 0,-1-2 0 15,0 1 64-15,-1-2 16 0,1 2 0 0,2 0 0 16,-2 9-128-16,1 0-32 0,3 5 0 0,-2 0 0 16,1 4-112-16,-1 1-32 0,2 3 0 0,0 1 0 0,1 5-32 15,-1-3-16-15,1 3 0 0,0 0 0 0,0 3 0 0,-2 1 0 16,2-1 0-16,-1 6 0 16,0 1-64-16,1 0-16 0,-1 5 0 0,1 1 0 15,0 6-192-15,0 3-144 0,0 7 192 0,1 0-192 0,0 0 128 0,2 1-128 16,-1 2 0-16,1-3 0 15,2 3 0-15,-2-7 0 0,1 1 0 0,0-3 0 16,-1-4-160-16,2-3-32 0,0-3-16 0,0-7 0 16,-5-9-496-16,0 0-80 15,0 0-32-15,0 0-11968 0,0 0-2384 0</inkml:trace>
  <inkml:trace contextRef="#ctx0" brushRef="#br0" timeOffset="3221.46">21407 10554 11055 0,'3'6'976'0,"-3"-2"-784"16,1 0-192-16,0-2 0 0,0-1 2880 0,1-1 544 15,-1 2 96-15,1-1 32 0,2 1 160 0,-4-2 48 16,0 0 0-16,0 0 0 0,0 0-2192 0,0 0-432 16,0 0-96-16,56-12-16 0,-56 12-576 0,0 0-128 15,0 0-32-15,42-31 0 0,-42 31-160 0,0 0-128 0,0 0 192 0,38-32-192 16,-38 32 128-16,0 0-128 0,0 0 0 0,0 0 0 15,0 0 0-15,33-38 0 0,-33 38 0 0,0 0 0 16,0 0 0-16,0 0 0 0,0 0 0 0,0 0 0 16,0 0 0-16,0 0 0 0,0 0 0 0,0 0 0 15,0 0 0-15,12-35 0 0,-15 31 0 0,-2 2 0 16,0-2 192-16,-1 2-64 0,-1-1 0 0,-2 2-128 16,0 1 192-16,1 0-64 0,-1 0 0 0,0 4-128 15,3-2 128-15,-3 4-128 0,2 4 0 0,0 0 0 0,0 0 128 0,2 2-128 0,1 1 0 0,0-1 0 31,0 4 0-31,0-2 0 0,3 3 0 0,-1 0 0 16,0 1 128-16,1-1-128 0,0 2 0 0,1-1 0 16,0-5 128-16,1 0-128 0,0 2 0 0,2-1 0 15,-2 0 0-15,2-4 0 0,-1-1 0 0,1-2 0 0,0 0 0 0,1-5 0 16,-4-2 0-16,0 0 0 0,0 0 0 16,0 0 0-16,0 0 0 0,0 0 0 0,54-25 0 0,-54 25-304 15,0 0 64-15,39-38 16 16,-39 38-352-16,0 0-64 0,41-35 0 0,-41 35-17808 0</inkml:trace>
  <inkml:trace contextRef="#ctx0" brushRef="#br0" timeOffset="3611.97">21751 10593 5519 0,'-7'3'496'0,"3"0"-496"16,0-1 0-16,2 2 0 0,0-4 4304 0,1 1 768 15,1 2 160-15,-1-1 16 0,-2 4-928 0,1-2-192 0,-1 2-32 0,2-2-16 16,1 2-2768-16,1-3-544 0,1 0-128 0,0 1 0 15,2 1-432-15,-2 1-80 0,3 1 0 16,0 0-128-16,0 1 128 0,1 2-128 0,2-2 0 0,0 3 0 16,1-1 128-16,-9-10-128 0,22 16 0 0,-22-16 0 15,23 16 0-15,-23-16 0 0,18 12 0 0,-18-12 0 16,0 0-208-16,0 0 0 0,20 13 0 0,-18-13 0 16,1 3 16-16,-3-5 16 0,1 1 0 0,-2-6 0 15,-2 1 176-15,1-4-192 0,0 2 192 0,-1-6-192 0,-1 2 192 0,3-4 0 0,-1-1 128 0,0 0-128 31,2 0 208-31,0 0-16 0,0 17-16 0,2-30 0 16,-2 30 32-16,2-29 16 0,-2 29 0 0,0 0 0 16,9-38 16-16,-9 38 0 0,0 0 0 0,0 0 0 0,16-37 16 15,-16 37 0-15,0 0 0 0,0 0 0 0,0 0-96 0,0 0-16 16,0 0 0-16,46-32 0 0,-46 32-144 0,0 0 0 16,0 0 0-16,0 0 128 0,0 0-128 0,37 10-144 15,-37-10 144-15,16 12-208 16,-6-4-208-16,-10-8-32 0,22 14-16 0,-22-14 0 15,0 0-672-15,42 16-128 0,-42-16-16 16,0 0-16176-16</inkml:trace>
  <inkml:trace contextRef="#ctx0" brushRef="#br0" timeOffset="4468.76">23342 10539 18431 0,'-1'-1'1632'0,"-1"-1"-1312"15,0-2-320-15,1 4 0 0,0-3 2160 0,-2 3 352 0,1-6 80 0,-4 0 16 16,-4-1-48-16,-1-2-16 15,-3-1 0-15,1 1 0 0,-2 3-1248 0,1 3-240 0,1-4-48 0,-2 7-16 16,0 3-608-16,-1 3-112 0,0 1-16 0,1 3-16 16,3-1-80-16,-1 6-16 0,2-2 0 0,-1 6 0 15,2 0-16-15,1 0-128 0,2 4 192 0,2-2-64 16,2-2-128-16,3 0 0 0,3-3 144 0,2-2-144 16,2-2 0-16,-7-12 0 0,21 16 0 0,-21-16 0 15,0 0 0-15,58-1 0 0,-58 1-128 0,55-19 128 0,-55 19-320 0,58-32 0 16,-58 32 16-16,49-39 0 15,-49 39-48-15,41-49-16 0,-41 49 0 0,28-54 0 16,-28 54 32-16,18-51 0 0,-12 26 0 0,-1 0 0 0,-4 0 336 0,-1 0 288 16,-1 3-48-16,-3-3-16 0,-1-1 176 15,-1 1 48-15,-1 2 0 0,-3-2 0 0,0 3-288 0,0 0-160 16,1 1 192-16,-1 3-192 0,3 3 128 0,0 6-128 16,0-1 0-16,2 3 0 0,3 5 192 0,1 2-32 15,0 0 0-15,-1 4 0 0,2 2 160 0,0 3 16 16,0 3 16-16,0 0 0 0,-1 4-32 0,0 4-16 15,1 0 0-15,0 3 0 0,-1 3-48 0,1 5-16 0,1 1 0 0,0 3 0 16,2 0-240-16,-2-1 176 0,0 5-176 0,-1-3 160 16,-1 1-160-16,1-2 0 15,0 0 0-15,-1-4 0 0,2-5 0 0,-1-3 0 16,1-3 0-16,1-4 0 0,1-3-160 0,1-7-16 16,-4-6 0-16,0 0 0 15,0 0-416-15,0 0-96 0,0 0-16 0,0 0 0 16,53-32-560-16,-53 32-112 0,23-35-32 0,-23 35-15968 0</inkml:trace>
  <inkml:trace contextRef="#ctx0" brushRef="#br0" timeOffset="4883.07">23621 10623 8287 0,'-5'2'736'0,"2"0"-592"0,2-1-144 0,0 1 0 16,-1-2 3888-16,1 0 736 0,1 0 160 0,-1 0 16 15,-1 0-896-15,-1 0-176 0,1 1-32 0,-2 1-16 16,0-2-2400-16,2 0-464 0,-2 4-112 0,2-1 0 16,-1 0-320-16,2 0-64 0,0 3-16 0,-1-2 0 15,1 2-80-15,0 1-16 0,1 2 0 0,0 3 0 16,1 1-48-16,2 0-16 0,2 2 0 0,1 1 0 16,1-4-144-16,3 2 0 0,2-2 0 0,3 1 0 15,-15-13 0-15,36 18-192 0,-36-18 32 0,48 8 16 16,-48-8-208-16,50-8-32 0,-50 8-16 0,0 0 0 0,62-31 16 15,-62 31 0-15,0 0 0 0,44-32 0 0,-44 32 16 0,0 0 16 16,19-38 0-16,-19 26 0 0,-2-1 352 0,-1 1 0 16,-3-1 160-16,-3 1-160 0,0 2 448 0,-1 0 0 15,-2 0-16-15,0 2 0 0,-3-2-160 0,1 0-16 16,-1 1-16-16,-1 1 0 0,1 1-64 0,-1 3-16 0,0-3 0 0,3 5 0 16,-1-1-160-16,2 2 128 0,-1 1-128 0,3 1 128 15,3 2-128-15,0-1 0 0,2 0 0 0,1 0 128 16,3 1-128-16,-1-2 0 15,5 1 0-15,-1-1 0 16,-2-1-560-16,0 0 16 0,0 0 0 0,0 0-17856 0</inkml:trace>
  <inkml:trace contextRef="#ctx0" brushRef="#br0" timeOffset="5549.63">24130 10674 7999 0,'0'0'176'0,"0"0"32"0,0 0 16 0,0 0 0 0,0 0-224 0,0 0 0 16,0 0 0-16,0 0 0 0,0 0 3712 0,0 0 704 15,0 0 144-15,0 0 32 0,0 0-832 0,54-11-176 0,-54 11-16 0,0 0-16 16,0 0-2016-16,45 9-416 16,-45-9-80-16,0 0-16 0,0 0-656 0,56 2-144 0,-56-2-32 0,0 0 0 15,0 0-192-15,58-18 176 16,-58 18-176-16,0 0 160 0,0 0-160 0,47-41 128 0,-47 41-128 0,0 0 128 16,20-37-128-16,-20 37 0 0,0 0 0 0,7-36 128 15,-7 36-128-15,0-21 0 0,-3 11 0 0,0 0 0 16,-1 4-256-16,-2-2 80 0,-4 2 16 0,0 1 0 0,-1 4 160 0,-3-1 0 15,2 2 0-15,-2 0 0 0,0 3 0 0,-1 2 0 16,0-4 0-16,0 4 128 16,-1 3 48-16,-1-2 16 0,1 3 0 0,1 1 0 15,1-4-48-15,1 4 0 0,0 2 0 0,1-2 0 16,3 2 16-16,0 1 0 0,3-3 0 0,3 2 0 0,0 0 48 0,2-1 16 16,1 4 0-16,2 1 0 0,2 0-48 0,1 3-16 15,1-1 0-15,2-1 0 0,2 1-160 0,2-2 0 16,1 3 144-16,4-6-144 0,-17-13 0 0,35 25 0 15,-35-25 0-15,40 14 0 0,-40-14 0 0,38 8 0 16,-38-8 0-16,0 0 0 0,57 3-128 0,-57-3-64 16,0 0 0-16,0 0 0 15,56-13-288-15,-56 13-64 0,0 0-16 0,0 0 0 16,0 0-544-16,0 0-112 0,48-28-32 0,-44 26-10544 0,-4 2-2112 0</inkml:trace>
  <inkml:trace contextRef="#ctx0" brushRef="#br0" timeOffset="6017.33">24579 10773 24879 0,'-4'9'1088'0,"2"-6"256"0,-1 1-1088 0,2-1-256 0,1-1 0 0,0-2 0 16,1 1 1904-16,1 2 320 0,0-3 64 0,-2 0 16 15,0 0-656-15,0 0-128 0,0 0-32 0,46 4 0 16,-46-4-800-16,0 0-176 0,0 0-16 0,60-8-16 0,-60 8-224 0,0 0-64 15,51-6 0-15,-51 6 0 0,0 0-16 16,0 0-16-16,61-6 0 0,-61 6 0 16,0 0-160-16,0 0 0 0,0 0 0 0,0 0 128 15,49-15-128-15,-49 15 0 0,0 0 0 0,0 0 0 16,0-1 0-16,-4 1-144 0,1 0 144 0,-4-3 0 16,1 1 0-16,-1-2 0 0,-3 0 0 0,0-2 0 15,-1-4 0-15,0 2 0 0,-3-1 176 0,1-1-176 16,-2 0 192-16,0 0-64 0,1-2 0 0,1 3-128 15,2 5 128-15,1-4-128 0,1-3 0 0,2 2 0 0,2-1 128 16,2 1-128-16,3 9 0 0,0 0 0 0,0 0 144 0,1-28-16 16,-1 28-128-16,0 0 192 0,0 0 0 0,0 0 0 15,28-41 0-15,-28 41 0 0,0 0-64 0,0 0-128 16,54-33 176-16,-54 33-176 0,0 0 128 0,52-24-128 16,-52 24 0-16,0 0 0 0,63-17 0 0,-63 17 0 15,0 0 0-15,63-9 0 0,-63 9 0 0,0 0 0 16,51 7 0-16,-51-7 0 0,0 0 0 0,37 14 0 15,-28-6 0-15,-2-4 0 0,-2 0-160 0,0 3 16 16,1-4 0-16,-1 0 0 16,0 1-336-16,-1-1-64 0,-1 0-16 0,0-3-11904 15,1 1-2384-15</inkml:trace>
  <inkml:trace contextRef="#ctx0" brushRef="#br0" timeOffset="9142.59">25684 10567 14735 0,'0'0'1312'0,"-2"3"-1056"0,2-3-256 0,0 0 0 16,-1 4 1792-16,1-4 288 0,-3 9 64 0,2-2 16 16,1 8 656-16,-1-2 128 0,0 6 16 0,1-4 16 0,0-2-992 0,0 4-208 15,-2-3-48-15,2 2 0 16,-1 1-1008-16,-1-4-208 0,-1 2-32 0,-1-3-16 15,-1-5-304-15,2-1-160 0,-1-3 160 0,0 1-160 16,1 5 0-16,-1-3 0 0,0 1 0 0,-2-2 0 16,2-1 0-16,-1-1 0 0,0-2 0 0,0 1 0 0,2 2 0 0,-2-4 0 15,1 0 0-15,2 0 0 0,-1 0 0 0,2-4 0 16,1 4 0-16,0 0 0 0,0 0 0 0,9-27 0 16,-9 27 0-16,0 0 0 0,23-38 0 0,-23 38 0 15,25-39 0-15,-25 39 0 0,31-38 0 0,-31 38 0 16,34-41 0-16,-34 41 0 0,34-31 0 0,-34 31 0 15,0 0 0-15,43-26 0 0,-43 26 0 0,0 0 0 16,0 0 0-16,0 0 0 0,0 0 0 0,49-10 0 16,-49 10 0-16,0 0 0 0,13 19 192 0,-13-19-48 0,5 22-16 0,-4-8 0 15,0 4 48-15,-1 1 0 0,0 3 0 0,-1 0 0 16,-1 1-176-16,-1-1 0 16,1 0 144-16,-2 1-144 0,0-5 0 0,0-4 0 15,2 0 0-15,1-4 0 0,0-1 0 0,-1-3 0 0,2-6 0 16,2 8 0-16,-2-8 0 0,0 0 0 0,0 0 0 15,0 0-128-15,0 0-192 0,0 0-48 0,0 0 0 0,0 0 0 32,0 0-1424-32,0 0-304 0</inkml:trace>
  <inkml:trace contextRef="#ctx0" brushRef="#br0" timeOffset="9506.61">26191 10623 13823 0,'0'0'1216'0,"0"0"-960"16,0 0-256-16,0 0 0 15,0 0 3952-15,0 0 736 0,0 7 160 0,-2-4 16 16,-2 1-1584-16,-1 2-320 0,-2 0-64 0,-1 2-16 16,0 3-1760-16,-1-1-352 0,0 0-80 0,1 0-16 0,0 1-192 0,0-1-32 15,0 3-16-15,2 0 0 16,0-1-160-16,2-2-16 0,2 2-16 0,1-3 0 0,1 1-240 0,2-4 0 16,-2-6 0-16,0 0 0 0,0 0 0 0,31 20 0 15,-31-20 0-15,0 0 0 0,0 0 0 0,61 6 0 16,-61-6 0-16,0 0-160 0,59-4 160 0,-59 4 0 15,0 0-144-15,49-18 144 16,-49 18-608-16,0 0-48 0,31-32-16 0,-31 32 0 0,0 0 240 0,13-41 48 16,-13 41 16-16,-2-21 0 0,2 21 368 0,-8-20 0 15,2 6 0-15,-4-1 0 0,0 3 240 0,-3 2 64 16,1 0 16-16,-2 0 0 0,2 4 64 0,-3 1 0 16,0 2 16-16,1-1 0 0,0 4-208 0,2-3-32 15,0 3-16-15,4-1 0 0,2 1-144 0,2 0 0 16,4 0 0-16,0 0 0 0,0 0 0 0,0 0 0 0,0 0-192 0,0 0 192 31,0 0-672-31,0 0-16 0,57-15 0 0,-57 15-18752 0</inkml:trace>
  <inkml:trace contextRef="#ctx0" brushRef="#br0" timeOffset="9717.59">26460 10635 11055 0,'-4'-4'480'0,"4"4"112"0,-2-3-464 0,2 3-128 0,0 0 0 0,-3-1 0 16,3 1 2720-16,0 0 528 0,0 0 96 0,0 0 32 0,-2 0 432 0,2 0 96 15,1 1 0-15,-1-1 16 0,0 0-2176 0,0 0-432 16,0 0-96-16,0 0 0 16,0 0-576-16,0 0-96 0,0 0-32 0,37 15 0 15,-37-15-176-15,0 0-32 0,0 0-16 0,0 0 0 16,49 13-288-16,-49-13 0 0,0 0 0 0,0 0 0 0,50-3 0 0,-50 3 0 16,0 0 0-16,0 0 0 15,46-4-544-15,-46 4-112 0,0 0-32 0,0 0-18384 16</inkml:trace>
  <inkml:trace contextRef="#ctx0" brushRef="#br0" timeOffset="9958.02">26620 10418 24879 0,'0'0'1088'0,"-2"0"256"0,2 0-1088 0,0 0-256 15,0 0 0-15,-1 4 0 0,1-4 2560 0,0 0 464 0,1 10 96 16,-1-2 16-16,1 5-1168 0,2 0-240 15,-2 3-32-15,0 3-16 0,0 1-784 0,1 3-144 0,-1 3-48 16,0 3 0-16,0-3-272 0,1 1-64 0,-2-4-16 0,1 5 0 16,0-5-224-16,-1 2-128 0,1-5 160 0,-1-3-160 15,0-3 0-15,0-5 0 0,0-9 0 0,2 15 0 16,-2-5 0-16,1-1 0 0,0-3 0 0,-1-6-160 31,0 0-544-31,0 0-96 0,0 0-32 0,0 0-18784 0</inkml:trace>
  <inkml:trace contextRef="#ctx0" brushRef="#br0" timeOffset="11024.15">27906 10722 20271 0,'0'4'1792'0,"-1"-1"-1424"15,1-3-368-15,0 0 0 0,0 0 2480 0,0 0 416 16,0 0 96-16,-3-10 16 0,3 10-288 0,0 0-48 16,-4-4-16-16,3 5 0 0,1-1-1632 0,1 6-320 15,-1 1-64-15,0 1 0 0,0-3-192 0,0 4-16 16,0 3-16-16,0-2 0 0,-1 2-144 0,1-3-16 15,-2 2-16-15,1 0 0 0,0-1-240 0,0 0 144 16,-1-4-144-16,1 3 128 0,0-2-128 0,0 0 0 16,-1-1 0-16,1-3 0 0,0 0 0 0,1-3 0 0,0 0-144 0,0 0 144 15,0 0-320-15,0 0-16 0,0 0 0 0,19-41 0 32,-19 41-64-32,0 0-16 0,26-51 0 0,-26 51 0 0,21-38 288 0,-21 38 128 0,23-35-128 0,-23 35 128 15,0 0 0-15,25-34 0 0,-25 34 0 0,0 0 0 16,0 0 0-16,0 0 0 0,0 0 0 0,0 0 128 15,46-22 48-15,-46 22 16 0,8 12 0 0,-4-6 0 16,-2 4-192-16,0-3 128 0,-2-7-128 0,2 13 128 16,-2 2-128-16,0 1 0 0,-1 0 0 0,0-1 0 0,-1 1 0 0,0-4 0 15,1-2 0-15,-2 2 0 0,1-2 0 0,0 0 0 16,0-4 0-16,2 0 0 16,0-3 0-16,0-3 0 0,0 0 0 0,0 0 0 0,0 0-160 0,0 0 160 15,0 0-208-15,28-47 80 0,-28 47 128 0,0 0-160 16,33-45 160-16,-33 45-160 0,0 0 160 0,33-37 0 15,-33 37 0-15,0 0 0 0,0 0 0 0,41-34 0 16,-41 34 0-16,0 0 128 0,0 0-128 0,0 0 192 16,0 0-64-16,0 0 0 0,0 0 64 0,0 0 32 0,46 12 0 0,-44-3 0 15,-2-9-80-15,6 17-16 0,-3-2 0 16,-1-3 0-16,1-2-128 0,-2 0 128 16,-1 9-128-16,0-3 128 0,0-1 0 0,-1 1-128 15,-1-3 192-15,1 2-64 0,-1-3 0 0,0 0-128 16,0-1 192-16,2-4-64 0,-1-1-128 0,1-2 128 15,0-4-128-15,0 0 128 0,0 0-128 0,0 0 0 0,0 0 0 0,0 0 0 32,0 0-688-32,43-35-64 0,-43 35-16 0,0 0-18752 0</inkml:trace>
  <inkml:trace contextRef="#ctx0" brushRef="#br0" timeOffset="11423.69">28585 10703 28223 0,'-3'1'624'0,"0"1"128"0,2 1 16 0,0-3 16 0,-1 0-624 0,1 0-160 0,0 1 0 0,-1 1 0 16,-2 2 3120-16,-2 0 592 0,-2 2 112 0,-2 3 16 16,2-3-2272-16,-2 1-464 0,0 2-80 0,-1-3-32 0,1 2-480 0,0 0-80 15,3 1-32-15,-1-2 0 0,3 2-192 0,0-3-32 16,0 4-16-16,2-3 0 16,1 5-160-16,1-5 0 0,1 2 0 0,1 1 0 15,2-4 0-15,-3-6 0 0,10 13 0 0,-10-13 0 0,0 0 0 0,0 0 0 16,0 0-176-16,41 13 176 15,-41-13-576-15,0 0-16 0,0 0-16 0,0 0 0 16,56-30-32-16,-56 30-16 0,0 0 0 0,0 0 0 0,35-37 336 0,-35 37 80 16,0 0 16-16,0 0 0 0,17-45 224 0,-17 45 0 15,0 0 0-15,3-32 0 0,-3 32 0 0,-3-16 0 16,3 16 144-16,-2-12-144 0,2 12 416 0,-3-13-16 16,3 13 0-16,-2-9 0 0,1 9 48 0,-1 3 0 15,1 0 0-15,-1 2 0 0,2 1-32 0,-2 0 0 16,1 3 0-16,0-2 0 0,0 2-224 0,0 1-64 15,1 2 0-15,-2-2 0 0,2 5-128 0,0-2 0 0,0 2 0 0,0 1 128 16,-1-2-128-16,1 3 0 16,0-1 0-16,0 0 0 0,1-2 0 0,1 1 0 0,0-5-128 0,0-2 128 31,-2-8-704-31,0 0-64 0,0 0 0 0,0 0-19456 0</inkml:trace>
  <inkml:trace contextRef="#ctx0" brushRef="#br0" timeOffset="11699.57">28815 10712 22111 0,'-1'7'976'0,"1"-7"208"16,0 3-944-16,0-3-240 0,0 0 0 0,0 0 0 15,0 0 3008-15,0 0 544 0,0 0 112 0,0 0 32 0,0 0-1376 0,0 0-272 16,0 0-48-16,0 0-16 15,37 15-960-15,-37-15-192 0,0 0-32 0,0 0-16 0,0 0-336 16,51 4-64-16,-51-4 0 0,0 0-16 0,44 0-240 0,-44 0-128 16,0 0 160-16,49 6-160 0,-49-6 0 0,0 0 0 15,45 1 0-15,-45-1 0 0,0 0 0 0,0 0-192 16,52-1 48-16,-52 1 0 16,0 0-624-16,0 0-112 0,0 0-16 0,50-9-12320 15,-50 9-2464-15</inkml:trace>
  <inkml:trace contextRef="#ctx0" brushRef="#br0" timeOffset="12007.67">29056 10554 6447 0,'0'0'576'0,"0"0"-576"0,0 0 0 0,0 0 0 15,0 0 3040-15,0 0 496 0,0 0 112 0,0 0 0 16,0 0 800-16,0 0 160 0,0 0 16 0,0 0 16 16,0 0-2544-16,0 0-512 0,0 0-112 0,4 10 0 15,-4-1-720-15,-1 2-144 0,1 4-32 0,-1 1 0 16,-1 0-128-16,0 2-16 0,1 5-16 0,0-4 0 16,-1 4-224-16,0 0-64 0,1 3 0 0,-2 0 0 15,2-1-128-15,-2 1 0 0,2 1 0 0,-1-3 0 16,-1-2 0-16,1 1 0 0,-1-3 0 0,1 0 0 15,-1-2 0-15,1-2 0 0,1-1 0 0,1-2 0 16,0-6-640 0,1-1-16-16,-1-6 0 0,0 0-12416 0,0 0-2480 0</inkml:trace>
  <inkml:trace contextRef="#ctx0" brushRef="#br0" timeOffset="12665.73">29405 10851 1839 0,'-2'-3'160'0,"-1"3"-160"15,3 0 0-15,0 0 0 0,-3-3 1072 0,3 3 176 0,-4-6 32 0,-2 3 16 16,-2-3 944-16,0-1 192 0,-1 2 48 0,1 1 0 16,2 0 336-16,3 2 64 0,-1 2 0 0,4 0 16 15,-3 0-416-15,3 0-96 0,0 0-16 0,0 0 0 16,0 0-944-16,0 0-192 0,0 0-32 0,35 12-16 15,-35-12-464-15,0 0-80 0,0 0-32 0,50 6 0 16,-50-6-416-16,0 0-192 0,46 6 160 0,-46-6-160 16,0 0 0-16,0 0 0 0,54-2 0 0,-54 2-160 15,0 0-1504 1,0 0-288-16</inkml:trace>
  <inkml:trace contextRef="#ctx0" brushRef="#br0" timeOffset="12883.66">29483 10703 9215 0,'-7'1'400'0,"3"1"96"0,0-2-496 0,1 3 0 0,3-3 0 0,-2 0 0 0,1 1 2640 0,0 1 432 16,-2 5 96-16,2-1 16 0,-1 0 592 0,0 4 128 0,2 2 32 0,2-2 0 0,-2 3-1776 0,1-1-368 15,0 2-64-15,-1-2 0 16,1 1-1040-16,-1 2-208 16,0 1-32-16,0 3-16 0,0-1-224 0,-1-1-32 15,0 1-16-15,1-2 0 0,0 0-160 0,-1 0 0 16,-1-1 0-16,2 1 0 0,-1-3-128 0,1 0-16 15,-1-3 0-15,1 0 0 16,1-1-704-16,-1-9-144 0,5 8-32 0,-5-8-16864 0</inkml:trace>
  <inkml:trace contextRef="#ctx0" brushRef="#br0" timeOffset="13276.74">29612 10950 911 0,'1'6'0'0,"-1"-6"0"0,2 4 0 16,-2-4 0-16,0 0 2816 0,0 0 496 0,0 0 80 0,0 0 32 16,0 0 1536-16,30 18 304 0,-30-18 64 0,0 0 16 15,38 13-2400-15,-38-13-496 0,0 0-80 0,0 0-32 16,55-4-1456-16,-55 4-304 0,0 0-48 0,0 0-16 16,44-25-128-16,-44 25-48 0,0 0 0 0,0 0 0 15,34-38-192-15,-34 38-144 0,0 0 192 0,0 0-192 16,18-45 128-16,-18 45-128 0,0 0 0 0,4-28 0 15,-4 28 0-15,0 0 0 0,-5-24 0 0,1 20 0 16,1-3 0-16,-1 5-256 0,-1-1 80 0,-1 3 16 16,0 3-112-16,-1-1-32 0,-1 5 0 0,0-3 0 0,0 5 48 0,-1 3 16 15,0-2 0-15,1 3 0 0,2-1 240 0,-2 2-176 16,2-2 176-16,1 3-160 0,0-3 160 0,1 4 0 16,1-3 0-16,1 0 128 0,4 1 80 0,-1-2 32 15,3-1 0-15,-1-1 0 0,3 0-32 0,-6-10 0 16,15 14 0-16,-15-14 0 0,0 0-48 0,0 0-16 15,34 15 0-15,-34-15 0 0,0 0-144 0,0 0 0 16,0 0 0-16,0 0 0 16,47-20-368-16,-47 20-144 0,0 0-48 0,0 0-12096 15,37-37-2416-15</inkml:trace>
  <inkml:trace contextRef="#ctx0" brushRef="#br0" timeOffset="13640.55">29989 10855 2751 0,'-4'7'256'0,"2"-2"-256"0,-1-1 0 0,2-1 0 15,0 2 3104-15,-1-3 576 0,1 0 112 0,-1 4 32 16,-1 2 848-16,0 3 192 0,-1 0 16 0,0 1 16 16,0 1-2416-16,2-3-496 0,1-1-80 0,0 3-32 15,1-6-1200-15,0 1-240 0,1 2-48 0,0-2-16 16,1 2-176-16,1-3-48 0,1 0 0 0,-4-6 0 16,7 10-144-16,-7-10 0 0,0 0 0 0,0 0 128 15,0 0-128-15,0 0 0 0,0 0 0 0,0 0 0 16,0 0-144-16,0 0 144 0,0 0-192 0,0 0 192 15,0 0-336-15,37-37 32 0,-37 37 16 0,3-30 0 16,-3 30 16-16,2-37 0 0,-3 19 0 0,0-2 0 0,1 20-32 16,-4-37 0-16,1 21 0 0,3 16 0 0,-1-26 304 15,1 26-128-15,0 0 128 0,4-29 0 0,-4 29 0 16,0 0 0-16,0 0 192 0,0 0-48 0,0 0 256 0,0 0 48 16,0 0 16-16,0 0 0 0,0 0-80 0,0 0 0 15,54-12-16-15,-54 12 0 0,0 0-80 0,0 0-16 16,40 19 0-16,-40-19 0 0,0 0-272 0,41 13 0 15,-41-13 128-15,0 0-128 0,52 15 0 0,-52-15-304 16,42 6 64-16,-42-6-18944 0</inkml:trace>
  <inkml:trace contextRef="#ctx0" brushRef="#br0" timeOffset="96956.75">26310 12227 911 0,'0'-13'0'0,"0"7"0"0,0-4 0 0,0 3 0 15,0 1 864-15,-1 4 96 0,1-4 0 0,0-4 16 0,0-3 2080 0,-1-5 400 16,1-1 96-16,0 2 16 0,0 2 592 0,0 15 128 16,1-22 32-16,-1 14 0 0,0 8-1744 0,0 0-336 15,0 0-80-15,0 0-16 0,0 0-1312 0,0 0-256 16,0 0-48-16,0 0-16 0,0 0-64 0,0 0-32 15,12 23 0-15,-9-12 0 0,0 4-112 0,0 3-32 16,-2 2 0-16,0 5 0 0,1-1-80 0,-2 5 0 16,-2-1-16-16,0 4 0 0,1-2-176 0,-4 4 160 15,1 0-160-15,-2-2 160 0,0 3-160 0,-2 0 0 16,1-3 0-16,-1 0 0 0,2-1-288 0,1-3 64 0,2-3 16 16,0-6 0-1,2-3-864-15,1-7-160 0,2-2-48 0,-2-7-17376 0</inkml:trace>
  <inkml:trace contextRef="#ctx0" brushRef="#br0" timeOffset="97171.69">26519 12081 1839 0,'0'-6'160'0,"-1"4"-160"0,0 0 0 0,-1 0 0 16,1 2 3648-16,1 0 704 0,-1 2 144 0,-2 0 32 16,0 3 752-16,-1 1 160 0,0 1 16 0,-2 8 16 15,1-1-3328-15,1 4-672 0,1 2-128 0,0 1-16 16,1 1-656-16,1 1-128 0,-2-1-32 0,2 0 0 15,-2 0-256-15,1 1-48 0,-1 1-16 0,0 5 0 16,-1-3-192-16,2 2 0 0,-1 1 0 0,1-1 0 0,0-1 0 0,1-3 0 16,0-2 0-16,0-3 0 15,1-5-576 1,0 0-64-16,-2-5-16 0,4-6-12272 0,-1 0-2464 0</inkml:trace>
  <inkml:trace contextRef="#ctx0" brushRef="#br0" timeOffset="97374.22">26363 12319 10127 0,'-11'2'896'0,"4"-2"-704"16,2 0-192-16,2 0 0 0,2 2 2496 0,0 0 480 15,1-2 96-15,-1 2 0 0,-1 2 1008 0,1 2 192 16,2 1 32-16,1 2 16 0,1-2-2368 0,-3-7-480 16,11 13-80-16,-11-13-32 0,0 0-880 0,0 0-176 0,42 22-48 0,-42-22 0 15,0 0-256-15,49 5 0 16,-49-5 0-16,0 0 0 0,49 0 0 0,-49 0 0 15,0 0 0-15,69 0 0 16,-69 0-1520-16,0 0-256 0</inkml:trace>
  <inkml:trace contextRef="#ctx0" brushRef="#br0" timeOffset="97654.5">26775 12327 17503 0,'-1'-2'768'0,"0"-2"176"0,1 2-752 0,0-1-192 0,0 2 0 0,-2 1 0 15,2-2 2512-15,-1-1 480 0,0-2 80 0,0 0 32 16,-2-1-592-16,2 0-112 0,-3 1-32 0,2 0 0 15,-1 1-1168-15,0 1-240 0,-1 0-64 0,0-1 0 16,-2 4-384-16,0-2-64 0,0 2-32 0,-3 2 0 16,0 2 16-16,-1-1 0 0,0 3 0 0,-1 0 0 15,-1 1-80-15,1 2-16 0,-2 2 0 0,2 0 0 16,1 2-128-16,1 3-16 0,0 0-16 0,3 2 0 16,1-2-176-16,1 3 0 0,3 1 144 0,0-2-144 15,2 1 0-15,1 1 0 0,3-2 0 0,0 2 0 0,3-1 0 0,-2-1 0 16,4-1 0-16,-10-17 0 0,22 19 0 0,-22-19 0 15,27 22 0-15,-27-22 0 0,0 0 0 0,45 19-128 16,-45-19 128-16,0 0 0 16,0 0-560-16,59-6-16 0,-59 6-16 0,0 0 0 15,42-36-1344-15,-42 36-272 0</inkml:trace>
  <inkml:trace contextRef="#ctx0" brushRef="#br0" timeOffset="98022.06">27030 12407 4607 0,'-5'6'400'0,"2"-6"-400"0,1 3 0 0,-1-3 0 0,2 3 3808 0,-1-3 672 0,0 1 144 0,-1 2 32 16,-3 3 64-16,-3 0 16 0,-1 1 0 0,-1 2 0 16,1 1-3008-16,0-1-608 0,1 1-112 0,1-1-32 15,2 0-544-15,-1 1-112 16,2-4-32-16,1 2 0 0,1 0-160 0,1-2-128 0,2 1 192 0,0-4-192 16,2 1 128-16,1-1-128 0,-3-3 0 0,0 0 0 15,0 0 0-15,0 0 0 0,0 0 0 0,0 0 0 16,55-26 0-16,-55 26 0 0,0 0 0 0,26-34-144 31,-26 34-224-31,0 0-32 0,27-38-16 0,-27 38 0 0,0 0 112 0,20-32 32 0,-20 32 0 0,0 0 0 16,0 0 272-16,0 0 0 0,0 0 0 0,0 0 0 15,0 0 0-15,0 0 0 0,0 0 192 0,0 0-48 16,0 0 176-16,0 0 16 0,0 0 16 0,4 12 0 0,-8-2-32 0,2 2-16 16,-3 4 0-16,1 0 0 0,0 1-80 0,1-1-16 15,0 0 0-15,-1 1 0 16,1-1-32-16,-1-2-16 0,3 1 0 0,-2-3 0 15,2-7-160-15,0 3 0 0,1 2 0 0,0-1 0 0,1-3 0 16,2 0 0-16,0-2 0 0,-3-4 0 16,0 0-768-16,0 0-96 0,0 0-16 0,0 0-18080 15</inkml:trace>
  <inkml:trace contextRef="#ctx0" brushRef="#br0" timeOffset="98488.25">27340 12471 10127 0,'-2'5'448'0,"0"-4"96"0,1 2-544 0,0-2 0 0,0-1 0 0,1 0 0 16,-2 2 2480-16,1-2 384 0,0 3 80 0,-1-3 0 15,-1 3 528-15,1 0 112 0,-1-3 0 0,1 1 16 16,-2-1-1520-16,0 3-304 0,-1-3-64 0,0 2-16 16,0-2-944-16,-2 1-192 0,1 2-48 0,-2 1 0 15,1-1-224-15,0 2-48 0,-2 3-16 0,0 0 0 16,1 2-224-16,-1-1 128 0,0 2-128 0,2 0 0 15,1 1 0-15,-1-2 0 0,4-2 0 0,-1 0 0 16,3 1 0-16,0-2 0 0,2 0 0 0,3-4 0 16,-4-3 0-16,0 0 0 0,0 0-128 0,0 0 128 15,0 0 0-15,51-18-192 0,-51 18 192 0,0 0-160 16,35-40-112-16,-35 40-32 0,20-37 0 0,-20 37 0 16,17-48 80-16,-17 48 16 0,16-51 0 0,-10 26 0 15,1 0 208-15,-1-4 0 0,-1 1 0 0,-2-1 0 16,2 1 224-16,-1 3 32 0,-1-2 16 0,-1 3 0 0,1 2 112 15,-2 4 32-15,0 1 0 0,-1 5 0 0,1 0 0 0,-1 2 0 0,0 4 0 16,0 2 0-16,0 4-32 0,-1 0-16 0,1 1 0 0,-1 4 0 16,0 1-48-16,-1 4 0 15,0 0 0-15,-1 4 0 0,0 3-128 0,-1 3-16 16,0 2-16-16,-1 3 0 0,2 3-160 0,-4 1 160 16,2 3-160-16,0 2 160 0,1-1-160 0,0 0 0 0,0-1 0 0,2-3 0 15,0-3 0-15,2-2 0 0,0-4 0 0,3-1 0 16,1-5-400-16,1-4 32 15,-5-10 16-15,0 0-13504 16,0 0-2704-16</inkml:trace>
  <inkml:trace contextRef="#ctx0" brushRef="#br0" timeOffset="98874.23">27496 12467 13823 0,'-3'6'1216'0,"1"-2"-960"0,2-1-256 0,0-2 0 16,0 1 3264-16,0 2 624 0,-1 5 112 0,0 3 32 15,1 2-432-15,0 4-80 0,2-3 0 0,0-5-16 16,3 0-2336-16,-5-10-464 0,0 0-80 0,0 0-32 16,29 20-160-16,-29-20-48 0,0 0 0 0,0 0 0 15,0 0-80-15,52-7-32 0,-52 7 0 0,0 0 0 16,0 0-272-16,0 0 0 0,42-23 0 0,-42 23 0 0,0 0 0 0,0 0 0 16,7-32 0-16,-8 23 0 0,0-1 0 0,-2-2 0 15,1-1 0-15,-3 0 0 0,1 0 0 0,0-1 0 16,1 1 0-16,-2 1 0 0,1 1 0 0,-1-2 0 15,1 4 0-15,1-3 0 0,0 5 0 0,1-2 0 16,-1 3 0-16,2 2 0 0,1 1 0 0,0 3 0 16,0 0 0-16,0 0 0 0,0 0 0 0,0 0 0 15,0 0 0-15,0 0 0 0,0 0 0 0,0 0 0 16,53-19 0-16,-53 19 0 0,0 0 0 0,0 0 0 0,46 6 0 0,-46-6 0 16,0 0 0-16,53 0 0 0,-53 0 0 0,0 0 0 15,55-6-256-15,-55 6-96 16,0 0-32-16,0 0 0 15,0 0-896-15,48-26-192 0,-48 26-48 0,0 0 0 16,-1-18-2288-16,-6 13-464 0,-1 1-80 0,-3 3-8416 0</inkml:trace>
  <inkml:trace contextRef="#ctx0" brushRef="#br0" timeOffset="99412.95">26655 12447 9967 0,'-1'-2'896'15,"0"-2"-720"-15,1 4-176 0,0 0 0 0,0 0 0 0,0-2 0 16,0-1 0-16,-2 0 0 0,1-1 1088 0,1 1 320 16,-1 0 64-16,0 3 32 0,-1-4 288 0,1 4 48 15,-1 0 16-15,0 0 16 0,0 0 192 0,-2 1 48 16,2 2 0-16,-2-2 0 0,2 1-208 0,-2-2-48 16,0 3-16-16,3-2 16 0,0 2-192 0,0-1-32 0,2 2-16 0,0-2 16 15,-1-2-752-15,0 0-160 16,0 0-16-16,0 0 0 0,37 16-368 0,-37-16-80 15,0 0 0-15,0 0 0 0,61 10-96 0,-61-10-32 16,0 0 0-16,54 0 16 0,-54 0-144 0,0 0-176 16,0 0 48-16,64-16 128 0,-64 16-256 0,0 0 64 15,41-28 16-15,-41 28 16 0,0 0-16 0,29-35 0 16,-29 35 0-16,11-26 32 0,-9 15-48 0,-1-1-16 0,-2 0 0 0,-2 4 16 16,-2-1 192-16,-3 4-176 0,-2-1 176 0,-1 1 0 15,-1 1 0-15,-3 4 0 0,0-3 0 16,-1 3 0-16,0 1 0 0,-3 1 0 0,2 1 0 0,1 3 0 0,1-2 0 0,3-2 0 15,1 2 0-15,2-3 0 16,3 0 0-16,2 1 0 0,2-2 0 0,2 2 0 16,0-2-160-16,0 0 160 0,0 0 0 0,0 0-144 15,0 0-496-15,60-10-80 0</inkml:trace>
  <inkml:trace contextRef="#ctx0" brushRef="#br0" timeOffset="100271.26">28475 12509 3679 0,'-2'-7'320'0,"1"1"-320"0,-1 2 0 0,2 1 0 0,0 0 2832 0,-1 0 496 16,1 1 112-16,-1-3 16 0,0-1 576 16,-2-3 112-16,2 3 16 0,-2-2 16 0,1 2-1552 0,0 4-304 15,-1-1-64-15,1 3-16 0,-1 3-1280 0,1 0-272 16,-1 2-48-16,-1 3-16 0,2 0-304 0,-2 5-64 16,1-2-16-16,-1 4 0 0,1 1-64 0,1-1-16 15,-1 1 0-15,3 4 0 0,0-2-160 0,2 1 0 16,1-2 0-16,1-2 0 0,3-3 0 0,2 1 0 15,-9-13 0-15,0 0 0 0,0 0 0 0,0 0-224 16,46 9 80-16,-46-9 16 16,0 0-288-16,0 0-48 0,49-40-16 0,-49 40 0 15,26-35-48-15,-26 35-16 0,21-32 0 0,-21 32 0 0,0 0 384 0,21-38 160 16,-21 38-128-16,0 0 128 0,0 0 0 0,0 0 0 16,0 0 144-16,0 0-144 0,0 0 448 0,0 0 0 0,0 0-16 15,0 0 0-15,7 16-176 0,-11-4-16 0,1 2-16 16,1-2 0-16,1 4-224 0,-1-1 128 0,2-2-128 0,0-6 0 15,0-7 128-15,0 0-128 0,8 18 0 0,-3-10 0 16,-5-8 128-16,0 0-128 0,0 0 0 0,0 0 144 16,0 0 112-16,52-14 0 0,-52 14 16 0,0 0 0 15,32-35-96-15,-32 35-32 0,0 0 0 0,25-40 0 16,-25 40 0-16,10-29 0 0,-10 29 0 0,6-26 0 16,-6 26 48-16,3-25 16 0,-3 25 0 0,4-22 0 15,-4 22-32-15,0-20-16 0,-1 12 0 0,1 8 0 16,-1-16-160-16,-1 9 0 0,2 7 0 0,-1-9 128 0,1 9-128 0,-1-3 0 15,0 6 0-15,-1-2 0 0,1 4-160 0,-1 1-16 16,1-1 0-16,-1 4 0 16,0 0-528-16,-1 6-96 0,1 1-32 0,1 7-18064 15</inkml:trace>
  <inkml:trace contextRef="#ctx0" brushRef="#br0" timeOffset="100522.09">28700 12992 22111 0,'0'0'976'0,"0"0"208"0,0 0-944 0,0 0-240 0,0 0 0 0,0 0 0 16,18-35 3552-16,-18 35 672 16,0 0 128-16,37-57 16 0,-37 57-2064 0,42-69-400 15,-19 30-96-15,1-1-16 0,-1-4-640 0,2-1-144 16,1-6-32-16,1-2 0 0,0 2-528 0,-1 4-96 16,0 0-32-16,2 5 0 0,-2-1-320 0,-2 7 128 0,0 1-128 0,-24 35 0 15,41-62 0-15,-41 62 0 16,33-48 0-16,-33 48 0 0,27-41 0 0,-27 41 0 0,0 0-176 0,29-42 176 31,-29 42-576-31,0 0-32 0,0 0 0 0,14-31 0 16,-14 31-496-16,-1-6-112 0,1 6 0 0,-2 6-18272 0</inkml:trace>
  <inkml:trace contextRef="#ctx0" brushRef="#br0" timeOffset="101072.25">29617 12987 5519 0,'-9'8'496'0,"4"-4"-496"16,1 1 0-16,1-1 0 0,0-3 3008 0,2 0 496 16,0 0 96-16,-1 2 32 0,0 0 864 0,-2 0 176 15,1 1 48-15,-1-4 0 0,1-3-2528 0,1-1-496 16,1-4-96-16,1-3-32 0,0-4-800 0,0 15-144 16,1-36-48-16,0 14 0 0,0-7-80 0,1-2-32 15,-1-3 0-15,-1-1 0 0,1-3-192 0,-2-1-32 16,1-1-16-16,-1-1 0 0,-1 3-224 0,0 3 0 0,1 0 128 0,-1 1-128 15,2 8 0-15,0 1 0 0,0 25 0 16,3-38 0-16,-3 38 0 0,0 0 0 0,7-35 0 0,-7 35 0 16,0 0 176-16,0 0-176 0,0 0 192 0,0 0-192 15,0 0 208-15,0 0-64 0,0 0-16 0,0 0 0 16,0 0-128-16,44 10 128 0,-38-1-128 0,1 0 128 16,1 4-128-16,-1-2 0 0,0 4 0 0,2-2 0 15,-1 2-128-15,-1-1-16 0,0 1 0 0,-2-2 0 16,0 2-16-16,-2-3 0 0,-1 2 0 0,-2-2 0 15,-1 1 160-15,-2-1-208 0,-1 1 80 0,-1-4 128 16,0-1-256-16,-2 0 80 0,1-1 16 0,-1-1 0 16,1 0 0-16,-2-3 0 0,1 0 0 0,1-3 0 15,-2 1-96-15,2-2-32 0,2 1 0 0,1-5 0 16,1 2-272-16,1-4-48 16,1 7-16-16,0 0 0 0,0 0-672 0,21-34-144 0,-21 34-32 0,0 0-15280 15</inkml:trace>
  <inkml:trace contextRef="#ctx0" brushRef="#br0" timeOffset="101347.15">29920 12452 19119 0,'-2'3'416'0,"1"-1"96"0,1-2 0 0,0 4 32 0,-1-4-544 0,1 2 0 16,0 2 0-16,-1 0 0 0,-1 2 3904 0,1 4 688 16,0 2 128-16,0 1 16 0,1 2-2640 0,-2-2-544 15,2 0-96-15,2-1-32 0,-2 0-864 0,1-2-176 16,1 0-48-16,0-1 0 0,-1-2-144 0,1-2-48 0,0 2 0 0,-1-4 0 15,-1 1-144-15,0-2 0 0,0 2 0 0,-1-4 0 16,-1-3 0-16,1 0 0 0,0-4 0 0,1-1 0 16,0-3-176-16,0-2 48 0,0 13 0 0,5-33 0 15,-5 33 128-15,10-36-208 0,-10 36 80 0,13-37 128 16,-13 37-128-16,16-35 128 0,-16 35 0 0,0 0 0 16,29-38 0-16,-29 38 0 0,0 0 0 0,0 0 0 15,0 0 0-15,0 0 0 0,38-30 0 0,-38 30 0 16,0 0 0-16,0 0-224 0,0 0 48 0,0 0-18400 15</inkml:trace>
  <inkml:trace contextRef="#ctx0" brushRef="#br0" timeOffset="101667.9">30187 12514 11967 0,'-3'1'1072'0,"2"2"-864"16,0-1-208-16,0 0 0 0,-1 0 3024 0,1 1 560 15,-3 3 128-15,1-1 0 0,-2 6-192 0,0-1-64 16,0 2 0-16,1 0 0 0,2 0-2032 0,0-1-400 15,2-4-96-15,2 2-16 0,1-2-464 0,1 2-80 16,1-3-32-16,-5-6 0 0,0 0-80 0,0 0-32 16,0 0 0-16,43 7 0 0,-43-7-224 0,0 0 128 15,0 0-128-15,56-19 0 0,-56 19 0 0,0 0 0 0,0 0 0 0,47-37 0 16,-47 37-272-16,0 0 48 16,0 0 16-16,15-40 0 0,-18 29 208 0,1 1 0 0,-3 0 144 0,-3 0-144 15,1 0 576-15,-3-1 32 16,0 4 0-16,0-3 0 0,-1 4-96 0,1-1-32 0,-1 1 0 0,0 4 0 15,0-2-288-15,0 2-48 0,0 2-16 0,2 0 0 16,0 2-128-16,3-2 0 0,2 4 0 0,2-2 0 31,1 0-544-31,1 2 16 0,2 0 0 0,2 2 0 16,-4-6-320-16,15 16-64 0,-7-7-16 0,5 2-18112 0</inkml:trace>
  <inkml:trace contextRef="#ctx0" brushRef="#br0" timeOffset="102413.92">30514 12161 10127 0,'2'-9'896'0,"-1"1"-704"16,-1 8-192-16,0 0 0 16,0 0 2560-16,0 0 464 0,0 0 112 0,0 0 0 15,0 0 656-15,22-34 128 0,-22 34 32 0,0 0 0 16,0 0-1888-16,0 0-368 0,0 0-80 0,0 0-16 15,0 0-832-15,50 10-192 0,-45 5-16 0,-3 1-16 16,0 1-144-16,1 4-16 0,-1 4-16 0,1 1 0 16,-1 0-368-16,0 2 128 0,-2 3-128 0,0 1 0 15,0-1 0-15,-2-3 0 0,0 3 0 0,-1-1 0 16,1-3-320-16,-2-4 0 0,1-1 16 0,-1-6 0 0,0-4-16 0,2-2 0 16,-1-4 0-16,2-2 0 0,0-4 16 0,1-4 0 15,1-4 0-15,0-2 0 0,-1 10 112 0,0 0 32 16,15-42 0-16,-15 42 0 0,17-34 160 0,-17 34 0 15,0 0 0-15,30-42 0 0,-30 42 0 0,0 0 0 16,0 0 0-16,40-34 0 0,-40 34 128 0,0 0-128 16,0 0 128-16,0 0-128 0,0 0 128 0,0 0-128 0,48 1 160 0,-43 4-160 15,-5-5 0-15,10 12 0 0,-5-6 0 0,0 2 0 16,-2 0 0-16,1 0-128 16,-2 2 128-16,-2-2-160 0,-1 2 160 0,-1 0 0 15,-3-1 0-15,-1 1 0 0,-3 0 0 0,-1 1 128 16,0-1-128-16,-1 0 176 0,-3-2-32 0,1 0 0 0,-1 0 0 15,1-1 0-15,0-1-144 0,2-3 160 0,0 0-160 0,4-3 160 16,0 0-160-16,4 0 0 0,0-3-160 16,2 0 160-16,1 0-448 15,0 3 16-15,0 0 0 0,0 0-11712 0,0 0-2336 0</inkml:trace>
  <inkml:trace contextRef="#ctx0" brushRef="#br0" timeOffset="103305.07">31271 13030 911 0,'-9'7'0'0,"5"-2"0"0,0-1 0 0,3-2 0 16,-1 0 3872-16,2-2 688 0,0 0 144 0,0 0 32 15,0 2-768-15,0-2-128 0,0 0-48 0,2 0 0 16,-2 0-1184-16,0 0-240 0,0 0-64 0,0 0 0 16,0 0-1392-16,21-51-272 0,-21 51-64 0,0 0-16 15,14-56-176-15,-14 56-16 0,13-54-16 0,-13 54 0 0,11-58-64 0,-11 58-16 16,7-65 0-16,-5 33 0 16,-1-1-144-16,-1 2-128 0,-1-3 144 0,-1 2-144 15,1-3 144-15,-1 0-144 0,-1 3 128 0,-1-1-128 16,2 3 0-16,0 3 0 0,-1 4 128 0,3 23-128 0,-1-40 0 0,1 40 0 15,0-30 0-15,0 30 128 0,0 0 0 0,0 0 0 16,4-33 0-16,-4 33 0 0,0 0 80 0,0 0 16 16,0 0 0-16,0 0 0 0,0 0-32 0,0 0 0 15,0 0 0-15,0 0 0 0,0 0-32 0,0 0-16 16,0 0 0-16,0 0 0 0,0 0-144 0,0 0 0 16,0 0 0-16,0 0 0 0,0 0 0 0,0 0 0 15,0 0 0-15,0 0 0 0,24 15 0 0,-19-8 0 16,1 2 0-16,1 1 0 0,-1-2 0 0,1 5 0 15,2-3 0-15,-1 2 128 0,2 0-128 0,2 2 0 0,-1 1 0 16,1-2 0-16,-1 2 0 0,0-1 0 16,2 1 0-16,-2-2 0 0,-1 0-192 0,-2-1 48 0,1 0 0 0,-2-2 0 15,0 0-128-15,-2-1-32 0,-4-2 0 0,1-1 0 16,-1 1 0-16,-2-1 0 0,1-4 0 0,-2 2 0 16,-1 0 128-16,1-2 32 0,-3-1 0 0,0 1 0 15,-1-1 144-15,-2-2-128 0,1-1 128 0,-3 1-128 16,0-3 128-16,-1 2 144 0,-1-4-16 0,-1 2-128 15,2-2 256-15,-1 2-64 0,1 2-16 0,-1-2 0 16,4 2-176-16,-2 2 0 0,3 2 144 0,-1-1-144 16,2 4 0-16,1 0 0 0,0 1 0 0,4 3 0 15,0-2-176-15,-1 2-48 0,4-3-16 0,0 3-12960 16,2-3-2608-16</inkml:trace>
  <inkml:trace contextRef="#ctx0" brushRef="#br0" timeOffset="104056.02">26266 13527 9215 0,'-13'2'816'0,"7"-2"-656"16,2 0-160-16,1 0 0 16,0 0 1392-16,3 0 240 0,-1 3 48 0,0-2 16 15,-1 2 1648-15,2-1 336 0,2 3 64 0,3 0 16 0,-5-5-1072 16,0 0-192-16,0 0-64 0,0 0 0 15,63 12-1344-15,-63-12-256 0,0 0-64 0,62 4-16 16,-62-4-496-16,0 0-112 0,72 3-16 0,-72-3 0 16,0 0-128-16,61 0 0 0,-61 0 0 0,0 0 0 15,52-5-256-15,-52 5-16 0,0 0-16 0,0 0-17520 16</inkml:trace>
  <inkml:trace contextRef="#ctx0" brushRef="#br0" timeOffset="104236.84">26483 13515 19343 0,'-8'11'848'0,"3"-8"192"0,2 4-832 0,2-4-208 16,0 1 0-16,-1-1 0 0,2 3 2432 0,-1 4 432 15,0 6 80-15,-2 6 32 0,1 5-32 0,0 2 0 16,0-1 0-16,0 2 0 0,1-2-1984 0,-1 1-384 16,1-1-96-16,-1-1-16 0,-1-1-288 0,2 0-176 15,-2-1 192-15,1 0-192 0,1-7 0 0,0 2 0 16,2-5 0-16,0-2 0 0,0-4 0 0,3-3 0 15,0 0-144-15,-4-6-18736 0</inkml:trace>
  <inkml:trace contextRef="#ctx0" brushRef="#br0" timeOffset="104605.1">26724 13846 11055 0,'-6'9'976'0,"2"-6"-784"0,1 0-192 0,0 1 0 16,2-2 3136-16,-1 2 576 0,-1-2 112 0,-1 4 16 0,-3 6 64 15,-2 2 0-15,-2 0 0 0,1 2 0 16,0 1-2480-16,0-1-480 0,2 0-112 0,-1 1 0 0,1-5-512 0,0 2-112 16,2-2-16-16,2 0 0 15,1-3-192-15,1-3 0 0,2 0 0 0,3-6 0 16,-3 0 0-16,0 0 0 0,0 0 0 0,0 0 0 16,0 0 0-16,49-43 0 0,-49 43-128 0,0 0 128 0,39-51-176 0,-39 51 32 15,26-34 0-15,-26 34 0 16,0 0 144-16,32-41 0 0,-32 41 0 0,0 0 0 0,0 0 0 15,0 0 0-15,0 0 0 0,31-32 0 0,-30 32 0 0,0 0 0 16,-1 2 0-16,-1 3 0 0,1 0 0 0,-3 5 128 16,3-1-128-16,-3 4 128 0,0 0 16 0,-1 3 16 15,1 2 0-15,-1-2 0 0,0 0-160 0,1 3 0 16,0-1 0-16,2 0 128 0,0-3-128 0,-2-3 0 16,3 0 0-16,1-4 0 0,1-2 0 0,-1-2 0 15,-1-4 0-15,0 0 0 16,0 0-576-16,0 0-32 0,0 0-16 0,39-34-17744 0</inkml:trace>
  <inkml:trace contextRef="#ctx0" brushRef="#br0" timeOffset="104763.08">26916 13931 20271 0,'-4'13'896'0,"2"-10"192"0,-1 4-880 0,1-2-208 0,1-1 0 0,-1 1 0 16,1 2 2432-16,-1 2 432 0,-2 8 80 0,-1 5 32 15,0 0-544-15,1-1-128 0,1-1 0 0,0-5-16 16,2-4-1408-16,1-2-288 0,1-3-48 0,0-4-16 15,1-2-528-15,0-2 0 0,-1-4 0 0,2-1 0 16,-3 7-880-16,0 0-224 0</inkml:trace>
  <inkml:trace contextRef="#ctx0" brushRef="#br0" timeOffset="104909.08">26958 13801 11055 0,'-4'-9'480'0,"3"2"112"0,-1 1-464 0,0 3-128 15,2 0 0-15,0 1 0 16,0 0 3008-16,-1 2 592 0,0-3 112 0,0 3 32 0,-1-3-320 0,2 6-64 15,0-3-16-15,0 3 0 0,0 4-1840 0,2-4-368 16,-2 3-80-16,1 1-16 0,1-4-672 0,0 3-144 16,1 1-32-16,1-4 0 0,0 4-192 0,1-2-160 15,1 2 32-15,0-3-17984 16</inkml:trace>
  <inkml:trace contextRef="#ctx0" brushRef="#br0" timeOffset="105189.65">27176 13589 11743 0,'-3'-9'256'0,"2"5"48"0,0-2 16 0,0 3 16 0,1 0-336 0,-2 1 0 0,2 0 0 15,-1 0 0-15,1-2 4672 0,-1-2 848 16,1 0 176-16,-1 2 48 0,1 2-2704 0,0 2-544 0,0 0-96 0,0 0-32 16,0 6-1376-16,1-2-288 0,-1 4-48 0,0 2-16 15,1 2-128-15,-1 4-16 0,0 4-16 0,-1 1 0 16,1 2-224-16,-1 1-64 0,-1 5 0 0,0-3 0 15,-2 0-192-15,2 2 0 0,-3 3 128 0,1-1-128 16,-1-1 0-16,0 1 0 0,-1-1 0 0,1-5 0 16,1 1 0-16,-1-3 0 0,3 0 0 0,1-2 0 15,-1-5 0-15,2-1 0 0,0-6 0 0,2-1 0 16,0-4-384-16,1 0 16 0,-3-3 16 0,0 0-19568 16</inkml:trace>
  <inkml:trace contextRef="#ctx0" brushRef="#br0" timeOffset="105572.91">27259 13970 27647 0,'-2'8'1216'15,"2"-5"256"-15,0 0-1168 0,0 0-304 0,-1-2 0 0,1 2 0 0,1 0 2496 0,2 1 432 16,-1 2 80-16,3 3 32 0,1 1-1504 0,1-2-320 16,-7-8-48-16,0 0-16 0,24 18-592 0,-24-18-128 15,0 0-32-15,0 0 0 0,0 0-272 0,57 0-128 16,-57 0 128-16,0 0-128 0,0 0 0 0,56-24 0 0,-56 24 0 0,0 0 0 15,0 0 0-15,0 0 0 0,44-38 0 0,-44 38 0 32,0 0-576-32,0 0 0 0,0 0 0 0,19-35 0 15,-19 29 48-15,-1-2 16 0,-2 0 0 0,-1 2 0 0,0-3 224 0,-3 1 48 0,1 0 16 16,-1 2 0-16,-3-3 224 0,0 2 0 0,-1-3 0 0,0 4 0 16,0-3 368-16,-2 2-48 0,0 1 0 0,0-3 0 15,1 2 80-15,2 2 16 0,0 1 0 0,4 0 0 16,1-2-32-16,1 3-16 0,3-3 0 0,1 3 0 15,2-1-80-15,2 1-16 0,1 1 0 0,0 1 0 16,1 1-80-16,-6 0-32 0,0 0 0 0,0 0 0 16,0 0 32-16,56-6 0 0,-56 6 0 0,0 0 0 15,51 0-192-15,-51 0 0 0,0 0 0 0,49 3 0 16,-49-3 0-16,0 0 0 0,0 0 0 0,67 0-13648 16,-67 0-2624-16</inkml:trace>
  <inkml:trace contextRef="#ctx0" brushRef="#br0" timeOffset="106347.11">28561 13852 23039 0,'0'-1'2048'0,"1"1"-1648"0,-1 0-400 0,0 0 0 16,0 0 2032-16,0 1 320 0,0 2 64 0,0-2 16 15,0 4 48-15,0 1 16 0,-1 1 0 0,-1 2 0 0,0 3-1616 16,-2-2-320-16,2 3-64 0,-2-3-16 0,-1 2-224 0,1 2-64 16,-1-2 0-16,2 3 0 0,-1-2-192 0,2 0 0 15,-1-1 128-15,2-2-128 0,1-1 0 0,1-2 0 16,2 2 0-16,1-2 0 0,3 2-144 0,-7-9 144 16,0 0 0-16,0 0-144 0,0 0-96 0,52 10-16 15,-52-10 0-15,0 0 0 16,0 0-240-16,0 0-48 0,58-23-16 0,-58 23 0 15,0 0-48-15,0 0-16 0,0 0 0 0,39-37 0 0,-39 37 368 0,0 0 80 16,0 0 16-16,0 0 0 0,0 0 160 0,0 0 0 16,0 0 0-16,0 0 0 0,0 0 240 0,0 0-32 15,0 0 0-15,0 0 0 0,0 0 128 0,6 19 32 16,-6-7 0-16,0-2 0 0,2 1-224 0,0-1-144 0,1 0 192 0,0 0-192 16,1-1 160-16,1-3-160 0,-5-6 128 0,0 0-128 15,0 0 192-15,0 0-64 0,0 0 0 0,0 0 0 16,0 0 112-16,54-11 16 0,-54 11 0 0,0 0 0 15,0 0 0-15,24-40 16 0,-24 40 0 0,0 0 0 16,10-41-48-16,-10 41-16 0,6-31 0 0,-6 31 0 16,2-26-80-16,-2 14 0 0,0 12-128 0,3-22 192 15,-3 13-192-15,0 9 128 0,0 0-128 0,1-20 0 16,-1 17 0-16,0 0 128 0,0-1-128 0,0 4 0 16,-1 0 0-16,1 0 0 0,0 0 0 0,-1 2 0 0,2 0 0 0,-1 1 0 15,0-3-192-15,0 3 192 16,0 4-608-16,1-4-16 0,0 6 0 15,1 1-18032-15</inkml:trace>
  <inkml:trace contextRef="#ctx0" brushRef="#br0" timeOffset="106592.94">28848 14287 10127 0,'0'2'896'15,"1"-4"-704"-15,0 0-192 0,0-2 0 0,0-1 3424 0,-1 5 656 16,0 0 128-16,0 0 16 0,0 0 0 0,29-63-16 0,-29 63 0 0,28-68 0 15,-28 68-2672-15,29-69-512 0,-16 32-128 0,1 1 0 16,-14 36-272-16,23-56-48 16,-23 56-16-16,24-54 0 0,-24 54-240 0,22-48-64 15,-22 48 0-15,19-41 0 0,-19 41-256 0,0 0 128 16,18-41-128-16,-18 41 0 0,0 0 0 0,0 0 0 16,0 0 0-16,18-41 0 0,-18 41 0 0,0 0-352 15,0 0 48-15,0 0 16 16,0 0-736-16,23-42-160 0</inkml:trace>
  <inkml:trace contextRef="#ctx0" brushRef="#br0" timeOffset="107246.62">29652 14320 20271 0,'-1'2'1792'0,"0"-2"-1424"0,1 1-368 15,0-1 0-15,0-1 2448 0,0 1 432 0,-1 0 64 16,0-2 32-16,-1-2-192 0,2-2-32 0,-1-5-16 0,1-1 0 15,0 12-1680-15,3-30-336 0,-5 13-64 0,2 17-16 16,-1-40-192-16,1 14-32 0,-2-3-16 0,-1-2 0 16,1-1-144-16,-1-1-16 0,-2-1-16 0,2 0 0 15,-1-1-224-15,1 2 128 0,1 3-128 0,1 2 0 16,-1-1 0-16,2 29 0 0,4-44 0 0,-4 44 0 16,5-31 0-16,-5 31 0 0,0 0 0 0,0 0 0 15,0 0 0-15,25-41 0 0,-25 41 128 0,0 0-128 16,0 0 128-16,0 0-128 0,0 0 176 0,0 0-176 15,32 12 160-15,-27-5-160 0,1 5 128 0,0-2-128 16,2 2 0-16,-2-2 0 0,0 2 0 0,1 1 0 16,0-1 0-16,0 2 0 0,-1-2 0 0,0 2 0 15,-1 1 0-15,0-3-176 0,-1 0 48 0,-1 1 0 16,-2-3-128-16,-1-1 0 0,0 4-16 0,-3-3 0 16,1-2-48-16,-3 2-16 0,1-4 0 0,0 2 0 0,-1-2-16 0,2-1 0 15,-2-1 0-15,0-3 0 0,1 1 16 0,-2-2 0 16,1-2 0-16,0-2 0 15,1 0-688-15,1-2-128 0,0-2-16 0,2-3-16 16,1 11-1632-16,0 0-336 0</inkml:trace>
  <inkml:trace contextRef="#ctx0" brushRef="#br0" timeOffset="107561.43">29959 13820 5519 0,'0'1'496'0,"0"2"-496"0,0-1 0 0,0-1 0 15,0 2 2752-15,0-1 448 0,0 5 80 0,0 0 32 16,1 5 960-16,-1 1 192 0,0 3 32 16,2-4 16-16,-2 2-2288 0,1-2-464 0,-1-1-96 0,1-1 0 15,0 0-1056-15,-1-3-208 0,2 0-32 0,-2-2-16 16,1-2-352-16,-2 0 144 0,1-3-144 0,0-3 0 16,-2 0 0-16,1-4 0 0,-1-1 0 0,0-2 0 15,0-4 0-15,1 2 0 0,-1-4 0 0,2 1-144 16,0-1 144-16,0 0-160 0,0 16 160 0,3-35-160 15,-3 35 160-15,5-28 0 0,-5 28 0 0,0 0 0 16,0 0 0-16,17-45 0 0,-17 45 0 0,0 0 0 16,0 0 160-16,0 0-32 0,0 0-128 0,0 0 192 15,40-41-192-15,-40 41 128 0,0 0-128 0,0 0 0 16,0 0 0-16,0 0 0 0,0 0-176 0,0 0-11968 16,53-6-2384-16</inkml:trace>
  <inkml:trace contextRef="#ctx0" brushRef="#br0" timeOffset="107888.06">30244 13871 2751 0,'-2'3'256'0,"1"-3"-256"15,1 0 0-15,-1 0 0 0,0 3 2432 0,1-3 448 16,-2 0 96-16,0 0 16 0,-1 0 1248 0,0 0 256 16,-2 2 48-16,0 0 16 0,0 0-1936 0,0-2-384 15,0 1-64-15,0 2-32 0,0-1-1152 0,0 2-224 16,0 0-64-16,-1 1 0 0,1 0-336 0,1 0-80 0,-1 1-16 0,2 0 0 15,-1 0-80-15,0 0-32 0,1 4 0 0,0-2 0 16,2 0-160-16,1 0 192 0,1 0-192 0,0-2 192 16,3 1-192-16,1-4 0 0,1 1 0 0,-6-4 0 15,0 0 0-15,0 0 0 0,0 0 0 0,47-4 0 16,-47 4 0-16,0 0 0 0,0 0 0 0,0 0 0 16,50-28-144-16,-50 28-16 0,0 0 0 0,0 0 0 15,0 0-64-15,0 0-16 0,27-45 0 0,-27 45 0 16,0 0 48-16,1-24 0 0,-3 14 0 0,-1 1 0 15,1 2 192-15,-1-3 0 0,-1 1 0 0,1 2-144 16,-2-2 144-16,1 3 0 0,-1-1 0 0,1 0-11824 16,1 1-2320-16</inkml:trace>
  <inkml:trace contextRef="#ctx0" brushRef="#br0" timeOffset="108346.04">30409 13515 23039 0,'0'8'1024'0,"0"-4"192"0,0 1-960 0,0 1-256 16,0-2 0-16,0-2 0 0,0 3 2560 0,0 4 480 15,2 3 96-15,-2 7 0 0,0 1-1088 0,0 4-240 16,1-1-32-16,0-1-16 0,0 0-1248 0,0 0-240 16,1-2-48-16,-1 1-16 0,1-1-208 0,1-2 0 15,-1 1 0-15,0 0 0 0,0 0 0 0,-2-4 0 16,1 3 0-16,-1-4 0 0,0 0 0 0,0-3 0 0,2-1 0 0,-2-3 0 15,1-2 0-15,1-3 0 0,1-2 0 0,-3 0 0 16,0 0-176-16,0 0 176 0,0 0-160 0,27-46 160 16,-27 46-224-16,0 0 48 0,21-46 16 0,-21 46 0 15,0 0 160-15,20-39 0 0,-20 39 0 0,0 0 0 16,0 0 192-16,0 0-16 0,0 0-16 0,32-41 0 16,-32 41 112-16,0 0 32 0,0 0 0 0,0 0 0 15,0 0 16-15,0 0 0 0,0 0 0 0,0 0 0 0,46 10-160 0,-43-4-32 16,2 0 0-16,-1 0 0 0,1 4-128 0,-1-3 0 15,-1 5 0-15,2-3 0 0,-1 1 0 0,-2 0 0 16,2 0 0-16,-3 1 0 16,-1-1 0-16,-2 0 0 0,-2 0 0 0,-1 1 0 0,-2 0 128 0,-3 0-128 15,0-1 0-15,-1-2 128 0,0-2 80 0,-2 0 16 16,-1-1 0-16,0-4 0 0,0 2 736 0,3-6 160 16,0 2 32-16,3-2 0 15,1-3-2112-15,4 3-400 0,0-4-96 0,2 1-16 16,1 3 144-16,2-4 32 0,-2 7 0 0,0 0-16848 0</inkml:trace>
  <inkml:trace contextRef="#ctx0" brushRef="#br0" timeOffset="108938.83">31501 13469 2751 0,'-4'0'256'0,"1"0"-256"15,0 0 0-15,2 0 0 0,1 1 3152 0,0 2 592 16,-1-3 112-16,0 3 32 0,-1 0 448 0,1 4 80 16,-1 2 32-16,-1 3 0 0,2 4-1776 0,0-1-368 15,1 2-64-15,0 2 0 0,0-1-1440 0,1 2-288 16,-1 3-48-16,0-2-16 0,0 1-256 0,-1-2-64 15,1 1-128-15,-3-3 192 0,2-1-192 0,0 0 0 0,-2 0 0 0,2-4 0 16,-1 2 0-16,-1-1 0 16,1-2 0-16,-1 1 0 0,1-1 0 0,-1-1 0 0,2 0 0 15,0-1 0 1,1-1-480-16,0-2 16 0,1 2 0 0,1-5 0 16,2 2-1472-16,0-5-304 0</inkml:trace>
  <inkml:trace contextRef="#ctx0" brushRef="#br0" timeOffset="109200.97">31704 13706 12895 0,'-6'0'576'0,"2"0"112"0,2 0-560 15,-1 0-128-15,2 0 0 0,1 0 0 0,0 0 2944 0,-1 0 544 16,-1 0 112-16,1 3 32 0,0-3 80 0,1 1 0 15,0 1 16-15,0 2 0 0,2-1-2352 0,0-2-480 16,1 1-80-16,-3-2-32 0,0 0-336 0,0 0-64 16,0 0 0-16,0 0-16 0,40 9-112 0,-40-9-32 15,0 0 0-15,0 0 0 0,47-6-224 0,-47 6 0 16,0 0 128-16,0 0-128 0,49-3 0 0,-49 3 0 16,0 0-144-16,0 0 144 0,0 0-672 0,0 0-32 0,50-2-16 0,-50 2-18208 15</inkml:trace>
  <inkml:trace contextRef="#ctx0" brushRef="#br0" timeOffset="110355.18">32133 13878 4607 0,'1'1'400'0,"0"-1"-400"0,1 0 0 0,-2 0 0 15,0 0 1184-15,0 0 160 0,0 0 16 0,1-1 16 16,0 1 1248-16,0-1 256 0,-1 1 64 0,0-4 0 15,0 2-144-15,0-1-32 0,0 0 0 0,-1 3 0 16,0-4-1024-16,1 1-208 0,-1 3-32 0,-1-2-16 16,2 1-656-16,0 1-128 0,-1-3-16 0,1 2-16 15,0 1-320-15,1-1-64 0,-1 1-16 0,2-2 0 16,-1 2-272-16,0 0 160 0,0 0-160 0,2 0 128 16,-2 0-128-16,2 0 192 0,-2 0-192 0,0 0 192 15,2 0-192-15,-2 0 0 0,0 0 0 0,0 0 128 0,-1 0-128 0,2 0 0 16,-2 0 0-16,0 0 0 0,0 0 0 0,0 2 160 15,0-2-160-15,0 1 160 0,0 3-160 0,0-3 128 16,-2 4-128-16,2 2 128 0,-1 2-128 0,1 1 192 16,-1 2-192-16,0 2 192 0,-1 1-32 0,1 1 0 15,0 2 0-15,-2 1 0 0,2-2-160 0,0 2 128 16,0-1-128-16,-2 1 128 0,2 1-128 0,-2 1 0 16,1-2 0-16,0 0 128 0,-1-1-128 0,1-1 0 15,-1-1 0-15,-1-4 0 0,1 0 0 0,-1-2 0 16,2 0 144-16,-1-4-144 0,2-2 160 0,-2-2-32 15,3 0-128-15,0-4 192 0,2 0-48 0,-2 2-16 16,0 0 0-16,0 0 0 0,12-36 0 0,-12 36-128 16,10-39 192-16,-10 39-64 0,12-51 0 0,-7 21 0 0,1-1 0 0,1-5 0 15,-3-1 32-15,0-1 0 0,0 1 0 0,-2 1 0 16,0-1-160-16,0 2 192 0,-1 1-192 0,2 2 192 16,-2 3-192-16,0 1 0 0,-1 3 0 0,-2 5 0 15,-1 2 0-15,1 1 0 0,-1 5 128 0,2 2-128 0,0 2 208 16,0 4 16-16,-1 0 0 0,2 4 0 15,0-2 144-15,0 2 16 0,0 2 16 0,2-2 0 16,-2 4-48-16,1 0-16 0,1 1 0 0,0-2 0 16,1 3-176-16,0 2-32 0,2 0-128 0,0-1 192 15,1-1-192-15,1 1 0 0,1 2 0 0,-8-9 0 16,21 14 0-16,-21-14 0 0,26 14 0 0,-26-14 0 16,26 16 0-16,-26-16 0 0,22 15 0 0,-22-15 0 0,20 16 0 0,-20-16 0 15,16 14 0-15,-10-5 0 0,0 1 0 0,-1-2-160 16,-1 2 160-16,-1 0-192 0,2 2-48 0,-2 1-16 15,1-3 0-15,-2 2 0 16,-1-2-128-16,2 0-16 0,-3 0-16 0,-1-2 0 0,-1 1 32 0,-1-2 0 16,-1 2 0-16,-2-3 0 0,-2-2 160 0,0 0 32 15,-2-1 16-15,-3 0 0 0,-1-1 176 0,-1-2 0 16,-1 0 0-16,1 0 128 0,2 0 0 0,1 0 0 16,-2 0 0-16,3-2 0 0,1 2-128 0,2 0 192 15,2 2-64-15,-1-2 0 0,4 2-128 0,0 0 0 16,2 0 0-16,2 0 0 15,2 0-256-15,-3-2-128 0</inkml:trace>
  <inkml:trace contextRef="#ctx0" brushRef="#br0" timeOffset="126909.33">26193 14819 10127 0,'-2'4'896'0,"1"-2"-704"15,0 1-192-15,0-3 0 0,1 1 1136 0,0 2 192 16,-2-3 32-16,1 1 16 0,0 4 1632 0,0-2 320 16,-2 0 64-16,1 1 0 0,1-2-512 0,-1-1-128 0,1-1 0 0,0 0-16 15,0 0-1392-15,-2-1-288 16,1-1-48-16,-1-1-16 0,-1 2-544 0,-2-4-96 0,0 4-32 0,-3-4 0 16,1 1 16-16,-1 3 0 0,-1-4 0 0,-2 1 0 15,-2 0-16-15,1 2 0 0,-2-2 0 0,0-1 0 16,0 2-64-16,0-1 0 0,-1 1-16 0,-1 0 0 15,0-1-64-15,-1-1-16 0,1 1 0 0,-2 1 0 16,2-1-160-16,-3-2 192 0,2 0-192 0,-4 1 192 16,-1 1-192-16,-1 0 128 0,-2-2-128 0,-4 2 128 15,3-1-128-15,-3 2 160 0,-1-1-160 0,0 0 160 16,0 3-160-16,-2 0 192 0,-2-2-192 0,-1 0 192 16,4 0 16-16,0-1 16 0,1 1 0 0,4-3 0 15,1-1-16-15,0 1 0 0,4 0 0 0,-2-3 0 16,1 2-208-16,-1-3 128 0,1 4-128 0,-1 0 0 0,3-3 0 0,-2-1 128 15,-3 4-128-15,1-3 0 16,2 4-752-16,-1-3-192 0,-1 1-32 16,-1 0-16-16,3 2 1648 0,-1-2 336 0,0 1 64 0,0-4 16 0,2 1-800 0,6 3-144 15,4 0-128-15,-3-1 144 0,-1 0-144 0,-4-5 128 16,-1-1-128-16,0-3 128 0,1 0-128 0,1 1 0 16,2-1 0-16,2 1 0 0,2 2 0 0,-1-3 0 0,0 0 0 0,2 3 0 15,0 1 0-15,1 2 0 16,0 1 0-16,-1 2 0 0,2 2 0 0,1 1 0 15,-1 1 0-15,-1-2 0 0,1 3 0 0,-1 0 192 16,-1 1-192-16,1-2 192 0,0-1-192 0,1 2 128 16,2 2-128-16,0 0 128 0,1 0-128 0,1 0 0 0,-1 0 0 0,2 0 0 15,2 2 0-15,-1-2 0 0,2 0 0 0,0 4 0 16,2 2 0-16,2 4 0 0,0-1 0 16,2 3 0-16,-1 4 0 0,2 0 0 15,0 3 0-15,2 1 0 0,-1 0 0 0,1 1 0 0,-1-3 0 0,1 2 0 16,-3-5 0-16,3 5 0 0,-1-2 0 0,2 1 0 15,1 0 0-15,0 0 0 0,-1-7 0 0,1 6 0 16,1 3-144-16,-4-9 144 0,0-2 0 0,1 0 0 16,-1 0 0-16,1-2-128 0,-7-8 128 0,0 0 0 15,0 0 0-15,0 0 0 0,0 0 0 0,42 7 0 16,-39-7 0-16,-1-5-128 0,-2 5 128 0,0 0 0 16,0 0 368-16,0 0 128 0,4-36 16 0,-12 16 16 15,0-4-832-15,-2-2-160 16,0-2-48-16,-2 0 0 0,0-1 512 0,1 1 0 0,-1 3 0 0,1 1 0 0,0 3 0 15,0-2 0-15,1-2 0 0,-1-2 0 0,-1 7 0 0,3 4 0 16,1 6 0-16,1 4 0 0,1 0 0 0,1-3 0 16,0 2 0-16,1 1 0 0,0-1 0 0,1-1 0 15,0-2 0-15,1 4 0 0,0 6 0 0,0-1 0 16,1-2 0-16,-1 3 0 0,1 3 0 0,1-2 0 16,0-4 0-16,1 2 0 0,2 1 0 0,1 4 0 15,2 6 0-15,2-2 0 0,2 1 0 0,-10-9 0 16,0 0 0-16,41 11-144 0,-41-11 144 0,38 15 0 15,-38-15 0-15,54 6 0 0,-54-6 0 0,64 14 0 16,-64-14 0-16,64 5-128 0,-64-5 128 0,61 10 0 16,-61-10 0-16,51-5-128 15,-51 5-560-15,0 0-96 0,61 5-32 0,-61-5-20336 0</inkml:trace>
  <inkml:trace contextRef="#ctx0" brushRef="#br0" timeOffset="128008.2">26562 14977 16575 0,'-1'-3'1472'0,"0"3"-1168"16,0-3-304-16,1 3 0 0,0 0 1280 0,-2-1 208 15,1-1 48-15,-1-2 0 0,-2 1 960 0,0 0 208 16,1 0 48-16,0 1 0 0,1 2-592 0,-1 2-112 16,2 2-32-16,0 1 0 0,-1 5-1152 0,2 0-224 15,0 2-64-15,0 2 0 0,2 7-256 0,-2-2-48 16,1 4-16-16,0 1 0 0,-1 5-64 0,0-7-32 15,-1 3 0-15,0-2 0 0,-1 8-160 0,1-2 128 16,-1-3-128-16,-1-3 128 0,1-3-128 0,1-1 0 16,-2-7 0-16,3 1 0 0,-1-4 0 0,1-3 0 15,0-6 0-15,0 0 0 0,0 0 0 0,0 0 0 16,0 0 0-16,0 0 0 0,0 0 0 0,0 0 0 0,13-34 0 16,-11 25 0-16,-2 9 0 0,5-32 0 15,-2 7 160-15,0-1-160 0,1-2 144 0,-2-1-144 0,0-4 0 0,1 1 144 16,-1-3-144-16,1-1 128 0,-2-1-128 0,-1 1 128 15,0 5-128-15,0 0 0 0,0 6 144 0,-2 0-144 16,-1 5 160-16,-1 4-32 0,2 4-128 0,0-1 192 16,-1 5 64-16,2 0 16 0,1 8 0 0,0 0 0 15,0 0-64-15,0 0-16 0,0 0 0 0,0 0 0 16,0 0-192-16,0 0 0 0,0 0 128 0,0 0-128 0,59 10 0 0,-59-10 0 16,0 0 0-16,43 25 0 0,-43-25 0 0,33 18 0 15,-33-18 0-15,33 20 0 16,-33-20 0-16,28 19 0 0,-28-19 0 0,0 0 0 0,34 26 0 0,-34-26 0 15,0 0 0-15,22 26 0 0,-22-26 0 16,5 17 0-16,-4-7 0 0,-2-3 0 0,0 2 0 0,-3-3 0 16,0 1 0-16,-3 2 0 0,-2 0 0 0,-2-2 0 15,0 2 0-15,0-3 0 0,0 0 0 0,-3-1 0 16,-3 1 0-16,-2 3 0 0,-3 0 0 0,1 1 0 16,-1-3 0-16,2 2 0 0,3-2 0 0,2-1 0 15,4-1 0-15,3-1 0 0,5-2 0 0,1 0 0 16,2-2 0-16,0 0 0 0,0 0-144 0,0 0 144 15,0 0 0-15,52-33-144 0,-52 33-112 0,0 0 0 16,62-16-16-16,-62 16-13120 16,51-3-2624-16</inkml:trace>
  <inkml:trace contextRef="#ctx0" brushRef="#br0" timeOffset="128346.03">26993 15008 15663 0,'-3'2'1392'0,"1"0"-1120"0,0-2-272 0,2 0 0 16,-1 3 2576-16,0-3 464 0,-1 3 96 0,-3 3 0 15,0 1 304-15,1-1 48 0,0 1 16 0,3 2 0 16,1-3-2416-16,0 0-464 0,1 0-112 0,-1-6 0 0,5 7-304 0,-2-2-48 16,-1 6-16-16,1-1 0 15,0-2-144-15,1 3 192 0,-2-2-192 0,1 1 192 16,1 2-192-16,-2-2 0 0,1 3 0 0,-2-5 0 16,0 2 0-16,-1 0 0 0,-1-1 0 0,0 1 0 15,-1-4 0-15,1 0 0 0,-1-2 0 0,-2-2 0 0,0 2 0 0,-1-7 0 16,2 2-144-16,-2-4 144 15,1-2 0-15,0-3 0 0,1-1 0 0,0-3 0 16,2-1 0-16,0-2-128 0,1 17 128 0,2-35 0 0,-2 35 0 0,6-37 0 16,-6 37 0-16,11-34 0 0,-11 34 224 0,0 0-48 15,18-36-16-15,-18 36 0 0,0 0 80 0,0 0 16 16,0 0 0-16,0 0 0 0,0 0-96 0,48-18-16 16,-48 18 0-16,0 0 0 0,0 0-144 0,37 18 0 15,-37-18 0-15,0 0 0 0,32 16 0 0,-32-16 0 16,0 0-224-16,35 17-19296 15</inkml:trace>
  <inkml:trace contextRef="#ctx0" brushRef="#br0" timeOffset="128673.88">27303 15104 23039 0,'-2'6'1024'0,"2"-6"192"0,-3 4-960 0,3-4-256 16,-2 2 0-16,-1-1 0 0,1 2 2880 0,-2-1 512 0,-2 2 128 0,-3 5 0 16,0-2-1376-16,0 3-288 0,-1 1-48 0,1-1-16 15,2-4-1040-15,-2 0-224 0,3 0-32 0,2 2-16 16,2 8-160-16,0-1-16 0,2-3-16 0,3-1 0 15,1 0-144-15,-4-11-16 0,14 20-128 0,-14-20 192 16,0 0-192-16,34 16 0 0,-34-16 0 0,0 0 0 16,0 0 0-16,57 3 0 0,-57-3 0 0,0 0 0 15,47-19 0-15,-47 19 0 0,0 0 0 0,0 0 0 16,47-20-128-16,-47 20 128 0,0 0 0 0,0 0 0 16,0 0 0-16,13-37 0 0,-15 30 0 0,-3-4 0 15,0 1 0-15,-3 0 0 0,1 0 0 0,0-1 0 16,-2 1 0-16,0 0 176 0,-1 0-48 0,-1 0-128 15,1 2 144-15,-1 0-144 0,-1 0 0 0,1 1 144 0,0-1-144 16,1 2 0-16,2 1 0 0,1-2 0 0,3-1-240 0,4 8 32 16,0 0 0-16,1-26 0 15,-1 26-672-15,0 0-128 0,0 0-16 0,31-41-17920 16</inkml:trace>
  <inkml:trace contextRef="#ctx0" brushRef="#br0" timeOffset="129174.55">27553 14771 20271 0,'-1'-2'896'0,"1"2"192"0,0 0-880 0,-2-3-208 0,2 3 0 0,0 3 0 16,-1-3 3056-16,1 2 560 15,-1 2 112-15,0-1 32 0,-1 4-1264 0,1-1-256 16,1 4-64-16,-1 2 0 0,1 0-1280 0,1 1-272 16,-1 0-48-16,1 2-16 0,1 4-240 0,0-3-64 0,1 4 0 0,-1 1 0 15,2-2-256-15,1 6 160 0,0 1-160 0,0-1 128 16,-2-3-128-16,2 0 0 0,-1 3 0 0,0-3 0 15,-2 2 0-15,1-2 0 0,-3-3 0 0,0-3 0 16,-2-1 0-16,1-3 0 0,-1-2 0 0,-1-3 0 16,2-2-128-16,0-4 128 0,0 2 0 0,-1-3 0 15,2-3 0-15,0-3 0 0,0 6 0 0,0 0 0 16,5-33 0-16,-5 33 0 0,9-34 0 0,-9 34 128 16,13-35-128-16,-13 35 0 0,15-37 144 0,-15 37-144 15,0 0 0-15,24-41 128 0,-24 41-128 0,0 0 0 16,0 0 128-16,0 0-128 0,0 0 128 0,0 0-128 15,0 0 176-15,47-24-48 0,-47 24 0 0,0 0 0 16,28 18-128-16,-28-18 128 0,19 21-128 0,-12-12 128 16,1 4-128-16,-2-1 0 0,1 1 0 0,-2 0 128 0,0 0-128 0,0 3 0 15,-2-4 0-15,-1 0 0 0,-1 1 0 0,-2-2 0 16,-3 4 0-16,-1-2 0 0,-2 2 0 0,-3-1 0 16,-1 1 0-16,-1-6 128 0,-1 1 80 0,1-4 16 15,-1-1 0-15,1-1 0 0,0-1-96 0,1-3 0 16,-2-3-128-16,2-3 192 0,1 2-192 0,-1-2 0 15,2-3 0-15,1 2 0 0,2-4 0 0,-1 1 0 16,2 0 0-16,2 0 0 0,0 0-288 0,2 2 48 16,1 8 16-16,-1-13 0 15,1 13-336-15,0 0-64 0,0 0-16 0,0 0 0 16,0 0-192-16,0 0-64 0,0 0 0 0,0 0-17840 0</inkml:trace>
  <inkml:trace contextRef="#ctx0" brushRef="#br0" timeOffset="129793.84">28485 15230 15663 0,'-4'1'1392'0,"1"-1"-1120"16,0-1-272-16,2 1 0 0,-1 0 2112 0,-2-3 384 15,-2 3 64-15,-7-2 0 0,-4 7 560 0,-2-4 96 16,1 1 32-16,1 5 0 0,-2 5-1680 0,3 0-336 16,1 1-64-16,3 0-16 0,-1 0-672 0,4-1-144 15,2 0-16-15,2-2-16 0,2 0-112 0,0-1-32 0,3 1 0 0,3 0 0 16,-3-10-160-16,11 15 0 15,-11-15 0-15,0 0 0 0,34 16 0 0,-34-16 0 16,0 0 0-16,51 1 0 0,-51-1 0 0,0 0-144 0,62-14 144 16,-62 14 0-16,0 0-384 0,56-25 48 0,-56 25 0 0,0 0 0 31,0 0-592-31,40-38-112 0,-40 38-32 0,0 0 0 16,0 0 480-16,23-43 80 0,-23 43 32 0,0 0 0 0,0-24 480 0,-3 16 0 0,1 0 0 0,-2 2 0 15,0 0 544-15,-2 0 0 0,0 0 0 0,-1-1 0 0,-2 4 208 16,-2-2 32-16,1 1 16 0,0 0 0 15,0 2-400-15,1 2-80 0,3-4 0 0,1 4-16 16,2 0-176-16,0 0-128 0,2 0 192 0,1 0-192 16,0 0 0-16,0 0 0 0,0 0 0 0,0 0 0 15,0 0 0-15,0 0 0 0,52 0 0 0,-52 0-12400 16,0 0-2432-16</inkml:trace>
  <inkml:trace contextRef="#ctx0" brushRef="#br0" timeOffset="130109.16">28835 15382 22111 0,'0'0'976'0,"0"0"208"0,0 0-944 0,0 0-240 16,0 0 0-16,0 0 0 0,0 0 3008 0,-2-16 544 15,2 16 112-15,-4-16 32 0,4 16-1552 0,-6-28-304 16,1 12-64-16,-1-2-16 0,1 1-1024 0,-3-6-208 16,2 2-32-16,-1-5-16 0,2 2-48 0,-1-7-16 15,-1 5 0-15,2-3 0 0,0 3-176 0,2 4-48 16,-2 3 0-16,5 19 0 0,-4-34-32 0,4 34-16 15,-1-26 0-15,1 26 0 0,0 0-16 0,0 0 0 16,11-41 0-16,-11 41 0 0,0 0-128 0,0 0 128 0,25-35-128 16,-25 35 128-16,0 0-128 0,0 0 0 0,0 0 0 0,39-38 0 15,-39 38 0-15,0 0 0 0,0 0 0 16,0 0 0-16,46-17 0 0,-46 17 0 0,0 0 0 0,0 0 0 16,48 5 0-16,-48-5 0 0,0 0 0 0,0 0 0 15,45 12 0-15,-45-12 0 0,0 0 0 0,0 0-176 31,26 14-432-31,-26-14-96 0,0 0 0 0,0 0-12688 0,7 8-2544 0</inkml:trace>
  <inkml:trace contextRef="#ctx0" brushRef="#br0" timeOffset="130326.76">28566 15138 11967 0,'0'0'528'0,"0"0"112"0,0 0-512 0,0 0-128 16,0 0 0-16,0 0 0 0,0 0 3200 0,0 0 624 0,0 0 112 16,65-10 32-16,-65 10-208 0,52-6-48 15,-52 6 0-15,51-6 0 0,-51 6-2448 0,0 0-496 16,62-9-112-16,-62 9-16 0,0 0-448 0,45 3-192 16,-45-3 128-16,0 0-128 0,0 0-144 0,52 0-112 15</inkml:trace>
  <inkml:trace contextRef="#ctx0" brushRef="#br0" timeOffset="130908.3">29792 14917 22111 0,'0'0'1968'0,"0"0"-1584"0,0 0-384 0,0 0 0 15,0 0 2400-15,0 0 400 0,0 0 80 0,4 10 0 16,-4-10-448-16,5 15-112 0,-1-5-16 0,-2 2 0 16,1-1-1360-16,-1 4-288 0,-1 1-48 0,-1 0-16 15,0 3-80-15,-1 0 0 0,0 4-16 0,0 0 0 16,-2 1-208-16,-1 3-32 0,1 1-16 0,-1 1 0 15,-1 0-240-15,0 5 144 0,1-5-144 0,2 4 128 16,-1-3-128-16,2-1 0 0,0-1 0 0,2-7 0 16,-1 2-128-16,3-7 128 0,0-6-160 0,2-2 160 15,-5-8-960-15,0 0-112 0</inkml:trace>
  <inkml:trace contextRef="#ctx0" brushRef="#br0" timeOffset="131146.14">29844 15139 4607 0,'-8'5'400'0,"3"-3"-400"16,2 0 0-16,2-2 0 0,0 3 2256 0,1-3 368 15,0 0 80-15,0 0 16 0,0 0 2208 0,0 0 432 16,0 0 80-16,0 0 32 0,0 0-2608 0,0 0-528 16,44 0-96-16,-44 0-32 0,0 0-1184 0,42 0-224 15,-42 0-48-15,0 0-16 0,50-5-352 0,-50 5-64 16,0 0 0-16,45-7-16 0,-45 7-304 0,0 0 160 15,0 0-160-15,56-11 128 0,-56 11-128 0,0 0 0 16,0 0 0-16,0 0 0 0,51-18 608 0,-51 18 144 16,0 0 16-16,0 0-14848 15,0 0-2992-15</inkml:trace>
  <inkml:trace contextRef="#ctx0" brushRef="#br0" timeOffset="131376.14">29842 15248 16575 0,'0'0'1472'0,"0"4"-1168"0,0-4-304 0,0 0 0 0,3 6 2704 0,-3-6 496 16,7 8 80-16,-2 0 32 15,-5-8 176-15,18 23 32 0,-6-11 16 0,2 0 0 16,1 1-2144-16,0-2-432 0,0 1-96 0,-2 0-16 0,-13-12-368 0,29 20-80 16,-17-9-16-16,-1-1 0 0,0-1-224 0,0 1-160 15,-1 2 192-15,0-2-192 0,-1 0 0 0,-1-1 0 16,-3 1 0-16,0-4 0 0,-1 0-128 15,0 0-96-15,-2-2-16 0,-1-3-13232 16,-1 2-2656-16</inkml:trace>
  <inkml:trace contextRef="#ctx0" brushRef="#br0" timeOffset="132475.06">27471 15790 24879 0,'0'0'2208'0,"1"6"-1760"16,-1-3-448-16,-1-3 0 0,1 3 1728 0,0 0 272 15,0 7 48-15,-1 2 16 0,1 5 128 0,0 6 32 16,0 1 0-16,0 4 0 0,1-2-1328 0,0-1-272 15,-1 4-48-15,2 2-16 0,-2-3-304 0,-2 3-64 16,1-2-16-16,-1-6 0 0,-1 2-176 0,0-3 0 16,0-3 0-16,-1-3 128 0,2-4-128 0,-2-2 0 15,3-1 0-15,0-6 0 0,1 0 0 0,-2-4 0 16,2 1-144-16,0 0 144 0,0 0-128 0,0 0 128 0,12-46-192 0,-12 46 192 16,0 0-176-16,16-43 176 15,-16 43-160-15,17-36 160 0,-17 36 0 0,0 0 0 0,27-47 0 16,-27 47 0-16,0 0 0 0,31-39 0 0,-31 39 0 0,0 0 0 15,0 0 0-15,46-24 0 0,-46 24 0 0,0 0 0 0,28 12 0 0,-20-6 160 16,-1 7-32-16,-2 0 0 0,0 0 128 0,-2 0 32 16,-1 2 0-16,-1 1 0 15,-1 3 0-15,0 3 0 0,-1-4 0 0,0 0 0 16,-2-1-112-16,1-1-32 0,-1 0 0 0,2-3 0 0,0-1-144 0,0-5 0 16,1-2 0-16,1-1 0 0,-1-4 0 0,0 0 0 15,0 0 0-15,0 0 0 16,0 0-720-16,0 0-80 15,38-37-16-15,-38 37-18464 0</inkml:trace>
  <inkml:trace contextRef="#ctx0" brushRef="#br0" timeOffset="132825.6">27822 16156 25791 0,'0'0'1152'0,"0"0"224"0,9 10-1104 0,-9-10-272 15,0 0 0-15,0 0 0 0,0 0 2688 0,0 0 464 16,24 10 112-16,-24-10 0 0,0 0-1440 0,43 8-288 15,-43-8-64-15,0 0-16 0,52-5-784 0,-52 5-160 16,0 0-16-16,0 0-16 0,58-19-320 0,-58 19-160 16,0 0 160-16,0 0-160 0,0 0 0 0,47-32 0 15,-47 32 0-15,0 0 0 0,0 0 0 0,0 0 0 16,0 0 0-16,10-41 0 0,-10 41 0 0,0 0 0 0,-6-25 0 0,1 15 0 16,5 10 0-16,-10-15 0 0,4 8 0 0,-2 1 0 15,-1-1 0-15,0 4 0 16,-3-2 0-16,0 5 0 0,1 2 0 0,2 1 0 15,2 0 0-15,-2 4 0 0,1-1 368 0,-1 4 16 0,-3 5 16 16,-1 2 0-16,2 1-608 0,1 1-128 0,2 1-32 16,0 1 0-16,3-3 368 0,1 0 0 0,2 0 160 0,2 1-160 15,1-3 128-15,2-1-128 0,0-2 0 0,4 0 0 16,-1-6 0-16,2 2 0 0,-8-9 0 0,21 12 0 16,-21-12 0-16,0 0 0 0,41 4-144 0,-41-4-13248 15,0 0-2656-15</inkml:trace>
  <inkml:trace contextRef="#ctx0" brushRef="#br0" timeOffset="133179.43">28185 16172 14735 0,'-2'3'1312'0,"1"-3"-1056"15,0 1-256-15,0 1 0 0,0-2 3392 0,-1 1 640 16,0 4 112-16,-4-1 16 0,-1 5-816 0,0 1-160 16,-2 0-48-16,1-1 0 0,0 4-1984 0,1-5-416 15,1 2-80-15,-2-2-16 0,3 0-256 0,0 1-64 16,2-4-16-16,-1 1 0 0,1 0-128 0,2-1-32 15,1-1 0-15,0 0 0 0,3-1-144 0,-3-3 0 16,0 0 0-16,0 0 0 0,0 0 0 0,0 0 0 16,0 0 0-16,47-23 0 0,-47 23 0 0,0 0 0 15,0 0-144-15,37-45 144 0,-37 45 0 0,0 0-128 16,0 0 128-16,29-40 0 0,-29 40-128 0,0 0 128 0,0 0 0 16,0 0 0-16,0 0 0 0,0 0 0 0,0 0 0 0,0 0 0 15,0 0 0-15,0 0 0 0,0 0 0 0,0 0 0 16,0 0 0-16,0 0 0 0,0 0 128 0,14 12-128 15,-15-1 128-15,0 0-128 0,-1 2 176 0,1-2-176 16,1 0 144-16,-1 0-144 0,1 0 0 0,0-1 144 16,1-3-144-16,0 2 0 0,1-3 0 0,0 1 0 15,-2-7 0-15,0 0-144 0,0 0 144 0,0 0-160 32,0 0-800-32,0 0-144 0</inkml:trace>
  <inkml:trace contextRef="#ctx0" brushRef="#br0" timeOffset="133608.4">28486 16186 4607 0,'-1'2'400'0,"0"1"-400"0,1-3 0 0,-1 3 0 0,1-3 5264 0,0 0 976 15,-2 0 192-15,1 4 32 0,0-2-2176 0,-1 2-448 16,-2 2-96-16,-1 1-16 0,-1 1-2256 16,1-3-464-16,-3 4-96 0,2-3-16 0,-1 0-400 0,-2 2-96 15,0 0-16-15,1-2 0 0,0 3-208 0,0 1-48 16,0-4-128-16,2 4 192 0,0-4-192 0,2 2 0 15,0-2 0-15,3-1 0 0,0-1 0 0,1-4 0 16,0 0 0-16,0 0 0 0,0 0-160 0,0 0 160 16,0 0-128-16,54-25 128 15,-54 25-496-15,0 0-16 0,49-45 0 0,-49 45 0 16,0 0-128-16,32-47-16 0,-32 47-16 0,25-48 0 0,-25 48 384 0,18-54 80 0,-18 54 16 0,10-46 0 16,-10 46 192-16,6-45 0 0,-6 45 0 0,0-38 0 15,0 38 400-15,-2-38-16 0,2 38-16 0,-5-32 0 16,5 32 48-16,0 0 16 0,-4-31 0 0,3 24 0 15,-2 4-16-15,2-3 0 0,-1 2 0 0,0 1 0 16,2 3 32-16,-3 0 16 0,1 0 0 0,1 4 0 16,0 0-96-16,0 4-32 0,-2 1 0 0,2 5 0 15,0-4-144-15,0 4-48 0,1 5 0 0,-2 3 0 16,2 2-144-16,2 3 0 0,-1-1 0 0,0 2 128 16,1 3-128-16,1-2 0 0,1-1 0 0,-2-2 0 15,2-4 0-15,0-1-144 0,-1-1 144 0,2-4 0 16,1-1-1088-1,-2-5-128-15,-4-10 0 0,0 0-19248 0</inkml:trace>
  <inkml:trace contextRef="#ctx0" brushRef="#br0" timeOffset="133980.18">28674 16223 11967 0,'0'0'1072'0,"0"0"-864"15,4 6-208-15,-4-6 0 0,0 0 3104 0,6 7 576 0,-1 0 112 0,-5-7 32 16,20 18 144-16,-20-18 48 15,30 21 0-15,-30-21 0 0,31 8-2560 0,-31-8-512 16,0 0-112-16,42 6 0 0,-42-6-304 0,0 0-48 16,0 0-16-16,53-14 0 0,-53 14-272 0,0 0-48 15,0 0-16-15,44-31 0 0,-44 31-128 0,0 0 0 16,0 0 0-16,0 0 0 0,28-44 0 0,-28 44 0 16,0 0 0-16,0 0 0 0,2-45-320 0,-2 45 48 15,-6-11 16-15,6 11 0 0,-9-11 256 0,2 5-160 0,-1-3 160 0,-2-1-128 16,1-2 128-16,-3 2 0 0,1 0 0 0,0-1 0 15,1 3 0-15,-1 2 176 0,1 3-176 0,2-2 192 16,-1 3 0-16,2 0 16 0,0 2 0 0,2 0 0 16,2 2-16-16,1-2 0 0,2 0 0 0,0 0 0 15,0 0-192-15,0 0 176 0,0 0-176 0,0 0 160 16,31 10-160-16,-31-10 0 0,0 0 0 0,0 0 0 16,47 6 0-16,-47-6 0 0,0 0 0 0,50 2 0 15,-50-2 0-15,0 0 0 0,52-4 0 0,-52 4-176 16,0 0-736-16,42-6-160 15,-42 6-16-15,0 0-18192 0</inkml:trace>
  <inkml:trace contextRef="#ctx0" brushRef="#br0" timeOffset="134724.98">29904 16184 22111 0,'-3'-2'1968'0,"1"-2"-1584"15,0 4-384-15,1-2 0 0,0 1 2112 0,-2 1 320 16,0-3 80-16,-4-1 16 0,0-2 16 0,-3 1 0 15,0 4 0-15,3-2 0 0,-1 3-1584 0,2 0-320 16,0 3-64-16,1 3-16 0,1 0-176 0,1 1-48 16,1 2 0-16,0 4 0 0,2-3-144 0,0 0-48 15,2-1 0-15,1 4 0 0,1-1-144 0,2-2 0 16,1 2 0-16,2-3 0 0,1-3 0 0,1 2 0 16,-11-8 0-16,0 0 0 0,44 2 0 0,-44-2 0 15,0 0 0-15,55-12 0 0,-55 12 0 0,0 0-224 0,49-22 80 0,-49 22 16 31,0 0-352-31,0 0-64 0,41-41-16 0,-41 41 0 0,0 0 224 0,0 0 32 0,0 0 16 0,15-45 0 16,-15 45 288-16,-5-18 0 0,-1 8 176 0,0 4-176 16,-2-3 384-16,0 2-48 0,-4-2 0 0,1 1 0 15,-2 0-80-15,0 2 0 0,0-2-16 0,2 0 0 16,-2 1-80-16,3 5-16 0,2 2 0 0,2-1 0 16,1-4-144-16,1 0 0 0,4 5 0 0,0 0 0 15,0 0-368-15,0 0 0 0,0 0 0 0,0 0 0 31,47-21-1088-31,-47 21-208 0</inkml:trace>
  <inkml:trace contextRef="#ctx0" brushRef="#br0" timeOffset="135110.79">30258 16115 15663 0,'0'0'1392'0,"-1"0"-1120"16,1 0-272-16,-1 0 0 0,1 0 2960 0,-1 0 544 15,-2 3 96-15,1-2 32 0,-2 3-272 0,0 1-48 16,1 1-16-16,-1 1 0 0,1-1-2256 0,1 3-448 15,1-2-80-15,-1 2-32 0,1 1-176 0,1-1-48 16,0 0 0-16,1 1 0 0,1 3-112 0,0-1-16 16,1 0-128-16,2-2 192 0,0 0-192 0,1-1 0 15,1-3 0-15,-7-6 0 0,0 0 0 0,0 0 0 16,39 4-160-16,-39-4 160 16,0 0-448-16,0 0 0 0,43-39 0 0,-43 39 0 0,0 0 64 0,0 0 16 15,32-56 0-15,-32 56 0 0,0 0 112 0,17-41 32 16,-17 41 0-16,0 0 0 0,0 0 224 0,13-45 0 15,-13 45 0-15,0 0 0 0,0 0 128 0,0 0 0 16,0 0 16-16,0 0 0 0,0 0 176 0,0 0 48 0,0 0 0 16,0 0 0-16,0 0 0 0,0 0 0 0,0 0 0 0,17 8 0 15,-17 4-112-15,0-2-32 0,-1 5 0 0,-1-2 0 16,1 2-96-16,0 1-128 0,0-2 176 0,1 1-176 16,0 1 0-16,0-4 0 0,1 1 0 0,0-4 0 15,0 0 0-15,2-4 0 0,1 0 0 0,-4-5 0 16,0 0-656-1,0 0-96-15,0 0-16 0,0 0-17936 0</inkml:trace>
  <inkml:trace contextRef="#ctx0" brushRef="#br0" timeOffset="135337.79">30519 16087 12895 0,'0'2'1152'0,"2"-1"-928"16,1 2-224-16,-1-3 0 0,-1 0 2944 0,1 0 528 15,1 1 112-15,2 2 32 0,-5-3 96 0,18 6 0 16,-18-6 16-16,0 0 0 0,43 6-2320 0,-43-6-448 16,0 0-112-16,51 2-16 0,-51-2-480 0,0 0-96 15,51-2-32-15,-51 2 0 0,0 0-224 0,46-6 0 16,-46 6 0-16,0 0 0 0,0 0-240 0,52-10-80 16,-52 10-32-16,0 0-18464 0</inkml:trace>
  <inkml:trace contextRef="#ctx0" brushRef="#br0" timeOffset="135542.78">30758 15935 20271 0,'-2'3'896'0,"0"-3"192"0,1 0-880 0,1 3-208 0,0-3 0 0,0 1 0 16,0 2 2928-16,0-1 528 0,1 4 128 0,-1 2 0 16,2 1-960-16,-1 4-192 0,0 2-32 0,-1 1-16 15,0 2-1328-15,0 2-272 0,-1-1-48 0,-2 3-16 16,1 0-240-16,-1 0-48 0,1 1-16 0,1-1 0 15,-1-1-224-15,1 1-64 0,1-2 0 0,0-5 0 16,3 1-128-16,-2-6 0 0,1 0 0 0,1-2 0 16,-1-4-640-1,2-1-48-15,0-3-16 0,-4 0-19136 0</inkml:trace>
  <inkml:trace contextRef="#ctx0" brushRef="#br0" timeOffset="136094.6">31495 16153 8287 0,'0'0'736'16,"0"0"-592"-16,0 0-144 0,0 0 0 16,-3-3 2160-16,2 3 400 0,0 0 64 0,-3 0 32 15,-1-3 1440-15,0 2 272 0,-2-1 64 0,0 2 16 0,-2 0-2144 16,0 2-448-16,2-2-64 0,-2 4-32 0,2-1-1120 0,-1 1-208 15,1 2-48-15,1 1-16 0,1 1-112 16,0 0 0-16,0 3-16 0,1-1 0 16,2 0-64-16,0-1-16 0,1 4 0 0,2-1 0 15,2-3-160-15,1 1 160 0,1 0-160 0,1-4 160 16,2 0-160-16,2-2 0 0,4-1 0 0,-14-3 0 16,27 3 0-16,-27-3 0 0,0 0 0 0,43-10 0 15,-43 10 0-15,0 0 0 0,0 0-128 0,0 0 128 16,42-33-256-16,-42 33 0 0,0 0 16 0,0 0 0 0,0 0 112 0,0 0 128 15,5-52-208-15,-5 52 80 0,0 0 128 0,-9-41 0 16,9 41 0-16,-9-29 0 0,9 29 128 0,-11-24-128 16,6 14 160-16,-1 1-160 0,1 4 128 0,0-1-128 15,0 1 0-15,0 4 144 0,2-2-144 0,1 3 0 16,-1 0 0-16,2 0 0 0,1 4 0 0,1-1 0 16,1 3 0-16,1-3-176 0,1 4-96 0,1 1-32 0,2-2 0 0,1 4-11984 31,3-2-2416-31</inkml:trace>
  <inkml:trace contextRef="#ctx0" brushRef="#br0" timeOffset="136412.07">31857 16302 29487 0,'-7'2'1296'0,"3"-2"288"0,2-2-1264 0,2-2-320 0,1 2 0 0,-1-1 0 16,1 2 512-16,-1-4 32 0,0 5 16 0,0 0 0 15,0 0 688-15,-2-40 144 0,2 40 16 0,0 0 16 16,-11-45-144-16,11 45-16 0,-13-36-16 0,13 36 0 15,-13-45-752-15,5 21-160 0,1-1-16 0,-1-1-16 16,0 0-112-16,0-3-32 0,1 1 0 0,-2 3 0 16,9 25-160-16,-12-48 0 0,12 48 0 0,-11-43 128 15,11 43-128-15,-5-39 0 0,5 39 0 0,0 0 0 16,12-54 0-16,-12 54 0 0,0 0 0 0,0 0 0 16,31-53 0-16,-31 53 0 0,0 0 0 0,0 0 0 0,38-35 0 0,-38 35 192 15,0 0-64-15,0 0 0 0,49-22 0 0,-49 22 0 16,0 0 0-16,42-10 0 0,-42 10-128 0,0 0 0 15,45-5 0-15,-45 5 0 0,0 0 0 0,42 3-320 16,-42-3 48-16,0 0 16 16,33 6-256-16,-33-6-64 0,12 7 0 0,-8-2-11776 15,-2 1-2368-15</inkml:trace>
  <inkml:trace contextRef="#ctx0" brushRef="#br0" timeOffset="136631.35">31607 15916 31327 0,'0'0'1392'0,"0"0"272"0,30 6-1328 0,-30-6-336 0,0 0 0 0,0 0 0 16,0 0 1840-16,30 4 288 0,-30-4 64 0,36 6 16 16,-36-6-880-16,52 6-176 0,-52-6-48 0,53 7 0 15,-53-7-624-15,47 2-128 0,-47-2-32 0,43 0 0 16,-43 0-320-16,40-2-192 0,-40 2 32 0,0 0 0 15,45-7-672-15,-45 7-144 0</inkml:trace>
  <inkml:trace contextRef="#ctx0" brushRef="#br0" timeOffset="137369.6">28630 17048 6447 0,'-3'1'576'0,"2"-1"-576"0,0-1 0 0,0 1 0 15,-1 1 1568-15,2 1 208 0,0-2 32 0,0 3 16 16,-1-2 1824-16,1 4 352 0,0 1 80 0,1-1 16 16,1 1-1104-16,0 3-224 0,1 0-32 0,0-2-16 15,1 2-1392-15,0 1-288 0,-1-1-48 0,1 4-16 0,0-1-480 0,0 1-112 16,-2-1 0-16,1 4-16 0,-2-2-176 0,-1 0-48 15,0 4 0-15,-3-1 0 0,1-1-144 0,-1-2 0 16,0 1 0-16,-1-3 128 0,-1 1-128 0,1-4 0 16,1 1 0-16,0-4 0 0,1 0 0 0,2-6 0 15,0 0 0-15,0 0 0 0,0 0-352 0,0 0 48 0,0 0 16 0,19-50 0 16,-19 50 80-16,0 0 16 0,25-62 0 0,-25 62 0 16,19-42 192-16,-19 42 0 0,0 0 0 0,26-57 0 15,-26 57 0-15,0 0 0 16,0 0 0-16,31-47 0 0,-31 47 0 0,0 0 0 15,0 0 0-15,0 0 0 0,0 0 272 0,0 0-48 16,43-7-16-16,-43 7 0 0,10 9-16 0,-4-2 0 16,-1 3 0-16,0-2 0 0,-1 2-64 0,0 0 0 0,0 0-128 0,-1 2 192 15,0 1-64-15,0-1-128 0,-1 0 176 0,0-1-176 16,-1 2 144-16,0-1-144 0,-1 1 0 0,0-4 144 16,1 4-144-16,-1-3 0 0,0 0 0 0,0 1 0 15,0-4 0-15,0 2 0 0,2-3 0 0,-2 0 0 16,1-2 0-16,-1-2-272 0,1 0 64 0,-1-2 16 15,0 0-896-15,0 0-160 16</inkml:trace>
  <inkml:trace contextRef="#ctx0" brushRef="#br0" timeOffset="138681.46">29774 17484 911 0,'2'0'0'0,"-1"0"0"0,1-2 0 0,-1 0 0 0,-1 2 224 0,0 0-32 15,0 0-16-15,1-2 0 0,-1-1 688 0,1 2 144 16,-1-4 16-16,0 2 16 16,-1-1 1376-16,0 0 272 0,0 2 48 0,-2-2 16 0,2 1-128 0,0 0 0 15,-1-2-16-15,1 1 0 0,1 0-576 16,0 1-112-16,0 0-32 0,1-1 0 16,-1 2-688-16,0-2-144 0,0 4-32 0,0 0 0 0,0 0-208 0,0 0-48 15,0 0-16-15,0 0 0 0,0 0-80 0,-4-24-16 16,2 20 0-16,0 1 0 0,1 0-320 0,-2-1-64 15,1 1-16-15,-1-3 0 0,1 3-96 0,-1-4-32 0,1 1 0 0,-1 0 0 16,2 0-128-16,-1-3 160 16,2 9-160-16,0 0 160 0,-5-23-160 0,3 14 0 15,2 9 0-15,0 0 128 0,0 0-128 0,0 0 0 16,-5-28 0-16,4 24 0 0,-1 0 128 0,-1-1-128 16,2 4 0-16,-1-1 128 0,0-2-128 0,0-1 192 0,-1 1-192 0,1-3 192 15,-1 2-192-15,2 1 0 0,-1-5 144 0,2 9-144 16,0 0 0-16,0 0 0 0,-4-29 0 0,3 19 128 15,1 10-128-15,0 0 0 0,-2-35 0 0,2 35 0 0,0 0 0 0,-1-37 0 16,1 37 0-16,0 0 128 16,-2-38-128-16,2 38 176 0,0 0-176 0,-4-39 192 15,4 39 64-15,-2-28 0 0,2 28 16 0,0 0 0 16,5-49-16-16,-5 49 0 0,0 0 0 0,17-49 0 16,-17 49-80-16,0 0-32 0,31-43 0 0,-31 43 0 15,0 0-16-15,37-38-128 0,-37 38 192 0,0 0-64 16,0 0-128-16,44-35 160 0,-44 35-160 0,0 0 160 15,0 0-160-15,0 0 0 0,41 3 0 0,-35 3 0 0,1 1 0 0,-4 6 0 16,1 3 128-16,0 0-128 0,-2-1 0 0,-1-2-144 16,1 2 144-16,-2 1-208 15,0-4-496-15,-2 1-112 0,1-1-16 0,-1 1-18784 0</inkml:trace>
  <inkml:trace contextRef="#ctx0" brushRef="#br0" timeOffset="138943.95">29478 17114 23039 0,'5'19'1024'0,"-2"-13"192"0,0 0-960 0,1 0-256 0,-4-6 0 0,0 0 0 16,0 0 2256-16,0 0 416 0,0 0 80 0,45 4 0 15,-45-4-368-15,0 0-80 0,60-10 0 0,-60 10-16 16,47 6-1440-16,-47-6-272 0,47-6-64 0,-47 6-16 16,45-8-352-16,-45 8-144 0,0 0 128 0,58-4-128 15,-58 4 0-15,0 0 0 0,43 4 0 0,-43-4 0 16,0 0-256-16,33 6-16 0,-33-6-16 0,0 0-12320 16,0 0-2480-16</inkml:trace>
  <inkml:trace contextRef="#ctx0" brushRef="#br0" timeOffset="139263.66">30208 16877 10127 0,'-4'4'896'0,"0"-4"-704"16,2 2-192-16,1-2 0 0,1 1 2560 0,-3-1 496 15,1 3 80-15,-5 1 32 0,0 0 352 0,0 3 64 16,-1 0 0-16,1-1 16 0,1-2-1648 0,1 2-336 16,2 0-64-16,1 3-16 0,-1-3-832 0,2 2-192 15,1 0-16-15,0 2-16 0,1 0-96 0,-1 2 0 16,3 1-16-16,-2 0 0 0,1 5-112 0,1-2 0 16,-1 1-16-16,2 4 0 0,0-1-240 0,-2 2 128 0,2 0-128 15,-3 3 0-15,2 0 0 0,-2 1 0 16,-1 1 0-16,0-3 0 0,-1 3 0 0,-2-5 0 0,2 1 0 0,-3-2 0 15,2-1 0-15,-1-4 0 0,2-1-128 0,-1-6 128 32,2-2-432-32,-2-3-16 0,4-2-16 0,-1-5-12256 0,1-2-2448 0</inkml:trace>
  <inkml:trace contextRef="#ctx0" brushRef="#br0" timeOffset="139491.79">30372 17234 15663 0,'-5'13'1392'0,"3"-7"-1120"16,-1-2-272-16,2 2 0 0,0-3 2128 0,0 1 368 16,-1 1 80-16,1 5 16 0,-3 2 1024 0,1 4 208 15,-1 3 32-15,-1 0 16 0,1-3-2368 0,1-3-480 16,1 0-80-16,0-5-32 0,1 0-624 0,-1-2-128 16,2-2-32-16,-1-2 0 0,1 0-128 0,0-2 0 15,0 0-160-15,0 0 160 16,0 0-896-16,0 0-64 0,0 0-32 0,0 0-16864 15</inkml:trace>
  <inkml:trace contextRef="#ctx0" brushRef="#br0" timeOffset="139659.01">30378 17048 13823 0,'-8'0'1216'0,"4"0"-960"15,0 0-256-15,2 0 0 0,1 0 2864 0,-1 0 528 0,2 0 96 0,-1 0 32 16,0 1 112-16,0 1 16 0,1 1 16 15,1-2 0-15,0 1-2464 0,2 2-496 0,0-1-112 0,2-1-16 16,0 2-448-16,-5-4-128 0,14 6 0 0,-7-2 0 31,-7-4-624-31,18 10-144 0,-9-2-16 0,3 0-16976 0</inkml:trace>
  <inkml:trace contextRef="#ctx0" brushRef="#br0" timeOffset="140109.57">30563 17687 10127 0,'-13'6'896'0,"6"-3"-704"16,2-3-192-16,1-3 0 0,4 3 3776 0,0-2 704 15,0 0 160-15,-1-1 32 0,1 3-2032 0,0 0-400 16,0 0-64-16,-6-44-32 0,6 44-416 0,0 0-64 16,-3-53-32-16,3 53 0 0,2-42-1088 15,-2 42-224-15,0 0-32 0,0-51-16 0,0 51-80 0,3-43-32 16,-3 43 0-16,4-52 0 0,-4 52 96 0,6-53 32 15,-6 53 0-15,5-53 0 0,-5 53-96 0,5-47 0 16,-5 47-16-16,0 0 0 0,10-63-176 0,-10 63 128 16,0 0-128-16,13-56 128 0,-13 56-128 0,0 0 0 0,0 0 0 0,0 0 128 15,0 0 64-15,28-46 0 0,-25 45 0 0,1 2 0 16,-1 4 64-16,0-1 32 16,1 2 0-16,-2 0 0 0,2 2-144 0,-1 1-16 15,2 0-128-15,-2 4 192 0,1-3-192 0,1 2 0 16,0 0 0-16,0 1 0 0,0-1-128 0,-1-1-32 15,-1 2 0-15,1-1 0 0,-2-2-64 0,-2 1-16 16,2-1 0-16,-4-3 0 0,0 2 80 0,-1-3 16 0,1 0 0 0,-2-2 0 16,-1 0 0-16,0 1 0 0,-1-2 0 0,-1-3 0 15,-1 3 16-15,0-3 0 0,0 0 0 16,-2 0 0-16,3 0 128 0,-2 0-192 0,2-3 192 0,1 3-192 16,1-3 32-16,0 3 0 0,2-3 0 0,2 1 0 15,0 1-48-15,2-2-16 0,0-1 0 0,-1 4 0 16,0 0-304-16,0 0-64 15,0 0-16-15,0 0-11328 0,0 0-2272 0</inkml:trace>
  <inkml:trace contextRef="#ctx0" brushRef="#br0" timeOffset="140565.35">30894 17283 11967 0,'-4'4'1072'0,"2"0"-864"16,1-1-208-16,1-3 0 0,0 1 2112 0,0 1 368 15,-2 2 80-15,0 0 0 0,1 2 944 0,-1 3 176 16,1-3 32-16,2 0 16 0,1-2-1680 0,1-2-352 16,2 2-64-16,-5-4-16 0,0 0-1008 0,0 0-208 15,0 0-32-15,0 0-16 0,50-13-96 0,-50 13-32 16,0 0 0-16,0 0 0 0,49-19-224 0,-49 19 176 16,0 0-176-16,0 0 160 0,42-23-160 0,-42 23 0 15,0 0 0-15,0 0 0 0,0 0 0 0,44-22 0 16,-44 22-128-16,0 0 128 0,0 0-256 0,0 0 32 0,0 0 0 15,0 0 0-15,0 0 0 0,0 0 0 0,0 0 0 0,0 0 0 16,0 0 32-16,0 0 0 0,0 0 0 0,-9-37 0 16,-1 33 192-16,-2 2 0 0,-2-2 0 0,0-2 0 15,1 2 0-15,-1-2 208 0,-1 0-16 0,2 0 0 16,-2 0 0-16,1-3-16 0,3 3 0 0,0-2 0 16,2 2-176-16,2-3 128 0,7 9-128 0,-7-13 128 0,7 13-128 0,0 0 0 15,0 0 0-15,0 0 128 16,0 0 32-16,0 0 0 0,28-43 0 0,-28 43 0 15,0 0 32-15,0 0 16 0,45-26 0 0,-45 26 0 16,0 0-32-16,0 0-16 0,51-16 0 0,-51 16 0 16,0 0-160-16,40-4 160 0,-40 4-160 0,0 0 160 0,50-3-160 0,-50 3 0 15,33 0 0-15,-33 0 0 16,0 0-368-16,46-3-48 16,-46 3-16-16,0 0 0 0,0 0-880 0,45-7-176 0</inkml:trace>
  <inkml:trace contextRef="#ctx0" brushRef="#br0" timeOffset="142073.28">30017 16134 2751 0,'0'-3'256'0,"0"3"-256"16,0-2 0-16,2 1 0 0,-1 1 1104 0,0 0 176 15,0-3 48-15,-1 3 0 0,3-4 400 0,-1 1 96 16,2 0 16-16,-4 3 0 0,0 0-464 0,0 0-96 15,0 0 0-15,0 0-16 0,0 0 48 0,0 0 16 16,0 0 0-16,0 0 0 0,0 0 1424 0,0 0 272 0,0 0 64 0,0 0 16 16,0 0-1744-16,0 0-336 0,0 0-80 15,0 0-16-15,0 0-160 0,0 0-16 0,20-34-16 0,-23 30 0 16,1 1-480-16,-2 1-112 0,0-2-16 0,1 0 0 16,-2 1-128-16,1-3 0 0,-1 3 0 0,0-3 128 15,0 0-128-15,0 2 0 0,0 0 0 0,1 2 0 16,0-1 0-16,0 2 0 0,0 1 0 0,-1 0 0 15,0 1 0-15,0 2 0 0,2 1 0 0,-2-1 0 16,0 2 128-16,1 1-128 0,-1-2 128 0,1 2-128 16,1 2 0-16,-1 0 128 0,1-1-128 0,0 1 0 15,0 2 0-15,1-3 0 0,-1 2 0 0,1-1 0 16,1 0 0-16,-1-2 0 0,1 1 0 0,1-1 0 16,1-3-512-16,1 0-96 0,0-3-16 0,-2 0-17216 15</inkml:trace>
</inkml:ink>
</file>

<file path=ppt/ink/ink5.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9-08T15:19:05.128"/>
    </inkml:context>
    <inkml:brush xml:id="br0">
      <inkml:brushProperty name="width" value="0.05292" units="cm"/>
      <inkml:brushProperty name="height" value="0.05292" units="cm"/>
      <inkml:brushProperty name="color" value="#FF0000"/>
    </inkml:brush>
  </inkml:definitions>
  <inkml:trace contextRef="#ctx0" brushRef="#br0">5995 9644 4607 0,'0'0'400'0,"0"0"-400"16,-1 0 0-16,1 0 0 0,0 0 768 0,0 0 80 15,0 0 16-15,-2-2 0 0,2-2 432 0,0 0 96 16,2-1 16-16,-2 4 0 0,0 1 544 0,-2 0 112 16,2 0 32-16,0 0 0 0,0 0 544 0,-1 0 112 15,0-5 32-15,0 5 0 0,-2 2-672 0,-1-2-128 0,1 3-16 0,-2-3-16 16,-1 0-928-16,-1 1-176 0,0-1-32 0,-2 3-16 16,-1-3-464-16,1 2-80 0,-3 2-32 0,0 0 0 15,1 1-96-15,0-1-128 0,1 1 176 0,-2 5-176 16,-2-1 160-16,-2 2-160 0,-1 4 128 0,0-3-128 15,0 2 0-15,1-2 0 0,0-6 128 0,0 7-128 16,4 9 0-16,0 0 0 0,3 1 0 0,1-4 0 16,2 2 0-16,1-1 0 0,0 1 0 0,-1 1 0 15,2 4 0-15,0-3 0 0,1-2 0 0,0 1 0 16,1 6 0-16,2 1 0 0,1-1 0 0,2 1 0 0,3-6 0 0,1-1 0 16,2 0 0-16,1-6 0 31,2-4-448-31,-12-12 0 0,0 0-16 0,48 9-17568 0</inkml:trace>
  <inkml:trace contextRef="#ctx0" brushRef="#br0" timeOffset="475.37">6144 9995 14735 0,'-5'3'1312'0,"3"-2"-1056"16,1 1-256-16,0-2 0 0,-1 0 2064 0,1 0 368 15,0 0 64-15,-3-2 0 0,0 2 592 0,-2-1 112 16,-2 1 32-16,0 0 0 0,-1-3-1568 0,1 3-304 16,-1 0-64-16,-1 0-16 0,0 3-768 0,0-2-144 15,-1 1-48-15,1 5 0 0,-1-1-192 0,1 0-128 16,3 0 160-16,1-2-160 0,2-2 128 0,0 2-128 16,-1 2 0-16,-1 4 0 0,-1 2 0 0,-3 5 128 15,1 2-128-15,1 2 0 0,-1 4 0 0,3-3 0 16,2-2 0-16,3-4 0 0,2-1 0 0,2-5 0 0,3-3 0 0,1-2 0 15,-7-5 0-15,0 0 0 0,0 0 0 0,0 0 0 16,61-21 0-16,-61 21 0 0,0 0-128 0,49-44 128 16,-49 44 0-16,0 0 0 0,46-52-128 0,-46 52 128 15,27-37 0-15,-27 37 0 0,0 0 0 0,32-48 0 16,-32 48 0-16,0 0 0 0,0 0 0 0,0 0 0 16,0 0 0-16,0 0 0 0,0 0 0 0,0 0 0 15,0 0 0-15,0 0 224 0,0 0-32 0,0 0-16 0,0 0 80 16,0 0 0-16,2 1 16 0,-6 7 0 15,0 2-144-15,-1 0-128 0,2 3 192 0,-2-4-192 16,1 4 128-16,-1 2-128 0,0-2 0 0,1 2 0 16,-1 1 128-16,2 0-128 0,0-2 0 0,1 1 0 0,0-3 0 0,2-2 0 15,2-3 0-15,0 2 0 0,2-5 0 0,0 1 0 16,-4-5 0-16,0 0-144 16,0 0-672-16,0 0-128 0,0 0-16 0,0 0-17280 15</inkml:trace>
  <inkml:trace contextRef="#ctx0" brushRef="#br0" timeOffset="858.39">6377 9663 11055 0,'-1'0'976'0,"1"-3"-784"0,0 3-192 0,0 0 0 16,0 0 3136-16,0-2 576 0,0 0 112 0,0 2 16 15,0-2 144-15,0 2 32 0,0 4 0 0,0 1 0 16,1-2-2544-16,1 3-512 0,1 2-112 0,-1 1-16 16,3-1-352-16,1 2-80 0,1 6-16 0,0 0 0 15,2-1-144-15,1 1-48 0,-1 3 0 0,3 1 0 16,-1-1-192-16,0 2 128 0,1 4-128 0,-1-1 0 16,-1 0 0-16,-1-1 0 0,0-1 0 0,-3 3 0 15,0 0 0-15,-4-6 0 0,1-7 0 0,-2 4 0 0,0 1 0 0,-2 5 0 16,-3-1 128-16,-1 1-128 15,-1 0 0-15,-2 1 0 0,-1-4 0 0,-2 0 0 16,0-3 0-16,-2 0 0 0,-1-1 0 0,-1-3 0 16,-1 2 0-16,1-5 0 0,0 0 0 0,1-2 0 15,2-4 0-15,-2 1 0 0,3 1 0 0,0-4 0 0,1 2-192 0,3-1-96 16,-1-2-16-16,3 0 0 16,2 0-224-16,0 0-48 0,3 0-16 15,3-2-11968-15,0-2-2400 0</inkml:trace>
  <inkml:trace contextRef="#ctx0" brushRef="#br0" timeOffset="1775.25">6920 9995 7359 0,'-1'0'656'0,"-1"-2"-528"16,2 2-128-16,0 0 0 0,0 0 2272 0,0 0 416 16,0 0 96-16,-1 0 16 0,1 0 448 0,0-1 80 15,1 1 32-15,1 0 0 0,2 1-1424 0,1 1-272 0,-5-2-64 0,0 0-16 16,0 0-784-16,0 0-160 0,0 0-16 0,54-3-16 16,-54 3-288-16,0 0-64 0,0 0-16 0,54-10 0 15,-54 10-240-15,0 0 0 16,0 0 0-16,0 0 0 0,0 0 0 0,48 5 0 15,-44 0-176-15,0-4-16784 0</inkml:trace>
  <inkml:trace contextRef="#ctx0" brushRef="#br0" timeOffset="2049.79">6894 10103 5519 0,'1'2'496'0,"-1"-2"-496"0,1 2 0 0,0-2 0 0,-1 2 2544 0,2-2 400 16,0 0 96-16,2 2 16 0,2 2-96 0,-6-4-16 15,0 0 0-15,0 0 0 0,0 0-960 0,0 0-208 16,56 0-48-16,-56 0 0 0,0 0-752 0,0 0-144 15,0 0-48-15,0 0 0 0,0 0-544 0,58-12-112 16,-58 12-128-16,0 0 176 0,0 0-176 0,0 0-192 16,0 0 32-16,0 0-15936 15</inkml:trace>
  <inkml:trace contextRef="#ctx0" brushRef="#br0" timeOffset="3416.39">7652 10111 23951 0,'-1'0'2128'16,"-1"2"-1696"-16,1-2-432 0,1 0 0 16,0 0 1248-16,0 0 160 0,0 2 48 0,-1-2 0 15,1 3-32-15,0-3 0 0,1 0 0 0,2-3 0 16,0-1-416-16,-3 4-96 0,0 0-16 0,0 0 0 0,31-37-96 0,-31 37-32 16,0 0 0-16,38-44 0 0,-38 44-400 0,31-38-96 15,-31 38-16-15,29-35 0 0,-29 35-256 0,0 0 128 16,39-47-128-16,-39 47 0 0,0 0 0 15,0 0 0-15,36-36 0 0,-36 36 0 0,0 0 0 0,0 0 0 16,0 0 0-16,0 0 0 0,0 0 128 0,0 0-128 16,0 0 0-16,0 0 0 0,47 11 0 15,-45 0 0-15,-2 3 0 0,0 1 0 0,-3 1 0 0,2 4 0 16,-2 4 128-16,0 1-128 0,0-5 0 0,-1 2 0 0,-1 7 0 0,-2 3 0 16,0 5 0-16,-2 4 0 0,-2 1 0 0,0 2 0 15,0 1 0-15,-1-6 0 16,3-4 0-16,-1 0 0 0,-1-3 0 0,1 0 0 0,-1 0 0 0,1-4 0 15,0 0 0-15,0-6 0 0,2-4 0 0,1-4 0 16,0-2 128-16,0-3-128 0,1-2 0 0,1-3 0 16,0 1 0-16,0-5 0 0,2 0 0 0,-1-2 0 15,0-5 0-15,1-1 0 0,0 0 128 0,2-6-128 16,-2 0 208-16,2-6-16 0,1 3 0 0,1-3 0 16,2-8 0-16,1-1-16 0,2-5 0 0,1-7 0 15,2-1-32-15,3-3 0 0,1-1 0 0,-2 7 0 16,0 5 80-16,1 2 16 0,3-6 0 0,1-3 0 0,3-3 768 0,0 0 144 15,4 2 48-15,-2 4 0 0,0 1-896 0,-21 37-176 16,37-57-128-16,-37 57 144 31,37-44-880-31,-37 44-176 0,39-39-48 0,-39 39 0 0,43-31 816 0,-43 31 144 0,0 0 0 0,58-32 0 16,-58 32 0-16,0 0 128 0,0 0-128 0,0 0 0 16,54-4 128-16,-48 12-128 0,-1 0 0 0,0 4 128 15,-1 2 16-15,-2 5 0 0,1 0 0 0,-3 0 0 0,0 1-144 0,-1 1 0 16,-1-1 144-16,-1 1-144 0,-1-5 0 0,-1 0 0 15,0 0 0-15,-1 0 0 0,-2 3 0 0,-3 1 0 16,1-3 0-16,2-1 0 0,-1-6 0 0,0 2 0 16,-2 1 0-16,-2 0 0 0,-3 2 0 0,0-3 0 15,-1 0 0-15,1-1 0 0,2-1 0 0,-3-4 0 16,3 0 0-16,-1 0 128 0,1-2-128 0,1-3 0 16,3 0 0-16,0-1 0 0,1 0 0 0,0-1 0 15,2 0 0-15,1-3 0 0,0 2 0 0,1-1 0 16,1 2 0-16,2-4 0 0,-1 1 0 0,1 2 0 15,2-2 0-15,-2 3 0 0,4-2 0 0,-1 1 0 0,0 1 0 16,2 1 0-16,0 0 0 0,2-3 0 0,-5 3 0 0,0 0 0 16,0 0 0-16,0 0 0 15,45 10 0-15,-45-10 0 0,0 0 0 0,41 15 0 0,-41-15 0 0,0 0 0 16,49 14 0-16,-49-14 0 0,0 0 0 0,59 8 0 16,-59-8 0-16,0 0 0 0,66 1 0 0,-66-1-128 15,0 0 128-15,51-1 0 0,-51 1 0 0,0 0 0 16,0 0 0-16,0 0 0 0,0 0 0 0,53-6-128 31,-53 6-464-31,0 0-96 0,0 0-16 0,0 0-19296 0</inkml:trace>
  <inkml:trace contextRef="#ctx0" brushRef="#br0" timeOffset="10131.46">8364 10533 11055 0,'-1'3'976'0,"0"-1"-784"0,1-1-192 0,-2 2 0 15,2-3 1792-15,-1 1 304 0,0 2 64 0,0 0 16 0,-2 2 896 0,2-1 192 16,0-2 48-16,-1 0 0 16,1 0-1248-16,0 1-240 0,1-3-48 0,-1 0-16 0,1 0-736 0,1 0-128 15,0-5-48-15,3 1 0 16,0-5-336-16,-4 9-80 0,0 0-16 0,0 0 0 15,0 0-80-15,38-50-16 0,-38 50 0 0,0 0 0 0,0 0-64 0,49-45 0 16,-49 45-16-16,0 0 0 16,0 0-240-16,60-42 176 0,-60 42-176 0,0 0 160 0,0 0-160 15,55-37 0-15,-55 37 0 0,0 0 0 0,0 0 0 0,0 0 0 16,50-26 0-16,-50 26 0 0,0 0 0 0,0 0 0 16,0 0 0-16,0 0 0 15,0 0-464-15,34-45 16 0,-32 40 16 0,-2 0 0 16,-2 1-656-16,1 0-128 0,-1 0-16 0,-1 2-16304 15</inkml:trace>
  <inkml:trace contextRef="#ctx0" brushRef="#br0" timeOffset="10421.46">8415 10241 12895 0,'-3'4'272'0,"2"-1"64"0,1 0 16 0,0-3 32 0,0 3-384 0,0-3 0 0,1 1 0 0,0 1 0 16,2 2 2896-16,1 2 512 0,2 3 112 0,-1-2 0 0,1 3 16 0,0 1 0 16,0-1 0-16,1 3 0 15,0-3-2112-15,0 2-416 0,0 4-96 0,-1-2-16 16,0 0-496-16,0 0-96 0,2 3-32 0,-2-1 0 16,0-3-272-16,-1 0 128 0,2 2-128 0,1-1 0 15,-2-2 0-15,-1-2 0 0,1 2 0 0,0-2 0 16,2 0 0-16,-3 1 0 0,-1-1 0 0,0-4 0 15,1 2 0-15,-1-3 0 0,-2-1-192 0,1-2 192 16,1-1-752-16,-2-2-48 0,0-1-16 0,0-2 0 16,-1-2-2000-16,0-1-384 0</inkml:trace>
  <inkml:trace contextRef="#ctx0" brushRef="#br0" timeOffset="11282.13">9059 9703 15663 0,'0'0'1392'0,"-1"0"-1120"0,0 0-272 0,1 0 0 16,-2 2 1488-16,1 0 240 0,-1-2 64 0,-2 1 0 16,-2 4 640-16,-3 1 144 0,-1 4 32 0,-2 3 0 0,-1-3-752 0,1 0-128 15,0 2-48-15,-1-2 0 16,1 2-704-16,-2 1-144 0,1-1-16 0,-1 1-16 15,2 0-352-15,1 2-64 0,2-3 0 0,3 2-16 16,0-1-80-16,2-2-16 0,0-1 0 0,2 3 0 16,-2-1-64-16,3 4-16 0,1 6 0 0,1 3 0 15,3 4-16-15,-1-1-16 0,2-2 0 0,0 2 0 0,1 1-160 16,2-1 160-16,-1-3-160 0,1-3 160 0,0 1-160 0,1-1 0 16,1-4 0-16,-1-2 0 0,1 0 0 0,-1-2 0 15,1-2 0-15,0-2 0 0,0-1 0 0,-1-3 0 16,-1 4 0-16,1-6 0 0,-3 1-224 0,2-4 80 0,-2 1 16 0,-6-2 0 31,0 0-704-31,0 0-128 0,0 0-16 0,0 0-17440 0</inkml:trace>
  <inkml:trace contextRef="#ctx0" brushRef="#br0" timeOffset="13330.74">9157 9932 6447 0,'-2'0'576'0,"1"-2"-576"16,0 2 0-16,0-2 0 0,1 2 1616 0,-2 0 224 15,0 0 32-15,0-2 16 0,-2 1 784 0,1-4 144 16,0 1 48-16,0 0 0 0,2-1-496 0,0 0-80 0,1 1-32 0,0 0 0 16,1-2-416-16,1-1-96 0,2 1-16 0,0 3 0 15,0-4-720-15,0 4-160 0,-4 3-16 0,0 0-16 16,0 0-352-16,0 0-64 0,0 0-16 0,0 0 0 16,55-21-160-16,-55 21-32 0,0 0-16 0,0 0 0 15,0 0-176-15,56 0 160 0,-56 0-160 0,0 0 160 16,33 10-160-16,-24-5 0 0,0 1 0 0,-1 1 0 15,1 2 1664-15,-3-2 320 0,0 4 48 0,-1-1 16 16,-1 0-1648-16,-1 2-400 0,-1 1 0 0,-1 3 0 16,0 0-1536-16,-1-4-400 0,-1 1-80 0,0-1-16 0,-1-2 3280 0,0 2 656 15,-3 4 128-15,-1 0 16 16,-1 3-3264 0,-1-3-672-16,-2 3-128 0,-1-3-32 0,0 0 1664 0,-3-3 384 0,2 0 0 0,-2-5 0 0,1 0 0 0,0-2 0 15,0-1 0-15,-2-1 0 0,2-4 0 0,0 0 0 16,-1 0 0-16,2-4 0 0,-1-1 0 0,2-1 0 15,3 0 0-15,0-1 0 0,2 3 0 0,2-5 0 16,2 3 128-16,1-4-128 0,1 0 128 0,1-2-128 16,-1 12 144-16,0 0-144 0,0 0 176 0,21-41-176 0,-21 41 192 0,0 0-192 15,0 0 192-15,0 0-192 0,52-35 192 0,-52 35-192 16,0 0 192-16,0 0-192 16,0 0 192-16,59 0-192 0,-59 0 176 0,32 10-176 15,-16-1 160-15,0 1-160 0,1-1 128 0,-3 6-128 16,0-2 0-16,-3 0 0 0,-2 0 128 0,-1 0-128 15,-1 2 0-15,-1 1 144 0,-1-1-144 0,-2-1 128 0,-1-2-128 16,0-2 128-16,-1 0-128 0,-1-2 0 0,2-4 0 0,-2-1 128 16,1-1-128-16,0-1 0 0,-1 2 0 0,1-6 0 31,1 1-448-31,-1-3-32 0,-1 5 0 0,0 0 0 16,0 0-736-16,12-35-160 0</inkml:trace>
  <inkml:trace contextRef="#ctx0" brushRef="#br0" timeOffset="13831.22">9613 9745 911 0,'-3'0'0'0,"2"0"0"15,0 0 0-15,0 3 0 0,1-3 3136 0,-1 1 560 16,-2 2 96-16,-1 0 32 0,-1 4 1104 0,2-1 208 16,0 2 48-16,3-1 16 0,3 0-2480 0,0 2-496 15,2-2-112-15,2 2 0 0,0-3-1248 0,0 1-240 16,2 4-48-16,0-1-16 0,1 0-48 0,-1 3 0 15,0-4 0-15,0 4 0 0,-1-1-160 0,0 1-32 16,-1-2-16-16,1 0 0 0,-2 1-160 0,0-2-16 16,0 2-128-16,-1-2 192 0,-1 0-192 0,-2 3 0 15,1-4 128-15,-2 0-128 0,0-3 0 0,-1 1 0 0,0 2 0 16,-1 5 0-16,0 2 0 0,-3 1 0 0,0 3 0 16,-1-1 0-16,-1-1 0 0,1 0 0 0,-2-4 0 0,0 3 0 15,-1-5 0-15,1 0 0 0,-2-1 0 0,-1 1 0 0,1 0 0 16,-2-2 0-16,1 2 0 0,1-4 0 15,-1 0 0-15,1-2 0 0,0-2 0 0,2 0 0 16,1 4 0-16,1 0 0 0,1-3 0 0,-1-1 0 16,3-2 0-16,-1 2 0 0,3-4 0 0,-1 0 0 15,2 0-592 1,0-3-64-16,2 0-16 0,-1-1 0 0,-2 4-512 0,0 0-96 0</inkml:trace>
  <inkml:trace contextRef="#ctx0" brushRef="#br0" timeOffset="15543.96">10046 9973 14735 0,'-3'0'1312'15,"1"0"-1056"-15,1 0-256 0,1 0 0 16,0 0 2112-16,-2 0 352 0,1-2 80 0,0 2 16 0,-2-2 720 0,2 2 160 15,1-2 16-15,1-2 16 16,3 4-1760-16,-4 0-368 0,0 0-64 0,0 0 0 16,0 0-640-16,0 0-128 0,0 0-32 0,58-2 0 0,-58 2-64 0,0 0-16 15,0 0 0-15,41 8 0 0,-41-8-48 0,0 0-16 16,0 0 0-16,0 0 0 0,48 10-144 0,-48-10-16 16,0 0-16-16,0 0 0 0,0 0-160 0,40 8 0 15,-40-8 0-15,0 0 0 0,0 0 0 0,0 0 0 16,34 12 0-16,-29-10 0 0,-1 1 0 0,-1-2 0 15,0 2-128-15,-1-1 128 16,0 2-640-16,-1-3-48 0,-1 1-16 0,0-2 0 16,-1 3-432-16,0-3-80 0,1 0-32 0,-1 0-16704 0</inkml:trace>
  <inkml:trace contextRef="#ctx0" brushRef="#br0" timeOffset="15876.66">9999 10050 13759 0,'1'2'304'0,"-1"-2"64"0,0 0 16 0,0 3 0 0,0-3-384 0,0 0 0 0,-1 3 0 0,1 0 0 16,0 3 4080-16,0-1 736 0,1 1 160 0,1 0 16 15,1 0-2208-15,1-1-448 0,-1 3-96 0,2-6 0 0,3 4-1360 0,-1-2-272 16,-7-4-48-16,0 0-16 0,0 0-192 0,0 0-32 16,0 0-16-16,0 0 0 0,50 3-112 0,-50-3-32 15,0 0 0-15,0 0 0 0,0 0-160 0,59-7 0 16,-59 7 0-16,0 0 0 0,0 0 0 0,0 0 0 16,53 0 0-16,-53 0 0 0,0 0 0 0,0 0 0 15,0 0 0-15,27 13-176 16,-22-9-448-16,-2-1-80 15,-1 0-32-15,1 0-17728 0</inkml:trace>
  <inkml:trace contextRef="#ctx0" brushRef="#br0" timeOffset="17629.75">10929 9242 8287 0,'0'1'736'0,"0"2"-592"15,-2-3-144-15,2 0 0 0,0 2 1744 0,-1 0 320 16,0 0 64-16,-2 1 16 0,1 4 528 0,-3-1 96 15,-1 3 32-15,-2 1 0 0,1 0-688 0,-2-2-144 16,1 2-32-16,-3 2 0 0,1 1-672 0,1 0-144 16,0 1-32-16,-1 1 0 0,2 1-256 0,-1 3-48 15,1-3-16-15,0 2 0 0,-1 1-352 0,1 0-80 16,2 1-16-16,-2 1 0 0,3-2-80 0,-1 1-32 16,1 2 0-16,-1 3 0 0,1-1-48 0,-1 2-16 15,0 5 0-15,1-2 0 0,0 0 0 0,0 2 0 0,0-5 0 16,1 1 0-16,0 2-16 0,2-1 0 0,1-2 0 0,-1-1 0 15,2-1-128-15,2 0 192 0,-1 1-192 0,3 1 192 16,-1-4-192-16,4 3 0 0,-1 1 144 0,1-1-144 16,3-1 0-16,0 0 0 0,1-2 0 0,1-1 0 15,1-2 0-15,-1 0 0 0,1-2 0 0,-1-1 0 16,-1-2 0-16,0-1 0 0,-2-3 0 0,-3-3 0 16,0 2 0-16,-1-1 0 0,0-1 0 0,0 0 0 15,-1-1-448-15,-1-2-16 0,0 1 0 0,-2-1 0 16,2-2-1456-1,-3-2-304-15</inkml:trace>
  <inkml:trace contextRef="#ctx0" brushRef="#br0" timeOffset="20193.84">11752 9227 7359 0,'0'-1'656'0,"0"-1"-528"0,0 2-128 0,0 0 0 15,0 0 1936-15,0 0 368 0,1 0 64 0,1 2 0 16,-1-1 976-16,1 5 192 0,3 3 48 0,0 1 0 0,1 0-1200 0,1 0-224 15,0 5-48-15,0 1-16 0,3 0-832 0,0 2-176 16,0 1-16-16,3 1-16 16,-2-1-512-16,0 3-96 0,0 2-32 0,-1 0 0 15,-2 3-128-15,0-1-32 0,-2-4 0 0,-1 7 0 16,0-1 64-16,-3 3 0 0,2 1 0 0,-3 0 0 16,1-1-128-16,-1 0-32 0,-1-2 0 0,1 0 0 0,-1-2-160 15,-1-4 0-15,1-6 0 0,-1 4 0 0,-1-2 0 16,1 3 128-16,0-5-128 0,-2 2 0 0,1-1 128 0,-1 1-128 15,1-1 0-15,-2-2 128 0,1 0-128 0,-1 1 0 16,0-3 0-16,-1 2 128 0,0 1-128 0,-2-1 0 16,-1 0 0-16,0-1 0 0,-2 1 0 0,0-4 0 15,0 2 0-15,-1-2 0 0,0 2 0 0,0-2 0 16,1-1 0-16,0 3 0 0,0-4 0 0,1-1 0 16,2 3 128-16,0-5-128 0,0 2 0 0,2-3 0 15,0-2 144-15,2 2-144 0,0-3 0 0,1 1 0 16,-1 1 0-16,1-5 128 0,1 4-128 0,-2-4 0 15,2 2 0-15,1-2 0 0,0 0 0 0,-1 0 0 16,2 2 0-16,-1-4 0 0,1 2-272 0,2 0 16 16,-1-2 16-16,1-1 0 15,0 2-608-15,2-1-128 0,-5 2-32 0,0 0-17616 0</inkml:trace>
  <inkml:trace contextRef="#ctx0" brushRef="#br0" timeOffset="26274.77">12422 9384 2751 0,'-3'2'256'0,"0"0"-256"0,1 1 0 0,-1-2 0 0,2 1 992 0,0-2 160 16,0 0 16-16,-2 3 16 16,-1 0 800-16,-1 1 176 0,-1 2 16 0,0 1 16 15,1-1-336-15,0 1-64 0,-1 2 0 0,1-3-16 16,-1 3-544-16,0 1-96 0,1-1-32 0,0 0 0 16,-1 2-144-16,-1 2-48 0,0-1 0 0,1 0 0 15,0 4-16-15,-2-1 0 0,1 3 0 0,-1 0 0 16,1 1-192-16,-2 3-32 0,1 0-16 0,-2 3 0 15,0 1-112-15,0 2-32 0,0 3 0 0,0-2 0 0,2 3-80 0,0-4-32 16,1-2 0-16,-1 3 0 0,1 2-112 0,1-3-32 16,2-3 0-16,1 3 0 0,1-2 0 0,2 3-16 15,1-3 0-15,2-2 0 0,0 2-112 0,4-1 0 16,0 0-128-16,2-1 192 0,1 2-192 0,-1-1 0 16,3-1 0-16,-1-2 0 0,0-1 0 0,1-1 0 15,2 1 0-15,-2-1-160 0,-1-4 160 0,3 2-128 16,1 2 128-16,1 1-128 15,-5-7-1088-15,1 0-224 0,-1-1-32 0,3 0-14464 0</inkml:trace>
  <inkml:trace contextRef="#ctx0" brushRef="#br0" timeOffset="36932.57">15919 6132 6415 0,'9'0'576'0,"-5"3"-576"15,-1-3 0-15,0 0 0 0,-1 0 0 0,0 1 0 16,0-1 0-16,1 2 0 0,0-2 0 0,3 3 0 16,1-2 0-16,0 1 0 0,0 0 0 0,1-2 0 15,-1 1 0-15,0-2 0 0,-1-1 0 0,1 2 0 16,1-2 0-16,-1 1 0 0,2 1 0 0,-2-3 0 15,2 1 0-15,-2 1 0 0,2 1 0 0,1-3 0 0,-3 1 192 0,3 0 96 16,-1 0 32-16,-1 2 16 0,1-3-336 0,1 2 0 16,-2 1 0-16,2-2 0 0,0 2-176 0,-1 0 176 15,1 0-160-15,-3 0 160 0,2 2 176 0,0-2 96 16,0 0 32-16,1 0 16 0,3 1 0 0,0 2 0 16,-2-3 0-16,2 2 32 0,0-2-352 0,0 0 0 15,2 2 0-15,-2 0-160 0,0-2-16 0,0 3 0 16,3-3 0-16,-1 0 16 0,1 3 32 0,3-3 0 0,-1 0 0 0,1 3 128 15,1-3-208-15,1 0 64 0,1 0 16 0,0 0 128 16,3 0-240-16,1 0 64 16,-3-3 16-16,0 3 32 0,1-3 128 0,3 3-192 15,4-3 192-15,4-1-160 0,0 2 160 0,-1-2 176 0,3-1-48 16,7 0 32-16,4-3 672 0,6 1 128 0,4-2 16 0,1 0 32 16,-9 2-48-16,6-2 0 0,3-1 0 0,4-2 0 15,3-1 128-15,-4 1 0 0,-4 2 16 0,-6 3 0 16,-4 0-240-16,-6 1-48 0,-2 1-16 0,-5 0 0 15,0 5-96-15,-3 0 0 0,-2 2-16 0,-3 1 0 16,-6 2-512-16,1 1-176 0,-22-6 0 0,44 23 144 16,-44-23-144-16,48 34-144 0,-48-34 144 0,58 45-208 0,-58-45-96 15,64 47-16-15,-64-47 0 0,71 48 0 0,-33-28 32 0,0 1 0 16,4-3 0-16,0-4 0 0,-1-2 288 0,0-3 0 16,0-3 0-16,0-2 0 0,-2-3 144 0,2 2-144 15,-1-3 128-15,-2 0-128 16,-2-3 176-16,-2 3-48 0,2-1-128 0,-2-2 192 0,0 1-192 15,-1 1 0-15,-1-2 0 0,0 2 0 0,1 1-144 0,3-2 144 16,4 2-208-16,-1 0 80 16,3 0-1168-16,-1 0-240 15,1 0-32-15,0 0-6352 0</inkml:trace>
  <inkml:trace contextRef="#ctx0" brushRef="#br0" timeOffset="40156.19">12608 9530 8799 0,'-1'0'0'15,"-1"0"0"-15,2 0 0 0,0 0 0 16,0 0 1392-16,0 0 208 0,0 0 64 0,-1 0 0 16,0 0 832-16,0 0 192 0,-1 0 16 0,1 3 48 15,1-3-576-15,1 0-128 0,1 1-32 0,-1-1 32 16,1 2-656-16,1 0-144 0,-1 0-32 0,0-2 48 15,-1 3-368-15,0-3-64 0,2 1 0 0,-2 1 16 0,0 2-272 0,0-1-48 16,0 3-16-16,1-3 0 16,-2 4-288-16,0-4-64 0,-2 4-16 0,2-1 48 15,-1 0-192-15,0 3 0 0,1-3 0 0,-1 0 128 16,-2 4-128-16,1-4 0 0,1 0 0 0,-2 0 0 16,2 2-128-16,-2-2 128 0,2 3 0 0,0-3 0 15,0 0-144-15,1-1 144 0,0 1 0 0,0-1-144 0,1 1 144 0,1-2-128 16,2 0 128-16,0 2 0 0,1-4 0 0,0 2 0 15,0 0 0-15,1-2 0 0,1 1-128 0,-1-6 128 16,-6 3 0-16,0 0 0 0,0 0 0 0,0 0 0 16,0 0 0-16,0 0 0 0,60-4 0 0,-52 4 0 15,-8 0 0-15,0 0 128 0,0 0-128 0,0 0 192 16,0 0-192-16,55-8 192 0,-49 8-192 0,0 0 0 16,0-3 0-16,2 2 0 0,-2 1 0 0,0-4 0 15,-6 4 0-15,0 0 0 0,0 0 0 0,0 0 0 16,0 0 0-16,0 0 0 0,0 0-144 0,0 0-64 15,0 0-16-15,0 0 0 16,0 0-1632-16,36-43-320 0,-35 37-64 0,-1 0-13312 0</inkml:trace>
  <inkml:trace contextRef="#ctx0" brushRef="#br0" timeOffset="40401.04">12774 9530 16575 0,'-4'6'736'0,"3"1"160"0,1-4-720 0,-2 1-176 0,1 1 0 0,1-4 0 16,0 4 2368-16,-1-1 448 0,1 6 96 0,-1 0 16 15,1 5-416-15,0 1-80 0,0-4 0 0,1 2-16 16,0 0-1264-16,0-4-240 0,1 3-48 0,0-3-16 16,-1-1-480-16,1 1-112 0,-1 1 0 0,0-1-16 15,-1 0-240-15,0-1 0 0,0-2 128 0,-1 2-128 0,1 1 0 0,-1 0 0 16,-1-2 0-16,1 2 0 15,0 3-688-15,0-3-80 0,-1 2 0 0,0-2-10544 16,1 0-2096-16</inkml:trace>
  <inkml:trace contextRef="#ctx0" brushRef="#br0" timeOffset="40789.68">12464 9995 7359 0,'0'3'320'0,"0"-3"80"16,0 0-400-16,2 0 0 0,-1 0 0 0,-1 0 0 15,1 0 2624-15,2 0 432 0,0 0 80 0,4 0 32 16,0 1 496-16,3 1 112 0,0-2 0 0,1 3 16 16,1 1-1504-16,1 2-304 0,-1 0-64 0,-2-2-16 15,-3-2-1136-15,1 2-208 0,2 2-48 0,2 0-16 16,3 0-240-16,0 1-64 0,-2-4 0 0,-13-3 0 16,0 0-192-16,45 13 144 0,-45-13-144 0,0 0 128 15,44 3-128-15,-44-3 0 0,0 0 0 0,0 0 0 16,0 0 0-16,57-10 0 0,-57 10 0 0,0 0 0 15,0 0-144-15,0 0-16 0,0 0 0 0,0 0 0 16,0 0-1264-16,0 0-256 0,0 0-48 0,53-30-14912 16</inkml:trace>
  <inkml:trace contextRef="#ctx0" brushRef="#br0" timeOffset="41291.1">12646 10182 7359 0,'-4'6'320'0,"3"-3"80"0,0 0-400 0,0 0 0 0,0-2 0 0,-1 2 0 16,1-3 2608-16,0 3 432 0,-3 2 96 0,0 3 0 16,1-2-128-16,-1 2-16 0,0 0-16 0,2-2 0 15,-1 0-1248-15,1-2-240 0,1 1-48 0,-1-1-16 16,1-2-736-16,1 2-160 0,0-4-16 0,1 0-16 15,2 0-80-15,-1 0-16 0,2 0 0 0,0-3 0 16,2 1 48-16,0 2 16 0,0-1 0 0,2 1 0 16,-1 0-64-16,2 0-16 0,-1 0 0 0,1 1 0 15,0 1-176-15,-2 2-32 0,3 1-16 0,-1 1 0 16,-2 0-160-16,2 2 0 0,-2 0 144 0,1 2-144 16,-2-1 0-16,0 1 0 0,-1 0 0 0,-3-3 0 0,2 2 0 15,-3-1 0-15,1-1 0 0,-1 0 0 0,-1-1 0 0,0 0 0 16,-1 1 0-16,-1-1 0 0,0 1 0 0,-1-2 0 15,1 1 0-15,-2-2 0 0,1 2 0 0,-1-2 0 16,-1-2 0-16,-1 0 0 0,1 0 0 0,0 1 0 16,-3 0 0-16,2-3 0 0,-1 3 0 0,1 0 0 15,-3-3 0-15,3 3 0 0,0-2 0 0,-1-1 0 16,2 3-128-16,1-3 128 0,-1 0-208 0,1 0 32 0,0 0 16 0,2 0 0 16,-2 0 160-16,1 0 0 0,0-3-144 0,0 3 144 15,0-1 0-15,0 1 0 16,1 0-144-16,-2-3 144 0,1 3-192 0,1 0 0 15,-2-2 16-15,2 1 0 16,-1 1-592-16,1-3-128 0,1 0-32 0,-1-4 0 16,2 2-1344-16,0-2-272 0,0 1-48 0,0-4-11008 0</inkml:trace>
  <inkml:trace contextRef="#ctx0" brushRef="#br0" timeOffset="41639.01">12599 10235 5519 0,'0'0'496'0,"0"0"-496"0,1 0 0 0,-1-2 0 0,2 2 2048 0,-1-2 304 16,0 0 64-16,3-2 16 0,0-1 688 0,-4 5 144 15,0 0 16-15,0 0 16 16,0 0-1072-16,0 0-224 0,0 0-32 0,53-36-16 0,-46 36-624 0,1 0-128 15,0 0-32-15,1 2 0 16,1 3-384-16,-2-2-80 0,1 1 0 0,0 1-16 0,-2-1-304 16,2-1-64-16,0 1-16 0,-2 1 0 0,0-1-160 0,0-4-16 15,1 2-128-15,0-2 192 0,-1 0-192 0,-1 0 176 16,2-2-176-16,-2-1 160 0,0 2-160 0,-1-1 0 16,0-2 0-16,0 0 128 0,0 2-128 0,-2-2 0 15,0 2 0-15,-1-2 0 0,1-1 0 0,-1 4-192 16,0-2 32-16,-2 1 16 15,1 0-1088-15,-1 0-224 0,0-1-32 0,0 0-15344 0</inkml:trace>
  <inkml:trace contextRef="#ctx0" brushRef="#br0" timeOffset="42456.43">13135 9664 1839 0,'-3'2'160'0,"2"-2"-160"0,0 0 0 0,-1 0 0 16,2 0 1264-16,0 0 208 0,-1 0 64 0,1 0 0 15,1 3 848-15,1-3 176 0,-1 0 48 0,3-3 0 16,-1 3 80-16,2 0 32 0,1 0 0 0,-1 3 0 15,3-2-256-15,-1 1-48 0,1 2-16 0,0 2 0 16,1 1-752-16,0 2-160 0,-1 4-16 0,0 2-16 16,0 1-848-16,1 2-160 0,-2 5-48 0,1 0 0 15,-3-1-144-15,0 3-16 0,0 0-16 0,-3-5 0 16,2-2-64-16,-2 4-16 0,1 3 0 0,-1-1 0 16,1-1-144-16,-2-1 160 0,2 4-160 0,-2-1 160 15,0-1-160-15,-1 0 0 0,0-1 0 0,0-1 128 16,-1-1-128-16,0-4 128 0,-2 0-128 0,-1 0 128 0,1 0-128 0,-2 0 0 15,0-1 0-15,0 0 128 16,1-2-128-16,-1-2 0 0,1 3 0 0,-1-5 0 0,2 0 0 16,-3 0 0-16,-1-2 0 0,1 2 0 0,1-1 0 0,-1-3 0 15,0 4 0-15,0-4 0 0,-2 4 0 0,0-4 0 16,1 3 0-16,0-2 0 0,1 2 0 0,-2-3 0 16,2 2 0-16,1 0 0 0,-1-2 0 0,1 2 0 15,-1 1 0-15,0 0 0 0,0 4 0 0,-1-1 0 16,1 1 0-16,0-4 0 0,2 1 0 0,1-3 0 0,-1 1 0 0,0-3 0 15,3 0 0-15,0-1 0 0,0-2 0 0,1-2 0 16,0 0-336-16,1 0 48 0,0-2 16 0,1-2 0 31,2-2-176-31,-1 0-48 0,0 0 0 0,1-1 0 16,1-3-848-16,-5 10-192 0,0 0-16 0,0 0-15104 0</inkml:trace>
  <inkml:trace contextRef="#ctx0" brushRef="#br0" timeOffset="43739.65">13438 9378 911 0,'0'0'0'0,"-2"0"0"16,2 1 0-16,-1-1 0 0,1-1 1280 0,0 1 160 0,0 0 32 0,-1 1 16 15,0-1 1616-15,-2 3 320 16,1-3 64-16,-1 2 16 0,1-2-416 0,-1 0-80 0,1 2 0 0,-2-2-16 15,2 0-784-15,-1 0-160 0,2 0-16 0,-2-2-16 16,2 2-848-16,0-2-160 0,1-1-48 0,0 2 0 16,0-1-512-16,1-2-96 0,2 0-32 0,-1 2 0 15,2-4-64-15,0 2 0 0,-1-1-16 0,2 1 0 16,0-2-48-16,0 2 0 0,0 1 0 0,-5 3 0 16,0 0-64-16,0 0 0 0,0 0-128 0,0 0 192 15,51-37-192-15,-51 37 0 0,0 0 128 0,0 0-128 16,0 0 0-16,0 0 0 0,57-14 0 0,-50 14 0 0,0 1 128 0,0 2-128 15,-1 0 0-15,0 0 0 0,-1 3 0 0,-1-2 128 16,-1-1-128-16,1 2 0 0,-1 3 0 0,-1-2 0 16,1 0 128-16,-2 0-128 0,1 1 0 0,-2 0 0 15,1 2 0-15,-1-3 0 0,-1 4 0 0,1-2 0 16,-1 2 0-16,-1 3 0 0,-2-1 0 0,0 2 0 16,-1-5 0-16,0 4 0 0,0-1 0 0,0 1 0 15,2-4 0-15,-4 0 0 0,1 3 0 0,-2 5-160 16,-2-4 0-16,-1 2 0 0,-1-1-160 0,1 0-16 15,-1-2-16-15,1-1 0 0,0-1 96 0,1-4 0 0,1-3 16 0,2 1 0 16,-1-1 240-16,2-6-192 16,0 2 192-16,2-2-192 0,1 0 192 0,-1-1-144 15,1-2 144-15,1 0-128 0,-1 0 128 0,2 1 0 16,1 0 128-16,1-4-128 0,2 3 224 0,1-3-32 16,-1 4 0-16,-3 5 0 0,0 0 16 0,0 0 0 0,0 0 0 0,0 0 0 15,0 0-16-15,46-34 0 0,-46 34 0 0,0 0 0 16,0 0-48-16,0 0-16 0,54 3 0 0,-42 0 0 15,0 0-128-15,-1 4 0 0,0 0 144 0,-1 2-144 16,0-2 0-16,1 2 144 0,-2 1-144 0,-1 0 0 16,-1 1 176-16,-2-4-176 0,-2 2 160 0,1-2-160 15,-2 2 176-15,0-3-176 0,-1-3 192 0,-1 0-192 16,0 1 128-16,0-2-128 0,0 2 0 0,0-4 0 16,-1 3 0-16,-1-3 0 0,1-3 0 0,-1 3 0 31,1-2-544-31,-2-2-16 0,1 1 0 0,-1 0-12256 0,1-1-2464 0</inkml:trace>
  <inkml:trace contextRef="#ctx0" brushRef="#br0" timeOffset="45557.42">13752 10198 12895 0,'0'-1'1152'0,"0"-2"-928"0,-2 3-224 0,2 0 0 16,-1 0 2112-16,0 0 384 0,0 0 80 0,-2-2 16 15,1 1 560-15,-2-2 112 0,2 1 32 0,-1 0 0 16,2 2-1472-16,0-2-288 0,1 2-64 0,-2 0-16 16,4-1-800-16,-1-2-144 0,0 3-48 0,0 0 0 15,1-2-208-15,0 1-32 0,2 1-16 0,0 0 0 0,-1 0-208 16,1 1 176-16,1-1-176 0,-1 2 160 16,1-2-160-16,-1 0 0 0,1 1 0 0,0 2 0 0,0-1 0 0,-2 2 0 15,-1-1 0-15,1-2 0 0,-3 1 0 0,0 1 0 16,-2 1 0-16,0-2 0 0,-2 2 0 0,-1-2 0 15,0 2 0-15,0 0 0 0,1-1 0 0,-1 0 0 16,-2 0 0-16,1 0 0 0,-1-3 0 0,1 0 0 16,-1 0 0-16,2 0 0 0,1-3 0 0,0 2 0 15,0-1 0-15,2-2 0 0,0 2 0 0,1-2 0 16,2-1 0-16,-1 0 0 0,2 0 0 0,-1 1 192 16,1 1-192-16,0 0 192 0,-1-1-192 0,1 2 128 15,0 2-128-15,-1 0 128 0,1 0-128 0,1 2 192 16,-1-2-192-16,2 2 192 0,-2 3-192 0,2-2 128 15,-1 0-128-15,0 1 128 0,0-2-128 0,-2 2 0 16,1-2 0-16,1 2 0 0,-2-4 0 0,2 0-224 16,0-4 48-16,1 2 16 15,-1-2-816-15,0-2-176 0</inkml:trace>
  <inkml:trace contextRef="#ctx0" brushRef="#br0" timeOffset="47382.35">14363 9650 7359 0,'1'-2'656'15,"-1"1"-528"-15,0 1-128 0,0 0 0 0,0-3 1168 0,1 3 208 16,-1-4 32-16,1 2 16 0,-1-2 768 0,0 2 160 16,0-2 16-16,0 1 16 0,-1 1-144 0,0 1-48 15,-2 1 0-15,1 0 0 0,-1 0-560 0,0 0-112 0,-1 1-32 0,0 1 0 16,-1 1-448-16,2 1-80 16,-2-2-32-16,1 2 0 0,-1 2-352 0,0-2-80 0,0 2-16 0,1 0 0 15,1-2-208-15,-1 2-32 0,0 3-16 0,2-3 0 16,-2 1-80-16,2 2-16 0,-2 1 0 0,1 2 0 15,0 1-128-15,-1-1 128 0,-1 0-128 0,1 2 128 16,1 1-128-16,-2 1 0 0,1-4 0 0,-1 2 128 16,1-1-128-16,2 2 160 0,-2-1-160 0,0 1 160 15,1-1-32-15,-1 3-128 0,2-1 192 0,-2 0-64 16,1 0-128-16,1-1 192 0,-1 2-192 0,1 1 192 16,-1 1-192-16,1 3 160 0,0 1-160 0,0-4 160 15,2 5-160-15,0-4 0 0,0 2 144 0,0-2-144 0,3 1 0 0,-2-2 0 16,0 3 0-16,0-4 128 0,2 2-128 0,-2-2 0 15,2 0 0-15,-2-3 0 16,1-3 0-16,0 0 0 0,-1 1 0 0,0-2 0 0,0 1 0 0,1 1 0 16,0 1 0-16,-1-4 0 0,2 0 0 0,-2-1 0 15,0-2 0-15,2 2 0 0,-2 1 0 0,1-4 0 16,1 4 0-16,-2-4 0 0,2 3 0 0,-1-3 0 16,2-1 0-16,-2 0 0 0,2 1 0 0,0-2 0 15,1-2 0-15,-2 2 0 0,2-3-256 0,0 0 0 16,0 1-16-16,-1-2 0 15,1 0-1200-15,-2 0-256 0</inkml:trace>
  <inkml:trace contextRef="#ctx0" brushRef="#br0" timeOffset="47952.03">14766 9577 6447 0,'0'2'576'0,"0"-2"-576"15,1 0 0-15,-1 0 0 0,1 2 2256 0,-1-2 352 0,1 2 64 0,2 2 16 16,-1 2 960-16,1 1 192 0,-1 0 32 0,-1 2 16 16,1 0-1408-16,-1 1-288 0,0 2-48 0,-1 4-16 15,-1-4-1008-15,0 5-208 0,-1 2-32 0,0-3-16 16,1 0-416-16,-2 3-96 0,1 2-16 0,-1-2 0 15,0 1-176-15,-1-1-32 0,1-1-128 0,1 1 192 0,1-3-192 0,0-4 0 16,-1-2 0-16,1-1 0 16,1-2-160-16,0-1-32 0,1 1 0 0,1-1 0 31,-1-4-1568-31,1-2-320 0</inkml:trace>
  <inkml:trace contextRef="#ctx0" brushRef="#br0" timeOffset="48231.48">14560 10039 10127 0,'-5'7'448'0,"4"-5"96"0,0 2-544 0,1-1 0 15,0-3 0-15,1 1 0 0,0 1 2336 0,2-2 352 16,3 0 80-16,-6 0 16 0,0 0 288 0,0 0 64 15,50-3 16-15,-50 3 0 0,0 0-896 0,59-9-176 16,-59 9-32-16,0 0-16 0,57-10-1072 0,-57 10-224 16,0 0-32-16,52-2-16 0,-52 2-384 0,0 0-80 15,45 5-16-15,-45-5 0 0,0 0-208 0,0 0 0 16,39 9 128-16,-33-5-128 0,0-1 0 0,0-2 0 0,-1 1 0 0,0 1 0 31,-1-2-336-31,0-1-64 0,-2-1-16 0,1 1-17888 0</inkml:trace>
  <inkml:trace contextRef="#ctx0" brushRef="#br0" timeOffset="48784.81">14766 10248 5519 0,'-2'1'496'15,"2"1"-496"-15,0 1 0 0,0-3 0 0,0 0 2688 0,0 0 432 16,0 1 80-16,-1 1 32 0,1 5 48 0,0-4 16 16,0 3 0-16,0-2 0 0,0 1-1232 0,0 1-240 15,1-2-48-15,-1 0-16 0,0 2-800 0,-1-4-176 16,1 5-16-16,-1-6-16 0,1 4-336 0,-1-2-64 16,1-1-16-16,0-1 0 0,-2 0-192 0,2 2-144 15,2-3 192-15,-2 0-192 0,2 0 192 0,-1 0-64 16,2 0 0-16,1-3-128 0,1 2 256 0,-5 1-48 15,0 0-16-15,0 0 0 0,0 0 16 0,0 0 0 16,0 0 0-16,55-3 0 0,-55 3-16 0,0 0-16 16,0 0 0-16,35 10 0 0,-25-3-176 0,0-1 192 15,-4-3-192-15,0 4 192 0,0 1-192 0,0 0 0 16,-2 2 0-16,1 1 0 0,0-1 0 0,-1 2 128 16,-2-2-128-16,-1-1 0 0,1 2 0 0,-1 0 0 0,-1 0 128 0,-1 0-128 15,-1-4 0-15,1 3 0 0,-1-1 0 0,-1 0 0 16,1 1 0-16,-2-4 0 0,0 1 0 0,1-1 0 15,-1-1 0-15,0 0 0 0,-1 0 0 0,-1 1 0 16,0-2 0-16,-2 0 0 0,1 1 0 0,-2-2 0 16,1-1 0-16,-1 0 0 0,0 1 0 0,-1-3 0 15,3 0 0-15,-3-3 0 0,2 3 0 0,-2-4 0 16,3 4 0-16,0-3 0 0,0 0 0 0,0 0 0 0,2 0 0 0,1-1 0 16,0 2 0-16,1-2 0 15,2 2 0-15,1-1 0 0,-1 0 0 0,1-1 0 16,0 0-240-16,1-1-80 0,2-1 0 0,-3 6-16 15,0 0-1072-15,0 0-224 0,0 0-32 0,22-48-15104 0</inkml:trace>
  <inkml:trace contextRef="#ctx0" brushRef="#br0" timeOffset="49064.56">14836 10254 7647 0,'-4'-3'160'0,"3"1"32"0,0 1 16 0,0 1 32 0,-1 0-240 0,2-3 0 16,0 3 0-16,0 0 0 0,0-2 3920 0,0 0 752 15,2 2 128-15,0-2 48 0,2 2-1488 0,1 0-288 16,1 2-64-16,-6-2-16 0,0 0-1376 0,0 0-272 16,0 0-48-16,43 7-16 0,-43-7-704 0,0 0-160 0,40 6-32 0,-40-6 0 15,0 0-176-15,0 0-32 0,53 1-16 0,-53-1 0 16,0 0-160-16,0 0 0 0,53-6 0 0,-53 6 0 15,0 0 0-15,0 0 0 0,0 0 0 0,0 0 0 16,52-18 0-16,-52 18 0 0,0 0 0 16,0 0 0-16,0 0-368 0,0 0 0 0,0 0 0 0,0 0 0 31,0 0-1808-31,0 0-384 0</inkml:trace>
  <inkml:trace contextRef="#ctx0" brushRef="#br0" timeOffset="50462.92">15258 9660 9215 0,'-3'3'816'0,"1"-3"-656"0,2 3-160 0,0-3 0 16,0 0 1392-16,0 3 240 0,-1 0 48 0,-2 4 16 15,2 0 480-15,1 2 112 16,2-1 16-16,2 0 0 0,1 0-144 0,2-1-32 15,2-2 0-15,-9-5 0 0,0 0-208 0,34 14-32 0,-34-14-16 0,0 0 0 16,37 19-784-16,-37-19-176 0,23 19-16 0,-12-10-16 16,0 1-448-16,-2-1-96 0,0 2-16 0,-2 4 0 15,-1-1-96-15,-1 3-32 0,0-1 0 0,0 4 0 16,-2 1 0-16,-1 1 0 16,1-2 0-16,-2-2 0 0,-1 1-32 0,1 1-16 0,-1-1 0 0,-1 5 0 15,1-4-144-15,-1 2 0 0,-1 0 0 0,0-1 128 16,1 2-128-16,-3-1 0 0,0-5 0 0,-1 2 0 15,0-1 0-15,-1-2 0 0,-1 0 0 0,-1-1 0 16,1-1 0-16,-1-2 0 0,1 1 0 0,-2-5 0 16,3 2 0-16,-1-2 0 0,-1 0 0 0,1 2 0 15,1-4 0-15,0 3 0 0,-1-3 128 0,1 2-128 0,2-5 0 0,0 2 0 16,-1 3 0-16,0-2 0 0,0 0 0 0,0 0 0 16,1 3 128-16,0-3-128 0,-1-1 0 0,2 1 0 15,0 0 0-15,-1 0 0 0,2 1 0 0,0-1 0 16,0-2 0-16,0 0 0 0,1 0 0 0,-1-1 0 15,1 0 0-15,1 0 0 0,-1 1 0 0,1-3 0 16,0 1 0-16,0 1 0 0,-1 0-272 0,1-3 16 0,0 3 0 0,0-3 0 31,0 1-240-31,0-1-32 0,0 0-16 0,0 0 0 16,1-1-384-16,-1-2-80 0,1 3-16 0,-1-3-10688 16,1 0-2128-16</inkml:trace>
  <inkml:trace contextRef="#ctx0" brushRef="#br0" timeOffset="51139.45">15515 9277 10495 0,'0'0'928'16,"-1"0"-736"0,1 0-192-16,0 0 0 0,-1 0 0 0,1 0 0 15,-2 0 0-15,1 0 0 0,0 0 0 0,-2 0 0 16,2 0 0-16,0 0 0 0,0 3 0 0,1-3 0 16,-2 3 0-16,2-3 0 0,0 0 0 0,0 0 0 15,0 0 0-15,0 0 0 0,0 0 0 0,0-3 0 16,0 3 0-16,0-2 0 0,0 1 0 0,0 1 0 15,0 0 0-15,0 0 0 0,0 0 0 0</inkml:trace>
  <inkml:trace contextRef="#ctx0" brushRef="#br0" timeOffset="51904.5">15498 9297 911 0,'0'0'0'0,"0"0"0"0,0 0 0 0,-2-3 0 15,2 3 576-15,-1 0 48 0,1-1 0 0,-1 1 0 16,0-3 496-16,0 0 96 0,-2 0 32 0,2 2 0 16,0-2 880-16,1 0 176 0,-2 0 48 0,1 0 0 15,0 0 704-15,0-1 144 0,1 2 16 0,-2-4 16 16,4 2-544-16,-2-2-128 0,2 2 0 0,-1 2-16 15,2 2-1232-15,-1-4-240 0,1-1-48 0,-1 0-16 16,-2 5-560-16,0 0-96 0,0 0-32 0,0 0 0 16,0 0-16-16,0 0-16 0,0 0 0 0,0 0 0 15,0 0-64-15,52-18-16 0,-52 18 0 0,0 0 0 16,0 0-80-16,0 0-128 0,53 1 176 0,-53-1-176 0,0 0 128 16,0 0-128-16,0 0 0 0,49 11 0 0,-49-11 0 15,0 0 0-15,0 0 0 0,19 16 0 16,-15-12 0-16,-1-1 0 0,-1 2 0 0,-1-3 0 0,0 3 0 0,-1-2 0 15,0 1 0-15,-2 0 0 0,1 1 0 0,-2-2 0 16,1 1 0-16,-1 2 0 0,0 4 0 0,-1-5 0 16,0-5 0-16,-1 0 0 0,-1 0 0 0,0 1 0 15,0 2 0-15,0-1 0 0,1-2 0 0,-2 1 0 16,2 2 0-16,1-1 0 0,0 2 0 0,0-3 0 16,3 2 0-16,0-1 0 0,1 0 0 0,1 0 0 15,0-2 0-15,3 2 0 0,0 0 128 0,-1 0-128 16,2 1 0-16,0 0 0 0,1 0 160 0,-6-3-32 15,0 0 0-15,0 0 0 0,25 16 0 0,-18-12-128 16,1 2 192-16,-2 0-64 0,-1 0-128 0,1 0 0 16,0 1 0-16,1 2 128 0,-3-2-128 0,1 0 0 0,0 2 0 0,0 1 0 15,0-4 0-15,-1 2 0 0,0-1 0 0,-2 0 0 16,-1 2 0-16,2-3 0 0,-2 0 0 0,-1 1 0 16,1-3 0-16,-1 1 0 0,2-1 0 0,-2 0 0 15,0-1 0-15,-2 0 0 0,1-1 0 0,0-1 0 16,-2 2 0-16,2-1 0 0,0-2 0 0,-2 0 0 15,-1 2 0-15,-1 0 0 0,0-2 128 0,0 3-128 16,-2-3 0-16,0 0 0 0,-2 0 0 0,1 0 128 16,-1 0 0-16,-1 0 0 0,0 0 0 0,-1 0 0 15,1 0 0-15,0 0 0 0,2 0 0 0,-1-3 0 16,0 3-128-16,2 0 160 0,0 0-160 0,-1 0 160 16,2 0-160-16,0 0 0 0,1 3 144 0,-1-3-144 0,1 1 0 15,0 1 144-15,0-2-144 0,1 3 0 0,-1-2 128 0,0 1-128 16,3-2 0-16,-1 0 0 0,1 2 0 15,-1 0 0-15,1-2 0 0,1 0 0 0,1 0 0 0,0 0 0 16,1-2-128-16,1 0 128 16,2 0-1008-16,-4 2-96 0</inkml:trace>
  <inkml:trace contextRef="#ctx0" brushRef="#br0" timeOffset="82936.14">11261 9224 11967 0,'-1'2'1072'0,"0"-2"-864"0,0 0-208 0,-1 1 0 16,2-1 1344-16,-1 3 240 0,-1 0 32 0,-2 0 16 16,-1 3 576-16,-1 0 112 0,1 1 32 0,0-3 0 15,1 1-560-15,2 2-96 0,-1-4-32 0,1 3 0 16,-1 1-640-16,1-4-144 0,-1 6-32 0,1-2 0 0,1 2-224 0,-1-3-48 16,1 0-16-16,0 1 0 0,0-1-208 0,-1 1-32 15,1-1-16-15,0-2 0 0,1 1-80 0,-1-1-16 16,1-2 0-16,0 2 0 0,0-3 0 0,0 2 0 15,1-1 0-15,-1-2 0 0,1 4-64 0,2-4-16 16,-1-3 0-16,1 2 0 0,0 1-128 0,2 0 160 16,0 1-160-16,1-2 160 0,1 1-160 0,-1 0 192 15,1 1-192-15,1-1 192 0,-1 3-192 0,2-3 128 16,-1 2-128-16,1 2 128 0,0 0-128 0,1-2 0 16,-2 4 0-16,0-2 0 0,-1 0 0 0,0 1 0 15,0-1 0-15,-2-1 0 0,0 3 0 0,-2 1 0 0,1-4 0 16,-2 3 0-16,1 3 0 0,-2 1 0 0,-1 2 0 0,-1 1 0 15,0-3 0-15,-1 3 0 0,0 5 0 0,-1-5 0 16,1 2 0-16,-2-1 0 0,1 0 0 0,-2-4 0 16,0 3 0-16,0-3 0 0,-1-3 0 0,-1 2 0 15,-1-3 0-15,-1-2 0 0,-2 1 0 0,0-2 0 16,-2 1 0-16,1-2 0 0,-2-2 0 0,1-2 0 16,-2 2 0-16,0 0 160 0,3-3-32 0,-2 2-128 0,2 1 160 0,1-3-160 15,2 0 128-15,2 1-128 16,2-2 0-16,1 0 0 0,2 2 128 0,0-5-128 15,4 4 0-15,-1-3 0 0,1-1 0 0,1 1 0 0,0 0 0 0,-3 6 0 16,0 0 0-16,0 0 0 16,0 0-864-16,0 0-96 15,28-53-32-15,-28 53-16608 0</inkml:trace>
  <inkml:trace contextRef="#ctx0" brushRef="#br0" timeOffset="83202.28">11212 9284 16127 0,'-5'3'352'0,"2"-3"80"0,2 0 16 0,0 0 0 0,1 0-448 0,0-3 0 16,1 3 0-16,0-1 0 0,2-2 3088 0,1 1 544 16,-4 2 96-16,0 0 32 0,0 0-1120 0,0 0-208 15,0 0-64-15,50-30 0 0,-50 30-1216 0,0 0-240 16,0 0-48-16,0 0-16 0,58-28-448 0,-58 28-80 15,0 0-32-15,0 0 0 0,54-29-144 0,-54 29-16 16,0 0-128-16,0 0 192 0,0 0-192 0,0 0 0 0,50-22 0 0,-46 22 0 16,-2 0 0-16,1 4 0 15,-2-3 0-15,0 4 0 16,1-1-832-16,-2 0-48 0</inkml:trace>
  <inkml:trace contextRef="#ctx0" brushRef="#br0" timeOffset="84051.39">11146 10040 3679 0,'-7'3'320'0,"3"0"-320"0,2-3 0 0,0 0 0 16,1 0 1984-16,1 0 336 0,0 0 64 0,0 0 16 15,0 0 544-15,1 0 128 0,2-3 0 0,-1 2 16 16,3-1-640-16,0 1-128 0,1-2-16 0,-1 1-16 15,-2 2-560-15,-1-2-128 0,3 2 0 0,3-2-16 16,-8 2-752-16,0 0-160 0,0 0-32 0,55-10 0 16,-55 10-384-16,0 0-64 0,0 0-32 0,46-5 0 15,-38 7-160-15,-4 1 0 0,1 1 0 0,-1-2 128 0,-1 2-128 16,-2 2 0-16,0-2 144 0,0 2-144 0,-1 3 128 0,-1 0-128 16,0 4 128-16,0-3-128 0,-2 2 0 0,1 0 128 15,-2 5-128-15,-1-5 0 16,0 4 0-16,-1-2 0 0,-2 0 0 0,0 0 0 0,0-2 0 15,0 1 0-15,-1-1 0 0,0-2 0 0,1-1 0 16,-2 1-128-16,0-3 128 0,1 2 0 0,1-3 0 0,-2 0-128 16,1 0 128-16,0 0 0 0,1 1 0 0,0-4 0 15,2 0 0-15,0-2 0 0,2-1 0 0,2-1 0 16,1 1 0-16,-2-3 0 0,2 0 0 0,1 0 128 16,1-1-128-16,-1 2 176 0,1-2-176 0,1-1 0 15,0 2 144-15,-1-1-144 0,3-2 0 0,0 2 0 0,1-1 0 16,0 0 128-16,0-1-128 0,1 1 0 15,-6 5 0-15,0 0 0 0,0 0 0 0,0 0 0 0,0 0 0 0,57-22 128 16,-47 20-128-16,-1 2 0 0,0 0 0 0,0 2 0 16,1 0 128-16,-2 1-128 0,1 2 128 0,1 0-128 15,-2 2 192-15,0 2-16 0,-1-2-16 0,-1 2 0 16,2 1 0-16,-1-2 0 0,1 2 0 0,-2-1 0 16,0 1-16-16,2-3 0 0,-2 4 0 0,-1-3 0 0,0 0-144 15,-2-2 0-15,2 1 144 0,-1-2-144 16,1 0 0-16,-1-2 0 0,1 0 0 0,-2-3 128 15,3 0-128-15,-1-3 0 0,0 1 0 0,-1-2 0 16,0-3 0-16,-1-2-192 0,1 0 192 0,-3-2-192 16,1 0-832-1,-2-1-160-15</inkml:trace>
  <inkml:trace contextRef="#ctx0" brushRef="#br0" timeOffset="87434.55">17770 9707 11967 0,'-1'0'1072'15,"0"0"-864"-15,0 0-208 0,1 0 0 0,0 1 2176 0,-1 2 384 16,-1-3 64-16,0 2 32 15,-1 2 544-15,1 2 96 0,1 4 32 0,1 0 0 16,0 1-1376-16,1-1-272 0,1 4-48 0,1-2-16 0,-1 3-864 0,3 1-176 16,0 0-48-16,1 4 0 0,-1-3-224 15,0 3-48-15,1 2-16 0,-1 3 0 0,0 1-240 0,-2 0 144 16,1 1-144-16,-4 1 128 0,-2-5-128 0,1-7 0 16,0-4 0-16,-2-2 0 0,2-4 0 0,0-3 0 0,0-3 0 0,-1-3 0 15,0-1 0-15,1-2 128 16,-2-6-128-16,2 2 0 0,0 4 128 0,0-7-128 0,-1-5 128 0,1-7-128 15,1 25 128-15,-1-54-128 0,1 19 128 0,-1-3-128 16,-2 0 176-16,-1-1-48 16,1 5-128-16,-1 3 192 0,0 2-64 0,-1 3 0 15,-1 1-128-15,1 3 192 0,0 4 0 0,-1-1 0 0,0 6 0 16,2 3 0-16,0 1 96 0,3 0 16 0,0 6 0 0,0-1 0 16,1 1-16-16,1 3 0 0,0 0 0 0,2 0 0 15,-3 0-96-15,0 0 0 0,18 9-16 0,-18-9 0 16,22 10-176-16,-22-10 0 0,29 10 0 0,-29-10 0 15,35 10 0-15,-35-10 0 0,29 11 0 0,-29-11 0 16,36 10 0-16,-36-10 0 0,37 12 0 0,-37-12 0 16,30 13 0-16,-20-6 0 0,-3 2 0 0,-1-3 0 15,-3 4 0-15,-2 0 0 0,-2 2 128 0,-2 0-128 16,0 1 0-16,-4-2 0 0,1 1 0 0,-1 1 0 16,-3-1 0-16,-1 0 0 0,0-4 0 0,-2 0 0 15,2-1 0-15,-1-4 0 0,1 2 0 0,-2-1 0 16,1-3 0-16,-2 2 0 0,-2-3 0 0,0 2 0 15,4 2 0-15,1 2 0 0,1-4 0 0,2 2 0 16,5-4 0-16,0 1 0 0,3 1 0 0,1-1 0 16,3 1-128-16,0-2 128 0,0 0 0 0,1 2 0 0,-5-2 0 0,0 0 0 15,33 8 0-15,-33-8 0 0,31 9 0 0,-31-9 0 16,34 7 0-16,-34-7 0 0,34 10 0 0,-18-4 0 16,2 3 0-16,2-2 0 0,0 5 0 0,-1-3 0 15,-2 1 0-15,-2-1 0 0,-3-3 0 0,-2 2 0 16,-1 0 0-16,-1 0 0 0,0 0 0 0,-2 2 0 15,-2 3 0-15,-2-4 0 0,-1 0 0 0,-1 1 0 16,-2 0 0-16,-3-4 0 0,0 3 0 0,-2-2 0 16,-2 3 0-16,-2-1 0 0,0-3 0 0,-2 0 0 15,0 0 0-15,-2 0 0 0,-1 2 0 0,-2 1 0 16,-1-2 0-16,0-1 0 0,3-1 0 0,0-5 0 0,1 1 0 0,2-2 0 16,-1 1 0-16,3-2 0 0,1-1 0 0,1 2 0 15,3-2-128-15,1 0 128 16,0-3 0-16,3 2 0 0,-1-2 0 0,3 1 0 0,0 1-144 0,1-2 144 15,2 2-144-15,-1-2 144 0,-2 6-208 0,0 0 80 32,0 0-560-32,0 0-96 0,0 0-32 0,0 0 0 15,51-38-288-15,-51 38-64 0,0 0-16 0,0 0-16992 0</inkml:trace>
  <inkml:trace contextRef="#ctx0" brushRef="#br0" timeOffset="87635.56">18354 10046 25791 0,'-2'2'2304'16,"-1"0"-1856"-16,1 0-448 0,0-2 0 16,1 3 2544-16,-1 0 400 0,-4 3 96 0,-2 4 16 15,-3 3-1328-15,0-1-272 0,1 0-48 0,4-2-16 0,2-2-880 0,0-3-192 16,3-4-16-16,1 1-16 0,0-2-288 0,3 0 0 16,-1 0 0-16,1-3 0 0,-3 3 0 0,0 0 0 15,0 0 0-15,0 0 0 0,0 0-384 0,0 0 32 16,0 0 0-16,0 0-18272 15</inkml:trace>
  <inkml:trace contextRef="#ctx0" brushRef="#br0" timeOffset="87820.54">18285 9849 22111 0,'-8'-8'976'0,"5"4"208"0,-1-2-944 0,2 2-240 0,0 2 0 0,1-1 0 16,0 2 3008-16,0-5 544 0,-2 0 112 0,1-3 32 15,-2 1-1648-15,4 8-320 0,0 0-64 0,0 0 0 16,0 0-1168-16,0 0-240 0,0 0-32 0,0 0-16 16,0 0-208-16,33-40 0 0,-33 40 0 0,0 0 0 15,0 0-192-15,0 0 0 0,46-3 16 0,-46 3-12160 16,25 11-2432-16</inkml:trace>
  <inkml:trace contextRef="#ctx0" brushRef="#br0" timeOffset="88169.25">18522 10034 16575 0,'3'8'736'0,"-3"-4"160"0,0 0-720 0,0 1-176 16,0-2 0-16,0 0 0 0,0 0 2640 0,0 4 496 15,-1 3 112-15,-1 2 16 0,1 2-736 0,-1 0-144 16,0-4-16-16,0 3-16 0,1-3-1344 16,-1-2-272-16,2-4-48 0,0-2-16 0,2 2-384 0,-1-6-80 15,1 0-16-15,-2 2 0 0,0 0 0 0,0 0-16 16,0 0 0-16,26-57 0 0,-26 57-48 0,0 0-128 15,0 0 192-15,24-55-64 0,-24 55 0 0,0 0-128 16,0 0 192-16,26-55-64 0,-26 55 112 0,0 0 16 0,0 0 0 0,0 0 0 16,0 0-64-16,0 0-16 15,0 0 0-15,0 0 0 0,0 0-176 0,0 0 160 16,0 0-160-16,0 0 160 0,47-6-160 0,-45 15 0 16,2 1 144-16,-2 0-144 0,2 2 0 0,0 4 0 15,0-1 0-15,-1 1 0 0,1 0 0 0,-2 0 0 0,2-2 0 0,-3 1 0 16,1-3 0-16,-1-2 0 0,1 0 0 15,0-4 0-15,-2-4 0 0,1 2 0 0,1-4 0 0,0 0-128 16,-2 0-608 0,0 0-112-16</inkml:trace>
  <inkml:trace contextRef="#ctx0" brushRef="#br0" timeOffset="88551.67">19032 10087 25791 0,'-1'0'1152'0,"-1"0"224"16,0 0-1104-16,-1 0-272 0,2 0 0 0,0 0 0 15,-2 0 2048-15,0 0 336 0,-5-4 80 0,-2 4 16 0,-1-5-672 0,-2 4-128 16,0-2-16-16,1 1-16 0,-2 1-1008 0,1-2-208 16,0 2-48-16,1 1 0 15,1 1-128-15,1 2-16 0,1 0-16 0,3 0 0 0,1 1-48 0,3-1-16 16,0 2 0-16,4 1 0 0,0 2-32 0,3 0 0 15,3 0 0-15,1 1 0 0,3-2-128 0,-1-1 0 16,2 0 0-16,-2-2-176 0,1-1-128 0,-5-1-16 16,-2-1-16-16,1 2 0 15,-1-3-96-15,1 0-16 0,-6 0 0 0,0 0 0 16,0 0 0-16,0 0 0 0,53-25 0 0,-53 25 0 0,0 0 272 0,0 0 176 16,0 0-208-16,0 0 80 0,0-38 448 0,-6 31 112 0,0 1 16 15,-1 0 0-15,-1 2-96 0,0-3-16 0,-2 1 0 0,1 0 0 16,3 1-160-16,1 1-48 0,0-2 0 0,1 0 0 15,3-1-128-15,1 7 0 0,0 0 0 0,0 0 0 32,0 0-608-32,0 0-48 0,19-52-16 0,-19 52-17312 0</inkml:trace>
  <inkml:trace contextRef="#ctx0" brushRef="#br0" timeOffset="89051.04">19137 10061 11967 0,'0'0'1072'0,"0"1"-864"15,0-1-208-15,0 2 0 0,0-2 2928 0,0 3 528 16,1-2 128-16,-1 5 0 16,1 1-192-16,1-1-32 0,-1 0-16 0,0 0 0 15,0-2-1936-15,1 0-400 0,-1 0-80 0,0-2-16 16,0 0-576-16,0 1-112 0,2-2-32 0,-1 1 0 16,0-2-192-16,-1 0 144 0,1 0-144 0,1-2 128 0,-3 2-128 0,0 0 0 15,0 0 0-15,0 0 128 0,0 0-128 0,0 0 192 16,21-55-192-16,-21 55 192 0,0 0-64 0,0 0 0 15,0 0 0-15,13-53 0 0,-13 53 0 0,0 0-128 16,0 0 192-16,0 0-64 0,0 0-128 0,0 0 128 16,0 0-128-16,0 0 128 0,0 0-128 0,0 0 0 15,0 0 144-15,0 0-144 0,0 0 0 0,39-1 144 16,-35 11-144-16,0 0 0 0,0 2 0 0,0 1 0 16,1 0 0-16,-1 0 0 0,-2-5-144 0,2 2 144 15,-2-4-128-15,1-2 128 0,0-2 0 0,0 0-128 16,1-4 128-16,-4 2 0 0,0 0-192 0,0 0 32 0,0 0 16 0,0 0 0 15,0 0-32-15,16-50 0 0,-16 50 0 0,0 0 0 16,0 0 176-16,14-53 0 0,-14 53 0 0,0 0 0 16,0 0 0-16,0 0 0 0,19-51 0 0,-19 51 0 15,0 0 0-15,0 0 0 0,0 0 0 0,0 0 0 16,0 0 128-16,0 0-128 0,0 0 160 0,0 0-160 16,36 6 272-16,-31 0-32 0,1 2-16 0,-1 2 0 15,0-2-224-15,0 2 144 0,0-1-144 0,1 3 128 16,0 1-128-16,0-2 0 0,1 3 0 0,-3-4 0 0,1-1 0 0,-1-3 0 15,-1-2 0-15,-1-2 0 0,1 0 0 0,-1-4 0 16,0 0 0-16,-2 2 0 31,0 0-688-31,0 0-112 0,0 0-32 0,0 0-17328 0</inkml:trace>
  <inkml:trace contextRef="#ctx0" brushRef="#br0" timeOffset="89256.49">19619 9881 2751 0,'-6'13'256'0,"2"-6"-256"16,2-1 0-16,-1-1 0 0,2-1 5696 0,0 2 1104 16,0 0 224-16,-2 4 32 0,-1 5-3152 0,-1 5-624 15,0 2-128-15,2 0-16 0,2-3-2176 0,-1-3-416 16,2-1-96-16,2-4 0 0,0 0-448 0,-1-1 0 16,3-2 0-16,0-2 0 0,-1 0 0 0,1-1 0 15,1-1 0-15,-1-3 0 16,-1 1-480-16,1-4-32 0,0 1 0 0,-4 1-17120 0</inkml:trace>
  <inkml:trace contextRef="#ctx0" brushRef="#br0" timeOffset="89425.33">19565 9802 15663 0,'0'0'1392'0,"0"0"-1120"0,0 0-272 0,0 0 0 16,0-2 2288-16,0 1 400 0,1 1 64 0,0-3 32 15,2 1-928-15,-3 2-192 0,0 0-48 0,0 0 0 16,0 0-1456-16,0 0-288 0,0 0-64 0,44-26-16 16,-44 26-1984-1,0 0-400-15</inkml:trace>
  <inkml:trace contextRef="#ctx0" brushRef="#br0" timeOffset="89984.95">19983 10024 23039 0,'-2'0'1024'0,"1"0"192"0,2 0-960 0,-2 0-256 16,0 0 0-16,0 0 0 0,-1-3 1472 0,1 2 256 15,-2-2 64-15,-4 0 0 0,1-3 0 0,-2 2 16 16,-1-2 0-16,0 1 0 0,-1 1-544 0,0-2-112 16,1 5-32-16,-1-4 0 0,0 3-448 0,0 0-96 15,0-2 0-15,-1 4-16 0,1 0-176 0,0 0-16 16,1 2-16-16,2 2 0 0,2 0-96 0,1 2 0 15,1-2-16-15,-1 2 0 0,1 3-80 0,1 1-16 16,1 0 0-16,-1 2 0 0,1 0-144 0,1 1 0 16,0 0 0-16,3 0 0 0,-1-3 0 0,2 0 0 15,1-2 0-15,1-2 0 0,1-3 0 0,1-2 0 0,2 2-128 16,-10-3 128-16,0 0-272 0,0 0 16 0,43-19 0 0,-43 19 0 16,0 0-32-16,42-37 0 0,-42 37 0 0,0 0 0 15,35-46 48-15,-35 46 16 0,0 0 0 0,24-51 0 16,-24 51 0-16,0 0 0 0,0 0 0 0,12-47 0 0,-12 47 32 0,0 0 16 15,0 0 0-15,0 0 0 16,-3-47 176-16,3 47 0 0,0 0 0 0,0 0 0 16,-9-34 128-16,7 26-128 0,1 3 160 0,-1 2-160 15,2-1 224-15,0 2-48 0,0-1-16 0,-1 3 0 16,1 0 112-16,0 3 32 0,0-1 0 0,1 2 0 16,-1-1 64-16,0 2 16 0,0-1 0 0,2-1 0 15,-2 2-128-15,1 1 0 0,0 2-16 0,0 5 0 0,3-1-96 16,-1 0-16-16,-1 2 0 0,2-2 0 0,0 1-128 0,-1-3 0 15,2 2 144-15,-1 0-144 0,0 2 0 0,-1-2 0 16,0 1 0-16,-1-1 0 0,-1 1 0 16,1-4 0-16,-2 4 0 0,-2-3 0 0,1 0 0 0,0-2 0 0,-1 2 0 0,0-4 0 15,2 0-160-15,-1-2 0 0,1-1 0 16,0-2 0 0,0 1-400-16,1-2-80 0,-1 0 0 0,2-3-16 15,0 0-464-15,-1 1-96 0,0 0 0 0,-1 2-10544 16,2-2-2096-16</inkml:trace>
  <inkml:trace contextRef="#ctx0" brushRef="#br0" timeOffset="90768.43">20015 9906 7359 0,'0'-2'656'0,"0"0"-528"0,0 2-128 0,0 0 0 15,0 0 1136-15,-1 0 192 0,1 0 32 0,-2-1 16 16,1 0 768-16,-1 1 160 0,0-4 16 0,1 2 16 16,1 2-224-16,0-4-32 0,-1 2-16 0,1-2 0 15,0 1-528-15,0 0-96 0,0 0-32 0,0 1 0 16,0 1-384-16,-1-2-96 0,1 3-16 0,-2-1 0 16,1 1-224-16,0 0-48 0,0 0-16 0,-2 0 0 15,1 0-272-15,-2 1-48 0,-2-1-16 0,0 3 0 16,1-3-144-16,-1 1-16 0,-1 1-128 0,0 1 192 15,0-2-192-15,-1 1 0 0,1-2 128 0,-1 3-128 0,1-3 0 0,-1 1 144 16,0-1-144-16,0 3 128 0,2-3-128 0,0 0 128 16,1 2-128-16,-1-2 128 0,0 4-128 15,1-2 192-15,1 0-192 0,0 0 192 0,1-1-192 0,0 2 160 16,1 0-160-16,0 0 160 0,1-1-160 0,1-2 0 16,0 4 144-16,0-4-144 0,1 3 0 0,1 0 0 15,0 0 0-15,2 0 0 0,0-1-192 0,-1 3-16 0,2 1 0 0,0 0 0 31,1-2-800-31,-1-1-144 0,-1 0-48 0,2 1-15696 16</inkml:trace>
  <inkml:trace contextRef="#ctx0" brushRef="#br0" timeOffset="91484.15">20250 9465 16575 0,'-3'-4'1472'0,"2"2"-1168"0,0 0-304 0,0-1 0 16,-1 0 1504-16,1-1 240 0,-1-2 48 0,-1-5 16 15,-1 0 352-15,0-4 64 0,0 2 16 0,1 4 0 16,2 3-464-16,0 2-96 0,2 4-16 0,-1 4 0 16,1 2-576-16,-1 3-112 0,3 4-16 0,-1 2-16 15,1-1-464-15,-2 2-96 0,1 5 0 0,0 1-16 16,0-2-80-16,1 4-16 0,-1 2 0 0,1 3 0 16,0 2-80-16,0-2 0 0,0 5-16 0,1 0 0 15,-1-1-32-15,0-1 0 0,0 0 0 0,-1-2 0 0,2-2-16 0,-2-2 0 16,1-1 0-16,-1-2 0 0,2 0-128 15,-1-2 0-15,-1-3 144 0,1-2-144 0,-1-2 0 0,1-2 0 16,-1 0 0-16,-1-5 0 0,-1-1 0 0,1-2 0 16,1-2 0-16,-2 2 0 0,0-4 0 0,1 0 0 15,-1-3 0-15,0 0 0 0,1 0 0 0,0-1-128 16,-1 4 128-16,0 0-128 0,0 0-192 0,0 0-48 16,0 0 0-16,14-42 0 15,-14 42-528-15,0 0-128 0,0 0 0 0,0 0-17040 16</inkml:trace>
  <inkml:trace contextRef="#ctx0" brushRef="#br0" timeOffset="92267.86">21584 9780 9215 0,'0'-2'816'0,"-1"2"-656"15,1 0-160-15,0 0 0 0,0 0 2208 0,-1 0 416 16,-1 0 64-16,-1 0 32 0,-2 0 864 0,-2 0 192 15,1 0 16-15,-1 2 16 0,-2-2-1648 0,1 0-336 16,-2 0-64-16,0 0-16 0,2 0-976 0,0 0-192 16,-3 3-32-16,-1-3-16 0,1 1-304 0,-1 2-64 15,0 2-16-15,-1-1 0 0,1 0 0 0,-1 1 0 16,4 1 0-16,-1 0 0 0,2 4 0 0,1 0 0 0,2 2 0 0,2-2 0 16,1 4-144-16,2-2 0 0,1 3 0 0,3 1 128 15,1-4-128-15,2 5 0 0,2-5 0 0,2 0 0 16,1-8-192-16,-12-4 48 15,31 4 0-15,-31-4 0 0,0 0-128 0,62-23-32 0,-62 23 0 0,48-35 0 16,-48 35-32-16,44-54-16 0,-44 54 0 0,33-60 0 16,-33 60 112-16,21-63 32 0,-21 63 0 0,11-60 0 15,-11 60 336-15,4-57 64 0,-4 57 0 0,-1-54 16 0,1 54 176 16,-7-51 16-16,3 24 16 0,-3-1 0 16,0 2-80-16,0 1-16 0,-2 3 0 0,0 6 0 15,1 3-160-15,0 3-32 0,1 4-128 0,-1 3 192 0,2 0 32 0,1 6 0 16,1-3 0-16,2 1 0 15,1 1 128-15,1 2 32 0,-1 1 0 0,1 5 0 0,0 2-128 0,0 4-32 16,0 0 0-16,1 3 0 0,0 3-64 0,0 3-16 16,2 7 0-16,-1 4 0 0,2 1-144 0,0 0 0 15,1-1 144-15,-1 1-144 0,1-2 0 0,0-1 0 16,0-2 0-16,0-3 0 0,0-1 0 0,0-3 0 16,1 1 0-16,-1-4 0 0,0-3 0 0,1-2 0 15,1 0 0-15,-1-3 0 0,-1-4 0 0,0 1-192 16,0-4 192-16,0 0-192 15,0-4-512-15,-2 0-96 0,-3-3-32 0,0 0-12240 16,0 0-2464-16</inkml:trace>
  <inkml:trace contextRef="#ctx0" brushRef="#br0" timeOffset="92451.17">21803 9821 8287 0,'-5'10'736'0,"1"-4"-592"0,2-2-144 0,-1 1 0 16,2-2 3584-16,0 1 672 0,0 2 144 0,-2 3 16 15,-1 4-592-15,-1 4-128 0,0 4-32 0,3-4 0 16,0 0-2128-16,-1-6-448 0,3 0-64 0,0-4-32 16,0 0-704-16,1-3-144 0,2 1-16 0,-1-5-128 15,1-3-176-15,-3 3-144 0,0 0-16 0,0 0-11728 16,0 0-2336-16</inkml:trace>
  <inkml:trace contextRef="#ctx0" brushRef="#br0" timeOffset="92617.94">21810 9650 8287 0,'-2'1'736'0,"-1"-1"-592"16,2 0-144-16,1 0 0 0,0-1 3120 0,-1 1 592 15,-2 0 112-15,0 0 16 0,-1 0-240 0,0 0-48 16,2-2-16-16,1 1 0 0,1 1-2336 0,0 0-480 16,0 0-80-16,0 0-32 15,0 0-816-15,0 0-176 0,0 0-16 0,0 0-10352 16,38 3-2048-16</inkml:trace>
  <inkml:trace contextRef="#ctx0" brushRef="#br0" timeOffset="92966.44">21966 9896 9215 0,'-1'0'816'0,"0"4"-656"0,1-3-160 0,0 0 0 16,0 1 3360-16,0 0 640 15,0 2 128-15,0 2 32 0,0 0-544 0,2 4-96 0,3-4-32 0,0 1 0 16,2-1-2016-16,2-4-416 0,-9-2-80 15,0 0-16-15,0 0-592 0,43 0-128 0,-43 0-32 0,0 0 0 16,0 0-208-16,47-18 0 0,-47 18 0 0,0 0 0 16,0 0 0-16,0 0 0 0,0 0 0 0,45-39-160 15,-45 39-96-15,0 0-32 0,0 0 0 0,0 0 0 16,2-39 288-16,-5 33 0 0,-4-2-128 0,0 2 128 16,-2-3 0-16,1 2 0 0,-1 1 0 0,-1-4 144 15,1 4-144-15,1-4 160 0,-2 1-160 0,1 0 160 0,2 2-160 16,-1 1 0-16,5 2 144 0,-2-2-144 15,1 0 128-15,3 0-128 0,0-1 128 0,1 1-128 16,1 0 208-16,0 0-16 0,-1 2-16 0,1 0 0 0,-1 4 48 16,0 0 16-16,0 0 0 0,0 0 0 0,0 0-48 15,0 0 0-15,46-31 0 0,-46 31 0 0,0 0-192 16,0 0 128-16,41-3-128 0,-41 3 0 0,0 0 0 0,0 0-320 16,46 0 64-16,-46 0-12288 15,0 0-2464-15</inkml:trace>
  <inkml:trace contextRef="#ctx0" brushRef="#br0" timeOffset="93385.84">22305 9776 7359 0,'-3'2'656'15,"2"-2"-528"-15,1 0-128 0,0 0 0 16,0 0 1216-16,0 0 192 0,0 2 64 0,1-2 0 0,3 0 1360 0,-4 0 288 16,0 0 48-16,0 0 16 0,0 0 64 0,52-12 16 15,-52 12 0-15,0 0 0 0,56-19-1520 0,-56 19-288 16,0 0-64-16,62-18-16 0,-62 18-864 16,0 0-192-16,56-18-16 0,-56 18-16 0,0 0-288 0,47-8 128 15,-47 8-128-15,0 0 0 0,0 0 0 0,36-2 0 16,-36 2-160-16,0 0 160 15,0 0-1344-15,27 8-160 0</inkml:trace>
  <inkml:trace contextRef="#ctx0" brushRef="#br0" timeOffset="93592.17">22469 9533 15663 0,'-6'0'688'0,"4"0"144"0,-1 1-656 0,2 1-176 0,0-2 0 0,1 2 0 16,0 0 2544-16,0 2 464 0,0 5 112 0,0 0 16 15,2 6-64-15,1 1 0 0,0 3 0 0,2 1 0 16,2-1-1728-16,-2 2-336 0,1 4-80 0,0-3-16 16,0 1-512-16,-1 0-96 0,1 1-32 0,0-2 0 15,2 0-144-15,-2-2-128 0,0-1 192 0,-1-6-192 16,1 3 0-16,2 2 0 0,-2-5 0 0,1 0 0 31,1-1-944-31,-1-2-144 0</inkml:trace>
  <inkml:trace contextRef="#ctx0" brushRef="#br0" timeOffset="93918.47">22734 9721 15663 0,'0'12'688'0,"-1"-6"144"16,1 0-656-16,0-2-176 0,0 1 0 0,0-1 0 0,0 0 2304 0,0 4 416 15,0 8 96-15,0 3 0 0,1 3-448 0,1 0-80 16,0-3-32-16,0-2 0 0,2 0-992 0,-2 1-208 15,1-3-32-15,-1-2-16 0,1 0-496 0,-2-3-112 16,0-4-16-16,0-1 0 0,-1-4-32 0,2-2-16 16,-2 1 0-16,0 0 0 0,0 0-96 0,0 0-32 15,11-57 0-15,-11 57 0 0,0 0-208 0,11-62 0 16,-11 62 0-16,7-42 0 0,-7 42 0 0,0 0 0 16,13-57 128-16,-13 57-128 0,0 0 128 0,0 0-128 0,16-45 176 15,-16 45-176-15,0 0 176 0,0 0-176 0,0 0 160 16,0 0-160-16,0 0 128 0,0 0-128 0,0 0 0 15,0 0 144-15,0 0-144 0,0 0 0 16,44-12 0-16,-37 12 0 16,1 4-832-16,-8-4-64 0,25 6 0 0,-13 0-16736 0</inkml:trace>
  <inkml:trace contextRef="#ctx0" brushRef="#br0" timeOffset="94102.15">23047 9851 20271 0,'-3'6'896'0,"2"-4"192"0,0 1-880 0,0-2-208 0,1 1 0 0,-2 1 0 16,2-2 1776-16,-1 3 304 0,-1 2 64 0,-1 3 16 16,1 1-112-16,-1 2 0 0,2-2-16 0,0 2 0 15,0-3-912-15,-1 3-176 0,2-2-48 0,-1 0 0 0,1 0-544 0,0 0-112 16,1 1-32-16,1-5 0 16,-1 1-512-16,1-3-96 0,2-1-32 0,0-3-16624 15</inkml:trace>
  <inkml:trace contextRef="#ctx0" brushRef="#br0" timeOffset="94252">23018 9607 11055 0,'-7'-7'480'0,"3"4"112"0,1-1-464 0,0 2-128 0,2 1 0 0,0 1 0 16,-1 0 2064-16,1 0 400 16,0 0 80-16,-2 0 16 0,3 3-432 0,0-1-80 15,2 0 0-15,0 2-16 0,2 1-1728 0,1 1-304 0,1-2-144 0,1-2-12000 16</inkml:trace>
  <inkml:trace contextRef="#ctx0" brushRef="#br0" timeOffset="95168.17">23321 9368 6447 0,'-16'-12'576'0,"8"6"-576"0,-1-3 0 0,2 3 0 16,3 5 1376-16,1-2 160 0,0-1 48 0,-4 0 0 16,-2-4 1984-16,-3-1 400 0,1 2 64 0,4 2 32 15,1 4-896-15,3-2-176 0,3 6-48 0,3 1 0 16,0 2-1552-16,4 2-320 0,0 4-64 0,0 2-16 16,2 2-480-16,0 3-112 0,1 0-16 0,0 0 0 15,-2 0-96-15,1 4-32 0,0 2 0 0,-2-3 0 0,-2-3-256 16,1 3 0-16,1 3 128 0,1 5-128 0,-1 7 0 0,0 6 0 15,-4 5 0-15,-2-1 0 0,1-8 0 0,-4-5 0 16,0-5 0-16,0-7 0 0,-1-6-176 0,2-4 16 16,0-6 0-16,-1-4 0 15,2 0-208-15,0-2-32 0,0 0-16 0,0 0 0 0,0 0 16 0,0 0 0 16,18-54 0-16,-18 54 0 0,0 0 400 0,23-51 144 16,-23 51 0-16,0 0 0 0,0 0 64 0,37-51 16 15,-37 51 0-15,0 0 0 0,0 0 48 0,0 0 16 0,0 0 0 0,0 0 0 16,48-24-96-16,-41 26-32 0,-2 2 0 0,1 0 0 15,0 2-160-15,0 0 0 0,0 0 144 16,2 1-144-16,-2 2 0 0,-1 0 0 0,0-3 0 0,-1 0-192 16,-2 2 48-16,-2 1 0 0,-1 1 0 0,-3 2 0 15,-1-3 144-15,-1 1-192 0,-2 3 192 0,0-1-192 16,0-5 192-16,-1 2 0 0,-3 1 0 0,-2 2 0 16,-1-3 0-16,-1 1 0 0,2-4 0 0,0 0 128 15,2-2-128-15,1-2 0 0,2 0 0 0,3-4 0 16,1 0 0-16,3-2 0 0,0-1 0 0,2 5 0 15,0 0-176-15,0 0 176 0,0 0-208 0,23-45 80 16,-23 45-448 0,0 0-96-16,0 0-16 0,44-41-11152 0,-44 41-2224 0</inkml:trace>
  <inkml:trace contextRef="#ctx0" brushRef="#br0" timeOffset="95541.29">23712 9774 25791 0,'-2'2'1152'0,"0"-2"224"0,1 0-1104 0,0 0-272 15,0 2 0-15,-1 0 0 0,1 1 2400 0,-1-2 416 16,-2 2 96-16,-1 2 16 0,1 3-1216 0,1 1-240 16,0-3-64-16,1 1 0 0,0 4-832 0,1-5-192 15,1 4-16-15,1-2-16 0,1 0-160 0,-1 0-16 16,3 0-16-16,-2 1 0 0,2 1-160 0,1 0 0 16,1-8 0-16,-6-2 0 0,0 0 0 0,0 0 0 15,38-2 0-15,-38 2 0 0,0 0-304 0,0 0 16 16,44-26 0-16,-44 26 0 0,0 0-32 0,0 0-16 0,33-41 0 0,-33 41 0 15,0 0 16-15,0 0 16 0,0 0 0 0,0 0 0 16,17-51 304-16,-17 51 0 0,0 0-128 0,0 0 128 16,0 0 0-16,0 0 272 0,0 0-48 0,0 0-16 15,0 0 48-15,0 0 0 0,0 0 0 0,-5-9 0 16,7 12 0-16,-1 3 16 0,1 2 0 0,1 1 0 16,0 0-112-16,0 1-32 0,-1 1 0 0,2-1 0 15,0 0-128-15,-2 0 128 0,2 2-128 0,-2-2 128 16,2 0-128-16,-1 1 0 0,-1-1 0 0,2-4 0 15,0 1 0-15,-1-1 0 0,2-2 0 0,-1-2-176 32,1-2-480-32,-1 0-112 0,-4 0 0 0,0 0-17472 0</inkml:trace>
  <inkml:trace contextRef="#ctx0" brushRef="#br0" timeOffset="95735.28">23941 9800 17503 0,'1'2'768'0,"-1"1"176"0,1-3-752 0,1 1-192 15,-1-1 0-15,-1 0 0 0,1 0 2896 0,2 3 560 16,1-3 96-16,3 2 32 0,0-2-704 0,0 0-144 16,-7 0-32-16,0 0 0 0,0 0-1840 0,47-9-368 15,-47 9-80-15,0 0-16 0,46-12-272 0,-46 12-128 16,0 0 0-16,51-14 128 0,-51 14-128 0,0 0 0 0,51-12 0 0,-51 12 0 16,0 0-256-16,45-16-48 0,-45 16 0 0,0 0-11856 31,0 0-2384-31</inkml:trace>
  <inkml:trace contextRef="#ctx0" brushRef="#br0" timeOffset="95967.91">24135 9634 11967 0,'-1'0'528'0,"0"0"112"0,1 0-512 0,0 0-128 0,0 1 0 0,0-1 0 16,0 3 3296-16,1-1 624 0,0 2 128 0,0 2 32 15,2 4-432-15,-1-1-96 0,2 1-16 0,-2 2 0 16,2 0-2176-16,0 0-432 0,1 2-96 0,-2 2 0 15,2 1-400-15,0 1-80 0,0 1-16 0,0 0 0 16,0 2-144-16,1-1-48 0,-1-1 0 0,0-3 0 16,1 2-144-16,1-2 0 0,-1-3 0 0,-1-1 0 15,0-2 0-15,1-4-256 0,0 0 64 0,0-2 16 16,2 0-704-16,-1-2-144 0,2 0-16 0,-9-2-17200 16</inkml:trace>
  <inkml:trace contextRef="#ctx0" brushRef="#br0" timeOffset="96160.93">24416 9806 13823 0,'0'3'1216'0,"0"-1"-960"15,0-1-256-15,0 2 0 0,0-2 2848 0,0 1 528 16,-2 5 96-16,1-1 32 0,1 4-352 0,0 2-64 0,0 0-16 0,1-2 0 16,1 0-1744-16,0-1-368 0,1-3-64 0,-2-2 0 15,3 4-608-15,-2-4-112 16,1 2-32-16,-1-3 0 0,0-3-144 0,0 0 0 15,0-3 0-15,-2 3 0 16,0 0-928-16,0 0-160 0,0 0-48 0,15-57-16016 0</inkml:trace>
  <inkml:trace contextRef="#ctx0" brushRef="#br0" timeOffset="96309.27">24418 9489 13823 0,'-5'-3'608'0,"3"3"128"15,-1 0-592-15,2 0-144 0,0 0 0 0,1 1 0 16,-1 1 2544-16,1 1 464 0,-2 1 112 0,1 2 16 15,1 1-256-15,1 2-32 0,1 0-16 0,0-3 0 16,2-1-1584-16,1 1-320 0,0-1-64 0,2-1-16 16,0 2-848-16,2-4-256 0,2 2-16 0,0 0-10928 15,2-2-2192-15</inkml:trace>
  <inkml:trace contextRef="#ctx0" brushRef="#br0" timeOffset="96670.92">24711 9723 23039 0,'-10'4'1024'0,"5"-2"192"0,0 2-960 0,1 0-256 16,0-2 0-16,1 1 0 0,-2-2 2368 0,-2 4 416 15,-4 5 96-15,-4 0 0 0,-1 2-1024 0,2 0-224 16,2-2-32-16,2 0-16 0,3 0-1008 0,2 1-192 16,2-1-32-16,2-2-16 0,2 0-192 0,2 1-144 15,0 1 192-15,2-3-192 0,3-1 128 0,0 1-128 16,1-3 0-16,2 1 0 0,2 0 0 0,-1-5 0 15,-12 0 0-15,0 0 0 0,43-6 0 0,-43 6-176 16,0 0 176-16,45-22-208 0,-45 22-128 0,0 0-32 0,0 0 0 0,44-45 0 16,-44 45 16-16,0 0 0 0,0 0 0 15,0 0 0-15,11-53-16 0,-13 43 0 0,-3 4 0 0,-1-2 0 16,0 1 368-16,-1 1 0 0,0 0 0 0,-2-1 0 16,2 0 160-16,-1-3 96 0,2 2 32 0,0 0 0 15,2 0-96-15,1-2-32 0,-1 4 0 0,3-3 0 16,1 9-160-16,0 0 0 0,0 0 0 0,0 0-176 15,0 0-96-15,0 0-32 0,0 0 0 0,29-47-10704 16,-29 47-2160-16</inkml:trace>
  <inkml:trace contextRef="#ctx0" brushRef="#br0" timeOffset="97037.15">24941 9742 13823 0,'-3'10'1216'0,"1"-7"-960"0,0 0-256 0,1 1 0 0,1-1 1472 0,-2 0 240 15,2 0 48-15,-1 2 16 0,0 5 512 0,-2 3 96 16,2-1 32-16,0 2 0 0,0-5-1136 0,-1 0-240 16,4-3-32-16,-1 1-16 0,0-6-608 0,2 1-112 15,0-2-16-15,-3 0-16 0,0 0 128 0,0 0 16 16,0 0 16-16,30-57 0 0,-30 57 0 0,0 0 0 16,0 0 0-16,30-60 0 0,-30 60-176 0,0 0-32 15,23-53-16-15,-23 53 0 0,0 0 64 0,0 0 16 16,27-61 0-16,-27 61 0 0,0 0 304 0,0 0 64 0,0 0 16 0,35-47 0 15,-35 47-272-15,0 0-48 0,0 0-16 0,0 0 0 16,0 0-48-16,41-4-16 16,-36 10 0-16,0 1 0 0,-2 3 0 0,2-1 0 15,-1 4 0-15,0-1 0 0,1 4-48 0,-2-2-16 0,1 1 0 16,0-3 0-16,-2 2 16 0,1 0 0 0,-2 0 0 16,-1 1 0-16,0 1 0 0,-1-2 16 0,-2-2 0 15,2 0 0-15,-1 1-80 0,-2-3 0 0,3 2-128 0,-1-6 192 16,1 2-192-16,1-3-128 0,0-2 128 0,1 0-208 31,2-2-480-31,-1-1-80 0,-2 0-32 0,0 0-18400 0</inkml:trace>
  <inkml:trace contextRef="#ctx0" brushRef="#br0" timeOffset="98404.62">20592 10729 14735 0,'2'-7'1312'0,"-2"0"-1056"16,0 4-256-16,-2 3 0 0,2 0 2048 0,2-2 368 15,-1-2 64-15,-1-2 16 0,0 6 896 0,0 0 192 16,0 0 48-16,0 0 0 0,0 0-1872 0,-1-26-368 16,-1 30-80-16,0 2-16 0,-1 1-720 0,1 5-128 15,-1-3-48-15,1 4 0 0,1-1-192 0,-2 2-32 16,2 1-16-16,0-2 0 0,1 2 16 0,0-1 0 15,1-2 0-15,0-2 0 0,2 2-176 0,2-3 128 16,1 1-128-16,2-4 128 0,2 1-128 0,1 0 0 16,-11-7 0-16,0 0 0 0,43 2 0 0,-43-2 0 15,0 0-144-15,0 0 144 0,60-18 0 0,-60 18-128 16,0 0 128-16,0 0 0 0,0 0-352 0,46-35 32 16,-46 35 16-16,0 0 0 0,0 0 144 0,0 0 32 0,0 0 0 0,0 0 0 15,0 0 128-15,0 0 0 0,0 0 0 16,0 0 0-16,0 0 0 0,0 0 0 0,16 6 0 0,-15-2 0 15,-1 1 0-15,1 1 0 0,2 1 0 0,-1 0 0 16,1-1 0-16,1 0 0 0,-1 0 0 0,2-2 0 16,0 2 0-16,0-4 0 0,3 2 0 0,-8-4 0 15,0 0 0-15,0 0 0 0,0 0 0 0,0 0 0 16,42 0 0-16,-42 0 0 0,0 0 0 0,0 0 0 16,0 0 0-16,0 0 0 0,47-43 0 0,-47 43 0 15,0 0 0-15,0 0 0 0,0 0 128 0,32-52-128 16,-32 52 176-16,0 0-48 0,0 0 0 0,5-38 0 15,-5 38 32-15,-3-21 0 0,-1 7 0 0,1 3 0 0,-2 0 32 0,-1 0 0 16,-1-1 0-16,3 4 0 16,-3-1-64-16,0 2 0 0,1 1 0 0,0-1 0 0,-1 1 48 0,1 3 0 15,1 0 0-15,0-1 0 0,2 4-48 0,0-2 0 16,2 1 0-16,0 1 0 0,1 0-128 0,0-2 0 16,1 2 0-16,0 0 0 0,2 0-208 0,-1 0-32 15,-2 0 0-15,0 0 0 16,0 0-368-16,0 0-80 0,0 0-16 0,0 0 0 15,31 12-368-15,-25-9-80 0,2 3 0 0,0 4-16560 16</inkml:trace>
  <inkml:trace contextRef="#ctx0" brushRef="#br0" timeOffset="98703.69">21143 11114 25791 0,'0'3'1152'0,"0"-3"224"0,0 0-1104 0,0-3-272 0,0 3 0 0,0-3 0 16,0-1 1840-16,1-2 304 0,-1 6 64 0,0 0 16 16,11-53-288-16,-11 53-48 0,15-54-16 0,-15 54 0 15,17-64-976-15,-17 64-208 0,25-78-48 16,-12 36 0-16,-13 42-96 0,26-78-32 0,-26 78 0 0,24-73 0 16,-24 73-192-16,17-60-32 0,-17 60-16 0,14-53 0 15,-14 53-96-15,12-43-32 0,-12 43 0 0,0 0 0 16,20-53-144-16,-20 53 192 0,0 0-192 0,0 0 192 0,21-43-192 0,-21 43 0 15,0 0 0-15,0 0 0 0,0 0 0 0,0 0 0 16,0 0 128-16,0 0-128 0,0 0 0 0,0 0 0 16,0 0 0-16,0 0 0 0,-6-4-448 0,1 11 48 15,1-4 0-15,-1 2 0 16,3-1-560-16,-1 0-128 0,1-2 0 0,2 1-17840 16</inkml:trace>
  <inkml:trace contextRef="#ctx0" brushRef="#br0" timeOffset="101076.71">22249 11070 7359 0,'0'0'656'0,"0"0"-528"0,0 0-128 0,0 2 0 15,0-4 1904-15,2 4 336 0,-1-2 80 0,1 2 16 16,1 0 928-16,0-2 176 0,-3 0 32 0,0 0 16 15,0 0-736-15,0 0-128 0,0 0-48 0,39-41 0 16,-39 41-1424-16,0 0-304 0,21-44-48 0,-21 44-16 16,0 0-464-16,18-47-112 0,-18 47-16 0,0 0 0 0,0 0-16 0,20-49-16 15,-20 49 0-15,0 0 0 0,0 0-160 0,0 0 160 16,0 0-160-16,0 0 160 16,0 0-160-16,0 0 0 0,0 0 0 0,0 0 128 15,0 0 0-15,0 0-128 0,17 10 192 0,-17 4-64 16,0 3-128-16,-1 3 128 0,1 2-128 0,-1 1 128 0,2 1-128 15,-1 1 0-15,0 2 0 0,1 3 0 0,-1 2 0 0,0 0 0 16,0-1 0-16,0-1 0 0,-1-3 0 0,-1-1 0 16,-1 0 0-16,1-1 0 0,-1-6-128 0,0 5 128 15,-2-2 0-15,0-2 0 0,0 0 0 0,-1-5 0 16,2-5 0-16,0-4 0 0,2-4 0 0,-1-6 0 16,1-2 0-16,2 6 0 0,-2-31 0 0,2 31 0 15,0-48 0-15,0 48 0 0,5-59 0 0,-2 24 0 16,-3 35 0-16,7-69 128 0,-3 33-128 0,-4 36 160 15,7-69-160-15,-7 69 160 0,8-66 0 0,-8 66 0 0,7-44 0 0,-7 44 0 16,13-45 16-16,-13 45 0 0,17-49 0 16,-17 49 0-16,0 0-32 0,30-57 0 0,-30 57 0 0,0 0 0 15,0 0-144-15,38-40 128 0,-38 40-128 0,0 0 128 16,0 0-128-16,0 0 0 0,48-21 0 16,-48 21 0-16,0 0 0 0,17 7 128 0,-12-4-128 0,0 2 0 15,-1-1 144-15,0 2-144 0,0 0 160 0,-1 2-160 16,1 0 0-16,-2 1 0 0,1 1 0 0,-3 2 0 15,1-2 0-15,-2 0 0 0,0 2 0 0,-3-2 0 0,-1 3 0 0,0-5 0 16,1 2 0-16,-1-4 0 16,-1 4 0-16,-1-4 0 0,-2 4 0 0,0-1 0 15,0-2 0-15,-1 2 0 0,-1-3 0 0,1 0 0 16,0-1 0-16,1 0 0 0,2-1 0 0,-1-1 0 16,3-3 0-16,3 3 0 0,-1 0 0 0,2-3 0 0,2 0 0 15,1-3 0-15,0 1 0 0,2 1 0 0,-4 1 0 16,0 0 0-16,0 0 0 0,0 0 0 0,0 0 0 0,0 0 0 15,46-3 0-15,-46 3 0 0,0 0 0 0,0 0 0 16,48-4 0-16,-48 4 0 0,0 0 0 0,0 0 0 16,48-10 0-16,-48 10 0 0,0 0 0 0,0 0 0 15,0 0-128-15,47-14 128 16,-47 14-768-16,0 0-112 0,0 0-16 0,0 0-18272 0</inkml:trace>
  <inkml:trace contextRef="#ctx0" brushRef="#br0" timeOffset="101538.1">22969 10867 13855 0,'-1'-2'0'0,"-1"-1"0"15,1 2 0-15,1 1 0 0,-1 0 0 0,0-3 0 0,0 0 0 0,-3-1 0 16,0-5 0-16,-1 3-160 16,1-3 160-16,1 2 0 0,-1 1 0 0,0 0 0 15,1 2 768-15,-2-2 208 0,0 2 48 0,0-1 32 0,1 4 1408 0,-1-4 288 16,0 4 48-16,-1-2 16 0,0 3 192 0,1 0 16 15,0-2 16-15,1 2 16 0,2-1-640 0,-1 1-128 16,3 0-32-16,1 0 16 0,2 0-1312 0,1 0-256 16,2 0-48-16,-1 0 0 0,1 0-384 0,3 0-80 15,-9 0 0-15,0 0 0 0,0 0 0 0,42-3 0 16,-42 3 0-16,0 0 0 0,0 0-192 0,0 0 0 16,48-4 0-16,-48 4 0 0,0 0-240 0,0 0 16 15,0 0 0-15,41-3 16 0,-41 3-32 0,0 0 0 16,0 0 0-16,0 0 16 0,0 0-32 0,0 0-16 0,0 0 0 0,0 0 16 31,0 0-576-31,0 0-128 0,0 0 0 0,0 0 0 16,0 0-1360-16,0 0-272 0</inkml:trace>
  <inkml:trace contextRef="#ctx0" brushRef="#br0" timeOffset="101872.02">22838 10930 11743 0,'1'0'512'0,"0"0"128"0,1 0-512 0,-1 0-128 0,0 0 0 0,0 0 0 16,1 0 1872-16,0 0 368 0,-2 0 64 0,0 0 0 15,0 0 704-15,0 0 128 0,0 0 16 0,51-17 16 16,-51 17-864-16,0 0-160 0,0 0-32 0,0 0-16 0,50-11-1024 0,-43 11-208 15,-1 0-32-15,0 0-16 0,1 0-368 0,1 0-80 16,-1 1-16-16,-7-1 0 0,0 0-176 0,26 2-48 16,-26-2 0-16,0 0 0 0,0 0-128 0,0 0 0 15,38 4 0-15,-38-4 0 0,0 0 0 0,0 0 0 16,0 0 0-16,0 0 0 0,0 0-336 0,0 0 0 16,0 0 0-16,0 0 0 15,0 0-1344-15,45-28-272 0,-45 26-48 0,0 0-14832 16</inkml:trace>
  <inkml:trace contextRef="#ctx0" brushRef="#br0" timeOffset="103802.01">23425 10558 15663 0,'-1'-3'1392'0,"0"2"-1120"0,1 1-272 0,0 0 0 15,0 0 2320-15,-1 0 416 0,-1-2 80 0,1-1 0 16,-1-2 288-16,0 0 48 0,1 2 16 0,0-4 0 15,0 1-1696-15,1 6-352 0,0 0-64 0,0 0-16 16,0-22-560-16,0 22-112 0,0 0-32 0,0 0 0 16,0 0-80-16,0-22-32 0,0 18 0 0,-2 4 0 15,2-2 0-15,0 2 0 0,0 2 0 0,-1 2 0 16,0-2-16-16,-2 2 0 0,2-2 0 0,0 3 0 16,0 2-80-16,-1 1-128 0,1 1 176 0,0-2-176 15,1 2 144-15,0-2-144 0,1 6 0 0,-1-1 144 16,1 0-144-16,2 2 0 0,-1 2 0 0,1-1 0 15,-1 1 0-15,0-7 0 0,0-3 0 0,-1 5 0 16,1 6 0-16,-2 1 0 0,1-2 0 0,0-1 0 0,-1-6 0 0,1 0 0 16,-1-3 0-16,0-2 0 0,0-2 0 0,0 2 0 15,0-4 0-15,0 0 0 0,0 0 0 0,0 0 0 16,-2-16 0-16,1 20 0 0,-1-2 0 0,0 2 0 16,-1-4 0-16,1 0 0 0,-1 0-128 15,1 0 128-15,1 4 0 0,-2-2 0 0,1-4 0 0,1 2 0 0,-1 2 0 0,1-2 0 0,0 0 0 0,0 0 0 31,1 0 0-31,0 0 0 0,0-2-128 0,0 2 128 16,1 2 0-16,-1 1 0 0,1 0 0 0,-1-1 0 16,0 0 0-16,0 1 0 0,0-3-320 0,0 0 64 15,0 0 16-15,0 1 0 0,0-1-80 0,0 0-32 16,0-1 0-16,0-2 0 16,0 3-160-16,0-4-16 0,0 2-16 0,0 1 0 15,0 1-848-15,0-3-160 0,0-1-48 0,1 4 0 16,-1 2-640-16,0 0-144 0,2-2-32 0,-2 0 0 15,0-2 1376-15,0 2 272 0,0 2 48 0,0-2 16 0,-2 0 832 0,2 0 192 0,-1 3 16 0,0-2 16 16,1 1 688-16,-1 2 144 0,-1 2 32 0,1-3 0 16,0 0-176-16,0-3-16 0,-2 4-16 0,2-1 0 15,0-1-208-15,-1 2-32 0,1 0-16 0,1-2 0 16,-1 2-240-16,1-4-64 0,0 0 0 0,0 0 0 16,0 0-128-16,1-3-48 0,2 2 0 0,-3 1 0 15,0 0-32-15,0 0-16 0,0 0 0 0,0 0 0 0,0 0-16 0,0 0 0 16,57-15 0-16,-57 15 0 15,0 0-16-15,0 0 0 0,0 0 0 0,0 0 0 16,55-10 0-16,-55 10-16 0,0 0 0 0,0 0 0 16,48-6 16-16,-48 6 16 0,0 0 0 0,0 0 0 0,57-10-16 0,-57 10-16 15,0 0 0-15,0 0 0 0,60-10-176 0,-60 10 192 16,0 0-192-16,45-15 192 0,-45 15-192 0,0 0 0 16,0 0 0-16,0 0 128 0,47-26-128 0,-47 26 0 15,0 0 0-15,0 0 0 0,0 0 0 0,0 0 0 16,0 0 0-16,0 0 0 0,0 0 0 0,0 0 0 15,0 0 0-15,0 0 0 0,0 0 0 0,0 0 0 16,0 0 0-16,0 0 0 16,0 0-432-16,0 0-64 0,0 0-16 0,0 0 0 15,0 0-1616-15,0 0-336 0</inkml:trace>
  <inkml:trace contextRef="#ctx0" brushRef="#br0" timeOffset="104090">23621 10510 11055 0,'-3'-3'480'0,"2"1"112"0,1 0-464 0,0 0-128 0,0 2 0 0,0 0 0 16,0 0 3280-16,1 0 640 0,2 0 128 0,-1 0 32 0,2 2-352 0,-1 5-64 16,1-1-16-16,-1 4 0 0,0 2-2160 0,1 2-432 15,-3 1-96-15,2 1 0 16,-1 6-336-16,0 0-64 0,0-2-16 0,-1 1 0 15,2 1-224-15,-2-3-32 0,0-3-16 0,-1 0 0 0,3 0-272 0,-3-4 0 16,1 4 128-16,0-3-128 16,0-3 0-16,1-2 0 0,-1 0 0 0,-1 0 0 15,1-1 0-15,-1-4-192 0,0 3 192 0,0-3-192 16,0 1-544-16,0-3-96 0,-1 1-32 0,0-2 0 16,-1 0-1312-16,0 3-256 0</inkml:trace>
  <inkml:trace contextRef="#ctx0" brushRef="#br0" timeOffset="104468.7">23309 11029 14735 0,'-1'3'640'0,"1"-3"160"0,0 0-640 0,0 0-160 0,1 0 0 0,0 0 0 16,2 0 2512-16,-3 0 480 0,0 0 80 0,0 0 32 15,0 0 384-15,66-28 80 0,-66 28 16 0,50-19 0 16,-50 19-2048-16,51-17-384 0,-51 17-96 0,49-16-16 16,-49 16-336-16,48-11-64 0,-48 11 0 0,0 0-16 15,62-3-288-15,-62 3-48 0,40 3-16 0,-40-3 0 16,38 9-272-16,-38-9 160 0,36 6-160 0,-36-6 128 15,0 0-128-15,46 6 0 0,-46-6 0 0,0 0 0 16,40 4 0-16,-40-4 0 0,0 0 0 0,0 0 0 16,0 0 0-16,47-1 0 0,-47 1 0 0,0 0 0 0,0 0-320 0,0 0 16 15,0 0 0-15,0 0 0 16,0 0-576-16,0 0-112 0,0 0-32 0,0 0-11632 16,0 0-2320-16</inkml:trace>
  <inkml:trace contextRef="#ctx0" brushRef="#br0" timeOffset="104957.03">23654 11139 20271 0,'-2'6'896'0,"0"-2"192"0,1-2-880 0,0 0-208 15,0 0 0-15,1 1 0 0,-2-2 2096 0,1 3 368 0,1 1 80 16,-2 4 16-16,-1 0-416 0,2 1-80 0,-2 0-16 0,0-1 0 15,0-2-1008-15,0-1-208 0,0 3-32 0,1-3-16 16,-1-2-400-16,2-1-64 0,0 1-32 0,1-1 0 16,0-1-160-16,1-1-128 0,0 2 144 0,2-3-144 15,-1 0 144-15,2 2-144 0,-4-2 128 0,0 0-128 16,0 0 128-16,0 0-128 0,0 0 0 0,36 1 128 16,-36-1 0-16,0 0 0 0,31 5 0 0,-31-5 0 15,0 0-128-15,32 8 160 0,-32-8-160 0,0 0 160 16,29 6-160-16,-29-6 0 0,18 9 0 0,-11-3 128 15,1 1-128-15,-2-1 0 0,0 1 0 0,-2-1 0 16,-1 0 0-16,-1 1 0 0,0 2 0 0,-1-2 0 16,-1 5 0-16,0-5 0 0,-1 3 0 0,0-1 0 0,-2-1 0 0,1 2 128 15,-1-4-128-15,1 2 0 16,-1-2 0-16,1-1 0 0,-1-1 0 0,1-1 0 0,-2 1 0 0,-1 1 0 16,-1-1 0-16,0-2 0 0,-1 2 0 0,-1-2 0 15,1 2 0-15,-1-3 0 0,-2 4 0 0,-2-4 0 16,-2 4 0-16,1-1 0 0,-1-1-208 0,8-2 80 15,2 1 128-15,-1-2-208 0,0 0 80 0,1 0 128 0,-4 3-208 0,-2-6 80 16,-1 3 128-16,-3-3-160 16,2 0 160-16,2 1-160 0,5 0-96 0,-1 2-32 15,1-6 0-15,1 0 0 16,1-3-672-16,1 2-144 0,2 7-32 0,0 0 0 16,0 0-1232-16,7-38-256 0</inkml:trace>
  <inkml:trace contextRef="#ctx0" brushRef="#br0" timeOffset="105301.28">23653 11181 10479 0,'-1'0'224'0,"-1"0"48"0,2 0 16 0,0 0 16 0,0 0-304 0,0-1 0 0,0 1 0 0,0-3 0 16,0 3 3200-16,0 0 592 0,0 0 112 0,0 0 32 15,0 0-1024-15,0 0-208 0,0 0-32 0,0 0-16 16,47-34-816-16,-47 34-176 0,0 0-16 0,0 0-16 16,0 0-832-16,47-16-160 0,-47 16-48 0,0 0 0 15,0 0-224-15,0 0-48 0,44-4-16 0,-44 4 0 16,0 0-112-16,0 0 0 0,0 0-16 0,0 0 0 16,37 4-176-16,-31-4 0 0,-6 0 144 0,0 0-144 0,0 0 0 0,0 0 0 15,0 0 0-15,0 0 0 0,0 0 0 0,0 0 0 16,47-9 0-16,-47 9 0 0,0 0-304 0,0 0-80 15,0 0 0-15,0 0-16 16,0 0-464-16,0 0-96 0,0 0 0 0,0 0-16 16,0 0-816-16,0 0-176 0,0 0-16 0,0 0-8400 15,0 0-1680-15</inkml:trace>
  <inkml:trace contextRef="#ctx0" brushRef="#br0" timeOffset="107313.72">24761 10848 11055 0,'0'0'976'0,"0"0"-784"0,0 0-192 0,-5-6 0 16,2 6 2608-16,2-2 464 0,-1 1 112 0,-2-2 16 15,-1-1 544-15,0-1 112 0,1 2 32 0,2 3 0 16,1 0-2080-16,1 2-400 0,1 4-96 0,1-4-16 15,-2-2-768-15,0 0-144 0,11 17-48 0,-7-3 0 16,0-2-48-16,0 2-16 0,-1 0 0 0,1 0 0 16,-2 1-112-16,0-2-32 0,0 2 0 0,-1-2 0 15,1-1-128-15,-2 2 0 0,-2-5 0 0,1 0 0 16,0-1 0-16,0-2 0 0,-1 0 0 0,1-1 0 16,0-1 0-16,1-4 0 0,-1 0 0 0,1 0 0 15,0 0-192-15,0 0 192 0,0 0-192 0,0 0 192 16,10-41-192-16,-10 41 192 0,0 0-192 0,26-57 192 0,-26 57 0 0,0 0 0 15,38-57 0-15,-38 57 0 0,0 0 0 0,37-45 0 16,-37 45 0-16,0 0 0 0,0 0 192 0,0 0-32 16,0 0-16-16,49-28 0 0,-49 28 48 0,0 0 16 15,0 0 0-15,0 0 0 0,21 12-48 0,-19-8-16 16,0 5 0-16,1-3 0 0,-2 4-144 0,1 0 128 16,0 0-128-16,-1 0 128 0,-1 1-128 0,1-1 0 15,-1 2 0-15,1 0 0 0,-1 2 0 0,2 1 0 16,-2 1 0-16,1 0 0 0,-1-4 0 0,1-2 0 0,0 0 0 0,-1-1 0 15,1 1 0-15,2-3 0 16,-1 2 0-16,1-1 0 0,-1-4-128 0,0 2-16 0,0-2 0 16,2 0 0-1,0 1-512-15,-1-4-112 0,-3-1 0 0,0 0-12016 0,0 0-2384 0</inkml:trace>
  <inkml:trace contextRef="#ctx0" brushRef="#br0" timeOffset="107580.54">25144 10783 23039 0,'-6'5'1024'0,"3"-4"192"0,2 2-960 0,0-3-256 0,1 0 0 0,0 0 0 16,0 2 2464-16,1-2 448 0,2 1 96 0,-1 2 0 0,-2-3-768 0,0 0-176 16,0 0-16-16,25 10-16 15,-25-10-1184-15,0 0-224 0,0 0-48 0,0 0-16 16,0 0-256-16,51-6-48 0,-51 6-16 0,0 0 0 0,0 0-112 0,0 0 0 15,0 0-128-15,45-4 192 0,-45 4-192 0,0 0 0 16,0 0 0-16,0 0 0 0,0 0 0 0,0 0 0 16,0 0-208-16,45-4 64 15,-45 4-576-15,0 0-112 0,0 0-32 0,0 0-17888 16</inkml:trace>
  <inkml:trace contextRef="#ctx0" brushRef="#br0" timeOffset="107813.04">25147 10915 2751 0,'-2'6'256'0,"2"-3"-256"0,0-2 0 0,0 2 0 16,0-3 3568-16,2 0 656 0,-1 0 144 0,-1 0 32 15,0 0-64-15,0 0-16 0,0 0 0 0,0 0 0 16,0 0-2112-16,50-7-416 0,-50 7-96 0,0 0-16 15,0 0-1040-15,0 0-192 0,46-6-64 0,-46 6 0 0,0 0-224 0,0 0-160 0,0 0 192 16,45-3-192 0,-45 3 0-16,0 0 0 0,0 0 0 0,0 0 0 15,0 0-848-15,45-13-176 0</inkml:trace>
  <inkml:trace contextRef="#ctx0" brushRef="#br0" timeOffset="108480.11">25641 10570 19631 0,'-1'-2'864'0,"0"1"192"0,1 1-848 0,0 0-208 16,-2 0 0-16,2 0 0 0,-1 0 2560 0,0 1 480 0,-3 1 96 0,1 2 0 15,-4 5-512-15,2-3-96 16,0 4-32-16,1-3 0 0,0 2-1600 0,0-1-320 16,2 4-64-16,0-1 0 0,1-1-256 0,1-1-64 15,1-2 0-15,1-1 0 0,0 1-192 0,-1 2 144 0,3-3-144 0,0-2 128 16,-1 1-128-16,-3-5 0 0,0 0 0 0,0 0 0 15,0 0 0-15,0 0 0 0,0 0 0 0,0 0 0 16,0 0 0-16,51-9 0 0,-51 9 0 0,0 0 0 16,0 0 0-16,0 0 0 0,0 0 0 0,38 4 0 15,-31 4 0-15,-1-1 0 0,0-1 0 0,0-2 0 16,-6-4 0-16,13 9 0 0,-6 0 0 0,-2 1 0 16,1-1 0-16,0-2 0 0,0-1 0 0,-1 3 0 15,0-3 0-15,0 2 0 0,-1-2 0 0,0 2 0 16,-1-1 0-16,0-3 0 0,-1 1 0 0,0 2 0 0,-1 0 0 0,-1 2 0 15,0-6 0-15,-1 4 0 0,-1-1 0 0,1 0 0 16,0-2 0-16,-2 2 0 0,1 0 0 0,-2-2 0 16,2 1 0-16,-1-2 0 0,1 1 0 0,-1 2 0 15,0-3 0-15,-1 0 0 0,0 1 0 0,-1 1 0 16,-1-1-144-16,1-2 144 0,-1 0 0 0,-1 1-192 16,-1 2 192-16,0-1-160 0,0 0 160 0,-1-2-208 15,1 2 80-15,-1-1 128 0,0 0-192 0,0-1 192 16,0 2-192-16,-1-4 192 0,3 3-128 0,-2-2 128 15,0 1 0-15,2-2 0 0,1 0 0 0,1-2 0 16,0 1 0-16,0-2 128 0,1 3-128 0,0-4 128 16,2 2-128-16,-1-1 128 0,2 2-128 0,0 1 0 15,0-2 0-15,1 1 0 0,-1 1 0 0,1-3 0 16,1 3 0-16,-1-4 0 0,0 4-192 0,0 0 0 0,0 0-16 0,0 0 0 31,0 0-912-31,0 0-176 0,0 0-48 0,0 0-15536 0</inkml:trace>
  <inkml:trace contextRef="#ctx0" brushRef="#br0" timeOffset="108781.03">25655 10564 13823 0,'-3'0'608'16,"2"0"128"-16,1-2-592 0,-1 2-144 0,1-2 0 0,0 2 0 0,0 0 3008 0,0 0 576 16,0 0 128-16,0 0 0 15,0 0-448-15,0 0-80 0,0 0-32 0,0 0 0 0,0 0-1808 0,0 0-384 16,39-28-64-16,-39 28 0 0,0 0-352 0,0 0-64 16,49-19-16-16,-49 19 0 0,0 0-160 0,0 0-48 15,59-22 0-15,-59 22 0 0,0 0-256 0,49-21 0 16,-49 21 0-16,0 0 0 0,51-20-128 0,-51 20-144 15,0 0-32-15,0 0-12672 16,53-19-2528-16</inkml:trace>
  <inkml:trace contextRef="#ctx0" brushRef="#br0" timeOffset="125451.08">17795 9339 3679 0,'0'5'320'0,"1"-4"-320"0,-2-2 0 0,0-3 0 16,1 3 1104-16,-2-1 160 0,-1 2 16 0,-3 0 16 16,-2-3 784-16,-1 0 160 0,-3 1 16 0,0 0 16 15,-2 0-288-15,1 2-64 0,-1 0-16 0,-1-2 0 16,1-6-288-16,-1-2-48 0,1 4-16 0,-1-3 0 15,2 3-368-15,-1 2-80 0,0 2-16 0,0 1 0 0,0 2-128 16,-1 1-48-16,2 1 0 0,-1 1 0 16,3 2-256-16,-3 0-48 0,1 4-16 0,-1 0 0 15,2 5-272-15,-1-2-48 0,5 0-16 0,-1 3 0 16,0 2-112-16,3-2-16 0,2-3-128 0,1-1 192 16,0 4-192-16,2 3 0 0,1 3 0 0,0 4 0 0,1 9 0 15,1-1 128-15,-1 4-128 0,1 0 0 0,-1 0 0 0,2-2 176 16,1 3-176-16,-1-4 160 0,1-3-160 0,1 3 160 15,1 3-160-15,3 7 160 0,1-1-160 0,1 1 0 16,0-2 0-16,1-2 0 0,1-3 0 0,0-2 0 16,1-1 0-16,0-2 0 0,-1-1 0 0,1 3 0 15,-1-4 0-15,0-2 0 0,0 2 0 0,1 1 0 16,1 5 0-16,0-1 0 0,-1 1 0 0,0-4 0 16,0-1 0-16,-3-1 0 0,0 0 0 0,-1-3 0 0,-2 0 0 0,1-4 0 15,-1 1 0-15,-1-3 0 16,-1-4 0-16,0 1 0 0,-2-3 0 0,0 0 0 15,-1 4 0-15,1 1 0 0,-1-1 0 0,-1-2 0 16,1 2 0-16,-1 1 0 0,1 1 0 0,0 3 128 0,1-3-128 0,0 1 0 16,1-5 0-16,1-2 0 0,0 0 128 15,1-3-128-15,1-1 0 0,2-2 0 0,0 0 0 16,-1-1 0-16,1-2 0 0,1-1 0 0,3 0 0 0,-3-3 0 16,-1 0 0-16,1 1 0 0,2 0 0 0,1 1 0 15,4 1 0-15,-2 1 0 0,2 2 0 0,1-1 0 16,-2 3 0-16,2-1 0 0,-1-1 0 0,2 1 0 15,0-1 0-15,1 1 0 0,0-1 0 0,2-3 0 16,-2 1 0-16,2-3 0 0,1 2 0 0,1 0 0 0,2 0 0 16,-1 3 0-16,2-2 0 0,-2 2 0 15,-2 1 0-15,1-1 0 0,1 2 0 0,1 0 0 16,-1 3 0-16,1-2 0 0,1 3 0 0,-1-2 0 16,0 0 0-16,0-5 0 0,2 0 0 0,-3-2 0 15,0 0 0-15,-26-6 0 0,50 8 0 0,-50-8 0 0,55 2 0 16,-55-2 0-16,57-4 0 0,-57 4 0 0,51-3 0 0,-51 3 0 0,59-7 0 15,-59 7 0-15,61-6 0 0,-61 6 0 0,59 0 0 16,-59 0 0-16,58 4 0 0,-58-4 0 16,57 10 0-16,-29-4 0 0,0 3 0 0,0-3 0 15,1 4 0-15,-4-4 0 0,-3-2 0 0,-22-4 0 16,51 8 0-16,-51-8 0 0,64 4 0 0,-64-4 0 0,69-6 0 0,-69 6 0 16,73-12 0-16,-73 12 0 0,70-13 0 0,-70 13 0 15,63-7 0-15,-63 7 0 16,60-3 0-16,-60 3 0 0,51 3 0 0,-27 0 0 15,0 4 0-15,2 0 0 0,1 4 0 0,1-1 0 16,-2 0 0-16,-2 2 0 0,2-2 0 0,-1 0 0 0,0 1 0 16,0 0 0-16,-2 2 0 0,-1-2 0 0,-1-1 0 0,0-4 0 15,-1 1 0-15,0 0 0 0,-2-1 0 0,3 0 0 16,0-4 0-16,0 2 0 0,-21-4 0 0,40 6 0 16,-40-6 0-16,0 0 0 0,52 1 0 0,-52-1 0 15,43 0 0-15,-43 0 0 0,45 5 0 0,-45-5 0 16,44 4 0-16,-44-4 0 0,46 3 0 0,-46-3 0 15,43 3 0-15,-23 0 0 0,0-2 0 0,-20-1 0 16,0 0 0-16,63-1 0 0,-63 1 0 0,0 0 0 16,64-5 0-16,-64 5 0 0,0 0 0 0,62-4 0 15,-62 4 0-15,46-2 0 0,-46 2 0 0,46 2 0 0,-46-2 0 0,45 0 0 16,-45 0 0-16,45 3 0 0,-45-3 0 0,46 3 0 16,-46-3 128-16,48 3-128 0,-48-3 0 0,44-3 0 15,-44 3 0-15,50 0 0 0,-50 0 0 0,52-2 0 16,-52 2 0-16,49-1 0 0,-49 1 0 0,52-3 0 15,-52 3 0-15,50-4 0 0,-50 4 0 0,54-5 0 16,-54 5 0-16,53-7 0 0,-53 7 0 0,55 0 0 16,-55 0 0-16,54-6 0 0,-54 6 0 0,51-4 0 15,-51 4 0-15,45 0 0 0,-45 0 0 0,55 0 0 16,-55 0 0-16,49-2 0 0,-49 2 0 0,50-4 0 0,-50 4 0 16,57-4 0-16,-29 8 0 0,-28-4 0 0,57-6 0 0,-57 6 0 15,59-6 0-15,-59 6 0 16,56-4 128-16,-56 4-128 0,53 0 0 0,-53 0 0 0,53 0 0 0,-53 0 128 15,50 0-128-15,-50 0 0 0,48 4 0 0,-48-4 0 16,54 0 0-16,-54 0 0 16,65 2 128-16,-65-2-128 0,68-6 0 0,-68 6 0 0,65-5 0 15,-65 5 0-15,65 2 0 0,-65-2 0 0,61 7 0 0,-61-7 0 16,62 0 0-16,-62 0 0 0,47 2 0 0,-47-2 0 16,47 0 0-16,-47 0 0 0,60 0 0 0,-60 0 0 15,64-5 0-15,-64 5 0 0,64-6 0 0,-64 6 128 16,67-7-128-16,-67 7 0 0,64-7 144 0,-64 7-144 15,65-3 0-15,-65 3 0 0,66-3 0 0,-66 3 128 16,57-4-128-16,-57 4 0 0,57 0 0 0,-57 0 0 16,61 0 0-16,-61 0 0 0,58-8 0 0,-58 8 0 15,57-4 0-15,-57 4 0 0,54 0 0 0,-54 0 0 16,48 1 0-16,-48-1 0 0,49-1 0 0,-49 1 0 16,51-6 0-16,-51 6 0 0,0 0 0 0,70-16 0 0,-70 16 0 15,0 0 0-15,81-22 0 0,-81 22 128 0,62-19-128 0,-62 19 0 16,63-16 128-16,-63 16-128 0,62-16 0 0,-62 16 144 15,57-9-144-15,-57 9 0 0,54-3 128 0,-54 3-128 16,54 0 0-16,-54 0 0 0,0 0 0 0,63 0 0 16,-63 0 0-16,49 0 0 0,-49 0 0 0,54-3 0 15,-54 3 0-15,59-4 0 0,-59 4 0 0,58-6 0 16,-58 6 0-16,57-4 0 0,-57 4 0 0,53 4 0 0,-53-4 0 16,52 4 0-16,-52-4 0 0,53 9 0 0,-26-6 0 0,-27-3 0 15,52 9 0-15,-52-9 0 16,49 6 0-16,-49-6 0 0,59 4 0 0,-59-4 0 15,64 6 0-15,-64-6 0 0,68 1 0 0,-68-1 0 16,64 3 0-16,-64-3 0 0,63 2 0 0,-63-2 0 16,65 4 0-16,-65-4 0 0,53 4 0 0,-53-4 0 0,53 5 0 0,-53-5 0 15,58 7 0-15,-28-1 0 0,-2-2 0 16,-28-4 0-16,58 5 0 0,-58-5 0 0,57 3 0 0,-57-3 0 16,53 10 0-16,-27-3 0 0,0-4 0 0,-26-3 0 15,55 6 0-15,-55-6 0 0,52 5 0 0,-52-5 0 16,49 4 0-16,-49-4 0 0,57 0 0 0,-57 0 0 15,62-4 0-15,-62 4 0 0,60-2 0 0,-60 2 0 16,57 0 0-16,-57 0 0 0,48-4 0 0,-48 4 0 16,0 0 128-16,61 0-128 0,-61 0 0 0,0 0 0 15,58 0 0-15,-58 0 0 0,0 0 0 0,0 0 0 16,62-8 128-16,-62 8-128 0,0 0 0 0,0 0 0 0,0 0 0 0,62-23 0 16,-62 23 128-16,0 0-128 0,0 0 0 0,0 0 0 15,48-40 0-15,-43 30 0 0,-5 10 144 0,0 0-144 16,9-35 0-16,-9 23 144 0,-2-1-144 15,1 0 160-15,-3-3-160 0,2-2 160 0,-2 1-160 16,1-2 160-16,-1 0-160 0,0-2 160 0,2 1-160 0,0-5 0 16,1-1 0-16,0-2 128 0,0-1-128 15,1-2 0-15,0-6 0 0,0-2 0 0,0-5 0 0,0 2 0 16,0 5 0-16,0-7 0 0,1-9 0 0,-1-2 0 16,0-4 0-16,0 1 0 0,1 1 0 0,-2 0 0 15,1-2 0-15,-3 2 0 0,2 2 0 0,0 6 0 16,-1 1 0-16,-2 1 0 0,1 2 0 0,-2 4 0 15,0 7 0-15,1-2 0 0,-3 2 0 0,1 2 0 16,0 1 0-16,-1 2 0 0,0-2 0 0,2 8 128 16,2 7-128-16,0 0 0 0,0 0 0 0,-1-5 0 0,1-5 0 15,0-8 0-15,-1-4 0 0,1 0 0 16,1 2 128-16,0 3-128 0,0 1 0 0,0 1 0 0,1 1 0 0,-1 2 0 16,1 3 160-16,0 3-160 0,0-1 192 0,-2 5-192 15,2 2 208-15,-2 0-64 0,2 3-16 0,0 1 0 16,1-2 32-16,-3 0 0 0,2 1 0 0,1 0 0 15,0 0-160-15,0-2 0 0,0 3 0 0,0 1 128 16,0-1-128-16,0-1 0 0,0 3 0 0,0-2 0 16,-1 2 0-16,0-2 0 0,0 2 0 0,-2-3 0 15,1 4 0-15,-2-3 0 0,0 5 0 0,-1-3 0 16,0 4 0-16,-2-3 128 0,-1 1-128 0,1 3 0 16,0-2 128-16,-1 1-128 0,0 1 0 0,-4 2 128 0,-1-5-128 0,-1 3 160 15,1 2-160-15,-3-4 160 16,1 5-160-16,-3-2 128 0,-1 0-128 0,-1 2 128 0,-2 1-128 0,-2-2 0 15,-1 3 144-15,1 0-144 0,-2 0 0 0,0-2 0 16,-3 1 0-16,0 1 128 0,-5-3-128 0,1-1 0 16,2-1 0-16,-1 2 0 0,-2-5 0 0,0 2 0 15,-5 0 0-15,-1-3 0 0,2 2 0 0,0-2 0 16,0 1 0-16,1 0 0 0,2-1 0 0,-2 2 0 0,-4-4 0 16,-1 4 0-16,-2-3 0 0,-2 1 0 0,3 2 0 0,-1 0 0 15,1 1 0-15,1 1 0 16,1 4 0-16,2-4 0 0,-1 4 0 0,-2-2 0 0,-4 2 0 0,-3 1 0 15,-1 0 0-15,0 0 0 0,-4 0 0 0,2 0 0 16,8 0 0-16,-3-2 0 16,-5 2 0-16,-1-4 0 0,-3 1 0 0,-1 3 0 15,-2-3 0-15,-2 0 0 0,2 1 0 0,1 1 0 0,-1-4 0 16,-1 1 0-16,1 3 0 0,-3-2 0 16,0 3 0-16,2 0 0 0,0 3 0 0,-2-2 0 0,-3 3 0 0,-3 1 0 15,0-2 0-15,0 3 0 0,-1 3 0 0,1-3 0 16,-2 2 0-16,5-2 0 0,3 0 0 0,-2-2 0 15,-3-1 0-15,0 0 0 0,2-1 0 0,-1-4 0 16,3-1 0-16,2 2 0 0,5-2 0 0,0-4 0 16,0 1 0-16,-1 0 0 0,2 0 0 0,0 0 0 15,1-3 0-15,1 3 0 0,1-2 0 0,2 5 0 16,3-4 0-16,-2 1 0 0,-3 4 0 0,0-2 0 16,0 4 0-16,-1 0 0 0,0 0 0 0,1 0 0 15,10 1 0-15,-2 2 0 0,-1-1 0 0,-5 0 0 16,2 0 0-16,-1 0 0 0,-1 2 0 0,2-1 0 15,3-3 0-15,1 0 0 0,1 0 0 0,-1 0 0 16,7 0 0-16,-1-3 0 0,0 3 0 0,-3 0 0 0,-3 0 0 0,0 0 0 16,-1 3 0-16,1-3 0 0,2 3 0 15,0-1 0-15,0 3 0 0,1-2 0 0,0 0 0 0,3-2 0 16,1 1 0-16,-2 1 0 0,0-2 0 0,-1 2 0 16,2-1 0-16,-2-2 0 0,1 4 0 0,0-4 0 15,9 0 0-15,-4 0-128 0,-2 1 128 0,-1-2 0 16,-1 1 0-16,2 0 0 0,5 0 0 0,-4 0 0 0,-2 0 0 0,-2 0 0 15,-2 0 0-15,1 0 0 0,2 0 0 0,1 0 0 16,2 0 0-16,1 0 0 0,-2-4 0 0,1 2 0 16,6-2 0-16,-1 1 0 15,-1-3 0-15,-1 3 0 0,0-4 0 0,0 4 0 0,3-2 0 16,-2 1 0-16,2 2 0 0,-4 0 0 0,1 0 0 0,-1 2 0 16,1-3 0-16,0 6 0 0,-3 1 0 15,2-2 0-15,7 0 0 0,-3-2 0 0,-2 2 0 0,0 0 0 16,-1 1 0-16,1 0 0 0,2-3 0 0,-2 3 0 15,0-2 0-15,0 2 0 0,2-6 0 0,3 3 0 16,3-1 0-16,-4 1 0 0,0 0 0 0,-2-1 0 16,1 2 0-16,0-2 0 0,1 1 0 0,1 0 0 15,3 2 0-15,-3 1 0 0,1 0 0 0,-1 1 0 16,-1 2 0-16,-2 3 0 0,3-2 0 0,1 4-128 16,3-4 128-16,0 0 0 0,1 3-144 0,3-1 144 15,2-6 0-15,0 3-144 0,-4 3 144 0,-4-3 0 16,3 2 0-16,-1 0-128 0,2-1 128 0,0-1 0 15,2-3 0-15,1 1 0 0,2 1 0 0,0-1 0 0,1-1 0 16,2 0 0-16,2-2 0 0,-1 2 0 0,-2-1 0 0,1 2 0 16,-1-2 0-16,-2 2 0 0,1-3 0 15,0 2 0-15,2 0 0 0,1 2 0 0,-1-1 0 16,0 2 0-16,0-3 0 0,0 0 0 0,1 1 0 0,0 0 0 16,1-2 0-16,0 2 0 0,1 1 0 0,0-4 0 15,3 2 0-15,0-1 0 0,0-2 0 0,1 0 0 16,1 1 0-16,0-1 0 0,2 0 0 0,0 3 0 15,-1-2 0-15,2 2 0 0,-2-1 0 0,1-1 0 16,-1 2 0-16,1-1 0 0,-1 0 0 0,1 0 0 16,0 2 0-16,-3 1 0 0,1-2 0 0,-1 1 0 0,0 2 0 0,0 0 0 15,-1 1-128-15,1-1 128 16,0 0 0-16,1 0 0 0,-1 0-128 0,0 1 128 16,0-3 0-16,2 3 0 0,-1-2 0 0,2 1-128 0,-1 0 128 0,1-2 0 15,0 2 0-15,0-2 0 16,-1 2 0-16,1 0 0 0,-1 4-128 0,2-2 128 0,-1 2 0 0,-1 0 0 15,1 0-128-15,-1 1 128 0,1 3 0 0,-2-4 0 16,2 0-160-16,-2 2 160 0,-1 4-128 0,1-1 128 16,-1-1-160-16,0 0 160 0,0 2-192 0,2 1 192 15,-2-3-208-15,1-1 64 0,0-3 16 0,3-7 0 16,1 0-320-16,0-8-64 0,3-3-16 0,-1-10-18352 16</inkml:trace>
  <inkml:trace contextRef="#ctx0" brushRef="#br0" timeOffset="135622.53">5615 12533 4607 0,'0'-3'400'0,"0"1"-400"0,0 1 0 0,0 1 0 15,0-3 1232-15,0 3 176 0,1-4 16 0,-1 2 16 16,0-4 960-16,-1 2 192 0,1-2 32 0,-1 0 16 16,-2-3-144-16,1 3-48 0,0 1 0 0,-2-1 0 0,1-1-656 0,-2 1-144 15,0-2-32-15,1 4 0 0,0-2-336 0,-2 2-80 16,-1-1-16-16,1 1 0 16,-1 2-336-16,-1 2-64 0,1 0-16 0,0 2 0 15,-1 2-304-15,-1 1-64 0,1 2-16 0,-2 3 0 16,0 3-112-16,-1 2-16 0,0 1-16 0,0 0 0 15,-2 5-96-15,1 2-16 0,0 2 0 0,-1 3 0 16,2-2-128-16,2 5 0 0,1-2 0 0,0 2 0 0,2 1 0 0,0 0 0 16,2 0 0-16,2-1 0 0,1-6 0 0,-1 1 0 15,2 2 0-15,0 3 0 0,3 5 0 0,1 1 0 16,-1-1 0-16,3-5 0 0,2-3 0 0,-1-3 0 16,2-3 0-16,1-3 0 0,0-8-192 0,1 0 0 15,1 3-16-15,1-4 0 16,0-6-528-16,-13-4-96 15,0 0-32-15,51-8-17312 0</inkml:trace>
  <inkml:trace contextRef="#ctx0" brushRef="#br0" timeOffset="136143.1">5756 12654 11967 0,'-5'12'1072'0,"3"-4"-864"0,-1 0-208 0,2 1 0 15,0-5 2816-15,1-2 528 0,0 2 112 0,-1 6 0 16,1 5 80-16,-2 7 16 0,1 4 0 0,1-4 0 16,0 0-2016-16,1-3-384 0,1 1-96 0,0-2-16 15,0-3-672-15,0 1-144 0,0 0-32 0,-1-2 0 16,2 1-192-16,-3-2 0 0,1 2 0 0,-1-2 0 16,-1 3 0-16,0 0 0 0,-2-4 0 0,1 0 0 15,-1-2 0-15,1-4 0 0,1-3 0 0,-1-4 0 16,2-1 0-16,0-4 0 0,0 6 0 0,0 0 0 15,0 0 0-15,13-44 0 0,-13 44 0 0,0 0 0 16,24-57 160-16,-24 57-16 0,0 0 0 0,36-51 0 16,-36 51 32-16,0 0 0 0,39-38 0 0,-39 38 0 15,0 0 16-15,0 0 0 0,0 0 0 0,56-31 0 0,-56 31-64 0,0 0 0 16,0 0 0-16,41 7 0 0,-32 0-128 0,0 1 0 16,-2-2 144-16,0 4-144 0,-2-1 0 0,0 1 0 15,-1 2 0-15,-3 1 0 0,1 0 0 0,-4 2 0 16,1-1 0-16,-3-2 0 0,2-2 0 0,-3-1 0 15,1 0 0-15,-3 1 0 0,-4 5 0 0,-5-1 0 16,-3 1 0-16,-1-4 0 0,2 0 0 0,-1-5 0 16,2 0 0-16,-2-2-128 0,1-2 128 0,0 0 0 15,2-2 0-15,2-2 0 0,1 1 0 0,4 0 0 16,3 1 0-16,1 0 0 0,2-3 0 0,0 2 0 16,2 1 0-16,2-2 0 0,0 2 0 0,-1 0 0 0,3 2 0 0,-1-1 0 15,3 2 0-15,1-2 0 0,2 0 0 0,-8-1-128 16,0 0-208-16,0 0-48 0,0 0 0 0,61-18 0 31,-61 18-976-31,0 0-208 0</inkml:trace>
  <inkml:trace contextRef="#ctx0" brushRef="#br0" timeOffset="136711.59">6189 12544 9215 0,'-7'2'400'0,"3"-2"96"0,1 0-496 0,2 0 0 16,0 0 0-16,1 0 0 0,0 0 1984 0,0-2 288 15,0 1 64-15,1-2 16 0,-1 1 1136 0,1 0 224 16,2 0 64-16,1 1 0 0,-1 1-1024 0,1 0-208 16,1 3-48-16,0 1 0 0,1 0-1488 0,0 2-304 15,3 3-64-15,-2-2-16 0,3 4-240 0,0 0-32 16,1 2-16-16,0 2 0 0,0-3-128 0,1 0-16 0,0 2-16 15,0 1 0-15,1-2-176 0,-1 2 160 0,-1 1-160 0,-1 0 160 16,1 3-160-16,-1 3 128 0,-3 0-128 0,0-3 128 16,-2 1-128-16,-2-2 192 0,0 1-192 0,-2-3 192 15,0 1-192-15,-1 2 160 0,-1 2-160 0,1-4 160 16,-1 0-160-16,-3 0 0 0,2 0 0 0,-3 1 0 16,-2 1 0-16,1-4 0 0,0-2 0 0,-1 0 0 15,-3-1 0-15,0-2 0 0,-1-1 0 0,0 1 0 16,-3-4 0-16,-1 0 0 0,0 0 0 0,1-2 0 15,0 2-144-15,2-2 144 0,0 2 0 0,1-4 0 0,3 5-144 0,-1-4 144 16,2 1 0-16,0 2-144 0,2-3 144 0,1 0-192 16,1 1 192-16,2-2-192 15,0 1-272-15,1-3-64 16,1 0-16-16,1-3 0 0,-2 3-864 0,0 0-192 0</inkml:trace>
  <inkml:trace contextRef="#ctx0" brushRef="#br0" timeOffset="137276.28">6799 12828 11967 0,'1'0'1072'0,"0"-1"-864"16,-1 1-208-16,1-2 0 0,1 2 2176 0,-1-4 384 15,1 1 64-15,2-3 32 0,-4 6 1056 0,0 0 224 16,0 0 32-16,0 0 16 0,0 0-1952 0,0 0-400 16,56-22-80-16,-49 24-16 0,0 0-800 0,0 0-160 15,0 2-48-15,0-2 0 0,1 1-144 0,-1-2-16 16,2 1-16-16,-9-2 0 0,0 0-160 0,0 0-48 16,0 0 0-16,56-12 0 0,-56 12-144 0,0 0 0 15,0 0 0-15,0 0 0 0,0 0 0 0,0 0 0 16,56-20 0-16,-56 20 0 15,0 0-336-15,0 0-112 0,0 0 0 0,0 0-16 16,0 0-624-16,0 0-128 0,0 0-32 0,0 0-10864 0,0 0-2176 0</inkml:trace>
  <inkml:trace contextRef="#ctx0" brushRef="#br0" timeOffset="137776.57">6846 13015 1839 0,'0'0'160'0,"0"-1"-160"16,-2 1 0-16,2 0 0 0,0 0 1664 0,0 0 320 16,0 0 48-16,0-3 16 0,-1 2 864 0,1 0 176 0,0 0 48 0,-1-2 0 15,2 2-448-15,-1 1-96 0,1-3-16 0,2 1 0 16,-1 1-576-16,1-2-112 16,0 0-32-16,2 0 0 0,2 1-640 0,-7 2-128 15,0 0-16-15,0 0-16 0,0 0-480 0,0 0-112 16,0 0-16-16,52-20 0 0,-52 20-80 0,0 0-32 0,0 0 0 0,0 0 0 15,46 3-96-15,-46-3-32 0,0 0 0 0,0 0 0 16,43 5-64-16,-43-5-16 0,0 0 0 0,0 0 0 16,43 2-128-16,-43-2 0 0,0 0 144 0,0 0-144 15,0 0 0-15,0 0 128 0,46-2-128 0,-46 2 0 16,0 0 0-16,0 0 0 0,0 0 0 0,0 0 128 16,0 0-128-16,0 0 0 0,0 0 0 0,0 0 0 15,0 0 0-15,0 0 0 0,0 0 0 0,0 0-128 31,0 0-288-31,0 0-48 0,0 0-16 0,0 0 0 16,0 0-464-16,0 0-80 0,0 0-32 0,0 0-16880 0</inkml:trace>
  <inkml:trace contextRef="#ctx0" brushRef="#br0" timeOffset="156608.96">7678 13078 6447 0,'-9'9'576'0,"3"-6"-576"16,1 1 0-16,2-1 0 0,2-3 1024 0,1 0 80 15,0-2 32-15,-1 1 0 0,0 0 1184 0,0-3 240 16,2-2 64-16,0 0 0 0,-1 6-112 0,0 0-16 16,0 0 0-16,25-53 0 0,-25 53-640 0,0 0-144 15,31-57-32-15,-31 57 0 0,0 0-528 0,31-53-96 0,-31 53-32 0,0 0 0 16,0 0-384-16,0 0-64 15,35-52-32-15,-35 52 0 0,0 0-288 0,0 0-48 16,0 0-16-16,0 0 0 0,0 0-64 0,0 0-128 0,44-37 176 0,-41 30-176 16,4 7 128-16,-2 0-128 0,-2 3 0 0,0 1 0 15,-1-1 0-15,-1 3 0 16,1 3 128-16,-2 5-128 0,0 1 128 0,-2 3-128 0,0 2 144 0,1 2-144 16,-2-1 144-16,1 9-144 0,-4 13 128 0,-1 2-128 15,0 2 0-15,1-3 0 0,-3-2 0 0,1 3 0 0,0 2 0 16,-2-4 0-16,0-5 0 0,2-3 0 15,0-7 0-15,-2 1-144 0,-1 3 144 0,0 3 0 16,0-3 0-16,1-4-128 0,-1-3 128 0,2-9 0 16,3-7 0-16,0 1 0 0,1 2 0 0,1-5 0 15,2-4 0-15,-1-3 0 0,2-3 0 0,0-4 0 0,1 7 192 0,0 0-16 16,1-47 0-16,-1 47 0 16,5-53-32-16,-5 53 0 0,7-63 0 0,-7 63 0 0,9-57 0 15,-9 57 0-15,15-67 0 0,-3 23 0 0,1-3-16 16,-1 4 0-16,-12 43 0 0,24-71 0 15,-24 71 64-15,24-58 0 0,-24 58 0 0,23-54 0 0,-23 54 32 0,23-50 16 16,-23 50 0-16,27-47 0 0,-27 47-64 0,0 0-16 16,41-61 0-16,-41 61 0 0,0 0-160 0,46-47 128 15,-46 47-128-15,0 0 128 0,48-41-128 0,-48 41 0 16,0 0 0-16,0 0 0 0,48-13 0 0,-48 13 0 16,20 3 0-16,-10-3 0 0,-10 0 0 0,0 0 0 15,27 7 0-15,-19-1 0 0,-4-2 0 0,1 2 0 16,-1 0 0-16,-1 0 0 0,-1-2 0 0,-2 4 0 15,0-1 0-15,-1 0 0 0,0 2-128 0,-3 3 128 16,0-2 0-16,-1 2 0 0,-1-2 0 0,-1 4 0 16,-3 3 0-16,-4-1 0 0,1 4-128 0,-5-1 128 0,0 0 0 15,-1 0 0-15,1-1 0 0,-1-1 0 0,3-5 0 0,1 0 0 16,2-4 0-16,0 0 0 0,4-1 0 0,1-4 0 16,0 0-128-16,3-3 128 0,4 0 0 0,1 0 0 15,1-3 0-15,1 1 0 0,0-2 0 0,1 2 0 16,0 0 0-16,0-1 0 0,2 0 0 0,-2 3 0 15,1-2 0-15,0 0 0 0,2 4 0 0,0-2 0 16,2 0 0-16,-2 2 0 0,0-2 0 0,1 0 0 16,2 0 0-16,-9 0 0 0,0 0 0 0,0 0 0 15,0 0-144-15,48-10 144 0,-48 10 0 0,0 0 0 16,0 0-560-16,49-22 0 0,-49 22 0 0,0 0 0 16,0 0-688-16,53-16-144 15,-53 16-16-15,0 0-16704 0</inkml:trace>
  <inkml:trace contextRef="#ctx0" brushRef="#br0" timeOffset="156959.35">8268 13231 8927 0,'-5'0'192'0,"2"-2"32"0,1 2 16 0,0 0 16 0,1 0-256 0,0 0 0 0,1 0 0 16,-1 0 0-16,0-3 4096 0,-2 2 752 0,2 1 144 0,0-2 48 16,2-1-1600-16,0 0-320 0,3 0-64 0,1 2-16 15,1-2-1696-15,-6 3-352 0,0 0-64 0,0 0-16 16,0 0-400-16,0 0-64 0,53-34-32 0,-53 34 0 15,0 0-64-15,0 0-16 0,50-32 0 0,-50 32 0 0,0 0-160 0,0 0-48 16,49-39 0-16,-49 39 0 16,0 0-128-16,0 0 0 0,0 0 0 0,0 0 0 15,38-44 0-15,-36 39 0 0,0 1 0 0,-2 0 0 32,0 2-592-32,-1-2-48 0,0 4-16 0,-3-2-18416 0</inkml:trace>
  <inkml:trace contextRef="#ctx0" brushRef="#br0" timeOffset="157182.66">8296 13020 13823 0,'-5'4'304'0,"3"-2"64"0,0-1 16 0,1 2 0 0,0-1-384 0,1-2 0 16,0 4 0-16,-1 2 0 0,1 4 3744 0,1 2 672 16,0 2 144-16,2 1 32 0,2-1-1776 0,-1 0-368 15,4 5-64-15,1-5-16 0,-1 0-1408 0,1 0-304 16,1-2-48-16,0 1-16 0,0-3-384 0,-2-1-80 15,1 4 0-15,-2-5-128 0,1-4 0 0,-1 0 0 16,-2 1 0-16,0-1 0 0,0 2 0 0,0-3 0 16,-3-9-160-16,1-1 160 15,-1 1-1904-15,0-5-256 0</inkml:trace>
  <inkml:trace contextRef="#ctx0" brushRef="#br0" timeOffset="159833.54">8937 12648 9215 0,'-2'-1'816'0,"1"-1"-656"0,0 1-160 0,0-1 0 0,1 0 1520 0,-2 0 272 16,0-4 48-16,-2-4 16 15,-1 0 400-15,2 1 96 0,-1 3 16 0,1-1 0 16,2 4-544-16,-1-1-96 0,-1-2-32 0,1 0 0 16,-3 0-224-16,0 2-64 0,-1 2 0 0,-1 2 0 15,-2 0-192-15,0 3-32 0,-1 4-16 0,-1 2 0 16,-3 6-592-16,1 1-128 0,0 3-32 0,2 0 0 16,0 3-192-16,1 1-32 0,-1 4-16 0,1 2 0 15,1 3-16-15,2-1 0 0,0 1 0 0,0-3 0 0,3-3-32 0,1-2 0 16,1 1 0-16,2-2 0 0,2 5-128 0,2-2 0 15,1-4 144-15,1-1-144 0,0-1 0 0,3-2 0 16,1 5 0-16,1-1 0 0,-1-4 0 0,1-2 0 16,-1 0 0-16,1 1 0 0,-1 1-256 0,0-6 0 15,-1-5-16-15,0-4 0 16,-1 1-272-16,-1 0-48 0,2 1-16 0,-2-5 0 16,-7 0-688-16,0 0-144 0</inkml:trace>
  <inkml:trace contextRef="#ctx0" brushRef="#br0" timeOffset="160298.92">9117 12926 20271 0,'-4'2'896'0,"2"-2"192"16,1 0-880-16,-2 0-208 0,2 0 0 0,0 0 0 0,-1 2 2352 0,0 0 416 15,0-2 96-15,-3 3 16 16,0 0-624-16,1 0-112 0,0 1-32 0,-1-2 0 15,3 4-1136-15,-1-2-224 0,2 2-48 0,0 0-16 16,0 2-352-16,1 2-64 0,0 4-16 0,1 0 0 16,-1-3-32-16,2 5-16 0,1 0 0 0,-1 4 0 15,4 1-80-15,1-1 0 0,1-2-128 0,1-1 192 16,2-3-192-16,0-4 0 0,2 0 0 0,0-1 0 16,1-3 0-16,-14-6 0 0,0 0 0 0,47 4 0 15,-47-4 0-15,0 0-128 0,0 0 128 0,57-31-208 0,-57 31-96 0,0 0-16 16,33-52 0-16,-33 52 0 0,0 0 64 0,20-58 0 15,-20 58 0-15,6-45 0 0,-6 25 256 0,-1 1 0 16,-3 0-128-16,-1 3 128 0,-2 1 0 0,-2 2 256 16,-1-2-64-16,-1 1 0 0,-1 2 32 0,-2-1 0 15,-1 3 0-15,2-1 0 0,-1 4-32 0,0-2 0 16,1 6 0-16,-1-1 0 0,2 1-48 0,-1 1-16 16,1 4 0-16,1 1 0 0,-1 1 16 0,0-1 0 15,1 3 0-15,3 1 0 0,2-1 0 0,-1 0 0 16,4-2 0-16,0 1 0 0,2-2-144 0,2 0 0 0,2 1 0 0,2-4 0 15,1-3-288-15,-6 3-96 0,0 0 0 16,0 0-16 0,0 0-992-16,65-14-192 0</inkml:trace>
  <inkml:trace contextRef="#ctx0" brushRef="#br0" timeOffset="160779.54">9504 12644 19695 0,'-2'3'864'0,"0"-2"192"0,1-1-848 0,1 2-208 16,0-2 0-16,0 0 0 0,0 1 2432 0,1 2 448 0,2-1 96 0,-1 2 16 15,3 2-256-15,1 0-48 0,3 1-16 0,0-1 0 16,1-2-1552-16,0 4-304 16,1 2-64-16,-1 0-16 0,2-1-176 0,0 2-48 15,-1 6 0-15,1-1 0 0,0-2-192 0,-2 1-32 16,0 1-16-16,-2-3 0 0,0 2-112 0,-2-3-32 15,0 2 0-15,-2-2 0 0,-2-2 32 0,0 3 0 0,-2 2 0 0,-2 1 0 16,1 2 112-16,0 2 32 0,-2-1 0 16,0 0 0-16,-2 4-160 0,0-1-16 0,-1-1-128 0,-1-4 192 15,0 0-192-15,-2 0 0 0,-1-1 0 0,1-4 0 16,-1 0 0-16,-1 2 0 0,-1-4 0 0,0 1 0 16,0-1 0-16,-2 2-160 0,2-1 160 0,-2 0-128 15,2-1-192-15,-1 0-16 0,2 0-16 0,0 1 0 16,1-1-144-1,2 0-16-15,-1-4-16 0,2 2 0 0,0 3 0 0,2-4 0 16,-1-2 0-16,3-5-12368 0,0 0-2464 0</inkml:trace>
  <inkml:trace contextRef="#ctx0" brushRef="#br0" timeOffset="162992.1">10017 12983 10127 0,'0'-3'896'0,"0"2"-704"15,0 1-192-15,0 0 0 0,2-4 1744 0,-2 4 320 16,1-5 64-16,-1 2 16 0,2-3 848 0,-1 2 160 16,2 0 48-16,-1 2 0 0,1 2-800 0,1 2-160 15,-1-2-16-15,1 4-16 0,2 0-992 0,-1 2-192 16,1 0-32-16,1-2-16 0,1 1-512 0,2-2-96 15,0 1-32-15,0-1 0 0,-10-3-96 0,0 0-32 16,0 0 0-16,47 1 0 0,-47-1-208 0,0 0 144 16,0 0-144-16,0 0 128 0,48-4-128 0,-48 4 0 15,0 0 0-15,0 0 0 0,0 0 0 0,43 0 0 16,-38 0 0-16,1 3 0 0,1 0 0 0,-4 0 0 0,1-3 0 16,-1 3 0-1,-1 0-464-15,-1-2-32 0,1 2 0 0,-1-3 0 16,-1 1-1072-16,0-1-224 0,-1-1-32 0,-2-3-14624 0</inkml:trace>
  <inkml:trace contextRef="#ctx0" brushRef="#br0" timeOffset="163288.66">10176 12885 5519 0,'-2'0'240'0,"1"-1"64"0,1-2-304 0,0 1 0 0,0 2 0 0,0 0 0 0,0-1 2688 0,0 1 496 16,0-3 80-16,-1 3 32 0,2 0 704 0,-2 4 144 16,1 1 16-16,0 1 16 0,0 4-1824 0,1 0-368 15,-1 2-80-15,1-2-16 0,1-1-1088 0,-2 3-224 16,1-2-32-16,0 0-16 0,-1-4-272 0,0 4-64 16,1-1-16-16,-1-2 0 0,2 2-176 0,-2-3 0 15,0 1 0-15,0 2 0 0,0-3 0 0,0 4 0 16,0-4 0-16,0 2 0 0,-2-2 0 0,2 0 0 15,-1-1-160-15,1-1 160 16,-1-1-832-16,1 1-64 0,-1-1 0 0,-1 0-16640 0</inkml:trace>
  <inkml:trace contextRef="#ctx0" brushRef="#br0" timeOffset="164178.31">10638 13151 14735 0,'1'3'640'0,"1"-6"160"0,-1 2-640 0,1-2-160 0,-1 3 0 0,1-1 0 16,0-1 2224-16,-2 2 400 15,0 0 96-15,0 0 16 0,0 0 224 0,48-51 48 16,-48 51 16-16,0 0 0 0,0 0-1504 0,50-47-304 16,-50 47-64-16,0 0-16 0,0 0-624 0,0 0-128 15,47-45-32-15,-47 45 0 0,0 0-176 0,0 0-48 0,0 0 0 0,0 0 0 16,0 0-128-16,0 0 0 16,46-2 144-16,-43 13-144 0,0 3 0 0,-2 1 0 0,0 1 0 0,-2 1 0 15,0 6 0-15,-2 5 0 0,1-4 0 0,-1 4 0 16,-2 0 0-16,-1 4 0 0,-1 4 0 0,-1-3 0 15,2-10-176-15,-2 5 176 0,-4 7-208 0,1-6 80 16,3-8-64-16,-2-1-16 0,-1 1 0 0,0-3 0 16,-1 3 208-16,2-5-144 0,1-6 144 0,0-2-128 15,3-2 128-15,1-2 0 0,1-6 0 0,0-2-128 16,3-5 128-16,0 2 176 0,1 7-48 0,0 0 0 16,4-47 32-16,-4 47 0 0,7-55 0 0,-7 55 0 15,12-69 32-15,-12 69 0 0,14-79 0 0,-8 38 0 0,-6 41 0 0,15-69 16 16,-15 69 0-16,12-54 0 15,-12 54-16-15,18-61-16 0,-18 61 0 0,21-47 0 16,-21 47 32-16,0 0 16 0,32-51 0 0,-32 51 0 16,0 0 48-16,0 0 16 0,44-43 0 0,-44 43 0 0,0 0-144 0,0 0-16 15,51-16-128-15,-51 16 192 0,0 0-192 0,33 2 0 16,-23 2 128-16,-1 2-128 0,0 0 0 0,-2 4 0 16,-1-3 0-16,0 1 0 0,-1 3-192 0,-2-2 64 15,1-3 128-15,-3 4-208 0,0-1 16 0,-2 1 16 16,0-1 0-16,-2 1 0 0,-1-1-32 0,-1 1-16 15,2-1 0-15,-5-3 0 0,1 4-16 0,-3-3 0 16,-2 4 0-16,-2-3 0 0,0 0 112 0,1 0 128 16,-1 0-208-16,-2-1 80 0,1 2 128 0,-1-2 0 15,0 0 0-15,1 2 0 0,4-3 0 0,0 0 0 16,4 0 0-16,2-2 0 0,2-2 0 0,2 2 0 16,2 0 0-16,2 1 0 0,2-4 160 0,1 4-32 0,1-4-128 0,3 2 192 15,1-2-64-15,-11-1-128 0,0 0 176 0,39-1-176 16,-39 1 208-16,0 0-64 0,50-10-16 0,-50 10 0 15,0 0-128-15,51-15 128 0,-51 15-128 0,0 0 128 16,51-19-128-16,-51 19 0 0,0 0 0 0,0 0 0 31,57-23-400-31,-57 23-112 0,0 0-32 0,0 0-18272 0</inkml:trace>
  <inkml:trace contextRef="#ctx0" brushRef="#br0" timeOffset="164636.76">11281 13397 6447 0,'-2'-4'272'0,"0"2"80"0,1 1-352 0,0-2 0 0,1 3 0 0,0 0 0 16,0 0 1648-16,0-3 256 0,1 0 48 0,2-4 16 15,-3 7 928-15,0 0 192 0,0 0 48 0,0 0 0 16,0 0 0-16,0 0 16 0,40-52 0 0,-40 52 0 16,0 0-1376-16,0 0-288 0,49-46-48 0,-49 46-16 15,0 0-784-15,0 0-176 0,55-41-16 0,-55 41-16 16,0 0-192-16,0 0-48 0,46-37 0 0,-46 37 0 16,0 0-192-16,0 0 144 0,0 0-144 0,0 0 128 15,0 0-128-15,0 0 0 0,0 0 0 0,0 0 0 16,0 0-320-16,0 0-64 0,0 0 0 0,0 0-18656 15</inkml:trace>
  <inkml:trace contextRef="#ctx0" brushRef="#br0" timeOffset="164857.09">11359 13160 11343 0,'-1'0'240'0,"1"0"48"0,0 0 16 0,0 0 32 0,1 0-336 0,-1 0 0 16,0 0 0-16,1 0 0 0,0 2 4208 0,2-2 768 15,-2 4 144-15,2 2 48 0,0 0-2160 0,0 0-416 16,2 4-96-16,-2-1 0 0,2 1-1504 0,0 2-288 16,0-1-64-16,1 4-16 0,1 1-400 0,-2 0-80 15,1 3-16-15,0-3 0 0,-1 0-128 0,0-4 0 16,0 3 0-16,0-5 0 0,-2-4 0 0,1 4-192 0,0 4 64 0,1-2 128 31,0-3-1008-31,-2-3-80 0,0-2 0 0,1-2-16096 0</inkml:trace>
  <inkml:trace contextRef="#ctx0" brushRef="#br0" timeOffset="165312.71">11929 12737 7359 0,'0'0'320'0,"0"0"80"0,0 0-400 0,0 0 0 16,0 0 0-16,0 0 0 0,0 0 1888 0,0 0 288 16,31-48 64-16,-29 45 16 0,2 3 1088 0,-3-1 224 15,1 1 32-15,-5 1 16 0,1 8-688 0,-2-6-144 16,-1 2-32-16,-2 3 0 0,-1 0-1472 0,-2 2-320 15,0 3-48-15,-1-1-16 0,0 4-320 0,-3 0-64 16,1 3 0-16,-3-3-16 0,0 4 672 0,0-2 144 0,2 1 32 0,0-3 0 31,0 2-1792-31,-1 5-336 0,1-1-80 0,1 1-16 0,3 1 880 0,2-4 0 16,2-2 0-16,1 1 0 0,1 1 0 0,2-2 0 16,2 2 0-16,0-2 128 0,1-1-128 0,3-3 0 0,2 0 0 0,3-2 0 0,-1 4 0 0,4-3 0 31,-3-3 0-31,4 2 0 0,0-2 0 0,1 0 0 0,1 1 0 0,-2-4 0 15,2 2 704-15,-1-3 224 0,1 0 32 0,-2 1 16 32,1-4-2064-32,-14-3-432 0,28 3-80 0,-15-3 0 15,-13 0 256-15,0 0 64 0,0 0 16 0,0 0-16592 0</inkml:trace>
  <inkml:trace contextRef="#ctx0" brushRef="#br0" timeOffset="165695.92">12174 12859 11055 0,'-1'0'480'0,"-1"-2"112"0,1 0-464 0,0 2-128 16,1 0 0-16,-1 0 0 0,1 0 2480 0,-2 0 464 16,1 2 112-16,0 3 16 0,2 1 560 0,-1-1 112 15,4 6 32-15,-2-1 0 0,2 0-1808 0,1 2-368 16,-1 2-64-16,1 1 0 0,-2-3-800 0,1 1-160 16,0 6-16-16,0 1-16 0,-1 1-160 0,1-1-16 15,-3 1-16-15,0-3 0 0,1 0-208 0,-2-1-144 16,0 3 192-16,-3-4-192 0,2 0 0 0,-3-1 0 15,2-3 0-15,-2 2 0 0,0-2 0 0,2-2 0 16,-1-4 0-16,1 0 0 0,1 0 0 0,-2-6-256 0,3 3 80 0,0-3 16 31,0-3-416-31,0 0-96 0,0-2-16 0,0 1 0 16,1 0-1040-16,-1 4-224 0,0 0-32 0</inkml:trace>
  <inkml:trace contextRef="#ctx0" brushRef="#br0" timeOffset="166311.94">12542 12691 911 0,'0'-2'0'16,"0"-2"0"-16,0 4 0 0,0 0 0 0,0 1 1728 0,0-1 272 0,0 0 48 0,0 3 16 15,0-1 1328-15,0 2 256 0,2 2 48 0,-1 1 16 16,3 2-240-16,-2 0-32 0,2 2-16 0,1 0 0 16,1 0-1264-16,0 0-256 0,1-1-48 0,2 2-16 15,0 1-960-15,-1-2-192 0,2 0-48 0,-1 1 0 16,-2 0-128-16,1 0-48 0,0 3 0 0,0-2 0 15,-1 2-176-15,-1 1-32 0,1-3-16 0,-1 3 0 16,-1 0-96-16,-3-4-16 0,1 1 0 0,-2-1 0 16,0-1 0-16,-1 4-128 0,-2 5 192 0,-2 1-64 0,0 1-128 0,-2-4 0 15,-1 2 144-15,-2-5-144 0,2 1 0 16,-2-2 0-16,0-2 0 0,-1 0 0 0,2-2 0 16,-3-1 0-16,1 1 0 0,0-4-192 15,1 2-208-15,-2-2-48 16,0-1-16-16,-1-2 0 0,0 1 144 0,1-1 48 0,3 0 0 0,-1 1 0 0,-1 1 112 0,1-1 32 15,3-1 0-15,0 2 0 0,0-1 0 0,1 2 0 16,1-2 0-16,1-2 0 0,0 2-224 0,1 0-32 16,2 1-16-16,1-4 0 15,3 1-672-15,-1-2-128 0,2-2-16 0,1-2-15888 0</inkml:trace>
  <inkml:trace contextRef="#ctx0" brushRef="#br0" timeOffset="166962.35">13102 13087 4607 0,'-3'-3'400'0,"0"3"-400"0,3 0 0 0,0 3 0 16,0-3 1584-16,-2 0 224 0,-1 0 48 0,-2 0 16 15,0-3 816-15,1 2 144 0,1 1 48 0,1-2 0 16,0 2-640-16,4 0-128 0,-1 0-32 0,0 0 0 16,3 2-176-16,-2-2-48 0,1 0 0 0,-1 0 0 15,2 1-496-15,2 2-96 0,1-3-32 0,2 0 0 16,-9 0-656-16,0 0-128 0,0 0-16 0,38 2-16 15,-38-2-192-15,0 0-32 0,0 0-16 0,41-2 0 16,-35 2-176-16,-6 0 0 0,0 0 144 0,0 0-144 16,43 0 0-16,-43 0 0 0,0 0 0 0,0 0 0 15,44 2 0-15,-44-2-256 0,0 0 64 0,0 0 0 16,0 0-848 0,0 0-176-16,0 0-48 0,0 0-10400 0,49-12-2096 0</inkml:trace>
  <inkml:trace contextRef="#ctx0" brushRef="#br0" timeOffset="167247.29">13245 12953 11055 0,'-4'4'480'0,"3"-4"112"0,-2 1-464 0,2 2-128 16,0-1 0-16,1-2 0 0,-1 4 2304 0,-1-2 432 15,1 6 80-15,-1 0 32 0,0 5 672 0,1-3 128 0,2-3 16 0,-1 2 16 16,2-1-1568-16,0 0-304 15,-1 0-64-15,2 0-16 0,-1-2-1024 0,0 0-224 16,-1 3-32-16,1-3-16 0,-1 0-208 0,1-1-32 16,0 1-16-16,-1 3 0 0,3-3-176 0,-3 0 0 0,2 2 0 0,-1 0 0 15,1 1 0-15,-2-1 0 16,0 4 0-16,0-3 0 0,-1 0-176 0,0-1-16 0,0 3 0 16,-2 0 0-16,1-2-144 0,-2-1-48 0,2 0 0 0,-1-6 0 31,0-2-736-31,1 0-160 0,0 0-16 0,1-2-10016 0,0-2-2000 0</inkml:trace>
  <inkml:trace contextRef="#ctx0" brushRef="#br0" timeOffset="168856.97">13797 13213 13823 0,'-1'1'1216'0,"1"-1"-960"16,0 0-256-16,0 0 0 0,0 0 1712 0,0 0 288 15,-1 0 64-15,1 0 16 0,1 3-32 0,0-7 0 0,-1 4 0 0,0 0 0 16,0 0-720-16,0 0-160 0,24-53-16 0,-24 53-16 16,0 0-480-16,0 0-80 0,0 0-32 15,0 0 0-15,32-49-160 0,-32 49-48 0,0 0 0 0,0 0 0 16,0 0-160-16,0 0-48 0,0 0 0 0,0 0 0 15,51-6-128-15,-45 12 0 0,-1 4 0 0,0 0 0 16,-1 3 0-16,-2 0 0 0,1 5-176 0,-2 1 176 16,0 0-192-16,-2 7 32 0,0 2 16 15,-3 1 0-15,-1-1-80 0,-1 3-16 0,-1-2 0 0,0 0 0 16,0 2-80-16,-3 1-32 0,-1 2 0 0,-2-6 0 16,3-2 176-16,-1-1 48 0,3-5 0 0,-2-6 0 15,2 0 352-15,1-5 80 0,-1-3 16 0,3-6 0 16,1 0 448-16,0-3 80 0,1-7 32 0,1-2 0 15,2 12-240-15,-1-38-32 0,1 38-16 0,2-41 0 16,-2 41-272-16,8-56-64 0,-8 56-16 0,12-70 0 0,-3 25-80 0,0 1-16 16,1-1 0-16,-10 45 0 0,21-80-144 0,-21 80 192 15,26-64-192-15,-26 64 192 0,25-49-48 0,-25 49 0 16,27-45 0-16,-27 45 0 0,0 0 48 0,42-51 16 16,-42 51 0-16,0 0 0 0,46-36-32 0,-46 36-16 15,0 0 0-15,0 0 0 0,53-25-160 0,-53 25 160 16,0 0-160-16,0 0 160 0,41 4-160 0,-34 1 0 15,0 2 0-15,-4 3 0 0,1 3 0 0,-1 2 0 16,-3 2 0-16,-2 0 0 0,1-3-176 0,-3 4 176 16,-2 5-128-16,-2-1 128 0,-2 0-128 0,-1 0 128 15,2 1-128-15,-4-1 128 0,0-4-208 0,-4 1 32 16,-1-1 16-16,0 0 0 0,-1-1-80 0,1-6-16 0,-1 2 0 16,2-5 0-16,-2-2-80 0,4 1-32 0,2-6 0 0,2 1 0 15,2-2 0-15,3 0 0 0,2-3 0 16,3 0 0-16,1-1 544 0,1-2 96 0,-1 6 32 0,0 0 0 15,0 0 80-15,0 0 0 0,0 0 16 0,47-41 0 16,-47 41 32-16,0 0 0 0,0 0 0 0,53-9 0 16,-53 9-96-16,0 0-16 0,45 0 0 0,-45 0 0 15,29 3-176-15,-29-3-144 0,0 0 192 0,45 4-192 16,-45-4 0-16,0 0 0 0,43 2 0 0,-43-2 0 16,0 0 0-16,46-9-272 0,-46 9 16 0,0 0 16 15,0 0-784 1,58-35-176-16,-58 35-16 0</inkml:trace>
  <inkml:trace contextRef="#ctx0" brushRef="#br0" timeOffset="169125.26">14329 13434 17503 0,'-5'6'768'0,"3"-6"176"15,0 0-752-15,1 0-192 0,1-2 0 0,0-1 0 0,1 2 2304 0,1-5 448 16,-2 6 64-16,0 0 32 0,0 0-224 0,26-53-64 16,-26 53 0-16,0 0 0 0,33-51-1216 0,-33 51-256 15,0 0-64-15,0 0 0 0,46-53-544 0,-46 53-112 16,0 0-32-16,0 0 0 0,46-35-112 0,-46 35-32 16,0 0 0-16,0 0 0 0,0 0-192 0,0 0 0 15,0 0 0-15,0 0 0 0,0 0-288 0,0 0-48 0,0 0-16 16,0 0-18192-16</inkml:trace>
  <inkml:trace contextRef="#ctx0" brushRef="#br0" timeOffset="169340.97">14339 13207 9215 0,'-2'3'400'0,"0"0"96"0,2 1-496 0,0-2 0 0,0-1 0 0,2 2 0 16,-1 3 2944-16,3 0 512 0,-1 2 80 0,3 3 32 15,2 2-16-15,0 0 0 0,0 0 0 0,-1 0 0 0,-2-1-1696 16,1 0-352-16,1 1-64 0,-2-1-16 0,1 2-928 16,-1 1-192-16,0-2-48 0,0-1 0 0,-2 1-256 0,1-4 0 15,0 0 0-15,-2-2 0 16,2-4-1184-16,-2 0-144 0,2-2-16 0,-1-5-15408 16</inkml:trace>
  <inkml:trace contextRef="#ctx0" brushRef="#br0" timeOffset="169856.82">14902 12827 15663 0,'-3'0'1392'16,"2"0"-1120"-16,2-2-272 0,-2 2 0 0,0 2 2176 0,-2-2 368 15,-2 0 80-15,-2 1 0 0,-3 4-64 0,-2-1-32 16,-1 3 0-16,2 2 0 0,0 3-992 0,0 1-192 16,0-1-32-16,3-2-16 0,1 2-640 0,-1 2-128 15,1 5-16-15,0 3-16 0,0-2-240 0,4 1-32 16,-1 3-16-16,2 2 0 0,0 0-80 0,2 1-128 15,3-3 176-15,-1 1-176 0,2-3 128 0,1 0-128 16,1-1 0-16,0 1 0 0,2-2 0 0,-2-4 0 16,1-1 0-16,1-1 0 0,-1-2 0 0,2-2-144 15,-2-1 144-15,-1-3-192 16,2-2-192-16,-3-4-32 0,1 0-16 0,0 0 0 16,-6 0-592-16,0 0-128 0,0 0-32 0,0 0 0 15,0 0-672-15,46-47-128 0,-46 47-16 0,0 0-11824 0</inkml:trace>
  <inkml:trace contextRef="#ctx0" brushRef="#br0" timeOffset="170409.44">15033 13024 14735 0,'-8'2'640'0,"5"-2"160"0,0 0-640 0,2 0-160 15,0-2 0-15,1 2 0 16,0-3 2784-16,0 2 528 0,2-2 96 0,1-4 32 0,-3 7-352 0,0 0-64 15,0 0-16-15,0 0 0 0,0 0-1664 0,42-43-352 16,-42 43-64-16,0 0-16 16,0 0-464-16,47-26-112 0,-47 26-16 0,0 0 0 15,0 0-48-15,44-11-16 0,-44 11 0 0,21 5 0 0,-10-2-112 0,-1 1-16 16,0 2-128-16,-1 3 192 0,-2-3-192 0,1 0 0 16,-1 0 0-16,-1-1 0 0,0 2 0 0,-1-2 0 15,0 1-192-15,-1 0 192 0,0-2-192 0,-3 2 64 16,-1 0 128-16,0 0-208 0,-1 2 208 0,-2 0-144 15,1 2 144-15,-1 0-128 0,0 0 128 0,-2 1-208 16,-2 1 80-16,1 2 128 0,-1-2-320 0,-1 1 64 16,0 0 16-16,-3 0 0 0,-2 2 16 0,1-2 0 15,-2-1 0-15,2-4 0 0,0 1-48 0,-1-1-16 16,0-2 0-16,-1-2 0 0,2 0 64 0,-1-2 16 16,1 4 0-16,1-6 0 0,0-2 208 0,1-2 0 15,1 4 0-15,2-5 160 0,2 4 80 0,0-3 16 16,2 2 0-16,2-4 0 0,0 0-32 0,2 2 0 15,0 1 0-15,2 0 0 0,-3 3-96 0,0 0-128 0,0 0 176 0,0 0-176 16,0 0 176-16,42-44-176 0,-42 44 160 0,0 0-160 16,0 0 192-16,54-6-48 0,-54 6-16 0,32 3 0 15,-32-3-128-15,33 3 160 0,-19 2-160 0,0 2 160 16,-3-4-160-16,0 3 0 0,2-2 0 0,-2 2 0 16,0 3 0-16,-2-2 0 0,-2 2 128 0,-2-2-128 15,0 3 0-15,-1-1 0 0,-1 0 0 0,0-2 128 16,-2-1-128-16,1 0 0 0,0-2 0 0,-1 1 0 15,0-4 0-15,2-1 0 0,-1 0-192 0,1-1 192 16,-1-1-880-16,-2 2-48 16,0 0-16-16,0 0-10960 0,0 0-2208 0</inkml:trace>
  <inkml:trace contextRef="#ctx0" brushRef="#br0" timeOffset="171036.7">15492 12849 5519 0,'-2'0'496'0,"1"-2"-496"0,0 2 0 0,0 0 0 16,-1 0 1664-16,1 0 256 0,-1 0 32 0,-3 2 16 15,1 0 1104-15,-1 0 208 0,4 2 48 0,0 1 16 16,2 1-400-16,1-1-64 0,3 1-32 0,1 0 0 16,2 3-976-16,0 1-192 0,2-2-32 0,0-1-16 15,0 2-848-15,0-2-160 0,0 3-48 0,-1-2 0 0,-1 2-96 0,1 0-32 16,0-1 0-16,-2 1 0 16,2-1-208-16,-2 1-48 0,0-1-16 0,-2-2 0 15,0 0-176-15,-1-2 160 0,0-1-160 0,-1 5 160 0,4 0-160 0,-1 2 128 16,-2 1-128-16,-1 1 128 0,1-1-128 0,-2 2 128 15,0 0-128-15,-2-1 128 0,1-1-128 0,-2 1 0 16,-1 0 0-16,-1-1 0 0,0 5 0 0,-3-5 0 16,1 4 0-16,-2-1 0 0,-1-2 0 0,0 0 0 15,-1-1 0-15,0 1 0 0,2 0 0 0,-3-3 0 16,-1 1 0-16,-1-1 0 0,0-3-192 0,1 2 192 16,-1 1-192-16,0-1 192 0,0-3-256 0,3 0 80 15,-1-1 16-15,0 0 0 0,4-1-16 0,-1-1 0 16,1 2 0-16,1-1 0 0,0-3-128 0,3 2-16 0,-1-1-16 15,2 2 0 1,0-2-288-16,0 0-48 0,2 0-16 0,0-2-11600 0,2 0-2336 16</inkml:trace>
  <inkml:trace contextRef="#ctx0" brushRef="#br0" timeOffset="184071.52">5451 15021 3679 0,'2'-5'320'0,"1"1"-320"0,-1 2 0 0,-1 0 0 16,2 0 1040-16,-1-1 144 0,-2 3 32 0,0 0 0 16,0 0 416-16,40-39 96 0,-40 39 0 0,0 0 16 15,0 0 288-15,0 0 48 0,46-37 16 0,-43 33 0 0,0 4 80 0,-2-2 32 16,-1 4 0-16,-2-2 0 15,-1 4-48-15,-2-2-16 0,-1 2 0 0,0 0 0 0,-2 1-992 0,0 2-208 0,-3-1-48 0,-2 3 0 16,1 1-496 0,0 0-96-16,-2-2-32 0,0 3 0 0,-1 4-144 0,-1-1-128 0,0 3 192 0,0-1-192 15,1 3 128-15,1 1-128 0,1 2 0 0,1 0 0 16,-2 3 0-16,3 1 0 16,1-1 0-16,0 3 0 0,2 2 0 0,0 3 0 15,0-1 0-15,-1 3 0 0,0 1 0 0,2 3 0 16,-2 2 0-16,3 1 0 0,1-5 0 0,3-5 0 15,2-3 0-15,1-4 0 0,3-6 0 0,0-3 0 16,4-1 0-16,2-2 0 0,0-2 0 0,1 4 0 16,1 1 0-16,3-4-144 15,1-5-256-15,-16-7-48 0,0 0-16 0,56-7 0 16,-56 7-1520-16,0 0-320 0</inkml:trace>
  <inkml:trace contextRef="#ctx0" brushRef="#br0" timeOffset="184621.99">5838 15327 9215 0,'0'-2'816'15,"0"-2"-656"-15,1 4-160 0,-1-2 0 0,1 2 2512 0,0-3 480 16,1 2 80-16,0-4 32 15,2 1 352-15,-2 1 64 0,2 3 0 0,-1 0 16 0,-1 2-1360 0,-1-1-288 16,0 6-48-16,1-1-16 0,-1 2-1056 0,-1 2-192 16,0 0-64-16,-1-1 0 0,1 2-256 15,-3 0-48-15,2-5-16 0,-1 2 0 0,0 0-64 0,1 2 0 16,1-1-128-16,0 1 192 0,1-4-192 0,-1 0 0 16,2 0 0-16,-1-2 0 0,-1-3 0 0,1-1 0 15,-1 0-192-15,0-1 192 0,0-1-384 0,-1-2 16 16,0 0 16-16,-3-2 0 0,1 0 16 0,-2 0 0 15,0-1 0-15,1 1 0 0,-3 0 48 0,0 2 16 16,-2-1 0-16,1 4 0 0,-2-1 272 0,0 1 0 16,0 1 0-16,0 3 0 0,1-2 0 0,-1 4 0 15,2 2 0-15,-1-1 0 0,2 0 384 0,-1 4-32 16,2 0 0-16,-1 2 0 0,-1 0-32 0,1 5-16 16,1-1 0-16,0 2 0 0,1 2-48 0,0 1-16 0,2-4 0 0,1 2 0 15,0-3-64-15,2-1-16 0,2-2 0 0,0 0 0 16,1-1-32-16,0 0-128 0,2-2 192 0,0 0-64 15,1-1-128-15,1-2 128 0,0 2-128 0,3-3 128 16,1 0-128-16,0 1 0 0,2-4 0 0,-1 0 0 0,-12-3 0 0,0 0 0 16,0 0 0-16,61-9 0 15,-61 9-256-15,0 0 32 0,58-26 0 0,-58 26 0 32,0 0-256-32,59-41-48 0,-59 41-16 0,0 0 0 0,59-41-1376 0,-59 41-288 0</inkml:trace>
  <inkml:trace contextRef="#ctx0" brushRef="#br0" timeOffset="185033.3">6095 15151 7999 0,'-7'0'176'0,"3"0"32"0,1 1 16 0,1-1 0 0,1 0-224 0,1 0 0 15,0 0 0-15,0 0 0 0,0-1 3968 0,1 2 768 16,0 4 128-16,3 1 48 0,1 1-1008 0,0 2-208 0,2-2-48 0,2 6 0 16,-1-1-2048-16,4 4-432 0,-3 3-80 0,3-1 0 15,-1 2-416-15,0-1-80 0,0-3-16 0,0 0 0 16,-1-1-256-16,1-2-48 0,3 2-16 0,-2 1 0 15,-1-3-256-15,-1-1 0 0,0 2 0 0,-1-2 0 16,-1 4 0-16,0-1 0 0,-2 1 0 0,-2 0 0 16,-2 3 0-16,-2-3 0 0,-1 1 0 0,-2 0 0 15,0 1 0-15,-5-1 0 0,1-1 0 0,-4 0 0 16,0 0 128-16,-4 0-128 0,-1 3 0 0,-2-3 0 16,0 2 0-16,-1 5 0 0,2-1 0 0,1-4 0 15,1-2 0-15,1-2 0 0,1-3-192 0,0-1 192 0,2-4-400 0,3-2 16 16,3 0 0-16,1-2 0 15,3 1-48 1,2-3 0-16,0 0 0 0,3 0 0 0,2-3-400 0,0 1-64 16,-6 2-32-16,0 0-17040 0</inkml:trace>
  <inkml:trace contextRef="#ctx0" brushRef="#br0" timeOffset="185754.53">6676 15439 16575 0,'0'0'1472'0,"0"-3"-1168"0,0 2-304 0,1 1 0 16,-1 0 2336-16,0 0 416 0,2 0 64 0,-1 0 32 15,0 0 288-15,2 0 48 0,-1 1 16 0,2 2 0 16,1-3-1792-16,0 2-368 0,2-1-64 0,2 2-16 15,1-3-432-15,1 0-80 0,-11 0-32 0,0 0 0 16,0 0-160-16,55-6-16 0,-55 6-16 0,0 0 0 16,0 0-96-16,57-15-128 0,-57 15 176 0,0 0-176 15,0 0 128-15,58-11-128 0,-58 11 0 0,0 0 0 16,0 0 0-16,0 0 0 0,54-6 0 0,-46 6 0 31,0 0-528-31,-2 1-16 0,0 1 0 0,-2-2 0 16,-1 0-320-16,0 0-64 0,-2 3-16 0,-1 0 0 0,-1 0-1216 0,-2 2-240 0,0 1-48 0,-1 3-12416 15</inkml:trace>
  <inkml:trace contextRef="#ctx0" brushRef="#br0" timeOffset="186086.01">6727 15609 19583 0,'2'-2'864'0,"0"1"176"0,-1 1-832 0,0-3-208 15,-1 3 0-15,1 0 0 0,0 0 2448 0,1 0 448 16,1 0 96-16,2 0 16 0,2 3-64 0,-1-3-16 0,1 0 0 0,1 0 0 16,-1 1-1840-16,2-1-352 0,-3 2-80 0,3-2-16 15,-1 0-288-15,2 0-64 16,1 3-16-16,2-3 0 0,-13 0-272 0,0 0 160 15,44-3-160-15,-44 3 128 0,0 0-128 0,48-3 0 0,-48 3 0 0,0 0 0 16,45-3 0-16,-34 3 0 0,-1 0 0 0,-2 0 0 16,0 0 0-16,-2 3 0 0,-1-3 0 15,0 1 0 1,-1 1-560-16,-2-2 16 0,2 3 0 0,-4-3-12256 0,0 0-2432 0</inkml:trace>
  <inkml:trace contextRef="#ctx0" brushRef="#br0" timeOffset="201939.63">8104 15059 6447 0,'-1'0'576'0,"0"0"-576"0,0 0 0 0,1 0 0 15,-2 0 1904-15,1 0 272 0,-1 0 48 0,-1 0 16 16,0 0 1328-16,-1 0 272 0,3 0 48 0,-1 1 16 15,1 2-1168-15,2-1-240 0,-1 2-32 0,2 0-16 16,-2 1-1072-16,1 0-224 0,1 3-32 0,0 1-16 16,0 2-496-16,0 4-96 0,3 1-32 0,-3 3 0 15,-2 0 0-15,1 0 0 0,-1 2 0 0,-1 2 0 16,1 0-112-16,-2 1-32 0,2 1 0 0,-1 1 0 16,0 2-144-16,0-2-48 0,-1 5 0 0,2 2 0 15,-1 6-144-15,0-1 0 0,0 1 0 0,1-5 0 16,-1-3 0-16,1-5 0 0,0-3 0 0,-2-4 0 15,2-1 0-15,0-2 0 0,0 1 0 0,0 0 0 0,-1-7 0 0,1-4-176 16,0-2 176-16,0-1-128 16,0-2-624-16,0-2-112 15,-1-4-32-15,1-3 0 0,0-4-960 0,0 12-192 0,2-38-32 0,-2 38-14928 16</inkml:trace>
  <inkml:trace contextRef="#ctx0" brushRef="#br0" timeOffset="202436.59">8511 15483 23951 0,'-1'3'1056'0,"0"-6"224"15,1 3-1024-15,0-2-256 0,0 2 0 0,0 0 0 0,0 0 2176 16,0-1 384-16,0-2 80 0,1 1 16 16,0-2-496-16,2 0-112 0,0 2 0 0,2-2-16 15,0 4-1216-15,1-4-240 0,1 4-64 0,0 0 0 0,0 0-48 0,1 2-16 16,2 2 0-16,2 0 0 0,2 2-32 0,-1 1-16 16,3 0 0-16,2 2 0 0,-1-2-96 0,2 2-32 15,-2-3 0-15,-1 0 0 0,1-3-144 0,-2 0-128 16,-15-3 144-16,0 0-144 0,45-2 0 0,-45 2 0 15,0 0 0-15,0 0 0 0,0 0 0 0,47-10 0 16,-42 7 0-16,0 2 0 16,-3 1-576-16,0 0-64 0,1 0-16 0,-1 1 0 15,1 2-992-15,-1-1-192 0</inkml:trace>
  <inkml:trace contextRef="#ctx0" brushRef="#br0" timeOffset="203599.85">9460 15922 11967 0,'-3'0'1072'0,"2"-3"-864"0,0 3-208 0,-1-3 0 15,1 3 1920-15,0-2 320 0,-2-2 80 0,-1-5 16 16,-3 2 640-16,2-6 128 0,-1 4 32 0,1-6 0 16,2 1-1088-16,0-2-192 0,1-3-64 0,-1-2 0 15,2-1-928-15,0-1-192 0,-1 0-32 0,1-1-16 16,0 5-240-16,1-3-64 0,-1-4 0 0,-1-3 0 16,1-1 0-16,0 1-16 0,-1 1 0 0,0 2 0 15,0 1-96-15,-1 3-16 0,0 1 0 0,1 3 0 16,1 6 0-16,0 0-16 0,1 2 0 0,1 0 0 15,2 1-48-15,0 3-128 0,2 2 192 0,-1 1-64 16,2 0-128-16,0 1 160 0,2 2-160 0,0 2 160 16,2-2-160-16,-1 3 192 0,1 0-192 0,0 1 192 15,-2 0-192-15,2 1 0 0,0 1 144 0,-1 0-144 16,-2 1 0-16,2 0 0 0,0-4 0 0,-3 2 0 0,-1 2 0 0,0-3 0 16,0 5 0-16,-3-3 0 0,1 2 0 0,-2 0 0 15,-2 5-176-15,-3-1 176 0,0 2-240 0,-2 2 48 16,-3 1 16-16,-1 3 0 0,-2-2 176 0,0-1-192 15,-1-1 192-15,2-4-192 0,-1-2 192 0,-2-2-160 16,3-1 160-16,1-4-160 0,2 0 160 0,1-3 0 16,2 0-144-16,2-3 144 0,0 0 0 0,3 0-144 15,0-3 144-15,3 2 0 0,-1-2-256 0,1 2 64 16,0-2 16-16,1 4 0 0,1-2-144 0,1 2-16 16,0 2-16-16,1 0 0 15,1 0-976-15,1 2-192 0</inkml:trace>
  <inkml:trace contextRef="#ctx0" brushRef="#br0" timeOffset="204036.31">9864 15680 14735 0,'-4'5'640'0,"2"-4"160"0,1 2-640 0,-1-1-160 0,1-2 0 0,0-2 0 16,0 2 2144-16,-2 0 400 0,-1 0 80 0,-2 2 0 15,-1-2 240-15,-2 0 32 0,-1-2 16 0,0 2 0 16,0 0-1088-16,-1 0-224 0,3 2-32 0,-3-2-16 16,-1 4-976-16,3-2-192 0,0 3-32 0,0 1-16 15,3 3-112-15,0 0-32 0,1 2 0 0,2 4 0 16,1-2-48-16,0 2-16 0,0-3 0 0,2 2 0 16,2 1-128-16,-1-2 0 0,2 0 0 0,1-3 0 0,1-2 0 15,1-1 0-15,0-6 0 0,1 1 0 0,0-4-256 16,-7 2 64-16,0 0 0 0,0 0 16 0,0 0-64 0,40-46-16 15,-40 46 0-15,0 0 0 0,19-49 256 0,-19 49-192 16,0 0 192-16,13-52-192 0,-13 52 192 0,0 0 0 16,0 0 0-16,0 0 160 0,0 0-160 0,0 0 192 15,0 0-192-15,0 0 192 0,0 0-64 0,0 0 0 16,0 0 0-16,0 0 0 0,0 0 80 0,0 0 16 0,0 0 0 16,0 0 0-16,36 5-96 0,-35 6-128 0,1 1 176 0,1 2-176 15,-1-2 0-15,0 0 0 16,0 1 0-16,-1-3 0 0,2 0 0 0,0-1 0 15,0 0 0-15,-1-1 0 0,1-2-384 0,1-1 0 0,-2-4 16 0,2-1 0 32,1-1-1696-32,0-2-352 0</inkml:trace>
  <inkml:trace contextRef="#ctx0" brushRef="#br0" timeOffset="204351.19">9981 15783 11055 0,'2'9'480'0,"-2"-5"112"0,1 2-464 0,0-2-128 0,0 0 0 0,-1 1 0 15,2 1 2240-15,0 4 448 0,3 3 64 0,-1 8 32 16,1-1-32-16,-2-4 0 0,1-1 0 0,0-5 0 16,-2 2-1008-16,0-5-208 0,-1-1-32 0,-1-5-16 15,0-1-672-15,-1-1-144 0,-1-5-32 0,-1-3 0 16,-1-2-192-16,0-4-32 0,0 0-16 0,1-2 0 16,0-6-144-16,2 1-16 0,0 0-16 0,1 22 0 15,0-43-224-15,0 43 144 0,1-42-144 0,-1 42 128 16,0 0 48-16,0 0 0 0,9-50 0 0,-7 44 0 0,2 2 80 0,-2 1 32 15,3 3 0-15,0-3 0 0,0 1-32 0,1 2-16 16,2 0 0-16,-1 0 0 0,1 2-48 0,0-2-16 16,1 0 0-16,1 3 0 0,1 0-176 0,-1-3 0 15,0 3 144-15,1-3-144 0,-1 3 0 0,0-3 0 16,1 0-160-16,-11 0 160 16,0 0-704-16,0 0-16 0,47-9-16 0,-47 9-11888 15,0 0-2384-15</inkml:trace>
  <inkml:trace contextRef="#ctx0" brushRef="#br0" timeOffset="205118.4">10357 15729 9215 0,'-1'0'816'0,"0"0"-656"0,1 0-160 0,0 0 0 0,0 0 1920 0,-1 0 336 16,1 0 80-16,0 0 16 0,2 2 528 0,2-2 96 15,2 2 32-15,1-2 0 0,3 0-560 0,-10 0-96 16,0 0-32-16,40 0 0 0,-27 0-960 16,-13 0-192-16,0 0-32 0,45-4-16 0,-33 4-640 0,-12 0-128 15,0 0-32-15,0 0 0 0,46-6-320 16,-46 6 144-16,0 0-144 0,0 0 0 0,0 0 0 0,0 0 0 16,0 0 0-16,0 0-144 15,0 0-560-15,0 0-128 0,0 0 0 0,46-34-16960 0</inkml:trace>
  <inkml:trace contextRef="#ctx0" brushRef="#br0" timeOffset="205371.75">10533 15561 8287 0,'-1'1'736'0,"-1"2"-592"0,1-3-144 0,0 1 0 15,1 2 3136-15,-1-1 576 0,-2 4 128 0,0 0 32 16,-2 8-32-16,1-2 0 0,1 2 0 0,1 1 0 15,2-3-1984-15,0 1-384 0,0 0-96 0,2 2-16 16,1 1-752-16,-2 0-160 0,3 0-16 0,-3 3-16 16,2-1-96-16,-1-2-32 0,-1-2 0 0,2 1 0 0,-2-3-160 0,0 2-128 15,0-6 144-15,1-1-144 16,-2 0 0-16,1-1 0 0,-1 0 0 0,0-3 0 16,0 1-256-16,-1-1-32 0,-1 1-16 0,0-1 0 15,0-1-704-15,0-2-144 0,0 0-16 0,-1 0-16560 16</inkml:trace>
  <inkml:trace contextRef="#ctx0" brushRef="#br0" timeOffset="205717.01">10885 15382 19743 0,'-1'-3'880'0,"0"3"176"0,1 0-848 0,-1 0-208 0,-1 0 0 0,1 3 0 16,0-3 2816-16,-2 2 528 0,1 3 112 0,-3 1 0 16,-1 3-864-16,-2 0-176 0,1 1-48 0,0 0 0 15,0-1-1392-15,-1 4-272 0,0-1-64 0,0 2-16 16,-1 4-160-16,-1 3-16 0,1 2-16 0,2-1 0 15,0 4-176-15,2-4-48 0,1 0 0 0,0 3 0 16,3 0-208-16,0 1 128 0,0 5-128 0,1-3 0 16,2 1 0-16,-1-3 0 0,2 2 0 0,0-3 0 15,2 1-160-15,2-5-80 0,-1-1-16 0,0-4 0 16,3-4-544-16,-3 0-112 0,0-6-32 0,0 1 0 16,3-1-1072-16,-1-6-224 0</inkml:trace>
  <inkml:trace contextRef="#ctx0" brushRef="#br0" timeOffset="206250.32">11089 15540 9215 0,'-7'0'816'0,"3"0"-656"16,2 3-160-16,-1-3 0 0,2 0 3392 0,0 1 656 15,0 1 128-15,-1-2 32 0,1 4-48 0,-1 1 0 16,3-1 0-16,-1 2 0 0,0 0-2624 0,1 0-544 0,0 0-96 0,1 2-32 15,-1 0-400-15,1 2-80 0,2 0 0 0,-1 0-16 16,0 3-128-16,0-1-32 16,-1 3 0-16,1-2 0 0,-1 6-208 0,2-3 0 0,-2 3 0 0,2-1 0 15,-2 6 0-15,0-3-192 16,0-2 48-16,-2-3 0 16,1 1-272-16,-2-3-48 0,0-4-16 0,1-1 0 0,0-3 160 0,0-2 48 0,2-2 0 0,0-2 0 15,0-1 80-15,2-3 0 0,-4 4 16 0,0 0 0 16,0 0 48-16,0 0 0 0,38-58 0 0,-38 58 0 15,0 0 256-15,0 0 48 0,37-59 16 0,-37 59 0 16,0 0-16-16,0 0 0 0,37-43 0 0,-37 43 0 16,0 0-32-16,0 0 0 0,0 0 0 0,46-5 0 15,-37 6-144-15,-1 3 128 0,1 1-128 0,-2 1 128 16,1 4-128-16,-2-1 0 0,0 1 0 0,-2 3 0 16,1-1 0-16,-4 2-192 0,0-2 64 0,-1 0 128 15,0 1-128-15,-1-1 128 0,-1-2 0 0,-3 0 0 16,1 1 0-16,-1-3 0 0,-1 0 0 0,-3 0 0 0,1 0 0 0,-4 0 0 15,0-2 0-15,-1-1 0 0,-1-1 192 0,2-2 16 16,0-1 0-16,0 2 0 0,-3-3-64 0,0 1-16 16,2-1 0-16,2-1 0 0,2 1-128 0,2 0 0 15,0 0 0-15,4-3 0 0,0 2 0 0,2-4 0 16,2 1 0-16,0 1 0 0,2 3 0 0,1 0 0 16,1 0 0-16,0-3 0 0,2-1 0 0,-1 1-176 15,-6 3 48-15,0 0 0 16,0 0-624-16,0 0-112 0,47-31-32 0,-47 31-17152 15</inkml:trace>
  <inkml:trace contextRef="#ctx0" brushRef="#br0" timeOffset="206873.27">11527 15394 11967 0,'0'0'1072'0,"1"-3"-864"16,-1 3-208-16,0 0 0 0,0 0 2304 0,0-2 400 15,0 2 96-15,2-1 16 0,-1 1 928 0,1 0 192 16,1 0 32-16,0 1 16 0,2 1-2000 0,2-1-384 15,-2 1-96-15,2 2-16 0,2-2-752 0,-1 2-160 16,2-1-16-16,1 0-16 0,2 1-208 0,-2 1-32 16,1 2-16-16,1 0 0 0,0 1-160 0,1 3-128 15,-1 2 192-15,0 2-192 0,-1 1 128 0,-2 3-128 16,0 2 0-16,-4-1 0 0,-1 1 128 0,-1-1-128 0,-1-1 0 16,-1-1 0-16,-1-1 0 0,-1 1 0 0,-1-1 0 0,-1 2 0 15,-1-1 0-15,-1 4 0 0,-2 1 0 0,0-4 0 16,-2 2 0-16,0-2 0 0,0-3 0 0,-2 0 0 15,2-3 0-15,-1-1 0 0,-1-2 0 0,1-3 0 16,1 2 0-16,0-7 0 0,2 0 0 0,-1 0 0 16,1 4 0-16,1-3-144 0,1 0 144 0,-1-1 0 15,0 0 0-15,0-2 0 0,0 3 0 0,1 0-128 16,1-3 128-16,0 3 0 0,-1-2 0 0,1 2 0 16,0-1-144-16,2-1 0 0,0 2 0 0,0-2 0 15,-1 0-464 1,1 3-96-16,0-4 0 0,0 4-16 0,-2-4-1344 0,2 2-272 0</inkml:trace>
  <inkml:trace contextRef="#ctx0" brushRef="#br0" timeOffset="208819.45">12625 15595 9215 0,'0'2'816'0,"0"-2"-656"0,0-2-160 0,0 2 0 15,0 2 2320-15,1-2 432 0,1 0 96 0,0 2 16 16,2 2 656-16,1 0 144 0,2-2 32 0,-1 1 0 16,2-2-1456-16,0 2-272 0,2-3-64 0,-10 0-16 15,0 0-1088-15,0 0-224 0,0 0-32 0,56-10-16 16,-56 10-176-16,0 0-32 0,0 0-16 0,49-7 0 16,-37 7-48-16,-1 0-16 0,-3 0 0 0,1 0 0 15,0 4-96-15,-1-4-16 0,-1 3 0 0,0-3 0 16,-1 1-128-16,0 1 0 0,2-2 0 0,-3 0 0 15,-2-2 0-15,1 2 0 0,1-1 0 0,-1-2 0 16,-1-1-240-16,0 2-80 0,1-2 0 0,-2 2-16 16,1-2-400-16,-1 0-80 0,1 2-16 15,-2-2 0-15,1 2-1408 16,-2-1-304-16,0 2-48 0,0-1-12464 0</inkml:trace>
  <inkml:trace contextRef="#ctx0" brushRef="#br0" timeOffset="209152.89">12696 15784 11967 0,'0'0'528'0,"0"0"112"0,0 0-512 0,0 0-128 0,0 0 0 0,0 0 0 15,0 0 3408-15,0 0 656 0,0 0 128 0,53-29 32 16,-53 29-560-16,0 0-96 0,0 0-32 0,0 0 0 16,39-1-2192-16,-32 5-432 0,-4 2-80 0,2-2-32 15,0 2-288-15,0-2-64 0,0 1-16 0,0-2 0 16,2-3-240-16,1 0-64 0,-1 0 0 0,3-2 0 16,-10 2-128-16,0 0 0 0,0 0 0 0,0 0 0 15,0 0 0-15,56-20 0 0,-56 20 0 0,0 0 0 16,0 0-128-16,0 0-16 0,0 0 0 0,0 0 0 15,55-33-656-15,-48 29-128 16,-7 4-32-16,0 0-17728 0</inkml:trace>
  <inkml:trace contextRef="#ctx0" brushRef="#br0" timeOffset="210139.05">13585 15885 911 0,'-1'3'0'16,"-1"-1"0"-16,2-2 0 0,0 0 0 0,0 1 1136 0,0 2 144 15,0-3 16-15,0 2 16 0,0 2 1344 16,2-3 272-16,0-1 48 0,0-1 16 0,2-3 416 0,-4 4 96 15,0 0 16-15,0 0 0 0,34-49-1136 0,-34 49-208 16,0 0-64-16,35-71 0 0,-35 71-992 0,24-50-208 16,-24 50-32-16,0 0-16 0,33-57-448 0,-33 57-96 15,0 0 0-15,0 0-16 0,0 0-96 0,46-41-16 16,-39 41 0-16,1 4 0 0,-1-1-64 0,1 6-128 16,-1 3 176-16,-1 1-176 0,2 4 128 0,-1 4-128 15,-1 3 0-15,-1 3 0 0,0-1 0 0,-1 5 0 16,-3-5-240-16,0 8 80 0,-3 10-160 0,-2 0-48 0,-2 4 0 15,-1-1 0 1,-2 0-480-16,-2-1-112 0,-2 1 0 0,1-2-16 16,0-5 224-16,-1-5 48 0,1-7 16 0,1-7 0 0,0-5 688 0,1-6 0 0,2-3 0 0,1-7 0 15,2-3 272-15,0-4 144 0,1-2 32 0,3-7 0 16,0-4 224-16,1 20 48 0,2-59 16 0,1 20 0 16,2-8-192-16,1 7-32 0,-6 40-16 0,14-73 0 15,-14 73-176-15,16-79-48 0,-4 32 0 0,-12 47 0 16,27-86-16-16,-27 86 0 0,29-70 0 0,-29 70 0 15,28-53 0-15,-28 53 0 0,0 0 0 0,37-50 0 16,-37 50 0-16,0 0-16 0,0 0 0 0,53-36 0 16,-53 36-112-16,0 0 0 0,0 0-128 0,56-18 192 15,-56 18-192-15,0 0 0 0,0 0 0 0,40-4 0 16,-34 5 0-16,-1 4 0 0,0 1 0 0,-3 1 0 0,1 0 0 0,-3 2 0 16,0 1-192-16,-3 2 192 0,1-2-192 0,-3 5 64 15,0-2 128-15,-3 0-208 0,1-1-64 0,-3 0-16 16,1 2 0-16,-2-5 0 0,0 0 64 0,0 1 16 15,0-3 0-15,-1 1 0 0,0-2 208 0,0 2 0 16,1-2-160-16,1 3 160 0,0-2 0 0,3-1 0 16,1 3-144-16,2-5 144 0,3 2 0 0,1-4 0 15,2 3 0-15,3-2 0 0,2 0 0 0,1 0 0 16,2-3 0-16,1 0 0 0,1 0 240 0,-12 0-48 16,0 0-16-16,0 0 0 0,53-19 0 0,-53 19 0 15,0 0 0-15,50-19 0 0,-50 19-176 0,0 0 0 0,0 0 0 0,57-25 128 16,-57 25-128-16,0 0-176 15,0 0 48-15,0 0-12592 16,0 0-2512-16</inkml:trace>
  <inkml:trace contextRef="#ctx0" brushRef="#br0" timeOffset="210443.88">14154 16103 2751 0,'1'-4'256'0,"0"2"-256"0,0-2 0 0,1 1 0 16,-1 2 2576-16,1-1 480 0,1-1 80 0,0-3 32 16,-3 6 1968-16,0 0 400 0,0 0 80 0,38-44 16 15,-38 44-2944-15,0 0-576 0,0 0-112 0,0 0-16 0,45-54-1216 16,-45 54-224-16,0 0-48 0,0 0-16 0,48-42-240 15,-48 42-48-15,0 0-16 0,0 0 0 0,0 0-176 0,50-34 0 16,-44 30 0-16,-2 2 128 0,0 0-128 0,-3 1 0 16,1 1 0-16,-2-1 0 15,0 1-416-15,-1 0-64 0,0-3-16 0,0 2-18544 16</inkml:trace>
  <inkml:trace contextRef="#ctx0" brushRef="#br0" timeOffset="210634.44">14257 15901 12543 0,'-2'9'272'0,"1"-7"64"0,1 2 16 0,0-1 0 0,0-2-352 0,0 1 0 0,1-1 0 0,0 4 0 16,2 2 4032-16,0 0 720 0,1 3 160 0,1 1 16 15,-1-1-1872-15,-1 0-384 0,1 0-80 0,1 2-16 16,-1 0-1664-16,0 1-336 0,0-1-64 0,0 1 0 16,-1-2-368-16,0 0-144 0,1 2 128 0,1 0-128 15,-1 2 0-15,-1-5 0 0,0 3-192 0,1-1 192 31,-1 1-1344-31,0-7-160 0,1 0-32 0,-1-2-15248 0</inkml:trace>
  <inkml:trace contextRef="#ctx0" brushRef="#br0" timeOffset="211233.31">14821 15280 4607 0,'-1'2'400'0,"0"0"-400"0,1-2 0 0,-1 0 0 15,1 0 1936-15,-2 0 304 0,0 3 64 0,-3 0 16 16,0 4 800-16,-2 1 144 0,-1 0 48 0,-1 0 0 16,1 2-560-16,-2 3-96 0,-1-1-32 0,1 1 0 15,0 0-1008-15,-1 0-208 0,0 5-32 0,-2-5-16 16,5 2-656-16,-5 1-144 0,0 7-32 0,-3 5 0 0,1 4-208 15,1-1-64-15,6 1 0 0,0-3 0 0,4-3-64 0,4 1-32 16,2-5 0-16,1 2 0 0,4 0-160 0,-1 1 0 16,1 0 0-16,1-5 0 0,-1-1 0 0,0 2 0 15,2-2 0-15,0-2 0 0,-1 2 0 0,2-1 0 16,0-4-128-16,0-2 128 16,-1-1-608-16,1-3-48 0,1-2-16 0,0-4 0 15,0-2-1632-15,-11 0-336 0,0 0-64 0,0 0-12336 0</inkml:trace>
  <inkml:trace contextRef="#ctx0" brushRef="#br0" timeOffset="211551.51">14961 15508 16575 0,'-1'4'1472'0,"0"-2"-1168"0,-1-1-304 0,2 2 0 15,0-3 3296-15,-1 2 608 0,0 5 112 0,-2 0 16 16,0 5-1152-16,-1 1-256 0,0-1-32 0,1 0-16 15,0-2-1680-15,1-2-320 0,-1 0-80 0,2 0-16 16,0-2-288-16,-1 0-48 0,4 0-16 0,-2-1 0 16,1 0-128-16,0 0 0 0,0-4 0 0,1 2 0 15,1-1 0-15,0-2 0 0,0 0 0 0,1 0 0 16,1 0-128-16,-1 2 128 0,0-2 0 0,1 2 0 16,-1-2 0-16,3 0 0 0,1 0 0 0,2 0 0 15,1 0 0-15,0 0 0 0,2-2 0 0,-1 2 0 0,-12 0 0 0,0 0 0 16,36-2 0-16,-26 0 0 15,2 2 0-15,1-3 0 0,-13 3 0 0,0 0 0 16,43-7 0-16,-43 7 0 0,0 0 0 0,0 0 0 0,0 0-336 16,0 0 0-16,0 0 0 0,0 0-12016 15,49-25-2416-15</inkml:trace>
  <inkml:trace contextRef="#ctx0" brushRef="#br0" timeOffset="211817.28">15128 15489 15663 0,'-1'7'688'0,"1"-5"144"0,-2-1-656 0,2 2-176 15,0-2 0-15,0 2 0 0,0 0 3440 0,-1 3 656 0,0 3 128 0,0 5 16 16,-2 3-1184-16,1-1-240 0,1 4-64 0,-3-2 0 16,1 1-1728-16,0 3-368 0,-2-2-64 0,0 2-16 15,0 3-208-15,-1 1-48 0,0 1-16 0,-2-1 0 16,2-4-144-16,1 1-32 0,0-5 0 0,0-2 0 15,4-1-128-15,-2-4 0 0,3 0 0 0,2-4 0 16,0-1-256-16,1-3-16 0,-1-1-16 0,2-4 0 31,2 0-336-31,-1-2-64 0,-5 4-16 0,0 0 0 16,0 0-1648-16,0 0-336 0</inkml:trace>
  <inkml:trace contextRef="#ctx0" brushRef="#br0" timeOffset="212234.31">15328 15334 10367 0,'-2'-3'224'0,"1"1"48"0,-1 0 16 0,2 0 0 0,0 2-288 0,0 0 0 16,0 0 0-16,0-3 0 0,2 3 4464 0,-1 0 832 0,1 3 160 15,1-3 48-15,0 4-2112 0,1 1-432 16,1 0-80-16,0 1 0 0,0 2-1760 0,0 1-352 15,1 1-64-15,-1 0 0 0,1 2-208 0,-1 1-48 0,3 0 0 0,-2 6 0 16,1-3-224-16,1 2-48 16,0 2-16-16,2 5 0 0,0 0-160 0,-1 1 0 15,-2-2 0-15,-1-1 0 0,1-1 0 0,-4-2 0 16,0 1 0-16,-2-2 0 0,-1 2 0 0,-1-1 0 0,-2 2 0 16,0-3 0-16,0-3 0 0,1 0 0 0,-2 0 0 0,-1-1 0 15,0-1 0-15,0-2 0 0,-1 0 0 0,-2-2 0 16,2 0-240-16,-2-1 80 0,0 0 16 0,0-3 0 15,-2 1-176-15,0-1-48 0,-1-2 0 0,-2 2 0 16,1-1 144-16,-2 0 32 0,1 0 0 0,0-1 0 16,1-1 16-16,1 0 16 0,0-1 0 0,3 2 0 15,3-4 16-15,0 4 0 0,2-4 0 0,-2 2 0 16,1 2-240 0,0-2-64-16,3-2 0 0,1 2 0 0,1 0-1216 0,3-2-256 0,3-2-64 0,-7 2-13696 15</inkml:trace>
  <inkml:trace contextRef="#ctx0" brushRef="#br0" timeOffset="212755.13">15956 15737 911 0,'-7'5'0'0,"3"-4"0"0,2 1 0 0,-1 1 0 16,1-3 1456-16,1 0 208 0,-1 0 32 0,0 0 16 15,-1 0 912-15,1 0 192 0,1 1 48 0,1-2 0 16,2 1 256-16,3 0 48 0,0-3 16 0,3 3 0 16,0-3-480-16,2 3-80 0,0-3-32 0,-10 3 0 15,0 0-1408-15,0 0-288 0,46-6-48 0,-46 6-16 0,0 0-544 0,0 0-112 16,44 0-32-16,-33 0 0 0,-1 3-144 0,-1-3 0 16,-2 0 0-16,0 0 0 0,0-3-160 0,-1 1-64 15,-1 0-16-15,-5 2 0 16,0 0-1424-16,0 0-304 0,0 0-48 0,0 0-14112 15</inkml:trace>
  <inkml:trace contextRef="#ctx0" brushRef="#br0" timeOffset="213017.38">16028 15648 4607 0,'1'-4'192'0,"-1"0"64"0,0 2-256 0,2-1 0 0,-2 2 0 15,1-1 0-15,0-2 1904 0,0-2 336 0,2 0 64 0,-3 6 0 16,0 0 192-16,0 0 48 0,0 0 0 0,0 0 0 15,0 0-304-15,0 0-48 0,0 0-16 0,0 0 0 16,0 0-176-16,0 0-32 0,0 0-16 0,0 0 0 16,0 0-848-16,20 3-160 0,-22 10-48 0,1 3 0 15,1-1-512-15,-1 1-128 0,1 2 0 0,-1-2-16 16,1 2-240-16,0-1 0 0,1-1 128 0,0 0-128 16,0-4 0-16,1 1 0 0,-1-3 0 0,0-4 0 15,0 0-256-15,1-2-80 0,-1 2-32 0,0 0 0 16,-1 0-1104-1,0 0-208-15,1 1-48 0,-1-2-16 0,2 0-1104 0,-2 1-224 16</inkml:trace>
  <inkml:trace contextRef="#ctx0" brushRef="#br0" timeOffset="213957.99">16578 15938 8287 0,'0'3'736'0,"0"-3"-592"0,0 0-144 0,-1 0 0 0,1 1 1696 0,-1 2 304 16,0-1 64-16,-1-1 16 0,1 3 640 0,0-2 128 15,1 1 32-15,0-3 0 0,1 0-704 0,2-6-128 16,-3 6-16-16,0 0-16 0,0 0-976 0,24-50-192 16,-24 50-32-16,0 0-16 0,30-54-208 0,-30 54-32 15,0 0-16-15,34-61 0 0,-34 61-208 0,0 0-32 16,28-47-16-16,-28 47 0 0,0 0-160 0,0 0-128 15,0 0 144-15,0 0-144 0,0 0 0 0,0 0 0 16,0 0 0-16,38 0 0 0,-35 15 272 0,-2 5-32 16,0 5-16-16,0 1 0 0,-1-7-224 0,0 5 176 15,-1 3-176-15,0 6 160 0,-3 9-160 0,-3 5-256 16,-1 2 64-16,-3 0 16 16,-2-4-528-16,-2-2-96 0,3-3-32 0,-1-3 0 0,2-6 368 0,0-3 64 15,0-2 16-15,2-8 0 0,3-1 384 0,0-8 0 16,0-5 0-16,2-5 0 0,1-4 0 0,1-6 144 0,1-8-144 0,1 19 0 15,1-49 128-15,-1 49-128 0,6-71 0 0,-6 71 0 16,11-79 544-16,-11 79 48 0,13-79 16 0,-13 79 0 16,13-78-48-16,-13 78-16 0,14-70 0 0,-14 70 0 15,17-63-192-15,-17 63-32 0,21-57-16 0,-21 57 0 16,0 0-16-16,31-57 0 0,-31 57 0 0,0 0 0 16,0 0-32-16,0 0-16 0,48-38 0 0,-38 38 0 15,0 0-96-15,0 0-16 0,-1 3 0 0,-2 0 0 16,2 3-128-16,-2 0 0 0,-1 1 0 0,0 2 128 15,1 1-128-15,-2 0-144 0,0 2 144 0,-3-3-208 16,0-2 0-16,0 2 0 0,-1 1 0 0,-1 2 0 16,-1 1 16-16,-2 0 16 0,0 0 0 0,-1-1 0 0,-1-2-48 0,0-1-16 15,-2 0 0-15,-1-2 0 0,-1 0-80 0,0-2 0 16,-1 0-16-16,1 0 0 0,-1-1 128 0,-1-2 16 16,1 2 16-16,-1-4 0 0,1 2 176 0,1-1 0 15,3 2 128-15,0-3-128 0,2 2 192 0,3-2-48 16,0 0 0-16,2 0 0 0,2 2 112 0,0 0 32 15,2-2 0-15,1 1 0 0,2-1-64 0,0 3-16 16,1-6 0-16,-9 3 0 0,0 0-64 0,0 0-16 16,53-10 0-16,-53 10 0 0,0 0-128 0,50-17 0 15,-50 17 0-15,0 0 0 0,0 0-224 0,55-18-32 16,-55 18 0-16,0 0 0 16,0 0-1440-16,50-7-288 0</inkml:trace>
  <inkml:trace contextRef="#ctx0" brushRef="#br0" timeOffset="214220.87">17014 16121 10127 0,'1'0'896'0,"-1"0"-704"0,1-2-192 0,0 1 0 15,-1 1 3152-15,2 0 608 0,1-5 112 0,2 1 32 0,1-2-160 0,-6 6-32 16,0 0 0-16,0 0 0 15,0 0-2128-15,52-42-432 0,-52 42-96 0,0 0-16 16,0 0-656-16,49-29-144 0,-49 29-32 0,0 0 0 0,0 0-208 0,0 0 144 16,47-18-144-16,-42 15 128 15,0 1-128-15,-2 1 0 0,0-2 0 0,-1 2 0 16,1-2-400-16,-1 1-16 0,-1-2 0 0,-1 0-17904 16</inkml:trace>
  <inkml:trace contextRef="#ctx0" brushRef="#br0" timeOffset="214453.63">17051 15977 1839 0,'1'2'160'0,"0"-2"-160"16,1 0 0-16,-2 0 0 0,1 0 3328 0,0 1 624 16,1 2 128-16,2-1 16 0,2 4 704 0,1 1 128 15,-1-1 16-15,0 1 16 0,1 2-2560 0,-2 1-512 0,1-3-96 0,-1 4-32 16,0-1-1152-16,0 0-224 15,0-1-64-15,0 1 0 0,0 0-192 0,-1-2-128 0,0-2 128 0,-2 1-128 16,2 0 0-16,-1-3 0 0,1 1 0 0,0-5 0 31,0 0-432-31,-1 0 0 0,1-5 0 0,0 1 0 16,-1-3-1680-16,-3 7-320 0</inkml:trace>
  <inkml:trace contextRef="#ctx0" brushRef="#br0" timeOffset="-214495.34">17632 15461 13823 0,'0'0'1216'15,"0"-2"-960"-15,0 2-256 0,-1 0 0 0,1 0 2048 0,-1 0 352 0,-1-2 80 0,0 2 16 16,-2-2 832-16,-2 2 160 0,0-3 32 0,0 2 16 16,-1 1-1616-16,-1 0-320 0,-1 1-64 0,-1 2 0 15,0-1-896-15,-1 2-192 0,0 2-16 0,0 3-16 16,0 1-128-16,1 0-32 0,2-2 0 0,0 6 0 15,-1 2-64-15,-1 5-32 0,0 5 0 0,0 2 0 0,2 3-32 0,0 1 0 16,1-2 0-16,1 1 0 16,2 0-128-16,0-3 0 0,2-2 144 0,1-1-144 15,1-5 0-15,0 2 0 0,1 3 0 0,0-3 0 0,2-3 0 16,-1 0-240-16,3 2 64 0,1-1 16 16,2-1-224-16,-1-3-64 15,3-1 0-15,-1-2 0 0,2-4-112 0,-1 1-16 0,2-4-16 0,-1-2 0 16,1-2-1088-16,0-2-224 15,0-2-32-15,-12 2-14000 0</inkml:trace>
  <inkml:trace contextRef="#ctx0" brushRef="#br0" timeOffset="-213976.4">17787 15648 911 0,'-2'2'0'0,"2"-2"0"0,0-2 0 0,0 2 0 15,0 2 2960-15,-1-1 512 16,0 2 112-16,-2 1 0 0,2 2 688 0,-1 0 128 0,0 0 16 0,0 0 16 16,1 1-1680-16,1-1-352 0,0-4-64 0,0 3-16 15,0 0-1232-15,0-1-240 0,0-2-48 0,1 2-16 16,-1 0-464-16,1 1-80 0,-1-2-32 0,1 1 0 0,2-1-208 0,-1 0 144 16,1 1-144-16,-1-2 128 15,1 2-128-15,-1-1 0 0,2-1 0 0,0 2 0 0,1-1 0 0,0-3 0 16,1 3 0-16,1-3 0 15,2 1 0-15,-1-1 0 0,4 0 0 0,-2 0 0 16,1 0 0-16,-1 0 0 0,-2 3 0 0,2-3 0 16,-1 2 0-16,-2-2 0 0,-1 1 0 0,1 2 0 15,-1-1 0-15,0 0 0 0,1 0 0 0,-2 1 0 16,0 0 0-16,-2 1 0 0,0-2 0 0,-1 2 0 0,0 0 0 16,-2 1 0-16,1 0 0 0,-1 1 0 0,-1 0 0 0,1 0 0 15,-1 0 0-15,0 3 0 0,-1-3 0 0,-1 0 0 16,0 4-128-16,-2-3 128 0,0 2 0 0,0 0-176 15,-2 1 176-15,0-3-128 0,-2 5 128 0,-2-3 0 16,0 1 0-16,-1-1 0 0,0 1 0 0,0-4 0 16,1 1 0-16,-2 0 0 0,-2 1 0 0,1-2 0 15,1 1 0-15,-2-4 0 0,1 4 0 0,0-1 0 16,0 0 0-16,4 0 0 0,2-2 0 0,0-2 0 16,3 2 0-16,2-3-128 0,1 2 128 0,1-3 0 15,1 0 0-15,1-3-128 0,1 2-192 0,0-1-16 0,2-2-16 0,-4 4 0 31,0 0-1312-31,0 0-256 0,0 0-48 0,0 0-13840 0</inkml:trace>
  <inkml:trace contextRef="#ctx0" brushRef="#br0" timeOffset="-213695.3">17817 15672 11055 0,'-1'-8'480'0,"1"4"112"0,-1 0-464 0,1-1-128 0,0 4 0 0,0-1 0 0,1-2 2560 0,0 0 512 16,2-2 80-16,-1-3 32 15,-2 9 144-15,0 0 48 0,0 0 0 0,0 0 0 16,0 0-1456-16,0 0-304 0,0 0-48 0,0 0-16 16,46-34-816-16,-38 34-160 0,-1 0-48 0,2 0 0 15,1 0-160-15,-2 0-48 0,2 0 0 0,0 2 0 0,0-2-192 0,0 0-128 16,-2 0 128-16,1 2-128 15,1 0 0-15,0-2 0 0,-1 0 0 0,-2 0 0 0,2 0-240 0,-3 0-64 16,-1 0-16-16,-2-2 0 16,0 0-640-16,-1 2-144 0,0-2-32 0,0 2-16544 15</inkml:trace>
  <inkml:trace contextRef="#ctx0" brushRef="#br0" timeOffset="-213163.19">18180 15446 13823 0,'-6'5'304'0,"3"-1"64"0,1-2 16 0,0-2 0 0,1 2-384 0,0 0 0 0,1-2 0 0,-1 2 0 15,1 0 2672-15,0 3 464 0,1-2 80 0,1 4 32 16,2-4 0-16,2 1 0 0,0 1 0 0,1-4 0 16,0 4-1680-16,1-1-336 0,-4-2-64 0,3 2-16 15,0 2-496-15,0 0-96 0,2 4-32 0,-1 3 0 0,-1-1-208 0,2 2-32 16,-2 0-16-16,0 2 0 15,2 2-272-15,0 3 160 0,-2-1-160 0,1 2 128 16,-1-1-128-16,-1 1 0 0,-1 3 0 0,-1-3 0 0,1-2 0 0,-4 1 0 16,2 1 0-16,-3-2 0 0,0 2 128 0,-2-2-128 15,0 4 0-15,-3-2 128 0,1 1-128 0,-2 2 160 16,0-3-160-16,-2 3 160 0,1-3-160 0,-3-3 0 16,1-2 0-16,0-2 0 0,-1-3 0 0,-3 1 0 15,2-3 0-15,-1-1 0 0,-2-2 0 0,1-1 0 16,-1 0 0-16,-2 0 0 0,1 0 0 0,0 1 0 15,3-1 0-15,-1-3 0 0,2 4 0 0,0-4-192 16,3 4 64-16,-1-5 128 0,3 4-160 0,1-2 160 0,1-2 0 0,0 2-144 16,2 0-64-16,-1 0-16 0,2 0 0 0,1-4 0 31,1 0-336-31,1-2-64 0,1 0-16 0,2-5-18064 0</inkml:trace>
  <inkml:trace contextRef="#ctx0" brushRef="#br0" timeOffset="-204831.19">22387 13627 7359 0,'-5'6'656'0,"1"-2"-528"0,3-4-128 0,2-2 0 16,0 2 2112-16,0-2 400 0,-1 4 80 0,-1-2 16 16,1-2 592-16,1 0 128 0,-1 2 32 0,0 0 0 15,0 0-784-15,26-48-144 0,-26 48-48 0,0 0 0 16,30-66-1232-16,-30 66-256 0,27-58-64 0,-27 58 0 15,31-57-480-15,-31 57-96 0,30-47-32 0,-30 47 0 16,0 0-32-16,34-47 0 0,-34 47 0 0,0 0 0 16,0 0 16-16,0 0 0 0,0 0 0 0,0 0 0 0,0 0-16 0,0 0-16 15,0 0 0-15,49-15 0 0,-46 26-48 0,-1 2 0 16,0 3 0-16,-1 0 0 0,1 4-128 16,-1 4 0-16,-1 7 144 0,-1-2-144 0,1-3 0 0,-3 8 0 15,1 5 0-15,-2 5 0 0,-1 1 0 0,-1-1 0 16,-2 2 0-16,1-4 0 0,-2-4 0 0,1-3 0 15,-1-2 0-15,0 0 0 0,-1-5 0 0,0-5 0 16,2-2 0-16,-3-2 0 0,1-3 0 0,-1-2 0 16,1-3 0-16,0-7 0 0,1-1 0 0,-1-6 0 15,3-6 0-15,1-5 0 0,1-4 0 0,1-11 0 16,3-2 0-16,0-7-128 0,2-4 128 0,3-5 0 16,1 0 0-16,1-1 128 0,0 3-128 0,-6 45 0 15,7-52 0-15,-7 52 0 0,11-48 0 0,-11 48 0 0,24-69 0 0,-6 24 0 16,5-5 0-16,1-1 128 0,-24 51-128 0,46-83 128 15,-46 83-128-15,39-56 0 0,-39 56 128 0,0 0-128 16,40-42 128-16,-40 42-128 0,0 0 128 0,0 0-128 16,46-12 0-16,-46 12 144 0,0 0-144 0,0 0 0 15,33 3 0-15,-26 4 0 0,-2 3 0 0,-2 1 0 0,1 3 0 16,-1 0 0-16,-3 2 0 0,-2-2 0 16,1 5 0-16,-3-1 0 0,-1 1 0 0,-2 1 0 15,-2-2 128-15,-1 2-128 0,-2-2 0 0,-2 1 0 0,1-3 0 0,-1 0 0 16,3-6 128-16,-1 2-128 15,-1-3 0-15,0 1 128 0,-1-3-128 0,-1 0 0 16,2-1 208-16,-1-1-64 0,4 1-16 0,3-2 0 16,1-7-128-16,3-1 192 0,4 1-192 0,-1 3 192 0,0 0-192 15,0 0 160-15,0 0-160 0,0 0 160 0,0 0 32 0,0 0 0 16,55-15 0-16,-55 15 0 0,0 0 32 0,33 2 16 16,-33-2 0-16,24 6 0 0,-24-6-112 0,0 0-128 15,38 7 176-15,-38-7-176 0,0 0 0 0,42-7 0 16,-42 7 0-16,0 0 0 0,0 0 0 0,53-21 0 15,-53 21 0-15,0 0 0 16,0 0-672-16,46-26-96 0,-46 26 0 0,0 0-16 16,0 0-512-16,0 0-112 0</inkml:trace>
  <inkml:trace contextRef="#ctx0" brushRef="#br0" timeOffset="-204092.62">22970 13726 2751 0,'-1'5'256'0,"0"-5"-256"0,-1-2 0 0,1 4 0 16,1-2 656-16,0 1 96 0,0 2 16 0,-1-3 0 15,1 0 528-15,0 0 112 0,1 2 32 0,-1-4 0 0,3 2 96 0,-1 0 0 16,1-3 16-16,-3 3 0 15,0 0 1216-15,0 0 240 0,0 0 64 0,0 0 0 16,0 0-16-16,0 0 0 0,0 0 0 0,0 0 0 16,0 0-1584-16,48-38-320 0,-48 38-64 0,0 0-16 15,0 0-416-15,0 0-80 0,44-41 0 0,-44 41-16 16,0 0-208-16,0 0-32 0,0 0-16 0,42-44 0 0,-42 44-144 0,0 0-32 16,0 0 0-16,0 0 0 0,0 0-128 0,30-42 0 15,-30 42 0-15,0 0 0 0,0 0 0 0,0 0 0 0,0 0 0 0,0 0 0 31,0 0-752-15,0 0-16-16,0 0-16 0,-1-38 0 0,1 38-1024 0,0 0-208 0,0 0-32 16,0 0-14912-16</inkml:trace>
  <inkml:trace contextRef="#ctx0" brushRef="#br0" timeOffset="-203848.93">22973 13548 6447 0,'-4'4'272'0,"3"-4"80"0,-1 2-352 0,1-2 0 0,0 0 0 0,1 0 0 15,0 1 2560-15,1 2 448 0,0-1 96 0,3 0 16 16,0 0 944-16,2 4 192 0,1-2 32 0,1 0 16 16,1 2-1744-16,-1 0-368 15,2 3-64-15,-1-3-16 0,1 1-1296 0,-2 2-272 0,1 1-48 0,1-2-16 16,-1 2-224-16,-1 0-64 0,1-1 0 0,-2 1 0 16,2 0-192-16,-3-2 0 0,0-1 0 0,0 0 0 15,-2 2 0-15,0-3 0 0,0-2 0 0,-3 2 0 31,1-4-464-31,0 2-48 0,-1-4 0 0,-1 0 0 16,0 0-1536-16,0 0-320 0</inkml:trace>
  <inkml:trace contextRef="#ctx0" brushRef="#br0" timeOffset="-203439.65">23600 12925 6447 0,'-3'1'576'0,"-1"3"-576"0,3-4 0 0,0 2 0 16,0 1 2752-16,-3-2 448 0,-1 5 96 0,-5 5 16 16,-2 5 976-16,-3 2 192 0,1 3 32 0,-2-2 16 15,0 6-2224-15,0-3-448 0,4-7-96 0,-1 1-16 16,1 7-912-16,1-1-176 0,0 3-32 0,1-6-16 16,2 1-160-16,3 1-16 0,1-2-16 0,0 0 0 15,3 1-160-15,-1 1-16 0,4-2-16 0,-1 1 0 16,3-2-224-16,-2 4 0 0,3-3 0 0,0 3 0 15,1 0 0-15,2-2 0 0,-1 1 0 0,0-3 0 16,3 0-320-16,0 1-64 0,0-4-16 0,1-6 0 16,0 1-624-16,-2-1-112 0,-3-5-16 15,0-1-17216-15</inkml:trace>
  <inkml:trace contextRef="#ctx0" brushRef="#br0" timeOffset="-203200.28">23723 13093 22111 0,'-2'12'976'0,"1"-8"208"0,-1-4-944 0,1 2-240 15,1 2 0-15,0-1 0 0,0 0 2832 0,-1 0 528 16,1 1 96-16,1 3 32 0,0 2-1248 0,1 1-256 16,0 2-64-16,0-2 0 0,1 2-976 0,1 3-208 15,-2-1-32-15,-1 2-16 0,3 2-240 0,-3-2-64 16,1 0 0-16,-1 0 0 0,0 2-208 0,-1-1-48 15,0-2-128-15,-1 3 192 0,1-1-192 0,-1-4 0 16,1 3 0-16,0-1 0 16,-2 1-800-16,2-2-48 0,0 1-16 0,0-3-18576 0</inkml:trace>
  <inkml:trace contextRef="#ctx0" brushRef="#br0" timeOffset="-202979.42">23739 13327 19343 0,'0'0'848'0,"0"0"192"0,0 0-832 0,0 0-208 0,0 0 0 0,0 0 0 16,0 0 3040-16,23-45 560 0,-23 45 112 0,0 0 32 16,0 0-1088-16,50-49-224 0,-50 49-32 0,0 0-16 15,0 0-1232-15,51-33-256 0,-51 33-64 0,0 0 0 16,0 0-336-16,52-34-80 0,-52 34-16 0,0 0 0 16,39-43-400-16,-39 43 0 0,0 0 128 0,0 0-128 0,0 0 0 15,39-40 0-15,-37 38 0 0,1-2-176 16,-1 4-368-16,-2-3-80 0,0 3-16 0,-2 3 0 15,-3 1-640-15,-3-2-128 0</inkml:trace>
  <inkml:trace contextRef="#ctx0" brushRef="#br0" timeOffset="-202776.68">23755 13276 6447 0,'3'7'576'0,"-1"0"-576"15,-2-7 0-15,0 0 0 0,0 0 3760 0,10 6 640 16,-5 2 128-16,4 2 16 0,3 6-80 0,2 3-32 15,-2-3 0-15,1 0 0 0,-2-1-2736 0,-1-2-544 0,1 2-128 0,-1-1 0 16,-2-4-608-16,0 0-112 16,-1-2-32-16,-1-1 0 0,2-1-272 0,-2 0 0 15,-6-6 0-15,0 0 0 0,0 0 0 0,0 0 0 0,0 0 0 0,39-6-192 32,-39 6-576-32,0 0-128 0,0 0 0 0,0 0-17376 0</inkml:trace>
  <inkml:trace contextRef="#ctx0" brushRef="#br0" timeOffset="-202439.38">24087 13014 10127 0,'1'-3'896'15,"-1"3"-704"-15,0 0-192 0,0 0 0 0,0 0 2960 0,0 0 560 16,0 0 128-16,0 0 0 0,0 0 560 0,42 13 96 15,-32-5 32-15,1 3 0 0,0 4-2496 0,0-1-496 16,0 3-112-16,-1-3-16 0,-3-6-512 0,0 2-96 16,3 10-32-16,1 7 0 0,1-1-272 0,1-3-64 15,-1-11-16-15,-2 10 0 0,0 15-96 0,-3-13-128 16,-1-8 176-16,-1-1-176 0,0 3 128 0,-3 2-128 16,-1 5 0-16,-4-3 0 0,1-2 0 15,-3-2 0-15,-1-2 0 0,0-1 0 0,-3-1 0 0,0-2 0 16,3 1 0-16,-4-3 0 0,0 2 0 0,-1-6 0 15,5 0-160-15,-1 0 160 16,-3-2-640-16,-3 2-16 0,2-2 0 0,0 1 0 16,2-5-256-16,3 1-48 0,1-2-16 0,3 1 0 15,1-3-1552-15,1 3-304 0</inkml:trace>
  <inkml:trace contextRef="#ctx0" brushRef="#br0" timeOffset="-201971.62">24633 13204 4607 0,'-3'4'400'0,"0"-2"-400"16,2 1 0-16,0-3 0 0,-1-3 2224 0,2 3 352 15,0 0 80-15,0 0 16 0,2 0 1664 0,0 3 336 16,-2-3 64-16,0 0 0 0,0 0-1792 0,0 0-352 0,0 0-80 0,48-3-16 16,-48 3-1472-16,0 0-320 0,0 0-48 0,49 0-16 15,-49 0-176-15,0 0-32 16,0 0-16-16,47 7 0 0,-47-7-192 0,0 0-32 0,0 0-16 0,39 0 0 16,-39 0-176-16,0 0 0 0,0 0 0 0,0 0 0 15,0 0 0-15,0 0-272 0,0 0 64 0,37 3 16 31,-37-3-640-31,0 0-128 0,0 0-32 0,0 0-17600 0</inkml:trace>
  <inkml:trace contextRef="#ctx0" brushRef="#br0" timeOffset="-201747.94">24612 13345 14159 0,'0'0'304'0,"0"0"64"0,0 0 16 0,0 0 32 0,0 0-416 0,0 0 0 16,0 0 0-16,0 0 0 0,0 0 4032 0,0 0 704 16,0 0 160-16,56-6 32 0,-56 6-2096 0,0 0-400 15,0 0-96-15,52 6-16 0,-52-6-1440 0,0 0-304 16,39 8-48-16,-39-8-16 0,0 0-336 0,33 12-176 16,-33-12 160-16,0 0-160 0,0 0 0 0,0 0 0 15,37 6 0-15,-37-6 0 16,0 0-976-16,0 0-96 0</inkml:trace>
  <inkml:trace contextRef="#ctx0" brushRef="#br0" timeOffset="-201039.32">25474 12473 6447 0,'0'-2'576'0,"1"1"-576"0,1 1 0 0,-2 0 0 16,-2 0 2048-16,2-3 320 0,0 3 48 0,0-2 16 15,-1 2 1200-15,-3-2 240 0,2 4 48 0,-3 0 16 16,-1 2-992-16,0 1-192 0,-2 2-32 0,0 2-16 16,-1 1-1472-16,-1 3-288 0,-1 2-64 0,0 4-16 15,-2 1-208-15,0 2-32 0,0 4-16 0,0 2 0 16,1 6-144-16,-1-5-16 0,1 5-16 0,1 0 0 16,0 1-208-16,1 3-32 0,0 3-16 0,1-1 0 15,0-3-176-15,4-9 0 0,1-3 0 0,0 3 128 16,1 13-128-16,3 4 0 0,2-1 0 0,-1 1 0 0,3-3 0 0,2-5 0 15,1-6 0-15,2-5 0 16,1 0-192-16,-2-2 192 0,3-5-160 0,1-3 160 0,-1 0-384 16,0-3 32-16,2 0 0 0,-13-13 0 15,26 19-192 1,-26-19-32-16,0 0-16 0,40 10 0 0,-40-10-768 0,0 0-160 0</inkml:trace>
  <inkml:trace contextRef="#ctx0" brushRef="#br0" timeOffset="-200322.11">25741 12663 11055 0,'0'0'976'0,"0"0"-784"16,0 0-192-16,0 0 0 0,0 0 1296 0,0 0 224 16,0 0 32-16,0 0 16 0,0 0 176 0,0 0 48 15,0 0 0-15,0 0 0 0,0 0 384 0,0 0 96 16,0 0 16-16,0 0 0 0,0 0-96 0,0 0-16 15,0 0 0-15,0 0 0 0,0 0-1136 0,0 0-224 0,0 0-48 0,0 0-16 16,0 0-272-16,18 16-48 16,-21-9-16-16,-1 2 0 0,2 1-144 0,-2-2-16 15,1-2-16-15,0 2 0 0,1 1-240 0,-1-3 128 16,2 0-128-16,1 0 0 0,0-2 0 0,0-4 0 16,0 0 0-16,0 0 0 0,0 0 0 0,0 0 0 15,21-43 0-15,-21 43-160 0,0 0 160 0,0 0-160 0,0 0 160 0,37-40-160 16,-37 40 160-16,0 0 0 0,0 0 0 15,35-40 0-15,-35 40 0 0,0 0 0 0,0 0 0 0,0 0 0 16,0 0 0-16,44-26 128 0,-44 26-128 0,0 0 176 16,0 0-16-16,0 0 0 0,0 0 0 0,0 0 0 15,0 0-16-15,0 0 0 0,0 0 0 0,0 0 0 16,0 0 0-16,0 0 0 0,37 10 0 0,-37 0 0 16,1 3-16-16,-1 3 0 0,0 2 0 0,-1 1 0 15,1 1 0-15,-1-2-128 0,0 1 192 0,0-3-64 16,-1-6-128-16,1-2 0 0,1-4 0 0,-1 2 128 15,1 4-128-15,0 0 0 0,-1-1 0 0,1-3 0 16,0 2 0-16,0-4-192 0,1 0 64 0,-1-4 128 16,1 2-880-16,-1-4-48 0,0 2-16 0,0 0-18720 15</inkml:trace>
  <inkml:trace contextRef="#ctx0" brushRef="#br0" timeOffset="-199887.55">25771 13146 10127 0,'0'0'896'0,"0"0"-704"0,0 0-192 0,0 0 0 15,-1-2 2128-15,1 2 400 0,0 2 80 0,0-1 16 16,-2 3 960-16,1 5 208 0,0 1 48 0,-1 4 0 15,0 2-1616-15,1 1-320 0,-1 1-64 0,0 4-16 16,0 1-1056-16,1-4-224 0,-2 4-32 0,3 0-16 16,-1-3-256-16,1 0-48 0,0 1-16 0,1-5 0 0,0 0-176 0,1-1 0 15,0-2 0-15,1-4 128 0,-2 1-128 0,1-6 0 16,2-1 0-16,-2 0 0 0,-2-3-384 0,0 0 0 16,0 0 0-16,0 0 0 15,0 0-1600-15,0 0-320 0</inkml:trace>
  <inkml:trace contextRef="#ctx0" brushRef="#br0" timeOffset="-199665.89">25766 13337 17503 0,'0'0'768'0,"0"0"176"0,0 0-752 0,0 0-192 16,0 0 0-16,0 0 0 0,0 0 2800 0,0 0 528 15,42-41 96-15,-42 41 32 0,0 0-640 0,50-39-128 0,-50 39-32 0,0 0 0 16,47-26-1680-16,-47 26-336 0,0 0-64 0,0 0 0 15,50-23-368-15,-50 23-64 0,0 0-16 0,0 0 0 16,0 0-128-16,0 0 0 0,46-20 0 0,-46 20 0 16,0 0-128-16,0 0-16 0,0 0 0 0,0 0 0 31,0 0-1200-31,0 0-224 0</inkml:trace>
  <inkml:trace contextRef="#ctx0" brushRef="#br0" timeOffset="-199451.76">25825 13333 4607 0,'0'6'400'0,"0"-6"-400"16,0 1 0-16,2 2 0 15,-1-3 3616-15,-1 0 640 0,0 0 128 0,0 0 32 0,12 6 16 0,-4 0 16 16,0 0 0-16,2 0 0 0,-10-6-2448 0,21 17-480 16,-12-8-112-16,1 4 0 0,-2-1-880 0,0 1-160 15,-1 0-48-15,1 1 0 0,-1 1-320 0,-1-2 144 16,-1 2-144-16,1-5 0 0,-1 2 0 0,0-3 0 15,0-3 0-15,0-2 0 0,-1 0-256 0,0-2-128 16,-4-2 0-16,0 0-18240 16</inkml:trace>
  <inkml:trace contextRef="#ctx0" brushRef="#br0" timeOffset="-198938.82">26258 12556 3679 0,'-1'3'320'16,"1"-3"-320"-16,0 0 0 0,0 1 0 16,1 0 2864-16,0 0 496 0,1 3 96 0,0 2 32 15,3 3 928-15,1 3 192 0,3 1 48 0,0 0 0 16,-1 3-2000-16,1-1-400 0,1-1-80 0,-2 2 0 0,4 5-1200 0,-3-1-224 16,3 1-48-16,-1-1-16 0,1 1-240 0,0 1-32 15,2 4-16-15,0-4 0 16,-2 3-144-16,0-2-48 0,-1 4 0 0,-1 2 0 0,-2-1-64 0,-1-2-16 15,-2-1 0-15,-1 0 0 0,-2 3-128 16,1 1 160-16,-2 3-160 0,0-4 160 0,-1-2-160 0,-1-1 0 16,0 0 0-16,0-3 128 0,-2 4-128 0,1-4 0 0,-3-3 0 0,0-1 0 15,-1 5 0-15,-2-1 0 0,1-4 0 16,-2 2 0-16,-1-1 0 0,2-3 0 16,0-4 0-16,-1 4 0 0,-2 3 0 0,-1-2 0 15,0 4 0-15,-1-2 0 0,2-3 0 0,1-4 0 16,2-8 0-16,0 2 0 0,2 6 0 0,1-2 0 0,0-4-160 0,0 1 160 15,1-4-336-15,1 0 16 0,-1-3 16 0,3 0 0 32,1 0-128-32,0 0-16 0,0 0-16 0,0 0 0 15,0 0-368-15,11-39-64 0,-11 39 0 0,0 0-17424 0</inkml:trace>
  <inkml:trace contextRef="#ctx0" brushRef="#br0" timeOffset="-194711.19">26834 13320 16575 0,'0'0'1472'0,"0"0"-1168"16,0 0-304-16,0 0 0 0,0 0 1952 0,0 0 336 15,0 0 64-15,0 0 16 0,0 0 512 0,0 0 128 16,25-43 0-16,-25 43 16 0,0 0-1392 0,0 0-288 16,0 0-48-16,34-42-16 0,-34 42-704 0,0 0-160 15,0 0-32-15,33-35 0 0,-33 35-64 0,0 0 0 16,0 0-16-16,0 0 0 0,41-40-48 0,-41 40-16 15,0 0 0-15,0 0 0 0,0 0-112 0,0 0-128 16,0 0 176-16,0 0-176 0,0 0 0 0,0 0 0 16,0 0 0-16,0 0 0 0,42 6 0 0,-40 6 0 15,-1 4 0-15,-1 3 0 0,0-3 0 0,-1 4 0 16,0 1-128-16,-1 5 128 0,-2 5-224 0,-2 3 48 16,-2 1 16-16,-2 3 0 0,0 1-48 0,3-11-16 0,1-3 0 0,-2 1 0 15,0 5 0-15,-5 7 0 0,0-2 0 16,-2-2 0-16,3-3 48 0,-1-5 16 0,3-3 0 15,2-9 0-15,0-1 160 0,2-7 0 0,2-2-144 0,1-7 144 16,3 3 0-16,-3-13 0 0,3 13-144 0,4-35 144 16,-4 35 0-16,9-51 0 0,-5 19 0 0,4-5 144 15,-1-5 48-15,3-5 0 0,3-2 0 0,-1-3 0 16,3 2-32-16,1 2 0 0,1-2 0 0,-1 11 0 16,-16 39-160-16,30-66 128 0,-30 66-128 0,31-57 128 15,-31 57 48-15,30-44 0 0,-30 44 0 0,0 0 0 16,39-43 32-16,-39 43 16 0,0 0 0 0,0 0 0 15,0 0 16-15,0 0 0 0,52-18 0 0,-52 18 0 0,0 0-32 0,17 20 0 16,-12-10 0-16,-1 2 0 0,0 3-80 0,-1-1 0 16,0 2-128-16,-2 2 192 0,0 2-192 0,-1-1 0 15,0 2 0-15,-2-1 0 0,-2-2 0 0,0 2-192 16,0-2 48-16,-3-3 0 0,1-1-144 0,-1-4-32 16,1 2 0-16,-2-6 0 15,-1 3-80-15,0-5-32 0,-1 2 0 0,1-5 0 0,-1 2 48 0,-1-1 0 16,0-2 0-16,-1 0 0 0,2 0 144 0,-3 0 48 15,1 0 0-15,0 0 0 0,0 0 192 0,2 0-192 16,2 0 192-16,3 0-192 0,1-2 192 0,4 2 0 16,0 0 0-16,0 0 0 0,0 0 256 0,0 0 64 15,0 0 0-15,0 0 0 0,0 0 16 0,53-4 16 16,-53 4 0-16,0 0 0 0,0 0 160 0,56 10 16 16,-56-10 16-16,0 0 0 0,46 12-128 0,-46-12-32 0,0 0 0 15,43 10 0-15,-43-10-192 0,0 0-64 0,0 0 0 0,51 10 0 16,-51-10-128-16,0 0 0 0,0 0 0 0,0 0 0 15,54-7 0-15,-54 7-272 0,0 0 64 0,0 0 16 32,0 0-768-32,0 0-160 0,43-35-32 0,-43 35-18144 0</inkml:trace>
  <inkml:trace contextRef="#ctx0" brushRef="#br0" timeOffset="-193509.62">27409 12572 19343 0,'0'-1'1728'0,"0"1"-1392"0,0 0-336 0,2 0 0 16,-2 0 2144-16,0 1 352 15,1 2 80-15,0-1 16 0,2 4 272 0,-1 1 48 0,1 4 16 0,-2-3 0 16,1 0-1712-16,-2 3-352 0,1 6-64 0,-1 1-16 16,0-2-272-16,0-3-64 0,0 2-16 0,0-1 0 15,0 2-288-15,0 1-144 0,0-6 160 0,0 2-160 16,0-1 0-16,0-3 0 0,0 0 0 0,2-1 0 31,-2 1-448-31,0-3-96 0,0 0-16 0,0 0 0 16,-2 0-1680-16,2-2-320 0</inkml:trace>
  <inkml:trace contextRef="#ctx0" brushRef="#br0" timeOffset="-193290.03">27445 12711 8287 0,'0'0'736'0,"0"0"-592"16,0 0-144-16,0 0 0 0,0 0 3264 0,0 0 608 15,0 0 128-15,0 0 32 0,0 0 144 0,44-29 48 16,-44 29 0-16,0 0 0 0,0 0-2560 0,47-32-496 15,-47 32-96-15,0 0-32 0,0 0-528 0,42-33-96 16,-42 33-32-16,0 0 0 0,0 0-192 0,0 0-64 16,38-36 0-16,-38 36 0 0,0 0-128 0,0 0 0 0,0 0 0 0,0 0 0 15,0 0-288-15,0 0-32 0,0 0-16 0,0 0-12368 32,0 0-2464-32</inkml:trace>
  <inkml:trace contextRef="#ctx0" brushRef="#br0" timeOffset="-193046.35">27438 12723 14735 0,'1'8'640'0,"-1"-6"160"0,1 1-640 0,1 0-160 0,-2-3 0 0,0 0 0 16,0 0 2752-16,0 0 528 0,0 0 112 0,29 19 0 15,-29-19 96-15,27 18 16 0,-27-18 0 0,28 18 0 16,-28-18-2032-16,24 17-416 0,-24-17-80 0,23 23-16 15,-23-23-368-15,18 28-80 0,-10-17 0 0,-1 0-16 16,-7-11-320-16,14 20-176 0,-14-20 192 0,11 15-192 0,-11-15 0 16,0 0 0-16,0 0 0 0,0 0 0 15,0 0-480-15,0 0-96 0,23 16-32 0,-23-16 0 16,0 0-832-16,0 0-160 0</inkml:trace>
  <inkml:trace contextRef="#ctx0" brushRef="#br0" timeOffset="-192248.42">28141 12853 9215 0,'0'-2'816'0,"0"0"-656"0,0 2-160 0,-1-2 0 16,1-1 2064-16,-1 2 384 0,0-1 80 0,-2-2 16 16,-2 0 976-16,0-2 192 0,-1 4 32 0,-1-1 16 15,-2 3-1408-15,2 3-288 0,-3-1-48 0,0 2-16 16,1 2-1088-16,1 0-208 0,-1 0-64 0,0 4 0 15,2 3-304-15,-1 0-64 0,1 3-16 0,1 2 0 16,1 1-96-16,-1 4-32 0,0 1 0 0,1 0 0 16,2 1 0-16,-1 2-128 0,3-1 192 0,0 0-64 15,1 1-128-15,0 1 0 0,2-2 0 0,1 3 128 16,-1-3-128-16,1-2 0 0,-1-1 0 0,1-2 0 0,0-1-160 0,2-1-16 16,2 0 0-16,-2-3 0 15,1-1-432-15,0-5-96 0,0-2 0 0,-6-8-16 16,0 0-992-16,0 0-192 0,0 0-32 0,0 0-13904 0</inkml:trace>
  <inkml:trace contextRef="#ctx0" brushRef="#br0" timeOffset="-191993.85">28311 13017 13823 0,'0'0'1216'0,"-1"3"-960"16,1-3-256-16,0 0 0 0,-2 4 3024 0,1-2 560 0,0 2 128 0,-2 2 0 15,-2 4-128-15,2 2-16 16,-3 4-16-16,2-1 0 0,0 5-2176 0,-1-4-432 0,3 5-96 0,-2-1-16 16,2-2-368-16,-1 1-80 0,2-3 0 0,0 1-16 15,-1 4-240-15,2-2-128 0,0-3 160 0,0-2-160 16,2 0 0-16,-1-4 0 0,1 0 0 0,0-1 0 31,1-2-416-31,1-2-32 0,-4-5 0 0,0 0 0 16,0 0-960-16,0 0-208 0</inkml:trace>
  <inkml:trace contextRef="#ctx0" brushRef="#br0" timeOffset="-191787.05">28434 13162 1839 0,'-2'4'160'0,"2"-4"-160"0,0 0 0 0,0 0 0 0,0 0 4816 0,0 0 944 15,0 0 176-15,0 0 32 0,0 0-1360 0,0 0-256 16,0 0-64-16,36 12-16 0,-36-12-2608 0,0 0-512 15,0 0-96-15,42 6-32 0,-42-6-480 0,0 0-96 16,0 0-32-16,0 0 0 0,44 10-272 0,-44-10-144 16,0 0 160-16,0 0-160 0,0 0 0 0,0 0 0 15,0 0 0-15,0 0 0 16,0 0-496-16,47-3-80 0,-47 3-32 0,0 0-18400 16</inkml:trace>
  <inkml:trace contextRef="#ctx0" brushRef="#br0" timeOffset="-190962.92">28831 13385 28559 0,'0'0'1264'0,"0"0"272"0,0 0-1232 16,0 0-304-16,0 0 0 0,0 0 0 0,0 0 1664 0,0 0 288 16,18-42 48-16,-18 42 16 0,0 0-480 0,0 0-80 0,20-51-32 15,-20 51 0-15,0 0-896 0,0 0-176 0,19-45-32 0,-19 45-16 16,0 0-144-16,0 0-32 16,0 0 0-16,0 0 0 0,19-43-128 0,-19 43 0 15,0 0 0-15,0 0 128 0,0 0-128 0,0 0 0 16,0 0 0-16,0 0 0 0,10 16 0 0,-9-5 0 15,0 3 0-15,0 1 0 0,1 2-320 0,-1 4 64 16,-1-2 16-16,0 3 0 0,-1 1-64 0,-1 5-16 16,0 0 0-16,0 1 0 0,-1 0-816 15,-1 5-160-15,1-1-48 0,-2 0 0 0,0 0-64 16,0-5 0-16,-1-2-16 0,-1-5 0 0,1-2 1200 0,-1-6 224 0,1 0 0 0,1-7 144 16,0 0 16-16,0-6 0 0,5 0 0 0,-6-10 0 15,6 10-288-15,0 0-64 0,-2-43-16 0,2 43 0 16,7-51 208-16,-7 51 160 0,11-67-32 0,-3 29 0 15,2-3 416-15,1 0 80 0,2-2 16 0,-1 3 0 16,-12 40 288-16,26-63 64 0,-26 63 16 0,25-50 0 16,-25 50-400-16,0 0-80 0,29-47-16 0,-29 47 0 15,0 0-128-15,0 0-48 0,0 0 0 0,36-37 0 16,-36 37-144-16,0 0-48 0,0 0 0 0,0 0 0 16,0 0-144-16,0 0 0 0,41 2 0 0,-37 8 0 15,-2-4-224-15,1 4 80 0,-3 0 16 0,0-1 0 0,-1 0 128 0,-2 0-160 16,-1 3 160-16,1-2-160 0,-2 0 160 15,0-1-208-15,-1-3 80 0,-2 4 128 0,1-3-272 0,-3 2 64 16,0-3 16-16,0 0 0 0,0-2 0 0,2-1 0 16,0-3 0-16,1 0 0 0,1 3 16 0,-1 0 16 15,4-2 0-15,-1 2 0 0,3-1 160 0,1-2 0 16,0 0 0-16,0 0-128 0,0 0 128 0,0 0 224 16,0 0-48-16,0 0-16 0,32 7 304 0,-32-7 64 15,0 0 16-15,0 0 0 0,0 0-208 0,0 0-32 16,0 0-16-16,51 3 0 0,-51-3-288 0,0 0 128 15,0 0-128-15,48 0 0 0,-48 0 0 0,0 0 0 16,0 0 0-16,45 0-12144 16,-45 0-2336-16</inkml:trace>
  <inkml:trace contextRef="#ctx0" brushRef="#br0" timeOffset="-190595.83">29316 13017 14735 0,'0'0'1312'16,"0"0"-1056"-16,0 0-256 0,0 0 0 16,0 0 3072-16,0 0 576 0,0 0 96 0,0 0 32 15,21 17-336-15,-21-17-64 0,15 18-16 0,-8-6 0 16,1 1-2064-16,-1-1-400 0,-1 4-96 0,1-3-16 15,0 3-224-15,-1 0-48 0,0 0-16 0,-1 0 0 0,0-1-176 0,-1 2-48 16,0 2 0-16,-2-1 0 0,1-2-96 0,-3 0-32 16,1 0 0-16,-2 2 0 0,1-1-144 0,-3-1 128 15,1 1-128-15,-2 0 128 0,0-4-128 0,1 2 0 16,-1-5 0-16,-1 2 0 0,0 1-288 0,0-2-32 16,1 0-16-16,-1-1 0 15,0-2-336-15,2 0-64 0,-1-2-16 0,0-4 0 16,1 2 96-16,0-4 16 0,2-2 0 0,0 0 0 15,1 2-464-15,0 0-96 0,0 0-16 0,0 0 0 16,13-43-1152-16,-13 43-224 0</inkml:trace>
  <inkml:trace contextRef="#ctx0" brushRef="#br0" timeOffset="-190029.51">29546 12695 12895 0,'0'-3'576'0,"0"2"112"0,0-1-560 0,0 2-128 16,0 0 0-16,0 0 0 0,1 0 2480 0,-1 0 464 16,2 0 80-16,-2 0 32 0,0 0 640 0,0 0 128 15,10 12 16-15,-7-6 16 0,1 2-2064 0,0 0-432 16,-1 2-80-16,1 0 0 0,-1 1-448 0,-1 0-96 16,0 2-16-16,1-1 0 0,-2 0-304 0,2 1-64 15,-3-1-16-15,1-2 0 0,-2 2-336 0,1-2 128 16,-2-1-128-16,1-2 0 0,0-1 0 0,-2 1 0 15,2-4 0-15,0 0 0 0,0-1-224 0,1-2-16 16,-1-2 0-16,1 2 0 16,-2-10-352-16,2 10-80 0,0 0-16 0,0 0 0 0,3-29 240 0,-3 29 32 15,0 0 16-15,0 0 0 0,15-39 240 0,-15 39 160 16,0 0-192-16,0 0 192 0,0 0 0 0,34-40 0 16,-34 40 0-16,0 0 0 0,0 0 0 0,0 0 0 0,0 0 0 0,48-14 0 15,-48 14 320-15,0 0-48 0,0 0 0 16,0 0 0-16,31 14-32 0,-27-6-16 0,0 2 0 0,-2 1 0 15,1-1-96-15,-2 2 0 0,0 0-128 0,-2-2 192 16,1 0-192-16,-1 3 144 0,-2-4-144 0,2 1 128 16,0-1-128-16,0-2 0 0,1 2 0 0,-2-3 128 15,2 0-128-15,2-2 0 0,-1-1 0 0,-1-3 0 32,0 0-672-32,0 0-16 0,0 0 0 0,0 0-18000 0</inkml:trace>
  <inkml:trace contextRef="#ctx0" brushRef="#br0" timeOffset="-189794.64">29858 12768 27647 0,'-3'2'1216'0,"2"-2"256"0,1 0-1168 16,0 0-304-16,0 0 0 0,0 0 0 0,0 0 2128 0,0 0 368 15,0 0 80-15,0 0 16 0,0 0-960 0,0 0-192 16,0 0-32-16,0 0-16 0,47-12-752 0,-47 12-128 15,0 0-48-15,0 0 0 0,0 0-224 0,0 0-48 16,48 0-16-16,-48 0 0 0,0 0-176 0,0 0 0 16,0 0 144-16,29 13-144 0,-29-13 0 0,0 0 0 15,13 12 0-15,-13-12-192 16,9 7-480-16,-7-5-96 0,2 2-32 0,-4-4-18032 0</inkml:trace>
  <inkml:trace contextRef="#ctx0" brushRef="#br0" timeOffset="-189496.77">30220 12520 23951 0,'0'0'1056'0,"0"0"224"0,0 0-1024 0,0 0-256 0,0 0 0 0,0 0 0 0,10 13 2288 0,-9-10 400 15,2 7 64-15,-1 0 32 0,2 5-688 0,-2 1-144 16,1 0-32-16,-1 3 0 0,0 1-1200 0,0 1-240 16,-1-2-48-16,0 0-16 0,1 1-176 0,-1 1-48 15,0-1 0-15,-1 1 0 0,0-2-192 0,0-3 128 16,0 3-128-16,-1-7 0 0,0 2 0 0,1-2 0 16,-2-3 0-16,2 1 0 0,-1-4-256 0,1 0-112 15,0-2-16-15,0-2-12176 16,0-2-2448-16</inkml:trace>
  <inkml:trace contextRef="#ctx0" brushRef="#br0" timeOffset="-189279.86">30253 12719 7359 0,'-1'0'656'0,"1"0"-528"0,0 0-128 0,0 0 0 15,0 0 3392-15,0 0 640 0,0 0 128 0,0 0 16 16,0 0 368-16,0 0 64 0,0 0 0 0,55-18 16 15,-55 18-2944-15,0 0-592 0,0 0-112 0,54-25-16 16,-54 25-496-16,0 0-80 0,42-26-32 0,-42 26 0 16,0 0-224-16,43-28-128 0,-43 28 128 0,0 0-128 15,0 0 0-15,49-35-128 0,-49 35 0 0,0 0 0 16,0 0-512 0,0 0-112-16,0 0-16 0,0 0-11664 0,0 0-2352 0</inkml:trace>
  <inkml:trace contextRef="#ctx0" brushRef="#br0" timeOffset="-189076.78">30319 12739 10127 0,'1'13'896'0,"0"-10"-704"0,1 4-192 0,-1-4 0 0,-1-3 3936 0,4 6 752 16,-3-1 160-16,3 2 16 0,2 2-992 0,1 7-208 16,2 1-32-16,0-3-16 0,0 2-2368 15,0 1-480-15,1-1-80 0,-1-3-32 0,-1 2-400 0,1-5-64 16,0 2-32-16,-2-3 0 0,-1-2-160 0,-1 2-192 15,-5-9 32-15,10 10-19104 16</inkml:trace>
  <inkml:trace contextRef="#ctx0" brushRef="#br0" timeOffset="-186654.97">24131 12315 26719 0,'-13'4'2368'16,"2"-4"-1888"-16,4 0-480 0,5-3 0 0,2 2 752 0,-4-3 48 15,-4 2 16-15,-7-4 0 0,-4-3-128 0,-4-2-32 16,-6-1 0-16,0-1 0 0,-2 1-656 0,-2-1 0 16,-1 4 0-16,-3 0-176 0,-3 5 560 15,-2 1 128-15,-2 3 0 0,-2 1 16 0,3 4 784 0,-1-2 160 16,0 0 16-16,-2 1 16 0,0-3-720 0,1-1-144 15,1 0-16-15,5-1-16 0,3-3-352 0,0-2-80 16,0 3-16-16,1-3 0 0,3-3-160 0,1 4 0 16,1-1 0-16,-1 0 0 0,1 0 0 0,-3-3 0 15,-6 2 0-15,-2 1 0 0,-1-1 176 0,2 4-48 16,-2 3-128-16,-2 0 192 0,3 3 0 0,-1 5 0 16,-2 3 0-16,7 0 0 0,5 0 48 0,-2 0 0 15,-2 4 0-15,1-2 0 0,0 0-240 0,2 2 128 0,2-3-128 16,2 1 0-16,2-2 0 0,-1 0 128 0,-1-4-128 0,1 0 0 15,-1-1 0-15,3-4 0 0,1 2 0 0,2-2 0 16,3-2 0-16,0 2 0 0,2 0 0 0,2 1 0 16,2-3 0-16,1 3 0 0,-1 1 128 0,0-1-128 15,2 4 0-15,1 2 0 0,0-2 0 0,1 2 0 16,1 1 0-16,1-1 0 0,1 6 0 0,0-2 0 16,0 3 0-16,0 2 0 0,1 1 0 0,0 1 0 15,1 4 0-15,0 0 0 0,0 3 0 0,0 3 0 16,0 3 0-16,-1 2 0 0,1 3 0 0,-1 3 0 15,0 7 0-15,-2 3 0 0,1 2 0 0,0 4 0 16,-2 10 0-16,1 3 0 0,0 8 0 0,-1 5 0 16,2 5 0-16,-1-2 0 0,2 2 0 0,1-3 0 15,3-2 0-15,2-5 0 0,2-7 0 0,2-6 0 0,1-5 0 0,2-9 0 16,2 0 0-16,1-4 0 0,1 0 0 0,0-5 0 16,-1 1 0-16,1-4 0 0,0-5 0 0,2 1-128 15,0-4 128-15,1-5 0 0,1 0 0 0,1-1 0 16,2-1 0-16,-2-4 0 0,0-1-144 0,-16-19 144 15,46 34 0-15,-46-34-144 0,71 39-48 0,-71-39-16 16,90 32 0-16,-90-32 0 0,104 28 64 0,-47-15 16 16,3-1 0-16,0-3 0 0,-60-9-48 0,123 10 0 15,-46-4 0-15,4-3 0 0,-1 0 48 0,-5 1 0 16,-3-4 0-16,7 0 0 0,9-7-64 0,3 1-16 16,2-4 0-16,-3-2 0 0,-6-3 80 0,10-7 128 15,11-8-208-15,4-4 80 0,-2-1 128 0,1-3 0 0,5-3 0 0,-1 0 0 16,0 6 0-16,-5 3 0 0,-8 10 144 15,-2 1-144-15,-1 7 128 0,-6 4-128 0,-4 8 0 16,-11 0 0-16,-7 4 0 0,3 4-144 0,4 2 16 0,1 4 0 16,-6 0 128-16,-2 3-128 0,-5-2 128 0,1-2-128 15,6 1 128-15,1-3 0 0,2-8-144 0,1-6 144 16,2-4 0-16,3-7 0 0,3 0 0 0,-1-5 0 16,2 1 0-16,-4 2 0 0,-1-2 0 0,-5 8 0 15,-10 3 0-15,-1 5 0 0,0 1-224 0,-4 4 80 16,-58-1-560-1,104 6-128-15,-104-6 0 0,91 15-16 0,-91-15 672 0,91 16 176 0,-91-16 0 0,89 18 0 16,-89-18 0-16,94 17 0 0,-94-17 128 0,101 7-128 0,-101-7 368 16,103 5 0-16,-48-5 0 0,-55 0 0 15,105-3 16-15,-49 0 0 0,6 3 0 0,1-3 0 0,-4-3-48 16,-2 2 0-16,-1-2 0 0,-56 6 0 0,93-16-192 0,-93 16-144 16,95-16 192-16,-95 16-192 0,97-21 128 0,-97 21-128 15,92-16 0-15,-92 16 0 0,75-10 128 0,-75 10-128 16,68-4 0-16,-68 4 0 0,66 4 0 0,-66-4 0 15,57 0 0-15,-57 0 0 0,63 0 0 0,-63 0 0 16,78-6 0-16,-78 6 0 0,86-10 0 0,-86 10 0 16,84-5 0-16,-84 5 0 0,85-4 128 0,-85 4-128 15,75 0 0-15,-75 0 0 0,69 3 0 0,-69-3 0 16,74 6 0-16,-74-6 0 0,73 12 0 0,-73-12 0 16,72 16 0-16,-72-16 0 0,64 19 0 0,-64-19 0 0,62 22 0 0,-62-22 0 15,56 20 0-15,-56-20 0 0,59 16 0 0,-59-16 0 16,71 15 0-16,-71-15 0 15,75 6 0-15,-75-6 0 0,77-2 0 0,-77 2 0 0,68-4 0 0,-68 4 0 16,59-6 0-16,-59 6 0 0,0 0 0 0,78-3 0 16,-78 3 0-16,0 0 0 0,62 4 0 0,-62-4 0 15,0 0 0-15,48 12 0 0,-48-12-128 0,35 15 128 16,-35-15 0-16,36 13 0 0,-36-13 0 0,0 0 0 16,55 16 0-16,-55-16 0 0,0 0 0 0,0 0 0 15,68-7 0-15,-68 7 0 0,0 0 0 0,0 0 0 16,57-33-144-16,-57 33 144 0,0 0-128 0,0 0 128 15,58-40 0-15,-58 40 0 0,0 0 0 0,56-34-128 16,-56 34 128-16,0 0 0 0,60-31 0 0,-60 31 0 16,0 0 0-16,67-38 0 0,-67 38 0 0,55-33 0 15,-55 33 0-15,55-43 0 0,-55 43 0 0,58-60-128 0,-58 60-112 16,59-76-16-16,-31 28 0 0,-1-3 0 0,-1-6-48 16,-1-6-16-16,2-6 0 0,-1-4 0 0,1-2 320 15,-3 2-192-15,0 7 192 0,-1-1-160 0,0-6 160 0,1 0 0 16,0 0 0-16,0 2 0 0,-1 0 0 0,1 2 0 15,1 2 128-15,-2 2-128 0,2 2 400 0,-3 2 16 16,0 4 0-16,-2 0 0 0,-1 4-176 0,-3 2-48 16,-1 1 0-16,-3-3 0 0,-3 4-192 0,-4 5 0 15,-3 0 0-15,-3 2 0 0,-5 4 0 0,-4 1 0 16,-4 6 0-16,-4 5 0 0,-5 1 0 0,-1 6 0 16,-2 3 0-16,-2 3 0 0,3 3 256 0,-3 2 16 15,1 1 0-15,0 4 0 0,1-1 192 0,-1 2 48 16,-5-2 0-16,-2 1 0 0,0 3-224 0,0 0-32 0,1 0-16 0,-3 0 0 15,-2 3-240-15,-6-3 144 0,0-3-144 16,-3 3 128-16,-1 0-128 0,-11-2 0 0,-9 1 0 0,-9-2 0 16,-6 1-144-16,-4-3-16 0,9-1 0 0,-8-1 0 15,-7 1 160-15,-4 0 0 0,1 0 0 16,0-3 0-16,2 5 176 0,-3 1 16 0,1 0 0 0,-1 6 0 16,3-2-16-16,-1 4 0 0,-4 1 0 0,-1 4 0 15,0 2-176-15,2 1 0 0,7-3 0 0,-7 2 128 0,-6 0-128 0,0 2 0 16,2-2 0-16,0-4 0 15,1-2 0-15,1-1 0 0,4-1-128 0,4-2 128 16,4-1-128-16,-1-1 128 0,0 3-160 0,1-3 160 16,4 0-176-16,2 0 176 0,8 1-192 0,-1 2 192 15,0-1-144-15,4 2 144 0,4 2 0 0,4 0-144 0,4 1 144 16,2 2-192-16,5 0 192 0,4 1-192 16,3 0 192-16,-2 2-192 0,-2 0 192 0,-1 2-192 0,3-2 192 0,3 1-192 15,-1-3 192-15,2 2-192 0,1 0 192 16,1-2 0-16,0 0 0 0,5-1 0 0,4-2 0 0,-2 2 0 15,-5-1 0-15,1 0 0 0,1 1 0 0,1-3 0 16,1 1 0-16,1 2 0 0,0 1 0 0,0-2 0 16,1-1 0-16,1 0 0 0,-1-1 0 0,-2-2 0 15,1 1 0-15,-1-5 0 0,-1 0 0 0,2-5 0 16,-1 1 0-16,0-5 0 0,1 2 0 0,-1-2 0 16,2 2 0-16,-2 1 0 0,2 1 0 0,1 4 128 15,1 1-128-15,1 0 0 0,0 0 128 0,1 2-128 16,-4 3 160-16,-1 1-160 0,-6 3 160 0,-3 1-160 15,-3 0 160-15,-1 2-160 0,0 0 128 0,3 1-128 0,-2-6 0 0,3-1 0 16,3-1 0-16,4-3 0 0,2 0 0 0,0 0 0 16,1-2 0-16,2 0 0 15,3-2 0-15,0 2 0 0,4 0 0 0,-2 2-256 0,0-2 48 0,-2 2 16 16,-1 0-144-16,-3 2-32 0,-2 2 0 0,2 3 0 31,1-3-144-31,-5 4-48 0,-7 2 0 0,-5 2-17568 0</inkml:trace>
  <inkml:trace contextRef="#ctx0" brushRef="#br0" timeOffset="-184929.86">21791 12768 15663 0,'-9'8'1392'0,"3"-6"-1120"15,2 0-272-15,-1 1 0 0,0-3 1280 0,0-3 208 16,-1 1 48-16,-6-2 0 0,-8-2 544 0,-7-4 112 16,-8 0 32-16,-1-2 0 0,-1 2-752 0,-3 1-128 0,1-1-48 15,-6 1 0-15,1 3-736 0,-3 3-160 16,-3-1-16-16,1 4-16 0,-1 4 160 0,-1-1 48 16,0 3 0-16,11-2 0 0,7 1 208 0,-8-1 48 0,-11-2 16 0,-10-2 0 15,-2 0-496-15,1 0-96 0,1-2-32 0,3-2 0 16,2-2-224-16,-1 0 0 0,1 0 128 0,1-3-128 15,1 3 0-15,-1 1 0 0,0 0 0 0,2 1 0 16,-1 4 0-16,4 0 0 0,1 0 0 0,2 0 0 16,-2 0 128-16,1-4 16 0,2-1 16 0,1-2 0 15,0-3 64-15,1-1 16 0,-2 1 0 0,1-2 0 16,3-1-240-16,-4-4 0 0,-4-5 128 0,-1-3-128 16,-2 0 0-16,0-1 0 0,1 0 0 0,3 2 0 15,0-1-192-15,2-1 64 0,0 1 128 0,-1-1-208 0,6 5 208 0,-3-1 0 16,1 3 0-16,-1 2-144 0,1-1 144 0,0 2 0 15,1 3 0-15,-1-3 0 0,0 4 0 0,1-4 128 16,3 1-128-16,-3-1 128 0,-1-4-128 0,-2 1 0 16,-1-3 0-16,3 0 128 0,4 1-128 0,-1-1 0 15,-2-1 0-15,0 1 0 0,4-3 0 0,-1 3 0 16,0 2 0-16,1 1 0 0,2 1 0 0,-2 2 144 16,1 3-144-16,-1 0 0 0,2 3 160 0,-2 4-160 15,2-3 128-15,0 3-128 0,2 0 176 0,1 0-48 16,2-2-128-16,1 0 192 0,0 0-192 0,2-3 128 0,1 4-128 0,1-8 0 15,0 1 0-15,-1-2 128 0,1-2-128 0,-2-2 0 16,2 5 0-16,-1 2 0 0,1 0 0 0,-1 5 0 16,2 0 0-16,0 3 0 0,-2 4 0 0,0-5 0 15,3 6 0-15,2-3 128 0,1 1-128 0,-1 1 0 16,1-2 0-16,-3-1 0 0,2 1 0 0,2-2 0 16,2-1 0-16,2-2 0 0,3-2 0 0,0-2 0 15,3-4 0-15,-1-2 128 0,2-1-128 0,-1-4 0 16,1 1 0-16,0 0 0 0,-1 0 0 0,-1-1 0 15,-2 1 0-15,-1 1 0 0,-3 1 0 0,0 4 0 16,0 1 0-16,-1 3 0 0,-1 2 0 0,-1-2 0 16,-1 4 0-16,-1 0 144 0,1-1-144 0,3 4 128 15,1-1 16-15,-1-3 0 0,-2 3 0 0,0-4 0 16,1 0-144-16,1-1 0 0,2 1 144 0,0-2-144 16,3 1 0-16,-1-2 0 0,1 1 0 0,1 0 0 15,-1 2 0-15,1 1 0 0,1 3 0 0,-2 2 0 0,-1 1 0 16,0 3 0-16,0 0 0 0,-1 0 0 15,5 0 0-15,-2 3 144 0,1 0-144 0,1 0 0 16,-2 4 128-16,3-1-128 0,0-3 0 0,1 4 0 16,1-1 128-16,3 1-128 0,0 2 0 0,1 0 0 0,2-2 0 15,2 5 0-15,2 3 0 0,3 1 0 0,1 4 0 0,2 1 0 16,2 3 0-16,3 3 0 0,2 1 0 0,1 1 0 16,1-1 0-16,1-2 0 0,1 0 0 0,-1-1-144 15,-1-3 144-15,0-6 0 0,-1-1 0 0,-3-3-160 16,1-4 160-16,-4 0 0 0,1-4-144 0,-2 0 144 15,-1 1 0-15,-1-5-144 0,-2 0-64 0,0-3-16 16,0-3 0-16,-3 2 0 0,0-2-64 0,-1-2-16 16,-1-2 0-16,-2-4 0 0,0-1 112 0,-2-3 32 15,-2-2 0-15,-1-2 0 0,0-1 160 0,-2 1-128 16,-1-3 128-16,-1-1-128 0,0 2 128 0,-2-1 0 0,0 3 0 0,0-1 0 16,-1 4 0-16,1 0 0 0,1 3 0 0,0-1 0 15,2 3 0-15,0-1 0 0,1 2 0 0,1 3 0 16,2 0 0-16,0 1 0 0,0 1 0 0,0 0 0 15,2 2 0-15,0 0 0 0,1 0 0 0,1 2 0 16,1 0 0-16,0-1 0 0,1 4 0 0,1 1 128 16,0 0-128-16,0-2 144 0,1 2-144 0,0 0 160 0,2 2-160 0,-1-2 128 15,2 0-128-15,0-2 128 0,0 2-128 16,3 0 0-16,0-3 0 0,4 3 128 16,2 0-128-16,1 3 0 0,4-1 0 0,1 2 0 15,5 2 0-15,2 0 128 0,0 0-128 0,2-2 0 0,7 0 128 16,-2-2-128-16,-2-1 128 0,5-1-128 0,4-1 0 0,4-3 0 15,2-4 0-15,-46 8 0 0,90-20 0 0,-90 20 0 16,82-22 0-16,-82 22 0 0,65-15 0 0,-65 15 0 16,49-9 0-16,-49 9 0 15,37 0-704-15,-22 3-32 0,-2 3 0 0,0-2-17504 16</inkml:trace>
  <inkml:trace contextRef="#ctx0" brushRef="#br0" timeOffset="-183294.48">21834 13339 21183 0,'-9'-5'1888'0,"0"4"-1504"16,3-2-384-16,3 3 0 0,-2-2 1008 0,-4 1 128 0,-8-4 16 0,-11 0 16 15,-7-4 208-15,-6 0 32 0,0 3 16 0,-2-1 0 16,2 1-512-16,-2-3-96 0,-1 2-32 0,-3-6 0 15,0 3-96-15,-2-2-32 0,-3 3 0 0,-1-1 0 16,-3-2 80-16,3 2 16 0,1 0 0 0,-6 0 0 16,-6-2-320-16,-3 2-64 0,0 1-16 0,-1 6 0 15,1 3-160-15,4 3-16 0,6 1-16 0,-4 2 0 16,-5 1-160-16,-1 1 192 0,0 0-192 0,3 0 192 16,2 2-192-16,3-4 128 0,3 0-128 0,-2-3 128 15,1-3-128-15,0-5 0 0,2 1 0 0,-1-4 0 16,0 0-160-16,0 2-16 0,4 2 0 0,-3-2 0 15,-4 0-336-15,-2-4-80 0,-3 4-16 0,1-3 0 16,1 6 208-16,2-1 32 0,1 5 16 0,1-1 0 16,0 3 352-16,-1-3 0 0,1 0 0 0,0 3 0 15,1-3 304-15,1 4 16 0,0 2 16 0,6 0 0 16,3 3-16-16,-3-3 0 0,0 0 0 0,-1 2 0 0,1-2-160 0,3 0-32 16,2 0-128-16,0 0 192 0,2 1-192 0,0-4 176 15,1 0-176-15,2-2 160 0,4-1-160 0,-2-4 0 16,-2-2 0-16,1-1 0 0,0-2 0 0,0 0 0 15,2 2 0-15,0-3 0 0,-1 5 0 0,1 2 0 16,2-1 0-16,-1 4 0 0,-1 0 224 0,-1 4-32 16,6-2-16-16,-2 4 0 0,-3-2-16 0,-2 2 0 15,1 1 0-15,1 2 0 0,0 0-32 0,1-2-128 16,1 3 192-16,1-1-64 0,4-3-128 0,0-4 160 0,1 2-160 16,0-3 160-16,1-1-160 0,2-1 0 0,0-3 0 0,1-2 0 15,-3 0 0-15,2 1 0 0,0 1 0 16,1-2 0-16,0 2 0 0,0 1 0 0,2 3 0 0,-2 1 0 15,2 1 0-15,-1 1 0 0,2 2 0 0,1 0 128 0,1-1 32 0,2 2 0 16,0-3 0-16,3 2 0 0,2-1-160 0,1 0 160 16,0 0-160-16,1-2 160 15,1 0-160-15,0 0 0 0,2 0 0 0,-1 1 0 16,1-3 0-16,0 0 0 0,2 0 0 0,0 1 0 16,1 1 0-16,0 1 0 0,1-2 128 0,2 3-128 15,0 1 0-15,2 1 160 0,2 1-160 0,0 3 160 0,2 1-160 0,3 3 128 16,2 2-128-16,1-1 128 0,2 1-128 0,1-4 0 15,0 2 0-15,0-2 0 0,0 1 0 16,1-5 0-16,-2 2 0 0,-1-2 0 0,-1-2 0 16,-2-1 0-16,-1-2 0 0,-2-1 0 0,0-2 0 0,-3-2 0 15,1 0 0-15,-3-2 0 0,0-2 0 0,0-3 0 16,-3 0 0-16,1-5 0 0,-2 2-160 0,0-4 160 16,-1-1-208-16,-1-1 80 0,-1-1-48 0,-1 0 0 15,1 0 0-15,0-2 0 0,0 4 176 0,0-2 0 16,0 1-144-16,0-1 144 0,2 3 0 0,2 0 0 15,0 1 0-15,2 1 0 0,1 0 0 0,0 2 0 16,3 0 0-16,-1 0 0 0,-2 12 0 0,0 0 0 0,0 0 0 0,0 0 0 16,26-57 0-16,-26 57 0 15,0 0 0-15,0 0 0 0,0 0 0 0,40-55 0 16,-40 55 0-16,0 0 128 0,0 0-128 0,0 0 0 16,38-47 0-16,-32 39 0 0,1 2 0 0,0 2 0 0,0 1 128 0,0 2-128 15,1 1 0-15,-1 0 0 0,2 0 0 0,-2 4 128 16,1-2-128-16,0 2 160 0,0 2-160 0,1 0 160 15,-2-2-160-15,-1 2 128 0,0-3-128 0,1 1 128 16,-3-2-128-16,0-2 0 0,-1 4 0 0,-3-4 128 16,1 0-128-16,-2 0 0 0,-2 0 0 0,-1-3 0 15,0 0 0-15,-3 3 0 0,1 0 0 0,-3-3 0 16,0 2 144-16,-5-2-144 0,-2 3 160 0,-1 3-160 16,-1 1 192-16,0-2-48 0,-1 2-16 0,2 2 0 15,1-2-128-15,0-1 160 0,0 3-160 0,0-1 160 16,1 0-160-16,0 0 0 0,-1 2 0 0,2-4 0 15,1 3 0-15,-1-2 0 0,2 1 0 0,1 2 0 16,-2 0 0-16,2 1 0 0,1 0 0 0,0 0 0 0,3 2 0 0,2-1 0 16,0 5 128-16,2-2-128 0,3 2 0 15,3 2 0-15,2 1 144 0,1-1-144 0,3 3 0 0,2-2 128 16,1 1-128-16,-1 1 0 0,3-3 0 0,1 3 0 16,3 5 0-16,2-1 0 0,1-4 0 0,0 4 0 15,0-2 0-15,3-2 0 0,-1 1 0 0,-2-5 0 16,-2-3 0-16,1-2 0 0,1 0 0 0,3-1 0 15,2-3 0-15,0 0 0 0,1-2 0 0,-1 0 0 16,0-1 0-16,-1 2 0 0,-4-3 0 0,1 0 0 0,2 0 0 0,-1 2-128 16,0-1 128-16,-4-2-160 15,2 1 160-15,-2-2-160 16,-2 2-544-16,-2-1-96 0,-1-1-32 0,-2 0-17968 0</inkml:trace>
  <inkml:trace contextRef="#ctx0" brushRef="#br0" timeOffset="-181778.65">21768 14117 23039 0,'-5'0'2048'0,"-1"4"-1648"15,2-2-400-15,2-2 0 0,-2 0 1152 0,-2 4 128 16,-5-2 48-16,-8 6 0 16,-4 1-240-16,-4 4-64 0,-1-1 0 0,2-2 0 15,2 0-448-15,0 1-80 0,1 0-32 0,-2 2 0 16,0-2 320-16,1 2 64 0,-1 2 16 0,0 1 0 0,-1-2 0 0,0 1 0 16,1 1 0-16,-1-4 0 0,2 4-336 0,-1-2-64 15,-1 1-16-15,0 1 0 16,-1 0-256-16,0 0-48 0,2-1-16 0,-1 1 0 15,-1 2-128-15,0 0 0 0,-1 3 0 0,4-5 128 0,-1 2-128 0,0-2 0 0,-1 3 0 16,1-3 0-16,1 0 0 0,-1-1 0 16,2-1 128-16,-2 0-128 0,0 2 0 0,-1-3 0 15,1 0 0-15,-1 1 0 0,3 1 0 0,-2-3 0 16,-1 4 0-16,0-2 0 0,-2 3 0 0,2-3 0 16,2-2 0-16,-2 4 0 0,-2 0 0 0,-3 3 0 15,1-4 0-15,1 2 0 0,0 2 0 0,-2-1 0 0,0 1 0 16,-2 3 0-16,0 0 128 0,-3 0-128 0,4-3 0 0,-1 1 128 15,0-2-128-15,-4 1 0 0,-1-2 144 0,-2 1-144 16,-1-5 0-16,-1 3 0 0,1-1 0 0,1-3 128 16,0 2-128-16,2-2 0 0,-2 2 0 0,2 1 0 15,2-2 0-15,3 2 0 0,0-1 0 0,1 1 0 16,1-2 0-16,0 5 144 0,1-2-144 16,-1 0 0-16,1 2 192 0,0-2-192 0,1 2 192 0,1-1-192 15,1-1 128-15,1 3-128 0,0-3 0 0,1-3 0 0,4 2 0 0,0-2 0 16,0 0 0-16,0 0 0 0,3-4 0 0,1 0 0 15,0-2 0-15,3 0 0 0,0 1 0 0,3-4 0 16,0 0 0-16,1 1 0 16,2-4 0-16,1 1 0 0,1 1 0 0,1 1 0 15,0-3 0-15,1 1 0 0,2 1 0 0,1-3 0 0,1 1 0 0,1 1 0 16,2-2 0-16,1 0 0 0,2 0 0 0,2 0 0 16,0-2 0-16,1-2 0 0,0-2 0 0,-9 6 0 15,0 0 0-15,0 0 0 0,57-48 0 0,-57 48 0 16,0 0 0-16,59-67 0 0,-59 67 0 0,43-57 0 15,-43 57 0-15,46-65 0 0,-46 65 0 0,45-70 0 16,-45 70 0-16,43-60 0 0,-43 60 0 0,37-51 0 16,-37 51-128-16,0 0 128 0,41-51 0 0,-41 51 0 15,0 0 0-15,0 0 0 0,0 0 0 0,0 0 0 16,0 0 0-16,0 0 0 0,0 0 0 0,0 0 0 16,0 0 0-16,0 0 0 0,0 0 0 0,0 0 0 15,0 0 0-15,0 0 0 0,0 0 0 0,0 0 0 16,2-6 0-16,-15 6 0 0,-3 3 0 0,-3 0 0 15,0 1 0-15,-2 0 0 0,0 2 128 0,-1 3-128 0,-1 3 0 0,0-2 0 16,6 0 0-16,-1 2 0 0,-1 1 0 16,2 0 0-16,1 2 0 0,2-1 0 0,2 0 0 0,3 0 0 15,2 1 0-15,0-5 0 0,4 2 0 0,0-2 0 16,1 2 128-16,2-3-128 0,-2 1 0 0,2-3 0 16,0 2 0-16,0-3 0 0,0 2 0 0,-1-2 0 15,1 2 0-15,-1 0 0 0,0 1 0 0,0-3 0 16,1 0 0-16,-2 0 0 0,1 0 0 0,-1 0 0 15,0 2 0-15,1-2 0 0,0 0 0 0,1 0 0 16,-1 1 0-16,-1-1 0 0,1 0 0 0,0 0 0 16,0 0 0-16,-1 1 0 0,2-4 0 0,0 3 0 0,0-2 128 15,2-1-128-15,-1-2 0 0,3 1 0 16,-1 2 0-16,2-1 0 0,1 0 0 0,2 1 0 0,2 1 144 16,0-1-144-16,1-2 0 0,1 4 144 0,1 0-144 0,-1-1 128 15,0 2-128-15,1 1 128 0,-1-2-128 0,0 4 128 16,2-1-128-16,0 1 128 0,-1-3-128 0,2 4 0 15,1-3 144-15,1 0-144 0,2 0 0 0,1-2 144 16,1-1-144-16,1-1 0 0,-1-2 128 0,1-1-128 16,3-2 0-16,-1 1 0 0,-24 0 0 0,42-6 0 15,-42 6 0-15,0 0 0 0,59-12 0 0,-59 12 0 16,38-3 0-16,-18 3 0 0,-1 3-368 0,0 3-16 16,1 0-16-16,1 4-18768 0</inkml:trace>
  <inkml:trace contextRef="#ctx0" brushRef="#br0" timeOffset="-126964.22">15484 17031 1839 0,'-1'-4'160'0,"0"2"-160"0,-1 0 0 0,2 2 0 16,-1 0 608-16,0-3 96 0,-2 2 0 0,0-3 16 0,-2 2 1248 0,-1-1 240 16,-2 2 48-16,2 2 16 15,1 2 704-15,3-1 144 0,-1 2 16 0,4 0 16 16,1-2-432-16,1 2-96 0,2-2 0 0,0 2-16 16,4 0-864-16,-1-2-160 0,4 0-48 0,1-2 0 15,2-2-800-15,-15 2-160 0,0 0-48 0,51-10 0 0,-51 10-320 16,0 0-64-16,55-18-16 0,-55 18 0 0,0 0-128 0,0 0 0 15,51-21 0-15,-51 21 0 0,0 0-176 0,0 0-16 16,53-22 0-16,-53 22-11888 16,0 0-2384-16</inkml:trace>
  <inkml:trace contextRef="#ctx0" brushRef="#br0" timeOffset="-126694.24">15618 16679 9215 0,'-2'-1'816'0,"1"1"-656"0,0 1-160 0,1 0 0 16,-1 1 2864-16,-1 0 528 0,0 4 128 0,-3 4 0 16,-2 6-128-16,-2 6-48 0,3 3 0 0,-2 0 0 15,3-2-1568-15,-1 2-320 16,3 4-64-16,-1-1-16 0,1-6-720 0,2 3-144 0,0 7-16 0,0 0-16 16,1 2-320-16,0-8-160 0,1 0 160 0,0-2-160 15,2-4 0-15,-3-3 0 0,1 0 0 0,0-5 0 31,-1-2-432-31,1 0-128 0,1-4-16 0,0-2-16 16,0-2-1616-16,1-4-320 0,-1 0-64 0,1-4-12032 0</inkml:trace>
  <inkml:trace contextRef="#ctx0" brushRef="#br0" timeOffset="-125935.06">15999 17294 7359 0,'0'1'656'0,"-2"1"-528"16,2-2-128-16,0-2 0 0,0 1 2688 0,2 1 496 15,-2 0 96-15,0-3 32 0,1-1-128 0,0-4-32 0,0-1 0 0,-1 9 0 16,0 0-1424-16,0 0-272 0,16-62-64 0,-16 62-16 16,0 0-704-16,19-49-144 0,-19 49-16 0,0 0-16 15,0 0-96-15,28-51-16 0,-28 51 0 0,0 0 0 16,0 0-208-16,0 0-48 0,0 0-128 0,0 0 192 16,44-10-192-16,-39 14 0 0,-1 2 0 0,1 3 0 15,-1 1-320-15,1 2 0 0,0 4 0 0,-1 0 0 31,-1-2-480-31,1 7-96 0,-1 5-32 0,-2 1 0 16,0-1-192-16,-1 5-32 0,-2 1-16 0,-3-1 0 0,-2 1 752 0,-1-2 160 0,-3 3 16 0,1-1 16 16,-1-3 224-16,-2 2 208 0,0 1-32 0,-1-4-16 15,2-2 32-15,-1-5 0 0,2-3 0 0,1-6 0 16,3-3 240-16,0-6 48 0,2-4 16 0,0-8 0 0,0 0 144 16,1-6 16-16,0-4 16 0,2-3 0 15,-1-4-256-15,2-6-48 0,1 32-16 0,3-72 0 0,-2 36 224 0,-1 36 64 16,8-81 0-16,-8 81 0 0,15-82-128 0,-15 82 0 15,20-74-16-15,-20 74 0 0,26-62-176 0,-26 62-48 16,0 0 0-16,40-67 0 0,-40 67-80 0,0 0-32 16,38-51 0-16,-38 51 0 0,0 0-160 0,0 0 128 15,56-50-128-15,-56 50 128 0,0 0-128 0,0 0 0 16,0 0 0-16,48-39 0 0,-48 39 0 0,0 0 0 16,0 0 0-16,0 0 0 0,46-6 0 0,-38 10 0 15,0 2 0-15,-2 3 0 0,0 1 0 0,-1 2 0 16,-3 2 0-16,1 0 0 0,-3-1 0 0,-1 0 0 15,-2 0-128-15,-2-1 128 0,0 1 0 0,-2 0 0 16,-2 0 0-16,-2-1 0 0,-1 4 0 0,-3-2 0 0,-1 0 0 0,-2-4 0 16,1 3 0-16,0-3 0 0,1 2 0 0,1-3 0 15,3 0 0-15,2-1 0 0,2 3 0 0,2-5 0 16,2-5 0-16,3 2 0 0,2-2 0 0,3-1 0 16,1 0 0-16,1-1 240 0,3-2-64 0,1 2-16 15,-10 1-16-15,0 0 0 0,0 0 0 0,54-18 0 16,-54 18-144-16,0 0 160 0,0 0-160 0,58-23 160 15,-58 23-160-15,0 0 0 0,47-16 0 0,-47 16 0 16,0 0-128-16,46-12-16 0,-32 9 0 0,-1 3 0 16,1 0-592-16,-1-2-112 0,1 2-32 15,-2 2-17264-15</inkml:trace>
  <inkml:trace contextRef="#ctx0" brushRef="#br0" timeOffset="-125614.02">16567 17472 6959 0,'-2'0'144'0,"1"0"48"0,-1-3 0 0,2 2 0 0,0-1-192 0,0 0 0 16,2 0 0-16,-1-4 0 0,3-3 3536 0,-4 9 672 16,0 0 128-16,0 0 16 0,0 0-960 0,30-58-208 0,-30 58-48 0,0 0 0 15,0 0-1472-15,0 0-320 0,55-47-48 0,-55 47-16 16,0 0-768-16,0 0-144 16,48-32-48-16,-48 32 0 0,0 0-320 0,0 0 0 0,0 0 0 0,48-27 0 15,-48 27 0-15,0 0-192 0,0 0 64 0,0 0 0 31,0 0-1664-31,30-52-336 0</inkml:trace>
  <inkml:trace contextRef="#ctx0" brushRef="#br0" timeOffset="-125418.05">16588 17254 3679 0,'2'5'320'15,"-1"-1"-320"-15,0-2 0 0,-1 2 0 16,1 0 2704-16,1-1 480 0,1 8 80 0,2 6 32 0,1 1 112 0,1 4 32 15,-1-2 0-15,-1-1 0 0,1-1-1552 0,0-4-304 16,-1 1-64-16,1 1-16 0,0-4-992 0,-1 2-192 16,0 1-32-16,0-4-16 0,0 1-272 0,0-1-192 15,0-1 16-15,-1 0 16 16,1-4-1568-16,-2 0-320 0</inkml:trace>
  <inkml:trace contextRef="#ctx0" brushRef="#br0" timeOffset="-125051.87">17124 16905 9263 0,'-3'-2'192'0,"1"1"64"0,-1 1 0 0,2 0 0 0,0 0-256 0,-3 0 0 0,-2 0 0 0,-4 0 0 15,-2 0 3024-15,-1 3 560 0,2 1 96 0,1 0 32 16,2 1-704-16,0 5-128 0,1-3-16 0,2 5-16 16,0 3-1200-16,0 1-240 0,0 4-64 0,0 1 0 15,3 1-544-15,-1-2-112 0,1 1-32 0,-1 1 0 16,2 1-304-16,1 1-64 0,-1 2-16 0,1-1 0 15,1-3-144-15,0 1-128 0,2-1 192 0,0-4-192 16,2-1 0-16,0-1 0 0,1-4 0 0,3-2 0 0,1 2 0 0,-1-2 0 16,1-4 0-16,1 0 0 15,1-6-416-15,2 0-96 0,-2-3 0 0,2 0-16 16,-14 3-1664-16,0 0-336 0</inkml:trace>
  <inkml:trace contextRef="#ctx0" brushRef="#br0" timeOffset="-124384.47">17343 17074 11055 0,'-4'3'480'0,"1"-3"112"0,2 0-464 0,0-1-128 0,0 1 0 0,1 0 0 16,0-2 2832-16,1-1 560 0,0-1 96 0,-1 1 32 15,3-4-320-15,-2 4-48 0,1-3-16 0,1-1 0 16,1 1-1440-16,-2 2-288 0,2 2-64 0,1-2-16 15,-2-1-816-15,1 4-144 0,1-4-48 0,0 4 0 16,0-3-160-16,1 2-32 0,0 2-128 0,-1-3 192 16,-1 2-64-16,1 1 0 0,0 1-128 0,1 2 192 15,0-1-192-15,2 2 0 0,-3 2 128 0,1-2-128 16,0 0 0-16,-1 0 0 0,1 3 0 0,-1-2 0 16,-1 0 0-16,-1 1 0 0,1-3 0 0,0 1-160 15,-2 1 16-15,2-1 0 0,-1 0 0 0,-2-2 0 16,0-1 144-16,0 2-208 0,0-3 80 0,-1 2 128 15,0-1-320-15,-1 2 48 0,0-1 16 0,-3 2 0 16,1 0-112-16,-2-1-16 0,0 2 0 0,-1-1 0 0,-1 0 384 16,1 1 0-16,0-1 0 0,-1-2 0 0,2 2 0 15,0-1 160-15,-2 1-16 0,4 1 0 0,-1-1 96 0,3-2 16 16,-2-2 0-16,3 4 0 0,0-2 32 0,-1-2 16 16,1 4 0-16,1-4 0 0,2 0-80 0,-1 0-16 15,3 3 0-15,-1 0 0 0,2-3 16 0,-1 2 0 16,1 0 0-16,2 1 0 0,-1 0-80 0,1 1-16 0,-2 1 0 0,1-1 0 15,1 2-128-15,0 1 0 0,2 4 0 0,-1 0 0 16,-3 1 0-16,0-3 0 16,2 1 0-16,-1-3 0 0,0-1 0 0,0 1 0 15,-1 4 0-15,-1-1 0 0,0-2 0 0,-2 0 0 16,2 5 0-16,-2-4 0 0,-1-2 0 0,-2 1-144 16,1 3 144-16,-1-2-160 0,-1 0 32 0,-1-2 0 0,-1-1 0 0,0 1 0 15,0 1 128-15,-2-3-128 0,0 0 128 0,-1 1-128 16,-1 0 128-16,-3 1 0 0,0-1 0 0,-3-2 0 15,1 2 0-15,0-5 0 0,-1 1 0 0,1-2 0 16,-2-2 128-16,0-2-128 0,0-3 128 0,-1 1-128 0,3-1 128 0,2-1-128 16,1-1 160-16,1-1-160 15,3 3 144-15,0-2-144 0,1 3 128 0,1-1-128 16,2 2 0-16,0 3 0 0,1 2 0 0,0-2 0 16,1-2 0-16,0 4 0 0,2 0 0 0,2 0 0 15,0-2-592-15,1-2-48 16,0-2-16-16,2 2-17648 0</inkml:trace>
  <inkml:trace contextRef="#ctx0" brushRef="#br0" timeOffset="-123998.05">17809 16935 5519 0,'-15'-7'496'0,"9"3"-496"15,0 4 0-15,2-3 0 0,1 3 1920 0,2 0 272 16,0 3 64-16,-2-2 16 0,2 4 1232 0,-1-1 240 0,1 2 48 0,1 0 16 16,1 2-688-16,1 0-144 15,2-2-32-15,1 4 0 0,2 3-1632 0,2-1-336 16,0 4-64-16,2-2-16 0,0 1-544 0,0 1-112 16,0-3-32-16,2 2 0 0,-1 1-208 0,0-3 144 15,-1 3-144-15,-1-4 128 0,-1 0-128 0,-2 4 0 16,1 0 0-16,-3 1 0 0,0-1 0 0,-3 2 0 0,-1 3 0 15,1 1 0-15,-2 1 0 0,-3 0 0 0,1 4 0 0,-2-3 0 16,0-2 0-16,-2 2 0 0,-3 2 0 0,-2-2 0 16,-2 5 0-16,-6-1 0 0,3-4 0 0,-1-3 0 15,-1 1 0-15,1-3 0 0,1-3 0 0,-1 0 0 16,-2-4 0-16,3-2 0 0,-1-1 0 0,1-4 0 0,1 0-208 0,0-4-32 16,3-2 0-16,1-4 0 15,1-3-528 1,2-4-96-16,2-4-32 0,2-7-16560 0</inkml:trace>
</inkml:ink>
</file>

<file path=ppt/ink/ink6.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9-08T15:25:39.470"/>
    </inkml:context>
    <inkml:brush xml:id="br0">
      <inkml:brushProperty name="width" value="0.05292" units="cm"/>
      <inkml:brushProperty name="height" value="0.05292" units="cm"/>
      <inkml:brushProperty name="color" value="#FF0000"/>
    </inkml:brush>
  </inkml:definitions>
  <inkml:trace contextRef="#ctx0" brushRef="#br0">4584 8104 7359 0,'0'-2'656'0,"0"1"-528"16,1-2-128-16,-1 3 0 0,0-2 1632 0,0 1 288 15,0-2 64-15,0 3 16 0,0 0 1312 0,0 0 256 0,0 0 48 16,0 0 16-16,0 0-880 0,0 0-160 0,0 0-32 16,0 0-16-16,0 0-1104 0,0 0-224 15,8 12-32-15,-7-2-16 0,-1 3-528 0,0-1-128 0,1 4 0 0,-1-2-16 16,0 1-208-16,0 1-32 0,-1 0-16 0,0 0 0 16,-1-1-96-16,1 1-16 0,0 2 0 0,-2 2 0 15,1 1-128-15,-2-1 0 0,0 0 0 0,0 1 0 16,-1-3 0-16,0-2 0 0,0 0 0 0,-3 3 0 15,1-3 0-15,-2 3 0 0,2-3 0 0,-1-3 0 16,3-3 0-16,-1 1 0 0,0-1 0 0,0-1 0 16,2 1 0-16,-1-4 0 0,3-2 0 0,-1 2 0 15,3-4-128-15,-1 2 128 0,2 0 0 0,2-2 0 16,-1-1 0-16,-2-1 0 0,0 0 0 0,0 0 0 0,0 0 0 16,0 0 0-16,0 0 128 0,57 5-128 0,-57-5 256 15,0 0-16-15,0 0-16 0,63-5 0 0,-63 5-32 16,0 0-16-16,60-7 0 0,-60 7 0 0,0 0-176 0,55-5 192 15,-55 5-192-15,0 0 192 0,52-1-192 0,-52 1 0 16,0 0 0-16,0 0 0 0,61-4 0 0,-61 4 0 16,0 0 0-16,0 0 0 0,0 0 0 0,0 0-192 15,0 0 32-15,0 0 16 16,0 0-624-16,0 0-128 0,0 0-32 0,0 0-11984 16,0 0-2384-16</inkml:trace>
  <inkml:trace contextRef="#ctx0" brushRef="#br0" timeOffset="662.58">5363 8294 15711 0,'0'0'704'0,"0"0"128"15,0 0-656-15,0 0-176 0,0 0 0 0,0 0 0 16,0 0 2400-16,0 0 448 0,0 0 96 0,0 0 0 16,0-3 416-16,-6 6 80 0,-2 0 16 0,0 1 0 15,0 0-2080-15,-2 1-416 0,0 1-64 0,-1-2-32 0,1-1-464 0,1 2-80 16,-1-3-32-16,1 0 0 0,0 2-288 0,2-4 128 15,1 2-128-15,0-2 0 0,1 1 128 0,0-1-128 16,1 0 0-16,1 0 0 0,1 0 128 0,0 0-128 16,-1 3 0-16,2-3 0 0,0 2 0 0,1 0 0 15,0 0 128-15,0 1-128 0,1 0 0 0,1 0 0 16,1 0 0-16,0 1 0 0,2-1 0 0,0 0 0 16,0 4 0-16,-5-7 0 0,0 0 0 0,0 0 0 15,29 12 0-15,-29-12 0 0,0 0 0 0,0 0 0 16,0 0 0-16,0 0 0 0,46 10 0 0,-46-10 0 15,0 0 0-15,0 0 0 0,0 0 0 0,25 12 0 16,-22-9 0-16,-1-3 0 0,1 1 0 0,-2 1 0 16,-1-2 0-16,0 2 0 0,0-2 0 0,-2 2 0 15,0-2 0-15,1 0 0 0,-1 3 0 0,-2-3 0 0,-1 1-160 0,0 4 160 16,0 2-128-16,-1-1 128 0,-1-3-160 0,-1-3 160 16,-1 1 0-16,0 1 0 0,-3 2 0 0,3 1 0 15,-1-1 0-15,0 2 0 0,1 0 0 0,2-2 0 16,1 2 0-16,-1-2 0 0,2 2 0 0,2 0 0 15,0 3 256-15,2-3 0 0,0 0 0 0,2 2 0 16,0 0-32-16,2-2-16 0,-1 1 0 0,1-1 0 16,-1-1-64-16,2 0-16 0,1 1 0 0,2 1 0 15,1 0-128-15,-1 1 0 0,-7-8 144 0,17 13-144 16,-17-13 0-16,0 0 0 0,28 16 0 0,-28-16 0 16,0 0 0-16,0 0 0 0,29 12 0 0,-29-12 0 0,0 0-384 0,0 0 0 15,0 0 0-15,0 0 0 16,0 0-512-16,0 0-112 0</inkml:trace>
  <inkml:trace contextRef="#ctx0" brushRef="#br0" timeOffset="1578.87">6001 8095 10127 0,'0'-3'896'0,"0"3"-704"0,0 0-192 0,0 0 0 16,0-4 1488-16,-1 2 272 0,1 2 48 0,-1-3 16 15,-1 2 1344-15,0-1 272 0,-1 1 48 0,1-2 16 16,-2 1-1120-16,0 2-208 0,1 0-64 0,-1 2 0 16,2-2-928-16,-1 3-192 0,-1-3-32 0,2 3-16 15,-1-3-480-15,1 1-80 0,-1 2-32 0,0-3 0 16,0 2-80-16,1-2-16 0,-2 0 0 0,0 2 0 0,1 0-64 15,-2-2-32-15,0 3 0 0,-1 0 0 0,-2 0-160 0,2 3 160 16,0-2-160-16,0 2 160 0,-2-2-160 0,1 2 0 16,-1 1 0-16,0 2 128 0,0-1-128 0,2-1 0 15,0 3 0-15,1-3 128 0,1 2-128 0,2-3 160 16,1 4-160-16,-1-4 160 0,4 3-160 16,-1-3 0-16,3 1 0 0,0 2 0 0,-4-9 0 0,10 11 0 0,-10-11 0 0,0 0 0 15,14 15 0-15,-14-15 0 16,17 12 0-16,-17-12 0 0,0 0 0 0,27 19 0 15,-27-19 0-15,0 0 0 0,0 0 0 0,25 19 0 16,-25-19 0-16,5 9 0 0,-5-5 0 0,-1 0 0 16,0-1 0-16,-3 2 0 0,0 1 0 0,1-2 0 0,-1-1 0 0,-1 0 0 15,1 1 0-15,-1-2 0 0,0 2 0 16,2-4 0-16,0 3 0 0,-1-2 0 0,-1 1 0 0,1-2 0 16,0 0 0-16,0 0 0 0,-1-2 0 0,1 1 0 15,2 1-160-15,-1 0 160 0,1 0 0 0,0 0-144 16,0 0 144-16,1 1 0 0,1 1 0 0,0-2-128 15,1 0 128-15,2 3 0 0,-2 1 0 0,1-1 0 16,1 2 0-16,-1-1 0 0,1 0 0 0,1 2 0 16,1-2 0-16,0 0 0 0,-5-4 0 0,0 0 0 15,0 0 0-15,28 20 0 0,-28-20 0 0,0 0 0 16,0 0 0-16,28 16 0 0,-23-10 0 0,-1-2-128 16,0 5 128-16,-3-3 0 0,0 0 0 0,-2 0 0 0,0 2 0 15,-3 0 0-15,2-1 0 0,-3-1 0 0,0 1 0 16,0 2 0-16,0-3 0 0,-1-2 0 0,-1 2 0 0,0-2 0 15,1 1 0-15,-2 0 0 0,2 1 0 0,-1-1 0 16,1 1 0-16,-2 0 0 0,2 0 0 0,0 2 0 16,0-2 0-16,2 3 0 0,-1-2 0 0,1-1 0 15,2 3 0-15,-1-3 0 0,2 1 0 0,0 2 0 16,0-3 0-16,1 0 0 0,0 1 0 0,1-2 0 16,0 0 0-16,2-2 0 0,0 3 0 0,1-2 0 15,1 5 0-15,-1-3 0 0,1-2 0 0,-2-1 0 16,1 2 0-16,0 0 0 0,1 0 0 0,-2-4 0 0,-3-1 0 0,0 0 0 15,0 0-240-15,0 0 48 0,0 0 0 0,39 15 0 32,-39-15-480-32,0 0-96 0,0 0 0 15,0 0-11376-15,52 0-2256 0</inkml:trace>
  <inkml:trace contextRef="#ctx0" brushRef="#br0" timeOffset="2109.17">6245 8250 5519 0,'0'-2'496'0,"0"1"-496"15,0-3 0-15,0 4 0 0,0 0 1504 0,0 0 208 16,1 0 32-16,0 0 16 0,0-2 2144 0,-1 2 416 16,0 0 96-16,0 0 0 0,0 0-1072 0,18 13-208 15,-15-4-64-15,1-3 0 0,0 4-1728 0,-1-1-368 16,1 0-64-16,0 4-16 0,-2-3-336 0,2 2-80 0,-1-2-16 0,-1 2 0 16,0-2-144-16,-2 3-16 0,2 0-16 0,-4 2 0 15,2-3-160-15,-1 2-128 0,-1 1 192 0,-2 1-192 16,0 0 144-16,-1-1-144 0,2 1 0 0,-2-4 144 15,1 4-144-15,-1-3 0 0,1 0 0 16,1 0 0-16,0-1 0 0,2-5 0 0,0 0 0 0,1-2 0 16,0-2-352-16,0 0 0 0,0-2 0 0,0 1 0 31,1-4-656-31,-1 2-128 0,1-1-16 0,0-2-16 0,-1 3-2224 0,0 0-432 0</inkml:trace>
  <inkml:trace contextRef="#ctx0" brushRef="#br0" timeOffset="2472.38">6381 8651 10879 0,'2'4'240'0,"-1"-2"48"0,1-1 16 0,-1 2 0 0,0-3-304 0,0 2 0 15,2 0 0-15,0 0 0 0,-3-2 4928 0,14 13 944 16,-4-4 176-16,-1 0 32 0,-2 1-3072 0,0 0-608 0,0 0-128 0,-2 0-32 16,0 1-1408-16,-1-1-304 0,0 2-48 0,0-2-16 15,0 2-272-15,-2-2-48 0,-1 0-16 0,1-1 0 16,-1 1-128-16,-1-3 0 0,-1-1 0 0,-2 3 0 15,2-3 0-15,-3 0 0 0,0-2 0 0,-2 2 0 16,1-2-224-16,-2 1 32 0,-2 1 0 0,1 1 0 16,-2-3-640-1,1 1-128-15,2-5-32 0,2 0 0 16,0 0-1808-16,2-2-352 0</inkml:trace>
  <inkml:trace contextRef="#ctx0" brushRef="#br0" timeOffset="2875.33">6839 8510 3679 0,'-3'-1'320'0,"1"-2"-320"0,2 3 0 0,2 0 0 15,-2 0 2128-15,0 0 368 0,0 3 64 0,0-3 0 16,1 4 1248-16,0-2 240 0,0 4 48 0,2-2 16 0,-1 2-1808 0,1-2-352 16,0 0-80-16,-3-4-16 15,0 0-1280-15,0 0-272 0,0 0-48 0,0 0-16 16,45 11-240-16,-45-11-160 0,0 0 32 0,0 0 0 31,0 0-1408-31,0 0-288 0</inkml:trace>
  <inkml:trace contextRef="#ctx0" brushRef="#br0" timeOffset="3046.27">7166 8509 11807 0,'0'0'256'0,"0"0"48"0,0 0 16 0,0 0 16 0,0 0-336 0,0 0 0 16,0 0 0-16,0 0 0 0,0 0 2240 0,0 0 384 15,0 0 80-15,41 12 16 0,-41-12-1696 0,0 0-352 16,0 0-64-16,0 0-16 0,0 0-752 0,32 16-160 15,-32-16-16-15,0 0-9856 16</inkml:trace>
  <inkml:trace contextRef="#ctx0" brushRef="#br0" timeOffset="3246.26">7447 8478 18431 0,'1'4'816'0,"0"-2"160"16,0-2-784-16,0 3-192 0,-1-3 0 0,2 0 0 16,-1 0 1264-16,-1 0 208 0,0 0 32 0,0 0 16 15,0 0-1008-15,0 0-192 0,0 0-32 0,0 0-16 16,54-23-1392 0,-54 23-288-16,0 0-48 0,0 0-16 0</inkml:trace>
  <inkml:trace contextRef="#ctx0" brushRef="#br0" timeOffset="3396.9">7643 8503 15663 0,'3'3'688'0,"-3"0"144"16,1-2-656-16,-1-1-176 0,1 3 0 0,-1-3 0 0,1 2 2032 0,-1-2 368 15,0 0 80-15,0 0 16 0,0 0-816 0,0 0-144 16,0 0-48-16,0 0 0 0,0 0-1104 0,0 0-208 16,52 4-48-16,-52-4-128 15,0 0-480-15,0 0-208 0</inkml:trace>
  <inkml:trace contextRef="#ctx0" brushRef="#br0" timeOffset="3679.47">7895 8604 8287 0,'2'3'736'0,"-2"-2"-592"0,1 1-144 0,-1-1 0 15,1 2 3632-15,-1 1 688 0,1 2 144 0,1 5 16 16,0 5-560-16,-1 0-112 0,1 3-32 0,-1-2 0 16,1 0-2320-16,-1-1-480 0,2-2-80 0,-1-2-32 15,2-2-640-15,-1-1-224 0,-2 1 144 0,0-4-144 16,-1 0 0-16,0 0 0 0,-1 1-144 0,-2-1 144 15,1 0-1168 1,-2 0-128-16,-1-1-32 0,-1 1-15600 0</inkml:trace>
  <inkml:trace contextRef="#ctx0" brushRef="#br0" timeOffset="7920.04">8298 8417 8287 0,'0'-3'736'0,"0"3"-592"0,2-3-144 0,-1 1 0 16,0 0 1632-16,0 2 288 0,2 0 64 0,-1 0 16 16,3 0 880-16,-5 0 192 0,0 0 16 0,0 0 16 15,0 0-912-15,40 14-176 0,-40-14-32 0,0 0-16 16,26 12-1136-16,-19-8-208 0,-7-4-48 0,0 0-16 16,0 0-560-16,0 0 0 0,0 0 0 0,36 12-144 15,-36-12-176-15,0 0-48 0,0 0 0 0,0 0 0 16,0 0-1920-16,0 0-384 0</inkml:trace>
  <inkml:trace contextRef="#ctx0" brushRef="#br0" timeOffset="8152.96">8395 8379 10127 0,'0'1'896'0,"0"2"-704"15,0-3-192-15,0 0 0 0,0 0 2624 0,1 0 480 16,0 2 96-16,1-2 32 0,-1 4-688 0,1 0-144 16,1-2-32-16,-1 2 0 0,1-2-992 0,-1 0-208 15,1 2-32-15,-1 0-16 0,1 0-592 0,-1 2-112 0,2 0-32 0,-2 0 0 16,0 3-384-16,-1-4 0 0,0 4 0 16,-2-3 0-16,0 0-368 0,-1 1 48 0,1-2 16 0,-1 2 0 31,-1-1-1536-31,1-3-304 0,-1 1-64 0,2-1-10848 0</inkml:trace>
  <inkml:trace contextRef="#ctx0" brushRef="#br0" timeOffset="9120.44">8930 8393 19343 0,'0'2'1728'0,"0"-2"-1392"16,0 0-336-16,0 0 0 0,0 1 1936 0,0 2 320 0,-1-3 64 0,0 4 16 15,0 0 96-15,-1 3 0 0,0 0 16 0,1 2 0 16,-3-2-1232-16,0 2-256 0,1-2-64 0,-1 2 0 15,0 1-464-15,-1 0-112 0,-1 2 0 0,0-2-16 16,2-4-304-16,-1 3 128 0,-1-1-128 0,-3 4 0 16,-1 2 0-16,-2-1 0 0,-1 3 0 0,-2-3 0 15,0 2 0-15,1-2 0 0,1-3 0 0,0-4 0 16,2 0 0-16,0-2 0 0,1-2 0 0,1-2 0 16,1-2 0-16,0-2-144 0,2-1 144 0,1 0-128 15,2-4 128-15,-1 1-208 0,1-3 80 0,1-1 128 16,2 12-144-16,-1-16 144 0,1 13 0 0,0-1 0 15,0-1 0-15,0 1 0 0,0 4 0 0,0 0 0 16,0 0 0-16,16-48 0 0,-16 48 0 0,0 0 0 0,0 0 0 0,36-47 0 16,-36 47 128-16,0 0-128 0,0 0 128 15,0 0 0-15,50-21-128 0,-50 21 192 0,0 0-192 0,0 0 0 16,0 0 0-16,51 2 0 0,-51-2 0 0,21 9 0 16,-10-3 0-16,0 2 0 0,-3-2 128 0,-2 3-128 15,1-2 0-15,1 5 0 0,-2 1 208 0,-1-5-48 16,-3 2-16-16,2-4 0 0,-2 4 16 0,1 0 0 15,1-1 0-15,-1 1 0 0,1 0-160 0,0-2 0 16,0 2 144-16,-1-4-144 0,1 1 0 0,-2-4 0 16,2 0 0-16,0 1 0 0,0-2 0 0,-2-2 0 15,2 0 0-15,-1 0 0 0,1 0 0 0,0-2 0 16,-4 2 0-16,0 0 0 0,0 0 0 0,0 0-192 16,0 0 192-16,0 0-192 0,34-39 48 0,-34 39 0 15,0 0 0-15,0 0 0 0,0 0 144 0,0 0-160 0,0 0 160 0,34-44-160 16,-34 44 160-16,0 0-208 0,0 0 80 0,0 0 128 15,0 0-256-15,0 0 64 0,0 0 0 0,0 0 16 16,0 0 176-16,0 0 0 0,0 0-144 0,0 0 144 16,0 0 0-16,36-41 0 0,-36 41 0 0,0 0 0 15,-2-25 0-15,1 13 0 0,-2 2 0 0,-1-3 0 16,0 0 0-16,-2 1 160 0,0 2-160 0,0-3 160 16,-2 5 0-16,1-2 0 0,-2 4 0 0,0-1 0 15,2 4-32-15,0-2-128 0,-1 3 192 0,2 2-64 0,-1 0 0 0,0 2-128 16,1 0 192-16,1 2-64 15,3-2-128-15,-2 2 192 0,2 1-192 0,-1-1 192 16,2 2-192-16,0 0 0 0,-1 0 144 0,1 0-144 16,0 2 0-16,1-2 0 0,0 0 0 0,0 0 128 0,1-3-128 0,2 1 0 15,-1-2 0-15,1-1 0 0,0-1-208 0,-3 0-16 16,0 0 0-16,0 0-12128 16,0 0-2416-16</inkml:trace>
  <inkml:trace contextRef="#ctx0" brushRef="#br0" timeOffset="10219.04">9294 8032 2751 0,'-8'0'256'0,"5"0"-256"16,0 0 0-16,1 1 0 0,1-1 1936 0,1 0 352 15,0 2 64-15,-2 1 16 0,4-3 672 0,-1 3 144 16,0 1 16-16,-1 1 16 0,4 0-320 0,-2 0-64 16,2-1-16-16,0-2 0 0,-1 4-1040 0,2-2-224 15,2 0-32-15,-3 2-16 0,1 0-928 0,2 3-176 0,-2-2-32 0,-1 2-16 16,1 3-352-16,-1-2 0 0,0 0 0 0,-2 0 128 15,0 2 688-15,-1-2 144 0,0-1 16 0,-1 1 16 16,1-2-816-16,1 2-176 0,-1-2 0 0,-1 0 0 31,1 1-896-31,0-2-128 0,-1 2-16 0,0-3-16 0,0 2 848 0,0-2 208 0,0 0 0 0,-1 0 0 16,1 0 0-16,0-3 0 0,0 2 0 0,-1-3-144 16,1 1 144-16,0-2 0 0,1 1 0 0,-1-2 0 15,1-2 0-15,0 2 0 0,2-1 0 0,-1 1-128 16,1 0 128-16,-1 0 0 0,1 0 0 0,-2 3 0 15,2-3 0-15,-1 4 0 0,0 1 0 0,0-1 0 16,0 0 0-16,-1 2 0 0,1-3 0 0,-1 4 0 16,0 1 0-16,-1-2 0 0,0 4 0 0,0-3 128 0,0 1-128 15,-1 0 0-15,1-2 0 0,-3 2 0 0,2-1 0 16,-1 0 0-16,-2 2 0 0,0-3 0 0,1 0 0 0,-1 1 0 16,1 0 0-16,0-1 0 0,-2 0 176 0,1 0-48 15,2 0 0-15,-2-2 0 0,0 2 64 0,2-2 0 16,-1 1 0-16,1-1 0 0,-1-1-192 0,0 1 160 15,0 1-160-15,1-1 160 0,0-1-160 0,1 1 0 16,0 1 0-16,0-1 0 0,1-2 0 0,0 2 0 16,1 0 0-16,-1-2 0 0,1 1 0 0,2-2 0 15,-2 1 144-15,3 0-144 0,-1 0 128 0,2 1-128 16,-1 0 160-16,0 0-160 0,-1-2 160 0,2 1-160 0,0 2 160 0,1 1-160 16,1-1 0-16,-2 0 128 15,-2-1-128-15,0 2 0 0,0-1 0 0,2 2 0 0,0 1 0 16,0 0 0-16,0 1 0 0,-1-1 0 0,0-1 0 15,1-3 0-15,-2 4 0 0,0-4 128 0,0 2-128 0,1-1 0 16,-1 2 0-16,-1-2 0 0,1 2 0 0,-2-3 0 16,0 3 0-16,-1-3 0 0,0 4 0 0,-1-1 0 15,-2 0 128-15,0-2-128 0,-1 2 0 0,-2 0 0 16,1 4 144-16,-3-4-144 0,1 3 128 0,-2-2-128 0,-1 2 192 16,-1-2-32-16,-1 3-16 0,0 1 0 15,-2-1 16-15,2-2 0 0,-2 3 0 0,0-1 0 16,1-1-160-16,-1 1 160 0,2 2-160 0,1-3 160 15,1-1-160-15,2-2 0 0,1 3 0 0,1-6 0 16,0 4 0-16,1-1 0 0,-2-3 0 0,3 0 0 16,-1 1 0-16,0-2 0 0,0-1 0 0,0 2 0 15,-1-3-560-15,-2 0-32 0</inkml:trace>
  <inkml:trace contextRef="#ctx0" brushRef="#br0" timeOffset="118034.59">27932 7107 3679 0,'0'0'320'0,"0"0"-320"16,0 0 0-16,0 0 0 0,0 0 576 0,0 0 64 15,0 0 0-15,0 0 0 0,0 0 832 0,0 0 160 16,46-26 32-16,-46 26 16 0,0 0-416 0,0 0-96 15,0 0-16-15,50-33 0 0,-50 33-272 0,0 0-64 16,0 0-16-16,0 0 0 0,0 0-144 0,0 0-16 16,38-28-16-16,-37 28 0 0,0 0-224 0,-3 1-32 15,1 4-16-15,-4-1 0 0,-1 5-16 0,-2-2 0 16,-2 5 0-16,-2 1 0 0,-2-1-160 0,0 4-48 16,-3 0 0-16,0 3 0 0,0-3 0 0,-2 2-128 15,1 2 192-15,-1 1-64 0,1-1-128 0,-2 2 0 16,3 4 0-16,-3 1 128 0,1 2 192 0,1-1 48 15,-1 4 0-15,-1-1 0 0,3 2 560 0,-2-3 112 16,3 4 32-16,-2-1 0 0,-3 6-64 0,1-5-16 16,-2 2 0-16,3-3 0 0,2-7-512 0,0-1-96 0,1-1-32 15,-1-3 0-15,3-3-224 0,1-4-128 0,2-2 160 0,4-6-160 16,1-3 0-16,1-3-128 0,3-3-16 0,1 0 0 16,0-4-112-16,2-2-32 0,-1-4 0 0,3 1 0 15,-2-4 96-15,0 1 0 0,2-1 16 0,-1 2 0 16,-1-3 176-16,0 3 128 0,1-1-128 0,-2 2 176 15,0 3 0-15,0-2 0 0,0 2 0 0,-2-1 0 16,2 3 80-16,0 0 32 0,0 0 0 0,0 2 0 16,0 2 32-16,2-2 16 0,-1 1 0 0,1 1 0 15,0-2-192-15,-2 2-144 0,0 1 192 0,0 0-192 16,-3 0 0-16,1 0 0 0,-2 3 0 0,-2 0 0 0,0 4 160 0,-2 1-160 16,-2 2 128-16,-1 6-128 15,-1-1 384-15,-2 2-16 0,-1 0 0 0,1 5 0 0,-1-3-128 0,0 3-32 16,1-3 0-16,2 0 0 0,1-3-208 0,2 2 0 15,2-3 128-15,2-2-128 0,2 0 0 0,1-4 0 16,2 1 0-16,2-5 0 0,3 2-336 0,0-4 32 16,-5 0 16-16,0 0 0 0,0 0 16 0,0 0 0 15,63-13 0-15,-63 13 0 0,0 0 272 0,73-22 0 16,-73 22 0-16,55-21 0 0,-55 21 336 0,71-26 32 0,-71 26 0 16,91-38 0-16,-42 18-240 0,-49 20-128 0,94-41 128 15,-94 41-128 1,80-41-288-16,-80 41-128 0,72-40-32 0,-72 40-16144 0</inkml:trace>
  <inkml:trace contextRef="#ctx0" brushRef="#br0" timeOffset="128298.97">2847 2482 17503 0,'-4'-8'1552'0,"3"2"-1232"0,2 4-320 0,0 0 0 0,0 2 480 0,-1 0 32 16,2-2 16-16,-1-4 0 0,0-2 640 0,1 2 128 15,2 1 32-15,1 1 0 16,1 4-1328-16,2 0-144 0,-8 0-96 0,0 0-16 15,0 0-208-15,0 0-48 0,47 25-16 0,-47-25 0 0,0 0 288 16,0 0 64-16,58 39 16 0,-58-39 0 0,0 0 160 0,55 34 0 16,-55-34 0-16,44 22-128 0,-44-22 128 0,52 14 0 15,-52-14 0-15,68 11-128 0,-31-7 288 0,4-2 64 16,3 0 16-16,4 0 0 0,4-1 528 0,1 1 96 0,4-1 32 0,1 1 0 16,3-1-16-16,-2 2 0 0,1 1 0 0,-1 1 0 15,0-2-512-15,2 3-112 16,-3-2 0-16,0 2-16 0,-1 1 32 0,1-1 16 15,3 1 0-15,2 2 0 0,1-3-288 0,3 0 0 16,0-2-128-16,3-2 128 0,1 2-144 0,3-4 144 16,0 0-128-16,2-4 128 0,0 2 0 0,2-2-128 0,0 0 128 15,-3 2 0-15,0-2 0 0,3-1 176 0,3 2-16 0,1 0 0 16,-2 2 352-16,-1 1 64 0,0 0 0 0,1 0 16 16,1 2 112-16,-2 2 32 0,0 2 0 0,-1 2 0 15,-3 0-336-15,0 2-64 0,7 3-16 0,0-1 0 16,3 0-320-16,-1-1 128 0,-3 2-128 15,0-2 0-15,-1-1 0 0,0 0 0 0,2-4 0 0,0 0 0 16,-1-2 0-16,2-2-128 0,1-4 128 0,1 2 0 16,5-4 0-16,-3-2 0 0,-1 0 0 0,-5 2 0 15,2-2 0-15,2-3 0 0,3 2 0 0,-2 1 0 0,-4-1 0 0,-1 1 0 16,-2 3 0-16,-2-4 0 0,-2 2 0 0,-5 2 0 16,-3 0 0-16,-2 3 0 0,-5 0 0 0,0 3 0 15,-1-1 0-15,-2 2-192 16,0 2-512-16,-2 1-96 0,0 5-32 0,-2 1-14016 15</inkml:trace>
  <inkml:trace contextRef="#ctx0" brushRef="#br0" timeOffset="-93196.61">13722 14090 911 0,'-1'0'0'0,"1"0"0"0,0 2 0 0,0-2 0 16,-1 0 2032-16,1 0 320 0,0 3 64 0,1-3 16 16,-1 3 448-16,1 3 80 0,0 1 32 0,0-1 0 15,2 0-384-15,-2 0-80 0,2 4-16 0,-2-4 0 16,1 4-640-16,1-2-128 0,-1 0-16 0,2 2-16 15,-1-1-624-15,-1 1-128 0,0 2-32 0,0 0 0 16,-1 1-352-16,0 0-64 0,-2 2 0 0,0-1-16 16,-1-2-240-16,0 2-32 0,-2 3-16 0,-1-1 0 15,2-3-208-15,-1 3 144 0,-2 3-144 0,1-4 128 16,1-4-128-16,-2 4 0 0,1-2 0 0,-2 3 0 16,-2-4 0-16,1 0 0 0,2-2 0 0,0-2 0 15,1 0 0-15,1-1 240 0,2-1-64 0,1-4-16 0,-1 2-160 16,2-3 128-16,2 2-128 0,-1-1 128 0,1-2-128 15,1 1 0-15,1 2 0 0,1-3 0 0,-1 2 0 16,3-2 0-16,-7 0 128 0,0 0-128 0,0 0 0 16,0 0 128-16,43 1-128 0,-43-1 128 0,0 0 16 0,43 0 0 15,-43 0 0-15,0 0 0 0,52-1-144 0,-52 1 160 16,0 0-160-16,55 0 160 0,-55 0-160 0,0 0 0 16,54 1 0-16,-54-1 0 0,36 5 0 0,-36-5 0 15,34 8 0-15,-34-8 0 0,28 6 0 0,-17-3 0 16,-1-2 0-16,-10-1 0 15,0 0-640-15,0 0-48 0,0 0-16 0,0 0-11776 16,0 0-2352-16</inkml:trace>
  <inkml:trace contextRef="#ctx0" brushRef="#br0" timeOffset="-92878.33">13721 14121 2751 0,'0'2'256'0,"1"-2"-256"15,0-2 0-15,0 2 0 0,1-4 1808 0,0 1 320 16,-2 3 64-16,0 0 16 16,0 0 1632-16,0 0 320 0,0 0 64 0,56-38 0 15,-56 38-784-15,0 0-176 0,0 0-16 0,55-22-16 16,-55 22-1728-16,0 0-352 0,0 0-64 0,0 0 0 15,51 0-576-15,-41 1-96 0,-1 4-32 0,-1-1 0 0,1-2-192 0,0 2-32 16,-1 0-16-16,0-1 0 16,-2 0-144-16,0-1 0 0,2-1 0 0,-2-1 0 15,-6 0-144-15,0 0-16 0,0 0 0 0,0 0-12576 16,0 0-2528-16</inkml:trace>
  <inkml:trace contextRef="#ctx0" brushRef="#br0" timeOffset="-92629.44">13716 14196 3679 0,'0'1'320'0,"0"2"-320"0,1-1 0 0,0-1 0 15,1 2 3088-15,0-3 560 0,3 6 96 0,2 0 32 16,5 0 288-16,1 2 64 0,4-2 16 0,-17-6 0 15,35 6-1920-15,-35-6-384 0,0 0-80 0,51 0-16 16,-51 0-1104-16,0 0-208 0,50-4-48 0,-50 4-16 16,0 0-368-16,45-2 0 0,-45 2 0 0,0 0 128 15,0 0-128-15,46-7 0 0,-36 13-128 0,1 4-17536 16</inkml:trace>
  <inkml:trace contextRef="#ctx0" brushRef="#br0" timeOffset="-91983.86">14421 13992 4607 0,'1'0'400'0,"0"-1"-400"16,-1 1 0-16,0 0 0 0,0 0 2384 0,0 0 400 15,0 0 80-15,1 0 16 0,1 0 1056 0,-2 0 224 16,0 0 32-16,0 0 16 0,-2 1-1232 0,0 1-240 16,-1-2-48-16,0 3-16 0,-2-3-1536 0,0 1-304 0,0-1-64 15,0 3-16-15,-2-3-304 0,-1 0-48 16,-1 0-16-16,1 0 0 0,0 0-128 0,1 0-16 0,0 2-16 15,-3-2 0-15,2 1 0 0,0 2 0 0,-2-3 0 0,1 2 0 16,2 2-32-16,-1-2-16 0,2 2 0 0,1-3 0 16,1 4-48-16,1-3 0 0,0 2 0 0,2 0 0 15,1-1-128-15,0-2 0 0,0 4 144 0,2 2-144 16,1-1 0-16,-1 3 128 0,2 1-128 0,0 0 0 16,-1 2 0-16,2 1 0 0,0 3 0 0,0 0 128 15,0 2-128-15,0 2 0 0,0 1 0 0,-1 1 0 0,-2-3 0 0,2 1 0 16,-2 2 0-16,1 3 0 15,-2-3 0-15,0 0 0 0,1-3 0 0,-2 1 0 16,-2 2 0-16,1 0 0 0,0 0 0 0,0 1 0 0,-3 4 0 0,0-1 0 16,1-1 0-16,-1-3 0 0,-1-4 0 0,1 2 0 15,-1-4 0-15,0-1 0 0,0-4 0 0,2 2 0 16,-1-1 0-16,2-2-128 0,2-2 128 0,-2-1 0 16,4-1 0-16,-2-4 0 0,2 2 0 0,0 0 0 15,2-2 0-15,2-1 0 0,2 2 0 0,0-3 0 16,2 2 0-16,-10-2 0 0,0 0 0 0,0 0 0 0,51-2 0 0,-51 2 0 15,0 0 0-15,42-4 0 0,-42 4 0 0,0 0-128 16,52 1 128-16,-52-1 0 16,33 5 0-16,-33-5 0 0,0 0 0 0,40 0 0 0,-29 4 0 0,-1 0 0 15,-1-2 0-15,-2-1 0 0,0 1 0 0,0-2 0 16,-1 1-304-16,-1-1 32 16,-2-1 0-16,0-2 0 15,-3 3-880-15,0 0-160 0,0 0-32 0,0 0-17552 0</inkml:trace>
  <inkml:trace contextRef="#ctx0" brushRef="#br0" timeOffset="-91397.94">14735 14114 21183 0,'-3'7'944'0,"2"-5"192"0,0 4-912 0,1-2-224 16,0-3 0-16,0 2 0 0,0-1 1984 0,0 5 336 15,0 5 80-15,1 1 16 0,0 1 48 0,1 1 16 0,0-3 0 0,-1 0 0 16,0 1-1328-16,1-3-256 16,0-3-48-16,-2 2-16 0,0 3-352 0,0-2-80 0,0 4-16 0,-1-2 0 15,0 0-128-15,-2 3-48 0,0-1 0 0,0 1 0 16,1-3-208-16,-1 2 128 16,1 2-128-16,-2 2 0 0,1-2 0 0,0 0 0 15,0 3 0-15,1-7 0 0,-1-2 0 0,1-1 0 16,1-2 0-16,-1-1 0 0,2 1 0 0,2-4 0 0,-1 0 0 0,0-1 0 15,4 2 0-15,-1-4 0 0,1 0 0 0,0 2 0 16,2-2 0-16,0-2 0 0,-7 2 0 0,0 0 0 16,0 0 160-16,0 0 32 0,0 0 16 0,49-12 0 15,-49 12 784-15,0 0 160 0,0 0 16 0,40-7 16 32,-40 7-1680-32,0 0-336 0,36 3-64 0,-36-3 0 0,0 0 768 0,37 4 128 0,-24-4 0 0,-3 0 128 15,1 2-128-15,0-1 0 0,0-1 0 0,0 0 0 16,0 0 0-16,-1-1 0 0,0 2 0 0,-1-2 0 15,-1 1 0-15,-1 0 0 0,-2 1 0 0,0-1 0 16,-1-1-592 0,0-1-48-16,-1 2 0 0,-2-3 0 0,0 2-224 0,0 1-48 0,-1 0-16 0,0 0 0 15,-1 0-1696-15,0 1-352 0</inkml:trace>
  <inkml:trace contextRef="#ctx0" brushRef="#br0" timeOffset="-90428.69">15153 14010 911 0,'-8'0'0'0,"5"0"0"0,0 0 0 0,2-1 0 0,0 1 2352 0,1 0 384 15,0-2 80-15,0 2 0 0,0-4 832 0,1 2 176 16,1-2 16-16,2 1 16 16,0 1-416-16,1 1-96 0,1 1-16 0,-1-3 0 0,0 3-1664 0,0-1-352 15,2 2-64-15,-7-1-16 0,0 0-640 16,0 0-128-16,38 6-16 0,-38-6-16 0,0 0-176 0,31 4-48 15,-21-1 0-15,0-1 0 0,0 2-80 0,1-1-128 16,0 2 176-16,0 3-176 0,-1-4 128 0,1 0-128 16,-2 3 0-16,-1-4 0 0,-1 4 0 0,-2-4 0 0,0 3 0 15,0-2 0-15,-3 1 0 0,1 1 0 0,-1-2 0 16,-1 2 0-16,1 0 0 0,-2 1 0 16,1-1 128-16,-1-3-128 0,0 4 0 0,-1-1 128 15,1-2-128-15,0 2 0 0,0-3 144 0,0 4-144 16,0-1 0-16,-2 0 144 0,2 3-144 0,0-2 0 0,0 2 144 15,0-2-144-15,-1-2 0 0,1 5 128 0,0 9-128 0,1 4 0 16,-1 2 0-16,2-3 0 0,-2 3 0 0,1-3 128 16,0 4-128-16,-1-1 0 0,1 1 0 0,-1-2 0 15,2 2 0-15,-1-3 0 0,-1-5 0 0,1 1 0 16,0-1 0-16,2 5 0 0,-2-4 0 0,2 0 0 16,-2-3 0-16,0-1 0 0,0 1 0 0,-1-4 0 15,1-2 0-15,-2 0 0 0,1-1 0 0,0-2 0 16,0 2 0-16,-1-3 0 0,-1 0 0 0,0-2 0 15,1 0 192-15,-1 2-16 0,0-4-16 0,2 4 0 16,-1-4-32-16,1 3 0 0,-1-2 0 0,0 0 0 16,1 2-128-16,0 0 0 0,0-2 0 0,1 0 128 0,0 3-128 0,0-2 0 15,2-1 0-15,-1 1 0 0,1 1 0 0,-2-4 0 16,0 2 0-16,-1-1 0 0,1 2 0 0,1-4 0 16,-1 0 0-16,-1 2 0 0,1-2 0 0,-1 0 0 15,0 0 0-15,-1 0 0 0,1 0 0 0,-3 0 0 16,2 0 0-16,-1-2 0 0,-2 2 224 0,-1 0-32 15,-1-4-16-15,0 4 0 0,-2-2-48 0,1-1-128 16,-2 2 192-16,-1-1-64 0,0-2-128 0,1 4 192 16,-1 0-192-16,0-3 192 0,0 3-192 0,1 0 160 0,1 0-160 0,-1 0 160 15,0-2-160-15,2 2 0 0,1 2 0 0,-1-2 128 16,3 0-128-16,-3 0 0 16,1-2 0-16,0 1 0 0,0-3 0 0,0 4 0 15,-1 0 0-15,0-2 0 0,0-1 0 0,-1 2 0 16,2 2-144-16,0 2 144 15,1-3-400-15,1-3-32 0,2 2 0 0,0-2 0 16,4 3-656-16,0 0-144 0,2-2-32 0,-4 2-18000 0</inkml:trace>
  <inkml:trace contextRef="#ctx0" brushRef="#br0" timeOffset="-89662.35">15792 14342 3679 0,'-5'2'320'0,"3"0"-320"15,-1 0 0-15,1-2 0 0,2 0 1488 0,0 0 240 16,0 3 32-16,0-3 16 0,1 1 1808 0,0 1 352 16,4 2 80-16,1-2 16 0,2-2-800 0,-8 0-160 15,0 0-16-15,31 4-16 0,-31-4-1216 0,0 0-240 16,34 3-48-16,-34-3-16 0,0 0-816 0,35 1-176 16,-25 1-16-16,-2 1-16 0,2-3-176 0,-1 1-48 15,0 2 0-15,-2-3 0 0,0 2-272 0,0-2 128 16,-1 0-128-16,-1 0 0 0,-2 0 0 0,0 0 0 15,1 0 0-15,-3 0 0 0,1 0-272 0,0 0-64 16,-1-2-16-16,-1-1 0 16,0 2-1232-16,-1 1-240 0,-2 0-48 0,1 0-15152 0</inkml:trace>
  <inkml:trace contextRef="#ctx0" brushRef="#br0" timeOffset="-89429.05">15796 14478 4607 0,'-3'6'400'0,"2"-6"-400"0,0 3 0 0,1-3 0 16,0 1 2208-16,1-1 352 0,0 0 80 0,3 0 16 15,0 2 1792-15,3-2 352 0,2 0 80 0,-1 3 16 16,2 0-1984-16,0-1-400 0,0 3-80 0,1-2 0 16,0 1-1600-16,0 1-304 0,1 1-64 0,-1-2-16 0,-1 0-256 0,1-2-64 15,0-1-128-15,-1 2 192 16,-2-3-192-16,1 0 0 0,-2 0 0 0,1-3 0 15,-2 2-144-15,-6 1-32 0,0 0 0 0,0 0-12304 16,0 0-2448-16</inkml:trace>
  <inkml:trace contextRef="#ctx0" brushRef="#br0" timeOffset="-88408.89">16737 14051 5519 0,'0'0'496'0,"0"0"-496"16,0 0 0-16,0 0 0 0,0 0 2128 0,-2 0 336 15,2 3 64-15,-1-3 16 0,0 1 1296 0,-1 1 256 0,-2-2 48 0,-1 3 16 16,-1-3-1408-16,0 0-288 0,-2 0-48 0,-1 0-16 16,1 0-1264-16,-3-3-256 15,0 3-48-15,-3-2-16 0,-1 2-272 0,0 0-48 16,2 0-16-16,-2 0 0 0,-3 2 16 0,-1-2 0 0,-1 3 0 0,-1 1 0 16,0-2-176-16,-1-1-48 0,1 2 0 15,0-1 0-15,3 2-128 0,1-3-16 0,3 4-128 0,2-4 192 16,3 2-192-16,2-1 144 0,2 2-144 0,1-1 128 15,2-2-128-15,2-1 0 0,0 2 0 0,2 1 0 16,2 0 0-16,2 1 0 0,0 0 0 0,3 1 0 16,2-1 0-16,-1 2 0 0,0 0-144 0,1 0 144 15,3 0 0-15,-7-2 0 0,-7-4 0 0,0 0 0 0,21 9 0 0,-7-2 0 16,4 3 0-16,6 5 0 0,-1-2 0 0,1 2-128 16,-3-1 128-16,-4 1 0 0,-2-5 0 0,-4 2 0 15,-2-5 0-15,-4 4 0 0,-2-1 0 16,-1-2 0-16,-2 0 0 0,-4-1 0 0,1 1 0 0,-3 2 0 15,0-2 0-15,-1 0 0 0,-2 2 0 0,-2-1 0 16,-3 2 0-16,2 0 0 0,-2-1 0 0,1 0 0 16,-3 0 0-16,-2 2 0 0,1 0 0 0,0 3 0 15,-2-1 0-15,2-2 0 0,-1 2 0 0,4-2-128 16,-1 3 128-16,2-3 0 0,2 0 0 0,3-1 0 16,0-1 0-16,2-1 0 0,1 1 0 0,0 0 0 15,3 1 0-15,-1 2 0 0,1-3 0 0,2 0 0 16,0-2 0-16,1 2 0 0,0 0 0 0,2-1 0 0,0-2 0 0,1 2 0 15,1-6 0-15,1 4 0 0,2-4 0 16,0 2 0-16,2-1 0 0,0 2 0 16,0-2 0-16,2-2 0 0,2 2 0 0,-14-4 0 0,33 6 0 0,-33-6 0 15,36 4 0-15,-36-4 0 0,34 6 0 0,-34-6 0 16,35 9 0-16,-35-9 128 0,40 7-128 0,-40-7 0 16,42 6 128-16,-20 1-128 0,3 5 0 0,-25-12 0 15,36 2 0-15,-36-2 0 0,0 0 0 0,56-14 0 16,-56 14 0-16,0 0 0 0,54-14 0 0,-54 14 0 15,0 0 0-15,0 0 0 0,49-12 0 0,-49 12 0 32,0 0-592-32,0 0-16 0,0 0 0 0,0 0 0 0,0 0-272 0,0 0-48 15,0 0-16-15,0 0-11488 0,0 0-2304 0</inkml:trace>
  <inkml:trace contextRef="#ctx0" brushRef="#br0" timeOffset="-87775.53">16365 15091 11967 0,'-3'6'1072'0,"2"-3"-864"16,0-2-208-16,1 2 0 0,0-1 1536 0,0 2 256 16,0-2 48-16,1 6 16 0,0 0 1408 0,0 5 272 0,2 3 64 0,-1 0 16 15,1 2-1344-15,-1 0-272 16,1 0-48-16,-1-3-16 0,1 1-1040 0,-2-3-224 15,1-4-32-15,0 1-16 0,0 3-448 0,-1-3-176 16,0-4 128-16,-1-3-128 0,2 6 0 0,-1-3 0 16,-1-2 0-16,0-1 0 15,0-2-1280-15,0-1-176 0,-1-1-32 0,-1-2-15216 0</inkml:trace>
  <inkml:trace contextRef="#ctx0" brushRef="#br0" timeOffset="-87578.31">16388 15179 23039 0,'0'0'1024'0,"0"0"192"0,0 0-960 0,0 0-256 0,0 0 0 0,0 0 0 16,0 0 2448-16,0 0 448 0,43-49 96 0,-43 49 16 15,0 0-896-15,0 0-192 0,0 0-16 0,47-45-16 16,-47 45-1280-16,0 0-256 0,0 0-48 0,0 0-16 16,0 0-288-16,0 0 0 0,46-38 0 0,-42 35 0 15,-3 2 0-15,0 1 0 0,-1 0 0 0,-1 0 0 16,0 0-192-16,-3 0-112 0,0 0-16 0,1 0-11840 15,-2 0-2368-15</inkml:trace>
  <inkml:trace contextRef="#ctx0" brushRef="#br0" timeOffset="-87393.91">16368 15189 5519 0,'1'4'496'0,"1"-2"-496"15,-1-1 0-15,0 2 0 0,0-1 2992 0,2 2 496 16,2 2 96-16,3 7 32 0,4-1 96 0,0 0 0 0,0-1 16 0,1 1 0 15,-2 1-1856-15,1 0-368 0,-1-5-80 0,-1 2-16 16,0-4-1104-16,-1 0-304 16,-1-2 0-16,0 0 0 0,-2-2 0 0,0-2-336 15,-6 0 48-15,0 0-15936 0</inkml:trace>
  <inkml:trace contextRef="#ctx0" brushRef="#br0" timeOffset="-87204.14">16580 15135 11967 0,'1'1'1072'0,"0"1"-864"0,0-4-208 0,1 4 0 15,-1-2 3008-15,1 1 576 0,2 4 96 0,3-1 32 16,3 0-560-16,1 1-96 0,1-1-32 0,-1-1 0 16,0 0-1808-16,-1-3-352 0,0 0-80 0,-10 0-16 15,0 0-768-15,0 0 0 0,0 0 0 0,37-3 0 16,-32 6-880-1,-2-6-128-15,1 3-16 0,0 0-15168 0</inkml:trace>
  <inkml:trace contextRef="#ctx0" brushRef="#br0" timeOffset="-87013.16">16593 15220 17503 0,'-1'7'768'0,"1"-7"176"0,0 3-752 0,0-3-192 16,0 1 0-16,0-1 0 0,1 2 2176 0,2-2 384 15,0 0 96-15,2 3 16 0,3-3-304 0,-1 1-48 16,1 2-16-16,0-1 0 0,2-2-1440 0,-1 0-288 16,-9 0-64-16,0 0-16 0,28 6-496 0,-19 2 0 15,1-5 0-15,0 2 0 16,-2-5-576-16,1 0-48 0,0 0-16 0,-9 0-15168 0</inkml:trace>
  <inkml:trace contextRef="#ctx0" brushRef="#br0" timeOffset="-86795.16">16879 15157 22575 0,'-5'6'496'0,"3"-5"96"0,-1 2 32 0,1-2 16 0,0 1-512 0,2-2-128 0,0 3 0 0,-1-2 0 16,0 4 3216-16,0-1 624 0,1 2 128 0,0 0 32 16,1 2-2240-16,-1 0-448 0,2 1-96 0,0 1 0 15,-1 0-768-15,0 2-128 0,2 0-48 0,-2 1 0 16,1 0-144-16,1 0-128 0,-2-3 144 0,0-2-144 15,-1-2 0-15,0 1 0 0,0 0 0 0,0-4 0 16,0-2-384-16,-1-1-80 0,0-4-16 0,-1 0-17904 16</inkml:trace>
  <inkml:trace contextRef="#ctx0" brushRef="#br0" timeOffset="-85934.9">16624 13816 9215 0,'0'2'816'0,"0"0"-656"16,-1 1-160-16,1-2 0 0,0 1 2240 0,-1 2 400 15,-1 2 96-15,0 6 16 0,-2 1 320 0,-1-1 80 16,0-2 16-16,0 0 0 16,1-1-1536-16,-4-3-304 0,2 1-64 0,-2-4-16 0,0 0-608 0,-2 0-112 15,-1-2-16-15,0-1-16 0,-2 0-80 0,1 0-16 16,-2 0 0-16,0 0 0 0,1-1-80 0,0 1 0 15,-1 0-16-15,0-3 0 0,4 0-96 0,1 0-16 16,1-3 0-16,1 0 0 0,3 0-192 0,2-2 176 16,0-3-176-16,2 11 160 0,0 0-160 0,0 0 0 0,0 0 144 0,23-51-144 15,-23 51 128-15,0 0-128 0,0 0 160 0,48-38-160 16,-48 38 192-16,0 0-48 16,0 0-16-16,59-28 0 0,-59 28-128 0,0 0 160 15,42-4-160-15,-42 4 160 0,0 0-160 0,35 6 0 0,-27-3 144 0,1 0-144 16,1 7 128-16,0 3-128 0,-1-1 128 0,-1 0-128 15,0-1 128-15,-1 2-128 0,-1-1 160 0,-1 3-160 16,-1-4 192-16,0 4-64 0,-2-3-128 0,2 1 192 16,-2 0-64-16,2 0-128 0,0-1 176 0,1-2-176 15,0-1 128-15,0-3-128 0,-2-3 0 0,3 0 0 16,-6-3 0-16,0 0 0 0,0 0 0 0,0 0 0 16,0 0 0-16,51-28 0 0,-51 28 0 0,0 0 0 15,0 0 0-15,36-44 0 0,-36 44 0 0,0 0 0 16,0 0-224-16,28-47 48 0,-28 47 16 0,0 0 0 15,0 0-128-15,0 0-32 0,5-42 0 0,-7 36 0 16,-2-3 320-16,-1 2-192 0,-1-3 192 0,-1 1-160 16,-1 3 160-16,0 0 0 0,-2-1 0 0,-1 2 0 0,2 1 0 0,-3 0 192 15,0 4-64-15,-1-2 0 0,-1 2 128 0,-1 2 16 16,2 2 16-16,-2 2 0 0,0 0-32 0,0 2 0 16,2 0 0-16,0 0 0 0,3 0-112 0,0-1-16 15,4-4-128-15,0 4 192 0,2-2-192 0,1-2 0 16,1 1 0-16,1 0 0 0,2-2 0 0,1 1-128 15,1 0 128-15,2 0-208 16,0 0-448-16,3-1-96 0,0 3-16 0,3-2-17680 16</inkml:trace>
  <inkml:trace contextRef="#ctx0" brushRef="#br0" timeOffset="-84950.62">17219 14273 7359 0,'0'0'656'0,"0"0"-528"16,0 0-128-16,0 0 0 0,0 0 1600 0,0 0 304 16,-5-20 48-16,3 14 16 0,-1 1 1168 0,-1 0 224 15,2 2 48-15,-1 0 16 0,1 3-416 0,-1 1-96 16,0 4-16-16,0-2 0 0,0 5-1360 0,-1 1-288 15,1 3-48-15,1 2-16 0,1 0-608 0,-1 2-128 16,1 3-32-16,0 0 0 0,0 0-128 0,1 1-32 0,0 1 0 0,1-1 0 16,0 1-96-16,0 1-32 0,2 2 0 0,-1-1 0 15,1-1-128-15,1-2 0 0,1-1 0 0,-2-3 0 16,2-4 0-16,-1 1 0 0,1-4 0 0,-3-2 0 16,2-1-240-16,-3-5 32 0,1 2 0 0,-2-6 0 31,1 2-368-31,-1-4-80 0,-1 0-16 0,1-1 0 0,0 6-912 0,0 0-176 0,-3-29-32 0,3 29-14656 15</inkml:trace>
  <inkml:trace contextRef="#ctx0" brushRef="#br0" timeOffset="-84688.28">17193 14458 11231 0,'0'0'240'0,"0"0"48"0,0 0 16 0,0 0 16 0,0 0-320 0,0 0 0 16,1-2 0-16,2-1 0 0,-3 3 3712 0,0 0 688 15,0 0 128-15,0 0 16 0,0 0-1152 0,49-26-256 16,-49 26-32-16,0 0-16 0,0 0-1760 0,60-32-368 16,-60 32-64-16,0 0 0 0,0 0-384 0,58-33-80 15,-58 33-16-15,0 0 0 0,0 0-224 0,0 0-32 16,54-29-16-16,-54 29 0 0,0 0-144 0,0 0 0 16,0 0 0-16,0 0 128 0,0 0-128 0,0 0 0 15,42 0 0-15,-39 3 0 0,-1-3 0 0,-1 0 0 16,1 2 0-16,-1 2 0 15,0-4-576-15,-1 0 16 0,0 0 0 0,0 0 0 16,-1 0-1856-16,0 0-368 0</inkml:trace>
  <inkml:trace contextRef="#ctx0" brushRef="#br0" timeOffset="-84394.45">17214 14409 10127 0,'0'3'208'0,"0"0"48"0,0-1 16 0,0-2 48 0,1 2-320 0,1 0 0 0,-1-2 0 0,2 4 0 0,2 1 2544 0,4 2 448 15,1 2 80-15,1 1 32 0,1-2 640 0,1 0 128 16,-1 2 32-16,2-2 0 16,-1 5-1920-16,2-3-384 0,-1 2-80 0,1-2-16 15,-3 0-928-15,0 2-176 0,1-3-32 0,-3 1-16 16,0-1-208-16,-2-2-144 0,0-1 192 0,-2 0-192 0,-1 0 0 0,0-2 0 15,0 2 0-15,-2-3 0 0,1 0 0 0,-1-3 0 16,-1 3 0-16,-1-3 0 16,-1-3-448-16,0 3-32 0,0 0-16 0,-1-2 0 15,-1 2-1952-15,-2 0-400 0,0 2-80 0,0-2-12096 0</inkml:trace>
  <inkml:trace contextRef="#ctx0" brushRef="#br0" timeOffset="-75349.5">17979 14143 11055 0,'-1'0'976'0,"1"-3"-784"16,0 2-192-16,0-1 0 0,0-2 384 0,0 4 48 16,-1 0 0-16,2-4 0 0,0 2 1152 0,-1-2 224 15,0 4 48-15,0 0 16 0,0 0-48 0,0 0-16 16,-1-21 0-16,-1 20 0 0,-2 1 0 0,0 0 0 15,1 0 0-15,-2 0 0 0,-3 1-352 0,1 1-80 16,1 2-16-16,-2 0 0 0,2 2-576 0,-1 0-112 16,2-1-32-16,-3 3 0 0,2 0-288 0,-1 2-64 15,-1 0-16-15,1-1 0 0,-1 1-112 0,1-1-32 16,0 1 0-16,-1-3 0 0,-1-5 0 0,2 5 0 16,0 14 0-16,-2-2 0 0,2-2 0 0,0-2 0 15,0 1 0-15,2-1 0 0,0-5-128 0,0 4 192 0,1 4-192 0,1 1 192 16,0-3-64-16,1 2-128 0,1 1 192 0,-1-2-64 15,1 2-128-15,1-3 192 0,3 5-192 0,-1-4 192 16,2 2-192-16,1 2 0 0,1-4 0 0,1 2 0 16,1-1 0-16,2-3 0 0,-1 1 0 0,3 0 0 15,-3-4 0-15,1 0 0 0,0-1 0 0,-1-5 0 16,1 0 0-16,-10-6 0 0,0 0 0 0,27 10 0 16,-27-10-192-16,0 0 48 0,0 0 0 0,0 0 0 31,0 0-976-31,0 0-192 0,53-22-32 0,-53 22-16144 0</inkml:trace>
  <inkml:trace contextRef="#ctx0" brushRef="#br0" timeOffset="-74950.23">18169 14305 2751 0,'-2'-1'256'0,"1"-2"-256"16,1 2 0-16,-1 1 0 0,1 0 2592 0,-1-1 480 15,-2 1 80-15,0 0 32 0,-1 1 1104 0,-1 3 208 0,0 2 48 0,0 1 16 16,1 4-1904-16,2 3-384 0,-1 2-80 0,2 0-16 15,0 3-1136-15,1-1-224 0,-1 2-48 0,1 2-16 16,0 5-304-16,0 2-48 0,1-3-16 0,-1-4 0 16,1-1-160-16,0-1-32 0,-1 2-16 0,2-2 0 15,-2-2-176-15,-2 1 0 0,1-5 0 0,0-2 0 16,0-1 0-16,-1-5 0 0,0 2 0 0,2-2 0 16,-1-4 0-16,1-2 0 0,1 0 0 0,0-5 0 15,0 4-400-15,-1 1 32 0,0 0 16 0,0 0 0 16,15-43-944-16,-15 43-192 0,0 0-48 0,19-42-15488 15</inkml:trace>
  <inkml:trace contextRef="#ctx0" brushRef="#br0" timeOffset="-74674.99">18281 14480 4607 0,'0'-2'192'0,"0"2"64"0,-1-3-256 0,1 3 0 0,0 0 0 0,0 0 0 0,0-1 2240 0,0 1 384 0,0 0 96 0,-1-2 16 15,2 2 352-15,-1 0 80 0,1 0 16 0,2 0 0 16,-2 0-432-16,1 0-96 16,1 2-16-16,1-2 0 0,-1 1-848 0,0 2-160 15,2-1-32-15,0 2-16 0,0-1-736 0,0 0-144 16,2 1-16-16,2 2-16 0,-2-3-192 0,2 3-32 16,1-2-16-16,1-1 0 0,0 2-304 0,-11-5-128 15,21 4 128-15,-13 0-128 0,-8-4 0 0,0 0 0 16,30 3 0-16,-30-3 0 0,0 0 0 0,0 0 0 15,31 5 0-15,-27-7 0 16,-1 2-400-16,0 0-16 0,-1-3 0 0,0 2 0 16,-2-1-944-16,1-2-192 0</inkml:trace>
  <inkml:trace contextRef="#ctx0" brushRef="#br0" timeOffset="-73683.47">18742 14592 4607 0,'-2'6'400'0,"1"-4"-400"0,-1 2 0 0,1-4 0 16,1 1 1952-16,-1-1 304 0,1 3 64 0,-1-1 16 15,-2 2 1248-15,2 0 240 0,0 1 48 0,1-2 16 16,0 0-1168-16,1-2-224 0,0-1-64 0,-1 0 0 16,0 0-1248-16,0 0-256 0,0 0-48 0,0 0-16 15,0 0-352-15,37-45-80 0,-37 45-16 0,0 0 0 16,0 0-192-16,33-44-32 0,-33 44-16 0,0 0 0 15,0 0-176-15,0 0 0 0,0 0 144 0,0 0-144 16,0 0 0-16,0 0 0 0,0 0 0 0,0 0 0 16,42 4 0-16,-40 8 0 0,1 0-128 0,-3 2 128 15,1 3-320-15,-1 3 32 0,0 0 0 0,-3 1 0 16,2 4-224-16,-3 1-64 0,1 0 0 0,-2 1 0 16,-2-1-192-16,0-2-64 15,0 2 0-15,-2-6 0 0,0 1 288 0,1-2 48 16,-2-2 16-16,0-2 0 0,0-1 480 0,1-6 0 0,2-2-128 0,1-3 128 0,1-3 0 15,0-6 208-15,2-3-32 0,3 9-16 0,-2-28 496 0,2 28 112 16,1-42 0-16,-1 42 16 0,8-50-16 0,-8 50-16 16,9-53 0-16,-9 53 0 0,17-52-192 0,-17 52-48 15,18-49 0-15,-18 49 0 0,0 0-224 0,31-57-48 16,-31 57-16-16,0 0 0 0,0 0-32 0,45-52-16 16,-45 52 0-16,0 0 0 0,0 0-176 0,40-35 0 15,-40 35 144-15,0 0-144 0,0 0 0 0,0 0 0 16,0 0 0-16,49-37 128 0,-49 37-128 0,0 0 0 15,0 0 0-15,0 0 0 0,0 0 0 0,0 0 0 0,0 0 0 0,0 0-128 16,30 4 128-16,-30 1 0 0,0 1 0 0,0 0-128 16,0 0 128-16,-1 2-160 0,0-2 160 0,-1 2-160 15,-1 0-48-15,-1 1-16 0,1-2 0 0,-1 2 0 16,0-2-96-16,-1 2 0 0,0-1-16 0,-1-3 0 16,0 4 64-16,-1-5 16 0,-2 2 0 0,1-1 0 0,0-2 256 15,0-3 0-15,2 3-128 0,0-3 128 16,2 1 0-16,1-1 0 0,0-1 176 0,2 0-176 15,1 1 480-15,0-2-16 0,1 0 0 0,0 1 0 16,3 1-112-16,0 0-32 0,1 0 0 0,1 0 0 16,-6 0-32-16,0 0-16 0,0 0 0 0,0 0 0 15,41 0-16-15,-41 0-16 0,0 0 0 0,0 0 0 16,38 5-96-16,-27-3-16 0,-11-2 0 0,0 0 0 0,31 6-128 16,-21-3 0-16,-1-3 144 0,-9 0-144 0,0 0 0 0,0 0 0 15,0 0 0-15,39 1 0 0,-39-1 0 0,0 0 0 16,0 0 0-16,0 0 0 15,0 0-688-15,0 0-48 0,0 0-16 0,0 0 0 16,0 0-1296-16,0 0-256 0</inkml:trace>
  <inkml:trace contextRef="#ctx0" brushRef="#br0" timeOffset="-73049.15">19221 14294 12895 0,'-3'-3'1152'0,"1"-1"-928"16,1 4-224-16,0 0 0 0,-1 0 1808 0,1-2 320 15,-1 0 64-15,-3-2 16 0,0 0 272 0,2 2 48 16,1 2 16-16,3 2 0 0,3-2-528 0,1 4-96 16,0 0-32-16,1 0 0 0,1 3-592 0,1 0-112 15,0 2-32-15,2 1 0 0,1-2-544 0,0 2-112 16,2 0-32-16,-2 2 0 0,1-2-144 0,-1 3-16 16,3-1-16-16,-3 0 0 0,-1-4-160 0,0 4-128 15,1-2 192-15,0 2-192 0,-1 1 128 0,-1-1-128 16,-2-2 0-16,1 2 0 0,-1 1 0 0,-1-1 0 15,-3 2 0-15,0 1 0 0,0-2 0 0,-1 0 0 16,0-1 0-16,-1 0 0 0,-1 2 0 0,-1-4 0 0,-1 0 0 0,-1 1 0 16,0-1 0-16,-3 0 0 0,0 2 0 15,-2-3 0-15,1 1-256 0,-2-3 64 0,1 2 0 0,-2-2 0 16,0 2-96-16,-1-3-16 0,1 0 0 16,0 0 0-16,2-2 128 0,0 2 32 0,0 0 0 0,2-2 0 15,1 1 144-15,0 0-192 0,2 0 192 0,0-1-192 16,1 2 192-16,0-4-160 0,2 2 160 15,0-2-160-15,2 0-240 0,-1-2-48 16,1-2-16-16,-2 2 0 0,0 0-1488 0,0 0-288 0</inkml:trace>
  <inkml:trace contextRef="#ctx0" brushRef="#br0" timeOffset="-71864.48">19492 13905 19343 0,'0'-2'1728'0,"0"1"-1392"0,0-2-336 0,0 3 0 15,0 0 2240-15,-1-2 368 0,1 0 80 0,0 0 0 16,-2 0-208-16,2 0-48 0,-1 0-16 0,0 2 0 15,2 2-1280-15,-1 2-256 0,1 2-48 0,-1 2-16 16,0 3-480-16,0-1-80 0,0 6-32 0,-1 0 0 16,1-1-224-16,-1 2 176 0,1 4-176 0,0-1 160 0,0 1-160 0,1 1 0 15,0-2 0-15,1 1 0 0,0-4 0 0,-1 0-144 16,0 0 144-16,1-5-160 16,0-2-800-16,-1-3-144 0,1-2-48 0,-2-1-10432 15,1-4-2112-15</inkml:trace>
  <inkml:trace contextRef="#ctx0" brushRef="#br0" timeOffset="-71612.49">19491 14080 23039 0,'0'0'1024'0,"0"0"192"0,0 0-960 0,0 0-256 15,0 0 0-15,0 0 0 0,0 0 2672 0,0 0 480 0,0 0 112 0,51-45 0 16,-51 45-1200-16,0 0-240 15,44-38-48-15,-44 38-16 0,0 0-1200 0,0 0-240 16,45-37-64-16,-45 37 0 0,0 0-256 0,0 0 0 16,0 0 128-16,44-29-128 0,-44 29 0 0,0 0 0 15,0 0 0-15,0 0 0 0,0 0 0 0,0 0-192 16,0 0 192-16,0 0-192 16,0 0-512-16,0 0-112 0,0 0-16 0,0 0-11040 0,0 0-2208 0</inkml:trace>
  <inkml:trace contextRef="#ctx0" brushRef="#br0" timeOffset="-71399.94">19545 14066 13359 0,'1'6'288'0,"-1"-4"64"0,3 0 16 0,-2 2 16 0,0-4-384 0,2 2 0 16,0-1 0-16,2 4 0 16,3-1 3760-16,4 5 672 0,0-2 144 0,2 2 32 15,-2-2-1728-15,2 2-352 0,-3-3-64 0,1 0-16 16,-2 0-1536-16,1 2-304 0,-11-8-64 0,19 9-16 15,-19-9-400-15,15 7-128 0,-9-5 0 0,-6-2 0 0,0 0 0 16,0 0 0-16,0 0 0 0,0 0 0 16,0 0-768-16,0 0-48 0,0 0-16 0,0 0-16352 0</inkml:trace>
  <inkml:trace contextRef="#ctx0" brushRef="#br0" timeOffset="-71082.68">19802 14045 9215 0,'-1'3'400'0,"0"-3"96"0,-1 0-496 0,2 0 0 0,0 0 0 0,0 0 0 16,-1 0 1744-16,1 1 256 15,0-1 48-15,0 0 16 0,0 0 864 0,0 2 160 0,3-2 48 0,-1 0 0 16,1-2-320-16,0 2-64 0,2 0-16 0,-1 2 0 15,0-2-1312-15,-1 0-256 0,-3 0-48 0,0 0-16 16,0 0-576-16,0 0-112 0,31 3-32 0,-25-3 0 16,-6 0-224-16,0 0-160 0,0 0 192 0,25 7-192 0,-20-4 0 0,-1-1 0 15,0-1 0-15,-1 2 0 0,1-3 0 16,-2 2 0-16,2-2 0 0,-1 0 0 31,-1 0-464-31,-2 0-48 0,0 0-16 0,0 0 0 16,0 0-1376-16,0 0-272 0,0 0-48 0,0 0-13936 0</inkml:trace>
  <inkml:trace contextRef="#ctx0" brushRef="#br0" timeOffset="-70665.96">20085 13919 15663 0,'0'-1'688'0,"0"1"144"0,0 0-656 0,0 0-176 0,0-3 0 0,2 3 0 16,-1 0 2448-16,0 0 464 0,1 0 96 0,1 0 0 15,2 0 0-15,-1 0-16 0,-2 0 0 0,2 0 0 16,-2 3-1584-16,1-2-304 0,-1 1-64 0,1 1-16 16,-1 1-464-16,1-1-112 0,-1 2 0 0,-1 3-16 15,1-2-48-15,-1 0 0 0,-1 4 0 0,0-1 0 16,1 0-112-16,-1 4-16 0,0 3-16 0,-1 0 0 16,1 3-240-16,-3-1 144 0,2 4-144 0,0 1 128 15,0 0-128-15,-1 1 0 0,1-2 0 0,0-2 0 16,0-2 0-16,1-8 0 0,0-7 0 0,0 4 0 15,0 9-160-15,1-1 160 0,0-9 0 0,0-2-144 16,2-2-416-16,-1-4-80 0,-2 2 0 16,0 0-16-16,0 0-976 0,0 0-192 0</inkml:trace>
  <inkml:trace contextRef="#ctx0" brushRef="#br0" timeOffset="-69394.21">20282 14807 6447 0,'-3'0'576'0,"2"0"-576"0,0 0 0 0,0 0 0 16,-1 0 1600-16,2 0 224 0,0-3 32 0,0 2 16 15,-1 1 1088-15,1-4 224 0,0 2 32 0,0-2 16 16,0 4-672-16,0 0-144 0,0 0-32 0,0 0 0 16,0 0-848-16,10-55-160 0,-10 55-32 0,0 0-16 15,0 0-560-15,24-59-128 0,-24 59 0 0,0 0-16 16,24-47-336-16,-24 47-64 0,0 0-16 0,0 0 0 0,24-54-80 0,-24 54-128 15,0 0 176-15,0 0-176 0,0 0 128 0,25-46-128 16,-23 45 0-16,2 2 0 16,-2 4 128-16,2 1-128 0,-2 8 0 0,1-2 0 15,-2 4 176-15,0-6-176 0,-1-1 160 0,2 1-160 16,-2 5 0-16,-2 8 0 0,2 8 0 0,-2 0 0 0,-1 4 0 16,0-2 0-16,-1 0 0 0,0 0 0 0,-1-2 0 0,-1 1-192 0,1-4 192 0,-1 1-208 15,0 0 16-15,-2 1 16 16,2-3 0-16,-1-3 0 0,-1-2-64 0,2-6-16 15,0-2 0-15,-1-5 0 0,2 0 80 0,-1-6 16 16,1-6 0-16,1 1 0 0,1-5 160 0,0 0 0 16,3 7 0-16,-4-32 0 0,4 32 0 0,-1-43 224 15,1 43-48-15,3-55-16 0,-3 55 96 0,9-69 0 16,-9 69 16-16,14-79 0 0,-14 79-16 0,17-76 0 16,-17 76 0-16,17-73 0 0,-17 73 48 0,19-54 0 15,-19 54 0-15,0 0 0 0,28-59 16 0,-28 59 0 0,0 0 0 16,36-57 0-16,-36 57-96 0,0 0-16 0,0 0 0 0,47-45 0 15,-47 45-80-15,0 0-128 0,0 0 176 0,52-15-176 16,-52 15 128-16,22 5-128 0,-13-1 0 0,1 5 0 16,0 1 0-16,-3 0 0 0,1 6 0 0,-2-2 0 15,0 4 0-15,-2-1 0 0,-1 0 0 0,-1-1-192 16,-2 2 0-16,-2-2 0 0,-1-3 0 0,-1 2 0 16,-2-2 0-16,-2 0 0 0,1-3 0 0,0 0 0 15,-2-1-128-15,-1-3 0 0,0 0-16 0,-2-2 0 0,1-1 32 0,-2 0 16 16,1-3 0-16,0 0 0 15,-2 0 128-15,0-1 32 0,-1-2 0 0,3 1 0 16,0-2 128-16,2 2 0 0,4-2-144 0,1 0 144 16,2 2 0-16,3-2 0 0,1 2 0 0,-1 2 0 0,0 0 240 15,0 0-48-15,0 0 0 0,0 0 0 0,0 0 144 0,52-14 32 16,-52 14 0-16,0 0 0 0,41 1 16 0,-41-1 0 16,26 5 0-16,-26-5 0 0,0 0-128 0,39 4-32 15,-39-4 0-15,27 6 0 0,-14-2-224 0,-13-4 176 16,29 3-176-16,-29-3 160 0,25 5-160 0,-25-5 0 15,0 0 0-15,0 0 0 0,39-2 0 0,-39 2 0 16,0 0 0-16,0 0 0 0,0 0 0 0,0 0-256 16,0 0 64-16,0 0 16 15,0 0-592-15,0 0-128 0,0 0-32 0,45-19-11776 16,-45 19-2352-16</inkml:trace>
  <inkml:trace contextRef="#ctx0" brushRef="#br0" timeOffset="-34933.55">22866 14618 12895 0,'-1'-4'1152'0,"1"0"-928"16,0 4-224-16,0 0 0 0,0-2 1984 0,0 1 336 15,0-2 80-15,-1-3 16 0,2 2 496 0,-1-2 96 16,1 3 32-16,-1 3 0 0,0 0-960 0,0 0-192 16,0 0-32-16,0 0-16 0,0 0-896 0,0 0-176 15,0 0-48-15,0 0 0 0,0 0-272 0,31 17-48 16,-28-9-16-16,-1 0 0 0,1 3-80 0,-2-1-32 15,0 0 0-15,0 2 0 0,-1-2-144 0,0 2-128 0,-1 1 144 0,-1-1-144 16,-1 2 128-16,-1 2-128 16,1 2 0-16,-2-2 0 0,0 0 0 0,-1-1 0 0,-2 1 0 0,1 0 0 15,-2-1 0-15,1-1 0 0,-1 1 0 0,1-2 0 16,0 2 0-16,0-1 128 0,1-2-128 0,2 0 0 16,-1 1 0-16,1-3 176 0,1-1-176 0,2 0 160 15,0-1-160-15,2-2 0 0,2 0 0 0,0-2 128 16,1 1-128-16,-1-4 0 0,-2-1 0 0,0 0 0 15,0 0 0-15,0 0 0 0,0 0 0 0,0 0 0 16,48 12 144-16,-48-12-144 0,0 0 160 0,0 0-160 16,52 9 192-16,-52-9-48 0,0 0-16 0,0 0 0 0,65 6-128 0,-65-6 192 15,0 0-192-15,70 0 192 0,-70 0-192 0,50-2 0 16,-50 2 0-16,0 0 128 16,65-3-128-16,-65 3 0 0,0 0 0 0,53-4 0 0,-53 4 0 15,0 0 0-15,0 0 0 0,0 0 0 0,47 0 0 0,-47 0 0 16,0 0 0-16,0 0 0 15,0 0-432-15,0 0-16 0,0 0 0 0,0 0 0 16,0 0-1104-16,0 0-240 0,24-38-32 16,-27 32-16128-16</inkml:trace>
  <inkml:trace contextRef="#ctx0" brushRef="#br0" timeOffset="-34642.64">22932 14521 12895 0,'-6'-2'576'0,"3"2"112"0,1-3-560 0,0 2-128 0,1 1 0 0,0 0 0 16,1-2 3200-16,1 2 592 0,-1 0 128 0,0 0 32 16,0 0-224-16,0 0-32 0,0 0-16 0,51-20 0 15,-51 20-2240-15,0 0-448 0,0 0-96 0,64-3 0 16,-64 3-384-16,0 0-80 0,58 3-16 0,-58-3 0 15,0 0-272-15,62-3-144 0,-62 3 160 0,0 0-160 0,57-6 0 0,-57 6 0 16,0 0 0-16,0 0 0 16,50-12 0-16,-50 12 0 0,0 0 0 0,0 0 0 15,0 0-576-15,0 0-48 0,0 0-16 0,0 0-18784 16</inkml:trace>
  <inkml:trace contextRef="#ctx0" brushRef="#br0" timeOffset="-34434.35">22875 14719 5519 0,'0'0'496'0,"0"0"-496"16,0 0 0-16,0 0 0 0,0 0 3360 0,0 0 576 0,0 0 112 0,47 6 32 16,-47-6 352-16,52 0 80 15,-52 0 16-15,62-1 0 0,-62 1-2752 0,60-6-560 16,-60 6-96-16,56-6-32 0,-56 6-816 0,49-7-272 15,-49 7 160-15,0 0-160 0,59-2 0 0,-59 2 0 0,0 0-144 0,40 11-17840 16</inkml:trace>
  <inkml:trace contextRef="#ctx0" brushRef="#br0" timeOffset="-33748.42">23702 14342 6447 0,'-6'0'576'0,"2"0"-576"0,1 0 0 0,-1 0 0 0,3 0 2144 0,-1 0 320 16,0 0 64-16,-2-3 16 0,-2 3 1232 0,-3-1 256 15,-2 1 64-15,0-2 0 0,0 2-1376 0,0-3-272 16,0 3-48-16,0-1-16 0,0-5-1344 0,-1 2-272 16,2 8-48-16,-1-4-16 0,4 0-336 0,-2 1-80 15,2-1-16-15,1 1 0 0,1 1-32 0,0 0-16 16,2-2 0-16,1 4 0 0,2-1-32 0,0 0-16 0,0-3 0 0,0 0 0 15,6 12-176-15,-4-4 128 0,2 3-128 0,0 2 128 16,0 0-128-16,1-1 0 16,0 2 0-16,-2 2 0 0,1 1 0 0,0 5 0 15,-2-2 0-15,2 2 0 0,-2 3 0 0,0 0 0 0,-1 3 0 0,0-2 0 16,0-6 0-16,0 2 0 0,-1-1 0 0,0 4 0 16,0 1 0-16,0 3 0 0,-1-5 0 0,0 2 0 15,0-4 0-15,-2 1 0 0,1-1 0 0,-1 3 0 16,0-3 0-16,-2 3 0 0,0-3 0 0,-1 0 0 15,2-2 0-15,-1-1 0 0,0-3 0 0,1-2 0 0,1-4 0 16,-1 0 0-16,1-1 0 0,1-3 0 16,1 0 0-16,-1-2 0 0,2 0 0 0,0-4 0 15,2 6 0-15,-2-6 0 0,3 2 0 0,-3-2 128 16,0 0 64-16,0 0 0 0,0 0 0 0,0 0 0 16,0 0 96-16,0 0 32 0,51 2 0 0,-51-2 0 0,0 0-32 0,0 0 0 15,53 2 0-15,-53-2 0 0,0 0-96 0,50 0 0 16,-50 0-16-16,0 0 0 0,54 3-176 0,-54-3 0 15,0 0 144-15,45 7-144 0,-45-7 0 0,0 0 0 16,0 0 0-16,40 12 128 0,-40-12-128 0,0 0 0 16,0 0 0-16,0 0 0 0,0 0-288 0,0 0 32 15,0 0 0-15,0 0 0 16,0 0-1024-16,0 0-192 0,0 0-32 0,0 0-17840 16</inkml:trace>
  <inkml:trace contextRef="#ctx0" brushRef="#br0" timeOffset="-33117.1">24005 14579 6447 0,'0'3'576'0,"0"-3"-576"16,0-3 0-16,0 3 0 0,0 0 2688 0,0 0 416 0,-1 0 96 0,0 0 0 16,1 0 1088-16,0 3 224 15,0-3 32-15,0 3 16 0,1 4-2224 0,-1 1-448 16,1-1-96-16,-1 0 0 0,1 2-1056 0,-1-3-208 16,2 4-32-16,-1 0-16 0,-2 2-128 0,1 0-32 15,1 1 0-15,-2 0 0 0,1 2-80 0,-3-1-32 16,2-2 0-16,-3 2 0 0,2 1-208 0,-2 1 176 15,-1-2-176-15,0 0 160 0,1-2-160 0,-1-2 0 16,-1 3 0-16,1 0 0 0,-1 0 0 0,0-2 0 16,2 0 0-16,-2-2 0 0,4-3 0 0,-1 0 0 15,2 0 0-15,0-2 0 0,1-4 0 0,0 2 0 16,1-2 0-16,0 0 0 0,-1 0 0 0,0 0 0 0,0 0 0 0,0 0 0 16,0 0 208-16,0 0 16 0,0 0 0 0,0 0 0 15,0 0 64-15,63-18 16 0,-63 18 0 0,0 0 0 16,0 0-80-16,56-3-16 0,-56 3 0 0,0 0 0 15,46 6-208-15,-46-6 176 0,0 0-176 0,42 10 160 16,-42-10-160-16,0 0 0 0,33 11 0 0,-33-11 128 16,0 0-128-16,0 0 0 0,32 12 0 0,-24-12 0 15,-8 0 0-15,0 0 0 0,0 0 0 0,0 0 0 16,0 0-320-16,0 0 48 0,0 0 16 0,0 0 0 31,0 0-832-31,0 0-176 0,0 0-16 0,0 0-18192 0</inkml:trace>
  <inkml:trace contextRef="#ctx0" brushRef="#br0" timeOffset="-32417.2">24281 14421 18431 0,'-3'0'816'0,"2"0"160"0,1 0-784 0,0 0-192 16,0 0 0-16,0 0 0 0,0 0 3088 0,0 0 576 0,0 0 112 0,0 0 32 15,0 0-1120-15,0 0-240 16,0 0-32-16,0 0-16 0,55-16-1456 0,-55 16-304 16,0 0-48-16,0 0-16 0,50-6-192 0,-50 6-64 0,0 0 0 0,40 6 0 15,-40-6-176-15,0 0-144 0,37 7 192 16,-37-7-192-16,0 0 128 0,0 0-128 0,35 11 0 0,-35-11 0 15,0 0 0-15,0 0 0 0,0 0 0 0,33 7 0 16,-33-7 0-16,0 0 0 0,0 0 0 16,0 0 0-16,0 0 128 0,0 0-128 0,28 10 0 0,-26-9 0 15,-1 1 0-15,0 1 160 0,-1 0-160 0,0 1 128 16,-1 1 48-16,0 1 0 0,-1-1 0 0,1 4 0 16,-1 1-48-16,-1 2-128 0,1 3 192 0,-1 1-64 15,1 3-128-15,-1-3 0 0,2-5 144 0,0 6-144 16,-2 5 0-16,0 4 0 0,-1 9 0 0,0 0 0 15,2 2 0-15,-2-1 0 0,2 1 0 0,-3-3 0 0,2-2 0 16,2 3 0-16,0-3 0 0,0 0 0 0,1-3 0 0,1-2 0 16,0-1 0-16,0-1 0 0,2-3 0 0,0-2 0 15,-1-2 0-15,3 1 0 0,-2-6 0 0,1 0 0 16,1-3 0-16,0-2 0 0,-1 2 0 0,-1-4 0 16,1 3 0-16,-2-3 0 0,1-2 0 0,-1 2 0 15,1-2 0-15,1 2 0 0,-3-2 0 0,0 1 0 16,2-4 0-16,-3 1 0 0,1 0 0 0,-1 0 0 0,0 1 0 0,-1-3 0 15,-1 0 0-15,1-5 0 16,0 1 0-16,-2 3 0 0,1 6 0 0,-1 0 0 16,1 1 0-16,-2-2 0 0,1-2 0 0,-1-1 144 15,-1 2-144-15,-1-1 160 0,1-1 64 0,-3-1 16 16,1 0 0-16,-3 0 0 0,-1-1 80 0,-1-1 0 0,-2 2 16 16,-1 0 0-16,0-4-16 0,0-1-16 15,2 1 0-15,-1 1 0 0,1-2-176 0,0 3-128 0,2 2 144 16,0 2-144-16,2-2 0 0,-1 2 0 0,3 4 0 0,-2 1 0 15,2-1 0-15,-2 1 0 0,-1 4 0 0,1-1 0 16,0 3-352-16,-2-1-16 0,0-2 0 0,-1 0 0 31,3-2-784-31,1 0-144 0</inkml:trace>
  <inkml:trace contextRef="#ctx0" brushRef="#br0" timeOffset="-30439.06">24918 14872 3679 0,'-3'0'320'0,"2"0"-320"16,0 0 0-16,1-2 0 0,0 2 1984 0,0 0 336 0,0 0 64 0,0 0 16 15,0 0 1696-15,0 0 352 16,0 0 64-16,0 0 16 0,0 0-1168 0,0 0-224 0,0 0-64 0,0 0 0 15,0 0-1856-15,0 0-384 0,0 0-80 0,0 0-16 16,0 0-224-16,0 0-64 0,49-26 0 0,-49 26 0 16,0 0-144-16,0 0-48 0,0 0 0 0,0 0 0 15,56 0-256-15,-56 0 128 0,0 0-128 0,0 0 0 16,0 0 0-16,53-6 0 0,-53 6 0 0,0 0 0 16,0 0 0-16,0 0 0 0,0 0 0 0,0 0 0 15,43 3 0-15,-43-3 0 0,0 0-176 0,0 0 176 16,0 0-768-16,0 0-64 0,3 7 0 15,-6-7 0 1,0 0-1008-16,-1 0-208 0,-1 0-32 0,0 0-14336 0</inkml:trace>
  <inkml:trace contextRef="#ctx0" brushRef="#br0" timeOffset="-30115.94">24902 14945 2751 0,'0'2'256'0,"0"-2"-256"15,0 0 0-15,0 0 0 0,0 0 3072 0,0 0 576 16,0 0 128-16,0 0 0 0,0 0 832 0,0 0 176 16,0 0 16-16,40 17 16 0,-40-17-2256 0,0 0-448 15,0 0-80-15,0 0-32 0,0 0-1216 0,46 11-240 16,-46-11-48-16,0 0-16 0,0 0-176 0,0 0-48 15,48-1 0-15,-48 1 0 0,0 0-256 0,0 0 160 16,0 0-160-16,0 0 128 0,55-19-128 0,-55 19 0 16,0 0 0-16,0 0 0 0,0 0 0 0,0 0 0 0,0 0 0 0,0 0 0 15,0 0 0-15,0 0 0 0,0 0 0 16,0 0 0 0,0 0-640-16,0 0-48 0,0 0-16 0,0 0-11824 0,0 0-2368 0</inkml:trace>
  <inkml:trace contextRef="#ctx0" brushRef="#br0" timeOffset="-27989.66">25457 15003 2751 0,'0'3'256'0,"0"-3"-256"16,0 0 0-16,-1 0 0 0,1 0 1200 0,0 0 192 0,0 0 32 0,-2 0 16 15,1 0 784-15,0 0 144 0,0 0 48 0,-1-3 0 16,1 2 256-16,1 1 48 16,0-3 16-16,0 0 0 0,0 3-432 0,0 0-96 0,0 0-16 0,0 0 0 15,0 0-640-15,0 0-128 0,0 0-16 0,0 0-16 16,0 0-720-16,14-41-144 0,-14 41-16 0,0 0-16 0,0 0-240 0,0 0-32 15,0 0-16-15,0 0 0 0,0 0-208 0,20-38 176 16,-20 38-176-16,0 0 160 16,0 0-160-16,0 0 0 0,0 0 0 0,0 0 128 15,0 0-128-15,0 0 0 0,18-38 0 0,-18 38 0 0,0 0 0 0,0 0 0 0,0 0 0 0,0 0 0 32,0 0 0-32,0 0 0 0,0 0 128 0,0 0-128 15,0 0 0-15,0 0 0 0,0 0 0 0,0 0 0 16,0 0 144-16,0 0-144 0,0 0 160 0,21 11-160 15,-21-3 128-15,-1 1-128 0,1-2 0 0,0 2 0 16,-1 3 128-16,-1 2-128 0,2 2 0 0,-1 3 0 0,0 0 0 0,0 4 128 16,-2 1-128-16,2 1 0 0,-1-3 0 0,-1-8 0 15,1-2 0-15,0 1 0 0,0 2 0 0,-2 1 0 0,1 6 0 16,-4 6 0-16,0 1 0 0,-1-4 0 16,2-2 0-16,-1-2 0 0,1-5 0 0,1 0 0 0,1-6 0 0,0-1 0 0,2-3 0 15,-1 0 0 1,1-5 0-16,1 2 0 0,1-3 0 0,0-4 0 15,-2-1 0-15,2-1 0 0,0 6 0 0,0 0 0 16,3-33 0-16,-3 33 0 0,2-31 256 0,-2 31-32 16,2-31-16-16,-2 31 0 0,2-39 96 0,-2 39 16 15,4-48 0-15,-4 48 0 0,5-46-64 0,-5 46 0 0,7-51 0 16,-7 51 0-16,10-56-80 0,-10 56-32 0,12-52 0 0,-12 52 0 16,18-47-16-16,-18 47 0 0,16-41 0 0,-16 41 0 15,0 0-128-15,26-44 160 0,-26 44-160 0,0 0 160 16,0 0-160-16,36-37 160 0,-36 37-160 0,0 0 160 15,0 0-160-15,0 0 192 0,0 0-192 0,48-14 192 16,-48 14-192-16,0 0 128 0,0 0-128 0,0 0 128 16,0 0-128-16,37 12 0 0,-37-12 0 0,0 0 0 15,15 16 0-15,-15-16 0 0,6 10 0 0,-6-10 0 16,6 10 0-16,-3-4 0 0,-3-6 0 0,6 13 0 16,-5-7 0-16,0 0 0 0,-1 0 0 0,0 0 0 15,-1 1 0-15,0 0 0 0,-2 2 0 0,1-3 0 0,-1 0 0 0,1 1 0 16,-2 0 0-16,-1-1 0 0,0 3 0 15,-1-6 0-15,1 3 0 0,-2 1 0 0,1-4-144 0,-2 1 144 16,0 1 0-16,-1-4 0 0,-1 2-144 16,3-3 144-16,-1 0 0 0,-1 0-144 0,1 0-16 0,-1 0 0 15,2-3 0-15,-1 2 0 0,2 1-64 0,0-3-16 16,2 1 0-16,1 1 0 16,0-3-144-16,1 2-48 0,2-2 0 0,0 4 0 15,0 0-432-15,0 0-96 0</inkml:trace>
  <inkml:trace contextRef="#ctx0" brushRef="#br0" timeOffset="-26762.34">25624 15067 3679 0,'0'0'320'0,"0"0"-320"16,0 0 0-16,0 0 0 0,0 0 736 0,-1-4 80 15,1 0 16-15,-2 0 0 0,2 4 0 0,0 0 0 0,-3-12 0 0,1 7 0 16,1 4-256-16,-1-4-64 15,0 4 0-15,0 1 0 0,0-3 0 0,-1 2 0 16,1 1 0-16,-1 0 0 0,2 0 448 0,-2 0 96 16,2-1 16-16,0-1 0 0,1 2 288 0,-1 0 64 15,1-2 16-15,0 1 0 0,0-2-144 0,0 3-16 16,0 0-16-16,0 0 0 0,0 0-256 0,0 0-48 16,0 0-16-16,0 0 0 0,0 0 16 0,0 0 0 0,0 0 0 0,0 0 0 15,0 0 128-15,0 0 48 16,0 0 0-16,0 0 0 0,0 0-320 0,0 0-64 0,0 0-16 0,0 0 0 15,0 0-368-15,0 0-80 0,0 0-16 0,48-3 0 16,-48 3-64-16,0 0-16 0,0 0 0 0,0 0 0 16,0 0-16-16,0 0-16 0,38 9 0 0,-38-9 0 15,0 0-16-15,0 0 0 0,0 0 0 0,0 0 0 16,0 0-16-16,44 7-128 0,-44-7 192 0,0 0-64 0,0 0-128 16,0 0 192-16,0 0-192 0,0 0 192 15,0 0-192-15,0 0 160 0,49 0-160 0,-49 0 160 16,0 0-160-16,0 0 0 0,0 0 0 0,0 0 128 0,0 0-128 0,0 0 0 15,0 0 0-15,0 0 0 0,0 0 0 0,49-15 0 16,-49 15 0-16,0 0 0 16,0 0 0-16,0 0 0 0,0 0 128 0,0 0-128 0,0 0 0 0,0 0 0 15,0 0 0-15,0 0 0 0,0 0 0 0,40-32 0 16,-40 32 128-16,0 0-128 0,0 0 0 0,0 0 0 16,0 0 0-16,0 0 0 0,0 0 0 0,0 0 0 0,0 0 0 0,0 0 0 15,16-35 0-15,-16 35 0 16,0 0 0-16,0 0 0 0,0 0 0 0,-1-4 0 15,1 6 0-15,-1 0 0 0,-1 1 0 0,0-2 0 16,-1 4 0-16,2-2 0 0,-1 0 0 0,-1 3 0 16,1-2 0-16,-1-1 0 0,1 4 0 0,-1-4-144 15,1 2 144-15,-1-1-160 16,1-1-544-16,-1 0-96 0,2 1-32 0,0-4-18048 0</inkml:trace>
  <inkml:trace contextRef="#ctx0" brushRef="#br0" timeOffset="-13012.45">26298 14892 7359 0,'0'0'656'0,"-3"0"-528"0,2 0-128 0,1 0 0 16,-1 0 1856-16,0 0 352 0,-1 0 64 0,-1 0 16 0,-1-2 1104 0,1 0 208 15,2 0 48-15,1 2 16 0,0 0-1088 0,0 0-208 16,0 0-64-16,0 0 0 16,0 0-960-16,0 0-208 0,0 0-48 0,0 0 0 15,0 0-464-15,47-20-112 0,-47 20 0 0,0 0-16 0,0 0-32 0,0 0 0 0,0 0 0 0,0 0 0 32,51 4-112-32,-51-4-32 0,0 0 0 0,0 0 0 15,0 0-160-15,0 0-32 0,56 0-128 0,-56 0 192 0,0 0-192 0,0 0 0 16,0 0 0-16,51-19 0 15,-51 19 0-15,0 0 0 0,0 0 0 0,0 0 0 0,0 0 0 0,0 0 0 16,0 0 0-16,45 9 0 16,-45-9-480-16,0 0-32 0,0 0-16 0,0 0 0 15,0 0-256-15,0 0-48 0,0 0-16 0,0 0 0 16,6 7-1760-16,-8-8-336 0</inkml:trace>
  <inkml:trace contextRef="#ctx0" brushRef="#br0" timeOffset="-12716.98">26450 14752 8623 0,'-1'-6'192'0,"1"6"32"0,0-3 16 0,0 0 0 0,-2 3-240 0,2 0 0 0,0 0 0 0,0 0 0 16,0 3 3744-16,2 0 704 0,-1 3 144 0,0 1 32 15,0 0-848-15,1 2-192 0,0 1-16 0,-1-1-16 16,2 4-1920-16,-1-1-384 0,2 2-80 0,-2 1-16 15,2-3-384-15,-1 0-96 0,-1 2-16 0,1-2 0 16,-1 1-272-16,-1-3-64 0,-1 2-16 0,1-3 0 16,-2 1-304-16,1-4 128 0,0 1-128 0,-1-1 0 15,1 0 0-15,-1 1 0 0,1-1 0 0,-1-2 0 16,1-1 0-16,0 2 0 0,0-1 0 0,0-2 0 16,0 2-416-16,0-1-32 0,1-2-16 0,-1 1 0 15,1-2-400-15,0 0-80 0,-1 0-16 0,0 0-11504 16,0 0-2304-16</inkml:trace>
  <inkml:trace contextRef="#ctx0" brushRef="#br0" timeOffset="-11795.58">27115 14645 1839 0,'-2'4'160'0,"0"-4"-160"0,2 0 0 0,-1 0 0 16,1 0 2112-16,0 0 384 0,0 0 64 0,-1-7 32 16,1 4 800-16,-1-2 176 0,-2 0 16 0,2-1 16 15,-2 1-688-15,-1 1-144 0,0 4-16 0,0 0-16 0,-1 0-944 0,0 2-192 16,0 2-48-16,-1-1 0 15,-1 3-768-15,-1-3-144 0,1-1-48 0,-3 4 0 0,0 3-80 0,0 3-32 16,2 4 0-16,-1-1 0 0,0 1-144 0,3 0-16 16,1 3-16-16,1 0 0 0,2 1-176 15,-1 1-128-15,1 1 192 0,2 3-192 0,-1-3 160 0,1 1-160 16,0 0 128-16,0 1-128 0,1-2 0 0,0 0 0 16,2 0 128-16,-1-2-128 0,2-1 0 0,0-3 0 15,-1 2 0-15,1-5 0 0,1-1 0 0,1-2 0 16,2 4 0-16,-1-2 0 0,2 0 0 0,-9-12 0 15,0 0 0-15,26 20 0 0,-26-20-384 0,0 0 32 16,0 0 16-16,30 15 0 16,-30-15-576-16,0 0-112 0,0 0-32 0,0 0-17344 0</inkml:trace>
  <inkml:trace contextRef="#ctx0" brushRef="#br0" timeOffset="-11496.22">27260 14781 9087 0,'0'0'192'0,"0"0"64"0,0 0 0 0,0 0 0 0,0 0-256 0,0 0 0 0,0 0 0 0,0 0 0 15,0 0 4048-15,0 0 768 0,0 0 160 0,0 0 16 16,0 0-1408-16,0 0-272 0,0 0-64 0,0 0-16 16,0 0-1744-16,0 0-336 0,0 0-80 0,0 0-16 0,26 20-256 0,-26-6-48 15,-1 3-16-15,-1-1 0 16,1 0-192-16,0 0-32 0,-2 0-16 0,2 2 0 15,-1 1-272-15,-1-3-48 0,2 3-16 0,0-10 0 16,1-2-160-16,-2-1 0 0,2 0 0 0,-1 0 0 0,0 4 0 16,1 0 0-16,-1 2 0 0,1 1 0 0,0-3-272 15,0-2 16-15,1-4 0 0,-1-4 0 16,0 0-576-16,0 0-128 0,0 0 0 0,0 0-16 16,0 0-688-16,32-42-128 0</inkml:trace>
  <inkml:trace contextRef="#ctx0" brushRef="#br0" timeOffset="-11278.63">27427 14885 23951 0,'-5'1'1056'0,"2"1"224"0,2 0-1024 0,0 0-256 16,1-2 0-16,0 3 0 0,0-3 2944 0,0 3 512 0,2 0 128 0,1 1 0 16,0-1-1616-16,-3-3-336 0,0 0-64 15,0 0-16-15,0 0-832 0,0 0-160 0,47 5-48 0,-47-5 0 16,0 0-192-16,0 0-32 0,0 0-16 0,0 0 0 15,59-15-272-15,-59 15 160 0,0 0-160 0,0 0 128 16,0 0-128-16,0 0-192 0,49-6 32 0,-49 6 16 31,0 0-736-31,0 0-144 0,0 0-16 0,0 0-17920 0</inkml:trace>
  <inkml:trace contextRef="#ctx0" brushRef="#br0" timeOffset="-10594.41">27748 14959 23039 0,'-1'5'1024'0,"1"-4"192"0,0 2-960 0,0-3-256 16,0 2 0-16,0-2 0 0,0 0 2496 0,0 0 448 15,4 0 80-15,-2 1 32 0,-2-1-880 0,0 0-192 16,0 0-16-16,0 0-16 0,0 0-1248 0,0 0-240 15,0 0-48-15,47-22-16 0,-47 22-160 0,0 0-48 16,0 0 0-16,0 0 0 0,0 0-192 0,0 0 144 16,0 0-144-16,0 0 128 0,45-26-128 0,-45 26 0 15,3 6 0-15,-3-2 0 0,0 5-192 0,0 1-32 0,-1-1 0 0,-1 4 0 16,-1 0-96-16,-1 3-32 0,0 3 0 16,0 2 0-16,-2 3-32 0,-1 0 0 0,1 5 0 0,-1-1 0 31,-1-2-176-31,0 1-32 0,-2 2-16 0,-1-3 0 0,-2-2 160 0,2-1 16 0,0-5 16 0,2-5 0 15,2-3 416-15,0-4 0 0,2-3 0 0,0-3 176 16,2-3 176-16,1-3 32 0,1-4 16 0,1-5 0 16,0 15 128-16,3-35 32 0,-3 35 0 0,10-42 0 15,-10 42-96-15,14-53-16 0,-14 53 0 0,17-61 0 16,-17 61-48-16,19-57-16 0,-19 57 0 0,18-47 0 16,-18 47-112-16,0 0-16 0,29-53-16 0,-29 53 0 15,0 0-80-15,0 0-16 0,33-41 0 0,-33 41 0 16,0 0-16-16,0 0 0 0,0 0 0 0,0 0 0 0,51-23-128 0,-51 23 0 15,0 0 0-15,0 0 128 0,0 0-128 0,0 0 0 16,0 0 0-16,38 11 0 0,-34-8-192 0,-3 0 48 16,0 3 0-16,-1 1 0 0,0-1 0 0,-1 3 0 15,0-2 0-15,-2 2 0 0,0 0 144 0,-1 0 0 16,0-1 0-16,0 0-128 0,1 2 128 0,-2-1 0 16,-1 1 0-16,-1-4-128 0,1 0 128 0,0 0-160 15,0-1 160-15,1 0-160 0,0-4 160 0,1 2-128 16,1-3 128-16,0 0-128 0,1 0 128 0,2 0 0 15,0 0 0-15,0 0 0 0,0 0 0 0,0 0 0 16,0 0 160-16,0 0-160 0,0 0 288 0,0 0-32 16,0 0-16-16,49-10 0 0,-49 10 32 0,0 0 16 15,0 0 0-15,31 12 0 0,-31-12-112 0,0 0-32 16,22 10 0-16,-16-6 0 0,-6-4-144 0,0 0 0 0,24 15 0 16,-24-15 0-16,0 0 0 0,0 0-144 0,0 0 144 0,0 0-208 31,0 0-592-31,0 0-112 0,0 0-32 0,49-6-11920 0,-49 6-2368 0</inkml:trace>
  <inkml:trace contextRef="#ctx0" brushRef="#br0" timeOffset="-10145.43">28197 14610 6447 0,'0'0'576'0,"0"0"-576"16,0 0 0-16,0 0 0 0,0 0 2960 0,0 0 496 16,0 0 80-16,0 4 32 0,3-2 528 0,-1 2 128 15,3 5 0-15,0-2 16 0,2 3-1808 0,2 1-384 16,0-1-64-16,-1 2 0 0,3 5-768 0,-1-1-160 15,0 2-32-15,0-2 0 0,0 3-192 0,0-2-32 16,-1 0-16-16,-1 3 0 0,1-4-304 0,0 5-64 16,-1-3-16-16,0 3 0 0,-2-2-208 0,-1 2-64 15,0-1 0-15,-4 2 0 0,0 0-128 0,-1 0 0 16,-1-2 144-16,-3-2-144 0,0 1 128 0,1-3-128 0,-3 0 128 0,1 0-128 16,-3 0 128-16,2 0-128 0,-1 0 128 15,-1-1-128-15,0-3 0 0,-2-2 0 0,0-4 0 0,-1 1 0 16,1-1 0-16,-3 0 0 0,1 0 0 0,-2 0 0 15,3 4-272-15,1-2 16 0,-1-2 16 0,3-1 0 32,0-2-144-32,1 1-48 0,1-4 0 0,2 3 0 15,1-3-112-15,1-3-32 0,2 3 0 0,0 0 0 16,0 0-144-16,0 0-48 0,0 0 0 0,22-42-18912 0</inkml:trace>
  <inkml:trace contextRef="#ctx0" brushRef="#br0" timeOffset="-1861.56">28652 14598 12895 0,'0'0'1152'0,"0"0"-928"16,0 0-224-16,0 0 0 0,0 0 1792 0,0 0 320 15,0 0 64-15,0 0 16 0,0 0 784 0,0 0 160 0,0 0 16 0,0 0 16 16,0 0-1152-16,0 0-224 15,0 0-64-15,0 0 0 0,0 0-768 0,0 0-144 16,0 0-48-16,31 25 0 0,-30-18-288 0,1 3-64 16,-1 1-16-16,-1 1 0 0,0 2-48 0,-1 0-16 0,-1 0 0 0,0 5 0 15,1 0-48-15,-2-2-16 0,1 4 0 0,-1-3 0 16,-1 0-128-16,1 3-16 0,0 1-128 0,0-2 192 16,-2 1-192-16,1 1 0 0,1 0 0 0,0 1 0 15,-1-4 0-15,2 2 0 0,-2-1 0 0,1-1 0 16,1-6 0-16,-1 5 0 0,1-5 0 0,-1 2 0 15,1-4 0-15,0 0 0 0,-1-1 0 0,2 0 0 16,-2-1 0-16,2-3 0 0,0 1 0 0,1 0 0 0,0-7 160 0,1 2-160 16,0 2 160-16,-1-4-160 15,0 0 176-15,0 0-176 0,0 0 192 0,0 0-192 16,0 0 272-16,61-6-48 0,-61 6-16 0,0 0 0 16,49-13 64-16,-49 13 16 0,0 0 0 0,52-10 0 0,-52 10 64 15,0 0 16-15,0 0 0 0,60-2 0 0,-60 2-48 0,0 0-16 16,0 0 0-16,53 6 0 0,-53-6-128 0,0 0-32 15,39 12 0-15,-39-12 0 0,0 0-144 0,0 0 0 0,46 13 0 16,-46-13 128-16,0 0-128 0,0 0 0 16,0 0 0-16,0 0 0 0,0 0-192 0,0 0 16 15,0 0 16-15,50-22 0 16,-50 22-800-16,0 0-144 0,1-22-48 0,-2 15 0 16,-1 1-160-16,0 2-32 0,-1-4-16 0,-2-2-17696 0</inkml:trace>
  <inkml:trace contextRef="#ctx0" brushRef="#br0" timeOffset="-1561.74">28703 14616 7359 0,'0'-2'656'0,"0"2"-528"0,0-3-128 0,0 3 0 15,0 0 3312-15,0 0 624 0,0 0 128 0,0 0 32 16,0 0 304-16,0 0 64 0,0 0 16 0,46-19 0 16,-46 19-2496-16,0 0-480 0,0 0-96 0,0 0-32 15,50 13-432-15,-50-13-96 0,0 0-16 0,0 0 0 16,40 15-272-16,-40-15-64 0,0 0-16 0,0 0 0 16,0 0-320-16,49 9-160 0,-49-9 160 0,0 0-160 15,0 0 0-15,0 0 0 0,0 0 0 0,50-15 0 16,-50 15 0-16,0 0-256 0,0 0 48 0,0 0 16 15,0 0-832-15,0 0-176 0,0 0-16 0,28-36-18656 16</inkml:trace>
  <inkml:trace contextRef="#ctx0" brushRef="#br0" timeOffset="-1327.58">28704 14781 11967 0,'0'0'1072'0,"0"0"-864"16,0 0-208-16,0 0 0 0,0 0 3504 0,0 0 656 15,0 0 128-15,33 18 16 0,-33-18-464 0,31 16-112 0,-31-16-16 0,31 17 0 16,-31-17-2512-16,0 0-512 0,41 12-112 0,-41-12 0 16,0 0-400-16,0 0-176 0,0 0 160 0,54-6-160 15,-54 6 0-15,0 0 0 0,0 0 0 0,0 0-160 16,0 0-624-1,47-31-128-15</inkml:trace>
  <inkml:trace contextRef="#ctx0" brushRef="#br0" timeOffset="-445.24">29350 14484 17503 0,'-2'0'1552'0,"1"0"-1232"0,1 0-320 0,0 0 0 15,-1 3 2624-15,0-3 480 0,-1 0 96 0,-1 1 0 16,-1 1-160-16,-2 1-32 0,1-3-16 0,0 0 0 16,0 0-1952-16,0 0-384 0,0 0-80 0,0-3 0 15,0 0-304-15,-1 0-48 0,0 3-16 0,-2-4 0 16,2 2-80-16,-1 2 0 0,-1-3-128 0,1 2 192 0,1 1-48 0,0 1-16 15,1 2 0-15,0-1 0 0,1 2 80 16,-1-1 16-16,3 3 0 0,-2-1 0 0,1 1-16 0,1 3 0 16,-1 0 0-16,2 4 0 0,0-1-48 0,1 1-16 15,0 3 0-15,1 2 0 0,2 2-144 0,0 1 192 16,2 1-192-16,0 4 192 0,1-1-192 16,1 1 0-16,-1 5 0 0,0-3 128 0,-1 1-128 0,-1-3 0 15,1 0 0-15,-2-2 0 0,0-1 0 0,-1-1 0 0,1-1 0 0,-1-4 0 16,-1 2 0-16,-1-3 0 15,2-1 0-15,-2 1 0 0,0 0 0 0,-2-1 0 16,2 1 0-16,-1-3 0 0,0 2 0 0,-2-5 0 16,2-3 0-16,-1 2 0 0,-1 4 0 0,2 0 0 15,-1-2 0-15,-2-3 0 0,1 0 0 0,1 0 0 16,-1-2 0-16,0 0 0 0,0 0 0 0,0 0 0 0,0-2 0 0,-1 1 0 16,2-1 0-16,-1 0 0 0,1-2 0 0,1 2 0 15,1-4 192-15,-2 2-64 0,4-1 0 0,-2 2 0 16,0-3 32-16,0 0 0 0,0 0 0 0,0 0 0 15,0 0-160-15,0 0 160 0,0 0-160 0,0 0 160 16,39 10-16-16,-39-10 0 0,0 0 0 0,0 0 0 16,0 0 32-16,44 10 0 0,-44-10 0 0,0 0 0 15,0 0 0-15,0 0 0 0,59 2 0 0,-59-2 0 16,0 0-48-16,42 10 0 0,-42-10 0 0,0 0 0 16,0 0-128-16,49 5 0 0,-49-5 144 0,0 0-144 15,0 0 0-15,0 0 0 0,0 0 0 0,50-9 0 16,-50 9-496-1,0 0-64-15,0 0-16 0,0 0 0 0,0 0-864 0,0 0-176 16</inkml:trace>
  <inkml:trace contextRef="#ctx0" brushRef="#br0" timeOffset="461.48">29671 14765 4607 0,'-2'-3'400'0,"0"1"-400"0,1 1 0 16,0 1 0-16,0-3 1568 0,-1 3 224 0,2 0 64 0,0-2 0 15,0 0 1536-15,-1-1 320 0,1 0 64 0,0 3 16 16,1-2-688-16,-1 1-144 0,2 2-16 0,-2 1-16 15,0-1-1120-15,0 4-208 0,1 2-64 0,-1-1 0 16,-1 1-720-16,1 6-160 0,-2-4-16 0,1 6-16 16,-1-1-144-16,-1 2-32 0,1 1 0 0,-1 1 0 15,1 0-192-15,-1 1-32 0,1-1-16 0,-1 2 0 16,1-1-208-16,-1-1 0 0,1 2 128 0,-1-5-128 16,2-2 0-16,1 0 0 0,0-1 0 0,0-2 0 15,1-1 0-15,-1-4 0 0,4 0 0 0,-3-5 0 0,1 0-208 0,-2 0 64 16,0 0 16-16,0 0 0 15,0 0 128-15,0 0-192 0,13-45 192 0,-13 45-192 0,4-27 192 0,-4 27 0 16,2-35 0-16,-2 18 0 0,0 17 0 0,3-41 0 16,-2 20 0-16,0 1 0 0,2-2 0 0,-2 0 0 15,-1 22 0-15,4-41 0 0,-4 41 0 0,5-35 0 16,-5 35 0-16,3-34 0 0,-3 34 0 0,4-29 0 16,-4 29 0-16,1-22 0 0,-1 22 128 0,-1-16-128 15,1 16 160-15,-2-10-160 0,0 8 288 0,1 2-32 16,0 0-16-16,-1 0 0 0,-2 2-32 0,1 2 0 15,1 2 0-15,-1 0 0 0,2 0-208 0,-1 0 0 16,0 1 128-16,1-1-128 16,1 1-384-16,-1-1-128 0,1 1-32 0,0-1-19744 0</inkml:trace>
  <inkml:trace contextRef="#ctx0" brushRef="#br0" timeOffset="1065.14">30031 14901 10127 0,'-3'0'896'0,"2"0"-704"0,0-3-192 0,1 3 0 15,0 0 1248-15,0 0 224 0,0 0 32 0,0 0 16 16,0 0 1904-16,1 0 384 0,0 0 80 0,-1 0 16 16,0 0-1168-16,0 0-240 0,0 0-32 0,0 0-16 15,0 0-1232-15,0 0-240 0,0 0-48 0,36 16-16 16,-36-16-288-16,0 0-64 0,0 0-16 0,0 0 0 16,0 0-192-16,48 10-32 0,-48-10-16 0,0 0 0 15,0 0-176-15,0 0-128 0,47-1 192 0,-47 1-192 16,0 0 0-16,0 0 0 0,0 0 0 0,0 0 0 15,0 0 0-15,0 0-144 0,49-16-16 0,-49 16 0 16,0 0-608-16,0 0-128 0,0 0-32 0,0 0-17952 16</inkml:trace>
  <inkml:trace contextRef="#ctx0" brushRef="#br0" timeOffset="1340.74">30093 14823 8287 0,'0'2'736'0,"0"-2"-592"15,1 3-144-15,-1-3 0 0,1 1 3824 0,-1 2 720 16,1-2 160-16,1 4 32 0,0 1-608 0,1 0-112 16,0 0-32-16,0-1 0 0,0 1-2688 0,0 1-528 15,-2-1-128-15,0 0 0 0,-1 0-272 0,2 0-48 0,-2 1-16 0,-2 1 0 16,2 0-160-16,-1 0-16 0,0 2-128 0,0 3 192 15,1-4-192-15,-2 4 0 0,2-1 0 0,2-2 0 16,-2 0-192-16,1-1-16 0,0-2-16 0,0 2 0 31,2-3-704-31,-1-2-144 0,1-2-16 0,-1 2-16736 0</inkml:trace>
  <inkml:trace contextRef="#ctx0" brushRef="#br0" timeOffset="2678.55">30577 14728 17503 0,'2'0'1552'0,"-2"-3"-1232"0,0 3-320 0,0 0 0 0,0 0 1904 0,1 0 320 16,-1 0 64-16,1 0 16 15,0-1 224-15,1 1 48 0,0 0 16 0,-1 1 0 16,2 2-1040-16,-2-1-208 0,0 2-32 0,2 2-16 0,-2 0-608 0,0 0-128 16,0 4-32-16,1-1 0 0,-1 5-144 0,0-2-16 15,0 4-16-15,1-1 0 16,-1 1-80-16,0 1-16 0,0 4 0 0,-1-1 0 0,0 1-64 0,-1 1 0 16,1-3-16-16,-2 1 0 15,0-1-176-15,0 0 160 0,-1 2-160 0,1-5 160 0,-2 3-160 0,1-6 0 16,0 2 0-16,-2-1 0 0,3-2 0 0,-1-2 0 15,1-1 0-15,0 1 0 0,1-4 0 0,0 0 0 16,0-2 0-16,1-1 0 0,0 0 0 0,0-1 128 16,0-2-128-16,0 1 0 0,0-1 128 0,-1 0-128 15,1 0 0-15,0-1 128 0,0 1-128 0,0-2 0 16,-2 2 144-16,2-4-144 0,0 4 0 0,0-2 128 16,2 2-128-16,-2-4 0 0,1 4 0 0,0 0 0 15,0-3 0-15,0 3 128 0,1-2-128 0,0 2 0 0,1 0 0 0,-1 0 0 16,1 0 0-16,-3 0 0 15,0 0 0-15,0 0 0 0,0 0 0 0,0 0 144 0,0 0-144 0,0 0 0 16,48-4 224-16,-48 4-64 0,0 0-16 0,0 0 0 16,0 0 0-16,48-1 0 0,-48 1 0 0,0 0 0 15,0 0-16-15,50 5-128 0,-50-5 192 16,0 0-64-16,42 9-128 0,-42-9 160 0,0 0-160 0,42 6 160 16,-42-6-160-16,0 0 0 0,43 3 0 0,-43-3 0 15,0 0 0-15,46 0 0 0,-46 0 0 0,0 0 0 0,0 0 0 0,54-1 0 16,-54 1 0-16,0 0 0 15,0 0 0-15,0 0 0 0,0 0 0 0,54-11 0 16,-54 11 0-16,0 0 0 0,0 0 0 0,0 0 0 16,0 0 0-16,0 0 0 0,0 0 0 0,0 0 0 15,0 0 0-15,0 0 0 0,0 0 0 0,0 0 0 16,4 3 0-16,-8-3 0 0,1 0 0 0,0 2 0 0,0-2 0 16,-1 1 0-16,0 2 0 0,-1-1 0 15,2-2-432-15,-1 4-16 16,1-4 0-16,0 2 0 0,0 0-192 0,1 0-32 0,0-2-16 15,1 0 0-15,0 1-208 0,0-1-32 16</inkml:trace>
  <inkml:trace contextRef="#ctx0" brushRef="#br0" timeOffset="3682.43">30516 14529 11967 0,'-2'-3'1072'0,"1"2"-864"15,1 1-208-15,0-3 0 0,0 3 1488 0,0-1 256 16,0 1 48-16,0-5 16 0,0 2 832 0,0-6 176 16,1 3 16-16,1-2 16 0,-1 2-624 0,0 2-128 15,-1 4-32-15,0 0 0 0,0 0-784 0,0 0-144 16,0 0-48-16,26-40 0 0,-26 40-512 0,0 0-128 0,0 0 0 0,0 0-16 16,51-33-176-16,-51 33-16 15,0 0-16-15,0 0 0 0,58-18-80 0,-58 18-16 0,0 0 0 0,0 0 0 16,57-10-128-16,-57 10 192 15,0 0-192-15,0 0 192 0,44 7-192 0,-44-7 128 16,0 0-128-16,0 0 128 0,29 23-128 0,-29-23 192 0,11 16-192 0,-7-5 192 16,-4-11-192-16,9 17 0 0,-5-6 144 0,0-1-144 15,0 0 0-15,1 0 128 0,-2 0-128 0,2 1 0 16,0-1 0-16,-5-10 0 0,12 18 0 0,-12-18 0 16,12 17 0-16,-12-17 0 0,0 0 0 0,14 17 0 15,-14-17 0-15,0 0 0 0,0 0 0 0,0 0 0 16,0 0 0-16,0 0-240 0,0 0 64 0,0 0 16 31,0 0-496-31,51-11-112 0,-51 11 0 0,0 0-17792 0</inkml:trace>
  <inkml:trace contextRef="#ctx0" brushRef="#br0" timeOffset="4797.32">31239 14427 11055 0,'0'0'976'0,"0"0"-784"0,0 0-192 0,0 0 0 15,0 0 2480-15,0 0 448 16,0 0 80-16,0 0 32 0,51-12 864 0,-51 12 160 15,0 0 32-15,0 0 16 0,58-10-2288 0,-58 10-464 16,0 0-80-16,0 0-32 0,0 0-672 0,49 0-144 0,-49 0-32 0,0 0 0 16,0 0-128-16,0 0-16 15,0 0-16-15,39 14 0 0,-39-14-96 0,0 0-16 16,0 0 0-16,0 0 0 0,0 0-128 0,0 0 0 0,37 14 0 0,-37-14 0 16,0 0 0-16,0 0 0 0,0 0 0 0,0 0 0 15,0 0 0-15,0 0 0 0,33 19 0 0,-30-13 0 16,0 0 0-16,-1 2 0 0,0 0 0 0,-1 5 0 15,0-3 0-15,1 2 0 0,-2 2 0 0,0 0 0 16,0 3 0-16,0-1 0 0,0 0 0 16,-2 2 128-16,0 4-128 0,0 1 160 0,-2 1-160 0,0 2 160 15,-1 3-32-15,-1-1 0 0,0 4 0 0,-2-1 0 16,2 0-128-16,-1 1 160 0,-2 4-160 0,2 1 160 0,-1-2-160 0,2 0 128 16,1-3-128-16,1-1 128 0,2-3-128 0,1-2 0 15,1-1 0-15,2-3 128 16,1 0-128-16,0-3 0 0,2 1 0 0,0-4 0 0,1 0 0 15,-2-1 0-15,1-3 0 0,-1 0 0 0,0 0 0 0,-2-1 0 16,0-1 0-16,0-3 0 0,-1 2 0 0,0-3-144 16,-1 0 144-16,0 0 0 0,0 0-128 0,0-2 128 15,-1-1 0-15,1 0 0 0,-1 0 0 0,-1 0-128 16,1-1 128-16,1 0 0 0,-1 1 0 0,1-3 0 16,-1 1 0-16,0-1 0 0,-1 2 0 0,0-2-128 0,-1 0 128 15,1 3 0-15,-1-3 0 0,0 0 0 16,0 0 0-16,-2 0 0 0,2 1 0 0,-2-1 0 15,0 0 0-15,0 3 0 0,0-3 0 0,-1 0 0 16,-1 0 0-16,2 2 0 0,-1-2 0 0,1 0 0 16,0 0 0-16,-1-2 0 0,1 2 144 0,-1 0-16 15,-1-3 0-15,-1 2 0 0,0-2 64 0,-2 3 16 0,0-2 0 16,-3 2 0-16,-1 0-16 0,0 0-16 0,-1 0 0 0,2 2 0 16,0-2-176-16,1 3 0 0,-1-2 0 0,1 2 128 15,1-1-128-15,1 2 0 0,1 2 0 0,2-4 0 16,1 3-320-16,0 0-32 0,2-1-16 0,3-2-20160 15</inkml:trace>
  <inkml:trace contextRef="#ctx0" brushRef="#br0" timeOffset="7818.94">21480 16276 6447 0,'0'-3'576'0,"0"3"-576"15,0 0 0-15,0 0 0 0,0 0 848 0,0 0 64 16,0 0 16-16,1 0 0 0,-1 3 480 0,2-3 112 15,-1 0 16-15,0 0 0 0,0 0 832 0,1 0 160 0,-1 0 32 0,-1-3 16 16,1 3-32-16,0 0-16 0,-1 0 0 16,1 0 0-16,-1 0-816 0,2 0-176 0,-2 3-16 0,1 1-16 15,-1-1-752-15,0 1-160 0,1 1-16 0,-1 1-16 16,1-2-256-16,-1 5-48 0,2 2-16 0,-2 1 0 16,0-1-112-16,-2 3 0 0,0 2-128 0,-1 2 192 15,1-4-192-15,0 3 0 0,-2 1 0 16,0 3 0-16,0-3 0 0,1 0 128 0,-1 0-128 0,-1 1 0 15,1-1 0-15,-1-1 0 0,2 1 0 0,-1-2 0 16,0 0 0-16,2-2 0 0,-1 0 0 0,1-1 0 16,-1-1 0-16,1-1 0 0,-1 0 0 0,2-3 0 15,-1 0 0-15,0 0 0 0,1 3 0 0,1-4 0 0,0 0 0 0,1-1 0 16,1-3 0-16,0 2 0 0,2-1 0 0,0-3 0 16,-2 1 144-16,2-1-144 0,1 1 240 0,1-2-48 15,-6 0 0-15,0 0 0 0,0 0 0 0,0 0-16 16,0 0 0-16,57-6 0 0,-57 6 16 0,0 0 16 15,0 0 0-15,0 0 0 0,55-2-16 0,-55 2-16 16,0 0 0-16,51 0 0 0,-51 0 0 0,0 0 0 16,57 3 0-16,-57-3 0 0,0 0-48 0,58 5-128 15,-58-5 192-15,0 0-64 0,52 8-128 0,-52-8 128 16,0 0-128-16,46 5 128 0,-46-5-128 0,0 0 0 16,0 0 0-16,47 3 0 0,-47-3 0 0,0 0 0 15,0 0 0-15,0 0 0 0,0 0-240 0,0 0-16 0,0 0-16 0,0 0 0 16,0 0 64-16,0 0 16 0,0 0 0 0,0 0 0 31,21 13-736-31,-27-12-144 0,1 1-16 0,-1 1-17792 0</inkml:trace>
  <inkml:trace contextRef="#ctx0" brushRef="#br0" timeOffset="8451.22">21384 16083 3679 0,'-4'10'160'0,"1"-6"32"0,1-1-192 0,0 0 0 0,0-3 0 0,1 0 0 15,0 2 1408-15,-4-2 224 16,1 1 48-16,-1 2 16 0,0-3 992 0,2 2 192 15,0-2 32-15,1 0 16 0,2 0-144 0,1-2-32 0,-1 2 0 16,1-4 0-16,2 2-720 0,2-1-160 0,-5 3-16 0,0 0-16 16,0 0-704-16,0 0-144 0,49-34-32 0,-49 34 0 15,0 0-560-15,0 0-112 0,0 0-32 0,53-39 0 16,-53 39-96-16,0 0-32 0,0 0 0 0,58-29 0 16,-58 29-128-16,0 0 160 0,0 0-160 0,56-15 160 15,-56 15-160-15,0 0 0 0,0 0 0 0,0 0 0 16,53 8 0-16,-53-8 0 0,0 0 128 0,25 17-128 15,-18-8 0-15,-1-2 0 0,-2-4 0 0,1 4 128 0,0 5-128 0,0 6 160 16,1-1-160-16,-1 1 160 16,1-2-160-16,0 0 160 0,1-3-160 0,0-6 160 15,0 2-160-15,-7-9 0 0,0 0 0 0,0 0 0 16,0 0 0-16,0 0 0 0,54 6 0 0,-54-6 0 16,0 0 0-16,0 0 0 0,0 0 0 0,54-31 0 0,-54 31 0 0,0 0 0 15,0 0 0-15,0 0 0 0,0 0 0 0,0 0 0 16,48-26 0-16,-48 26 0 0,9 0 0 0,-8-3-144 15,2 2 144-15,-1-1 0 16,-1 2-656-16,2 0-32 0,-2 2 0 0,2-2 0 16,-1 0-1936-16,-1-2-384 0</inkml:trace>
  <inkml:trace contextRef="#ctx0" brushRef="#br0" timeOffset="9323.86">22761 16599 18431 0,'-2'0'1632'0,"-1"0"-1312"16,2 0-320-16,0-3 0 0,0 3 2256 0,-2 3 384 15,-1-3 80-15,1 1 16 0,-4 1-80 0,0 5-16 16,1-1 0-16,2 2 0 0,0 0-1392 0,2-2-288 16,1 3-48-16,-1 1-16 0,1 2-464 0,1-2-112 15,0 0 0-15,-1-2-16 0,2 3-128 0,-2 1-32 16,1 0 0-16,-1-1 0 0,1 0-144 0,0-1 0 0,-1-2 0 0,1 0 0 15,0-2 0-15,1 1-192 0,-1-6 32 0,1 1 16 32,1-2-1392-32,-2 0-256 0</inkml:trace>
  <inkml:trace contextRef="#ctx0" brushRef="#br0" timeOffset="9495.6">22668 16453 10127 0,'-1'1'896'0,"0"-1"-704"0,1 0-192 0,0 0 0 16,0 2 3072-16,-1-2 592 0,1 2 112 0,0 0 32 16,0 2-368-16,2 1-80 0,2-1-16 0,1-1 0 15,-5-3-2128-15,0 0-448 0,21 9-64 0,-11-8-32 16,-10-1-672-16,0 0 0 0,0 0-128 0,43 5-11168 16,-43-5-2224-16</inkml:trace>
  <inkml:trace contextRef="#ctx0" brushRef="#br0" timeOffset="9923.52">22871 16763 13823 0,'-2'1'1216'0,"1"2"-960"0,1-1-256 0,1 0 0 16,0-2 2624-16,-1 2 464 0,1 1 112 0,2 0 0 15,0 1-192-15,5 1-64 16,-1-4 0-16,-7-1 0 0,0 0-1472 0,0 0-288 15,0 0-64-15,55-7-16 0,-55 7-560 0,0 0-112 16,0 0-32-16,52-25 0 0,-52 25-192 0,0 0-32 16,0 0-16-16,50-28 0 0,-50 28-160 0,0 0 0 15,0 0 0-15,0 0 0 0,0 0 0 0,0 0 0 16,0 0 0-16,46-29 0 0,-46 27-128 0,0 0-16 0,0 2 0 16,-2-2 0-16,0-1 144 0,-1 2-160 0,-1-1 160 0,-2-2-160 15,-3-2 160-15,-1 2 0 0,-1-2 128 0,0 0-128 16,-1 0 304-16,-1-1-16 0,2 4 0 0,-3-2 0 15,0-1-96-15,-4 2-32 0,2-4 0 0,1 6 0 16,2-2-160-16,0-2 128 0,1 0-128 0,2 3 128 16,3 0-128-16,2 0 0 0,4 2 144 0,-1-4-144 15,2 5 160-15,0 0-32 0,0 0-128 0,0 0 192 16,0 0-64-16,0 0-128 0,0 0 176 0,54-26-176 16,-54 26 144-16,0 0-144 0,0 0 0 0,55-6 144 15,-55 6-144-15,0 0 0 0,42-3 0 0,-42 3 0 0,0 0-304 0,42 5-32 16,-42-5-16-16,0 0-12544 15,36 4-2512-15</inkml:trace>
  <inkml:trace contextRef="#ctx0" brushRef="#br0" timeOffset="10476.75">23695 16590 13823 0,'0'0'1216'0,"0"0"-960"16,4 2-256-16,-2-4 0 0,-2 2 2080 0,0 0 368 16,0 0 80-16,0 0 16 0,0 0 1056 0,0 0 224 15,52 2 32-15,-52-2 16 0,0 0-2000 0,42 4-400 16,-42-4-64-16,0 0-32 0,42 13-704 0,-42-13-144 0,0 0-16 0,41 9-16 15,-28-4-288-15,0-1-48 0,-13-4-16 0,0 0 0 16,31 12-144-16,-31-12 0 16,0 0 0-16,0 0-176 15,0 0-464-15,0 0-112 0,0 0-16 0,0 0 0 0</inkml:trace>
  <inkml:trace contextRef="#ctx0" brushRef="#br0" timeOffset="10690.39">23825 16485 911 0,'-4'6'0'0,"3"-6"0"0,-1 1 0 0,2 2 0 16,0-3 4480-16,0 2 832 0,2-2 144 0,-1 2 48 15,3 2-592-15,1 3-112 0,1 3-32 0,0-1 0 16,0 4-2848-16,-1-1-560 0,0 1-112 0,0 0-32 16,-1 2-608-16,-1-1-128 0,1 2-32 0,0-2 0 15,-2 0-304-15,2-2-144 0,1 1 128 0,0-3-128 16,0-2 0-16,0 0-272 0,1-2 32 0,0 0 16 15,-6-6-752-15,0 0-160 0</inkml:trace>
  <inkml:trace contextRef="#ctx0" brushRef="#br0" timeOffset="11034.94">24036 16416 2751 0,'0'3'256'0,"0"0"-256"16,0-1 0-16,0 2 0 0,0-4 3232 0,0 4 608 15,0-2 112-15,0 4 16 0,0 4 688 0,1 6 128 16,1 3 16-16,-1 3 16 0,0-2-2560 0,0 1-512 16,1 1-96-16,-1 0-32 0,-1-2-1024 0,0 1-208 0,-1-2-32 0,1-2-16 15,-2-1-176-15,1-1-32 0,1-5-128 0,-1-1 192 16,2-3-192-16,-1-2 0 16,1-4 128-16,2-3-128 0,-3 3 0 0,0 0 0 15,0 0 0-15,0 0-160 0,29-46-80 0,-29 46-16 16,0 0 0-16,0 0 0 0,31-53-32 0,-31 53-16 0,0 0 0 0,0 0 0 15,0 0 304-15,31-44-128 0,-31 44 128 16,0 0 0-16,0 0 0 0,0 0 0 0,0 0 0 0,14 11 0 16,-13-3 384-16,-1 5 0 0,1-1-16 0,-1 2 0 15,3 1-176-15,-2 1-48 0,0-3 0 0,-2 2 0 0,4 1-16 0,0-3 0 16,-2-1 0-16,2 0 0 16,-1-2 16-16,1-4 0 0,-1 1 0 0,2-6 0 15,-4-1-144-15,0 0 0 0,0 0 0 0,0 0 128 16,0 0-368-16,0 0-80 0,37-41 0 0,-37 41-18352 15</inkml:trace>
  <inkml:trace contextRef="#ctx0" brushRef="#br0" timeOffset="11389.96">24277 16656 19343 0,'1'0'1728'0,"1"1"-1392"15,-1 1-336-15,-1-2 0 0,0 0 3072 0,0 0 560 16,0 0 96-16,0 0 32 0,21 6-1232 0,-21-6-240 15,0 0-48-15,0 0-16 0,42 0-1456 0,-42 0-304 16,0 0-48-16,0 0-16 0,46-6-192 0,-46 6-32 16,0 0-16-16,0 0 0 0,0 0-160 0,0 0 0 15,54-32 0-15,-54 32 0 0,0 0 0 0,0 0 0 0,0 0-192 0,0 0 192 16,15-44-448-16,-15 44 48 16,0 0 0-16,-7-19 0 0,3 13 240 0,-1 2 160 15,1 2-192-15,-1 2 192 0,5 0 272 0,-12-4 176 0,2 4 16 0,-1 4 16 16,0 2-480-16,1 3 0 0,1 0 0 0,1 1 0 15,0 3 256-15,2-1 16 0,0-1 0 16,2 2 0-16,2 1-48 0,0-4-16 0,2 3 0 0,0-1 0 16,4 0 16-16,0-2 0 0,1 3 0 0,1-3 0 15,0-1-96-15,3 0-128 0,2-2 176 0,1 2-176 16,2-3 0-16,-14-6 0 0,28 10 0 0,-28-10 0 16,0 0-288-1,36 6-112-15,-36-6-32 0,0 0-19264 0</inkml:trace>
  <inkml:trace contextRef="#ctx0" brushRef="#br0" timeOffset="12316.43">25211 16628 9215 0,'0'0'816'0,"0"0"-656"16,0 0-160-16,0 0 0 0,0 0 1856 0,0 0 320 0,0 0 80 0,0 0 16 15,0 0 1120-15,0 0 240 0,0 0 32 0,0 0 16 16,0 0-1024-16,25 18-208 0,-23-13-32 0,-1 3-16 15,-1 1-1392-15,-2 2-288 0,1 0-48 0,-2 2-16 16,1 0-272-16,-1-7-64 0,-1-6-16 0,-1 7 0 16,2 15-176-16,-1-2-128 0,0-6 144 0,1 0-144 15,0-3 0-15,2-5 0 0,-2-2 0 0,3-6 0 16,0 2-144-16,0 0-32 0,0 0 0 0,0 0 0 16,0 0-32-16,0 0-16 0,18-45 0 0,-18 45 0 15,0 0 224-15,0 0-192 0,24-48 192 0,-24 48-192 16,0 0 192-16,0 0 0 0,31-45 0 0,-31 45-144 15,0 0 144-15,0 0 0 0,0 0 160 0,0 0-160 16,39-31 288-16,-39 31-32 0,0 0-16 0,0 0 0 0,0 0-48 0,0 0-16 16,0 0 0-16,0 0 0 0,0 0-16 0,38 10 0 15,-34-1 0-15,-1 1 0 0,0-3-32 16,-1-1-128-16,-2-6 192 0,5 13-64 0,-2 3 0 0,-1 1-128 16,0-1 192-16,-1-3-64 0,-1 0-128 15,0 0 0-15,0-4 144 0,-1 4-144 0,1-1 0 16,-2 1 0-16,2-4 0 0,0 1 0 0,2-3 0 15,-2-1 0-15,2-3 0 0,1 0 0 16,-3-3-624-16,0 0-32 0,0 0-16 0,0 0-18288 16</inkml:trace>
  <inkml:trace contextRef="#ctx0" brushRef="#br0" timeOffset="12748.97">25566 16592 13823 0,'-2'7'1216'0,"1"-4"-960"0,1 0-256 0,0-3 0 16,0 0 3024-16,-1 0 560 0,0 4 128 0,0-2 0 16,-1 2-592-16,0 2-128 0,1 4-32 0,-1-2 0 15,1-1-1696-15,1-1-352 0,-1 4-64 0,1-7-16 16,0-3-480-16,1 0-96 0,0 13-32 0,1 0 0 16,-1-1-96-16,0 1-128 0,2 0 176 0,-1 0-176 15,0-2 160-15,2-1-160 0,2 0 128 0,-1-4-128 16,1 0 0-16,-6-6 0 0,17 10 128 0,-17-10-128 15,0 0 0-15,0 0 0 0,34 6 0 0,-34-6 0 16,0 0-176-16,0 0-16 0,0 0 0 0,0 0 0 16,46-32-192-16,-46 32-32 0,0 0-16 0,0 0 0 0,0 0 144 0,16-49 32 15,-16 49 0-15,0 0 0 0,0 0 256 0,4-36 0 16,-4 36 0-16,0 0 0 0,0 0 384 16,0 0 64-16,0 0 32 0,0-28 0 0,0 28-80 15,0-3-16-15,0 3 0 0,0 3 0 0,1 0-16 0,-1 3-16 16,1 1 0-16,-1-1 0 0,1 1-80 0,-1 4-16 15,0 0 0-15,2 1 0 0,-2 0-96 0,1-1-32 16,-1 1 0-16,1 0 0 0,2-2-128 0,-2-1 0 16,1 4 144-16,0-7-144 0,0 0 0 0,1 0 0 0,0-2 0 15,0 0 0-15,-3-4 0 0,0 0-320 0,0 0 64 0,0 0 16 32,0 0-912-32,0 0-192 0</inkml:trace>
  <inkml:trace contextRef="#ctx0" brushRef="#br0" timeOffset="13308.2">25864 16690 29487 0,'0'0'1296'0,"0"0"288"0,0 0-1264 0,0 0-320 0,0 0 0 0,0 0 0 16,0 0 1792-16,0 0 288 0,0 0 64 0,0 0 16 16,0 0-688-16,0 0-128 0,0 0-16 0,13 10-16 15,-11-7-672-15,0 0-128 0,-1 3-16 0,0-2-16 16,2 2-224-16,-2 1-32 0,0 1-16 0,1 2 0 15,0 0-208-15,-1 0 128 0,2 2-128 0,-3-3 0 16,1-2 0-16,2-1 0 0,-2 3 0 0,0-3 0 16,0 2 128-16,1-2-128 0,-1-2 0 0,0 1 0 15,1-2 0-15,1-3-336 0,-3 0 48 0,0 0 16 16,0 0 80-16,0 0 0 0,0 0 16 0,0 0 0 16,0 0 176-16,30-53-208 0,-30 53 80 0,0 0 128 0,0 0-128 0,18-44 128 15,-18 44 0-15,0 0 0 0,0 0 0 0,0 0 0 16,22-42 0-16,-22 42 0 0,0 0 128 0,0 0-128 15,0 0 128-15,0 0-128 0,0 0 128 0,0 0-128 16,0 0 128-16,0 0-128 0,0 0 128 0,25 7-128 16,-25-1 0-16,1 0 128 0,1 3-128 0,-2 1 0 15,0-3 0-15,-2 4 128 0,1-3-128 0,0 1 0 16,0 0 0-16,-1-1 0 0,1 0 0 0,0-1 0 16,0-4 0-16,-1 2 0 0,2-1 0 0,0-3 0 15,2-1 0-15,-2 0 0 0,0 0 0 0,0 0 0 16,0 0-128-16,0 0 128 0,0 0-128 0,29-42 128 15,-29 42-160-15,0 0 160 0,0 0-128 0,0 0 128 16,34-50 0-16,-34 50-144 0,0 0 144 0,0 0 0 0,0 0 0 0,0 0 0 16,0 0 0-16,0 0 0 0,42-33 0 0,-42 33 0 15,8 8 0-15,-4 0 0 0,-1-1 0 0,-1-4 0 16,2 4 0-16,-3 1 0 0,2 2 0 0,-1 2 128 16,1-2-128-16,-1 3 0 0,-1-2 0 0,0 0 0 15,1-1 0-15,-2 0 0 0,0 0 0 0,0-2 0 16,1-2-208-16,-1-2-16 0,0-1 0 0,0-3 0 15,0-3-640 1,1-1-128-16,-1 4-32 0,0 0 0 0,0 0 672 0</inkml:trace>
  <inkml:trace contextRef="#ctx0" brushRef="#br0" timeOffset="13809.47">26339 16298 15663 0,'-4'10'1392'0,"1"-4"-1120"15,2-3-272-15,0 0 0 0,0 1 3808 0,-1-1 704 16,1 0 144-16,-1 4 16 0,-2 0-1600 0,-1 5-336 16,0 3-64-16,0 1-16 0,3 0-1536 0,-1 3-304 15,2-3-64-15,0 2-16 0,2-1-416 0,-1 1-64 16,2 1-32-16,1 0 0 0,-1 0-224 0,2 1 0 16,1 2 0-16,-1-1 0 0,1-4 0 0,0 1 0 15,0-1 0-15,1-2 0 0,-1 1 0 0,-2-3 0 16,1 0 0-16,-1-4 0 0,-1-3-288 0,-1-3 48 15,1 0 16-15,-1 1 0 0,0-4-96 0,0 0 0 16,-1 0-16-16,0 0 0 0,0 0-32 0,0 0 0 16,0 0 0-16,11-45 0 0,-11 45 368 0,0 0-176 0,0 0 176 15,21-48-128-15,-21 48 128 0,0 0 0 0,0 0-144 0,29-43 144 16,-29 43 0-16,0 0 256 0,0 0-32 0,0 0-16 16,0 0 48-16,0 0 16 0,0 0 0 0,34 6 0 15,-31 1-112-15,-1 2-32 0,2 1 0 0,0 0 0 16,0-2-128-16,-3 1 0 0,1 1 0 0,1 2 0 15,-1 2 0-15,-1 1 0 0,2 1 0 0,-4-3 0 16,-2 2 0-16,0-1 0 0,-4-2 0 0,1 0 0 16,-1-3 0-16,1-1 0 0,-2 0 0 0,-1-2 0 15,2-4 0-15,0-4 0 0,-1 2 0 0,1-2 0 16,1-2-160-16,-1-2 160 0,1 2-208 0,3-2 80 0,-1 0-112 16,4 6-16-16,0 0 0 0,-4-50 0 15,4 50 64-15,0 0 16 0,0 0 0 0,0 0 0 16,0 0-16-16,0 0-16 0,0 0 0 0,0 0 0 15,0 0-1072-15,0 0-224 0</inkml:trace>
  <inkml:trace contextRef="#ctx0" brushRef="#br0" timeOffset="14226.5">26769 16675 9215 0,'-1'3'816'0,"-1"-3"-656"15,1 1-160-15,0 0 0 0,0 1 3248 0,-2 0 608 0,1-1 128 0,-3 4 32 16,-1 1-368-16,-1-2-80 0,4 2-16 0,-1-3 0 16,2 0-1920-16,2 1-384 0,1-4-80 0,0 0-16 15,1 3-720-15,2-3-160 0,1 3-16 0,-1 0-16 16,-4-3-16-16,0 0 0 0,0 0 0 0,0 0 0 16,0 0-96-16,44-16 0 0,-44 16-128 0,0 0 192 15,0 0-192-15,0 0 0 0,50-27 0 0,-50 27 0 16,0 0 0-16,0 0 0 0,0 0 0 0,0 0 0 15,43-35-256-15,-43 35 48 0,0 0 16 0,0 0 0 0,0 0-96 0,0 0-16 16,0 0 0-16,9-48 0 16,-10 43 80-16,-3 0 16 0,-1-1 0 0,-3-3 0 15,1 2 208-15,-2 2 0 0,1 3 0 0,-2-3 160 16,1 4 112-16,-1 1 32 0,0 0 0 0,0 1 0 0,1 4-16 16,0 2 0-16,0-3 0 0,1 8 0 0,1 0-160 0,2-1-128 15,2 0 192-15,2 0-192 0,-1 2 144 0,1 2-144 16,2-2 0-16,2 2 144 0,0-1-144 0,1 0 0 15,1-1 0-15,1 0 0 0,1 0 0 0,0-5 0 16,-1 2 128-16,2 0-128 0,0-1 0 0,-8-9 0 16,0 0 0-16,0 0 0 0,0 0-160 0,43-5-64 15,-33 11-16-15,0-2-12352 16,-10-4-2464-16</inkml:trace>
  <inkml:trace contextRef="#ctx0" brushRef="#br0" timeOffset="14557.16">27026 16625 22111 0,'-1'26'976'0,"1"-18"208"0,-1 1-944 0,-1-3-240 0,2-1 0 0,0 0 0 15,-1-4 2976-15,0 4 544 0,1 5 128 0,0-3 0 16,0 5-2144-16,0 0-432 0,1 2-96 0,0-2-16 16,1-2-480-16,0-1-96 0,1-2-32 0,-1 2 0 15,2-2-352-15,-1-2 0 0,1-1 0 0,0-4 128 16,0 0-128-16,-4 0 0 0,0 0 0 0,0 0 0 15,0 0 0-15,0 0-160 0,0 0 160 0,0 0-160 16,0 0-112-16,16-51-32 0,-16 51 0 0,0 0 0 16,5-48 144-16,-5 48 32 0,0 0 0 0,3-50 0 15,-3 50 256-15,0 0 64 0,0 0 16 0,5-48 0 16,-5 48 288-16,0 0 48 0,0 0 16 0,1-35 0 0,-1 33-224 16,2-2-32-16,-1 2-16 0,0 1 0 0,0-2-64 15,2 1-16-15,1 4 0 0,1 2 0 0,-2-2-48 16,2 2-16-16,0 2 0 0,3-2 0 0,1 2-144 0,1-1-256 15,1 2 64-15,2-3-12512 16,-1 1-2512-16</inkml:trace>
  <inkml:trace contextRef="#ctx0" brushRef="#br0" timeOffset="15506.68">27759 16647 15663 0,'0'4'1392'0,"0"-6"-1120"0,0-4-272 0,-1 2 0 16,0 4 1808-16,0 0 304 0,-1-2 64 0,-1 2 16 16,-2 0 352-16,0 0 64 0,1 4 16 0,0 2 0 15,1 3-1136-15,0-2-208 0,1 5-64 0,0 7 0 0,1 3-528 0,0-7-112 16,1-1-32-16,1-2 0 0,2 0-224 0,0 1-32 15,2 0-16-15,0-3 0 0,4-1-272 0,-3 1 0 16,3-4 0-16,-3 3 0 0,3-3 0 0,-2-1 0 16,-7-5-160-16,0 0 160 15,0 0-816-15,0 0-32 0,0 0-16 0,0 0 0 16,48-32-736-16,-48 32-128 0,0 0-48 0,0 0 0 16,0 0 608-16,11-45 112 0,-11 45 32 0,0 0 0 0,-6-32 1632 0,1 20 336 15,0 2 64-15,-2 0 16 0,1 4 1088 0,-3-6 240 16,0 5 32-16,1-3 16 0,-2 4-1376 0,0 0-256 15,0 1-64-15,0 4-16 0,0-2-336 0,2 3-64 16,0 3-16-16,2-3 0 0,1 3-64 0,1 0-16 16,2 3 0-16,-1 0 0 0,3-2-192 0,0-2 176 0,2 6-176 15,-1-5 160-15,3 2-160 0,-1-3 0 0,-3-2 0 0,0 0 0 32,0 0-624-32,0 0 0 0,49 5 0 0,-49-5-18032 0</inkml:trace>
  <inkml:trace contextRef="#ctx0" brushRef="#br0" timeOffset="15922.93">28209 16836 12495 0,'-1'6'256'0,"0"-2"64"0,1 2 16 0,0-3 48 0,0-6-384 0,-1 1 0 0,-1 0 0 0,1 2 0 0,0 0 3824 0,-3 0 688 15,-1 0 144-15,2 0 16 0,-2 0-1728 0,0-2-336 16,-1 1-80-16,1 1-16 0,-2-3-1392 0,1 1-288 16,1 1-48-16,-1-2-16 0,4-3-320 0,-3 0-80 15,2-2-16-15,0-3 0 0,0 4-80 0,-1-6-16 16,2 1 0-16,-1-4 0 0,1-3 16 0,-1 3 0 16,3 16 0-16,-3-42 0 0,2 21-48 0,-2 1-16 15,1-2 0-15,-1 0 0 0,2 5-208 0,-2-3 0 16,0-2 128-16,-2-3-128 0,0 0 0 0,1 2 0 15,0 0 128-15,1 2-128 0,0 3 0 0,3 18 176 16,-2-30-176-16,2 30 160 0,0 0 32 0,0 0 16 16,5-41 0-16,-5 41 0 0,0 0-32 0,0 0-16 0,0 0 0 0,0 0 0 15,0 0-160-15,0 0 160 0,45-31-160 0,-38 34 160 16,-7-3-160-16,0 0 0 0,0 0 0 0,0 0 128 16,40 9-128-16,-32-6-144 0,-1 1 144 0,1 0-208 31,-8-4-368-31,0 0-64 0,21 11 0 0,-15-10-16 15,-6-1-432-15,0 0-96 0,0 0-16 0,0 0-17424 0</inkml:trace>
  <inkml:trace contextRef="#ctx0" brushRef="#br0" timeOffset="16158.86">27918 16513 17503 0,'0'8'768'0,"1"-6"176"0,0 1-752 0,2-2-192 16,-2 1 0-16,1-2 0 0,1 0 3168 0,3 3 608 15,-6-3 112-15,0 0 16 0,33 4-1024 0,-33-4-192 16,30 6-64-16,-30-6 0 0,32 7-1856 0,-32-7-384 16,32 5-80-16,-32-5-16 0,0 0-288 0,45-2 0 15,-45 2 0-15,0 0 0 16,0 0-720-16,48-4-160 0</inkml:trace>
  <inkml:trace contextRef="#ctx0" brushRef="#br0" timeOffset="16856.63">28833 16625 9215 0,'-2'2'816'0,"1"-2"-656"0,1-2-160 0,0 2 0 16,0 0 2176-16,0 0 384 0,0 2 96 0,0-2 16 16,1 1 784-16,1 4 176 0,1-1 16 0,1-2 16 15,1 5-1152-15,-5-7-224 0,0 0-48 0,0 0-16 16,0 0-1312-16,38 5-256 0,-38-5-48 0,23 12-16 0,-23-12-192 15,23 11-32-15,-23-11-16 0,0 0 0 0,36 8-352 0,-36-8 144 16,0 0-144-16,0 0 0 16,0 0 0-16,38 6 0 0,-38-6 0 0,0 0-192 15,0 0-544-15,0 0-96 0,0 0-32 16,0 0-17504-16</inkml:trace>
  <inkml:trace contextRef="#ctx0" brushRef="#br0" timeOffset="17074.77">28941 16517 6447 0,'-6'3'576'0,"4"-2"-576"16,-1 1 0-16,2-2 0 0,0 0 3200 0,1 0 544 15,0 3 96-15,0-2 32 0,1 4 688 0,0 2 144 16,2 2 32-16,-1 1 0 0,2 2-2720 0,0 2-544 0,-1 1-96 0,1 1-32 16,0 0-752-16,0 0-144 0,-1 2-48 0,1-5 0 15,-2-6-208-15,2 2-32 0,-1 3-16 0,0 4 0 16,0 4-144-16,1-3 0 0,0-7 0 0,0 0 0 15,1 6-288-15,-1-1-32 0,-2-5-16 0,1-4 0 32,0-5-736-32,2 4-144 0,0 2-16 0,0-1-16624 0</inkml:trace>
  <inkml:trace contextRef="#ctx0" brushRef="#br0" timeOffset="17606.17">29190 16678 7999 0,'0'0'176'0,"0"0"32"0,0 0 16 0,0 0 0 0,0 0-224 0,1 0 0 16,-1 0 0-16,0-4 0 0,3-2 4016 0,-1 3 752 15,1 3 160-15,-3 0 16 0,0 0-1488 0,0 0-320 16,0 0-48-16,0 0-16 0,0 0-1552 0,0 0-320 16,0 0-64-16,0 0-16 0,38 10-496 0,-36-5-112 15,1 0 0-15,-1-5-16 0,-2 0-48 0,0 0 0 16,0 0 0-16,4-1 0 0,-4 20-128 0,0 0-48 16,0 0 0-16,0-3 0 0,1-4-272 0,-1-5 160 0,2-4-160 0,-1 3 128 15,-1 7-128-15,1-3 0 16,0-8 0-16,-1 6 0 0,2 4 0 0,-1-3 0 0,0-8 0 0,0 4 0 15,1 2 0-15,-2-3-192 0,0 1 64 16,0-4 128 0,-2-2-544-16,2-2 16 0,-1 0 0 0,0-4 0 0,0 4 48 0,-1-6 16 0,1 0 0 0,0-2 0 0,-2 0 288 0,2-1 176 15,1 12-192-15,0-26 192 0,0 26 0 0,4-32 0 16,-4 32 0-16,6-41 0 16,-6 41 192-16,0 0 0 0,0 0 0 0,0 0 0 15,0 0 64-15,0 0 0 0,33-41 0 0,-33 41 0 16,0 0 0-16,0 0 0 0,0 0 0 0,0 0 0 15,0 0-80-15,0 0-16 0,0 0 0 0,0 0 0 16,0 0-160-16,0 0 128 0,51-26-128 0,-51 26 128 0,6 6-128 0,-2 4 0 16,-2-2 0-16,3 0 0 15,0 1-448-15,-1-5-32 0,1-4 0 0,0 2-12448 16,0 8-2480-16</inkml:trace>
  <inkml:trace contextRef="#ctx0" brushRef="#br0" timeOffset="17831.41">29528 16719 26719 0,'-5'1'1184'0,"3"-1"240"0,1 0-1136 0,0-1-288 0,0-2 0 0,-1 3 0 15,2 3 2352-15,0-2 400 0,0 1 96 0,0 5 16 16,0-4-1056-16,0 6-208 16,2-5-32-16,-1 4-16 0,0-2-816 0,0-1-160 15,1-3-48-15,-2 3 0 0,1 6-288 0,0-1-64 16,0-3-16-16,1 2 0 0,-1-1-160 0,0 0 0 15,-1-2 0-15,0 0 0 16,0-3-352-16,0-3-96 0,0-3-32 0,0-1-12592 0,0 6-2528 0</inkml:trace>
  <inkml:trace contextRef="#ctx0" brushRef="#br0" timeOffset="18006.49">29507 16510 21183 0,'-7'-3'944'0,"5"1"192"0,-1 0-912 0,2 2-224 0,1-2 0 0,0 2 0 16,0 0 3216-16,0 0 608 0,0 0 112 0,1 0 32 0,1 2-1600 16,0 0-320-16,2 0-64 0,0 2-16 0,-2 0-288 0,3-2-48 15,0 2-16-15,0 1 0 16,2 1-2064-16,1 0-432 0,-1 1-80 0,2 0 0 0,1 1 496 0,0-1 96 16,2-4 32-16,0 5-19280 15</inkml:trace>
  <inkml:trace contextRef="#ctx0" brushRef="#br0" timeOffset="18490.67">29979 16716 1839 0,'0'0'160'0,"-1"-2"-160"0,1 2 0 0,-2 0 0 16,2-2 3312-16,-1 2 624 16,0 0 128-16,-1 0 32 0,-1 0 704 0,-2 0 160 15,0-2 32-15,0 2 0 0,0-1-2672 0,-1-1-528 16,1 1-96-16,-1-1-32 0,-1 1-1024 0,-1-2-192 15,1 3-64-15,-3-4 0 0,1 4 0 0,-2 0-16 16,0 0 0-16,0 0 0 0,0 0-160 0,0 4-16 0,-1-1-16 0,1 1 0 16,3 3-176-16,-2-1 0 0,1 3 0 0,3-2 0 15,0 2 0-15,1-1 0 0,1 2 128 0,0 3-128 16,3-4 0-16,0 4 0 0,2 3 0 0,2-6 0 16,0-4 0-16,2 0 0 0,0-2 0 0,1 1 0 15,1-2 0-15,-3 1 0 0,4-1-176 0,-1-3 176 16,-7 0-224-16,0 0 32 0,0 0 16 0,0 0 0 15,0 0-32-15,0 0-16 0,0 0 0 0,49-31 0 16,-49 31 64-16,0 0 16 0,0 0 0 0,16-48 0 16,-16 48 144-16,0 0-160 0,0 0 160 0,14-54-160 15,-14 54 160-15,0 0 0 0,0 0 0 0,0 0 0 16,13-42 0-16,-11 41 0 0,0 6 0 0,-1-4 128 0,0-2 64 0,0 1 32 16,-1 0 0-16,0 4 0 0,0 2 64 0,-1 0 16 15,1 0 0-15,0 4 0 0,-1-1-80 0,1 1-16 16,-1 3 0-16,-1 0 0 0,2 2-208 0,-1-3 176 15,1 4-176-15,-1-2 160 0,1 0-160 0,0-1 0 16,-1-2 0-16,1 0 0 0,0-1 0 0,0-3 0 16,0 2 0-16,1-3 0 0,0-3 0 0,2-2-256 0,0-2 48 15,1-2 0 1,-4 3-608-16,0 0-112 0,0 0-32 0,0 0-17584 0</inkml:trace>
  <inkml:trace contextRef="#ctx0" brushRef="#br0" timeOffset="18806.41">30232 16175 21183 0,'-7'0'944'0,"3"0"192"0,2 0-912 0,-1 0-224 0,2 0 0 0,0 0 0 16,0 1 3328-16,-2 1 608 0,1 2 128 0,-2 0 32 15,0 2-1792-15,1 4-336 0,-1 1-80 0,0 1-16 16,3 4-848-16,-2 0-160 0,2 4-32 0,0 2-16 15,0 3-240-15,1 1-64 0,0 3 0 0,0-1 0 16,0 3-256-16,0 0-48 0,2-1-16 0,-1 0 0 16,3-1-192-16,-1-1 0 0,0 1 128 0,1-1-128 0,0 1 0 0,-2-3 0 15,1 1 0-15,-1-5 0 0,-1 0 0 0,1-2-192 16,-2-1 192-16,0-3-208 16,1-1-272-16,-1-2-48 15,0-4-16-15,0-2 0 0,-1-1 16 0,1-2 0 16,0-1 0-16,0-1 0 0,1-2-128 0,-1-2-32 0,0-1 0 0,-1-1 0 15,1 1-464-15,0-3-112 0,0-3-16 0,0 1-10240 16,0 2-2048-16</inkml:trace>
  <inkml:trace contextRef="#ctx0" brushRef="#br0" timeOffset="19260.36">30359 16678 20271 0,'-2'6'896'0,"1"-5"192"0,1 2-880 0,0-1-208 0,0 2 0 0,0-4 0 15,1 2 2864-15,1 2 528 0,0-1 96 0,3 3 32 16,0 1-1120-16,2-1-224 0,2 1-32 0,0-5-16 16,1 2-1408-16,-1-2-272 0,-9-2-64 0,0 0-16 15,35 4-96-15,-35-4-16 0,0 0 0 0,0 0 0 0,48-5-112 0,-48 5-16 16,0 0-128-16,0 0 192 15,0 0-192-15,0 0 128 0,0 0-128 0,49-16 0 16,-49 16 0-16,0 0 128 0,0 0-128 0,0 0 0 16,0 0 0-16,0 0 0 0,0 0 0 0,0 0 0 15,0-38 0-15,-4 30-208 0,-1-1 64 0,-1 0 16 16,-3-4 128-16,0 3-160 0,1 0 160 0,-1 2-160 16,0-2 160-16,1-1 0 0,-1 0 0 0,0 2 0 15,2 2 0-15,0 0 144 0,2 1-144 0,1 1 160 0,1 1 64 0,1 1 16 16,2 3 0-16,0-4 0 0,0 4 32 15,2-2 16-15,1 2 0 0,1 0 0 0,1 2-16 0,0-2 0 16,1 1 0-16,0 2 0 0,3-2-96 0,0 1-32 0,-9-2 0 16,0 0 0-16,0 0-144 0,38 4 0 15,-38-4 0-15,0 0 0 0,38 3 0 0,-38-3 0 16,0 0 0-16,51 0 0 0,-51 0-224 0,0 0-32 16,54-9 0-16,-54 9 0 15,0 0-512-15,0 0-128 0,53-11 0 0,-53 11-18400 0</inkml:trace>
  <inkml:trace contextRef="#ctx0" brushRef="#br0" timeOffset="23006.61">20877 17484 6447 0,'-5'-4'576'0,"2"2"-576"16,2 2 0-16,0-3 0 0,0 2 1216 0,-1-1 128 16,2-1 16-16,-1 0 16 0,0-5 912 0,0-1 176 15,1 0 32-15,0-1 16 0,-2 1-528 0,2 5-96 16,-1-1-32-16,1 4 0 0,0 1-64 0,-1 0 0 15,-2 4-16-15,2 0 0 0,-1 0-240 0,0 3-64 16,0 0 0-16,1 2 0 0,1-2-720 0,-1 2-160 0,1 1-16 0,1-2-16 16,0 0-352-16,0 0-64 15,2 2-16-15,-1 3 0 0,2-3-128 0,0 2 0 16,-1 0 0-16,1 1 0 0,1 3 0 0,0-4 0 16,0 2 0-16,0-2 0 0,1 2 0 0,0-3 0 0,0-5 0 15,2 1 0-15,2 3 0 0,-2-3 0 0,1-3 0 0,0-2 0 16,-1 0 0-16,-8-2 0 0,0 0-144 0,0 0 144 15,0 0 0-15,0 0 0 0,57-34-128 0,-57 34 128 16,0 0-192-16,0 0 0 0,35-54 16 0,-35 54 0 16,0 0 176-16,17-42-160 0,-17 42 160 0,0 0-160 15,0 0 160-15,12-40 0 0,-9 31 0 0,-2 5 0 16,0 0 0-16,-1-1 0 0,0 1 0 0,0 1 0 16,-1 1 0-16,0 0 0 0,1 2 0 0,-1 0 0 15,1 2 0-15,-2 0 0 0,1 2 0 0,0 2 128 16,-1 3-128-16,0-2 0 0,2 3 128 0,-1 1-128 15,1 1 192-15,0 0-48 0,1 0 0 0,1 0 0 16,0 3-16-16,0-1-128 0,2-2 192 0,0 0-64 0,2 1-128 0,-1-3 0 16,1-3 0-16,0-1 128 0,2-1-128 0,-2-1 0 15,0-2 0-15,0 2 0 0,1-4 0 0,-1 0-144 16,0 0 144-16,-1-2 0 16,-5 2-1088-16,0 0-96 0,0 0-32 0,0 0-15840 15</inkml:trace>
  <inkml:trace contextRef="#ctx0" brushRef="#br0" timeOffset="23402.84">21248 17515 19343 0,'-2'5'848'0,"2"-4"192"0,0 3-832 0,0-4-208 16,0 4 0-16,0-4 0 0,2 2 2400 0,-2 4 432 15,1 2 96-15,-1 2 16 0,1 4-736 0,0-1-144 0,1 0-16 0,-1 2-16 16,0-2-1120-16,0 0-208 0,1 0-64 0,-2-4 0 15,1 0-464-15,0-1-176 0,0-2 0 0,-1-1 144 16,0-4-144-16,1-2 0 0,-1-2 0 0,2-3 0 16,0 2-176-16,1-2 176 0,-3 6-128 0,0 0 128 15,0 0-160-15,17-47 160 0,-17 47-192 0,0 0 192 16,0 0-160-16,23-48 160 0,-23 48-128 0,0 0 128 16,0 0 0-16,0 0 0 0,0 0 0 0,0 0 0 0,0 0 0 0,0 0 0 15,45-35 0-15,-41 39 0 16,-1-2 240-16,1 2-32 0,0 4 0 0,-2 0 0 15,2 1 0-15,-2 1 0 0,1 0 0 0,-2-2 0 16,0 0-208-16,1-2 176 0,-1 3-176 0,0 0 160 0,-1 1-160 16,1-1 0-16,-1 1 0 0,0-4 128 15,0 0-128-15,0-2 0 0,2 0 0 0,-2-2 0 0,0-2 0 0,0 0 0 16,0 3 0-16,1 0 0 0,-1 4 0 0,1-1 0 16,-1-3 0-16,0 4 0 0,1-4-432 0,1 3 48 15,0 1 0-15,1-4-11440 16,-1 2-2272-16</inkml:trace>
  <inkml:trace contextRef="#ctx0" brushRef="#br0" timeOffset="23654.02">21504 17550 4607 0,'0'1'400'0,"0"-1"-400"0,0 0 0 16,0 0 0-16,0 0 3392 0,0 0 608 0,1 2 112 0,0-2 32 15,2 2 208-15,-1 0 32 0,2-2 16 0,-1 0 0 16,2 3-2288-16,0-3-448 0,2 0-80 0,0 0-32 16,0 0-976-16,1 0-192 0,-1 1-32 0,2-1-16 15,1 2-176-15,-10-2-32 0,0 0-128 0,0 0 192 16,44 0-192-16,-44 0 0 0,0 0 0 0,0 0 0 16,0 0 0-16,44-3 0 0,-38 0 0 0,-1 3 0 31,-2-2-400-31,1 0-32 0,-1 0 0 0,-1-2-18000 0</inkml:trace>
  <inkml:trace contextRef="#ctx0" brushRef="#br0" timeOffset="23886.57">21650 17417 11967 0,'-4'0'528'0,"3"0"112"0,-2 0-512 0,2 2-128 16,0 0 0-16,1-2 0 0,-2 0 2928 0,1 0 544 15,1 0 112-15,-2 2 32 0,0 5-256 0,1-4-48 16,1 5-16-16,0 0 0 0,0 5-1808 0,3-3-352 15,-2 5-80-15,1 1-16 0,1 0-608 0,1 0-128 16,-2 2-32-16,2-2 0 0,-1 0-128 0,0-1-16 0,-1-1-128 16,1 1 192-16,1-4-192 0,-2 0 0 15,1-1 0-15,-1-4 0 0,1 0 0 0,-1 0 0 16,0-2 0-16,1-1 0 0,-1-3-336 0,1 1-16 16,1-1 0-16,-2 0-11840 15,1 0-2368-15</inkml:trace>
  <inkml:trace contextRef="#ctx0" brushRef="#br0" timeOffset="24096.01">21816 17585 1839 0,'0'3'160'0,"0"-3"-160"0,0 1 0 0,0-1 0 15,0 0 2688-15,0 3 512 0,0-3 112 0,2 2 16 16,-1-1 672-16,0 4 144 0,2-1 16 0,-1 0 16 0,-1-1-1776 0,1 2-352 15,0-1-80-15,-1 2-16 0,2-3-1344 0,-2 2-272 16,0 0-48-16,0-2-16 0,1 1-272 0,0-1 0 16,-1 0-176-16,-1 0-10704 15,2-1-2128-15</inkml:trace>
  <inkml:trace contextRef="#ctx0" brushRef="#br0" timeOffset="24301.11">21842 17458 12543 0,'-2'-6'272'0,"1"1"64"0,-1 1 16 0,1 1 0 0,1 3-352 0,-1-3 0 16,1 1 0-16,-1 0 0 0,0-4 3920 0,-2 2 720 16,1-2 144-16,-1 1 16 0,1 0-2208 0,0 4-448 15,1 4-96-15,0-3 0 0,1-2-1344 0,0 0-272 0,0 2-48 16,1-3-16-16,2 3-368 0,-1-1 0 0,2 1 0 15,0 0-192 1,0 0-1056-16,1 0-224 0</inkml:trace>
  <inkml:trace contextRef="#ctx0" brushRef="#br0" timeOffset="24702.58">22032 17259 14687 0,'0'-2'320'0,"-2"2"64"0,1-3 0 0,1 2 48 0,0 1-432 0,0 0 0 15,0 0 0-15,-1 0 0 0,1 0 4048 0,0 1 736 16,0 2 144-16,0 3 16 0,0-3-2272 0,0 4-464 15,1-1-96-15,-1 0 0 0,1 3-1280 0,-1-2-256 16,2 3-64-16,-1 1 0 0,0-1-192 0,0 2-64 16,-1-2 0-16,0-2 0 0,0 3-128 0,2 0-128 15,-1 4 192-15,0-2-192 0,2 6 0 0,-2-1 0 16,0 1 0-16,1 0 0 0,0-2 128 0,-2 0-128 16,1-1 0-16,0 0 0 0,-1 0 0 0,1-2 0 15,-1 1 0-15,2-3 0 0,-2-2 0 0,1 2 0 16,1-4 0-16,0 1 0 0,0-3 0 0,-1 0 0 0,2-2 0 0,-2 2 0 15,1-4-128-15,0 0-48 0,0 0 0 16,1-2 0 0,-1 0-800-16,-1 0-176 0,1 0-16 0,-1-2-16560 0</inkml:trace>
  <inkml:trace contextRef="#ctx0" brushRef="#br0" timeOffset="27721.51">22786 17537 8495 0,'2'0'0'16,"0"-2"0"-16,-2 2 0 0,0 0 0 15,0 0 0-15,0 0-144 0,1 0 896 0,1 2 176 16,1-2 32-16,1 0 32 0,-2-2 544 0,0-2 128 16,1 4 0-16,-2-2 16 0,0 2-64 0,1 0-16 0,0 0 0 0,-1 0 16 15,1-3-208-15,-1 2-32 0,0-2-16 0,0 2 16 16,-1 0 32-16,2-3 0 0,-2 1 0 0,-2-1 0 15,2-1 112-15,-1 4 16 0,0 1 0 0,-2 0 0 16,1-3-544-16,-1 3-112 0,0 3-32 0,-1-3 16 16,-1 3-496-16,0 0-112 0,0-3 0 0,-1 4 0 15,-1 2-128-15,0-3 0 0,0 1-128 0,1 1 208 16,0 1-208-16,-1 0 0 0,2 2 0 0,1 1 0 0,0 0 0 0,1-1 0 16,2 0 0-16,2 1 0 0,1 1 0 0,1 2-144 15,2 4 144-15,1-6 0 16,2-7-144-16,-1-3 144 0,-7 0 0 0,0 0 0 15,0 0 0-15,0 0 0 0,57-6 0 0,-57 6-128 0,0 0 128 16,0 0 0-16,64-16 0 0,-64 16-128 0,0 0-160 16,0 0-32-16,67-35 0 0,-67 35 0 15,0 0-816-15,0 0-160 0,0 0-48 0,0 0 0 16,42-45 640-16,-41 37 128 0,-1 2 32 0,-1-3 0 0,-1 4 672 0,-3-4 128 16,-1 6 16-16,-2-4 16 0,-2 2 928 0,-1 2 192 15,-1 2 48-15,-1-2 0 0,2 6-752 0,-1-3-160 16,1 0-32-16,0 1 0 0,-2 1-208 0,2-1-48 15,1 1-16-15,3-2 0 0,1 1-240 0,3-1 128 16,2 0-128-16,2 0 0 0,2-1 0 0,2-1 0 16,1 1 0-16,-6 1 0 15,0 0-352-15,0 0-112 0,0 0-32 0,56-18-12048 16,-56 18-2400-16</inkml:trace>
  <inkml:trace contextRef="#ctx0" brushRef="#br0" timeOffset="28176.34">23125 17503 10127 0,'-3'3'896'0,"2"0"-704"0,1 1-192 0,0-4 0 16,0 0 2496-16,-1 0 480 0,1 2 96 0,0-1 0 16,-1 3 464-16,-1 1 96 0,1-1 16 0,-1-2 0 15,0 4-1808-15,0 0-368 0,-1-1-64 0,2 2 0 16,-1-1-848-16,-1 2-176 0,2-1-16 0,0 0-16 16,0-1-352-16,1 3 128 0,1 1-128 0,0-4 0 15,1-6 0-15,2 2 0 0,1-2 0 0,3-2 0 16,-8 2 0-16,0 0 0 0,0 0 0 0,0 0 0 15,51-6 0-15,-51 6 0 0,0 0 0 0,0 0 0 16,0 0-272-16,51-14 16 0,-51 14 16 0,0 0 0 16,0 0-240-1,0 0-48-15,0 0-16 0,0 0 0 0,0 0 288 0,0 0 64 0,0 0 16 0,0 0 0 0,0 0 176 0,27-47 0 16,-29 43 160-16,1-2-160 0,-2 1 704 0,2 2 32 16,0-1 16-16,0 0 0 0,-1 2-288 0,2 2-48 0,0 0-16 0,0-3 0 15,0 3-144-15,-1 0-16 16,1 3-16-16,0-2 0 0,1 4-32 0,-1-1-16 0,2-4 0 15,-1 3 0-15,1 3-48 0,-1-1 0 0,2-1 0 0,-2 0 0 16,2 5-128-16,-1-3 0 16,-1-3 144-16,1 0-144 0,0 2 128 0,-1 1-128 15,1 3 128-15,-2-3-128 0,0 1 0 0,0 2 128 16,0 0-128-16,-2 4 0 0,2 8 0 0,-1-7 0 0,2-10 0 0,-1 0 0 16,2 0 0-16,-1 0 0 0,1 0 0 0,1-2 0 15,-1 1 0-15,3 0 0 0,-1 10 0 0,3-13 0 31,-7 0-400-31,0 0-112 0,0 0 0 0,0 0-12192 0,45-50-2432 0</inkml:trace>
  <inkml:trace contextRef="#ctx0" brushRef="#br0" timeOffset="28426.52">23360 17563 13823 0,'-2'10'608'0,"1"-7"128"16,0-3-592-16,1 1-144 0,0 1 0 0,0 1 0 0,0-3 2432 0,1 0 448 16,2-3 80-16,0 0 32 0,2 0 272 0,2 2 64 15,-1 1 16-15,1-3 0 0,-7 3-1760 16,0 0-368-16,0 0-64 0,0 0 0 16,52-3-736-16,-52 3-144 0,0 0-16 0,0 0-16 0,52-3-240 0,-52 3 128 15,0 0-128-15,0 0 0 0,57-10 0 0,-57 10 0 16,0 0 0-16,0 0 0 0,0 0-176 0,56-16-80 15,-56 16 0-15,0 0-18016 16</inkml:trace>
  <inkml:trace contextRef="#ctx0" brushRef="#br0" timeOffset="28661.13">23540 17415 14559 0,'-3'0'320'0,"0"0"64"0,2 0 0 0,0 0 48 0,-1 0-432 0,1 2 0 0,1-2 0 0,-1 2 0 15,-2 2 4208-15,2 0 752 0,-1 5 160 0,0 1 16 16,0 0-2480-16,1-2-496 0,1 3-112 0,1 2 0 16,-1-1-1312-16,1 3-256 0,2 2-48 0,-2 4-16 15,1 2-224-15,0-5-64 0,-1-8 0 0,1 2 0 16,0-2-128-16,0 3 0 0,2-1 0 0,-2-1 0 16,1 4 0-16,-2-1 0 0,0 3 0 0,0-7 0 0,1-9-256 0,-1 1-16 15,0-2-16-15,0 3-12080 16,3 4-2416-16</inkml:trace>
  <inkml:trace contextRef="#ctx0" brushRef="#br0" timeOffset="29093.18">23863 17560 9327 0,'-3'-7'192'0,"2"4"64"0,0 0 0 0,0 1 0 0,0 0-256 0,-1 2 0 0,1-2 0 0,-1 2 0 16,-2-4 3456-16,-2-1 624 0,-2 2 128 0,1 0 16 15,-1 2-896-15,1-2-176 0,0 6-32 0,-1-3-16 16,2 4-1568-16,-1-2-320 0,-1 2-64 0,1-2-16 15,1 4-560-15,-2-1-128 0,1 0 0 0,-2 2-16 16,2-1-128-16,-2 0-32 0,2 1 0 0,-1 2 0 16,1-3-48-16,1 0-16 0,2 2 0 0,0-2 0 15,0 0-48-15,2 0-16 0,1 0 0 0,1-2 0 16,1 5 0-16,0-3 0 0,3-2 0 0,2 2 0 16,2-2-144-16,0 2 0 0,2 0 0 0,1-4 128 0,2 2-128 15,-13-4 0-15,27 6 0 0,-27-6 0 16,0 0 0-16,48 7 0 0,-48-7 0 0,0 0 0 0,54-7-352 0,-54 7 0 15,0 0 0-15,47 0 0 16,-47 0-1040 0,0 0-208-16</inkml:trace>
  <inkml:trace contextRef="#ctx0" brushRef="#br0" timeOffset="29487.59">24072 17600 27647 0,'-6'2'1216'0,"2"-2"256"0,2-2-1168 0,-1 2-304 16,2 0 0-16,-2 0 0 0,2 2 1488 0,-3 0 240 15,0-2 64-15,-3 4 0 0,0-2-128 0,-2 4-32 16,3-2 0-16,-1 2 0 0,0 4-1040 0,3-4-208 16,0-2-32-16,0 1-16 0,2-1-336 0,0-1 128 15,1 4-128-15,1-4 0 0,3 2 0 0,-2-1 0 16,1 5 0-16,2-4 0 0,1-3 0 0,2-2 0 0,2 0 0 0,1 0 0 15,-10 0 0-15,0 0 0 0,0 0 0 0,59-10 0 16,-59 10 0-16,0 0 0 0,55-16 0 0,-55 16 0 16,0 0-320-16,0 0 32 0,59-18 0 15,-59 18 0 1,0 0-496-16,0 0-112 0,0 0 0 0,0 0-16 16,0 0 400-16,0 0 64 0,27-49 32 0,-30 43 0 0,-2 0 592 0,-3 0 112 0,0 2 32 0,-2 2 0 15,-1-2 720-15,-2 1 160 0,1 3 16 0,-2 0 16 16,1 0-528-16,-1 0-96 0,0 0-32 0,0 0 0 15,1 3-224-15,2-3-48 0,0 1-16 0,1 2 0 16,1-2-160-16,3 0-128 0,2 0 144 0,2 2-144 16,0-3 0-16,2 0 0 0,1 1 0 0,1-1 0 0,1-1-176 15,0 2-80-15,4 1 0 0,0-2-16 16,-7 0-464-16,0 0-96 0,0 0 0 0,45-3-17552 16</inkml:trace>
  <inkml:trace contextRef="#ctx0" brushRef="#br0" timeOffset="30033.83">24327 17548 2751 0,'0'-1'256'0,"0"1"-256"0,1 0 0 0,-1 0 0 16,0 1 1952-16,0 1 352 15,0 1 64-15,0-3 0 0,-1 4 1488 0,-1 0 304 16,1 1 48-16,-1 1 16 0,-1 0-1216 0,2 1-224 0,-1 0-48 0,-1 1-16 16,2-3-1680-16,-2 4-336 0,2-3-64 0,-1 0 0 15,0 0-416-15,1 1-80 16,1-4-16-16,-1 1 0 0,1-1 0 0,0-3-128 15,1 2 192-15,0-2-64 0,2-2 16 0,-2-1 0 0,2 2 0 0,-1-4 0 16,2 1 16-16,-4 4 0 16,0 0 0-16,0 0 0 0,0 0-160 0,0 0 160 0,0 0-160 0,37-44 160 15,-37 44-160-15,0 0 128 0,0 0-128 0,0 0 128 16,0 0 0-16,0 0-128 0,0 0 192 0,43-41-64 16,-38 40 0-16,0-2 0 0,0 3 0 0,0-2 0 15,0 2-128-15,-1 2 0 0,-1 2 0 0,1 0 128 16,0 2-128-16,-2-1 0 0,1 1 0 0,-2-2 0 15,1 3 0-15,-3 2 128 0,1-1-128 0,-1 2 0 16,-2 3 0-16,0-6 128 0,0-1-128 0,0-2 0 16,-1 1 0-16,0-1 128 0,2-4-128 0,-1 2 0 15,1-2 128-15,0 0-128 0,2-2 0 0,0-1 128 0,2-1-128 0,-1 1 0 16,1-4 144-16,-2 7-144 0,0 0 0 0,0 0 0 16,0 0 0-16,0 0 128 0,40-44-128 0,-40 44 0 15,0 0 0-15,0 0 0 0,0 0 0 0,0 0 0 16,0 0 0-16,0 0 0 0,54-28 0 0,-54 28 0 15,0 0 0-15,0 0 0 0,0 0 0 0,30 7 0 16,-26-2 0-16,-1 1 0 0,0 1 0 0,-2 0 0 16,0-1 0-16,-1 0 128 0,2 0-128 0,-2 0 0 15,-2 2 128-15,2 0-128 0,-1-1 0 0,1-1 128 16,-1 0-128-16,0 0 0 0,-1-2 0 0,2 0 0 16,-1-4 0-16,1 2 128 0,1-2-128 0,-1 0 0 15,3 0 0-15,-1-2 0 0,2 2-288 0,0-3-32 0,-4 3 0 0,0 0-12288 16,0 0-2480-1</inkml:trace>
  <inkml:trace contextRef="#ctx0" brushRef="#br0" timeOffset="30493.22">24776 17639 2751 0,'-5'0'256'0,"2"0"-256"0,1 0 0 0,0 0 0 16,1 1 2720-16,1-2 496 0,0 1 112 0,0-3 0 0,-1 3 400 0,1-2 80 16,1 0 16-16,0 0 0 15,1 1-1136-15,1 1-208 0,1 0-48 0,1 0-16 16,-5 0-1280-16,0 0-256 0,0 0-48 0,0 0-16 16,0 0-464-16,0 0-96 0,0 0 0 0,49-15-16 15,-49 15-112-15,0 0 0 0,0 0-128 0,0 0 192 0,50-32-192 0,-50 32 0 16,0 0 0-16,0 0 0 0,0 0 0 15,38-44 0-15,-38 44 0 0,0 0 0 0,0 0 0 0,0 0 0 16,0 0 0-16,0 0 0 0,0 0 0 0,8-45 0 16,-13 42 0-16,-1 1 0 0,-2 1 0 0,-1 1 0 15,0 0 0-15,-3 1 0 0,3 1 0 0,-3 1 224 16,1 0-32-16,0 1-16 0,0 0 128 0,0 1 16 16,1 1 16-16,0 1 0 0,0 2-144 0,2 1-48 15,1 0 0-15,0 2 0 0,3-2-144 0,-1 2 160 16,3 1-160-16,-1-1 160 0,3 4-160 0,0-3 192 0,0-3-192 15,3-2 192-15,-1 2-192 0,1-4 128 16,2 2-128-16,-2 0 128 0,4-1-128 0,-2-1 0 0,2-3 144 0,0 0-144 16,3 1 0-16,-10-4 0 0,0 0 0 0,0 0 0 15,50-7-128-15,-50 7-64 0,0 0 0 0,0 0 0 32,64-22-848-32,-64 22-176 0</inkml:trace>
  <inkml:trace contextRef="#ctx0" brushRef="#br0" timeOffset="31428.14">25903 17589 911 0,'-1'-1'0'0,"1"-2"0"15,0 3 0-15,0 0 0 0,0 0 784 0,-1-2 80 16,0-2 16-16,-1 2 0 0,1 1 1552 0,-1-2 320 16,-1 2 64-16,1 1 16 0,-2 0 1008 0,0 0 208 15,-1 0 48-15,2 1 0 0,-2 3-1120 0,0 1-224 16,0 1-32-16,0-2-16 0,1 2-1568 0,-1 0-320 15,0 0-64-15,0 0-16 0,3 4-384 0,-2 0-80 16,3-1-16-16,0-2 0 0,2 2-128 0,0 3-128 0,2-2 144 0,2 0-144 16,-1 0 0-16,3 1 0 15,-1-4 0-15,2 3 0 0,1-1 0 0,0 1 0 16,1-1 0-16,0-2 0 0,1-1-288 0,0 0 48 0,-11-6 16 0,0 0 0 31,0 0-192-31,47 7-32 0,-47-7-16 0,0 0 0 16,0 0-528-16,0 0-96 0,0 0-32 0,44-42 0 15,-44 42 448-15,0 0 96 0,9-41 0 0,-9 28 16 0,-1-1 928 0,-3 1 176 0,0 2 32 0,-1 2 16 16,-1-1 512-16,0 1 112 0,-1 0 0 0,-2-1 16 0,0 4-656 0,2 0-128 16,-1 2-16-16,1 4-16 15,1-3-128-15,1 3-32 0,0 3 0 0,1-3 0 16,-1 0-64-16,2 0-32 0,0 4 0 0,1-1 0 16,-1 4-160-16,2-1 160 0,0 0-160 0,1-2 160 0,0 1-160 0,1-4 0 15,1 1 0-15,2 1 0 0,1 2-128 0,1 0-128 16,2-4 0-16,-8-1-16 15,0 0-528-15,0 0-96 0,0 0-32 0,43 9-17168 0</inkml:trace>
  <inkml:trace contextRef="#ctx0" brushRef="#br0" timeOffset="31798.64">26209 17646 14735 0,'0'3'640'0,"0"-3"160"0,0 2-640 0,0-2-160 15,0 1 0-15,-2 2 0 0,2-1 2400 0,-1 2 448 16,1 2 96-16,-2 4 0 0,1 2 192 0,-2 1 48 15,2-1 0-15,-2 2 0 0,1-4-1824 0,1 2-352 16,-2-2-80-16,2 1-16 0,0-1-608 0,-2 0-128 16,3-4-32-16,-1 0 0 0,1-2-144 0,0-2 0 15,0-2 0-15,1-2 0 0,2-2-144 0,0-2-64 0,-3 6-16 0,0 0 0 16,0 0-48-16,23-45-16 0,-23 45 0 0,0 0 0 16,28-55 288-16,-28 55 0 0,0 0-128 0,33-46 128 15,-33 46 0-15,0 0 0 0,0 0 0 16,0 0 0-16,46-40 0 0,-46 40 192 0,0 0-48 15,0 0-16-15,0 0 272 0,34 15 48 0,-29-5 16 0,-2 3 0 16,0-1-144-16,-1 2-16 0,-1 2-16 0,1 1 0 0,-1-1-128 16,-1 0-32-16,1 3 0 0,0-3 0 15,-2 0-128-15,1 0 0 0,0-4 0 0,0 2 128 16,0-3-128-16,0-1 0 0,0-3 0 0,0-1 128 16,0-1-128-16,1-5 0 0,1 0 0 0,-1-5 0 15,1 2 0-15,2-6-272 0,-4 9 32 0,0 0 16 16,0 0-1024-16,21-48-208 15</inkml:trace>
  <inkml:trace contextRef="#ctx0" brushRef="#br0" timeOffset="32205.4">26509 17715 26719 0,'-1'9'1184'0,"1"-5"240"0,0-2-1136 0,0 2-288 15,0-2 0-15,0 2 0 0,1-1 2240 0,0 0 400 16,1 3 80-16,0 1 16 0,4 2-1072 0,-1-2-192 15,3-1-64-15,-1-2 0 0,2-2-960 0,1-1-192 16,-10-1-32-16,0 0-16 0,0 0-208 0,0 0 0 16,54-23 0-16,-54 23 0 0,0 0 0 0,0 0 0 15,0 0 0-15,43-51 0 0,-43 51 0 0,0 0-208 16,0 0 32-16,14-43 16 0,-13 33-48 0,-2 1-16 16,0 2 0-16,-2 1 0 0,1 1 224 0,-2 0 0 0,-1 2 0 0,-1 1-144 15,0 1 144-15,0 1 128 0,-2 0-128 0,-1 0 176 16,1 0 96-16,-1 3 32 0,1 0 0 15,-1-2 0-15,0 5-96 0,1-2-16 0,0 1 0 0,-1 1 0 16,2 1-64-16,0 2-128 0,0 1 176 0,1-1-176 16,0 4 192-16,2 0-192 0,1-1 192 0,1 0-192 15,1 2 304-15,2 1-48 0,2 1-16 0,1-3 0 16,1 4-16-16,1-3 0 0,1 2 0 0,2-3 0 0,1-1-80 0,1 1-16 16,0-2 0-16,1-3 0 0,1 1-128 0,-1-2 0 15,0 0 0-15,0-1 0 0,-1-4 0 0,0-1 0 16,-1 2 0-16,-10-3 0 0,0 0-240 0,0 0-16 15,0 0-16-15,47-10 0 16,-47 10-512-16,0 0-112 16,0 0 0-16,0 0-18112 0</inkml:trace>
  <inkml:trace contextRef="#ctx0" brushRef="#br0" timeOffset="33566.03">27873 17557 17503 0,'-1'0'1552'0,"0"-4"-1232"0,1 4-320 0,0 0 0 16,-2 0 2160-16,1 0 368 0,-1 0 80 0,-2-2 16 15,-1 2 192-15,0 0 64 0,-2 0 0 0,0 2 0 0,0-2-1504 0,0 4-288 16,-1-1-64-16,1-3-16 16,-1 3-560-16,1 0-96 0,0 3-32 0,-1-2 0 15,1 2-64-15,-1-3-32 0,1-3 0 0,1 3 0 16,0 7-80-16,-1 0-16 0,2-2 0 0,0 2 0 15,2-2-128-15,0 3 0 0,1-4 0 0,1 3 0 0,-1-1 0 0,1-1 0 16,2 2 0-16,-1-2 0 16,2 3 0-16,0-4 0 0,0 2 0 0,1-3 0 0,3 0 0 0,-1-2 0 15,3-1 0-15,-8-3 0 0,0 0 0 0,0 0 0 16,0 0 0-16,0 0 0 0,53-9-128 0,-53 9 128 16,0 0-160-16,0 0 160 0,0 0-192 0,38-45 48 15,-38 45 16-15,0 0 0 0,0 0 128 0,21-53-160 16,-21 53 160-16,0 0-160 0,0 0 160 0,0 0 0 15,15-38 0-15,-14 34 0 0,0 2 0 0,-1-2 0 16,2 1 0-16,-2 3 0 0,1 0 0 0,-1-3 256 16,0-2-64-16,0 4-16 0,1 4 112 0,-1 1 32 0,1-4 0 0,1 5 0 15,-1 5 0-15,-1 0 0 0,1-7 0 0,-1 9 0 16,1 5-128-16,-1 0-32 16,1-1 0-16,-1-6 0 0,0-6-160 0,0 5 0 0,0 7 144 0,0-4-144 15,0-6 0-15,0 0 0 0,2 8 0 0,-2-5 0 16,1-2 0-16,0-1 0 0,2 0 0 0,-2-3-128 15,1 1-336 1,2-4-64-16,0 0-16 0,-4 0 0 16,0 0-544-16,0 0-128 0</inkml:trace>
  <inkml:trace contextRef="#ctx0" brushRef="#br0" timeOffset="34024.23">28119 17699 5519 0,'0'0'240'0,"0"0"64"0,0 0-304 0,0 0 0 16,0 0 0-16,0 0 0 0,0 0 2656 0,0 0 480 16,16 6 80-16,-12 1 32 0,2-5 464 0,0-2 112 15,-1 1 16-15,0 3 0 0,0 5-1728 0,-2-1-320 16,0-1-80-16,0-10-16 0,-3 3-656 0,0 0-128 15,0 0-16-15,0 0-16 0,0 0-336 0,0 0-64 16,0 0-16-16,0 0 0 0,-1-31-32 0,-2 21-16 0,3 10 0 0,-5-37 0 16,5 37-64-16,-6-30-16 0,6 30 0 0,-5-30 0 15,3 13-128-15,0 5-16 0,0 2-16 16,2 10 0-16,-3-31-176 0,3 31 0 16,-1-42 144-16,1 42-144 0,0-47 0 0,0 47 0 15,3-42 0-15,-3 42 128 0,3-34-128 0,-3 34 0 0,0 0 0 0,0 0 128 16,14-50 32-16,-14 50 16 0,0 0 0 0,0 0 0 15,0 0 16-15,0 0 0 0,0 0 0 0,39-47 0 16,-39 47-192-16,0 0 0 0,0 0 0 0,0 0 128 16,0 0-128-16,55-26 0 0,-55 26 0 0,0 0 0 0,0 0 0 15,0 0 0-15,48-4-128 0,-48 4 128 0,0 0-352 0,0 0 0 16,0 0 0-16,29 8 0 31,-27 1-256-31,1-3-48 0,-2-6-16 0,0-3 0 0,0 6-224 16,-1-3-64-16,0 0 0 0,0-3-17280 0</inkml:trace>
  <inkml:trace contextRef="#ctx0" brushRef="#br0" timeOffset="34348.91">27982 17458 22111 0,'0'6'976'0,"0"-2"208"0,1-3-944 0,0 2-240 0,-1-1 0 0,2-1 0 15,-1 2 2480-15,0-1 448 0,3 2 80 0,1 0 32 16,1 2-736-16,3 0-128 16,-1-2-48-16,2 1 0 0,-10-5-1344 0,0 0-272 15,37 6-48-15,-37-6-16 0,29 7-64 0,-29-7-32 16,0 0 0-16,42 3 0 0,-42-3-112 0,0 0-32 15,0 0 0-15,47-3 0 0,-47 3-208 0,0 0 0 0,0 0 0 0,54-2 0 16,-54 2 0-16,0 0-240 0,0 0 80 0,0 0 16 31,48-1-464-31,-48 1-96 0,0 0 0 0,0 0-18048 0</inkml:trace>
  <inkml:trace contextRef="#ctx0" brushRef="#br0" timeOffset="34682.68">28481 17547 8287 0,'-2'4'736'0,"1"-2"-592"0,1-4-144 0,0 1 0 0,0 2 2768 0,-1 1 528 15,-1-2 96-15,0 4 32 0,-2-1 416 0,2-2 64 16,-1 1 32-16,2-2 0 0,1 0-1952 0,1 3-384 15,0-3-64-15,3 0-32 0,0-3-880 0,1 1-176 16,1 2-48-16,-1 0 0 0,1 0 96 0,0 2 16 16,2-2 0-16,-2 3 0 0,1-3-144 0,2 1-32 15,0 1 0-15,0-2 0 0,1 3-192 0,2-3-144 16,-12 0 192-16,0 0-192 0,0 0 0 0,50 0 0 16,-50 0 0-16,0 0 0 0,0 0 0 0,48-9 0 15,-48 9 0-15,0 0 0 0,0 0-256 0,0 0-16 0,0 0 0 0,0 0 0 31,50-20-432-31,-48 18-64 0,1-4-32 0,-2 2-17904 0</inkml:trace>
  <inkml:trace contextRef="#ctx0" brushRef="#br0" timeOffset="35002.16">28573 17412 7775 0,'1'-5'160'0,"-1"3"32"0,1-1 16 0,-1 2 32 0,2 1-240 0,-2 0 0 0,0 1 0 0,1 2 0 16,1-2 4400-16,0 4 832 0,1 1 160 0,0 4 48 15,1 0-1840-15,-2 2-352 0,0 2-80 0,1 3-16 16,-1-1-1792-16,0 3-352 0,-1 1-80 0,-1 2-16 16,0-2-352-16,0 1-80 0,0 1-16 0,0-3 0 0,-1-1-144 0,-1 0-16 15,1-2-16-15,1-2 0 0,-1-1-112 16,1-3-32-16,-1-2 0 0,1-1 0 0,0-3-144 0,0 1 0 15,1-1 0-15,-1-1 0 0,0 0 0 0,0-3-144 16,0 3 144-16,0 0-208 16,0-3-336-16,0 3-64 0,0-3-16 0,0 1 0 15,1-1-624-15,-1 0-128 0,1 0-32 0,2 3-16096 16</inkml:trace>
  <inkml:trace contextRef="#ctx0" brushRef="#br0" timeOffset="35398.6">28843 17626 13823 0,'-9'23'608'0,"5"-17"128"0,2 0-592 0,2-5-144 0,-2-2 0 0,2 1 0 16,0 1 1232-16,0-1 224 0,0 3 32 0,3-3 16 16,-1 2 1632-16,1-1 336 0,2 4 64 0,1-3 16 15,0 0-1536-15,2-2-304 0,-1 2-64 0,2-2-16 16,-1 0-912-16,-8 0-176 0,0 0-32 0,0 0-16 15,0 0-144-15,54-24-32 0,-54 24 0 0,0 0 0 16,0 0-320-16,0 0 128 0,50-45-128 0,-50 45 0 16,0 0 0-16,0 0 0 0,0 0 0 0,0 0-128 15,25-53-240-15,-25 46-32 0,-1 0-16 0,-3 2 0 16,-2 2 160-16,-2 0 16 0,1 3 16 0,-3 3 0 16,0-1 352-16,0-1 64 0,-2 2 0 0,0 1 16 0,-1 1 304 0,1 0 48 15,-2 0 16-15,2 2 0 0,0 2-288 0,0-3-48 16,0 4-16-16,0 0 0 0,1 2-224 0,1 4 0 15,2 6 128-15,1-1-128 0,2-1 0 0,1-1 128 16,2-1-128-16,2-2 0 0,0-8 192 0,2 0-64 16,3 2-128-16,-1 5 192 0,1 2 0 0,1-2-16 15,0-9 0-15,3-2 0 0,-1 2-176 0,2-2 192 16,1 1-192-16,1-4 192 0,-3 4-192 0,4-5 0 16,-13 0 0-16,0 0-176 15,44-2-400-15,-44 2-96 0,0 0-16 0,55-23-17952 0</inkml:trace>
  <inkml:trace contextRef="#ctx0" brushRef="#br0" timeOffset="35783.18">29138 17661 19343 0,'-5'7'848'0,"3"-2"192"0,0-1-832 0,2-2-208 0,0 0 0 0,0 0 0 16,2-2 2000-16,-2 3 368 0,1 0 64 0,0 4 0 15,3 0-272-15,-3 4-64 0,0-1-16 0,2 0 0 16,-1 0-1056-16,1 0-192 0,-1 1-64 0,2-1 0 16,-2-3-576-16,2 2-192 0,1-2 0 0,-1 2 0 15,1-5 0-15,-2 0 0 0,2 0 0 0,-1-4-144 16,0 0-320-16,1 0-64 0,0-4-16 0,-5 4 0 16,0 0-624-16,0 0-128 0,0 0-32 0,31-44 0 15,-31 44-384-15,0 0-80 0,12-46 0 0,-12 46-16 16,0 0 976-16,2-44 192 15,-2 44 32-15,-3-26 16 0,1 16 1552 0,0-1 320 0,0 3 64 0,-2-2 16 0,1 4 1008 0,2 1 192 16,-1 0 32-16,2 3 16 0,0-2-1280 0,0 2-256 0,1-2-48 0,0 1-16 16,2 1-560-16,-1 1-128 15,2-2 0-15,1 2-16 0,0 1-96 0,1 0-16 16,1 0 0-16,2 0 0 0,0 1-192 0,0 2 144 16,1 0-144-16,2 1 128 0,-1 1-128 0,0 1 0 15,1-1 0-15,0 4-176 0,-2-3-160 0,0 3-48 16,0-4 0-16,-1 3-18144 0</inkml:trace>
  <inkml:trace contextRef="#ctx0" brushRef="#br0" timeOffset="37026.11">30326 17645 12895 0,'-1'0'1152'0,"0"0"-928"16,1 0-224-16,0 0 0 0,0 0 2160 0,-1-3 384 15,1 3 80-15,-3 0 0 0,1 0 816 0,-1 0 144 0,1 0 48 0,-2 0 0 16,0 0-1792-16,1-2-368 15,0 2-64-15,0-1 0 0,-1 1-832 0,0-3-176 16,0 1-16-16,-1 0-16 0,0 0-128 0,1 1-32 16,-3 1 0-16,1 0 0 0,0 0-208 0,-1 3 176 15,-2-1-176-15,0 3 160 0,1 1-160 0,-1 0 0 0,0 0 0 16,1 4 0-16,0-2 0 0,2 3 0 0,2-1 0 0,1-1 0 16,1 0 0-16,2 1 0 0,4-4 0 0,0 2 0 15,3-2 0-15,1-3 0 0,-8-3 0 0,0 0 0 16,0 0-144-16,50 0 144 0,-50 0 0 0,0 0 0 15,0 0-240-15,57-23 64 0,-57 23 16 0,0 0 0 16,0 0 0-16,0 0 0 0,41-37 0 0,-41 37 0 16,0 0 160-16,0 0 0 0,0 0 0 0,0 0 0 15,7-38 0-15,-9 31 192 0,-1 4-32 0,0 0-16 16,0 3 112-16,0-2 0 0,0 0 16 0,1 2 0 0,0 2-112 0,1 0-32 16,0-2 0-16,1 4 0 15,0 1 0-15,0-1 0 0,0 2 0 0,1 0 0 0,0 1 0 0,-1 2-128 16,2 1 192-16,-1 0-64 15,-1 1-128-15,1 0 128 0,0 1-128 0,2 3 128 0,-2-2-128 16,0-1 0-16,1 2 144 0,-1-2-144 0,0 0 0 0,1 1 128 16,0 0-128-16,-1 0 0 0,-1 0 0 0,-1 2 0 15,-1-3 0-15,0 2 0 0,-2 1 0 0,-2-3 0 16,0 1 0-16,-1 0 0 0,-2 0-224 0,0-4-16 16,1 0 0-16,0-3 0 0,-1 2 0 0,2-6 0 15,0 2 0-15,-1-2 0 0,0 0 0 0,0 0 0 16,1-2 0-16,-2 0 0 0,0 0 240 0,1 0 0 15,-2-2-160-15,0 0 160 0,0 2 0 0,-1 0 0 16,0-2 0-16,-2 2 0 0,4-4 0 0,0 4 0 16,0-2 0-16,1-2 0 0,1-2 0 0,1 2 128 0,3 2-128 0,-1-2 128 15,1 1-128-15,3 0 128 0,0-3-128 0,2 2 128 16,0 1-128-16,-2 3 0 0,0 0 144 0,0 0-144 16,0 0 0-16,0 0 0 0,51-34 0 0,-51 34-128 15,0 0-640 1,0 0-128-16</inkml:trace>
  <inkml:trace contextRef="#ctx0" brushRef="#br0" timeOffset="37498.97">30579 17730 5519 0,'-9'0'496'0,"4"0"-496"16,0-2 0-16,3-1 0 0,0 3 1920 0,2 0 272 15,-1 0 64-15,0-1 16 0,0 1 976 0,-1 0 192 16,0-3 32-16,1 3 16 0,1 0-656 0,1 0-128 16,1 0-16-16,1 0-16 0,-3 0-1488 15,0 0-288-15,0 0-64 0,0 0-16 0,0 0-416 0,47-3-80 16,-47 3 0-16,0 0-16 0,0 0-176 0,57-21-128 16,-57 21 192-16,0 0-192 0,49-30 0 0,-49 30 0 15,0 0 0-15,41-33 0 0,-41 33-256 0,0 0-48 0,0 0-16 0,0 0 0 31,0 0-128-31,24-42-16 0,-28 38-16 0,-1 1 0 0,-1 3 800 0,-3 0 176 16,-2 3 16-16,0-2 16 0,-2 4 160 0,0-1 16 16,-2 2 16-16,0 0 0 0,2 2-160 0,-1-2-48 15,0 2 0-15,3-1 0 0,0 0-256 0,1 2-48 16,0-2-16-16,0 2 0 0,4-1-192 0,0 2 0 16,2-3 0-16,2 2 0 0,1 0 0 0,1-2 0 0,2 2 0 0,2 1 0 15,1 0 128-15,2-1-128 0,2-2 0 0,1 2 0 16,2 1 128-16,0-4-128 0,2 1 0 0,-14-7 0 15,31 13 0-15,-31-13 0 0,31 11 0 0,-31-11 0 16,0 0 0-16,46 6 0 0,-46-6 0 0,0 0 0 16,0 0-336-16,50-6-16 0,-50 6 0 0,0 0 0 31,0 0-96-31,0 0-32 0,55-35 0 0,-55 35 0 0,0 0-816 0,0 0-176 0,41-37-16 0,-41 37-15408 16</inkml:trace>
  <inkml:trace contextRef="#ctx0" brushRef="#br0" timeOffset="37799.5">30901 17588 11055 0,'2'0'976'0,"-1"-3"-784"16,1 3-192-16,0 0 0 0,0 0 3216 0,-1 3 608 16,3-3 112-16,-4 0 32 0,0 0-160 0,0 0-32 15,30 10 0-15,-30-10 0 0,19 10-2304 0,-19-10-448 16,0 0-112-16,31 10-16 0,-31-10-512 0,0 0-96 16,0 0-32-16,39 5 0 0,-39-5-256 0,0 0 0 0,0 0 0 0,0 0 0 15,57-9 0-15,-57 9 0 0,0 0 0 0,0 0-144 31,0 0-336-31,44-31-64 0,-44 31-16 0,0 0-11792 0,0 0-2368 0</inkml:trace>
  <inkml:trace contextRef="#ctx0" brushRef="#br0" timeOffset="38038.28">31089 17430 13823 0,'-12'3'1216'0,"5"0"-960"0,0 1-256 0,5-4 0 15,1 0 2928-15,1 0 528 0,1 1 128 0,-1-1 0 0,0 2-464 0,0 1-112 16,1 0 0-16,0 4-16 15,2-1-1472-15,-1 1-304 0,2 2-48 0,-1 1-16 16,1 2-432-16,0 1-80 0,0-1-32 0,0 4 0 0,-1-2-288 0,0 3-48 16,-1-1-16-16,1 0 0 0,-2 0-80 0,0 0-32 15,0-1 0-15,1-1 0 0,-2 0-144 0,1 0 0 16,-1-2 0-16,0 1 128 0,0-1-128 0,0-2 0 16,0 0 0-16,0-1 0 0,0-2-256 0,0 2-16 15,0-3-16-15,1-2 0 16,-1-1-480-16,1 2-80 0,-1-4-32 0,2 2-11728 15,-1-3-2368-15</inkml:trace>
  <inkml:trace contextRef="#ctx0" brushRef="#br0" timeOffset="38465.57">31295 17576 22111 0,'-4'2'976'0,"3"-2"208"0,1 0-944 0,1 0-240 16,1-1 0-16,1 1 0 0,-3 0 1984 0,0 0 336 16,0 0 80-16,0 0 16 0,0 0 144 0,54-5 48 15,-54 5 0-15,0 0 0 0,45-3-1632 0,-45 3-320 16,0 0-64-16,0 0-16 0,48 0-400 0,-48 0-176 15,0 0 128-15,0 0-128 0,0 0 0 0,35 9 0 16,-32-9 0-16,1 1 0 16,-4-1-464-16,0 0 16 0,0 0 16 0,0 0-11840 15,0 0-2368-15</inkml:trace>
  <inkml:trace contextRef="#ctx0" brushRef="#br0" timeOffset="38731.87">31423 17440 10127 0,'-11'0'896'0,"5"-3"-704"0,1 2-192 0,3 0 0 0,3 1 3952 0,-1 0 752 16,1 0 160-16,-1 1 16 15,1 0-1552-15,0 2-320 0,1 3-64 0,0 0-16 16,-1 4-1376-16,2 2-272 0,1 1-48 0,-1 0-16 0,1 2-448 0,1 1-112 16,0 0-16-16,1-2 0 0,0 3-432 0,-1-1-80 15,0-2-128-15,0-2 176 16,0 0-176-16,-1 1 0 0,-1-1 0 0,1-1 0 15,-1 0 0-15,-1-1-224 0,-1-2 80 0,-1 3 16 16,0-4-304 0,0 2-48-16,-1-2-16 0,0 2 0 0,1-3-16 0,-1 0 0 0,-1 1 0 0,1-1 0 15,1-3-496-15,1 0-96 0,1-2-32 0,-1-2-16032 16</inkml:trace>
  <inkml:trace contextRef="#ctx0" brushRef="#br0" timeOffset="38961.71">31647 17661 11055 0,'0'1'976'0,"1"-1"-784"16,1 3-192-16,-1-3 0 0,0 2 1856 0,-1-2 320 16,0 1 64-16,1 4 0 0,0-1 1120 0,2 5 224 0,-2-2 32 0,-1 3 16 15,1 1-1472-15,-1-4-304 0,0 2-48 0,0 1-16 16,0 0-1216-16,0-4-256 0,0 3-64 0,0-3 0 15,0-2-256-15,2 2 0 0,-2-5 0 0,0 2 0 32,1-3-896-32,-1 0-96 0,1 0-16 0,0-3-10064 0,-1 3-2032 0</inkml:trace>
  <inkml:trace contextRef="#ctx0" brushRef="#br0" timeOffset="39151.05">31629 17464 35935 0,'-9'-1'1600'0,"4"0"320"0,2 1-1536 0,2 0-384 0,1 0 0 0,0 0 0 0,1 0 928 15,-1 1 112-15,2 0 32 0,0 3 0 0,1-3-352 0,2 4-64 16,0-1-16-16,1 0 0 0,2 1-368 0,1-2-80 16,-9-3 0-16,20 8-16 15,-20-8-480-15,22 8-80 0,-22-8-32 16,22 7-12000-16,-22-7-2384 0</inkml:trace>
  <inkml:trace contextRef="#ctx0" brushRef="#br0" timeOffset="39515.25">31849 17756 10191 0,'-5'6'208'0,"1"-3"48"0,1-2 16 0,2 1 48 0,1-2-320 0,0 0 0 0,0 0 0 0,0 0 0 16,0 0 2400-16,0 0 416 0,0 0 96 0,1 0 16 15,-1 0-976-15,2-3-192 0,-1 0-32 0,0 1-16 16,0 1-1136-16,-1 1-208 0,0 0-48 0,0 0-16 16,0 0 16-16,0 0 0 0,0 0 0 0,29-50 0 15,-29 50 240-15,0 0 48 0,0 0 16 0,42-48 0 16,-42 48-416-16,0 0-80 0,44-38 0 0,-44 38-128 16,0 0 0-16,0 0 0 0,55-31 0 15,-55 31-144-15,0 0 976 0,0 0 208 0,0 0 48 0,31 6 0 0,-29 4-704 0,-1-2-128 16,1 5-16-16,-4-3-16 15,1 2 608-15,0-1 128 0,0 4 32 0,-3 1 0 16,2 0-608-16,-2-1-112 0,0 1-16 0,0-4-16 0,1 2-240 16,-1-2 0-16,2-2 0 0,-2-1 0 0,3-3 0 0,-1 0 0 15,1-2 0-15,1-2 0 16,0-2 128-16,1 0-128 0,2-2 0 0,-1-2 144 0,-2 4-336 0,0 0-64 16,0 0 0-16,0 0-17664 15</inkml:trace>
  <inkml:trace contextRef="#ctx0" brushRef="#br0" timeOffset="40082.94">32244 17657 21183 0,'-7'11'944'0,"3"-6"192"0,0-1-912 0,3-2-224 15,1 0 0-15,0 0 0 0,-1-2 1968 0,0 3 336 0,0 2 80 0,-3 1 16 16,0 2-112-16,-1 2-32 0,0 0 0 0,0 1 0 15,0 0-1072-15,2 1-224 16,-1 0-32-16,1-2-16 0,1 0-640 0,1-2-128 0,1 2-16 0,0 0-128 16,1-2 128-16,1 0-128 0,3-2 0 0,0 1 0 15,2-4 0-15,1 1 0 0,-8-4 0 0,0 0 0 16,0 0 0-16,45 0 0 0,-45 0 0 0,0 0 0 16,0 0 0-16,49-22 0 0,-49 22 0 0,0 0-144 15,0 0 0-15,0 0 0 0,34-40 0 0,-34 40 0 16,0 0-32-16,0 0 0 0,-7-31 0 0,1 23 0 15,-2 0 176-15,-1 2 0 0,0 0 0 0,-1 0 0 16,0 2 192-16,2-2 64 0,-1 2 0 0,2 2 16 16,-1-2 80-16,2 4 16 0,1-3 0 0,-1 6 0 0,2-3 16 15,1 4 0-15,0-2 0 0,1 2 0 0,-1 2 16 0,2 0 16 16,0 0 0-16,-1 1 0 0,2-3-96 0,0 5 0 16,0-3-16-16,2 3 0 0,-1-2-176 15,-1 2-128-15,1-2 192 0,0 2-192 0,-1 1 128 0,0 2-128 16,0 1 0-16,0-1 0 0,2 2 128 0,-1-2-128 15,0 0 0-15,2 2 0 0,-1 1 0 0,2 1 0 16,-1-2 0-16,0 0 0 0,1 2 0 0,-2-1 0 16,1-1 0-16,-2 1 0 0,1-4-304 0,-2 1-16 15,0-2 0-15,-1 1 0 0,-1-3-32 0,-2 0-16 16,-1-1 0-16,-1-1 0 0,-2 0 176 0,0 0 16 16,-1-2 16-16,-2-1 0 0,-3 1 160 0,-1 1 0 0,-1-4 128 15,-1 2-128-15,0-1 384 0,-2-2 16 0,-4 0 0 16,-2 0 0-16,1-2-80 0,-2-2-32 0,2 2 0 15,-2-2 0-15,0 1-288 0,1 1-192 0,2 2 16 0,0 0 16 32,2 2-784-32,3 1-144 0,2 1-48 0,-2-2-18208 0</inkml:trace>
  <inkml:trace contextRef="#ctx0" brushRef="#br0" timeOffset="41349.35">22113 18366 10127 0,'-5'3'896'0,"2"-3"-704"0,0 0-192 0,1 0 0 16,0 0 1344-16,2-2 224 0,-1 1 48 0,0 1 16 16,-2-3 1456-16,0 0 304 0,-1-1 48 0,-1-1 16 15,1 1-928-15,1 1-176 0,-2 0-48 0,1-1 0 16,-1 4-1040-16,0-2-224 0,1 4-32 0,-1-2-16 16,2 4-528-16,-2 0-96 0,1 2-32 0,0 3 0 0,3-2-144 0,0 2-16 15,1 3-16-15,1-2 0 0,2 5-160 0,0-2 128 16,4 0-128-16,-1 3 128 0,1-4-128 0,2 4 0 15,1-1 0-15,1-1 0 0,1-2 0 0,2 0 0 16,2-2 0-16,1-1 0 0,2-2 0 0,-19-7 0 16,0 0 0-16,57 7 0 0,-57-7 0 0,0 0 0 15,55-9 0-15,-55 9 0 0,0 0 0 0,0 0 0 16,69-29 0-16,-69 29 0 0,0 0 0 0,0 0 0 16,55-45 0-16,-55 45 0 0,0 0 0 0,23-51 0 15,-16 34 0-15,-4-1 0 0,0 2-128 0,-2 1 128 16,-1 2 0-16,-2-2 0 0,0 3 0 0,-1-1 0 0,-2 2 0 0,-2 0 0 15,0 1 0-15,-3-2 0 16,3 2 0-16,-4 0 0 0,-1-2 0 0,-2 2 0 0,-1-1 0 0,-1-1 0 16,0 4 0-16,-2 0 0 0,0 0 0 0,-1 4 0 15,2 2 0-15,0-1 0 0,1 2 0 0,-1 5 0 16,3-2 0-16,1 2 0 0,2 4 0 0,0 0 0 16,2 0 0-16,1 4 0 0,0 0 0 0,2 3 0 15,0 1 0-15,0-3 0 0,0 5 0 0,1-5 0 16,1 2 0-16,0-4 0 0,2 1 128 0,0-5-128 15,1-1 0-15,2-2 0 0,1-2 0 0,1-2 0 16,4-2 0-16,-1-3 0 0,-6 5 0 0,0 0 0 0,0 0-128 0,53-56-16 16,-53 56 0-16,46-44-18512 15</inkml:trace>
  <inkml:trace contextRef="#ctx0" brushRef="#br0" timeOffset="41995.81">23154 18461 3679 0,'0'0'320'0,"-1"-2"-320"15,1 0 0-15,0 2 0 0,0-2 1312 0,0 2 192 16,0 0 32-16,0 0 16 0,1-3 1072 0,-1 2 192 16,0 1 64-16,0 0 0 0,0 0 192 0,0 4 64 15,2-2 0-15,-2 2 0 0,-2 2-1024 0,2 4-192 16,-1-1-32-16,1 1-16 0,0 2-720 0,-1 0-160 15,2 2-32-15,-1-4 0 0,3 1-512 0,-2 0-128 16,1 0 0-16,2-1-16 0,0-2-304 0,-1 0 0 16,1-2 128-16,0-2-128 0,0 0 0 0,-1-2 0 15,1-2 0-15,0 0 0 0,1-3-176 0,-2-2 16 16,2-3 0-16,-1 0-12256 16,-4 8-2432-16</inkml:trace>
  <inkml:trace contextRef="#ctx0" brushRef="#br0" timeOffset="42166.39">23154 18321 13823 0,'-1'0'1216'0,"0"-2"-960"0,1 2-256 0,0 0 0 16,1 0 1632-16,-1 0 288 0,0-3 48 0,1 3 16 16,-1-1 416-16,2 1 96 0,-1 0 0 0,0 0 16 0,3 0-1232 0,-2 0-240 15,2 0-48-15,0 0-16 0,-1 1-848 16,2 2-128-16,2-3 0 0,-1 2-9968 15,4-2-1888-15</inkml:trace>
  <inkml:trace contextRef="#ctx0" brushRef="#br0" timeOffset="42520.12">23358 18518 12895 0,'-4'9'576'0,"0"-5"112"0,0 1-560 0,3-1-128 16,0-1 0-16,1-3 0 0,0 1 2112 0,-2 1 384 0,1 1 64 0,0 0 32 0,-2 4-160 0,2-6-16 15,0 1-16-15,1 1 0 16,0-3-1248-16,0 0-256 16,1-3-64-16,0 0 0 0,1-4-608 0,1 1-224 15,0-4 144-15,1-2-144 0,1 0 368 0,-5 12-16 16,0 0 0-16,0 0 0 0,23-53 320 0,-23 53 64 0,0 0 16 0,0 0 0 16,0 0-240-16,32-45-32 0,-27 41-16 0,-1 1 0 15,2 3-208-15,-4 3-64 0,1 0 0 0,-1 2 0 16,0 3-16-16,-2 1-16 0,1 1 0 15,-2 0 0-15,1 2-160 0,0-2 192 0,0 2-192 0,1 1 192 16,0-1-192-16,0-2 0 0,1 0 144 0,0 0-144 16,1 1 0-16,-1-4 0 0,0 2 0 0,2-3 128 15,-1-2-128-15,-1 2 0 0,1-5 0 0,-2 2 0 16,0-1 0-16,2-2 0 0,-2 2 0 0,0-2 0 16,0 0 0-16,-1 0-208 0,2 0 80 0,-2 0 128 15,1 0-1984-15,0 0-256 16</inkml:trace>
  <inkml:trace contextRef="#ctx0" brushRef="#br0" timeOffset="43165.73">24177 18514 16575 0,'-2'1'1472'0,"0"2"-1168"15,2-3-304-15,2 0 0 0,-1 0 1280 0,-1 0 208 16,1 2 48-16,2-2 0 0,0 4 384 0,2-4 64 15,3 0 32-15,0 0 0 0,2-2-256 0,-10 2-48 0,0 0-16 0,0 0 0 16,0 0-720-16,61-19-144 16,-61 19-16-16,0 0-16 0,0 0-320 0,50-1-64 15,-38 4-16-15,0 0 0 0,0 1-176 0,1 2-32 16,-2 0-16-16,-1-2 0 0,0 2-176 0,-2-2 0 16,2 1 0-16,-2-4 0 0,0-1 0 0,0-1 0 0,0-2 0 0,-2-3 0 31,1 2-1248-31,-1-4-176 0,-1-2-48 0,-5 10-14976 0</inkml:trace>
  <inkml:trace contextRef="#ctx0" brushRef="#br0" timeOffset="43401.52">24390 18310 13823 0,'-1'3'608'0,"-1"-3"128"0,2 0-592 0,0 2-144 0,2-2 0 0,-1 0 0 0,0 1 1744 0,0 4 320 15,0-1 64-15,2 5 16 0,-1 2 1392 0,1 4 288 16,-2 1 48-16,2 0 16 0,-1 5-1968 0,1-4-400 16,0 4-80-16,1-1-16 0,0 1-1008 0,-1-1-208 15,2-2-32-15,0 1-16 0,0 1-160 0,0-6 0 16,1 2 0-16,-1-6 0 0,-1 0 0 0,1-1 0 16,2-3 0-16,0 0 0 0,0-1 0 0,-1 0-192 15,0-4 32-15,1 2-11984 16,-4-6-2384-16</inkml:trace>
  <inkml:trace contextRef="#ctx0" brushRef="#br0" timeOffset="43818.63">24596 18280 24879 0,'-3'4'1088'0,"0"-1"256"0,3-3-1088 0,0 0-256 0,1 0 0 0,1 1 0 16,-1 1 1648-16,1 1 272 0,1 1 48 0,2 2 16 15,1 6-32-15,0 0 0 0,1 5 0 0,0-1 0 16,-1 2-1120-16,0-1-240 0,-1 4-32 0,0 2-16 16,-1-5-384-16,-2 2-160 0,-1 1 128 0,1-1-128 15,-4-2 0-15,1-2 0 0,0 1 128 0,0-5-128 16,-1 0 0-16,1-2 0 0,0-4 0 0,0-3 0 16,2 1 0-16,-1-4 0 0,1-3 0 0,2 1 0 15,-1-2-192-15,2 0 48 0,1-4 0 0,-5 8 0 16,0 0-224-16,0 0-32 0,0 0-16 0,36-55 0 0,-36 55 112 0,0 0 32 15,0 0 0-15,33-51 0 0,-33 51 272 0,0 0 0 16,0 0-128-16,0 0 128 16,0 0 0-16,0 0 0 0,0 0 0 0,0 0 0 15,0 0 336-15,0 0-16 0,0 0-16 0,0 0 0 0,0 0 128 16,0 0 16-16,0 0 16 0,40 3 0 16,-39 7-288-16,0-3-176 0,-1 4 192 0,1-1-192 0,0 3 160 0,1-4-160 15,-1 4 128-15,0-3-128 0,0-2 0 0,1 0 128 16,1-2-128-16,-1 0 0 0,0-2 0 0,1-2 0 15,0 0 0-15,1-2 0 16,0-2-336-16,-1-1-112 0,2-4 0 0,0 1-17600 0</inkml:trace>
  <inkml:trace contextRef="#ctx0" brushRef="#br0" timeOffset="44182.09">24944 18480 14735 0,'-2'1'1312'0,"1"-1"-1056"0,2 0-256 0,1 0 0 15,-1 0 1744-15,0 0 304 0,0 0 48 0,3 0 16 16,1 0 528-16,0 0 112 0,4 0 32 0,-1-1 0 16,2-2-1120-16,-10 3-240 0,0 0-32 0,0 0-16 15,0 0-992-15,61-41-192 0,-61 41-32 0,0 0-16 16,0 0-144-16,41-41 0 0,-41 41 0 0,0 0 0 16,0 0 0-16,0 0 0 0,0 0 0 0,19-50 0 15,-20 46 0-15,-1-2 0 0,-3 2 0 0,0 0 0 16,-1 4 0-16,-1-2 0 0,-1 2 0 0,-1 0 0 15,0 0 272-15,0 2-16 0,-1-2-16 0,0 4 0 16,1 0 192-16,2 2 32 0,-2 0 16 0,0 3 0 16,2 1-192-16,-2 0-32 0,3 2-16 0,0-2 0 15,1 0-80-15,1 2-16 0,1 3 0 0,0 1 0 0,2 0 32 16,1 3 0-16,1-3 0 0,3 0 0 0,1-3 16 16,1 0 0-16,-1-2 0 0,0-4 0 0,2 2-192 15,3-3 192-15,0 0-192 0,0-1 192 0,1 0-192 0,0-1 0 16,2 0 0-16,-1-2 0 0,2-2 0 0,-14 0-144 15,0 0 144-15,0 0-12928 16,59-20-2480-16</inkml:trace>
  <inkml:trace contextRef="#ctx0" brushRef="#br0" timeOffset="45023.86">26099 18696 12895 0,'1'-1'1152'0,"0"-2"-928"0,0 2-224 0,1 1 0 16,-2 0 1264-16,1 0 208 0,0-2 32 0,0-1 16 15,2-1 1024-15,0 1 208 0,0-2 32 0,-2 1 16 16,0 0-464-16,1 1-96 0,-2 0 0 0,0 1-16 15,-2 0-896-15,1 0-176 0,0-1-48 0,0 0 0 16,-1 0-560-16,1 0-112 0,-1-1-32 0,1-2 0 16,-1-1-176-16,1-2-32 0,0-4-16 0,0-2 0 15,-1 2-176-15,2-7 0 0,0 1 144 0,0-5-144 0,0 1 0 0,2-3 0 16,-2-1 0-16,0 4 0 16,1-1 0-16,-1 2 0 0,1 0 0 0,0 4 0 0,1 4 0 0,-1-2 0 15,-1 3 0-15,1 3 0 0,1-2 0 0,1 3 0 16,-1 2 0-16,2 1 0 0,-1-1 128 0,0-1 16 15,1 2 0-15,0 1 0 0,1-2 0 0,-5 7 0 16,0 0 0-16,0 0 0 0,0 0-144 0,0 0 0 16,0 0 0-16,50-40 0 0,-50 40 0 0,0 0 0 15,0 0 0-15,0 0 0 0,46 0-192 0,-38 6 0 16,-1 0-16-16,-2 1 0 0,0 3-144 0,-1-1-32 0,-2 3 0 0,-1-2 0 31,1-1-256-31,-2-2-64 0,1 2-16 0,-1-3-11136 16,2-2-2224-16</inkml:trace>
  <inkml:trace contextRef="#ctx0" brushRef="#br0" timeOffset="45369.1">25927 18414 11967 0,'2'-1'528'0,"2"-2"112"0,0 0-512 0,1 3-128 16,-2-3 0-16,1 3 0 0,0 0 2192 0,2-2 416 16,-6 2 80-16,0 0 0 0,0 0 768 0,65-7 160 0,-65 7 32 0,41 3 0 15,-41-3-1824-15,37 10-352 0,-19-4-80 0,-2 3-16 16,0-2-800-16,-3 2-176 0,1 1-16 0,-2-4-16 15,0 2-224-15,-3-4-144 16,1 2 192-16,0-4-192 0,-2 0 0 0,-1-2 0 16,0 0 0-16,1-4 0 0,-2 2 0 0,0-2 0 15,0 2 0-15,-1-2 0 16,0 2-736-16,0-2-48 0,0 1-16 0,-1 2-16736 0</inkml:trace>
  <inkml:trace contextRef="#ctx0" brushRef="#br0" timeOffset="45599.53">26379 18509 11103 0,'-3'9'240'0,"0"-7"48"0,1 2 16 0,0-1 16 0,2-2-320 0,2 1 0 0,-2-1 0 0,0 2 0 15,1 1 3088-15,0 2 560 0,0 2 96 0,1 2 32 16,0-1-528-16,1 1-112 0,-2 0 0 0,1 0-16 0,0 0-1760 0,0-2-336 15,-1 1-80-15,0-3-16 16,1 0-688-16,-1-1-240 0,1-2 144 0,0-3-144 16,1 0-272-16,0-4-144 0,1-1-32 0,-2-2-10992 15,3-2-2192-15</inkml:trace>
  <inkml:trace contextRef="#ctx0" brushRef="#br0" timeOffset="45774.95">26388 18362 13823 0,'-4'-1'1216'0,"3"0"-960"16,1-2-256-16,0 2 0 0,1 1 1792 0,-1 0 304 15,0-3 64-15,0 3 16 0,2-3 464 0,-2 0 112 16,2 1 0-16,0 1 16 0,3-2-1360 0,0-1-288 16,2 4-48-16,-1-3-16 0,1 1-1056 0,1 1-320 15,0 1-16-15,1-2-9968 16,2 4-1984-16</inkml:trace>
  <inkml:trace contextRef="#ctx0" brushRef="#br0" timeOffset="46112.72">26575 18559 11055 0,'-5'6'480'0,"2"-2"112"0,1-2-464 0,1-2-128 0,1 1 0 0,0 2 0 16,0-3 1344-16,0 2 256 0,1-1 64 0,-1 2 0 15,0 3-384-15,0-2-64 0,0 0 0 0,1 0-16 16,0 3-848-16,1-4-160 0,-1 1-48 0,0 2 0 16,0-3-352-16,2 0-80 0,-2 0-16 0,1-2 0 15,1-1 304-15,-1-1-192 0,1-2 192 0,-1 0-160 16,1-6 368-16,-1-1 80 0,-2 10 16 0,0 0 0 16,0 0 96-16,14-54 32 0,-14 54 0 0,0 0 0 0,9-51 80 15,-8 36 32-15,-1 15 0 0,0 0 0 0,7-38 400 0,-6 26 80 16,2 3 0-16,-1 1 16 0,0 5 240 0,-2 0 64 15,1 0 0-15,0 3 0 0,-1 0-224 0,1 1-32 16,1 1-16-16,-1 1 0 0,0 0-320 0,1 4-64 16,2-4-16-16,0 4 0 0,2-1-448 0,-1-4-96 15,2 3 0-15,2 0-128 0,0-1 0 0,-1-4-256 16,2 2 32-16,-1 0-17504 0</inkml:trace>
  <inkml:trace contextRef="#ctx0" brushRef="#br0" timeOffset="46561.19">26776 18607 14735 0,'-5'9'640'0,"2"-3"160"0,0-3-640 0,2 0-160 0,2-3 0 0,0 0 0 16,-1 1 1728-16,2 2 320 0,-1-1 64 0,1 2 16 15,2-3 784-15,0 4 160 0,1-4 16 0,1 2 16 16,1-3-1488-16,-1 0-288 0,3 0-64 0,-1 0-16 16,0-3-736-16,0 2-160 0,2 1-32 0,-2-4 0 15,2 3-112-15,-1 0-16 0,-1-3-16 0,1 2 0 16,-2-2-176-16,0-1 192 0,-1 1-192 0,-2 1 192 16,-2-2-192-16,0 0 0 0,-2 0 0 0,0 1 0 15,-1-2 0-15,0 0 0 0,-1-1 0 0,-2 4 0 16,-1-3-512-16,0-1 0 0,-1 1 16 0,-2 0 0 15,1 0-528-15,-1 2-128 0,1-2 0 0,-2-1-16 16,2 0 544-16,0 2 112 0,0-1 32 0,1 0 0 0,0 1 480 16,1-1 320-16,1 1-64 0,1 1 0 0,1-2 640 0,1 2 112 15,0 1 16-15,2-2 16 0,0 1-288 0,2 2-64 16,-1-2-16-16,2 1 0 0,0 2-288 0,1-1-48 16,0 2-16-16,0-3 0 0,1 6-144 0,0-3-48 15,0 2 0-15,0 4 0 0,1-2-128 0,-3 2 0 16,3 0 0-16,-2 2 128 0,1 0-128 0,0-1 0 15,1-1 0-15,1-3 0 16,-1 1-1120-16,2-1-96 0</inkml:trace>
  <inkml:trace contextRef="#ctx0" brushRef="#br0" timeOffset="46800.2">27025 18492 11967 0,'2'-3'528'0,"1"3"112"0,0-3-512 0,0 3-128 0,-1-3 0 0,0 3 0 15,-1 0 2288-15,3 0 416 0,-1 0 96 0,5-2 16 16,-1 2-128-16,1-1 0 0,0 2-16 0,1 1 0 16,-2 1-1520-16,1 0-288 0,-1 0-64 0,1 1-16 0,-2 2-624 15,0-3-160-15,0 0 0 0,0 1 0 16,0-2-320-16,-1-2-80 0,2-2-32 0,-2-1-9552 15,0-1-1904-15</inkml:trace>
  <inkml:trace contextRef="#ctx0" brushRef="#br0" timeOffset="47065.2">27100 18319 7359 0,'-1'0'656'0,"0"2"-528"0,1-2-128 0,0 4 0 16,0-2 3264-16,0 0 640 16,0 3 112-16,-1 2 16 0,-1 5 384 0,1 1 64 0,-1 5 0 0,-1 5 16 15,2-1-2816-15,0 0-560 0,1 2-112 0,0-1-32 16,0-1-592-16,1-2-128 0,1-1-32 16,2-1 0-16,0-4-224 0,2-2 176 0,-1 1-176 0,1-6 160 15,2 2-160-15,-2-2 0 0,0-1 0 0,-1 0 0 16,1-1-320-16,-2 2-32 0,-1-4-16 0,1 3 0 15,-1 1-1152-15,-2-4-224 16,-1 4-48-16,-1-1-14784 0</inkml:trace>
  <inkml:trace contextRef="#ctx0" brushRef="#br0" timeOffset="47832.37">27934 18433 13823 0,'3'-3'1216'0,"0"2"-960"16,-1 1-256-16,0 0 0 0,-1 0 1856 0,0 0 336 0,2 0 64 15,1 0 16-15,5 0 880 0,0 0 176 16,-1 1 48-16,1 2 0 0,1-1-1456 0,0-1-304 0,0 2-48 0,0-1-16 16,1-1-928-16,-11-1-192 0,0 0-48 0,0 0 0 15,49 7-176-15,-49-7-32 0,0 0-16 0,0 0 0 16,53-4-160-16,-53 4 0 0,0 0 0 0,0 0 0 15,0 0 0-15,57-9-224 0,-57 9 48 0,0 0 16 32,0 0-1296-32,0 0-256 0,0 0-48 0,0 0-14752 0</inkml:trace>
  <inkml:trace contextRef="#ctx0" brushRef="#br0" timeOffset="48092.11">28093 18275 2751 0,'-6'5'256'0,"2"-5"-256"16,3 0 0-16,0 2 0 0,2-2 3328 0,-1 0 608 16,1 2 128-16,1-2 32 0,-1 3-304 0,1 0-48 15,2 1-16-15,0 2 0 0,-1 3-976 0,2-3-192 16,0 4-32-16,-1-1-16 0,1 1-1648 0,0 2-336 16,-1-2-64-16,-2 2-16 0,2-1-256 0,-1 2-64 15,1-1-128-15,-1 0 192 0,-1 1-192 0,-1-3 0 16,2 2 0-16,-2 0 0 0,-1 1 0 0,1-1 0 0,-1 2 0 0,0-2 0 15,0-2 0-15,0 0 0 0,0 1 0 0,2-4 0 16,-1 2-208-16,0-3-48 16,3-2 0-16,-2 0 0 15,2-2-1520-15,1-2-304 0</inkml:trace>
  <inkml:trace contextRef="#ctx0" brushRef="#br0" timeOffset="48519.58">28353 18389 911 0,'0'3'0'0,"0"-3"0"0,0 0 0 0,0 0 0 15,0 2 2816-15,0-2 496 0,0 1 80 0,0 2 32 16,0-1 0-16,0 2 0 0,0 2 0 0,0 2 0 16,-1 0-896-16,1-1-176 0,1 1-48 0,-1-3 0 15,2 4-1360-15,0-3-288 0,0 0-48 0,1 2-16 0,-1 0-464 16,2-2-128-16,-1 3 0 0,0-2 0 0,1 0 0 0,-1 1 0 15,1-1 0-15,-1 0 128 0,-1-1-128 0,-1 0 0 16,0 0 0-16,1-2 0 0,-2 0 0 0,1-2 0 16,-1 1 0-16,0-3 0 0,1 1 0 0,0-2 0 15,1 1 0-15,-1-5-128 16,0 0-384-16,2-1-64 0,-1 0 0 0,1-3-16 16,-1-1 16-16,2 0 16 0,-4 10 0 0,0 0 0 15,10-41 304-15,-8 27 64 0,-2 14 16 0,0 0 0 0,11-43 688 0,-8 31 128 16,-3 12 16-16,0 0 16 0,0 0 640 0,0 0 128 15,0 0 32-15,0 0 0 0,22-44-608 0,-20 44-112 16,2-3-32-16,-1 3 0 0,2 3-288 0,-2-3-64 0,2 1-16 0,-1 0 0 16,0 3-160-16,-1-3-48 0,1 4 0 0,1-1 0 15,1 2-144-15,-2 0 0 0,1 4 0 16,-1-1 0-16,-1-2 0 0,0 3-256 0,-1 1 64 0,-1-1 16 31,1-4-448-31,-2 4-80 0,0-4-32 0,0 0-11456 0,0-2-2288 16</inkml:trace>
  <inkml:trace contextRef="#ctx0" brushRef="#br0" timeOffset="48796.11">28667 18407 3679 0,'4'0'320'16,"-2"0"-320"-16,-1 0 0 0,-2 0 0 0,1 3 2688 0,0 0 480 15,0-2 96-15,1 5 0 0,-1 3 1136 0,2 1 208 16,-1 2 64-16,-1 4 0 0,0-2-1920 0,-1 1-384 16,2 1-80-16,-1-4-16 0,1 2-1408 15,0-2-288-15,1 0-48 0,0-2-16 0,1 1-256 0,0-3-64 16,0-2-16-16,-1 0 0 0,1-2-176 0,-2 0 0 16,1-2 0-16,0 1 0 0,0-2 0 0,-1-1 0 0,1 0-144 15,-2 0 144 1,1 0-576-16,-1-1-16 0,0 1 0 0,0 0-11696 15,-1-3-2352-15</inkml:trace>
  <inkml:trace contextRef="#ctx0" brushRef="#br0" timeOffset="48971.15">28662 18319 15663 0,'-1'0'1392'0,"1"0"-1120"0,0 0-272 15,1 0 0-15,0 2 1744 0,-1-2 304 0,1 1 48 0,1 2 16 16,0-1 944-16,2 0 192 0,0 1 32 0,1 0 16 16,1-1-1776-16,0-2-368 0,3 2-64 0,-9-2 0 15,0 0-1088-15,0 0-272 0,0 0-32 0,52-2-11072 16,-52 2-2208-16</inkml:trace>
  <inkml:trace contextRef="#ctx0" brushRef="#br0" timeOffset="49532.43">29012 18489 19343 0,'-4'4'848'0,"1"-1"192"0,0-3-832 0,2 0-208 16,2-3 0-16,-1 3 0 0,1 0 1424 0,-1-1 240 15,0 1 64-15,0 0 0 0,-1-3 576 0,1 3 112 16,-2-2 16-16,0 1 16 0,0-2-944 0,-2 1-192 15,0 1-32-15,0 1-16 0,-1-3-800 0,0 3-144 16,-3 0-48-16,1-2 0 0,1 2-16 0,-2 2-16 16,2-2 0-16,0 3 0 0,0-2-112 0,-1 4 0 15,3-2-128-15,-3 0 192 0,4 3-192 0,-2-2 144 0,2 2-144 0,-1-2 128 16,3 2-128-16,-1 3 0 0,1-5 0 16,-1 3 0-16,2-1 0 0,-1 0 0 0,1 3 0 0,0-3 0 15,-1 0 0-15,1 0 0 0,0 0 0 0,0-1 0 16,0 2 0-16,1-3 0 0,0 0 0 0,2-1 0 15,0-2 0-15,2-1 0 0,2 0 0 0,0-1 0 16,-7 1-288-16,0 0 64 0,0 0 16 0,0 0 0 31,46-37-352-31,-46 37-64 0,0 0-16 0,0 0 0 16,0 0-336-16,39-54-80 0,-39 54-16 0,0 0 0 0,0 0 1072 0,0 0 304 0,0 0 16 0,0 0 0 16,29-44-1088-16,-28 43-192 15,-2-2-64-15,0 3 0 0,-1 0 1792 0,0 3 336 0,-1-2 80 0,1 1 16 16,1 2-144-16,-1 0-32 0,1 1 0 0,0 2 0 15,0-1-608-15,-1 3-128 0,2 1-32 0,-1-1 0 0,1-2-128 16,0 3-128-16,1-2 144 0,-1 2-144 0,2-1 128 0,0-3-128 16,1 2 0-16,-2-2 0 0,1 0 0 0,1-2 0 15,1-2 0-15,-2 1 0 0,1-2 0 0,-1-1 0 16,0-1 0-16,1-2 0 16,1-1-896-16,-1 0-128 0,1 0-32 0,0-4-16096 15</inkml:trace>
  <inkml:trace contextRef="#ctx0" brushRef="#br0" timeOffset="49893.86">29190 18157 6447 0,'1'0'576'0,"-1"0"-576"0,0 0 0 0,0 0 0 16,0 1 2784-16,0 1 448 0,2-2 96 0,-2 3 0 15,0 1 944-15,1 2 176 0,-2 0 32 0,1 0 16 16,1 0-2192-16,-1 2-432 0,0 0-80 0,1 0-32 16,0 2-992-16,0 1-192 0,1 0-32 0,0 1-16 15,2 1-128-15,-2 2-16 0,2 1-16 0,0 2 0 16,-2 0-112-16,2 0 0 0,0 1-16 0,-1 0 0 15,1 2-48-15,0-1-16 0,-2 1 0 0,1-1 0 16,-1-1-176-16,-1-1 0 0,1 2 0 0,-1-4 128 16,0 3-128-16,-1-5 0 0,0 2 0 0,1-4 0 0,1-1 0 0,-1-1 0 15,0-2 0-15,2 0 0 0,-1-2 0 0,1 0 0 16,-2 0-176-16,0-3 176 16,0 0-528-16,0 1-32 0,-1-1 0 15,2-2 0-15,-2 1-208 0,1-4-64 0</inkml:trace>
  <inkml:trace contextRef="#ctx0" brushRef="#br0" timeOffset="121369.58">25771 12277 18431 0,'0'0'1632'0,"-3"0"-1312"0,3 0-320 0,0 0 0 16,0 0 1792-16,0 0 272 0,0 0 64 0,0 0 16 15,0 0 544-15,0 0 96 0,0 0 32 0,0 0 0 16,0 0-1280-16,0 0-256 0,0 0-64 0,0 0 0 16,0 0-688-16,49 10-144 0,-49-10-16 0,0 0-16 15,8 18-32-15,-8-18 0 0,4 18 0 0,-4-7 0 16,0 5 16-16,0-3 0 0,-1 2 0 0,0 1 0 16,-1 0-144-16,0-2-48 0,1 3 0 0,-3-1 0 15,1 0-144-15,-3 0 0 0,3-1 144 0,-1 1-144 16,-1 0 0-16,0 3 0 0,0-3 0 0,-1 3 0 15,1 0 0-15,-1 0 0 0,0-3 0 0,-1 3 0 16,1-6 0-16,0 2 0 0,0 1 0 0,0-4 0 0,2 0 0 16,0-1 0-16,1-4 0 0,1 2 0 0,2-3 0 0,0-6 0 15,6 12 0-15,-6-12 0 16,0 0 160-16,0 0-32 0,0 0-128 0,0 0 192 0,45 14 16 0,-45-14 0 16,0 0 0-16,0 0 0 0,53-3 32 0,-53 3 0 15,0 0 0-15,55-7 0 0,-55 7-48 0,0 0 0 16,63-15 0-16,-63 15 0 0,0 0-192 0,56-7 176 15,-56 7-176-15,0 0 160 0,51-10-160 0,-51 10 0 16,0 0 0-16,0 0 0 0,60-9 0 0,-60 9 0 16,0 0 0-16,0 0 0 0,0 0-352 0,0 0 0 15,44-20 0-15,-44 20 0 16,0 0-816-16,0 0-176 0,1-21-16 0,-3 14-17968 0</inkml:trace>
  <inkml:trace contextRef="#ctx0" brushRef="#br0" timeOffset="121652.86">25846 12331 3679 0,'-2'-4'320'0,"-1"2"-320"0,2 0 0 0,0 0 0 16,1 2 3136-16,0-2 544 0,-1-2 112 0,-2-1 32 15,1-2 992-15,2-2 208 0,1 2 32 0,-1 7 16 0,0 0-2640 0,0 0-512 16,0 0-128-16,0 0 0 15,45-31-848-15,-45 31-176 0,0 0-16 0,0 0-16 16,58-8-256-16,-58 8-48 0,0 0-16 0,0 0 0 16,63-2-224-16,-63 2-64 0,0 0 0 0,54 4 0 0,-54-4-128 15,0 0 0-15,57 3 0 0,-57-3 0 0,0 0 0 16,0 0 0-16,54 2 0 0,-54-2 0 0,0 0-272 16,0 0 16-16,0 0 0 0,0 0 0 15,0 0-864-15,0 0-160 0,0 0-48 0,0 0-17648 16</inkml:trace>
  <inkml:trace contextRef="#ctx0" brushRef="#br0" timeOffset="121864.64">25838 12413 3679 0,'-14'7'320'0,"8"-3"-320"16,1 1 0-16,3-4 0 0,0 2 2400 0,2-3 416 0,0 2 64 15,0-2 32-15,0 0 1216 0,0 0 240 0,0 0 48 0,19 22 16 16,-19-22-1408-16,0 0-272 15,0 0-64-15,44 19-16 0,-44-19-1680 0,0 0-336 0,50 10-64 0,-50-10-16 16,0 0-320-16,53 6-80 0,-53-6-16 0,0 0 0 16,61 1-160-16,-61-1 0 0,0 0 0 0,60-4 0 15,-60 4-224-15,0 0-32 0,48-2 0 0,-48 2-18304 16</inkml:trace>
  <inkml:trace contextRef="#ctx0" brushRef="#br0" timeOffset="122485.83">26638 12278 7359 0,'-1'-1'656'0,"-1"1"-528"15,1-3-128-15,1 3 0 0,-1-2 3248 0,0 1 608 16,-3-2 128-16,-1-1 32 0,-2-2 448 0,-2 1 80 16,-1 0 32-16,-1 3 0 0,1-2-2784 0,-1 2-544 15,1-1-112-15,-1 2-32 0,0-2-528 0,0 3-128 16,-2 0 0-16,0 0-16 0,-1 0-144 0,3 0-32 15,0 3 0-15,2-2 0 0,3 2-64 0,1-1-32 16,2 2 0-16,2 0 0 0,1-1-160 0,3 3 192 0,0 1-192 0,1 1 192 16,-4-8-192-16,11 16 0 0,-11-16 0 0,14 20 128 15,-9-9-128-15,-5-11 0 0,12 26 0 0,-6-10 0 16,1 3 0-16,-1-1 0 0,0 5 0 0,-1 1 0 16,0 2 0-16,-2-1 0 0,0-1 0 0,-2 0 0 15,0-1 0-15,1-2 0 0,-1 1 0 0,-1-2 0 16,1-2 0-16,-1 1 0 0,-1-3 0 0,1 0 0 15,-1-4 0-15,-2 1 0 0,1-2 0 0,-1 0 0 16,-2-1 0-16,2-3 0 0,-2 2 0 0,-2 0 0 0,3-5 0 0,-1 3 0 16,0-1 0-16,0 0 0 15,1-1 0-15,0-1 0 0,2-3 0 0,-1 1 0 0,3-2 0 0,-1 3 0 16,1-3 0-16,1 0 0 0,-1 0 0 0,0 0 0 16,0 0 0-16,0 0 0 0,0 0 0 0,0 0 0 15,0 0 0-15,0 0 0 0,50-3 160 0,-50 3 0 16,0 0 0-16,0 0 0 0,64-7 32 0,-64 7 0 15,0 0 0-15,56-5 0 0,-56 5-192 0,0 0 128 16,49 9-128-16,-49-9 128 0,0 0-128 0,0 0 0 16,47 3 0-16,-47-3 0 0,0 0 0 0,0 0-224 15,0 0 80-15,0 0 16 16,0 0-880-16,0 0-160 0,0 0-48 0,0 0-18352 0</inkml:trace>
  <inkml:trace contextRef="#ctx0" brushRef="#br0" timeOffset="122920.94">26980 12356 27647 0,'-2'0'1216'0,"1"-3"256"0,1 3-1168 0,0 0-304 0,0 0 0 0,-2 0 0 15,2 0 2400-15,0 3 416 0,0-3 96 0,2 4 16 16,-1 2-1152-16,0 0-240 0,2 0-32 0,-1 4-16 15,-1 0-688-15,2 0-144 0,-2 2-16 0,-1 1-16 16,1-5-224-16,-1 3-32 0,0 7-16 0,0 1 0 16,0 0-128-16,1-3-32 0,-1 0 0 0,0 3 0 0,0-1-192 0,0 2 0 15,0 1 0-15,0-1 0 0,0 2 0 0,-2-3 0 16,1-1 0-16,-3 0 0 0,2-2 0 16,-2-2 0-16,0-1 0 0,0-1 0 0,2-2 0 0,1-3-128 15,-1 2 128-15,1-3 0 0,1-3 0 0,0 0 0 16,1 0 0-16,-1-3 0 0,0 0 0 0,0 0 0 15,0 0 0-15,0 0 0 0,0 0 0 0,0 0 0 16,0 0 0-16,50-21 0 0,-50 21 0 0,0 0 256 16,0 0-64-16,0 0 0 0,56-16 64 0,-56 16 0 15,0 0 0-15,0 0 0 0,49-12-112 0,-49 12-16 0,0 0 0 0,0 0 0 16,0 0-128-16,52 2 0 16,-52-2 0-16,0 0 0 0,0 0 0 0,0 0 0 15,0 0 0-15,33 19 0 0,-33-19 0 0,0 0-144 16,0 0 144-16,0 0-208 15,0 0-912-15,0 0-176 0,0 0-48 0,0 0-12416 0,0 0-2496 16</inkml:trace>
  <inkml:trace contextRef="#ctx0" brushRef="#br0" timeOffset="123553.28">27331 12339 18431 0,'-7'-2'816'0,"3"0"160"0,2 1-784 0,-1 1-192 0,3 0 0 0,0 0 0 16,0 0 3264-16,0 0 592 0,0 0 128 0,0 0 32 15,0 0-1232-15,0 0-240 0,0 0-48 0,38-34-16 16,-38 34-1344-16,0 0-272 0,0 0-48 0,55-20-16 16,-55 20-224-16,0 0-32 0,0 0-16 0,63-9 0 15,-63 9-208-15,0 0-32 0,0 0-16 0,48-3 0 0,-48 3-272 0,0 0 128 16,0 0-128-16,0 0 0 15,52-4 0-15,-52 4 0 0,0 0 0 0,0 0 0 0,0 0 0 0,0 0 0 16,0 0 0-16,0 0 0 0,0 0 0 0,47 7 0 16,-47-7 0-16,0 0 0 0,4 9 0 0,-4-2 0 15,0-1 0-15,-1 0 0 0,1 0 128 0,-1 2-128 16,-1 0 0-16,1 5 0 0,-1-2 0 0,0 4 0 16,0 1 0-16,-1 2 0 0,1 1 0 0,0 1 0 15,-1 2 0-15,2 3 0 0,-2 3 0 0,1 0 0 16,-1 2 0-16,1 4 0 0,-1-2 0 0,1-1 0 15,-2 1 0-15,2-4 0 0,1-2 0 0,-2-1 0 0,2 0 0 0,0-3 0 16,1-2 0-16,1-2 0 0,0-2 0 0,2-1 0 16,-2-4 0-16,1 2 0 0,2-2 0 0,-2-1 0 15,-2-10 0-15,10 16 0 0,-6-10 0 0,-4-6 0 16,0 0 0-16,0 0 0 0,17 18 0 0,-17-18 0 16,0 0 0-16,0 0 0 0,0 0 0 0,0 0 0 15,0 0 0-15,0 0 0 0,0 0 0 0,0 0 0 16,0 0 0-16,0 0 0 0,0 0 0 0,0 0 0 15,0 0 0-15,-3 0 0 0,-4-2 0 0,0-1 0 16,0 2 0-16,-3-1 0 0,0 2 0 0,-1-4 0 16,-3 4 192-16,1 0-64 0,-2-2 0 0,-1 2-128 15,1 2 0-15,0-1 0 0,0 2 0 0,1 0 0 0,3 2 0 16,-1-1 0-16,2 2 0 0,1-2 0 16,2 2 0-16,0-2 0 0,2 1 0 0,2-1 0 0,1-3 0 0,2 1 0 15,0-2 0-15,0 0 0 16,0 0-496-16,0 0 0 15,0 0 0-15,0 0 0 0,53-24-752 0,-53 24-160 0</inkml:trace>
  <inkml:trace contextRef="#ctx0" brushRef="#br0" timeOffset="124035.17">28044 12628 4607 0,'-1'-3'400'16,"-1"3"-400"-16,1 0 0 0,0-2 0 15,1 2 1728-15,-1-1 272 0,-1 1 48 0,0-3 16 0,-1 1 1328 0,2 1 256 16,0-3 48-16,0 1 16 0,1 3-544 15,0 0-96-15,0 0-32 0,0 0 0 0,0 0-1296 0,0 0-256 16,0 0-48-16,59 0-16 0,-59 0-720 0,0 0-160 16,46 3-32-16,-46-3 0 0,0 0-128 0,54 1-48 15,-54-1 0-15,0 0 0 0,52-1-208 0,-52 1-128 16,0 0 128-16,0 0-128 0,50-6 0 0,-50 6 0 16,0 0 0-16,0 0 0 0,0 0-256 0,0 0-80 15,0 0-16-15,0 0 0 16,0 0-912-16,0 0-176 0,0 0-32 0,0 0-16352 0</inkml:trace>
  <inkml:trace contextRef="#ctx0" brushRef="#br0" timeOffset="124236.79">28047 12713 7359 0,'0'6'656'0,"0"-2"-528"0,2-4-128 0,-1 3 0 16,-1-3 2224-16,0 0 400 0,0 0 96 0,0 0 16 15,0 0 1696-15,0 0 352 0,42 10 64 0,-42-10 16 0,0 0-2544 0,0 0-496 16,59 6-96-16,-59-6-32 16,0 0-1232-16,0 0-240 0,56 1-48 0,-56-1-16 15,0 0-160-15,0 0 0 0,48-11 0 0,-48 11-12320 16,0 0-2384-16</inkml:trace>
  <inkml:trace contextRef="#ctx0" brushRef="#br0" timeOffset="124711.41">28625 12441 10127 0,'-1'-6'448'0,"1"6"96"0,0 0-544 0,0 0 0 16,0 0 0-16,0 0 0 0,0 0 2992 0,0 0 480 15,8-28 112-15,-8 28 0 0,0 0 288 0,0 0 48 16,0 0 16-16,0 0 0 0,0 0-2208 0,0 0-448 15,0 0-96-15,0 0-16 0,0 0-448 0,26 26-80 16,-27-14-32-16,1 0 0 0,-1 2-192 0,1 2-32 16,-1 3-16-16,-2-1 0 0,2 4-368 0,-2-3 144 15,1 3-144-15,-2 0 0 0,2 3 0 0,-3-3 0 16,0 1 0-16,0-1 0 0,0-2 0 0,0 1 0 0,-1 1 0 16,-2-3 0-16,2-6-160 0,0 2 160 0,0 1-160 0,0-4 160 15,0 4 0-15,-1-6-144 0,4 0 144 0,-1-1 0 16,1-5 0-16,2-1 0 0,1-3 0 0,-1 3 0 15,2-3 0-15,0 0 0 0,1 0 0 0,-2 0 0 16,0 0 0-16,0 0 0 0,0 0 128 0,0 0-128 16,0 0 128-16,0 0-128 0,60-16 160 0,-60 16-160 15,0 0 160-15,0 0-160 0,65 0 160 0,-65 0-160 16,0 0 240-16,59-3-48 0,-59 3-16 0,0 0 0 16,61 10-32-16,-61-10 0 0,0 0 0 0,49 11 0 15,-49-11-144-15,0 0 0 0,40 10 0 0,-40-10 0 16,0 0 0-16,0 0 0 0,0 0 0 0,39 13 0 15,-39-13-320-15,0 0-80 0,0 0-32 0,0 0 0 16,0 0-416-16,0 0-96 0,0 0-16 0,0 0 0 16,0 0-912-16,0 0-192 0,0 0-48 0,0 0-14224 15</inkml:trace>
  <inkml:trace contextRef="#ctx0" brushRef="#br0" timeOffset="124986.38">28651 12357 18431 0,'0'-1'816'0,"0"1"160"0,0 0-784 0,0 0-192 0,0 0 0 16,0 0 0-16,0 0 2976 0,0 0 544 0,0 0 128 0,48 1 0 16,-48-1-752-16,0 0-144 0,61 5-48 0,-61-5 0 15,0 0-1600-15,58 8-320 0,-58-8-64 16,0 0-16-16,48 6-320 0,-48-6-80 0,0 0-16 0,0 0 0 15,54 6-288-15,-54-6 0 0,0 0 0 0,0 0 0 16,0 0-192-16,0 0-64 0,40 12 0 0,-40-12 0 31,0 0-640-31,3 6-128 0,-5-2-16 0,0-1-17440 0</inkml:trace>
  <inkml:trace contextRef="#ctx0" brushRef="#br0" timeOffset="125136.63">28729 12562 5519 0,'0'3'496'0,"0"-3"-496"0,0 0 0 0,0 0 0 0,0 0 2320 0,0 0 368 15,0 0 80-15,0 0 16 0,0 0 624 0,42 6 128 16,-42-6 32-16,0 0 0 0,47 0-2064 0,-47 0-416 16,0 0-64-16,0 0-14640 15</inkml:trace>
  <inkml:trace contextRef="#ctx0" brushRef="#br0" timeOffset="125673.24">29359 12258 12671 0,'-5'-5'272'0,"2"4"64"0,-1-3 16 0,2 2 0 0,-1-1-352 0,1 2 0 0,-1 1 0 0,-1-5 0 15,-4 1 4896-15,-2-2 912 0,-4-1 176 0,-1 1 32 16,1 0-3216-16,0 1-656 0,0 1-128 0,2 1-32 16,1 2-1088-16,0 1-208 0,1 0-48 0,0 0-16 15,3 0-224-15,0 1-32 0,2 2-16 0,2-1 0 16,0 2-112-16,2-1-32 0,1 3 0 0,1-3 0 16,2 1-208-16,-2 2 128 0,3 3-128 0,-1-2 0 15,1 3 144-15,1 1-144 0,1 3 128 0,0 1-128 16,1 2 0-16,-1 2 128 0,0 3-128 0,0-1 0 15,2 5 0-15,-2-1 0 0,0-1 0 0,-1 5 0 0,0-3 0 0,-1 2 0 16,-2-2 0-16,-1 1 0 0,-1-3 0 0,0 1 0 16,-1-1 0-16,-1-1 0 0,0-4-160 0,-1 2 160 15,-1-3-208-15,0-1 80 0,-1 0-64 0,0-1-16 16,-1-1 0-16,-1-1 0 0,1-2 0 0,-2 1 0 16,-1-3 0-16,1 1 0 0,-2-1 16 0,1-1 0 0,2 0 0 15,-1-1 0-15,3-2 192 0,1-4-144 0,0 2 144 16,1-2-128-16,2 0 128 0,0 0 0 15,1-2 0-15,0 0 0 0,0 0 0 0,0 0 0 16,0 0 0-16,0 0 128 0,0 0 16 0,0 0 16 16,0 0 0-16,54-10 0 0,-54 10 16 0,0 0 0 15,0 0 0-15,53-6 0 0,-53 6 16 0,0 0 0 0,46 1 0 16,-46-1 0-16,0 0-16 0,0 0 0 16,58 3 0-16,-58-3 0 0,0 0-176 0,0 0 128 0,49 8-128 0,-49-8 128 15,0 0-128-15,0 0 0 0,0 0 0 0,38 13 0 31,-38-13-384-31,0 0-64 0,0 0-16 0,0 0-12944 0,0 0-2592 0</inkml:trace>
  <inkml:trace contextRef="#ctx0" brushRef="#br0" timeOffset="126170.01">29738 12372 16575 0,'0'0'736'16,"0"0"160"-16,0 0-720 0,0 0-176 0,0 0 0 0,0 0 0 0,0 0 3280 0,0 0 624 16,0 0 128-16,11 14 32 0,-9-5-848 15,2 4-160-15,0 2-48 0,-2-3 0 0,2 2-1760 0,-1 0-352 16,-2 3-80-16,0-1-16 0,0 0-272 0,0 0-48 15,-1 2-16-15,0 1 0 0,0-1-224 0,-2 2-48 16,0-1-16-16,-1 1 0 0,1 1-176 0,-3-2 0 16,1 1 0-16,-1-1 0 0,1-1 0 0,-1 1 0 15,0-3 0-15,2-3 0 0,-1 0 0 0,0-2 0 16,1 0 0-16,0-2 0 0,1-3-224 0,0 0 80 0,2-2 16 0,0 0 0 16,0-2-128-16,0-2 0 0,0 0-16 15,0 0 0-15,0 0 272 0,0 0-128 0,0 0 128 0,0 0 0 16,51-2 0-16,-51 2 0 0,0 0 0 0,0 0 0 15,0 0 208-15,58-4-48 0,-58 4-16 0,0 0 0 16,0 0 64-16,53 6 16 0,-53-6 0 0,0 0 0 16,45 12-16-16,-45-12 0 0,0 0 0 0,46 13 0 15,-46-13-208-15,0 0 144 0,0 0-144 0,45 16 128 16,-45-16-128-16,0 0 0 0,0 0 0 0,0 0 0 16,0 0-208-16,46 7-32 0,-46-7 0 0,0 0 0 31,0 0-592-31,0 0-112 0,0 0-16 0,0 0-16 0,0 0-480 0,0 0-80 15,0 0-32-15,0 0-16224 0</inkml:trace>
  <inkml:trace contextRef="#ctx0" brushRef="#br0" timeOffset="126652.25">29643 12201 4607 0,'0'-2'400'0,"-2"-1"-400"16,2 2 0-16,0 1 0 0,-1 0 3008 0,0 0 528 16,0-2 112-16,-1-2 0 0,0 0 528 0,-2 2 112 0,2-2 0 15,-1-1 16-15,2 4-1952 0,1-3-400 0,0 4-80 0,0 0-16 16,0 0-1024-16,0 0-192 15,0 0-64-15,0 0 0 0,0 0-160 0,57-12-32 0,-57 12-16 0,0 0 0 16,57-11-96-16,-57 11-16 0,0 0 0 0,64-8 0 16,-64 8-128-16,0 0-128 0,63-3 192 0,-63 3-192 15,0 0 128-15,51 0-128 0,-51 0 0 0,0 0 0 16,0 0 0-16,43 9 0 0,-43-9 0 0,0 0 0 16,16 19 128-16,-12-13-128 0,0 4 0 0,-2 0 0 15,-1-1 896-15,2 2 128 0,-1 0 32 0,1-1 0 16,-1 2-1648-1,1-2-336-15,-1 0-64 0,2-1-16 0,-3-2 1632 0,3-1 320 0,1 3 64 0,0-3 16 0,-5-6-832 0,0 0-192 16,0 0 0-16,0 0 0 0,32 16 0 0,-32-16 0 16,0 0 0-16,0 0 0 0,0 0 0 0,0 0 0 15,0 0 0-15,0 0 0 16,46-25-1296-16,-46 25-160 0,0 0-16 16,0 0-16-16,16-35 736 0,-16 35 160 0,0 0 16 0,10-29 16 15,-10 29-416-15,0 0-96 0,0 0-16 0,11-30 0 16,-11 30-976-16,0 0-208 0</inkml:trace>
  <inkml:trace contextRef="#ctx0" brushRef="#br0" timeOffset="127504.14">30392 12233 7359 0,'-4'-2'656'0,"1"1"-528"16,0 1-128-16,2 0 0 0,1 0 1664 0,-1 0 320 16,-2 0 48-16,-1 0 16 0,1-3 1248 0,-1 1 256 15,2 2 48-15,2-1 16 0,1 1-608 0,-1 0-128 16,0 0-32-16,0 0 0 0,0 0-1472 0,0 0-288 15,48 6-64-15,-48-6-16 0,0 0-368 0,0 0-80 16,61 3-16-16,-61-3 0 0,0 0-96 0,0 0-32 16,63-2 0-16,-63 2 0 0,0 0-160 0,0 0-48 15,60 2 0-15,-60-2 0 0,0 0-208 0,0 0 144 16,0 0-144-16,48 9 128 0,-48-9-128 0,0 0 0 16,10 16 0-16,-8-10 0 0,-2 2 0 0,-2 2 0 15,0 1 0-15,-2 2 0 0,0 4 0 0,0-1 0 16,-1 5-128-16,-2-3 128 0,1 4-256 0,0 2 32 0,-1 4 0 0,-2 3 0 15,2-2-48-15,0 2-16 0,0-2 0 0,1 2 0 16,1-2 32-16,0 2 0 0,0-5 0 0,2-2 0 16,1 0 256-16,1-3-192 0,-1 1 192 0,1-3-160 15,1-3 160-15,0 0 0 0,0 0 0 0,1-1 0 16,-1 1 0-16,2-4 0 0,-1 2 0 0,0 1 0 16,0-4 0-16,1 0 0 0,0 1 0 0,-1-2 128 15,2 0-128-15,-2-1 0 0,0 1 128 0,2-1-128 16,-2-2 0-16,0 0 0 0,0 2 0 0,-1-3 128 15,2-2-128-15,-1 1 0 0,-1-1 0 0,0 1 0 16,1 2 0-16,-1-6 0 0,1 4 0 0,-1-4 0 0,0 1 128 0,2 1-128 16,-2 1 128-16,0-3-128 0,1 1 0 0,-1-2 144 15,0 3-144-15,0-2 0 0,0 2 128 0,0-3-128 16,0 2 0-16,-1-2 0 0,1 1 128 0,-2 2-128 16,2-3 0-16,-1 0 0 0,0 2 0 0,0-2 0 15,-1 1 128-15,0-1-128 0,1 3 0 0,-2-3 160 16,0 0-160-16,-2 0 128 0,1 0 48 0,-1 0 0 15,-1-3 0-15,-3 2 0 0,1-1 80 0,-5-1 0 16,0 0 16-16,-1-1 0 0,-2 1 48 0,0 0 0 16,-3 0 0-16,2 2 0 0,-2 1-160 0,3 0-32 15,0 1 0-15,1 3 0 0,3 1-128 0,2 1 0 16,1 0 0-16,2 2 0 0,1 0 0 0,2 0-192 16,3 0 64-16,2-1-13840 15,2 0-2768-15</inkml:trace>
  <inkml:trace contextRef="#ctx0" brushRef="#br0" timeOffset="138172.79">10674 16968 18431 0,'-1'0'1632'16,"1"0"-1312"-16,0 0-320 0,0 0 0 0,0 0 2304 0,1 0 384 15,1-2 64-15,1 2 32 0,3-3-144 0,1 0-16 16,2 2-16-16,1-2 0 16,-10 3-1296-16,0 0-256 0,36-6-48 0,-36 6-16 15,0 0-464-15,43-4-80 0,-27 4-32 0,-1 4 0 16,-3-2-112-16,1 2-32 0,2 0 0 0,-1 2 0 16,3 3-272-16,-3-3 0 0,1 1 0 0,-2-1 0 0,-4 1 0 0,1-1-272 15,0-4 16-15,-1-1 16 16,-2-1-1216-16,0-1-240 0,-1-1-48 0,-1-2-15648 15</inkml:trace>
  <inkml:trace contextRef="#ctx0" brushRef="#br0" timeOffset="138424.73">10739 17076 3679 0,'0'1'320'0,"0"-1"-320"0,2 0 0 0,-2 3 0 16,1-3 3072-16,0 0 528 0,2 2 112 0,0-1 32 16,2 2 864-16,1-1 160 0,2 2 32 0,-1-4 16 15,2 3-2448-15,0-3-512 0,-1 1-80 16,2 1-32-16,-1 1-1072 0,1 0-224 0,0 4-32 0,0-1-16 16,-2-2-144-16,1 2-48 0,2 0 0 0,1-2 0 15,2 2-208-15,0-4 0 0,-2 2 128 0,1-2-128 16,1-4 0-16,-14 2-288 0,0 0 64 0,0 0-18720 15</inkml:trace>
  <inkml:trace contextRef="#ctx0" brushRef="#br0" timeOffset="138905.54">11144 16820 6447 0,'-8'1'576'0,"5"2"-576"0,-1-3 0 0,1 2 0 0,1-2 3536 0,1 0 608 16,0 1 112-16,-2 2 32 0,1-1 64 0,-2 0 32 16,3 0 0-16,2 1 0 0,1-2-2640 0,3 1-528 15,1 1-96-15,2 0-32 0,1-3-432 0,-1 2-80 16,2 6-32-16,1-1 0 0,-1-1-112 0,1 1-32 16,2 2 0-16,-3-1 0 0,-3-4-144 0,2 4-16 15,3 3-16-15,0-1 0 0,-1-1-224 0,3 0 144 16,0 4-144-16,0-4 128 0,0 1-128 0,-2 0 0 0,2 3 0 0,-2-5 0 15,-2 0 0-15,0 0 0 0,-1-2 0 0,-2 1 0 16,1-4 0-16,-2 4 0 0,0-4 128 0,-2 0-128 16,-2-2 0-16,1-1 0 0,-3 2 144 0,0-2-144 15,1 0 160-15,-2 0-32 0,-1 3-128 0,1-3 192 16,-1 0 64-16,-1 1 0 0,0 2 0 0,-1-1 0 16,0 2-32-16,0-3 0 0,1 4 0 0,-2-1 0 15,0 2-96-15,0-2 0 0,0 2-128 0,-1 0 192 16,-2 0-32-16,1 3-16 0,-2-2 0 0,-1 3 0 15,1 1 48-15,-4-1 16 0,2 0 0 0,-1 0 0 16,-1 2-64-16,1-3-16 0,1 3 0 0,1-2 0 0,1 0-128 0,1-1 0 16,0 1 0-16,1-3 0 15,-1 2 0-15,1-2 0 0,2 2 0 0,-1-1 0 0,1-1 0 16,1-4 0-16,2 1 0 0,-1-4 0 0,1 3-384 0,0-3 64 16,2 0 0-16,2-3 0 15,1-3-784-15,1-2-160 0,-4 8-16 0,0 0-12544 16,0 0-2496-16</inkml:trace>
  <inkml:trace contextRef="#ctx0" brushRef="#br0" timeOffset="139631.14">11836 16858 4607 0,'0'-6'400'0,"0"2"-400"16,2 4 0-16,-2 0 0 0,1 0 1840 0,-2 0 272 16,3-3 64-16,-1-3 16 0,2-1 1536 0,-1 1 304 15,-1 1 64-15,1 4 16 0,-1 1-832 0,-1 4-160 16,1-2-48-16,-1 2 0 0,0 2-1632 0,0 0-336 15,0 4-64-15,-1 0-16 0,1 2-480 0,-1 3-96 16,-1 1-32-16,0 3 0 0,-1 7-96 0,1 5 0 0,-2-3-16 0,2 1 0 16,-1-6 720-16,1-1 128 0,-1-1 48 0,2-1 0 15,-1-1-960-15,-1-1-240 0,2-2 0 0,-2 0 0 16,1 1 0-16,0-3 0 0,0-1 0 0,2-2 0 16,0 0 0-16,2-5 0 0,-1 2 0 0,1-2 0 31,2-2-896-31,1-2-112 0,1 0-16 0,-1-2-16 0,2 0 816 0,2-2 224 0,2 2 0 0,-11 0 0 0,0 0 0 0,0 0 0 15,50-20 0-15,-50 20 0 0,0 0 0 0,43-8 0 16,-43 8 160-16,0 0-160 16,52-9 192-16,-52 9-48 0,33-4-16 0,-15 4 0 15,-18 0-128-15,0 0 0 0,44-10 0 0,-44 10 0 16,0 0 0-16,0 0 0 0,50-8 0 0,-41 6 0 16,0 0-720-16,-3-4-128 0,1 2-32 15,-7 4-18592-15</inkml:trace>
  <inkml:trace contextRef="#ctx0" brushRef="#br0" timeOffset="139905.8">11867 16748 12143 0,'-6'9'256'0,"4"-9"64"0,-1 0 16 0,2 0 16 0,0 0-352 0,1 2 0 15,1-2 0-15,0 0 0 0,2-2 4032 0,1 2 720 0,4 2 160 0,-1 2 16 16,3-8-1616-16,-10 4-336 16,0 0-64-16,0 0-16 0,58-18-1808 0,-58 18-352 0,0 0-80 15,52-12-16-15,-52 12-320 0,0 0-64 0,50-23 0 0,-50 23-16 16,0 0-240-16,48-15 0 0,-48 15 0 0,0 0 0 16,0 0 0-16,47-19 0 0,-40 15-128 0,-2 1 128 31,0 1-816-31,-2 2-48 0,-1 2-16 0,-2-2-17472 0</inkml:trace>
  <inkml:trace contextRef="#ctx0" brushRef="#br0" timeOffset="140112.19">11867 16959 13583 0,'-7'3'288'16,"3"1"64"-16,2-2 16 0,0-2 32 0,2 0-400 0,0 0 0 0,2 0 0 0,-1 0 0 0,1 0 3776 0,4 0 688 15,2 0 128-15,1 0 16 0,2-5-1744 0,-11 5-368 16,0 0-64-16,0 0 0 0,53-26-1648 0,-53 26-320 16,0 0-64-16,51-22-16 0,-51 22-384 0,0 0 0 15,0 0 0-15,59-32 0 16,-59 32-448-16,0 0-128 0</inkml:trace>
  <inkml:trace contextRef="#ctx0" brushRef="#br0" timeOffset="140667.63">12576 16621 19343 0,'-10'2'848'0,"5"0"192"0,-1 0-832 0,1-2-208 0,1 1 0 0,0-1 0 15,-1 0 2736-15,-3 0 496 0,-6 3 96 0,-3-3 32 16,-2-3-896-16,2 3-176 0,2 0-48 0,2 3 0 15,0-3-1344-15,3 0-288 0,-1 0-48 0,1 2-16 16,3 0-192-16,1 2-32 0,-2-2-16 0,3 0 0 0,0 1 96 0,2 0 32 16,0-3 0-16,1 2 0 15,0 0-64-15,1 1-16 0,0-3 0 0,1 0 0 16,1 3-64-16,-1 0-16 0,3 0 0 0,-1 0 0 16,2 1-144-16,0-1-128 0,1 2 144 0,-1 3-144 0,1 0 0 0,2-1 0 15,-1 2 0-15,0 1 0 16,3 3 0-16,-2 0 0 0,0 3 0 0,1 2 0 0,-2-2 0 0,0 2 0 15,-1 5 0-15,-1-1 0 0,-2 1 0 0,1-2 0 16,-2-2 0-16,-1-2 0 0,0 10 0 0,-2 2 0 16,-3 1 0-16,1-2 0 0,-1-1 0 0,0-5 0 15,-2 2 0-15,-1-3 0 0,0-1 0 0,-1-2 0 16,1-2 0-16,1-1 0 0,2-2 0 0,-1-4 0 0,0 1 0 0,1-3 0 16,1-4 0-16,0 2 0 0,2-1 0 0,1-3 0 15,-1 2 0-15,2-1 0 16,0-2 0-16,2 1 0 0,-1 2 0 0,1-3 0 15,1 2 0-15,1 0 0 0,-1 2 0 0,2 0 0 16,1-1 0-16,1 0 0 0,0 1 176 0,2 2-176 16,3-2 192-16,0 1-192 0,0 1 192 0,1-2-192 0,2-1 192 0,1 4-192 15,0-4 128-15,-1 2-128 0,1-3 0 16,-2 0 0-16,0 1 0 0,-1-2 0 0,-1 1 0 0,-1-2 0 16,0 0 0-16,-1 0 0 0,-1 1 0 0,0-2 0 15,-2 1-656 1,0-3-96-16,0 0-16 0,0-1 0 15,-1-2-576-15,-6 6-112 0</inkml:trace>
  <inkml:trace contextRef="#ctx0" brushRef="#br0" timeOffset="141104.61">12750 16842 8287 0,'0'0'736'0,"0"-2"-592"16,-1 1-144-16,1 1 0 0,0 0 3296 0,0 0 624 16,1-3 128-16,-1 1 32 0,1 0-176 0,1 2-48 15,0 0 0-15,-1 2 0 0,1 3-2000 0,-2-2-384 16,1 3-96-16,-1-2-16 0,0 5-528 0,-1-2-128 16,1 6 0-16,-2-3-16 0,1 1-224 0,-1-1-32 15,0-4-16-15,1 1 0 0,-1 5-224 0,-2 1-32 16,-1 3-16-16,0 2 0 0,1 1-144 0,-1-2 0 15,0 2 0-15,0-3 128 0,2 1-128 0,-1-1 0 0,0 0 0 16,1-3 0-16,0 0 0 0,1 0 0 0,2-3 0 16,-2-2 0-16,2 0-128 0,0-2 128 0,2-1 0 0,-1-1 0 15,3-1 0-15,-1-3 0 16,0 0 0-16,1 0 0 0,2-3 0 0,1 0 0 0,2-1 0 0,-1 1 0 16,5-3 144-16,-1 1-144 0,-12 5 160 0,0 0-160 15,43-17 176-15,-43 17-176 0,33-6 192 0,-19 5-192 16,2 2 176-16,-2-1-176 0,-2 3 160 0,0-3-160 15,0 3 0-15,-2 0 128 0,-1 1-128 0,-1-1 0 16,-2 2 0-16,2-3 0 0,-2 3 0 0,0-4 0 31,0 1-752-31,-1-2-32 0,0 0-16 0,-2 0 0 0,-1-2-416 16,-1-2-96-16,1 2-16 0,-1-2-17008 0</inkml:trace>
  <inkml:trace contextRef="#ctx0" brushRef="#br0" timeOffset="141972.53">12943 16662 15711 0,'0'-3'704'0,"-1"1"128"0,1 1-656 0,-1 1-176 0,1 0 0 0,0 0 0 16,0 0 2640-16,0 0 496 16,-2 0 112-16,2 1 16 0,2 1-112 0,0 1-16 15,0-2 0-15,2 1 0 0,1 1-1808 0,1 1-368 16,0 2-80-16,2-4-16 0,1 2-256 0,-1 0-48 0,2-1-16 16,0 0 0-16,0-1-160 0,1 5-16 0,0-3-16 15,0 1 0-15,-1-1-160 0,0 0-16 0,1 5-16 16,-1-3 0-16,1 1-160 0,0-1 0 0,-1-1 144 0,-1 1-144 15,0-2 0-15,-2-1 0 0,0-3 0 0,-2 1 0 16,2 8 0-16,-3-3 0 0,1 0 0 0,-1-2 128 16,-1-7-128-16,-1 6 0 0,1 0 0 0,-2 1 0 15,1-2 128-15,-2 1-128 0,1 3 160 0,-1-2-160 16,0 2 192-16,0-2-48 0,2 2-16 0,-2-4 0 16,0 2 0-16,1 0-128 0,-1 4 192 0,0 2-64 15,1 3-128-15,0-3 192 0,1-7-192 0,-2 2 192 16,2-1-192-16,-1 2 128 0,1 0-128 0,-1 1 128 0,3 0-128 0,-2 2 0 15,0-3 0-15,0 1 128 0,0 2-128 0,1 3 0 16,-1 1 0-16,1 0 128 0,-1 6-128 0,1-1 128 16,-1 0-128-16,-1-1 128 0,2-1-128 0,-1 0 0 15,-1-4 0-15,2 1 0 0,-1-2 0 0,0 1 0 16,0 1 0-16,1-1 0 0,-2-3 0 0,0 1 0 16,0-1 0-16,1 0 0 0,-2 1 0 0,0-3 0 15,1 2 0-15,-1 0 0 0,0-2 0 0,0 2 0 16,-1 1 0-16,1 2 0 0,-2-2 0 0,2 0 0 0,-1-1 0 0,1-2 0 15,0-1 0-15,0-1 0 0,0-4 0 0,0 2 0 16,0 3 0-16,0-2 0 16,0-2 0-16,1 2 0 0,1-2 0 0,-2-2 0 15,0 2 0-15,0 0 0 0,0-2 0 0,0 3 0 16,0-3 0-16,0 0 0 0,0 3 0 0,0 1 0 0,0-2 0 0,0 0 0 16,0 0 0-16,0 1 0 0,-2 0 144 0,1 0-144 15,0-2 144-15,0 1-144 0,1-2 192 0,-3 0-192 16,2 3 176-16,0-3-176 0,-1 0 160 0,0 0-160 15,1-3 144-15,-1 3-144 0,0-2 128 0,-2 1-128 16,2-2 0-16,-1 0 128 0,0 3-128 0,-2-3 0 16,0 3 144-16,-1-2-144 0,-2 0 160 0,2 2-160 0,-1 0 144 0,-1-2-144 15,1 2 128-15,-3 0-128 0,1 0 0 0,0 0 0 16,2 2 128-16,-2 0-128 16,0 0 0-16,-1 2 0 0,0 1 0 0,0-2 0 15,1 1 0-15,2 2 0 0,-1 1 0 0,1-4 0 16,0 3 0-16,-1 3 0 0,-1-3-144 0,2 0 144 15,0 1-544-15,0-4-48 0,2-1-16 16,1-2 0-16,1-2-608 0,1-1-112 0,3-6-16 0,-1 9-18400 16</inkml:trace>
  <inkml:trace contextRef="#ctx0" brushRef="#br0" timeOffset="142638.77">13532 17009 7359 0,'-5'0'656'0,"2"-2"-528"15,-1-2-128-15,3 2 0 0,0 2 1536 0,1-3 288 0,-1 2 48 0,0-2 16 16,-1 0 1456-16,0-1 304 16,1-1 48-16,-1 1 16 0,2 4-800 0,-1 0-160 0,4 3-16 15,-1 0-16-15,3 4-1472 0,0-1-288 16,2 0-64-16,2 1-16 0,1 2-480 0,1-3-80 0,-1 0-32 0,1 1 0 15,3-4-112-15,-1 0-32 0,1 1 0 0,-2-4 0 16,2 0-144-16,-2-3 0 0,1 2 144 0,-2-2-144 16,0 1 0-16,-1 1 0 0,0-2 0 0,-2 1 0 15,0 0 0-15,-1 0 0 0,-1 0 0 0,-1 0 0 16,0 0-128-16,-1 2-64 0,-2 0 0 0,0 0 0 16,-1 0-1376-1,-1-3-288-15,0 3-48 0,-1 0-14608 0</inkml:trace>
  <inkml:trace contextRef="#ctx0" brushRef="#br0" timeOffset="142960.66">13556 17086 11631 0,'0'0'256'0,"0"0"48"0,0 0 16 0,0 0 0 0,0 0-320 0,0 0 0 15,0 0 0-15,0 2 0 0,0 0 3408 0,0 3 624 16,0-2 112-16,2 3 16 0,-1 1-1424 0,-1-1-304 16,1 0-48-16,0 0-16 0,2 2-944 0,-1-2-192 15,1 0-32-15,-1-2-16 0,2-1-592 0,0 0-112 16,1-1-32-16,-1-2 0 0,4 2-224 0,-1-4-48 16,1 2-16-16,2 0 0 0,0 0-160 0,1 0 160 15,0 0-160-15,-1 0 160 0,1 0-160 0,-1 0 0 0,1 0 0 0,-1 0 0 16,0 0 0-16,1 0 0 15,-1-2 0-15,1 1 0 16,-3-2-544-16,1-1-96 0,-2 2 0 0,1-4-17328 0</inkml:trace>
  <inkml:trace contextRef="#ctx0" brushRef="#br0" timeOffset="144883.8">14095 17098 1839 0,'-2'0'160'0,"1"1"-160"0,0 1 0 0,-1-1 0 0,1-1 864 0,0 0 144 15,-2 0 16-15,0 2 16 0,-1-2 1408 0,-2 4 288 16,1-1 48-16,0-2 16 0,0 1 208 0,2 1 32 15,1 1 16-15,1-4 0 0,1 2-432 0,2-2-64 16,1 0-32-16,2-2 0 0,0-2-1280 16,-1 1-256-16,4-3-48 0,-2 2-16 0,2-2-480 0,-8 6-112 15,0 0-16-15,0 0 0 0,0 0-144 0,0 0-48 16,0 0 0-16,0 0 0 0,0 0-128 0,0 0 160 16,44-26-160-16,-42 30 160 0,1 2-160 0,-1 2 0 15,1-2 0-15,-2 6 0 0,2 3 0 0,-1 1 0 16,-1 3 0-16,1 3 0 0,-1 0-128 0,0 4-64 15,0 3-16-15,-1 1 0 16,2 0-240-16,-4-1-32 0,1-2-16 0,0-5 0 16,0-6-16-16,-2 0 0 0,1 0 0 0,-2 4 0 0,-1 4 192 0,-4 2 16 0,1-4 16 0,-1-4 0 15,2-5 16-15,-1-2 0 0,1-5 0 0,-1-4 0 16,2-2 272-16,0-6 128 0,1-1-128 0,1-4 192 16,2-3 272-16,-1-4 48 0,3 18 16 0,0 0 0 15,0-63 96-15,0 63 16 0,3-61 0 0,-3 61 0 16,5-61-128-16,-5 61-32 0,8-57 0 0,-8 57 0 15,0 0-176-15,17-71-48 0,-17 71 0 0,0 0 0 16,21-51-80-16,-21 51-32 0,0 0 0 0,0 0 0 16,27-61-16-16,-27 61 0 0,0 0 0 0,0 0 0 15,31-49-128-15,-31 49 0 0,0 0 0 0,0 0 128 0,0 0-128 0,42-46 0 16,-42 46 0-16,0 0 0 0,0 0 0 0,0 0 0 16,0 0 0-16,38-6 0 0,-33 10 0 0,0 3 0 15,0 2 0-15,-1-1 0 0,-2 4 0 0,1-1 0 16,-2-1 0-16,0 0 0 0,-1-1-144 0,0 3 144 15,0-3 0-15,-1 1 0 0,0 3-256 0,-2-1 64 16,1 0 16-16,-2-2 0 0,0 3 16 0,0-3 0 16,-1-1 0-16,-1-2 0 0,0 1 160 0,0 0 0 15,0-2 0-15,0 0 0 0,-1 0 0 0,1-3 0 16,1 0 0-16,2-3 0 0,0 2 240 0,2-2-32 16,0 0 0-16,1-2 0 0,-2 2 80 0,4-3 16 15,0 0 0-15,2 1 0 0,1-2-96 0,0 0-16 16,2-1 0-16,-7 5 0 0,0 0-32 0,0 0-16 15,0 0 0-15,48-17 0 0,-38 15 0 0,0 4 0 0,1-2 0 16,-1 0 0-16,1 4-144 0,0-4 0 0,1 2 144 16,-3 0-144-16,0 0 0 0,0-2 0 0,-1 1 0 0,1-1 0 31,-2-1-512-31,0-1-64 0,0-2 0 0,-1 0-16 16,0 2-816-16,-2-5-144 0,0 4-48 0,-2-3-15936 0</inkml:trace>
  <inkml:trace contextRef="#ctx0" brushRef="#br0" timeOffset="145510.31">14649 17048 13823 0,'-1'0'1216'16,"0"1"-960"-16,0 1-256 0,1-2 0 15,1 3 1840-15,0-3 320 0,-1 3 64 0,1 0 16 0,2 1 224 0,2-1 48 16,1 0 16-16,1-2 0 0,2-1-800 0,0 0-144 15,-1-1-48-15,1-3 0 0,2 2-560 0,0-1-112 16,-1 2-32-16,0-2 0 0,1 3-368 0,2-2-80 16,-2 4 0-16,0-2-16 0,0 3-368 0,-1-2 144 15,0 2-144-15,-3 0 0 0,-1 0 0 0,-1-1 0 16,2 0-240-16,-3 0-11840 16,1-2-2368-16</inkml:trace>
  <inkml:trace contextRef="#ctx0" brushRef="#br0" timeOffset="145732.76">14790 16959 1839 0,'-2'0'160'0,"1"0"-160"0,1-3 0 16,0 3 0-16,-2 0 2256 0,2 3 432 0,0-3 64 0,0 1 32 16,0 1 1328-16,0 2 272 0,-1 2 48 0,2 0 16 15,-1 3-1696-15,0-2-320 0,2 2-80 0,-1 2-16 16,0 0-1104-16,0 2-208 0,1 0-64 0,-1 0 0 15,0-1-480-15,0 0-96 0,1-1-32 0,-2 1 0 16,1 0-352-16,0-1 0 0,-1 1 0 0,1-2 0 16,-1 2-240-16,0-3-112 0,2 1-32 0,-2-4 0 15,0 1-1552 1,0-1-320-16,1 0-64 0,0 0-12960 0</inkml:trace>
  <inkml:trace contextRef="#ctx0" brushRef="#br0" timeOffset="146152.39">15158 16877 11167 0,'1'-3'240'0,"0"2"48"0,0-1 16 0,-1-1 16 0,2 2-320 0,-1-1 0 16,0-2 0-16,2-2 0 0,-3 6 3216 0,0 0 576 16,0 0 112-16,0 0 32 0,0 0-880 0,0 0-176 0,0 0-48 0,0 0 0 15,0 0-1152-15,-8-19-224 0,3 22-48 16,0 0-16-16,-1 3-768 0,-1-2-160 0,-1 0-16 0,1 1-16 16,-2 1-48-16,0 0-16 0,1 2 0 0,0-2 0 15,1 2-80-15,0 2-16 0,0 3 0 0,1-3 0 16,0 2-96-16,1 0-32 0,1 4 0 0,1 0 0 15,0 3-144-15,1-3 192 0,-1 3-192 0,3 0 192 0,0 0-192 0,0-5 0 16,1 0 0-16,3-1 0 16,0-1 0-16,1 2 0 0,1-2 0 0,1 1 0 15,2-1 0-15,0-2 0 0,2 0 0 0,-2-2 0 16,0-4 0-16,1 6 0 0,3 8 0 0,-2-1 0 16,0-5-384-16,0 0 32 0,0 1 16 0,-1-6 0 15,0-1-336-15,-1-3-64 0,-1-3-16 16,-2-3-11792-16,1-3-2368 0</inkml:trace>
  <inkml:trace contextRef="#ctx0" brushRef="#br0" timeOffset="146430.03">15307 16889 911 0,'2'0'0'0,"-1"-2"0"16,0 2 0-16,-1 0 0 0,1 0 2976 0,-1 0 512 15,1 0 96-15,1 2 32 0,0 4 1072 0,2-2 224 16,-2 2 32-16,1 2 16 0,-1 0-2096 0,0 2-432 16,0 3-64-16,-1 2-32 0,2 1-1360 0,-2 3-272 15,1 4-48-15,1-2-16 0,-2 1-176 0,0-2-32 0,1-1-16 0,-2 0 0 16,0 0-160-16,0-1-48 0,0 1 0 0,-2-2 0 16,2-2-208-16,0-2 0 0,-1 0 0 0,1-1 0 15,0-3-160-15,0 1-80 0,0 0-16 0,0-4 0 31,0 2-352-31,0-4-80 0,0 2-16 0,0 1 0 16,1-4-864-16,1 0-176 0</inkml:trace>
  <inkml:trace contextRef="#ctx0" brushRef="#br0" timeOffset="146998.58">15572 17098 4607 0,'-5'6'400'0,"2"-2"-400"0,1-1 0 0,0-3 0 0,0 0 1024 0,1 0 128 0,1 0 32 0,-1 0 0 16,-2 0 1600-16,2 0 320 0,0 0 64 0,1-3 16 16,0 1-112-16,0 0-32 0,4-1 0 0,-2 0 0 15,2 0-736-15,1 0-160 0,0 3-32 0,1-2 0 16,0 2-1056-16,0 0-224 0,2 0-32 0,-1 2-16 15,-1-2-304-15,3 0-64 0,0 3-16 0,0-3 0 0,0 1-208 0,0-2-32 16,-1 2-16-16,2-1 0 0,1 0-144 16,-1-1 0-16,0-2 0 0,0 1 0 0,0 0 0 15,-1 0-144-15,1-2 144 0,-2 2-208 16,-8 2-416-16,0 0-80 0,0 0 0 0,0 0-17808 16</inkml:trace>
  <inkml:trace contextRef="#ctx0" brushRef="#br0" timeOffset="147718.64">15949 17114 3679 0,'1'3'320'0,"-1"-3"-320"0,0 0 0 0,0 0 0 16,0 1 3168-16,0-1 560 0,0 0 112 0,0 0 32 15,2-1 560-15,-2 1 112 0,1-3 32 0,0 0 0 16,0-2-2288-16,0 0-464 0,1 0-96 0,0 1 0 16,2-2-1088-16,-2-3-224 0,2 3-32 0,-1 1-16 15,0 0-128-15,1 1-32 0,0-2 0 0,-1-1 0 16,0 2-80-16,1 1 0 0,-1 4-128 0,0-2 192 16,-1 2-192-16,1 2 0 0,-1 1 0 0,2 2 0 15,-2 1 0-15,1 2-208 0,-1 2 32 0,1 3 16 16,-2 2-400-16,1-2-80 0,0 6 0 0,-2-1-16 15,2 5-992 1,-2-1-192-16,0 0-32 0,0 3-16 0,-2 1-352 16,-1 0-80-16,0 1-16 0,-2-4 0 0,0-2 1248 0,-2-1 256 0,1 1 64 15,1-5 0-15,0-3 1280 0,0-3 272 0,0-3 48 0,-1-2 16 0,3-4 240 0,-2-2 64 16,1-5 0-16,0-4 0 0,3 1-352 0,1 9-64 16,0 0-16-16,-1-51 0 0,1 51 304 0,0 0 64 15,6-63 16-15,-6 63 0 0,0 0 0 0,10-71 0 16,-10 71 0-16,0 0 0 0,15-68-432 0,-15 68-96 15,0 0 0-15,17-63-16 0,-17 63-240 0,0 0-32 16,0 0-16-16,22-60 0 0,-22 60-128 0,0 0-16 16,0 0-128-16,0 0 192 0,0 0-192 0,37-42 176 15,-37 42-176-15,0 0 160 0,0 0-160 0,0 0 0 16,0 0 0-16,37-11 128 0,-32 14-128 0,0-3 0 0,0 2 0 0,0 2 0 16,0-2 0-16,0 3 0 0,-1 1 0 0,-2 1 0 15,1 1 0-15,-3-2 0 0,1 2-176 0,-2 0 176 16,1 1-160-16,-1-1 160 0,-2 1-192 0,-1 0 192 15,-1 0-224-15,0 1 64 0,-1 0 16 0,0-2 0 0,-1 2-16 16,-2 2 0-16,0-2 0 0,-1 3 0 16,1-2 32-16,-3 0 0 0,4-1 0 0,-1 0 0 15,2-4 128-15,1 0-128 0,1 0 128 0,1-3-128 16,4-3 128-16,0 0 0 0,2 0 0 0,2-3 0 16,1 0 0-16,2-4 192 0,1 2-32 0,-1 2-16 15,-7 3 128-15,0 0 32 0,0 0 0 0,0 0 0 16,45-26 16-16,-35 21 0 0,0 1 0 0,1 0 0 15,-1 4-128-15,1-2-32 0,0 2 0 0,-1 2 0 16,-2-2-160-16,1 3 0 0,-2 1 0 0,1-3 128 16,-1 1-256-16,-1 1-64 0,-1-3-16 0,-1 0 0 15,1 0-912-15,-1-3-176 0</inkml:trace>
  <inkml:trace contextRef="#ctx0" brushRef="#br0" timeOffset="148315.87">16309 16884 6447 0,'1'0'576'0,"0"0"-576"15,1-1 0-15,-2 1 0 0,0 0 1680 0,1-2 240 16,1-1 32-16,2 2 16 0,2-3 1472 0,2 2 288 16,-1-2 64-16,-1 2 16 0,-1 2-880 0,3 0-176 15,-1 2-48-15,2 4 0 0,2 2-1296 0,0-2-272 16,-2 0-48-16,-1 3-16 0,5 4-640 0,-1 2-128 15,-1 2-32-15,1 4 0 0,-3-2-112 0,0 3-32 16,-1-4 0-16,-1 4 0 0,-1 0-128 0,-3-1 128 16,1 1-128-16,-4 1 128 0,1 5-128 0,-3-6 0 15,-1 1 0-15,1-5 128 0,0 1-128 0,-3-1 0 16,0 4 0-16,-2-5 0 0,3-1 0 0,-3-3 0 0,1 0 0 16,0-1 0-16,0-3 0 0,-2-3 0 0,1 0 0 15,0-2 0-15,-1-1-192 0,3 0 192 0,0-3-160 0,2-3 160 16,-1 3-208-16,1-3 48 0,1-1 16 0,-1-2 0 31,2 0-416-31,0-1-80 0,0-2 0 0,1-3-17216 0</inkml:trace>
  <inkml:trace contextRef="#ctx0" brushRef="#br0" timeOffset="153443.34">16876 16716 12895 0,'-4'3'1152'0,"0"-3"-928"15,1 0-224-15,1 3 0 0,1 0 896 0,1-3 128 16,-2 0 16-16,0 1 16 0,-2 4 1120 0,0 0 208 16,1 4 48-16,-1-1 16 0,2 3-912 0,0-4-176 15,0-9-32-15,-1 2-16 0,1-2-416 0,-1 1-64 16,-1-2-32-16,-1 4 0 0,-2 4 160 0,1-1 48 16,1 0 0-16,-1 4 0 0,-1 5-192 0,-4 0-48 0,-1 2 0 0,3-2 0 15,1-7-416-15,-1 5-96 0,1 1 0 0,-1 4-16 16,3 2 0-16,1-2 0 0,3-4 0 0,-1-1 0 15,1 2-240-15,0 3 0 0,2 5 0 0,2 1 0 16,1 3 0-16,0-3 0 0,2 0 0 0,1 0 0 16,1 1 0-16,1-1 0 0,0 0 0 0,1-2 0 15,0 1 128-15,1-2-128 0,-2 0 0 0,1-3 144 16,1 3-144-16,-2-5 0 0,2 3 0 0,-1-1 0 16,1-2 0-16,0 0 0 0,-2-1 0 0,1-3 0 15,-1 0 0-15,-2-4 0 0,-3 0 0 0,1 0 0 0,1-5-176 0,1 2 48 16,-6-3 0-16,0 0 0 15,0 0-720-15,0 0-144 0,0 0-32 0,0 0 0 16,0 0-1360-16,41-47-288 16</inkml:trace>
  <inkml:trace contextRef="#ctx0" brushRef="#br0" timeOffset="153768.73">17094 16921 14735 0,'1'0'1312'15,"-2"0"-1056"-15,1 3-256 0,0-3 0 0,0 0 2288 0,-1 0 400 16,0 0 64-16,-1 1 32 0,1 4 528 0,0 0 96 16,0 1 32-16,1 0 0 0,1 3-1808 0,0 1-352 15,2 2-80-15,-2 1-16 0,3 0-480 0,-2 2-112 16,2 1-16-16,-1 0 0 0,1 3 16 0,1-1 0 15,-1 2 0-15,1 0 0 0,1 1-272 0,-2-1-64 0,1 1-16 16,-2 1 0-16,2 3-240 0,-1-5 0 0,1-2 0 0,-1-4 0 16,-1 1 0-16,1-3 0 0,-1-1 0 0,-1-2 0 15,-1-1 0-15,0-1 0 0,1 0 0 0,-2-5 0 16,0 2-192-16,0-1 192 0,-2-3-192 0,1-3 192 16,0 1-880-16,-4-2-64 0,1 0-16 15,1-2-12080-15,-2 0-2416 0</inkml:trace>
  <inkml:trace contextRef="#ctx0" brushRef="#br0" timeOffset="154385.57">17490 17102 7359 0,'-1'6'656'0,"-2"-3"-528"15,3-3-128-15,0 0 0 0,0 0 1184 0,0 0 208 16,-1 3 32-16,0 1 16 0,-1 1 944 0,2-1 192 16,2-1 48-16,0 0 0 0,2 1 0 0,1-4 16 15,-5 0 0-15,0 0 0 0,18 2-352 0,-9-1-80 16,0 4-16-16,-1-1 0 0,2-4-1168 0,-1 0-224 15,-9 0-48-15,0 0-16 0,28 6-320 0,-20-5-64 16,2 1-16-16,-3 1 0 0,0 1-192 0,1 2-144 16,0-3 192-16,0-2-192 0,-2 1 0 0,1-2 0 15,-7 0 0-15,0 0 0 0,0 0 0 0,0 0 0 16,0 0 0-16,0 0 0 16,41-26-736-16,-41 26-48 0,0 0-16 0,0 0-11568 15,0 0-2320-15</inkml:trace>
  <inkml:trace contextRef="#ctx0" brushRef="#br0" timeOffset="154685.25">17604 17043 7887 0,'-4'8'160'0,"1"-5"32"0,2 0 16 0,0 0 48 0,1-3-256 0,-1 1 0 0,1 2 0 0,-2 0 0 16,1 2 3744-16,0 3 704 0,1 0 144 0,-1-1 16 15,2-3-1504-15,-1 1-304 0,2-1-64 0,0-1-16 16,-1 0-1376-16,0-3-288 0,0 3-48 0,2-3-16 16,-2 1-464-16,-1 2-80 0,1-1-32 0,1-1 0 0,-1 2-160 0,0 0-16 15,0 4-16-15,0-1 0 0,1 0-224 0,0 3 0 16,-1 1 0-16,2-3 0 0,-1 5 0 0,1-3 0 16,-1 3-208-16,1-2 64 15,-1 0-752-15,1-1-160 0,-1-2-32 0,-1-3 0 16,2 2-880-16,-1-1-176 0,0-1-32 0,-1-2-16 15,0-2-464-15,0 1-96 0,-1 2 0 0,0-2-6928 16</inkml:trace>
  <inkml:trace contextRef="#ctx0" brushRef="#br0" timeOffset="155468.05">18060 17023 5519 0,'-1'-4'496'0,"1"4"-496"15,0-2 0-15,-2 2 0 0,2-2 1408 0,-1 1 176 16,0 0 32-16,-2-5 16 0,1 2 1568 0,-2-2 320 15,2 0 64-15,-1 2 16 0,2 4-528 0,0 0-128 16,1-3 0-16,-1 1-16 0,-1 2-1072 0,0 2-192 16,1 1-64-16,-1 1 0 0,2 2-896 0,-1 4-192 0,0 2-48 0,0 0 0 15,-2 5-176-15,3-1-32 0,-1 2-16 0,-2-2 0 16,2 4-112-16,-1 2 0 0,-1 1-128 0,2-1 192 16,1-4-192-16,-1 1 0 0,1-4 0 0,0-2 0 15,0 2 0-15,0-4 0 0,0 0 0 0,0-1 0 0,1-3 0 0,0 0 0 16,1 2 0-16,-1-7 0 15,0 3 0-15,-1-3-128 0,0 2 128 0,0-1 0 16,0-1 0-16,0-1 0 0,0-1 0 0,0 0 0 16,0 0 0-16,0 0 0 0,1 0 0 0,-1 3 0 15,1-1 0-15,2 2 0 0,-1 2 0 0,1-6 0 16,1-2 0-16,1-2 0 0,1 2 0 0,0 0 0 16,1 0 0-16,1-2 0 0,-8 4 0 0,0 0 0 0,32 0 128 15,-20 1 48-15,-1 2 0 0,2 1 0 0,0 1-32 0,-1-2 0 16,-4 3 0-16,2-2 0 0,1-1-144 0,0 0 0 15,-11-3 0-15,21 4 0 0,-13-2 0 0,-2 1 0 16,-6-3 0-16,0 0 0 16,17 1-448-16,-13 2-64 0,0-3 0 0,-2 0-12368 15,1 0-2480-15</inkml:trace>
  <inkml:trace contextRef="#ctx0" brushRef="#br0" timeOffset="155759.05">17962 16956 5519 0,'1'-4'240'0,"-1"2"64"0,0-2-304 0,0 2 0 0,0 2 0 0,0 0 0 0,2-3 2976 0,-1 2 544 16,1 1 96-16,3-3 32 0,1 1 464 0,3 1 112 15,1 1 0-15,0-3 16 16,-10 3-1904-16,0 0-384 0,39-6-80 0,-39 6-16 15,0 0-1104-15,44-4-240 0,-44 4-32 0,0 0-16 16,37-8-240-16,-37 8-48 0,27 0-16 0,-13 2 0 16,-14-2-160-16,0 0 0 0,32 0 0 0,-25 0 0 15,-1 0 0-15,-1 0 0 0,0 4 0 0,-2-2 0 16,-1-2-448-16,-1 3-64 0,1 1 0 0,-2-2-11856 16,0-1-2368-16</inkml:trace>
  <inkml:trace contextRef="#ctx0" brushRef="#br0" timeOffset="155974.86">18003 17076 2751 0,'-1'7'128'0,"1"-4"16"0,1-1-144 0,0-2 0 15,0 2 0-15,1 0 0 0,-1-2 2752 0,3 0 528 16,2 3 112-16,2-2 0 0,4 1 464 0,-3-1 96 0,-9-1 16 0,0 0 0 15,34-1-1984-15,-23-1-400 0,0 1-80 0,-11 1-16 16,0 0-1072-16,0 0-224 16,51-19-32-16,-51 19-16 0,0 0-336 0,43-16-64 15,-43 16 0-15,0 0-15120 0</inkml:trace>
  <inkml:trace contextRef="#ctx0" brushRef="#br0" timeOffset="156734.33">18519 16919 6447 0,'0'-1'576'0,"0"1"-576"16,1-3 0-16,-1 3 0 0,1 0 1344 0,-1 0 176 15,1-2 16-15,1-2 16 0,-2 4 864 0,0 0 160 16,0 0 48-16,0 0 0 0,0 0 256 0,0 0 48 0,0 0 16 0,0 0 0 16,0 0-480-16,-12-14-96 0,6 16 0 0,-2 0-16 15,0 1-1440-15,-2-2-272 0,0-1-64 0,0 2-16 16,-1 0-224-16,1 0-32 0,1-2-16 0,-1 3 0 16,1-3-80-16,0 3-16 0,3-3 0 0,1 3 0 15,3-3-16-15,-1 1-16 0,2-1 0 0,0 0 0 16,0 0-32-16,-1 2-128 0,4-2 192 0,-2 3-64 15,1 3-128-15,0-2 160 0,0 2-160 0,2 0 160 16,0 4-160-16,2-4 128 0,0 4-128 0,0 0 128 16,1 0-128-16,1 1 0 0,-2-1 144 0,0 0-144 15,0 0 0-15,-2 1 0 0,3 0 0 0,-1 1 0 16,-1 1 0-16,1-1 0 0,-3-2 0 0,2 2 0 0,-3 1 0 16,2 3 0-16,-2-4 0 0,0 4 0 0,1-3 0 0,-2 3 0 15,0-3 0-15,0 2 0 0,0-3 0 0,-2 5 0 16,1-5 0-16,1 4-128 0,-1-4-16 0,0 4 0 15,-2 0 0-15,1-1 0 0,-1-4-16 0,1 1 0 16,-1-5 0-16,1 2 0 0,-1-2 160 0,0-1-128 16,-1-1 128-16,0-5-128 0,2 1 128 0,-2 2 0 0,0-1 0 0,1 2-128 15,0-4 128-15,1 4 0 16,0-4 0-16,0 2 0 0,2 0 0 0,0 0 0 16,0 0 0-16,1 2 0 0,0-1 0 0,3-2 0 15,0 1 0-15,0 1 0 0,-1 1 0 0,2-3 144 16,3 1-144-16,-1 1 0 0,3-3 160 0,1 1-160 15,3 1 128-15,-3 1-128 0,0 1 0 0,0-4 128 16,0 2-128-16,2 2 0 0,-1-2 0 0,-2 2 0 0,-2-4 128 16,0 0-128-16,-2 1 0 0,0-1 0 15,-1 3 0-15,-1-6 0 16,-4 3-384-16,0 0-64 0,0 0-16 0,0 0-12576 0,0 0-2512 0</inkml:trace>
  <inkml:trace contextRef="#ctx0" brushRef="#br0" timeOffset="157284.45">18690 17029 12031 0,'0'0'256'0,"0"0"64"0,0 0 16 0,0 0 0 0,0 0-336 16,0 0 0 0,0 2 0-16,2 0 0 0,-1 3 3840 0,0 1 704 15,0 1 144-15,1 2 32 0,0-3-1744 0,1 4-352 16,-2-3-64-16,1 2 0 0,0-3-1360 0,0 0-272 16,-1 4-48-16,0 3-16 0,1-3-368 0,-2-1-80 15,0 3-16-15,0-2 0 0,0 2-112 0,-2-2-32 16,2 2 0-16,-2-2 0 0,1 0-112 0,0 0-16 0,-2 2-128 0,2 1 192 15,-2 0-192-15,2 0 0 0,0-1 0 0,0 0 0 16,1-2 0-16,0 2 0 16,0-5 0-16,0 1 0 0,2-4 0 0,-1 2 0 15,3-5 0-15,-1-1 0 0,0 3 0 0,1-6 0 0,-4 3 0 0,0 0 0 16,0 0 0-16,0 0 0 0,0 0 0 0,0 0 0 16,0 0 0-16,0 0 0 0,42-26 0 0,-42 26 0 15,0 0 0-15,0 0 176 0,0 0-48 0,38-13-128 16,-38 13 256-16,0 0-64 0,0 0-16 0,34 0 0 15,-34 0 0-15,0 0 0 0,29-3 0 0,-20 3 0 16,-9 0-176-16,0 0 128 0,27 3-128 0,-27-3 128 16,16 1-128-16,-8 4 0 0,0-1 0 0,-8-4 0 15,0 0 0-15,0 0 0 0,16 0 0 0,-14 0 0 16,0 0 0-16,-2 0 0 0,3 0 0 0,-3-3 0 16,0 3-512-1,-2-1-16-15,0 1-16 0,1-2 0 0,-2-2-464 0,1 1-80 0,-2 1-32 16,0-2-17248-16</inkml:trace>
  <inkml:trace contextRef="#ctx0" brushRef="#br0" timeOffset="158217.71">18955 16981 11967 0,'-6'3'528'0,"3"0"112"0,1-2-512 0,1 2-128 0,-1-3 0 0,4 0 0 16,-4 1 2016-16,1-1 368 0,1-1 80 0,-1 1 16 15,0-3 368-15,2 2 80 0,0-4 16 0,-1 5 0 16,0 0-864-16,0 0-160 0,0 0-48 0,0 0 0 15,0 0-848-15,0 0-160 0,39-36-32 0,-33 34-16 0,-1 2-352 0,1-3-64 16,0 6-16-16,0-3 0 0,0 2-96 0,2 2-32 16,-2-2 0-16,-1 0 0 0,0 3-128 0,2-4-128 15,0 1 144-15,-1 2-144 0,0-2 0 0,0-2 0 16,-1 2 0-16,0 0 0 0,1-2 0 0,-1 3 0 16,0-2 0-16,-1 1 0 0,1 1 0 0,-2-3 0 0,0 3 0 0,-1 0 0 15,2 1 0-15,-1-1 0 16,-1 1 0-16,-1 1 0 0,2 1 0 0,-2-2 0 15,1 0 0-15,-2-1 0 0,2 0 0 0,-1-1 0 16,0 2 0-16,-1-4 0 0,1 2 0 0,1 0 128 16,-2 0-128-16,0-2 0 0,0 4 0 0,0-2 0 0,0 1 0 0,-3-2 0 15,2 5 0-15,-2-3 0 0,2 3 128 0,-1 0-128 16,-2 0 160-16,2 2-16 0,-2 0 0 0,1 3 0 16,2 1 16-16,-1 0 0 0,2 2 0 0,0 0 0 15,0-2-32-15,1 0-128 0,1 3 192 0,2 1-64 16,-1-3-128-16,0 5 0 0,2-5 144 0,-1 2-144 15,1-1 0-15,1-2 0 0,0 1 0 0,-1-4 0 0,0 4 0 0,-1-3 0 16,0 2 0-16,-3 0 0 16,0 2 0-16,-1-2 0 0,0 1 0 0,0-1 0 15,-1 0 0-15,-2-2 0 0,2 3 0 0,0 0 0 16,0 0 0-16,-1-1 0 0,1 0 0 0,0-2 0 16,1 0 0-16,0-1 0 0,0-2 0 0,0-1 0 15,1-1 0-15,-1 0 0 0,1-2 0 0,1-1 0 16,-1 0 0-16,0 0 0 0,-1-4 0 0,1 2 0 0,-1-2 0 0,0 2 0 15,0-2 0-15,0-1 0 0,0 2 0 0,-1-3 0 16,0 2 0-16,0-1 0 0,-2 2 0 0,-1 1 0 16,2-2 160-16,-3 2-160 0,1 0 176 0,-1 0-176 15,-1 0 192-15,1 0-192 0,-1 0 128 0,0 2-128 16,0-1 0-16,-2 2 0 0,0-1 0 0,0 2 0 16,0 2 0-16,-1-2 0 0,-1 2 128 0,1-2-128 15,1 1 0-15,0-1 0 0,2-2 144 0,-1 2-144 0,2-1 0 16,0 0 144-16,1-3-144 0,0 1 0 15,1 2 0-15,-1-3 0 0,1 0 0 0,1 2 0 16,-1-2 0-16,1 0 0 0,0 0-256 0,-1 0-64 16,2-2-32-16,0-2 0 15,1-2-544-15,0 0-96 0,0 6-32 0,0 0-18064 0</inkml:trace>
  <inkml:trace contextRef="#ctx0" brushRef="#br0" timeOffset="158901.13">19259 16641 4607 0,'-3'-2'192'0,"0"0"64"0,1 0-256 0,-1 0 0 16,2 2 0-16,0 0 0 0,-1 0 1072 0,0-2 160 16,-4 2 48-16,1-3 0 0,1 0 592 0,0 0 128 0,2 2 32 0,-1-3 0 15,3 2 272-15,2-2 48 0,-1-2 16 0,3 3 0 16,-1 1 176-16,2 1 32 16,0-2 16-16,1 3 0 0,1 0-608 0,-1 3-112 15,1 0-16-15,1 1-16 0,-2 1-864 0,1 1-160 0,3 4-48 0,-1 0 0 16,1-1-192-16,1 4-64 0,1 6 0 0,-1-3 0 15,-1-6-256-15,1 6-48 0,4 9-16 16,1 3 0-16,-1-2-192 0,-1-4 0 0,-3-4 128 0,-1-1-128 16,0 8 0-16,0 3 0 0,-1 3 0 0,0 1 0 15,0 0 0-15,-3-1 0 0,-1 0 0 0,0-5 0 0,-2 3 0 0,0-4 0 16,-2 4 0-16,-1-2 0 16,-1-3 0-16,0 0 0 0,-3-1 0 0,0-1 0 15,1-1 0-15,-1-1 0 0,-1-4 0 0,1 0 0 16,-2 0 0-16,0 1 0 0,-2-1 0 0,0-2 0 0,-1 1 0 15,0-2 0-15,0 2 0 0,-1-2 0 0,-1 0 0 0,-1 0 0 16,0-1 128-16,0-2-128 0,-1 0 0 0,0-2 128 16,-1 2-128-16,1-1 0 0,-1-3 160 0,0 1-160 15,3 2 160-15,-1-3-160 0,1-1 0 0,0 1 0 16,1 1 0-16,0-1 0 0,1 0-176 0,-1 0-80 16,0-2 0-16,2-2-16 15,2 1-432-15,-2 1-64 0,2-2-32 0,0-2-12336 16,-2 0-2480-16</inkml:trace>
</inkml:ink>
</file>

<file path=ppt/ink/ink7.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9-08T15:38:02.567"/>
    </inkml:context>
    <inkml:brush xml:id="br0">
      <inkml:brushProperty name="width" value="0.05292" units="cm"/>
      <inkml:brushProperty name="height" value="0.05292" units="cm"/>
      <inkml:brushProperty name="color" value="#FF0000"/>
    </inkml:brush>
    <inkml:context xml:id="ctx1">
      <inkml:inkSource xml:id="inkSrc118">
        <inkml:traceFormat>
          <inkml:channel name="X" type="integer" max="27388" units="cm"/>
          <inkml:channel name="Y" type="integer" max="18258" units="cm"/>
          <inkml:channel name="T" type="integer" max="2.14748E9" units="dev"/>
        </inkml:traceFormat>
        <inkml:channelProperties>
          <inkml:channelProperty channel="X" name="resolution" value="1000.29218" units="1/cm"/>
          <inkml:channelProperty channel="Y" name="resolution" value="1000.43835" units="1/cm"/>
          <inkml:channelProperty channel="T" name="resolution" value="1" units="1/dev"/>
        </inkml:channelProperties>
      </inkml:inkSource>
      <inkml:timestamp xml:id="ts1" timeString="2023-09-08T15:40:16.251"/>
    </inkml:context>
  </inkml:definitions>
  <inkml:trace contextRef="#ctx0" brushRef="#br0">2232 9839 7359 0,'1'0'656'16,"0"0"-528"-16,-1 0-128 0,2 0 0 0,-1 0 1408 0,0-2 240 15,2-1 48-15,-3 3 16 16,0 0 672-16,0 0 144 0,0 0 32 0,0 0 0 0,0 0-352 0,0 0-64 16,0 0-16-16,0 0 0 0,17-40-272 0,-21 36-48 15,1 1-16-15,-1 2 0 0,-1-1-688 0,1 1-144 16,0 2-16-16,1 1-16 0,-2-1-480 0,-3 2-112 15,1-1-16-15,-2 5 0 0,-1 0-64 0,1 3 0 16,-4 1-16-16,2 3 0 0,0 1 48 0,0-3 16 16,1-1 0-16,0 6 0 0,0-1-112 0,0 0-32 15,-1 1 0-15,2-1 0 0,1 0-160 0,0-1 192 16,2-3-192-16,1 1 192 0,-1 0-192 0,1 3 0 16,-1 0 144-16,-2 5-144 0,4-1 0 0,-3 1 0 15,4-1 0-15,-1-1 128 0,1 0-128 0,1 2 0 16,2-4 128-16,-1 1-128 0,2-2 128 0,0-3-128 0,3 0 128 15,0-1-128-15,2 0 0 0,1-2 0 0,2 0 0 0,1 0 0 16,0-1 0-16,1-3 0 0,0 1 0 0,-11-7 0 16,26 11-192-16,-26-11 0 0,0 0 0 0,47 4-19504 15</inkml:trace>
  <inkml:trace contextRef="#ctx0" brushRef="#br0" timeOffset="459.06">2399 10118 7359 0,'-4'6'656'0,"2"-2"-528"0,0-3-128 0,1 1 0 0,0-2 3424 0,1 0 656 15,0 3 128-15,-1-3 16 0,0 0-224 16,-2 1-48-16,1 1-16 0,-1-2 0 0,1 0-2240 0,-2 0-448 16,1 0-96-16,0 3 0 0,0-3-672 0,-2 1-128 15,2 2-32-15,-2 0 0 0,0 4-80 0,-1-1-32 16,-1 0 0-16,1 4 0 0,-1 2-80 0,-1 1-128 15,2 3 176-15,0 2-176 0,1-2 0 0,0 3 0 16,3-1 0-16,0-2 0 0,2-3 0 16,3-2 0-16,-1-2 0 0,2-6 0 0,1 2 0 0,1-5 0 15,-6 0 0-15,0 0 0 0,0 0-128 0,0 0 128 16,0 0 0-16,57-34-144 0,-57 34 144 0,0 0 0 16,30-46 0-16,-30 46 0 0,0 0 0 0,0 0 0 15,26-52 0-15,-26 52 0 0,0 0 0 0,0 0 0 16,0 0 0-16,0 0 0 0,15-41 0 0,-15 37 0 15,1-1 0-15,-1 2 0 0,1 3 0 0,-1-3 0 0,0 3 0 16,1 3 0-16,-1-3 0 0,0 2 0 0,0 4 0 0,0-2 128 16,0 2 64-16,1 0 0 0,-1 1 16 15,2 0 0-15,-2 2-16 0,1-2-16 0,-1 4 0 0,1 0 0 16,-1 1-48-16,1 0-128 0,-1-2 192 16,2 2-64-16,-1-2-128 0,-1 2 0 0,1-2 0 0,0-1 0 15,2-2 0-15,-1 2 0 0,1-3 0 0,-1-1 0 16,1 1 0-16,-1-1 0 0,1-1 0 0,-1 0 0 15,2 1-608-15,-2-2 0 0,2-1 0 16,0 0-18576-16</inkml:trace>
  <inkml:trace contextRef="#ctx0" brushRef="#br0" timeOffset="966.9">2670 9786 6495 0,'-5'-3'128'0,"1"0"48"0,2-1 0 0,-1 4 16 0,2 0-192 0,0 0 0 16,-1 0 0-16,-1 0 0 0,-2 0 3904 0,-1 4 752 15,1-1 144-15,1 3 16 0,1 1-1040 0,1 2-192 16,2-2-64-16,1 3 0 0,2 1-1728 0,0-1-336 0,2 3-80 0,2-4-16 16,-1 0-672-16,1 1-144 0,2 2-32 0,-1-1 0 15,2 1-160-15,0 1-32 16,1 0-16-16,0-1 0 0,1 2-176 0,-1 0-128 0,2 2 144 0,0 3-144 16,-1 0 0-16,-1-2 128 0,-2 1-128 0,-2 1 0 15,-2-3 0-15,0-1 0 0,-1 1 0 16,-2 0 0-16,1 3 144 0,-1 0-16 0,0 0 0 0,-1-1 0 15,-1 2 0-15,-1-4-128 0,-1 0 192 0,0-1-64 16,-1-2-128-16,1 0 0 0,-2 2 0 0,0-1 0 16,-1-2 0-16,-1 2 0 0,0-2 0 0,-1-1 0 0,-1-1 0 0,1-3 0 15,1 0 0-15,-3-1 0 0,-1 2 0 0,-1-1 0 16,-3 0 0-16,2-1 0 0,0 0 0 16,1 1 0-16,-1-1 0 0,4 0 0 0,-1-2 0 0,3 2 0 15,0 0 0-15,1-2 0 0,2 1 0 0,1-4 0 16,1 4 0-16,1-1 0 0,0-4-160 0,1 3 160 15,3-3 0-15,-1 0-144 16,-3 0-560-16,0 0-96 0,0 0-32 0</inkml:trace>
  <inkml:trace contextRef="#ctx0" brushRef="#br0" timeOffset="1849.42">3111 10337 1839 0,'0'0'0'0,"0"0"0"0,0 0 0 0,0 0 160 0,0 0-160 0,0 0 0 16,0 0 0-16,0 0 0 0,0 0 224 0,0 0 16 16</inkml:trace>
  <inkml:trace contextRef="#ctx0" brushRef="#br0" timeOffset="35486.22">3392 10753 18431 0,'1'0'1632'0,"-1"0"-1312"0,1 0-320 0,-2 0 0 16,2 0 2352-16,1-2 400 0,0 2 64 0,3-3 32 16,-5 3 176-16,0 0 48 0,0 0 0 0,0 0 0 15,45-29-1872-15,-45 29-368 0,0 0-80 0,37-44-16 16,-37 44-272-16,0 0-48 0,43-52-16 0,-43 52 0 16,0 0-96-16,48-56-32 0,-48 56 0 0,0 0 0 15,38-50-144-15,-38 50-128 0,0 0 144 0,36-47-144 16,-36 47 0-16,0 0 0 0,0 0 0 0,35-46 0 0,-35 46 0 15,0 0-208-15,0 0 32 0,0 0 16 16,25-53-544-16,-25 53-96 0,0 0-32 0,0 0 0 16,6-43-912-16,-6 43-192 15,0 0-48-15,0 0-14464 0</inkml:trace>
  <inkml:trace contextRef="#ctx0" brushRef="#br0" timeOffset="35904.93">3426 10377 8287 0,'-3'14'368'0,"2"-9"80"0,-1-1-448 0,1-2 0 0,0 2 0 0,1-3 0 16,0 2 3376-16,0-1 592 0,0 2 112 0,1 2 16 16,0-2-208-16,2 2-48 0,-1 0-16 0,2 0 0 15,0 0-2096-15,2-2-432 0,0 2-80 0,0 0 0 16,4 3-624-16,0-2-112 0,0 3-32 0,2 1 0 16,1 2-64-16,0-2 0 0,1 4-16 0,1-2 0 0,-2 3-64 0,2 2-16 15,0-5 0-15,0 3 0 16,-2 1-144-16,0 0-16 0,-1-1-128 0,-1-2 192 0,-1 0-192 15,0-1 128-15,-1 3-128 0,-2-4 0 0,2 2 0 0,-3-2 0 16,0 1 0-16,2-4 0 0,-2 4 0 0,-1-1 0 16,-2-2 0-16,2-3 0 0,-1 2-192 0,-1-3-48 15,-1 0 0-15,-1-2 0 16,0-1-640-16,1 0-128 0,-2-3-16 0,-2 0-16 16,2 0-1376-16,-1-3-272 0</inkml:trace>
  <inkml:trace contextRef="#ctx0" brushRef="#br0" timeOffset="36529.4">4073 10428 20271 0,'0'3'1792'15,"0"-2"-1424"-15,0 1-368 0,0-2 0 0,0 1 1904 0,1 2 304 0,1-1 64 0,-1 5 16 16,3-1 336-16,-1 1 64 0,4-1 0 0,1-3 16 15,0 1-1632-15,-8-4-336 0,0 0-64 0,0 0-16 16,42-4-352-16,-42 4-80 0,0 0-16 0,0 0 0 16,54-9-208-16,-54 9 128 0,0 0-128 0,0 0 0 15,52-4 0-15,-52 4 0 0,0 0 0 0,0 0 0 32,0 0-816-32,0 0-208 0,40 3-32 0,-37 1-16304 0</inkml:trace>
  <inkml:trace contextRef="#ctx0" brushRef="#br0" timeOffset="36789.48">4056 10656 12895 0,'0'6'576'0,"0"-5"112"0,0 1-560 0,1 1-128 15,-1-2 0-15,1 2 0 0,1-3 2432 0,0 2 464 16,2-2 96-16,1 1 16 0,-5-1 400 0,0 0 96 15,0 0 16-15,0 0 0 0,48-13-1824 0,-48 13-352 16,0 0-80-16,0 0-16 0,0 0-784 0,56-25-144 16,-56 25-48-16,0 0 0 0,0 0-144 0,45-9-128 15,-45 9 144-15,0 0-144 0,0 0 0 0,41 3 0 16,-32-1 0-16,-2 2 0 0,2-1-208 0,0 0-144 16,-2 0-32-16,2 0-17968 0</inkml:trace>
  <inkml:trace contextRef="#ctx0" brushRef="#br0" timeOffset="37187.82">4877 10410 9823 0,'0'0'880'0,"0"0"-704"0,0 0-176 0,0 0 0 0,0 0 0 0</inkml:trace>
  <inkml:trace contextRef="#ctx0" brushRef="#br0" timeOffset="37793.46">4899 10412 5519 0,'-1'0'496'0,"0"-2"-496"16,0 2 0-16,1 0 0 0,-2 0 1600 0,1-3 240 16,0 2 32-16,-2-2 16 0,1 0 992 0,-3-4 192 15,1 1 32-15,0-2 16 0,2 3-880 0,-2-2-192 16,2 1-16-16,-1 1-16 0,1 2-352 0,-1-1-64 15,1 0 0-15,-3-1-16 0,1 5-368 0,-1 0-80 16,-1 3-16-16,-1-1 0 0,-1 2-496 0,0 2-112 16,-1 2 0-16,0 0-16 0,1 2-192 15,-1-1-48-15,2 3 0 0,-2-1 0 0,2 4-128 0,-1-1-128 16,3 0 144-16,-1-1-144 0,1 3 128 0,1 4-128 16,1 4 0-16,1 1 0 0,1 1 128 0,2 3-128 15,1-3 0-15,0 1 0 0,2-4 0 0,1 1 0 16,1-2 0-16,1-2 0 0,2-4 0 0,2-1 0 0,0-5 0 0,2-3 0 15,-2-2 0-15,-11-5 0 0,0 0 0 0,53-2 0 16,-53 2 0-16,0 0 0 0,67-31 0 0,-67 31 0 16,0 0 0-16,60-49 0 0,-60 49 0 0,0 0 0 15,50-53 0-15,-50 53-128 0,0 0 128 0,29-48 0 16,-29 48-320-16,0 0 32 0,0 0 16 0,12-54 0 16,-12 54-16-16,-4-28 0 0,0 18 0 0,-1-3 0 15,-2 0 288-15,-3 1-192 0,-1-3 192 0,-4 2-160 0,0 0 160 0,-2-2 224 16,1 4-48-16,-2-1-16 15,0 0 160-15,-2 2 16 0,2-3 16 0,-2 3 0 16,0 2-32-16,1 2-16 0,2 2 0 0,1 1 0 16,2 2-16-16,1 2 0 0,2 2 0 0,1 3 0 15,0 6 112-15,1-5 32 0,3-2 0 0,0-3 0 16,1 4-176-16,1 0-48 0,0-2 0 0,3 1 0 0,-1-1-208 0,2-4 0 16,1 0 0-16,1-4 0 15,-2 4-496-15,0 0-144 0,0 0-16 0,0 0-19744 0</inkml:trace>
  <inkml:trace contextRef="#ctx0" brushRef="#br0" timeOffset="38505.12">5708 10672 13823 0,'0'-4'1216'0,"0"1"-960"0,0 3-256 0,-1 0 0 16,1 0 2448-16,0 0 448 0,-2 0 96 0,1 3 16 15,0-3 464-15,0 1 112 0,-2 2 0 0,1 3 16 16,1 0-2112-16,-1 0-416 0,1 2-96 0,-1 0-16 15,0 0-528-15,0 0-112 0,1 1-32 0,-2 1 0 16,2-3-160-16,-2 2-128 0,2-3 192 0,0 0-192 16,1 1 0-16,0-1 0 0,1 0 0 0,2 1 0 15,-1 2-752-15,2-3-96 0</inkml:trace>
  <inkml:trace contextRef="#ctx0" brushRef="#br0" timeOffset="38687.53">5635 10487 14735 0,'-6'-2'1312'0,"3"-2"-1056"16,1 2-256-16,1-1 0 0,-1 2 2912 0,2 1 528 15,0 0 96-15,0-2 32 0,0 2-352 0,0-4-64 16,0 1-16-16,2 1 0 0,-1 1-1920 0,-1 1-400 16,0 0-80-16,0 0-16 0,0 0-560 0,0 0-160 15,0 0 0-15,47-7 0 0,-47 7 0 0,23 3-288 16,-8 4 48-16,4 3-18000 0</inkml:trace>
  <inkml:trace contextRef="#ctx0" brushRef="#br0" timeOffset="38984.69">6005 10779 29487 0,'-4'6'1296'0,"3"-3"288"0,0 1-1264 0,-1-4-320 0,1 2 0 0,0-2 0 15,0-2 2176-15,-1-1 368 0,1-1 80 0,0-5 0 16,1 9-1232-16,-4-28-256 0,4 28-48 0,-4-33-16 15,4 33-448-15,-3-46-96 0,3 46-16 0,-5-52 0 16,5 52-128-16,-6-50-16 0,6 50-16 0,-5-50 0 16,5 50-112-16,-5-44-32 0,5 44 0 0,-5-42 0 15,5 42-208-15,-4-38 144 0,4 38-144 0,-2-34 128 16,2 34-128-16,0 0 0 0,1-42 0 0,-1 42 128 16,0 0-128-16,0 0 0 0,0 0 0 0,0 0 0 15,15-50 0-15,-15 50 0 0,0 0 0 0,0 0 0 16,0 0 0-16,0 0 0 0,50-6 0 0,-50 6 0 0,23 12 0 0,-12-5 0 15,2-1 0-15,0 2 0 16,0 2-448-16,1 0-32 0,-2-2 0 16,-1 0 0-16,1 1-672 0,-4-3-128 0,1-1-16 0</inkml:trace>
  <inkml:trace contextRef="#ctx0" brushRef="#br0" timeOffset="39237.85">5761 10517 17503 0,'3'6'768'0,"-2"-3"176"16,0-2-752-16,0 1-192 0,2-2 0 0,-1 3 0 0,2-3 2800 0,2 1 528 0,4 2 96 0,-10-3 32 15,31 3-432-15,-31-3-80 0,39 0 0 0,-39 0-16 16,47-3-1920-16,-47 3-384 0,52-9-80 0,-52 9-16 15,50-7-256-15,-50 7-48 0,0 0-16 0,60-10 0 16,-60 10-208-16,0 0 0 0,44 0 0 0,-44 0 0 31,0 0-432-31,31 3-128 0</inkml:trace>
  <inkml:trace contextRef="#ctx0" brushRef="#br0" timeOffset="40454.74">6849 10669 15663 0,'-1'-1'1392'15,"0"-4"-1120"-15,0 4-272 0,-1-2 0 0,1 3 2240 0,-1-2 400 16,-1-2 80-16,-2-2 16 0,0-1 160 0,-1-2 48 15,0 1 0-15,1 3 0 0,1 2-1248 0,2 0-240 16,-1 2-48-16,2 1-16 0,1 1-688 0,1 2-144 0,1 3-32 0,-1 0 0 16,1 0-160-16,1 2-48 15,-1 0 0-15,1 2 0 0,0 3-128 0,1-1-16 16,0 2-16-16,-2 0 0 0,2 3-160 0,0-1 0 16,1 0 0-16,0-1 0 0,1-2 0 0,-1 0 0 15,2-1 0-15,1-3 0 0,-1-5-240 0,0 1 32 16,2-5 0-16,-9 0 0 15,0 0-272-15,0 0-48 0,0 0-16 0,0 0 0 0,41-38 272 0,-41 38 48 0,0 0 16 0,0 0 0 16,16-47 208-16,-16 47 0 0,0 0 0 0,0 0 0 16,0 0 0-16,0 0 0 0,10-44 0 0,-9 41 0 15,-1-1 0-15,1 2 0 0,0 2 0 0,1 0 0 16,-1 2 176-16,0-2-176 0,0 7 160 0,1-4-160 16,-1 3 192-16,0 4-48 0,2-1-16 0,0 1 0 15,1 0-128-15,0-2 0 0,2 2 0 0,-1 0 128 16,1-4-128-16,0 1 0 0,2-4 0 0,-2 0 0 15,-6-3 0-15,0 0 128 0,0 0-128 0,0 0 0 16,0 0 256-16,47-32-16 0,-47 32-16 0,0 0 0 16,0 0 32-16,20-46 16 0,-20 46 0 0,0 0 0 15,5-40-80-15,-5 40 0 0,0 0-16 0,-3-39 0 16,3 39-176-16,0 0 192 0,-7-36-192 0,3 26 192 16,4 10-192-16,-6-15 0 0,2 6 0 0,0 2 128 15,1-2-128-15,0 2 0 0,1 1 0 0,-1 2 0 16,2-1 0-16,-1 1-224 0,2 2 48 0,-2 1 16 15,2-2-480-15,0 3-112 0,3 0-16 0,-1 3-12016 16,2 0-2400-16</inkml:trace>
  <inkml:trace contextRef="#ctx0" brushRef="#br0" timeOffset="40787.44">7210 10766 23951 0,'0'1'1056'0,"0"-1"224"0,2 0-1024 0,-2-1-256 16,1 1 0-16,-1 0 0 0,1-3 2368 0,-1 3 400 15,0 0 96-15,0 0 16 0,0 0-864 0,0 0-160 16,37-38-48-16,-37 38 0 0,0 0-1168 0,0 0-224 16,29-45-48-16,-29 45-16 0,0 0-224 0,0 0-128 15,18-45 160-15,-18 45-160 0,0 0 0 0,0 0 0 16,0 0 0-16,-1-40 0 0,-3 34 0 0,0 0 0 16,-2-3 0-16,0 3 0 0,1 2 0 0,-2-2 0 15,-1 2 0-15,1 2 0 0,-2-2 0 0,1 4 0 0,-1 0 0 0,0 1 0 16,2 2 160-16,-1 0-160 0,1 4 160 0,0 1-160 15,0 2 240-15,1 0-48 0,4-1-16 0,-1 1 0 16,2 2 48-16,0 4 16 0,2-1 0 0,2 2 0 16,-1 0-32-16,2 1 0 0,-1 0 0 0,2-3 0 0,2 1-208 0,0-2 128 15,0 1-128-15,2-5 0 0,1-4 0 0,1 0 0 16,-11-6 0-16,26 4 0 16,-26-4 0-16,0 0-128 0,46 0 128 0,-46 0-13360 15,0 0-2576-15</inkml:trace>
  <inkml:trace contextRef="#ctx0" brushRef="#br0" timeOffset="41704.19">7813 10555 13663 0,'-2'0'0'15,"1"-1"0"-15,0 1 0 0,1 0 0 16,-1 0 960-16,-1-2 176 16,1 2 16-16,-1-4 64 0,-2 2 848 0,1-2 176 0,1 0 48 0,1 2 16 15,0-2 1216-15,1 4 256 0,-2-3 32 0,4 3 48 16,-2 0-2320-16,1 3-448 0,1-2-112 0,-1 4 16 15,3 1-208-15,0 4-32 0,1 0-16 0,1 2 32 16,0 2-464-16,0 2-112 0,2 1 0 0,-1 0 16 16,2 1-208-16,1 2 0 0,0-2 0 0,0 1-128 15,-1-2-48-15,0 2 0 0,1-4 0 0,-3-2 48 16,-2-3-64-16,0 0-16 0,-1-1 0 0,-2-3 16 31,0-2-176-31,-1-2-32 0,-2 1-16 0,1-6 32 0,-2 3-112 16,0-4-16-16,-2-2-16 0,-1-2 16 0,-1-2-48 0,0-3-16 15,-1 3 0-15,0-2 48 0,1-3 528 0,0 4 272 0,1-4-16 0,0 2-16 0,1-4 112 0,1 6 32 16,1 4 0-16,0-4 0 0,2 1-64 0,0 0 0 16,0 10 0-16,0 0 0 0,0 0-16 0,19-48-16 15,-19 48 0-15,0 0 0 0,0 0-96 0,0 0 0 16,44-40-16-16,-44 40 0 0,0 0-176 16,0 0 128-16,0 0-128 0,51-7 128 0,-51 7-128 0,20 6 0 15,-11-2 0-15,1 2 0 0,0 0-160 0,0 0-16 16,-1 0 0-16,-2-2 0 15,1-1-896-15,-1 3-176 0</inkml:trace>
  <inkml:trace contextRef="#ctx0" brushRef="#br0" timeOffset="42029.24">8216 10668 11967 0,'-7'10'528'0,"4"-4"112"15,0-2-512-15,1-1-128 0,-1 2 0 0,2-3 0 0,0 3 2784 0,-3 1 528 0,0 4 96 0,-2 3 32 16,0 3-208-16,2 2-32 0,2-5-16 0,1 0 0 15,2-1-1408-15,0 0-288 0,3-2-48 0,1 0-16 16,2-1-848-16,-1-2-192 0,3-1-16 0,0-3-16 16,-9-3-160-16,0 0-48 0,0 0 0 0,48-13 0 15,-48 13-144-15,0 0 0 0,47-34 0 0,-47 34 0 16,0 0 0-16,41-48-144 0,-41 48 144 0,0 0-160 31,0 0-224-31,17-56-64 0,-17 56 0 0,0 0 0 0,-6-32 96 0,0 22 16 0,-1 0 0 0,0 4 0 16,-3 0 544-16,-1 0 112 0,-1-1 32 0,1 2 0 15,-1 2 80-15,0 1 16 0,-2 0 0 0,0-1 0 16,1 3-208-16,0 0-48 0,2 3 0 0,-1-1 0 16,1 2-192-16,1-1 128 0,0 2-128 0,2 0 0 0,2 1 0 0,1-3 0 0,1 4 0 0,3-5 0 15,1 2-160-15,1-1-32 0,4-3 0 0,-5 0 0 32,0 0-368-32,0 0-80 0,0 0 0 0,52-7-17600 15</inkml:trace>
  <inkml:trace contextRef="#ctx0" brushRef="#br0" timeOffset="42285.34">8446 10334 21183 0,'-11'12'944'0,"6"-8"192"0,2-1-912 0,-1-1-224 16,3 2 0-16,0-4 0 0,0 2 2880 0,-1-2 544 0,1 2 96 16,0 2 32-16,1-4-1216 0,0 4-240 15,-1 2-48-15,1-2-16 0,1 2-1136 0,0 0-208 16,0 1-48-16,2-1-16 0,-2 1 688 0,2 2 144 0,-1 1 16 0,1 2 16 31,-1-2-1776-31,1 5-352 0,0-2-80 0,1 4-16 0,0 1 736 0,-1 3 0 0,1 1 0 0,-3 1 160 16,3-1-160-16,0 1 0 0,1 5 0 0,-3-4 0 15,1 0 0-15,-1 1 0 0,2-1 0 0,-2-4 0 16,1 2-192-16,-1-1 192 0,2-5-160 0,-2-2 160 31,2 1-688-31,0-8-32 0,0 2-16 0,0-5-12496 0,1-2-2496 0</inkml:trace>
  <inkml:trace contextRef="#ctx0" brushRef="#br0" timeOffset="42572.77">8552 10328 22111 0,'0'0'976'0,"0"0"208"0,0 0-944 0,0 2-240 16,0-2 0-16,0 3 0 0,0 1 3360 0,0-1 624 15,1 7 128-15,0 3 32 0,1 5-1856 0,0 1-368 0,1-1-80 0,0 2-16 16,2 2-736-16,0 3-128 0,0 0-48 0,1 3 0 15,2-2-416-15,-2-1-96 16,1 1-16-16,0 0 0 0,0-2-192 0,-1 1-64 16,0-3 0-16,1 1 0 0,-1-1-128 0,-1-2 0 15,-2 1 0-15,1-3 128 0,0-2-128 0,0 0 0 16,-2-3 0-16,0-1 0 0,1-4 0 0,-3 0 0 16,1-2 0-16,-1-2 0 0,1-4 0 0,-1 3 0 0,0-3-144 0,0 0 144 31,-1-3-640-31,1 1-80 0,0 2-16 0,0 0 0 0,0 0-672 15,0 0-144-15</inkml:trace>
  <inkml:trace contextRef="#ctx0" brushRef="#br0" timeOffset="44140.68">9387 10823 2751 0,'0'0'256'0,"0"0"-256"0,0 0 0 0,0 0 0 16,0 0 1488-16,0 0 256 0,0 0 48 0,0 0 16 16,0 0 1840-16,-3-44 384 0,-1 34 64 0,0 4 0 15,-1 0-672-15,-2 2-144 0,0 2-16 0,-2-1-16 16,1 2-1488-16,-3 1-288 0,1-2-64 0,-1 2-16 16,1-3-768-16,-2 3-160 0,3 0-16 0,-1 0-16 15,0 3-240-15,1-1-32 0,2 2-16 0,2 2 0 0,1-2-144 16,2 2 0-16,2 3 0 0,0-3 128 0,1 4-128 0,1 0 0 15,3-1 144-15,1 3-144 0,-1-3 0 16,3-1 0-16,-1 0 0 0,2 0 0 0,1-3 0 0,0-1 0 16,-10-4 0-16,0 0 0 0,0 0 1584 15,45-9 336-15,-45 9 80 0,0 0 16 16,0 0-3456-16,45-40-688 0,-45 40-144 0,0 0-32 0,0 0 1712 0,0 0 336 16,27-49 64-16,-27 49 0 0,0 0 192 0,0 0 0 15,0 0 0-15,0 0 0 0,0 0 0 0,0 0 0 0,0 0 0 0,0 0 0 16,0 0 224-16,0 0-32 0,0 0 0 15,11 6 0-15,-11 3 0 0,2 1-16 0,-2 2 0 16,1 0 0-16,-1-1-176 0,1 1 0 0,0 0 0 0,-1-2 0 16,1-4 0-16,1 1 0 0,-1 0 0 15,0-1 0 1,0-4-416-16,2 0-16 0,-1-2 0 0,1-2 0 16,-3 2-2064-16,0 0-432 0</inkml:trace>
  <inkml:trace contextRef="#ctx0" brushRef="#br0" timeOffset="44444.02">9525 10747 3679 0,'3'1'320'0,"-3"2"-320"0,1-3 0 0,-1 2 0 16,1 0 2432-16,0 2 432 0,1 3 80 0,0 3 0 15,2 2 912-15,-1 2 176 0,1 0 48 0,-3-3 0 0,2 4-1264 16,-2-5-240-16,0-4-48 0,-1 1-16 16,2-5-1344-16,-2-1-272 0,1-2-48 0,0-1-16 15,-1 2-512-15,0 0-128 0,0 0 0 0,0 0-16 16,0 0 0-16,17-55 0 0,-17 55 0 0,0 0 0 0,0 0-32 15,20-44 0-15,-20 44 0 0,0 0 0 0,0 0-144 0,0 0 160 16,0 0-160-16,0 0 160 0,0 0-160 0,0 0 0 16,0 0 144-16,47-19-144 0,-43 25 0 0,0 0 144 15,-1 4-144-15,0 0 0 0,-1 3 176 0,-1-1-176 16,2 4 160-16,-2-4-160 0,0 4 128 0,1-3-128 16,-2 3 0-16,0 0 0 0,0 3 0 0,-2-6 0 15,1-4 0-15,1-5 0 0,0-1 0 0,0 0 0 16,0-3 0-16,0 0-160 0,0 0-496 0,0 0-112 0,0 0 0 15,0 0-17840-15</inkml:trace>
  <inkml:trace contextRef="#ctx0" brushRef="#br0" timeOffset="45272.57">10277 10902 15663 0,'-1'3'1392'0,"-2"0"-1120"0,2-6-272 0,0 3 0 16,0 0 2112-16,-1 0 352 0,-1 0 80 0,-2 3 16 15,0-3 432-15,-1 0 80 0,2 0 32 0,3 0 0 16,1-3-1632-16,1 1-336 0,-1 2-64 0,0 0-16 16,0 0-592-16,0 0-112 0,0 0-32 0,47-35 0 15,-47 35-128-15,0 0-48 0,0 0 0 0,54-32 0 16,-54 32-144-16,0 0 0 0,0 0 0 0,45-28 0 15,-45 28 0-15,0 0 0 0,0 0 0 0,0 0 0 0,0 0 0 0,0 0 0 0,0 0 0 0,0 0 0 16,0 0 0-16,0 0 0 16,-6-41 0-16,-4 40 0 0,0 1 0 0,-1 0 0 15,0 0-128-15,-2 0 128 0,1 3 0 0,-2 1 0 0,1-1 0 0,-2 3 0 16,1 0 0-16,3 0 0 16,2 2 0-16,1-2 0 0,0 2 192 0,1-1-32 0,3 2-16 15,2-1 0-15,0 0 48 0,2 2 0 16,3-1 0-16,2 5 0 0,2 4-16 0,1-5 0 15,0-4 0-15,1 0 0 0,2-1-48 0,0 0 0 16,2 0 0-16,0 0 0 0,1-2-128 0,1 1 0 16,1-1 0-16,0 0 128 0,1-2-128 0,-1-3 0 15,2 0 0-15,-2 0 0 0,-16-1 0 0,28 0 0 0,-28 0-160 16,0 0 160 0,0 0-912-16,46-9-96 0,-46 9-16 0,0 0-17328 0</inkml:trace>
  <inkml:trace contextRef="#ctx0" brushRef="#br0" timeOffset="45600.6">10571 10832 19343 0,'-2'7'848'0,"1"-6"192"0,1 1-832 0,0 1-208 15,0-3 0-15,0 1 0 0,0 1 3008 0,0 5 576 16,1-1 96-16,0 4 32 16,0 2-1136-16,1 0-208 0,0 1-64 0,-1-3 0 15,2 2-1504-15,0-1-304 0,0 2-64 0,-1-2-16 16,2 0-240-16,0 0-48 0,1 0-128 0,-2-2 192 15,2-1-192-15,0-4 0 0,0 0 0 0,0-2 0 0,0-4 0 0,-1-1 0 16,-4 3 0-16,0 0 0 0,0 0-160 0,0 0 160 16,0 0-128-16,20-57 128 0,-20 57 0 0,0 0 0 15,7-48 0-15,-7 48-128 0,0 0 128 0,6-48 128 16,-6 48-128-16,0 0 176 0,0 0-16 0,9-57 0 16,-9 57 0-16,0 0 0 0,0 0-32 0,6-44 0 15,-6 44 0-15,0 0 0 0,0 0 16 0,0 0 0 16,0 0 0-16,0 0 0 0,0 0-144 0,0 0 128 15,0 0-128-15,0 0 128 0,0 0-128 0,0 0-192 0,6 0 32 16,-6 7 16 0,0-1-528-16,0 3-96 0</inkml:trace>
  <inkml:trace contextRef="#ctx0" brushRef="#br0" timeOffset="45981.15">10817 10952 23951 0,'0'4'1056'0,"0"-4"224"0,2 3-1024 0,-2-3-256 0,1 0 0 0,0-3 0 15,0 3 2144-15,1-2 368 0,-2 2 80 0,0 0 16 16,0 0-560-16,0 0-96 0,0 0-32 0,39-42 0 16,-39 42-1232-16,0 0-256 0,0 0-48 0,37-44-16 15,-37 44-240-15,0 0-128 0,0 0 160 0,0 0-160 0,0 0 0 0,34-44 0 16,-33 43 0-16,-1-4 0 0,0 3 0 0,-1 0 0 15,-2 2 0-15,-1-3 0 0,-1 2 0 16,1-1 0-16,-3 2 0 0,0 0 0 0,1-3 0 0,-3 3 0 16,2 3 0-16,-2-3 0 0,2 3 0 0,-2 2 0 15,2-1 0-15,-1 2 0 0,1 0 0 0,0 1 0 16,3 0 0-16,0 2 0 0,3 1 0 0,-1-2 128 16,1 2-128-16,2-2 0 0,1 3 208 0,0-1-48 15,1 2-16-15,0-2 0 0,2 0 16 0,-1-2 0 16,-2-1 0-16,2-1 0 0,2 4-160 0,2 0 0 15,2-4 144-15,-2 0-144 0,2-2 0 0,1-1 0 16,0 2 0-16,1-1 0 16,-1-2-448-16,0 2-48 0,0-1-16 0,-1-2-18144 0</inkml:trace>
  <inkml:trace contextRef="#ctx0" brushRef="#br0" timeOffset="46347.05">11049 10839 9215 0,'0'6'400'0,"0"-6"96"0,0 3-496 0,0 0 0 0,1-2 0 0,-1 2 0 16,1 0 2368-16,0 1 368 0,2 5 80 0,0 3 0 16,1 0 96-16,1 5 16 0,-1 1 0 0,1-2 0 0,-3-6-1120 0,1-1-208 15,0 1-64-15,0-3 0 0,1 2-528 0,-2-6-112 16,2 1-32-16,-2-1 0 16,2-6-352-16,-4 3-64 0,0 0 0 0,0 0-16 15,0 0-224-15,0 0-32 0,28-62-16 0,-28 62 0 16,0 0-160-16,20-53 160 0,-20 53-160 0,0 0 160 15,0 0-160-15,27-53 0 0,-27 53 0 0,0 0 0 0,0 0 144 0,0 0-144 16,0 0 160-16,0 0-160 0,44-25 304 0,-38 30-48 16,0-1 0-16,-1 0 0 0,0 2 16 0,0 2 0 15,1 0 0-15,0 3 0 0,0-1-80 0,-1 0-32 16,0 2 0-16,0 0 0 0,0 5-32 0,-2-1 0 16,0 2 0-16,0-1 0 0,-1 2 144 0,0 0 32 15,-1 2 0-15,0-2 0 0,-1 0-32 0,1-5 0 16,-1 0 0-16,0-4 0 0,2-2-272 0,-2-2 0 15,1-1 0-15,-1-5 0 16,1 0-448-16,0-5-208 0,-1 5-48 0,0 0-19216 0</inkml:trace>
  <inkml:trace contextRef="#ctx0" brushRef="#br0" timeOffset="47807.52">3679 11864 11055 0,'0'2'976'15,"-1"-2"-784"-15,1 0-192 0,0 0 0 16,1 0 1424-16,0-2 240 0,0-1 64 0,2 2 0 15,0-3 416-15,2-2 96 0,-5 6 0 0,0 0 16 16,0 0 192-16,36-51 48 0,-36 51 0 0,0 0 0 16,41-65-800-16,-41 65-160 0,27-51-16 0,-27 51-16 15,31-54-928-15,-31 54-176 0,32-57-32 0,-32 57-16 0,25-50-352 0,-25 50 144 16,0 0-144-16,30-50 0 0,-30 50 0 0,0 0 0 16,0 0 0-16,24-45 0 0,-24 45 0 15,0 0 0-15,0 0 0 0,0 0 0 16,0 0-1088-16,0 0-128 0</inkml:trace>
  <inkml:trace contextRef="#ctx0" brushRef="#br0" timeOffset="48054.44">3617 11417 11967 0,'-5'4'528'0,"4"-4"112"0,-1 0-512 0,1 0-128 0,0 0 0 0,1 0 0 16,0 0 2816-16,0 3 512 0,1-2 128 0,0 4 0 15,3 1 128-15,0 1 0 0,1 3 16 0,1 1 0 16,1 3-2016-16,2-2-416 0,2 7-80 0,2-3 0 16,-1 2-704-16,2 0-128 0,0 3-16 15,2-3-16-15,2 2-224 0,-1-1 128 0,2 3-128 0,0-4 0 16,-4-1 0-16,3-1 0 0,-2 0 0 0,1 0 0 16,0 0 0-16,1-4 0 0,-1 1 0 0,-1-5 0 15,0-2 0-15,-1 2-192 0,2-2 192 0,-1-2-12512 16,-1 1-2400-16</inkml:trace>
  <inkml:trace contextRef="#ctx0" brushRef="#br0" timeOffset="48291.82">4224 11515 20271 0,'-2'10'896'0,"0"-6"192"0,2-1-880 0,0 0-208 0,2-1 0 0,-1 2 0 15,0-2 2640-15,2 2 496 0,0 2 80 0,6 4 32 16,-2-1-720-16,2-2-144 16,1 2-16-16,1-3-16 0,0-2-1616 0,0 0-320 15,0-2-64-15,-1-2-16 0,3 3-336 0,-2-3 0 16,-1 0 0-16,0 0 0 0,-2 0 0 0,0 0 0 16,-2 0 0-16,0 0 0 15,0 0-896-15,-1 0-112 0</inkml:trace>
  <inkml:trace contextRef="#ctx0" brushRef="#br0" timeOffset="48487.48">4250 11683 24879 0,'-2'3'1088'0,"0"-3"256"0,2 1-1088 0,0-1-256 0,-1 0 0 0,1 0 0 15,1 2 1840-15,1-2 304 0,-1 0 64 0,2 3 16 16,2-2-432-16,3 2-96 0,-1-2-16 0,3 1 0 0,0 1-1088 0,1-3-208 15,-11 0-64-15,0 0 0 16,45 1-320-16,-45-1 0 0,0 0 0 0,45 0 0 16,-45 0 0-16,0 0-128 0,45 2 128 0,-45-2-17792 15</inkml:trace>
  <inkml:trace contextRef="#ctx0" brushRef="#br0" timeOffset="48788.15">4887 11411 11055 0,'-4'3'976'0,"2"-2"-784"16,0 1-192-16,1-2 0 0,0 2 2656 0,1 0 480 16,-1 1 112-16,-1 0 16 0,0 1-96 0,0 5-16 15,-1 3 0-15,1 0 0 0,-1 2-1264 0,2 1-256 0,0 1-48 16,1 1-16-16,1 2-800 0,-1 2-176 15,1-1-16-15,2 1-16 0,0-2-160 0,1 4-16 0,0 1-16 0,-1-1 0 16,1 1-176-16,0-1-16 0,0 0-16 0,-1 2 0 16,0 0-160-16,-1-3 0 0,1 0 0 15,-2-2 0-15,0 1 0 0,0-5 0 0,1-4 0 0,-1 1 0 16,0-3-144-16,0-4 144 0,1 0 0 0,-1-6 0 31,0 0-560-31,0-6 0 0</inkml:trace>
  <inkml:trace contextRef="#ctx0" brushRef="#br0" timeOffset="49365.3">5902 11687 911 0,'-2'2'0'0,"0"-2"0"0,1 0 0 0,0 0 0 16,1 3 2256-16,0-3 368 0,0-3 80 0,0 6 16 16,0 1 416-16,0-1 96 0,1 3 16 0,2 3 0 0,-2 2-752 0,3 2-160 15,0 1-32-15,3 3 0 0,-2 1-768 16,1 1-144-16,0 0-48 0,-1 0 0 0,0 3-704 0,0-2-128 15,-3 1-48-15,2-5 0 0,-3-4-464 0,2 2 128 16,-2-5-128-16,0-3 0 16,-1-2-592-16,1-7-176 0,-1-4-16 0,0 7-14976 15</inkml:trace>
  <inkml:trace contextRef="#ctx0" brushRef="#br0" timeOffset="49538.43">5901 11547 8287 0,'-5'10'736'0,"2"-7"-592"15,1 0-144-15,1 1 0 16,1-2 3472-16,0 1 672 0,0-2 128 0,0 4 16 16,0 3-128-16,1 0-16 0,0 0-16 0,2 0 0 15,0-2-2784-15,1 1-544 0,3-4-112 16,2 0-32-16,2-3-656 0,-11 0 0 0,0 0 0 16,41-3 0-1,-41 3-1024-15,40 0-144 0</inkml:trace>
  <inkml:trace contextRef="#ctx0" brushRef="#br0" timeOffset="49869.51">6309 11841 8287 0,'-3'4'736'0,"2"-1"-592"0,0-3-144 0,0 2 0 16,-1-2 3424-16,2 0 656 0,0 0 128 0,-1 0 16 0,0-2-496 0,-1-1-96 0,0-1-32 0,-3-3 0 31,0-2-1920-31,-1 0-384 0,0-4-80 0,-3 1 0 16,2-3-688-16,-2 1-128 0,1-2-16 0,-1-2-16 0,0 2-80 0,2 0-16 15,-1-3 0-15,1-1 0 0,0-2-144 16,-2 3-128-16,2-2 192 0,-1 2-192 0,2 0 128 0,1 3-128 16,0 0 0-16,0 1 0 0,5 15 144 0,0 0-144 15,-4-36 0-15,4 36 144 0,0 0-144 0,0 0 0 16,0 0 0-16,12-49 128 0,-12 49-128 0,0 0 0 16,0 0 0-16,0 0 0 0,0 0 0 0,47-26 128 15,-47 26-128-15,0 0 0 0,33 0 0 0,-22 2 0 16,3 2 128-16,-3 0-128 0,0-2 0 0,-1 1 0 15,1 2 0-15,0 0 0 0,0 2 0 0,-1 2-192 16,-2-3 64-16,-1 0 128 16,2 4-576-16,-2-3 16 0,-1 4 0 0,0-1 0 15,-2-2-976-15,0 0-192 0</inkml:trace>
  <inkml:trace contextRef="#ctx0" brushRef="#br0" timeOffset="50104.48">5971 11679 8287 0,'-2'4'368'0,"2"-1"80"0,1-3-448 0,0 0 0 0,2 1 0 0,-1-1 0 16,2-1 2656-16,2 1 448 0,-6 0 96 0,0 0 0 0,51-11 592 0,-51 11 112 15,0 0 32-15,65-20 0 16,-65 20-2224-16,0 0-448 0,63-20-96 0,-63 20-16 0,0 0-896 0,59-11-256 15,-59 11 0-15,37 0 128 0,-37 0-128 0,34 5 0 16,-34-5-160-16,35 6-11168 16,-19-2-2224-16</inkml:trace>
  <inkml:trace contextRef="#ctx0" brushRef="#br0" timeOffset="51082.94">7191 11720 4607 0,'0'-5'400'0,"0"2"-400"15,0 0 0-15,0 2 0 0,0 1 1408 0,0-3 208 16,-2-3 48-16,1-1 0 0,1 7 720 0,0 0 160 16,-9-31 16-16,4 25 16 0,1 0-16 0,-1-1 0 0,0 1 0 0,-2 2 0 15,4 1-512-15,-2-3-128 0,1 3 0 0,0-1-16 16,2 2-656-16,-1 2-128 0,2-4-32 16,1 4 0-16,-1 0-576 0,1 1-112 0,1 2-16 0,0-1-16 15,1 5-112-15,-1-1-32 0,1 0 0 0,1 4 0 16,1 0-224-16,-1 2 176 0,1 2-176 0,1 2 160 15,0 1-160-15,0 3 0 0,1 0 0 16,-1-3 0-16,1 0 0 0,-1-2 0 0,0-2 0 0,0-1 0 16,0-6-144-16,1 1 144 0,0-3 0 0,0-1 0 15,1-1 0-15,-1-2-128 0,0 1 128 0,0-2 0 16,-6 1 0-16,0 0 0 0,0 0 0 0,0 0 0 16,0 0 0-16,0 0 0 0,36-41 0 0,-36 41 0 0,0 0 0 0,0 0 0 15,0 0 0-15,0 0 0 16,0 0 0-16,0 0 0 0,0 0 0 0,0 0 0 0,0 0 0 0,0 0 0 15,15-47 0-15,-15 47 0 0,-1 0 0 16,-1 3 0-16,2 1 0 0,-1-2 0 0,1 2 0 0,0 2 0 16,1 0 0-16,1 0 0 0,1-2 0 0,1 2 0 15,1 0 0-15,0-2 0 0,1 0 0 0,-1-2 0 16,1 2 0-16,2-2 0 0,-2 1 0 0,1-2 0 16,2-1 0-16,-2-1 0 0,-7 1 0 0,0 0 0 15,0 0 0-15,0 0 0 0,0 0 0 0,47-37 0 16,-47 37 0-16,0 0 0 0,0 0 0 0,0 0 0 15,10-57 0-15,-10 57 0 0,0 0 0 0,-2-35 144 16,-1 25-144-16,1-2 192 0,-2 2-32 0,-1 0 0 0,1-1 0 16,0 4 0-16,-1 0 32 0,0 1 0 0,1 0 0 0,-1 0 0 15,1 3-64-15,1 2-128 0,0-1 192 0,-1 2-64 16,2 2-128-16,-3 2 144 16,4 0-144-16,2 2 0 0,0-1 0 0,2 2 0 0,-2-1 128 15,3 1 704-15,-2-1 128 0,2 0 48 0,0 0 0 16,0 2-176-16,1-2-16 0,0-1-16 0,2 1 0 31,0 1-3120-31,0-1-624 0</inkml:trace>
  <inkml:trace contextRef="#ctx0" brushRef="#br0" timeOffset="51454.55">7574 11785 12895 0,'-3'6'576'0,"3"-4"112"0,0-2-560 16,0 1-128-16,0 2 0 0,2-3 0 0,-1 0 2240 15,1 0 400-15,3-3 96 0,-5 3 16 0,0 0 576 0,0 0 112 16,0 0 16-16,0 0 16 0,44-25-1600 0,-44 25-320 16,0 0-64-16,0 0-16 0,0 0-944 0,0 0-192 15,38-45-32-15,-38 45-16 0,0 0-288 0,0 0 128 16,0 0-128-16,0 0 0 0,0 0 0 0,11-53 0 16,-13 45 0-16,-3 2 0 0,1 0 0 0,-2-3 0 15,-2 3 0-15,0 0 0 0,-1 2 0 0,-1-2 0 16,1 2 0-16,1 2 0 0,-3-2 0 0,1 4 0 15,1-2 0-15,0 2 0 0,1 2 0 0,-1-1 0 16,2 2 0-16,1 1 0 0,1 1 0 0,0 1 0 16,2 1 0-16,1 2 0 0,0-3 128 0,1 4-128 0,2 4 144 15,2 3-144-15,2 3 272 0,0 2-32 0,1 0-16 16,0 3 0-16,3-3-80 0,-2-2-16 0,1-4 0 0,-1 1 0 16,2-3-128-16,2 1 0 0,0-4 144 0,0-2-144 15,2-3 0-15,-13-6 0 0,0 0 0 0,34-3 0 16,-34 3 0-16,0 0-208 0,0 0 80 0,48-28-12672 15,-48 28-2512-15</inkml:trace>
  <inkml:trace contextRef="#ctx0" brushRef="#br0" timeOffset="52137.96">8347 11746 13823 0,'0'1'1216'0,"0"-1"-960"0,0 0-256 0,0-1 0 16,0 1 1520-16,-2 1 256 0,2 1 48 0,2-1 16 15,-1 1 1488-15,0 0 320 0,3 0 48 0,0 1 16 16,2 0-2496-16,-1 4-512 0,0-4-80 0,0 2-32 15,0 3 176-15,0 0 48 0,-1 2 0 0,0 0 0 16,0-1-432-16,-2 2-96 0,1 4-16 0,-2-5 0 16,-1-2-272-16,0 2 0 0,-1 0 0 0,-2-1 0 0,1-2 0 0,-2 2 0 15,2-6 0-15,-3 1-144 0,1-1 144 0,-1-5 0 16,0 0 0-16,0-7-128 0,0-1 128 16,2-2 0-16,-1-4 0 0,4 16 0 0,-4-38 0 0,4 38 144 15,3-39-144-15,-3 39 160 0,0 0-160 0,12-53 160 16,-12 53-160-16,0 0 160 0,0 0-32 0,0 0 0 15,25-47 0-15,-25 47 0 0,0 0 0 0,0 0 0 16,0 0 0-16,0 0 0 0,0 0-128 0,0 0 160 16,0 0-160-16,0 0 160 0,53-25-160 0,-53 25 0 15,0 0 0-15,0 0 0 16,0 0-384-16,46-5-48 0,-38 5-16 0,0 0-11520 0,-1 4-2304 0</inkml:trace>
  <inkml:trace contextRef="#ctx0" brushRef="#br0" timeOffset="52466.22">8627 11791 17503 0,'-2'6'768'0,"1"-4"176"0,-1 2-752 0,1-1-192 0,0 0 0 0,0-1 0 15,0 3 2800-15,-2-2 528 0,1 6 96 0,-1 1 32 16,1 2-688-16,-1 2-128 0,2 1-16 0,1-4-16 16,1-5-1616-16,2-1-320 0,0 1-64 0,1-2-16 15,1-4-272-15,2 2-64 0,-7-2-16 0,0 0 0 16,0 0-240-16,0 0 144 0,0 0-144 0,51-34 128 15,-51 34-128-15,0 0 0 0,0 0 0 0,36-54 0 16,-36 54 0-16,0 0 0 0,0 0 0 0,17-47 0 0,-17 47-208 0,0 0 80 16,0 0 128-16,-5-26-208 0,-1 23 208 0,0 0 0 15,-1 1 0-15,-3 1 0 0,0 1 0 16,0 0 0-16,0 3 208 0,-1-3-64 0,1 3 0 16,-1-2 0-16,0 1 0 0,1 0 0 0,1 0-144 0,1 1 0 15,-1 0 0-15,0 0 0 0,3-3 0 0,1 0 0 16,1 0 0-16,3-3-176 0,1 0-144 0,0 3-48 15,0 0 0-15,0 0 0 16,0 0-736-16,0 0-160 0,48-41-16 0,-48 41-15808 0</inkml:trace>
  <inkml:trace contextRef="#ctx0" brushRef="#br0" timeOffset="52715.9">8818 11500 18367 0,'-5'9'400'0,"2"-8"96"0,1 2 16 0,-1-3 0 0,2 2-512 0,1-1 0 0,-1 2 0 0,0 0 0 16,0 4 4208-16,-1 3 736 0,1 1 160 0,0 2 16 16,2 0-3056-16,0-1-608 0,1 0-128 0,0 2-32 15,2 1-736-15,-1-2-160 0,2 3-16 0,0-1-16 16,0 4-208-16,0-3-32 0,0 0-128 0,0 3 192 16,1-3-192-16,-2 1 0 0,-2-2 0 0,0 1 0 15,0-1 0-15,1-2 0 0,-1 2 0 0,1-5 0 16,-1 2 0-16,-1-2-192 0,2-4 192 0,-1-2-160 31,1-4-592-31,0-4-112 0,-3 4-32 0,0 0-17248 0</inkml:trace>
  <inkml:trace contextRef="#ctx0" brushRef="#br0" timeOffset="52955.5">8908 11475 18431 0,'0'0'816'0,"0"0"160"0,0 0-784 16,1 0-192-16,-1 3 0 0,0-3 0 0,2 2 3152 0,-2 0 592 15,1 3 112-15,1 2 32 0,1 2-1152 0,-1 3-240 16,2 0-32-16,1 4-16 0,0 1-1440 0,0 1-304 16,0-1-48-16,0 4-16 0,1 2-160 0,0-1-32 15,0 3-16-15,-1-3 0 0,1 4-128 0,-1-4-32 16,-1 0 0-16,0 1 0 0,-1-2-128 0,1-5-16 16,0-3-128-16,-2-1 192 0,1-3-192 0,-1-1 0 15,1-2 0-15,-1-2 0 0,1 1 0 0,-2-4-128 16,1 1 128-16,0-2-160 15,-1-2-752-15,0 1-160 0,0-3-16 0,-1 4-18320 0</inkml:trace>
  <inkml:trace contextRef="#ctx0" brushRef="#br0" timeOffset="53704.51">9641 11720 4607 0,'0'-2'400'0,"0"2"-400"0,0 0 0 0,-1 0 0 16,1 0 1072-16,0 0 128 0,-1 0 16 0,0 0 16 16,-2 0 1056-16,-1 2 208 0,0 0 32 0,-1 0 16 15,-2-1-432-15,0 4-64 0,0-1-32 0,-2-2 0 16,0 2-272-16,-1 2-48 0,0 0-16 0,-1 1 0 15,0-4-272-15,1 4-64 0,0-1-16 0,1 0 0 16,1 0-416-16,1 0-80 0,2 0 0 0,1-1-16 16,2 0-368-16,0 2-64 0,4-4 0 0,-1 1-16 15,3-2-192-15,-1 1-48 0,3 1 0 0,2-3 0 16,0-1-128-16,2 0 0 0,2 0 0 0,-12 0 0 16,0 0 0-16,0 0 0 0,48-10 0 0,-48 10 0 0,0 0 0 15,0 0 0-15,44-24 0 0,-44 24 0 0,0 0 0 0,0 0 0 16,0 0 0-16,29-47 0 0,-29 47 0 0,0 0 0 15,0 0 0-15,3-44 0 0,-3 44 0 0,0 0-144 16,-6-31 144-16,4 22 0 0,-1 2 0 0,2 1 0 16,0 0 0-16,0 3 0 0,-1 2 0 0,2 1 0 15,0 1 0-15,0 2 0 0,2 3 192 0,-1 2-48 16,1 2-16-16,0 3 0 0,1 0 64 0,0 2 16 16,-1 2 0-16,1 2 0 0,0 2-80 0,0-5-128 0,1 1 176 15,-1-2-176-15,2-1 0 0,-1-3 0 0,1-1 0 0,0-4 0 16,-1 0 0-16,0-2-176 0,0-4 32 0,1 0-12352 15,-5 0-2480-15</inkml:trace>
  <inkml:trace contextRef="#ctx0" brushRef="#br0" timeOffset="54071.72">9837 11667 16063 0,'1'14'352'0,"0"-6"80"0,0-1 16 0,1-1 0 0,-1 0-448 0,0-2 0 0,0-1 0 0,2 7 0 15,-1 8 3328-15,2 4 592 0,0 4 112 0,-3-4 32 16,0-1-1056-16,-1-5-192 0,0-6-64 0,-1-3 0 16,0 2-2064-16,0-3-432 0,-1-3-64 0,1-3-32 15,0-5-160-15,0-1 0 0,1 6 0 0,0 0 0 16,0 0 0-16,-2-58 0 0,2 58 0 0,0 0 0 0,9-62 0 0,-9 62 0 16,0 0 0-16,10-49 0 0,-10 49 0 0,0 0 0 15,0 0 0-15,0 0 0 0,0 0 0 0,25-50 0 16,-20 47 0-16,-2 2 0 15,2 2 0-15,0 4 0 0,0-1 0 0,1 3 0 0,-1 2 192 0,0 0-64 16,1 1 0-16,-1 2 0 0,0-2-128 0,-1 2 128 16,1 1-128-16,-1 0 128 0,-1 0-128 0,1-1 0 15,0-2 0-15,-1-2 0 0,1 9 0 0,-1-5 0 16,-1-2 128-16,2-4-128 0,-2 1 0 0,1-2 0 16,-2 0 0-16,0-2 0 0,1 0-192 0,-2-3 16 0,0 0 16 15,1-1 0 1,-2-1-1536-16,1-1-304 0</inkml:trace>
  <inkml:trace contextRef="#ctx0" brushRef="#br0" timeOffset="55014.27">10824 11835 5519 0,'-2'0'496'15,"1"-1"-496"-15,1 1 0 0,0 0 0 16,-1 0 1472-16,1-1 192 0,-3 1 32 0,1-1 16 16,-2-2 832-16,2 2 160 0,-2-2 48 0,2 1 0 0,0 1-640 0,1-2-112 15,-1 1-16-15,0 1-16 0,0 1-352 0,-1 0-64 16,1-3-16-16,-2 3 0 0,-1 3-192 0,0-3-64 15,-1 1 0-15,-1 1 0 0,-1 1-544 0,0 0-112 16,-1 4-32-16,-1-5 0 0,1 3-336 0,0 1-64 16,1 0 0-16,-1-1-16 0,3 2-176 0,1 0 0 15,0-1 144-15,4 0-144 0,-1-3 128 0,2 2-128 16,1 0 128-16,1 1-128 0,3 0 0 0,0 0 144 16,0-2-144-16,1 2 0 0,3-2 0 0,0 2 0 15,1-2 0-15,1 1 0 0,0 0 0 0,1 0 0 16,1-2 0-16,0 0 0 0,1 0 0 0,-2-3 0 0,-12 0 0 15,0 0 0-15,0 0-256 0,39-3-16 0,-39 3 0 0,0 0 0 16,0 0-64-16,0 0-16 0,0 0 0 0,23-51 0 16,-23 51 224-16,0 0 128 0,0 0-160 0,5-53 160 15,-5 53 0-15,0 0 0 0,0 0 0 0,0 0 0 16,2-51 160-16,-3 41-32 0,1 10 0 0,0 0 0 16,0 0 64-16,0 0 16 0,0 0 0 0,0 0 0 15,-6-34-80-15,5 34 0 0,-2-3-128 0,0 3 192 16,-1 3-192-16,-4-3 144 0,1 3-144 0,-2 1 128 15,-1 1-128-15,1-1 128 0,-3-1-128 0,1 4 128 16,-1-1-128-16,0 0 192 0,0 0-192 0,1 0 192 16,3 1-192-16,2-1 0 0,2-3 0 0,1 0 128 15,3-3-128-15,2 0 0 0,1 0 0 0,1-3 0 16,-4 3-240-16,0 0-16 0,0 0-16 0,0 0-12048 16,48-38-2400-16</inkml:trace>
  <inkml:trace contextRef="#ctx0" brushRef="#br0" timeOffset="55820.92">11139 11864 5519 0,'0'2'496'0,"-1"-2"-496"0,1-2 0 0,0 1 0 16,0-1 2048-16,0 2 304 0,-2-1 64 0,1-1 16 16,1-2 1616-16,-2 0 336 0,0 2 64 0,-1-2 16 15,0 1-1472-15,-2 0-304 0,-1 3-48 0,0-3-16 0,0 6-1584 0,-3-3-320 16,0 0-64-16,1 0-16 0,-2 0-208 0,0 3-48 16,1 0-16-16,-1 1 0 0,3-2-160 0,0 4-16 15,-1 1-16-15,2 2 0 0,2 1-176 0,1-1 0 16,0 1 144-16,2-3-144 0,1 3 0 0,1 1 0 15,0-1 0-15,2 0 0 0,2 2 0 0,-2-3 0 16,4 2-128-16,-1 0 128 0,3-1-320 16,0-2 0-16,1-2 16 0,3-1 0 15,-1-4-192-15,-12-1-32 0,0 0-16 0,41-7 0 16,-41 7-704-16,0 0-144 0,0 0-16 0,48-47-16 16,-48 47-208-16,0 0-32 0,28-66-16 0,-28 66 0 0,8-52 1168 0,-8 52 256 0,4-56 32 0,-4 56 16 15,-3-51 1136-15,3 51 224 16,-5-44 64-16,5 44 0 0,-7-36 208 0,7 36 48 15,-10-33 16-15,10 33 0 0,-10-32-656 0,4 17-128 0,0 1-16 16,1 2-16-16,1 2-336 0,0 2-64 0,1 0-16 16,-2-2 0-16,1 2-64 0,-1-2 0 0,1 1-16 0,-1 2 0 15,3 0-32-15,-1 2 0 0,1 2 0 0,-1 0 0 16,2 2 64-16,0-1 16 0,1 0 0 0,0 2 0 16,-1 0-48-16,1 0-16 0,0 2 0 0,0 0 0 15,0-2 16-15,1 4 0 0,0 2 0 0,2 0 0 16,0 3-176-16,0 1 192 0,-1 0-192 0,2 2 192 15,0 0-192-15,1 4 0 0,0 0 0 0,1 3 128 16,-1 0-128-16,0-3 0 0,1 6 0 0,0 0 0 0,1 3 0 0,0 1 0 16,-1 0 0-16,0 2 0 15,0-1 0-15,-2-1 0 0,0 3 0 0,-3-7 0 16,1-3 0-16,0-1 0 0,0-2 0 0,-1 0 0 16,-1-6-128-16,2 3 128 0,-1-1 0 0,0-2 0 0,0-1-240 15,0-5 32-15,-1 1 0 0,2-1 0 16,0-4-560-16,1 0-96 0,0-4-32 15,-3 4-11808-15,0 0-2368 0</inkml:trace>
  <inkml:trace contextRef="#ctx0" brushRef="#br0" timeOffset="56419.15">11408 11816 14735 0,'2'0'640'0,"-2"0"160"0,0 0-640 0,0 0-160 16,-2 0 0-16,2 0 0 0,0 0 2832 0,-1 0 544 0,0 0 96 0,0 0 32 16,-2 3-560-16,1 0-96 0,-1 0-32 0,0 0 0 15,-2 1-1408-15,1 2-304 0,0 0-48 0,-1 1-16 16,2 2-528-16,-2-2-96 16,0 5-32-16,0-3 0 0,0 4-192 0,2-3-64 0,0 0 0 0,0 2 0 15,1-2-128-15,0 2 0 0,1 1 0 0,1-1 0 16,1-2 0-16,1-1 0 0,-1-2 0 0,1-1 0 15,2-2-144-15,0-2 144 0,1-2 0 0,-5 0 0 16,0 0-192-16,0 0 64 0,0 0 128 0,31-50-208 16,-31 50 16-16,0 0 0 0,28-73 0 0,-28 73 0 15,17-60 192-15,-17 60-192 0,16-54 192 0,-16 54-192 16,9-50 192-16,-9 50 0 0,0 0-160 0,5-54 160 16,-5 54 0-16,0 0 0 0,-2-45 0 0,2 45 0 15,0 0 0-15,-12-38 0 0,8 26 0 0,-3-1 0 0,1 4 0 0,-1-4 0 16,2 7 0-16,-3-4 128 0,1 0 64 0,-2-1 16 15,2 1 0-15,-1 0 0 0,0 2-80 0,-1-2-128 16,3 0 176-16,0 0-176 0,2 4 192 0,2 0-192 16,-1 2 192-16,2 1-192 0,1 1 256 0,1 2-64 15,0 2-16-15,1 1 0 0,0 2 64 0,1 0 16 16,-1 2 0-16,2 2 0 0,-1 1-48 0,2 2 0 16,2 4 0-16,0 3 0 0,3 3-64 0,0 0-16 0,1 1 0 0,0-1 0 15,0-1-128-15,2 2 192 16,-1 4-192-16,-1-3 192 0,0 3-192 0,-1-1 160 15,-1-1-160-15,-2 1 160 0,-1-1-32 0,-1-3-128 16,0 3 192-16,-2-3-64 0,-1-4-128 0,-1 0 128 16,1 0-128-16,-2-3 128 0,0-1-128 0,0-2 0 15,-2-2 0-15,1-4 0 0,-1 0 0 0,-1-3 0 16,-1 0 0-16,1-3 0 0,-2 0-496 0,-1 0 32 16,-1-3 0-16,1-3 0 0,0 1-480 15,1 1-80-15,1-3-32 0,1 0-11664 0,-1-1-2320 0</inkml:trace>
  <inkml:trace contextRef="#ctx0" brushRef="#br0" timeOffset="76172.57">12406 10959 11055 0,'-1'0'976'0,"0"0"-784"0,1 0-192 0,0 0 0 16,-1 0 1888-16,1 0 336 0,-3 0 64 0,1 0 16 15,-1 0 1664-15,1 0 352 0,-3 0 64 0,1-3 16 16,-1 3-2912-16,-1 0-576 0,1-2-112 0,0 2-32 16,0-2-64-16,0 2 0 0,0 0-16 0,0 0 0 15,-1-2-336-15,0 2-64 0,-2-3-16 0,0 2 0 0,-1 1-48 0,1-2-16 16,-2 2 0-16,-2 0 0 16,-1 0 16-16,-1 0 0 0,-1 0 0 0,-1 0 0 0,2 0-32 0,-1 0-16 15,-1 0 0-15,-2 0 0 16,0 0-32-16,0-3 0 0,1 2 0 0,1-1 0 0,1 0 144 15,-1-3 32-15,1 2 0 0,2-1 0 0,0 1-192 0,1 0-128 0,0-2 144 0,0 0-144 16,1 0 128-16,0 1-128 16,0 0 0-16,1 0 144 0,-1 0-144 0,1 1 0 15,-1 2 0-15,0-3 128 0,2 2-128 0,-2 2 128 16,0 0-128-16,0 0 128 0,1 0-128 0,0 0 128 16,1 2-128-16,2-2 128 0,0 2-128 0,-1 0 192 0,1 2-192 15,2-4 192-15,1 0-192 0,0 0 0 16,2 2 0-16,-1-2 128 0,3 0-128 0,-1 0 0 15,1 0 0-15,0 0 0 0,0 0 0 0,1 0 0 16,1-2 0-16,0 2 0 0,2-3 0 0,1 2 0 0,0-3-144 0,2 2 144 16,1-2 0-16,-1 2 0 0,0-2 0 0,2-1 0 15,0 4 0-15,-9 1 0 0,0 0 0 0,0 0 0 16,0 0 0-16,0 0 0 0,48-5 0 0,-41 7 0 16,1-2 0-16,-2 3-128 0,-1-2 128 0,0 2 0 15,-1-1 0-15,-1-2 0 0,1 1 0 0,-2 2 0 16,0-3 0-16,-1 0 0 0,0 0 0 0,-1-3 0 15,-1 2 0-15,0-1 0 0,-2-2 0 0,0-1 0 16,-1 0 0-16,-1-1 0 0,1 0 0 0,-1-3 0 0,2-1 0 16,-1 1-128-16,1 2 128 0,1 1 0 15,-1 0 0-15,3 2 0 0,-1-1 0 0,1 4 0 0,1-2 0 16,-1 1 0-16,2 1 0 0,-2-2 0 0,2 6 0 0,-1-3 0 16,2 1 0-16,-1 1 0 0,1 1 0 15,-1-3 0-15,1 3 0 0,-1-3 0 0,1 3 0 0,-1-3 0 16,2 0 0-16,0 0 0 0,-1 0 0 0,2 0 0 15,0-3 0-15,0 1 0 0,0 1 0 0,0-2 0 16,0 3 0-16,-1-2 0 0,1 1 0 0,0 1 0 16,-2 0 0-16,1 0 0 0,-2 0 0 0,1 0 0 15,-2 0 0-15,2 0 0 0,-2 0 0 0,-1 1 0 16,0 1 0-16,0 1 0 0,0-2 0 0,-3 1 0 16,2 1 0-16,-3-2 0 0,2 2 0 0,-2-1 0 15,-2 2 0-15,0 0 0 0,0-1 0 0,-2 2 0 16,1-1 0-16,-1 2 0 0,0-2 0 0,-1-1 0 15,0 2 0-15,0-1 0 0,0 0 0 0,-1-2 0 0,0 1 0 0,0 0 0 16,0-3 0-16,2 0 0 0,0 0 0 0,0 0 0 16,1 0 0-16,1-2 0 0,0 1 0 0,1 1 0 15,0-3 0-15,0 3 0 0,2 0 0 0,-2 0 0 16,2 0 0-16,1 3 0 0,-1 0 0 0,2 1 0 16,0 2 0-16,2 1 0 0,1-1 0 0,1 0 0 15,2 4 0-15,1-2 0 0,0 0 0 0,2 1 0 16,-1-2 0-16,3 4 0 0,1-1 0 0,1 0 0 15,0-1 0-15,0 0 0 0,0 1 0 0,-2-1 0 16,0-3 0-16,0 2 0 0,0 0 0 0,0 0 0 16,-2 0 0-16,0-1 0 0,-2-1 0 0,0-3 0 0,-2 5 0 0,0-2 0 15,-2 0 0-15,1-1 0 0,-1 1 0 0,-1-1 0 16,0 1 0-16,1-1 0 0,-1 2-128 0,0-4 128 16,0 3 0-16,-1-3 0 15,0 1-656-15,2-4-32 0,-1 0 0 16,0-4-12560-16,2-2-2528 0</inkml:trace>
  <inkml:trace contextRef="#ctx0" brushRef="#br0" timeOffset="76993.34">12685 11015 23951 0,'-4'4'1056'0,"3"-4"224"16,-1 0-1024-16,2 0-256 0,0 0 0 0,0-2 0 0,2-2 944 0,-2 4 128 16,0 0 16-16,0 0 16 0,0 0 752 0,21-61 160 15,-21 61 32-15,0 0 0 0,19-49-896 0,-19 49-192 16,0 0-16-16,0 0-16 0,0 0-480 0,36-48-80 15,-36 48-32-15,0 0 0 0,0 0-144 0,26 1-48 16,-20 8 0-16,-1 3 0 0,0 0-16 0,0 4-128 16,0 3 192-16,-1-2-64 0,0 4-128 0,-1 2 0 15,2 5 144-15,-1 0-144 0,0 5 0 0,-2-1 0 16,1 1 0-16,-3-1 0 0,0-1 0 0,-3-2 0 16,-1-1 0-16,-2-2 0 0,-1-4 0 0,-1-3 0 0,0-6 0 0,-1-4 0 15,0-3 0-15,1-6 0 16,-1-3 0-16,2-6 0 0,-2-3 0 0,2-7 192 0,7 19 0 0,-11-48-16 15,11 48 16-15,-8-66 16 0,8 66 0 0,-4-68 0 16,4 68 64-16,0-74 16 0,0 74 0 0,5-64 0 16,-5 64-80-16,9-53-16 0,-9 53 0 0,0 0 0 15,22-59-192-15,-22 59 176 0,0 0-176 0,0 0 160 16,39-37-160-16,-39 37 128 0,0 0-128 0,0 0 128 16,39-2-128-16,-29 7 0 0,0-2 0 0,-1 4 128 15,-1-1-128-15,1 1 0 0,-2 4 0 0,1 1 128 16,-2 2-128-16,-1-1 0 0,0 0 0 0,-3 2 0 15,1 1 0-15,-3 0 0 0,-1-1 0 0,-2 1 0 16,-1 0 0-16,-1-2 0 0,-1 1 0 0,-2-5 0 16,-2 0-128-16,-1-2 128 0,-2-2 0 0,0-2 0 15,-1 0 0-15,-1-2 0 0,2-2 0 0,-1 0 0 16,3-2-128-16,2 1 128 0,2-4 0 0,1 1 0 16,2-2 0-16,3 0 0 0,1 6 0 0,0 0 0 15,0 0 0-15,0 0 0 0,0 0 0 0,0 0 0 0,0 0 0 16,38-39 0-16,-38 39 0 0,0 0 0 0,0 0 0 0,41-3 0 15,-41 3 0-15,0 0 128 0,39-3-128 16,-39 3 0-16,31 0 0 0,-31 0 0 0,34 0 0 0,-34 0 0 16,26 0 0-16,-15 0 0 15,1 0-608-15,-12 0-96 0</inkml:trace>
  <inkml:trace contextRef="#ctx0" brushRef="#br0" timeOffset="77235.78">13157 10846 17503 0,'0'0'1552'0,"1"2"-1232"0,-1-2-320 0,0 0 0 15,1 3 3200-15,1-3 576 0,0 4 112 0,1-1 16 16,2 0-1024-16,1 3-224 0,0-2-32 0,1-2-16 16,1-2-1696-16,-8 0-336 0,0 0-64 0,0 0 0 15,37-6-288-15,-37 6-48 0,0 0-16 0,0 0 0 16,48-15-160-16,-48 15 128 0,0 0-128 0,0 0 128 15,41-10-128-15,-41 10 0 0,0 0 0 0,17 3 0 16,-14 0-160-16,-1 1-16 0,-2 2 0 0,0-2-12624 16,0 1-2512-16</inkml:trace>
  <inkml:trace contextRef="#ctx0" brushRef="#br0" timeOffset="77437.39">13182 10997 9215 0,'-7'10'400'0,"5"-8"96"0,1 2-496 0,0-4 0 16,-1 2 0-16,2-2 0 0,0 0 3280 0,2 0 560 16,-1 2 128-16,1-2 0 0,3 0-720 0,-5 0-160 15,0 0-16-15,0 0-16 0,0 0-1216 0,43-14-240 16,-43 14-64-16,0 0 0 0,0 0-992 0,47-18-208 16,-47 18-32-16,0 0-16 0,0 0-288 0,46-13 0 15,-46 13 0-15,0 0 0 0,39-4 0 0,-39 4-272 16,0 0 16-16,33-3-17808 0</inkml:trace>
  <inkml:trace contextRef="#ctx0" brushRef="#br0" timeOffset="77705.6">13574 10583 9215 0,'0'0'816'0,"0"-3"-656"0,0 3-160 0,0 0 0 0,0 0 2272 0,0-2 416 15,0 0 96-15,0 2 16 0,1 0 1056 0,0 0 224 16,0 0 32-16,3 4 16 16,0-1-1856-16,1-2-368 0,0 4-80 0,1 1-16 15,1-1-1088-15,1 1-208 0,-1 3-64 0,1-1 0 16,0 0-144-16,1 1-48 0,-2 0 0 0,2 0 0 16,-2 1-256-16,-1-3 0 0,1 2 0 0,-2-2 0 15,0 2 0-15,-2 0 0 0,1-3 0 0,-2 1 0 16,0 2-400-16,1-2-48 0,-1 3 0 0,-1 1-18240 15</inkml:trace>
  <inkml:trace contextRef="#ctx0" brushRef="#br0" timeOffset="77887.53">13601 10918 23199 0,'-9'1'512'0,"5"-1"96"0,2 0 32 0,0 0 16 0,0 0-528 0,2-1-128 16,0 1 0-16,0 0 0 0,2-3 3280 0,1 0 624 15,-3 3 128-15,0 0 32 0,0 0-2448 0,0 0-480 16,0 0-112-16,53-31 0 0,-53 31-688 0,0 0-128 0,0 0-16 16,52-16-16-16,-52 16-176 0,0 0 0 0,35 0 0 0,-35 0 0 15,21 2 0-15,-11 2 0 0,0 2-192 0,0 1-18448 16</inkml:trace>
  <inkml:trace contextRef="#ctx0" brushRef="#br0" timeOffset="78288.63">13797 11033 1839 0,'-5'5'160'0,"3"-2"-160"0,0-3 0 0,0 3 0 15,1-3 2944-15,0 0 576 0,0 0 96 0,-1 0 32 16,0-3 1232-16,-1 3 256 0,1-3 48 0,-1 0 16 16,2 0-2496-16,1 3-496 0,0 0-96 0,0 0-32 15,0 0-1248-15,0 0-256 0,0 0-64 0,0 0 0 16,0 0-144-16,0 0-48 0,0 0 0 0,47-22 0 15,-37 25-144-15,-1-1-48 0,-1 2 0 0,1-3 0 0,-1 4 720 0,0-1 144 16,2 5 32-16,-1-2 0 16,-1 3-1664-16,-1 1-320 0,-3 0-64 0,-1 2 0 0,-1-1 768 0,-3 0 256 15,0 1-160-15,-2 0 160 16,0 2-480-16,-2-2-16 0,-3 0 0 0,-1 0 0 16,-1-4-48-16,-1 3-16 0,-2-3 0 0,-2-1 0 15,2 0-144-15,-2-5-48 0,2 1 0 0,1-3 0 0,2 1 304 0,3-4 64 16,1 1 16-16,1-3 0 0,2-2 560 0,3 6 128 15,0 0 0-15,0 0 16 0,0 0 368 0,0 0 64 16,0 0 0-16,0 0 16 0,19-51-272 0,-19 51-48 16,0 0-16-16,0 0 0 0,37-12-80 0,-37 12-32 0,25 0 0 0,-12 0 0 15,3 1-160-15,0 1-48 0,2 1 0 16,-2-2 0-16,1 4-128 0,-2-1 0 0,0 2 0 0,-2 4 0 16,-2-1-240-16,-1 4-80 0,0-1 0 0,-2 5-18832 15</inkml:trace>
  <inkml:trace contextRef="#ctx0" brushRef="#br0" timeOffset="79354.55">12591 12037 11055 0,'-3'12'976'0,"2"-6"-784"0,0-1-192 0,-1 2 0 16,2-5 1984-16,0 0 336 0,-1 5 80 0,0-1 16 15,-2 5 592-15,0 4 128 0,-2-2 32 0,0-1 0 16,0-3-1120-16,0-2-208 0,-2-4-48 0,-1 0-16 16,1 1-880-16,-3-4-160 0,0 0-32 0,-5-3-16 15,0-1-240-15,-1 1-32 0,0 0-16 0,-1-4 0 16,-1 2-32-16,1-1-16 0,-1 2 0 0,-3-2 0 15,0 0-80-15,-3 2-16 0,1 0 0 0,-1-1 0 16,2 4-48-16,0-2-16 0,1 0 0 0,0 0 0 0,-1 1-48 0,3 1-16 16,-1-3 0-16,0-1 0 0,3 1-128 0,0-2 0 15,2 0 0-15,1 0 128 0,3-1 0 0,1 1-128 16,1-1 192-16,1 1-64 0,2-1-128 0,-1 1 192 16,1 0-192-16,1 2 192 0,2-2-192 0,-1 3 0 15,1 0 0-15,0-1 0 0,0 2 0 0,-1 2 0 16,3-3 128-16,-1 2-128 0,1 2 0 0,-2-1 0 15,2 3 0-15,0-1 0 0,1 2 0 0,1 2 0 16,0 0 128-16,2 1-128 0,1 0 0 0,1 2 0 0,4 3 0 0,0-2 0 16,1 0 0-16,-1-2 0 0,4 5 0 0,-2-3 0 15,0 0 0-15,0 2 0 0,0-2 0 0,-1 0 0 16,0 2 0-16,-1-2 0 0,-2 0 0 0,-1 1 0 16,1-1 0-16,-2-3 0 0,-1 5 0 0,1-5 0 15,-1 2 0-15,0-3 0 0,-2 0 0 0,2-2 0 16,-1-2-144-16,-2-1 144 0,0 2 0 0,-1-3 0 15,1-3-128-15,-3 0 128 0,-1-1 0 0,0-2 0 16,-2 0 0-16,-3-3-128 0,1 2 128 0,-3-5 0 16,1 2 0-16,-1 1 0 0,0 0 0 0,1-1 0 15,-1 3 0-15,-1-3 0 0,-1 1 0 0,1-1 0 16,1 0 0-16,0 2 0 0,1-2 0 0,-1 1 0 16,2 2 0-16,1 0 0 0,1 1 0 0,1 0 0 15,0 2 0-15,1 2 0 0,2-1 0 0,-1 2 0 16,2-1 0-16,0 2 0 0,1-3 0 0,1 3 0 15,1 0 0-15,1 3 0 0,1-3 0 0,-1 0 0 0,2 2 0 0,1-1 0 16,2-1 0-16,-1-1 0 0,2-1 0 0,-2-1 0 16,-1 2 0-16,2-1 0 0,-1-1 0 0,0 2 0 15,-3 1 0-15,1-3 0 0,2 1 0 0,-1 1 0 16,0 1 0-16,1-3 0 0,2 2 0 16,1-2 0-16,-10 3 0 0,0 0 0 0,0 0 0 0,0 0 0 15,49-9 0-15,-49 9 0 0,0 0 0 0,0 0 0 16,0 0 0-16,52-25 0 0,-52 25 0 0,0 0 0 15,0 0 0-15,0 0 0 16,44-38-576-16,-44 38-64 0,0 0-16 0,0 0-18896 0</inkml:trace>
  <inkml:trace contextRef="#ctx0" brushRef="#br0" timeOffset="80114.31">12924 12185 8287 0,'-2'0'368'0,"1"0"80"0,1 0-448 0,0 0 0 16,1-2 0-16,0 2 0 0,0 0 1968 0,2 0 304 15,1 2 64-15,-1-2 16 0,5 4 720 0,-2-4 160 16,3 0 32-16,-9 0 0 0,0 0-1040 0,0 0-208 15,0 0-32-15,48-16-16 0,-41 12-848 0,1 2-160 16,-3-2-48-16,0-1 0 0,-1 4-336 0,0-4-80 16,0 4-16-16,0-2 0 0,1 3-288 0,-2 0-64 15,2 4-128-15,0 2 192 0,1 3-192 0,1 1 0 16,-1 2 0-16,1 7 0 0,-1-1 0 0,2 4 0 16,-1 4 0-16,-1-1-160 15,2 1-512-15,-1-1-96 0,-1 1-32 0,-1-7 0 16,-1 2-864-16,0-2-192 0,-2-2-16 0,-1 1-16 15,-1-2 1008-15,-1-4 208 0,-1-1 32 0,-2-2 16 0,0-3 624 0,-2-3 0 0,0-3 0 0,-3-3 0 16,2-3 880-16,-2-4 144 0,-1-2 16 0,2-7 16 0,-2-1 176 0,1-2 48 16,-1-3 0-16,3-3 0 15,-1-3-320-15,2 1-64 0,1-1-16 0,5 31 0 16,-5-53-448-16,5 53-96 0,0 0-16 0,2-52 0 16,-2 52-128-16,0 0-16 0,0 0-16 0,0 0 0 15,30-50-160-15,-30 50 160 0,0 0-160 0,0 0 160 16,40-9-160-16,-29 9 0 0,0 2 0 0,2 2 128 15,-1-1-128-15,0 0 0 0,0 3 0 0,0 2 0 0,-1 1 0 16,-2-2 0-16,-1 4 0 0,0-1 0 0,-3 2 0 16,-3 2 0-16,-1 4 0 0,-1-3 0 15,-2-5 0-15,-2 0 0 0,-1 0 0 0,-1-1 0 0,-3 1 0 16,1-4 0-16,-1 0 0 0,-1 0 0 0,-1 0 0 16,0-2-176-16,2 0 176 0,1-2-128 0,1-4-144 0,3 2-32 15,0 0 0-15,3 0 0 0,1-2 160 0,0 0 144 16,2 0-208-16,3-2 80 0,0 0 128 0,0 2 0 15,1-1 0-15,-6 3 0 0,0 0 0 0,0 0 0 16,0 0 0-16,47-13 0 0,-47 13 0 0,0 0 0 16,0 0 0-16,53-17-128 15,-53 17-960-15,0 0-176 0</inkml:trace>
  <inkml:trace contextRef="#ctx0" brushRef="#br0" timeOffset="80322.14">13460 12221 17503 0,'2'-1'768'0,"0"-2"176"0,-1 3-752 0,0-2-192 0,-1 2 0 0,1 0 0 15,1 0 2112-15,0 0 400 0,3-1 80 0,0 1 16 16,2 0-96-16,-1-3-16 0,2 3 0 0,-8 0 0 16,0 0-1472-16,0 0-320 0,0 0-48 0,0 0-16 15,42-12-640-15,-36 12 0 0,0 0 0 0,0 0 0 16,1 2-128-16,-2-2-64 0,0 4-16 0,0-1-16512 15</inkml:trace>
  <inkml:trace contextRef="#ctx0" brushRef="#br0" timeOffset="80543.33">13459 12362 4607 0,'0'0'400'0,"0"0"-400"0,1 0 0 0,0-2 0 15,0 2 2928-15,1 0 496 0,1 0 96 0,3-3 32 16,-6 3 544-16,0 0 128 16,0 0 0-16,43-13 16 0,-43 13-2032 0,0 0-416 15,0 0-64-15,49-10-32 0,-49 10-1232 0,27 0-240 16,-27 0-48-16,29-3-16 0,-16 3-160 0,1 0 0 16,-1 3 0-16,-3-3 0 0,1 0-368 0,-2 1 48 0,-1 1 16 0,-1-2-16800 15</inkml:trace>
  <inkml:trace contextRef="#ctx0" brushRef="#br0" timeOffset="80822.88">13800 11949 12831 0,'-5'3'272'0,"1"-3"64"0,2 0 16 0,1 0 32 0,-1 0-384 0,2 0 0 0,0 0 0 0,0 0 0 15,0-3 3248-15,0 3 576 0,2 0 112 0,0 0 32 16,2 0-960-16,-1 3-176 0,4-2-32 0,-1 1-16 16,0 4-1376-16,3-2-288 0,-2 2-48 0,2 1-16 0,-1-1-592 0,0 0-112 15,-1 0-32-15,1 0 0 0,0 2-320 0,0 0 144 16,-2 1-144-16,0-2 0 0,0 2 0 0,-2 1 0 16,0-4 0-16,-2 2 0 0,2 0-256 15,-2-2-64-15,2 2-16 0,-1-2-18080 16</inkml:trace>
  <inkml:trace contextRef="#ctx0" brushRef="#br0" timeOffset="81021.42">13884 12211 11967 0,'-1'0'1072'0,"1"0"-864"15,0 3-208-15,0-3 0 0,0 0 2464 0,0 0 448 0,1 1 96 0,-1 1 0 16,2 1-128-16,1-2-48 0,-2-1 0 0,3 0 0 15,1-4-1104-15,0 1-240 0,-5 3-32 0,0 0-16 16,0 0-704-16,0 0-144 0,0 0-16 0,47-37-16 16,-47 37-352-16,0 0-64 0,0 0-16 0,0 0 0 15,42-25-128-15,-36 24 0 0,1 1 0 0,-2 1 0 32,2 4-1136-32,-1-1-144 0</inkml:trace>
  <inkml:trace contextRef="#ctx0" brushRef="#br0" timeOffset="81574.44">14057 12327 5519 0,'-1'4'240'0,"1"-4"64"0,0 0-304 0,0 0 0 16,0 0 0-16,0 0 0 0,0 0 3456 0,0-2 640 15,1 0 128-15,0 0 32 0,1-2-48 0,0 2-16 16,2-1 0-16,-2 2 0 0,2-3-2352 0,1 2-480 15,0 2-80-15,2-3-32 0,1 2-784 0,-1 1-144 16,-7 0-48-16,0 0 0 0,0 0-80 0,35-6-32 16,-28 4 0-16,-1 2 0 0,2 0-160 0,-3 0 160 15,0 0-160-15,-2 0 160 0,1 0-160 0,0 2 160 16,-2-1-160-16,-1 2 160 0,1-3-160 0,-1 2 0 16,-1 2 0-16,0-3 128 0,0 4-128 0,0-1 0 15,0 0 0-15,-1 0 0 0,1 0 0 0,0 2 0 16,-2 1 0-16,2-1 0 0,0 0 0 0,0 0 0 15,-1-1-144-15,1 1 144 0,-1 0-128 0,0 1 128 0,-2-1-192 0,0 0 192 16,-1 3-144-16,-1-3 144 0,-1 1 0 0,0 2-144 16,-1-3 144-16,0 0 0 0,-2 2 0 0,-1-2 0 15,3 0 0-15,-3 0 0 0,0-2 0 0,0-2-128 16,3 1 128-16,1-6 0 0,0 1 0 0,-1-2 0 16,4 0 0-16,-2-4 0 0,1 0 0 0,2 0 0 15,-1-2 0-15,3 10 128 0,0 0-128 0,0 0 128 16,0 0-128-16,0 0 176 0,0 0-176 0,0 0 192 0,24-51-64 0,-17 49-128 15,2-1 192-15,-1 3-64 0,3 0-128 0,1 0 160 16,1 3-160-16,-1-1 160 16,2-2-160-16,0 1 0 0,-2 2 0 0,0-1 0 15,2-2 0-15,-3 4 0 0,0 0 128 0,-2-1-128 0,0 4 0 16,-3-1 0-16,0 2 0 0,-1-1 0 0,0 0 0 0,-1 2 0 16,-2-3 144-16,1 0-144 0,-1 0 0 0,-1 2 0 15,2 0 0-15,-1 0 128 0,-1 0-128 0,1 1 0 16,-1-3-128-16,0 2 128 15,-1-2-592-15,0-2-48 0,1 1 0 0,-1-5-17936 16</inkml:trace>
  <inkml:trace contextRef="#ctx0" brushRef="#br0" timeOffset="109369.83">15275 11163 19343 0,'-1'0'1728'0,"1"0"-1392"16,1 2-336-16,0-2 0 0,2 0 1872 0,-1 0 304 0,3 4 64 0,3 1 16 15,4-2 464-15,4 4 96 16,4-1 0-16,-20-6 16 0,44 6-1344 0,-21-2-272 16,-23-4-48-16,50 2-16 0,-50-2-528 0,57-2-112 15,-57 2-32-15,48-4 0 0,-48 4-128 0,44-2-32 16,-44 2 0-16,0 0 0 0,57-4-192 0,-57 4-128 15,0 0 160-15,43 6-160 0,-43-6 0 0,0 0 0 16,32 10 0-16,-25-4 0 0,1-3-208 0,-2 0-96 0,0 1-16 0,-1-2 0 31,-1-2-880-31,0 0-176 0,-2 0-32 0,-2-2-16640 0</inkml:trace>
  <inkml:trace contextRef="#ctx0" brushRef="#br0" timeOffset="109621.53">15348 11355 15663 0,'4'12'688'0,"-2"-9"144"0,2 0-656 0,-2 1-176 16,1-4 0-16,-1 2 0 0,2-2 2784 15,2 1 528-15,4 2 96 0,-10-3 32 0,0 0-272 0,51-3-48 16,-51 3-16-16,0 0 0 0,62-6-1872 0,-62 6-368 15,0 0-80-15,59-4-16 0,-59 4-448 0,0 0-112 16,56-3-16-16,-56 3 0 0,0 0-192 0,47 6 0 16,-47-6 0-16,0 0-12608 15,42 6-2560-15</inkml:trace>
  <inkml:trace contextRef="#ctx0" brushRef="#br0" timeOffset="110068.72">15909 10915 23039 0,'2'0'1024'0,"-2"0"192"0,1-2-960 0,0 2-256 0,0 0 0 0,2 2 0 16,-2-2 2736-16,3 0 496 0,1 3 96 0,2 0 32 15,3 4-1232-15,0 1-240 0,2 0-48 0,-1 4-16 16,2 2-960-16,-1 3-192 0,2 0-32 0,-2 2-16 15,3 3-208-15,-1-1-32 0,0-4-16 0,0 1 0 16,0-5-224-16,-1 0-144 0,1-3 192 0,-2-4-192 16,2 0 0-16,-14-6 0 0,23 6 0 0,-23-6 0 15,20 6 0-15,-11-2 0 0,-3 0 0 0,0 1 0 16,-1-4 0-16,-1 1 0 0,-1 2 0 0,0 1 0 16,-1-1 0-16,1 0 0 0,-2-1 0 0,0 2 0 0,1-4 128 0,-1 4-128 15,0-1 0-15,-1-1 0 0,1 0 0 0,-2 1 0 16,0-2 0-16,-2 6 0 0,1 10 0 0,-3-9 0 15,-1-9 0-15,-2 0 0 0,0 7 128 0,-2 2-128 16,0-1 0-16,-4 4 0 0,-3 4 0 0,-3 3 160 16,2-1-160-16,-3 4 128 0,1 1 0 0,-1 1 0 15,1-1 0-15,4-5 0 0,4-1-128 0,-2 2 0 16,0 2 144-16,3-1-144 0,4-2 0 0,1-5 0 16,3-3 0-16,1 0 128 0,3-7-128 0,4 0 0 15,1-3 0-15,-6 0-128 16,0 0-736-16,0 0-144 0,51-49-16 0,-51 49-18624 0</inkml:trace>
  <inkml:trace contextRef="#ctx0" brushRef="#br0" timeOffset="111519.43">16910 11541 11055 0,'-3'2'976'0,"2"0"-784"0,2 0-192 0,-1-2 0 16,0 0 1104-16,0 0 176 0,-1 0 48 0,0 0 0 15,-2 3 1376-15,1-6 288 0,-1 1 48 0,1-4 16 16,1-2-240-16,0-7-32 0,-1-2-16 0,1-4 0 16,0-5-1296-16,-2-2-256 0,2-7-48 0,0-6-16 15,1-10-528-15,0 4-112 0,0 0-32 0,-1-1 0 16,1-1-208-16,-2 10-32 0,1 10-16 0,0-8 0 16,-2-12-96-16,1-6-128 0,-2 6 176 0,-1 9-176 15,2 5 320-15,-2 9-64 0,0 4 0 0,-1 6 0 0,2 5 192 0,-1 1 16 16,0 6 16-16,1-2 0 0,2 3-96 0,1 2-32 15,1 1 0-15,0 0 0 0,1 0-144 0,1 0-16 16,3 0-16-16,-5 0 0 0,0 0-176 0,0 0 0 16,40 4 0-16,-40-4 0 0,26 6 0 0,-26-6 0 15,32 6 0-15,-32-6 0 0,38 10 0 0,-19-4 0 16,1 0 0-16,-3 2 0 0,-2 1 0 0,-2-1 0 16,0 2-144-16,-5 2 144 0,-2 2 0 0,-2 5 0 15,-3-1-128-15,-1-2 128 0,-2 3-192 0,-3-3 0 16,0 0 16-16,-2 2 0 15,-1-1-208-15,-3 1-64 0,0-2 0 0,-3 0 0 0,1-3 192 0,-2 0 48 0,0 0 0 16,-1-4 0-16,0 1 48 0,0-1 16 16,0-3 0-16,1-2 0 0,1 1-16 0,3-5 0 0,4 0 0 0,2-3 0 15,2 3 160-15,2-3 0 0,2 0-144 0,2 0 144 16,2-4 0-16,-5 7 0 0,0 0 0 0,0 0 0 16,0 0 0-16,0 0 0 0,57-12 192 0,-57 12-64 15,27 6 192-15,-11 0 16 0,1 4 16 0,3 3 0 16,1 3-160-16,-1-2-48 0,0 3 0 0,-3-5 0 15,-1 2-144-15,-2-1 0 0,-2 2 0 0,-2-1 0 16,0 0 0-16,-4 0 0 0,0 1 0 0,-2 1 0 16,0-1 0-16,-3 2 0 0,0 4 0 0,-2-2 0 15,0-2 0-15,-3 2 0 0,0-3 0 0,-2-2 0 16,-1 0 0-16,-1-2 0 0,1 1 0 0,-4-5 0 16,-1 4 0-16,-2-1 0 0,-2-1 0 0,-1-3 0 15,3 2 0-15,-1-3 0 0,1-2 128 0,-1-1-128 0,-1 2 0 16,3-5 0-16,-1 0 0 0,3-2 0 0,2-1 0 0,-1 0 0 15,3-1 128-15,2-5-128 0,1 2 0 0,3-2 0 16,2 2 0-16,-1 7 0 0,0 0 0 0,0 0 0 16,26-51 0-16,-26 51 0 15,0 0-528-15,0 0 16 16,46-46 0-16,-46 46 0 0,0 0-576 0,54-33-128 0,-54 33 0 0,0 0-17200 16</inkml:trace>
  <inkml:trace contextRef="#ctx0" brushRef="#br0" timeOffset="111702.81">17392 11305 27647 0,'-6'11'1216'0,"2"-7"256"0,2 2-1168 0,-1-2-304 0,2-1 0 0,0 0 0 15,0 3 2112-15,-2 0 352 0,-1 6 80 0,-1 5 16 16,2-1-1104-16,-1-2-224 0,2 0-32 0,-1-5-16 16,3 1-784-16,0-7-144 0,0 1-48 0,0-2 0 15,0-2-208-15,1 0 0 0,1-2 0 0,0-2 0 31,0 1-448-31,1-4-16 0,-3 7-16 0,0 0-17600 0</inkml:trace>
  <inkml:trace contextRef="#ctx0" brushRef="#br0" timeOffset="111869.19">17325 11117 19343 0,'-3'0'1728'16,"0"0"-1392"-16,1 0-336 0,2 0 0 15,1 0 2592-15,-2 0 448 0,-1 0 96 0,-1 0 0 0,0 1-848 0,2 2-176 16,1-1-48-16,2 2 0 0,2-2-1424 0,2 2-272 15,3-3-64-15,-2 2-16 16,3-1-704-16,1-1-144 0,2 2-16 16,0 1-16256-16</inkml:trace>
  <inkml:trace contextRef="#ctx0" brushRef="#br0" timeOffset="112152.45">17562 11355 12895 0,'-2'12'576'0,"2"-6"112"0,0 0-560 0,0-2-128 16,0-3 0-16,-1 1 0 0,1 2 1680 0,0 1 304 15,-1 2 64-15,1 3 16 0,-1 2 384 0,-1-5 80 16,1-2 16-16,0-1 0 0,0-4-960 0,1-4-192 16,0 1-48-16,1-5 0 0,-1 8-704 0,0 0-128 0,0 0-48 0,12-52 0 15,-12 52 32-15,0 0 0 0,21-53 0 0,-21 53 0 16,0 0 224-16,25-49 48 16,-25 49 16-16,0 0 0 0,0 0-336 0,0 0-64 15,0 0 0-15,44-33-16 0,-44 33-48 0,0 0-16 0,19 5 0 0,-13-1 0 16,-1 2-96-16,0 0-16 0,-1 0 0 0,0 0 0 15,-1 2-48-15,0 0-16 0,-1 2 0 0,1 0 0 16,-2 0-128-16,0 1 192 0,2 3-192 0,-3-2 192 16,0 2-192-16,0 1 128 0,0-2-128 0,0 2 128 15,-2-1-128-15,2-2 0 0,-1 0 0 0,1-3 0 16,1-3 0-16,1-2-320 0,-1-6 48 0,3 0-19392 16</inkml:trace>
  <inkml:trace contextRef="#ctx0" brushRef="#br0" timeOffset="112488.71">17958 11295 27647 0,'-5'9'1216'0,"2"-3"256"0,-1-3-1168 0,2 0-304 16,0 1 0-16,0-2 0 0,-1 2 2224 0,-2 0 384 16,-2 4 80-16,-4 5 0 0,0 3-1264 0,0-3-256 15,0 0-48-15,2-1-16 0,3 0-720 0,1-2-128 16,1-4-48-16,2 1 0 0,2 0-208 0,1-2 0 15,0 1 0-15,3-5 0 0,-1 4 0 0,2-5 0 16,3 0 0-16,-8 0 0 0,0 0 0 0,0 0 0 16,0 0 0-16,54-18 0 0,-54 18 0 0,0 0 0 15,0 0 0-15,0 0 0 0,47-29 0 0,-47 29-128 16,0 0 128-16,0 0 0 0,0 0 0 0,0 0 0 0,0 0 0 0,0 0 0 16,19-47 128-16,-23 41 16 0,-2-1 16 0,0 1 0 15,-2-1 96-15,0 1 0 0,-2-2 16 0,0 0 0 16,0-1-32-16,-1 3-16 0,0 0 0 0,1 0 0 15,0-2-224-15,0 2 0 0,1 0 0 0,3-3 0 16,0 0 0-16,4-1-288 0,2 10 32 0,0 0 16 31,0 0-800-31,14-45-176 0,-14 45-16 0,0 0-16848 0</inkml:trace>
  <inkml:trace contextRef="#ctx0" brushRef="#br0" timeOffset="113333.67">18182 11357 18431 0,'-1'1'816'0,"0"-2"160"0,0-2-784 0,-1 3-192 15,2 1 0-15,0-1 0 0,0 2 2976 0,-1-2 544 16,1 1 128-16,0 1 0 0,1 0-1168 0,-1 0-240 16,2 2-64-16,-1-2 0 0,0 2-1344 0,1 1-256 15,0-1-64-15,-1-2-16 0,0 2-144 0,2 0-32 16,-2-2 0-16,0 2 0 0,2-2-32 0,-2-2-16 15,0 1 0-15,-1 2 0 0,1-3-144 0,-1 2-128 16,0-2 192-16,0 2-192 0,0 0 0 0,0 1 0 16,0 0 0-16,0-3 0 0,2 0 0 0,-2 2 0 15,1-4 0-15,1 0 0 0,-2 2-176 0,0 0-32 16,0 0-16-16,0 0 0 0,0 0 80 0,0 0 16 16,0 0 0-16,0 0 0 0,31-45 128 0,-31 45 0 15,0 0 0-15,0 0 0 0,0 0 0 0,0 0 0 0,0 0 0 16,0 0 0-16,0 0 0 0,0 0 0 0,0 0 0 15,19 3 0-15,-19 1 128 0,0-1-128 0,0 2 160 16,-2 0-160-16,2 0 128 0,-1 1-128 0,0 0 0 0,0-1 144 16,1 2-144-16,-1-2 0 0,1-2 0 0,1 0 128 15,0-2-128-15,1-1 0 0,0 0 0 0,0-1 0 16,1-2 0-16,-3 3 0 0,0 0 0 0,0 0 0 16,0 0 0-16,0 0 0 0,0 0 0 0,27-50 0 15,-27 50 0-15,0 0 0 0,0 0 0 0,0 0 0 16,0 0 0-16,0 0 0 0,30-51 0 0,-30 51 128 15,0 0 48-15,0 0 0 0,0 0 0 0,0 0 0 0,0 0-48 16,38-39 0-16,-38 39 0 0,0 0 0 0,0 0-128 0,0 0 0 16,0 0 144-16,0 0-144 0,0 0 0 0,0 0 0 15,0 0 0-15,43-18 0 0,-40 18 0 0,-2 2 0 16,0 2 0-16,0 0 0 0,1 2 128 0,-2 3-128 16,0 1 128-16,0-1-128 0,0 0 192 0,-2 2-48 15,2 2 0-15,-1-1 0 0,0 0-144 0,0-2 0 0,1 3 144 0,-2-1-144 16,2-3 0-16,0-2 0 15,0-1 0-15,0-2 128 0,2-2-128 0,-1-2 0 16,0 0 0-16,0-2 0 0,-1 2 0 0,0 0 0 16,0 0 0-16,0 0 0 0,0 0 0 0,16-48 0 15,-16 48 0-15,0 0-128 0,0 0 128 0,13-47 0 16,-13 47 0-16,0 0 0 0,0 0 0 0,0 0 0 16,0 0 0-16,0 0 0 0,0 0 0 0,0 0 0 15,31-53 0-15,-31 53 0 0,0 0 0 0,0 0 0 0,0 0 0 0,0 0 0 16,0 0 0-16,0 0 0 0,34 2 0 0,-29 2 0 15,-1 1 0-15,1 1 0 0,-1-1 0 0,-1 1 0 16,0 3 128-16,-1-3 0 0,1 1 0 0,-1 2 0 16,-1 0 64-16,-1 0 0 0,2 1 16 0,-2 0 0 15,0 3-16-15,-2-4-16 0,2 4 0 0,0 2 0 16,-1-4-176-16,0 1 192 0,0 1-192 0,1-1 192 0,0-3-192 0,0-3 0 0,2 1 0 0,-1-3 128 16,1-2-128-16,0-2 0 15,1-2 0-15,-1-3 0 16,-2 5-304-16,0 0 16 0,0 0 0 0,11-50 0 15,-11 50-672 1,0 0-144-16,11-54-32 0,-11 54-18368 0</inkml:trace>
  <inkml:trace contextRef="#ctx0" brushRef="#br0" timeOffset="113551.78">18747 11326 23951 0,'-5'7'1056'0,"3"-4"224"0,-2-1-1024 0,2-1-256 0,1 2 0 0,-1-1 0 16,0 0 2112-16,-1 0 384 0,-2 4 64 0,0 2 0 16,0 0-688-16,2 1-144 15,0-2-16-15,3 2-16 0,2-2-1040 0,0 2-208 16,0 1-32-16,3-4-16 0,0 3-272 0,0 1-128 16,3-4 128-16,-2 0-128 0,-1 0 0 0,1-2 0 15,-1 0-224-15,0-2-17888 0</inkml:trace>
  <inkml:trace contextRef="#ctx0" brushRef="#br0" timeOffset="113736.66">18657 11060 22111 0,'-1'0'976'0,"0"0"208"0,1 0-944 0,0 0-240 0,0 1 0 0,0 2 0 16,1-1 2592-16,0 2 480 0,2 2 80 0,2 0 32 15,1 4-1152-15,0-1-240 0,3-3-32 0,0 1-16 16,3-3-1616-16,1 1-320 0,2 1-64 0,1-2-17184 0</inkml:trace>
  <inkml:trace contextRef="#ctx0" brushRef="#br0" timeOffset="114264.53">19117 11383 32255 0,'-7'3'1424'0,"3"0"304"0,0-3-1392 0,1 1-336 16,0 2 0-16,2-3 0 0,0 2 1424 0,-3 2 224 0,-2-4 32 0,-2 0 16 15,1 2-768-15,-1-2-160 0,3-2-16 0,-1 2-16 16,0 0-432-16,1-4-96 16,-1 2-16-16,1 2 0 0,0-4 64 0,0 4 16 15,0-3 0-15,2 2 0 0,-2 1-16 0,1 0 0 16,1 0 0-16,1 0 0 0,1 1-48 0,-1 2-16 0,2 1 0 15,0-2 0-15,0 2-192 0,2-2 0 0,-1 2 128 0,1-2-128 16,1 2 0-16,1 2 0 0,1-2-144 0,-1-1 144 16,3 0-288-16,0 1 32 0,0 1 16 0,2-4 0 15,0 3 0-15,-2-2 0 0,2 2 0 0,-3-2 0 16,0-2 48-16,-1 0 0 0,0 0 0 0,-1 0 0 16,0-2 192-16,-2-2-144 0,-1 2 144 0,-1-3-128 15,0 2 128-15,-1-3 0 0,0 0 0 0,-2-3 128 16,1 2 0-16,-1 1 16 0,1-4 0 0,-1 1 0 15,2 2 0-15,0 1 0 0,1-1 0 0,0 1 0 16,0 3-144-16,1-2 192 0,0 3-192 0,1 0 192 16,0 2-192-16,-1 0 0 0,1 0 0 0,0 0 128 15,1 2 0-15,-1 2-128 0,0 0 192 0,2 1-64 0,-1 0 32 0,-1 0 0 0,2-2 0 16,-2 4 0-16,0-4-160 16,0 2 0-16,1 0 0 0,-2 1 128 0,1-1-128 15,-1-1 0-15,1 2 0 0,-1-2 128 0,-1 2-128 0,1-2 0 16,0 1 0-16,2 1 0 0,-2-2 0 0,0-1 0 15,1 1 0-15,-1-2 0 0,1 2 0 0,1-1 0 16,0-1 0-16,1 2 0 0,0-4 0 0,-2 0-224 16,3 0 80-16,-1 0 16 15,1-3-384-15,-3 2-64 0,1 1 0 0,-1-2-16 16,1-2-272-16,-2-1-48 0,-1 5-16 0,0 0 0 16,0 0-992-16,0 0-208 0</inkml:trace>
  <inkml:trace contextRef="#ctx0" brushRef="#br0" timeOffset="114636.91">19291 10745 911 0,'-5'-10'0'0,"3"4"0"0,0 2 0 0,0 1 0 15,1 1 2816-15,0 1 464 0,1-2 112 0,-1 1 0 16,-2-2 2000-16,1 0 400 0,0 1 80 0,0 0 16 16,1 3-2992-16,1 3-592 0,0 3-112 0,0 1-16 0,2 3-1040 0,-1 5-208 15,2 1-32-15,-1 6-16 16,2 1-176-16,0 2-48 0,1 3 0 0,0 0 0 0,0 2-304 16,-2 1-64-16,2-3-16 0,0 7 0 0,4 2-272 0,-2 1 160 15,2-3-160-15,0-1 128 16,-1 6-128-16,0 0 0 0,-2 0 0 0,-1-1 0 0,-3-1 0 0,-2-3-144 15,-1-4 144-15,-1-4 0 0,0-4-272 0,-1 0 48 0,-1-1 16 0,0-6 0 16,-1 0-48-16,2-6-16 0,-1-1 0 0,0-6 0 31,2 0-272-31,0-3-48 0,1 0-16 0,1-5 0 16,0 5-416-16,0 0-96 0,0 0-16 0,5-45-11424 16,-5 45-2288-16</inkml:trace>
  <inkml:trace contextRef="#ctx0" brushRef="#br0" timeOffset="115552.78">20394 11297 6447 0,'-6'0'576'0,"3"3"-576"0,0-3 0 0,1 0 0 16,-1-5 1888-16,1 4 272 0,-2 1 48 0,-3-3 16 15,-5 3 1120-15,-1-4 240 0,-5 2 32 0,1-2 16 16,1-1-928-16,0 4-176 0,1-3-32 0,-1 2-16 16,1 2-1104-16,-1 2-224 0,1 2-32 0,-1 0-16 15,3 2-592-15,-1 0-112 0,2 4-16 0,-1 0-16 16,5 1-128-16,-1 0-32 0,3 4 0 0,1-1 0 16,2 1-80-16,3-3 0 0,3 1-128 0,2 0 192 0,0-3-192 15,3-2 0-15,5 0 0 0,-1-6 0 16,-12-2 0-16,0 0-192 0,47-13 16 0,-47 13 0 15,48-34-224-15,-48 34-48 0,51-48-16 0,-51 48 0 16,43-61-64-16,-43 61-16 0,34-68 0 0,-34 68 0 16,20-50 64-16,-20 50 16 0,6-42 0 0,-6 42 0 0,-2-39 640 0,2 39 128 15,-7-40 16-15,2 17 16 0,0 5 352 0,-1-2 64 16,-1 1 16-16,-3 1 0 0,1-1-448 0,2 6-64 16,-1 0-32-16,2 3 0 0,6 10-32 0,-6-12-16 15,3 6 0-15,2 2 0 0,0 2 0 0,1-2 0 16,1 2 0-16,-1 2 0 0,0 0 80 0,5 0 32 0,-2 6 0 0,-1 2 0 15,0 4 96-15,2 2 0 0,-1 5 16 0,0 1 0 16,0 2-144-16,2 4-48 0,0 7 0 0,1 3 0 16,1 4-208-16,0-2 128 0,-1 0-128 0,0 0 0 15,-1-3 0-15,-1 0 0 0,0-4 0 0,0-3 0 16,0-5 0-16,0-4 0 0,1 2 0 0,0-7 0 31,1 1-384-31,0-5-64 0,-1-4 0 0,1-2-16 0,0-2-496 16,-6-2-80-16</inkml:trace>
  <inkml:trace contextRef="#ctx0" brushRef="#br0" timeOffset="115735.73">20592 11297 26719 0,'-2'19'1184'0,"1"-12"240"0,-1 2-1136 0,1-3-288 15,1 0 0-15,0-2 0 0,-1 2 1856 0,1 0 304 16,-1 7 64-16,-1 3 16 0,2-4-800 0,-1-2-160 15,2-2-16-15,1-6-16 0,0-2-1248 0,-2 0-256 16,0 0-64-16,0 0-11120 16,0 0-2224-16</inkml:trace>
  <inkml:trace contextRef="#ctx0" brushRef="#br0" timeOffset="115869.48">20592 11048 17503 0,'-1'2'768'0,"0"-1"176"0,1 2-752 0,0-3-192 15,0 1 0-15,0 1 0 0,1-2 2512 0,0 3 480 0,2 3 80 16,0 0 32-16,2 0-688 0,2 2-144 0,0 1-32 0,2-3 0 16,-1-1-1760-16,2 0-352 0,0 1-128 0,1-2-16320 15</inkml:trace>
  <inkml:trace contextRef="#ctx0" brushRef="#br0" timeOffset="116252.2">20840 11355 27647 0,'0'9'1216'0,"0"-6"256"0,0-2-1168 0,0 1-304 0,0 1 0 0,1-2 0 15,0 2 1904-15,2-3 320 0,0 2 64 0,2 2 16 16,3-3-832-16,-1 1-144 0,-7-2-48 0,0 0 0 0,0 0-832 16,41-1-192-16,-41 1-16 0,0 0-16 15,0 0-224-15,47-11 0 0,-47 11 0 0,0 0 0 16,0 0 0-16,0 0 0 0,44-32 0 0,-44 32 0 0,0 0 0 15,0 0 0-15,0 0 0 0,0 0 0 0,0 0 0 0,2-45 128 16,-7 39-128-16,-2-4 0 0,-1 0 128 0,-2-1-128 16,-1 1 0-16,-2 0 0 0,1-2 0 0,-2 2 0 15,2 0 0-15,0-2 0 0,-1 3 0 0,2 2 0 16,1 1 0-16,-1 0 0 0,1-1 0 0,2 1 0 16,0 2 0-16,2 2 0 0,2 2 0 0,2-2 128 15,2 0-128-15,1 2 0 0,2-2 0 0,2 2 0 16,1 0 128-16,-6 0-128 0,0 0 160 0,0 0-16 15,37-4 0-15,-37 4 0 0,0 0 16 0,38-2 0 0,-38 2 0 16,0 0 0-16,37-4-160 0,-37 4 0 0,0 0 0 0,41 0 0 16,-27 0-304-1,-14 0-80-15,0 0-32 0,42 1-18240 0</inkml:trace>
  <inkml:trace contextRef="#ctx0" brushRef="#br0" timeOffset="116623.7">21303 11271 8351 0,'-6'0'176'0,"2"-2"32"0,1 2 16 0,-1-3 32 0,2 3-256 0,-1 0 0 16,1 0 0-16,-2 0 0 0,-1-1 3712 0,0 1 704 0,0 0 144 0,3 0 32 16,3 0-928-16,2-2-176 0,5 2-32 0,-8 0-16 15,0 0-1792-15,0 0-368 16,54-6-64-16,-54 6 0 0,41-7-576 0,-41 7-128 15,47-10 0-15,-47 10-16 0,45-9-320 0,-45 9-176 16,0 0 192-16,58-19-192 0,-58 19 0 0,0 0 0 0,43-12 0 0,-43 12-192 31,0 0-448-31,0 0-96 0,0 0-16 0,0 0-17776 0</inkml:trace>
  <inkml:trace contextRef="#ctx0" brushRef="#br0" timeOffset="116837.88">21439 11045 15663 0,'-6'4'688'0,"4"-3"144"0,-1 0-656 0,1 2-176 0,0-3 0 0,1 0 0 16,1 1 3248-16,-1 1 608 0,1 5 128 0,-1-1 32 15,1 0-880-15,1 4-160 0,0 0-32 0,3 1-16 16,0 0-1856-16,1 0-368 0,1 3-80 0,-1 1-16 16,1-2-256-16,1 2-48 0,1 2-16 0,0 2 0 15,0-3-288-15,-2 0 128 0,0 1-128 0,-1-1 0 16,0-3 0-16,0 0 0 0,-1 2 0 0,-1-1 0 0,2-2-288 0,-1 1-64 15,1-3-16-15,1-2 0 16,0 0-864-16,1-5-176 0</inkml:trace>
  <inkml:trace contextRef="#ctx0" brushRef="#br0" timeOffset="117200.06">21637 11219 1839 0,'0'0'160'0,"0"0"-160"16,0 0 0-16,0 3 0 0,0-3 2784 0,0 0 528 15,1 2 96-15,1 2 32 0,-1 0 592 0,0 2 128 16,0 0 32-16,2 3 0 0,-2-3-1680 0,2 1-336 16,-2 2-64-16,0-1 0 0,1 3-1024 0,1-1-208 15,-2-3-48-15,2 4 0 0,0 0-448 0,0 0-80 16,-2-1-32-16,2-2 0 0,-2-2-272 0,0-1 128 0,-1-1-128 16,0-2 0-16,0-2 0 0,0 0 0 0,1-2 0 0,-1-5 0 15,2 4 0-15,-2 3 0 0,0 0 0 0,0 0 0 16,8-51 0-16,-8 51 0 0,0 0 0 0,8-47 0 15,-8 47 256-15,0 0-16 0,9-50 0 0,-9 50 0 16,0 0 128-16,0 0 16 0,14-48 16 0,-14 48 0 16,0 0-80-16,0 0-32 0,0 0 0 0,0 0 0 15,0 0-128-15,24-48-32 0,-24 48 0 0,0 0 0 16,0 0-128-16,0 0 160 0,0 0-160 0,0 0 160 16,34 0-160-16,-26 4 128 0,-2 2-128 0,1 0 128 0,1 2-128 0,-2 0 0 15,1-2-160-15,1-2 160 16,-1 0-752-16,0 1-48 0,1-5-16 15,-8 0-18368-15</inkml:trace>
  <inkml:trace contextRef="#ctx0" brushRef="#br0" timeOffset="117385.58">21982 11226 20271 0,'-2'8'896'0,"0"-2"192"0,2-3-880 0,-1 2-208 16,0 0 0-16,1-4 0 0,-1 4 2128 0,0 1 384 15,-1 5 80-15,0 7 16 0,1 1-336 0,1 0-64 16,0 0-16-16,0-3 0 0,1 0-1136 0,1-4-224 0,2 0-64 0,0-5 0 16,1 0-576-16,0-4-192 15,0-6 0-15,-1-1 0 16,-4 4-1056-16,0 0-320 0</inkml:trace>
  <inkml:trace contextRef="#ctx0" brushRef="#br0" timeOffset="117535.57">21977 10987 10127 0,'0'0'896'0,"-1"0"-704"0,0 1-192 0,1 2 0 16,0-3 3344-16,0 1 640 0,-1 1 128 0,-1 5 32 15,1-1-672-15,1 2-128 0,1-1-16 0,2 0-16 16,0-1-2032-16,1 0-384 0,2-3-96 0,-1 1-16 16,3-4-784-16,-1-3 0 0,-7 3 0 0,0 0-11776 15,0 0-2304-15</inkml:trace>
  <inkml:trace contextRef="#ctx0" brushRef="#br0" timeOffset="118052.53">22241 10820 25791 0,'-3'0'1152'0,"2"-2"224"0,1 0-1104 0,-1 2-272 16,1 2 0-16,-2-2 0 0,2-2 2688 0,0 4 464 15,0 3 112-15,2 2 0 0,-1 2-1600 0,0 3-320 16,2-1-64-16,0 6 0 0,0-1-720 0,-1 4-144 16,2 3-32-16,0-1 0 0,-1 5-384 0,0-1 128 15,1 2-128-15,-2 3 0 0,2-1 0 0,-1 1 0 16,0 4 128-16,-1-3-128 0,1 0 0 0,-1 1 0 0,-2-1 0 0,0-1 0 16,0-2 0-16,-1-6 0 15,0-4-128-15,-2-3 128 0,3-4 0 0,-1-3-176 0,2-3 176 0,1-5-128 16,-1-2-64-16,-1 1 0 0,0 0 0 0,0 0 0 15,0 0-64-15,18-49 0 0,-18 49-16 0,0 0 0 16,20-61 272-16,-20 61 0 0,0 0-128 0,22-53 128 16,-22 53 0-16,0 0 0 0,0 0 128 0,28-45-128 15,-28 45 224-15,0 0-48 0,0 0-16 0,0 0 0 16,0 0-160-16,0 0 0 0,0 0 0 0,42-2 128 16,-36 8-128-16,-1 3 0 0,0 1 0 0,1-2 0 15,0 2 0-15,0 2 0 0,2 1 0 0,-5 0-176 0,0-3 176 16,-2 3 0-16,0-1-144 0,-3 4 144 15,-2 0 0-15,-3 3 0 0,-1-3 0 0,0 0 0 16,-1-1 0-16,-1-2 0 0,-1 2 0 0,-1-1 128 0,-1-2-128 0,0-2 0 0,0-4 0 0,2-1 0 16,0-5 0-16,2-6 0 15,2 0 0-15,3-7 0 0,4 13-224 0,0 0-32 16,0-49 0-16,0 49 0 0,0 0 0 0,16-52-16 16,-16 52 0-16,0 0 0 15,29-49-784-15,-29 49-160 0,0 0-16 0,0 0-9968 16,44-42-1984-16</inkml:trace>
  <inkml:trace contextRef="#ctx0" brushRef="#br0" timeOffset="118418.72">22608 11287 25791 0,'-1'0'1152'0,"1"0"224"0,-2 0-1104 0,2 0-272 0,-1 0 0 0,1 0 0 16,0 0 2112-16,-1 0 384 0,0 0 64 0,-1 4 0 15,1 0-896-15,0 1-176 0,1 2-32 0,-1 2-16 16,1-3-912-16,-1 2-176 0,1 0-32 0,0 2-16 15,0-1-128-15,0 1-32 0,1 0 0 0,1-4 0 16,2 1-144-16,0-1 0 0,2 0 144 0,1-1-144 16,2-3 0-16,0-2 0 0,-9 0 0 0,0 0 0 15,0 0 0-15,49-16 0 0,-49 16 0 0,0 0 0 16,0 0-160-16,46-38 160 0,-46 38-192 16,0 0 192-16,0 0-192 0,0 0 192 0,23-51-192 0,-23 51 192 15,0 0-128-15,0 0 128 0,-2-39 0 0,-1 31 0 16,1 1 0-16,-2 4 0 0,3-4 0 0,-2 1 0 15,3 3 0-15,-1 0 0 0,1 1 160 0,0 2-32 0,3 2 16 16,-2 1 16-16,1 0 0 0,1 3 0 0,1 1 0 0,-1-1 0 16,2 1 0-16,-1 4 0 0,0 1-160 0,-1 2 192 15,0-4-192-15,1 3 192 0,-1-1-192 0,2 0 0 0,0-2 0 0,0 0 128 16,0-1-128-16,0-3 0 16,0-2 0-16,1-2 0 15,-1-1-576-15,1-1 0 0,-6 0 0 0,0 0-17920 16</inkml:trace>
  <inkml:trace contextRef="#ctx0" brushRef="#br0" timeOffset="118636.38">22908 11196 8287 0,'2'4'736'0,"-2"-2"-592"16,0-2-144-16,0 1 0 0,1-1 3648 0,-1 3 704 0,1-3 144 0,0 0 32 15,2 2-704-15,0-2-144 0,2 4-32 0,0-4 0 16,2 3-2208-16,0-3-448 0,0 0-96 15,1 0 0-15,-1 0-640 0,1 3-112 0,-1-3-16 0,3 1-128 16,0 2 128-16,1-1-128 0,1-2 0 0,-1 2 0 16,2-2 0-16,0 2 0 0,0-2 0 0,-3-2 0 31,1 0-288-31,-3 2-112 0,1-2-32 0,-1 2-17520 0</inkml:trace>
  <inkml:trace contextRef="#ctx0" brushRef="#br0" timeOffset="118869.45">23094 10987 11967 0,'-1'4'528'0,"-1"-4"112"15,2 0-512-15,-1 1-128 0,1-1 0 0,0 1 0 0,0 3 3008 0,-1 0 576 16,1 2 128-16,-1 2 0 0,1 4-336 0,-2 5-80 16,2-1-16-16,-1 1 0 0,0 4-1712 0,0 4-352 15,1 1-64-15,-2 0 0 0,2 2-592 0,-1 3-112 16,1-2-32-16,0 2 0 0,1-3-160 0,1 4-48 15,0-2 0-15,1-3 0 0,-1-2-208 0,2-3 128 16,2-2-128-16,0-5 0 0,0-5 0 0,2-4 0 16,0-2 0-16,-8-4 0 15,0 0-1024-15,0 0-80 0</inkml:trace>
  <inkml:trace contextRef="#ctx0" brushRef="#br0" timeOffset="119053.01">23337 11238 18431 0,'-5'15'816'0,"3"-9"160"0,0 1-784 0,-1-2-192 0,2-3 0 0,1 1 0 16,-1 4 2320-16,-3 4 432 0,-1 5 64 0,-1 4 32 15,-2 2-368-15,2-1-80 0,0-1-16 0,1-2 0 16,1-4-1472-16,2 1-288 0,1-6-64 0,-1 0-16 16,4-3-544-16,-1-2 0 0,3-4-192 0,-1 0-11376 15,-3 0-2256-15</inkml:trace>
  <inkml:trace contextRef="#ctx0" brushRef="#br0" timeOffset="119219.78">23358 11064 27647 0,'-4'0'1216'0,"0"0"256"0,1 0-1168 0,2 0-304 16,0 0 0-16,0 0 0 0,1 0 1936 0,-2-3 336 15,1 3 64-15,0-1 16 0,0 1-1168 0,1-3-224 16,1 1-64-16,1 1 0 15,2-3-1056-15,0 3-224 0,2 1-32 0,1 1-16 16,0 0-2128-16,1 3-448 0</inkml:trace>
  <inkml:trace contextRef="#ctx0" brushRef="#br0" timeOffset="119621.09">23576 11333 11055 0,'-7'9'976'0,"2"-7"-784"0,0 2-192 0,1-1 0 15,2-3 4736-15,0 1 912 0,1 1 176 0,-3-1 48 16,-3 4-3072-16,-3-1-624 0,1 0-112 0,-2 2-16 16,1-1-1408-16,1-1-288 0,1 2-48 0,1-2-16 15,-1-1-288-15,3 2 0 0,0-1 0 0,3 2 0 16,-1-5 160-16,2 4-32 0,2-1 0 0,-1-1 0 16,3 0 128-16,-1 0 0 0,2 0 16 0,-1 0 0 15,-1-2-144-15,2 2-128 0,1-2 144 0,1 0-144 16,1 0 0-16,3-1 0 0,-1 0 0 0,-9 0 0 15,0 0 0-15,0 0 0 0,52-13-160 0,-52 13 160 16,0 0-272-16,43-19 16 0,-43 19 16 0,0 0 0 16,0 0-176-1,48-34-32-15,-48 34-16 0,0 0 0 0,0 0 80 0,0 0 0 0,0 0 16 0,0 0 0 0,4-49 144 0,-10 43 32 16,-4 1 0-16,0 1 0 0,-2-2 192 0,1 3-192 16,-1-1 192-16,3 1-192 0,-1 3 320 0,1-2 64 15,3 1 0-15,0 1 16 0,-1 0 384 0,2 0 80 16,2 0 16-16,2-3 0 0,-2 3-416 0,3 0-80 15,0-2 0-15,1 0-16 0,2 2-176 0,-1-2 0 16,1 2 0-16,0-2 0 0,2 0 0 0,0 2 0 16,1-2 0-16,1-2 0 15,0 4-464-15,1-4-32 0,0 4 0 0,3-2-17136 0</inkml:trace>
  <inkml:trace contextRef="#ctx0" brushRef="#br0" timeOffset="119978.27">23869 11285 23039 0,'-2'9'1024'0,"0"-6"192"0,1 1-960 0,0 0-256 0,0-2 0 0,1 1 0 15,0 0 1664-15,-2 0 304 0,1 3 48 0,-1 2 16 16,1 0-688-16,-1-4-144 0,1 2-32 0,1-3 0 0,1-2-864 0,2-1-176 16,-2-1-128-16,3-4 144 0,-2 1 16 0,-2 4 0 15,0 0 0-15,0 0 0 16,0 0 672-16,35-51 144 0,-35 51 32 0,0 0 0 15,0 0-528-15,30-44-96 0,-30 44-32 0,0 0 0 16,0 0-144-16,0 0-16 0,0 0-16 0,0 0 0 16,0 0-32-16,35-7 0 0,-31 14 0 0,-1-1 0 15,-1 0 16-15,0 1 0 0,1 3 0 0,-1 1 0 16,1 3-160-16,-2-2 160 0,2 1-160 0,-1-1 160 0,1 1-160 0,-3-2 0 16,1 1 0-16,-1 0 0 0,0 1 160 0,-1-3-160 15,1 0 192-15,-2 1-192 0,1-5 208 0,1 0-64 16,0-1-16-16,0 0 0 0,0-4-128 0,1-1 0 15,1 0 0-15,-1-1 0 16,-1 1-336-16,0 0-112 0,0 0 0 0,0 0-16 16,0 0-1136-16,0 0-240 0</inkml:trace>
  <inkml:trace contextRef="#ctx0" brushRef="#br0" timeOffset="122590.17">25076 11487 3679 0,'-9'6'320'0,"4"-6"-320"0,3 1 0 0,-1 1 0 16,1-4 3680-16,2 2 672 0,0 0 128 0,0-1 16 15,0-2-528-15,1 0-96 0,-1 3-32 0,0 0 0 16,0 0-1584-16,25-54-320 0,-25 54-64 0,0 0-16 16,33-65-1168-16,-33 65-240 0,29-52-64 0,-29 52 0 15,28-47-96-15,-28 47-32 0,25-45 0 0,-25 45 0 16,0 0 16-16,0 0 0 0,36-44 0 15,-36 44 0-15,0 0-16 0,0 0 0 0,0 0 0 0,0 0 0 16,0 0-128-16,41-9-128 0,-36 12 192 0,-2 4-192 16,0 3 128-16,-1 1-128 0,-1 3 0 0,-1 1 0 15,0 4 128-15,-1 2-128 0,0 3 0 0,-3 3 0 16,2-1 0-16,-3 0 0 0,0 1 0 0,-1 3 0 16,0 5 0-16,-2 2 0 0,1-1 0 0,-1 1-144 15,0-2-128-15,0-1-32 0,0-2 0 0,-1-4 0 16,0-2 48-16,-1-3 0 0,2-1 0 0,-1-1 0 0,0-5 256 0,2 0-128 15,-2 0 128-15,2-5 0 0,1-3 0 0,1-6 0 16,-1-1 0-16,1-4 0 0,2-3 0 0,3 6-128 16,0 0 128-16,0-45 0 0,0 45 0 0,5-53 0 15,-5 53 0-15,10-68 0 0,-10 68 128 0,17-84 16 16,-6 37 16-16,1-1 0 0,0-3 48 0,0 3 16 16,-12 48 0-16,28-78 0 0,-28 78-32 0,23-67 0 15,-23 67 0-15,22-54 0 0,-22 54 0 0,18-44 0 16,-18 44 0-16,0 0 0 0,21-48 48 0,-21 48 0 0,0 0 0 0,0 0 0 15,0 0-16-15,33-41 0 0,-29 37 0 0,2 4 0 16,-6 0-64-16,0 0-16 16,0 0 0-16,21 12 0 0,-15-4-144 0,-1 1 160 0,1 5-160 0,0-1 160 15,-1 2-160-15,0-3 0 0,0 4 0 0,-1 1 0 16,-2-3 0-16,0 0 0 0,-2 2 0 0,-2 0 0 16,0 1 0-16,-2-3-192 0,-1 1 32 0,2-2 16 15,-2 0-144-15,-2 0-32 0,1 2 0 0,-1-2 0 16,-2-1-64-16,-1-1 0 0,-1 0-16 0,0 0 0 0,-1 1 144 0,-1-5 48 15,0 2 0-15,-1-3 0 16,2 0 208-16,-2-5-192 0,3 2 192 0,1-3-192 16,3 0 192-16,1 0-144 0,1-3 144 0,2 2-128 15,2-2 128-15,1 0 0 0,0 3 0 0,0 0 128 16,0 0 48-16,0 0 16 0,0 0 0 0,0 0 0 16,46-16 128-16,-46 16 16 0,0 0 16 0,39-5 0 0,-39 5-128 0,0 0-32 15,46-1 0-15,-46 1 0 16,0 0-192-16,49-7 0 0,-49 7 128 0,0 0-128 0,50-10 0 0,-50 10 0 15,0 0 0-15,0 0 0 16,46-8-336-16,-46 8-64 0,0 0-16 0,0 0 0 16,0 0-768-16,39 2-160 0</inkml:trace>
  <inkml:trace contextRef="#ctx0" brushRef="#br0" timeOffset="122933.58">25605 11661 11055 0,'-2'6'480'0,"1"-5"112"0,1 2-464 0,0-3-128 0,0 0 0 0,0 0 0 16,0 0 2256-16,1 0 432 0,0-4 96 0,3 0 16 15,-4 4 656-15,0 0 128 0,0 0 16 0,0 0 16 16,0 0-1360-16,42-49-272 0,-42 49-48 0,0 0-16 15,0 0-976-15,41-48-208 0,-41 48-32 0,0 0-16 16,0 0-128-16,39-45-32 0,-39 45 0 0,0 0 0 16,0 0-224-16,0 0-48 0,43-37-16 0,-43 37 0 15,0 0-240-15,0 0 128 0,0 0-128 0,0 0 0 16,0 0 0-16,0 0 0 0,45-31 0 0,-43 30 0 16,1 1 0-16,-2-3-256 0,0 0 48 0,-1-1 16 15,0 3-640-15,-1 0-112 0,0-2-16 0,-2 2-12016 16,1-2-2384-16</inkml:trace>
  <inkml:trace contextRef="#ctx0" brushRef="#br0" timeOffset="123170.66">25635 11421 3679 0,'1'4'320'0,"0"-2"-320"15,1 1 0-15,0-2 0 0,1 1 3776 0,-1 1 704 16,1-2 128-16,1 4 16 0,5 5 128 0,2 0 32 15,2 6 0-15,0 2 0 0,1-1-2880 0,-2 1-576 16,-1-2-112-16,0 0-32 0,-1 3-624 0,0-6-128 16,-1 2-32-16,-2-2 0 0,2-1-240 0,-3-5-160 15,0 2 192-15,1-3-192 0,-3 0 0 0,0-2 0 16,1-4 0-16,-1 0 0 16,0 0-320-16,-4 0-128 0,0 0-32 0,0 0-12144 15,0 0-2432-15</inkml:trace>
  <inkml:trace contextRef="#ctx0" brushRef="#br0" timeOffset="123883.66">26267 10988 9215 0,'-1'-3'816'0,"-1"-1"-656"0,1 4-160 0,0 0 0 15,0-3 1728-15,-2 3 304 0,-2-3 64 0,-2-4 16 0,-4 1 736 0,-2 0 160 16,1 2 16-16,1 2 16 16,-2 2-672-16,2 0-128 0,0 2-16 0,1 5-16 0,-2-3-784 0,2 3-144 15,-1 1-48-15,0 5 0 0,0-1-640 0,0 0-128 16,-1 5-16-16,3-1-16 0,-1 0-64 0,0 2-16 16,1 6 0-16,-1 0 0 0,2 4-64 0,-1-6-16 15,1 1 0-15,2-2 0 0,3 2-96 16,-1-4-32-16,4 2 0 0,2-1 0 0,2-1-144 0,1-3 0 15,2-1 0-15,2 1 0 0,2 0 0 0,2-3 0 16,1 2 0-16,4-2 0 0,-1-1 0 0,2-2 0 16,-1 0-144-16,-18-10 144 15,41 10-544-15,-41-10-48 0,0 0-16 0,60-4 0 16,-60 4-1328-16,0 0-272 0</inkml:trace>
  <inkml:trace contextRef="#ctx0" brushRef="#br0" timeOffset="124119.72">26411 11003 911 0,'0'4'0'0,"0"-2"0"0,0-1 0 0,0 2 0 16,-1-1 3456-16,1-2 624 0,0 4 112 0,0 2 32 16,-1 2 704-16,1 4 128 0,-1 3 48 0,1 2 0 15,0 4-2608-15,-1 2-512 0,2-1-96 0,-1 0-32 16,1-1-1088-16,0 1-240 0,0-2-32 0,2-1-16 0,-2-3-208 0,2 0-32 15,-1-4-16-15,2 1 0 0,-2-1-224 0,2-5 0 16,-1 2 0-16,0-3 0 16,1 0-368-16,-2-2-112 0,2-1-32 0,0-3-18400 15</inkml:trace>
  <inkml:trace contextRef="#ctx0" brushRef="#br0" timeOffset="124360.82">26434 11212 11967 0,'0'3'1072'0,"1"-3"-864"16,0 0-208-16,0 0 0 0,2-3 3776 0,-1 3 704 15,-2 0 128-15,0 0 48 0,0 0-1152 0,0 0-240 16,0 0-32-16,57-18-16 0,-57 18-2112 0,0 0-416 16,0 0-96-16,0 0-16 0,55-23-256 0,-55 23-48 15,0 0-16-15,0 0 0 0,0 0-256 0,47-24 160 0,-47 24-160 16,0 0 128-16,0 0-128 0,0 0 0 0,0 0 0 0,0 0 0 15,0 0-192-15,0 0 0 0,0 0-16 0,26-46 0 32,-28 43-368-32,-1-3-80 0,0 2-16 0,0-2-11584 0,-1 0-2320 0</inkml:trace>
  <inkml:trace contextRef="#ctx0" brushRef="#br0" timeOffset="124616.38">26424 11197 14735 0,'1'3'640'0,"-1"-1"160"15,1-2-640-15,1 1-160 0,-1 2 0 0,0-3 0 0,2 2 3008 0,1 0 576 16,4 3 128-16,2 2 0 0,1-1-464 0,0 3-112 16,1 1 0-16,2 0-16 0,-2 2-1888 0,2 0-368 15,0 2-80-15,0 1-16 0,0-3-320 0,0 2-80 16,-1-2-16-16,-2-3 0 0,0 1-176 0,-2 0-48 15,0-4 0-15,-2-4 0 0,1 2-128 0,-2-4 0 16,-6 0 0-16,0 0 0 0,0 0-608 0,0 0-48 0,0 0-16 0,0 0-18112 16</inkml:trace>
  <inkml:trace contextRef="#ctx0" brushRef="#br0" timeOffset="125067.14">26764 10950 9215 0,'-1'0'400'0,"1"0"96"0,0-4-496 0,0 4 0 0,1 0 0 0,0-2 0 16,0 2 3328-16,-1 0 560 0,0 0 112 0,0 0 32 0,0 0-80 0,36 2-16 15,-26 4 0-15,0 1 0 0,0 0-2240 0,-1 3-448 16,0 2-96-16,0 3 0 0,0 1-512 0,-1 3-80 16,1 0-32-16,1 2 0 0,-1 2-144 0,-1-1-16 15,1 0-16-15,0 1 0 0,-2-4-128 0,0 4-32 0,1-1 0 0,-3-1 0 0,1-1-192 0,-2-2 176 31,-3 1-176-31,-2-1 160 0,-1 2-160 0,0-4 160 16,-3 0-160-16,-1-1 160 0,0 1 16 0,0-3 0 0,-2-4 0 0,-1 4 0 16,2-3-176-16,-2-2 0 15,1 0 0-15,-1 0 128 0,0-1-128 0,1-1 0 16,-1-1 0-16,2 0 0 0,0-2-256 0,1-3-48 0,1 3 0 0,0-3 0 16,0-3-80-16,2 0 0 0,-1-2-16 0,0 0 0 31,2-1-192-31,2 6-48 0,0 0 0 0,0 0-12176 0,0-44-2448 0</inkml:trace>
  <inkml:trace contextRef="#ctx0" brushRef="#br0" timeOffset="126316.05">27947 11237 20271 0,'-2'-3'1792'0,"-1"3"-1424"0,2 0-368 0,0 0 0 16,0 0 2224-16,-1-2 368 0,-1 2 80 0,-2 0 16 16,0 2-192-16,-1 1-48 0,1 0 0 0,1 4 0 15,1-1-1440-15,2 4-304 0,1-2-48 0,0 4-16 16,1 2-320-16,1-1-64 0,-1-1 0 0,1 2-16 16,0 1-80-16,0-2-16 0,-1 0 0 0,2-1 0 15,-2-2-144-15,-1 0 0 0,1-2 0 0,1-1 0 31,-1-4-576-31,0-3-80 0</inkml:trace>
  <inkml:trace contextRef="#ctx0" brushRef="#br0" timeOffset="126499.44">27872 11101 12895 0,'-5'3'1152'0,"4"-3"-928"0,-1 0-224 0,1 0 0 0,1 0 2784 0,0 2 512 16,1-1 96-16,1 3 32 0,0-1 224 0,1 1 64 0,2 5 0 15,0-6 0-15,-5-3-2352 0,0 0-464 16,21 15-80-16,-15-9-32 0,-6-6-608 0,0 0-176 16,31 14 0-16,-31-14 0 15,0 0-336-15,0 0-144 0,45 6-32 0,-45-6-17408 0</inkml:trace>
  <inkml:trace contextRef="#ctx0" brushRef="#br0" timeOffset="126882.83">28130 11346 22111 0,'-7'8'976'0,"2"-4"208"0,1 2-944 0,2-3-240 0,1 0 0 0,-1 0 0 16,1-2 2464-16,0 4 448 0,0 2 96 0,-1 2 0 15,4 1-816-15,0-4-160 0,2 2-48 0,1-3 0 16,1-2-1344-16,-6-3-288 0,0 0-48 0,0 0-16 16,0 0-160-16,0 0-128 0,56-22 192 0,-56 22-192 15,0 0 0-15,0 0 0 0,0 0 0 0,43-28 0 16,-43 28 0-16,0 0 0 0,0 0 0 0,0 0-192 15,0 0-32-15,0 0 0 0,6-39 0 0,-11 33 0 16,1 0 224-16,-3-3 0 0,1 3-160 0,-2-1 160 16,2-3 0-16,0 1 0 0,-1-1 0 0,-2 1 0 15,3 2 0-15,-2 1 160 0,1-4-160 0,-1 4 160 16,0-3-160-16,-1 3 128 0,0 0-128 0,2 0 128 16,0 2 32-16,3 0 0 0,0 2 0 0,2-1 0 0,-2 2 112 15,3-1 32-15,1 2 0 0,0 0 0 0,0 0-112 0,0 0 0 16,0 0-16-16,0 0 0 0,0 0-16 0,53-26 0 15,-53 26 0-15,0 0 0 0,0 0-160 0,48 0 128 16,-48 0-128-16,0 0 128 0,0 0-128 0,0 0 0 16,53 0 0-16,-43 7 0 15,0-2-336-15,-1-1-112 0,-9-4 0 0,0 0-12288 16,0 0-2464-16</inkml:trace>
  <inkml:trace contextRef="#ctx0" brushRef="#br0" timeOffset="127548.9">29063 11307 19343 0,'-3'-7'1728'0,"2"4"-1392"0,0 6-336 0,1-3 0 15,0 0 1984-15,0-3 336 0,-2 3 64 0,0-3 16 16,2-2 496-16,1 1 112 0,-1 4 0 0,0 0 16 16,0 0-1824-16,0 0-368 0,0 0-80 0,53-22-16 15,-53 22-304-15,0 0-64 0,51-13-16 0,-51 13 0 16,0 0-208-16,56-3-144 0,-56 3 192 0,0 0-192 16,52 6 0-16,-52-6 0 0,0 0 0 0,38 10 0 15,-38-10-320-15,0 0-64 0,30 10 0 0,-30-10-18352 16</inkml:trace>
  <inkml:trace contextRef="#ctx0" brushRef="#br0" timeOffset="127766.3">29212 11009 11967 0,'-7'0'528'0,"4"0"112"0,1 0-512 0,1 0-128 0,1 1 0 0,0 2 0 15,0-3 2848-15,1 2 544 16,1 3 96-16,3 4 32 0,0 1-16 0,0 5 0 0,0 1 0 0,0 2 0 15,0 5-1952-15,1-1-384 0,0 3-80 0,-1-3 0 16,2 4-656-16,-1 0-128 0,0 1-32 16,-1-1 0-16,1 2-272 0,-1-3 128 0,0-3-128 0,-1 2 0 15,-1-1 0-15,2 0-320 16,0-1 32-16,0-2-12080 16,0-4-2416-16</inkml:trace>
  <inkml:trace contextRef="#ctx0" brushRef="#br0" timeOffset="128168.18">29423 11057 19343 0,'1'-3'848'0,"-1"0"192"0,0 1-832 0,0 1-208 15,1 1 0-15,-1 1 0 0,1 1 2752 0,0 2 496 16,1 5 96-16,-1 1 32 16,1 4-752-16,1 2-160 0,-1 4-32 0,1 1 0 15,-1 2-1536-15,1-1-320 0,0 0-64 0,0 0-16 16,-1 1-288-16,1-1-48 0,-1-1-16 0,1-1 0 15,-1-4-144-15,0-1 0 0,-1-2 0 0,0-3 0 0,0 0 0 0,0-4 0 16,1-1 0-16,-1-4 0 0,0-1 0 0,-1 0-224 16,0 0 80-16,0 0 16 0,0 0-208 0,0 0-48 15,26-42 0-15,-26 42 0 0,0 0 112 0,0 0 16 16,25-41 0-16,-25 41 0 0,0 0 256 0,0 0 0 16,0 0 0-16,0 0 0 0,28-47 160 0,-28 47 96 15,0 0 0-15,0 0 16 0,0 0-16 0,0 0 0 16,0 0 0-16,16 9 0 0,-14-3 32 0,-2 2 0 15,1 0 0-15,-1 2 0 0,0 0-48 0,0 1-16 16,0 0 0-16,0 1 0 0,-1 1-16 0,-1 2 0 16,2-1 0-16,-1-2 0 0,1 0-64 0,0-2-16 15,0-1 0-15,1-3 0 0,1 1-128 0,0-3 0 16,-1-1 0-16,3-1 0 0,0-2-144 0,1-2-112 0,-5 2-32 0,0 0 0 31,0 0-736-31,0 0-128 0,39-39-48 0,-39 39-17040 0</inkml:trace>
  <inkml:trace contextRef="#ctx0" brushRef="#br0" timeOffset="128482.57">29665 11330 19343 0,'-3'6'848'0,"3"-4"192"0,0 2-832 0,0-4-208 0,0 2 0 0,0-2 0 16,2 2 2816-16,-1 0 512 0,3 1 96 0,2 0 32 16,0 3-880-16,1-2-160 0,-7-4-48 0,0 0 0 15,0 0-1600-15,0 0-320 0,49-6-64 0,-49 6 0 16,0 0-160-16,0 0-32 0,0 0 0 0,52-36 0 0,-52 36-192 0,0 0 128 15,0 0-128-15,28-53 0 16,-28 53 0-16,0 0 0 0,0 0 0 0,0 0 0 16,1-41-128-16,-5 35-32 0,0-1 0 0,-3 0 0 0,0 2 160 0,0 2 0 15,-2 0 0-15,0 3 0 0,1 0 0 0,-2 3 0 16,1-1 0-16,2 2 0 0,-2 5 0 0,2-2 0 16,0 2 0-16,1 3 0 0,1 2 0 0,1-2 0 15,2 4 0-15,0-1 128 0,2 2 0 0,1-2 0 16,0 1 0-16,1-4 0 0,2 2-128 0,1-2 144 15,1 1-144-15,2-5 160 0,0 0-160 0,2-2 0 0,-10-6 0 0,0 0 0 16,37 3-160-16,-37-3-64 16,0 0-16-16,44-3-18512 0</inkml:trace>
  <inkml:trace contextRef="#ctx0" brushRef="#br0" timeOffset="129316.96">30477 11730 7359 0,'-2'1'656'0,"-1"2"-528"0,2-3-128 0,0 0 0 15,0 2 0-15,1-2 0 0,0 0 0 0,-2 0-176 16,1 2 2640-16,-1 0 528 0,-1 1 96 0,-1-3 32 15,3 1 144-15,-1-1 16 0,1-1 16 0,-1-2 0 16,2 1-896-16,2-2-176 0,-2 4-48 0,0 0 0 16,0 0-1072-16,9-48-208 0,-9 48-64 0,10-44 0 15,-10 44-448-15,11-53-112 0,-11 53-16 0,10-68 0 16,-5 34-96-16,-1-7-32 0,-3 2 0 0,0 0 0 16,-2 3-128-16,-1 1 0 0,-1 3 0 0,1 4 128 15,-1 3-128-15,0 3 0 0,0 0 0 0,-1 3 0 16,2 3 0-16,0 1 0 0,0 3 0 0,1 1 0 15,1 11 0-15,0 0 0 0,0 0 144 0,1-29-144 16,-1 29 208-16,0 0-16 0,0 0-16 0,0 0 0 0,0 0 80 16,0 0 32-16,0 0 0 0,0 0 0 0,0 0-64 0,44 6-16 15,-37-1 0-15,2 4 0 0,-1 0-208 0,2 2 128 16,1 4-128-16,2-3 0 0,-2 2 0 0,1-2 0 16,1 0 0-16,-2 1 0 0,0-1 0 0,-1-2-192 15,0 0 48-15,-3 0 0 0,-1-2-176 0,-1 2-16 16,-1-1-16-16,-3 1 0 0,-2-4 48 0,-2 4 16 15,1-2 0-15,-3 0 0 0,0 1-48 0,-2 0-16 16,0-2 0-16,0-1 0 0,-2-2 16 0,2-1 0 16,-1 2 0-16,0-4 0 0,2 2 144 0,-2-3 48 15,-2 0 0-15,3-3 0 0,1 2 144 0,0-1-208 16,2-2 80-16,0 0 128 0,3-1-352 0,0 2 48 0,1 3 16 16,0 0 0-16,0 0-176 15,0 0-48-15,0 0 0 0,0 0 0 16,34-45-784-16,-34 45-176 0,0 0-16 0,0 0-13088 0</inkml:trace>
  <inkml:trace contextRef="#ctx0" brushRef="#br0" timeOffset="129668.17">30848 11197 7359 0,'-1'-1'656'16,"1"-1"-528"-16,0-1-128 0,0 3 0 0,1 0 2896 0,-1 0 560 15,0 0 96-15,1-1 32 0,-1 1 288 0,0 0 64 16,2 0 16-16,-1 1 0 0,-1 2-1840 0,1 3-384 16,0 0-64-16,-1 3 0 15,2 0-1056-15,-1 1-208 0,0 3-32 0,0-1-16 0,1 0-208 0,-1 2-144 16,1-2 192-16,0-2-192 0,-1-1 0 0,0 1 0 16,0-4 0-16,1 0 0 0,-1-2 0 0,-1-2 0 15,1-2 0-15,-1-2-192 0,0 2-128 0,0 0-32 16,0 0 0-16,0 0 0 15,7-45-368-15,-7 45-80 0,0 0-16 0,4-40 0 0,-4 40 432 0,0 0 96 16,5-41 16-16,-5 41 0 0,0 0 272 0,6-36 0 16,-6 36 0-16,0 0 144 0,0 0 176 0,0 0 48 15,0 0 0-15,21-41 0 0,-21 41-64 0,0 0-16 0,0 0 0 0,0 0 0 0,0 0-64 0,0 0-16 32,0 0 0-32,0 0 0 0,42 4-208 0,-36 0 0 0,1 0-192 0,-1 3-11584 15,0-2-2304 1</inkml:trace>
  <inkml:trace contextRef="#ctx0" brushRef="#br0" timeOffset="130016.55">31130 11260 8287 0,'0'3'736'0,"-1"-3"-592"0,1 0-144 0,-1 0 0 16,1 0 3744-16,-2 0 720 0,0 2 144 0,0-2 16 16,-2 1-576-16,-1 2-112 0,-1-1-32 0,-2 2 0 15,1 0-2496-15,1-2-496 0,1 4-96 0,-1-2-32 16,1 2-304-16,2 1-64 0,-1-1-16 0,3 0 0 15,0 0-144-15,2 0-16 0,0-1-16 0,2 1 0 16,2 1-224-16,1-2 0 0,1-2 0 0,3 1 0 16,-10-4 0-16,0 0 0 0,0 0 0 0,47 2 0 15,-47-2-240-15,0 0-32 0,0 0-16 0,50-16 0 16,-50 16-128-16,0 0-32 0,0 0 0 0,0 0 0 0,36-37 208 0,-36 37 48 16,0 0 0-16,-2-28 0 0,0 20 192 0,-3 0 0 15,-1-2 0-15,1 4 160 0,-3-3 32 0,1 2 16 16,-2 0 0-16,-1 1 0 0,1 0-32 0,-1 2-16 15,1 2 0-15,0-1 0 0,1 2-160 0,0 1 0 16,2 4 144-16,1-2-144 0,1 0 128 0,2 0-128 0,2 2 128 0,0-1-128 16,1 2 0-16,2-3-256 15,0 0 32-15,2 1 16 16,-5-3-560-16,0 0-128 0,23 9 0 0,-23-9-16832 0</inkml:trace>
  <inkml:trace contextRef="#ctx0" brushRef="#br0" timeOffset="130582.84">31395 10846 9215 0,'-3'-6'400'0,"2"2"96"0,0 0-496 0,1 2 0 0,0 2 0 0,0 0 0 15,0 2 3712-15,1-2 640 0,-1 2 128 0,1 0 16 16,2 4-656-16,-1 0-128 0,1 4-16 0,-1-1-16 0,1 5-2272 0,-1 0-464 16,-1 3-96-16,1-1-16 0,0 2-384 0,-1 2-96 15,2 1-16-15,-2 1 0 0,2 1-336 0,-2 0 144 16,0 0-144-16,0 3 0 0,-1-1 0 0,0 1 0 16,-1 3 0-16,0-1 0 0,0 0 0 0,-2 1 0 15,2-1 0-15,-2-3 0 0,2-3 0 16,-1-2 0-16,0-4-128 0,1-1 128 0,-1-5-192 0,2-3 48 15,0-2 16-15,0-3 0 0,2-4-80 0,-2 2-16 16,0 0 0-16,0 0 0 0,14-40 96 0,-14 40 128 0,0 0-208 0,22-60 80 16,-22 60 128-16,0 0 0 15,26-57 160-15,-26 57-160 0,0 0 192 0,0 0-48 16,27-50-16-16,-27 50 0 0,0 0 48 0,0 0 0 0,0 0 0 0,0 0 0 16,0 0-32-16,0 0 0 0,0 0 0 0,0 0 0 15,0 0-16-15,0 0 0 0,0 0 0 0,0 0 0 16,48 6-128-16,-41 4 0 0,-2 1 0 0,-2-1 128 15,2 0-128-15,-2-1 0 0,-1 4 0 0,1-1 0 16,-2-2-144-16,-2 2 144 0,-2 1 0 0,-1-3 0 16,-2 2 0-16,-1-2 0 0,-3 0 0 0,-1 1 0 15,-2-5 0-15,0 2 0 0,-1-5 0 0,1 0 0 16,-1-1 0-16,2-2-128 0,-1-2 128 0,3-2 0 0,3 2-256 0,0-5 48 16,3 1 16-16,0 0 0 0,4 6-128 0,0 0-32 15,0 0 0-15,0 0 0 16,0 0-496-1,6-41-112-15,-6 41 0 0,0 0-16 0,0 0-1344 16,0 0-272-16</inkml:trace>
  <inkml:trace contextRef="#ctx0" brushRef="#br0" timeOffset="130967.03">31783 11310 25791 0,'-6'1'2304'0,"1"1"-1856"16,4-2-448-16,-1 0 0 0,2 0 2176 0,-2-2 352 15,-2 2 64-15,-3 2 16 0,-2-2-896 0,-3 0-176 16,-2 3-48-16,2-3 0 0,0 0-1072 0,-1 4-224 16,2-4-32-16,0 2-16 0,1 2-144 0,1-2 0 0,2 2 0 0,0 0 0 15,3-1 0-15,-1 2 0 16,2-3 0-16,3 3 128 0,0-4-128 0,4 1 0 16,0-1 0-16,2 1 0 0,-6-2 0 0,0 0 0 15,0 0 0-15,0 0 0 0,51-2-384 0,-51 2 64 16,0 0 0-16,0 0 0 0,45-9 64 0,-45 9 32 15,0 0 0-15,0 0 0 0,0 0 224 0,0 0 0 16,46-36 0-16,-46 36 0 0,0 0 0 0,0 0 192 0,0 0-48 16,0 0 0-16,0 0 80 0,0 0 16 0,-2-31 0 0,-2 31 0 15,0 4 16-15,-1 2 16 0,2 2 0 0,-2 0 0 16,1 3-48-16,-1-1-16 0,1 2 0 0,2 1 0 16,-2-4-80-16,3 1-128 0,0 3 176 0,-1-3-176 15,2-1 0-15,3 0 0 0,-1-3 0 0,2 1 0 16,1-4 0-16,-5-3-192 0,0 0 16 0,0 0 16 15,0 0-720 1,0 0-144-16,54-41-16 0,-54 41-16512 0</inkml:trace>
  <inkml:trace contextRef="#ctx0" brushRef="#br0" timeOffset="131496.57">31964 10694 23951 0,'-4'2'2128'0,"1"2"-1696"15,2-1-432-15,0-3 0 0,2 1 2656 0,-2 1 448 16,-2 4 96-16,-1 1 0 0,-1 5-1216 0,-3 2-256 16,2 2-64-16,1 2 0 0,0 1-1056 0,0-1-224 15,3 2-32-15,-1 0-16 0,1 1-192 0,0 1-144 16,1 3 192-16,1-2-192 0,1 2 160 0,1 1-160 16,1 1 128-16,0-1-128 0,2 0 0 0,0-1 0 15,0 0 128-15,0-3-128 0,0 0 0 0,-2-3 0 16,1-1 0-16,-1-2 0 0,-1-3 0 0,-1 0 0 15,2-4 0-15,-2-3 0 0,1 0 0 0,2-2-144 0,0-3 144 16,-4-1 0-16,0 0-176 0,0 0 176 0,0 0-160 0,0 0 160 16,0 0-144-16,0 0 144 0,30-45-128 0,-30 45 128 15,0 0 0-15,0 0 0 0,3-44 0 16,-3 44-128-16,0 0 128 0,0 0 0 0,3-36 0 0,-3 36 0 16,0 0 0-16,0 0 128 0,0 0-128 0,0 0 128 15,0 0-128-15,0 0 144 0,0 0-144 0,0 0 160 16,0 0-160-16,0 0 192 0,0 0-192 0,0 0 192 15,47-2-192-15,-40 11 128 0,1-2-128 0,0 2 128 16,0 3-128-16,0-2 0 0,0 0 0 0,-3 0 0 16,0 0 0-16,-3 1 0 0,1-1 0 0,-5 0 0 0,1-2 0 15,-1 0 0-15,-2 0 0 0,-2 2 0 0,1-4 0 16,-1 2 0-16,-1-2 128 0,0-1-128 0,-2-1 0 0,-2-1 0 16,-1 0 0-16,-1-3 0 0,1 0 0 0,0-4 0 15,1 2 0-15,1-5 0 0,0 4 0 0,0-3 0 16,2-1 0-16,1 1 0 0,1 0 0 0,1 2 0 15,0-1 0-15,1 4 0 0,1-3-192 0,0 4 48 16,1 0 0-16,0 0 0 0,2 2-80 0,0 0-16 16,3-2 0-16,-1 1 0 0,2 2-80 0,-4-3-32 15,0 0 0-15,0 0 0 16,0 0-784-16,40 4-144 0</inkml:trace>
  <inkml:trace contextRef="#ctx0" brushRef="#br0" timeOffset="131773.85">32196 11237 6847 0,'3'-5'144'0,"-2"1"48"0,1 0 0 0,1 2 0 0,-2 2-192 0,-1 0 0 0,0 0 0 0,0-3 0 15,1 2 2880-15,2-1 560 0,-2 1 96 0,0 1 32 16,2 3-448-16,-2 1-96 0,0-2-16 0,-1 5 0 15,1 2-1056-15,-1 1-224 0,0 0-32 0,0 3-16 16,-1-1-688-16,1 3-144 0,0-2-16 0,0 0-16 0,0-1-528 0,-1-2-96 16,2-1-32-16,0 1 0 15,1-4-160-15,-1 0 0 0,1-2 0 0,1-4 128 16,-1 0-1280-16,-2 0-272 0,0 0-48 0,0 0-14912 16</inkml:trace>
  <inkml:trace contextRef="#ctx0" brushRef="#br0" timeOffset="131935.4">32236 11072 13823 0,'-2'-2'608'0,"1"2"128"0,0-3-592 0,1 3-144 15,0 0 0-15,-1 0 0 0,1 0 2432 0,-2 0 448 16,1 0 80-16,-1 3 32 0,-1-3-128 0,1 2-32 16,-1-2 0-16,1 0 0 0,1 0-1920 0,1 0-384 15,-2-2-80-15,2-1 0 16,3 0-1616-16,-3 3-320 0</inkml:trace>
  <inkml:trace contextRef="#ctx0" brushRef="#br0" timeOffset="132220.66">32358 10691 34559 0,'0'3'768'0,"1"-1"144"0,1 5 48 0,-1-4 0 0,-1 0-768 0,0 0-192 0,0 4 0 0,1 0 0 15,0 8 1616-15,0 3 304 0,1 5 48 0,0 3 16 16,1 0-1216-16,-3 1-224 0,2-1-48 0,-1-1-16 16,2 1-480-16,-2-2 0 0,0 1 0 0,1-2 0 15,-1 2 0-15,1-3 0 0,0-1 144 0,0 2-144 16,-1-3 0-16,0-2 0 0,2 1 0 0,-2-3 0 16,2 0 0-16,-1 2 0 0,-1-2 0 0,2 0 0 0,-2-2 0 15,2 1 0-15,-1-1 128 0,0 0-128 0,2-1 0 16,0-3 0-16,0-2 0 0,1 2 0 0,0-4-288 0,-2 1-32 15,1-4-16-15,-2 1 0 16,1-2-1040-16,-2 2-208 0,-1-1-32 0,0-3-15568 16</inkml:trace>
  <inkml:trace contextRef="#ctx0" brushRef="#br0" timeOffset="132466.47">32511 11190 20271 0,'-7'4'896'0,"2"-4"192"0,3 2-880 0,0-1-208 0,2 2 0 0,0-3 0 15,0 0 2496-15,0 0 464 0,2 2 96 0,0-2 16 16,1 4-1184-16,0-4-224 0,-3 0-64 0,0 0 0 16,0 0-672-16,0 0-144 0,0 0-16 0,0 0-16 15,42 2-448-15,-42-2-96 0,0 0-16 0,0 0 0 16,0 0-192-16,53-8 0 0,-53 8 128 0,0 0-128 31,0 0-368-31,52-14-112 0,-52 14-32 0</inkml:trace>
  <inkml:trace contextRef="#ctx0" brushRef="#br0" timeOffset="132700.29">32624 11067 12895 0,'0'3'1152'15,"0"-3"-928"-15,1 2-224 0,0-2 0 0,1 0 2944 0,-2 2 560 16,1 0 96-16,0 2 32 0,2 2-496 0,-1 0-112 16,1 3-16-16,-2 1 0 0,0 0-1536 0,0-2-320 15,-1 3-64-15,1 2-16 0,-2-1-608 0,1 0-112 16,-1 1-32-16,0 0 0 0,0 2-112 0,1-2-16 16,0 0-16-16,0 0 0 0,1-1-176 0,1 0 0 15,1 1 0-15,0-3 0 0,1 2-288 0,1-2-96 16,1 0 0-16</inkml:trace>
  <inkml:trace contextRef="#ctx0" brushRef="#br0" timeOffset="132916.57">32677 11632 20271 0,'3'-3'896'0,"-1"-3"192"0,1 3-880 0,-2-1-208 15,1 2 0-15,-1-2 0 0,2 1 1776 0,-3 3 304 0,0 0 64 0,0 0 16 16,40-60 176-16,-40 60 32 0,34-49 16 0,-34 49 0 16,36-49-1040-16,-36 49-224 0,32-48-32 0,-32 48-16 15,30-49-688-15,-30 49-128 0,28-48-16 0,-28 48-16 16,0 0-224-16,39-67 0 0,-39 67 0 0,0 0 0 16,26-51-688-1,-26 51-128-15,0 0-16 0</inkml:trace>
  <inkml:trace contextRef="#ctx0" brushRef="#br0" timeOffset="133100.13">32809 11080 28559 0,'-5'8'2544'0,"3"-4"-2032"0,1 0-512 0,0 1 0 0,1-4 1856 0,0 1 256 16,0 1 64-16,0 2 16 0,0 4-560 0,0 0-112 15,0 6-32-15,-2 1 0 0,2 0-912 0,-1 1-176 16,1 1-32-16,-1 1-16 0,0 0-224 0,1 0-128 0,1 1 160 0,0-2-160 15,2 1 0-15,0-6 0 0,2 0 0 0,0-1 0 16,1 1-192-16,0-6-144 16</inkml:trace>
  <inkml:trace contextRef="#ctx1" brushRef="#br0">26269 12088 0,'0'0'0</inkml:trace>
  <inkml:trace contextRef="#ctx0" brushRef="#br0" timeOffset="134133.03">19502 12357 12895 0,'-4'5'1152'0,"0"-4"-928"16,2 2-224-16,1-2 0 0,-1 2 1984 0,0-1 368 0,-4 2 64 0,-3 2 16 15,-1 4-112-15,-4 0-16 16,2 1 0-16,1-1 0 0,1-3-704 0,0 2-160 0,2-1-32 0,0 2 0 16,1 3-368-16,2-2-80 0,1 4 0 0,2 1-16 15,2 0-272-15,2 2-48 0,1 1-16 0,0-1 0 16,2-1-368-16,1 0-80 0,1 0-16 0,1-4 0 15,1-2-144-15,2 0 0 0,0-5 0 0,3-1 0 16,-14-5 0-16,0 0-144 0,44-5 144 0,-44 5-160 31,0 0-576-31,52-28-112 0,-52 28-32 0,0 0 0 16,45-50-880-16,-45 50-176 0,0 0-48 0,24-61 0 0,-24 61-112 0,0 0-16 0,5-56-16 0,-5 56 0 16,-3-35 1184-16,-2 19 240 0,-1 1 64 0,-1 3 0 15,1 2 1056-15,-1 2 224 0,-1 2 32 0,0 1 16 16,-1 2 528-16,0 0 96 0,1 2 32 0,0 1 0 15,1 1 272-15,-1 2 64 0,3 0 16 0,1 2 0 16,1-4-560-16,1 2-112 0,0-1-32 0,2-2 0 0,2 2-576 0,0-2-112 16,3 0-32-16,1-2 0 15,-6 2-560-15,0 0-112 0,0 0-32 0,0 0-10704 16,47-18-2160-16</inkml:trace>
  <inkml:trace contextRef="#ctx0" brushRef="#br0" timeOffset="134478.2">19931 12571 16575 0,'0'1'1472'0,"0"-1"-1168"16,-2 0-304-16,2 0 0 0,-1 3 4224 0,0-3 768 15,0 2 176-15,-2 2 16 0,0-2-2864 0,-1 2-576 16,1-1-112-16,1-2-32 0,1-1-896 0,1-3-192 0,0 0-48 0,0 3 0 16,0 0-336-16,0 0-128 0,0 0 0 0,2-49 144 15,-2 49-144-15,0 0 0 0,1-66 0 0,-1 66 0 16,-3-57 128-16,3 57-128 0,-6-63 0 0,6 63 128 15,-9-66-128-15,9 66 160 0,-10-54-160 16,10 54 160-16,-7-51-32 0,7 51-128 0,-3-43 192 0,3 43-64 16,0 0 0-16,8-58-128 0,-8 58 192 0,0 0-64 15,0 0 0-15,17-51-128 0,-17 51 192 0,0 0-64 16,0 0 64-16,0 0 0 0,0 0 0 0,0 0 0 16,44-27-32-16,-35 27 0 0,0 2 0 0,1 2 0 15,-1-2-160-15,1 2 192 0,3 0-192 0,-3 1 192 16,1-2-192-16,-1 0 0 0,-2 1 0 0,1-1 0 0,0 0 0 0,-1 1-192 15,0-2 32-15,-2 2 16 16,0-1-480-16,-2 2-80 16,-1-1-32-16,0 2 0 0,-3-2-416 0,0 2-96 0</inkml:trace>
  <inkml:trace contextRef="#ctx0" brushRef="#br0" timeOffset="134732.88">19662 12294 10127 0,'0'0'896'16,"2"0"-704"-16,0-1-192 0,1 1 0 0,-1 0 2752 0,2 0 528 0,-4 0 112 0,0 0 0 16,41 1 576-16,-41-1 96 0,49-4 32 0,-49 4 0 15,53-3-2304-15,-53 3-464 0,53-7-96 0,-53 7-16 16,47-9-832-16,-47 9-192 0,0 0-16 0,49-7-16 15,-49 7-160-15,0 0 0 0,47-6 0 0,-47 6 0 32,0 0-448-32,43-6 0 0,-43 6-16 0,0 0-17744 0</inkml:trace>
  <inkml:trace contextRef="#ctx0" brushRef="#br0" timeOffset="135527.79">21162 12400 11055 0,'-1'-6'976'0,"1"6"-784"0,-1-6-192 0,0 6 0 15,1 0 2432-15,-2-4 432 0,-1 2 80 0,-2-7 32 16,-3-1 528-16,-2 0 96 0,1 1 32 0,-1-1 0 16,0 3-1664-16,0 5-336 0,0-2-64 0,0 4-16 15,1 0-912-15,1 0-192 0,-1 2-48 0,2 2 0 16,-1 0-96-16,0 2-32 0,1 1 0 0,1 2 0 16,1 0-80-16,2 2 0 0,0 0-16 0,2 3 0 15,2-2-176-15,2 2 160 0,2 1-160 0,3-2 160 16,2 0-160-16,2-1 0 0,2-2 0 0,2-4 0 15,0-3 0-15,-16-3 0 0,0 0 0 0,51-7-176 16,-51 7 48-16,0 0 0 0,51-26 0 0,-51 26 0 0,0 0-48 0,0 0 0 16,0 0 0-16,42-44 0 0,-42 44 176 15,0 0-160-15,0 0 160 0,0 0-160 16,0 0 160-16,-2-41 0 0,-1 36 0 0,-1 2 0 0,0 3 0 0,-1-3 0 16,0 2 0-16,-1 1 0 0,1 1 0 0,2 2 0 15,-1 0 0-15,0 2 0 0,2 1 0 0,0 2 0 16,1-2 0-16,1 3 0 0,0 0 0 0,0 4 0 15,1-1 0-15,1 2 0 0,0 1 0 0,1 1 0 16,0 2 0-16,1-2 0 0,1 4 0 0,0-1 0 16,0-1 0-16,0 0 0 0,1 3 0 0,0-3 0 15,2 4 0-15,-2-3 0 0,0 3 0 0,-1-2 0 16,0-1 0-16,-1-3 128 0,-1 3-128 0,-2 0 0 16,-2-4 0-16,-1-2 0 0,-2 0 0 0,-3-1 0 0,-1-2 0 0,0-1 128 15,-1-3-128-15,-2-2 0 0,-2 2 0 0,-1-6 0 16,-1 1 0-16,-3-5 0 0,4 1 0 0,-1-4 0 15,0 1 0-15,-1-6 0 0,0-1-176 0,1 0 176 16,1 0-176-16,2 1 176 0,2-1-192 0,1 1 192 16,3 3-208-16,4 1 64 0,-1-1 16 0,3 3 0 15,0 6-160-15,0 0-32 0,0 0 0 0,0 0 0 32,0 0-896-32,0 0-192 0,41-53-48 0,-41 53-9584 0,0 0-1920 0</inkml:trace>
  <inkml:trace contextRef="#ctx0" brushRef="#br0" timeOffset="136015.99">21537 12407 9791 0,'-11'1'208'0,"5"1"48"0,0-2 16 0,1 0 0 0,2 0-272 0,1 0 0 16,-1 3 0-16,-3-3 0 0,-3 0 3136 0,-2 3 576 16,0-3 128-16,0 3 0 0,4 1-944 0,2-3-192 15,2 1-32-15,4-2-16 0,3 0-976 0,1 0-192 16,-5 0-32-16,0 0-16 0,0 0-544 0,41-3-96 16,-41 3-32-16,0 0 0 0,49-7-256 0,-49 7-48 15,0 0-16-15,56-12 0 0,-56 12-256 0,0 0-64 0,53-20-128 0,-53 20 192 16,0 0-192-16,47-22 0 15,-47 22 0-15,0 0 0 0,0 0 0 0,0 0 0 0,0 0-128 0,0 0 128 16,0 0-128-16,0 0 128 0,0 0-192 0,0 0 192 16,3-43-320-16,-13 40 32 0,-1 2 16 0,-2-3 0 15,1 2-64-15,-2-2-16 0,-1 4 0 0,2-2 0 16,-2 2 112-16,0 0 32 0,-1 2 0 0,0-1 0 16,4 3 208-16,-1 1 0 0,0 1 0 0,0 2 0 15,2 2 128-15,1 1 64 0,3 1 0 0,2-2 16 0,1 4 48 0,2 0 16 16,3 5 0-16,1-3 0 15,3 1-80-15,3 1 0 0,-1-5-16 0,2 2 0 16,3-1-176-16,3 1 192 0,2-2-192 0,3-3 192 16,2 0-192-16,2-5 0 0,2 1 0 0,-26-6 128 0,52 0-128 15,-52 0 0-15,49-2 0 0,-49 2 0 16,41-7-1072-16,-41 7-80 16</inkml:trace>
  <inkml:trace contextRef="#ctx0" brushRef="#br0" timeOffset="136278.95">21883 12315 19343 0,'1'1'848'0,"1"-1"192"0,-1 3-832 0,-1-3-208 0,1 0 0 0,0 2 0 15,1-2 3072-15,0 0 576 0,3 2 128 0,1 0 0 16,3 0-1232-16,-9-2-256 0,0 0-48 0,0 0-16 15,42-6-1392-15,-42 6-288 0,12 0-48 0,-7-2-16 16,1 2-240-16,4 0-48 0,-10 0-16 0,0 0 0 16,45-9-176-16,-45 9 0 0,32-1 0 0,-17 2 0 15,-2 2 0-15,0-1 0 0,-2-1 0 0,-1 4 0 32,-1 1-624-32,-2-2-48 0,0-1-16 0,-2 0-17856 0</inkml:trace>
  <inkml:trace contextRef="#ctx0" brushRef="#br0" timeOffset="136496.9">22080 12168 1839 0,'-3'0'160'0,"2"0"-160"0,1 1 0 0,0-1 0 0,0-1 3408 0,0 1 656 16,0 0 128-16,0 0 32 0,1 1 768 0,1-1 176 16,0 1 16-16,1 2 16 0,0 3-2832 15,2 0-560-15,-1 2-112 0,0 2-32 0,-2 1-832 0,2 2-192 16,1 2-16-16,-2 2-16 0,1 1-224 0,-1 2-64 15,0 2 0-15,1-4 0 0,0 5-320 0,-2-5 144 16,1 4-144-16,-2 1 0 0,0-1 0 0,0-2 0 16,1 2 0-16,-1-3 0 0,1-1-256 0,0-6-128 15,0 1 0-15,1-7-16 16,0-2-528-16,1-3-96 0,0-2-32 0,-4 1-17344 0</inkml:trace>
  <inkml:trace contextRef="#ctx0" brushRef="#br0" timeOffset="136735.43">22267 12297 18431 0,'1'6'816'0,"-1"-6"160"0,1 2-784 0,-1-2-192 0,1 1 0 0,1 2 0 16,-1-2 3008-16,1 2 576 0,4 0 96 0,2 2 32 16,0 1-944-16,2 1-176 0,2-2-32 0,-1-3-16 15,-11-2-1680-15,0 0-336 0,36 6-64 0,-23 0-16 16,1-3-192-16,-1-2-64 0,1 2 0 0,-2-3 0 15,3 2-192-15,-15-2 0 0,0 0 0 0,34-2 0 16,-23 4-256-16,0-4-32 0,-11 2-16 0,0 0 0 16,0 0-1488-16,41-7-320 0</inkml:trace>
  <inkml:trace contextRef="#ctx0" brushRef="#br0" timeOffset="136966.47">22521 12224 6447 0,'-7'0'272'15,"2"0"80"-15,0-4-352 0,1 4 0 0,2 0 0 0,1 0 0 0,-2 1 3392 0,-1 2 592 16,1-3 128-16,-2 1 32 0,0 0 96 0,1 3 32 16,2-3 0-16,0 4 0 0,2-1-2448 0,0-1-480 15,2 2-112-15,0 3-16 0,2 0-576 0,0 5-128 16,-1 0-32-16,1 2 0 0,1 1-144 0,-1 0-16 16,1 7-16-16,-2-5 0 0,1 2-176 0,-2-2-128 15,2 2 192-15,0 1-192 0,0-1 0 0,-2 1 0 16,0-4 0-16,1 1 0 0,-2-5-192 0,2 1-80 0,-1 1-32 0,-1-7 0 31,3 2-528-31,-1-3-128 0,0-4 0 0,1-3-17248 0</inkml:trace>
  <inkml:trace contextRef="#ctx0" brushRef="#br0" timeOffset="137183.26">22707 12410 12895 0,'0'3'576'0,"0"-2"112"0,0 1-560 0,0-2-128 0,0 3 0 0,0-2 0 16,1 2 2512-16,-1 0 480 0,1 4 80 0,0 1 32 16,1 6-96-16,0-4-32 0,-1 5 0 0,2-3 0 15,-2 0-1376-15,2-1-256 0,-1 2-64 0,1-1-16 16,-1 1-640-16,1-1-128 0,0 0-32 0,1-4 0 16,0 0-336-16,-1-4-128 0,1 0 0 0,0-4 0 15,1-1-352-15,-5 1-160 0,0 0-48 0,0 0-17168 16</inkml:trace>
  <inkml:trace contextRef="#ctx0" brushRef="#br0" timeOffset="137341.12">22744 12252 7359 0,'-6'-9'320'0,"2"6"80"0,2-1-400 0,0 1 0 0,1 3 0 0,0-2 0 16,1 2 3824-16,-1-1 672 16,-1 1 144-16,1-3 32 0,1 6-688 0,1 0-128 15,2 0-16-15,-1 1-16 0,3 2-2416 0,0-2-464 0,3 1-112 0,-1-2 0 16,0 1-640-16,3 0-192 15,-1-2 128-15,1 2-128 16,0 1-704-16,0 1-208 0,0 1-48 0,-1 2-16320 0</inkml:trace>
  <inkml:trace contextRef="#ctx0" brushRef="#br0" timeOffset="137666.24">22987 12514 14735 0,'0'1'1312'0,"-2"2"-1056"0,1-3-256 0,0 0 0 16,1 0 3008-16,-2 2 560 0,-1 0 96 0,-2 3 32 15,-2 1-640-15,1-3-128 0,0 1-32 0,2-1 0 16,3-3-1744-16,0-3-368 0,1 3-64 0,0 0-16 16,0 0-512-16,0 0-192 0,0 0 0 0,0 0 144 15,25-54-144-15,-25 54 0 0,0 0 0 0,0 0 0 16,31-56 0-16,-31 56 0 0,0 0 0 0,0 0 0 16,34-44 0-16,-34 44 0 0,0 0 0 0,0 0 0 15,0 0 0-15,0 0 0 0,42-8 0 0,-37 12 0 16,0 2 0-16,0 0 0 0,0 4 0 0,1 0 0 0,-1 2 0 0,1-3 0 15,-1 3 0-15,1 0 0 0,-2 0 0 16,1 0 0-16,0 1 0 0,0-3 0 0,-1 2 0 0,-1-2 0 16,1 0 0-16,-1 1 0 0,-1-1 0 0,1-3 0 15,-1 4 0-15,0-3 0 0,1 0 0 0,-1 0 0 16,0-2 0-16,-1-1 128 0,0-1-128 0,2-2 0 16,-1-1 0-16,2-2-176 15,-2 0-1200-15,-2 1-240 0</inkml:trace>
  <inkml:trace contextRef="#ctx0" brushRef="#br0" timeOffset="138266.47">23337 12457 11055 0,'4'2'480'0,"-3"0"112"16,3-2-464-16,-3 0-128 0,1 0 0 0,-2 0 0 15,1 0 2752-15,1 0 512 0,1 0 128 0,0 0 0 0,2 2 0 0,-2-2-16 16,-1 0 0-16,0 4 0 15,-2-4-1632-15,0 3-320 0,-2-3-64 0,1 3-16 16,0 0-640-16,-2 1-128 0,0-1-16 0,0 1-16 16,0 1-160-16,0 1-48 0,1 0 0 0,-1-1 0 15,2 4-128-15,-2 0-16 0,2 2-16 0,0 4 0 16,0-3-176-16,2 0 0 0,0 2 0 0,0-2 128 16,3-2-128-16,0-1 0 0,2-3 0 0,-1 0 0 15,1-2 0-15,0-4 0 0,2 2-128 0,-1-4 128 0,-7 2-176 0,0 0 48 16,0 0 0-16,0 0 0 0,0 0 128 0,36-38 0 15,-36 38 0-15,0 0-128 0,0 0 128 0,16-60-160 16,-16 60 160-16,0 0-160 0,1-44 160 0,-1 44-160 16,0 0 160-16,-8-41-160 0,8 41 160 0,0 0 0 15,-10-29 0-15,10 29 0 0,0 0 0 0,0 0 0 16,0 0 0-16,-5-38 0 0,5 38 0 0,0 0 0 16,0 0 0-16,0 0 0 0,0 0 0 0,0 0 0 15,0 0 0-15,26 3 0 0,-23 6 0 0,1 4 0 0,1 3 144 0,0 2-144 16,0 5 256-16,-1-6-48 15,-1 0-16-15,1 3 0 0,0 2-64 0,2 1 0 16,-1-1-128-16,1 3 192 0,2-3-192 0,-1 3 0 0,0-3 128 0,2 1-128 16,-1 2 0-16,-1 1 0 0,0 1 0 0,0-1 0 15,-3-1 0-15,0 0 0 0,-1-2 0 0,-2-1 0 16,-2-1 0-16,-2-2 0 0,-1-2 0 0,1-2 0 16,-1-2 0-16,-2-1-192 0,-3-2 192 0,-1 0-160 15,-2-2 16-15,-3-1 0 0,-1 0 0 0,-4-3 0 16,0-2 144-16,-1-2-192 0,-1-2 192 0,0-2-192 15,-2 0 192-15,1-6-128 0,-1 2 128 0,0-2-128 16,1-3 0-16,2 4 0 0,4-3 0 0,2 5 0 16,3 1 128-16,2 2-208 0,3 4 80 0,3 0 128 15,3 0-256-15,1 0 80 0,3 0 16 0,1 0 0 16,4 0-704-16,-8 0-144 16</inkml:trace>
  <inkml:trace contextRef="#ctx0" brushRef="#br0" timeOffset="138932.51">24866 12230 21183 0,'-1'0'1888'0,"-1"0"-1504"15,2 0-384-15,0 0 0 0,0 1 2304 0,-1 1 400 16,1 1 80-16,0 1 16 0,0 2-112 0,0 4-32 15,3 2 0-15,-1 0 0 0,1 5-1568 0,0-3-304 16,0 6-64-16,0 0-16 0,1 1-80 0,-1 1-32 16,-2-2 0-16,1 2 0 0,0 1-208 0,-1-11-32 15,-1-3-16-15,1 0 0 0,-1 4-336 0,0 5 128 0,1 6-128 0,-1 7 0 16,0 0 0-16,0 1 0 16,0-1 0-16,0-5 0 0,0 0-336 0,1-5-48 0,1-4 0 0,0-5 0 31,1 0-640-31,-1-9-128 0,-2-3-16 0,0 0-17792 0</inkml:trace>
  <inkml:trace contextRef="#ctx0" brushRef="#br0" timeOffset="139175.21">24930 12512 15359 0,'3'-3'0'0,"-3"3"0"15,0 0 3216-15,0 0 656 0,0 0 128 0,0 0 32 0,0 0-448 0,45-29-96 16,-45 29-16-16,46-33 0 15,-46 33-2080-15,46-31-432 0,-46 31-64 0,0 0-32 0,54-40-352 16,-54 40-80-16,0 0-16 0,0 0 0 0,47-39-288 0,-47 39-128 16,0 0 0-16,0 0 128 0,0 0-128 15,37-40 0-15,-37 40 0 0,0 0 0 0,0 0 0 0,0 0-144 16,0 0 144-16,29-41-160 16,-29 41-416-16,0 0-96 0,0 0-16 0,0 0 0 15,0 0-688-15,0 0-144 0,-5-10-16 0,-1 12-15936 16</inkml:trace>
  <inkml:trace contextRef="#ctx0" brushRef="#br0" timeOffset="139416.21">24918 12449 2751 0,'-3'6'256'0,"2"-4"-256"16,2-2 0-16,-1 0 0 0,2 2 2656 0,-1 0 480 0,0 0 112 0,1 0 16 15,3 4 1456-15,3 3 288 0,-1 0 64 0,1-2 16 16,-5-1-2240-16,4 1-448 0,2 2-96 0,5 6 0 15,2-2-1344-15,3 6-272 0,2-3-48 0,-2 3-16 16,2-3-192-16,-2 0-48 0,0-1 0 0,-5-2 0 0,0-1-160 16,-2 1-32-16,0-3-16 0,-4 0 0 15,1-2-176-15,-3-2 0 0,1 1 144 0,-2-1-144 16,0-1 0-16,0 0 0 0,-1 1 0 0,0-2 0 16,-1-2-640-16,-3-2-32 0,5 4-16 0,-5-4-12320 15,0 0-2480-15</inkml:trace>
  <inkml:trace contextRef="#ctx0" brushRef="#br0" timeOffset="140201.48">26023 12544 8287 0,'-3'2'736'0,"-1"1"-592"16,3-2-144-16,1 2 0 0,0-1 1536 0,0-2 256 15,-3 4 64-15,-1 2 16 0,-1 4 1360 0,-1-2 272 16,4 2 48-16,1-2 16 0,3-2-1072 0,3-1-224 15,1-4-32-15,-6-1-16 0,0 0-880 0,0 0-192 16,48-1-16-16,-48 1-16 0,0 0-544 0,50-15-128 16,-50 15 0-16,0 0-16 0,48-19-224 0,-48 19-32 15,0 0-16-15,0 0 0 0,52-28-160 0,-52 28 0 16,0 0 0-16,0 0 0 0,0 0 0 0,35-42 0 16,-35 42 0-16,0 0 0 0,0 0-176 0,-3-32-16 15,-2 26 0-15,-1-1 0 0,-4 3-64 0,0 0-32 16,-2 0 0-16,-2 2 0 0,-1 0 80 0,-1 2 16 15,0 0 0-15,4 0 0 0,2 0 320 0,-1 2 64 0,-4-2 0 0,-1 2 16 16,0-1 64-16,0 2 16 0,1 1 0 0,1 0 0 16,4 0 32-16,2 2 0 0,3 2 0 0,1 0 0 15,3 2 32-15,3 3 16 0,1-3 0 0,3 4 0 16,3 3-112-16,2-1 0 0,2 3-16 0,4 2 0 16,-1-2-112-16,3-2 0 0,2-2-128 0,2-1 192 15,3 1-192-15,0-3 0 0,2-5 0 0,-28-7 0 16,53 11-192-16,-53-11-16 0,43 7-16 0,-43-7-12992 15,43 0-2592-15</inkml:trace>
  <inkml:trace contextRef="#ctx0" brushRef="#br0" timeOffset="140513.01">26409 12534 28559 0,'-2'9'1264'0,"0"-6"272"0,4 1-1232 0,-2 1-304 16,0-4 0-16,0 2 0 0,0 0 1984 0,1 4 320 15,0 5 80-15,1 2 16 0,2 3-928 0,0 3-192 16,1-2-48-16,0-2 0 0,0 0-720 0,0-1-128 16,0-4-48-16,1 0 0 0,-1-1-336 0,0-2 144 15,1 0-144-15,-1-5 0 0,-5-3 0 0,0 0 0 16,0 0 0-16,0 0 0 0,0 0 0 0,0 0 0 16,41-45-208-16,-41 45 80 0,0 0-48 0,22-61 0 0,-22 61 0 0,14-47 0 15,-14 47 176-15,0 0-128 16,16-61 128-16,-16 61-128 0,0 0 128 0,8-42 0 0,-8 42 0 0,0 0 128 15,0 0-128-15,0 0 144 0,0 0-144 0,0 0 160 16,0 0-160-16,0 0 0 0,0 0 144 0,0 0-144 16,0 0 0-16,0 0 144 0,0 0-144 0,10 6 0 15,-11 2 0-15,0 0-272 0,1 0 16 0,-2 0 16 16,2 0-1104-16,-1 0-240 0</inkml:trace>
  <inkml:trace contextRef="#ctx0" brushRef="#br0" timeOffset="140899.53">26713 12670 20271 0,'-1'2'1792'0,"1"0"-1424"15,0-1-368-15,0-1 0 0,1 0 2608 0,-1 1 448 16,1 2 80-16,1-3 32 0,-2 0-864 0,0 0-160 16,0 0-32-16,0 0-16 0,0 0-1296 0,0 0-256 15,42 1-48-15,-42-1-16 0,0 0-272 0,0 0-48 16,0 0-16-16,49-26 0 0,-49 26-144 0,0 0 0 15,0 0 0-15,30-45 128 0,-30 45-128 0,0 0 0 0,0 0 0 0,6-44 0 16,-6 44-192-16,0 0 16 16,-7-29 16-16,3 23 0 0,-1-2 160 0,-1 1-160 15,0 4 160-15,-2-1-160 0,2 0 160 0,-1-1 0 16,-1 4 0-16,1 1 0 0,-1 0 0 0,1 1 0 16,2 2 0-16,-1-1 0 0,2 3 0 0,-1 1 128 15,1 3-128-15,1 1 176 0,-1 2 80 0,2 1 32 16,-1 3 0-16,1 2 0 0,2 1-16 0,-2-2 0 0,4 4 0 15,-1-2 0-15,4-2-48 0,-2-1-16 0,2-3 0 0,2-1 0 16,0 0-208-16,2 1 176 0,-1-7-176 16,2 1 160-16,1-2-160 0,-11-5 0 0,0 0 0 0,36 4 0 15,-36-4 0-15,0 0-192 0,0 0 32 0,45-12 16 32,-45 12-688-32,0 0-128 0,0 0-16 0,33-43-17360 0</inkml:trace>
  <inkml:trace contextRef="#ctx0" brushRef="#br0" timeOffset="141338.84">27093 12593 5519 0,'0'-2'496'0,"0"2"-496"16,0 2 0-16,0 0 0 0,0 0 3264 0,0 1 544 15,0-2 112-15,0 4 32 0,0 2 448 0,1 2 80 16,-1 1 32-16,1 0 0 0,1-2-2528 0,-1 2-496 16,0-1-96-16,0 1-32 0,2-3-880 0,-2 2-176 15,1 1-48-15,1-2 0 0,-1 2-256 0,0-2 160 16,0 0-160-16,1-2 128 0,-2 1-128 0,1-7 0 16,0 2 0-16,0-2 0 0,-1 0 0 0,-1 0 0 0,0 0 0 0,0 0 0 15,0 0 0-15,0 0 0 0,22-47 128 0,-22 47-128 16,0 0 0-16,26-53 0 0,-26 53 0 0,0 0 0 15,33-57 128-15,-33 57-128 16,0 0 0-16,0 0 128 0,40-48 16 0,-40 48 0 0,0 0 0 0,0 0 0 16,0 0 0-16,0 0 0 0,45-9 0 0,-40 13 0 15,0 2-16-15,0 3 0 0,0-3 0 0,0 6 0 16,-2 2-128-16,0 4 192 0,1 1-192 0,-1 1 192 16,0 2-192-16,-1 0 192 0,-1 1-192 0,2-2 192 15,-3-5-192-15,1 2 0 0,-1-1 0 0,0 1 128 16,0-5-128-16,0 0 0 0,0-3 0 0,1-4 0 15,2-4 0-15,-3-2 0 0,0 0-192 0,0 0 192 16,0 0-1024-16,22-50-64 0</inkml:trace>
  <inkml:trace contextRef="#ctx0" brushRef="#br0" timeOffset="144166.35">28217 12591 17503 0,'-1'0'1552'0,"1"0"-1232"16,0-1-320-16,0-1 0 0,0 1 2144 0,0 1 368 15,-2-4 80-15,2-2 16 0,0 6-48 0,0 0-16 16,-1-27 0-16,1 27 0 0,0 0-1120 0,0 0-208 16,3-35-64-16,-3 35 0 0,0 0-576 0,0 0-128 0,0 0-32 0,0 0 0 15,0 0-96-15,-3-22 0 0,3 25-16 0,-1 0 0 16,0 6-80-16,1-3-16 0,-2 4 0 0,2 2 0 16,0 2-80-16,0 1-128 0,2 3 176 0,-2-1-176 15,-2 0 0-15,2 1 0 0,0 1 0 0,-1-1 0 16,1-1 0-16,-1-4-176 0,1 0 176 0,-1-2-208 15,1-4 48-15,1-1 16 0,-1 0 0 0,1-6 0 16,2 3 16-16,-3-3 0 0,0 0 0 0,0 0 0 16,0 0 128-16,26-46-208 0,-26 46 80 0,21-42 128 0,-21 42-144 0,28-41 144 15,-28 41 0-15,30-42 0 0,-30 42 0 0,28-41-128 16,-28 41 128-16,0 0 0 16,40-44 0-16,-40 44 0 0,0 0 0 0,0 0 0 15,0 0 0-15,43-29 0 0,-43 29 0 0,0 0 0 0,0 0 240 0,20 17-48 16,-16-10-16-16,-2 2 0 0,2 3-32 0,-3-2 0 15,1 2 0-15,0 1 0 0,0 3-144 0,-1 0 128 16,-1-3-128-16,0 5 128 0,0-2-128 0,0 2 0 16,0-4 0-16,0 1 128 0,0-2-128 0,0 0 0 15,2-6 0-15,0 2 0 0,2-5 0 0,0 0 0 16,-1-2 0-16,-3-2 0 16,0 0-368-16,0 0-96 0,0 0-32 0,0 0 0 15,0 0-1216-15,0 0-240 0</inkml:trace>
  <inkml:trace contextRef="#ctx0" brushRef="#br0" timeOffset="144582.69">28640 12522 23951 0,'-4'-2'1056'0,"2"0"224"0,0 2-1024 0,1 0-256 0,0 0 0 0,0 0 0 16,1 0 2752-16,-2 0 480 0,0 2 96 0,-2-2 32 16,2 4-1376-16,-1-1-288 0,1 0-48 0,-1 0-16 15,2 2-848-15,0 0-160 0,1 2-48 0,-1 2 0 16,1-3-208-16,0 4-48 0,0-2-16 0,1 4 0 15,0 0-176-15,0-1-128 0,2 3 192 0,1-1-192 16,-1 2 0-16,3-3 0 0,-1 1 0 0,2-3 0 16,0 0 0-16,0-2 0 0,3-2 0 0,-1-2 0 15,-9-4-176-15,0 0 16 0,0 0 0 0,0 0 0 0,48-10-192 0,-48 10-32 16,0 0-16-16,0 0 0 16,37-43 16-16,-37 43 16 0,0 0 0 0,20-42 0 0,-20 42 144 0,0 0 32 15,0 0 0-15,11-43 0 0,-11 43 192 0,0 0 0 16,0 0 0-16,0 0 0 15,1-39 0-15,-1 39 0 0,-1-8 176 0,1 4-48 0,-1 3 64 0,1 1 32 16,1 0 0-16,-1 1 0 0,3 1 16 16,-2 2 0-16,1 0 0 0,1 2 0 0,1 0-16 0,-1 3 0 15,1-2 0-15,-2 4 0 0,1-1-96 0,-1 0-128 16,2 0 176-16,-3 2-176 0,2 1 128 0,-1-3-128 16,-1 2 0-16,2-2 0 0,-1 0 0 0,0-1 0 15,0-3 0-15,-1 0 0 0,2 0 0 0,-1-5-144 16,1 2-16-16,-3-3 0 15,0 0-656-15,0 0-128 0,0 0-16 0,0 0-17600 0</inkml:trace>
  <inkml:trace contextRef="#ctx0" brushRef="#br0" timeOffset="145167.21">28920 12546 5519 0,'0'0'496'0,"0"0"-496"0,0 0 0 0,0 0 0 15,0 0 1856-15,0 0 288 0,0 0 48 0,0 0 16 16,0 0 432-16,0 0 96 0,0 0 16 0,0 0 0 16,0 0-288-16,0 0-48 0,0 0-16 0,0 0 0 0,44-19-528 15,-43 20-96-15,1 1-32 0,0 1 0 0,-1 0-784 0,0 4-176 16,0-1-16-16,1 4-16 16,0-3-464-16,-1 2-96 0,1-1 0 0,-1 2-16 15,0 0-176-15,0 3 128 0,1 0-128 0,-1 3 128 16,1 2-128-16,-1-2 0 0,-1-4 0 0,0-2 0 15,3-4 0-15,-3-2 0 0,0-2 128 0,1 2-128 0,2-2 0 0,-1-2 0 16,-2 0 0-16,0 0 0 0,0 0-128 0,0 0-16 16,0 0 0-16,0 0 0 0,0 0 16 0,30-55 0 15,-30 55 0-15,0 0 0 0,0 0 128 0,17-47 0 16,-17 47 0-16,0 0 0 0,0 0 0 0,0 0 0 16,0 0 160-16,0 0-160 0,0 0 192 0,0 0-48 15,0 0-16-15,0 0 0 0,0 0-128 0,0 0 192 16,0 0-192-16,0 0 192 0,0 0-192 0,0 0 0 15,16 11 0-15,-16-1 0 0,-1 2 0 0,0-2 0 0,1 2 0 0,-2-2-176 16,2 0 176-16,0-1 0 16,0-3 0-16,2-5 0 0,-1 2 0 0,0-7 0 0,3 0 0 0,-4 4 0 15,0 0 0-15,0 0 0 0,0 0 0 0,0 0 0 16,28-58 0-16,-28 58 0 0,0 0 0 0,0 0 0 16,0 0 0-16,30-48 0 0,-30 48 0 0,0 0 0 15,0 0 0-15,0 0 0 0,0 0 0 0,0 0 0 16,0 0 0-16,0 0 128 0,0 0-128 0,0 0 0 15,0 0 128-15,0 0-128 0,30 6 128 0,-29 0-128 16,0 3 0-16,-1 1 144 0,1 0-144 0,-1 2 0 16,2-2 128-16,-2 2-128 0,0-2 0 0,0 3 0 0,0-5 128 15,0 2-128-15,0-4 0 0,0 1 0 0,0-2 0 0,1-3 0 16,0-3 0-16,-1 1 0 16,0 0-320-16,0 0-128 15,0 0-32-15,0 0-17984 0</inkml:trace>
  <inkml:trace contextRef="#ctx0" brushRef="#br0" timeOffset="145882.66">29473 12327 10127 0,'0'4'448'0,"0"-4"96"15,0-4-544-15,1 2 0 0,-1 0 0 0,0 0 0 0,0-3 1664 0,0 5 240 16,0 0 32-16,0 0 16 16,3-44 816-16,-3 44 176 0,0 0 16 0,0 0 16 15,-1-26-608-15,-1 22-112 0,1 4-16 0,-1 0-16 16,0 4-816-16,1-2-176 0,1 3-16 0,-1 0-16 16,1 3-704-16,0 0-144 0,1 2-32 0,0 3 0 15,1-1-128-15,-1 2-16 0,-1 4-16 0,0 1 0 16,0-1-160-16,-1 2 128 0,-2 2-128 0,-2 0 128 15,0 3-128-15,-1 0 0 0,1-2 0 0,-3 2 0 16,0 1 0-16,-2-1 0 0,0 1 0 0,0-1 0 0,2-1 0 0,-1-8 0 16,1-9 0-16,1 1 0 0,2 6 0 0,0-4 0 15,4-2 0-15,1-6 0 0,3-2 0 0,0-2-144 16,-3 2 144-16,0 0-208 0,0 0 0 0,30-44 0 16,-30 44 0-16,0 0 0 0,37-57 208 0,-37 57 0 15,30-45 0-15,-30 45 0 0,0 0 0 0,37-50 192 16,-37 50-48-16,0 0 0 0,0 0 128 0,40-40 32 15,-40 40 0-15,0 0 0 0,0 0-48 0,0 0-16 16,0 0 0-16,0 0 0 0,37 6-240 0,-35 1 144 16,2 2-144-16,-3 3 128 0,1-5-128 0,0 5 0 15,0 2 0-15,-2 3 0 0,0-3 0 0,-1 2-144 16,-2 0 144-16,-1 1-208 0,-1-1 80 0,-2 0 128 0,1 1-208 0,-1-4 80 16,-3 2 128-16,-1 0 0 15,1 2 0-15,-4-2 0 0,1-3 0 0,-1-4-128 0,2-2 128 0,1 0 0 16,1-3-176-16,0-3 176 0,2 1-208 0,2-2 80 15,3-6-16-15,-1 1 0 0,4 6 0 0,0 0 0 16,0 0-32-16,0 0 0 0,6-44 0 0,-6 44 0 16,0 0-128-16,0 0-16 0,23-44-16 0,-23 44 0 15,0 0-992-15,0 0-192 16,30-40-32-16,-30 40-9344 0,0 0-1872 0</inkml:trace>
  <inkml:trace contextRef="#ctx0" brushRef="#br0" timeOffset="146261.84">29674 12593 11055 0,'-4'16'480'0,"3"-9"112"0,-1-1-464 0,2-3-128 16,0 0 0-16,0-2 0 0,2 2 2944 0,0-3 560 15,2 2 112-15,2-1 32 0,-6-1-544 0,0 0-96 16,0 0-32-16,0 0 0 0,57-10-1440 0,-57 10-304 16,0 0-48-16,0 0-16 0,51-37-480 0,-51 37-112 15,0 0 0-15,0 0-16 0,0 0-256 0,44-42-48 16,-44 42-16-16,0 0 0 0,0 0-112 0,0 0 0 15,0 0-128-15,14-40 192 0,-16 36-192 0,0-2 128 16,-1 2-128-16,0 1 0 0,0-3 0 0,-2 3 128 16,-1 3-128-16,-1-4 0 0,-1 4 0 0,0-3 0 15,-1 3 0-15,0 0 0 0,1 0 160 0,-2 3-160 16,1-2 160-16,-1 3-160 0,2 1 176 0,0 2-176 16,1 2 192-16,1-2-192 0,1 6 240 0,1-1-64 15,1 3-16-15,2 1 0 0,1 0-32 0,1-2 0 0,2-3 0 0,1 2 0 16,-1 8-128-16,2 2 192 0,1-4-192 0,1-3 192 15,0-1-192-15,0-1 0 0,2-2 144 0,1-3-144 16,0-3 0-16,1-2 0 0,-11-4 0 0,0 0 0 16,0 0 0-16,42-4 0 0,-42 4-192 0,0 0 64 31,0 0-592-31,35-52-112 0,-35 52-32 0,0 0-18032 0</inkml:trace>
  <inkml:trace contextRef="#ctx0" brushRef="#br0" timeOffset="146566.89">29947 12543 8287 0,'0'3'736'16,"0"0"-592"-16,1-2-144 0,-1 2 0 0,1-3 3344 0,-1 2 640 16,0 4 128-16,0 2 32 0,2 4-384 0,-2 0-80 15,1 4-16-15,0-3 0 0,0-1-2000 0,0 1-416 16,2-2-80-16,-2 0-16 0,0 0-736 0,2 0-160 16,-2-1-16-16,0-3-16 0,-1 0-224 0,2-3 128 15,-1 0-128-15,-1-1 0 0,1-2 0 0,-1-1 0 16,1-1 0-16,-1-2 0 0,0 3-256 0,0 0-112 15,0 0-16-15,2-38 0 16,-2 38-176-16,0 0-32 0,6-45-16 0,-6 45 0 0,0 0 416 0,7-43 192 16,-7 43-192-16,0 0 192 0,0 0 0 0,15-48 0 15,-15 48 192-15,0 0-64 0,0 0 224 0,0 0 32 16,0 0 16-16,0 0 0 0,0 0-96 0,0 0-32 16,0 0 0-16,0 0 0 0,0 0-144 0,0 0-128 0,0 0 192 0,44 0-192 15,-39 6-176-15,0 0-144 0,2 2-16 0,-2-2-16 31,-1 0-1440-31,1 0-272 0</inkml:trace>
  <inkml:trace contextRef="#ctx0" brushRef="#br0" timeOffset="146966.19">30116 12713 11967 0,'1'0'528'0,"-1"0"112"0,0 0-512 0,0 0-128 0,0 0 0 0,2 2 0 16,-2-2 2656-16,1 0 496 0,1 2 112 0,1-2 0 15,2 2 176-15,0-2 16 0,0 2 16 0,1 0 0 16,0-2-1792-16,1 0-352 0,0 0-80 0,-7 0-16 16,0 0-752-16,0 0-160 0,0 0-16 0,0 0-16 15,43-10-288-15,-43 10 128 0,0 0-128 0,0 0 0 16,0 0 0-16,0 0 0 0,0 0 0 0,0 0 0 0,46-34 0 0,-46 34 0 16,0 0 0-16,0 0 0 0,0 0 0 0,0 0 0 15,0 0 0-15,0 0 0 0,0 0 0 0,0 0 0 16,0 0 0-16,19-47 0 0,-22 43 0 0,-1-1 0 15,-1 0 0-15,0-1 0 0,0 1 192 0,-1-2-32 16,-1 0 0-16,-1-3 0 0,1 2-160 0,-2-1 0 16,-1-1 0-16,0 0 128 0,0 0-128 0,1 2 0 15,-1 0 0-15,1 0 0 0,3 0 0 0,2 2 0 16,2 4 0-16,0-2 0 0,2-1 0 0,2 4 128 16,1-2-128-16,2 1 0 0,1 1 256 0,-6 1-48 15,0 0 0-15,0 0 0 0,0 0-48 0,47-3-16 16,-47 3 0-16,0 0 0 0,41-1-144 0,-41 1 0 0,0 0 0 0,46-3 0 15,-46 3-272-15,0 0-96 0,43-6-16 0,-43 6-12416 16,0 0-2496-16</inkml:trace>
  <inkml:trace contextRef="#ctx0" brushRef="#br0" timeOffset="147933.01">31173 12514 3903 0,'0'-6'0'0,"-1"2"176"0,1 2-48 0,-1-1-128 0,0 2 0 0,1-1 0 0,-1 2 0 0,-1 0 0 15,0-4 2432-15,-1 1 368 0,0 1 80 0,-4 1 0 16,1-2-80-16,1 1-32 16,0 1 0-16,2 1 0 0,-2-3-816 0,2 2-160 15,0 1-48-15,0-3 0 0,1 3-384 0,0 0-80 16,1 0 0-16,-1 0-16 0,0 0-112 0,1 0-32 15,0 3 0-15,0-2 0 0,-2 3-480 0,2 1-112 0,0 1-16 0,-2 0 0 16,2 0-256-16,0 2-48 0,0 2-16 0,1 1 0 16,-2 2-192-16,2 0 128 0,2-1-128 0,-1 0 0 15,1 2 0-15,2-4 0 0,1 2 0 0,2-2 0 0,1-1-128 16,0-2-32-16,-8-7 0 0,0 0 0 31,35 13-576-31,-35-13-112 0,0 0-32 0,0 0 0 0,52-8-496 0,-52 8-96 16,0 0-32-16,0 0 0 0,43-32 96 0,-43 32 0 15,0 0 16-15,0 0 0 0,21-41 880 0,-21 41 192 0,0 0 16 0,2-33 16 16,-4 22 1280-16,0 0 256 0,-2 1 48 0,0-3 16 16,-1 3 112-16,0 1 32 0,1 0 0 0,-1 1 0 0,-2 2-480 0,2 0-80 15,-1 2-32-15,0-1 0 0,0 4-384 0,0-1-80 16,1-1-16-16,0 3 0 0,2 3-240 0,0-3-144 16,1 2 160-16,2-2-160 15,0 1-240-15,3 2-144 0,1-3-16 16,-1 2-11584-16,-3-2-2320 0</inkml:trace>
  <inkml:trace contextRef="#ctx0" brushRef="#br0" timeOffset="148332.69">31407 12527 20271 0,'-2'6'896'0,"0"-3"192"0,2-1-880 0,-1 0-208 16,1 1 0-16,0-3 0 0,0 3 2688 0,-1 0 480 15,1 1 96-15,-1 2 32 0,0 0-928 0,-2 4-192 16,2-2-48-16,-2 0 0 0,2 1-1312 0,1-2-272 15,-1 2-48-15,2-3-16 0,-1-3-240 0,3 4-48 16,-1-5-16-16,2 2 0 0,-4-4-176 0,0 0 0 16,0 0 0-16,0 0 0 0,0 0 0 0,0 0 0 0,52-13 0 0,-52 13 0 15,0 0 0-15,0 0-176 0,0 0 176 0,49-28-192 16,-49 28 32-16,0 0 0 0,0 0 0 0,0 0 0 16,0 0 160-16,0 0-160 0,0 0 160 0,38-47-160 15,-38 47 160-15,0 0 0 0,0 0 0 0,0 0-128 16,0 0 128-16,10-38 0 0,-8 32 0 0,-2 4 0 15,0 0 0-15,0 2 192 0,0 0-32 0,-2 0-16 16,2 2 160-16,0 0 16 0,0 0 16 0,0 2 0 16,0-1-80-16,0 4-32 0,0 1 0 0,2-2 0 0,-2 4-96 0,1-1 0 15,0 1-128-15,0 2 192 0,2-2-192 0,-1 3 128 16,1-4-128-16,0 0 0 16,1 2 0-16,0 0 0 0,0-1 0 0,-1 0 0 0,1-1 0 0,0 1 0 15,-1-4 0-15,0 1 0 0,2-1 0 0,-1-2-256 16,0-3 16-16,0-1 16 15,-4 0-1056-15,0 0-224 0</inkml:trace>
  <inkml:trace contextRef="#ctx0" brushRef="#br0" timeOffset="148552.63">31755 12492 15663 0,'-3'1'1392'0,"2"2"-1120"16,1-3-272-16,0 0 0 0,0 0 2896 0,0 0 528 15,-1 0 96-15,1 2 32 0,-2-2-592 0,2 1-112 0,2 2-32 0,-1-1 0 16,-1-2-1728-16,0 0-368 0,0 0-64 0,0 0-16 16,0 0-320-16,35 5-80 0,-35-5-16 0,0 0 0 15,0 0-64-15,35 5-16 0,-35-5 0 0,0 0 0 16,0 0-144-16,46 0 0 0,-46 0 0 0,0 0 0 16,0 0-192-16,50-12-80 0,-50 12-16 0,0 0 0 31,0 0-1808-31,47-19-352 0</inkml:trace>
  <inkml:trace contextRef="#ctx0" brushRef="#br0" timeOffset="148767.45">31904 12366 20271 0,'0'4'896'0,"0"-4"192"0,1 0-880 0,1 2-208 16,-1-2 0-16,0 1 0 0,0 2 2496 0,1-1 448 15,0 2 80-15,2 0 32 0,0 4-576 0,-1 5-112 16,0 0-32-16,-1 6 0 0,-1-1-1376 0,-1 5-288 15,-1-1-48-15,1 0-16 0,-2 3-256 0,1-2-48 16,-2 0-16-16,2-2 0 0,0 1-144 0,2-6-16 16,0 0-128-16,2-4 192 15,1-3-528-15,1-3-112 0,2-2-32 0,-7-4-18288 0</inkml:trace>
  <inkml:trace contextRef="#ctx0" brushRef="#br0" timeOffset="149816.17">20459 13324 13823 0,'-11'9'1216'0,"4"-8"-960"16,1 2-256-16,1-1 0 0,3-1 1632 0,1 2 288 15,-2-1 48-15,-2 2 16 0,-5 2 512 0,0 4 96 0,-1-1 32 0,0 2 0 16,2 0-1008-16,1-1-192 15,2 0-32-15,-2 0-16 0,2-1-592 0,2 0-112 16,1 3-32-16,0 1 0 0,1-3-16 0,2 2-16 16,0 0 0-16,1 0 0 0,1 0-160 0,3 0-48 15,0 1 0-15,3-5 0 0,0 2-240 0,2-4-160 16,1 1 192-16,2-6-192 0,-2 1 0 0,1-2 0 0,-12 0 0 0,0 0 0 16,50-16 0-16,-50 16 0 0,0 0 0 0,57-43-144 15,-57 43-112-15,0 0-32 0,44-45 0 0,-44 45 0 31,0 0-288-31,0 0-64 0,30-50-16 0,-30 50 0 0,0 0 400 0,0 0 96 0,-4-39 16 16,-2 31 0-16,0 2 448 0,-4 1 80 0,0 0 32 0,-1 1 0 16,0 4 64-16,0-4 16 0,-2 4 0 0,0 0 0 15,0 0-256-15,2 4-48 0,-1 0-16 0,2-1 0 16,2 2-176-16,1-1 192 0,2-1-192 0,1-2 192 16,4 1-192-16,2-4 0 0,0 1 0 0,-2 1 0 15,0 0 0-15,0 0-272 0,0 0 32 0,0 0 16 16,57-29-992-16,-57 29-192 15,0 0-32-15,46-16-15312 0</inkml:trace>
  <inkml:trace contextRef="#ctx0" brushRef="#br0" timeOffset="150143.57">20759 13429 21183 0,'-2'11'944'0,"1"-7"192"0,-2 2-912 0,2 0-224 16,0-3 0-16,-1 1 0 0,1 2 2336 0,0 4 416 15,-3 6 96-15,-1 2 16 0,1 5-768 0,0-4-160 0,1-3-16 0,1-4-16 16,0-3-1056-16,1-6-208 15,1-2-32-15,1-2-16 0,-1 1-400 0,0 0-64 16,0 0-128-16,0 0 176 0,20-59-176 0,-20 59 0 0,0 0 144 0,26-70-144 16,-26 70 160-16,21-54-32 15,-21 54-128-15,0 0 192 0,30-53 0 0,-30 53 0 0,0 0 0 0,0 0 0 16,0 0-16-16,0 0-16 16,39-32 0-16,-34 33 0 0,-1 5-160 0,0 3 128 0,-2-2-128 0,1 4 128 15,-1-3-128-15,-1 4 192 0,1 3-192 0,-1 1 192 16,0 4-192-16,0 1 128 0,-1-1-128 0,2-1 128 15,-2 2-128-15,1-2 160 0,-1-2-160 0,1-2 160 16,-1-3-160-16,1-5 160 0,1-1-160 0,-1-3 160 16,0 0-160-16,0-2 0 0,2 2 0 0,0-3 0 31,1 0-384-31,0 3-64 0,0 0-16 0,1-2 0 0,-1 4-944 16,1-1-192-16</inkml:trace>
  <inkml:trace contextRef="#ctx0" brushRef="#br0" timeOffset="151117.2">22114 13459 11967 0,'-1'-5'1072'0,"0"4"-864"0,1 1-208 0,0 0 0 15,1 0 1760-15,-1 0 304 16,1 0 64-16,-1-3 16 0,2 1 1248 0,-1 1 240 16,1 1 48-16,2 1 16 0,-1 4-1408 0,-1 1-288 15,-1 1-48-15,2 3-16 0,-2 5-1040 0,0-3-224 0,-1 1-32 0,2 3-16 16,-2 0-240-16,-2-2-64 0,1 0 0 0,0 0 0 15,-2-2-320-15,1 1 144 0,-1-3-144 0,2-2 0 16,0 0 0-16,0-3 0 0,1-2 0 0,0 0 0 16,0-2 0-16,1-2 0 0,1 1 0 0,2-5 0 15,-4 5 0-15,0 0 0 0,0 0-144 0,0 0 144 16,0 0-128-16,42-51 128 0,-42 51-128 0,0 0 128 16,0 0 0-16,42-52 0 0,-42 52 0 0,0 0-128 15,0 0 128-15,42-43 0 0,-42 43 0 0,0 0 0 16,0 0 0-16,40-37 0 0,-40 37 0 0,0 0 0 0,0 0 0 0,0 0 0 15,48-38 0-15,-48 38 0 0,0 0 0 16,0 0 0-16,0 0 0 0,0 0 128 0,0 0-128 0,0 0 176 16,40 0-176-16,-39 6 192 0,1 2 32 0,1 0 16 15,-1 2 0-15,-1 1 0 0,2 1-80 0,-2-1-16 16,2 4 0-16,-2-2 0 0,1 0-144 0,0 2 192 16,0-1-192-16,-1 0 192 0,2-1-64 0,-2-2-128 15,0 0 192-15,0 1-64 0,-1-2-128 0,0 0 128 16,0-1-128-16,0-4 128 0,0 1-128 0,-1-1 0 15,1 1 0-15,0-2 0 0,0 0 0 0,0-1 0 16,0 0 0-16,1-3 0 16,1 0-368-16,0 0-48 0,1 0-16 0,-1-4 0 15,-2 4-672-15,0 0-144 0</inkml:trace>
  <inkml:trace contextRef="#ctx0" brushRef="#br0" timeOffset="152078.29">23733 13567 13823 0,'-1'-3'1216'0,"0"-1"-960"15,-1 4-256-15,2-2 0 0,0 2 1872 0,-1-4 336 16,0 2 64-16,-3-2 16 0,2-1 1136 0,-2 1 224 16,0 3 64-16,2 1 0 0,1 0-1744 0,-1 4-352 15,1 3-64-15,0 2-16 0,1 1-960 0,0 2-192 16,0-3-32-16,1 2-16 0,0 6-80 0,1-1-32 16,0 4 0-16,-1-1 0 0,1-1-224 0,-2-4 0 15,1-2 0-15,0-2 0 0,0-4 0 0,-1-1 0 16,2-5 0-16,-1 0 0 0,-1 0-272 0,0 0 48 0,0 0 16 0,0 0 0 15,12-47 16-15,-12 47 0 0,0 0 0 16,11-57 0-16,-11 57 192 0,9-43 0 0,-9 43-160 0,0 0 160 16,10-54 0-16,-10 54 0 0,0 0 0 15,0 0 0-15,22-57 0 0,-22 57 0 0,0 0 0 0,0 0 0 16,0 0 0-16,0 0 128 0,0 0 0 0,43-41 0 16,-35 41 16-16,-2 0 0 0,-6 0 0 0,17 6 0 15,-8 0-144-15,-2 0 160 0,2 1-160 0,-2-1 160 16,0 0-160-16,-1 4 0 0,1 0 0 0,1 2 0 31,0-2-816-31,0 2-32 0</inkml:trace>
  <inkml:trace contextRef="#ctx0" brushRef="#br0" timeOffset="152467.21">24074 13596 14735 0,'-2'3'1312'0,"-1"-2"-1056"16,1-1-256-16,1 0 0 0,0 2 2688 0,-1-2 496 15,-1 3 80-15,-4 1 32 0,-1 2-368 0,-1 0-80 16,-1 4-16-16,2-2 0 0,1 0-1376 0,1 1-288 16,2 0-48-16,2 0-16 0,1 1-624 0,1-3-128 15,2 2-32-15,1 0 0 0,2-2-128 0,2 2-48 16,0-3 0-16,3 1 0 0,2 0-144 0,-1-5 0 16,1 2 144-16,2-2-144 0,-14-2 0 0,0 0 0 15,47 0 0-15,-47 0 0 0,0 0 0 0,43-8 0 16,-43 8 0-16,0 0-128 0,0 0-112 0,0 0-16 15,51-31 0-15,-51 31 0 16,0 0-192-16,0 0-32 0,0 0-16 0,6-52 0 16,-6 52 0-16,-8-23 0 0,2 11 0 0,-1 2 0 0,-2 2 672 0,-1-2 128 0,0 0 16 0,2 1 16 15,-2 3 112-15,0-1 32 0,-4 0 0 0,3 1 0 16,0 0-272-16,0 0-48 0,0 2-16 0,-2 2 0 16,2-1-144-16,0 2 128 0,2 2-128 0,2-1 128 15,2 3-128-15,1-1 128 0,3-1-128 0,2-1 128 16,3 0-128-16,-4 0-224 0,0 0 48 0,0 0 16 15,0 0-1296-15,0 0-256 0</inkml:trace>
  <inkml:trace contextRef="#ctx0" brushRef="#br0" timeOffset="152732.74">24478 13210 12895 0,'-9'-2'576'0,"4"1"112"16,1 1-560-16,1 0-128 0,0 0 0 0,1 0 0 0,-1 0 2944 0,-1 1 576 16,-1 1 96-16,-1 2 32 0,0 2-96 0,0 0-16 15,2 1 0-15,0 1 0 0,3 2-2016 0,-1 0-416 16,3-1-80-16,-1 4 0 0,1 8-448 0,2-1-64 16,0 1-32-16,0 1 0 0,-1 2-288 0,1-2-48 0,1 3-16 0,-1 1 0 15,1 1-128-15,-2 2 0 0,2 0 0 0,-1-4 0 16,-2-4 0-16,1-1-256 0,0 2 64 15,-1 3 16 1,0-7-272-16,0-2-48 0,-1-3-16 0,0-3 0 16,2-4-224-16,-1-2-48 0,0-4-16 0,-1 0-11200 0,0 0-2240 0</inkml:trace>
  <inkml:trace contextRef="#ctx0" brushRef="#br0" timeOffset="152988.26">24578 13280 22111 0,'-2'0'976'0,"2"0"208"0,0 0-944 0,0 0-240 0,-1 0 0 0,1 0 0 16,0 0 2592-16,0 2 480 0,0 2 80 0,-1 2 32 15,1 0-832-15,1 4-176 0,0 0-16 0,2 2-16 0,-2 3-1120 0,0-1-208 16,2 1-48-16,-1 1-16 0,1 0-256 0,-1 2-48 16,1 0-16-16,-1 0 0 0,1 3-224 0,-2-1-32 15,0 2-16-15,-1-2 0 0,0 1-160 0,0-5 0 16,-1-4 0-16,1 2 128 0,-1 1-128 0,-1-1 0 15,2-2 0-15,0 0 0 16,0-3-448-16,0-3-32 0,2 0 0 0,0-6 0 16,1 0-560-16,-1-2-112 0,2-1-32 15,-4 3-17376-15</inkml:trace>
  <inkml:trace contextRef="#ctx0" brushRef="#br0" timeOffset="153483.47">24735 13698 17503 0,'1'5'768'0,"-1"-4"176"0,1 1-752 0,0 1-192 0,1-3 0 0,-1 0 0 16,1 0 1728-16,2 1 320 0,-4-1 64 0,0 0 16 16,0 0 624-16,36 0 112 0,-36 0 16 0,0 0 16 15,0 0-1088-15,43-7-208 0,-43 7-64 0,0 0 0 16,0 0-832-16,0 0-160 0,56-13-32 0,-56 13-16 15,0 0-288-15,0 0-48 0,47-10-16 0,-47 10 0 16,0 0-144-16,0 0 0 0,0 0 0 0,0 0 0 16,46-15 0-16,-46 15 0 0,7-2 0 0,-6 1 0 0,-1 1 0 15,0 0 0-15,0 0 0 0,0 0 0 16,0 0-192-16,-5-25 16 0,2 21 16 0,-4-1 0 16,0 0 160-16,-2 0-128 0,-1-2 128 0,1 1-128 15,-4 3 128-15,1-3 0 0,-2-1 0 0,3 1 128 0,1-1-128 0,-1 1 192 16,0 0-64-16,1 0 0 0,1 0-128 15,3-2 0-15,1 3 0 0,3 2 128 0,-1-4-128 0,3 7 0 16,0 0 0-16,0 0 0 0,0 0 160 0,0 0-32 16,0 0-128-16,0 0 192 0,0 0 32 0,0 0 0 15,30-44 0-15,-30 44 0 0,0 0 16 0,0 0 0 16,0 0 0-16,0 0 0 0,41 0-80 0,-34 0-16 16,-7 0 0-16,20 6 0 0,-20-6-144 0,0 0 0 15,31 6 0-15,-31-6 0 0,18 4 0 0,-18-4 0 0,0 0 0 0,31 0 0 16,-31 0 0-16,0 0 0 0,0 0 0 0,0 0 0 15,46-9-384-15,-46 9-16 0,0 0 0 0,0 0 0 32,0 0-400-32,0 0-80 0,0 0-16 0,0 0-17888 0</inkml:trace>
  <inkml:trace contextRef="#ctx0" brushRef="#br0" timeOffset="163821.76">24724 14671 11967 0,'-7'6'1072'0,"2"-10"-864"0,2-2-208 0,2 6 0 16,-1 1 1808-16,2 2 320 0,-1-3 64 0,0 0 16 15,0-4 976-15,-1-1 192 0,2 5 32 0,0 0 16 16,0 0-1248-16,0 0-240 0,0 0-48 0,20-39-16 15,-20 39-960-15,0 0-192 0,0 0-32 0,35-46-16 16,-35 46-352-16,0 0-64 0,0 0 0 0,34-40-16 16,-34 40-112-16,0 0-128 0,0 0 176 0,0 0-176 15,42-31 144-15,-42 31-144 0,0 0 0 0,0 0 144 16,0 0-144-16,0 0 0 0,0 0 0 0,47-19 0 16,-47 19 0-16,0 0 0 0,0 0 128 0,0 0-128 0,0 0 0 0,0 0 0 15,20 13 0-15,-19-10 128 0,1 3-128 16,-1 4 0-16,0 6 0 0,-1 6 0 0,0 4 0 0,0 5 0 15,0 1 128-15,-2 1-128 0,-1 0 0 0,1-1 0 16,-2 2 0-16,0-1 0 0,1 0 0 0,-2-5 0 16,0 2 0-16,0-2 0 0,-1 0 0 0,-1-5 0 15,2 2 0-15,-1-5 0 0,0-2 0 0,1-2 0 16,-1-1 0-16,-1-2 0 0,2-4 0 0,-2-2 0 16,2-5 0-16,1-1 0 0,0-1 0 0,0-3 0 0,2-6 0 15,-1-5 0-15,3 14 0 0,0-34 0 0,1 11 176 16,2-5-176-16,1-3 240 0,1-1-48 0,1-6-16 0,2-6 0 15,3 2 0-15,1-2 0 0,1 3 0 0,0 3 0 16,0 1-48-16,0 4-128 0,-13 33 192 0,23-61-64 16,-23 61-128-16,26-62 128 0,-26 62-128 0,25-50 128 15,-25 50-128-15,0 0 160 0,31-47-160 0,-31 47 160 16,0 0 32-16,0 0 16 0,43-36 0 0,-43 36 0 16,0 0-48-16,0 0-16 0,0 0 0 0,0 0 0 15,54-12-144-15,-54 12 192 0,0 0-192 0,0 0 192 0,31 19-192 0,-31-19 0 16,13 13 0-16,-8-4 0 15,-2-2 0-15,1 4 0 0,-2-1 0 0,0 0 0 16,-2 3 0-16,-2-1 0 0,1 0 0 0,0-1 0 16,-4 2 0-16,0-1 0 0,-1 3 0 0,-2 1 0 0,1-4 0 0,-2 2-144 15,-2-2 144-15,-1 1-160 0,0-3-16 0,-2 2 0 16,-1-2 0-16,-1-1 0 0,0 0 32 0,0-6 0 16,0-4 0-16,1 1 0 0,0 8 144 0,2-1-128 15,-1-4 128-15,4 2-128 0,3-5 128 0,2 1 0 16,2-1 0-16,3 0 0 0,0 0 0 0,0 0 0 15,0 0 0-15,0 0 0 0,0 0 0 0,0 0 0 16,53-3 0-16,-53 3 128 0,0 0 144 0,0 0 48 16,54 6 0-16,-54-6 0 0,0 0 0 0,54 4 0 15,-54-4 0-15,0 0 0 0,57 6-128 0,-57-6 0 16,0 0-16-16,52 0 0 0,-52 0-176 0,0 0 0 16,47 0 144-16,-47 0-144 0,0 0 0 0,0 0 0 15,49-16 0-15,-49 16 0 0,0 0 0 0,0 0 0 16,0 0 0-16,0 0-192 15,39-31-784-15,-39 31-176 0,0 0-16 0,0 0-12464 0,0 0-2496 0</inkml:trace>
  <inkml:trace contextRef="#ctx0" brushRef="#br0" timeOffset="164852.5">25440 14850 5519 0,'-7'6'496'0,"4"-4"-496"0,0 1 0 0,1 0 0 16,-1-3 2240-16,2 0 368 0,0 2 64 0,-2-2 16 15,0 4 640-15,-1-4 128 0,1 2 16 0,1 0 16 16,1-2-832-16,1 0-160 0,1-2-48 0,-1 2 0 15,0 0-960-15,0 0-192 0,0 0-32 0,0 0-16 16,0 0-544-16,40-40-96 0,-40 40-32 0,0 0 0 16,0 0-112-16,0 0-16 0,47-41-16 0,-47 41 0 15,0 0-160-15,0 0-16 0,48-41-16 0,-48 41 0 16,0 0-240-16,0 0 144 0,0 0-144 0,43-36 128 16,-43 36-128-16,0 0 0 0,0 0 0 0,0 0 0 15,0 0 0-15,0 0 0 0,0 0 0 0,0 0 0 0,0 0-192 0,0 0-32 16,22-39 0-16,-24 35 0 15,-1 0-512-15,0-1-96 0,-1 1-32 0,-1 1 0 16,1 0-1312-16,-1 2-256 0,-1 1-48 0,1 0-13600 16</inkml:trace>
  <inkml:trace contextRef="#ctx0" brushRef="#br0" timeOffset="165086.73">25440 14652 19343 0,'0'5'848'0,"0"-5"192"0,1 4-832 0,0-3-208 0,0 2 0 0,-1-1 0 16,2-1 2864-16,1 4 528 0,2 1 96 0,1 4 32 15,2 3-832-15,0-3-144 0,1 2-48 0,-1 0 0 16,0 1-1488-16,0 0-304 0,-1 0-64 0,0-1-16 16,0 0-256-16,0 0-48 0,-1-1-16 0,0-1 0 15,1-1-304-15,-1 0 160 0,1-3-160 0,-1-1 128 16,1 0-128-16,-3-1 0 0,-4-4 0 0,0 0 0 31,0 0-448-31,0 0-64 0,0 0 0 0,0 0-12368 0,0 0-2480 0</inkml:trace>
  <inkml:trace contextRef="#ctx0" brushRef="#br0" timeOffset="165591">26012 14266 16575 0,'-2'-3'736'0,"0"3"160"0,1-4-720 0,0 4-176 0,1 0 0 0,0 0 0 15,-4-5 1968-15,0 5 352 0,-2-1 80 0,-1 1 16 16,-3 0 576-16,1 1 112 0,-1 2 32 0,1-1 0 15,0-1-1504-15,0 2-288 0,1 0-64 0,-1 2-16 16,0 0-672-16,1 0-128 0,-1 5-16 0,0-4-16 16,3 4-48-16,-1 3-16 0,1-1 0 0,-1 2 0 15,2 2-80-15,0 1-16 0,1 3 0 0,1-4 0 16,-1 2-96-16,3 2-32 0,0 1 0 0,1-1 0 16,1 1-144-16,2 1 0 0,-1 1 144 0,3-1-144 15,0 1 0-15,1 1 0 0,0-7 0 0,3 2 0 0,0-1 0 0,-1-2 0 16,2-1 0-16,0 1 0 0,2-3-320 0,0-4 32 15,-12-9 0-15,23 13 0 16,-23-13-576-16,0 0-112 0,0 0-32 0,0 0-17744 16</inkml:trace>
  <inkml:trace contextRef="#ctx0" brushRef="#br0" timeOffset="166305.85">26160 14351 11055 0,'0'0'240'0,"-2"-12"48"0,2 12 16 0,0 0 16 0,0 0-320 0,0 0 0 0,0 0 0 0,0 0 0 15,0 0 2752-15,0 0 512 0,-2-16 80 0,2 15 32 16,0-1 512-16,0 2 96 0,0 0 32 0,0 0 0 15,1 0-2224-15,-1 2-448 0,2-2-96 0,-1 4-16 16,2-3-560-16,-1 0-112 0,-2-1-32 0,0 0 0 16,0 0-224-16,0 0-48 0,0 0-16 0,0 0 0 0,0 0-16 0,0 0 0 15,0 0 0-15,0 0 0 0,51-15-48 16,-51 15-16-16,0 0 0 0,0 0 0 16,0 0-32-16,0 0-128 0,0 0 192 0,0 0-64 15,0 0-128-15,47-22 160 0,-47 22-160 0,0 0 160 16,0 0-160-16,0 0 0 0,0 0 0 0,22 13 128 15,-22-13-128-15,0 0 0 0,14 12 0 0,-14-12 0 0,10 11 0 16,-10-11 0-16,0 0 0 0,20 15 0 0,-20-15 0 0,0 0 0 16,21 16 0-16,-21-16 0 0,0 0-128 0,19 19 128 15,-19-19 0-15,10 12 0 0,-7-6-176 0,-1 1 48 16,0 2 0-16,-2-3 0 0,0 4-96 0,-3-1-16 16,1 1 0-16,-2 2 0 0,-1-2-48 0,0 2-16 15,-1 1 0-15,0 0 0 0,-2 0-48 0,0-1-16 16,-1 0 0-16,-1 0 0 0,-1-1 112 0,0-4 32 15,-2 3 0-15,1 1 0 0,-2-5 224 0,1 2-144 16,0-2 144-16,0-2-128 0,-1 1 128 0,2-5-128 16,1 0 128-16,1 0-128 0,1 0 128 0,1 0 0 0,1-3 0 0,2-1 0 15,2-2 0-15,0 1 0 0,3 5 0 0,0 0 128 16,0 0 0-16,0 0 16 0,0 0 0 0,21-42 0 16,-21 42 112-16,0 0 32 0,0 0 0 15,44-34 0-15,-44 34 16 0,0 0 0 0,0 0 0 0,55-20 0 16,-55 20-112-16,0 0 0 0,0 0-16 0,55-3 0 15,-55 3-176-15,0 0 160 0,39 15-160 0,-39-15 160 16,24 16-160-16,-13-8 128 0,-1 4-128 0,-2-3 128 16,1 2-128-16,-4 1 0 0,0-1 144 0,-1-1-144 15,-1 0 144-15,0-1-144 0,-1 1 192 0,-2 0-192 16,1-4 144-16,1 1-144 0,-2-2 0 0,1-1 144 16,-1 0-144-16,1-2 0 0,2-2 0 0,-3 0 0 15,0 0-704 1,0 0-32-16,0 0 0 0,0 0-19104 0</inkml:trace>
  <inkml:trace contextRef="#ctx0" brushRef="#br0" timeOffset="166771.04">26638 14184 16575 0,'-3'2'736'0,"2"-1"160"0,1 2-720 0,-1-3-176 0,0 1 0 16,1 1 0-16,0 1 2832 0,0 1 544 0,-2 2 96 0,2 6 32 16,3 1-352-16,-1 3-64 0,3-3-16 0,0 3 0 15,3 2-1856-15,-1-2-384 0,2 2-80 0,-1 0-16 16,2 0-128-16,1-2-32 0,-1 3 0 0,1-3 0 15,1-1-112-15,-3 1-16 0,0-4-16 0,1 2 0 16,0 1-192-16,-3-4-48 0,2 1 0 0,-2 0 0 16,-2 1-192-16,0-3 0 0,-1 2 128 0,-2 0-128 15,1 1 0-15,-3-1 0 0,0 1 128 0,-3 0-128 16,0-1 0-16,-1-2 0 0,-1 3 0 0,-1-3 0 16,-2 2 0-16,1-3 0 0,0 1 0 0,-3-1 0 15,0 0-160-15,-1-3-32 0,0 2 0 0,-2-2 0 0,2 0-144 16,-1 0-48-16,-1-2 0 0,1 0 0 0,1 1 80 0,0-2 16 15,1 0 0-15,1 1 0 0,3-2-16 0,0 2 0 16,1-1 0-16,1 0 0 0,2 1 32 0,0-2 0 16,2-1 0-16,3 2 0 15,-1-3-224-15,-2 0-32 0,0 0-16 16,0 0-11632-16,0 0-2336 0</inkml:trace>
  <inkml:trace contextRef="#ctx0" brushRef="#br0" timeOffset="167286.16">27027 14440 13471 0,'-1'-3'1200'0,"0"2"-960"16,0 1-240-16,-1 0 0 0,2 0 2672 0,-1-3 480 15,1 3 112-15,-4 0 0 0,3-3 512 0,-1 3 112 16,0-3 16-16,2 3 0 0,2-2-2256 0,-2 2-448 16,0 0-96-16,0 0-16 0,0 0-176 0,0 0-32 15,50 2-16-15,-50-2 0 0,0 0-288 0,0 0-48 16,59 3-16-16,-59-3 0 0,0 0-208 0,49 3-48 15,-49-3-16-15,0 0 0 0,0 0-240 0,52 0 0 16,-52 0 0-16,0 0 0 0,0 0 0 0,0 0 0 16,0 0 0-16,47-6 0 15,-47 6-400-15,0 0-80 0,0 0-16 0,0 0 0 16,0 0-576-16,0 0-112 0,0 0-32 0,0 0 0 16,0 0-608-16,31-34-128 0,-31 34-32 0,-3-4-15072 0</inkml:trace>
  <inkml:trace contextRef="#ctx0" brushRef="#br0" timeOffset="167586.76">27026 14563 8287 0,'-1'-2'368'0,"1"1"80"16,0 1-448-16,1 0 0 0,0 0 0 0,-1 0 0 0,2 0 2768 0,0 0 480 15,-2 0 80-15,0 0 32 0,0 0 720 0,0 0 144 16,0 0 16-16,0 0 16 0,51 1-2144 0,-51-1-416 16,0 0-96-16,0 0 0 15,43 5-768-15,-43-5-128 0,0 0-48 0,0 0 0 0,49 6-240 0,-49-6-48 16,0 0-16-16,0 0 0 0,51 0-224 0,-51 0-128 16,0 0 160-16,0 0-160 0,0 0 0 0,55-11 0 15,-55 11 0-15,0 0 0 0,0 0-320 0,0 0-48 16,0 0-16-16,0 0 0 15,0 0-848-15,0 0-176 0</inkml:trace>
  <inkml:trace contextRef="#ctx0" brushRef="#br0" timeOffset="168552.07">27906 13877 3679 0,'0'-4'320'0,"0"2"-320"16,0-2 0-16,-1 2 0 0,0-2 1584 0,1 4 240 15,0 0 48-15,-1 0 16 0,0-5 1440 0,-2 1 272 16,1 0 64-16,-2 1 16 0,0 0-544 0,0 3-128 15,0 0 0-15,-1 0-16 0,0 3-1120 0,-2 0-208 16,1 0-64-16,0 1 0 0,-1 2-864 0,0-2-176 16,0 2-48-16,-2 0 0 0,1 4-192 0,-2-2-32 15,-1 2-16-15,0 3 0 0,-2 0-32 0,2 2-16 16,-1 1 0-16,-1 3 0 0,2-3-32 0,0 2-16 16,1 5 0-16,0-4 0 0,0 4-48 0,2 1-128 0,0 2 192 0,1 2-64 15,2-6 0-15,0 0-128 0,3 4 192 0,0 0-64 16,2 1-128-16,3-1 128 0,2 3-128 0,1-1 128 15,3 1-128-15,0 1 0 0,3-1 0 0,-1-1 0 16,1 1 0-16,2-1 0 0,-1-2 0 0,0-1 0 16,-1-2 0-16,-1 0 0 0,-1-2 0 0,-1-3 0 15,-2 1 0-15,-1-3 0 0,1-2 0 0,-3 0 0 16,-1-4-160-16,1 0 160 0,-2-1 0 0,2-3-144 16,-4-6-352-16,0 0-64 0,0 0-16 0,0 0 0 15,0 0-608 1,0 0-128-16,0 0-32 0,38-31-16480 0</inkml:trace>
  <inkml:trace contextRef="#ctx0" brushRef="#br0" timeOffset="169122.05">28290 13845 6447 0,'-1'1'576'0,"-1"-1"-576"0,2 0 0 0,0 0 0 16,0 0 1600-16,0 0 224 0,-1-1 32 0,0 1 16 15,0 0 1264-15,-1 0 256 0,1-3 64 16,0 3 0-16,1 0-576 0,0 0-128 0,0 0 0 16,0 0-16-16,0 0-1056 0,0 0-208 0,0 0-32 0,0 0-16 15,0 0-736-15,0 0-160 0,0 0-16 0,11 16-16 16,-10-13-64-16,1 3-16 0,-2 0 0 0,0 0 0 16,0 2-80-16,0 0-16 0,0 2 0 0,-2 0 0 15,1-1-96-15,0 1-32 0,0 0 0 0,-1-2 0 16,0 2-192-16,-1 0 128 0,1 2-128 0,-2-4 0 15,1 1 0-15,-1-1 0 0,1 0 0 0,0 0 0 16,-1 0 0-16,1 0 0 0,0-1 0 0,0-1 0 16,1 0 0-16,-1 0 0 0,2 0 0 0,0-2 0 0,1 0 0 15,0-1 0-15,1 2 0 0,-1-5 0 0,0 0 0 0,0 0 0 16,0 0 0-16,0 0 0 0,0 0 0 0,37 13 0 16,-37-13 0-16,0 0 0 0,0 0 0 0,0 0 0 15,53-3 0-15,-53 3 0 0,0 0 176 0,0 0-176 16,61-3 192-16,-61 3-192 0,0 0 128 0,0 0-128 15,61-18 0-15,-61 18 0 0,0 0 0 0,0 0 0 16,0 0 0-16,0 0 0 0,48-20-256 0,-48 20-96 16,0 0-32-16,0 0 0 15,0 0-688-15,0 0-144 0,0 0-16 0,0 0-17488 0</inkml:trace>
  <inkml:trace contextRef="#ctx0" brushRef="#br0" timeOffset="169485.46">28452 13887 14943 0,'-3'-6'656'0,"2"3"144"0,0 2-640 0,0 1-160 0,1-3 0 0,-2 2 0 16,2 1 3360-16,-1 0 640 0,0 0 128 0,0 1 48 16,-2 3-1040-16,2 1-192 0,1 1-64 0,-1 2 0 15,1 2-1760-15,0 1-352 0,1 2-80 0,-2 3-16 0,1 3-32 0,0-3 0 16,0 5 0-16,0-1 0 0,0-2-96 0,0 2-32 16,0 1 0-16,1-2 0 15,0-2-224-15,0-1-48 0,-1-1-16 0,2-1 0 0,-2-3-224 0,-2 0 0 16,2-3 0-16,-1 1 0 0,0-3-192 0,0 1-16 15,-1 0-16-15,1-1 0 16,-1 0-688-16,1 0-144 16,-1 7-32-16,1-3 0 0,0-8-704 0,0 2-128 0</inkml:trace>
  <inkml:trace contextRef="#ctx0" brushRef="#br0" timeOffset="170135.24">28292 14572 14735 0,'-6'4'640'0,"4"-3"160"16,0 0-640-16,1-1-160 0,0 0 0 0,1 0 0 0,0 0 2688 0,0 0 512 16,0 0 112-16,0 0 16 0,0 0 192 0,0 0 64 15,0 0 0-15,0 0 0 0,44-35-2160 0,-44 35-416 16,0 0-96-16,0 0-16 0,45-30-112 15,-45 30-16-15,0 0-16 0,0 0 0 0,0 0-256 0,57-23-48 16,-57 23-16-16,0 0 0 0,0 0-240 0,0 0-32 16,41 8-16-16,-35-2 0 0,-1 3-144 0,0-1 0 15,-3 2 0-15,2 0 128 0,-3 2-128 0,0-4 0 16,-1 0 0-16,0 1 0 0,2 1 0 0,-5 2 0 16,-1-1 0-16,-1 4 0 0,-1-1-320 15,-1 1 16-15,-1-3 0 0,0-2 0 16,-2 0-96-16,0 0-32 0,-1 1 0 0,-1-1 0 0,-1 0 32 0,0-2 0 15,0-1 0-15,0-3 0 0,-1 3 96 0,0-1 32 16,1-4 0-16,0 1 0 0,1-3 80 0,1 1 0 16,1-2 16-16,3 1 0 0,2-3 176 0,2 0 0 0,2 0 0 0,2-1 0 15,-1 4 0-15,0 0 0 0,0 0 0 0,0 0 0 0,0 0 256 0,41-40 0 16,-41 40-16-16,0 0 0 16,0 0 144-16,51-16 48 0,-51 16 0 0,0 0 0 15,0 0-48-15,62-10 0 0,-62 10 0 0,0 0 0 0,44 3-160 16,-44-3-32-16,0 0-16 0,35 16 0 15,-35-16-176-15,15 10 0 0,-9-1 0 0,-1 1 0 16,-2-1 0-16,0-2 0 0,-2 2 0 0,0 1 0 16,-1-1-192-16,0 0-112 0,0-2-16 0,0 2-16 15,0-5-400 1,0 0-80-16,2 0-16 0,0-4-12096 0,0 0-2416 0</inkml:trace>
  <inkml:trace contextRef="#ctx0" brushRef="#br0" timeOffset="170639.57">28747 13871 6447 0,'0'0'576'0,"0"0"-576"16,0 0 0-16,0 0 0 0,0 0 3232 0,0 0 544 0,0 0 96 0,0 0 32 15,0 0 272-15,9 12 64 0,-5-6 16 0,1 4 0 16,1 3-2144-16,0 3-448 0,0 0-64 0,0 2-32 16,2 1-672-16,-1 3-128 0,1 0-16 0,2 2-16 15,-2 1-96-15,2-1 0 0,0 1-16 0,1 1 0 16,-1-4-160-16,0 3-16 0,-1-3-16 0,-1 2 0 15,0-1-224-15,-2-3-32 0,0 2-16 0,-1-1 0 0,-1 2-160 0,-3-1 0 16,0-2 144-16,-1-1-144 0,-1 2 0 0,-2-1 0 16,1 2 0-16,-2-1 128 15,2-2-128-15,-2 1 0 0,-1-2 0 0,0 1 0 16,0-3 0-16,1 0 0 0,0 0 0 0,-3-2 0 0,2 1-192 16,-1-3 0-16,-1 0 0 0,1 1 0 15,-2-3-256-15,1-4-64 16,-1 0-16-16,0 0 0 0,-1 2 240 0,0 0 48 0,2-2 16 0,-2 1 0 0,1-4 224 0,0-2-192 15,0 2 192-15,1-1-192 0,0 2 192 0,1-1-144 16,0-2 144-16,-1-1-128 0,3 0 128 0,-3-1-208 16,2 1 80-16,0 1 128 15,0 1-464-15,2 1 16 0,0 3 16 0,1-1 0 16,1 0-256-16,1-5-48 0,2-5-16 0,-2 5-17488 16</inkml:trace>
  <inkml:trace contextRef="#ctx0" brushRef="#br0" timeOffset="171620.9">29500 14143 17503 0,'0'-4'1552'0,"0"2"-1232"0,0 2-320 0,0 0 0 15,0 0 2176-15,0-3 384 0,0 2 80 0,0-3 16 16,0 2 544-16,-1-2 96 0,1 2 32 0,0-1 0 16,-1 6-1920-16,1-1-368 0,-1 2-80 0,-1 3 0 15,1 2-336-15,1-1-64 0,-1 4-16 0,1 0 0 16,0 3-224-16,0-3-64 0,2 4 0 0,1-2 0 15,1 1-256-15,-1-3 128 0,0-2-128 0,-1-3 0 16,2 2 896-16,-2 1 64 0,2 2 0 0,0-2 16 31,0 1-2176-31,-2-1-432 0,2 0-96 0,-2-4-11744 0,0 2-2352 0</inkml:trace>
  <inkml:trace contextRef="#ctx0" brushRef="#br0" timeOffset="171878.18">29336 14427 22111 0,'0'0'976'0,"0"0"208"0,0 0-944 0,0 0-240 16,0 0 0-16,0 0 0 0,0 0 2848 0,0 0 528 16,0 0 96-16,43 13 32 0,-43-13-1152 0,0 0-240 15,52 9-32-15,-52-9-16 0,0 0-1168 0,48 7-224 16,-48-7-48-16,0 0-16 0,51 2 496 0,-51-2 112 15,0 0 0-15,50 0 16 16,-50 0-1808-16,0 0-384 0,0 0-64 0,50-11 0 0,-50 11 576 0,0 0 112 16,0 0 16-16,0 0 16 15,0 0-496-15,0 0-96 0,0 0-32 0,0 0-17680 0</inkml:trace>
  <inkml:trace contextRef="#ctx0" brushRef="#br0" timeOffset="172399.49">29498 14592 11967 0,'-7'2'528'0,"4"-2"112"0,1 1-512 0,0-1-128 0,2 0 0 0,0 0 0 16,0 0 2512-16,2 0 480 0,0 3 80 0,-2-3 32 16,0 0 624-16,0 0 128 0,0 0 32 0,0 0 0 15,0 0-2144-15,56-16-416 0,-56 16-96 0,0 0-16 16,0 0-624-16,0 0-128 0,55-6-16 0,-55 6-16 0,0 0-160 0,0 0-16 15,0 0-16-15,45 6 0 16,-45-6-240-16,0 0 144 0,0 0-144 0,25 16 128 0,-25-16-128 0,8 10 0 16,-4-4 0-16,-2 0 0 0,0 3 0 0,-2-2-176 15,0 3 176-15,-3-1-128 0,1 3-16 0,-3-2 0 16,0 2 0-16,-3 1 0 0,1-1 144 0,0-2-208 16,-1 2 80-16,-3-2 128 0,1 4-320 0,-2-2 48 15,1 1 16-15,1-5 0 0,-1 2 32 0,-1-4 16 16,0 0 0-16,0 1 0 0,-3-4 208 0,1 0-144 15,1-3 144-15,-1-3-128 0,2-5 128 0,1 2 0 16,1 4 0-16,1 0 0 0,2-4 0 0,2-2 0 16,2 2 128-16,1-3-128 0,2 9 208 0,0 0-16 15,0 0-16-15,10-34 0 0,-10 34 96 0,0 0 32 0,0 0 0 16,0 0 0-16,43-35 48 0,-43 35 16 0,0 0 0 0,0 0 0 16,0 0 16-16,49-7 16 0,-49 7 0 0,0 0 0 15,0 0-112-15,49 3-32 0,-49-3 0 0,0 0 0 16,38 13-96-16,-38-13-32 0,0 0 0 0,36 16 0 15,-36-16-128-15,0 0 128 0,29 18-128 0,-21-11 128 16,-8-7-128-16,12 13 0 0,-8-4 0 0,0-2 128 16,-3 2-128-16,-1-3 0 0,0 0 0 0,-1-4 0 15,-1-2-176-15,1 0-64 0,0 2-16 0,-2 0 0 32,2-2-896-32,-1 0-192 0</inkml:trace>
  <inkml:trace contextRef="#ctx0" brushRef="#br0" timeOffset="173102.42">29398 13987 3679 0,'-4'-6'320'0,"2"3"-320"16,-1 0 0-16,2 0 0 0,0 1 1200 0,-1 2 160 15,0-2 48-15,-1 2 0 0,-1 0 1216 0,-3 0 240 16,-1 2 48-16,-2 3 16 0,0 1 48 0,0 0 16 16,1 4 0-16,1 2 0 0,0 2-1280 0,2 1-256 15,1 4-48-15,-1 4-16 0,0-1-640 0,1 3-128 16,-1 3-32-16,1 1 0 0,1 3-144 0,-1 5-48 16,0-1 0-16,-1 3 0 0,1 3-224 0,0 0-48 15,0 4-128-15,0-1 192 0,1 2-192 0,1-3 0 0,-1 1 0 0,2-7 0 16,3-1 0-16,0-5-192 0,4-6 192 15,1-1-208-15,4-7-144 0,1-1-32 0,-11-17 0 16,27 19 0 0,-27-19-656-16,0 0-144 0,49 13-32 0,-49-13-9072 0,0 0-1808 0</inkml:trace>
  <inkml:trace contextRef="#ctx0" brushRef="#br0" timeOffset="173687.12">29814 14064 10127 0,'-1'-4'448'0,"0"4"96"0,1-3-544 0,0 3 0 0,0 0 0 0,0 0 0 15,1 0 1792-15,0 0 240 0,1 0 48 0,0 3 16 16,-2-3 1360-16,0 0 288 0,18 12 48 0,-11-4 16 16,2 0-1216-16,0 5-240 0,3 0-48 0,-1 2-16 15,1 1-1392-15,-1 4-256 0,4 0-64 0,-1 3-16 16,1 0-256-16,-2-1-48 0,-1 1-16 0,0-2 0 16,-4-5-112-16,0 3-128 0,0 1 176 0,-1 2-176 15,-3-1 0-15,0-1 0 0,-3 5 0 0,1-3 0 16,-4 3 0-16,0-2 0 0,-2 2 0 0,-2 0 0 15,0-2 0-15,0-2 0 0,-2 1 0 0,0-3 0 16,0-2-256-16,0-2 64 0,0 0 0 0,1-2 0 0,-1 0 32 0,2-3 16 16,0-4 0-16,1 0 0 0,-1 0 144 15,2-2-208-15,-1-2 80 0,1 2 128 0,2-4-272 0,-2 3 64 16,3-6 16-16,0 1 0 0,1 0-64 0,0-4-16 16,1 0 0-16,-1 6 0 15,0 0-512-15,0 0-112 0,19-43 0 0,-19 43-15680 0</inkml:trace>
  <inkml:trace contextRef="#ctx0" brushRef="#br0" timeOffset="174437.03">30051 13842 5519 0,'0'-2'496'0,"0"1"-496"16,1-2 0-16,-1 3 0 0,0 0 1920 0,1-2 272 15,-1 0 64-15,1 0 16 0,1-2 1312 0,-2 4 272 16,0 0 48-16,0 0 16 0,0 0-800 0,0 0-176 16,0 0-16-16,0 0-16 0,0 0-1568 0,0 0-304 15,0 0-64-15,22-34-16 0,-22 34-336 0,0 0-80 16,0 0-16-16,0 0 0 0,0 0-176 0,0 0-32 16,0 0-16-16,56-16 0 0,-56 16-176 0,0 0-128 15,0 0 144-15,0 0-144 0,0 0 0 0,50 9 128 16,-50-9-128-16,0 0 0 0,20 19 0 0,-15-13 0 15,-1 0 0-15,-2 1 0 0,1 0 0 0,-2-1 0 0,-1 3 0 0,0-3 0 16,0 1 0-16,-1 0 0 0,-1 1 0 0,0 2 0 16,-1 0-240-16,0-1 64 0,-1-2 16 0,-1 3 0 15,1-1-128-15,-1-1-32 0,0 2 0 0,-1-2 0 32,0 0-64-32,0 0-32 0,0 0 0 0,-2-2 0 0,0 1 16 0,-1-4 0 0,0 4 0 0,-1-5 0 15,2 2 32-15,-1-2 16 0,0-2 0 0,2 1 0 16,1-1 352-16,1-1-144 0,0 1 144 0,1-2 0 15,2-2 0-15,1-1 144 0,1 1 16 0,0 4 0 16,0 0 32-16,0 0 0 0,0 0 0 0,0 0 0 0,0 0 0 0,37-35 0 16,-37 35 0-16,0 0 0 0,0 0 0 0,0 0 16 15,52-3 0-15,-52 3 0 0,0 0-64 0,0 0-16 16,45 16 0-16,-45-16 0 0,0 0-128 0,30 20 0 16,-30-20 0-16,0 0 0 0,25 17 0 0,-25-17-224 15,0 0 48-15,0 0-12176 16,22 16-2432-16</inkml:trace>
  <inkml:trace contextRef="#ctx0" brushRef="#br0" timeOffset="175205.12">30641 14143 1839 0,'1'-4'160'0,"-1"2"-160"0,1-1 0 0,-1 2 0 16,0-2 1344-16,0 3 256 0,0 0 32 0,0-1 16 16,-1-1 912-16,1-1 176 0,-1 2 32 0,-2-1 16 15,2-1 32-15,-2 3 0 0,0 0 0 0,-1 0 0 16,1 3-640-16,-2-3-112 0,1 3-16 0,-1 2-16 15,0 0-704-15,0 1-144 0,-1 3-32 0,-2 1 0 16,1 2-560-16,-1 2-112 0,0 3-32 0,-2 0 0 16,0 6-128-16,0 4-48 0,-1 1 0 0,0 1 0 15,2 0 0-15,-2 0 0 0,3 2 0 0,2-5 0 0,1 1-80 16,3-2 0-16,1 1-16 0,1-2 0 0,2-1-176 0,2-1 128 16,0 0-128-16,2 0 128 0,0-3-128 0,0 1 0 15,-1-5 0-15,1-2 0 0,2 2 0 0,0-1 0 16,2 2-176-16,0-1 176 15,0-3-592-15,1-2-48 0,0-4 0 0,-11-6-11872 16,0 0-2384-16</inkml:trace>
  <inkml:trace contextRef="#ctx0" brushRef="#br0" timeOffset="175500.46">30888 14054 17503 0,'0'0'768'0,"0"0"176"0,0 0-752 0,0 0-192 0,0 0 0 0,0 0 0 15,0 0 3136-15,1 6 576 0,-1-2 128 0,0 4 32 16,-1 3-976-16,1 4-192 0,0 1-32 0,-1 3-16 15,1-1-1712-15,0 0-352 0,0-1-64 0,1 0-16 0,0 2-304 0,3-4-64 16,-2 1-16-16,2-4 0 16,0 2-256-16,-1-2-64 0,1-2-16 0,0-1 0 15,-2-2-1120-15,1-1-208 0</inkml:trace>
  <inkml:trace contextRef="#ctx0" brushRef="#br0" timeOffset="175737.99">30786 14441 12895 0,'0'0'1152'0,"0"0"-928"16,0 0-224-16,0 0 0 0,0 0 3104 0,0 0 576 16,0 0 112-16,0 0 32 0,0 0-160 0,0 0-16 15,54-22-16-15,-54 22 0 0,0 0-2304 0,0 0-464 16,52-20-96-16,-52 20 0 0,0 0-512 0,0 0-112 0,47-13-16 0,-47 13 0 15,0 0-128-15,0 0 0 0,0 0 0 0,0 0 0 32,49-7-736-32,-49 7-32 0</inkml:trace>
  <inkml:trace contextRef="#ctx0" brushRef="#br0" timeOffset="176165.6">30900 14578 17503 0,'-2'1'768'0,"0"-2"176"0,2 1-752 0,2-1-192 16,-1 0 0-16,0 1 0 15,0 0 2368-15,-1 0 448 0,0 0 96 0,0 0 16 0,0 0 32 0,0 0 16 16,0 0 0-16,0 0 0 0,49-21-1744 0,-49 21-336 16,0 0-80-16,0 0-16 0,0 0-432 0,0 0-96 15,37 6-16-15,-32-1 0 0,-2 1-256 0,1 0 128 16,0 1-128-16,-2 2 0 0,1-3 0 0,-3 4 0 15,1 0 0-15,-2-1 0 0,1 1-208 0,-3-3-48 16,0 4-16-16,-1-1 0 16,-1 0-272-16,-2 2-48 0,0-2-16 0,-1-1 0 15,-1 1-768-15,-1 0-160 0,-1-2-16 16,-1 2-16-16,-1-2 0 0,1 0 0 0,-2-1 0 0,2-4 0 0,0 1 1088 0,-1-2 224 16,3-2 32-16,2 0 16 0,1-3 592 0,3-3 128 15,1-3 32-15,3 9 0 0,0 0 144 0,0 0 16 16,17-42 16-16,-17 42 0 0,0 0 352 0,0 0 64 15,41-47 16-15,-41 47 0 0,0 0 48 0,0 0 16 16,51-37 0-16,-51 37 0 0,0 0-560 0,0 0-96 0,0 0-32 16,52-10 0-16,-45 15-176 0,1-2-32 0,-1 1-16 15,-2 2 0-15,-1-2-304 0,1 2 160 0,-2 3-160 0,1-3 128 16,-1 0-128-16,-1 4 0 0,0-2 0 0,1 3-176 31,1-1-384-31,-3 0-80 0,1-2 0 0,1 2-11856 0,1-4-2368 0</inkml:trace>
  <inkml:trace contextRef="#ctx0" brushRef="#br0" timeOffset="176583.83">31220 14111 911 0,'0'-3'0'0,"2"3"0"16,-1-2 0-16,1 2 0 0,1 0 2576 0,-2 2 432 15,-1-2 96-15,0 0 16 0,0 0 2176 0,0 0 432 16,35 19 96-16,-24-9 0 0,0 2-2752 0,-1 0-544 16,0 2-112-16,-2 2-32 0,0 1-1296 0,-1 3-256 15,-1 0-48-15,2 2-16 0,-2-1-208 0,-1 4-48 16,1-3-16-16,-1 2 0 0,0 0-192 0,-1 1-48 15,1 1 0-15,-2 1 0 0,1-1-112 0,0-1-16 0,0-2-128 16,-2 2 192-16,-1-3-192 0,1 0 0 0,-4 0 0 16,0 0 0-16,-2-2-128 0,-1 0-32 0,-2-2 0 0,-1 1 0 31,0-1-336-31,-2-2-64 0,0 0-16 0,0-1 0 0,0-4 48 0,-1 0 0 0,1-1 0 0,1-3 0 16,2-4 64-16,0 0 16 0,0-2 0 0,2-1 0 31,0-1-256-31,2-2-64 0,-1 0 0 0,2-4 0 15,0 4-448-15,1-4-80 0,1 3-32 0,0 0 0 0,1-2 128 16,-1 6 32-16,0 0 0 0,0 0-8176 0,0 0-1616 0</inkml:trace>
  <inkml:trace contextRef="#ctx0" brushRef="#br0" timeOffset="177636.44">31514 13887 7359 0,'-2'-4'656'0,"1"-1"-528"16,1 4-128-16,0-2 0 0,0 2 2000 0,-1 1 368 0,1-5 80 0,-1 2 16 15,-1-4 1120-15,0-3 208 0,1 4 48 0,-1 0 16 16,1 2-1136-16,1 2-224 16,0-2-64-16,1 4 0 0,1-2-1312 0,1 2-272 15,-3 0-48-15,0 0-16 0,0 0-224 0,0 0-48 0,0 0-16 0,0 0 0 16,0 0-96-16,53-4-16 0,-53 4 0 0,0 0 0 15,0 0-176-15,51-6-32 0,-51 6-16 0,0 0 0 16,0 0-160-16,0 0 0 0,56-6 0 0,-56 6 0 16,0 0 0-16,0 0 0 0,25 13 0 0,-22-7 0 15,-1 3 0-15,-2 0 0 0,0 1 0 0,-2 2 0 16,1-2 0-16,-1 2 0 0,-1 1 0 0,1 0 0 16,-2 2-176-16,-1-1 48 0,0-2 0 0,0 4 0 15,-1-4-176-15,-2 2-16 0,2 1-16 0,-1-3 0 0,-1 1-48 16,2-3 0-16,-1-1 0 0,-1 0 0 0,1-3 16 0,1 2 0 15,-2-5 0-15,1 2 0 16,0-3-32-16,-2 0-16 16,0-2 0-16,1 0 0 0,0-2 96 0,1-2 0 0,-1 0 16 0,2-1 0 0,1 0 304 0,3-1 0 15,1 1 0-15,1-1 0 0,0 6 0 0,0 0 272 16,0 0-48-16,0 0-16 0,0 0 160 0,0 0 16 16,0 0 16-16,0 0 0 0,42-30-80 0,-42 30 0 15,0 0-16-15,0 0 0 0,0 0 0 0,59-6 0 16,-59 6 0-16,0 0 0 0,0 0-112 0,47 12 0 15,-47-12-16-15,22 13 0 0,-22-13-176 0,19 13 128 16,-11-4-128-16,-1-3 128 0,-1 4-128 0,-3-4 0 16,1 4 0-16,-3-4 0 0,1 2 0 0,-2-2 0 15,0 3 0-15,-2-3 0 16,1 0-352-16,1 0-160 0,-1-2-16 0,1-2-18336 0</inkml:trace>
  <inkml:trace contextRef="#ctx0" brushRef="#br0" timeOffset="195424.74">27147 15768 14735 0,'-2'0'1312'0,"-1"0"-1056"15,2 0-256-15,0 0 0 0,1 0 2000 0,0-3 352 16,-3 2 64-16,1-2 16 0,1 1 688 0,-1 1 144 16,4 1 16-16,-2 0 16 0,0 0-1440 0,0 0-304 0,0 0-48 0,0 0-16 15,0 0-688-15,52 0-144 16,-52 0-16-16,0 0-16 0,0 0-96 0,52 7-16 0,-52-7 0 0,0 0 0 15,0 0-192-15,61-1-32 0,-61 1-16 0,0 0 0 16,0 0-272-16,60-9 0 0,-60 9 0 0,0 0 0 16,0 0 0-16,48 0 0 0,-48 0 0 0,0 0 0 15,0 0 0-15,0 0-144 0,0 0 144 0,0 0-192 32,0 0-688-32,0 0-144 0,0 0-16 0,0 0-18080 0</inkml:trace>
  <inkml:trace contextRef="#ctx0" brushRef="#br0" timeOffset="195654.49">27129 15942 15423 0,'1'3'336'0,"-1"-3"80"0,0 0 16 0,0 0 0 0,0 0-432 0,0 0 0 16,0 0 0-16,0 0 0 0,0 0 4448 0,64 0 800 15,-64 0 176-15,0 0 16 0,71 2-2848 0,-71-2-576 16,0 0-112-16,59 6-32 0,-59-6-1232 0,0 0-256 0,47 8-64 0,-47-8 0 16,0 0-320-16,0 0 128 15,0 0-128-15,58 6 0 0,-58-6 0 0,0 0 0 16,0 0 0-16,0 0-192 16,0 0-752-16,52-26-144 0</inkml:trace>
  <inkml:trace contextRef="#ctx0" brushRef="#br0" timeOffset="200868.87">28395 15569 13823 0,'0'0'1216'16,"0"-4"-960"-16,0 1-256 0,0 2 0 15,0 2 1392-15,0-2 224 0,1 0 48 0,-2-4 16 0,1 5 800 0,0 0 144 16,0 0 48-16,6-28 0 16,-6 28-432-16,0 0-64 0,0 0-32 0,1-28 0 15,-2 25-880-15,-1-1-176 0,-1 1-48 0,-2 0 0 0,0 3-464 0,-2-3-80 16,1 3-32-16,-3 0 0 0,-1 0-48 0,-1 3-16 16,0-2 0-16,-3 4 0 0,-1-1-128 0,2 2-16 15,-2 0-16-15,-1 4 0 0,1-1-112 0,1 2-128 16,0 1 176-16,-2 7-176 0,-4 3 128 0,1 0-128 15,1 5 0-15,0-3 0 0,2 1 160 0,1-1-160 16,1 2 128-16,0-1-128 0,2 1 128 0,-1-1-128 16,3 3 0-16,0-3 128 0,4-3-128 0,1 0 0 15,4 1 144-15,1-1-144 0,5 0 0 0,2 0 0 16,2 1 0-16,4-5 128 0,3 1-128 0,1-2 0 16,3-2 0-16,1-2 0 0,-21-13 0 0,47 22 0 0,-47-22 0 15,50 9 0-15,-50-9 0 0,51 4 0 0,-51-4 0 0,47-1-128 16,-47 1 128-16,0 0 0 0,54-12 0 0,-54 12 0 15,0 0 0-15,0 0 0 0,44-34 0 0,-44 34-128 16,0 0-64-16,0 0-16 0,12-42 0 0,-14 30 0 0,-2 2 48 16,-2-3 16-16,-3 4 0 0,0-1 0 15,-2 3 144-15,-4-1 0 0,1 0 0 0,-2 2 128 16,-3 1 80-16,-1 2 32 0,-2 0 0 0,0 2 0 16,1 1 0-16,-2 0 0 0,2 4 0 0,3-2 0 15,-1 2-112-15,3-2-128 0,0 4 176 0,1-1-176 0,4 2 128 0,1-3-128 16,4 3 0-16,1-4 0 15,4 4 0-15,1-4 0 0,2 1 0 0,3 1 0 16,-5-5 0-16,0 0 0 0,0 0 0 0,47 4 0 16,-47-4-336-16,0 0-80 0,67-10-16 0,-67 10-19904 15</inkml:trace>
  <inkml:trace contextRef="#ctx0" brushRef="#br0" timeOffset="201686.2">28834 15923 7359 0,'-3'-1'656'0,"2"1"-528"0,1-2-128 0,0 1 0 16,0 1 1856-16,0 0 352 0,0-3 64 0,0 3 16 15,0-2 1296-15,0 0 256 0,0 2 48 0,0 0 16 16,0 0-1168-16,0 0-240 0,0 0-32 0,0 0-16 16,0 0-1360-16,0 0-256 0,0 0-64 0,0 0-16 15,0 0-432-15,0 0-96 0,47-22-16 0,-47 22 0 16,0 0-208-16,0 0 0 0,0 0 0 0,0 0 0 16,0 0 0-16,48-28 0 0,-48 28 0 0,0 0 0 15,0 0 0-15,0 0 0 0,0 0 0 0,0 0 0 0,0 0 0 0,5 10 0 16,-8-10 0-16,-1 3 0 15,-1 6 0-15,-1-2 0 0,0-4-128 0,-2 3 128 16,1 4 0-16,-1-4 0 0,0 0 0 0,-1 0 0 16,0-2 0-16,1 0 0 0,-1 1 0 0,2-4 0 0,0 2 0 0,3-3 0 15,0 0 0-15,1 0 0 0,2 0 0 0,1 0 144 16,0 0-144-16,0 0 192 0,0 0-192 0,0 0 0 16,0 0 0-16,0 0 0 0,0 0-192 0,0 0-128 15,57-23-32-15,-57 23-18032 16</inkml:trace>
  <inkml:trace contextRef="#ctx0" brushRef="#br0" timeOffset="203077.34">29573 15571 3679 0,'-2'-6'320'0,"1"1"-320"16,-1 1 0-16,1 1 0 0,1-1 1280 0,0 4 176 15,0-3 32-15,-1 1 16 0,1-2 544 0,-1-2 96 16,-1 0 32-16,1 2 0 0,0-2-400 0,1 2-80 16,-1 2-16-16,1-2 0 0,-1 2-416 0,1 0-96 15,-2 1-16-15,2 0 0 0,-1 1 128 0,0-3 32 16,1 3 0-16,0 0 0 0,0 0 304 0,0 0 64 15,0 0 16-15,0 0 0 0,0 0-576 0,-1 3-112 16,1-3-32-16,-3 1 0 0,3 2-400 0,-1 0-96 0,0 2-16 0,-1 1 0 16,0 1-112-16,2 0-32 0,-1 2 0 0,1-3 0 15,-2 0-160-15,2-1-32 0,0 1-128 0,2 3 192 16,-2-1-192-16,0 4 0 0,0-1 0 0,0 2 0 16,0-3 0-16,-2-1 0 0,0-2-128 15,1 2 128-15,-2 3-272 0,1 2 0 0,-1-2 0 0,1 1 0 31,-2-7-464-31,2 0-96 0,-1 0 0 0,-1 0-11552 0,2 2-2304 0</inkml:trace>
  <inkml:trace contextRef="#ctx0" brushRef="#br0" timeOffset="204979.13">29364 15932 3679 0,'-8'0'320'0,"3"0"-320"16,0 3 0-16,1-3 0 0,2 0 1248 0,0-3 176 16,0 3 48-16,-2 3 0 0,-2-2 1440 0,-1 1 288 15,0 2 64-15,3 1 16 0,-1-4-720 0,3 2-160 16,2-2-32-16,2 0 0 0,1 3-464 0,-3-4-112 15,0 0 0-15,0 0-16 0,35 7-352 0,-35-7-64 16,0 0-16-16,44 3 0 0,-44-3-672 0,0 0-144 16,63-4-16-16,-63 4-16 0,0 0 736 0,54 0 160 15,-54 0 16-15,0 0 16 16,60 4-1744-16,-60-4-336 0,44 3-80 0,-44-3-16 0,42 5 752 0,-42-5 0 0,0 0 128 0,60 0-128 16,-60 0 128-16,0 0-128 0,56-8 0 0,-56 8 0 15,0 0 0-15,0 0 0 0,0 0 0 0,54-16 0 16,-54 16 0-16,0 0 0 0,0 0 0 0,0 0 0 31,0 0-576-31,0 0-32 0,0 0 0 0,0 0 0 16,0 0-416-16,0 0-64 0,0 0-32 0,-10-19-16800 0</inkml:trace>
  <inkml:trace contextRef="#ctx0" brushRef="#br0" timeOffset="205371.88">29423 16197 9663 0,'0'3'208'0,"0"-1"48"0,0-2 16 0,0 0 0 0,0 0-272 0,0 0 0 15,0 0 0-15,0 0 0 0,0 0 3504 0,0 0 640 16,0 0 128-16,0 0 16 0,0 0-848 0,0 0-176 16,0 0-48-16,0 0 0 0,0 0-1520 0,0 0-304 15,0 0-64-15,0 0-16 0,0 0-592 0,0 0-112 16,22 11-32-16,-21 6 0 0,1 0-80 0,-2 0-32 16,2-1 0-16,-2 0 0 0,0-6-144 0,-2 4-48 15,0 9 0-15,1-5 0 0,-3 2-144 0,2-1-128 16,-2 0 144-16,1 0-144 0,0-1 0 0,-1 1 0 0,0-3 0 0,-1 3 0 15,2-6 0-15,-1 2 0 0,0-4 0 0,0 0 0 16,2-4 0-16,1 0 0 0,-2-1 0 0,2-2 0 16,1-2-128-16,-1-2-32 0,1 0 0 0,0-3 0 31,0 3-592-31,0 0-112 0,0 0-32 0,0 0-12128 0,0 0-2432 0</inkml:trace>
  <inkml:trace contextRef="#ctx0" brushRef="#br0" timeOffset="205831.05">29770 16296 25791 0,'-4'2'1152'0,"2"-2"224"0,-1 0-1104 0,1-2-272 0,1 2 0 16,-1 0 0-16,1 0 2400 0,0-3 416 0,-3 2 96 0,-1 1 16 15,-1-4-1040-15,-1 2-208 16,0 2-32-16,1 0-16 0,0 7-864 0,0-2-192 15,-2-5-16-15,2 1-16 0,0 2-224 0,-1 1-32 16,2 1-16-16,0 1 0 0,0 1-80 0,1-1 0 16,0 3-16-16,1 2 0 0,0 0-176 0,1 3 0 15,-1 1 144-15,2 1-144 0,1 0 0 0,1 2 0 16,1-2 0-16,0 3 0 0,0-2 0 0,1 2 0 0,2-3 0 0,0-1 0 16,2 1 0-16,1-4 0 0,0-2 0 0,1-1 0 15,1-3 0-15,0-1 0 0,0 0 0 0,-2-4 0 16,-8-1 0-16,0 0 0 0,0 0 0 0,0 0 0 15,41-1-256-15,-41 1 16 0,0 0 16 0,0 0 0 32,0 0-256-32,0 0-48 0,0 0-16 0,0 0 0 0,24-50 144 0,-26 44 16 0,1 0 16 0,-3 1 0 15,1-1 192-15,-3 1 48 0,-1 1 0 0,0 1 0 16,0 0 128-16,-2 3 0 0,-1-2 0 0,1 4 0 0,-1-2 0 0,-2 4 0 16,0 2 0-16,1 0 0 0,1-1 0 0,0 0 0 15,1 0 0-15,3 1 0 0,0 0 0 0,2-2 0 16,0-4 0-16,3 0 0 0,1-4-352 15,1 2-32-15,3-4-16 0,-4 6-17536 16</inkml:trace>
  <inkml:trace contextRef="#ctx0" brushRef="#br0" timeOffset="206546.49">30190 15977 8287 0,'-2'-2'736'0,"1"2"-592"0,-1-2-144 0,2-1 0 15,0 2 1600-15,0 1 272 0,2 0 64 0,-1-2 16 16,1-1 1600-16,-2 3 320 0,0 0 64 0,0 0 16 15,0 0-1008-15,0 0-208 0,0 0-48 0,52-7 0 16,-52 7-1520-16,0 0-304 0,0 0-64 0,45 6-16 16,-45-6-336-16,0 0-64 0,32 7 0 0,-32-7-16 15,0 0-208-15,0 0-32 0,38 7-128 0,-38-7 192 16,0 0-192-16,0 0 0 0,0 0 0 0,0 0 0 0,0 0-144 0,0 0-80 16,0 0-16-16,0 0 0 15,49-13-1024 1,-51 13-208-16</inkml:trace>
  <inkml:trace contextRef="#ctx0" brushRef="#br0" timeOffset="206782.85">30225 16087 8287 0,'0'6'736'0,"0"-2"-592"16,1-1-144-16,0 0 0 0,1-1 2304 0,-1-2 448 15,0 0 64-15,3 4 32 0,1-2 1248 0,4 5 240 16,0-4 48-16,-9-3 16 0,24 10-2320 0,-24-10-464 16,0 0-80-16,0 0-32 0,47 3-976 0,-47-3-192 15,0 0-32-15,0 0-16 0,0 0-288 0,53-9 0 16,-53 9 0-16,0 0 0 16,0 0-336-16,0 0-176 0,0 0-48 0,51-10-17056 0</inkml:trace>
  <inkml:trace contextRef="#ctx0" brushRef="#br0" timeOffset="208418.88">30936 16111 14735 0,'-1'4'1312'0,"1"-4"-1056"16,2 0-256-16,1 0 0 0,-1 0 2304 0,1 0 416 16,0 0 80-16,-3 0 16 0,0 0 1088 0,0 0 240 15,49-10 32-15,-49 10 16 0,0 0-2400 0,73-16-496 16,-73 16-80-16,61-12-32 0,-61 12-304 0,73-16-64 15,-73 16-16-15,75-15 0 0,-75 15-400 0,65-10-80 0,-65 10 0 0,56-10-16 16,-56 10-304-16,46-5 0 16,-46 5 128-16,0 0-128 0,50-1 0 0,-50 1 0 0,0 0 0 0,0 0 0 15,0 0 0-15,46 0 0 0,-46 0 0 0,0 0 0 32,0 0-736-32,0 0-48 0,0 0-16 0,0 0 0 15,30 6-208-15,-32-2-32 0,0-2-16 0,-3 2-11728 0,-4 0-2336 0</inkml:trace>
  <inkml:trace contextRef="#ctx0" brushRef="#br0" timeOffset="209079.25">31249 16350 9215 0,'1'5'400'0,"-1"-5"96"0,1 1-496 0,-1 2 0 15,2-3 0-15,-2 0 0 0,0 2 2960 0,0-2 496 16,0 0 112-16,0 4 16 0,0-2 624 0,1-2 128 16,-1 4 16-16,1-3 16 0,0-1-2608 0,2 3-528 15,-1 1-96-15,1-2-32 0,0 2-512 0,2 1-96 16,2 1-32-16,-1 1 0 0,0 2-16 0,1-3-16 16,1 4 0-16,0 0 0 0,1-1-176 0,0 2-16 15,1 1-16-15,0 0 0 0,-1 1-224 0,1-1 176 16,0 2-176-16,0 1 160 0,0 1-160 0,0-1 0 15,0-2 0-15,-3 1 0 0,1 1 0 0,-2-2 0 16,-2 2 0-16,-2-1 0 0,-1 0 0 0,-1-4 0 0,-2 3 0 0,-2-5 0 31,0 2-400-31,-2 0-16 0,1-4 0 0,-2 1 0 16,1-1-96-16,-3-3 0 0,-1 1-16 0,0-1 0 0,-1-1 208 0,0-2 32 0,-1-2 16 16,-2-2 0-16,0-2 144 0,1 0 128 0,-1-3-192 0,1 1 192 15,-1-1-144-15,2-4 144 0,0 1 0 0,4-1-144 16,0-1 144-16,1 2 0 0,3 0 0 0,2-4-128 15,2 16 128-15,0 0 0 0,3-41 0 0,-3 41 0 16,0 0 176-16,0 0 16 0,36-49 0 0,-36 49 0 16,0 0 208-16,45-35 48 0,-45 35 16 0,0 0 0 15,53-32-48-15,-53 32-16 0,0 0 0 0,62-30 0 16,-62 30-160-16,0 0-48 0,64-23 0 0,-64 23 0 0,0 0-192 0,0 0 0 16,59-20 128-16,-59 20-128 0,0 0 0 15,0 0 0-15,51-20 0 0,-51 20 0 0,0 0 0 0,0 0 0 16,0 0 0-16,0 0 0 0,0 0-144 15,0 0 144-15,0 0-208 0,0 0 80 0,0 0 128 0,0 0 0 16,0 0-144-16,10-44 144 0,-17 41 0 0,-3 0 0 16,-1 0 0-16,-4-1 0 0,-1-2 0 0,-2 4 0 15,1-4 0-15,0 2 0 0,-2 0 0 0,2 2 0 16,0-2 0-16,-1 4 0 0,2 0 0 0,0 4 0 16,0-2 0-16,2 3 0 0,2 0-128 0,2 1 128 15,2 2 0-15,1 0 0 0,4-2 0 0,-1 1 0 16,4-4 0-16,1 1 0 0,2-1-416 0,2-3 32 15,-5 0 16-15,0 0-12688 16,0 0-2528-16</inkml:trace>
  <inkml:trace contextRef="#ctx0" brushRef="#br0" timeOffset="211554.63">31091 15347 26719 0,'-5'3'2368'0,"1"-3"-1888"16,4-3-480-16,1 3 0 0,0-2 272 0,-1 1-32 16,0 1-16-16,-1-3 0 0,0-1 160 0,-2 1 16 15,0-4 16-15,0 2 0 0,0 2 496 0,-1-3 112 16,0 2 0-16,-2-2 16 0,-1 2 80 0,-1 2 16 16,-3-1 0-16,-1 3 0 0,-2 3-192 0,-2 0-48 15,-1 3 0-15,-1 3 0 0,0 1-368 0,2-1-80 0,0 2 0 0,1 0-16 16,2 0-112-16,2 0-32 15,3-1 0-15,0-3 0 0,3 2-96 0,2-3-32 16,0 2 0-16,1-3 0 0,2 1-160 0,-2 0 0 16,2 0 0-16,0 0 0 0,0 2 0 0,0 0 0 0,0 2 0 0,-1 0 0 15,0 0 0-15,-2 5 0 0,1-1 0 0,0 4 0 16,-1 1 0-16,-1 3 0 0,1 3 0 16,-2 1 0-16,0 2 0 0,1 3 0 0,-1 1 0 0,1 3 0 15,2-1 0-15,-1 2 0 0,2 1 0 0,0 2 0 16,2-2 0-16,0 1 0 0,3 3 0 0,0 0 0 15,0 1 0-15,-1-1 0 0,1-1 0 0,1-1 0 16,-1-1 0-16,-1-1 0 0,1 2 0 0,0-5 0 16,-2-4 0-16,1 3 0 0,-1-1 0 0,-1-1 0 0,2 1 0 0,-3-1 0 15,1-1 0-15,-2 1 0 0,-2-3 0 0,1 1 0 16,-3-4 0-16,0 3 0 16,-1-2 0-16,-2-1 0 0,-1-2 0 0,0 2 0 15,0-3 128-15,-1-1-128 0,3-1 0 0,0-4 128 16,0-1-128-16,2-4 128 0,2 0-128 0,0-3 128 0,2-2-128 15,2-3 0-15,0 2 0 0,2-5 128 0,1 2-128 16,1 0 0-16,1-2 0 0,1 0 128 0,-7 0-128 0,0 0 0 16,0 0 0-16,0 0 0 0,0 0 0 0,66 9 0 15,-66-9 0-15,0 0 0 0,48 20 0 0,-48-20 0 16,39 22 0-16,-39-22 0 0,45 21 0 0,-45-21 0 16,49 20 0-16,-49-20 0 0,61 18 0 0,-61-18 0 15,77 14 0-15,-77-14 0 0,86 6-192 0,-86-6 48 16,89 2 0-16,-89-2 0 0,89 2-48 0,-89-2-16 15,82 0 0-15,-82 0 0 0,82 2 80 0,-82-2 128 16,92-2-208-16,-92 2 80 0,94-2 128 0,-94 2-208 16,82-5 80-16,-82 5 128 0,72-4-240 0,-72 4 80 0,64-7 16 0,-64 7 0 15,0 0 144-15,65-6 0 0,-65 6-144 0,0 0 144 16,55-12 0-16,-55 12 0 0,0 0 0 0,0 0 0 16,0 0 0-16,64-15 0 15,-64 15 0-15,0 0 0 0,0 0 128 0,0 0-128 0,0 0 0 0,0 0 128 16,0 0-128-16,0 0 0 0,0 0 0 0,0 0 0 15,0 0 0-15,0 0 0 0,0 0 128 0,0 0-128 16,0 0 0-16,0 0 128 0,6-20-128 0,-17 16 128 16,-1-2 32-16,-1 0 0 0,4 1 0 0,-3-2 0 0,3-3 32 15,-1-3 16-15,2-3 0 0,1 0 0 0,1-2-208 16,2-4 128-16,0-3-128 0,3-4 0 16,1-3 0-16,2-2 0 0,2-5 0 0,1-4 0 15,1-2 0-15,2-3 0 0,-1-5 0 0,1-4 0 16,0-6 0-16,0-4 0 0,0 1 0 0,-3 0 0 15,1 3 0-15,-3 2 0 0,-2-2 0 0,-1 3 0 16,-1 0 0-16,-2 6 0 0,1 3 0 0,-1 5 0 0,1 4 0 16,1 2 0-16,0 4 0 0,-1 1 0 0,2 7 0 0,0-1 0 15,2 5 0-15,-2-2 0 0,1 5 128 0,-1 2-128 16,0 2 0-16,0 4 144 0,-1 1 0 0,-2 3 0 16,1 2 0-16,-2 1 0 0,-1 1 0 0,0 1 0 15,0 0 0-15,0 2 0 0,-1 1 32 0,1 1 0 16,0-3 0-16,0 1 0 0,0 2-176 0,0-2 192 15,1 2-192-15,1-2 192 0,0-1-192 0,1 2 0 16,-1-1 0-16,1-1 0 0,-2 2 0 0,2-3 0 16,-1 4 0-16,0-2 0 0,-2-1 0 0,0 2 0 15,-3-1 0-15,0 2 0 0,-1 0 0 0,-2 0 0 0,-2 0 0 0,0 0 0 16,-3 0 0-16,-3 0 0 16,1 2 0-16,-5-2 128 0,-1 0 0 0,-4 0 0 0,-1 0 0 0,-1 0 0 15,2 0-128-15,-3 0 192 0,-3-2-192 0,2 2 192 16,4-4-192-16,-4 1 128 0,-6 1-128 0,-4-2 128 15,-2 1-128-15,-1-1 0 0,1 1 0 0,-1 1 0 16,2 1 0-16,0 1 0 0,0 0 0 0,4 3 0 16,6 4 0-16,-5-1 0 0,-6 10 0 0,-3 0 0 0,0 5 0 0,3 2 0 15,3 2 0-15,4 0 0 0,3 1 0 0,6-4 0 16,6-3 0-16,6-3 0 16,6-6 0-16,9-4 0 0,5-6 0 0,-4 0 0 15,0 0-480 1,70-45-176-16</inkml:trace>
  <inkml:trace contextRef="#ctx0" brushRef="#br0" timeOffset="-212106.6">31192 15562 9215 0,'-5'0'816'0,"3"0"-656"16,0-1-160-16,2 1 0 0,0 0 1648 0,0 0 288 15,0 0 64-15,0 0 16 0,0 0 96 0,0 0 32 16,0 0 0-16,0 0 0 0,0 0 544 0,0 0 128 16,15-31 0-16,-15 31 16 0,0 0-1136 0,0 0-224 15,3-21-64-15,-3 21 0 0,-2-11-752 0,2 11-144 0,-1-9-48 0,1 9 0 16,0 0-160-16,-1-8-48 0,1 8 0 0,0 0 0 15,0 0-32-15,0 0-16 0,0 0 0 0,0 0 0 16,0 0 48-16,0 0 0 0,0 0 0 0,0 0 0 16,0 0-64-16,0 0-16 0,49 8 0 0,-49-8 0 15,0 0-48-15,0 0-128 0,0 0 192 0,44 17-64 16,-44-17-128-16,0 0 160 0,0 0-160 0,0 0 160 16,40 18-160-16,-40-18 0 0,0 0 0 0,0 0 0 15,0 0 0-15,0 0 0 0,0 0 0 0,38 19 0 16,-38-19 0-16,0 0 0 0,0 0 0 0,0 0 0 15,9 18 0-15,-9-18 0 0,-1 10 0 0,0-4 0 16,0 2 0-16,-2-2 0 0,1 0 0 0,-2 0 0 0,2 0 0 0,-2 1 0 16,0-1 0-16,1-3 0 0,-1 4 0 15,0-4 0-15,-1 2 0 0,0-1 0 0,0-3 0 0,0 2 0 16,-1-1 0-16,0 2 0 0,0-4 0 0,1 2 0 16,0-2 0-16,1 2 0 0,0-4 0 0,2 2 160 15,1 0-32-15,1 0-128 0,-1 0 288 0,1 0-48 16,0 0-16-16,0 0 0 0,0 0-64 0,0 0-16 15,0 0 0-15,0 0 0 0,0 0-144 0,0 0 128 16,0 0-128-16,0 0 128 0,0 0-128 0,46 4 160 16,-46-4-160-16,0 0 160 0,0 0-32 0,0 0-128 15,0 0 192-15,44 20-64 0,-44-20-128 0,0 0 160 16,0 0-160-16,0 0 160 0,34 25-160 0,-34-25 0 0,0 0 0 0,16 18 0 16,-16-18 0-16,9 14 0 0,-9-14 128 0,6 12-128 15,-6-12 0-15,5 12 0 0,-5-12 0 0,4 13 0 16,-3-7 0-16,-1 0 0 0,0-2 0 0,-1 2 0 15,0-2 0-15,-2 1 0 0,1 0 0 0,-2 0 0 16,0-2 0-16,-1 1 0 0,0 1 128 0,1-1-128 0,-3-1 0 0,1 0 160 16,0 1-160-16,0-2 160 15,0 2-32-15,-2-2 0 0,0 0 0 0,0 0 0 16,-1-2 16-16,0 0 0 0,0-2 0 0,-1 2 0 16,0-2-16-16,0 0-128 0,-1 2 192 0,1-4-64 15,-1 4-128-15,1-2 160 0,-1 2-160 0,2-2 160 16,1 2-160-16,-1 0 0 0,2 0 144 0,-1-1-144 0,2 1 0 0,0 0 128 15,1-1-128-15,1 1 0 16,2 0 0-16,1-4 0 0,-1 4 0 0,1-2 0 0,1 2 0 16,0 0 0-16,-1-6 0 0,1 6-128 0,-1-3-176 0,-1 2-16 15,1 1-16-15,0 0 0 16,-2-3-1168-16,2 3-224 0</inkml:trace>
  <inkml:trace contextRef="#ctx0" brushRef="#br0" timeOffset="-130422.4">1955 13100 5519 0,'-1'-1'496'0,"0"1"-496"0,1 0 0 0,0-4 0 16,0 3 1424-16,0 0 192 0,-2 1 48 0,1-6 0 15,0 2 704-15,0-2 128 0,-1 0 48 0,0-1 0 16,1 1-368-16,-3 0-80 0,1 2-16 0,1-2 0 16,-1 3-592-16,-1 0-112 0,0-1-32 0,-1 4 0 15,0 0-272-15,-2 0-64 0,-2 4-16 0,0 0 0 16,-1 2-144-16,-1 0-16 0,0 4-16 0,-1 2 0 15,2 1-336-15,-3 0-64 0,1 6-16 0,-3 2 0 16,-2 1-176-16,0 0-32 0,-1 4-16 0,3 0 0 0,2 2 64 0,2-4 16 16,0 0 0-16,2 1 0 15,0-3-256-15,2 3 176 0,2-2-176 0,1-2 160 16,1-5-160-16,0 3 128 0,4 3-128 0,-1-2 128 16,3-2 0-16,0 1-128 0,4-1 192 0,-1 0-64 0,1-4-128 0,2-1 0 15,1-1 0-15,1-2 0 0,0 0 0 16,1-1 0-16,2-3 0 0,1 1 0 15,0-1-368-15,1-3-48 16,-16-3-16-16,0 0-18416 0</inkml:trace>
  <inkml:trace contextRef="#ctx0" brushRef="#br0" timeOffset="-129920.78">1983 13243 21183 0,'0'4'1888'0,"0"-2"-1504"16,0 0-384-16,2 1 0 0,-1-2 2688 0,0 4 480 0,0 5 96 0,2 3 0 16,1 6-768-16,-1 3-144 15,1-1-48-15,0-1 0 0,-1-1-1456 0,2-2-288 16,-1 0-64-16,0 0-16 0,1 2-288 0,-2-4-48 16,0-3-16-16,-2 2 0 0,0 1-128 0,1 7 0 0,-2-2 0 0,-3-2 0 15,1 1 0-15,-2-2 0 0,-1-2 0 16,0-3 0-16,3-4-224 0,-1-3 32 0,1-5 0 15,0-3 0-15,1-1-32 0,1-4 0 0,0 8 0 0,0 0 0 16,0 0 224-16,14-55-176 0,-14 55 176 0,0 0-160 16,27-49 160-16,-27 49 128 0,0 0-128 0,38-48 176 15,-38 48 64-15,0 0 16 0,0 0 0 0,49-39 0 16,-49 39-64-16,0 0 0 0,0 0 0 0,0 0 0 16,0 0-192-16,50-6 144 0,-44 10-144 0,1 0 128 15,-1 4-128-15,0 1 0 0,-1-2 0 0,-3 3 128 0,2 3-128 16,-3 1 0-16,-1 3 0 0,-2 1 0 0,-1-1 0 0,-2 2 0 15,-1 2 0-15,-1-1 0 0,-2-4-144 0,-1 2 144 16,-1-2 0-16,-1-1 0 0,-2-1 0 0,1-2 0 16,-2-2 0-16,1-1 0 0,-1-2 0 0,2-2 0 15,-1-4 0-15,2-1 0 0,1 0 0 0,1-3 128 16,2-1-128-16,2-2 0 0,1 3 0 0,0-3 0 16,0 0 0-16,3 2 0 0,-1 1 0 0,2 0 0 15,1 1 0-15,0 0 0 0,1 2 0 0,2-2 0 16,-1 2 0-16,2-3 0 15,-4 3-512-15,0 0 16 0,0 0 0 0,0 0-12160 16,0 0-2432-16</inkml:trace>
  <inkml:trace contextRef="#ctx0" brushRef="#br0" timeOffset="-129494.81">2316 13166 15663 0,'-6'-4'688'0,"2"2"144"0,0-2-656 0,2 4-176 0,2 0 0 0,-1 0 0 16,0 0 3296-16,-1 1 624 0,-1-1 128 0,0 3 32 16,2-1-944-16,2-1-192 0,3 4-48 0,0-1 0 15,3 2-1744-15,3 0-336 0,1 4-80 0,3-1-16 16,0 1-144-16,4 0-48 0,0-2 0 0,1 4 0 15,2 0-176-15,-1 3-32 0,1 1-16 0,0 0 0 16,-3 2-304-16,1 1 128 0,-2-3-128 0,-2 0 0 0,-3-3 0 0,-1 0 0 16,-1 2 0-16,-2-1 0 15,-2 0 0-15,-4 0 0 0,2-2 0 0,-4 1 0 0,0 5 0 0,-1 0 0 16,-3 0 0-16,-1 1 0 0,-2 0 0 0,-2 0 0 16,-2 2 0-16,-1-1 0 0,-3-2 160 0,-3 1-160 15,1-2 128-15,-1 1-128 0,0-5 0 0,1 2 0 16,0-1 128-16,-1 0-128 0,4-2 0 0,0-1 0 15,3-4 0-15,2-1 0 0,3 0-208 0,2-3 80 16,2-2 128-16,2 2-208 0,2-3 208 0,2-4-176 16,1 4 176-16,-5 0-160 15,0 0-288-15,0 0-48 0,0 0-16 0,51-45-19392 0</inkml:trace>
  <inkml:trace contextRef="#ctx0" brushRef="#br0" timeOffset="-128448.73">3775 13328 5519 0,'-1'-4'496'0,"0"0"-496"0,-1 2 0 0,1 1 0 15,1-2 1744-15,0 3 256 0,-1 0 48 0,0-2 16 16,0 1 1504-16,-1-2 288 16,1 3 64-16,0 3 16 0,1 0-1280 0,-1 1-256 15,2 2-48-15,-1 0-16 0,1 3-1216 0,0-2-240 16,1 2-48-16,-1 1-16 0,1-3-272 0,2 2-48 16,-2-3-16-16,0 0 0 0,-1-2-288 0,1 0-48 15,0-2-16-15,-1 1 0 0,0-3-128 0,-1-4 0 16,0 2 0-16,0-5 0 0,-1-2-176 0,0 0-16 0,-2-1 0 0,1 0 0 15,-3 0-80-15,0 2-32 0,0-2 0 0,-3 1 0 16,0 2 304-16,-1 0-128 0,-1 1 128 0,0 1 0 16,-1 4 128-16,-2-3 128 0,0 4 16 0,-2 0 16 15,-1 2 96-15,-1 0 0 0,0 4 16 0,-2 0 0 16,-1 4-80-16,3-2-32 0,0 0 0 0,-1 2 0 16,2 5-80-16,3-3-16 0,2 2 0 0,-1-2 0 15,3 1-16-15,1-1-16 0,2 4 0 0,2-3 0 16,2 3 32-16,2 0 0 0,0 0 0 0,2 0 0 0,1 0-64 0,0 1-128 15,2-1 192-15,2 2-64 0,-1 0-128 0,1-2 0 16,2-1 144-16,1 1-144 0,1-3 0 0,0-4 0 16,3 1 0-16,-1-3 128 15,2-1-128-15,-15-6 0 0,32 2 0 0,-32-2 0 0,0 0 0 16,55-5 0-16,-55 5 0 0,0 0 0 0,55-10-192 0,-55 10 64 16,44-7 0-16,-44 7 0 15,0 0-608-15,60-16-112 0,-60 16-32 0,0 0-17872 16</inkml:trace>
  <inkml:trace contextRef="#ctx0" brushRef="#br0" timeOffset="-128089.33">3976 13592 26719 0,'-7'8'1184'0,"2"-2"240"0,0 3-1136 0,2-6-288 16,-1 2 0-16,2-3 0 0,2 0 2624 0,-5 4 448 0,-5 8 112 0,-1 4 16 16,-2 5-1728-16,3-5-352 15,3 1-64-15,2-3-16 0,2-3-528 0,3-1-96 0,2-1-32 0,3-3 0 16,0 0-128-16,2-3-48 0,3 1 0 0,-10-6 0 15,0 0-208-15,0 0 0 0,51-11 128 0,-51 11-128 16,0 0 0-16,47-40 0 0,-47 40 0 0,0 0 0 16,45-63-144-16,-45 63 144 0,0 0-208 0,28-55 80 31,-28 55-304-31,0 0-48 0,6-46-16 0,-10 37 0 0,-2 3 192 0,-2 0 48 0,1 2 0 0,-2 0 0 16,-2 2 464-16,-2-2 112 0,-1 2 0 0,0 2 16 15,2 0 80-15,-2 0 16 0,2 2 0 0,0-2 0 16,-2 4-192-16,3-4-48 0,2 2 0 0,-2 2 0 15,1-1-192-15,-1 0 176 0,3 1-176 0,-1-2 160 16,4 0-160-16,1 0 0 0,2 1 0 0,3-3 0 16,1 3 0-16,5-3-176 0,0 0 48 0,3 0 0 15,-10 0-416-15,0 0-80 0,56-6-16 16,-56 6-18400-16</inkml:trace>
  <inkml:trace contextRef="#ctx0" brushRef="#br0" timeOffset="-127611.08">4345 13633 11967 0,'-2'-5'528'0,"1"4"112"0,-1-3-512 0,1 4-128 16,0-2 0-16,1 2 0 0,-1 0 4352 0,-1-3 848 0,1 2 176 0,-1-1 16 15,-2-1-2000-15,3 2-384 16,-2 1-96-16,2 1-16 0,1 2-1808 0,0 3-384 0,1-2-64 16,0 2 0-16,2 0-320 0,1 0-48 0,-2 3-16 0,2 1 0 15,0 0-256-15,-1-2 160 0,2 3-160 0,-1 4 128 16,1-2-128-16,-1 3 0 0,-1 0 0 0,0 0 0 16,-1 0-224-16,-2-4-32 0,0-2 0 0,0-1 0 31,-1-3-128-31,-2-2-48 0,1-1 0 0,0-3 0 0,-1-1 240 0,1-5 64 0,0 0 0 0,2 6 0 15,0 0 128-15,-1-43-128 0,1 43 128 0,0 0-128 0,11-57 128 0,-11 57 0 16,0 0 0-16,19-58 128 0,-19 58 48 16,0 0 16-16,21-51 0 0,-21 51 0 0,0 0 64 15,0 0 32-15,0 0 0 0,36-41 0 0,-36 41-32 0,0 0-16 16,0 0 0-16,27 3 0 0,-20 0-80 0,-1 3-16 16,1 4 0-16,-1 3 0 0,0-1-144 0,-1 2 128 15,1 0-128-15,-2 3 128 0,1 1-128 0,-1 2 0 16,-2-2 0-16,0 5 0 0,0-1 0 0,-1 0 0 15,-1 0 0-15,-1-3 0 0,-1 1-144 0,0-4 144 0,2-4 0 0,-1-3 0 16,1-3-256-16,-1-5 64 16,1-2 16-16,0-5 0 15,0 6-416-15,0 0-96 0,0 0-16 0,8-54 0 16,-8 54-992-16,9-50-208 0</inkml:trace>
  <inkml:trace contextRef="#ctx0" brushRef="#br0" timeOffset="-127142.64">4731 13763 13823 0,'-7'0'608'0,"3"0"128"0,0 0-592 0,0 0-144 0,2 0 0 0,0 0 0 0,-1 0 3520 0,-2 0 688 15,-2 3 128-15,-2 0 16 0,2 4-1120 0,0 0-224 16,5 2-64-16,1-3 0 16,1 4-1872-16,2-4-384 0,2 1-80 0,2 2-16 15,2-3-272-15,-1-2-48 0,3 1-16 0,-10-5 0 16,22 3-128-16,-22-3-128 0,0 0 192 0,40-6-192 16,-40 6 0-16,0 0 0 0,43-21 0 0,-43 21 0 15,0 0 0-15,0 0 0 0,43-33 0 0,-43 33 0 0,0 0 0 0,0 0-224 16,0 0 64-16,0 0 16 0,10-47-128 0,-14 43-32 15,-1-1 0-15,-1 2 0 0,-1-1 160 0,-1 1 144 16,0 1-208-16,-2 1 80 0,-1-4 128 0,-2 1 0 16,1 0 0-16,0 1 0 0,-2-4 192 0,0-1-48 15,1 0 0-15,-1 0 0 0,2-2-16 0,1 1 0 16,2 2 0-16,0-2 0 0,5 3 64 0,0 0 16 16,1-1 0-16,3 7 0 0,0 0 112 0,0 0 32 15,0 0 0-15,0 0 0 0,0 0-32 0,0 0-16 16,0 0 0-16,40-38 0 0,-40 38-160 0,0 0-16 0,0 0-128 0,43-6 192 15,-43 6-192-15,0 0 0 0,39 0 0 0,-39 0 0 16,37 6-208-16,-18-3-96 0,1 0-16 16,0 0-13120-16,1 0-2624 15</inkml:trace>
  <inkml:trace contextRef="#ctx0" brushRef="#br0" timeOffset="-126878.21">5135 13639 16575 0,'-1'0'736'0,"0"0"160"0,0 0-720 0,-1 0-176 0,2 0 0 0,0 0 0 0,-1 2 3696 0,0 0 704 16,-1 1 144-16,-2 0 16 0,0 5-1776 0,0 0-352 16,2 1-80-16,-2 1-16 0,2 2-1376 0,-2 1-256 15,2 3-64-15,-1 0-16 16,2 2-288-16,0 5-48 0,-1-4-16 0,2 0 0 0,2-5-128 0,0-2-16 15,-1 0-128-15,2-3 192 0,0-3-192 0,2 0 0 16,-1-1 0-16,1 0 0 16,1-1-576-16,0-4-144 0,-6 0-48 0,0 0-18496 15</inkml:trace>
  <inkml:trace contextRef="#ctx0" brushRef="#br0" timeOffset="-126719.37">5109 13521 21183 0,'-1'0'1888'0,"0"0"-1504"0,0 0-384 0,1 0 0 16,0 2 3232-16,-2-2 576 0,0 3 112 0,1 0 32 16,-2 0-1728-16,3 3-352 0,2-2-64 0,0 0-16 15,4-2-1280-15,0 2-256 0,3-2-48 0,-9-2-16 16,0 0-192-16,36 0-288 0,-36 0 64 0,31 0-12256 16,-11 4-2464-16</inkml:trace>
  <inkml:trace contextRef="#ctx0" brushRef="#br0" timeOffset="-126227.77">5563 13694 8287 0,'-3'6'736'0,"-1"-3"-592"0,1 0-144 0,1 0 0 15,-1-2 3520-15,1 1 688 0,-2 0 128 0,-2 0 16 16,-4 4 64-16,-2-2 0 0,-3 1 0 0,0 1 0 16,2-2-3024-16,0-3-608 0,1 2-112 0,1-3-32 0,0 2-304 0,1 2-64 15,1-2-16-15,0 4 0 0,2 2-96 0,-1 2-32 16,4 2 0-16,-1 0 0 0,2 1-128 0,2-1 160 15,1 1-160-15,2-1 160 0,3 2-160 0,3-2 0 16,0-2 0-16,3-2 0 0,3-1 0 0,1-4 0 16,-15-3-160-16,35 0 160 0,-35 0-400 0,0 0 16 15,54-26 0-15,-54 26 0 16,0 0-64-16,46-47 0 0,-46 47 0 0,0 0 0 16,29-63 0-16,-29 63 0 0,8-53 0 0,-8 53 0 15,-3-48-16-15,3 48-16 0,-8-37 0 0,0 17 0 0,-2 1 304 0,-2-2 176 16,0 2-192-16,-2-1 192 0,0 1 304 0,0 1 160 15,0-2 48-15,-1-1 0 0,2 5 64 0,0 0 0 0,2 3 16 16,4 4 0-16,0 2-160 0,4 1-48 0,-1 0 0 0,2 2 0 16,2 4 128-16,1-2 0 0,0 4 16 0,0-2 0 15,3 2-144-15,0 0-16 0,1 4-16 0,1 0 0 16,1 2 32-16,1 3 0 0,0 3 0 0,1 0 0 16,1 5-128-16,0-2-32 0,-3-1 0 0,2 5 0 15,2 8-96-15,0-1-128 0,1 4 176 0,0-3-176 16,-3-1 0-16,0 3 0 0,-1 1 0 0,-2 0 0 15,0 2 0-15,-2-2 0 0,-2-4 0 0,-1-3 0 16,1 1 0-16,-2-7 0 0,0-2 0 0,0-2 0 16,1-6 0-16,0-2 0 0,-1-5 0 0,3-4-144 15,-3 2-624-15,0 0-112 16,0 0-16-16,0 0-16 0,19-67-528 0,-19 67-96 16</inkml:trace>
  <inkml:trace contextRef="#ctx0" brushRef="#br0" timeOffset="-125826.45">5718 13719 11967 0,'-1'10'1072'0,"-1"-8"-864"16,2 2-208-16,0-2 0 0,0-1 3440 0,0 2 640 16,0-2 128-16,0 2 16 0,2 3-448 0,0-3-112 15,2 6-16-15,1-6 0 0,1 0-2320 0,1 1-480 16,3-4-80-16,-10 0-32 0,0 0-368 0,0 0-80 15,51-14-16-15,-51 14 0 0,0 0-272 0,59-28 128 16,-59 28-128-16,44-33 0 0,-44 33 0 0,0 0 0 16,51-49 0-16,-51 49 0 0,0 0-160 0,0 0-32 15,40-47-16-15,-40 47 0 0,0 0-144 0,0 0-32 0,0 0 0 16,0 0 0-16,0 0 128 0,-6-26 32 0,-2 26 0 0,1 0 0 16,-3 2 224-16,-1 3 0 15,-1-2 0-15,-3 6 0 0,2 1 0 0,-1 0 192 0,0 3-48 0,-1 2 0 16,0 1 112-16,2 3 32 0,-2-1 0 0,3 0 0 15,0 0-16-15,2 1 0 0,4-1 0 0,1-2 0 16,4 3 48-16,2-2 16 0,2 1 0 0,3-2 0 0,1 0-80 0,3-4-32 16,3 0 0-16,-1-2 0 15,0-2-224-15,0-2 128 0,1-1-128 0,3-1 0 16,-16-4 0-16,40-4 0 0,-40 4 0 0,43-15 0 0,-43 15-256 16,0 0-80-16,61-28-32 0,-61 28-19616 15</inkml:trace>
  <inkml:trace contextRef="#ctx0" brushRef="#br0" timeOffset="-125370.55">6195 13704 6447 0,'0'2'576'0,"0"-2"-576"16,1 0 0-16,-1 0 0 0,0 0 2560 0,0 0 416 15,0 3 80-15,0-3 16 0,0 3 640 0,-1-1 144 0,1 0 32 0,-1 1 0 16,1 0-1584-16,-1 1-304 16,1 1-64-16,0 1-16 0,0 2-1024 0,1 0-224 15,1 0-32-15,1 2-16 0,-1 2-336 0,2-1-64 0,0 0-16 0,-1 0 0 16,2 0-80-16,0 1 0 0,2-1-128 0,-1 0 192 16,1-1-192-16,1-2 0 0,-1 4 0 0,-1-1 0 15,2-1 0-15,-4-1 0 0,1 0-144 0,-2-1 144 16,-2-2-192-16,0 0 48 0,-1-2 16 0,0-2 0 15,-1-2 128-15,-3 0 0 0,2-4 0 0,-2-2 0 16,-1-4-160-16,-1-2 160 0,6 12-192 0,-13-35 192 16,13 35 0-16,-13-38 144 0,13 38 16 0,-11-33 0 15,11 33 272-15,-9-36 48 0,9 36 16 0,-6-41 0 16,6 41 16-16,0 0 0 0,0-47 0 0,0 47 0 16,0 0-80-16,0 0-16 0,0 0 0 0,0 0 0 15,29-57-80-15,-29 57-16 0,0 0 0 0,0 0 0 16,0 0-192-16,45-35-128 0,-45 35 160 0,0 0-160 0,0 0 0 0,51-22 128 15,-51 22-128-15,0 0 0 0,47-10 0 0,-32 10 0 16,-1 0 0-16,-2 1 0 16,-1 4-576-16,-1-1 0 0,-1 2 0 0,-2 0 0 15,0 1-384-15,0 0-96 0,-2 2-16 0,-1-3-18128 0</inkml:trace>
  <inkml:trace contextRef="#ctx0" brushRef="#br0" timeOffset="-121908.2">7362 13633 3679 0,'-5'2'320'0,"2"0"-320"0,-1-2 0 0,2 2 0 15,0-2 688-15,2 2 64 0,-1-2 16 0,-1 2 0 16,-1-2 64-16,-2 3 32 0,0-2 0 0,0-1 0 15,-1 0-224-15,2-1-64 0,1-2 0 0,-1-1 0 16,0 4 752-16,1-2 144 0,-1 0 16 0,0 2 16 16,2-2 1168-16,-1 0 224 0,2 2 48 0,1 0 16 15,0-3-208-15,1 2-64 0,3 1 0 0,-4 0 0 0,0 0-1232 0,0 0-256 16,0 0-48-16,46-4-16 0,-46 4-544 0,31 4-96 16,-14-3-32-16,-3 2 0 15,-14-3-64-15,27 4-16 0,-27-4 0 0,37 2 0 0,-37-2-256 0,37 2-128 16,-37-2 128-16,0 0-128 0,44-2 0 0,-44 2 0 15,0 0 0-15,0 0-176 16,0 0-560-16,41-6-112 0,-41 6-32 16</inkml:trace>
  <inkml:trace contextRef="#ctx0" brushRef="#br0" timeOffset="-121647.18">7419 13453 12895 0,'0'5'1152'16,"0"0"-928"-16,0-2-224 0,0-3 0 0,2 3 3456 0,-1 3 640 0,1 5 128 0,2 6 16 15,1 6-864-15,0 3-176 0,2-2-48 0,1-1 0 16,-2 1-2016-16,1-1-416 0,1-4-80 0,-1 4 0 16,1-2-384-16,-2 2-80 0,-1 2-16 0,0-3 0 15,-2 3-160-15,0-3 0 0,-1 0 0 0,1 1 0 0,-2-1 0 0,0-6-144 0,0 0 0 0,1-5 0 47,0-3-896-47,1-6-176 0,-1-4-48 0,-2 2-16112 0</inkml:trace>
  <inkml:trace contextRef="#ctx0" brushRef="#br0" timeOffset="-121217.05">7625 13345 26719 0,'2'11'1184'0,"-1"-2"240"0,2 0-1136 0,-1-2-288 16,-1-1 0-16,1-2 0 0,-1 2 2240 0,3 6 384 15,-1 3 64-15,4 9 32 0,0 1-1120 0,0-1-240 16,1 0-32-16,-1-1-16 0,1 1-816 0,-2 0-176 16,0-1-16-16,-1 1-16 0,-1 2-288 0,-2-1 160 15,-1-3-160-15,-1 3 128 0,-1-5-128 0,-1 2 0 16,-1-3 0-16,1-3 0 0,-2-4 0 0,0-4 0 15,2-2 0-15,-1-4 0 0,2-4-240 0,-1-2 32 0,2 4 0 0,0 0 0 16,0 0-48-16,3-51 0 0,-3 51 0 0,0 0 0 16,13-59 96-16,-13 59 16 0,0 0 0 0,18-61 0 15,-18 61 144-15,0 0 0 0,23-50 0 0,-23 50 128 16,0 0 160-16,0 0 32 0,0 0 16 0,0 0 0 16,0 0-16-16,45-29-16 0,-39 35 0 0,-1 1 0 15,2 3 16-15,-1 2 0 0,-1 0 0 0,0 4 0 16,-2 0 832-16,2 3 160 0,-2 1 32 0,-1 1 16 31,1 1-1680-31,-3-2-352 0,0 1-64 0,-2 1-16 0,1-2 752 0,0-2 0 0,-1-1 240 0,0-5-64 16,2-2-176-16,0-6 0 0,0-2 144 0,2-4-144 15,-2 0 0-15,0-4 0 0,0 6 0 0,0 0 0 16,0 0 208-16,4-43 128 0,-4 43 32 0,0 0 0 16,8-46-2224-16,-8 46-432 0</inkml:trace>
  <inkml:trace contextRef="#ctx0" brushRef="#br0" timeOffset="-120557.15">7931 13706 6447 0,'-1'8'272'0,"1"-6"80"0,0 2-352 0,0 1 0 0,-1-4 0 0,1 2 0 0,0-1 1456 0,0 2 208 16,1 2 64-16,-1-2 0 0,1 2-416 0,0-4-80 31,1-2-16-31,-2 0 0 0,1-2-608 0,-1-2-128 0,1 2-32 0,0-5 0 15,-1 1-128-15,2 3-16 0,-2-1-16 0,1 1 0 16,0 0-288-16,0 3 0 16,1 0-208-16,0 0 80 15,1 1-256-15,-1 1-64 0,2 2 0 0,-2 1 0 0,1-1 128 0,-1 2 32 0,1-2 0 0,-1-1 0 16,-1 2 880-16,1-1 176 0,0-2 48 0,-1 0 0 16,1 0 1312-16,-2-2 272 0,0 0 48 0,0 3 16 15,1-6-448-15,-1 3-96 0,0 0 0 0,0-2-16 16,0 4-560-16,0-2-128 0,-1 3 0 0,1-3-16 15,0 1-560-15,1 1-128 0,-1 2 0 0,0-1-16 16,-1 0-224-16,1 0-32 0,0 0-16 0,0 0 0 16,0 1-224-16,0-4 128 0,0 0-128 0,1 0 0 15,0 0 0-15,0 0 0 0,0 0 0 0,1-3 0 16,0 3 0-16,1 0 0 0,0-1 0 0,1 1 0 16,2-3 0-16,0 3 128 0,-6 0-128 0,0 0 0 15,0 0 128-15,0 0-128 0,46-12 176 0,-46 12-176 16,0 0 256-16,0 0-64 0,43-6-16 0,-43 6 0 0,0 0-176 15,0 0 160-15,43-10-160 0,-43 10 160 0,0 0-160 16,0 0 0-16,0 0 0 0,0 0 0 0,39-37 0 0,-39 37 0 16,0 0 0-16,0 0 0 0,0 0-176 0,-5-40-16 15,0 29 0-15,-1 1 0 0,-4 0-16 0,-1 0-16 16,0 2 0-16,-3-2 0 0,3 4 224 0,-1-3 0 16,-3 2 0-16,-1 0 0 0,0 1 0 0,0 3 0 15,1 0 0-15,1-1 0 0,1 4 0 0,0 0 160 16,3 2-32-16,0 0 0 0,3 4 48 0,1 0 0 15,1 2 0-15,2 1 0 0,2-1 48 0,2 2 16 16,2 2 0-16,2 1 0 0,1 3 16 0,3 0 16 16,1 4 0-16,1 1 0 0,2 1-64 0,1-2-16 0,1 2 0 15,-2-1 0-15,1-4 0 0,0 1-16 0,-1-5 0 0,1 0 0 16,-1-6-48-16,-1-1-128 0,-1-1 192 0,-3-3-64 16,-8-2-128-16,0 0 0 0,0 0 0 0,0 0 0 15,0 0-192-15,0 0-64 0,47-33 0 0,-47 33-16 31,0 0-720-31,0 0-144 0,16-50-16 0</inkml:trace>
  <inkml:trace contextRef="#ctx0" brushRef="#br0" timeOffset="-111560.6">8930 13716 14735 0,'-5'-4'1312'0,"2"1"-1056"16,0 0-256-16,2 1 0 0,0 1 2704 0,0-2 496 16,-1-1 80-16,0-1 32 0,-1-2-240 0,0-2-64 15,0 2 0-15,1 1 0 0,0 3-1616 0,2 0-336 16,2 3-64-16,-1 0-16 0,0 3-560 0,0 1-112 0,2 5-32 0,-1-3 0 15,1 6-64-15,-1-2-16 0,1 4 0 0,-1 1 0 16,-1-2-192-16,1 4 128 0,-1 0-128 0,-1-1 0 16,0 0 0-16,0-4 0 0,-1 2 0 0,-2 0-160 15,2-4-112-15,0-1-32 0,0-3 0 0,-1-2 0 16,2-2 128-16,0-4 32 0,2-4 0 0,-2 6 0 16,0 0-32-16,0 0 0 0,9-55 0 0,-9 55 0 15,0 0 176-15,17-57 0 0,-17 57 160 0,0 0-160 16,23-45 256-16,-23 45-64 0,0 0 0 0,0 0 0 15,0 0 96-15,0 0 16 0,45-29 0 0,-38 32 0 16,0-1-48-16,1 2-16 0,-1 5 0 0,-1-3 0 0,-1 1-112 16,0 2-128-16,0 1 176 0,-1 2-176 15,0-2 128-15,-2 2-128 0,1 1 0 0,-2-2 0 0,0 4 0 0,-1-3 0 16,1-2 0-16,1 0 0 0,-2 0 0 0,0 1 0 16,1-5 0-16,0-2 0 0,0-2 0 0,2-2 0 15,-1-2 0-15,-2 2 0 16,0 0-512-16,0 0-64 0,0 0-16 0,0 0-11952 15,25-51-2400-15</inkml:trace>
  <inkml:trace contextRef="#ctx0" brushRef="#br0" timeOffset="-111184.49">9202 13719 11967 0,'-2'6'1072'0,"1"0"-864"16,-1-2-208-16,2-2 0 0,0-1 3168 0,0 2 592 0,0 1 112 0,2 4 32 15,-1 2 0-15,3 3 16 16,1 3 0-16,1-7 0 0,1 0-2512 0,1-5-512 15,0-2-112-15,-8-2-16 0,0 0-448 0,0 0-80 16,0 0-32-16,50-17 0 0,-50 17 672 0,0 0 128 0,0 0 16 16,0 0 16-16,44-46-848 0,-44 46-192 0,0 0 0 0,0 0 0 15,0 0 768-15,23-47 160 0,-23 47 32 0,0 0 0 16,0 0-960-16,-8-28-224 0,3 22-32 0,0 2 0 31,-1-2-1488-31,0 3-304 0,-2 0-64 0,0-1-16 0,0 1 1696 0,1 0 432 0,-2 3 0 0,3 0 0 16,0 0 0-16,-2 1 0 0,2 1 0 0,-1 2 0 0,1 2 224 0,0-2-32 15,1 5 0-15,1-3 0 16,0 4 64-16,0 0 0 0,2 2 0 0,-1 3 0 16,2-2 816-16,0 3 160 0,2 3 48 0,2-4 0 15,-2 2-1680-15,3-1-336 16,2 2-64-16,0-2-16 0,3 0 816 0,-1-4 0 0,1 0 192 0,1-4-48 16,2 1-144-16,-1-3 0 0,1-3 0 0,-1 1 128 0,-11-4-128 15,0 0-176-15,34 3 48 0,-34-3 0 16,0 0-736-16,0 0-144 0,0 0-16 0,46-23-18320 15</inkml:trace>
  <inkml:trace contextRef="#ctx0" brushRef="#br0" timeOffset="-110444.7">9563 13763 15663 0,'-2'-4'688'0,"1"4"144"0,0-2-656 0,-1 2-176 0,2 0 0 0,0-3 0 16,0 3 2544-16,-1 0 464 0,1-1 112 0,-1 1 16 16,1 1 32-16,0 2 16 0,1-3 0 0,-1 2 0 15,1 2-1840-15,1-1-384 0,0 0-64 0,-1 1 0 16,2 0-384-16,-2 1-80 0,0 1-16 0,0-2 0 0,2 2-112 0,-2 0-32 16,0 0 0-16,2 0 0 0,-1 2-96 15,0 0-32-15,0 2 0 0,-1 0 0 0,2 0-144 0,-2 1 0 16,1 0 0-16,0 0 128 0,0-1-128 0,-1-3 0 15,1 0 0-15,0-2 0 0,1-1 0 0,0-2 0 16,2-2-128-16,-5 0 128 0,0 0-192 16,0 0 48-16,0 0 0 0,0 0 0 0,0 0-48 0,41-37 0 15,-41 37 0-15,0 0 0 0,0 0 192 0,0 0-192 16,27-51 192-16,-27 51-192 0,0 0 192 0,0 0 0 16,0 0-144-16,0 0 144 0,0 0 0 0,0 0 0 15,0 0 0-15,0 0 0 0,0 0 0 0,0 0 0 16,0 0 0-16,0 0 0 0,0 0 0 0,11 10 0 0,-8 3 0 15,-2-1 0-15,3 0 0 0,0-2 0 0,0 3 0 0,0-1 128 16,2-2-128-16,-1 0 0 0,1-4 0 16,1 3 0-16,0-5 0 0,-3 1 0 0,-1-3 0 15,1 0 0-15,1-2 0 0,-5 0 0 0,0 0 0 0,0 0 0 16,0 0 0-16,0 0 0 0,48-44 0 0,-48 44 0 16,0 0 0-16,0 0 0 0,25-47 0 0,-25 47 0 15,0 0 0-15,0 0 0 0,0 0 0 0,8-51 0 16,-8 51 0-16,0 0 0 0,0 0 0 0,0 0-176 15,-10-31 176-15,7 25 0 0,-1 1 0 0,1-1 0 16,-1-3 0-16,4 9 0 0,-7-20 0 0,7 20 0 16,0 0 0-16,-8-34 0 0,8 34 0 0,0 0 0 15,-4-35-144-15,4 35 144 0,0 0-160 0,0 0 160 16,0 0-352-16,-3-38 32 0,2 35 0 0,1 1 0 16,0 2-528-16,0 2-112 0,0 1 0 15,0 3-16400-15</inkml:trace>
  <inkml:trace contextRef="#ctx0" brushRef="#br0" timeOffset="-109218.17">10522 13912 9215 0,'-1'3'816'0,"1"-3"-656"0,1 0-160 0,-1 0 0 16,1 0 2368-16,-1 0 448 0,1 3 96 0,2-3 16 16,0 1 864-16,2-1 176 0,0-1 48 0,-5 1 0 15,0 0-1760-15,0 0-336 0,0 0-80 0,19-57-16 16,-19 57-1072-16,2-45-224 0,-2 45-32 0,-2-53-16 16,-2 25-96-16,0-4-32 0,0-2 0 0,-1 2 0 15,-2-3-32-15,-1 0 0 0,-2-5 0 0,-1 2 0 16,0 2-160-16,-1 5-32 0,0 2-128 0,1 7 192 15,1 4-64-15,3 2-128 0,-1 1 176 0,3 4-176 0,2 2 304 0,0 3-48 16,2-2-16-16,1 3 0 0,1 4-64 0,2-1-16 16,-1-1 0-16,3 3 0 0,0 3-16 0,2-1 0 15,3-1 0-15,1 6 0 0,2 1-144 0,-1-2 192 16,2 4-192-16,1 0 192 0,-2 3-192 0,2-1 0 16,-1 4 0-16,0-2 0 0,-1 0 0 0,-1-1 0 15,-1-1 0-15,-2-2 0 0,0 2-320 0,-3-2 64 16,-1-1 16-16,-4 2 0 0,0 0-96 0,-2 0-32 15,0 0 0-15,-2-1 0 0,1 0 48 0,-2-4 16 0,0 1 0 16,-1-1 0-16,-2 0 112 0,-4-2 0 16,0 2 16-16,-3 0 0 0,2-3 176 0,-1 1 0 0,0 1 0 0,-1 2 0 15,1-4 0-15,0 3 0 0,1 1 0 0,2-4 0 16,1 4 0-16,2-4 144 0,3 2-144 0,2-4 0 16,3 4 256-16,1-5-64 0,5 4-16 0,0-4 0 15,2 1 80-15,-9-1 32 0,0 0 0 0,37 3 0 16,-37-3 32-16,0 0 16 0,46 6 0 0,-46-6 0 15,33 6-80-15,-33-6-32 0,32 13 0 0,-17-7 0 16,0 0-224-16,-2 1 0 0,1 2 128 0,-2-2-128 16,1 2 0-16,-3 0 0 0,0-2 0 0,-2 2 0 0,0 1 0 0,-2-3-128 15,-1 2 128-15,-2-1-160 0,0 2-160 0,-4 0-48 16,-1 3 0-16,-3-1 0 16,-1 0 144-16,-1-2 32 0,-2 3 0 0,-2-4 0 15,0 4 192-15,-3-3 0 0,0 0-160 0,0-2 160 0,2-2 0 16,-3 1 0-16,-1-4 0 0,-2 0 0 0,2 1 0 0,0-7 0 15,1 2 0-15,3-2 0 0,1 0 0 0,2-4 0 16,2 1 0-16,3 0 0 0,2-4 0 0,2 4 0 16,0 6 0-16,0 0 0 0,0 0 0 0,0 0 0 15,0 0 0-15,0 0 0 0,0 0 0 0,0 0 0 16,49-15-192-16,-49 15 192 16,0 0-672-16,41 6-16 0,-41-6 0 0,0 0 0 15,53-3-736-15,-53 3-160 0</inkml:trace>
  <inkml:trace contextRef="#ctx0" brushRef="#br0" timeOffset="-108812.48">10893 13818 15663 0,'-4'-4'1392'0,"0"1"-1120"0,6 3-272 0,-2 0 0 16,0 0 2992-16,-2-1 528 0,0 1 128 0,-2-5 0 15,0 4-592-15,2-4-128 0,2 4-32 0,2-3 0 16,2 3-1792-16,-4 1-352 0,0 0-80 0,0 0-16 15,0 0-304-15,0 0-64 0,0 0-16 0,52-16 0 16,-52 16-80-16,0 0-32 0,0 0 0 0,0 0 0 16,0 0-160-16,43-36 0 0,-43 36 0 0,0 0 0 0,0 0 0 0,0 0 0 15,0 0 0-15,0 0 0 0,7-47 0 0,-10 43 0 16,-1-1 0-16,-1 2 0 16,0 1 0-16,-1 0 0 0,0-1 0 0,0 2 0 15,0 1 0-15,-2 0-144 0,1 1 144 0,-3 2 0 16,0-3 0-16,-1 2 0 0,1 2 0 0,0 0 0 0,2 2 0 15,-1-2 0-15,2 1 0 0,-1 1 0 0,4 1 0 16,1-1 0-16,0 1 0 0,3-1 144 0,0 1-144 0,3 2 192 16,-1-1-192-16,2 0 192 0,1 2-192 0,1 1 192 15,0 0-192-15,0 1 192 0,1 0-192 0,1 1 160 16,2-1-160-16,1 1 160 0,2-3-160 0,-1 2 0 16,-1 0 0-16,1-2 128 0,1 0-128 0,-2 0-144 15,0-1 144-15,-1-5-208 16,1 2-496-16,-2-4-80 0,1-2-32 0,-10 0-17872 15</inkml:trace>
  <inkml:trace contextRef="#ctx0" brushRef="#br0" timeOffset="-108476.39">11112 13779 16575 0,'0'9'736'0,"0"-5"160"0,0-2-720 0,0 2-176 0,0-3 0 0,0 1 0 16,0 1 2976-16,1 3 560 0,0 0 112 0,0 5 32 15,1 2-912-15,-1-2-176 0,0-1-32 0,0 0-16 16,1-2-1568-16,0 2-304 0,0-4-64 0,2 2-16 16,1 1-336-16,0-3-80 0,0 0-16 0,1-2 0 15,-1-1-160-15,0 1 128 0,-1-1-128 0,-2-3 128 16,1 0-128-16,-2-3 0 0,0-1 0 0,-2-3 0 16,1 7 0-16,0 0 0 0,-7-35 0 0,7 35 0 15,-10-37-256-15,4 17 64 0,-2 2 0 0,2-2 16 16,0 3 176-16,6 17 0 0,-9-32 0 0,9 32 0 15,-6-23 0-15,6 23 256 0,0 0-64 0,0 0-16 0,0 0 48 0,0 0 16 16,0 0 0-16,5-44 0 0,-5 44-48 0,0 0 0 16,0 0 0-16,0 0 0 0,0 0-192 0,0 0 176 15,0 0-176-15,42-6 160 0,-35 8-160 0,1-2 0 16,-1 4 0-16,1 2-176 16,-1-2-368-16,0 2-80 0,2 3-16 0</inkml:trace>
  <inkml:trace contextRef="#ctx0" brushRef="#br0" timeOffset="-107748.5">11399 13712 8287 0,'-2'8'736'0,"1"-3"-592"0,1-1-144 0,1-2 0 0,-1-1 1200 0,2 2 208 15,0-1 32-15,0 2 16 0,5 6 2256 0,0-2 448 0,2 6 80 0,-1-5 32 16,0 2-1328-16,-2-3-256 16,0 1-48-16,-1-1-16 0,-1-2-1504 0,-2 0-304 0,2 0-64 0,-3 0-16 15,0 2-432-15,-1 0-96 0,-2-1-16 0,0-1 0 16,-2 0-192-16,0-2 128 16,-1 2-128-16,0-2 0 0,0 0 128 0,-1 0-128 15,1-1 0-15,0-2 0 0,1 1 0 0,2-2 0 0,1 0 0 0,1-2 0 16,1 1 0-16,0-2 0 0,-1 3 0 15,0 0 0-15,0 0 0 0,0 0 0 0,35-48 0 0,-35 48 0 16,0 0 0-16,35-43 0 0,-35 43-128 0,0 0 128 16,34-47 0-16,-34 47 0 0,0 0 0 0,0 0 0 15,37-39 0-15,-37 39 0 0,0 0 0 0,0 0 0 16,0 0 0-16,0 0 0 0,0 0 0 0,0 0 0 16,31 3 0-16,-30 3 224 0,2 4-32 0,-3 0-16 15,1 2-16-15,-1 1 0 0,1 3 0 0,-1-3 0 16,-1 3-160-16,1-1 160 0,1 0-160 0,-1 1 160 15,0 0-160-15,2 0 160 0,-1 0-160 0,0-3 160 0,3-5-160 16,-2 2 0-16,3-4 144 0,-1-2-144 0,2-1 0 0,-1-2 0 16,1 1 0-16,-6-2-192 15,0 0-384 1,0 0-96-16,0 0-16 0,0 0-17904 0</inkml:trace>
  <inkml:trace contextRef="#ctx0" brushRef="#br0" timeOffset="-107295.58">11793 13808 5519 0,'-1'0'240'0,"1"0"64"0,-1 2-304 0,1-2 0 15,0 0 0-15,0 0 0 0,-2 1 2208 0,2-1 384 16,-1 3 80-16,0-3 16 0,0 2-160 0,-1 0-32 0,1 0 0 0,0-1 0 16,1 2-1280-16,-1-1-256 15,-2 2-48-15,2-2-16 0,0 2 144 0,-2-1 32 0,2 0 0 0,-2 0 0 16,1 0 784-16,0 1 144 0,-1 0 48 0,1 1 0 15,-1-1-960-15,1-1-192 0,0 2-48 0,0-1 0 16,1 2-336-16,-1 4-80 0,1-1-16 0,1-2 0 16,0 2-128-16,0 1-32 0,1 0 0 0,2-2 0 15,-1 2-112-15,2 0-16 0,2-4-128 0,2 0 192 16,0 0-192-16,2-2 0 0,0-1 0 0,-10-3 0 16,0 0 0-16,0 0 0 0,43-19 0 0,-43 19 0 15,0 0-240-15,0 0 16 0,40-41 0 0,-40 41 0 16,0 0-96-16,0 0-32 0,26-50 0 0,-26 50 0 15,0 0-16-15,0 0 0 0,5-45 0 0,-8 33 0 0,0 4 112 0,-1 0 32 16,-2 1 0-16,-2 4 0 16,2-2 224-16,-2 4 0 0,-1 1 0 0,0-3 160 0,-1 2 160 0,2 1 16 15,-2 0 16-15,1 0 0 0,1 0-32 0,-1 0-16 16,1 4 0-16,1-4 0 0,2 2-80 0,1-1-16 16,2 2 0-16,2-3 0 0,2 0-208 0,1 0 144 15,-3 0-144-15,0 0 128 0,0 0-288 0,0 0-64 16,0 0-16-16,0 0 0 15,48-19-640-15,-48 19-128 0,0 0-16 0,35 3-17024 16</inkml:trace>
  <inkml:trace contextRef="#ctx0" brushRef="#br0" timeOffset="-106878.05">12011 13839 13823 0,'-2'1'1216'0,"1"-1"-960"15,0 2-256-15,0-2 0 0,1 3 3728 0,-2-2 704 0,0 1 144 0,-2 2 32 16,-1 2-1408-16,0 3-256 0,0-3-64 0,2-1-16 15,0 1-1968-15,1-1-384 0,1 1-64 0,1-2-32 16,0 2-240-16,1 1-48 0,2-4-128 0,0 1 192 16,1 1-192-16,-1-1 0 0,1-1 0 0,2 0 0 15,0-1 0-15,2-2 0 0,-1 2 0 0,1-4 0 16,-8 2 0-16,0 0 0 0,0 0 0 0,0 0 0 16,0 0 0-16,48-18 0 0,-48 18 0 0,0 0 0 15,0 0 0-15,0 0 0 0,0 0 0 0,0 0 0 16,0 0 0-16,0 0 0 0,38-41 0 0,-37 35 0 15,-1 2 0-15,0-2-128 0,-1 3 128 0,0 0 0 16,1-2 0-16,-2 0 0 0,0 2 0 0,1 1 0 16,0 1 192-16,0 1 0 0,-1-3 0 0,1 3 0 15,1 3 0-15,0-3 0 0,0 3 0 0,0-3 0 0,3 0-32 16,-2 3-16-16,0-2 0 0,2 3 0 0,-2 1-144 0,1 1 160 16,1 0-160-16,-2 1 160 0,1 2-160 0,0 1 0 15,0-1 144-15,-1 1-144 0,2-1 0 0,-1 0 0 16,1 1 0-16,1-4 128 0,-2 2-128 15,0-2 0-15,2 2 0 0,0-1 0 0,-2-1 0 0,2-3-208 16,-1 0 80-16,0 1 128 16,0-4-640-16,-1 0-16 0,2 0 0 0,-2-4-12128 15,1 1-2416-15</inkml:trace>
  <inkml:trace contextRef="#ctx0" brushRef="#br0" timeOffset="-106544.99">12179 13429 2751 0,'-3'-1'256'0,"2"1"-256"0,0-2 0 0,0 2 0 0,1 0 3968 0,0 0 768 16,0 2 128-16,-2-2 48 15,1 4 112-15,0 2 32 0,0 0 0 0,-1 4 0 16,2 2-3168-16,2 1-624 0,-1 0-128 0,0 2-32 15,4 1-352-15,0 0-80 0,0 3-16 0,0-3 0 16,1 2-208-16,0-1-32 0,0 1-16 0,2-2 0 16,-2 3-240-16,0-1-160 0,2 2 192 0,-2 2-192 15,1 1 0-15,-1 1 0 0,1 2 0 0,-4-1 0 16,2 0 0-16,-2 1 0 0,0-4 0 0,0 0 0 0,-2-2 0 0,2-1 0 16,-2-1 0-16,0-2 0 0,0-1-256 0,1-5 32 15,-1-3 16-15,0-2 0 16,0-3-304-16,1-4-48 0,-2 2-16 0,0 0 0 15,0 0-416-15,0 0-96 0,14-50 0 0,-14 50-11200 0,0 0-2240 16</inkml:trace>
  <inkml:trace contextRef="#ctx0" brushRef="#br0" timeOffset="-106333.09">12413 13827 14735 0,'1'7'1312'0,"0"-2"-1056"0,0 1-256 0,-1-5 0 15,1 3 3296-15,-1 1 608 0,2 5 112 0,0 4 16 16,1 6-960-16,-1 2-192 0,1 3-32 16,0-5-16-16,-1-2-1904 0,0-1-384 0,0-3-80 0,1-4-16 15,-1 0-448-15,0-4 0 0,0-2 0 0,1-4 0 16,-1-4-960-16,-2 4-192 0</inkml:trace>
  <inkml:trace contextRef="#ctx0" brushRef="#br0" timeOffset="-106188.02">12408 13617 17503 0,'-4'4'1552'0,"1"-4"-1232"0,2 2-320 0,0-2 0 0,1 2 3536 0,0 0 656 16,0-2 128-16,0 4 32 0,0-2-1536 0,1 2-320 16,0 2-48-16,1-3-16 0,0-3-1680 0,2 0-352 15,0 0-64-15,-4 0-16 16,0 0-656-16,0 0-144 0,0 0-32 0,0 0-11936 15,48-47-2400-15</inkml:trace>
  <inkml:trace contextRef="#ctx0" brushRef="#br0" timeOffset="-105509.97">12898 13767 18431 0,'-1'-1'1632'0,"0"1"-1312"16,1 0-320-16,0 0 0 0,0 0 2368 0,0 0 384 15,1 1 96-15,-1 3 16 0,3 1 112 0,0 4 32 16,2 0 0-16,0 5 0 0,3-1-1728 0,-1 5-352 16,1-2-64-16,-2 0-16 0,0 0-288 0,0 0-64 15,0 0-16-15,0-1 0 0,1 1-288 0,-4-3-64 16,2 2-128-16,-1-2 192 0,-2-3-192 0,1-1 0 0,-2 0 0 0,-1-3 0 15,1 0 0-15,-2-2 0 0,2-4 0 16,-1-2 0-16,3-2-192 0,-1-2 64 0,-2 6 128 0,0 0-208 16,0 0 16-16,16-53 16 0,-16 53 0 0,0 0 0 15,26-62 176-15,-26 62-208 0,0 0 80 0,35-62 128 16,-35 62-144-16,0 0 144 0,38-48 0 0,-38 48 0 16,0 0 0-16,0 0 0 0,44-47 0 0,-44 47 0 15,0 0 0-15,0 0 144 0,0 0-16 0,0 0 0 16,0 0-128-16,47-14 192 0,-44 15-192 0,0 2 192 0,-1-2-192 0,0 2 0 15,-1-1 0-15,-1-1 0 32,1 2-336-32,-1 0-112 0,1 2 0 0,-1-1-18608 0</inkml:trace>
  <inkml:trace contextRef="#ctx0" brushRef="#br0" timeOffset="-105128.47">13361 13861 8287 0,'-4'12'736'0,"1"-7"-592"15,-1 0-144-15,0-1 0 0,3-2 4128 0,-2 0 800 16,1 0 144-16,-3 2 48 0,-2 2-1280 0,-3 3-240 16,-1-2-48-16,-2 2-16 0,2-3-2368 0,1 0-464 15,1 0-112-15,1-2-16 0,2-2-352 0,1 2-80 16,-1 0-16-16,-2 2 0 0,3-2-128 0,0 1 0 16,3 1 144-16,0-3-144 0,2 4 0 0,0-4 0 15,3 1 0-15,-1-1 0 0,2 0 0 0,2 0-160 16,1-3 160-16,0 0-208 0,-7 0 32 0,0 0 16 15,0 0 0-15,0 0 0 0,44-13 160 0,-44 13 0 16,0 0 0-16,0 0-128 0,0 0 128 0,36-42 0 0,-36 42 0 0,0 0-128 16,0 0 128-16,15-47 0 15,-15 47 0-15,0 0-128 0,0 0 128 0,0 0 0 0,4-44 0 0,-5 39 0 16,-1 1 0-16,1 4 176 0,-1 3-48 0,0 0 0 16,0 4 112-16,1-1 16 0,-1 0 0 0,2 1 0 15,0 2-80-15,0 1-16 0,0 2 0 16,3 1 0-16,-2 0-160 0,0 2 0 0,3-3 144 0,-1 4-144 15,2-3 0-15,0-1 0 0,-1-2 0 0,1-2 128 16,2 0-128-16,-1-2-128 0,1-3 128 0,1-2-192 16,-2 2-512-16,-6-3-96 15,0 0-32-15,0 0-17280 0</inkml:trace>
  <inkml:trace contextRef="#ctx0" brushRef="#br0" timeOffset="-104828.65">13487 13845 18431 0,'-1'10'816'0,"0"-7"160"0,1 4-784 0,0-4-192 16,0 2 0-16,0-1 0 0,0-2 3776 0,0 6 704 16,0 4 128-16,1 2 48 0,0 3-2624 0,0-1-528 15,1 0-96-15,0-3-32 0,-1-1-752 0,2-5-160 16,-1 2-16-16,-1-5-16 0,2-1-304 0,-3 0-128 16,1-1 0-16,0-4 128 0,1 2-128 0,-1-4 0 0,-1-1 0 0,1-1 128 15,-1-1-128-15,0 0 0 16,0-2 144-16,0 9-144 0,0 0 0 0,0 0 0 15,4-54 0-15,-4 54 128 0,0 0-128 0,2-43 0 16,-2 43 0-16,0 0 0 0,0 0 128 0,0 0-128 16,14-48 128-16,-14 48-128 0,0 0 144 0,0 0-144 0,0 0 192 15,0 0-192-15,0 0 208 0,0 0-64 0,0 0-16 0,37 0 0 16,-31 6-128-16,-1 0 0 0,1 2 0 0,-1-2 128 16,4 3-352-16,-3-6-80 0,1 3-16 0,0-1-12352 15,0 3-2464-15</inkml:trace>
  <inkml:trace contextRef="#ctx0" brushRef="#br0" timeOffset="-104605.39">13718 13947 28559 0,'0'5'1264'0,"-1"-3"272"15,1 0-1232-15,0 1-304 0,0 0 0 0,0-3 0 0,0 1 1888 0,1 4 320 16,1 2 64-16,-1 2 16 0,1 4-896 0,1-3-176 15,0 0-48-15,0-2 0 0,1 2-768 0,-1-4-144 16,0 2-48-16,-1-2 0 0,1-1-208 0,-1-1 0 16,-1-1 0-16,2-3 0 15,-2-1-832-15,0-4-96 0,-1 5-32 0,0 0-16576 16</inkml:trace>
  <inkml:trace contextRef="#ctx0" brushRef="#br0" timeOffset="-104443.89">13715 13769 8287 0,'0'0'736'0,"0"-2"-592"0,0 2-144 0,0 0 0 15,0 0 3408-15,1 0 656 0,0 2 128 0,0-2 32 16,2 4-576-16,0 0-96 0,1 2-32 0,1-1 0 16,-1 1-2240-16,1-1-448 0,0 0-80 0,1-1-32 31,3-2-1008-31,-2-2-208 0,2 1-32 0</inkml:trace>
  <inkml:trace contextRef="#ctx0" brushRef="#br0" timeOffset="-103978.83">14036 13992 15663 0,'-2'-1'1392'16,"-1"-2"-1120"-16,2 2-272 0,0 1 0 0,-1-3 2432 0,1 3 448 15,0-3 64-15,-3 0 32 0,1 0-480 0,-1-4-80 16,1 2-32-16,2 2 0 0,0-1-912 0,1 0-192 16,-1 2-48-16,-1 2 0 0,0-3-400 0,-1 2-64 15,0 1-32-15,-1 0 0 0,0 0-128 0,-1 0-32 16,-1 1 0-16,0 2 0 0,1-1-240 0,-1 2-48 0,1 2-16 0,-1 0 0 16,2 1-272-16,0 0 160 15,1 2-160-15,0 1 128 0,2-2-128 0,1 3 0 16,1 0-192-16,0 2 192 15,2-3-448-15,1-4 16 0,1 1 16 0,-1 0 0 0,3-1 32 0,-1-4 16 16,1-1 0-16,2-1 0 0,-3-1 112 0,2-1 32 16,-8 2 0-16,0 0 0 0,0 0 96 0,0 0 128 0,0 0-208 0,0 0 80 15,43-47 128-15,-43 47-192 0,0 0 192 0,0 0-192 16,0 0 192-16,5-51 0 0,-6 41 0 0,1 10 0 16,0 0 0-16,0 0 256 0,0 0-48 0,0 0 0 15,0 0 48-15,0 0 0 0,0 0 0 0,0 0 0 16,0 0-64-16,0 0-16 0,0 0 0 0,0 0 0 15,0 0-48-15,0 0-128 0,0 0 192 0,17 4-64 16,-15 7-128-16,2-1 0 0,1 2 144 0,-1-2-144 16,1 2 0-16,-2-2 0 0,2 0 0 0,-1-1 0 15,1-2-224-15,-1 0-16 0,1-4 0 0,0 0 0 16,-1-3-240 0,1-3-48-16,0 2-16 0,-1-3-11712 0,0-1-2336 0</inkml:trace>
  <inkml:trace contextRef="#ctx0" brushRef="#br0" timeOffset="-103444.06">14121 13560 21183 0,'-1'0'944'0,"1"-2"192"0,0 2-912 0,0 0-224 16,0 0 0-16,0 0 0 0,0 2 2688 0,1-2 480 15,2 4 96-15,1-1 32 0,-1 1-800 0,2 1-144 0,0 3-48 0,-1 0 0 16,1 0-1264-16,0 3-256 15,0 1-48-15,0 2-16 0,1 1-240 0,-1 1-48 16,0 1-16-16,1 2 0 0,-1 2-272 0,0 1-144 16,1 4 160-16,1 0-160 0,0 1 0 0,-1-1 0 15,0 1 0-15,-2 1 0 0,1 0-256 0,-2-3-80 16,2-3-32-16,-2-3 0 16,-1-5-48-16,2-4-16 0,0-4 0 0,-1 1 0 0,1-7 240 0,0 0 64 0,-4 0 0 0,0 0 0 15,0 0-80-15,0 0-16 0,18-47 0 0,-18 47 0 16,0 0 224-16,0 0 0 0,18-57-160 0,-18 57 160 15,0 0 0-15,0 0 0 0,0 0 192 0,0 0-64 16,27-51 96-16,-27 51 16 0,0 0 0 0,0 0 0 0,0 0-48 16,0 0 0-16,0 0 0 0,32-4 0 15,-27 8-192-15,0 2 176 0,0 0-176 0,0 2 160 16,1 1-160-16,-1-3 0 0,-1 4 0 0,-1-2 0 0,1 2 0 0,0 0-224 16,-1 2 80-16,0 1 16 0,-1 0-16 0,1 2 0 15,-3-1 0-15,0 1 0 0,0-4 144 0,-3 0 0 16,2-1 0-16,-3-4 0 0,2-2 0 15,-3-1 0-15,1 0 0 0,-1-3 128 16,-2-4-128-16,-3 2 192 0,1-2-64 0,1 0 0 0,-3-2 0 16,1 0 16-16,0 0 0 0,-1 0 0 0,1-1-144 0,1 1 160 15,2 0-160-15,-1 2 160 0,3 2-160 0,2-1 0 16,0 2 0-16,2 1 0 0,1 0 0 0,0 0 0 16,2 0 0-16,1-2 0 15,1 2-512-15,2-2-16 0,-6 2-16 0,0 0 0 16,0 0-864-16,0 0-192 0</inkml:trace>
  <inkml:trace contextRef="#ctx0" brushRef="#br0" timeOffset="-103145.37">14559 13517 23951 0,'-7'-4'1056'0,"3"2"224"0,0 1-1024 0,1-2-256 0,0 3 0 0,1 0 0 15,-2 0 2400-15,-2 0 416 0,-2 0 96 0,-2 3 16 16,3 0-816-16,1 4-176 0,1-1-16 0,4 4-16 16,1 0-960-16,2 2-192 0,2 1-48 0,0 2 0 15,2 1-144-15,-1-1-48 0,2 1 0 0,-1 0 0 16,3 0-256-16,-2 4-64 0,1 4-16 0,0-1 0 16,0 2-176-16,1 1 0 0,-2 2 0 0,0 3 0 15,0-2 0-15,-1-1-192 0,0 3 64 0,-1-1 128 16,0 1-544-16,-1-5 16 0,-3 1 0 15,-1 1 0-15,-1-4 16 0,-2-2 16 16,-1-3 0-16,2-5 0 0,1-2-48 0,-1-6-16 0,1-1 0 0,1-5-11600 16,1 0-2336-16</inkml:trace>
  <inkml:trace contextRef="#ctx0" brushRef="#br0" timeOffset="-102710.79">14734 13947 16575 0,'-2'7'736'0,"2"-2"160"0,0-2-720 0,2 1-176 16,-1-2 0-16,0-2 0 0,0 4 2688 0,2-1 512 15,0 0 112-15,4 3 16 0,1 1-320 0,1-1-64 0,1-2-16 0,0-4 0 16,-2 2-1872-16,1-2-368 0,-9 0-80 0,0 0-16 16,0 0-400-16,41-15-64 0,-41 15-128 0,0 0 176 15,0 0-48-15,47-42 0 0,-47 42 0 0,0 0 0 16,0 0-128-16,34-43 192 15,-34 43-192-15,0 0 192 0,0 0-192 0,31-53 0 0,-31 53 0 0,0 0 0 16,0 0 0-16,0 0 0 0,0 0 0 0,0 0 0 16,0 0 0-16,0 0 0 0,-8-42-144 0,-1 42 144 15,0 0 0-15,-1-4 0 0,1 4 0 0,-4 0 0 16,1 0 208-16,-1 0 0 0,1 1 0 0,1 2 0 16,1 3 32-16,0 0 0 0,2 1 0 0,-1 5 0 15,1 1 64-15,2 6 16 0,1-1 0 0,2 5 0 16,1 0 80-16,2 1 32 0,2 1 0 0,1 1 0 0,2 2-176 0,1-5-16 15,2 2-16-15,-1-3 0 0,1-7-224 0,0-1 176 16,4-5-176-16,-1 0 160 0,1-3-160 0,0-2 0 16,1-1 0-16,0-3 0 0,-13 0 0 0,0 0-192 15,49-19 64-15,-49 19 128 16,0 0-832-16,53-28-64 16,-53 28 0-16,0 0 0 0,55-31-416 0,-55 31-96 0</inkml:trace>
  <inkml:trace contextRef="#ctx0" brushRef="#br0" timeOffset="-101056.47">2749 15483 23039 0,'2'-6'2048'0,"-2"6"-1648"16,0 0-400-16,0 0 0 0,0 0 2048 0,0 0 320 15,0 0 64-15,39-57 0 0,-39 57 0 0,39-58 0 16,-39 58 0-16,51-75 0 0,-51 75-1392 0,51-70-272 15,-51 70-64-15,47-66-16 0,-47 66-176 0,42-60-48 16,-42 60 0-16,37-57 0 0,-37 57-272 0,29-53-48 16,-29 53-16-16,23-46 0 0,-23 46-128 0,0 0 0 15,22-56 0-15,-22 56 0 0,0 0 0 0,0 0 0 16,12-50 0-16,-12 50 0 0,0 0-128 0,-2-35-16 16,2 35 0-16,-6-16 0 15,1 10-352-15,-3 3-64 0,1-1-16 0,-3 1 0 16,0 3-304-16,-2 0-64 0,-1 3-16 0,-1 1-16992 0</inkml:trace>
  <inkml:trace contextRef="#ctx0" brushRef="#br0" timeOffset="-100792">2766 14848 4607 0,'-1'16'400'0,"2"-8"-400"0,2 2 0 0,-1-4 0 15,2-2 4160-15,-2-1 736 0,2 3 160 0,1-2 16 16,7 9-640-16,4 8-128 0,4 4-16 0,0 3-16 16,0-2-2544-16,-2 3-512 0,-2-3-112 0,0 1-16 0,-2-1-480 15,-2-1-96-15,0 3-32 0,-4-2 0 0,2 2-112 0,-2 1-32 16,-2-3 0-16,0-1 0 0,-1-3-208 0,0-1-128 16,-2-4 128-16,1-1-128 0,0-1 0 0,0-3 0 15,-2-2 0-15,2-3 0 0,1-1 0 16,-2-4 0-16,2-1 0 0,0-2 0 15,-5 1-512-15,0 0-64 0,0 0 0 0,0 0-18960 16</inkml:trace>
  <inkml:trace contextRef="#ctx0" brushRef="#br0" timeOffset="-100520.47">3219 15050 17503 0,'-4'5'1552'0,"0"-1"-1232"0,3-4-320 0,1 0 0 16,3 0 2624-16,-3-2 448 0,0 2 112 0,-2 0 16 0,2-2-512 0,2 0-112 15,-2 2-16-15,0 0 0 0,0 0-1312 16,0 0-272-16,0 0-48 0,44-38-16 16,-44 38-272-16,0 0-64 0,0 0-16 0,0 0 0 15,46-12-80-15,-39 12-16 0,1 0 0 0,-1 3 0 16,-1-1-288-16,2-2-176 0,-2 4 192 0,-1-1-192 15,0-2 0-15,-2 1 0 0,1 1 0 0,-1 0 0 16,-1-1-496 0,-1 3-96-16,1-4-32 0,-4 4-18960 0</inkml:trace>
  <inkml:trace contextRef="#ctx0" brushRef="#br0" timeOffset="-100281.14">3220 15152 8287 0,'2'5'736'0,"1"-4"-592"0,1 2-144 0,-2-1 0 16,1-2 2752-16,-2 0 512 15,3 0 96-15,-1 1 32 0,6 2 1136 0,-9-3 224 16,28 0 48-16,-28 0 16 0,32 0-2960 0,-32 0-608 16,0 0-112-16,40-4-32 0,-40 4-608 0,0 0-128 15,0 0-32-15,37-5 0 0,-29 5-208 0,-2 0-128 16,-1-1 160-16,0 1-160 0,0-3 0 0,-2 3 0 0,1 0 0 15,-2-2 0 1,1 1-608-16,-2 1-64 0,2-3-16 0,-1 1-17808 0</inkml:trace>
  <inkml:trace contextRef="#ctx0" brushRef="#br0" timeOffset="-98262.16">3940 14833 2751 0,'0'2'256'0,"-2"1"-256"16,2-3 0-16,0 0 0 0,0 0 1008 0,-1 0 144 16,1 1 48-16,-1 1 0 0,1 1 368 0,0-2 80 15,2 2 16-15,0-3 0 0,0-3 160 0,1 2 32 16,-2 1 16-16,1-3 0 0,0 3 560 0,0 0 96 16,-1 0 32-16,0 0 0 0,1 0-16 0,-1 3 0 15,-1 1 0-15,1 2 0 0,0 0-1168 0,-1 4-224 16,0 0-64-16,0 2 0 0,-1 3-384 0,0 1-96 15,0 0-16-15,-1-2 0 0,2-2-64 0,-1 3-16 16,0-3 0-16,1 4 0 0,-1 7-256 0,1-1-64 16,-1-4-16-16,-1 0 0 0,1 0-176 0,0 3 0 0,0-3 0 0,-1 3 0 15,0-3 0-15,-1 2 0 0,1 0 0 0,-1 1 0 16,0 1 0-16,-1 0 0 0,2-3 0 16,-1-1 0-16,1-1 0 0,-1-5 0 0,2-1 0 0,1-2 0 15,0-3 0-15,0 0 0 0,2-3 0 0,1-3 0 16,-1-2 0-16,2-1 0 0,-1-1 0 0,-3 4 0 15,0 0-256-15,0 0 0 0,0 0 16 0,16-53 0 16,-16 53-272-16,0 0-64 16,8-45-16-16,-8 45 0 0,0 0-192 15,6-44-48-15,-6 44 0 0</inkml:trace>
  <inkml:trace contextRef="#ctx0" brushRef="#br0" timeOffset="-97211.54">4815 15142 14735 0,'-1'2'1312'16,"0"0"-1056"-16,-1-2-256 0,2 2 0 0,0-2 1840 0,0 3 304 15,0 0 64-15,-1 4 16 0,0 0 912 0,0 8 176 16,-1-2 32-16,2 2 16 0,-1 4-1472 0,1-3-288 0,0 2-64 0,0 2-16 16,0-1-960-16,0-3-192 15,1-4-48-15,1 1 0 0,0-6-320 0,-1-1 144 16,2-1-144-16,-2-1 0 0,-1-3-160 0,1 1-144 16,1-2-16-16,-2-3-11824 0,0-3-2352 0</inkml:trace>
  <inkml:trace contextRef="#ctx0" brushRef="#br0" timeOffset="-97027.22">4724 14958 14735 0,'-4'3'1312'0,"3"0"-1056"0,-1-3-256 0,2 1 0 16,0 2 2048-16,2-3 336 0,-1 2 80 0,1 3 16 15,2 1 832-15,2 5 160 0,2-1 48 0,-1 0 0 16,2-1-2240-16,-1-4-448 0,1 0-96 0,1-2-16 15,1-3-944-15,-11 0-192 0,0 0-32 0,40-3-16 16,-40 3-2064-16,0 0-416 0</inkml:trace>
  <inkml:trace contextRef="#ctx0" brushRef="#br0" timeOffset="-96660.62">5139 15290 15663 0,'-4'13'1392'0,"2"-7"-1120"15,-1-2-272-15,2-2 0 0,1-1 2752 0,-1-1 480 16,1 0 96-16,-2-1 32 0,-1-1-144 0,1-2-16 16,-3-6-16-16,5 10 0 0,-8-28-2112 0,8 28-432 15,-7-44-64-15,7 44-32 0,-9-44-320 0,9 44-64 16,-9-51-16-16,9 51 0 0,-8-51 32 0,8 51 0 16,-11-50 0-16,4 22 0 0,0 2 80 0,-2 4 0 15,1 0 16-15,-1 2 0 0,0 5-48 0,2-1-16 0,1 4 0 0,1 2 0 16,0 0-16-16,2 1-16 0,1 3 0 0,1-4 0 15,1 10-48-15,0 0 0 0,0 0 0 16,0 0 0-16,0 0-128 0,20-49 0 0,-20 49 144 0,0 0-144 16,0 0 128-16,0 0-128 0,48-11 160 0,-37 12-160 15,1 4 176-15,2 0-176 0,-2 0 192 0,2 1-192 16,-2 1 128-16,1 2-128 0,-1 1 0 0,0-1 0 16,1-3 0-16,-1 1 0 0,-1-1 0 0,-1 1 0 15,0-4-416-15,-3 2-32 16,1-1-16-16,-3-3 0 0,-2 4-256 0,0-1-48 0,-1 0-16 0,-2 1 0 15,0-2-768-15,-1-3-160 0,0 3-16 0</inkml:trace>
  <inkml:trace contextRef="#ctx0" brushRef="#br0" timeOffset="-96377.66">4871 15106 12895 0,'3'1'576'0,"0"2"112"16,-1-3-560-16,2 0-128 0,-1 0 0 0,3 0 0 0,0-3 3296 0,-6 3 624 15,0 0 128-15,44-6 32 0,-44 6-560 0,57-12-128 0,-57 12 0 0,58-16-16 16,-58 16-2128-16,47-18-416 15,-47 18-96-15,0 0-16 0,62-21-336 0,-62 21-64 0,0 0 0 0,0 0-16 16,46-10-304-16,-46 10 0 0,10 3 0 0,-6 1 0 16,-2-1-176-16,1 4-144 0,-2-1-16 0,0 0-18640 15</inkml:trace>
  <inkml:trace contextRef="#ctx0" brushRef="#br0" timeOffset="-92772.25">6054 15152 13823 0,'0'0'1216'0,"0"0"-960"15,0 0-256-15,0 0 0 0,0 0 2032 0,0 0 352 16,0 0 80-16,0 0 16 0,0 0 400 0,0 0 96 16,22-52 16-16,-22 52 0 0,0 0-1264 0,0 0-240 15,0 0-48-15,0 0-16 0,0 0-768 0,0 0-144 16,0 0-48-16,0 0 0 0,0 0-256 0,0 0-48 16,0 0-16-16,15 6 0 0,-15 2-144 0,0 1 0 15,1 4 0-15,1-1 0 0,-1 1 0 0,0 0 0 0,3 4 128 0,-2-3-128 16,2 1 0-16,0 1 0 15,2-4 0-15,0-2 0 0,2-2 0 0,-1-3 0 16,-7-5 0-16,0 0 0 0,0 0 0 0,0 0 0 16,0 0-128-16,46-38 128 0,-46 38-320 0,0 0 16 0,0 0 0 15,20-48 0-15,-20 48 160 0,0 0 144 0,0 0-208 0,0 0 80 16,0 0 128-16,6-46 0 0,-8 43 0 0,1 2 0 16,-1 1 0-16,-1 1 144 0,1 1-16 0,-1 2-128 15,1 2 336-15,-1 0-32 0,2 1-16 0,0 2 0 16,1 1-112-16,0 1-32 0,0-1 0 0,2 3 0 15,1-6-144-15,1 3 160 0,2 1-160 0,1-1 160 16,2 0-160-16,0-4 0 0,-1 0 0 0,2-3 128 16,-10-3-128-16,0 0 128 0,0 0-128 0,0 0 128 15,51-18 0-15,-51 18-128 0,0 0 192 0,0 0-64 16,39-42-128-16,-39 42 0 0,0 0 144 0,0 0-144 16,0 0 0-16,31-50 0 0,-31 50 0 0,0 0 128 15,0 0-128-15,0 0 0 0,0 0 0 0,0 0 0 16,0 0 0-16,-7-32 0 0,3 32 0 0,-1 0 0 0,1-3 0 0,1 3-160 15,0 0 160-15,2-4-160 16,0-1-816-16,1 5-176 0,0 0-16 16,0 0-16368-16</inkml:trace>
  <inkml:trace contextRef="#ctx0" brushRef="#br0" timeOffset="-92399.12">6442 15154 23039 0,'-2'9'1024'0,"1"-5"192"0,-1 2-960 0,2-2-256 15,2-4 0-15,-1 2 0 0,0-2 2416 0,2 1 432 16,2 2 96-16,2-1 0 0,2 2-896 0,-9-4-176 16,0 0-32-16,0 0-16 0,42-9-1168 0,-42 9-224 0,0 0-48 0,0 0-16 15,0 0-192-15,0 0-48 16,39-42 0-16,-39 42 0 0,0 0-128 0,0 0 0 16,0 0 0-16,0 0 128 0,4-49-128 0,-6 41 0 15,-2 2 0-15,-1-2 0 0,1 1 0 0,-1 0 0 0,-1 1-176 0,0-4 176 16,-2 4-128-16,1-3 128 0,-3 3-128 0,1-2 128 15,1 3 0-15,-1-1 0 0,3 3 0 0,0 1-128 16,0 0 128-16,1 2 0 0,0 0 0 0,1 0 0 16,2 2 128-16,-2-2 16 0,1 5 0 0,2 0 0 15,0 1 128-15,0 1 32 0,1 2 0 0,1 1 0 16,0 3-48-16,0 0 0 0,2 2 0 0,1 1 0 0,0 3-32 16,1-3-16-16,2 2 0 0,-1-1 0 15,2 1-16-15,1-2 0 0,1-2 0 0,0-2 0 0,1 3 0 0,0-5-16 16,0-3 0-16,-1 2 0 0,1-7-176 0,-11-2 0 15,20 4 0-15,-20-4 0 16,0 0-320-16,0 0-80 0,0 0-32 0,47-26-13008 16,-47 26-2624-16</inkml:trace>
  <inkml:trace contextRef="#ctx0" brushRef="#br0" timeOffset="-91716.31">7192 15142 15663 0,'-1'2'1392'0,"1"0"-1120"16,0-2-272-16,0 0 0 0,0 0 1760 0,0 2 288 15,0-2 64-15,0 3 16 0,0 0 272 0,1 0 48 16,-1 1 16-16,1-2 0 0,0-1-1024 0,0 3-208 15,2 1-32-15,-2-1-16 0,2 2-464 0,-1 0-80 16,1 0-32-16,-2 4 0 0,1-1-288 0,1 2-48 0,-2 1-16 0,0-1 0 16,-1 3-256-16,0-5 0 15,0-2 0-15,-1-1 0 0,1-6 0 0,-1 0 0 16,0-2 0-16,1 2 0 0,0 0 0 0,0 0 0 16,0 0-192-16,1-52 192 0,-1 52 0 0,0 0 0 0,5-53 176 0,-5 53-48 15,0 0 96-15,11-60 32 0,-11 60 0 0,0 0 0 16,16-46 0-16,-16 46 0 0,0 0 0 0,0 0 0 15,30-43 0-15,-30 43 16 0,0 0 0 0,0 0 0 16,0 0-16-16,0 0-16 0,44-16 0 0,-36 16 0 16,-1 3-112-16,0 0 0 0,1 1-128 0,-1 1 192 15,1 2-192-15,-2-3 0 0,0 5 0 0,0-3 0 32,-1 0-336-32,-1 0-64 0,1 0-16 0,0 2-12272 0,0 1-2464 0</inkml:trace>
  <inkml:trace contextRef="#ctx0" brushRef="#br0" timeOffset="-91339.98">7586 15151 8287 0,'-8'6'736'0,"1"0"-592"0,0-2-144 0,2 2 0 0,1-2 4608 0,2-2 896 16,-2 2 192-16,-3 2 16 0,-6 4-2016 0,0 2-416 16,-3 4-80-16,2-3 0 0,3-1-2176 0,4-2-448 15,0-4-64-15,5 0-32 0,1-3-256 0,2 0-48 16,3 1-16-16,1-1 0 0,1-3-160 0,-6 0 0 15,0 0 0-15,0 0 128 0,38-7-128 0,-38 7 0 16,0 0 0-16,0 0 0 0,46-22 0 0,-46 22 0 16,0 0 0-16,0 0 0 0,0 0 0 0,49-33 0 15,-49 33-128-15,0 0 128 0,0 0-208 0,0 0 16 16,0 0 16-16,0 0 0 0,0 0 0 0,0 0 0 16,0 0 0-16,0 0 0 0,18-46 48 0,-23 37 0 0,0 2 0 0,-2-2 0 15,1 3 128-15,-1-4-192 0,-1 2 192 0,0 0-192 16,2 0 192-16,-2 0 0 0,1 2 128 0,-1 0-128 15,3 1 240-15,0 4-32 0,1-3 0 0,-1 4 0 16,1 1 0-16,0 2 0 0,2 0 0 0,-1 3 0 16,2 1-48-16,0-1-16 0,1 1 0 0,0 2 0 0,2 0-144 0,1-5 0 15,0 5 0-15,2-5 0 16,0 1 0-16,3-1-256 0,0-2 48 0,2-2 0 16,-10 0-880-1,0 0-192-15</inkml:trace>
  <inkml:trace contextRef="#ctx0" brushRef="#br0" timeOffset="-91073.4">7753 14775 23951 0,'0'0'1056'0,"0"0"224"0,0 0-1024 0,0 0-256 16,0 0 0-16,0 0 0 0,0 0 2704 0,0 0 496 15,0 0 80-15,0 0 32 0,-2 0-1328 0,2 12-272 16,0 0-48-16,0 4-16 0,1 1-896 0,0 1-176 15,0 2-48-15,1 2 0 0,-1 3 640 0,1 0 128 16,1 3 32-16,-1-1 0 0,1 3-976 0,-1 0-192 16,2 2-32-16,-2-1-128 0,1-7 144 0,-2 5-144 15,3-6 0-15,-2 1 144 0,1-2-144 0,-2-2 0 16,0-2 0-16,1-1 0 16,-1-5-1392-16,-1-5-256 0,1-2-48 0,0-5-16 15,-1 0 32-15,0 0 0 0,0 0 0 0,0 0-15696 0</inkml:trace>
  <inkml:trace contextRef="#ctx0" brushRef="#br0" timeOffset="-90822.13">7867 14793 10127 0,'0'0'448'0,"0"0"96"0,0 0-544 0,0 0 0 0,0 0 0 0,0 0 0 0,0 0 3328 0,0 1 544 16,0 2 112-16,2 7 4032 0,0-4-4016 15,-2 3 0-15,1 1 0 16,1 2-2400-16,0 2-464 0,0 0-112 0,1 4 0 15,0 0 496-15,1 4 96 0,0 3 32 0,-1-3 0 16,2 1-1856-16,-1 1-368 16,0 5-80-16,1-3-16 0,-2 1 672 0,2-1 128 0,0 3 16 0,-1 1 16 0,0-1-160 15,-2-6 0-15,1 2 0 0,-1-6 128 16,1-1-128-16,-1-4 0 0,1-2 0 0,-2-8 0 0,0 0-256 0,0-4-48 16,0-2 0-16,-1 2 0 15,0 0-784-15,0 0-176 0,5-47-16 0,-5 47-17728 16</inkml:trace>
  <inkml:trace contextRef="#ctx0" brushRef="#br0" timeOffset="-89020.58">8719 15053 6447 0,'-4'-4'576'15,"-1"2"-576"-15,3-1 0 0,3 3 0 0,-1-1 1840 0,-1-1 256 16,-2-5 48-16,-2-3 16 0,5 10 480 0,0 0 112 16,-5-43 0-16,5 43 16 0,0 0-336 0,0 0-80 15,31-58-16-15,-31 58 0 0,0 0-528 0,40-38-96 16,-40 38-32-16,0 0 0 0,41-21-784 0,-41 21-176 15,0 0-16-15,31 2-16 0,-20 2-304 0,-1 5-64 16,-2-2-16-16,0 3 0 0,-2 1-176 0,-1-1-128 16,0 2 192-16,0 2-192 0,-2 4 0 0,0 2 0 0,-2 2 0 15,0 1 0-15,-2 0 0 0,-1 3 0 0,-2-1 0 0,-1-3 0 16,0 0 0-16,-4 1-144 16,0-1 144-16,-3 0-192 0,0-3 192 0,0 3 0 15,-2-2-144-15,-1-2 144 0,-1 1 0 0,1-7 0 0,-1-2 0 16,1-6 0-16,2-2-192 0,0-2 192 15,4 0-160-15,0-6 160 0,3 0-144 0,2-4 144 0,4 10-128 0,0 0 128 16,0 0 0-16,7-56 0 0,-7 56 0 0,0 0 0 16,0 0 0-16,33-48 144 0,-33 48-16 0,0 0-128 15,0 0 368-15,48-25-48 0,-48 25 0 0,0 0 0 16,41-3 0-16,-28 3 0 0,0 2 0 0,0-1 0 16,1 2-176-16,-1 3-144 0,1-2 192 0,-3 2-192 15,0 4 944-15,-1 0 80 0,1 1 0 0,-2 1 16 16,-2-1-848-16,0 4-192 0,-3-2 0 0,0-1 0 15,-1-1-1024-15,-1-5-224 0,1-1-32 0,-1-4-16 32,1-1 368-32,-1-3 80 0,2-3 16 0,-4 6-17664 0</inkml:trace>
  <inkml:trace contextRef="#ctx0" brushRef="#br0" timeOffset="-84101.88">9492 15146 8287 0,'-3'2'736'16,"1"1"-592"-16,1 0-144 0,-1-3 0 15,4 0 1408-15,-5 3 240 0,1 1 48 0,-2 2 16 16,0 1 1024-16,2-1 208 0,1-1 32 0,2-1 16 16,1-2-528-16,1-2-96 0,2 0-32 0,0-2 0 0,1 2-704 15,0-3-144-15,1 2-16 0,1 1-16 16,-1-2-688-16,2 2-144 0,-2 2-32 0,2-2 0 0,-2 4-256 16,2 0-48-16,0 2-16 0,-1-4 0 0,2-2-144 0,-10 0-128 15,0 0 192-15,0 0-192 0,40-6 0 0,-40 6 0 16,0 0 0-16,0 0 0 0,0 0 0 0,33-47-224 15,-33 47 64-15,0 0 16 16,0 0-288-16,6-53-48 0,-6 53-16 0,0 0 0 16,-7-32-80-16,2 24 0 0,-1 3-16 0,-2 2 0 15,0 3 416-15,-2 0 176 0,0 2-128 0,-1 2 128 0,0 0 352 16,0 2 160-16,-1 0 16 0,3 0 16 0,1 0-80 0,-1 1-16 16,0 2 0-16,-1 1 0 0,1 0-176 0,2 1-32 15,0 2-16-15,0 0 0 0,2 0 0 0,3 5 0 0,0-2 0 0,2 3 0 16,2-2 32-16,1 4 0 0,1-2 0 15,1-3 0-15,2 0-64 0,3-3-16 0,0-1 0 0,0-2 0 16,1-4-176-16,3-3 0 0,1 0 0 0,-15-3 128 16,33-3-128-16,-33 3 0 0,0 0 0 0,57-18-176 15,-57 18-320 1,0 0-64-16,52-25-16 0,-52 25 0 16,0 0-992-16,44-22-208 0</inkml:trace>
  <inkml:trace contextRef="#ctx0" brushRef="#br0" timeOffset="-83757.99">9795 15154 10127 0,'0'3'896'16,"-2"1"-704"-16,2-2-192 0,0-1 0 0,0-2 3456 0,0 2 672 15,0 5 128-15,0 3 32 0,2 1-512 0,-1 0-112 16,1 0-16-16,1 1 0 16,1-1-2176-16,-1-3-448 0,1 2-96 0,1 1-16 0,-1-2-432 0,-1 0-96 15,1 0 0-15,0 2-16 0,-2-3-144 0,1 1-32 16,-1 0 0-16,1-5 0 0,-2 2-192 0,0 1 0 15,2-2 0-15,-2 0 0 0,1 0 0 0,0-2 0 16,0 1 0-16,1-2 0 0,0 1-160 0,0-4-32 16,0-2 0-16,0 0 0 0,-3 4-64 0,0 0-32 0,0 0 0 0,0 0 0 15,0 0 112-15,30-47 32 0,-30 47 0 16,0 0 0-16,0 0 144 0,16-48 0 16,-16 48 0-16,0 0-128 0,0 0 128 0,0 0 0 15,13-59 0-15,-13 59 0 0,0 0 144 0,0 0-144 0,0 0 192 0,0 0-192 16,0 0 192-16,0 0-192 0,0 0 192 0,0 0-192 15,0 0 128-15,0 0-128 0,0 0 0 0,0 0 0 16,0 0-144-16,0 0-96 0,0 0-16 0,0 0 0 31,0 0-1472-31,0 0-320 0</inkml:trace>
  <inkml:trace contextRef="#ctx0" brushRef="#br0" timeOffset="-83413.75">9990 15277 21183 0,'0'5'944'0,"0"-3"192"0,1 1-912 0,1-3-224 0,-1 1 0 0,0 1 0 16,2-2 2400-16,0 0 432 0,6 0 96 0,1 0 16 0,-10 0-768 0,0 0-160 16,0 0-32-16,46-10 0 0,-46 10-1216 15,0 0-256-15,0 0-64 0,0 0 0 0,40-38-448 0,-40 38 128 16,0 0-128-16,0 0 0 16,0 0 0-16,0 0 0 0,9-53 0 0,-11 44 0 0,-2 3 0 0,0-1-208 15,2 3 64-15,-2-2 16 0,0 0-112 0,0 3-16 16,1-1 0-16,-1-1 0 0,0 2 112 0,2 2 16 15,-3-2 0-15,1 3 0 0,-1-2 128 0,2 0 0 16,-2 2 0-16,0-2 0 0,0 2 128 0,0 0 16 16,0 0 0-16,-1 2 0 0,-1 2 272 0,1 0 48 15,0 2 16-15,2 0 0 0,-1 3-96 0,3 1-32 16,1 3 0-16,1 2 0 0,1-1-64 0,1 2-16 16,3 1 0-16,2 3 0 0,0-2-80 0,0 2-32 15,2-1 0-15,0-1 0 0,-2-4-160 0,3-2 0 16,0 1 0-16,0-5 0 0,0-1 0 0,0-4-304 15,1 1 48-15,-1-4-12608 0,-10 0-2512 0</inkml:trace>
  <inkml:trace contextRef="#ctx0" brushRef="#br0" timeOffset="-83046.01">10218 15258 1839 0,'-2'4'160'0,"2"-2"-160"0,0 0 0 0,0 0 0 16,0 1 3392-16,0-2 656 0,0 1 128 0,2 4 32 15,-1 4-16-15,0 0 0 0,2 3 0 0,-1-1 0 16,-1-3-2080-16,1-2-400 0,-1-1-96 0,0-2-16 16,-1-2-928-16,1 1-192 0,-1-3-32 0,1-3-16 15,-1-3-144-15,0 6-32 0,0 0 0 0,0 0 0 16,0 0-48-16,0 0-16 0,17-60 0 0,-17 60 0 16,0 0 0-16,0 0-16 0,0 0 0 0,21-56 0 15,-21 56 0-15,0 0 0 0,0 0 0 0,0 0 0 0,0 0-32 0,0 0 0 16,0 0 0-16,37-10 0 15,-32 16-144-15,-2 0 192 0,2 1-192 0,-1 1 192 0,-2 2-192 0,2-2 0 16,-1 3 144-16,-1-1-144 0,1 0 0 0,-1-2 144 16,-1 2-144-16,2-3 0 0,-2 2 192 0,1-1-192 15,0-2 192-15,-2 2-192 0,1 1 256 0,-1 1-64 0,1 0-16 0,-1 0 0 16,-1 0-32-16,1 1 0 16,0-1 0-16,0-3 0 0,-1 2-144 0,-1-3 0 15,1-5 0-15,1-1 128 0,1-1-128 0,-1 1 0 16,0 0-160-16,0 0 160 15,0 0-864-15,8-61-80 0,-8 61-16 0,0 0-17984 0</inkml:trace>
  <inkml:trace contextRef="#ctx0" brushRef="#br0" timeOffset="-82163.06">11050 15065 6447 0,'0'-6'576'0,"-1"1"-576"0,-1 1 0 0,2 3 0 16,0 1 2128-16,-1-2 320 0,-3-2 64 0,1-5 16 16,-3-3 1152-16,-1 2 224 0,2 4 64 0,0 2 0 15,2-1-1216-15,0 2-256 0,2 1-32 0,-1 2-16 16,0 2-1360-16,2 0-256 0,2 1-64 0,0 0-16 16,-1 3-336-16,0 1-64 0,2 0-16 0,-1 5 0 15,1 1-80-15,-1-1 0 0,2 4-16 0,0 0 0 16,-2 3-112-16,3 3-128 0,-1-2 176 0,1 5-176 15,-1-3 0-15,1 0 0 0,-2 3 0 0,0-7 0 0,-1 0 0 0,1-3-176 16,-2-3 32-16,0-6 0 0,0 0-96 0,-1-2-16 16,0-2 0-16,0-2 0 0,-1-2 256 0,-1-4-192 15,-2 2 192-15,0-2-192 0,1 0 192 0,-2 0-176 16,-3-4 176-16,2 0-160 0,-1 1 160 0,-2-1 0 16,0 2 0-16,1 0-128 0,0-1 128 0,0 3 0 15,-2 0 0-15,0 0 0 0,0 0 0 0,0 0 0 0,1 2 0 0,2-2 128 16,1 2-128-16,0 0 128 15,-1 4-128-15,4-2 128 0,0 2 32 0,1 0 16 16,0-3 0-16,2 3 0 0,0 0 80 0,0 0 32 0,2 0 0 0,0 0 0 16,1 0-64-16,-1 0-16 0,2 3 0 15,0-3 0-15,-1 2 32 0,3-2 0 0,1 4 0 0,0-2 0 16,2 2-16-16,1 0 0 0,-1 0 0 0,3-2 0 16,-1 2-224-16,1-2 128 0,2 1-128 0,1 0 0 15,-1 0 0-15,4-2 0 0,-18-1 0 0,34 3 0 16,-34-3-224-16,36-3-96 0,-36 3 0 0,40-1-16 31,-40 1-640-31,0 0-128 0</inkml:trace>
  <inkml:trace contextRef="#ctx0" brushRef="#br0" timeOffset="-81330.06">11579 15027 3679 0,'-1'0'320'0,"1"0"-320"0,0 1 0 0,0-1 0 0,0 0 2112 16,0 0 336-16,0 0 80 0,0 0 16 0,2 0 1376 0,1-1 288 15,2 0 48-15,2-1 16 0,-7 2-1264 0,0 0-256 16,0 0-64-16,43-18 0 0,-43 18-1408 0,0 0-304 16,54-29-48-16,-54 29-16 0,0 0-480 0,52-22-112 15,-52 22 0-15,0 0-16 0,43-3-128 0,-30 6-32 16,0 1 0-16,-1 2 0 0,-2 3-144 0,0 3 0 16,-3 1 0-16,0 3 0 0,-1 0 0 0,-1 2 0 15,0 4 0-15,-3 1 0 0,-1-1 0 0,-1 0 0 16,0 1 0-16,-1 1 0 0,-1 2-256 0,-3-4 80 15,-2 4 16-15,-1-1 0 0,-1-3 160 0,-2-1-208 16,0-1 80-16,-1-1 128 0,-1-6-160 0,0 2 160 0,-1-5 0 0,2-1-144 16,2-3 144-16,-1-1 0 0,1 0-144 0,-1-5 144 15,1 0 0-15,2-3 0 0,1 0-144 0,2-4 144 16,1-1 0-16,2-2 128 0,2 10-128 0,0 0 192 16,0 0 48-16,3-48 0 0,-3 48 0 0,0 0 0 15,0 0 0-15,0 0 0 0,31-50 0 0,-31 50 0 16,0 0 80-16,0 0 0 0,39-6 16 0,-28 9 0 15,0 0-144-15,0 2-16 0,0 3-16 0,2 0 0 16,-1 0-160-16,0 4 0 0,1 0 0 0,-3 1 128 16,-1-3-128-16,1 0 0 0,1 2 0 0,-1-2 0 15,1 1-272-15,-2-1 16 0,-1-3 0 0,-2-1 0 32,0-1-176-32,-1 0-16 0,-1-2-16 0,1-3 0 0,-3 0-400 15,2-4-80-15,-2-2-16 0,-2 6-16960 0</inkml:trace>
  <inkml:trace contextRef="#ctx0" brushRef="#br0" timeOffset="-77484.84">12434 15363 9215 0,'2'3'816'0,"0"-3"-656"15,1 0-160-15,-2 0 0 0,0 0 832 0,2-3 144 16,2 2 32-16,-5 1 0 0,0 0 64 0,0 0 16 15,0 0 0-15,0 0 0 0,48-28 832 0,-48 28 160 16,0 0 32-16,0 0 16 0,0 0 144 0,0 0 32 16,0 0 0-16,0 0 0 0,0 0-576 0,0 0-128 15,0 0 0-15,0 0-16 0,0 0-672 0,0 0-128 16,-6-28-16-16,3 27-16 0,0-1-400 0,-1-2-80 16,0 4-16-16,-1-2 0 0,0 2-80 0,0 0-32 15,-1 0 0-15,1 0 0 0,-1 0-16 0,-1 2-128 16,1 2 192-16,-2-1-64 0,2 4 1616 0,0-1 320 15,0 2 64-15,-1-1 16 0,2 3-1680 0,-1 2-336 16,1-1-128-16,0 0 0 0,4-1 0 0,1-3 0 16,3 5 0-16,0-3 0 0,2-1 0 0,3 1 0 0,0 0 0 0,1 0-144 31,2-3-1568-31,0 0-304 0,0 1-64 0,0-6-16 0,-11-1 1648 0,0 0 320 0,0 0 128 0,46-10 0 16,-46 10-192-16,0 0 64 0,0 0 128 0,44-38-208 15,-44 38 48-15,0 0 16 0,0 0 0 0,40-57 0 16,-40 57-96-16,0 0-16 0,0 0 0 0,25-53 0 15,-25 53-400-15,0 0-96 0,0 0-16 0,0 0 0 16,0 0-608 0,12-51-128-16,-12 47-32 0,-1 2 0 0,2 2-544 15,-3 0-112-15,-1 0-32 0,1 0 0 0,0 0 112 0,-2 0 0 0,1 2 16 0,1-2-6800 16</inkml:trace>
  <inkml:trace contextRef="#ctx0" brushRef="#br0" timeOffset="-76934.53">12851 15300 18431 0,'-3'5'816'0,"-1"-5"160"0,2 0-784 0,0 1-192 16,1 2 0-16,0-3 0 0,0 0 1968 0,-2 1 336 0,1 2 80 0,-2-1 16 16,-1 2-416-16,1-2-64 0,1-1-32 0,0 2 0 15,-1-3-640-15,-1 0-128 16,2 2-32-16,-2-2 0 0,-1 2-256 0,-1 0-48 15,0-2-16-15,0 3 0 0,-1 0-336 0,1 1-80 16,1-1-16-16,-1 0 0 0,2 3-192 0,1-3-144 0,1 1 192 0,1 2-192 16,0-3 160-16,2 4-160 15,0-1 128-15,2 1-128 0,-1 2 0 0,1-3 128 0,2 3-128 0,0-4 0 16,1 3 0-16,0-4 0 0,1 1 0 0,0-1 0 16,1-2-256-16,-7-2 80 0,0 0 16 0,0 0 0 15,33-2 0-15,-33 2 0 0,0 0 0 0,0 0 0 16,0 0-32-16,0 0-16 0,47-25 0 0,-47 25 0 31,0 0-304-31,0 0-64 0,0 0-16 0,33-57 0 16,-33 57-304-16,0 0-64 0,10-54-16 0,-10 54 0 0,1-47 976 0,-1 47 0 0,0-51 256 0,0 51-48 15,-5-48-400-15,5 48-96 0,-9-51-16 0,9 51 0 16,-8-43 304-16,8 43 224 0,-9-36-32 0,9 36-16 0,0 0-48 0,-5-41-128 16,5 41 192-16,0 0-64 0,0 0 912 0,-1-43 176 15,1 43 48-15,0 0 0 0,0 0-560 0,1-1-128 16,0 6 0-16,1 1-16 0,-1 2-112 0,1 1-32 15,1 5 0-15,-1-2 0 0,0-2-96 0,0 2 0 16,2 7-16-16,-1-2 0 0,1 4-128 0,0 4-32 16,1-3 0-16,-1 4 0 0,-1 3-144 0,1-1 0 15,0 0 0-15,-1-2 128 0,1 3-128 0,-1-2 0 16,-1-1 0-16,-1-5 0 0,0-4 0 0,2-2 0 0,-1-2 0 16,2-4 0-16,-1-2-272 0,0-4-96 0,1-3-16 15,-4 0 0 1,0 0-640-16,0 0-144 0,0 0-32 0,0 0-17040 0</inkml:trace>
  <inkml:trace contextRef="#ctx0" brushRef="#br0" timeOffset="-76433.74">13221 15303 30399 0,'-4'2'1344'0,"2"-2"288"0,1 0-1312 0,-2 1-320 0,2 2 0 0,0-3 0 15,-2 0 1840-15,0 1 288 0,-2 2 64 0,-4-3 16 16,0 2-1120-16,1-2-240 0,0 1-32 0,0-1-16 16,0 3-416-16,0-3-64 0,0 0-32 0,1 0 0 15,-1 2 48-15,1-1 16 0,-1 4 0 0,1-1 0 0,0 2-112 0,0 1-32 16,3 2 0-16,0 0 0 16,1 1-208-16,2 2 0 0,1-2 0 0,1 3 0 15,2-2 0-15,-1 0-208 0,2 1 32 0,1-1 16 16,0-2-160-16,1 0-48 0,3 1 0 0,1-7 0 15,1 1-80-15,-11-4 0 16,0 0-16-16,0 0 0 0,47-20-928 0,-47 20-176 0,0 0-32 16,0 0-16-16,37-65 160 0,-37 65 48 0,0 0 0 0,18-73 0 15,-18 73 1120-15,8-58 288 0,-8 58 0 0,2-60 0 0,-2 60 128 0,-3-50 64 16,3 50 32-16,-7-45 0 0,7 45 576 0,-10-43 112 16,10 43 32-16,-11-42 0 0,11 42 128 0,-13-41 16 15,13 41 16-15,-14-32 0 0,14 32-208 0,-8-21-32 0,5 17-16 16,2-2 0-16,1 3-304 0,0 2-64 15,0 1-16-15,0 0 0 0,2 0-32 0,-2 1-16 16,2 4 0-16,-1-1 0 0,0 5-48 0,-1 1-16 0,1-1 0 0,0 4 0 16,1 3-112-16,-1 2-32 0,1 5 0 15,0-1 0-15,-1 3-208 0,0-2 144 0,0 6-144 16,1 2 128-16,-2 1-128 0,0 2 0 0,0 3 0 0,-2-1 0 16,2-2-176-16,0-6-64 0,-1-6-16 0,1-4 0 31,0-4-576-31,0-7-112 0,0-1-16 0,1-6-18320 0</inkml:trace>
  <inkml:trace contextRef="#ctx0" brushRef="#br0" timeOffset="-76077.92">12660 15369 11055 0,'0'3'480'0,"0"-2"112"0,0 2-464 0,0-3-128 15,0 0 0-15,-1 0 0 0,-1-3 1360 0,1 2 256 16,-1-2 48-16,-2-3 16 0,-1 3 592 0,0-6 112 0,-1 3 32 0,0 2 0 16,-2 0-336-16,1 1-64 0,1 3-16 0,-2 0 0 15,0 0-672-15,0 1-144 0,1 3-32 16,1 1 0-16,1 1-576 0,0 1-128 0,0 2-32 0,2 1 0 16,0 0-416-16,1-2-256 0,1-2 48 0,0-2-16768 15</inkml:trace>
  <inkml:trace contextRef="#ctx0" brushRef="#br0" timeOffset="-75262.87">2974 16684 9215 0,'-1'-4'816'0,"-1"2"-656"16,1-2-160-16,1 2 0 0,0-1 1072 0,1 2 176 16,-1-5 32-16,0 6 16 0,0 0 1424 0,0 0 288 15,15-63 48-15,-15 63 16 0,0 0 80 0,31-70 32 16,-31 70 0-16,29-50 0 0,-29 50-1456 0,33-55-272 16,-33 55-64-16,35-57-16 0,-35 57-736 0,33-63-128 15,-33 63-48-15,32-65 0 0,-32 65-272 0,31-60-48 0,-31 60-16 0,31-48 0 16,-31 48-128-16,0 0 0 0,40-67 0 0,-40 67 0 15,0 0 0-15,29-50 0 0,-29 50 0 0,0 0 0 32,0 0-544-32,0 0 16 0,0 0 0 0,0 0-12000 0,0 0-2384 0</inkml:trace>
  <inkml:trace contextRef="#ctx0" brushRef="#br0" timeOffset="-75003.9">2900 16087 23951 0,'-5'6'1056'0,"1"-2"224"0,3-2-1024 0,0 2-256 16,2-4 0-16,0 2 0 0,0 2 2560 0,3-2 448 15,1 5 80-15,1 4 32 0,4 4-1072 0,1 1-192 16,0 0-64-16,2 2 0 0,-1 5-848 0,2-1-176 16,-2 3-48-16,0-1 0 0,1 2-160 0,-1-1-48 15,2 1 0-15,-2-1 0 0,-1 1-112 0,2-4-16 16,1 3-16-16,0-3 0 0,-2-4-224 0,3 2-144 15,1-1 192-15,0-1-192 0,-1-4 0 0,-1-2 0 16,1-4 0-16,-4-2 0 0,-1-1-288 0,0-5-64 16,-10 0-16-16,0 0 0 15,0 0-896-15,0 0-176 0</inkml:trace>
  <inkml:trace contextRef="#ctx0" brushRef="#br0" timeOffset="-74751.08">3448 16225 11967 0,'0'10'1072'0,"0"-2"-864"0,1-4-208 0,0-2 0 16,0 0 2368-16,0 1 416 0,3-2 96 0,2 4 0 15,5 0 800-15,3 3 160 0,3 1 16 0,1-4 16 16,-1 0-2064-16,-2-4-400 0,0 2-96 0,-15-3-16 15,0 0-864-15,37 0-176 0,-37 0-48 0,0 0 0 16,0 0-208-16,0 0 0 0,0 0 0 0,44-14 0 0,-40 14 0 0,-2 0 0 16,0 0-192-16,-1 0-18288 15</inkml:trace>
  <inkml:trace contextRef="#ctx0" brushRef="#br0" timeOffset="-74529.19">3410 16479 15663 0,'5'2'1392'0,"-1"-1"-1120"0,0-1-272 0,-1 0 0 16,0-1 2672-16,2 1 464 0,4 0 112 16,-9 0 16-16,0 0-272 0,58-12-48 0,-58 12-16 0,44-19 0 15,-44 19-1696-15,0 0-336 0,53-31-64 0,-53 31 0 16,0 0-608-16,0 0-224 0,47-22 176 0,-47 22-176 15,0 0 0-15,0 0 0 0,31 3 0 0,-26-2-18240 16</inkml:trace>
  <inkml:trace contextRef="#ctx0" brushRef="#br0" timeOffset="-74034.38">4120 16156 19343 0,'-8'4'1728'0,"0"-4"-1392"0,2 0-336 0,1 0 0 0,1 0 2240 0,2 0 384 15,-2 2 80-15,-3 2 16 0,-4-2 176 0,-3 5 48 0,-1 0 0 0,-1 3 0 16,2 2-1936-16,2 3-384 15,1 1-80-15,1 3-16 0,1 0-208 0,3 6-32 16,0 1-16-16,2 3 0 0,2-1-32 0,2 3-16 16,2-3 0-16,3 2 0 0,3-1-96 0,0-5 0 15,5 1-128-15,0-6 192 0,5-2-192 0,0-2 0 16,3-3 0-16,1-2 0 0,1-4 0 0,-1-2 0 16,3-4 0-16,-25 0 0 0,48-6 0 0,-48 6 0 15,48-14 0-15,-48 14 0 0,43-19-176 0,-43 19 176 0,0 0-160 0,56-44 160 16,-56 44-256-16,33-45 64 0,-33 45 0 0,0 0 0 15,31-71-48-15,-31 71 0 0,0 0 0 0,4-67 0 16,-4 67 96-16,-9-45 16 0,1 23 0 0,-1 4 0 16,-2 2 128-16,-1-1 0 0,-3 0-144 0,-3 1 144 15,-1 0 0-15,-5 2 0 0,-1-2 0 0,-3 4 0 16,2 2 0-16,-1 1 0 0,-3 6 160 0,0 3-160 0,2 1 320 0,0 8-32 16,2 0-16-16,1 6 0 0,4-1-16 0,1 4 0 15,3-1 0-15,3 1 0 16,3-2-96-16,2-3-32 0,3 0 0 0,5-4 0 15,1-3-128-15,4-6-176 0,-4 0 48 0,0 0-19264 16</inkml:trace>
  <inkml:trace contextRef="#ctx0" brushRef="#br0" timeOffset="-73350.41">5398 16463 11055 0,'-4'0'976'15,"0"0"-784"-15,3-3-192 0,0 3 0 0,-2 0 1888 0,-1 0 336 16,0 0 64-16,-6 0 16 0,-3 3 512 0,-2-2 96 16,1 4 32-16,-1-1 0 0,1 4-1280 0,3 2-256 15,0 2-64-15,2 0 0 0,3 2-512 0,1-1-96 16,3 3-32-16,2 0 0 0,1 0-336 0,3-1-80 15,1 1-16-15,2-4 0 0,2 1-272 0,2-6 0 16,2 2 0-16,1-6 0 0,1 0 0 0,-15-3 0 16,32-3 0-16,-32 3 0 0,0 0-160 0,51-24 16 15,-51 24 0-15,0 0 0 16,53-46-384-16,-53 46-80 0,0 0-16 0,41-52 0 16,-41 52-480-16,0 0-112 0,0 0 0 0,28-54-16 15,-28 54 400-15,0 0 64 0,0 0 32 0,0 0 0 0,0 0 736 0,0 0 192 0,-11-25 0 0,3 25 16 16,1 2 976-16,0 1 192 0,-2 1 32 0,-2-2 16 15,2 2-624-15,-1-2-128 0,0-1-32 0,1 3 0 16,-1-1-336-16,0-1-80 0,1 2-16 0,2-4 0 16,0 0-208-16,4-3 144 0,2 2-144 0,-1-5 128 15,2 6-320-15,0 0-64 0,0 0 0 0,0 0-16 32,0 0-1536-32,0 0-304 0</inkml:trace>
  <inkml:trace contextRef="#ctx0" brushRef="#br0" timeOffset="-73130.78">5740 16416 32255 0,'-6'6'1424'0,"1"0"304"0,0-2-1392 16,3-2-336-16,-1 2 0 0,2-4 0 0,0 2 1616 0,-1 2 256 16,0 2 48-16,-1 0 16 0,5-2-1008 0,0-1-208 15,4-2-32-15,2-1-16 0,-8 0-480 0,0 0-192 16,0 0 128-16,43-14-128 0,-43 14 0 0,0 0 0 15,37-12 128-15,-37 12-128 0,0 0 0 0,0 0 0 16,41-10 0-16,-31 10 0 0,-3 0-368 0,1 4 0 16,-1-2 0-16,-1 4-17856 15</inkml:trace>
  <inkml:trace contextRef="#ctx0" brushRef="#br0" timeOffset="-72927.35">5833 16255 11967 0,'-10'12'1072'0,"3"-3"-864"0,2-3-208 0,1-2 0 16,3 0 2240-16,-1-2 416 0,1 4 80 0,-1 0 16 15,-1 5 496-15,-1 7 96 0,3-1 32 0,1 5 0 16,1 2-1600-16,4-2-320 0,0 7-64 0,3-3-16 0,-1-2-784 0,1 2-144 16,-1 0-48-16,0-1 0 0,1 0-272 0,1-3-128 15,-2 0 0-15,0-3 128 16,2-3-272-16,-2-3-64 0,2 0-16 0,-1-5-17600 15</inkml:trace>
  <inkml:trace contextRef="#ctx0" brushRef="#br0" timeOffset="-72552">6001 16245 15663 0,'2'14'1392'0,"0"-8"-1120"15,-2 2-272-15,1-1 0 0,0-4 2784 0,0 2 496 16,2 5 112-16,1 3 0 0,1 10-560 0,2 8-112 16,0-3-32-16,0 1 0 0,-1-4-1616 0,-1-3-336 15,0 0-64-15,-2-3-16 0,1-3-464 0,-1 1-192 16,-1-2 128-16,-2 1-128 0,1-1 0 0,-1-4 0 0,0 0 0 0,-1-4 0 31,0 0-464-31,0-4-128 0,-1 2-32 0,1-5 0 16,2 2-784-16,1-4-144 0,-1-3-48 0,-1 5 0 15,0 0 288-15,0 0 48 0,0 0 16 0,0 0 0 0,0 0 800 0,39-42 144 0,-39 42 48 0,0 0 0 16,0 0 672-16,0 0 144 0,0 0 16 0,0 0 16 16,46-19 368-16,-40 16 64 0,0 6 0 0,-1-3 16 15,2 1-288-15,-2 1-64 16,-2 4-16-16,2-2 0 0,-1 2 0 0,-2 3 0 0,0 1 0 0,1 0 0 16,-1 0-304-16,-2 2-64 0,0 2-16 0,0 0 0 15,0 1-288-15,-2-1 0 0,2-2 128 0,2 1-128 31,-1-3-288-31,0-4-112 0,0-3-32 0,2-3-10736 0,-3 0-2144 0</inkml:trace>
  <inkml:trace contextRef="#ctx0" brushRef="#br0" timeOffset="-72200.91">6327 16589 20271 0,'2'5'1792'0,"0"0"-1424"16,1-4-368-16,-2 1 0 0,0-2 2304 0,2 3 400 15,2 3 80-15,2 0 16 0,3 4-496 0,2 0-80 16,2-4-32-16,1-2 0 0,-2-2-1376 0,1-5-288 16,-14 3-48-16,0 0-16 0,37-18-464 0,-37 18 0 15,0 0 0-15,0 0 0 0,0 0 0 0,38-48 0 16,-38 48 0-16,0 0 0 0,0 0-144 0,0 0 144 0,0 0-208 0,0 0 80 16,3-54-64-16,-8 51 0 0,0 0 0 0,-3 0 0 15,2-1 192-15,-1 4 0 16,-1 0 0-16,0-2 0 0,-2 4 208 0,1 0-16 15,-1 0-16-15,2 2 0 0,0 1 80 0,1 1 0 16,1 0 16-16,2 4 0 0,0-3 32 0,2 5 0 0,2-1 0 0,0 3 0 16,1-1-48-16,1 3-16 0,2 0 0 0,2-1 0 15,2 1-80-15,-1 0-16 0,2 0 0 16,1-2 0-16,0 1-144 0,0-6 0 0,-2 0 144 0,2 1-144 16,0-3 0-16,1 0-160 0,0-2 16 0,0-5 0 31,0 0-1200-31,-11 0-256 0</inkml:trace>
  <inkml:trace contextRef="#ctx0" brushRef="#br0" timeOffset="-71840.14">6750 16580 26719 0,'-7'10'1184'0,"2"-4"240"15,0 0-1136-15,3 1-288 0,0-5 0 0,1-1 0 0,0 4 1584 0,-2-1 256 16,0 6 48-16,-1-2 16 0,1 2-656 0,1-3-128 15,1-1-32-15,0-3 0 0,2 1-640 0,0-1-128 16,0 0-16-16,2 1-16 0,-1 1-32 0,2-1-16 16,0 2 0-16,-1 0 0 0,2 1-48 0,0 2-16 15,1 0 0-15,-1-3 0 0,2 4-176 0,-3-4 0 16,3 1 0-16,-4 0 0 0,0-1 0 0,-3-4 0 0,0 2 0 0,-1-4 0 16,-2 0 0-16,-1-2 0 15,1-3 0-15,-2-2 0 0,5 7 0 0,0 0 0 16,-18-40 128-16,18 40-128 0,0 0 128 0,-9-57 0 15,9 57 0-15,0 0 0 0,3-53-128 0,-3 53 192 16,0 0-192-16,0 0 192 0,18-51-48 0,-18 51 0 16,0 0 0-16,0 0 0 0,0 0-144 0,0 0 192 0,38-29-192 0,-31 29 192 15,1 3-192-15,0-3 0 0,1 4 0 0,-2-4 128 16,1 2-128-16,1-2-224 0,-1 0 48 0,2 0-12160 16,0 0-2432-16</inkml:trace>
  <inkml:trace contextRef="#ctx0" brushRef="#br0" timeOffset="-71052.5">7071 16611 13823 0,'0'0'1216'0,"0"-2"-960"0,0 2-256 0,0-3 0 15,1 3 2272-15,-1 0 416 0,0-1 64 0,1-2 32 16,0 3 736-16,2-2 128 0,-2 2 48 0,1 2 0 0,0 1-2048 0,0-2-416 15,-1 4-80-15,1-1 0 0,0 2-608 0,-2 0-112 16,1 0-32-16,1 0 0 16,-1 1-176-16,0-1-32 0,2 5-16 0,-1 1 0 15,1 1-176-15,0 2 0 0,2-2 0 0,0 2 0 16,0-1 0-16,0 0 0 0,0-2 0 0,1-1 0 16,-1-1 0-16,0-4-176 0,1-3 48 0,-1 0 0 15,1-2-160-15,-1-2-32 0,-5 1 0 0,0 0 0 16,0 0 112-16,0 0 16 0,0 0 0 0,0 0 0 0,30-47 64 15,-30 47 128-15,0 0-208 0,0 0 80 0,9-48 128 0,-9 48-128 16,0 0 128-16,0 0-128 0,1-44 128 0,-1 44 0 16,0 0-144-16,0 0 144 0,0 0 0 0,0 0 0 15,0 0 0-15,0 0 128 0,0 0 64 0,0 0 16 16,0 0 0-16,0 0 0 0,0 0-16 0,12 3-16 16,-8 8 0-16,0 4 0 0,2-3-176 0,0 1 160 15,0 3-160-15,2-3 160 0,0 0-160 0,2-3 0 16,-1 1 0-16,1-4 0 0,-2-1 0 0,2-3 128 15,1-2-128-15,-11-1 0 0,0 0 128 0,0 0-128 16,45-20 128-16,-45 20-128 0,0 0 0 0,0 0 128 0,36-41-128 0,-36 41 0 16,0 0 0-16,0 0 0 0,0 0 128 0,17-58-128 15,-17 58 0-15,0 0 0 0,0 0 0 0,0 0 0 16,-6-47-240-16,6 47 80 0,0 0 16 0,0 0 0 16,0 0-80-16,-12-37-16 0,12 37 0 0,0 0 0 15,0 0-80-15,0 0 0 0,0 0-16 0,-3-44 0 16,3 44-560-16,0 0-96 0,0 0-32 0,0 0 0 15,0 0-1664-15,0 0-320 0</inkml:trace>
  <inkml:trace contextRef="#ctx0" brushRef="#br0" timeOffset="-70851.25">7524 16643 8287 0,'2'9'736'0,"-1"-4"-592"15,0 0-144-15,-1 1 0 0,1-5 3648 0,1 2 704 16,-2 0 144-16,1 6 32 0,0 1-400 0,2 3-80 15,0 5-16-15,0-5 0 0,-1 2-2608 0,-1-5-528 16,2-4-96-16,-2 1-32 0,0-1-416 0,1-5-96 16,-1 1 0-16,-1-5-16 0,1 0-240 0,-1 3 0 15,0 0 0-15,0 0-160 16,0 0-480-16,3-50-80 0,-3 50-32 0,0 0-17392 16</inkml:trace>
  <inkml:trace contextRef="#ctx0" brushRef="#br0" timeOffset="-70701.52">7482 16440 11967 0,'-2'4'528'0,"1"-1"112"0,-1-2-512 0,2 1-128 16,0 1 0-16,2-3 0 0,-1 3 2960 0,0 1 560 0,2 2 128 15,2 3 0-15,1 5-320 0,0-6-80 0,1 2-16 0,0-2 0 16,0 0-2064-16,-1-4-400 0,3 1-96 0,-2-4-16 31,3 4-1296-31,-1-4-256 0,1 2-48 0,0 0-15504 0</inkml:trace>
  <inkml:trace contextRef="#ctx0" brushRef="#br0" timeOffset="-70301.59">7777 16725 23039 0,'-4'7'1024'0,"1"-4"192"0,1 0-960 0,1 0-256 0,0 1 0 0,-1-2 0 16,2-1 2192-16,-1 4 400 0,-1 1 80 0,2 1 16 15,0 0-688-15,1-3-128 0,1 1-16 0,1-4-16 16,2 1-1200-16,-2 1-256 0,2-3-32 0,-1 0-16 15,1 0-192-15,1-3-144 0,-1 1 192 0,-5 2-192 0,0 0 128 16,0 0-128-16,0 0 0 0,0 0 0 0,42-35 0 0,-42 35 0 16,0 0 0-16,0 0 0 0,0 0 0 0,35-36 0 15,-35 36 0-15,0 0 0 0,0 0 0 0,0 0 0 16,0 0 0-16,0 0 0 0,0 0-128 0,0 0 128 16,34-34 0-16,-34 31-144 0,0 2-96 0,-1-1-16 15,-1-2 0-15,-1-1 0 16,0 1-352-16,-4-2-80 0,0 0-16 0,0 0 0 15,-1 2 192-15,-1-2 16 0,0 0 16 0,-1-1 0 0,0 4 480 16,-1-1 0-16,-2-1-128 0,1 4 128 0,0-2 208 0,-1 0 96 16,2 0 16-16,0 2 0 0,1 0 128 0,3-1 16 15,2 2 16-15,1-2 0 0,4 1 96 0,0-4 0 0,2 4 16 0,-2 1 0 0,0 0-336 0,0 0-80 16,0 0-16-16,0 0 0 16,0 0-160-16,38-34 0 0,-38 34 0 0,0 0 0 15,0 0-160-15,0 0-64 0,35-16-16 0,-26 19 0 31,1-1-1136-31,0 2-224 0</inkml:trace>
  <inkml:trace contextRef="#ctx0" brushRef="#br0" timeOffset="-69882.26">8022 16700 11967 0,'0'3'1072'0,"0"0"-864"16,1-3-208-16,0 0 0 15,0 0 1904-15,0 0 336 0,2 1 64 0,2 1 0 0,1-2 128 0,3-2 32 16,-1 1 0-16,2-2 0 0,-10 3-1072 0,0 0-224 16,0 0-32-16,44-29-16 0,-44 29-416 0,0 0-64 15,0 0-32-15,44-33 0 0,-44 33-192 16,0 0-32-16,0 0-16 0,0 0 0 0,40-39-208 0,-40 39-32 16,0 0-128-16,0 0 192 0,0 0-192 0,0 0 128 15,0 0-128-15,0 0 0 0,33-42 0 0,-33 40 128 16,0-1-128-16,-1 2 0 0,-2-1 0 0,0-2 128 15,0 1-128-15,-2 1 0 0,0-2 352 0,-2 1-32 0,-2-1 0 0,0 1 0 16,1 0 224-16,-3 0 32 16,-2 0 16-16,2 3 0 0,-1 0-272 0,2 3-64 15,0 3-16-15,1 1 0 0,2-1 16 0,1 4 0 16,0 0 0-16,2 2 0 0,1 3-64 0,2-2-16 0,1 6 0 0,1-3 0 16,3 4-176-16,2 1 0 0,2-1 144 0,0 1-144 15,4 1 0-15,-1 0 144 0,4 0-144 16,-2-3 0-16,-1-3 176 0,3-4-176 15,-1 1 160-15,1-6-160 0,0-1 176 0,-1-2-176 0,3-1 192 0,-3-3-192 16,4-3 0-16,-18 3 0 0,33-7 0 0,-33 7 0 16,31-7-560-1,-19 5-112-15,-2 4-32 0,-1 0-18192 0</inkml:trace>
  <inkml:trace contextRef="#ctx0" brushRef="#br0" timeOffset="-51561.43">14240 15344 5519 0,'1'-3'496'0,"-1"3"-496"16,0-2 0-16,0 2 0 0,0 0 736 0,2-2 48 16,-1 2 16-16,0-3 0 0,2 0 864 0,-2-1 192 15,1 2 16-15,1-1 16 0,-1 2 272 0,1 1 48 16,-2 0 16-16,1 0 0 0,0 0 112 0,-1 0 32 15,-1 0 0-15,0 0 0 0,-1-2-416 0,-1 2-80 16,0 0-16-16,-2 0 0 0,0 0-832 0,0 0-192 16,-1 0-16-16,0 0-16 0,-2-3-384 0,1 3-80 15,-1 0-16-15,-1 0 0 0,2-1-32 0,-1 1-16 16,-1 0 0-16,-1 0 0 0,0-2-64 0,-1 2-16 16,1 0 0-16,-2 2 0 0,1-2-16 0,-1 0-16 15,1 0 0-15,-1 0 0 0,0-2 0 0,-1 2 0 0,-1 0 0 0,1 0 0 16,2-3-16-16,-2 2 0 0,-1-2 0 0,1 2 0 15,1-4-16-15,0 2 0 0,1-1 0 0,0-2 0 16,1-1 16-16,2 1 0 0,-1 3 0 0,1-4 0 16,1 5-144-16,0-2 160 0,1-1-160 0,0 2 160 15,-1 1-160-15,2 0 192 0,0-2-192 0,2 2 192 16,-2 2-192-16,1-4 192 0,0 1-192 0,-1 3 192 16,0-2-192-16,1 2 128 0,-1 0-128 0,0 2 128 15,2-2-128-15,-1 3 0 0,1 1 0 0,-1-2 0 16,1-1 0-16,-1 4 0 0,1-3 0 0,-1 0 0 15,1-1 0-15,-1 2 0 0,1-3 0 0,1 2 0 0,0-2 0 0,-1 0 0 16,1 0 0-16,0 0 0 0,0 0 0 0,-1 0 0 16,2 0 0-16,-1 0 0 0,0 0 0 0,0 0 0 15,-2 1 0-15,2 2 0 0,0-3 0 0,-1 0 0 16,2 2 0-16,0-2 0 0,0 2 0 0,0-2 0 16,2 2 0-16,-1-2 0 0,1-2 0 0,1 0 0 15,1 0 0-15,-1-1 0 0,2 2 0 0,0-1 0 16,0-1 0-16,0 2 0 0,0-1-128 0,1 0 128 15,-6 2 0-15,0 0 0 0,0 0 0 0,0 0 0 0,0 0 0 0,0 0 0 16,48-27-144-16,-48 27 144 0,0 0 0 0,0 0 0 16,0 0 0-16,0 0-128 15,0 0 128-15,0 0 0 0,36-42 0 0,-36 42 0 16,0 0 0-16,0 0 0 0,0 0 0 0,0 0 0 16,0 0 0-16,44-33 0 0,-44 33 0 0,0 0 0 15,0 0 0-15,0 0 0 0,0 0 0 0,44-11 0 0,-38 11 0 0,0 0 0 16,-1 0 0-16,-1-3 0 0,0 3 0 0,-2 0 0 15,0 0 0-15,-2 0 0 0,0 3 0 16,0-3 0-16,-3 0 0 0,1 0 0 0,-2 0 0 0,-1 0 0 16,0 0 0-16,-1 1 0 0,0-1 0 0,1 2 0 15,-2-1 0-15,1 1 0 0,-4 1 0 0,3-1 0 16,-2 3 0-16,1-2 0 0,0 0 0 0,1 1 0 16,-1-1 0-16,0 1 128 0,0 2-128 0,1-1 0 15,-2 1 0-15,-1 0 0 0,2-2 0 0,-2 2 0 16,0-2 0-16,-1-2 0 0,1 2 0 0,-1-4 0 15,2 0 0-15,0 3 0 0,1-3 0 0,0 0 0 16,2-3 0-16,1 3 0 0,2 3 0 0,0-3 0 16,1 0 0-16,2 1 0 0,0 1 0 0,0 2 0 0,1 0 0 0,3 1 0 15,-1 1 0-15,1 0 0 0,2 0 0 0,-1 2 0 16,1-2 0-16,2 3 0 0,-2-2 0 16,1 2 0-16,1 1 0 0,0-1 0 0,0 4 0 0,-1-3 128 15,-1 2-128-15,1 0 0 0,-1-2 0 0,0 0 0 16,0 1 128-16,-1 0-128 0,1 1 0 0,-1-3 128 15,0 4-128-15,0-3 0 0,-1-4 128 0,0 4-128 16,-1-2 0-16,2-1 0 0,-1 3 0 0,1-4 0 16,1 4 0-16,-1-4 0 0,1 4 0 0,0-4 0 15,1 3 0-15,-3-5 0 0,3 5 0 0,-1-3 0 16,-1 1 0-16,-2-5 0 0,1 2 0 0,-3-4 0 16,2 0 0-16,-3-4 0 15,0-1-560-15,-1-2-96 0,-1-5-32 0,0 1 0 16,-1-5-384-16,3 16-80 0,-4-33 0 0,0 17-17984 0</inkml:trace>
  <inkml:trace contextRef="#ctx0" brushRef="#br0" timeOffset="-50444.84">14539 15433 3679 0,'-5'8'320'0,"2"-3"-320"16,0 0 0-16,1-1 0 15,2-2 544-15,-1-2 32 0,1 2 16 0,-2 0 0 0,0 2 1376 0,1 1 272 16,-2 0 48-16,2 0 16 16,0-2 944-16,-1 0 192 0,2-3 32 0,2 0 16 0,-2 0-480 0,1-3-112 15,1 0-16-15,-2 3 0 0,0 0-1472 0,0 0-320 16,0 0-48-16,23-54-16 0,-23 54-560 0,0 0-112 15,0 0-32-15,34-59 0 0,-34 59-64 0,0 0 0 16,0 0-16-16,41-51 0 0,-41 51-80 0,0 0-16 16,0 0 0-16,0 0 0 0,0 0-144 0,46-28 0 15,-43 30 144-15,2 5-144 0,-1-1 0 0,-1 4 128 16,0 2-128-16,0 4 0 0,-1 3 0 0,1-1 128 16,-1 4-128-16,-1-4 0 0,1-3 0 0,-2 3 0 15,1 7 0-15,-1 5 0 0,0 2-176 0,0-1 0 0,-3-3 0 16,1-3 0-16,-2-3-16 0,1-3 0 0,-4-3 0 15,1-4 0-15,0-2 192 0,0 0 0 0,-2-4-144 16,0-2 144-16,2 1 0 0,-1-5 0 0,2-3 0 0,1-1 0 16,0-2 128-16,0-5 0 0,0 0 0 0,4 11 0 15,0 0-128-15,-3-56 128 0,3 56-128 0,2-48 128 16,-2 48 0-16,5-56 0 0,-5 56 0 0,9-64 0 16,-9 64 64-16,12-60 0 0,-12 60 0 0,15-60 0 15,-15 60 16-15,16-48 16 0,-16 48 0 0,0 0 0 16,26-59-16-16,-26 59 0 0,0 0 0 0,0 0 0 15,36-47-80-15,-36 47-128 0,0 0 176 0,0 0-176 16,0 0 128-16,38-4-128 0,-32 8 0 0,1 2 0 16,-3 2 0-16,1 0 0 0,-1 2 0 0,-1 1 0 0,-1 1 0 0,-1-1 0 15,1 4-192-15,-4-1 192 0,1 1-192 0,-3-2 192 16,1 5-208-16,-2-5 80 0,-1 2 128 0,-2-1 0 16,-1-2-144-16,0-2 144 0,-1 2 0 0,-1-3 0 15,1 1 0-15,0-3 0 0,1-1 0 0,0-1 0 16,2-1 0-16,1 0 0 0,2-2 0 0,3-2 0 15,0 0 0-15,2-2 0 0,1-1 128 0,-2 3-128 16,0 0 0-16,0 0 128 0,0 0-128 0,0 0 0 16,45-13 0-16,-45 13 128 0,0 0-128 0,0 0 0 0,44-6 144 0,-44 6-144 15,0 0 0-15,40-4 128 0,-40 4-128 16,0 0 0-16,38-5 0 0,-38 5 0 16,0 0 0-16,0 0 0 15,40-8-352-15,-40 8-96 0,0 0 0 0,0 0-16 16,0 0-1088-16,0 0-224 0</inkml:trace>
  <inkml:trace contextRef="#ctx0" brushRef="#br0" timeOffset="-50176.32">15018 15277 12895 0,'-1'3'576'0,"-1"-1"112"0,0-2-560 0,2 0-128 0,0 0 0 0,1 0 0 16,-1 0 3200-16,3 0 592 0,-1-2 128 0,4 2 32 16,-6 0-672-16,0 0-128 0,0 0-16 0,0 0-16 15,45-9-1776-15,-45 9-336 0,0 0-80 0,31-3-16 16,-20 3-432-16,-2 0-96 0,-1 0 0 0,0 0-16 16,-8 0-224-16,0 0-144 0,0 0 192 0,0 0-192 15,32-2 0-15,-30 4 0 0,1-2 0 0,-2 3 0 16,0-2-496-16,-1 4-48 0,-1-2-16 0,-2 1-11888 15,2-1-2384-15</inkml:trace>
  <inkml:trace contextRef="#ctx0" brushRef="#br0" timeOffset="-49974.27">15030 15433 11055 0,'-2'8'480'0,"1"-4"112"0,1-2-464 0,0 0-128 16,0 0 0-16,1-2 0 0,1 1 2672 0,2 2 512 15,2-3 96-15,3 2 32 0,2 0 288 0,3-2 64 0,-14 0 16 0,0 0 0 16,39-7-1888-16,-39 7-368 0,0 0-80 16,0 0 0-16,47-16-928 0,-47 16-176 0,0 0-48 0,0 0 0 15,0 0-192-15,41-26 0 0,-41 26 0 0,0 0 0 32,0 0-384-32,0 0-64 0,0 0 0 0,0 0-17600 0</inkml:trace>
  <inkml:trace contextRef="#ctx0" brushRef="#br0" timeOffset="-49161.53">15367 14942 1839 0,'-5'3'160'0,"1"-1"-160"0,0 0 0 0,2-2 0 15,1 0 1728-15,-1 0 304 0,1 0 64 0,-1 0 16 16,-2 0 640-16,-1 0 144 0,0 0 32 0,0-4 0 16,0 2 336-16,3 1 80 0,0-2 16 0,1-1 0 15,2 2-1120-15,2-1-208 0,-3 3-48 0,0 0-16 16,0 0-1008-16,0 0-192 0,0 0-32 0,0 0-16 15,52-17-272-15,-52 17-48 0,0 0-16 0,0 0 0 16,48-12-160-16,-48 12-32 0,0 0-16 0,48-13 0 16,-48 13-176-16,0 0 0 0,45-6 0 0,-45 6 128 15,0 0-128-15,31 0 0 0,-25 3 0 0,0 0 0 16,-1 4 0-16,-3 0 0 0,1 2 0 0,-2 1 0 16,-1 2-208-16,-1-2 80 0,-2 2 128 0,1-2-208 0,-2-1 16 0,1 3 0 15,-2-2 0-15,-3 0 0 0,2-1 192 0,-3-2 0 16,2-1 0-16,-2 0-144 0,2-2 144 0,-2 1 0 15,2-4 0-15,-1 2 0 0,3-3 144 0,2 0 16 16,-1 0 0-16,3-3 0 0,0 2 96 0,2-1 32 16,1-2 0-16,2 1 0 0,0 3-32 0,-1-3 0 15,4 3 0-15,-1-3 0 0,-6 3-32 0,0 0-16 16,0 0 0-16,34 0 0 0,-25 3-208 0,1-3 176 16,1 3-176-16,-1 0 160 0,-1 1-160 0,-1-1 0 15,2 2 0-15,-1-1 0 0,-2 2 0 0,1 0 0 16,-1 0 0-16,-2 2 0 0,-1-2 0 0,-2 3 0 15,1-3 0-15,-3 4 0 0,-2-4 0 0,1 4 0 16,-3-4 0-16,2 1 0 0,-2 2 0 0,-1-3 0 0,-1 1 0 16,-1-1 0-16,-1 4 0 0,0-4 0 0,-2 0 0 0,-1 1 0 15,-2 0 0-15,0-1 0 0,-1 0 128 0,0-1-128 16,1 0 0-16,-1 0 0 0,3-2 0 0,0 0 0 16,4-3 0-16,-2 1 0 0,0 2 0 0,3-1 0 15,0-2 0-15,1-2 0 0,1-1 0 0,1 2-176 31,0-5-336-31,1 3-80 0,-2 0-16 0,1-1 0 0,2 4-160 16,0 0-16-16,-2 0-16 0,2 0-17888 0</inkml:trace>
  <inkml:trace contextRef="#ctx0" brushRef="#br0" timeOffset="-48885.99">15334 15449 911 0,'0'2'0'0,"2"-2"0"16,-2 0 0-16,1-2 0 0,0 0 2688 0,2 1 448 16,2 0 80-16,-5 1 32 0,0 0 1584 0,0 0 320 15,54-27 64-15,-54 27 16 0,41-20-2048 0,-41 20-416 16,46-20-80-16,-46 20 0 0,48-21-1584 0,-48 21-304 16,46-13-64-16,-46 13-16 0,38-10-304 0,-38 10-64 15,0 0-16-15,46-15 0 0,-46 15-192 0,0 0-144 16,0 0 192-16,44-14-192 0,-44 14 0 0,0 0 0 15,0 0 0-15,0 0 0 0,40-12 0 0,-35 12 0 16,-2 0 0-16,0 0-144 16,-1 0-624-16,0 0-112 0,-1 1-16 0,-1 2-18176 0</inkml:trace>
  <inkml:trace contextRef="#ctx0" brushRef="#br0" timeOffset="-48083.61">15555 15556 7359 0,'-3'-1'656'0,"1"1"-528"16,0 0-128-16,1 0 0 0,0 0 1984 0,0-2 384 16,-2 2 64-16,-2 0 0 0,0-3 1024 0,-1 2 208 15,2 1 48-15,1 1 0 0,1 2-896 0,2 0-192 0,3 2-16 0,1 3-16 16,1-2-1344-16,2 0-272 16,2 4-48-16,-1-2-16 0,3 0-320 0,2 1-64 0,-1 0-16 0,1-2 0 15,0 1-224-15,1 0-48 0,-1-2-16 0,2 0 0 16,0 3-224-16,0-4 128 0,-2 3-128 15,0-1 0-15,-3-1 0 0,-2 0 0 0,0 1 0 0,-2 2 0 16,-2-3 0-16,-2 2 0 0,1 0 0 0,-3 1 0 16,-2 1-128-16,0 0-80 0,-1 2-16 0,-1-2 0 31,-1 0-400-31,-3-2-80 0,1 2 0 0,-2-1-16 0,0-3-448 0,0-1-96 0,-3 0-16 0,1-1 0 16,0-2 560-16,0-2 96 0,0-2 32 0,2-2 0 0,1 0 592 0,1-2 0 15,2-2 0-15,3-2 0 16,2 10 656-16,0 0 256 0,0 0 48 0,5-60 16 0,-5 60-112 0,0 0-32 15,0 0 0-15,28-63 0 0,-28 63-320 0,0 0-64 16,0 0 0-16,41-48-16 0,-41 48-96 0,0 0-16 16,0 0 0-16,46-32 0 0,-46 32-144 0,0 0-48 15,0 0 0-15,47-31 0 0,-47 31-128 0,0 0 0 16,0 0 0-16,41-31 0 0,-41 31 0 0,0 0 0 16,0 0 0-16,0 0 0 0,0 0-240 0,0 0 32 15,29-46 0-15,-30 44 0 0,-1-2-32 0,-3 2 0 16,0 2 0-16,-4-3 0 0,0 2 240 0,-2-2 0 15,1 3 0-15,-2-2 0 0,0 1 0 0,-3-2 0 16,-1 0 0-16,0 0 160 0,0 1 32 0,-2 0 0 16,1-1 0-16,0 3 0 0,-1 0-192 0,2 0 128 0,3 1-128 0,0 1 128 15,3 0-128-15,2-2 0 0,3 1 0 0,0-1 0 16,2 0-336-16,2-1-48 0,0-1-16 0,0 2 0 31,1-3-1200-31,-1 0-256 0</inkml:trace>
  <inkml:trace contextRef="#ctx0" brushRef="#br0" timeOffset="-46044.71">11003 16747 11967 0,'-1'0'1072'0,"-1"-2"-864"0,1 2-208 0,0 0 0 15,0 0 1152-15,-1 0 176 0,-1 0 32 0,-2 0 16 16,-3 0 864-16,1 2 192 0,-2-2 16 0,2 1 16 16,-1-1-352-16,1 3-80 0,1-3-16 0,-2 0 0 0,2 0-512 0,-2 0-96 15,0-3-32-15,-2 2 0 0,2-1-624 0,-4-1-128 16,1 2-32-16,-1-3 0 16,0 2-272-16,-2-1-48 0,-1 0-16 0,0 0 0 15,2 2-32-15,-3 1-16 0,1 0 0 0,0-3 0 16,-1 1 80-16,1 2 16 0,0-1 0 0,-2 1 0 15,0 3-48-15,-2 0-16 0,-1 7 0 0,-1-4 0 0,1 0-48 16,-1 1 0-16,0 0 0 0,0-2 0 0,2-2-192 0,-2 1 176 16,2 0-176-16,-1-2 160 0,4-2-160 0,-1 0 0 15,-2-2 0-15,0 1 0 0,-1-2 832 0,1-1 144 16,-1-1 32-16,1 2 0 16,0 1-1632-16,1 0-320 15,0-2-64-15,1 2-16 0,1 2 864 0,1 0 160 0,0 0 0 0,2 3 0 0,-1 2 240 0,0 0-48 0,0 0 0 16,-4-1 0-16,2 2-192 0,-2-2 128 15,-2 1-128-15,1 0 0 0,1-3 0 0,-1 1 0 16,-2 0 0-16,1 0 0 0,3-2 0 0,-2 2 0 16,1-1 0-16,2 2 0 0,1-4 0 0,1 0 0 0,3-3 0 15,1 2 0-15,2-4 0 0,-1 1 0 0,2 1 0 0,0 0 0 16,1 0 0-16,-1-1 0 16,1 1 0-16,0 0 0 0,-2 3 0 0,1-3 0 15,0 1 0-15,0 2 0 0,1-1 0 0,1 1 128 0,0 0-128 0,1 0 0 16,-1-3 0-16,0 3 0 0,2 0 0 15,-1 0 0-15,3 3 0 0,0-2 0 0,-1 1 128 0,1-2-128 16,0 0 0-16,0 0 0 0,-1 0 0 0,1 0 0 16,1 3 0-16,-1-3 0 0,1 1 0 0,0 1 0 0,0-2 0 0,0 3 0 15,1 1 0-15,0-1 0 0,2 3 0 0,1 1 0 16,0-1 0-16,1-2 0 16,2 4 0-16,0-2 128 0,2 4-128 0,-1 0 0 15,3 3 0-15,-1-5 0 0,1 6 0 0,-1-6 0 16,1 2 0-16,-2-2 0 0,0-2 0 0,1 0 0 15,1 3 0-15,-1-3 0 0,0 0 0 0,-2-2 0 0,1 2 0 16,-2-3 0-16,1 0 0 0,-2 1 0 0,3-2-128 16,-3 2 128-16,-1-1 0 0,-2-3 0 0,1 1-176 0,-3-2 176 15,1 1-160-15,-4-3 160 0,2-1-208 0,-2-2 48 16,-2 0 16-16,-2 0 0 0,-3-4 144 0,1-2-208 16,-2 2 80-16,-1-3 128 0,0-1-144 0,-2 0 144 15,0-2 0-15,0 0 0 0,1-2 0 0,1 5 0 16,0-3 0-16,-1 1 0 0,4 1 0 0,-2-1-128 15,2 2 128-15,1 1 0 0,1-1 0 0,1 0 0 16,0 1 0-16,1 1 0 0,2 3 0 0,-1-1 0 16,2 2 0-16,1 0 0 0,-1 1 0 0,0 2 0 15,1-2 0-15,-2 1 0 0,2-1 0 0,-1 1 0 16,1-1 0-16,0 1 0 0,-1 4 0 0,1-4 0 16,-1 1 0-16,1 2 0 0,-2 0 0 0,2 0 0 15,0 1 0-15,2 1 0 0,-2 0 0 0,2 0 0 16,1 0 0-16,-1 3 0 0,3-1 0 0,0 0 0 0,0 4 0 0,1-2 0 15,2 1 0-15,-2 1 0 0,1 2 0 0,2-2 0 16,-1 0 0-16,1 0 0 0,1 0 0 0,0-2 0 16,0-1 0-16,1 0 0 0,1 0 0 0,1-3 0 15,0 0 0-15,0 0 0 0,0 0 0 0,1-3 0 16,-14 3 0-16,0 0 0 0,47-6 0 0,-47 6 0 16,0 0 0-16,0 0 0 0,60-20 0 0,-60 20 0 15,0 0 0-15,0 0 0 0,49-22 0 0,-49 22 0 16,0 0-144-16,0 0-32 0,0 0 0 0,0 0 0 15,0 0-976-15,35-49-192 0</inkml:trace>
  <inkml:trace contextRef="#ctx0" brushRef="#br0" timeOffset="-39967.75">11740 16324 23039 0,'-4'0'2048'0,"-1"3"-1648"15,1-3-400-15,2 1 0 0,0 1 1728 0,-2-2 272 0,-4 4 48 0,-5 2 16 16,-3 3-32-16,0 1-16 16,-2-2 0-16,3 4 0 0,2-1-976 0,1-1-192 15,0 2-32-15,2 0-16 0,2 2-352 0,2 1-64 16,1-4 0-16,2 4-16 0,2 1 0 0,1-1 0 15,1 4 0-15,2 0 0 0,2 0-192 0,0 3-48 0,1-2 0 0,0 2 0 16,1-2-128-16,2 1 0 0,0-3 144 0,-1 1-144 16,3 1 0-16,1-4 0 0,1 0 0 15,0-1 128-15,1-3-128 0,0-5 0 0,0-3 0 0,0-2 0 16,-14-2-336-16,0 0 16 0,51-8 0 0,-51 8-12480 16,0 0-2496-16</inkml:trace>
  <inkml:trace contextRef="#ctx0" brushRef="#br0" timeOffset="-39766.26">11917 16450 18431 0,'-2'3'1632'0,"1"0"-1312"16,1-1-320-16,0 0 0 0,0 1 2592 0,0 3 448 16,-1 4 96-16,0 6 0 0,-1 6-464 0,1-1-112 15,1 1 0-15,1-2-16 0,1 0-1568 0,0-3-304 16,1-1-64-16,-1-3-16 0,1-2-400 0,-1-3-64 15,1 1-128-15,0-4 176 0,0 0-176 0,0-4 0 16,1 2 0-16,1-7 0 16,-5 4-1024-16,0 0-128 0</inkml:trace>
  <inkml:trace contextRef="#ctx0" brushRef="#br0" timeOffset="-39530.2">12060 16571 12895 0,'0'5'1152'0,"0"-1"-928"0,0-4-224 0,1 0 0 16,1 3 3264-16,-1-3 592 0,0 3 128 0,3 3 32 15,1-2-768-15,2 2-160 0,2-3-16 0,1-2-16 16,0-1-1856-16,-10 0-368 0,0 0-80 16,0 0-16-16,48-11-384 0,-48 11-80 0,0 0-16 0,0 0 0 15,49-12-128-15,-49 12-128 0,0 0 144 0,0 0-144 16,0 0 0-16,0 0 0 0,42-12 0 0,-38 12 0 15,-2 3-256-15,2-3-112 0,-1 0-16 0,-1 0-17968 16</inkml:trace>
  <inkml:trace contextRef="#ctx0" brushRef="#br0" timeOffset="-38847.49">12399 16709 11743 0,'-1'7'256'0,"-1"-4"48"0,1-3 16 0,0 1 16 0,1 1-336 0,0-2 0 15,0 0 0-15,0 0 0 0,0 0 4256 0,0-3 784 16,-1 0 144-16,2-1 48 0,0-2-2304 0,-1 6-464 16,0 0-96-16,0 0 0 0,0 0-1456 0,0 0-272 15,0 0-64-15,26-54-16 0,-26 54-304 0,0 0-48 16,0 0-16-16,0 0 0 0,0 0-64 0,0 0-128 15,0 0 176-15,0 0-176 0,43-9 0 0,-39 13 0 16,0 2 0-16,0 0 0 0,-1 3 0 0,0 1 0 0,-2 2 0 0,0 1-144 16,0-2-48-16,-1 4 0 0,2 1 0 0,-2 2 0 15,0 1-112-15,0 0-16 0,0 4-16 0,0-2 0 32,-2-1-144-32,0-1-32 0,0 4 0 0,-2 0 0 0,0-3 304 0,-1 2 48 0,-1-3 16 0,-1-1 0 15,-1 2 144-15,1-5 0 0,1-4 0 0,-2-2 128 16,3-3 112-16,-2-6 16 0,1-3 16 0,-1-3 0 15,0-1 16-15,2-8 0 0,5 15 0 0,-10-38 0 16,10 38-32-16,-5-38-16 0,5 38 0 0,1-61 0 16,-1 61 864-16,7-70 176 0,-7 70 48 0,12-63 0 15,-12 63 32-15,17-50 16 0,-17 50 0 0,0 0 0 16,30-57-1696 0,-30 57-352-16,0 0-64 0,0 0-16 0,41-44 752 0,-41 44 0 0,0 0 0 0,0 0 160 15,0 0-944-15,0 0-192 0,47-34-48 16,-47 34 0-16,0 0 816 0,0 0 208 0,0 0 0 0,0 0 0 0,0 0 0 0,0 0-128 15,0 0 128-15,0 0 0 0,0 0-192 0,0 0 64 16,38-8 0-16,-37 15 0 0,1-1-32 0,-2-1 0 16,0 3 0-16,-2 1 0 0,1 1-16 0,0-3 0 15,-2 2 0-15,2-3 0 0,-1 2 0 0,-2-2 0 16,0 2 0-16,1-1 0 0,-1-1 176 0,-1 0-128 16,-1 1 128-16,1-2-128 0,-1 2 128 0,1-3 0 0,0 1 0 0,0-1 0 15,2-1 0-15,1-2 128 16,1 1-128-16,-1-2 128 0,2 3 48 0,0-6 16 15,3 3 0-15,-1-2 0 0,2 1-192 0,1-2 192 16,0 3-192-16,0-2 192 0,1 0-192 0,0 2 0 0,2 0 144 16,-1 0-144-16,0 0 0 0,1 0 0 0,0 0 0 0,1-3 128 15,-9 3-128-15,0 0 0 0,0 0 0 0,0 0-128 32,42-13-384-32,-42 13-64 0,0 0 0 0,0 0-11808 0,0 0-2352 0</inkml:trace>
  <inkml:trace contextRef="#ctx0" brushRef="#br0" timeOffset="-38432.87">12764 16396 19343 0,'-6'4'848'0,"1"-7"192"0,1 3-832 0,1 0-208 16,2 0 0-16,1 0 0 0,-1 3 3088 0,0-3 576 15,-1 0 112-15,1 0 32 0,0 3-1200 0,2 0-240 0,2 3-64 0,0 1 0 16,4 2-1280-16,0 1-256 16,2-1-48-16,1 2-16 0,-1 4-192 0,4-3-32 15,-2 4-16-15,1 0 0 0,-1 3-224 0,3-3-48 16,0 3-16-16,-1 0 0 0,-2 0-176 0,0-1 0 15,-1 4 0-15,-2 1 128 0,-2-1-128 0,-1 0 0 16,-1-1 0-16,-2 1 0 0,-1 1 0 0,-1-4 0 16,-1 4 0-16,0-5 0 0,-2 1 0 0,-2-3 0 0,0-2 0 0,-1-3 0 15,1-1 0-15,-2-1 0 0,-2 0-160 0,-2-2 160 32,0 2-464-32,-3-5 0 0,3 0 0 0,-2 1 0 15,-1-5-96-15,0 0-16 0,2 0 0 0,0-3 0 16,2-1-160-16,1-2-32 0,2 0-16 0,2 0 0 15,0 0-1312-15,2-1-256 0</inkml:trace>
  <inkml:trace contextRef="#ctx0" brushRef="#br0" timeOffset="-37620.14">13204 16560 4607 0,'-4'0'400'0,"2"-2"-400"0,0 2 0 0,1 0 0 16,1 0 1792-16,-1 0 256 15,0 0 64-15,-2-3 16 0,1 3 1616 0,1 0 320 0,2 3 64 0,3-1 16 16,2 0-1184-16,1 0-224 0,3 1-48 0,1-2-16 16,3 5-1200-16,-1-4-224 0,1 0-48 0,-2 0-16 15,3 1-544-15,-1-3-128 0,-2 0 0 0,2 0-16 16,-3-3-256-16,-11 3-48 0,0 0-16 0,0 0 0 15,41-6-176-15,-35 6 0 0,-1-3 0 0,0 2 0 16,0 1 0-16,-3 0 0 0,2 1 0 0,-3 2-176 31,-1-1-288-31,-1-2-64 0,1 4-16 0,-3-1-11936 0,2 0-2400 0</inkml:trace>
  <inkml:trace contextRef="#ctx0" brushRef="#br0" timeOffset="-37350.2">13210 16680 9215 0,'4'-1'400'0,"-2"0"96"0,2 1-496 0,-2-3 0 15,1 2 0-15,-1 1 0 0,2 0 3440 0,1 1 592 16,4 2 112-16,3-2 16 0,2 4-96 0,-1-1-32 15,1 2 0-15,-2 3 0 0,-1-5-2576 0,0 3-528 16,1 1-96-16,-1-1-32 0,-1-4-480 0,0 1-80 0,-1-3-32 0,0-1 0 16,-3-1-208-16,-6 1 0 0,0 0 0 0,0 0 0 15,0 0-304-15,0 0-48 16,0 0-16-16,34-51-11952 16,-34 51-2400-16</inkml:trace>
  <inkml:trace contextRef="#ctx0" brushRef="#br0" timeOffset="-36093.46">13776 16302 7359 0,'-2'0'656'0,"2"0"-528"0,0 0-128 0,0 0 0 16,0 0 1088-16,0-4 176 0,1 4 32 0,0-2 16 15,2-1 1920-15,1 2 384 0,-1-3 80 0,2 2 16 0,0 2-576 0,0-3-96 16,-1 6-32-16,1-3 0 16,-1 2-1344-16,0 2-288 0,1 0-48 0,-1 2-16 0,1-4-784 0,-1 5-144 15,-2-4-48-15,1 3 0 0,-1 1-144 0,-1-1-48 0,1-2 0 0,-2 2 0 16,-2 0-144-16,2 4 0 0,-1-2 144 0,-1 0-144 16,-1-2 0-16,2 0 0 15,-3 0 0-15,2 1 0 0,1-4 0 0,-1 0 0 16,2 0 0-16,0 0 0 0,0-2 0 0,3 2 0 15,-1-3 0-15,2 2 0 0,1-2 0 0,-1 0 0 16,2 0 0-16,0-2 0 0,1 2 0 0,2 0 0 16,1 0 0-16,-3 0 0 0,1 0 0 0,-2 2 0 15,1-2 0-15,1 4-128 0,-2-2 128 0,1 0 0 16,1 0 0-16,-1 2 0 0,1-1 0 0,-2 2 0 16,0-1 0-16,-1-1 0 0,0 0 0 0,-1 0 0 0,-2 0 0 0,-1 1 0 15,1-1 0-15,-2 0 0 0,0 0 0 0,0 1 0 16,-2-1 0-16,0 2 0 0,1-1 0 0,-2 2 0 15,1 0 0-15,-1 0 0 0,2 1 0 0,-1-2 0 16,0 1-192-16,0 0 0 0,-2 0 0 0,0 0 0 16,1 0-80-16,-1-2-32 0,0 1 0 0,-1-1 0 31,-1-2-288-31,0-2-64 0,0 0-16 0,-2-2 0 0,2-1-672 16,-1-3-144-16,-2-1-32 0,0-6 0 15,1 1-976-15,-2-4-192 0</inkml:trace>
  <inkml:trace contextRef="#ctx0" brushRef="#br0" timeOffset="-35833.94">13771 16355 23951 0,'-2'0'1056'0,"0"-2"224"0,2-1-1024 0,0 2-256 15,1 1 0-15,0-3 0 0,0 2 2688 0,2-1 464 16,-3 2 112-16,0 0 0 0,0 0-1312 0,0 0-272 15,45-37-48-15,-45 37-16 0,0 0-1024 0,0 0-208 16,52-33-32-16,-52 33-16 0,0 0-160 0,44-26-48 16,-44 26 0-16,0 0 0 0,0 0-128 0,50-34 0 15,-50 34 0-15,0 0 0 0,0 0 0 0,0 0 0 16,45-41-224-16,-45 41 80 16,0 0-576-16,0 0-112 0,0 0-32 0,0 0-17312 0</inkml:trace>
  <inkml:trace contextRef="#ctx0" brushRef="#br0" timeOffset="-35522.91">13789 16646 16575 0,'0'5'736'0,"-1"0"160"16,2-2-720-16,0-3-176 0,0 3 0 0,0-3 0 0,2 1 1728 0,1 1 304 16,1 2 64-16,3 1 16 0,2-1 880 0,0 0 176 15,1-2 32-15,0-2 16 0,0 0-1424 0,-11 0-272 16,0 0-64-16,40-10-16 0,-40 10-736 16,0 0-128-16,47-18-48 0,-47 18 0 0,0 0-160 15,47-19-48-15,-47 19 0 0,0 0 0 0,43-19-320 0,-43 19 0 16,0 0 0-16,0 0 128 0,44-13-128 0,-37 10 0 15,0 0 0-15,0 3-128 16,0 0-464-16,-2-3-96 0,0 3-16 0,-1 0-18096 16</inkml:trace>
  <inkml:trace contextRef="#ctx0" brushRef="#br0" timeOffset="-34880.31">13919 16902 12895 0,'-4'3'1152'0,"1"-3"-928"0,2 0-224 0,1 0 0 15,0 0 2400-15,0 0 432 0,0 4 96 0,-1-1 16 16,2 0 512-16,0 3 128 0,4-2 0 0,2 2 16 15,1 3-1856-15,3-3-368 0,2 2-80 0,2-2-16 16,-1 2-656-16,1-1-144 0,1 0-32 0,-1-1 0 0,2 0-128 0,-2 1-48 16,0 1 0-16,-1-3 0 15,-1 4-272-15,-2-3 128 0,2 3-128 0,-3-2 0 16,0 3 0-16,-3 1 0 0,-1 0 0 0,-1 2 0 0,-2 1 0 0,-2-1 0 16,0-1 0-16,-2 2 0 0,-2 1-320 15,0-2 0-15,-1 0-16 0,-2-1 0 16,0-2-144-16,-2 0-32 0,0 0 0 0,-4-2 0 15,3 0-176-15,-3-2-32 0,1-1-16 16,-1-5 0-16,0 0 128 0,-2-3 32 0,2-3 0 0,0-1 0 0,3-4 320 0,0 1 64 0,1-3 0 0,4 1 16 16,-1-2 448-16,5 14 96 15,0 0 16-15,-4-47 0 0,4 47 288 0,0 0 64 16,0 0 16-16,18-60 0 0,-18 60-112 0,0 0-32 16,0 0 0-16,42-55 0 0,-42 55-176 0,0 0-48 15,44-34 0-15,-44 34 0 0,0 0-160 0,49-31-32 0,-49 31-16 16,0 0 0-16,48-32-176 0,-48 32 0 0,0 0 0 0,0 0 0 15,50-41 0-15,-50 41 0 0,0 0 0 0,0 0 0 16,0 0 0-16,0 0 0 0,0 0 0 0,0 0 0 16,0 0-192-16,0 0 16 0,0 0 16 0,0 0 0 15,1-50 0-15,-8 50 0 0,-2 0 0 0,-1 0 0 16,0 0 160-16,-1-1 0 0,0 1 0 0,-1 0 0 16,-1 0 0-16,0 1 0 0,-2-1 0 0,1 0 0 0,2 0 144 0,-2 0-144 15,2 3 192-15,1-3-192 16,1 2 176-16,1-2-176 0,2 4 160 0,1-1-160 15,2 3 192-15,0-1-48 0,2 1-16 0,-1 0 0 16,3-1 16-16,0 1 0 0,0-2 0 0,0-3 0 0,1 2-144 0,1-6-192 16,0 2 32-16,-1-8-12800 15,-1 9-2560-15</inkml:trace>
  <inkml:trace contextRef="#ctx0" brushRef="#br0" timeOffset="-34299.92">13888 16584 7359 0,'-2'2'656'16,"1"-2"-528"-16,1 0-128 0,-1 0 0 15,1 0 1360-15,0 3 240 0,-1-3 64 0,0 0 0 16,-1 1 304-16,1-1 64 0,-1 0 16 0,0 0 0 16,1 0-400-16,0-1-80 0,0 1-16 0,-1-3 0 0,1 1 608 0,-1 1 112 15,0-2 32-15,0-1 0 0,1 2-2000 0,-2-2-304 16,2 2-256-16,-1 1 64 0,0 1 560 0,0 0 112 15,1 0 32-15,-1 0 0 0,1 0-224 0,1 0-32 16,-1 1-16-16,1 1 0 0,0-2-240 0,0 1 128 16,1 2-128-16,-1-1 0 0,1-2 0 0,1 2 0 15,-1 0 0-15,1 1 0 0,0-3 0 0,-1 1 0 16,1-1 0-16,0 2 0 0,0-2 0 0,-1 0 0 16,0 0 0-16,2-3 0 15,-2 3-448-15,2-3 32 0,0-1 0 0,0-1 0 0,-3 5 144 0,0 0 16 16,0 0 16-16,0 0 0 15,0 0-2768-15,0 0-544 0</inkml:trace>
  <inkml:trace contextRef="#ctx0" brushRef="#br0" timeOffset="-14359.46">16267 16456 14735 0,'-4'2'1312'0,"2"0"-1056"16,2-2-256-16,0 0 0 0,1 0 2352 0,-1 0 400 16,-1 3 96-16,-1-2 16 0,1 1 288 0,2 1 64 15,3-2 16-15,2-1 0 0,2 3-1632 0,2-3-320 16,2 0-64-16,2 0 0 0,-1 0-608 0,3 0-112 15,-16 0-32-15,34 2 0 0,-18-1-208 0,-1 2-64 16,-3-1 0-16,0 2 0 0,1 0-192 0,-2-2 0 16,-3 2 0-16,1 0 0 0,-3 0 0 0,0 0 0 15,-1-1-176-15,-2 0 176 16,1 1-1136-16,-3-1-96 0</inkml:trace>
  <inkml:trace contextRef="#ctx0" brushRef="#br0" timeOffset="-14142.65">16319 16567 13823 0,'-10'3'608'0,"4"-3"128"0,3 1-592 0,1 2-144 0,2-3 0 0,0 0 0 15,0 0 2736-15,0 2 512 0,1 0 96 0,1 0 32 16,3 1-48-16,0-3-16 0,3 0 0 0,2 1 0 16,0-1-1840-16,1-1-352 0,0 1-80 0,-11 0-16 0,0 0-560 0,0 0-112 0,48-7-32 0,-48 7 0 31,0 0-192-31,0 0-128 0,46-9 128 0,-46 9-128 15,0 0 0-15,0 0 0 0,0 0 0 0,48-9 0 16,-37 9-336-16,2 0-96 0,0 0-16 0,-13 0-18176 16</inkml:trace>
  <inkml:trace contextRef="#ctx0" brushRef="#br0" timeOffset="-13760.57">16653 16306 23039 0,'-3'5'1024'0,"2"-2"192"0,1-3-960 0,0 0-256 16,1 0 0-16,0 0 0 0,1 1 2512 0,0 1 464 16,4 1 96-16,3 1 0 0,1-1-896 0,1-3-192 15,0 3-48-15,1 0 0 0,1 1-1184 0,-1-2-240 16,1 2-64-16,0-2 0 0,1 3-176 0,1-2-32 16,1-1-16-16,-1 2 0 0,-2-2-96 0,-1-1 0 15,1 2-128-15,-3-1 192 0,0 2-192 0,-3 0 0 16,0-2 128-16,0 0-128 0,-1 2 0 0,0 0 0 0,0-1 128 15,-1 0-128-15,1 1 0 0,-2 0 128 0,-1 1-128 0,-1 1 0 16,0 0 224-16,0 0-48 0,-1 2-16 0,-2 0 0 16,-1 0 112-16,0 0 32 0,-2 0 0 0,1 1 0 15,-4 0 32-15,0 4 16 0,-3-1 0 0,0 2 0 16,-2 1-32-16,-1 1-16 0,1-1 0 0,-2 1 0 16,0 0-112-16,-1 0 0 0,0 0-16 0,0 0 0 15,0 0-176-15,3-1 192 0,0 1-192 0,0-4 192 16,4 1-192-16,0-6 160 0,2 2-160 0,1-6 160 15,3 0-160-15,-1-3 0 0,2-4 0 0,1-2 0 16,0 6 0-16,0 0-224 0,0 0 32 0,15-47 0 16,-15 47-960-16,0 0-176 0,33-61-32 0</inkml:trace>
  <inkml:trace contextRef="#ctx0" brushRef="#br0" timeOffset="-12576.57">17860 15912 8287 0,'-2'-2'736'0,"1"-2"-592"15,1-1-144-15,-1 4 0 0,1-1 1664 0,-1-1 288 16,-1-1 64-16,0-3 16 0,2 7 1280 0,-8-19 256 16,2 9 48-16,0 4 16 0,-1 0-768 0,-1 0-160 15,0 2-16-15,-2 2-16 0,-1-1-1440 0,-1 3-272 16,1 0-64-16,-2 3-16 0,-1 3-352 0,-1 0-64 15,0 2-16-15,-1 3 0 0,0-4 96 0,3 2 16 16,3-2 0-16,-3 3 0 0,1 2-160 0,-3 3-16 16,-1 5-16-16,0 1 0 0,2-1-176 0,2-2-16 15,1 5-16-15,0-1 0 0,3-2-32 0,2 1-128 16,3-3 192-16,1 0-64 0,1-1-128 0,4 0 0 16,0 4 0-16,3-2 0 0,1 3 0 0,1-2 0 0,3 2 0 15,2-1 0-15,0-1 0 0,3 0 0 0,2-2 0 16,0 1 0-16,1-6-128 0,1-2 128 0,-1-4 0 0,1-4 0 15,-20-3 0-15,35-2 0 0,-35 2-144 0,0 0 144 16,48-20 0-16,-48 20-128 0,0 0 128 0,46-51 0 16,-46 51-320-16,0 0 32 0,25-53 16 0,-25 53 0 15,0 0 0-15,0 0 0 0,1-54 0 0,-5 44 0 16,0 1 272-16,-2-1-192 0,0 2 192 0,-1 2-160 16,-2 2 160-16,-1-2 0 0,-1 3 0 0,0-1 0 15,1 4 0-15,-1-3 0 0,1 3 0 0,-1 0 0 16,2 0 256-16,0 0-32 0,3 0 0 0,1 0 0 15,2 0 96-15,1 0 0 0,4 0 16 0,0-3 0 16,2 2-48-16,-4 1-16 0,0 0 0 0,0 0 0 0,0 0-112 0,39-9-32 16,-39 9 0-16,0 0 0 15,37-3-128-15,-37 3 0 0,0 0 144 0,47-5-144 16,-47 5 0-16,0 0 0 0,44-6 0 0,-44 6 0 0,0 0-240 0,0 0-112 16,49-14-32-16,-49 14 0 15,0 0-992-15,0 0-208 0</inkml:trace>
  <inkml:trace contextRef="#ctx0" brushRef="#br0" timeOffset="-12093.06">18109 16207 11631 0,'-1'0'512'0,"0"-3"112"0,0 3-496 0,-1-1-128 0,1 1 0 0,1 0 0 16,0 0 1536-16,-1 0 272 0,0 0 64 0,-2 0 16 15,1 0 1456-15,0 0 304 0,2 0 48 0,0 0 16 16,2 0-1216-16,0 1-256 0,2-1-32 0,1 0-16 0,1 0-1232 0,0 0-240 16,-6 0-48-16,0 0-16 15,0 0-256-15,0 0-48 0,53-16-16 0,-53 16 0 16,0 0-160-16,44-18-48 0,-44 18 0 0,0 0 0 15,0 0-128-15,55-39 0 0,-55 39 0 0,0 0 0 16,0 0 0-16,0 0 0 0,36-48 0 0,-36 48 0 16,0 0 0-16,0 0 0 0,0 0-176 0,-9-37 176 0,5 31-192 0,-4 2 32 15,-2 2 16-15,0 0 0 16,-1 2 144-16,-1 0 0 0,-2 4 0 0,-1 0 0 0,1-1 0 0,-3 6 0 16,0 0 192-16,0-2-64 0,0 3 128 0,2 1 16 15,2-1 16-15,0 2 0 0,-1 5-80 0,1-1-16 16,0 0 0-16,2-1 0 0,2 2-32 0,3-2-16 15,2 1 0-15,2-4 0 0,3 2 32 0,3-2 0 16,2-2 0-16,2 1 0 0,3-3-176 0,2 0 0 16,5-2 0-16,0-2 128 0,4-1-128 0,-22-3 0 15,46 0 0-15,-46 0 0 0,48-13-144 0,-48 13-16 0,42-12 0 0,-42 12 0 32,0 0-800-32,59-22-144 0,-59 22-48 0,0 0-17968 0</inkml:trace>
  <inkml:trace contextRef="#ctx0" brushRef="#br0" timeOffset="-11760.36">18469 16197 21183 0,'-4'3'944'0,"1"-3"192"0,0 2-912 0,2-1-224 0,0 0 0 0,0 2 0 16,-1-3 2816-16,0 3 528 0,-2 1 112 0,-2 2 0 16,-1 3-1136-16,0 1-224 0,0-2-48 0,1 0-16 0,1 1-1296 0,0 0-256 15,1 0-48-15,0 1-16 16,2 0-96-16,1-1-32 0,-1 0 0 0,4 1 0 15,-1-1-112-15,1-2-32 0,2 2 0 0,2-5 0 16,2 2-144-16,0-6 0 0,0 2 0 0,-8-2 0 16,0 0 0-16,0 0 0 0,39-18 0 0,-39 18 0 15,0 0 0-15,0 0 0 0,34-43 0 0,-34 43 0 16,0 0-304-16,0 0 64 0,0 0 16 0,2-52 0 16,-5 43 0-16,-2 3 0 0,-2-2 0 0,1 2 0 15,-1 0 224-15,-2 0 0 0,2 3 0 0,-2 0 0 0,0-2 0 0,0 0 208 16,0 2-32-16,0 1-16 0,1 1-32 0,-1-2-128 15,3 3 192-15,-2-2-64 0,6 0-128 0,-1 0 0 16,2 2 0-16,1-4 0 0,1 2-192 0,-1 2-112 16,0 0-16-16,0 0-12320 15,0 0-2464-15</inkml:trace>
  <inkml:trace contextRef="#ctx0" brushRef="#br0" timeOffset="-11172.65">18604 16236 5519 0,'-5'7'496'0,"1"-5"-496"0,3 0 0 0,0-2 0 16,1 0 1728-16,0 0 240 0,-1 2 48 0,1-2 16 15,-2 2 400-15,1-2 96 0,1 3 16 0,0-3 0 16,0 1-560-16,0 1-96 0,1 1-32 0,-1 1 0 16,2-3 64-16,-2 1 16 0,1 2 0 0,-1 1 0 0,1 1-576 15,-1 2-112-15,1 0-32 0,-1 2 0 16,1-1-688-16,1 1-144 0,-2 0-16 0,1-2-16 15,1 3-224-15,0 0-128 0,-1-1 160 0,0-2-160 16,3-2 0-16,-2-1 128 0,2-1-128 0,0-4 0 16,1-4 0-16,-5 4 0 0,0 0 0 0,0 0 0 15,0 0 0-15,28-57 0 0,-28 57 0 0,0 0-160 16,21-66 160-16,-21 66 0 0,0 0-144 0,16-56 144 16,-16 56 0-16,0 0 0 0,0 0 0 0,0 0 0 15,0 0 0-15,0 0 128 0,0 0-128 0,0 0 128 16,39-35-128-16,-37 39 0 0,1 1 0 0,0 1 128 0,0 4-128 0,-1 0 0 15,2 2 0-15,-2 0 0 0,1 2 0 0,-1 2-272 16,0 0 64-16,-2 1 16 0,1-4-64 0,-1 0-16 16,-1-3 0-16,-1 0 0 0,1 1 272 0,0-5 0 15,-2 2-128-15,1-6 128 0,1-2 0 0,-1-5 0 16,2 2 0-16,0 3 0 0,0 0 128 0,0 0 0 16,0 0-128-16,4-51 192 0,-4 51-64 0,0 0 0 15,0 0-128-15,15-64 192 0,-15 64-64 0,0 0 0 0,0 0-128 0,0 0 192 16,21-52 0-16,-21 52-16 15,0 0 0-15,0 0 0 0,0 0 0 0,0 0 0 16,0 0 0-16,35-5 0 0,-32 8-16 0,2 4 0 0,-1-1 0 0,1 1 0 16,0 3-160-16,-1 1 192 0,1-1-192 0,-2 3 192 15,0-4-192-15,-1 4 0 0,1-3 144 0,-1 2-144 16,1-3 208-16,-2 1-16 0,1 0-16 0,0-4 0 16,0 0-176-16,-1-2 160 0,2-2-160 0,-2-2 160 15,1 0-160-15,-2 0 0 0,0 0 0 0,0 0 0 16,0 0-320-16,0 0-32 0,0 0-16 0,0 0-12576 15,0 0-2528-15</inkml:trace>
  <inkml:trace contextRef="#ctx0" brushRef="#br0" timeOffset="-10812.82">18971 16299 17215 0,'-1'12'384'0,"1"-9"64"0,0 0 32 0,0 0 0 0,1 1-480 0,0-4 0 16,1 3 0-16,-1-3 0 0,3 3 3408 0,2 0 592 15,0-3 112-15,-6 0 32 0,0 0-2016 0,0 0-400 16,0 0-64-16,40-22-32 0,-40 22-864 0,0 0-160 16,0 0-32-16,38-41-16 0,-38 41-176 0,0 0-16 15,31-47-16-15,-31 47 0 0,0 0-96 0,0 0-32 16,32-55 0-16,-32 55 0 0,0 0-224 0,0 0 0 16,0 0 0-16,0 0 0 0,0 0 128 0,-16-28-128 15,8 28 0-15,1 0 0 0,-3 0 256 0,0 0-64 16,0 0 0-16,0 0 0 0,1 0 64 0,-1 0 0 15,1 4 0-15,0-2 0 0,3 3-64 0,-1 0 0 16,2 2 0-16,1 5 0 0,0-3 96 0,3 5 16 16,1 1 0-16,1-5 0 0,1 0-48 0,3 2-16 15,0 4 0-15,2 0 0 0,0 0-240 0,3-1 176 0,0-3-176 0,1-2 160 16,0-3-160-16,1-1 0 0,0-4 0 16,-1-2 0-16,-11 0 0 0,0 0 0 15,38-17-128-15,-38 17 128 16,0 0-512-16,44-42-48 0,-44 42 0 0,0 0 0 0,49-57-528 0,-49 57-128 15</inkml:trace>
  <inkml:trace contextRef="#ctx0" brushRef="#br0" timeOffset="-10110.04">19432 16081 12111 0,'-2'-4'1088'0,"-1"1"-880"15,1 3-208-15,1-2 128 0,0 1-128 0,-1 1 0 16,1 0 128-16,-1 0-128 0</inkml:trace>
  <inkml:trace contextRef="#ctx0" brushRef="#br0" timeOffset="-9868.98">19350 16121 3679 0,'-5'0'320'0,"1"0"-320"0,1 0 0 0,2-2 0 16,1 2 1152-16,-1 0 176 0,1 0 16 0,-1 0 16 0,-1-1 1056 0,0 1 208 15,2 0 32-15,0-3 16 0,1 3 144 0,0 0 48 16,3 0 0-16,0 0 0 16,2 0-304-16,0 0-64 0,3 3-16 0,1-2 0 15,1 1-1184-15,1 2-224 0,1-1-48 0,0 0-16 0,-13-3-544 0,0 0-96 16,44 3-32-16,-44-3 0 15,0 0-208-15,43-3-128 0,-43 3 160 0,0 0-160 0,0 0 0 0,48-13 0 16,-48 13 0-16,0 0 0 0,0 0-128 0,0 0-80 16,0 0-16-16,42-37-12240 15,-42 37-2448-15</inkml:trace>
  <inkml:trace contextRef="#ctx0" brushRef="#br0" timeOffset="-9646.52">19457 15999 9215 0,'-2'2'816'0,"0"-2"-656"16,1-2-160-16,0 1 0 0,1 1 3056 0,0 0 576 16,-1-3 112-16,-2 1 32 0,1 0-128 0,-1 0 0 15,0-2-16-15,1 4 0 0,1-2-1776 0,0 4-336 0,2 2-80 0,0 0-16 16,2 2-752-16,-1 3-160 16,3 0-16-16,-1 1-16 0,1 3-224 0,0-1-32 0,1 2-16 0,-1 3 0 15,1-1-208-15,-1 0 144 0,0 0-144 0,-1-1 128 16,-1 1-128-16,2-2 0 0,-1 2 0 0,1 2 0 15,1-2 0-15,-1 1 0 0,3 1 0 0,-1-2 0 32,2 3-752-32,-2-4-16 0,1-2-16 0,0-4-17792 0</inkml:trace>
  <inkml:trace contextRef="#ctx0" brushRef="#br0" timeOffset="-9290.75">19643 16089 8287 0,'0'-2'736'0,"1"2"-592"15,-1 0-144-15,1 0 0 0,0 2 3168 0,1-2 608 16,-1 1 112-16,1 2 16 0,3 3 0 0,1 0 0 16,-1 4 0-16,2 0 0 0,-1 2-2128 0,-1 1-432 15,1 3-96-15,-1-3-16 0,2 2-720 0,-1 1-160 16,1 3-32-16,-2-3 0 0,-1 0-192 0,-1-1-128 16,-1-4 160-16,0-2-160 0,-1-1 0 0,-1-1 0 15,0-4 0-15,0-3 0 0,0 0 0 0,-1 0 0 16,2-3 0-16,-2-4 0 0,1 7 0 0,0 0-240 15,-2-37 48-15,2 37 16 0,0 0 176 0,-1-50-160 16,1 50 160-16,0 0-160 0,5-54 160 0,-5 54 0 16,0 0 160-16,11-45-160 0,-11 45 272 0,0 0-32 15,0 0-16-15,21-47 0 0,-21 47-16 0,0 0 0 16,0 0 0-16,0 0 0 0,0 0-48 0,45-31-16 0,-38 33 0 0,2 2 0 16,1-2-144-16,0 5 192 0,0-4-192 0,-2 3 192 15,0-2-192-15,0 2 0 0,1 1 0 0,0-1 0 31,-1 1-608-31,0-2-48 0,0 1-16 0,-2-2-18192 0</inkml:trace>
  <inkml:trace contextRef="#ctx0" brushRef="#br0" timeOffset="-9125.26">20000 16140 7359 0,'0'4'656'16,"0"-1"-528"-16,0 0-128 0,0 0 0 15,0-3 2928-15,-1 7 544 0,1 1 112 0,-1 3 32 0,1 7-96 0,0-1-32 16,0 0 0-16,0-1 0 15,0-2-1520-15,1-2-304 0,0-2-64 0,0-1-16 16,2-5-944-16,-1-4-192 0,1 0-48 0,-1-4 0 16,-2 4-848-16,0 0-192 0,0 0-16 0,0 0-16496 15</inkml:trace>
  <inkml:trace contextRef="#ctx0" brushRef="#br0" timeOffset="-8943.21">19932 16014 16575 0,'-4'0'1472'0,"3"-3"-1168"0,1 3-304 0,0 0 0 16,1 0 3136-16,-1 0 560 16,-1 0 112-16,1 0 32 0,0-2-832 0,0 1-144 15,1 1-48-15,3-3 0 0,0 3-2000 0,1-1-416 16,1 1-80-16,1 0 0 0,-1 0-320 0,2 0 0 0,0-3 0 0,1 3 0 16,-4 0-176-16,3 0-144 0,1 3-16 0,4-3-17840 15</inkml:trace>
  <inkml:trace contextRef="#ctx0" brushRef="#br0" timeOffset="-8626.4">20292 16146 12895 0,'-3'4'576'0,"2"-4"112"0,0 0-560 0,0 0-128 0,-1 0 0 0,2 0 0 15,-1 0 2688-15,-1-4 496 0,-3-2 96 0,-1 0 32 0,-1 0 128 0,0-1 16 16,-2 1 16-16,1 0 0 0,-1 0-1872 0,0 0-384 15,-1 2-80-15,2 0-16 0,-2 2-480 0,2-1-112 16,1 6-16-16,0-1 0 0,2 2-48 0,-2 0-16 16,3 2 0-16,-1 0 0 0,1 0-64 0,0 2-32 15,2 0 0-15,0 5 0 0,1-1-128 0,1 2-32 16,0 0 0-16,1 2 0 0,2 1-192 0,-1-3 176 16,1 0-176-16,2 1 160 0,0-2-160 0,1 0 0 15,1-3 0-15,3-2 128 0,0-1-128 0,1-4 0 16,2 0 0-16,-13-3 0 0,28 0 0 0,-28 0 0 15,0 0 0-15,42-11 0 0,-42 11 0 0,0 0 0 0,42-14-144 0,-29 14 144 16,-13 0-256-16,0 0 0 16,0 0 0-16,40-10 0 15,-40 10-640-15,0 0-112 0,0 0-16 0,0 0-18400 0</inkml:trace>
  <inkml:trace contextRef="#ctx0" brushRef="#br0" timeOffset="-7077.16">21438 16150 11967 0,'-1'0'1072'0,"0"0"-864"16,-1 0-208-16,1-3 0 0,1 3 1616 0,-1-1 288 15,0 1 48-15,-2-2 16 0,-1-2 1328 0,-2-1 272 0,-2 1 48 0,-1-2 16 16,-1 0-1328-16,-1 2-272 0,-1-2-48 0,-3 0-16 15,-1 2-1072-15,0-2-192 0,-3 0-64 0,1 2 0 16,-2 2-256-16,0-1-48 0,0 6-16 0,2-1 0 16,-1 4-96-16,3 2-32 0,0 4 0 0,2-3 0 15,4 2 0-15,2 4-16 0,2-2 0 0,2 2 0 16,3 1-176-16,3 0 160 0,3 3-160 0,2-3 160 16,5 0-160-16,-1-1 0 0,2-3 0 0,5-2 0 15,0-3 0-15,1-2-144 0,1-5 144 0,-20 0-160 16,42-18-32-16,-42 18 0 0,44-37 0 0,-44 37 0 15,45-55-208-15,-45 55-48 0,35-63-16 0,-35 63 0 16,29-70 64-16,-29 70 16 0,16-72 0 0,-16 72 0 16,7-67 32-16,-7 67 16 0,0-60 0 0,0 60 0 15,-5-56 336-15,5 56 288 0,-11-42-48 0,11 42-16 0,-15-33 16 0,8 19 0 16,1 4 0-16,0 4 0 0,1 0-32 0,0 2 0 16,-1 2 0-16,2-1 0 0,0 3 176 0,0 3 16 15,3 0 16-15,0 2 0 0,1 5 32 0,1 0 0 16,0 2 0-16,2 4 0 0,2 3-176 0,0 4-16 15,0 5-16-15,1-2 0 0,-2-4-96 0,1 5-16 16,0 9 0-16,1 5 0 0,1 0-128 0,2 1 192 16,-2-3-192-16,1 0 192 0,-2-7-192 0,1-1 0 15,1-3 0-15,-2-6 0 0,1-6 0 0,1-2-176 16,-1-3 48-16,1-5 0 16,0-1-576-16,1-2-96 0,-9-3-32 0,0 0 0 15,0 0-944-15,0 0-192 0</inkml:trace>
  <inkml:trace contextRef="#ctx0" brushRef="#br0" timeOffset="-6910.1">21666 16046 12895 0,'-2'15'1152'0,"1"-8"-928"0,0 2-224 0,1-2 0 16,0-2 3472-16,1-1 656 0,-1-3 128 0,0 8 32 16,1 3-880-16,1 7-160 0,1 0-48 0,0 0 0 15,-1-3-2032-15,0-4-400 0,0-2-96 0,2-3-16 16,-1-5-400-16,1-2-64 0,0-2-32 0,-4 2 0 15,0 0-416-15,0 0-64 0,0 0-32 0,26-60-18320 16</inkml:trace>
  <inkml:trace contextRef="#ctx0" brushRef="#br0" timeOffset="-6754.63">21666 15890 21183 0,'-4'5'944'0,"1"-2"192"0,1-1-912 0,1 2-224 16,1-4 0-16,1 0 0 0,-1 2 2624 0,1-2 496 15,0 4 80-15,2 2 32 0,2 0-1056 0,0-3-192 16,1 0-64-16,0-3 0 0,3 4-1440 0,-1-4-288 16,2 3-64-16,-1-3-128 15,1 3-752-15,0 1-256 0</inkml:trace>
  <inkml:trace contextRef="#ctx0" brushRef="#br0" timeOffset="-6408.89">21825 16077 13823 0,'-2'4'1216'0,"0"-1"-960"16,2 2-256-16,0-5 0 0,2 0 2592 0,-2 1 480 0,0 6 80 0,1-1 32 16,1 4-176-16,2 0-48 0,1-2 0 0,2-2 0 15,1 1-1488-15,2-7-288 0,0 2-64 0,0-4-16 16,1 2-608-16,-11 0-128 0,0 0-32 0,0 0 0 16,43-19-208-16,-43 19-128 0,0 0 160 0,0 0-160 15,0 0 0-15,0 0 0 0,0 0 0 0,0 0 0 16,0 0 128-16,0 0-128 0,0 0 0 0,9-53 144 15,-17 45-144-15,2 0 0 0,1 2 144 0,-2-2-144 0,0 2 0 0,0-3 0 16,0 2 0-16,0 1 0 16,0 0 0-16,1-3 0 0,1 3 0 0,-1-2 0 15,2 2 0-15,3 0 0 0,-2 0 0 0,3 6 0 16,0 0 0-16,0 0 0 0,0 0 0 0,0 0 0 0,0 0 240 16,0 0-32-16,0 0 0 0,0 0 0 0,0 0-32 0,0 0-16 15,0 0 0-15,0 0 0 0,45-26-160 0,-37 26 0 16,1 0 144-16,2 1-144 0,0-1 0 0,-1 3-160 15,-1-3 16-15,0 2 0 16,2-1-832-16,0 2-176 0</inkml:trace>
  <inkml:trace contextRef="#ctx0" brushRef="#br0" timeOffset="-6192.95">22100 15998 5519 0,'-3'6'496'0,"2"-6"-496"15,1 4 0-15,0-4 0 0,0 1 3200 0,0-1 528 0,1 0 112 0,2 0 32 16,-1-1 608-16,3 1 112 0,0 0 16 0,1-3 16 16,2 2-2576-16,0-2-528 0,-8 3-112 0,0 0 0 15,0 0-864-15,41-16-160 0,-41 16-48 0,0 0 0 16,40-12-208-16,-40 12-128 0,0 0 160 0,37-10-160 16,-37 10 0-16,0 0 0 0,27-5 0 15,-22 4 0 1,0 2-752-16,-3-1-80 0</inkml:trace>
  <inkml:trace contextRef="#ctx0" brushRef="#br0" timeOffset="-5991.12">22147 15827 24879 0,'-4'6'1088'0,"1"-2"256"0,2 0-1088 0,0-1-256 16,1 2 0-16,0-3 0 0,1 2 2464 0,0 3 432 15,1 0 96-15,-1 8 16 0,3 1-1136 0,-1 0-208 16,2 4-64-16,0-2 0 0,1 1-944 0,2 1-192 15,-2 1-32-15,0-3-16 0,3 0-224 0,-2-2-32 16,1-1-16-16,0-6 0 0,0 0-144 0,0-2 0 16,1 2 0-16,0-6-176 15,1 0-624-15,-2-1-128 0,3-2-32 0,-2-2-17296 16</inkml:trace>
  <inkml:trace contextRef="#ctx0" brushRef="#br0" timeOffset="-5732.3">22369 16040 13823 0,'0'12'608'0,"-1"-3"128"0,1-2-592 0,0-1-144 0,0-2 0 0,0-1 0 16,0 3 1744-16,0 0 320 0,0 6 64 0,0 4 16 15,-1 0 128-15,1 0 32 0,-1-3 0 0,-1-4 0 16,1-2-304-16,0-1-48 0,-2-3-16 0,1-6 0 16,-1-1-800-16,0-2-176 0,3 6-16 0,0 0-16 15,0 0-528-15,-8-53-96 0,8 53-32 16,0 0 0-16,0 0-144 0,3-61-128 0,-3 61 192 0,0 0-192 15,0 0 160-15,0 0-160 0,16-56 128 0,-16 56-128 16,0 0 176-16,0 0-48 0,0 0-128 0,32-45 192 16,-32 45-192-16,0 0 128 0,0 0-128 0,0 0 0 15,38-10 0-15,-30 11 0 0,-1 2 0 0,1-2 0 0,-1 4-256 0,2-1-112 16,-1 2-16-16,1 1-17984 16</inkml:trace>
  <inkml:trace contextRef="#ctx0" brushRef="#br0" timeOffset="-5527.28">22588 16068 16575 0,'-2'10'736'0,"0"-1"160"0,1-3-720 0,0-2-176 16,2-2 0-16,-1 2 0 0,0-4 2016 0,1 6 368 16,2 3 80-16,-1 4 16 0,2 3 192 0,0-1 32 0,1 1 16 15,0-3 0-15,0-4-1392 0,0 1-288 0,-1-3-48 0,0-1-16 16,1-4-656-16,-1-2-128 15,0-5-16-15,-2-1-16 16,-2 6-928-16,0 0-192 0,0 0-48 0,5-54-15504 0</inkml:trace>
  <inkml:trace contextRef="#ctx0" brushRef="#br0" timeOffset="-5358.34">22578 15838 27647 0,'-5'1'1216'0,"2"1"256"0,0 0-1168 0,1 2-304 0,2-2 0 0,0-2 0 15,0 4 1888-15,0-2 320 0,-2 2 64 0,2 2 16 16,0 2-816-16,2-2-176 0,0 0-16 0,1-1-16 16,0-4-912-16,2-1-176 0,-1-1-48 0,1-5 0 15,0 3-352-15,-5 3-80 0,0 0-16 0,0 0-17536 16</inkml:trace>
  <inkml:trace contextRef="#ctx0" brushRef="#br0" timeOffset="-4910.18">22812 15597 26143 0,'-6'9'576'0,"2"-3"112"0,0-2 16 0,3-1 48 0,0 0-608 0,0-2-144 16,1 4 0-16,-3 1 0 0,1 4 2048 0,-1 9 384 0,1 0 80 0,-1 6 16 16,4-1-1008-16,1 0-208 0,0 1-32 0,3 0-16 15,3-3-704-15,-2 0-144 16,2-2-32-16,1 1 0 0,1 1-256 0,0-2-128 15,-2 0 0-15,2 1 128 0,1-1-128 0,-2 1 0 16,1-1 0-16,-4 1 0 0,0-2-240 0,-3 0 32 0,-1-1 0 0,0 0 0 16,-4-1 48-16,0-1 16 0,-2-3 0 15,0-6 0-15,0-1 144 0,-1-3-192 0,1-6 192 0,0-3-192 16,2-1 352-16,2 7 64 0,0 0 16 0,0 0 0 16,2-60-240-16,-2 60 0 0,0 0 0 0,0 0 0 15,24-54 0-15,-24 54 0 16,0 0 0-16,0 0-160 0,0 0 160 0,0 0 0 0,39-34 0 0,-33 33 0 0,2 2 0 0,-3 2 0 15,0 1 0-15,0-2 0 0,-2 4 0 0,2-2 0 16,0 2 160-16,0 0-160 16,0 0 128-16,0 1-128 0,-1 0 0 0,-2 2 0 15,0-2 0-15,-2 2 128 0,-2 3-128 0,-1 1 0 16,-2-1 0-16,-2 1 128 0,0 4-128 0,-3 1 0 0,0-3 128 0,0 1-128 16,-1-4 0-16,3 2 0 0,0-5 192 15,2-3-64-15,2-2-128 0,2-3 192 0,1-2-192 0,-1-3 0 16,2 4 0-16,0 0 0 15,0 0-416-15,0 0-80 0,10-66-16 0,-10 66-11424 16,0 0-2288-16</inkml:trace>
  <inkml:trace contextRef="#ctx0" brushRef="#br0" timeOffset="-4453.12">23121 16090 30399 0,'-7'9'1344'0,"2"-5"288"0,0-1-1312 0,1 0-320 16,4-3 0-16,0 0 0 0,0 2 1536 0,-2-2 224 0,0 0 48 15,0 2 16-15,-1 3-640 0,3-5-128 16,0 0-32-16,3 0 0 0,-1 3-704 0,2-1-128 0,1 0-48 0,0 2 0 16,1 1-144-16,0-4 160 0,2 1-160 0,-2 1 160 15,1 3-160-15,1-1 128 0,-1 1-128 16,1 0 128-16,-2 1-128 0,0-1 128 0,-1 0-128 0,0 0 128 15,0 0-128-15,-3-3 0 0,2 0 0 0,0-3 0 16,-2 2 0-16,2-2 0 0,-2-2 0 0,2 0 0 16,-2-2 0-16,1-2 0 0,-2 0 0 0,-1 6 0 15,0 0 0-15,0 0 0 0,0 0-128 0,0 0 128 16,0 0-192-16,0 0 48 0,13-57 0 0,-13 51 0 0,0 5 0 0,0-4 0 16,0 3 0-16,-2 0 0 0,2-1-48 0,0 2 0 15,-1-1 0-15,1 2 0 0,0 0 64 16,1 0 0-16,-1 0 0 0,0 2 0 15,2-2 128-15,-2 0 0 0,1 0 0 0,0 4 0 0,0 2 0 0,2-2 0 16,-2 2 0-16,1 0 128 16,0 3 80-16,0-3 32 0,-1 1 0 0,2 2 0 0,-2-3-80 0,2 1-16 15,-1-3 0-15,1 1 0 0,0-1-144 0,0-1 128 16,0-2-128-16,0-1 128 0,-1-1-128 0,2-4 0 16,0 1 0-16,1 0 0 15,-2 1-368-15,2-4-96 0,-5 7-32 0</inkml:trace>
  <inkml:trace contextRef="#ctx0" brushRef="#br0" timeOffset="-4220.02">23349 16061 8287 0,'-4'7'736'0,"1"-3"-592"0,1 1-144 0,-1-1 0 0,3-4 2960 0,0 2 560 0,0-2 128 15,0 1 0-15,2 2-144 0,-1 0-48 0,0 1 0 0,3-1 0 16,1-1-1696-16,1-2-352 15,1 0-64-15,1 0 0 0,0 0-688 0,2-2-128 0,0-1-16 0,1 2-16 16,1-2-176-16,-3 2-48 0,3 1 0 0,-1-2 0 16,-1-1-112-16,-2 3-32 0,-2-1 0 0,1 1 0 15,-1 0-128-15,0 0 0 0,0 1 0 0,-2-1 0 16,0 3 0-16,-1-3-224 0,0 2 48 0,-2-2-18304 16</inkml:trace>
  <inkml:trace contextRef="#ctx0" brushRef="#br0" timeOffset="-3953.82">23476 15942 11055 0,'0'3'976'0,"-1"-3"-784"16,1 0-192-16,0 0 0 0,0 0 2928 0,0 0 528 16,0 0 128-16,0 2 0 0,-2 2 0 0,2-3 0 15,0 4 0-15,0 1 0 0,0 0-1920 0,2 2-384 16,-1 0-64-16,-1-2-32 0,1 4-496 0,-1 3-112 0,1-1 0 0,2 4-16 15,-1 3-112-15,1 1-32 0,-1-1 0 0,1 0 0 16,-1 2-96-16,-1-1-32 0,1-2 0 0,0 2 0 16,-1 1-96-16,1-5 0 15,0 0-16-15,-1-3 0 0,1 0-176 0,-1-2 0 0,0-1 0 0,0-4 128 16,1 1-128-16,-2-6-144 16,1 1 144-16,0-5-208 15,-1-2-720-15,0 5-144 0,0 0-16 0,0 0-18304 0</inkml:trace>
  <inkml:trace contextRef="#ctx0" brushRef="#br0" timeOffset="-3693.74">23691 16103 23039 0,'-1'8'1024'16,"-2"-4"192"-16,2-1-960 0,0 0-256 0,1-3 0 0,0 0 0 15,0 2 1680-15,0 0 304 0,0-2 48 0,-1 3 16 0,1 0 32 0,1 0 16 16,1 0 0-16,0 1 0 0,1 1-1088 0,1 2-224 16,0 0-32-16,-2 1-16 0,2 2-336 0,0 0-64 15,-1 0-16-15,0 2 0 0,-1 1-176 0,1-1-144 16,-1 0 192-16,-1-2-192 0,2-2 0 0,-2-2 0 16,0-1 0-16,1-1 0 0,-1-4-256 0,0-4-128 15,0-2 0-15,-1 6-17920 0</inkml:trace>
  <inkml:trace contextRef="#ctx0" brushRef="#br0" timeOffset="-3537.82">23694 15970 23039 0,'-3'7'1024'0,"2"-5"192"0,0 2-960 0,-1-2-256 16,2-2 0-16,-1 2 0 0,1 0 2192 0,0 0 400 0,1 5 80 0,1-4 16 15,-1 4-768-15,1-1-128 0,2-3-48 0,0 0 0 16,1 1-1312-16,1-4-272 0,0 0-160 0,1 0 192 31,1 0-1440-31,2 0-288 0</inkml:trace>
  <inkml:trace contextRef="#ctx0" brushRef="#br0" timeOffset="-3197.1">23890 16168 28559 0,'-8'4'1264'0,"4"-1"272"16,-1-3-1232-16,1 1-304 0,2 1 0 0,0-2 0 15,0 1 1536-15,-2 4 240 0,-1-1 48 0,-2 2 16 0,1 3-304 16,1 1-48-16,2 2-16 0,2-2 0 16,1 0-880-16,1 2-176 0,3 1-32 0,0-1-16 0,-1 2-176 0,4-2-16 15,-2-3-16-15,1 1 0 0,0-4-160 0,1-2 0 16,0-2 0-16,-1-2 0 0,1-2 0 0,2-5 0 16,-2 1 0-16,-7 6 0 0,0 0 0 0,0 0 0 15,31-44 0-15,-31 44 0 0,0 0 0 0,0 0 0 16,19-61 0-16,-19 61 0 0,0 0 0 0,0 0 0 15,0 0 0-15,-3-59 0 0,1 52 0 0,-2 0 0 16,-1 1 0-16,-1 1 0 0,-2 1 0 0,2 1 0 16,1 3 0-16,-1-3 0 0,0 1 0 0,-1 2 0 15,0-2 0-15,1 2 0 0,0 2 0 0,1 0 0 0,0 1 0 16,1 0 0-16,2 0 0 0,-1 3 0 16,3-2 0-16,-1-1 0 0,2 3-384 0,1-3 0 0,0 1 0 15,1-2-11904 1,2 2-2400-16</inkml:trace>
  <inkml:trace contextRef="#ctx0" brushRef="#br0" timeOffset="-2860.74">24055 16198 23039 0,'-3'4'2048'0,"2"-2"-1648"0,0 1-400 0,1-2 0 0,0 1 1920 0,-2 2 288 16,0 2 64-16,-2 4 16 0,1 3-576 0,-1 1-112 15,1-1-32-15,2 0 0 16,0-3-848-16,1-1-160 0,0 0-48 0,1-6 0 15,0 1-144-15,1-2-48 0,0-4 0 0,-1-1 0 0,2-1-320 0,-3 4 0 16,0 0 0-16,0 0 0 16,0 0 0-16,0 0 0 0,13-60 0 0,-13 60 0 15,0 0 0-15,0 0 0 0,0 0 0 0,0 0-128 0,25-57 128 0,-20 51 144 16,1 0-16-16,-1 2-128 0,1 2 272 0,-1 2-48 16,0 2-16-16,0 2 0 0,0 2-208 0,-1 0 176 15,1 3-176-15,-1 2 160 0,0 4-160 0,0-3 0 16,1 4 144-16,-1-2-144 0,0 2 128 0,-1-1-128 15,0-2 128-15,0 2-128 0,-1-2 128 0,0 0-128 16,-2-2 160-16,1 1-160 0,-1-1 128 0,0-1-128 0,0-4 0 16,-1 1 0-16,1-1 0 0,-1-1 0 15,0-3 0-15,-1-2 0 0,0 0-208 0,1-2-96 16,-2 0-16-16,1-2-17968 0</inkml:trace>
  <inkml:trace contextRef="#ctx0" brushRef="#br0" timeOffset="-1275.59">17395 17632 16575 0,'-8'13'1472'0,"3"-7"-1168"15,0 1-304-15,3 0 0 0,1-5 832 0,-1-2 128 16,2 0 0-16,-1 4 16 0,0 2 1696 0,-2 0 336 15,2 0 64-15,1-6 0 0,3-2-992 0,-3 2-208 16,0 0-32-16,0 0-16 0,0 0-800 0,28-67-144 16,-28 67-48-16,0 0 0 0,19-77-448 0,-19 77-80 15,9-56-32-15,-9 56 0 0,0 0-96 0,15-72-32 16,-15 72 0-16,0 0 0 0,13-55-144 0,-13 55 128 16,0 0-128-16,0 0 128 0,0 0-128 0,0 0 0 15,0 0 0-15,0 0 128 0,0 0-128 0,29 4 0 16,-24 11 144-16,0 5-144 0,0 0 0 0,0 7 0 15,0 2 0-15,-1 5 128 0,2 4-128 0,-1-2-208 16,-1 4 48-16,-1-1 16 0,1 1-96 0,-1-2-16 0,-1-2 0 0,-2-1 0 16,0-5 128-16,-2-1 128 0,0-7-208 0,0-3 80 15,-1-3 128-15,0-6 0 0,-1-2 0 0,-1-1 0 16,1-7 0-16,1 0 144 0,0-3-16 0,-1-3-128 16,1-2 256-16,-2-4-48 0,5 12-16 0,0 0 0 15,-13-47-32-15,13 47-16 0,-6-49 0 0,6 49 0 16,-4-62 16-16,4 62 0 0,0-74 0 0,0 74 0 15,4-71-16-15,-4 71 0 0,6-83 0 0,-6 83 0 16,9-79 16-16,-9 79 0 0,10-72 0 0,-10 72 0 16,14-59-160-16,-14 59 192 0,0 0-192 0,24-70 192 0,-24 70-192 0,0 0 0 15,25-51 144-15,-25 51-144 0,0 0 0 0,0 0 0 16,0 0 0-16,0 0 128 0,0 0-128 0,42-35 0 16,-36 38 0-16,0 0 128 0,1 4-128 0,0 0 0 15,-1 4 0-15,0 3 0 0,1 2 0 0,-4 5 0 16,0-1 0-16,-1 2 0 0,-2 0 0 15,-1-1-192-15,-2 1 192 0,0 1-192 0,-3-4 192 0,-2 2 0 16,0-1 0-16,-2-1-128 0,0-1 128 0,-1-2 0 16,-2 1 0-16,2-4 0 0,0 2 0 0,1-6 0 15,4 1 128-15,0-7-128 0,2 0 128 0,3-2-128 16,1-1 160-16,1-1-160 0,3-2 128 0,-4 3-128 16,0 0 0-16,0 0 0 0,0 0 0 0,41-32 0 15,-41 32 0-15,0 0 0 0,0 0 0 0,47-28 0 16,-47 28 0-16,0 0 0 0,34-13 0 0,-23 10 0 15,-1 0 0-15,1 3 0 0,0-2-304 0,2 0-48 0,-13 2-16 16,0 0 0 0,33-6-1152-16,-33 6-224 0</inkml:trace>
  <inkml:trace contextRef="#ctx0" brushRef="#br0" timeOffset="-809.19">17932 17513 4607 0,'-1'0'400'0,"1"2"-400"0,0-2 0 0,0 0 0 15,0 0 2688-15,-1 1 448 0,1 2 80 0,-1-3 32 16,0 2 1008-16,1 2 208 0,-2 0 32 0,1-2 16 16,0-1-1936-16,-2 4-384 0,2-4-80 0,0 2 0 15,0 1-1152-15,-1-1-208 0,1 2-48 0,0-1-16 0,0 2-144 16,-1 0-32-16,2 1 0 0,-1-1 0 0,1 0-144 0,0 1-48 15,0 2 0-15,0-3 0 0,0 4-160 0,0-4-32 16,1 0-128-16,1 2 192 0,-1 1-192 0,-1-3 0 16,1 4 128-16,0-4-128 0,-1 0 0 0,2 0 0 15,-2 0 0-15,1 1 0 0,-1-1 0 0,0 0 0 16,-1-2 0-16,1 2 0 0,0-3 0 0,0 0 0 16,0-3 0-16,0 0 0 0,1 0 0 0,0 0 0 0,0-3 0 0,-1 3 0 15,0 0 0-15,0 0 0 16,0 0 0-16,0 0 0 0,0 0 0 0,0 0 176 0,40-30-48 15,-31 28-128-15,-1-1 272 0,2 0-48 0,0 3-16 16,0-2 0-16,0 4-16 0,0-2-16 16,1 3 0-16,-1-2 0 0,0 1-176 0,-2 2 0 15,1-1 0-15,-3-3 128 0,2 3-128 0,-4-3 0 0,1 3 0 0,-1-3 0 16,0-3 0-16,-2 3 0 0,0-3 0 0,-1 0 0 31,-1 1-592-31,-1 0-112 0,-1-1 0 0,0 0-16 16,-1 1-368-16,1 0-64 0,-2 0 0 0,2 2-17808 0</inkml:trace>
  <inkml:trace contextRef="#ctx0" brushRef="#br0" timeOffset="-148.81">18327 17054 10127 0,'0'-3'896'0,"0"0"-704"0,1 3-192 0,-1 0 0 16,0 0 1888-16,1-3 352 0,1 2 64 0,-1 0 0 16,0-1 960-16,-1 2 192 0,1 0 48 0,-1-2 0 15,0 4-1104-15,-1 0-224 0,-1 0-32 0,-1 2-16 16,-1 1-1072-16,0 1-224 0,-1-2-32 0,-2 2-16 0,1 0-272 0,-1-2-48 15,-1 4-16-15,1-1 0 0,0 2-32 16,-1-1-16-16,-2 3 0 0,3 3 0 0,1 0-16 0,-2 4 0 16,2 0 0-16,0 3 0 0,2 2-160 15,0-4-32-15,2 6-16 0,1-3 0 0,-1-2-176 0,2 1 160 16,0-1-160-16,2-2 160 0,-1-1-160 0,3-1 0 16,1-2 144-16,1-1-144 0,1 0 0 0,1 0 128 15,1-3-128-15,3 2 0 0,1-2 0 0,1-1 0 16,-1 1 0-16,4-2 0 0,-1 2 0 0,1-4-160 15,-1 0 160-15,0 1-160 16,1-2-560-16,-1 0-112 0,2-2-32 0,-2-3-12496 16,-1 0-2496-16</inkml:trace>
  <inkml:trace contextRef="#ctx0" brushRef="#br0" timeOffset="163.24">18569 17213 12895 0,'-3'5'576'0,"-1"-5"112"0,1-2-560 0,2 2-128 0,1 0 0 0,-1 0 0 15,1 0 3216-15,0-4 624 0,-1 2 112 0,-1-2 16 16,2 0-448-16,0-2-112 0,2 3-16 0,-2 0 0 16,1 0-2064-16,0 3-432 0,0 0-64 0,1 3-32 15,-1 0-128-15,-1 1-32 0,1 5 0 0,0-2 0 16,-1 4-112-16,0 2-16 0,2 0-16 0,-1 2 0 0,0 1-240 0,0 0-32 15,2 0-16-15,-1 3 0 0,2-3-208 0,0 3 0 16,1 0 0-16,0 1 0 0,-1 1 0 0,3-2 0 16,-2-3 0-16,-2 0 0 0,2-4-128 0,-2-2-80 15,0-1-16-15,-1-3 0 16,0 0-352-16,-2-2-80 0,1 0-16 0,-2-2 0 16,1-2-96-16,-1-2-32 0,1 2 0 15,-1-4-11744-15,1-1-2336 0</inkml:trace>
  <inkml:trace contextRef="#ctx0" brushRef="#br0" timeOffset="388.77">18593 17364 11967 0,'2'0'528'0,"1"-4"112"0,-1 2-512 0,1-2-128 0,-1 1 0 0,1 0 0 16,0-1 3184-16,1-1 592 0,-4 5 128 0,0 0 32 16,43-45-192-16,-43 45-32 0,0 0-16 0,47-56 0 15,-47 56-2352-15,0 0-480 0,0 0-96 16,42-45 0-16,-42 45-304 0,0 0-48 0,0 0-16 0,0 0 0 15,0 0-192-15,0 0-32 0,39-22-16 0,-37 22 0 16,1-2-160-16,-2 2 0 0,0 0 0 0,-1 2 0 16,0-2-288-16,-1 3-32 0,0-2-16 0,-2 1 0 31,-1 1-624-31,1 1-128 0,-1-1-32 0,-1 0-16832 0</inkml:trace>
  <inkml:trace contextRef="#ctx0" brushRef="#br0" timeOffset="613.89">18618 17358 7359 0,'2'0'656'0,"0"0"-528"16,0 0-128-16,0 0 0 0,1 0 3456 0,-1 0 640 15,4 0 144-15,4 2 32 0,3-2-48 0,1 2 0 16,4 3 0-16,-2-2 0 0,-1 3-2496 0,-1 2-512 16,3 3-112-16,-4-1-16 0,2 2-528 0,-1 4-112 15,-2-3-32-15,0 3 0 0,-1-3-240 0,-2 2-48 16,0-5-128-16,-3-1 192 0,0-3-192 0,-2-1 0 15,-2 0 0-15,1-5 0 0,-1 0 0 0,-2 0-240 16,0 0 32-16,0 0 0 16,0 0-720-16,3-51-144 0,-3 51-16 0,0 0-16960 0</inkml:trace>
  <inkml:trace contextRef="#ctx0" brushRef="#br0" timeOffset="1122.92">18901 17088 10479 0,'-2'4'224'0,"1"-1"48"0,1-3 16 0,0 1 16 0,0 1-304 0,0-2 0 16,1 0 0-16,1 1 0 0,0 2 4512 0,2-1 848 15,2 0 160-15,0 0 48 0,0 1-2208 0,2-3-432 16,-2 0-96-16,0 0-16 0,2 0-1696 0,0 3-352 16,0 1-64-16,0 1 0 0,2-1-64 0,-1 2 0 15,1-2 0-15,0 2 0 0,0 0-144 0,-1 0-48 16,3 0 0-16,-1 1 0 0,-1 2-192 0,0 1-64 0,-1-1 0 0,1 1 0 15,-2 2-192-15,-1-2 144 16,1 2-144-16,-2 1 128 0,-1-1-128 0,-2 2 0 16,1-2 0-16,-1 2 128 0,-1 1-128 0,-1 1 0 15,-1-1 0-15,-1 1 128 0,0-3-128 0,-3 2 0 0,-1 1 144 0,-1-2-144 16,0 2 0-16,-2-1 0 0,0-3 0 0,-1 0 128 16,-2 1-128-16,-3 0 0 0,1-3 128 0,-1 3-128 15,1-5 0-15,-1 0 128 0,0 0-128 0,2-1 0 16,1-1 0-16,0 1 0 0,2 2 0 0,2-3 128 15,0 0-128-15,2 2 0 0,3 0 0 0,0-2 0 0,0 1 0 0,1-1-160 16,0-1 160-16,1 0-208 31,1-4-736-31,0 1-144 0,2-2-16 0,-1 0-12560 0,-1-3-2512 0</inkml:trace>
  <inkml:trace contextRef="#ctx0" brushRef="#br0" timeOffset="26513.49">20885 17858 16575 0,'-2'6'1472'0,"1"-4"-1168"0,2-2-304 0,-1 0 0 16,1 0 2064-16,-1 0 368 0,0 1 64 0,1 2 0 15,1-1 80-15,0-2 16 0,1 0 0 0,-1 0 0 16,0-2-912-16,2-2-176 0,-1-1-32 0,0-2-16 15,0 1-720-15,-3 6-144 0,0 0-16 0,0 0-16 16,12-54-96-16,-12 54-16 0,0 0 0 0,5-54 0 16,-5 54-32-16,3-41-16 0,-3 41 0 0,-2-47 0 15,1 25-96-15,0 0-32 0,-2-7 0 0,0 3 0 16,-2-5-48-16,0 2-16 0,0-2 0 0,-1 2 0 0,-2 1-64 16,1 2-16-16,-1 5 0 0,0-1 0 0,-2 2 16 0,0 1 0 15,-1 1 0-15,0 2 0 0,1-3 32 0,-1 3 0 16,0 0 0-16,1 4 0 0,0 2-48 15,0 0 0-15,3 1 0 0,-1 1 0 0,2 1 32 0,1 0 0 16,1 3 0-16,2-2 0 0,1 0-32 0,1 1-128 16,1 1 192-16,-1 4-64 0,0 0-128 0,0 0 0 15,0 0 0-15,0 0 128 0,0 0-128 0,0 0 0 16,54-12 0-16,-41 17 128 0,-1-1-128 0,4-1 0 16,3 6 0-16,0-2 128 0,2 2-128 0,0-3 0 15,-2 0 0-15,1 1 0 0,-1-1 0 0,3 0 0 16,-1 1 0-16,0-1 0 0,-3 1 0 0,1 1 0 15,-2 0 0-15,0 2 0 0,-1 1 0 0,-2 0 0 0,-2 4 0 0,-2-2 0 16,-1 0 0-16,0-1 0 0,-6 0 0 0,0 1 0 16,-2-3 0-16,-1 0 0 0,-3 2 0 0,0-2 0 15,-2 1 0-15,0-1 0 0,-1 0 0 0,0-3 0 16,-3 4 0-16,-1 2 0 0,-2-2 0 0,-2 4 0 16,-1-3 0-16,-1 0 0 0,0-1 0 0,-3 1 0 15,1 0 0-15,-2-1 0 0,2 0 128 0,-2-3-128 16,2 0 0-16,2-1 0 0,3-1 0 0,0 0 0 15,5-2 0-15,0-2 0 0,3 2 0 0,2-4 0 16,1 0 0-16,1 0 0 0,1-3 0 0,3 1 0 16,0-2-448-1,1 0-80-15,2-2-16 0,-6 6 0 0,0 0-512 16,0 0-96-16,0 0-32 0,47-34-12480 0,-47 34-2496 0</inkml:trace>
  <inkml:trace contextRef="#ctx0" brushRef="#br0" timeOffset="28396.96">21729 17196 12895 0,'2'0'1152'0,"-2"0"-928"15,1 1-224-15,-1-2 0 0,2-2 1664 0,-1 0 272 16,0 0 64-16,-1 3 16 0,0 0 608 0,0 0 112 16,0 0 16-16,0 0 16 0,0 0-544 0,0 0-112 15,9-44-32-15,-10 38 0 0,-2 2-960 0,1 1-192 16,-2 2-32-16,-1-1-16 0,0-2-464 0,-2-2-96 16,-1 6 0-16,-1-3-16 0,1 3-32 0,-2 0 0 15,-1 0 0-15,-2 4 0 0,2 5-64 0,-2-3-16 16,-1-2 0-16,2 2 0 0,-1 0-48 0,0 0-16 15,-1 2 0-15,1 0 0 0,3 1-128 0,-1-2 192 16,-1 3-192-16,3 3 192 0,1-1-192 0,2 3 192 16,2-5-192-16,2 3 192 0,-1 0-192 0,3-1 192 0,0-6-192 0,1 0 192 15,1 2-192-15,-1-3 0 0,0-2 0 0,0 1 128 0,-1 1-128 16,0-1 0-16,3-1 0 0,-1 4 0 16,3 3 0-16,2-2 0 0,-3-4 0 0,3-2 0 15,-1-2 0-15,0 4 0 0,3-1 0 0,1-2 0 16,-2 4 0-16,0 1 0 0,0 5 0 0,0-2 0 15,0-9 0-15,-8 0 0 0,0 0 0 0,0 0 0 16,30 2 0-16,-24-1 0 0,-1 2 0 0,0-3 0 16,0 1-128-16,-2 0 128 0,-2-1 0 0,0 2 0 15,1 0 0-15,0-1 0 0,-1 2 0 0,0 3 0 16,-1-2-144-16,1 4 144 0,-2-1 0 0,1 2 0 16,-2-2 0-16,0 0-128 0,0 2 128 0,-2-3 0 15,1 3 0-15,-1-5 0 0,1 1-128 0,0-5 128 16,1 2 0-16,0 0 0 0,2-2-128 0,-1 0 128 0,1 3 0 15,0-3 0-15,0 1 0 0,0 1 0 0,1 1 0 16,-1 1 0-16,1 2 0 0,-1 0 0 0,1 1 0 0,-1 2 0 16,0-5 0-16,0 2 0 0,0 0 0 0,0 0 0 15,0-2 0-15,-1 1 0 0,2 0 0 0,1 0 0 16,-1-2 0-16,0 0 0 0,0 1 0 0,2-2 0 16,1 6 0-16,-1-2 0 0,1-4 0 0,0 2 0 15,-1 0 0-15,1 1 0 0,-1 1 0 0,0-1 0 16,0 3 0-16,-2-1 0 0,0 1 0 0,1 0 0 15,-2-2 0-15,0 0 0 0,0 0 0 0,-2-2 0 16,2 2 0-16,-2-3 0 0,1 3 0 0,-2-3 128 16,-1 4-128-16,2-4 144 0,-2 3-144 0,0 1 192 15,1-4-192-15,-2 4 192 0,-1 1-192 0,-2-2 0 16,1 4 144-16,-2 0-144 0,2 0 0 0,-2 1 144 0,0-1-144 0,2 0 0 16,0 2 192-16,0-5-192 0,1 2 192 0,0-2-192 15,1-1 240-15,0 0-64 0,1 4-16 16,2-1 0-16,1-3-16 0,-2 1 0 0,3-1 0 15,1-2 0-15,2 2-144 0,-1 3 0 0,2-3 0 0,1 1 128 16,0 2-128-16,2-1 0 0,1 0 0 0,1-2 0 16,0 2 0-16,3-2 0 0,-1-1 0 0,2-1 0 15,2-4-288-15,-5 2 16 0,-3-2 0 0,1 1 0 16,2-2-640-16,-10 1-128 0,0 0-32 0,0 0-18288 16</inkml:trace>
  <inkml:trace contextRef="#ctx0" brushRef="#br0" timeOffset="30348.61">22781 17373 8287 0,'-1'-5'736'0,"-2"4"-592"0,2 1-144 0,0 0 0 16,0 1 1920-16,-2-1 368 0,-1-1 64 0,-1-2 16 15,-2 3 1024-15,0-2 192 0,2 4 64 0,0-2 0 16,2 0-944-16,1 0-176 0,3 3-32 0,0-2-16 15,3 1-1248-15,0 1-240 0,-2-3-48 0,2 3-16 16,1-3-144-16,1 0-16 0,4 4-16 0,0 0 0 16,0 1-112-16,1 1-32 0,-1 0 0 0,0-1 0 15,1 4-160-15,0-3-48 0,1 3 0 0,1-2 0 16,-1 2-208-16,2-2-32 0,-2 2-16 0,3-3 0 0,-2 0-144 0,-2-2 0 16,-2 2 0-16,1-3 0 0,2 0 0 0,-1 3 0 15,2-2 0-15,-2 2 0 0,-2-3 0 0,-1 1 0 16,1-1 0-16,0 1 0 0,-2 1 0 0,-1-1 0 15,2-2 0-15,-3 2 0 0,0-1 0 0,-1 2 0 16,1-1 0-16,-1-3 0 0,-1 4 0 0,-1-3 0 16,1 0 0-16,-1 1 0 0,0-2 0 0,-2 1 0 15,2 1 0-15,-1-3 0 0,-1 1 0 0,-1-1 0 16,1 2 0-16,-3 1 0 0,1-3 0 0,-1 4 0 16,0-2 144-16,-1 2-144 0,-1-1 0 0,0 1 144 15,0 1-144-15,-1 1 0 0,-3-2 0 0,1 2 0 0,-2 2 0 0,0-2 0 16,1 0 128-16,-2 0-128 15,0 0 0-15,-3 4 0 0,1 5 0 0,-2-1 0 0,0-4 0 0,0-5 0 16,0-8 0-16,2 3 0 0,0 0 0 0,1 0 0 16,2 3 128-16,1-2-128 0,1 1 0 0,2-2 0 15,-1 4 0-15,2 1 0 0,2-4 0 0,-1 2 0 16,2 3 0-16,0-3 0 0,0 1 0 0,1 1 0 16,-1-1 0-16,1 5 0 0,1 4 0 0,-1-4 0 15,2-9 0-15,0-3 0 0,2 1 0 0,1 7 0 16,-1 6-448-16,3-9 0 15,-6-2 0-15,0 0 0 0,0 0-560 0,41-47-96 0,-41 47-32 0,0 0-18976 16</inkml:trace>
  <inkml:trace contextRef="#ctx0" brushRef="#br0" timeOffset="31636.41">23445 17307 8287 0,'-1'-3'736'0,"0"3"-592"0,-1 0-144 0,1 0 0 16,0-3 1952-16,0 3 352 0,-2 0 80 0,1-2 16 15,-2 2 1008-15,0-2 208 0,2 2 32 0,1 0 16 16,1 0-1152-16,0 2-224 0,1 0-48 0,0 1-16 16,3 0-1104-16,-1 0-224 0,2 0-32 0,2-3-16 15,0 3-336-15,-1-3-80 0,0 1-16 0,1-1 0 16,0 3-80-16,2-3-16 0,0 0 0 0,3 0 0 0,-12 0-128 16,0 0-16-16,0 0-16 0,48 0 0 0,-48 0-160 0,0 0 0 15,37 3 0-15,-27 0 0 0,0 0 0 0,-3 0 0 16,-1-2 0-16,-1 4 0 0,-1-1 0 0,-3 0 0 15,0 2 0-15,-2 0 0 0,1 0 0 0,-2 0 0 16,-2-2-144-16,-1 1 144 0,-1 2-128 0,-2 0 128 16,1-1-192-16,-2 0 192 0,0 1-192 0,-1 4 64 15,-3-1 128-15,1 3-208 0,0-3 208 0,0 2 0 0,-1-2 0 0,2 2-144 16,-2-2 144-16,3-1 0 16,3-2 0-16,1-1 0 0,3 1 0 0,1-4 0 15,2 0 0-15,1-1 0 0,0-1 0 0,2 2 0 16,1-3 160-16,2 2-160 0,0-2 304 0,3 0-48 15,-1-2 0-15,2 2 0 0,0 0 0 0,-1 0 0 0,-1 2 0 0,1 2 0 16,0-1-128-16,0 0-128 0,-9-3 192 0,0 0-192 16,33 7 128-16,-25-4-128 0,0 0 0 0,-1 0 0 15,-1 4 0-15,0-5 0 0,1 2 0 0,-2-3 0 16,0 4 0-16,-2 1 0 0,2 0 0 0,-2 2 0 16,0-2 0-16,0-2 0 0,-2-2 0 0,0 1 0 15,1 4 0-15,-2 5 0 0,1 3 0 0,-2-5 0 16,1-10 0-16,-3 0 0 0,2 4 0 0,-2-2 0 15,2 4 0-15,-3 2 0 0,1 4 0 0,-1-6 0 16,-1-2 0-16,-1 8-192 0,-2 10 192 0,1 0-192 16,-2-2 0-16,0-12 0 0,0-8 0 0,-1-2 0 15,-1 2 192-15,-2 0-192 0,1 2 192 0,1-2-192 16,0-2 192-16,0 4 0 0,0-1 0 0,-1 3 0 0,3-1 0 16,-3 5 0-16,1 6 0 0,1-2 0 0,-1 1 0 0,1-13 0 15,2-7 0-15,-1-2 0 0,3 2 0 0,0 1 160 16,0 4-160-16,1 2 128 0,1 0-128 0,0-2 0 15,2-2 0-15,-1 2 128 0,1 8-128 0,-1 1 0 16,2-4 0-16,0 4 0 0,0-1 0 0,-1 0 0 16,2 0 0-16,0-6 0 0,2-2-368 0,-1-1 0 0,0 6 0 0,0-1 0 31,3-2-592-31,0-2-112 0</inkml:trace>
  <inkml:trace contextRef="#ctx0" brushRef="#br0" timeOffset="32919.65">23962 17127 9215 0,'0'-3'816'0,"-1"0"-656"0,1-1-160 0,0 4 0 16,0-3 1712-16,0 3 304 0,0 3 64 0,-2-6 16 15,1 1 848-15,0-2 160 0,0-3 32 0,1 1 16 16,0 3-704-16,0-1-144 0,0 4-16 0,1 0-16 15,0 0-864-15,2 2-192 0,0 6-16 0,2-4-16 16,0-4-672-16,0 2-144 0,1-2-32 0,3 4 0 16,-2 5-112-16,0-5-32 0,-5-4 0 0,2 0 0 0,0 0-192 0,2 0 128 15,-6 0-128-15,0 0 0 0,0 0 128 0,44 3-128 16,-44-3 0-16,0 0 0 16,0 0 0-16,50-1 128 0,-50 1-128 0,0 0 0 15,0 0 0-15,27 10 0 0,-23-4 0 0,-1 8 0 16,0 8 0-16,-3-1 0 0,1-1 0 0,-2-2 0 0,-2 1 0 0,0-6 0 15,-2 0 0-15,0-5 0 0,-3-4 0 0,1 4 0 16,-1 6 0-16,0 2 0 0,-1-3 0 0,0-3 0 16,-2 5 0-16,1-6 0 0,1 1 0 0,-1 0 0 0,1-1 0 0,0-2 0 15,2 2 128-15,0-5-128 0,2 1 0 0,1-2 144 16,1-1-144-16,2 0 192 16,1 1-192-16,0-3 192 0,3 3-192 0,-1-3 128 15,1 0-128-15,2 0 128 0,1 3-128 0,0-3 160 16,0 1-160-16,2 1 160 0,-2 2-16 0,1 1 0 15,1 1 0-15,0 2 0 0,0-2-144 0,-1 3 160 16,-1 0-160-16,0-1 160 0,1 1-160 0,-2-2 0 0,1-1 0 0,-1 0 0 16,-2 0 0-16,1-1 0 0,0 0 0 0,-1-2 0 15,1-1 0-15,-1 2 0 0,-1-1 0 0,1-3 0 16,-2 1 0-16,0-1 0 0,0-1 0 0,-1 2 0 16,2 1 0-16,-2 2 0 0,0 5 0 0,-2-6 0 15,1 1 0-15,0-2 0 0,-2 1 0 0,1 1 0 16,-1 2 0-16,0 0 0 0,0-6 0 0,0 0 0 15,-1 1 0-15,-1 2-176 0,1 0 176 0,-1 2-192 16,2-1 0-16,-1 0 0 0,0-2 0 0,0 1 0 16,2 0 192-16,-1 1 0 0,1 2 0 0,1-2-128 15,1 1 128-15,-2-1 0 0,2-1 0 0,0 4 0 16,0-5 0-16,0 2 0 0,0-2 0 0,0 6 0 16,0 7 0-16,2-6 0 0,-2-9 0 0,0-2 0 15,1 1 0-15,0 4 0 0,0 10 0 0,2-7 0 0,-1-6 0 0,2 4 0 16,-1 8 0-16,0 0 128 0,2-2-128 0,1-7 0 15,-6-3 0-15,0 0 0 0,21 11 0 0,-14-2 128 16,-7-9-128-16,0 0 128 0,0 0-128 0,0 0 144 16,0 0-144-16,31 6 160 0,-28 2-160 0,0 8 192 15,-2 4-192-15,0-7 192 0,-1-16-192 0,-1 3 0 16,0 5 144-16,-2 0-144 0,2 1 0 0,-1 0 128 16,-3 1-128-16,1 1 0 0,-1-2 0 0,0 1 128 15,1 3-128-15,-1-4 0 0,-1 1 128 0,0 2-128 0,0-1 128 0,-2 0-128 16,1 1 0-16,-2-2 144 15,1 2-144-15,-1-2 0 0,0 4 144 0,1-1-144 16,-2-4 0-16,1 0 144 0,2-2-144 0,-2 2 0 16,2 0 0-16,-1-2 0 0,2 2 0 0,0-2 0 15,2-1 0-15,-1 0 0 0,1 3 0 0,-2-2 0 0,3-1 0 0,-1-1 0 16,1-1 0-16,0 4-224 0,-1 1 48 0,1-4 16 31,3-4-544-31,0-2-128 0</inkml:trace>
  <inkml:trace contextRef="#ctx0" brushRef="#br0" timeOffset="52008.31">24458 17519 11967 0,'-4'0'1072'16,"0"0"-864"-16,3 1-208 0,0-1 0 15,1 1 2272-15,-3-2 416 0,2 2 64 0,-3 3 32 16,2-3 336-16,-2 2 64 0,3-1 16 0,2 2 0 0,0-2-1072 0,4-2-208 16,0 1-32-16,-5-1-16 15,0 0-976-15,0 0-208 0,0 0-48 0,0 0 0 0,49-3-128 0,-49 3-16 16,0 0-16-16,0 0 0 0,0 0-224 0,47 2-64 16,-47-2 0-16,0 0 0 0,18 10-32 0,-14-6-16 15,1 2 0-15,-1-3 0 0,-1 3-16 0,1-3-128 16,1 0 192-16,-1 1-64 0,1-2-128 0,-1-1 0 15,1 2 0-15,-5-3 128 0,0 0-128 0,0 0 0 16,0 0 0-16,0 0 0 0,0 0-240 0,0 0 32 16,0 0 0-16,52-16 0 15,-52 16-496-15,0 0-112 0,0 0-16 0,0 0 0 16,0 0-1504-16,0 0-304 0</inkml:trace>
  <inkml:trace contextRef="#ctx0" brushRef="#br0" timeOffset="52375.66">24482 17693 5519 0,'0'0'496'16,"0"3"-496"-16,0-3 0 0,0 0 0 16,0 0 2224-16,0 0 336 0,-1 0 80 0,1 0 16 0,0 1 992 0,0-1 208 15,0 0 48-15,0 0 0 0,0 2-976 0,1-2-192 16,-1 0-48-16,2-2 0 0,0 2-1408 0,1 0-272 16,-1 0-64-16,1 0-16 0,2 2-384 0,-2 1-80 15,3-2-16-15,1 1 0 0,-2-2-192 0,-5 0-32 16,0 0-16-16,0 0 0 0,0 0-208 0,0 0 0 15,45 7 0-15,-45-7 0 0,0 0 0 0,0 0 0 16,35 6 0-16,-35-6 0 16,0 0-592-16,0 0-16 0,0 0 0 0,0 0 0 15,0 0-1008-15,49-4-208 0</inkml:trace>
  <inkml:trace contextRef="#ctx0" brushRef="#br0" timeOffset="52835.9">25219 17339 3679 0,'0'-1'320'0,"0"1"-320"16,-1-2 0-16,1 2 0 0,-1 0 1984 0,0-3 336 16,-2 3 64-16,0-4 16 0,-2-2 1584 0,-2 3 320 15,1 5 64-15,-1-1 16 0,1 2-1312 0,-2-3-272 16,2-4-48-16,0 2-16 0,0 4-1456 0,-3-1-304 15,2 2-48-15,-2 3-16 0,3 0-448 0,-3 2-80 16,0 4-32-16,0-2 0 0,-1 1-96 0,0-1-32 0,-1 2 0 0,1 2 0 16,-1 1 32-16,0 1 0 15,1 2 0-15,0 5 0 0,1-4-80 0,2 1-16 16,0-1 0-16,4-1 0 0,-1 2-160 0,2 1 128 16,0-1-128-16,4 1 128 0,0-1-128 0,3-2 0 0,1 1 0 0,3-2 0 15,1 4 0-15,0-5-144 0,2-1 144 16,0-4-160-1,2 0-416-15,2-1-64 0,1 0-32 0,-17-10-12176 16,36 12-2432-16</inkml:trace>
  <inkml:trace contextRef="#ctx0" brushRef="#br0" timeOffset="53076.73">25363 17466 5519 0,'-1'6'496'0,"-1"-6"-496"15,2 2 0-15,0-2 0 0,0 1 2720 0,0 2 448 16,2-3 96-16,-2 2 0 16,1 5 1712-16,0 0 336 0,2 5 64 0,-1-2 0 0,-1 3-3088 0,1-1-624 15,-1 7-128-15,-1-6-32 16,-1 2-880-16,-1 1-176 0,1 3-48 0,-1 0 0 0,0 0-240 16,0-3-160-16,-1 0 192 0,2-1-192 0,-1-2 0 15,0-3 0-15,1 2 0 0,1-3 0 16,0-1-320-16,1 0-80 0,1-1-16 0,-1-1 0 15,1-2-992-15,1-2-208 0</inkml:trace>
  <inkml:trace contextRef="#ctx0" brushRef="#br0" timeOffset="53309.23">25500 17679 6447 0,'-5'18'576'0,"2"-13"-576"15,0-5 0-15,3 1 0 0,0 4 3536 0,1-1 608 0,1-2 112 0,-1-4 32 16,-1 2-448-16,0 0-64 0,0 0-32 0,0 0 0 16,0 0-1792-16,0 0-352 0,48-31-80 0,-48 31-16 15,0 0-1088-15,0 0-224 0,0 0-32 0,0 0-16 16,49-13-144-16,-49 13 0 0,0 0 0 16,0 0 0-16,33 7 0 0,-33-7-144 0,0 0 144 0,0 0-208 31,0 0-1568-31,0 0-304 0</inkml:trace>
  <inkml:trace contextRef="#ctx0" brushRef="#br0" timeOffset="53923.13">25768 17738 20271 0,'0'0'896'0,"0"0"192"0,0 0-880 0,0 0-208 16,0 0 0-16,0 0 0 0,0 0 1968 0,0 0 336 16,0 0 80-16,0 0 16 0,0 0-432 0,0 0-96 15,39-33-16-15,-39 33 0 0,0 0-1136 0,0 0-224 16,0 0-48-16,0 0-16 0,0 0-224 0,0 0-32 16,37 7-16-16,-33-1 0 0,1 1-160 0,0 4 192 15,-2-1-192-15,0 3 192 0,2-1-192 0,-3 2 0 16,1-2 0-16,-3 4 0 15,0-4-432-15,-3 4-16 0,-1 4 0 0,-1 1 0 16,-2 4-384-16,-2-3-64 0,1 1-32 0,-1-5 0 0,0-1 528 0,0-2 96 0,0-1 32 0,0-4 0 16,2-2 272-16,-1-1 128 0,1-5-128 0,0-2 192 15,2-2 16-15,0-5 0 0,5 7 0 0,-3-26 0 16,3 26 176-16,0 0 48 0,9-55 0 0,-9 55 0 16,15-55 480-16,-15 55 112 0,19-54 0 0,-19 54 16 15,23-50-208-15,-23 50-64 0,24-47 0 0,-24 47 0 16,0 0-320-16,35-54-64 0,-35 54 0 0,0 0-16 15,0 0-80-15,40-38-16 0,-40 38 0 0,0 0 0 16,0 0-128-16,0 0-16 0,0 0-128 0,50-6 192 16,-42 8-192-16,-2 4 0 0,-1-2 0 0,-1 2 0 15,1 4 0-15,-2-1 0 0,0-2 0 0,-1-1 0 16,-1 3-160-16,-1-2 160 0,-1 2-128 0,-1 1 128 0,-2-1 0 0,-2-2-160 16,0 2 160-16,-3-2 0 0,0-1-224 0,-1 0 64 15,-1 1 16-15,0-1 0 0,-1-4-32 0,-1-1 0 16,2 3 0-16,-1-3 0 0,2 1 48 0,3-4 0 15,2-4 0-15,1 4 0 0,2 4 128 0,0-1 0 16,4 2 0-16,-2-3 0 0,0 0 0 0,0 0 0 16,0 0 0-16,0 0 176 0,0 0 64 0,39 6 16 15,-39-6 0-15,0 0 0 0,0 0-80 0,38 10-16 16,-38-10 0-16,0 0 0 0,0 0-160 0,44 4 0 16,-36-2 0-16,0 1 128 0,-8-3-128 0,0 0-192 15,0 0 32-15,0 0 16 16,53-3-752-16,-53 3-128 0</inkml:trace>
  <inkml:trace contextRef="#ctx0" brushRef="#br0" timeOffset="54311.96">26149 17469 19343 0,'-1'3'848'0,"1"-3"192"0,0 0-832 0,1 0-208 0,1 2 0 0,-2-2 0 16,1 1 2624-16,3 2 464 0,0 3 112 0,3-2 0 16,-7-4-272-16,12 12-64 0,-3-2-16 0,3 5 0 15,0-3-1792-15,3 4-352 0,0 0-80 0,-1-3-16 16,1 3-240-16,-1-3-48 0,1 2-16 0,0-1 0 16,0 1-176-16,-3-2-128 0,-1 2 192 0,-1-1-192 15,-1 1 0-15,-4-3 0 0,0 0 0 0,-3 2 0 16,-2-2 0-16,-1-3 0 0,-1-4 0 0,-3 6 0 0,0 3 0 0,-1 2 0 15,-1 0 0-15,-1-1 0 0,-1-3 0 16,-2-2-256-16,1 2 80 0,-2-4 16 0,0 0-32 0,0-1 0 16,2-1 0-16,-1 0 0 0,0-6 0 0,1 1-16 15,1 4 0-15,3-4 0 0,1 2 208 0,2-3-176 16,0 0 176-16,2-3-160 0,1 2 32 0,-1-1 0 16,2-2 0-16,-1 4 0 15,0 0-352-15,0 0-64 0,0 0-16 0,0 0-17520 0</inkml:trace>
  <inkml:trace contextRef="#ctx0" brushRef="#br0" timeOffset="55308.49">26327 17193 4607 0,'2'-2'400'0,"-2"1"-400"0,1-2 0 0,-1 1 0 16,1 2 2080-16,-1-1 336 0,0-2 64 0,1-1 16 16,1 1 1264-16,-2 3 256 0,0 0 48 0,0 0 16 15,-3-23-880-15,3 21-192 0,-1-2-16 0,1 2-16 16,1-2-1760-16,0 2-336 0,-1 2-80 0,0 0-16 16,0 0-352-16,0 0-80 0,0 0-16 0,0 0 0 15,51-41-160-15,-51 41-48 0,0 0 0 0,0 0 0 16,59-26-128-16,-59 26 0 0,0 0 0 0,0 0 0 15,0 0 0-15,55-6 0 0,-47 9 0 0,1 1 0 0,0 2 0 16,-4 3-192-16,-2 0 64 0,0-3 128 0,-2 4-144 16,-1-4 144-16,-1 4 0 0,-3 0 0 0,2-4 0 15,-3 2 0-15,2-1 0 0,1 0 0 0,-2-1 0 0,-1 3 0 16,0-2 0-16,-2-1 0 0,-1 1 0 0,1-4 128 16,1 2-128-16,0-3 0 0,1 0 0 0,1-1 0 15,1 2 0-15,1-3 0 0,1 0 192 0,0 0-48 16,2 0-16-16,-1 0 0 0,2 2 48 0,1-2 0 15,-1 0 0-15,2 0 0 0,2 0-48 0,-2 0 0 16,1 1 0-16,-2 2 0 0,2-3-128 0,0 2 160 0,2 0-160 16,-1 3 160-16,0-2-160 0,0 0 0 0,-1 2 0 0,0 1 128 15,-1-1-128-15,-1 1 0 0,1 1 0 0,-1 2 0 16,-1-1 0-16,-1 0 128 0,1 2-128 0,-1-1 0 16,-1 1 128-16,0-4-128 0,0 4 0 0,0-4 128 15,-1 0-128-15,-1 0 0 0,1-2 0 0,-1 2 0 16,-1-3 0-16,1 0 0 0,-2 0 0 0,0 0 0 15,-1 0 0-15,0 1 0 0,-1-1 0 0,-1 0 0 16,-2 1 0-16,-1-1 0 0,-1 2 0 0,-1-1 0 16,-1 2 0-16,1-2 0 0,0-2 0 0,-1 4 0 15,3-2 0-15,2-1 0 0,0 0 128 0,3-1-128 16,3-2 0-16,-1 1 0 0,3-1 0 0,0 0 0 16,3-1 0-16,1-1 0 0,0 2 0 0,-4 0 0 15,0 0-624-15,0 0-48 16,0 0-16-16,0 0-18880 0</inkml:trace>
  <inkml:trace contextRef="#ctx0" brushRef="#br0" timeOffset="56278.83">26864 17626 10127 0,'-9'3'896'0,"4"-3"-704"16,1 1-192-16,1 1 0 0,2-2 1152 0,0 0 192 15,1 0 32-15,-2 4 16 0,1-1 1984 0,0 0 400 0,1 1 64 0,2 2 32 16,1-1-912-16,1-1-176 16,2 0-32-16,1-1-16 0,1 0-1632 0,-1-1-320 15,-7-2-64-15,0 0-16 0,0 0-224 0,0 0-48 16,0 0-16-16,53 4 0 0,-53-4-240 0,0 0-48 15,0 0-128-15,0 0 192 0,0 0-192 0,0 0 128 16,56-6-128-16,-56 6 0 0,0 0 0 0,0 0 0 16,0 0 0-16,0 0 0 0,0 0 0 0,0 0 0 15,0 0 0-15,0 0 0 16,0 0-464-16,0 0-96 0,52-14-16 0,-52 14 0 16,0 0-1984-16,0 0-384 0</inkml:trace>
  <inkml:trace contextRef="#ctx0" brushRef="#br0" timeOffset="56593.91">26855 17754 11967 0,'-1'0'528'0,"1"-2"112"0,0 2-512 0,0-2-128 0,1 2 0 0,1 0 0 0,-1 0 3072 0,0 0 576 16,2 0 112-16,-1 0 16 0,3 0 80 0,0 0 16 16,0 0 0-16,0 2 0 0,1 0-2384 0,-1 0-464 15,1 1-112-15,0 0-16 0,1 0-320 0,0 0-80 16,-7-3-16-16,0 0 0 0,0 0-272 0,0 0-48 16,43 8-16-16,-43-8 0 0,0 0-144 0,0 0 0 15,0 0 0-15,0 0 0 0,48-5 0 0,-48 5 0 16,0 0-176-16,0 0 176 15,0 0-512-15,0 0-32 0,0 0 0 0,0 0 0 16,50-5-416-16,-48 7-96 0,1 1-16 0,-1-2-16880 0</inkml:trace>
  <inkml:trace contextRef="#ctx0" brushRef="#br0" timeOffset="57825.43">27637 17250 12895 0,'-4'-2'1152'0,"1"1"-928"16,1 1-224-16,1 0 0 0,1 0 1696 0,-2 1 288 16,-1-1 64-16,-2 2 16 0,-2-2 608 0,-1 4 112 15,0 1 32-15,-2 1 0 0,1 2-864 0,0 2-160 16,2 2-48-16,-2 3 0 0,3 1-656 0,-1 2-144 15,-1 2-32-15,0 5 0 0,0 3-336 0,2 1-80 16,-1 5-16-16,0 2 0 0,1 1-176 0,3 2-48 16,-1-2 0-16,3-1 0 0,-1-2-96 0,1 1-32 15,2-4 0-15,1-3 0 0,0 1-128 0,-1-6 0 16,2-2 0-16,1-4 0 0,0 2 0 0,3-3 0 16,0-1 0-16,1-1 0 0,-1-2-160 0,0-1-16 0,2-1 0 0,0-4 0 15,-1 2-160-15,-8-8-48 0,0 0 0 0,0 0 0 31,0 0-784-31,47 3-176 0,-47-3-16 0,0 0-15520 0</inkml:trace>
  <inkml:trace contextRef="#ctx0" brushRef="#br0" timeOffset="58383.94">28023 17344 9215 0,'-5'-6'816'0,"1"0"-656"0,2 0-160 0,0 2 0 0,2 2 1920 0,2 2 368 16,-2-3 64-16,0 2 16 0,0-5 576 0,1 1 128 15,-1-1 32-15,0 1 0 0,1-2-608 0,-1 5-112 16,0-2-16-16,0 4-16 0,1 0-1184 0,-1 0-224 15,-1 0-48-15,1 2-16 0,0 0-448 0,-1 0-96 16,1-2-16-16,0 4 0 0,-1-1-112 0,1-3-16 16,0 1-16-16,0 1 0 0,0 2-176 0,0-1 0 15,1 0 144-15,0-3-144 0,0 4 0 0,1 1 0 16,0-4 0-16,-1 4 0 0,2-1 0 0,-2-1-160 16,1 0 160-16,1 1-208 0,-1-1 208 0,0 2-144 15,1-1 144-15,0-1-128 0,2 0 128 0,-2 1 0 16,1-2 0-16,-4-2 0 0,0 0 0 0,0 0 0 15,0 0 0-15,31 13 0 0,-31-13 0 0,0 0 0 16,0 0 0-16,27 11-128 0,-22-6 128 0,0 1 0 0,-2-2 0 0,-1 2 0 16,-1-2 0-16,-1 2 0 0,0 0 0 15,0-4 0-15,-1 5 0 0,-1-4 0 0,-1 1 0 0,-1 2 0 16,1 0 0-16,-2-2 0 0,0 2 0 0,-1-1 0 16,-1 3 0-16,0-5 0 0,-2 2 0 0,2 2 0 15,-2-3 0-15,-1 1 0 0,2 2 0 0,-2-4 128 0,1 0-128 0,1 1 0 16,-1-2 0-16,0-2 0 15,2 0 0-15,1 0 0 0,-1-2 0 0,1-1 0 16,0-1 0-16,2 1 0 0,1 0 0 0,0-1 0 0,2-1-304 0,1 2 32 0,0-1 0 0,1 0 0 31,2-1-944-31,-1 2-192 0,-2 3-48 0,0 0-15216 0</inkml:trace>
  <inkml:trace contextRef="#ctx0" brushRef="#br0" timeOffset="58636.64">28031 17311 11055 0,'-8'-1'976'0,"3"-2"-784"0,2 1-192 0,3 1 0 15,2-2 3008-15,0 3 576 16,0-2 96-16,1 0 32 0,-3 2-192 0,0 0-16 16,0 0-16-16,0 0 0 0,48-28-1760 0,-48 28-336 15,0 0-80-15,0 0-16 0,61-22-848 0,-61 22-160 16,0 0-32-16,0 0-16 0,54-19-240 0,-54 19 0 0,0 0 0 0,0 0 0 15,0 0 0-15,55-12 0 16,-55 12-192-16,0 0 192 16,0 0-576-16,0 0 0 0,0 0 0 0,0 0-11568 0,0 0-2320 0</inkml:trace>
  <inkml:trace contextRef="#ctx0" brushRef="#br0" timeOffset="58910.32">27861 17675 22111 0,'0'0'1968'0,"0"0"-1584"15,0 0-384-15,0 0 0 0,0 0 2944 0,0 0 512 16,0 0 112-16,50-24 16 0,-50 24-1264 0,0 0-240 15,63-27-48-15,-63 27-16 0,0 0-1072 0,71-22-224 16,-71 22-32-16,0 0-16 0,63-17-432 0,-63 17-96 16,0 0-16-16,48-7 0 0,-48 7-128 0,0 0 0 15,0 0 0-15,0 0 0 16,0 0-448-16,45 0 16 0,-43 4 16 0,1-4 0 16,-2 0-288-16,1 1-48 0,0-1-16 0,-1 0-17792 0</inkml:trace>
  <inkml:trace contextRef="#ctx0" brushRef="#br0" timeOffset="59491.52">28018 17793 18431 0,'-5'0'1632'0,"2"0"-1312"0,2-2-320 0,1-1 0 15,1 3 2624-15,-1 0 464 0,0 0 96 0,2 3 16 16,-2-3-512-16,1 0-112 0,-1 2-16 0,1 2 0 16,2-2-1344-16,-1 3-288 0,0 0-48 0,1 1-16 15,-1 1-448-15,2 0-96 0,1 2 0 0,-1-2-16 16,1 2-176-16,1 1-128 0,0 0 144 0,2-1-144 0,-1 3 0 0,0-2 0 16,1 2 0-16,-2 0 0 15,0-1 0-15,-1 1 0 0,-2 0-176 0,-1-2 176 16,-2 0-448-16,-1 2 16 0,-3-2 16 0,-1-1 0 15,-1-2-64 1,-1 2-16-16,-1-3 0 0,-1-2 0 0,1 2-400 0,-2-4-64 0,-1-2-32 0,0 0 0 16,-3-5 368-16,2 2 80 0,-1-4 16 0,2 1 0 0,0-4 656 0,0 0 144 15,2 2 32-15,3-2 0 0,1 0 400 0,4-1 96 16,1 1 16-16,0 10 0 0,0 0-96 0,0 0-16 16,0 0 0-16,33-48 0 0,-33 48-224 0,0 0-48 15,0 0-16-15,51-31 0 0,-51 31-80 0,0 0-16 16,53-25 0-16,-53 25 0 0,0 0-128 0,60-22-16 15,-60 22-16-15,0 0 0 0,58-16-160 0,-58 16 0 16,0 0 0-16,0 0 0 0,59-10 0 0,-59 10 0 16,0 0-192-16,0 0 192 0,0 0-320 0,0 0 64 0,0 0 16 0,0 0 0 15,0 0 240-15,0 0 0 0,0 0-160 0,0 0 160 16,2-32 0-16,-11 28 0 0,-1-2 0 0,-1 0 0 16,-1-1 0-16,1 2 128 0,-1 1-128 0,0-1 128 15,-1 1 0-15,0-2-128 0,-2 2 192 0,1 1-64 16,2 3-128-16,-1 0 0 0,2 0 0 0,1 3 128 15,3 1-128-15,0-2 0 0,3 2 0 0,0 0 0 16,3 1 0-16,0-2 0 0,3 1 0 0,1-2 0 16,2 2-608-1,-5-4 0-15,0 0 0 0,0 0-18160 0</inkml:trace>
  <inkml:trace contextRef="#ctx0" brushRef="#br0" timeOffset="59937.09">28453 17231 5519 0,'-7'6'496'0,"2"-3"-496"15,1 4 0-15,3-4 0 0,1 0 3792 0,1 1 672 16,0-2 128-16,0 4 16 0,2 5 0 0,1 7-16 16,2 4 0-16,1 4 0 0,2 0-2752 0,1 1-560 0,0-1-96 0,0-1-32 15,2 1-416-15,0 0-96 0,1 1 0 0,0 1-16 16,2-2-320-16,-1 3-64 0,-2-1-16 0,-1-3 0 16,-2 0-224-16,-2-2 0 0,-2 2 0 0,-2 0 0 15,-2-2 0-15,-2 2 0 0,-2-3-144 0,-2-1 144 16,-1 1-384-16,-1-2 0 0,-2-1 16 0,0-1 0 15,-1-2 208-15,1 0 160 0,-3 0-208 0,0 3 80 16,-2-5 128-16,-2 0-192 0,0-1 192 0,0-1-192 16,0-4 64-16,0 0 0 0,0-2 0 0,0 1 0 15,0-4 128-15,0 1 0 0,2-1 0 0,1 0 0 16,0 0 0-16,5 0 0 0,0 0 0 0,1-3 0 0,2 0 0 16,1 0 0-16,3 0 0 0,1-3-128 0,1 3 0 0,2-3 0 15,-3 3 0-15,0 0 0 16,0 0-448-16,0 0-96 0,38-37-16 0,-38 37-17520 15</inkml:trace>
  <inkml:trace contextRef="#ctx0" brushRef="#br0" timeOffset="60775.43">28711 17143 5519 0,'0'-4'496'0,"2"2"-496"0,0 2 0 0,-1-3 0 16,1 2 1136-16,-1 1 128 0,0 0 16 0,-1 0 16 16,0 0 1888-16,0 0 368 0,0 0 80 0,0 0 16 15,0 0-192-15,0 0-48 0,0 0 0 0,0 0 0 16,0 0-1456-16,0 0-288 0,0 0-64 0,0 0-16 16,0 0-784-16,0 0-160 0,0 0-16 0,0 0-16 15,0 0-192-15,0 0-32 0,0 0-16 0,52-22 0 16,-52 22-160-16,0 0-16 0,0 0-16 0,0 0 0 0,0 0-176 15,0 0 0-15,0 0 0 0,53-7 128 0,-53 7-128 0,0 0 0 16,0 0 0-16,0 0 0 0,0 0 0 0,0 0 0 16,26 14 0-16,-23-11 0 0,-3 0 0 0,0 0 0 15,0 0 0-15,-2 0 0 0,0 1 0 0,0-2-144 16,-2 2 144-16,-1-1 0 0,1 2-224 0,-1-1 64 16,-1-3 16-16,0 2 0 0,0 1 144 0,-1 1-192 15,1-4 192-15,0 1-192 0,1 2 192 0,1-2 0 0,1 2 0 0,0-1-128 16,2 0 128-16,0 1 0 15,2-2 0-15,-1 2-128 0,2-1 128 0,1-1 0 16,1 2 0-16,-1-2 0 0,1 0 0 0,-4-2 0 16,0 0 0-16,0 0 0 0,25 14 0 0,-25-14 0 0,0 0 0 0,22 14 0 0,-22-14 0 0,14 10 0 15,-14-10 0-15,13 11 0 0,-7-7 0 0,-1 2 0 16,2-2 0-16,-2 2 0 16,-2-2 0-16,1 0 0 0,0 0 0 0,-1-1 0 15,1 0 0-15,-3 1 0 0,2 0 0 0,-2-2 0 16,0 1 0-16,1 0 0 0,-1 0 0 0,-1 1 0 15,1-2 0-15,-1 2 128 0,0-1-128 0,-1 0 0 16,1-2 128-16,-1 4-128 0,-1-4 128 0,0 4-128 16,-1-1 0-16,0-1 0 0,-1 0 0 0,-1 1 128 15,0 0-128-15,-1 1 0 0,0-4 0 0,-2 1 0 16,1 1 0-16,-2-3 0 0,1 0 0 0,-1 0 128 0,0 0 48 16,1-3 16-16,-1 3 0 0,0 0 0 15,2 0-192-15,-2 3 128 0,3-3-128 0,-1 1 128 0,0 1-128 16,1 2 0-16,0 0 0 0,0 1 0 0,1-4 0 0,0 4 0 15,1-1 0-15,-1-2 0 0,3-1 0 0,-2 2 0 16,2-2 0-16,0 2 0 0,0-1-272 0,1-1-96 16,-1 2-16-16,2-3 0 15,0 0-400-15,-1 0-96 0,1 0-16 0,0 0-17920 16</inkml:trace>
  <inkml:trace contextRef="#ctx0" brushRef="#br0" timeOffset="62707.68">27921 16729 15663 0,'-16'6'1392'0,"6"-4"-1120"16,3 2-272-16,2-4 0 0,4 0 2048 0,1 0 368 15,-1 1 64-15,-2-1 16 0,-1 0 208 0,-2 3 48 16,-2-1 16-16,-4 2 0 0,-1-2-848 0,-2-2-192 16,0 0-16-16,-2 0-16 0,-3-2-944 0,-1 2-192 15,0 2-48-15,0-2 0 0,2-2-80 0,1 2-32 0,-1-3 0 0,2 3 0 16,0 0-128-16,-1-1-16 0,2 1-16 0,-1 0 0 15,2 0-48-15,-3 0 0 0,-3 0 0 0,-3 4 0 16,3-2-16-16,0 2-16 0,2-2 0 0,2 2 0 16,1 0-32-16,1 0 0 0,2 1 0 0,2 1 0 15,1-3-128-15,0 4 0 0,0-1 0 0,0 0 128 16,1 0-128-16,1 2 0 0,0-2 0 0,1 2 0 16,-1-1 0-16,1 0 0 0,1 2 0 0,1 1 0 15,0-2 0-15,0 3 0 0,1 0 0 0,1 3 0 16,-1 1 0-16,0 1 0 0,0 3 0 0,-1 4 0 15,-1 2 176-15,0 3-48 0,-1 1-128 0,-1 2 192 0,1 3-192 0,-2 6 176 16,-1 4-176-16,2 0 160 0,-1-2-160 0,0 5 0 16,1 6 0-16,1 0 128 0,4-2-128 0,0-1 0 15,3 1 0-15,2-4 0 0,1-1 0 0,1 0 0 16,0-1 0-16,-2 0 0 0,1-2 0 0,-1-2 0 16,-1 1 0-16,-1-1 0 0,0-4 0 0,-1-3 0 15,-1-1 0-15,-1-2 0 0,1-6 0 0,-1 0 0 16,1 1 0-16,0-4 0 0,2-2 0 0,0-2 0 15,2-1 0-15,-2-2 128 0,2-2-128 0,1 0 0 16,-1-1 144-16,2 0-144 0,0-2 0 0,-1-1 0 16,2 1 0-16,1-4 0 0,2 0 0 0,-1-2 0 15,-7-4 0-15,0 0 0 0,0 0-176 0,43 12 176 16,-43-12-208-16,0 0 80 0,0 0 128 0,0 0-160 0,57 4 160 0,-57-4-160 16,0 0 160-16,0 0 0 0,0 0 0 0,55 2-128 15,-55-2 128-15,0 0 0 0,0 0 0 0,65 2 0 16,-65-2 0-16,0 0 0 0,62 2 0 0,-62-2-128 15,0 0 128-15,69 9 0 0,-69-9 0 0,59 7 0 16,-59-7-192-16,61 9 64 0,-61-9 0 0,62 7 0 16,-62-7-64-16,61 9 0 0,-61-9 0 0,54 4 0 0,-54-4 192 0,56 6-192 15,-56-6 192-15,60 4-192 0,-60-4 192 0,55 2-208 16,-55-2 80-16,60 3 128 16,-60-3-288-16,63 1 64 0,-63-1 16 0,64-1 0 15,-64 1-80-15,60-3-16 0,-60 3 0 0,55-4 0 16,-55 4 176-16,0 0 128 0,74-6-192 0,-74 6 192 15,53-6-144-15,-53 6 144 0,0 0 0 0,72-6-144 16,-72 6 144-16,55-6 0 0,-55 6 0 0,65-10 0 0,-65 10 0 16,64-9 0-16,-64 9 0 0,60-7 0 0,-60 7 0 15,0 0 0-15,68-10 0 0,-68 10 0 0,0 0 0 0,54-9 0 16,-54 9 0-16,0 0 0 0,0 0-160 0,54-16 160 16,-54 16-192-16,0 0 192 0,0 0-128 0,0 0 128 15,54-15 0-15,-54 15 0 0,0 0 0 0,0 0 0 16,0 0 0-16,0 0 0 0,0 0 0 0,52-13 0 15,-52 13 0-15,0 0 144 0,0 0-144 0,0 0 0 0,0 0 0 0,0 0 128 16,0 0-128-16,0 0 0 16,0 0 0-16,0 0 0 0,0 0 0 0,33 12 0 15,-33-12 0-15,1 1 0 0,-1 2 0 0,1-3 0 16,-1 0 0-16,0-3 0 0,0 2 0 0,0 1 0 0,0-5 0 16,-1 4 0-16,2-5 0 0,-2-1 0 15,1 1 0-15,0-2 0 0,0 0 0 0,0-1 0 0,0 2 0 0,0-4-176 16,1 0 176-16,0-2 0 0,-1 13-144 0,6-28 144 15,-6 28-144-15,10-33 144 0,-10 33-192 0,14-40 192 16,-14 40-144-16,17-47 144 0,-17 47 0 0,21-61-144 16,-21 61 144-16,21-68 0 0,-10 30 0 0,1 2 0 15,-3-5 0-15,3 1 0 0,-3-4 0 0,1 2 0 16,1 1 0-16,-1-1 0 0,-1-1 0 0,0 1 0 16,-1 5 0-16,-1-1 0 0,-3 3 0 0,0 3 0 15,-1 1 0-15,-1 5 0 0,1 1 0 0,-3 3 0 0,1 0 0 0,-1 3 224 16,0 3-48-16,-1-2-16 0,-1 2 176 0,0 1 48 15,-2 1 0-15,3-2 0 16,-4 4-80-16,1-4-16 0,-1 3 0 0,-1 0 0 0,1 4-112 0,-1-1-32 16,1 1 0-16,0 2 0 0,0-2-16 0,0-1-128 15,2 1 192-15,-2-3-64 0,1 3-128 0,0-1 160 16,2 0-160-16,-1 0 160 0,2 1-160 0,-1-1 0 16,0 0 0-16,2 10 128 0,-1-18-128 0,0 8 0 0,-2 1 0 15,2-1 0-15,-1 2 0 0,-2 0 0 16,1 2 0-16,-2 0 128 0,1 0 16 0,-3 0 0 15,1 2 0-15,-1 1 0 0,-1 0 80 0,1 3 16 16,-2-3 0-16,-1 1 0 0,2 1-240 0,-1 1 176 16,0 0-176-16,1-3 160 0,0 3-160 0,1-4 0 15,1 4 0-15,0-3 0 0,1 0 0 0,-2-1 0 16,2-2 0-16,-1 0 0 0,0 0 0 0,-1 0 0 16,-1 0 0-16,-2-3 0 0,-1 3-160 0,-2 1 160 0,-1 2 0 0,-1 1-144 15,-2 1 144-15,-2-2 0 0,0 1 0 0,-1 4 0 16,-1-2 0-16,-2 0 0 0,2 3 128 0,-1-3-128 15,2 0 192-15,1 0-48 0,0 0 0 0,2-3 0 16,1 1-144-16,1-2 128 0,0 0-128 0,0-2 128 16,0 0-128-16,2 0 0 0,-1-3 0 0,1 2 0 15,0 0 0-15,1 1 0 0,-1-4 0 0,-1 2 0 16,-1 0 0-16,-1 2 0 0,-2 1-176 0,0 1 176 0,1 1 0 0,-1-1-160 16,1 4 160-16,-2 0 0 0,2 0 0 0,0 0 0 15,-1 1 0-15,2 2 0 0,-1-1 0 0,1 2 128 16,-1 0-128-16,-1-2 192 15,2 2-64-15,1-4-128 0,1 2 176 0,1-1-176 16,2 2 128-16,2-3-128 0,1 0 0 0,-1 0 0 0,3 0 0 0,0-4 0 16,1 2 0-16,-1-2 0 0,1 2 0 15,-2-5 0-15,3 4 0 0,-1-1 0 0,-2 2-160 0,0-2 16 16,0 1 0-16,-3 1 0 0,1 2-176 0,-1 2-16 16,-1 1-16-16,-1 1 0 0,1-1-32 0,-2 3-16 15,0 4 0-15,-1 1 0 0,0 3 16 0,2-2 0 16,1 2 0-16,1 1 0 15,1-2-144-15,3 0-32 0,1-1 0 0,4 1-18368 0</inkml:trace>
  <inkml:trace contextRef="#ctx0" brushRef="#br0" timeOffset="183502.93">22067 17238 9679 0,'-8'4'864'0,"2"-2"-688"16,2 1-176-16,0-3 0 0,3 1 0 0,0-1-128 15,-2 0 720-15,1 2 160 0,-1-2 16 0,1 0 16 0,-2 3-208 0,0-3-64 16,3-3 0-16,0 3 48 0,1-3-560 0,0 0 0 15,0-1 0-15,1 2-160 0,-1-2 544 0,1 1 128 16,-1 0 0-16,0-1 64 0,-1 2 896 0,0 2 192 16,0-3 48-16,-2 2 0 0,2 1 304 0,-1 0 64 15,-2 0 16-15,0 4 32 0,0-2-400 0,1 2-96 16,0-1-16-16,2 0 48 0,0 0-320 0,0 0-48 16,1 1-16-16,0-1 0 0,1-2-528 0,0 1-112 15,0 1-32-15,2-2 32 0,-1 2-416 0,-1-1-96 16,2-2 0-16,-1 1 16 0,1 2-144 0,-1 0 0 15,1 1 0-15,-1 1 0 0,1 1 0 0,-2 0 0 16,1 2 0-16,0 1 0 0,-1-2 0 0,0 2 176 16,-1 0-48-16,0 0 0 0,1-3 0 0,-1 4-128 15,0-2 192-15,-1 0-64 0,1 1-128 0,0 1 192 0,0 0-192 16,-1-2 192-16,1 4-192 0,-1-1 192 0,-1 2-192 0,2 0 192 0,-1-1-32 16,-1 2 0-16,1 0 0 0,-1-1 0 0,0-3-16 0,1 2 0 15,-2 0 0-15,1-2 0 16,-1 3-144-16,1-3 160 0,-1-1-160 0,1 0 160 15,-1-1-160-15,1 0 128 0,1 0-128 0,-2-2 128 16,1 0-128-16,-1 0 0 0,1 0 0 0,0-2 128 16,0 1-128-16,1-1 0 0,-2-1 0 0,0 4 0 15,-1-4 0-15,0 2 128 0,-1 1-128 0,1 1 0 16,1-2 0-16,-1 0 0 0,-1 1 128 0,1 0-128 16,1 0 0-16,-1-1 0 0,1 0 0 0,2-1 0 0,1-1 0 0,0 0 0 15,1-1 0-15,2 0 0 0,1 0 0 0,-1-2 0 16,1 0 0-16,1-2 128 0,0 2-128 15,1-2 128-15,2 2-128 0,-8 0 128 0,0 0-128 0,0 0 128 16,0 0-128-16,0 0 128 0,50 4-128 0,-41-4 0 16,-2 3 0-16,0-2 0 0,-1 2 0 0,0 0 0 15,0 1 0-15,1 1 0 0,0-2 128 0,-1 0-128 16,0 0 0-16,1 1 128 0,1-1-128 0,-1 0 192 16,-7-3-192-16,0 0 192 0,0 0-64 0,0 0 0 15,58 3 0-15,-58-3 0 0,0 0-128 0,0 0 192 16,61-6-192-16,-61 6 192 0,0 0-192 0,0 0 0 15,53-4 0-15,-53 4 0 0,0 0 0 0,0 0 0 16,0 0 0-16,51-3 0 0,-42 3 0 0,-1 0 0 16,-8 0 0-16,0 0 0 0,0 0 128 0,0 0-128 15,0 0 128-15,60-12-128 0,-60 12 128 0,0 0-128 0,0 0 128 0,0 0-128 16,0 0 0-16,0 0 128 0,53-9-128 0,-47 12 0 16,1-3 0-16,0 2 0 0,0-2 128 0,-1 4-128 15,2-4 0-15,-1 3 0 0,-7-3 0 0,0 0 128 16,0 0-128-16,0 0 0 0,0 0 144 0,52 0-144 15,-52 0 0-15,0 0 128 0,0 0-128 0,0 0 0 16,0 0 0-16,0 0 144 0,0 0-144 0,0 0 0 16,0 0 160-16,0 0-160 0,0 0 128 0,23 9-128 15,-26-6 192-15,-1-2-32 0,-1 2-16 0,0 0 0 16,0 0-144-16,-1-2 128 0,-1 2-128 0,-1-1 128 0,1-2-128 0,-2 1 0 16,0-1 0-16,2-1 0 0,0 1 0 15,-2-2 0-15,0 2 0 0,-1-4 0 0,-1 1 0 0,0 0 0 16,-1-1 0-16,1-2 128 0,-1 3-128 0,1 0 0 15,1 0 0-15,-1 1 0 0,0 0 0 16,0 0 0-16,0-2 0 0,1 4 0 0,1-2 0 0,-1 1 0 16,2 1 0-16,-2 0 0 0,2-3 0 0,0 3 0 15,0-2 0-15,1 0 0 0,0 0 0 0,-1 2 0 16,1-4 0-16,-1 2 0 0,2 2 0 0,-3-4 0 16,2 4 0-16,-3-3 0 0,2 1 0 0,-2 1 0 0,0 2 0 15,-1 1 0-15,2-2 0 16,-1 0 0-16,-1 3 0 0,1-2 0 0,1 2-128 0,1-1 128 15,-1 2 0-15,2-2 0 0,-1 2 0 0,1-1 0 16,1-2 0-16,-2 1 0 0,3-2 0 0,-1 1 0 16,1-1 0-16,0 0 0 0,0-1 0 0,0 1 0 15,0-2 0-15,-1 1 0 0,1 1 0 0,0-3 0 16,-1 3 0-16,1 0 0 0,-1 0 0 0,0 0 0 0,0 3 0 16,1-3 0-16,-2 1-128 0,1 1 128 15,1 2 0-15,0-2 0 0,0-2 0 0,0 4 0 0,2-1 0 0,-1-2 0 16,0 1 0-16,3-2 0 0,-1 0 0 0,0 0 0 15,2 0 0-15,0-3 0 0,0 3 0 0,0-5 0 16,2 1 0-16,0 0 0 0,1 1 0 0,-2-2 0 16,0 1 0-16,2 0 0 0,-2 2 0 0,1-5 0 15,1 4 0-15,-1-3 0 0,1-1 0 0,-1 1 0 16,1-4 0-16,-3 10 0 0,0 0 0 0,0 0 0 16,13-43 0-16,-13 43 0 0,0 0 0 0,11-44 0 15,-8 27 0-15,-3 17 0 0,6-40 0 0,-4 20 0 0,1 1 0 0,-1-3 0 16,0 1 0-16,0 1 0 0,1 0 0 0,-1-1 0 15,1 3 0-15,-1 1 0 0,1-2 0 16,-3 19 0-16,7-37 0 0,-7 37 0 16,10-36 0-16,-10 36 0 0,11-35 0 0,-11 35 0 0,0 0 0 0,14-44 0 15,-14 44 0-15,0 0 0 0,9-35 0 0,-7 27 0 16,-1 0 0-16,-1 2 0 0,0-3 0 0,-1 3 0 16,-2 0 0-16,1 2 0 0,-1-2 0 0,1 2 0 15,-1 2 0-15,1-2 0 0,1 2 0 0,-2 1 0 16,3-2 0-16,-2 1 0 0,2 0 0 0,-2 2 0 15,1 0 0-15,1-2 0 0,-1 2 0 0,1 0 0 16,-1 0 0-16,1 2 0 0,-2 2-288 0,1-1 16 0,1 0 0 0,-2 3 0 31,-1 1-432-31,3-1-96 0,-1 0-16 0,1 1-20240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34D1E-0A2F-464E-9E74-61C4071D6E03}" type="datetimeFigureOut">
              <a:rPr lang="en-US" smtClean="0"/>
              <a:t>9/8/2023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889D8-599E-4378-B80E-B98D17F1A7BC}" type="slidenum">
              <a:rPr lang="en-US" smtClean="0"/>
              <a:t>‹#›</a:t>
            </a:fld>
            <a:endParaRPr lang="en-US"/>
          </a:p>
        </p:txBody>
      </p:sp>
    </p:spTree>
    <p:extLst>
      <p:ext uri="{BB962C8B-B14F-4D97-AF65-F5344CB8AC3E}">
        <p14:creationId xmlns:p14="http://schemas.microsoft.com/office/powerpoint/2010/main" val="2046023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71F1-5672-4147-BE50-4D17E0862B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D28EE4-4F35-4279-8EFD-C02354564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856F54-FB54-46A6-B42A-A10844B696F2}"/>
              </a:ext>
            </a:extLst>
          </p:cNvPr>
          <p:cNvSpPr>
            <a:spLocks noGrp="1"/>
          </p:cNvSpPr>
          <p:nvPr>
            <p:ph type="dt" sz="half" idx="10"/>
          </p:nvPr>
        </p:nvSpPr>
        <p:spPr/>
        <p:txBody>
          <a:bodyPr/>
          <a:lstStyle/>
          <a:p>
            <a:fld id="{A3365C89-5D94-459B-ABBC-DD7BD97D95DA}" type="datetimeFigureOut">
              <a:rPr lang="en-US" smtClean="0"/>
              <a:t>9/8/2023</a:t>
            </a:fld>
            <a:endParaRPr lang="en-US"/>
          </a:p>
        </p:txBody>
      </p:sp>
      <p:sp>
        <p:nvSpPr>
          <p:cNvPr id="5" name="Footer Placeholder 4">
            <a:extLst>
              <a:ext uri="{FF2B5EF4-FFF2-40B4-BE49-F238E27FC236}">
                <a16:creationId xmlns:a16="http://schemas.microsoft.com/office/drawing/2014/main" id="{64B0D421-D851-4892-915E-EC569C513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AF22C-2FA6-4A7D-B268-3109C4BA239C}"/>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377313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CDBF-17CB-4C0B-B0C2-788FD87E6B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A0A28A-6C58-4819-A451-452A5DDD8E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9D761-CF84-4899-B937-B8626807504D}"/>
              </a:ext>
            </a:extLst>
          </p:cNvPr>
          <p:cNvSpPr>
            <a:spLocks noGrp="1"/>
          </p:cNvSpPr>
          <p:nvPr>
            <p:ph type="dt" sz="half" idx="10"/>
          </p:nvPr>
        </p:nvSpPr>
        <p:spPr/>
        <p:txBody>
          <a:bodyPr/>
          <a:lstStyle/>
          <a:p>
            <a:fld id="{A3365C89-5D94-459B-ABBC-DD7BD97D95DA}" type="datetimeFigureOut">
              <a:rPr lang="en-US" smtClean="0"/>
              <a:t>9/8/2023</a:t>
            </a:fld>
            <a:endParaRPr lang="en-US"/>
          </a:p>
        </p:txBody>
      </p:sp>
      <p:sp>
        <p:nvSpPr>
          <p:cNvPr id="5" name="Footer Placeholder 4">
            <a:extLst>
              <a:ext uri="{FF2B5EF4-FFF2-40B4-BE49-F238E27FC236}">
                <a16:creationId xmlns:a16="http://schemas.microsoft.com/office/drawing/2014/main" id="{F8E90B2F-7835-42CA-825F-73FB48DD5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0F0EE-90FB-4E78-99F6-46BBB4A10CA7}"/>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374169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A8A222-81C0-4D68-B917-A952CA61E5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73D0-05B2-4DB6-B4AD-EA2EA4194B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2FEA8-4862-4B95-A317-9999322C5FA8}"/>
              </a:ext>
            </a:extLst>
          </p:cNvPr>
          <p:cNvSpPr>
            <a:spLocks noGrp="1"/>
          </p:cNvSpPr>
          <p:nvPr>
            <p:ph type="dt" sz="half" idx="10"/>
          </p:nvPr>
        </p:nvSpPr>
        <p:spPr/>
        <p:txBody>
          <a:bodyPr/>
          <a:lstStyle/>
          <a:p>
            <a:fld id="{A3365C89-5D94-459B-ABBC-DD7BD97D95DA}" type="datetimeFigureOut">
              <a:rPr lang="en-US" smtClean="0"/>
              <a:t>9/8/2023</a:t>
            </a:fld>
            <a:endParaRPr lang="en-US"/>
          </a:p>
        </p:txBody>
      </p:sp>
      <p:sp>
        <p:nvSpPr>
          <p:cNvPr id="5" name="Footer Placeholder 4">
            <a:extLst>
              <a:ext uri="{FF2B5EF4-FFF2-40B4-BE49-F238E27FC236}">
                <a16:creationId xmlns:a16="http://schemas.microsoft.com/office/drawing/2014/main" id="{C9C98EFE-307F-4871-8F32-AAC558781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F299F-597D-4968-8CD5-6DDCC04E8F80}"/>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135690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6114-E17C-4153-B147-3800386C4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BC7DDB-A3F0-4D76-B90F-DBC1A158FD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68516-CA32-426E-B583-1D784B8AF9FD}"/>
              </a:ext>
            </a:extLst>
          </p:cNvPr>
          <p:cNvSpPr>
            <a:spLocks noGrp="1"/>
          </p:cNvSpPr>
          <p:nvPr>
            <p:ph type="dt" sz="half" idx="10"/>
          </p:nvPr>
        </p:nvSpPr>
        <p:spPr/>
        <p:txBody>
          <a:bodyPr/>
          <a:lstStyle/>
          <a:p>
            <a:fld id="{A3365C89-5D94-459B-ABBC-DD7BD97D95DA}" type="datetimeFigureOut">
              <a:rPr lang="en-US" smtClean="0"/>
              <a:t>9/8/2023</a:t>
            </a:fld>
            <a:endParaRPr lang="en-US"/>
          </a:p>
        </p:txBody>
      </p:sp>
      <p:sp>
        <p:nvSpPr>
          <p:cNvPr id="5" name="Footer Placeholder 4">
            <a:extLst>
              <a:ext uri="{FF2B5EF4-FFF2-40B4-BE49-F238E27FC236}">
                <a16:creationId xmlns:a16="http://schemas.microsoft.com/office/drawing/2014/main" id="{A4B1AD67-F9CE-4DC0-93F9-F8E670296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780CC-F1BF-461A-98CB-9089593B23EF}"/>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136566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489C-ADE4-4A8E-BA93-535ECEA2D0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A7ACBE-08B6-4CBE-83DA-E1294499A5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76BCBE-49D8-4DB6-BC96-12CB37DF7F2C}"/>
              </a:ext>
            </a:extLst>
          </p:cNvPr>
          <p:cNvSpPr>
            <a:spLocks noGrp="1"/>
          </p:cNvSpPr>
          <p:nvPr>
            <p:ph type="dt" sz="half" idx="10"/>
          </p:nvPr>
        </p:nvSpPr>
        <p:spPr/>
        <p:txBody>
          <a:bodyPr/>
          <a:lstStyle/>
          <a:p>
            <a:fld id="{A3365C89-5D94-459B-ABBC-DD7BD97D95DA}" type="datetimeFigureOut">
              <a:rPr lang="en-US" smtClean="0"/>
              <a:t>9/8/2023</a:t>
            </a:fld>
            <a:endParaRPr lang="en-US"/>
          </a:p>
        </p:txBody>
      </p:sp>
      <p:sp>
        <p:nvSpPr>
          <p:cNvPr id="5" name="Footer Placeholder 4">
            <a:extLst>
              <a:ext uri="{FF2B5EF4-FFF2-40B4-BE49-F238E27FC236}">
                <a16:creationId xmlns:a16="http://schemas.microsoft.com/office/drawing/2014/main" id="{8438B1D4-D4B9-4BA6-854A-6D77F578F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DE5D9-3DBE-401F-AA67-75305CDC335C}"/>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15625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F949-D017-45D2-8805-713C8537EA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A3860F-89B7-4A19-BEBD-C9658B02B6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A419-EC67-4DFD-88CB-6E2E62B654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B69A07-F932-409F-9C5E-2933F4657F0F}"/>
              </a:ext>
            </a:extLst>
          </p:cNvPr>
          <p:cNvSpPr>
            <a:spLocks noGrp="1"/>
          </p:cNvSpPr>
          <p:nvPr>
            <p:ph type="dt" sz="half" idx="10"/>
          </p:nvPr>
        </p:nvSpPr>
        <p:spPr/>
        <p:txBody>
          <a:bodyPr/>
          <a:lstStyle/>
          <a:p>
            <a:fld id="{A3365C89-5D94-459B-ABBC-DD7BD97D95DA}" type="datetimeFigureOut">
              <a:rPr lang="en-US" smtClean="0"/>
              <a:t>9/8/2023</a:t>
            </a:fld>
            <a:endParaRPr lang="en-US"/>
          </a:p>
        </p:txBody>
      </p:sp>
      <p:sp>
        <p:nvSpPr>
          <p:cNvPr id="6" name="Footer Placeholder 5">
            <a:extLst>
              <a:ext uri="{FF2B5EF4-FFF2-40B4-BE49-F238E27FC236}">
                <a16:creationId xmlns:a16="http://schemas.microsoft.com/office/drawing/2014/main" id="{0AE4BD02-A2A7-40D9-8B80-98120683EC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B126E-0BFA-45B9-A073-5C1B967DE55B}"/>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78855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80A0-01ED-4057-ABB4-CE869D05CD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8C84BF-37E4-400E-8719-922C58452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84BA4-B8AC-45EC-827D-71E99C88F7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8A43A5-8F36-4D1C-A8C1-781B946A7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829AD-0B8B-4AE7-9400-351199BF29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4F5FE7-FA1B-4D7A-BBB8-EC2A6BEA20AE}"/>
              </a:ext>
            </a:extLst>
          </p:cNvPr>
          <p:cNvSpPr>
            <a:spLocks noGrp="1"/>
          </p:cNvSpPr>
          <p:nvPr>
            <p:ph type="dt" sz="half" idx="10"/>
          </p:nvPr>
        </p:nvSpPr>
        <p:spPr/>
        <p:txBody>
          <a:bodyPr/>
          <a:lstStyle/>
          <a:p>
            <a:fld id="{A3365C89-5D94-459B-ABBC-DD7BD97D95DA}" type="datetimeFigureOut">
              <a:rPr lang="en-US" smtClean="0"/>
              <a:t>9/8/2023</a:t>
            </a:fld>
            <a:endParaRPr lang="en-US"/>
          </a:p>
        </p:txBody>
      </p:sp>
      <p:sp>
        <p:nvSpPr>
          <p:cNvPr id="8" name="Footer Placeholder 7">
            <a:extLst>
              <a:ext uri="{FF2B5EF4-FFF2-40B4-BE49-F238E27FC236}">
                <a16:creationId xmlns:a16="http://schemas.microsoft.com/office/drawing/2014/main" id="{EAD9EF67-1637-40DE-888C-434FA16BD0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96A0F8-A02D-4091-BB0D-0A7A0361A93E}"/>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63694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540C-522A-4246-9711-86D9DDDC11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B156A1-BAC1-4152-8340-13F628F4014F}"/>
              </a:ext>
            </a:extLst>
          </p:cNvPr>
          <p:cNvSpPr>
            <a:spLocks noGrp="1"/>
          </p:cNvSpPr>
          <p:nvPr>
            <p:ph type="dt" sz="half" idx="10"/>
          </p:nvPr>
        </p:nvSpPr>
        <p:spPr/>
        <p:txBody>
          <a:bodyPr/>
          <a:lstStyle/>
          <a:p>
            <a:fld id="{A3365C89-5D94-459B-ABBC-DD7BD97D95DA}" type="datetimeFigureOut">
              <a:rPr lang="en-US" smtClean="0"/>
              <a:t>9/8/2023</a:t>
            </a:fld>
            <a:endParaRPr lang="en-US"/>
          </a:p>
        </p:txBody>
      </p:sp>
      <p:sp>
        <p:nvSpPr>
          <p:cNvPr id="4" name="Footer Placeholder 3">
            <a:extLst>
              <a:ext uri="{FF2B5EF4-FFF2-40B4-BE49-F238E27FC236}">
                <a16:creationId xmlns:a16="http://schemas.microsoft.com/office/drawing/2014/main" id="{2DA66E77-C510-41C1-B2CE-0FC892EFD1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C53ACE-0B7D-49C8-B67E-43A64B334C40}"/>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107291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DC4F2D-54CE-4DAA-8735-80A0CF4DF309}"/>
              </a:ext>
            </a:extLst>
          </p:cNvPr>
          <p:cNvSpPr>
            <a:spLocks noGrp="1"/>
          </p:cNvSpPr>
          <p:nvPr>
            <p:ph type="dt" sz="half" idx="10"/>
          </p:nvPr>
        </p:nvSpPr>
        <p:spPr/>
        <p:txBody>
          <a:bodyPr/>
          <a:lstStyle/>
          <a:p>
            <a:fld id="{A3365C89-5D94-459B-ABBC-DD7BD97D95DA}" type="datetimeFigureOut">
              <a:rPr lang="en-US" smtClean="0"/>
              <a:t>9/8/2023</a:t>
            </a:fld>
            <a:endParaRPr lang="en-US"/>
          </a:p>
        </p:txBody>
      </p:sp>
      <p:sp>
        <p:nvSpPr>
          <p:cNvPr id="3" name="Footer Placeholder 2">
            <a:extLst>
              <a:ext uri="{FF2B5EF4-FFF2-40B4-BE49-F238E27FC236}">
                <a16:creationId xmlns:a16="http://schemas.microsoft.com/office/drawing/2014/main" id="{D42BAFF5-BD6D-43A2-8B6C-303B629297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6A443E-D239-4A88-8FC8-547BD4C2930C}"/>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732846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FFC2-B667-456D-9F8C-6B483FDE1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7FD799-14F8-43FE-A9A0-33C2488DD9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06442B-8611-4E37-852B-BF7F33118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2C9DD-FC0C-4C17-A2D9-E451DF323CF7}"/>
              </a:ext>
            </a:extLst>
          </p:cNvPr>
          <p:cNvSpPr>
            <a:spLocks noGrp="1"/>
          </p:cNvSpPr>
          <p:nvPr>
            <p:ph type="dt" sz="half" idx="10"/>
          </p:nvPr>
        </p:nvSpPr>
        <p:spPr/>
        <p:txBody>
          <a:bodyPr/>
          <a:lstStyle/>
          <a:p>
            <a:fld id="{A3365C89-5D94-459B-ABBC-DD7BD97D95DA}" type="datetimeFigureOut">
              <a:rPr lang="en-US" smtClean="0"/>
              <a:t>9/8/2023</a:t>
            </a:fld>
            <a:endParaRPr lang="en-US"/>
          </a:p>
        </p:txBody>
      </p:sp>
      <p:sp>
        <p:nvSpPr>
          <p:cNvPr id="6" name="Footer Placeholder 5">
            <a:extLst>
              <a:ext uri="{FF2B5EF4-FFF2-40B4-BE49-F238E27FC236}">
                <a16:creationId xmlns:a16="http://schemas.microsoft.com/office/drawing/2014/main" id="{FCD9D956-A47E-4C97-B803-4B1F1AF32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697E16-1489-4295-96A9-B95DF1379191}"/>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21621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B221-D9D8-404D-A218-A92E0D2C7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3760DB-F621-4CFC-93B1-9B6F04F5A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5695E2-467A-4ED2-A68E-197F7DFA6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3A3385-A1A9-4485-BB40-01C696455B62}"/>
              </a:ext>
            </a:extLst>
          </p:cNvPr>
          <p:cNvSpPr>
            <a:spLocks noGrp="1"/>
          </p:cNvSpPr>
          <p:nvPr>
            <p:ph type="dt" sz="half" idx="10"/>
          </p:nvPr>
        </p:nvSpPr>
        <p:spPr/>
        <p:txBody>
          <a:bodyPr/>
          <a:lstStyle/>
          <a:p>
            <a:fld id="{A3365C89-5D94-459B-ABBC-DD7BD97D95DA}" type="datetimeFigureOut">
              <a:rPr lang="en-US" smtClean="0"/>
              <a:t>9/8/2023</a:t>
            </a:fld>
            <a:endParaRPr lang="en-US"/>
          </a:p>
        </p:txBody>
      </p:sp>
      <p:sp>
        <p:nvSpPr>
          <p:cNvPr id="6" name="Footer Placeholder 5">
            <a:extLst>
              <a:ext uri="{FF2B5EF4-FFF2-40B4-BE49-F238E27FC236}">
                <a16:creationId xmlns:a16="http://schemas.microsoft.com/office/drawing/2014/main" id="{68C5553D-1F9E-4938-B503-CD6C662DE6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9A5A4-B69C-4D48-8279-C27420244E92}"/>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22494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EB8179-D07F-4167-A8EB-A6C429288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CDDB2D-CDEA-4DC3-BD65-AD75F664FD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52854-222D-4A9E-8217-C4AE05345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65C89-5D94-459B-ABBC-DD7BD97D95DA}" type="datetimeFigureOut">
              <a:rPr lang="en-US" smtClean="0"/>
              <a:t>9/8/2023</a:t>
            </a:fld>
            <a:endParaRPr lang="en-US"/>
          </a:p>
        </p:txBody>
      </p:sp>
      <p:sp>
        <p:nvSpPr>
          <p:cNvPr id="5" name="Footer Placeholder 4">
            <a:extLst>
              <a:ext uri="{FF2B5EF4-FFF2-40B4-BE49-F238E27FC236}">
                <a16:creationId xmlns:a16="http://schemas.microsoft.com/office/drawing/2014/main" id="{06242A3D-BE8A-4CCA-9BFB-02059A36F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5E3FE1-3DF1-4C22-839D-A6BFC785A1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6413B-E112-4836-A64F-90F1926B10FD}" type="slidenum">
              <a:rPr lang="en-US" smtClean="0"/>
              <a:t>‹#›</a:t>
            </a:fld>
            <a:endParaRPr lang="en-US"/>
          </a:p>
        </p:txBody>
      </p:sp>
    </p:spTree>
    <p:extLst>
      <p:ext uri="{BB962C8B-B14F-4D97-AF65-F5344CB8AC3E}">
        <p14:creationId xmlns:p14="http://schemas.microsoft.com/office/powerpoint/2010/main" val="36706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45.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tags" Target="../tags/tag36.xml"/><Relationship Id="rId16" Type="http://schemas.openxmlformats.org/officeDocument/2006/relationships/image" Target="../media/image48.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image" Target="../media/image43.png"/><Relationship Id="rId5" Type="http://schemas.openxmlformats.org/officeDocument/2006/relationships/tags" Target="../tags/tag39.xml"/><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tags" Target="../tags/tag38.xml"/><Relationship Id="rId9" Type="http://schemas.openxmlformats.org/officeDocument/2006/relationships/slideLayout" Target="../slideLayouts/slideLayout2.xml"/><Relationship Id="rId14" Type="http://schemas.openxmlformats.org/officeDocument/2006/relationships/image" Target="../media/image46.pn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1.png"/><Relationship Id="rId12" Type="http://schemas.openxmlformats.org/officeDocument/2006/relationships/customXml" Target="../ink/ink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8.xml"/><Relationship Id="rId7" Type="http://schemas.openxmlformats.org/officeDocument/2006/relationships/image" Target="../media/image8.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slideLayout" Target="../slideLayouts/slideLayout2.xml"/><Relationship Id="rId10" Type="http://schemas.openxmlformats.org/officeDocument/2006/relationships/customXml" Target="../ink/ink2.xml"/><Relationship Id="rId4" Type="http://schemas.openxmlformats.org/officeDocument/2006/relationships/tags" Target="../tags/tag9.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2.xml"/><Relationship Id="rId7" Type="http://schemas.openxmlformats.org/officeDocument/2006/relationships/image" Target="../media/image1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slideLayout" Target="../slideLayouts/slideLayout2.xml"/><Relationship Id="rId10" Type="http://schemas.openxmlformats.org/officeDocument/2006/relationships/customXml" Target="../ink/ink3.xml"/><Relationship Id="rId4" Type="http://schemas.openxmlformats.org/officeDocument/2006/relationships/tags" Target="../tags/tag13.xml"/><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1.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0.png"/><Relationship Id="rId17" Type="http://schemas.openxmlformats.org/officeDocument/2006/relationships/image" Target="../media/image24.png"/><Relationship Id="rId2" Type="http://schemas.openxmlformats.org/officeDocument/2006/relationships/tags" Target="../tags/tag15.xml"/><Relationship Id="rId16" Type="http://schemas.openxmlformats.org/officeDocument/2006/relationships/customXml" Target="../ink/ink4.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19.png"/><Relationship Id="rId5" Type="http://schemas.openxmlformats.org/officeDocument/2006/relationships/tags" Target="../tags/tag18.xml"/><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tags" Target="../tags/tag17.xml"/><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26.png"/><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tags" Target="../tags/tag26.xml"/><Relationship Id="rId21" Type="http://schemas.openxmlformats.org/officeDocument/2006/relationships/image" Target="../media/image38.png"/><Relationship Id="rId7" Type="http://schemas.openxmlformats.org/officeDocument/2006/relationships/tags" Target="../tags/tag30.xml"/><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tags" Target="../tags/tag25.xml"/><Relationship Id="rId16" Type="http://schemas.openxmlformats.org/officeDocument/2006/relationships/image" Target="../media/image34.png"/><Relationship Id="rId20" Type="http://schemas.openxmlformats.org/officeDocument/2006/relationships/customXml" Target="../ink/ink6.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29.png"/><Relationship Id="rId5" Type="http://schemas.openxmlformats.org/officeDocument/2006/relationships/tags" Target="../tags/tag28.xml"/><Relationship Id="rId15" Type="http://schemas.openxmlformats.org/officeDocument/2006/relationships/image" Target="../media/image33.png"/><Relationship Id="rId10" Type="http://schemas.openxmlformats.org/officeDocument/2006/relationships/slideLayout" Target="../slideLayouts/slideLayout2.xml"/><Relationship Id="rId19" Type="http://schemas.openxmlformats.org/officeDocument/2006/relationships/image" Target="../media/image37.png"/><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1.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customXml" Target="../ink/ink7.xml"/><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4F46-E5EB-4CAF-811E-A8BAC1255862}"/>
              </a:ext>
            </a:extLst>
          </p:cNvPr>
          <p:cNvSpPr>
            <a:spLocks noGrp="1"/>
          </p:cNvSpPr>
          <p:nvPr>
            <p:ph type="ctrTitle"/>
          </p:nvPr>
        </p:nvSpPr>
        <p:spPr/>
        <p:txBody>
          <a:bodyPr>
            <a:normAutofit fontScale="90000"/>
          </a:bodyPr>
          <a:lstStyle/>
          <a:p>
            <a:r>
              <a:rPr lang="en-US"/>
              <a:t>ECE 313: </a:t>
            </a:r>
            <a:br>
              <a:rPr lang="en-US"/>
            </a:br>
            <a:r>
              <a:rPr lang="en-US"/>
              <a:t>PROBABILITY WITH ENGINEERING APPLICATIONS </a:t>
            </a:r>
          </a:p>
        </p:txBody>
      </p:sp>
      <p:sp>
        <p:nvSpPr>
          <p:cNvPr id="3" name="Subtitle 2">
            <a:extLst>
              <a:ext uri="{FF2B5EF4-FFF2-40B4-BE49-F238E27FC236}">
                <a16:creationId xmlns:a16="http://schemas.microsoft.com/office/drawing/2014/main" id="{3B7D7DDA-1CF7-4CDC-BCBF-9E9EEF86B37B}"/>
              </a:ext>
            </a:extLst>
          </p:cNvPr>
          <p:cNvSpPr>
            <a:spLocks noGrp="1"/>
          </p:cNvSpPr>
          <p:nvPr>
            <p:ph type="subTitle" idx="1"/>
          </p:nvPr>
        </p:nvSpPr>
        <p:spPr>
          <a:xfrm>
            <a:off x="1524000" y="3602038"/>
            <a:ext cx="9144000" cy="981046"/>
          </a:xfrm>
        </p:spPr>
        <p:txBody>
          <a:bodyPr/>
          <a:lstStyle/>
          <a:p>
            <a:r>
              <a:rPr lang="en-US" dirty="0"/>
              <a:t>Fall 2023</a:t>
            </a:r>
          </a:p>
          <a:p>
            <a:r>
              <a:rPr lang="en-US" dirty="0"/>
              <a:t>Prof. Eric Chitambar</a:t>
            </a:r>
          </a:p>
        </p:txBody>
      </p:sp>
      <p:sp>
        <p:nvSpPr>
          <p:cNvPr id="4" name="TextBox 3">
            <a:extLst>
              <a:ext uri="{FF2B5EF4-FFF2-40B4-BE49-F238E27FC236}">
                <a16:creationId xmlns:a16="http://schemas.microsoft.com/office/drawing/2014/main" id="{0FC1A6A7-72FD-4485-B610-DDC422995864}"/>
              </a:ext>
            </a:extLst>
          </p:cNvPr>
          <p:cNvSpPr txBox="1"/>
          <p:nvPr/>
        </p:nvSpPr>
        <p:spPr>
          <a:xfrm>
            <a:off x="5151120" y="5081847"/>
            <a:ext cx="1889760" cy="523220"/>
          </a:xfrm>
          <a:prstGeom prst="rect">
            <a:avLst/>
          </a:prstGeom>
          <a:noFill/>
        </p:spPr>
        <p:txBody>
          <a:bodyPr wrap="square" rtlCol="0">
            <a:spAutoFit/>
          </a:bodyPr>
          <a:lstStyle/>
          <a:p>
            <a:pPr algn="ctr"/>
            <a:r>
              <a:rPr lang="en-US" sz="2800" b="1" dirty="0">
                <a:solidFill>
                  <a:srgbClr val="00B050"/>
                </a:solidFill>
              </a:rPr>
              <a:t>Lecture 8</a:t>
            </a:r>
          </a:p>
        </p:txBody>
      </p:sp>
      <p:sp>
        <p:nvSpPr>
          <p:cNvPr id="5" name="Date Placeholder 4">
            <a:extLst>
              <a:ext uri="{FF2B5EF4-FFF2-40B4-BE49-F238E27FC236}">
                <a16:creationId xmlns:a16="http://schemas.microsoft.com/office/drawing/2014/main" id="{F2D4F3B5-2332-4CD1-ADAE-46438C216B4F}"/>
              </a:ext>
            </a:extLst>
          </p:cNvPr>
          <p:cNvSpPr>
            <a:spLocks noGrp="1"/>
          </p:cNvSpPr>
          <p:nvPr>
            <p:ph type="dt" sz="half" idx="10"/>
          </p:nvPr>
        </p:nvSpPr>
        <p:spPr/>
        <p:txBody>
          <a:bodyPr/>
          <a:lstStyle/>
          <a:p>
            <a:fld id="{DEC5FB31-8737-4B49-ADE6-D0D048BD2CAD}" type="datetime1">
              <a:rPr lang="en-US" smtClean="0"/>
              <a:t>9/8/2023</a:t>
            </a:fld>
            <a:endParaRPr lang="en-US"/>
          </a:p>
        </p:txBody>
      </p:sp>
    </p:spTree>
    <p:extLst>
      <p:ext uri="{BB962C8B-B14F-4D97-AF65-F5344CB8AC3E}">
        <p14:creationId xmlns:p14="http://schemas.microsoft.com/office/powerpoint/2010/main" val="122524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01ED-1B70-48DE-B38A-068EEED4A7C6}"/>
              </a:ext>
            </a:extLst>
          </p:cNvPr>
          <p:cNvSpPr>
            <a:spLocks noGrp="1"/>
          </p:cNvSpPr>
          <p:nvPr>
            <p:ph type="title"/>
          </p:nvPr>
        </p:nvSpPr>
        <p:spPr>
          <a:xfrm>
            <a:off x="838199" y="0"/>
            <a:ext cx="10515600" cy="1325563"/>
          </a:xfrm>
        </p:spPr>
        <p:txBody>
          <a:bodyPr/>
          <a:lstStyle/>
          <a:p>
            <a:r>
              <a:rPr lang="en-US" dirty="0"/>
              <a:t>Geometric Distribution</a:t>
            </a:r>
          </a:p>
        </p:txBody>
      </p:sp>
      <p:pic>
        <p:nvPicPr>
          <p:cNvPr id="6" name="Picture 5" descr="\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The Geometric Distribution has a property known as \textbf{memoryless}.&#10;&#10;&#10;\end{document}" title="IguanaTex Bitmap Display">
            <a:extLst>
              <a:ext uri="{FF2B5EF4-FFF2-40B4-BE49-F238E27FC236}">
                <a16:creationId xmlns:a16="http://schemas.microsoft.com/office/drawing/2014/main" id="{E324B72A-A147-C138-A5A1-1535B5AD9249}"/>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1074286" y="1343897"/>
            <a:ext cx="6939428" cy="207086"/>
          </a:xfrm>
          <a:prstGeom prst="rect">
            <a:avLst/>
          </a:prstGeom>
        </p:spPr>
      </p:pic>
      <p:pic>
        <p:nvPicPr>
          <p:cNvPr id="9" name="Picture 8"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For any $k,n\geq 0$:&#10;\end{document}" title="IguanaTex Bitmap Display">
            <a:extLst>
              <a:ext uri="{FF2B5EF4-FFF2-40B4-BE49-F238E27FC236}">
                <a16:creationId xmlns:a16="http://schemas.microsoft.com/office/drawing/2014/main" id="{6F335113-3913-6D47-1CDD-608E34E3A487}"/>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1908233" y="1858357"/>
            <a:ext cx="1656686" cy="204343"/>
          </a:xfrm>
          <a:prstGeom prst="rect">
            <a:avLst/>
          </a:prstGeom>
        </p:spPr>
      </p:pic>
      <p:pic>
        <p:nvPicPr>
          <p:cNvPr id="11" name="Picture 10"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P(L&gt;k+n|L&gt;n)=\frac{P(L&gt;k+n\;\&amp;\; L&gt;n)}{P(L&gt;n)}$&#10;\end{document}" title="IguanaTex Bitmap Display">
            <a:extLst>
              <a:ext uri="{FF2B5EF4-FFF2-40B4-BE49-F238E27FC236}">
                <a16:creationId xmlns:a16="http://schemas.microsoft.com/office/drawing/2014/main" id="{E7C22F11-7E01-3D06-E0D9-9F2F04015B46}"/>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2540000" y="2540000"/>
            <a:ext cx="4291047" cy="387048"/>
          </a:xfrm>
          <a:prstGeom prst="rect">
            <a:avLst/>
          </a:prstGeom>
        </p:spPr>
      </p:pic>
      <p:pic>
        <p:nvPicPr>
          <p:cNvPr id="13" name="Picture 12"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frac{P(L&gt;k+n)}{P(L&gt;n)}$&#10;\end{document}" title="IguanaTex Bitmap Display">
            <a:extLst>
              <a:ext uri="{FF2B5EF4-FFF2-40B4-BE49-F238E27FC236}">
                <a16:creationId xmlns:a16="http://schemas.microsoft.com/office/drawing/2014/main" id="{FB7E45BB-E330-9F66-19D0-7196C38EBE56}"/>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4856635" y="3255234"/>
            <a:ext cx="1287619" cy="387048"/>
          </a:xfrm>
          <a:prstGeom prst="rect">
            <a:avLst/>
          </a:prstGeom>
        </p:spPr>
      </p:pic>
      <p:pic>
        <p:nvPicPr>
          <p:cNvPr id="15" name="Picture 14"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frac{(1-p)^{k+n}}{(1-p)^n}$&#10;\end{document}" title="IguanaTex Bitmap Display">
            <a:extLst>
              <a:ext uri="{FF2B5EF4-FFF2-40B4-BE49-F238E27FC236}">
                <a16:creationId xmlns:a16="http://schemas.microsoft.com/office/drawing/2014/main" id="{54BE9279-EB01-9827-0253-8E0006EC973C}"/>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4921396" y="4057040"/>
            <a:ext cx="1158095" cy="419048"/>
          </a:xfrm>
          <a:prstGeom prst="rect">
            <a:avLst/>
          </a:prstGeom>
        </p:spPr>
      </p:pic>
      <p:pic>
        <p:nvPicPr>
          <p:cNvPr id="19" name="Picture 18"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1-p)^{k}$&#10;\end{document}" title="IguanaTex Bitmap Display">
            <a:extLst>
              <a:ext uri="{FF2B5EF4-FFF2-40B4-BE49-F238E27FC236}">
                <a16:creationId xmlns:a16="http://schemas.microsoft.com/office/drawing/2014/main" id="{441D457E-8896-71AB-DC96-26784DAC9D01}"/>
              </a:ext>
            </a:extLst>
          </p:cNvPr>
          <p:cNvPicPr>
            <a:picLocks noChangeAspect="1"/>
          </p:cNvPicPr>
          <p:nvPr>
            <p:custDataLst>
              <p:tags r:id="rId6"/>
            </p:custDataLst>
          </p:nvPr>
        </p:nvPicPr>
        <p:blipFill>
          <a:blip r:embed="rId15">
            <a:extLst>
              <a:ext uri="{28A0092B-C50C-407E-A947-70E740481C1C}">
                <a14:useLocalDpi xmlns:a14="http://schemas.microsoft.com/office/drawing/2010/main" val="0"/>
              </a:ext>
            </a:extLst>
          </a:blip>
          <a:stretch>
            <a:fillRect/>
          </a:stretch>
        </p:blipFill>
        <p:spPr>
          <a:xfrm>
            <a:off x="6377785" y="4113879"/>
            <a:ext cx="1115428" cy="278857"/>
          </a:xfrm>
          <a:prstGeom prst="rect">
            <a:avLst/>
          </a:prstGeom>
        </p:spPr>
      </p:pic>
      <p:pic>
        <p:nvPicPr>
          <p:cNvPr id="21" name="Picture 20"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P(L&gt;k)$&#10;\end{document}" title="IguanaTex Bitmap Display">
            <a:extLst>
              <a:ext uri="{FF2B5EF4-FFF2-40B4-BE49-F238E27FC236}">
                <a16:creationId xmlns:a16="http://schemas.microsoft.com/office/drawing/2014/main" id="{DE1A38EF-B343-751D-2473-60EB1B7E4D50}"/>
              </a:ext>
            </a:extLst>
          </p:cNvPr>
          <p:cNvPicPr>
            <a:picLocks noChangeAspect="1"/>
          </p:cNvPicPr>
          <p:nvPr>
            <p:custDataLst>
              <p:tags r:id="rId7"/>
            </p:custDataLst>
          </p:nvPr>
        </p:nvPicPr>
        <p:blipFill>
          <a:blip r:embed="rId16">
            <a:extLst>
              <a:ext uri="{28A0092B-C50C-407E-A947-70E740481C1C}">
                <a14:useLocalDpi xmlns:a14="http://schemas.microsoft.com/office/drawing/2010/main" val="0"/>
              </a:ext>
            </a:extLst>
          </a:blip>
          <a:stretch>
            <a:fillRect/>
          </a:stretch>
        </p:blipFill>
        <p:spPr>
          <a:xfrm>
            <a:off x="7725966" y="4140966"/>
            <a:ext cx="1272381" cy="254476"/>
          </a:xfrm>
          <a:prstGeom prst="rect">
            <a:avLst/>
          </a:prstGeom>
        </p:spPr>
      </p:pic>
      <p:pic>
        <p:nvPicPr>
          <p:cNvPr id="23" name="Picture 22" descr="\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Given that you haven't won a game after $n$ attempts, the probability that you won't win after an additional $k$ trials is the same as if you hadn't had the first $n$ attempts.&#10;&#10;&#10;\end{document}" title="IguanaTex Bitmap Display">
            <a:extLst>
              <a:ext uri="{FF2B5EF4-FFF2-40B4-BE49-F238E27FC236}">
                <a16:creationId xmlns:a16="http://schemas.microsoft.com/office/drawing/2014/main" id="{73D99A2D-B373-3EF7-EE12-22DD2C826F13}"/>
              </a:ext>
            </a:extLst>
          </p:cNvPr>
          <p:cNvPicPr>
            <a:picLocks noChangeAspect="1"/>
          </p:cNvPicPr>
          <p:nvPr>
            <p:custDataLst>
              <p:tags r:id="rId8"/>
            </p:custDataLst>
          </p:nvPr>
        </p:nvPicPr>
        <p:blipFill>
          <a:blip r:embed="rId17">
            <a:extLst>
              <a:ext uri="{28A0092B-C50C-407E-A947-70E740481C1C}">
                <a14:useLocalDpi xmlns:a14="http://schemas.microsoft.com/office/drawing/2010/main" val="0"/>
              </a:ext>
            </a:extLst>
          </a:blip>
          <a:stretch>
            <a:fillRect/>
          </a:stretch>
        </p:blipFill>
        <p:spPr>
          <a:xfrm>
            <a:off x="1075808" y="4956611"/>
            <a:ext cx="9036342" cy="480000"/>
          </a:xfrm>
          <a:prstGeom prst="rect">
            <a:avLst/>
          </a:prstGeom>
        </p:spPr>
      </p:pic>
    </p:spTree>
    <p:extLst>
      <p:ext uri="{BB962C8B-B14F-4D97-AF65-F5344CB8AC3E}">
        <p14:creationId xmlns:p14="http://schemas.microsoft.com/office/powerpoint/2010/main" val="311661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01ED-1B70-48DE-B38A-068EEED4A7C6}"/>
              </a:ext>
            </a:extLst>
          </p:cNvPr>
          <p:cNvSpPr>
            <a:spLocks noGrp="1"/>
          </p:cNvSpPr>
          <p:nvPr>
            <p:ph type="title"/>
          </p:nvPr>
        </p:nvSpPr>
        <p:spPr>
          <a:xfrm>
            <a:off x="838199" y="0"/>
            <a:ext cx="10515600" cy="1325563"/>
          </a:xfrm>
        </p:spPr>
        <p:txBody>
          <a:bodyPr/>
          <a:lstStyle/>
          <a:p>
            <a:r>
              <a:rPr lang="en-US" dirty="0"/>
              <a:t>Geometric Distribution</a:t>
            </a:r>
          </a:p>
        </p:txBody>
      </p:sp>
      <p:pic>
        <p:nvPicPr>
          <p:cNvPr id="7" name="Picture 6" descr="\documentclass{article}&#10;\usepackage{amsmath,,amssymb,amsthm}&#10;\textwidth=6.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textbf{Example:}  The collector's dilemma: Suppose a cereal company runs a promotion where they put one of five possible distinct toys in their cereal box, with even probability.  What is the average number of cereal boxes you must purchase to obtain all five toys?  &#10;&#10;&#10;\end{document}" title="IguanaTex Bitmap Display">
            <a:extLst>
              <a:ext uri="{FF2B5EF4-FFF2-40B4-BE49-F238E27FC236}">
                <a16:creationId xmlns:a16="http://schemas.microsoft.com/office/drawing/2014/main" id="{5D818AAC-74F1-EC30-EF52-37C8C43B3EDA}"/>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607493" y="1152914"/>
            <a:ext cx="10683427" cy="752914"/>
          </a:xfrm>
          <a:prstGeom prst="rect">
            <a:avLst/>
          </a:prstGeom>
        </p:spPr>
      </p:pic>
    </p:spTree>
    <p:extLst>
      <p:ext uri="{BB962C8B-B14F-4D97-AF65-F5344CB8AC3E}">
        <p14:creationId xmlns:p14="http://schemas.microsoft.com/office/powerpoint/2010/main" val="38740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01ED-1B70-48DE-B38A-068EEED4A7C6}"/>
              </a:ext>
            </a:extLst>
          </p:cNvPr>
          <p:cNvSpPr>
            <a:spLocks noGrp="1"/>
          </p:cNvSpPr>
          <p:nvPr>
            <p:ph type="title"/>
          </p:nvPr>
        </p:nvSpPr>
        <p:spPr>
          <a:xfrm>
            <a:off x="670560" y="0"/>
            <a:ext cx="10983884" cy="1325563"/>
          </a:xfrm>
        </p:spPr>
        <p:txBody>
          <a:bodyPr/>
          <a:lstStyle/>
          <a:p>
            <a:r>
              <a:rPr lang="en-US" dirty="0"/>
              <a:t>Independent Random Variables</a:t>
            </a:r>
          </a:p>
        </p:txBody>
      </p:sp>
      <p:pic>
        <p:nvPicPr>
          <p:cNvPr id="9" name="Picture 8" descr="\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Random variables $X$ and $Y$ are independent if, for any $A,B\subset\mbb{R}$, the events $\{X\in A\}$ and $\{Y\in B\}$ are independent.&#10;&#10;\end{document}" title="IguanaTex Bitmap Display">
            <a:extLst>
              <a:ext uri="{FF2B5EF4-FFF2-40B4-BE49-F238E27FC236}">
                <a16:creationId xmlns:a16="http://schemas.microsoft.com/office/drawing/2014/main" id="{0F205218-8F4D-5D2D-0227-2D71D545E6CF}"/>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176422" y="1325563"/>
            <a:ext cx="8206628" cy="493714"/>
          </a:xfrm>
          <a:prstGeom prst="rect">
            <a:avLst/>
          </a:prstGeom>
        </p:spPr>
      </p:pic>
      <p:pic>
        <p:nvPicPr>
          <p:cNvPr id="11" name="Picture 10" descr="\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This implies that $p_{XY}(x,y)=p_{X}(x)p_{Y}(y)$ for any values $x,y$.&#10;&#10;\end{document}" title="IguanaTex Bitmap Display">
            <a:extLst>
              <a:ext uri="{FF2B5EF4-FFF2-40B4-BE49-F238E27FC236}">
                <a16:creationId xmlns:a16="http://schemas.microsoft.com/office/drawing/2014/main" id="{641C0EBD-A1FD-597C-9188-338BEC30AD98}"/>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997997" y="2166763"/>
            <a:ext cx="6135771" cy="229029"/>
          </a:xfrm>
          <a:prstGeom prst="rect">
            <a:avLst/>
          </a:prstGeom>
        </p:spPr>
      </p:pic>
      <p:pic>
        <p:nvPicPr>
          <p:cNvPr id="17" name="Picture 16" descr="\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If $X$ and $Y$ are any pair or r.v.s (not necessarily independent):&#10;\[E[X+Y]=E[X]+E[Y].\]&#10;&#10;\end{document}" title="IguanaTex Bitmap Display">
            <a:extLst>
              <a:ext uri="{FF2B5EF4-FFF2-40B4-BE49-F238E27FC236}">
                <a16:creationId xmlns:a16="http://schemas.microsoft.com/office/drawing/2014/main" id="{40E7B899-03FF-669C-EF24-683CC46BC261}"/>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1176422" y="4379085"/>
            <a:ext cx="6423771" cy="729600"/>
          </a:xfrm>
          <a:prstGeom prst="rect">
            <a:avLst/>
          </a:prstGeom>
        </p:spPr>
      </p:pic>
      <p:pic>
        <p:nvPicPr>
          <p:cNvPr id="15" name="Picture 14" descr="\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If $X$ and $Y$ are independent r.v.s:&#10;\[E[XY]=E[X]E[Y].\]&#10;&#10;\end{document}" title="IguanaTex Bitmap Display">
            <a:extLst>
              <a:ext uri="{FF2B5EF4-FFF2-40B4-BE49-F238E27FC236}">
                <a16:creationId xmlns:a16="http://schemas.microsoft.com/office/drawing/2014/main" id="{6D325332-FBF8-11EF-6C40-6678E12A6BE8}"/>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176422" y="3029762"/>
            <a:ext cx="4292571" cy="718629"/>
          </a:xfrm>
          <a:prstGeom prst="rect">
            <a:avLst/>
          </a:prstGeom>
        </p:spPr>
      </p:pic>
      <p:pic>
        <p:nvPicPr>
          <p:cNvPr id="19" name="Picture 18" descr="\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If $X$ and $Y$ are independent r.v.s:&#10;\[Var[X+Y]=Var[X]+Var[Y].\]&#10;&#10;\end{document}" title="IguanaTex Bitmap Display">
            <a:extLst>
              <a:ext uri="{FF2B5EF4-FFF2-40B4-BE49-F238E27FC236}">
                <a16:creationId xmlns:a16="http://schemas.microsoft.com/office/drawing/2014/main" id="{C64ACD51-E91D-B193-7015-6129C7A53422}"/>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176422" y="5636314"/>
            <a:ext cx="4917943" cy="718629"/>
          </a:xfrm>
          <a:prstGeom prst="rect">
            <a:avLst/>
          </a:prstGeom>
        </p:spPr>
      </p:pic>
      <mc:AlternateContent xmlns:mc="http://schemas.openxmlformats.org/markup-compatibility/2006">
        <mc:Choice xmlns:p14="http://schemas.microsoft.com/office/powerpoint/2010/main" Requires="p14">
          <p:contentPart p14:bwMode="auto" r:id="rId12">
            <p14:nvContentPartPr>
              <p14:cNvPr id="3" name="Ink 2">
                <a:extLst>
                  <a:ext uri="{FF2B5EF4-FFF2-40B4-BE49-F238E27FC236}">
                    <a16:creationId xmlns:a16="http://schemas.microsoft.com/office/drawing/2014/main" id="{BABDF131-C44F-C0CE-906D-926DD3882EB5}"/>
                  </a:ext>
                </a:extLst>
              </p14:cNvPr>
              <p14:cNvContentPartPr/>
              <p14:nvPr/>
            </p14:nvContentPartPr>
            <p14:xfrm>
              <a:off x="3784320" y="2446560"/>
              <a:ext cx="855360" cy="50400"/>
            </p14:xfrm>
          </p:contentPart>
        </mc:Choice>
        <mc:Fallback>
          <p:pic>
            <p:nvPicPr>
              <p:cNvPr id="3" name="Ink 2">
                <a:extLst>
                  <a:ext uri="{FF2B5EF4-FFF2-40B4-BE49-F238E27FC236}">
                    <a16:creationId xmlns:a16="http://schemas.microsoft.com/office/drawing/2014/main" id="{BABDF131-C44F-C0CE-906D-926DD3882EB5}"/>
                  </a:ext>
                </a:extLst>
              </p:cNvPr>
              <p:cNvPicPr/>
              <p:nvPr/>
            </p:nvPicPr>
            <p:blipFill>
              <a:blip r:embed="rId13"/>
              <a:stretch>
                <a:fillRect/>
              </a:stretch>
            </p:blipFill>
            <p:spPr>
              <a:xfrm>
                <a:off x="3774960" y="2437200"/>
                <a:ext cx="874080" cy="69120"/>
              </a:xfrm>
              <a:prstGeom prst="rect">
                <a:avLst/>
              </a:prstGeom>
            </p:spPr>
          </p:pic>
        </mc:Fallback>
      </mc:AlternateContent>
    </p:spTree>
    <p:extLst>
      <p:ext uri="{BB962C8B-B14F-4D97-AF65-F5344CB8AC3E}">
        <p14:creationId xmlns:p14="http://schemas.microsoft.com/office/powerpoint/2010/main" val="358924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01ED-1B70-48DE-B38A-068EEED4A7C6}"/>
              </a:ext>
            </a:extLst>
          </p:cNvPr>
          <p:cNvSpPr>
            <a:spLocks noGrp="1"/>
          </p:cNvSpPr>
          <p:nvPr>
            <p:ph type="title"/>
          </p:nvPr>
        </p:nvSpPr>
        <p:spPr>
          <a:xfrm>
            <a:off x="670560" y="0"/>
            <a:ext cx="10983884" cy="1325563"/>
          </a:xfrm>
        </p:spPr>
        <p:txBody>
          <a:bodyPr/>
          <a:lstStyle/>
          <a:p>
            <a:r>
              <a:rPr lang="en-US" dirty="0"/>
              <a:t>Independent Random Variables</a:t>
            </a:r>
          </a:p>
        </p:txBody>
      </p:sp>
      <p:pic>
        <p:nvPicPr>
          <p:cNvPr id="13" name="Picture 12">
            <a:extLst>
              <a:ext uri="{FF2B5EF4-FFF2-40B4-BE49-F238E27FC236}">
                <a16:creationId xmlns:a16="http://schemas.microsoft.com/office/drawing/2014/main" id="{38A17170-2FC7-4AF2-8933-EEA16BF7F430}"/>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887664" y="1248560"/>
            <a:ext cx="9135237" cy="1711238"/>
          </a:xfrm>
          <a:prstGeom prst="rect">
            <a:avLst/>
          </a:prstGeom>
        </p:spPr>
      </p:pic>
      <p:pic>
        <p:nvPicPr>
          <p:cNvPr id="16" name="Picture 15">
            <a:extLst>
              <a:ext uri="{FF2B5EF4-FFF2-40B4-BE49-F238E27FC236}">
                <a16:creationId xmlns:a16="http://schemas.microsoft.com/office/drawing/2014/main" id="{6FC54762-66A7-4A56-B60A-827BE022887D}"/>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269465" y="3560277"/>
            <a:ext cx="2695619" cy="254476"/>
          </a:xfrm>
          <a:prstGeom prst="rect">
            <a:avLst/>
          </a:prstGeom>
        </p:spPr>
      </p:pic>
      <p:pic>
        <p:nvPicPr>
          <p:cNvPr id="19" name="Picture 18">
            <a:extLst>
              <a:ext uri="{FF2B5EF4-FFF2-40B4-BE49-F238E27FC236}">
                <a16:creationId xmlns:a16="http://schemas.microsoft.com/office/drawing/2014/main" id="{52EB0393-B22A-476E-9D6D-B20EFA991156}"/>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269465" y="4373966"/>
            <a:ext cx="2886095" cy="254476"/>
          </a:xfrm>
          <a:prstGeom prst="rect">
            <a:avLst/>
          </a:prstGeom>
        </p:spPr>
      </p:pic>
      <p:pic>
        <p:nvPicPr>
          <p:cNvPr id="22" name="Picture 21">
            <a:extLst>
              <a:ext uri="{FF2B5EF4-FFF2-40B4-BE49-F238E27FC236}">
                <a16:creationId xmlns:a16="http://schemas.microsoft.com/office/drawing/2014/main" id="{1F712E8D-FBC0-47FA-9357-C61896334757}"/>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1269466" y="5354963"/>
            <a:ext cx="1964189" cy="254476"/>
          </a:xfrm>
          <a:prstGeom prst="rect">
            <a:avLst/>
          </a:prstGeom>
        </p:spPr>
      </p:pic>
      <mc:AlternateContent xmlns:mc="http://schemas.openxmlformats.org/markup-compatibility/2006" xmlns:p14="http://schemas.microsoft.com/office/powerpoint/2010/main">
        <mc:Choice Requires="p14">
          <p:contentPart p14:bwMode="auto" r:id="rId10">
            <p14:nvContentPartPr>
              <p14:cNvPr id="3" name="Ink 2">
                <a:extLst>
                  <a:ext uri="{FF2B5EF4-FFF2-40B4-BE49-F238E27FC236}">
                    <a16:creationId xmlns:a16="http://schemas.microsoft.com/office/drawing/2014/main" id="{2EFDC9C7-F2F9-4767-94DE-A187031D6FC8}"/>
                  </a:ext>
                </a:extLst>
              </p14:cNvPr>
              <p14:cNvContentPartPr/>
              <p14:nvPr/>
            </p14:nvContentPartPr>
            <p14:xfrm>
              <a:off x="3562200" y="1492200"/>
              <a:ext cx="8445960" cy="5359680"/>
            </p14:xfrm>
          </p:contentPart>
        </mc:Choice>
        <mc:Fallback xmlns="">
          <p:pic>
            <p:nvPicPr>
              <p:cNvPr id="3" name="Ink 2">
                <a:extLst>
                  <a:ext uri="{FF2B5EF4-FFF2-40B4-BE49-F238E27FC236}">
                    <a16:creationId xmlns:a16="http://schemas.microsoft.com/office/drawing/2014/main" id="{2EFDC9C7-F2F9-4767-94DE-A187031D6FC8}"/>
                  </a:ext>
                </a:extLst>
              </p:cNvPr>
              <p:cNvPicPr/>
              <p:nvPr/>
            </p:nvPicPr>
            <p:blipFill>
              <a:blip r:embed="rId11"/>
              <a:stretch>
                <a:fillRect/>
              </a:stretch>
            </p:blipFill>
            <p:spPr>
              <a:xfrm>
                <a:off x="3552840" y="1482840"/>
                <a:ext cx="8464680" cy="5378400"/>
              </a:xfrm>
              <a:prstGeom prst="rect">
                <a:avLst/>
              </a:prstGeom>
            </p:spPr>
          </p:pic>
        </mc:Fallback>
      </mc:AlternateContent>
    </p:spTree>
    <p:extLst>
      <p:ext uri="{BB962C8B-B14F-4D97-AF65-F5344CB8AC3E}">
        <p14:creationId xmlns:p14="http://schemas.microsoft.com/office/powerpoint/2010/main" val="408354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01ED-1B70-48DE-B38A-068EEED4A7C6}"/>
              </a:ext>
            </a:extLst>
          </p:cNvPr>
          <p:cNvSpPr>
            <a:spLocks noGrp="1"/>
          </p:cNvSpPr>
          <p:nvPr>
            <p:ph type="title"/>
          </p:nvPr>
        </p:nvSpPr>
        <p:spPr>
          <a:xfrm>
            <a:off x="838199" y="0"/>
            <a:ext cx="10515600" cy="1325563"/>
          </a:xfrm>
        </p:spPr>
        <p:txBody>
          <a:bodyPr/>
          <a:lstStyle/>
          <a:p>
            <a:r>
              <a:rPr lang="en-US" dirty="0"/>
              <a:t>The Bernoulli Distribution</a:t>
            </a:r>
          </a:p>
        </p:txBody>
      </p:sp>
      <p:pic>
        <p:nvPicPr>
          <p:cNvPr id="6" name="Picture 5" descr="\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There are certain random variables that arise frequently in statistics.&#10;&#10;&#10;\end{document}" title="IguanaTex Bitmap Display">
            <a:extLst>
              <a:ext uri="{FF2B5EF4-FFF2-40B4-BE49-F238E27FC236}">
                <a16:creationId xmlns:a16="http://schemas.microsoft.com/office/drawing/2014/main" id="{E6205F95-B0A4-6C1C-5061-99B13A6A1802}"/>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176421" y="1325563"/>
            <a:ext cx="7042285" cy="207086"/>
          </a:xfrm>
          <a:prstGeom prst="rect">
            <a:avLst/>
          </a:prstGeom>
        </p:spPr>
      </p:pic>
      <p:pic>
        <p:nvPicPr>
          <p:cNvPr id="10" name="Picture 9" descr="\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These are sometimes called indicator variables. &#10;&#10;&#10;\end{document}" title="IguanaTex Bitmap Display">
            <a:extLst>
              <a:ext uri="{FF2B5EF4-FFF2-40B4-BE49-F238E27FC236}">
                <a16:creationId xmlns:a16="http://schemas.microsoft.com/office/drawing/2014/main" id="{F0BB2609-AC5B-FF1F-904F-1E554B629E92}"/>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176421" y="3931117"/>
            <a:ext cx="4837028" cy="160457"/>
          </a:xfrm>
          <a:prstGeom prst="rect">
            <a:avLst/>
          </a:prstGeom>
        </p:spPr>
      </p:pic>
      <p:pic>
        <p:nvPicPr>
          <p:cNvPr id="8" name="Picture 7" descr="\documentclass{article}&#10;\usepackage{amsmath,,amssymb,amsthm}&#10;\textwidth=4.7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A r.v. $X$ with range $\mc{X}=\{0,1\}$ is said to have a \textbf{Bernoulli Distribution} with parameter $p$ if&#10;\[ p_X(1)=p,\qquad p_X(0)=(1-p).\]&#10;&#10;&#10;\end{document}" title="IguanaTex Bitmap Display">
            <a:extLst>
              <a:ext uri="{FF2B5EF4-FFF2-40B4-BE49-F238E27FC236}">
                <a16:creationId xmlns:a16="http://schemas.microsoft.com/office/drawing/2014/main" id="{CA8219EB-A0EA-716B-2C8B-CCF228730262}"/>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176422" y="2337149"/>
            <a:ext cx="7725257" cy="1002514"/>
          </a:xfrm>
          <a:prstGeom prst="rect">
            <a:avLst/>
          </a:prstGeom>
        </p:spPr>
      </p:pic>
      <p:pic>
        <p:nvPicPr>
          <p:cNvPr id="12" name="Picture 11" descr="\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E[X]=p$ and $\text{Var}(X)=p(1-p)$.&#10;&#10;\end{document}" title="IguanaTex Bitmap Display">
            <a:extLst>
              <a:ext uri="{FF2B5EF4-FFF2-40B4-BE49-F238E27FC236}">
                <a16:creationId xmlns:a16="http://schemas.microsoft.com/office/drawing/2014/main" id="{85853C3B-0DBE-AB37-61AD-0AF4F52B4B45}"/>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1176421" y="5036958"/>
            <a:ext cx="3513600" cy="229029"/>
          </a:xfrm>
          <a:prstGeom prst="rect">
            <a:avLst/>
          </a:prstGeom>
        </p:spPr>
      </p:pic>
      <mc:AlternateContent xmlns:mc="http://schemas.openxmlformats.org/markup-compatibility/2006">
        <mc:Choice xmlns:p14="http://schemas.microsoft.com/office/powerpoint/2010/main" Requires="p14">
          <p:contentPart p14:bwMode="auto" r:id="rId10">
            <p14:nvContentPartPr>
              <p14:cNvPr id="3" name="Ink 2">
                <a:extLst>
                  <a:ext uri="{FF2B5EF4-FFF2-40B4-BE49-F238E27FC236}">
                    <a16:creationId xmlns:a16="http://schemas.microsoft.com/office/drawing/2014/main" id="{A7BDE6BF-DFC6-17F5-B7E5-BCFA3C8EE222}"/>
                  </a:ext>
                </a:extLst>
              </p14:cNvPr>
              <p14:cNvContentPartPr/>
              <p14:nvPr/>
            </p14:nvContentPartPr>
            <p14:xfrm>
              <a:off x="4258440" y="2993760"/>
              <a:ext cx="7444080" cy="2804400"/>
            </p14:xfrm>
          </p:contentPart>
        </mc:Choice>
        <mc:Fallback>
          <p:pic>
            <p:nvPicPr>
              <p:cNvPr id="3" name="Ink 2">
                <a:extLst>
                  <a:ext uri="{FF2B5EF4-FFF2-40B4-BE49-F238E27FC236}">
                    <a16:creationId xmlns:a16="http://schemas.microsoft.com/office/drawing/2014/main" id="{A7BDE6BF-DFC6-17F5-B7E5-BCFA3C8EE222}"/>
                  </a:ext>
                </a:extLst>
              </p:cNvPr>
              <p:cNvPicPr/>
              <p:nvPr/>
            </p:nvPicPr>
            <p:blipFill>
              <a:blip r:embed="rId11"/>
              <a:stretch>
                <a:fillRect/>
              </a:stretch>
            </p:blipFill>
            <p:spPr>
              <a:xfrm>
                <a:off x="4249080" y="2984400"/>
                <a:ext cx="7462800" cy="2823120"/>
              </a:xfrm>
              <a:prstGeom prst="rect">
                <a:avLst/>
              </a:prstGeom>
            </p:spPr>
          </p:pic>
        </mc:Fallback>
      </mc:AlternateContent>
    </p:spTree>
    <p:extLst>
      <p:ext uri="{BB962C8B-B14F-4D97-AF65-F5344CB8AC3E}">
        <p14:creationId xmlns:p14="http://schemas.microsoft.com/office/powerpoint/2010/main" val="390011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01ED-1B70-48DE-B38A-068EEED4A7C6}"/>
              </a:ext>
            </a:extLst>
          </p:cNvPr>
          <p:cNvSpPr>
            <a:spLocks noGrp="1"/>
          </p:cNvSpPr>
          <p:nvPr>
            <p:ph type="title"/>
          </p:nvPr>
        </p:nvSpPr>
        <p:spPr>
          <a:xfrm>
            <a:off x="838199" y="0"/>
            <a:ext cx="10515600" cy="1325563"/>
          </a:xfrm>
        </p:spPr>
        <p:txBody>
          <a:bodyPr/>
          <a:lstStyle/>
          <a:p>
            <a:r>
              <a:rPr lang="en-US" dirty="0"/>
              <a:t>The Binomial Distribution</a:t>
            </a:r>
          </a:p>
        </p:txBody>
      </p:sp>
      <p:pic>
        <p:nvPicPr>
          <p:cNvPr id="5" name="Picture 4" descr="\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Suppose we have a random variable $Y$ having Bernoulli distribution with parameter $p$.  &#10;&#10;&#10;\end{document}" title="IguanaTex Bitmap Display">
            <a:extLst>
              <a:ext uri="{FF2B5EF4-FFF2-40B4-BE49-F238E27FC236}">
                <a16:creationId xmlns:a16="http://schemas.microsoft.com/office/drawing/2014/main" id="{892E213D-AF3E-98F9-76D1-A7AE4AFAC9A2}"/>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1074284" y="1373102"/>
            <a:ext cx="8793600" cy="207086"/>
          </a:xfrm>
          <a:prstGeom prst="rect">
            <a:avLst/>
          </a:prstGeom>
        </p:spPr>
      </p:pic>
      <p:pic>
        <p:nvPicPr>
          <p:cNvPr id="7" name="Picture 6" descr="\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Consider $n$ experiments in which each experiment is independent of the others and they are each described by r.v. $Y$.&#10;&#10;&#10;\end{document}" title="IguanaTex Bitmap Display">
            <a:extLst>
              <a:ext uri="{FF2B5EF4-FFF2-40B4-BE49-F238E27FC236}">
                <a16:creationId xmlns:a16="http://schemas.microsoft.com/office/drawing/2014/main" id="{A4039599-1401-7056-2A1E-8FFA9DB4A3A9}"/>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1075047" y="2129293"/>
            <a:ext cx="9037714" cy="480000"/>
          </a:xfrm>
          <a:prstGeom prst="rect">
            <a:avLst/>
          </a:prstGeom>
        </p:spPr>
      </p:pic>
      <p:pic>
        <p:nvPicPr>
          <p:cNvPr id="9" name="Picture 8" descr="\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Let $X$ be the r.v. giving the number of ones that occur.  &#10;&#10;&#10;\end{document}" title="IguanaTex Bitmap Display">
            <a:extLst>
              <a:ext uri="{FF2B5EF4-FFF2-40B4-BE49-F238E27FC236}">
                <a16:creationId xmlns:a16="http://schemas.microsoft.com/office/drawing/2014/main" id="{727D20A1-3B33-095F-E617-464DAA5F875E}"/>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1074284" y="3271972"/>
            <a:ext cx="5746285" cy="207086"/>
          </a:xfrm>
          <a:prstGeom prst="rect">
            <a:avLst/>
          </a:prstGeom>
        </p:spPr>
      </p:pic>
      <p:pic>
        <p:nvPicPr>
          <p:cNvPr id="11" name="Picture 10" descr="\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The pmf of $X$ is &#10;\[p_X(k)=\binom{n}{k}p^k(1-p)^{n-k} \qquad\qquad\text{for $k=0,1,\cdots,n$}.\] &#10;&#10;&#10;\end{document}" title="IguanaTex Bitmap Display">
            <a:extLst>
              <a:ext uri="{FF2B5EF4-FFF2-40B4-BE49-F238E27FC236}">
                <a16:creationId xmlns:a16="http://schemas.microsoft.com/office/drawing/2014/main" id="{5DC169EB-2CE1-42A5-B964-58AE9981C9C6}"/>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1074284" y="4041081"/>
            <a:ext cx="7194514" cy="1001143"/>
          </a:xfrm>
          <a:prstGeom prst="rect">
            <a:avLst/>
          </a:prstGeom>
        </p:spPr>
      </p:pic>
      <p:pic>
        <p:nvPicPr>
          <p:cNvPr id="13" name="Picture 12" descr="\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This is called the \textbf{Binomial distribution} with parameters $n$ and $p$.  &#10;&#10;&#10;\end{document}" title="IguanaTex Bitmap Display">
            <a:extLst>
              <a:ext uri="{FF2B5EF4-FFF2-40B4-BE49-F238E27FC236}">
                <a16:creationId xmlns:a16="http://schemas.microsoft.com/office/drawing/2014/main" id="{EFA7BC52-4806-68E9-AFC1-C0F37B585558}"/>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1074286" y="5602499"/>
            <a:ext cx="7009371" cy="201600"/>
          </a:xfrm>
          <a:prstGeom prst="rect">
            <a:avLst/>
          </a:prstGeom>
        </p:spPr>
      </p:pic>
      <p:pic>
        <p:nvPicPr>
          <p:cNvPr id="16" name="Picture 15" descr="\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E[X]=np$ and $\text{Var}(X)=np(1-p)$.&#10;&#10;\end{document}" title="IguanaTex Bitmap Display">
            <a:extLst>
              <a:ext uri="{FF2B5EF4-FFF2-40B4-BE49-F238E27FC236}">
                <a16:creationId xmlns:a16="http://schemas.microsoft.com/office/drawing/2014/main" id="{11E922FF-3F55-2782-9D84-3E59303B30EA}"/>
              </a:ext>
            </a:extLst>
          </p:cNvPr>
          <p:cNvPicPr>
            <a:picLocks noChangeAspect="1"/>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1074284" y="6372299"/>
            <a:ext cx="3786514" cy="229029"/>
          </a:xfrm>
          <a:prstGeom prst="rect">
            <a:avLst/>
          </a:prstGeom>
        </p:spPr>
      </p:pic>
      <p:pic>
        <p:nvPicPr>
          <p:cNvPr id="35" name="Picture 34">
            <a:extLst>
              <a:ext uri="{FF2B5EF4-FFF2-40B4-BE49-F238E27FC236}">
                <a16:creationId xmlns:a16="http://schemas.microsoft.com/office/drawing/2014/main" id="{0A117281-C697-497F-9E2E-8DB913F60A27}"/>
              </a:ext>
            </a:extLst>
          </p:cNvPr>
          <p:cNvPicPr>
            <a:picLocks noChangeAspect="1"/>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6246157" y="6408718"/>
            <a:ext cx="3881448" cy="181638"/>
          </a:xfrm>
          <a:prstGeom prst="rect">
            <a:avLst/>
          </a:prstGeom>
        </p:spPr>
      </p:pic>
      <p:cxnSp>
        <p:nvCxnSpPr>
          <p:cNvPr id="37" name="Straight Arrow Connector 36">
            <a:extLst>
              <a:ext uri="{FF2B5EF4-FFF2-40B4-BE49-F238E27FC236}">
                <a16:creationId xmlns:a16="http://schemas.microsoft.com/office/drawing/2014/main" id="{9957E202-6AA8-4078-B8D0-C7096A3A8593}"/>
              </a:ext>
            </a:extLst>
          </p:cNvPr>
          <p:cNvCxnSpPr/>
          <p:nvPr/>
        </p:nvCxnSpPr>
        <p:spPr>
          <a:xfrm flipH="1">
            <a:off x="5521910" y="6499537"/>
            <a:ext cx="56196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Rectangle 16">
            <a:extLst>
              <a:ext uri="{FF2B5EF4-FFF2-40B4-BE49-F238E27FC236}">
                <a16:creationId xmlns:a16="http://schemas.microsoft.com/office/drawing/2014/main" id="{2FA64939-BD4A-DA10-7177-5D7561884512}"/>
              </a:ext>
            </a:extLst>
          </p:cNvPr>
          <p:cNvSpPr/>
          <p:nvPr/>
        </p:nvSpPr>
        <p:spPr>
          <a:xfrm>
            <a:off x="2481029" y="4392957"/>
            <a:ext cx="6215363" cy="77788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16">
            <p14:nvContentPartPr>
              <p14:cNvPr id="3" name="Ink 2">
                <a:extLst>
                  <a:ext uri="{FF2B5EF4-FFF2-40B4-BE49-F238E27FC236}">
                    <a16:creationId xmlns:a16="http://schemas.microsoft.com/office/drawing/2014/main" id="{F9B33090-E03E-F81E-A35A-1F7A0F779A14}"/>
                  </a:ext>
                </a:extLst>
              </p14:cNvPr>
              <p14:cNvContentPartPr/>
              <p14:nvPr/>
            </p14:nvContentPartPr>
            <p14:xfrm>
              <a:off x="4224240" y="3494520"/>
              <a:ext cx="7434000" cy="2876400"/>
            </p14:xfrm>
          </p:contentPart>
        </mc:Choice>
        <mc:Fallback>
          <p:pic>
            <p:nvPicPr>
              <p:cNvPr id="3" name="Ink 2">
                <a:extLst>
                  <a:ext uri="{FF2B5EF4-FFF2-40B4-BE49-F238E27FC236}">
                    <a16:creationId xmlns:a16="http://schemas.microsoft.com/office/drawing/2014/main" id="{F9B33090-E03E-F81E-A35A-1F7A0F779A14}"/>
                  </a:ext>
                </a:extLst>
              </p:cNvPr>
              <p:cNvPicPr/>
              <p:nvPr/>
            </p:nvPicPr>
            <p:blipFill>
              <a:blip r:embed="rId17"/>
              <a:stretch>
                <a:fillRect/>
              </a:stretch>
            </p:blipFill>
            <p:spPr>
              <a:xfrm>
                <a:off x="4214880" y="3485160"/>
                <a:ext cx="7452720" cy="2895120"/>
              </a:xfrm>
              <a:prstGeom prst="rect">
                <a:avLst/>
              </a:prstGeom>
            </p:spPr>
          </p:pic>
        </mc:Fallback>
      </mc:AlternateContent>
    </p:spTree>
    <p:extLst>
      <p:ext uri="{BB962C8B-B14F-4D97-AF65-F5344CB8AC3E}">
        <p14:creationId xmlns:p14="http://schemas.microsoft.com/office/powerpoint/2010/main" val="283343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01ED-1B70-48DE-B38A-068EEED4A7C6}"/>
              </a:ext>
            </a:extLst>
          </p:cNvPr>
          <p:cNvSpPr>
            <a:spLocks noGrp="1"/>
          </p:cNvSpPr>
          <p:nvPr>
            <p:ph type="title"/>
          </p:nvPr>
        </p:nvSpPr>
        <p:spPr>
          <a:xfrm>
            <a:off x="838199" y="0"/>
            <a:ext cx="10515600" cy="1325563"/>
          </a:xfrm>
        </p:spPr>
        <p:txBody>
          <a:bodyPr/>
          <a:lstStyle/>
          <a:p>
            <a:r>
              <a:rPr lang="en-US" dirty="0"/>
              <a:t>The Binomial Distribution</a:t>
            </a:r>
          </a:p>
        </p:txBody>
      </p:sp>
      <p:pic>
        <p:nvPicPr>
          <p:cNvPr id="7" name="Picture 6" descr="\documentclass{article}&#10;\usepackage{amsmath,amssymb,amsthm}&#10;\textwidth=6.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textbf{Example}: Five cars start out on a cross-country race. The probability that a car breaks down and drops out of the race is $\frac{1}{5}$. Cars break down independently of each other.&#10;\begin{enumerate}&#10;\item[(a)] What is the probability that exactly two cars finish the race?&#10;\item[(b)] What is the probability that at most two cars finish the race?&#10;\item[(c)] What is the probability that at least three cars finish the race?&#10;\end{enumerate}&#10;&#10;\end{document}" title="IguanaTex Bitmap Display">
            <a:extLst>
              <a:ext uri="{FF2B5EF4-FFF2-40B4-BE49-F238E27FC236}">
                <a16:creationId xmlns:a16="http://schemas.microsoft.com/office/drawing/2014/main" id="{CB176FF4-8A3F-4039-793E-EAA56EE09475}"/>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602191" y="1184181"/>
            <a:ext cx="10680685" cy="1854171"/>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0454361-1392-C9B1-66A1-3DBA84439B34}"/>
                  </a:ext>
                </a:extLst>
              </p14:cNvPr>
              <p14:cNvContentPartPr/>
              <p14:nvPr/>
            </p14:nvContentPartPr>
            <p14:xfrm>
              <a:off x="1875600" y="2151360"/>
              <a:ext cx="9425520" cy="4226400"/>
            </p14:xfrm>
          </p:contentPart>
        </mc:Choice>
        <mc:Fallback>
          <p:pic>
            <p:nvPicPr>
              <p:cNvPr id="3" name="Ink 2">
                <a:extLst>
                  <a:ext uri="{FF2B5EF4-FFF2-40B4-BE49-F238E27FC236}">
                    <a16:creationId xmlns:a16="http://schemas.microsoft.com/office/drawing/2014/main" id="{40454361-1392-C9B1-66A1-3DBA84439B34}"/>
                  </a:ext>
                </a:extLst>
              </p:cNvPr>
              <p:cNvPicPr/>
              <p:nvPr/>
            </p:nvPicPr>
            <p:blipFill>
              <a:blip r:embed="rId5"/>
              <a:stretch>
                <a:fillRect/>
              </a:stretch>
            </p:blipFill>
            <p:spPr>
              <a:xfrm>
                <a:off x="1866240" y="2142000"/>
                <a:ext cx="9444240" cy="4245120"/>
              </a:xfrm>
              <a:prstGeom prst="rect">
                <a:avLst/>
              </a:prstGeom>
            </p:spPr>
          </p:pic>
        </mc:Fallback>
      </mc:AlternateContent>
    </p:spTree>
    <p:extLst>
      <p:ext uri="{BB962C8B-B14F-4D97-AF65-F5344CB8AC3E}">
        <p14:creationId xmlns:p14="http://schemas.microsoft.com/office/powerpoint/2010/main" val="148922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01ED-1B70-48DE-B38A-068EEED4A7C6}"/>
              </a:ext>
            </a:extLst>
          </p:cNvPr>
          <p:cNvSpPr>
            <a:spLocks noGrp="1"/>
          </p:cNvSpPr>
          <p:nvPr>
            <p:ph type="title"/>
          </p:nvPr>
        </p:nvSpPr>
        <p:spPr>
          <a:xfrm>
            <a:off x="838199" y="0"/>
            <a:ext cx="10515600" cy="1325563"/>
          </a:xfrm>
        </p:spPr>
        <p:txBody>
          <a:bodyPr/>
          <a:lstStyle/>
          <a:p>
            <a:r>
              <a:rPr lang="en-US" dirty="0"/>
              <a:t>The Binomial Distribution</a:t>
            </a:r>
          </a:p>
        </p:txBody>
      </p:sp>
      <p:pic>
        <p:nvPicPr>
          <p:cNvPr id="10" name="Picture 9" descr="\documentclass{article}&#10;\usepackage{amsmath,amssymb,amsthm}&#10;\textwidth=6.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textbf{Example}: An aircraft has four major subsystems that determine its safety: mechanical, electrical, hydraulics, and communications. The aircraft will crash if two or more systems fail at the same time. Assume that each system fails independently with a component probability of failure during a &#10;flight of $p_c= 10^{-3}$:&#10;\begin{enumerate}&#10;\item[(a)] What is the probability that the aircraft will crash during a flight?&#10;\end{enumerate}&#10;&#10;\end{document}" title="IguanaTex Bitmap Display">
            <a:extLst>
              <a:ext uri="{FF2B5EF4-FFF2-40B4-BE49-F238E27FC236}">
                <a16:creationId xmlns:a16="http://schemas.microsoft.com/office/drawing/2014/main" id="{A2C8AF8A-9ED1-DA34-266F-88509AD067DA}"/>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506188" y="1159310"/>
            <a:ext cx="10682057" cy="1221943"/>
          </a:xfrm>
          <a:prstGeom prst="rect">
            <a:avLst/>
          </a:prstGeom>
        </p:spPr>
      </p:pic>
      <p:pic>
        <p:nvPicPr>
          <p:cNvPr id="8" name="Picture 7" descr="\documentclass{article}&#10;\usepackage{amsmath,amssymb,amsthm}&#10;\textwidth=6.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10;\begin{enumerate}&#10;\item[(b)] Assuming that each flight is independent of the others, and each flight has a probability&#10;of $10^{-9}$ of crashing independent of other flights, how many flights are needed for the&#10;probability of at least one aircraft crashing to reach $0.01\%$?&#10;\end{enumerate}&#10;&#10;\end{document}" title="IguanaTex Bitmap Display">
            <a:extLst>
              <a:ext uri="{FF2B5EF4-FFF2-40B4-BE49-F238E27FC236}">
                <a16:creationId xmlns:a16="http://schemas.microsoft.com/office/drawing/2014/main" id="{DABDD0F6-38BF-B3EA-B40E-80491BC4AE9E}"/>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655673" y="4171683"/>
            <a:ext cx="10532571" cy="780343"/>
          </a:xfrm>
          <a:prstGeom prst="rect">
            <a:avLst/>
          </a:prstGeom>
        </p:spPr>
      </p:pic>
    </p:spTree>
    <p:extLst>
      <p:ext uri="{BB962C8B-B14F-4D97-AF65-F5344CB8AC3E}">
        <p14:creationId xmlns:p14="http://schemas.microsoft.com/office/powerpoint/2010/main" val="90632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01ED-1B70-48DE-B38A-068EEED4A7C6}"/>
              </a:ext>
            </a:extLst>
          </p:cNvPr>
          <p:cNvSpPr>
            <a:spLocks noGrp="1"/>
          </p:cNvSpPr>
          <p:nvPr>
            <p:ph type="title"/>
          </p:nvPr>
        </p:nvSpPr>
        <p:spPr>
          <a:xfrm>
            <a:off x="838199" y="0"/>
            <a:ext cx="10515600" cy="1325563"/>
          </a:xfrm>
        </p:spPr>
        <p:txBody>
          <a:bodyPr/>
          <a:lstStyle/>
          <a:p>
            <a:r>
              <a:rPr lang="en-US" dirty="0"/>
              <a:t>Geometric Distribution</a:t>
            </a:r>
          </a:p>
        </p:txBody>
      </p:sp>
      <p:pic>
        <p:nvPicPr>
          <p:cNvPr id="14" name="Picture 13" descr="\documentclass{article}&#10;\usepackage{amsmath,,amssymb,amsthm}&#10;\textwidth=6.8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Suppose we have a sequence of independent experiments each having a Bernouli distribution with parameter $p$.  &#10;&#10;&#10;\end{document}" title="IguanaTex Bitmap Display">
            <a:extLst>
              <a:ext uri="{FF2B5EF4-FFF2-40B4-BE49-F238E27FC236}">
                <a16:creationId xmlns:a16="http://schemas.microsoft.com/office/drawing/2014/main" id="{A8D265E6-F117-FA1D-0A01-E7A10FFFC0D6}"/>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747428" y="1260596"/>
            <a:ext cx="11156570" cy="207086"/>
          </a:xfrm>
          <a:prstGeom prst="rect">
            <a:avLst/>
          </a:prstGeom>
        </p:spPr>
      </p:pic>
      <p:pic>
        <p:nvPicPr>
          <p:cNvPr id="17" name="Picture 16" descr="\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Let $L$ denote the number of trials conducted until the outcome of a trial is one.&#10;&#10;\end{document}" title="IguanaTex Bitmap Display">
            <a:extLst>
              <a:ext uri="{FF2B5EF4-FFF2-40B4-BE49-F238E27FC236}">
                <a16:creationId xmlns:a16="http://schemas.microsoft.com/office/drawing/2014/main" id="{B0218F83-CBA9-E994-B296-5B3C0DED4CCA}"/>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747428" y="1829614"/>
            <a:ext cx="8099657" cy="163200"/>
          </a:xfrm>
          <a:prstGeom prst="rect">
            <a:avLst/>
          </a:prstGeom>
        </p:spPr>
      </p:pic>
      <p:pic>
        <p:nvPicPr>
          <p:cNvPr id="20" name="Picture 19" descr="\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What is the range of $L$?&#10;&#10;\end{document}" title="IguanaTex Bitmap Display">
            <a:extLst>
              <a:ext uri="{FF2B5EF4-FFF2-40B4-BE49-F238E27FC236}">
                <a16:creationId xmlns:a16="http://schemas.microsoft.com/office/drawing/2014/main" id="{39D70C74-BC1A-5A05-5FBF-13B4E54A3629}"/>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747428" y="2581345"/>
            <a:ext cx="2565943" cy="207086"/>
          </a:xfrm>
          <a:prstGeom prst="rect">
            <a:avLst/>
          </a:prstGeom>
        </p:spPr>
      </p:pic>
      <p:pic>
        <p:nvPicPr>
          <p:cNvPr id="6" name="Picture 5">
            <a:extLst>
              <a:ext uri="{FF2B5EF4-FFF2-40B4-BE49-F238E27FC236}">
                <a16:creationId xmlns:a16="http://schemas.microsoft.com/office/drawing/2014/main" id="{304BF0D0-C234-46F2-9B03-677BA894C383}"/>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4994267" y="2912501"/>
            <a:ext cx="3692190" cy="292571"/>
          </a:xfrm>
          <a:prstGeom prst="rect">
            <a:avLst/>
          </a:prstGeom>
        </p:spPr>
      </p:pic>
      <p:pic>
        <p:nvPicPr>
          <p:cNvPr id="23" name="Picture 22">
            <a:extLst>
              <a:ext uri="{FF2B5EF4-FFF2-40B4-BE49-F238E27FC236}">
                <a16:creationId xmlns:a16="http://schemas.microsoft.com/office/drawing/2014/main" id="{DD2DF801-309E-4B4C-A8D4-8DCA85175A23}"/>
              </a:ext>
            </a:extLst>
          </p:cNvPr>
          <p:cNvPicPr>
            <a:picLocks noChangeAspect="1"/>
          </p:cNvPicPr>
          <p:nvPr>
            <p:custDataLst>
              <p:tags r:id="rId5"/>
            </p:custDataLst>
          </p:nvPr>
        </p:nvPicPr>
        <p:blipFill>
          <a:blip r:embed="rId15">
            <a:extLst>
              <a:ext uri="{28A0092B-C50C-407E-A947-70E740481C1C}">
                <a14:useLocalDpi xmlns:a14="http://schemas.microsoft.com/office/drawing/2010/main" val="0"/>
              </a:ext>
            </a:extLst>
          </a:blip>
          <a:stretch>
            <a:fillRect/>
          </a:stretch>
        </p:blipFill>
        <p:spPr>
          <a:xfrm>
            <a:off x="4530267" y="3600865"/>
            <a:ext cx="3771428" cy="292571"/>
          </a:xfrm>
          <a:prstGeom prst="rect">
            <a:avLst/>
          </a:prstGeom>
        </p:spPr>
      </p:pic>
      <p:pic>
        <p:nvPicPr>
          <p:cNvPr id="27" name="Picture 26">
            <a:extLst>
              <a:ext uri="{FF2B5EF4-FFF2-40B4-BE49-F238E27FC236}">
                <a16:creationId xmlns:a16="http://schemas.microsoft.com/office/drawing/2014/main" id="{3A3D9016-A02D-4CEE-B150-66B7DD06676A}"/>
              </a:ext>
            </a:extLst>
          </p:cNvPr>
          <p:cNvPicPr>
            <a:picLocks noChangeAspect="1"/>
          </p:cNvPicPr>
          <p:nvPr>
            <p:custDataLst>
              <p:tags r:id="rId6"/>
            </p:custDataLst>
          </p:nvPr>
        </p:nvPicPr>
        <p:blipFill>
          <a:blip r:embed="rId16">
            <a:extLst>
              <a:ext uri="{28A0092B-C50C-407E-A947-70E740481C1C}">
                <a14:useLocalDpi xmlns:a14="http://schemas.microsoft.com/office/drawing/2010/main" val="0"/>
              </a:ext>
            </a:extLst>
          </a:blip>
          <a:stretch>
            <a:fillRect/>
          </a:stretch>
        </p:blipFill>
        <p:spPr>
          <a:xfrm>
            <a:off x="2276605" y="3771935"/>
            <a:ext cx="1659124" cy="424229"/>
          </a:xfrm>
          <a:prstGeom prst="rect">
            <a:avLst/>
          </a:prstGeom>
        </p:spPr>
      </p:pic>
      <p:cxnSp>
        <p:nvCxnSpPr>
          <p:cNvPr id="29" name="Straight Arrow Connector 28">
            <a:extLst>
              <a:ext uri="{FF2B5EF4-FFF2-40B4-BE49-F238E27FC236}">
                <a16:creationId xmlns:a16="http://schemas.microsoft.com/office/drawing/2014/main" id="{A1E5B794-EE73-4526-A06F-806A519AFD3A}"/>
              </a:ext>
            </a:extLst>
          </p:cNvPr>
          <p:cNvCxnSpPr/>
          <p:nvPr/>
        </p:nvCxnSpPr>
        <p:spPr>
          <a:xfrm flipV="1">
            <a:off x="3692588" y="3747150"/>
            <a:ext cx="693019" cy="1462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documentclass{article}&#10;\usepackage{amsmath,amssymb,amsthm}&#10;\textwidth=4.8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The r.v. $L$ is said to have the \textbf{geometric distribution} with parameter $p$.&#10;&#10;\end{document}" title="IguanaTex Bitmap Display">
            <a:extLst>
              <a:ext uri="{FF2B5EF4-FFF2-40B4-BE49-F238E27FC236}">
                <a16:creationId xmlns:a16="http://schemas.microsoft.com/office/drawing/2014/main" id="{DE3FA2C2-8F0F-B51D-39C8-5A25A339D001}"/>
              </a:ext>
            </a:extLst>
          </p:cNvPr>
          <p:cNvPicPr>
            <a:picLocks noChangeAspect="1"/>
          </p:cNvPicPr>
          <p:nvPr>
            <p:custDataLst>
              <p:tags r:id="rId7"/>
            </p:custDataLst>
          </p:nvPr>
        </p:nvPicPr>
        <p:blipFill>
          <a:blip r:embed="rId17">
            <a:extLst>
              <a:ext uri="{28A0092B-C50C-407E-A947-70E740481C1C}">
                <a14:useLocalDpi xmlns:a14="http://schemas.microsoft.com/office/drawing/2010/main" val="0"/>
              </a:ext>
            </a:extLst>
          </a:blip>
          <a:stretch>
            <a:fillRect/>
          </a:stretch>
        </p:blipFill>
        <p:spPr>
          <a:xfrm>
            <a:off x="752867" y="4657217"/>
            <a:ext cx="7600457" cy="202971"/>
          </a:xfrm>
          <a:prstGeom prst="rect">
            <a:avLst/>
          </a:prstGeom>
        </p:spPr>
      </p:pic>
      <p:sp>
        <p:nvSpPr>
          <p:cNvPr id="3" name="Right Brace 2">
            <a:extLst>
              <a:ext uri="{FF2B5EF4-FFF2-40B4-BE49-F238E27FC236}">
                <a16:creationId xmlns:a16="http://schemas.microsoft.com/office/drawing/2014/main" id="{DBB6AC0B-79E1-4129-BB5C-46469F5211D3}"/>
              </a:ext>
            </a:extLst>
          </p:cNvPr>
          <p:cNvSpPr/>
          <p:nvPr/>
        </p:nvSpPr>
        <p:spPr>
          <a:xfrm>
            <a:off x="8958773" y="2837084"/>
            <a:ext cx="317053" cy="39958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5" name="Picture 4">
            <a:extLst>
              <a:ext uri="{FF2B5EF4-FFF2-40B4-BE49-F238E27FC236}">
                <a16:creationId xmlns:a16="http://schemas.microsoft.com/office/drawing/2014/main" id="{5AADE1FA-9A85-4BD7-8BCE-82A7567108D3}"/>
              </a:ext>
            </a:extLst>
          </p:cNvPr>
          <p:cNvPicPr>
            <a:picLocks noChangeAspect="1"/>
          </p:cNvPicPr>
          <p:nvPr>
            <p:custDataLst>
              <p:tags r:id="rId8"/>
            </p:custDataLst>
          </p:nvPr>
        </p:nvPicPr>
        <p:blipFill>
          <a:blip r:embed="rId18">
            <a:extLst>
              <a:ext uri="{28A0092B-C50C-407E-A947-70E740481C1C}">
                <a14:useLocalDpi xmlns:a14="http://schemas.microsoft.com/office/drawing/2010/main" val="0"/>
              </a:ext>
            </a:extLst>
          </a:blip>
          <a:stretch>
            <a:fillRect/>
          </a:stretch>
        </p:blipFill>
        <p:spPr>
          <a:xfrm>
            <a:off x="9501871" y="2912500"/>
            <a:ext cx="2416762" cy="292571"/>
          </a:xfrm>
          <a:prstGeom prst="rect">
            <a:avLst/>
          </a:prstGeom>
        </p:spPr>
      </p:pic>
      <p:pic>
        <p:nvPicPr>
          <p:cNvPr id="26" name="Picture 25"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qquad E[L]=\frac{1}{p},\qquad \text{Var}(L)=\frac{1-p}{p^2}.\]&#10;\end{document}" title="IguanaTex Bitmap Display">
            <a:extLst>
              <a:ext uri="{FF2B5EF4-FFF2-40B4-BE49-F238E27FC236}">
                <a16:creationId xmlns:a16="http://schemas.microsoft.com/office/drawing/2014/main" id="{87C2E46B-A605-4362-4C71-AD5D04F35ABC}"/>
              </a:ext>
            </a:extLst>
          </p:cNvPr>
          <p:cNvPicPr>
            <a:picLocks noChangeAspect="1"/>
          </p:cNvPicPr>
          <p:nvPr>
            <p:custDataLst>
              <p:tags r:id="rId9"/>
            </p:custDataLst>
          </p:nvPr>
        </p:nvPicPr>
        <p:blipFill>
          <a:blip r:embed="rId19">
            <a:extLst>
              <a:ext uri="{28A0092B-C50C-407E-A947-70E740481C1C}">
                <a14:useLocalDpi xmlns:a14="http://schemas.microsoft.com/office/drawing/2010/main" val="0"/>
              </a:ext>
            </a:extLst>
          </a:blip>
          <a:stretch>
            <a:fillRect/>
          </a:stretch>
        </p:blipFill>
        <p:spPr>
          <a:xfrm>
            <a:off x="747428" y="5395429"/>
            <a:ext cx="3645257" cy="504686"/>
          </a:xfrm>
          <a:prstGeom prst="rect">
            <a:avLst/>
          </a:prstGeom>
        </p:spPr>
      </p:pic>
      <p:sp>
        <p:nvSpPr>
          <p:cNvPr id="21" name="Rectangle 20">
            <a:extLst>
              <a:ext uri="{FF2B5EF4-FFF2-40B4-BE49-F238E27FC236}">
                <a16:creationId xmlns:a16="http://schemas.microsoft.com/office/drawing/2014/main" id="{0F85B92C-2D61-D836-75E3-A0A0BDEDB76D}"/>
              </a:ext>
            </a:extLst>
          </p:cNvPr>
          <p:cNvSpPr/>
          <p:nvPr/>
        </p:nvSpPr>
        <p:spPr>
          <a:xfrm>
            <a:off x="4110960" y="2837084"/>
            <a:ext cx="4736125" cy="13590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0">
            <p14:nvContentPartPr>
              <p14:cNvPr id="4" name="Ink 3">
                <a:extLst>
                  <a:ext uri="{FF2B5EF4-FFF2-40B4-BE49-F238E27FC236}">
                    <a16:creationId xmlns:a16="http://schemas.microsoft.com/office/drawing/2014/main" id="{519EDA89-FB08-1B4B-C318-99A4315ADCEA}"/>
                  </a:ext>
                </a:extLst>
              </p14:cNvPr>
              <p14:cNvContentPartPr/>
              <p14:nvPr/>
            </p14:nvContentPartPr>
            <p14:xfrm>
              <a:off x="1023120" y="875880"/>
              <a:ext cx="10619640" cy="5855040"/>
            </p14:xfrm>
          </p:contentPart>
        </mc:Choice>
        <mc:Fallback>
          <p:pic>
            <p:nvPicPr>
              <p:cNvPr id="4" name="Ink 3">
                <a:extLst>
                  <a:ext uri="{FF2B5EF4-FFF2-40B4-BE49-F238E27FC236}">
                    <a16:creationId xmlns:a16="http://schemas.microsoft.com/office/drawing/2014/main" id="{519EDA89-FB08-1B4B-C318-99A4315ADCEA}"/>
                  </a:ext>
                </a:extLst>
              </p:cNvPr>
              <p:cNvPicPr/>
              <p:nvPr/>
            </p:nvPicPr>
            <p:blipFill>
              <a:blip r:embed="rId21"/>
              <a:stretch>
                <a:fillRect/>
              </a:stretch>
            </p:blipFill>
            <p:spPr>
              <a:xfrm>
                <a:off x="1013760" y="866520"/>
                <a:ext cx="10638360" cy="5873760"/>
              </a:xfrm>
              <a:prstGeom prst="rect">
                <a:avLst/>
              </a:prstGeom>
            </p:spPr>
          </p:pic>
        </mc:Fallback>
      </mc:AlternateContent>
    </p:spTree>
    <p:extLst>
      <p:ext uri="{BB962C8B-B14F-4D97-AF65-F5344CB8AC3E}">
        <p14:creationId xmlns:p14="http://schemas.microsoft.com/office/powerpoint/2010/main" val="397400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01ED-1B70-48DE-B38A-068EEED4A7C6}"/>
              </a:ext>
            </a:extLst>
          </p:cNvPr>
          <p:cNvSpPr>
            <a:spLocks noGrp="1"/>
          </p:cNvSpPr>
          <p:nvPr>
            <p:ph type="title"/>
          </p:nvPr>
        </p:nvSpPr>
        <p:spPr>
          <a:xfrm>
            <a:off x="838199" y="0"/>
            <a:ext cx="10515600" cy="1325563"/>
          </a:xfrm>
        </p:spPr>
        <p:txBody>
          <a:bodyPr/>
          <a:lstStyle/>
          <a:p>
            <a:r>
              <a:rPr lang="en-US" dirty="0"/>
              <a:t>Geometric Distribution</a:t>
            </a:r>
          </a:p>
        </p:txBody>
      </p:sp>
      <p:pic>
        <p:nvPicPr>
          <p:cNvPr id="5" name="Picture 4" descr="\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textbf{Example:}  &#10;\begin{enumerate}&#10;\item[(a)] Suppose four dice are simultaneously rolled. What is the probability that two even and two odd numbers show?&#10;\end{enumerate}&#10;\end{document}" title="IguanaTex Bitmap Display">
            <a:extLst>
              <a:ext uri="{FF2B5EF4-FFF2-40B4-BE49-F238E27FC236}">
                <a16:creationId xmlns:a16="http://schemas.microsoft.com/office/drawing/2014/main" id="{CBCA9A54-4A96-3AB1-7CF5-A850AA475484}"/>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569634" y="1149428"/>
            <a:ext cx="9036342" cy="888686"/>
          </a:xfrm>
          <a:prstGeom prst="rect">
            <a:avLst/>
          </a:prstGeom>
        </p:spPr>
      </p:pic>
      <p:pic>
        <p:nvPicPr>
          <p:cNvPr id="9" name="Picture 8" descr="\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egin{enumerate}&#10;\item[(b)] Consider multiple instances of simultaneously rolling four dice. What is the probability that&#10;strictly more than three instances are needed until two even and two odd numbers show on&#10;the same roll? &#10;\end{enumerate}&#10;&#10;&#10;\end{document}" title="IguanaTex Bitmap Display">
            <a:extLst>
              <a:ext uri="{FF2B5EF4-FFF2-40B4-BE49-F238E27FC236}">
                <a16:creationId xmlns:a16="http://schemas.microsoft.com/office/drawing/2014/main" id="{B5921BB6-6B3F-DAFD-AAA2-B7FAC5AC0B5A}"/>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35577" y="2474990"/>
            <a:ext cx="8871770" cy="720000"/>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97775194-B786-F93B-E59B-EBB596A6DE94}"/>
                  </a:ext>
                </a:extLst>
              </p14:cNvPr>
              <p14:cNvContentPartPr/>
              <p14:nvPr/>
            </p14:nvContentPartPr>
            <p14:xfrm>
              <a:off x="594720" y="3519360"/>
              <a:ext cx="11270160" cy="3134160"/>
            </p14:xfrm>
          </p:contentPart>
        </mc:Choice>
        <mc:Fallback>
          <p:pic>
            <p:nvPicPr>
              <p:cNvPr id="3" name="Ink 2">
                <a:extLst>
                  <a:ext uri="{FF2B5EF4-FFF2-40B4-BE49-F238E27FC236}">
                    <a16:creationId xmlns:a16="http://schemas.microsoft.com/office/drawing/2014/main" id="{97775194-B786-F93B-E59B-EBB596A6DE94}"/>
                  </a:ext>
                </a:extLst>
              </p:cNvPr>
              <p:cNvPicPr/>
              <p:nvPr/>
            </p:nvPicPr>
            <p:blipFill>
              <a:blip r:embed="rId7"/>
              <a:stretch>
                <a:fillRect/>
              </a:stretch>
            </p:blipFill>
            <p:spPr>
              <a:xfrm>
                <a:off x="585360" y="3510000"/>
                <a:ext cx="11288880" cy="3152880"/>
              </a:xfrm>
              <a:prstGeom prst="rect">
                <a:avLst/>
              </a:prstGeom>
            </p:spPr>
          </p:pic>
        </mc:Fallback>
      </mc:AlternateContent>
    </p:spTree>
    <p:extLst>
      <p:ext uri="{BB962C8B-B14F-4D97-AF65-F5344CB8AC3E}">
        <p14:creationId xmlns:p14="http://schemas.microsoft.com/office/powerpoint/2010/main" val="140677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69.9662"/>
  <p:tag name="ORIGINALWIDTH" val="4487.439"/>
  <p:tag name="OUTPUTTYPE" val="PNG"/>
  <p:tag name="IGUANATEXVERSION" val="160"/>
  <p:tag name="LATEXADDIN" val="\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Random variables $X$ and $Y$ are independent if, for any $A,B\subset\mbb{R}$, the events $\{X\in A\}$ and $\{Y\in B\}$ are independent.&#10;&#10;\end{document}"/>
  <p:tag name="IGUANATEXSIZE" val="18"/>
  <p:tag name="IGUANATEXCURSOR" val="851"/>
  <p:tag name="TRANSPARENCY" val="True"/>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3850.769"/>
  <p:tag name="OUTPUTTYPE" val="PNG"/>
  <p:tag name="IGUANATEXVERSION" val="160"/>
  <p:tag name="LATEXADDIN" val="\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There are certain random variables that arise frequently in statistics.&#10;&#10;&#10;\end{document}"/>
  <p:tag name="IGUANATEXSIZE" val="18"/>
  <p:tag name="IGUANATEXCURSOR" val="787"/>
  <p:tag name="TRANSPARENCY" val="True"/>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2644.919"/>
  <p:tag name="OUTPUTTYPE" val="PNG"/>
  <p:tag name="IGUANATEXVERSION" val="160"/>
  <p:tag name="LATEXADDIN" val="\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These are sometimes called indicator variables. &#10;&#10;&#10;\end{document}"/>
  <p:tag name="IGUANATEXSIZE" val="18"/>
  <p:tag name="IGUANATEXCURSOR" val="764"/>
  <p:tag name="TRANSPARENCY" val="True"/>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548.1815"/>
  <p:tag name="ORIGINALWIDTH" val="4224.222"/>
  <p:tag name="OUTPUTTYPE" val="PNG"/>
  <p:tag name="IGUANATEXVERSION" val="160"/>
  <p:tag name="LATEXADDIN" val="\documentclass{article}&#10;\usepackage{amsmath,,amssymb,amsthm}&#10;\textwidth=4.7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A r.v. $X$ with range $\mc{X}=\{0,1\}$ is said to have a \textbf{Bernoulli Distribution} with parameter $p$ if&#10;\[ p_X(1)=p,\qquad p_X(0)=(1-p).\]&#10;&#10;&#10;\end{document}"/>
  <p:tag name="IGUANATEXSIZE" val="18"/>
  <p:tag name="IGUANATEXCURSOR" val="75"/>
  <p:tag name="TRANSPARENCY" val="True"/>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921.26"/>
  <p:tag name="OUTPUTTYPE" val="PNG"/>
  <p:tag name="IGUANATEXVERSION" val="160"/>
  <p:tag name="LATEXADDIN" val="\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E[X]=p$ and $\text{Var}(X)=p(1-p)$.&#10;&#10;\end{document}"/>
  <p:tag name="IGUANATEXSIZE" val="18"/>
  <p:tag name="IGUANATEXCURSOR" val="752"/>
  <p:tag name="TRANSPARENCY" val="True"/>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4808.399"/>
  <p:tag name="OUTPUTTYPE" val="PNG"/>
  <p:tag name="IGUANATEXVERSION" val="160"/>
  <p:tag name="LATEXADDIN" val="\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Suppose we have a random variable $Y$ having Bernoulli distribution with parameter $p$.  &#10;&#10;&#10;\end{document}"/>
  <p:tag name="IGUANATEXSIZE" val="18"/>
  <p:tag name="IGUANATEXCURSOR" val="772"/>
  <p:tag name="TRANSPARENCY" val="True"/>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62.4672"/>
  <p:tag name="ORIGINALWIDTH" val="4941.882"/>
  <p:tag name="OUTPUTTYPE" val="PNG"/>
  <p:tag name="IGUANATEXVERSION" val="160"/>
  <p:tag name="LATEXADDIN" val="\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Consider $n$ experiments in which each experiment is independent of the others and they are each described by r.v. $Y$.&#10;&#10;&#10;\end{document}"/>
  <p:tag name="IGUANATEXSIZE" val="18"/>
  <p:tag name="IGUANATEXCURSOR" val="835"/>
  <p:tag name="TRANSPARENCY" val="True"/>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3142.107"/>
  <p:tag name="OUTPUTTYPE" val="PNG"/>
  <p:tag name="IGUANATEXVERSION" val="160"/>
  <p:tag name="LATEXADDIN" val="\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Let $X$ be the r.v. giving the number of ones that occur.  &#10;&#10;&#10;\end{document}"/>
  <p:tag name="IGUANATEXSIZE" val="18"/>
  <p:tag name="IGUANATEXCURSOR" val="775"/>
  <p:tag name="TRANSPARENCY" val="True"/>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547.4316"/>
  <p:tag name="ORIGINALWIDTH" val="3934.008"/>
  <p:tag name="OUTPUTTYPE" val="PNG"/>
  <p:tag name="IGUANATEXVERSION" val="160"/>
  <p:tag name="LATEXADDIN" val="\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The pmf of $X$ is &#10;\[p_X(k)=\binom{n}{k}p^k(1-p)^{n-k} \qquad\qquad\text{for $k=0,1,\cdots,n$}.\] &#10;&#10;&#10;\end{document}"/>
  <p:tag name="IGUANATEXSIZE" val="18"/>
  <p:tag name="IGUANATEXCURSOR" val="752"/>
  <p:tag name="TRANSPARENCY" val="True"/>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10.2362"/>
  <p:tag name="ORIGINALWIDTH" val="3832.771"/>
  <p:tag name="OUTPUTTYPE" val="PNG"/>
  <p:tag name="IGUANATEXVERSION" val="160"/>
  <p:tag name="LATEXADDIN" val="\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This is called the \textbf{Binomial distribution} with parameters $n$ and $p$.  &#10;&#10;&#10;\end{document}"/>
  <p:tag name="IGUANATEXSIZE" val="18"/>
  <p:tag name="IGUANATEXCURSOR" val="755"/>
  <p:tag name="TRANSPARENCY" val="True"/>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070.491"/>
  <p:tag name="OUTPUTTYPE" val="PNG"/>
  <p:tag name="IGUANATEXVERSION" val="160"/>
  <p:tag name="LATEXADDIN" val="\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E[X]=np$ and $\text{Var}(X)=np(1-p)$.&#10;&#10;\end{document}"/>
  <p:tag name="IGUANATEXSIZE" val="18"/>
  <p:tag name="IGUANATEXCURSOR" val="746"/>
  <p:tag name="TRANSPARENCY" val="True"/>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3355.081"/>
  <p:tag name="OUTPUTTYPE" val="PNG"/>
  <p:tag name="IGUANATEXVERSION" val="160"/>
  <p:tag name="LATEXADDIN" val="\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This implies that $p_{XY}(x,y)=p_{X}(x)p_{Y}(y)$ for any values $x,y$.&#10;&#10;\end{document}"/>
  <p:tag name="IGUANATEXSIZE" val="18"/>
  <p:tag name="IGUANATEXCURSOR" val="753"/>
  <p:tag name="TRANSPARENCY" val="True"/>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2387.701"/>
  <p:tag name="LATEXADDIN" val="\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Can be proven since the $Y$ are independent.&#10;&#10;\end{document}"/>
  <p:tag name="IGUANATEXSIZE" val="16"/>
  <p:tag name="IGUANATEXCURSOR" val="750"/>
  <p:tag name="TRANSPARENCY" val="True"/>
  <p:tag name="FILENAME" val=""/>
  <p:tag name="LATEXENGINEID" val="0"/>
  <p:tag name="TEMPFOLDER" val="C:\Users\echit\Downloads\IguanaTex\"/>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013.873"/>
  <p:tag name="ORIGINALWIDTH" val="5840.27"/>
  <p:tag name="OUTPUTTYPE" val="PNG"/>
  <p:tag name="IGUANATEXVERSION" val="160"/>
  <p:tag name="LATEXADDIN" val="\documentclass{article}&#10;\usepackage{amsmath,amssymb,amsthm}&#10;\textwidth=6.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textbf{Example}: Five cars start out on a cross-country race. The probability that a car breaks down and drops out of the race is $\frac{1}{5}$. Cars break down independently of each other.&#10;\begin{enumerate}&#10;\item[(a)] What is the probability that exactly two cars finish the race?&#10;\item[(b)] What is the probability that at most two cars finish the race?&#10;\item[(c)] What is the probability that at least three cars finish the race?&#10;\end{enumerate}&#10;&#10;\end{document}"/>
  <p:tag name="IGUANATEXSIZE" val="18"/>
  <p:tag name="IGUANATEXCURSOR" val="73"/>
  <p:tag name="TRANSPARENCY" val="True"/>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668.1664"/>
  <p:tag name="ORIGINALWIDTH" val="5841.02"/>
  <p:tag name="OUTPUTTYPE" val="PNG"/>
  <p:tag name="IGUANATEXVERSION" val="160"/>
  <p:tag name="LATEXADDIN" val="\documentclass{article}&#10;\usepackage{amsmath,amssymb,amsthm}&#10;\textwidth=6.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textbf{Example}: An aircraft has four major subsystems that determine its safety: mechanical, electrical, hydraulics, and communications. The aircraft will crash if two or more systems fail at the same time. Assume that each system fails independently with a component probability of failure during a &#10;flight of $p_c= 10^{-3}$:&#10;\begin{enumerate}&#10;\item[(a)] What is the probability that the aircraft will crash during a flight?&#10;\end{enumerate}&#10;&#10;\end{document}"/>
  <p:tag name="IGUANATEXSIZE" val="18"/>
  <p:tag name="IGUANATEXCURSOR" val="1013"/>
  <p:tag name="TRANSPARENCY" val="True"/>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426.6967"/>
  <p:tag name="ORIGINALWIDTH" val="5759.28"/>
  <p:tag name="OUTPUTTYPE" val="PNG"/>
  <p:tag name="IGUANATEXVERSION" val="160"/>
  <p:tag name="LATEXADDIN" val="\documentclass{article}&#10;\usepackage{amsmath,amssymb,amsthm}&#10;\textwidth=6.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10;\begin{enumerate}&#10;\item[(b)] Assuming that each flight is independent of the others, and each flight has a probability&#10;of $10^{-9}$ of crashing independent of other flights, how many flights are needed for the&#10;probability of at least one aircraft crashing to reach $0.01\%$?&#10;\end{enumerate}&#10;&#10;\end{document}"/>
  <p:tag name="IGUANATEXSIZE" val="18"/>
  <p:tag name="IGUANATEXCURSOR" val="74"/>
  <p:tag name="TRANSPARENCY" val="True"/>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6100.488"/>
  <p:tag name="OUTPUTTYPE" val="PNG"/>
  <p:tag name="IGUANATEXVERSION" val="160"/>
  <p:tag name="LATEXADDIN" val="\documentclass{article}&#10;\usepackage{amsmath,,amssymb,amsthm}&#10;\textwidth=6.8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Suppose we have a sequence of independent experiments each having a Bernouli distribution with parameter $p$.  &#10;&#10;&#10;\end{document}"/>
  <p:tag name="IGUANATEXSIZE" val="18"/>
  <p:tag name="IGUANATEXCURSOR" val="75"/>
  <p:tag name="TRANSPARENCY" val="True"/>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4428.946"/>
  <p:tag name="OUTPUTTYPE" val="PNG"/>
  <p:tag name="IGUANATEXVERSION" val="160"/>
  <p:tag name="LATEXADDIN" val="\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Let $L$ denote the number of trials conducted until the outcome of a trial is one.&#10;&#10;\end{document}"/>
  <p:tag name="IGUANATEXSIZE" val="18"/>
  <p:tag name="IGUANATEXCURSOR" val="72"/>
  <p:tag name="TRANSPARENCY" val="True"/>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1403.075"/>
  <p:tag name="OUTPUTTYPE" val="PNG"/>
  <p:tag name="IGUANATEXVERSION" val="160"/>
  <p:tag name="LATEXADDIN" val="\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What is the range of $L$?&#10;&#10;\end{document}"/>
  <p:tag name="IGUANATEXSIZE" val="18"/>
  <p:tag name="IGUANATEXCURSOR" val="741"/>
  <p:tag name="TRANSPARENCY" val="True"/>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1817.023"/>
  <p:tag name="LATEXADDIN" val="\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p_L(k)=(1-p)^{k-1}p \quad\text{for}\quad k\geq 1.\]&#10;&#10;\end{document}"/>
  <p:tag name="IGUANATEXSIZE" val="20"/>
  <p:tag name="IGUANATEXCURSOR" val="755"/>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1856.018"/>
  <p:tag name="LATEXADDIN" val="\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P\{L&gt;k\}=(1-p)^k\quad \text{for}\quad k\geq 0.\]&#10;&#10;\end{document}"/>
  <p:tag name="IGUANATEXSIZE" val="20"/>
  <p:tag name="IGUANATEXCURSOR" val="756"/>
  <p:tag name="TRANSPARENCY" val="True"/>
  <p:tag name="FILENAME" val=""/>
  <p:tag name="LATEXENGINEID" val="0"/>
  <p:tag name="TEMPFOLDER" val="C:\Users\echit\Downloads\IguanaTex\"/>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60.9674"/>
  <p:tag name="ORIGINALWIDTH" val="1020.622"/>
  <p:tag name="LATEXADDIN" val="\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begin{center}&#10;\noindent Called \\\textbf{tail probabilities}&#10;\end{center}&#10;\end{document}"/>
  <p:tag name="IGUANATEXSIZE" val="16"/>
  <p:tag name="IGUANATEXCURSOR" val="769"/>
  <p:tag name="TRANSPARENCY" val="True"/>
  <p:tag name="FILENAME" val=""/>
  <p:tag name="LATEXENGINEID" val="0"/>
  <p:tag name="TEMPFOLDER" val="C:\Users\echit\Downloads\Iguan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398.9502"/>
  <p:tag name="ORIGINALWIDTH" val="3512.561"/>
  <p:tag name="OUTPUTTYPE" val="PNG"/>
  <p:tag name="IGUANATEXVERSION" val="160"/>
  <p:tag name="LATEXADDIN" val="\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If $X$ and $Y$ are any pair or r.v.s (not necessarily independent):&#10;\[E[X+Y]=E[X]+E[Y].\]&#10;&#10;\end{document}"/>
  <p:tag name="IGUANATEXSIZE" val="18"/>
  <p:tag name="IGUANATEXCURSOR" val="805"/>
  <p:tag name="TRANSPARENCY" val="True"/>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4155.98"/>
  <p:tag name="OUTPUTTYPE" val="PNG"/>
  <p:tag name="IGUANATEXVERSION" val="160"/>
  <p:tag name="LATEXADDIN" val="\documentclass{article}&#10;\usepackage{amsmath,amssymb,amsthm}&#10;\textwidth=4.8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The r.v. $L$ is said to have the \textbf{geometric distribution} with parameter $p$.&#10;&#10;\end{document}"/>
  <p:tag name="IGUANATEXSIZE" val="18"/>
  <p:tag name="IGUANATEXCURSOR" val="74"/>
  <p:tag name="TRANSPARENCY" val="True"/>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1189.351"/>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sum_{k=1}^\infty (1-p)^{k-1}p=1$.&#10;\end{document}"/>
  <p:tag name="IGUANATEXSIZE" val="20"/>
  <p:tag name="IGUANATEXCURSOR" val="680"/>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275.9655"/>
  <p:tag name="ORIGINALWIDTH" val="1993.251"/>
  <p:tag name="OUTPUTTYPE" val="PNG"/>
  <p:tag name="IGUANATEXVERSION" val="160"/>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qquad E[L]=\frac{1}{p},\qquad \text{Var}(L)=\frac{1-p}{p^2}.\]&#10;\end{document}"/>
  <p:tag name="IGUANATEXSIZE" val="18"/>
  <p:tag name="IGUANATEXCURSOR" val="679"/>
  <p:tag name="TRANSPARENCY" val="True"/>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485.9393"/>
  <p:tag name="ORIGINALWIDTH" val="4941.132"/>
  <p:tag name="OUTPUTTYPE" val="PNG"/>
  <p:tag name="IGUANATEXVERSION" val="160"/>
  <p:tag name="LATEXADDIN" val="\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textbf{Example:}  &#10;\begin{enumerate}&#10;\item[(a)] Suppose four dice are simultaneously rolled. What is the probability that two even and two odd numbers show?&#10;\end{enumerate}&#10;\end{document}"/>
  <p:tag name="IGUANATEXSIZE" val="18"/>
  <p:tag name="IGUANATEXCURSOR" val="865"/>
  <p:tag name="TRANSPARENCY" val="True"/>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393.7008"/>
  <p:tag name="ORIGINALWIDTH" val="4851.144"/>
  <p:tag name="OUTPUTTYPE" val="PNG"/>
  <p:tag name="IGUANATEXVERSION" val="160"/>
  <p:tag name="LATEXADDIN" val="\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egin{enumerate}&#10;\item[(b)] Consider multiple instances of simultaneously rolling four dice. What is the probability that&#10;strictly more than three instances are needed until two even and two odd numbers show on&#10;the same roll? &#10;\end{enumerate}&#10;&#10;&#10;\end{document}"/>
  <p:tag name="IGUANATEXSIZE" val="18"/>
  <p:tag name="IGUANATEXCURSOR" val="865"/>
  <p:tag name="TRANSPARENCY" val="True"/>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3794.526"/>
  <p:tag name="OUTPUTTYPE" val="PNG"/>
  <p:tag name="IGUANATEXVERSION" val="160"/>
  <p:tag name="LATEXADDIN" val="\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The Geometric Distribution has a property known as \textbf{memoryless}.&#10;&#10;&#10;\end{document}"/>
  <p:tag name="IGUANATEXSIZE" val="18"/>
  <p:tag name="IGUANATEXCURSOR" val="786"/>
  <p:tag name="TRANSPARENCY" val="True"/>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905.8868"/>
  <p:tag name="OUTPUTTYPE" val="PNG"/>
  <p:tag name="IGUANATEXVERSION" val="160"/>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For any $k,n\geq 0$:&#10;\end{document}"/>
  <p:tag name="IGUANATEXSIZE" val="18"/>
  <p:tag name="IGUANATEXCURSOR" val="665"/>
  <p:tag name="TRANSPARENCY" val="True"/>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90.4762"/>
  <p:tag name="ORIGINALWIDTH" val="2111.736"/>
  <p:tag name="OUTPUTTYPE" val="PNG"/>
  <p:tag name="IGUANATEXVERSION" val="160"/>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P(L&gt;k+n|L&gt;n)=\frac{P(L&gt;k+n\;\&amp;\; L&gt;n)}{P(L&gt;n)}$&#10;\end{document}"/>
  <p:tag name="IGUANATEXSIZE" val="20"/>
  <p:tag name="IGUANATEXCURSOR" val="690"/>
  <p:tag name="TRANSPARENCY" val="True"/>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190.4762"/>
  <p:tag name="ORIGINALWIDTH" val="633.6708"/>
  <p:tag name="OUTPUTTYPE" val="PNG"/>
  <p:tag name="IGUANATEXVERSION" val="160"/>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frac{P(L&gt;k+n)}{P(L&gt;n)}$&#10;\end{document}"/>
  <p:tag name="IGUANATEXSIZE" val="20"/>
  <p:tag name="IGUANATEXCURSOR" val="668"/>
  <p:tag name="TRANSPARENCY" val="True"/>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206.2243"/>
  <p:tag name="ORIGINALWIDTH" val="569.9287"/>
  <p:tag name="OUTPUTTYPE" val="PNG"/>
  <p:tag name="IGUANATEXVERSION" val="160"/>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frac{(1-p)^{k+n}}{(1-p)^n}$&#10;\end{document}"/>
  <p:tag name="IGUANATEXSIZE" val="20"/>
  <p:tag name="IGUANATEXCURSOR" val="673"/>
  <p:tag name="TRANSPARENCY" val="True"/>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92.9509"/>
  <p:tag name="ORIGINALWIDTH" val="2347.207"/>
  <p:tag name="OUTPUTTYPE" val="PNG"/>
  <p:tag name="IGUANATEXVERSION" val="160"/>
  <p:tag name="LATEXADDIN" val="\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If $X$ and $Y$ are independent r.v.s:&#10;\[E[XY]=E[X]E[Y].\]&#10;&#10;\end{document}"/>
  <p:tag name="IGUANATEXSIZE" val="18"/>
  <p:tag name="IGUANATEXCURSOR" val="768"/>
  <p:tag name="TRANSPARENCY" val="True"/>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37.2328"/>
  <p:tag name="ORIGINALWIDTH" val="548.9313"/>
  <p:tag name="OUTPUTTYPE" val="PNG"/>
  <p:tag name="IGUANATEXVERSION" val="160"/>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1-p)^{k}$&#10;\end{document}"/>
  <p:tag name="IGUANATEXSIZE" val="20"/>
  <p:tag name="IGUANATEXCURSOR" val="655"/>
  <p:tag name="TRANSPARENCY" val="True"/>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626.1718"/>
  <p:tag name="OUTPUTTYPE" val="PNG"/>
  <p:tag name="IGUANATEXVERSION" val="160"/>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P(L&gt;k)$&#10;\end{document}"/>
  <p:tag name="IGUANATEXSIZE" val="20"/>
  <p:tag name="IGUANATEXCURSOR" val="652"/>
  <p:tag name="TRANSPARENCY" val="True"/>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262.4672"/>
  <p:tag name="ORIGINALWIDTH" val="4941.132"/>
  <p:tag name="OUTPUTTYPE" val="PNG"/>
  <p:tag name="IGUANATEXVERSION" val="160"/>
  <p:tag name="LATEXADDIN" val="\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Given that you haven't won a game after $n$ attempts, the probability that you won't win after an additional $k$ trials is the same as if you hadn't had the first $n$ attempts.&#10;&#10;&#10;\end{document}"/>
  <p:tag name="IGUANATEXSIZE" val="18"/>
  <p:tag name="IGUANATEXCURSOR" val="870"/>
  <p:tag name="TRANSPARENCY" val="True"/>
  <p:tag name="LATEXENGINEID" val="0"/>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411.6985"/>
  <p:tag name="ORIGINALWIDTH" val="5841.77"/>
  <p:tag name="OUTPUTTYPE" val="PNG"/>
  <p:tag name="IGUANATEXVERSION" val="160"/>
  <p:tag name="LATEXADDIN" val="\documentclass{article}&#10;\usepackage{amsmath,,amssymb,amsthm}&#10;\textwidth=6.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textbf{Example:}  The collector's dilemma: Suppose a cereal company runs a promotion where they put one of five possible distinct toys in their cereal box, with even probability.  What is the average number of cereal boxes you must purchase to obtain all five toys?  &#10;&#10;&#10;\end{document}"/>
  <p:tag name="IGUANATEXSIZE" val="18"/>
  <p:tag name="IGUANATEXCURSOR" val="74"/>
  <p:tag name="TRANSPARENCY" val="True"/>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392.9509"/>
  <p:tag name="ORIGINALWIDTH" val="2689.164"/>
  <p:tag name="OUTPUTTYPE" val="PNG"/>
  <p:tag name="IGUANATEXVERSION" val="160"/>
  <p:tag name="LATEXADDIN" val="\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If $X$ and $Y$ are independent r.v.s:&#10;\[Var[X+Y]=Var[X]+Var[Y].\]&#10;&#10;\end{document}"/>
  <p:tag name="IGUANATEXSIZE" val="18"/>
  <p:tag name="IGUANATEXCURSOR" val="776"/>
  <p:tag name="TRANSPARENCY" val="True"/>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42.1447"/>
  <p:tag name="ORIGINALWIDTH" val="4495.688"/>
  <p:tag name="LATEXADDIN" val="\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textbf{Example:}$ Suppose a trial has three outcomes - innocent (I), guilty (G), and mistrial (M) - each occuring with respective probability $q_I$, $q_G$, and $q_M$.  If a mistrial occurs, another trial is performed.  The outcome probabilities of the next trial are again given by $(q_I,q_G,q_M)$, and they are independent of the previous trial.  Let $T$ be a random variable denoting the number of trials until either an innocent or guilty verdict is declared.&#10;&#10;\end{document}"/>
  <p:tag name="IGUANATEXSIZE" val="20"/>
  <p:tag name="IGUANATEXCURSOR" val="724"/>
  <p:tag name="TRANSPARENCY" val="True"/>
  <p:tag name="FILENAME" val=""/>
  <p:tag name="LATEXENGINEID" val="0"/>
  <p:tag name="TEMPFOLDER" val="C:\Users\echit\Downloads\IguanaTex\"/>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326.584"/>
  <p:tag name="LATEXADDIN" val="\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a) What is $P(I|T=2)$?&#10;&#10;\end{document}"/>
  <p:tag name="IGUANATEXSIZE" val="20"/>
  <p:tag name="IGUANATEXCURSOR" val="729"/>
  <p:tag name="TRANSPARENCY" val="True"/>
  <p:tag name="FILENAME" val=""/>
  <p:tag name="LATEXENGINEID" val="0"/>
  <p:tag name="TEMPFOLDER" val="C:\Users\echit\Downloads\IguanaTex\"/>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420.323"/>
  <p:tag name="LATEXADDIN" val="\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 What is the pmf of $T$?&#10;&#10;\end{document}"/>
  <p:tag name="IGUANATEXSIZE" val="20"/>
  <p:tag name="IGUANATEXCURSOR" val="732"/>
  <p:tag name="TRANSPARENCY" val="True"/>
  <p:tag name="FILENAME" val=""/>
  <p:tag name="LATEXENGINEID" val="0"/>
  <p:tag name="TEMPFOLDER" val="C:\Users\echit\Downloads\IguanaTex\"/>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966.6292"/>
  <p:tag name="LATEXADDIN" val="\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c) What is $P(I)$?&#10;&#10;\end{document}"/>
  <p:tag name="IGUANATEXSIZE" val="20"/>
  <p:tag name="IGUANATEXCURSOR" val="708"/>
  <p:tag name="TRANSPARENCY" val="True"/>
  <p:tag name="FILENAME" val=""/>
  <p:tag name="LATEXENGINEID" val="0"/>
  <p:tag name="TEMPFOLDER" val="C:\Users\echit\Downloads\IguanaTex\"/>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s_Collaboration_Space_Locked xmlns="7e9d83e0-d7f5-4085-9107-14db155beb6b" xsi:nil="true"/>
    <Invited_Teachers xmlns="7e9d83e0-d7f5-4085-9107-14db155beb6b" xsi:nil="true"/>
    <Owner xmlns="7e9d83e0-d7f5-4085-9107-14db155beb6b">
      <UserInfo>
        <DisplayName/>
        <AccountId xsi:nil="true"/>
        <AccountType/>
      </UserInfo>
    </Owner>
    <Student_Groups xmlns="7e9d83e0-d7f5-4085-9107-14db155beb6b">
      <UserInfo>
        <DisplayName/>
        <AccountId xsi:nil="true"/>
        <AccountType/>
      </UserInfo>
    </Student_Groups>
    <Has_Teacher_Only_SectionGroup xmlns="7e9d83e0-d7f5-4085-9107-14db155beb6b" xsi:nil="true"/>
    <TeamsChannelId xmlns="7e9d83e0-d7f5-4085-9107-14db155beb6b" xsi:nil="true"/>
    <Invited_Students xmlns="7e9d83e0-d7f5-4085-9107-14db155beb6b" xsi:nil="true"/>
    <CultureName xmlns="7e9d83e0-d7f5-4085-9107-14db155beb6b" xsi:nil="true"/>
    <Self_Registration_Enabled xmlns="7e9d83e0-d7f5-4085-9107-14db155beb6b" xsi:nil="true"/>
    <IsNotebookLocked xmlns="7e9d83e0-d7f5-4085-9107-14db155beb6b" xsi:nil="true"/>
    <Teachers xmlns="7e9d83e0-d7f5-4085-9107-14db155beb6b">
      <UserInfo>
        <DisplayName/>
        <AccountId xsi:nil="true"/>
        <AccountType/>
      </UserInfo>
    </Teachers>
    <DefaultSectionNames xmlns="7e9d83e0-d7f5-4085-9107-14db155beb6b" xsi:nil="true"/>
    <AppVersion xmlns="7e9d83e0-d7f5-4085-9107-14db155beb6b" xsi:nil="true"/>
    <NotebookType xmlns="7e9d83e0-d7f5-4085-9107-14db155beb6b" xsi:nil="true"/>
    <FolderType xmlns="7e9d83e0-d7f5-4085-9107-14db155beb6b" xsi:nil="true"/>
    <Students xmlns="7e9d83e0-d7f5-4085-9107-14db155beb6b">
      <UserInfo>
        <DisplayName/>
        <AccountId xsi:nil="true"/>
        <AccountType/>
      </UserInfo>
    </Students>
    <Templates xmlns="7e9d83e0-d7f5-4085-9107-14db155beb6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5070290AB1128448497AE20A5A78357" ma:contentTypeVersion="28" ma:contentTypeDescription="Create a new document." ma:contentTypeScope="" ma:versionID="cdc9307dffce12c383a7599dd6c8f799">
  <xsd:schema xmlns:xsd="http://www.w3.org/2001/XMLSchema" xmlns:xs="http://www.w3.org/2001/XMLSchema" xmlns:p="http://schemas.microsoft.com/office/2006/metadata/properties" xmlns:ns3="7e9d83e0-d7f5-4085-9107-14db155beb6b" xmlns:ns4="692c1096-5931-4d13-a6ca-57d3893be814" targetNamespace="http://schemas.microsoft.com/office/2006/metadata/properties" ma:root="true" ma:fieldsID="a0e95a9ee2d651d53578b7a65add1b0d" ns3:_="" ns4:_="">
    <xsd:import namespace="7e9d83e0-d7f5-4085-9107-14db155beb6b"/>
    <xsd:import namespace="692c1096-5931-4d13-a6ca-57d3893be81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NotebookType" minOccurs="0"/>
                <xsd:element ref="ns3:FolderType" minOccurs="0"/>
                <xsd:element ref="ns3:CultureName" minOccurs="0"/>
                <xsd:element ref="ns3:AppVersion" minOccurs="0"/>
                <xsd:element ref="ns3:TeamsChannelId" minOccurs="0"/>
                <xsd:element ref="ns3:Owner" minOccurs="0"/>
                <xsd:element ref="ns3:DefaultSectionNames" minOccurs="0"/>
                <xsd:element ref="ns3:Templates"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3:MediaServiceAutoKeyPoints" minOccurs="0"/>
                <xsd:element ref="ns3:MediaServiceKeyPoints" minOccurs="0"/>
                <xsd:element ref="ns3:MediaServiceDateTaken" minOccurs="0"/>
                <xsd:element ref="ns3:MediaServiceLocatio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9d83e0-d7f5-4085-9107-14db155beb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CultureName" ma:index="15" nillable="true" ma:displayName="Culture Name" ma:internalName="CultureName">
      <xsd:simpleType>
        <xsd:restriction base="dms:Text"/>
      </xsd:simpleType>
    </xsd:element>
    <xsd:element name="AppVersion" ma:index="16" nillable="true" ma:displayName="App Version" ma:internalName="AppVersion">
      <xsd:simpleType>
        <xsd:restriction base="dms:Text"/>
      </xsd:simpleType>
    </xsd:element>
    <xsd:element name="TeamsChannelId" ma:index="17" nillable="true" ma:displayName="Teams Channel Id" ma:internalName="TeamsChannelId">
      <xsd:simpleType>
        <xsd:restriction base="dms:Text"/>
      </xsd:simpleType>
    </xsd:element>
    <xsd:element name="Owner" ma:index="18"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9" nillable="true" ma:displayName="Default Section Names" ma:internalName="DefaultSectionNames">
      <xsd:simpleType>
        <xsd:restriction base="dms:Note">
          <xsd:maxLength value="255"/>
        </xsd:restriction>
      </xsd:simpleType>
    </xsd:element>
    <xsd:element name="Templates" ma:index="20" nillable="true" ma:displayName="Templates" ma:internalName="Templates">
      <xsd:simpleType>
        <xsd:restriction base="dms:Note">
          <xsd:maxLength value="255"/>
        </xsd:restriction>
      </xsd:simpleType>
    </xsd:element>
    <xsd:element name="Teachers" ma:index="21"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2"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3"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KeyPoints" ma:index="30" nillable="true" ma:displayName="MediaServiceAutoKeyPoints" ma:hidden="true" ma:internalName="MediaServiceAutoKeyPoints" ma:readOnly="true">
      <xsd:simpleType>
        <xsd:restriction base="dms:Note"/>
      </xsd:simpleType>
    </xsd:element>
    <xsd:element name="MediaServiceKeyPoints" ma:index="31" nillable="true" ma:displayName="KeyPoints" ma:internalName="MediaServiceKeyPoints" ma:readOnly="true">
      <xsd:simpleType>
        <xsd:restriction base="dms:Note">
          <xsd:maxLength value="255"/>
        </xsd:restriction>
      </xsd:simpleType>
    </xsd:element>
    <xsd:element name="MediaServiceDateTaken" ma:index="32" nillable="true" ma:displayName="MediaServiceDateTaken" ma:hidden="true" ma:internalName="MediaServiceDateTaken" ma:readOnly="true">
      <xsd:simpleType>
        <xsd:restriction base="dms:Text"/>
      </xsd:simpleType>
    </xsd:element>
    <xsd:element name="MediaServiceLocation" ma:index="33" nillable="true" ma:displayName="Location" ma:internalName="MediaServiceLocation" ma:readOnly="true">
      <xsd:simpleType>
        <xsd:restriction base="dms:Text"/>
      </xsd:simpleType>
    </xsd:element>
    <xsd:element name="MediaServiceAutoTags" ma:index="34" nillable="true" ma:displayName="Tags" ma:internalName="MediaServiceAutoTags"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92c1096-5931-4d13-a6ca-57d3893be8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540577-82DE-4320-A1CE-ECB5D2DD7545}">
  <ds:schemaRefs>
    <ds:schemaRef ds:uri="http://schemas.microsoft.com/sharepoint/v3/contenttype/forms"/>
  </ds:schemaRefs>
</ds:datastoreItem>
</file>

<file path=customXml/itemProps2.xml><?xml version="1.0" encoding="utf-8"?>
<ds:datastoreItem xmlns:ds="http://schemas.openxmlformats.org/officeDocument/2006/customXml" ds:itemID="{B20C789B-8AEF-46DA-BC12-8D2AE90CB089}">
  <ds:schemaRefs>
    <ds:schemaRef ds:uri="http://schemas.microsoft.com/office/infopath/2007/PartnerControls"/>
    <ds:schemaRef ds:uri="http://purl.org/dc/terms/"/>
    <ds:schemaRef ds:uri="http://schemas.microsoft.com/office/2006/documentManagement/types"/>
    <ds:schemaRef ds:uri="http://purl.org/dc/elements/1.1/"/>
    <ds:schemaRef ds:uri="692c1096-5931-4d13-a6ca-57d3893be814"/>
    <ds:schemaRef ds:uri="http://schemas.openxmlformats.org/package/2006/metadata/core-properties"/>
    <ds:schemaRef ds:uri="http://purl.org/dc/dcmitype/"/>
    <ds:schemaRef ds:uri="7e9d83e0-d7f5-4085-9107-14db155beb6b"/>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F9E8455-DF69-490A-B879-E20E5FAD8D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9d83e0-d7f5-4085-9107-14db155beb6b"/>
    <ds:schemaRef ds:uri="692c1096-5931-4d13-a6ca-57d3893be8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480</TotalTime>
  <Words>43</Words>
  <Application>Microsoft Office PowerPoint</Application>
  <PresentationFormat>Widescreen</PresentationFormat>
  <Paragraphs>15</Paragraphs>
  <Slides>11</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ECE 313:  PROBABILITY WITH ENGINEERING APPLICATIONS </vt:lpstr>
      <vt:lpstr>Independent Random Variables</vt:lpstr>
      <vt:lpstr>Independent Random Variables</vt:lpstr>
      <vt:lpstr>The Bernoulli Distribution</vt:lpstr>
      <vt:lpstr>The Binomial Distribution</vt:lpstr>
      <vt:lpstr>The Binomial Distribution</vt:lpstr>
      <vt:lpstr>The Binomial Distribution</vt:lpstr>
      <vt:lpstr>Geometric Distribution</vt:lpstr>
      <vt:lpstr>Geometric Distribution</vt:lpstr>
      <vt:lpstr>Geometric Distribution</vt:lpstr>
      <vt:lpstr>Geometric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313:  PROBABILITY WITH ENGINEERING APPLICATIONS</dc:title>
  <dc:creator>Eric Chitambar</dc:creator>
  <cp:lastModifiedBy>Chitambar, Eric</cp:lastModifiedBy>
  <cp:revision>2</cp:revision>
  <dcterms:created xsi:type="dcterms:W3CDTF">2020-01-21T20:22:37Z</dcterms:created>
  <dcterms:modified xsi:type="dcterms:W3CDTF">2023-09-08T15:53:00Z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0x01010075070290AB1128448497AE20A5A78357</vt:lpwstr>
  </property>
</Properties>
</file>