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ink/ink27.xml" ContentType="application/inkml+xml"/>
  <Override PartName="/ppt/tags/tag19.xml" ContentType="application/vnd.openxmlformats-officedocument.presentationml.tags+xml"/>
  <Override PartName="/ppt/ink/ink28.xml" ContentType="application/inkml+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ink/ink29.xml" ContentType="application/inkml+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ink/ink30.xml" ContentType="application/inkml+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ink/ink31.xml" ContentType="application/inkml+xml"/>
  <Override PartName="/ppt/ink/ink32.xml" ContentType="application/inkml+xml"/>
  <Override PartName="/ppt/ink/ink33.xml" ContentType="application/inkml+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ink/ink34.xml" ContentType="application/inkml+xml"/>
  <Override PartName="/ppt/ink/ink35.xml" ContentType="application/inkml+xml"/>
  <Override PartName="/ppt/tags/tag41.xml" ContentType="application/vnd.openxmlformats-officedocument.presentationml.tags+xml"/>
  <Override PartName="/ppt/tags/tag42.xml" ContentType="application/vnd.openxmlformats-officedocument.presentationml.tags+xml"/>
  <Override PartName="/ppt/ink/ink36.xml" ContentType="application/inkml+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300" r:id="rId6"/>
    <p:sldId id="302" r:id="rId7"/>
    <p:sldId id="303" r:id="rId8"/>
    <p:sldId id="333" r:id="rId9"/>
    <p:sldId id="321" r:id="rId10"/>
    <p:sldId id="330" r:id="rId11"/>
    <p:sldId id="331" r:id="rId12"/>
    <p:sldId id="332" r:id="rId13"/>
    <p:sldId id="326" r:id="rId14"/>
    <p:sldId id="304" r:id="rId15"/>
    <p:sldId id="30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7A24E4-3B17-42A9-87F9-560AB4488722}" v="649" dt="2023-09-13T02:44:37.6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51"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Chitambar" userId="05f873b4-a386-453d-a2e0-769001d3b38e" providerId="ADAL" clId="{C32FCD8D-8A1E-402D-9BF1-B898288B676F}"/>
    <pc:docChg chg="undo custSel addSld delSld modSld sldOrd">
      <pc:chgData name="Eric Chitambar" userId="05f873b4-a386-453d-a2e0-769001d3b38e" providerId="ADAL" clId="{C32FCD8D-8A1E-402D-9BF1-B898288B676F}" dt="2020-02-10T14:31:52.512" v="609"/>
      <pc:docMkLst>
        <pc:docMk/>
      </pc:docMkLst>
      <pc:sldChg chg="modSp">
        <pc:chgData name="Eric Chitambar" userId="05f873b4-a386-453d-a2e0-769001d3b38e" providerId="ADAL" clId="{C32FCD8D-8A1E-402D-9BF1-B898288B676F}" dt="2020-02-10T13:35:12.437" v="1" actId="20577"/>
        <pc:sldMkLst>
          <pc:docMk/>
          <pc:sldMk cId="1225244473" sldId="256"/>
        </pc:sldMkLst>
        <pc:spChg chg="mod">
          <ac:chgData name="Eric Chitambar" userId="05f873b4-a386-453d-a2e0-769001d3b38e" providerId="ADAL" clId="{C32FCD8D-8A1E-402D-9BF1-B898288B676F}" dt="2020-02-10T13:35:12.437" v="1" actId="20577"/>
          <ac:spMkLst>
            <pc:docMk/>
            <pc:sldMk cId="1225244473" sldId="256"/>
            <ac:spMk id="4" creationId="{0FC1A6A7-72FD-4485-B610-DDC422995864}"/>
          </ac:spMkLst>
        </pc:spChg>
      </pc:sldChg>
      <pc:sldChg chg="addSp delSp modSp delAnim modAnim">
        <pc:chgData name="Eric Chitambar" userId="05f873b4-a386-453d-a2e0-769001d3b38e" providerId="ADAL" clId="{C32FCD8D-8A1E-402D-9BF1-B898288B676F}" dt="2020-02-10T13:48:56.444" v="159"/>
        <pc:sldMkLst>
          <pc:docMk/>
          <pc:sldMk cId="3900111483" sldId="292"/>
        </pc:sldMkLst>
        <pc:spChg chg="mod">
          <ac:chgData name="Eric Chitambar" userId="05f873b4-a386-453d-a2e0-769001d3b38e" providerId="ADAL" clId="{C32FCD8D-8A1E-402D-9BF1-B898288B676F}" dt="2020-02-10T13:38:47.294" v="27" actId="20577"/>
          <ac:spMkLst>
            <pc:docMk/>
            <pc:sldMk cId="3900111483" sldId="292"/>
            <ac:spMk id="2" creationId="{964601ED-1B70-48DE-B38A-068EEED4A7C6}"/>
          </ac:spMkLst>
        </pc:spChg>
        <pc:picChg chg="del mod">
          <ac:chgData name="Eric Chitambar" userId="05f873b4-a386-453d-a2e0-769001d3b38e" providerId="ADAL" clId="{C32FCD8D-8A1E-402D-9BF1-B898288B676F}" dt="2020-02-10T13:40:57.494" v="42" actId="478"/>
          <ac:picMkLst>
            <pc:docMk/>
            <pc:sldMk cId="3900111483" sldId="292"/>
            <ac:picMk id="4" creationId="{D203D221-86D3-49BC-BB29-EB37A55457BA}"/>
          </ac:picMkLst>
        </pc:picChg>
        <pc:picChg chg="del mod ord">
          <ac:chgData name="Eric Chitambar" userId="05f873b4-a386-453d-a2e0-769001d3b38e" providerId="ADAL" clId="{C32FCD8D-8A1E-402D-9BF1-B898288B676F}" dt="2020-02-10T13:45:54.224" v="124" actId="478"/>
          <ac:picMkLst>
            <pc:docMk/>
            <pc:sldMk cId="3900111483" sldId="292"/>
            <ac:picMk id="5" creationId="{F6E30127-70E5-4AF7-A28B-A53382F79994}"/>
          </ac:picMkLst>
        </pc:picChg>
        <pc:picChg chg="del mod ord">
          <ac:chgData name="Eric Chitambar" userId="05f873b4-a386-453d-a2e0-769001d3b38e" providerId="ADAL" clId="{C32FCD8D-8A1E-402D-9BF1-B898288B676F}" dt="2020-02-10T13:43:56.714" v="68" actId="478"/>
          <ac:picMkLst>
            <pc:docMk/>
            <pc:sldMk cId="3900111483" sldId="292"/>
            <ac:picMk id="7" creationId="{3294501C-09AF-4BDF-AA92-2B810CA30D01}"/>
          </ac:picMkLst>
        </pc:picChg>
        <pc:picChg chg="del mod">
          <ac:chgData name="Eric Chitambar" userId="05f873b4-a386-453d-a2e0-769001d3b38e" providerId="ADAL" clId="{C32FCD8D-8A1E-402D-9BF1-B898288B676F}" dt="2020-02-10T13:45:34.508" v="109" actId="478"/>
          <ac:picMkLst>
            <pc:docMk/>
            <pc:sldMk cId="3900111483" sldId="292"/>
            <ac:picMk id="8" creationId="{8CCAE263-FB8E-49DB-9646-3E2ED04B8739}"/>
          </ac:picMkLst>
        </pc:picChg>
        <pc:picChg chg="add del mod">
          <ac:chgData name="Eric Chitambar" userId="05f873b4-a386-453d-a2e0-769001d3b38e" providerId="ADAL" clId="{C32FCD8D-8A1E-402D-9BF1-B898288B676F}" dt="2020-02-10T13:43:23.264" v="56" actId="478"/>
          <ac:picMkLst>
            <pc:docMk/>
            <pc:sldMk cId="3900111483" sldId="292"/>
            <ac:picMk id="9" creationId="{5B1AAAE7-B3C6-4642-A2B0-54DDE5139597}"/>
          </ac:picMkLst>
        </pc:picChg>
        <pc:picChg chg="del mod ord">
          <ac:chgData name="Eric Chitambar" userId="05f873b4-a386-453d-a2e0-769001d3b38e" providerId="ADAL" clId="{C32FCD8D-8A1E-402D-9BF1-B898288B676F}" dt="2020-02-10T13:44:34.429" v="81" actId="478"/>
          <ac:picMkLst>
            <pc:docMk/>
            <pc:sldMk cId="3900111483" sldId="292"/>
            <ac:picMk id="11" creationId="{5B277F11-4EE0-42F3-AB26-2D74985578B1}"/>
          </ac:picMkLst>
        </pc:picChg>
        <pc:picChg chg="del mod ord">
          <ac:chgData name="Eric Chitambar" userId="05f873b4-a386-453d-a2e0-769001d3b38e" providerId="ADAL" clId="{C32FCD8D-8A1E-402D-9BF1-B898288B676F}" dt="2020-02-10T13:44:49.214" v="94" actId="478"/>
          <ac:picMkLst>
            <pc:docMk/>
            <pc:sldMk cId="3900111483" sldId="292"/>
            <ac:picMk id="13" creationId="{429FA39B-DDD1-4982-873D-3A28E4366A5A}"/>
          </ac:picMkLst>
        </pc:picChg>
        <pc:picChg chg="del">
          <ac:chgData name="Eric Chitambar" userId="05f873b4-a386-453d-a2e0-769001d3b38e" providerId="ADAL" clId="{C32FCD8D-8A1E-402D-9BF1-B898288B676F}" dt="2020-02-10T13:46:30.774" v="135" actId="478"/>
          <ac:picMkLst>
            <pc:docMk/>
            <pc:sldMk cId="3900111483" sldId="292"/>
            <ac:picMk id="14" creationId="{A655B82D-2BAD-43C8-9608-428566178A91}"/>
          </ac:picMkLst>
        </pc:picChg>
        <pc:picChg chg="del mod ord">
          <ac:chgData name="Eric Chitambar" userId="05f873b4-a386-453d-a2e0-769001d3b38e" providerId="ADAL" clId="{C32FCD8D-8A1E-402D-9BF1-B898288B676F}" dt="2020-02-10T13:46:00.408" v="134" actId="478"/>
          <ac:picMkLst>
            <pc:docMk/>
            <pc:sldMk cId="3900111483" sldId="292"/>
            <ac:picMk id="16" creationId="{09267BAD-AC55-4896-ACCD-DC4D704633AC}"/>
          </ac:picMkLst>
        </pc:picChg>
        <pc:picChg chg="del">
          <ac:chgData name="Eric Chitambar" userId="05f873b4-a386-453d-a2e0-769001d3b38e" providerId="ADAL" clId="{C32FCD8D-8A1E-402D-9BF1-B898288B676F}" dt="2020-02-10T13:46:32.624" v="136" actId="478"/>
          <ac:picMkLst>
            <pc:docMk/>
            <pc:sldMk cId="3900111483" sldId="292"/>
            <ac:picMk id="17" creationId="{1B60EFE3-0760-4A18-92B3-8C0F2E78F001}"/>
          </ac:picMkLst>
        </pc:picChg>
        <pc:picChg chg="mod ord">
          <ac:chgData name="Eric Chitambar" userId="05f873b4-a386-453d-a2e0-769001d3b38e" providerId="ADAL" clId="{C32FCD8D-8A1E-402D-9BF1-B898288B676F}" dt="2020-02-10T13:48:30.094" v="151" actId="1076"/>
          <ac:picMkLst>
            <pc:docMk/>
            <pc:sldMk cId="3900111483" sldId="292"/>
            <ac:picMk id="19" creationId="{FFD076AC-D6A7-4A25-9C8D-145425A7BAAF}"/>
          </ac:picMkLst>
        </pc:picChg>
        <pc:picChg chg="mod ord">
          <ac:chgData name="Eric Chitambar" userId="05f873b4-a386-453d-a2e0-769001d3b38e" providerId="ADAL" clId="{C32FCD8D-8A1E-402D-9BF1-B898288B676F}" dt="2020-02-10T13:45:54.224" v="123" actId="108"/>
          <ac:picMkLst>
            <pc:docMk/>
            <pc:sldMk cId="3900111483" sldId="292"/>
            <ac:picMk id="21" creationId="{A146FE65-925A-49FC-AC46-57E035EF3792}"/>
          </ac:picMkLst>
        </pc:picChg>
        <pc:picChg chg="mod ord">
          <ac:chgData name="Eric Chitambar" userId="05f873b4-a386-453d-a2e0-769001d3b38e" providerId="ADAL" clId="{C32FCD8D-8A1E-402D-9BF1-B898288B676F}" dt="2020-02-10T13:48:35.354" v="153" actId="1076"/>
          <ac:picMkLst>
            <pc:docMk/>
            <pc:sldMk cId="3900111483" sldId="292"/>
            <ac:picMk id="23" creationId="{68A2B255-DAE3-469F-83B8-BAAF60FB1AE2}"/>
          </ac:picMkLst>
        </pc:picChg>
        <pc:picChg chg="mod">
          <ac:chgData name="Eric Chitambar" userId="05f873b4-a386-453d-a2e0-769001d3b38e" providerId="ADAL" clId="{C32FCD8D-8A1E-402D-9BF1-B898288B676F}" dt="2020-02-10T13:48:32.144" v="152" actId="1076"/>
          <ac:picMkLst>
            <pc:docMk/>
            <pc:sldMk cId="3900111483" sldId="292"/>
            <ac:picMk id="25" creationId="{8F18A180-AAC3-4083-952E-C94CD4372AF3}"/>
          </ac:picMkLst>
        </pc:picChg>
      </pc:sldChg>
      <pc:sldChg chg="del">
        <pc:chgData name="Eric Chitambar" userId="05f873b4-a386-453d-a2e0-769001d3b38e" providerId="ADAL" clId="{C32FCD8D-8A1E-402D-9BF1-B898288B676F}" dt="2020-02-10T14:31:48.642" v="607" actId="2696"/>
        <pc:sldMkLst>
          <pc:docMk/>
          <pc:sldMk cId="998080936" sldId="293"/>
        </pc:sldMkLst>
      </pc:sldChg>
      <pc:sldChg chg="del">
        <pc:chgData name="Eric Chitambar" userId="05f873b4-a386-453d-a2e0-769001d3b38e" providerId="ADAL" clId="{C32FCD8D-8A1E-402D-9BF1-B898288B676F}" dt="2020-02-10T14:31:48.642" v="608" actId="2696"/>
        <pc:sldMkLst>
          <pc:docMk/>
          <pc:sldMk cId="2248337478" sldId="294"/>
        </pc:sldMkLst>
      </pc:sldChg>
      <pc:sldChg chg="del">
        <pc:chgData name="Eric Chitambar" userId="05f873b4-a386-453d-a2e0-769001d3b38e" providerId="ADAL" clId="{C32FCD8D-8A1E-402D-9BF1-B898288B676F}" dt="2020-02-10T14:31:48.642" v="606" actId="2696"/>
        <pc:sldMkLst>
          <pc:docMk/>
          <pc:sldMk cId="3589249722" sldId="295"/>
        </pc:sldMkLst>
      </pc:sldChg>
      <pc:sldChg chg="addSp delSp modSp add delAnim modAnim">
        <pc:chgData name="Eric Chitambar" userId="05f873b4-a386-453d-a2e0-769001d3b38e" providerId="ADAL" clId="{C32FCD8D-8A1E-402D-9BF1-B898288B676F}" dt="2020-02-10T14:24:43.092" v="482" actId="478"/>
        <pc:sldMkLst>
          <pc:docMk/>
          <pc:sldMk cId="2833434850" sldId="296"/>
        </pc:sldMkLst>
        <pc:spChg chg="mod">
          <ac:chgData name="Eric Chitambar" userId="05f873b4-a386-453d-a2e0-769001d3b38e" providerId="ADAL" clId="{C32FCD8D-8A1E-402D-9BF1-B898288B676F}" dt="2020-02-10T13:49:27.254" v="167" actId="20577"/>
          <ac:spMkLst>
            <pc:docMk/>
            <pc:sldMk cId="2833434850" sldId="296"/>
            <ac:spMk id="2" creationId="{964601ED-1B70-48DE-B38A-068EEED4A7C6}"/>
          </ac:spMkLst>
        </pc:spChg>
        <pc:picChg chg="del mod ord">
          <ac:chgData name="Eric Chitambar" userId="05f873b4-a386-453d-a2e0-769001d3b38e" providerId="ADAL" clId="{C32FCD8D-8A1E-402D-9BF1-B898288B676F}" dt="2020-02-10T13:51:03.573" v="197" actId="478"/>
          <ac:picMkLst>
            <pc:docMk/>
            <pc:sldMk cId="2833434850" sldId="296"/>
            <ac:picMk id="4" creationId="{84948E60-9ED2-43A6-8587-98D5099470FE}"/>
          </ac:picMkLst>
        </pc:picChg>
        <pc:picChg chg="del mod ord">
          <ac:chgData name="Eric Chitambar" userId="05f873b4-a386-453d-a2e0-769001d3b38e" providerId="ADAL" clId="{C32FCD8D-8A1E-402D-9BF1-B898288B676F}" dt="2020-02-10T13:51:11.279" v="211" actId="478"/>
          <ac:picMkLst>
            <pc:docMk/>
            <pc:sldMk cId="2833434850" sldId="296"/>
            <ac:picMk id="6" creationId="{9F521F22-8606-4311-B3FD-FB61C92C5313}"/>
          </ac:picMkLst>
        </pc:picChg>
        <pc:picChg chg="del mod ord">
          <ac:chgData name="Eric Chitambar" userId="05f873b4-a386-453d-a2e0-769001d3b38e" providerId="ADAL" clId="{C32FCD8D-8A1E-402D-9BF1-B898288B676F}" dt="2020-02-10T13:54:32.663" v="271" actId="478"/>
          <ac:picMkLst>
            <pc:docMk/>
            <pc:sldMk cId="2833434850" sldId="296"/>
            <ac:picMk id="8" creationId="{BBD1D078-AAFF-4A54-99C1-A22ED4971902}"/>
          </ac:picMkLst>
        </pc:picChg>
        <pc:picChg chg="del mod ord">
          <ac:chgData name="Eric Chitambar" userId="05f873b4-a386-453d-a2e0-769001d3b38e" providerId="ADAL" clId="{C32FCD8D-8A1E-402D-9BF1-B898288B676F}" dt="2020-02-10T13:52:29.154" v="239" actId="478"/>
          <ac:picMkLst>
            <pc:docMk/>
            <pc:sldMk cId="2833434850" sldId="296"/>
            <ac:picMk id="10" creationId="{96FB17E8-53CD-445A-97F7-741E367DE654}"/>
          </ac:picMkLst>
        </pc:picChg>
        <pc:picChg chg="del mod ord">
          <ac:chgData name="Eric Chitambar" userId="05f873b4-a386-453d-a2e0-769001d3b38e" providerId="ADAL" clId="{C32FCD8D-8A1E-402D-9BF1-B898288B676F}" dt="2020-02-10T13:54:40.314" v="284" actId="478"/>
          <ac:picMkLst>
            <pc:docMk/>
            <pc:sldMk cId="2833434850" sldId="296"/>
            <ac:picMk id="12" creationId="{193844A3-D240-4AF6-8BAA-95F295DBFD63}"/>
          </ac:picMkLst>
        </pc:picChg>
        <pc:picChg chg="add del mod">
          <ac:chgData name="Eric Chitambar" userId="05f873b4-a386-453d-a2e0-769001d3b38e" providerId="ADAL" clId="{C32FCD8D-8A1E-402D-9BF1-B898288B676F}" dt="2020-02-10T13:52:11.777" v="225" actId="478"/>
          <ac:picMkLst>
            <pc:docMk/>
            <pc:sldMk cId="2833434850" sldId="296"/>
            <ac:picMk id="13" creationId="{B13B42C4-BC8A-44FA-ADB1-C29B669BC919}"/>
          </ac:picMkLst>
        </pc:picChg>
        <pc:picChg chg="mod ord">
          <ac:chgData name="Eric Chitambar" userId="05f873b4-a386-453d-a2e0-769001d3b38e" providerId="ADAL" clId="{C32FCD8D-8A1E-402D-9BF1-B898288B676F}" dt="2020-02-10T14:08:08.153" v="356" actId="1076"/>
          <ac:picMkLst>
            <pc:docMk/>
            <pc:sldMk cId="2833434850" sldId="296"/>
            <ac:picMk id="15" creationId="{2D6DF14B-EE58-476E-B8AB-5EBF0B2C34E6}"/>
          </ac:picMkLst>
        </pc:picChg>
        <pc:picChg chg="del mod ord">
          <ac:chgData name="Eric Chitambar" userId="05f873b4-a386-453d-a2e0-769001d3b38e" providerId="ADAL" clId="{C32FCD8D-8A1E-402D-9BF1-B898288B676F}" dt="2020-02-10T14:24:34.502" v="467" actId="478"/>
          <ac:picMkLst>
            <pc:docMk/>
            <pc:sldMk cId="2833434850" sldId="296"/>
            <ac:picMk id="17" creationId="{67A4A60C-A846-4C2C-B592-CB2FE054C5A3}"/>
          </ac:picMkLst>
        </pc:picChg>
        <pc:picChg chg="add del mod">
          <ac:chgData name="Eric Chitambar" userId="05f873b4-a386-453d-a2e0-769001d3b38e" providerId="ADAL" clId="{C32FCD8D-8A1E-402D-9BF1-B898288B676F}" dt="2020-02-10T13:54:21.233" v="255" actId="478"/>
          <ac:picMkLst>
            <pc:docMk/>
            <pc:sldMk cId="2833434850" sldId="296"/>
            <ac:picMk id="18" creationId="{DF971FF0-5FB3-45A4-A160-F3150806437C}"/>
          </ac:picMkLst>
        </pc:picChg>
        <pc:picChg chg="del">
          <ac:chgData name="Eric Chitambar" userId="05f873b4-a386-453d-a2e0-769001d3b38e" providerId="ADAL" clId="{C32FCD8D-8A1E-402D-9BF1-B898288B676F}" dt="2020-02-10T13:52:59.019" v="240" actId="478"/>
          <ac:picMkLst>
            <pc:docMk/>
            <pc:sldMk cId="2833434850" sldId="296"/>
            <ac:picMk id="19" creationId="{FFD076AC-D6A7-4A25-9C8D-145425A7BAAF}"/>
          </ac:picMkLst>
        </pc:picChg>
        <pc:picChg chg="del mod">
          <ac:chgData name="Eric Chitambar" userId="05f873b4-a386-453d-a2e0-769001d3b38e" providerId="ADAL" clId="{C32FCD8D-8A1E-402D-9BF1-B898288B676F}" dt="2020-02-10T13:50:36.843" v="182" actId="478"/>
          <ac:picMkLst>
            <pc:docMk/>
            <pc:sldMk cId="2833434850" sldId="296"/>
            <ac:picMk id="21" creationId="{A146FE65-925A-49FC-AC46-57E035EF3792}"/>
          </ac:picMkLst>
        </pc:picChg>
        <pc:picChg chg="mod ord">
          <ac:chgData name="Eric Chitambar" userId="05f873b4-a386-453d-a2e0-769001d3b38e" providerId="ADAL" clId="{C32FCD8D-8A1E-402D-9BF1-B898288B676F}" dt="2020-02-10T14:08:06.433" v="355" actId="1076"/>
          <ac:picMkLst>
            <pc:docMk/>
            <pc:sldMk cId="2833434850" sldId="296"/>
            <ac:picMk id="22" creationId="{E9EF3CF9-921B-42ED-A2C1-013149951F82}"/>
          </ac:picMkLst>
        </pc:picChg>
        <pc:picChg chg="del mod">
          <ac:chgData name="Eric Chitambar" userId="05f873b4-a386-453d-a2e0-769001d3b38e" providerId="ADAL" clId="{C32FCD8D-8A1E-402D-9BF1-B898288B676F}" dt="2020-02-10T13:50:39.674" v="183" actId="478"/>
          <ac:picMkLst>
            <pc:docMk/>
            <pc:sldMk cId="2833434850" sldId="296"/>
            <ac:picMk id="23" creationId="{68A2B255-DAE3-469F-83B8-BAAF60FB1AE2}"/>
          </ac:picMkLst>
        </pc:picChg>
        <pc:picChg chg="del">
          <ac:chgData name="Eric Chitambar" userId="05f873b4-a386-453d-a2e0-769001d3b38e" providerId="ADAL" clId="{C32FCD8D-8A1E-402D-9BF1-B898288B676F}" dt="2020-02-10T13:56:30.934" v="302" actId="478"/>
          <ac:picMkLst>
            <pc:docMk/>
            <pc:sldMk cId="2833434850" sldId="296"/>
            <ac:picMk id="25" creationId="{8F18A180-AAC3-4083-952E-C94CD4372AF3}"/>
          </ac:picMkLst>
        </pc:picChg>
        <pc:picChg chg="add del mod">
          <ac:chgData name="Eric Chitambar" userId="05f873b4-a386-453d-a2e0-769001d3b38e" providerId="ADAL" clId="{C32FCD8D-8A1E-402D-9BF1-B898288B676F}" dt="2020-02-10T13:56:26.513" v="300" actId="478"/>
          <ac:picMkLst>
            <pc:docMk/>
            <pc:sldMk cId="2833434850" sldId="296"/>
            <ac:picMk id="26" creationId="{A62CFBF8-89BB-4E9B-B331-6C48CC5DEB9A}"/>
          </ac:picMkLst>
        </pc:picChg>
        <pc:picChg chg="mod ord">
          <ac:chgData name="Eric Chitambar" userId="05f873b4-a386-453d-a2e0-769001d3b38e" providerId="ADAL" clId="{C32FCD8D-8A1E-402D-9BF1-B898288B676F}" dt="2020-02-10T14:08:10.526" v="357" actId="1076"/>
          <ac:picMkLst>
            <pc:docMk/>
            <pc:sldMk cId="2833434850" sldId="296"/>
            <ac:picMk id="27" creationId="{82B3494F-5D4C-4588-871F-FE48F589B4C2}"/>
          </ac:picMkLst>
        </pc:picChg>
        <pc:picChg chg="add del mod">
          <ac:chgData name="Eric Chitambar" userId="05f873b4-a386-453d-a2e0-769001d3b38e" providerId="ADAL" clId="{C32FCD8D-8A1E-402D-9BF1-B898288B676F}" dt="2020-02-10T13:58:43.953" v="317" actId="478"/>
          <ac:picMkLst>
            <pc:docMk/>
            <pc:sldMk cId="2833434850" sldId="296"/>
            <ac:picMk id="28" creationId="{9548A253-2387-46F8-88DC-0801BE207308}"/>
          </ac:picMkLst>
        </pc:picChg>
        <pc:picChg chg="del mod ord">
          <ac:chgData name="Eric Chitambar" userId="05f873b4-a386-453d-a2e0-769001d3b38e" providerId="ADAL" clId="{C32FCD8D-8A1E-402D-9BF1-B898288B676F}" dt="2020-02-10T14:24:43.092" v="482" actId="478"/>
          <ac:picMkLst>
            <pc:docMk/>
            <pc:sldMk cId="2833434850" sldId="296"/>
            <ac:picMk id="30" creationId="{3543AB03-8EC3-46E6-A581-60C26CF683E3}"/>
          </ac:picMkLst>
        </pc:picChg>
        <pc:picChg chg="add del mod">
          <ac:chgData name="Eric Chitambar" userId="05f873b4-a386-453d-a2e0-769001d3b38e" providerId="ADAL" clId="{C32FCD8D-8A1E-402D-9BF1-B898288B676F}" dt="2020-02-10T13:59:28.233" v="344" actId="478"/>
          <ac:picMkLst>
            <pc:docMk/>
            <pc:sldMk cId="2833434850" sldId="296"/>
            <ac:picMk id="31" creationId="{00E6AA85-5CC1-4ED7-B3E5-D8A3B25A4DA2}"/>
          </ac:picMkLst>
        </pc:picChg>
        <pc:picChg chg="mod ord">
          <ac:chgData name="Eric Chitambar" userId="05f873b4-a386-453d-a2e0-769001d3b38e" providerId="ADAL" clId="{C32FCD8D-8A1E-402D-9BF1-B898288B676F}" dt="2020-02-10T13:59:28.233" v="343" actId="108"/>
          <ac:picMkLst>
            <pc:docMk/>
            <pc:sldMk cId="2833434850" sldId="296"/>
            <ac:picMk id="33" creationId="{57E8143B-E38B-41EE-9B89-000E3EC54F76}"/>
          </ac:picMkLst>
        </pc:picChg>
        <pc:picChg chg="mod">
          <ac:chgData name="Eric Chitambar" userId="05f873b4-a386-453d-a2e0-769001d3b38e" providerId="ADAL" clId="{C32FCD8D-8A1E-402D-9BF1-B898288B676F}" dt="2020-02-10T14:08:04.163" v="354" actId="1076"/>
          <ac:picMkLst>
            <pc:docMk/>
            <pc:sldMk cId="2833434850" sldId="296"/>
            <ac:picMk id="35" creationId="{0A117281-C697-497F-9E2E-8DB913F60A27}"/>
          </ac:picMkLst>
        </pc:picChg>
        <pc:picChg chg="mod ord">
          <ac:chgData name="Eric Chitambar" userId="05f873b4-a386-453d-a2e0-769001d3b38e" providerId="ADAL" clId="{C32FCD8D-8A1E-402D-9BF1-B898288B676F}" dt="2020-02-10T14:24:34.502" v="466" actId="108"/>
          <ac:picMkLst>
            <pc:docMk/>
            <pc:sldMk cId="2833434850" sldId="296"/>
            <ac:picMk id="39" creationId="{7F0C1E7D-B7A0-4B16-AB77-84B331543796}"/>
          </ac:picMkLst>
        </pc:picChg>
        <pc:picChg chg="mod ord">
          <ac:chgData name="Eric Chitambar" userId="05f873b4-a386-453d-a2e0-769001d3b38e" providerId="ADAL" clId="{C32FCD8D-8A1E-402D-9BF1-B898288B676F}" dt="2020-02-10T14:24:43.092" v="481" actId="108"/>
          <ac:picMkLst>
            <pc:docMk/>
            <pc:sldMk cId="2833434850" sldId="296"/>
            <ac:picMk id="41" creationId="{A30AE3A4-4A7A-4DCD-A788-E0217F86A08A}"/>
          </ac:picMkLst>
        </pc:picChg>
        <pc:cxnChg chg="add mod">
          <ac:chgData name="Eric Chitambar" userId="05f873b4-a386-453d-a2e0-769001d3b38e" providerId="ADAL" clId="{C32FCD8D-8A1E-402D-9BF1-B898288B676F}" dt="2020-02-10T14:08:04.163" v="354" actId="1076"/>
          <ac:cxnSpMkLst>
            <pc:docMk/>
            <pc:sldMk cId="2833434850" sldId="296"/>
            <ac:cxnSpMk id="37" creationId="{9957E202-6AA8-4078-B8D0-C7096A3A8593}"/>
          </ac:cxnSpMkLst>
        </pc:cxnChg>
      </pc:sldChg>
      <pc:sldChg chg="addSp delSp modSp add delAnim">
        <pc:chgData name="Eric Chitambar" userId="05f873b4-a386-453d-a2e0-769001d3b38e" providerId="ADAL" clId="{C32FCD8D-8A1E-402D-9BF1-B898288B676F}" dt="2020-02-10T14:19:45.283" v="395" actId="1076"/>
        <pc:sldMkLst>
          <pc:docMk/>
          <pc:sldMk cId="1489228298" sldId="297"/>
        </pc:sldMkLst>
        <pc:picChg chg="del mod">
          <ac:chgData name="Eric Chitambar" userId="05f873b4-a386-453d-a2e0-769001d3b38e" providerId="ADAL" clId="{C32FCD8D-8A1E-402D-9BF1-B898288B676F}" dt="2020-02-10T14:19:23.648" v="387" actId="478"/>
          <ac:picMkLst>
            <pc:docMk/>
            <pc:sldMk cId="1489228298" sldId="297"/>
            <ac:picMk id="4" creationId="{9BAF89D6-3C78-4243-8B25-0036892EE2A5}"/>
          </ac:picMkLst>
        </pc:picChg>
        <pc:picChg chg="mod ord">
          <ac:chgData name="Eric Chitambar" userId="05f873b4-a386-453d-a2e0-769001d3b38e" providerId="ADAL" clId="{C32FCD8D-8A1E-402D-9BF1-B898288B676F}" dt="2020-02-10T14:19:45.283" v="395" actId="1076"/>
          <ac:picMkLst>
            <pc:docMk/>
            <pc:sldMk cId="1489228298" sldId="297"/>
            <ac:picMk id="6" creationId="{59C6D768-9F11-4C71-9257-51BA0923FD3B}"/>
          </ac:picMkLst>
        </pc:picChg>
        <pc:picChg chg="del">
          <ac:chgData name="Eric Chitambar" userId="05f873b4-a386-453d-a2e0-769001d3b38e" providerId="ADAL" clId="{C32FCD8D-8A1E-402D-9BF1-B898288B676F}" dt="2020-02-10T14:16:46.579" v="368" actId="478"/>
          <ac:picMkLst>
            <pc:docMk/>
            <pc:sldMk cId="1489228298" sldId="297"/>
            <ac:picMk id="15" creationId="{2D6DF14B-EE58-476E-B8AB-5EBF0B2C34E6}"/>
          </ac:picMkLst>
        </pc:picChg>
        <pc:picChg chg="add del mod">
          <ac:chgData name="Eric Chitambar" userId="05f873b4-a386-453d-a2e0-769001d3b38e" providerId="ADAL" clId="{C32FCD8D-8A1E-402D-9BF1-B898288B676F}" dt="2020-02-10T14:19:43.586" v="394" actId="478"/>
          <ac:picMkLst>
            <pc:docMk/>
            <pc:sldMk cId="1489228298" sldId="297"/>
            <ac:picMk id="16" creationId="{8F8AA949-2766-40A8-A73B-3A6A703F51FE}"/>
          </ac:picMkLst>
        </pc:picChg>
        <pc:picChg chg="del">
          <ac:chgData name="Eric Chitambar" userId="05f873b4-a386-453d-a2e0-769001d3b38e" providerId="ADAL" clId="{C32FCD8D-8A1E-402D-9BF1-B898288B676F}" dt="2020-02-10T14:16:46.579" v="368" actId="478"/>
          <ac:picMkLst>
            <pc:docMk/>
            <pc:sldMk cId="1489228298" sldId="297"/>
            <ac:picMk id="17" creationId="{67A4A60C-A846-4C2C-B592-CB2FE054C5A3}"/>
          </ac:picMkLst>
        </pc:picChg>
        <pc:picChg chg="del">
          <ac:chgData name="Eric Chitambar" userId="05f873b4-a386-453d-a2e0-769001d3b38e" providerId="ADAL" clId="{C32FCD8D-8A1E-402D-9BF1-B898288B676F}" dt="2020-02-10T14:16:46.579" v="368" actId="478"/>
          <ac:picMkLst>
            <pc:docMk/>
            <pc:sldMk cId="1489228298" sldId="297"/>
            <ac:picMk id="22" creationId="{E9EF3CF9-921B-42ED-A2C1-013149951F82}"/>
          </ac:picMkLst>
        </pc:picChg>
        <pc:picChg chg="del">
          <ac:chgData name="Eric Chitambar" userId="05f873b4-a386-453d-a2e0-769001d3b38e" providerId="ADAL" clId="{C32FCD8D-8A1E-402D-9BF1-B898288B676F}" dt="2020-02-10T14:16:46.579" v="368" actId="478"/>
          <ac:picMkLst>
            <pc:docMk/>
            <pc:sldMk cId="1489228298" sldId="297"/>
            <ac:picMk id="27" creationId="{82B3494F-5D4C-4588-871F-FE48F589B4C2}"/>
          </ac:picMkLst>
        </pc:picChg>
        <pc:picChg chg="del">
          <ac:chgData name="Eric Chitambar" userId="05f873b4-a386-453d-a2e0-769001d3b38e" providerId="ADAL" clId="{C32FCD8D-8A1E-402D-9BF1-B898288B676F}" dt="2020-02-10T14:16:46.579" v="368" actId="478"/>
          <ac:picMkLst>
            <pc:docMk/>
            <pc:sldMk cId="1489228298" sldId="297"/>
            <ac:picMk id="30" creationId="{3543AB03-8EC3-46E6-A581-60C26CF683E3}"/>
          </ac:picMkLst>
        </pc:picChg>
        <pc:picChg chg="del">
          <ac:chgData name="Eric Chitambar" userId="05f873b4-a386-453d-a2e0-769001d3b38e" providerId="ADAL" clId="{C32FCD8D-8A1E-402D-9BF1-B898288B676F}" dt="2020-02-10T14:16:46.579" v="368" actId="478"/>
          <ac:picMkLst>
            <pc:docMk/>
            <pc:sldMk cId="1489228298" sldId="297"/>
            <ac:picMk id="33" creationId="{57E8143B-E38B-41EE-9B89-000E3EC54F76}"/>
          </ac:picMkLst>
        </pc:picChg>
        <pc:picChg chg="del">
          <ac:chgData name="Eric Chitambar" userId="05f873b4-a386-453d-a2e0-769001d3b38e" providerId="ADAL" clId="{C32FCD8D-8A1E-402D-9BF1-B898288B676F}" dt="2020-02-10T14:16:46.579" v="368" actId="478"/>
          <ac:picMkLst>
            <pc:docMk/>
            <pc:sldMk cId="1489228298" sldId="297"/>
            <ac:picMk id="35" creationId="{0A117281-C697-497F-9E2E-8DB913F60A27}"/>
          </ac:picMkLst>
        </pc:picChg>
        <pc:cxnChg chg="del">
          <ac:chgData name="Eric Chitambar" userId="05f873b4-a386-453d-a2e0-769001d3b38e" providerId="ADAL" clId="{C32FCD8D-8A1E-402D-9BF1-B898288B676F}" dt="2020-02-10T14:16:46.579" v="368" actId="478"/>
          <ac:cxnSpMkLst>
            <pc:docMk/>
            <pc:sldMk cId="1489228298" sldId="297"/>
            <ac:cxnSpMk id="37" creationId="{9957E202-6AA8-4078-B8D0-C7096A3A8593}"/>
          </ac:cxnSpMkLst>
        </pc:cxnChg>
      </pc:sldChg>
      <pc:sldChg chg="delSp modSp add">
        <pc:chgData name="Eric Chitambar" userId="05f873b4-a386-453d-a2e0-769001d3b38e" providerId="ADAL" clId="{C32FCD8D-8A1E-402D-9BF1-B898288B676F}" dt="2020-02-10T14:22:01.412" v="410" actId="1076"/>
        <pc:sldMkLst>
          <pc:docMk/>
          <pc:sldMk cId="906325945" sldId="298"/>
        </pc:sldMkLst>
        <pc:picChg chg="mod ord">
          <ac:chgData name="Eric Chitambar" userId="05f873b4-a386-453d-a2e0-769001d3b38e" providerId="ADAL" clId="{C32FCD8D-8A1E-402D-9BF1-B898288B676F}" dt="2020-02-10T14:22:01.412" v="410" actId="1076"/>
          <ac:picMkLst>
            <pc:docMk/>
            <pc:sldMk cId="906325945" sldId="298"/>
            <ac:picMk id="4" creationId="{25AC2CF4-C623-467D-B7E6-911E9B1546D8}"/>
          </ac:picMkLst>
        </pc:picChg>
        <pc:picChg chg="del">
          <ac:chgData name="Eric Chitambar" userId="05f873b4-a386-453d-a2e0-769001d3b38e" providerId="ADAL" clId="{C32FCD8D-8A1E-402D-9BF1-B898288B676F}" dt="2020-02-10T14:19:47.663" v="396" actId="478"/>
          <ac:picMkLst>
            <pc:docMk/>
            <pc:sldMk cId="906325945" sldId="298"/>
            <ac:picMk id="6" creationId="{59C6D768-9F11-4C71-9257-51BA0923FD3B}"/>
          </ac:picMkLst>
        </pc:picChg>
        <pc:picChg chg="del mod">
          <ac:chgData name="Eric Chitambar" userId="05f873b4-a386-453d-a2e0-769001d3b38e" providerId="ADAL" clId="{C32FCD8D-8A1E-402D-9BF1-B898288B676F}" dt="2020-02-10T14:21:56.462" v="409" actId="478"/>
          <ac:picMkLst>
            <pc:docMk/>
            <pc:sldMk cId="906325945" sldId="298"/>
            <ac:picMk id="16" creationId="{8F8AA949-2766-40A8-A73B-3A6A703F51FE}"/>
          </ac:picMkLst>
        </pc:picChg>
      </pc:sldChg>
      <pc:sldChg chg="addSp delSp modSp add ord modAnim">
        <pc:chgData name="Eric Chitambar" userId="05f873b4-a386-453d-a2e0-769001d3b38e" providerId="ADAL" clId="{C32FCD8D-8A1E-402D-9BF1-B898288B676F}" dt="2020-02-10T14:31:52.512" v="609"/>
        <pc:sldMkLst>
          <pc:docMk/>
          <pc:sldMk cId="3974000924" sldId="299"/>
        </pc:sldMkLst>
        <pc:spChg chg="mod">
          <ac:chgData name="Eric Chitambar" userId="05f873b4-a386-453d-a2e0-769001d3b38e" providerId="ADAL" clId="{C32FCD8D-8A1E-402D-9BF1-B898288B676F}" dt="2020-02-10T14:22:34.393" v="422" actId="20577"/>
          <ac:spMkLst>
            <pc:docMk/>
            <pc:sldMk cId="3974000924" sldId="299"/>
            <ac:spMk id="2" creationId="{964601ED-1B70-48DE-B38A-068EEED4A7C6}"/>
          </ac:spMkLst>
        </pc:spChg>
        <pc:picChg chg="add del mod">
          <ac:chgData name="Eric Chitambar" userId="05f873b4-a386-453d-a2e0-769001d3b38e" providerId="ADAL" clId="{C32FCD8D-8A1E-402D-9BF1-B898288B676F}" dt="2020-02-10T14:24:07.512" v="436" actId="478"/>
          <ac:picMkLst>
            <pc:docMk/>
            <pc:sldMk cId="3974000924" sldId="299"/>
            <ac:picMk id="4" creationId="{BC9DBDF7-7E17-4D59-B13B-4E7B4840846A}"/>
          </ac:picMkLst>
        </pc:picChg>
        <pc:picChg chg="del mod ord">
          <ac:chgData name="Eric Chitambar" userId="05f873b4-a386-453d-a2e0-769001d3b38e" providerId="ADAL" clId="{C32FCD8D-8A1E-402D-9BF1-B898288B676F}" dt="2020-02-10T14:24:14.774" v="448" actId="478"/>
          <ac:picMkLst>
            <pc:docMk/>
            <pc:sldMk cId="3974000924" sldId="299"/>
            <ac:picMk id="5" creationId="{B0F01DE7-27CB-46DD-A494-815F7FCEF663}"/>
          </ac:picMkLst>
        </pc:picChg>
        <pc:picChg chg="del">
          <ac:chgData name="Eric Chitambar" userId="05f873b4-a386-453d-a2e0-769001d3b38e" providerId="ADAL" clId="{C32FCD8D-8A1E-402D-9BF1-B898288B676F}" dt="2020-02-10T14:22:37.003" v="423" actId="478"/>
          <ac:picMkLst>
            <pc:docMk/>
            <pc:sldMk cId="3974000924" sldId="299"/>
            <ac:picMk id="6" creationId="{59C6D768-9F11-4C71-9257-51BA0923FD3B}"/>
          </ac:picMkLst>
        </pc:picChg>
        <pc:picChg chg="mod ord">
          <ac:chgData name="Eric Chitambar" userId="05f873b4-a386-453d-a2e0-769001d3b38e" providerId="ADAL" clId="{C32FCD8D-8A1E-402D-9BF1-B898288B676F}" dt="2020-02-10T14:24:14.774" v="447" actId="108"/>
          <ac:picMkLst>
            <pc:docMk/>
            <pc:sldMk cId="3974000924" sldId="299"/>
            <ac:picMk id="8" creationId="{2DB13811-1660-41BC-B586-D4E4493885AC}"/>
          </ac:picMkLst>
        </pc:picChg>
        <pc:picChg chg="del mod">
          <ac:chgData name="Eric Chitambar" userId="05f873b4-a386-453d-a2e0-769001d3b38e" providerId="ADAL" clId="{C32FCD8D-8A1E-402D-9BF1-B898288B676F}" dt="2020-02-10T14:25:39.562" v="501" actId="478"/>
          <ac:picMkLst>
            <pc:docMk/>
            <pc:sldMk cId="3974000924" sldId="299"/>
            <ac:picMk id="10" creationId="{158F9FE6-95F3-4230-96C1-B1281C41F26A}"/>
          </ac:picMkLst>
        </pc:picChg>
        <pc:picChg chg="mod ord">
          <ac:chgData name="Eric Chitambar" userId="05f873b4-a386-453d-a2e0-769001d3b38e" providerId="ADAL" clId="{C32FCD8D-8A1E-402D-9BF1-B898288B676F}" dt="2020-02-10T14:25:39.562" v="500" actId="108"/>
          <ac:picMkLst>
            <pc:docMk/>
            <pc:sldMk cId="3974000924" sldId="299"/>
            <ac:picMk id="12" creationId="{8BC6250C-8C25-41BE-9222-5AD077209140}"/>
          </ac:picMkLst>
        </pc:picChg>
        <pc:picChg chg="add del mod">
          <ac:chgData name="Eric Chitambar" userId="05f873b4-a386-453d-a2e0-769001d3b38e" providerId="ADAL" clId="{C32FCD8D-8A1E-402D-9BF1-B898288B676F}" dt="2020-02-10T14:26:33.212" v="516" actId="478"/>
          <ac:picMkLst>
            <pc:docMk/>
            <pc:sldMk cId="3974000924" sldId="299"/>
            <ac:picMk id="13" creationId="{3F0A1770-F7B3-405C-B27D-40679A08F714}"/>
          </ac:picMkLst>
        </pc:picChg>
        <pc:picChg chg="mod ord">
          <ac:chgData name="Eric Chitambar" userId="05f873b4-a386-453d-a2e0-769001d3b38e" providerId="ADAL" clId="{C32FCD8D-8A1E-402D-9BF1-B898288B676F}" dt="2020-02-10T14:26:33.212" v="515" actId="108"/>
          <ac:picMkLst>
            <pc:docMk/>
            <pc:sldMk cId="3974000924" sldId="299"/>
            <ac:picMk id="15" creationId="{C891092B-E5F6-4DA7-A427-E3E9550EA771}"/>
          </ac:picMkLst>
        </pc:picChg>
        <pc:picChg chg="del mod">
          <ac:chgData name="Eric Chitambar" userId="05f873b4-a386-453d-a2e0-769001d3b38e" providerId="ADAL" clId="{C32FCD8D-8A1E-402D-9BF1-B898288B676F}" dt="2020-02-10T14:27:22.822" v="535" actId="478"/>
          <ac:picMkLst>
            <pc:docMk/>
            <pc:sldMk cId="3974000924" sldId="299"/>
            <ac:picMk id="17" creationId="{0073F565-CA9F-41B3-8ABB-D13EF03C9881}"/>
          </ac:picMkLst>
        </pc:picChg>
        <pc:picChg chg="mod ord">
          <ac:chgData name="Eric Chitambar" userId="05f873b4-a386-453d-a2e0-769001d3b38e" providerId="ADAL" clId="{C32FCD8D-8A1E-402D-9BF1-B898288B676F}" dt="2020-02-10T14:27:25.253" v="536" actId="1076"/>
          <ac:picMkLst>
            <pc:docMk/>
            <pc:sldMk cId="3974000924" sldId="299"/>
            <ac:picMk id="19" creationId="{4A93D985-5C02-42BB-A74A-94D3D854003A}"/>
          </ac:picMkLst>
        </pc:picChg>
        <pc:picChg chg="mod">
          <ac:chgData name="Eric Chitambar" userId="05f873b4-a386-453d-a2e0-769001d3b38e" providerId="ADAL" clId="{C32FCD8D-8A1E-402D-9BF1-B898288B676F}" dt="2020-02-10T14:29:33.692" v="552" actId="1076"/>
          <ac:picMkLst>
            <pc:docMk/>
            <pc:sldMk cId="3974000924" sldId="299"/>
            <ac:picMk id="21" creationId="{61D0D501-1654-4EFE-807B-366F67A64A0F}"/>
          </ac:picMkLst>
        </pc:picChg>
        <pc:picChg chg="mod">
          <ac:chgData name="Eric Chitambar" userId="05f873b4-a386-453d-a2e0-769001d3b38e" providerId="ADAL" clId="{C32FCD8D-8A1E-402D-9BF1-B898288B676F}" dt="2020-02-10T14:29:33.692" v="552" actId="1076"/>
          <ac:picMkLst>
            <pc:docMk/>
            <pc:sldMk cId="3974000924" sldId="299"/>
            <ac:picMk id="23" creationId="{DD2DF801-309E-4B4C-A8D4-8DCA85175A23}"/>
          </ac:picMkLst>
        </pc:picChg>
        <pc:picChg chg="del mod">
          <ac:chgData name="Eric Chitambar" userId="05f873b4-a386-453d-a2e0-769001d3b38e" providerId="ADAL" clId="{C32FCD8D-8A1E-402D-9BF1-B898288B676F}" dt="2020-02-10T14:30:11.425" v="569" actId="478"/>
          <ac:picMkLst>
            <pc:docMk/>
            <pc:sldMk cId="3974000924" sldId="299"/>
            <ac:picMk id="25" creationId="{338175BB-D3B2-4491-AF46-38BADD2DD400}"/>
          </ac:picMkLst>
        </pc:picChg>
        <pc:picChg chg="mod ord">
          <ac:chgData name="Eric Chitambar" userId="05f873b4-a386-453d-a2e0-769001d3b38e" providerId="ADAL" clId="{C32FCD8D-8A1E-402D-9BF1-B898288B676F}" dt="2020-02-10T14:30:14.912" v="570" actId="1076"/>
          <ac:picMkLst>
            <pc:docMk/>
            <pc:sldMk cId="3974000924" sldId="299"/>
            <ac:picMk id="27" creationId="{3A3D9016-A02D-4CEE-B150-66B7DD06676A}"/>
          </ac:picMkLst>
        </pc:picChg>
        <pc:picChg chg="del mod">
          <ac:chgData name="Eric Chitambar" userId="05f873b4-a386-453d-a2e0-769001d3b38e" providerId="ADAL" clId="{C32FCD8D-8A1E-402D-9BF1-B898288B676F}" dt="2020-02-10T14:31:36.302" v="593" actId="478"/>
          <ac:picMkLst>
            <pc:docMk/>
            <pc:sldMk cId="3974000924" sldId="299"/>
            <ac:picMk id="31" creationId="{A27DD8DE-BAD7-43B4-AD92-5377E360CE3C}"/>
          </ac:picMkLst>
        </pc:picChg>
        <pc:picChg chg="del mod ord">
          <ac:chgData name="Eric Chitambar" userId="05f873b4-a386-453d-a2e0-769001d3b38e" providerId="ADAL" clId="{C32FCD8D-8A1E-402D-9BF1-B898288B676F}" dt="2020-02-10T14:31:42.102" v="605" actId="478"/>
          <ac:picMkLst>
            <pc:docMk/>
            <pc:sldMk cId="3974000924" sldId="299"/>
            <ac:picMk id="33" creationId="{AC594C2C-3013-4BC9-BA2D-474310B9F4DE}"/>
          </ac:picMkLst>
        </pc:picChg>
        <pc:picChg chg="mod ord">
          <ac:chgData name="Eric Chitambar" userId="05f873b4-a386-453d-a2e0-769001d3b38e" providerId="ADAL" clId="{C32FCD8D-8A1E-402D-9BF1-B898288B676F}" dt="2020-02-10T14:31:42.102" v="604" actId="108"/>
          <ac:picMkLst>
            <pc:docMk/>
            <pc:sldMk cId="3974000924" sldId="299"/>
            <ac:picMk id="35" creationId="{DF277607-CD45-422C-AA1C-71FF6EA9A245}"/>
          </ac:picMkLst>
        </pc:picChg>
        <pc:cxnChg chg="add mod">
          <ac:chgData name="Eric Chitambar" userId="05f873b4-a386-453d-a2e0-769001d3b38e" providerId="ADAL" clId="{C32FCD8D-8A1E-402D-9BF1-B898288B676F}" dt="2020-02-10T14:30:24.422" v="572" actId="208"/>
          <ac:cxnSpMkLst>
            <pc:docMk/>
            <pc:sldMk cId="3974000924" sldId="299"/>
            <ac:cxnSpMk id="29" creationId="{A1E5B794-EE73-4526-A06F-806A519AFD3A}"/>
          </ac:cxnSpMkLst>
        </pc:cxnChg>
      </pc:sldChg>
    </pc:docChg>
  </pc:docChgLst>
  <pc:docChgLst>
    <pc:chgData name="Chitambar, Eric" userId="05f873b4-a386-453d-a2e0-769001d3b38e" providerId="ADAL" clId="{AF7A24E4-3B17-42A9-87F9-560AB4488722}"/>
    <pc:docChg chg="custSel addSld delSld modSld sldOrd">
      <pc:chgData name="Chitambar, Eric" userId="05f873b4-a386-453d-a2e0-769001d3b38e" providerId="ADAL" clId="{AF7A24E4-3B17-42A9-87F9-560AB4488722}" dt="2023-09-13T02:44:37.679" v="1059"/>
      <pc:docMkLst>
        <pc:docMk/>
      </pc:docMkLst>
      <pc:sldChg chg="modSp mod">
        <pc:chgData name="Chitambar, Eric" userId="05f873b4-a386-453d-a2e0-769001d3b38e" providerId="ADAL" clId="{AF7A24E4-3B17-42A9-87F9-560AB4488722}" dt="2023-09-11T03:52:13.901" v="8" actId="20577"/>
        <pc:sldMkLst>
          <pc:docMk/>
          <pc:sldMk cId="1225244473" sldId="256"/>
        </pc:sldMkLst>
        <pc:spChg chg="mod">
          <ac:chgData name="Chitambar, Eric" userId="05f873b4-a386-453d-a2e0-769001d3b38e" providerId="ADAL" clId="{AF7A24E4-3B17-42A9-87F9-560AB4488722}" dt="2023-09-11T03:52:13.901" v="8" actId="20577"/>
          <ac:spMkLst>
            <pc:docMk/>
            <pc:sldMk cId="1225244473" sldId="256"/>
            <ac:spMk id="3" creationId="{3B7D7DDA-1CF7-4CDC-BCBF-9E9EEF86B37B}"/>
          </ac:spMkLst>
        </pc:spChg>
        <pc:spChg chg="mod">
          <ac:chgData name="Chitambar, Eric" userId="05f873b4-a386-453d-a2e0-769001d3b38e" providerId="ADAL" clId="{AF7A24E4-3B17-42A9-87F9-560AB4488722}" dt="2023-09-11T03:52:10.791" v="4" actId="20577"/>
          <ac:spMkLst>
            <pc:docMk/>
            <pc:sldMk cId="1225244473" sldId="256"/>
            <ac:spMk id="4" creationId="{0FC1A6A7-72FD-4485-B610-DDC422995864}"/>
          </ac:spMkLst>
        </pc:spChg>
      </pc:sldChg>
      <pc:sldChg chg="del">
        <pc:chgData name="Chitambar, Eric" userId="05f873b4-a386-453d-a2e0-769001d3b38e" providerId="ADAL" clId="{AF7A24E4-3B17-42A9-87F9-560AB4488722}" dt="2023-09-11T03:52:52.715" v="10" actId="47"/>
        <pc:sldMkLst>
          <pc:docMk/>
          <pc:sldMk cId="3974000924" sldId="299"/>
        </pc:sldMkLst>
      </pc:sldChg>
      <pc:sldChg chg="addSp delSp modSp add mod ord modAnim">
        <pc:chgData name="Chitambar, Eric" userId="05f873b4-a386-453d-a2e0-769001d3b38e" providerId="ADAL" clId="{AF7A24E4-3B17-42A9-87F9-560AB4488722}" dt="2023-09-13T02:40:32.387" v="1039"/>
        <pc:sldMkLst>
          <pc:docMk/>
          <pc:sldMk cId="3178565376" sldId="300"/>
        </pc:sldMkLst>
        <pc:grpChg chg="mod">
          <ac:chgData name="Chitambar, Eric" userId="05f873b4-a386-453d-a2e0-769001d3b38e" providerId="ADAL" clId="{AF7A24E4-3B17-42A9-87F9-560AB4488722}" dt="2023-09-11T15:52:37.381" v="1001"/>
          <ac:grpSpMkLst>
            <pc:docMk/>
            <pc:sldMk cId="3178565376" sldId="300"/>
            <ac:grpSpMk id="41" creationId="{9574DFF7-C1A7-64EC-3638-B1E92396412B}"/>
          </ac:grpSpMkLst>
        </pc:grpChg>
        <pc:grpChg chg="mod">
          <ac:chgData name="Chitambar, Eric" userId="05f873b4-a386-453d-a2e0-769001d3b38e" providerId="ADAL" clId="{AF7A24E4-3B17-42A9-87F9-560AB4488722}" dt="2023-09-11T15:52:37.381" v="1001"/>
          <ac:grpSpMkLst>
            <pc:docMk/>
            <pc:sldMk cId="3178565376" sldId="300"/>
            <ac:grpSpMk id="42" creationId="{690CEFE1-7F58-6329-296D-3ECA5C163439}"/>
          </ac:grpSpMkLst>
        </pc:grpChg>
        <pc:grpChg chg="mod">
          <ac:chgData name="Chitambar, Eric" userId="05f873b4-a386-453d-a2e0-769001d3b38e" providerId="ADAL" clId="{AF7A24E4-3B17-42A9-87F9-560AB4488722}" dt="2023-09-11T15:52:37.381" v="1001"/>
          <ac:grpSpMkLst>
            <pc:docMk/>
            <pc:sldMk cId="3178565376" sldId="300"/>
            <ac:grpSpMk id="43" creationId="{2AA32E19-07F8-5988-5E9F-3791DBC675F2}"/>
          </ac:grpSpMkLst>
        </pc:grpChg>
        <pc:grpChg chg="mod">
          <ac:chgData name="Chitambar, Eric" userId="05f873b4-a386-453d-a2e0-769001d3b38e" providerId="ADAL" clId="{AF7A24E4-3B17-42A9-87F9-560AB4488722}" dt="2023-09-11T15:52:37.381" v="1001"/>
          <ac:grpSpMkLst>
            <pc:docMk/>
            <pc:sldMk cId="3178565376" sldId="300"/>
            <ac:grpSpMk id="44" creationId="{9561496E-37F3-3664-F180-F09016605CD0}"/>
          </ac:grpSpMkLst>
        </pc:grpChg>
        <pc:inkChg chg="add mod">
          <ac:chgData name="Chitambar, Eric" userId="05f873b4-a386-453d-a2e0-769001d3b38e" providerId="ADAL" clId="{AF7A24E4-3B17-42A9-87F9-560AB4488722}" dt="2023-09-11T15:52:37.381" v="1001"/>
          <ac:inkMkLst>
            <pc:docMk/>
            <pc:sldMk cId="3178565376" sldId="300"/>
            <ac:inkMk id="4" creationId="{1D51CA09-3045-03F4-A401-666EC51634C8}"/>
          </ac:inkMkLst>
        </pc:inkChg>
        <pc:inkChg chg="del">
          <ac:chgData name="Chitambar, Eric" userId="05f873b4-a386-453d-a2e0-769001d3b38e" providerId="ADAL" clId="{AF7A24E4-3B17-42A9-87F9-560AB4488722}" dt="2023-09-11T03:52:55.939" v="11" actId="478"/>
          <ac:inkMkLst>
            <pc:docMk/>
            <pc:sldMk cId="3178565376" sldId="300"/>
            <ac:inkMk id="4" creationId="{519EDA89-FB08-1B4B-C318-99A4315ADCEA}"/>
          </ac:inkMkLst>
        </pc:inkChg>
        <pc:inkChg chg="add mod">
          <ac:chgData name="Chitambar, Eric" userId="05f873b4-a386-453d-a2e0-769001d3b38e" providerId="ADAL" clId="{AF7A24E4-3B17-42A9-87F9-560AB4488722}" dt="2023-09-11T15:52:37.381" v="1001"/>
          <ac:inkMkLst>
            <pc:docMk/>
            <pc:sldMk cId="3178565376" sldId="300"/>
            <ac:inkMk id="7" creationId="{6BD6FD0A-62A2-2EF2-2652-4EB719B0F25E}"/>
          </ac:inkMkLst>
        </pc:inkChg>
        <pc:inkChg chg="add mod">
          <ac:chgData name="Chitambar, Eric" userId="05f873b4-a386-453d-a2e0-769001d3b38e" providerId="ADAL" clId="{AF7A24E4-3B17-42A9-87F9-560AB4488722}" dt="2023-09-11T15:52:37.381" v="1001"/>
          <ac:inkMkLst>
            <pc:docMk/>
            <pc:sldMk cId="3178565376" sldId="300"/>
            <ac:inkMk id="8" creationId="{D16BF2C4-9B82-F16F-E8E8-907D12D4E96C}"/>
          </ac:inkMkLst>
        </pc:inkChg>
        <pc:inkChg chg="add mod">
          <ac:chgData name="Chitambar, Eric" userId="05f873b4-a386-453d-a2e0-769001d3b38e" providerId="ADAL" clId="{AF7A24E4-3B17-42A9-87F9-560AB4488722}" dt="2023-09-11T15:52:37.381" v="1001"/>
          <ac:inkMkLst>
            <pc:docMk/>
            <pc:sldMk cId="3178565376" sldId="300"/>
            <ac:inkMk id="9" creationId="{12527D4A-107C-8338-77EB-8B816081E66A}"/>
          </ac:inkMkLst>
        </pc:inkChg>
        <pc:inkChg chg="add mod">
          <ac:chgData name="Chitambar, Eric" userId="05f873b4-a386-453d-a2e0-769001d3b38e" providerId="ADAL" clId="{AF7A24E4-3B17-42A9-87F9-560AB4488722}" dt="2023-09-11T15:52:37.381" v="1001"/>
          <ac:inkMkLst>
            <pc:docMk/>
            <pc:sldMk cId="3178565376" sldId="300"/>
            <ac:inkMk id="10" creationId="{87A9916A-1176-E7C0-E5D4-C683F1466D14}"/>
          </ac:inkMkLst>
        </pc:inkChg>
        <pc:inkChg chg="add mod">
          <ac:chgData name="Chitambar, Eric" userId="05f873b4-a386-453d-a2e0-769001d3b38e" providerId="ADAL" clId="{AF7A24E4-3B17-42A9-87F9-560AB4488722}" dt="2023-09-11T15:52:37.381" v="1001"/>
          <ac:inkMkLst>
            <pc:docMk/>
            <pc:sldMk cId="3178565376" sldId="300"/>
            <ac:inkMk id="11" creationId="{42BCBCF8-06AD-0246-45D7-C1D7ACD8ECA3}"/>
          </ac:inkMkLst>
        </pc:inkChg>
        <pc:inkChg chg="add mod">
          <ac:chgData name="Chitambar, Eric" userId="05f873b4-a386-453d-a2e0-769001d3b38e" providerId="ADAL" clId="{AF7A24E4-3B17-42A9-87F9-560AB4488722}" dt="2023-09-11T15:52:37.381" v="1001"/>
          <ac:inkMkLst>
            <pc:docMk/>
            <pc:sldMk cId="3178565376" sldId="300"/>
            <ac:inkMk id="12" creationId="{8B301572-16BF-0433-D421-A7A2C813801E}"/>
          </ac:inkMkLst>
        </pc:inkChg>
        <pc:inkChg chg="add mod">
          <ac:chgData name="Chitambar, Eric" userId="05f873b4-a386-453d-a2e0-769001d3b38e" providerId="ADAL" clId="{AF7A24E4-3B17-42A9-87F9-560AB4488722}" dt="2023-09-11T15:52:37.381" v="1001"/>
          <ac:inkMkLst>
            <pc:docMk/>
            <pc:sldMk cId="3178565376" sldId="300"/>
            <ac:inkMk id="13" creationId="{76E85CAA-529D-7930-1ABF-A2F243BB10E3}"/>
          </ac:inkMkLst>
        </pc:inkChg>
        <pc:inkChg chg="add mod">
          <ac:chgData name="Chitambar, Eric" userId="05f873b4-a386-453d-a2e0-769001d3b38e" providerId="ADAL" clId="{AF7A24E4-3B17-42A9-87F9-560AB4488722}" dt="2023-09-11T15:52:37.381" v="1001"/>
          <ac:inkMkLst>
            <pc:docMk/>
            <pc:sldMk cId="3178565376" sldId="300"/>
            <ac:inkMk id="15" creationId="{23B37605-45C8-16FF-22DA-ACFC2A9506BE}"/>
          </ac:inkMkLst>
        </pc:inkChg>
        <pc:inkChg chg="add mod">
          <ac:chgData name="Chitambar, Eric" userId="05f873b4-a386-453d-a2e0-769001d3b38e" providerId="ADAL" clId="{AF7A24E4-3B17-42A9-87F9-560AB4488722}" dt="2023-09-11T15:52:37.381" v="1001"/>
          <ac:inkMkLst>
            <pc:docMk/>
            <pc:sldMk cId="3178565376" sldId="300"/>
            <ac:inkMk id="16" creationId="{AC193F3B-C8FB-F921-B673-B96702208067}"/>
          </ac:inkMkLst>
        </pc:inkChg>
        <pc:inkChg chg="add mod">
          <ac:chgData name="Chitambar, Eric" userId="05f873b4-a386-453d-a2e0-769001d3b38e" providerId="ADAL" clId="{AF7A24E4-3B17-42A9-87F9-560AB4488722}" dt="2023-09-11T15:52:37.381" v="1001"/>
          <ac:inkMkLst>
            <pc:docMk/>
            <pc:sldMk cId="3178565376" sldId="300"/>
            <ac:inkMk id="18" creationId="{5EDA0442-52CD-CE96-F978-C2A4DD150CDA}"/>
          </ac:inkMkLst>
        </pc:inkChg>
        <pc:inkChg chg="add mod">
          <ac:chgData name="Chitambar, Eric" userId="05f873b4-a386-453d-a2e0-769001d3b38e" providerId="ADAL" clId="{AF7A24E4-3B17-42A9-87F9-560AB4488722}" dt="2023-09-11T15:52:37.381" v="1001"/>
          <ac:inkMkLst>
            <pc:docMk/>
            <pc:sldMk cId="3178565376" sldId="300"/>
            <ac:inkMk id="19" creationId="{7C0810FA-2248-2E6A-8664-A59ED337B191}"/>
          </ac:inkMkLst>
        </pc:inkChg>
        <pc:inkChg chg="add mod">
          <ac:chgData name="Chitambar, Eric" userId="05f873b4-a386-453d-a2e0-769001d3b38e" providerId="ADAL" clId="{AF7A24E4-3B17-42A9-87F9-560AB4488722}" dt="2023-09-11T15:52:37.381" v="1001"/>
          <ac:inkMkLst>
            <pc:docMk/>
            <pc:sldMk cId="3178565376" sldId="300"/>
            <ac:inkMk id="22" creationId="{5B229999-4866-1364-6A94-D0217E544180}"/>
          </ac:inkMkLst>
        </pc:inkChg>
        <pc:inkChg chg="add mod">
          <ac:chgData name="Chitambar, Eric" userId="05f873b4-a386-453d-a2e0-769001d3b38e" providerId="ADAL" clId="{AF7A24E4-3B17-42A9-87F9-560AB4488722}" dt="2023-09-11T15:52:37.381" v="1001"/>
          <ac:inkMkLst>
            <pc:docMk/>
            <pc:sldMk cId="3178565376" sldId="300"/>
            <ac:inkMk id="25" creationId="{2A3F2C5C-40FE-1FA4-4087-FA6599CF7641}"/>
          </ac:inkMkLst>
        </pc:inkChg>
        <pc:inkChg chg="add mod">
          <ac:chgData name="Chitambar, Eric" userId="05f873b4-a386-453d-a2e0-769001d3b38e" providerId="ADAL" clId="{AF7A24E4-3B17-42A9-87F9-560AB4488722}" dt="2023-09-11T15:52:37.381" v="1001"/>
          <ac:inkMkLst>
            <pc:docMk/>
            <pc:sldMk cId="3178565376" sldId="300"/>
            <ac:inkMk id="28" creationId="{7B205BA9-CA25-0AD0-EA6F-03BD8D55B00C}"/>
          </ac:inkMkLst>
        </pc:inkChg>
        <pc:inkChg chg="add mod">
          <ac:chgData name="Chitambar, Eric" userId="05f873b4-a386-453d-a2e0-769001d3b38e" providerId="ADAL" clId="{AF7A24E4-3B17-42A9-87F9-560AB4488722}" dt="2023-09-11T15:52:37.381" v="1001"/>
          <ac:inkMkLst>
            <pc:docMk/>
            <pc:sldMk cId="3178565376" sldId="300"/>
            <ac:inkMk id="30" creationId="{531E6ED2-E937-1158-4DB1-F6D1F9AE7D11}"/>
          </ac:inkMkLst>
        </pc:inkChg>
        <pc:inkChg chg="add mod">
          <ac:chgData name="Chitambar, Eric" userId="05f873b4-a386-453d-a2e0-769001d3b38e" providerId="ADAL" clId="{AF7A24E4-3B17-42A9-87F9-560AB4488722}" dt="2023-09-11T15:52:37.381" v="1001"/>
          <ac:inkMkLst>
            <pc:docMk/>
            <pc:sldMk cId="3178565376" sldId="300"/>
            <ac:inkMk id="31" creationId="{C00307AF-1D82-E3F4-4DDC-256D7F4299ED}"/>
          </ac:inkMkLst>
        </pc:inkChg>
        <pc:inkChg chg="add mod">
          <ac:chgData name="Chitambar, Eric" userId="05f873b4-a386-453d-a2e0-769001d3b38e" providerId="ADAL" clId="{AF7A24E4-3B17-42A9-87F9-560AB4488722}" dt="2023-09-11T15:52:37.381" v="1001"/>
          <ac:inkMkLst>
            <pc:docMk/>
            <pc:sldMk cId="3178565376" sldId="300"/>
            <ac:inkMk id="32" creationId="{F9A6C88D-5DD2-F148-1A4F-DD909EF3DF82}"/>
          </ac:inkMkLst>
        </pc:inkChg>
        <pc:inkChg chg="add mod">
          <ac:chgData name="Chitambar, Eric" userId="05f873b4-a386-453d-a2e0-769001d3b38e" providerId="ADAL" clId="{AF7A24E4-3B17-42A9-87F9-560AB4488722}" dt="2023-09-11T15:52:37.381" v="1001"/>
          <ac:inkMkLst>
            <pc:docMk/>
            <pc:sldMk cId="3178565376" sldId="300"/>
            <ac:inkMk id="33" creationId="{F8F37D1E-DDF1-9CEC-09C7-2FC521DBDC24}"/>
          </ac:inkMkLst>
        </pc:inkChg>
        <pc:inkChg chg="add mod">
          <ac:chgData name="Chitambar, Eric" userId="05f873b4-a386-453d-a2e0-769001d3b38e" providerId="ADAL" clId="{AF7A24E4-3B17-42A9-87F9-560AB4488722}" dt="2023-09-11T15:52:37.381" v="1001"/>
          <ac:inkMkLst>
            <pc:docMk/>
            <pc:sldMk cId="3178565376" sldId="300"/>
            <ac:inkMk id="34" creationId="{06977770-A2B9-81F6-896A-0F387459949B}"/>
          </ac:inkMkLst>
        </pc:inkChg>
        <pc:inkChg chg="add mod">
          <ac:chgData name="Chitambar, Eric" userId="05f873b4-a386-453d-a2e0-769001d3b38e" providerId="ADAL" clId="{AF7A24E4-3B17-42A9-87F9-560AB4488722}" dt="2023-09-11T15:52:37.381" v="1001"/>
          <ac:inkMkLst>
            <pc:docMk/>
            <pc:sldMk cId="3178565376" sldId="300"/>
            <ac:inkMk id="35" creationId="{FCF3D579-CD28-3D3A-1F8C-D11A4BBE5D96}"/>
          </ac:inkMkLst>
        </pc:inkChg>
        <pc:inkChg chg="add mod">
          <ac:chgData name="Chitambar, Eric" userId="05f873b4-a386-453d-a2e0-769001d3b38e" providerId="ADAL" clId="{AF7A24E4-3B17-42A9-87F9-560AB4488722}" dt="2023-09-11T15:52:37.381" v="1001"/>
          <ac:inkMkLst>
            <pc:docMk/>
            <pc:sldMk cId="3178565376" sldId="300"/>
            <ac:inkMk id="36" creationId="{79DD03A4-3AD7-FC1B-30E1-ECFE991FE640}"/>
          </ac:inkMkLst>
        </pc:inkChg>
        <pc:inkChg chg="add mod">
          <ac:chgData name="Chitambar, Eric" userId="05f873b4-a386-453d-a2e0-769001d3b38e" providerId="ADAL" clId="{AF7A24E4-3B17-42A9-87F9-560AB4488722}" dt="2023-09-11T15:52:37.381" v="1001"/>
          <ac:inkMkLst>
            <pc:docMk/>
            <pc:sldMk cId="3178565376" sldId="300"/>
            <ac:inkMk id="37" creationId="{6C82371B-E946-F55E-79BA-D229BF26777A}"/>
          </ac:inkMkLst>
        </pc:inkChg>
        <pc:inkChg chg="add mod">
          <ac:chgData name="Chitambar, Eric" userId="05f873b4-a386-453d-a2e0-769001d3b38e" providerId="ADAL" clId="{AF7A24E4-3B17-42A9-87F9-560AB4488722}" dt="2023-09-11T15:52:37.381" v="1001"/>
          <ac:inkMkLst>
            <pc:docMk/>
            <pc:sldMk cId="3178565376" sldId="300"/>
            <ac:inkMk id="38" creationId="{30075FE3-498D-2C8D-BF52-1B2357D1C45C}"/>
          </ac:inkMkLst>
        </pc:inkChg>
        <pc:inkChg chg="add mod">
          <ac:chgData name="Chitambar, Eric" userId="05f873b4-a386-453d-a2e0-769001d3b38e" providerId="ADAL" clId="{AF7A24E4-3B17-42A9-87F9-560AB4488722}" dt="2023-09-11T15:52:37.381" v="1001"/>
          <ac:inkMkLst>
            <pc:docMk/>
            <pc:sldMk cId="3178565376" sldId="300"/>
            <ac:inkMk id="39" creationId="{DE0FBD20-EC61-03F0-EF99-A34BEEC32747}"/>
          </ac:inkMkLst>
        </pc:inkChg>
        <pc:inkChg chg="add mod">
          <ac:chgData name="Chitambar, Eric" userId="05f873b4-a386-453d-a2e0-769001d3b38e" providerId="ADAL" clId="{AF7A24E4-3B17-42A9-87F9-560AB4488722}" dt="2023-09-11T15:52:37.381" v="1001"/>
          <ac:inkMkLst>
            <pc:docMk/>
            <pc:sldMk cId="3178565376" sldId="300"/>
            <ac:inkMk id="40" creationId="{A3EDDA26-0A64-0CEB-CFDF-8BCFF7789F23}"/>
          </ac:inkMkLst>
        </pc:inkChg>
      </pc:sldChg>
      <pc:sldChg chg="add ord">
        <pc:chgData name="Chitambar, Eric" userId="05f873b4-a386-453d-a2e0-769001d3b38e" providerId="ADAL" clId="{AF7A24E4-3B17-42A9-87F9-560AB4488722}" dt="2023-09-13T02:40:14.271" v="1038"/>
        <pc:sldMkLst>
          <pc:docMk/>
          <pc:sldMk cId="3116611456" sldId="302"/>
        </pc:sldMkLst>
      </pc:sldChg>
      <pc:sldChg chg="addSp delSp modSp mod ord modAnim">
        <pc:chgData name="Chitambar, Eric" userId="05f873b4-a386-453d-a2e0-769001d3b38e" providerId="ADAL" clId="{AF7A24E4-3B17-42A9-87F9-560AB4488722}" dt="2023-09-13T02:39:58.144" v="1035"/>
        <pc:sldMkLst>
          <pc:docMk/>
          <pc:sldMk cId="387403628" sldId="303"/>
        </pc:sldMkLst>
        <pc:spChg chg="mod">
          <ac:chgData name="Chitambar, Eric" userId="05f873b4-a386-453d-a2e0-769001d3b38e" providerId="ADAL" clId="{AF7A24E4-3B17-42A9-87F9-560AB4488722}" dt="2023-09-13T01:58:07.719" v="1030" actId="1076"/>
          <ac:spMkLst>
            <pc:docMk/>
            <pc:sldMk cId="387403628" sldId="303"/>
            <ac:spMk id="2" creationId="{964601ED-1B70-48DE-B38A-068EEED4A7C6}"/>
          </ac:spMkLst>
        </pc:spChg>
        <pc:picChg chg="add mod">
          <ac:chgData name="Chitambar, Eric" userId="05f873b4-a386-453d-a2e0-769001d3b38e" providerId="ADAL" clId="{AF7A24E4-3B17-42A9-87F9-560AB4488722}" dt="2023-09-11T04:29:08.432" v="509"/>
          <ac:picMkLst>
            <pc:docMk/>
            <pc:sldMk cId="387403628" sldId="303"/>
            <ac:picMk id="3" creationId="{EDE6E959-6D9C-B071-434E-32DB4BB18F1A}"/>
          </ac:picMkLst>
        </pc:picChg>
        <pc:picChg chg="del mod">
          <ac:chgData name="Chitambar, Eric" userId="05f873b4-a386-453d-a2e0-769001d3b38e" providerId="ADAL" clId="{AF7A24E4-3B17-42A9-87F9-560AB4488722}" dt="2023-09-11T04:29:12.306" v="511" actId="478"/>
          <ac:picMkLst>
            <pc:docMk/>
            <pc:sldMk cId="387403628" sldId="303"/>
            <ac:picMk id="6" creationId="{B671A620-C6BE-4410-A3CC-1D14BE75CDE6}"/>
          </ac:picMkLst>
        </pc:picChg>
        <pc:inkChg chg="add">
          <ac:chgData name="Chitambar, Eric" userId="05f873b4-a386-453d-a2e0-769001d3b38e" providerId="ADAL" clId="{AF7A24E4-3B17-42A9-87F9-560AB4488722}" dt="2023-09-11T15:45:12.155" v="971"/>
          <ac:inkMkLst>
            <pc:docMk/>
            <pc:sldMk cId="387403628" sldId="303"/>
            <ac:inkMk id="4" creationId="{EBBE79C6-70D9-319E-7D47-80B28A06E3CF}"/>
          </ac:inkMkLst>
        </pc:inkChg>
      </pc:sldChg>
      <pc:sldChg chg="delSp modSp mod">
        <pc:chgData name="Chitambar, Eric" userId="05f873b4-a386-453d-a2e0-769001d3b38e" providerId="ADAL" clId="{AF7A24E4-3B17-42A9-87F9-560AB4488722}" dt="2023-09-11T04:37:01.595" v="757" actId="962"/>
        <pc:sldMkLst>
          <pc:docMk/>
          <pc:sldMk cId="1719497110" sldId="304"/>
        </pc:sldMkLst>
        <pc:picChg chg="mod ord replST">
          <ac:chgData name="Chitambar, Eric" userId="05f873b4-a386-453d-a2e0-769001d3b38e" providerId="ADAL" clId="{AF7A24E4-3B17-42A9-87F9-560AB4488722}" dt="2023-09-11T04:36:07.380" v="545" actId="962"/>
          <ac:picMkLst>
            <pc:docMk/>
            <pc:sldMk cId="1719497110" sldId="304"/>
            <ac:picMk id="4" creationId="{03919D04-928E-9ACC-9F7B-E835436B05FD}"/>
          </ac:picMkLst>
        </pc:picChg>
        <pc:picChg chg="mod ord replST">
          <ac:chgData name="Chitambar, Eric" userId="05f873b4-a386-453d-a2e0-769001d3b38e" providerId="ADAL" clId="{AF7A24E4-3B17-42A9-87F9-560AB4488722}" dt="2023-09-11T04:36:17.350" v="578" actId="962"/>
          <ac:picMkLst>
            <pc:docMk/>
            <pc:sldMk cId="1719497110" sldId="304"/>
            <ac:picMk id="6" creationId="{2BAF44D3-1B33-EC70-35F2-8953FD550105}"/>
          </ac:picMkLst>
        </pc:picChg>
        <pc:picChg chg="mod ord replST">
          <ac:chgData name="Chitambar, Eric" userId="05f873b4-a386-453d-a2e0-769001d3b38e" providerId="ADAL" clId="{AF7A24E4-3B17-42A9-87F9-560AB4488722}" dt="2023-09-11T04:36:24.675" v="609" actId="962"/>
          <ac:picMkLst>
            <pc:docMk/>
            <pc:sldMk cId="1719497110" sldId="304"/>
            <ac:picMk id="8" creationId="{46186196-3727-4873-F4BD-5647D7C2D7A7}"/>
          </ac:picMkLst>
        </pc:picChg>
        <pc:picChg chg="del">
          <ac:chgData name="Chitambar, Eric" userId="05f873b4-a386-453d-a2e0-769001d3b38e" providerId="ADAL" clId="{AF7A24E4-3B17-42A9-87F9-560AB4488722}" dt="2023-09-11T04:36:07.380" v="543" actId="478"/>
          <ac:picMkLst>
            <pc:docMk/>
            <pc:sldMk cId="1719497110" sldId="304"/>
            <ac:picMk id="9" creationId="{11DE817D-B1BC-4611-A627-FCD4C691284B}"/>
          </ac:picMkLst>
        </pc:picChg>
        <pc:picChg chg="mod ord replST">
          <ac:chgData name="Chitambar, Eric" userId="05f873b4-a386-453d-a2e0-769001d3b38e" providerId="ADAL" clId="{AF7A24E4-3B17-42A9-87F9-560AB4488722}" dt="2023-09-11T04:36:31.020" v="641" actId="962"/>
          <ac:picMkLst>
            <pc:docMk/>
            <pc:sldMk cId="1719497110" sldId="304"/>
            <ac:picMk id="11" creationId="{67D8CD40-E29F-B768-56B5-5BDE5769B451}"/>
          </ac:picMkLst>
        </pc:picChg>
        <pc:picChg chg="mod ord replST">
          <ac:chgData name="Chitambar, Eric" userId="05f873b4-a386-453d-a2e0-769001d3b38e" providerId="ADAL" clId="{AF7A24E4-3B17-42A9-87F9-560AB4488722}" dt="2023-09-11T04:36:40.718" v="672" actId="1076"/>
          <ac:picMkLst>
            <pc:docMk/>
            <pc:sldMk cId="1719497110" sldId="304"/>
            <ac:picMk id="13" creationId="{6FE3EAAF-05DE-1C6E-7049-058AC693B482}"/>
          </ac:picMkLst>
        </pc:picChg>
        <pc:picChg chg="mod ord replST">
          <ac:chgData name="Chitambar, Eric" userId="05f873b4-a386-453d-a2e0-769001d3b38e" providerId="ADAL" clId="{AF7A24E4-3B17-42A9-87F9-560AB4488722}" dt="2023-09-11T04:36:50.250" v="702" actId="1076"/>
          <ac:picMkLst>
            <pc:docMk/>
            <pc:sldMk cId="1719497110" sldId="304"/>
            <ac:picMk id="15" creationId="{FBD5B480-6330-F397-62CB-4EC5CA852D85}"/>
          </ac:picMkLst>
        </pc:picChg>
        <pc:picChg chg="del">
          <ac:chgData name="Chitambar, Eric" userId="05f873b4-a386-453d-a2e0-769001d3b38e" providerId="ADAL" clId="{AF7A24E4-3B17-42A9-87F9-560AB4488722}" dt="2023-09-11T04:36:24.675" v="607" actId="478"/>
          <ac:picMkLst>
            <pc:docMk/>
            <pc:sldMk cId="1719497110" sldId="304"/>
            <ac:picMk id="17" creationId="{B19D06EE-2A73-465F-9BDD-6412E63FC182}"/>
          </ac:picMkLst>
        </pc:picChg>
        <pc:picChg chg="mod ord replST">
          <ac:chgData name="Chitambar, Eric" userId="05f873b4-a386-453d-a2e0-769001d3b38e" providerId="ADAL" clId="{AF7A24E4-3B17-42A9-87F9-560AB4488722}" dt="2023-09-11T04:36:55.630" v="730" actId="962"/>
          <ac:picMkLst>
            <pc:docMk/>
            <pc:sldMk cId="1719497110" sldId="304"/>
            <ac:picMk id="18" creationId="{26F517B5-6108-5A39-2397-DA4EEAF3F04E}"/>
          </ac:picMkLst>
        </pc:picChg>
        <pc:picChg chg="mod ord replST">
          <ac:chgData name="Chitambar, Eric" userId="05f873b4-a386-453d-a2e0-769001d3b38e" providerId="ADAL" clId="{AF7A24E4-3B17-42A9-87F9-560AB4488722}" dt="2023-09-11T04:37:01.595" v="757" actId="962"/>
          <ac:picMkLst>
            <pc:docMk/>
            <pc:sldMk cId="1719497110" sldId="304"/>
            <ac:picMk id="20" creationId="{E68DFE3A-8793-7770-29CB-15439D99E2B0}"/>
          </ac:picMkLst>
        </pc:picChg>
        <pc:picChg chg="del">
          <ac:chgData name="Chitambar, Eric" userId="05f873b4-a386-453d-a2e0-769001d3b38e" providerId="ADAL" clId="{AF7A24E4-3B17-42A9-87F9-560AB4488722}" dt="2023-09-11T04:36:31.020" v="639" actId="478"/>
          <ac:picMkLst>
            <pc:docMk/>
            <pc:sldMk cId="1719497110" sldId="304"/>
            <ac:picMk id="21" creationId="{483759E9-6F6B-460F-9510-45C152149449}"/>
          </ac:picMkLst>
        </pc:picChg>
        <pc:picChg chg="del">
          <ac:chgData name="Chitambar, Eric" userId="05f873b4-a386-453d-a2e0-769001d3b38e" providerId="ADAL" clId="{AF7A24E4-3B17-42A9-87F9-560AB4488722}" dt="2023-09-11T04:36:37.305" v="669" actId="478"/>
          <ac:picMkLst>
            <pc:docMk/>
            <pc:sldMk cId="1719497110" sldId="304"/>
            <ac:picMk id="27" creationId="{EAB5FD52-EB74-49FB-9FFE-597AE671E3EB}"/>
          </ac:picMkLst>
        </pc:picChg>
        <pc:picChg chg="del">
          <ac:chgData name="Chitambar, Eric" userId="05f873b4-a386-453d-a2e0-769001d3b38e" providerId="ADAL" clId="{AF7A24E4-3B17-42A9-87F9-560AB4488722}" dt="2023-09-11T04:36:48.920" v="699" actId="478"/>
          <ac:picMkLst>
            <pc:docMk/>
            <pc:sldMk cId="1719497110" sldId="304"/>
            <ac:picMk id="32" creationId="{F49E9323-1A9E-4EF3-ADB6-EFDA1FB1405D}"/>
          </ac:picMkLst>
        </pc:picChg>
        <pc:picChg chg="del">
          <ac:chgData name="Chitambar, Eric" userId="05f873b4-a386-453d-a2e0-769001d3b38e" providerId="ADAL" clId="{AF7A24E4-3B17-42A9-87F9-560AB4488722}" dt="2023-09-11T04:36:17.350" v="576" actId="478"/>
          <ac:picMkLst>
            <pc:docMk/>
            <pc:sldMk cId="1719497110" sldId="304"/>
            <ac:picMk id="34" creationId="{B5AA3CB8-90EC-4B5E-B425-7C37822D4EF8}"/>
          </ac:picMkLst>
        </pc:picChg>
        <pc:picChg chg="del">
          <ac:chgData name="Chitambar, Eric" userId="05f873b4-a386-453d-a2e0-769001d3b38e" providerId="ADAL" clId="{AF7A24E4-3B17-42A9-87F9-560AB4488722}" dt="2023-09-11T04:36:55.630" v="728" actId="478"/>
          <ac:picMkLst>
            <pc:docMk/>
            <pc:sldMk cId="1719497110" sldId="304"/>
            <ac:picMk id="36" creationId="{541B28A2-22A9-4063-A4F9-33F8FD68D1E0}"/>
          </ac:picMkLst>
        </pc:picChg>
        <pc:picChg chg="del">
          <ac:chgData name="Chitambar, Eric" userId="05f873b4-a386-453d-a2e0-769001d3b38e" providerId="ADAL" clId="{AF7A24E4-3B17-42A9-87F9-560AB4488722}" dt="2023-09-11T04:37:01.595" v="755" actId="478"/>
          <ac:picMkLst>
            <pc:docMk/>
            <pc:sldMk cId="1719497110" sldId="304"/>
            <ac:picMk id="39" creationId="{05374BA9-07C9-4F6E-9F4C-6E61BE5D7592}"/>
          </ac:picMkLst>
        </pc:picChg>
      </pc:sldChg>
      <pc:sldChg chg="delSp modSp mod">
        <pc:chgData name="Chitambar, Eric" userId="05f873b4-a386-453d-a2e0-769001d3b38e" providerId="ADAL" clId="{AF7A24E4-3B17-42A9-87F9-560AB4488722}" dt="2023-09-11T04:40:16.829" v="966" actId="962"/>
        <pc:sldMkLst>
          <pc:docMk/>
          <pc:sldMk cId="3179923414" sldId="305"/>
        </pc:sldMkLst>
        <pc:picChg chg="del">
          <ac:chgData name="Chitambar, Eric" userId="05f873b4-a386-453d-a2e0-769001d3b38e" providerId="ADAL" clId="{AF7A24E4-3B17-42A9-87F9-560AB4488722}" dt="2023-09-11T04:39:30.128" v="788" actId="478"/>
          <ac:picMkLst>
            <pc:docMk/>
            <pc:sldMk cId="3179923414" sldId="305"/>
            <ac:picMk id="4" creationId="{81599BE1-7C8D-4AEE-B1A1-F0F4BE8E02AC}"/>
          </ac:picMkLst>
        </pc:picChg>
        <pc:picChg chg="mod ord replST">
          <ac:chgData name="Chitambar, Eric" userId="05f873b4-a386-453d-a2e0-769001d3b38e" providerId="ADAL" clId="{AF7A24E4-3B17-42A9-87F9-560AB4488722}" dt="2023-09-11T04:39:30.129" v="790" actId="962"/>
          <ac:picMkLst>
            <pc:docMk/>
            <pc:sldMk cId="3179923414" sldId="305"/>
            <ac:picMk id="6" creationId="{6BBDE0EC-566A-E801-0472-D817154C5644}"/>
          </ac:picMkLst>
        </pc:picChg>
        <pc:picChg chg="del">
          <ac:chgData name="Chitambar, Eric" userId="05f873b4-a386-453d-a2e0-769001d3b38e" providerId="ADAL" clId="{AF7A24E4-3B17-42A9-87F9-560AB4488722}" dt="2023-09-11T04:39:37.348" v="819" actId="478"/>
          <ac:picMkLst>
            <pc:docMk/>
            <pc:sldMk cId="3179923414" sldId="305"/>
            <ac:picMk id="8" creationId="{9A5A272E-7046-4C68-BCEC-4C38282E1426}"/>
          </ac:picMkLst>
        </pc:picChg>
        <pc:picChg chg="mod ord replST">
          <ac:chgData name="Chitambar, Eric" userId="05f873b4-a386-453d-a2e0-769001d3b38e" providerId="ADAL" clId="{AF7A24E4-3B17-42A9-87F9-560AB4488722}" dt="2023-09-11T04:39:37.350" v="821" actId="962"/>
          <ac:picMkLst>
            <pc:docMk/>
            <pc:sldMk cId="3179923414" sldId="305"/>
            <ac:picMk id="9" creationId="{A2B969B6-0573-BF13-2A24-134CEFA6E1F8}"/>
          </ac:picMkLst>
        </pc:picChg>
        <pc:picChg chg="mod ord replST">
          <ac:chgData name="Chitambar, Eric" userId="05f873b4-a386-453d-a2e0-769001d3b38e" providerId="ADAL" clId="{AF7A24E4-3B17-42A9-87F9-560AB4488722}" dt="2023-09-11T04:39:45.750" v="852" actId="1076"/>
          <ac:picMkLst>
            <pc:docMk/>
            <pc:sldMk cId="3179923414" sldId="305"/>
            <ac:picMk id="11" creationId="{3F698AFF-290F-1D7C-45C7-B8C8F0FB3F1A}"/>
          </ac:picMkLst>
        </pc:picChg>
        <pc:picChg chg="mod ord replST">
          <ac:chgData name="Chitambar, Eric" userId="05f873b4-a386-453d-a2e0-769001d3b38e" providerId="ADAL" clId="{AF7A24E4-3B17-42A9-87F9-560AB4488722}" dt="2023-09-11T04:39:53.810" v="882" actId="1076"/>
          <ac:picMkLst>
            <pc:docMk/>
            <pc:sldMk cId="3179923414" sldId="305"/>
            <ac:picMk id="13" creationId="{B2D215FC-0FFE-78CC-E6E5-35B6287C1520}"/>
          </ac:picMkLst>
        </pc:picChg>
        <pc:picChg chg="del">
          <ac:chgData name="Chitambar, Eric" userId="05f873b4-a386-453d-a2e0-769001d3b38e" providerId="ADAL" clId="{AF7A24E4-3B17-42A9-87F9-560AB4488722}" dt="2023-09-11T04:39:42.758" v="849" actId="478"/>
          <ac:picMkLst>
            <pc:docMk/>
            <pc:sldMk cId="3179923414" sldId="305"/>
            <ac:picMk id="15" creationId="{F575D8F3-0B5D-49B8-9CCD-A763A492D4C1}"/>
          </ac:picMkLst>
        </pc:picChg>
        <pc:picChg chg="mod ord replST">
          <ac:chgData name="Chitambar, Eric" userId="05f873b4-a386-453d-a2e0-769001d3b38e" providerId="ADAL" clId="{AF7A24E4-3B17-42A9-87F9-560AB4488722}" dt="2023-09-11T04:39:59.431" v="910" actId="962"/>
          <ac:picMkLst>
            <pc:docMk/>
            <pc:sldMk cId="3179923414" sldId="305"/>
            <ac:picMk id="16" creationId="{11C0D11A-D30C-D58D-3BB2-A6A259EE902F}"/>
          </ac:picMkLst>
        </pc:picChg>
        <pc:picChg chg="mod ord replST">
          <ac:chgData name="Chitambar, Eric" userId="05f873b4-a386-453d-a2e0-769001d3b38e" providerId="ADAL" clId="{AF7A24E4-3B17-42A9-87F9-560AB4488722}" dt="2023-09-11T04:40:09.532" v="939" actId="1076"/>
          <ac:picMkLst>
            <pc:docMk/>
            <pc:sldMk cId="3179923414" sldId="305"/>
            <ac:picMk id="18" creationId="{ADFFE7A7-1CB0-55AE-4CBE-053DA9D957A2}"/>
          </ac:picMkLst>
        </pc:picChg>
        <pc:picChg chg="mod ord replST">
          <ac:chgData name="Chitambar, Eric" userId="05f873b4-a386-453d-a2e0-769001d3b38e" providerId="ADAL" clId="{AF7A24E4-3B17-42A9-87F9-560AB4488722}" dt="2023-09-11T04:40:16.829" v="966" actId="962"/>
          <ac:picMkLst>
            <pc:docMk/>
            <pc:sldMk cId="3179923414" sldId="305"/>
            <ac:picMk id="20" creationId="{F7CFDD22-4861-A9F1-51F8-CBD5C04BBCFA}"/>
          </ac:picMkLst>
        </pc:picChg>
        <pc:picChg chg="del">
          <ac:chgData name="Chitambar, Eric" userId="05f873b4-a386-453d-a2e0-769001d3b38e" providerId="ADAL" clId="{AF7A24E4-3B17-42A9-87F9-560AB4488722}" dt="2023-09-11T04:39:51.389" v="879" actId="478"/>
          <ac:picMkLst>
            <pc:docMk/>
            <pc:sldMk cId="3179923414" sldId="305"/>
            <ac:picMk id="26" creationId="{83FDD1E7-288C-4C3C-93BC-4E0E41A27396}"/>
          </ac:picMkLst>
        </pc:picChg>
        <pc:picChg chg="del">
          <ac:chgData name="Chitambar, Eric" userId="05f873b4-a386-453d-a2e0-769001d3b38e" providerId="ADAL" clId="{AF7A24E4-3B17-42A9-87F9-560AB4488722}" dt="2023-09-11T04:39:59.431" v="908" actId="478"/>
          <ac:picMkLst>
            <pc:docMk/>
            <pc:sldMk cId="3179923414" sldId="305"/>
            <ac:picMk id="29" creationId="{92AB7B34-B240-4F80-B15C-1DB7E0F1B4FD}"/>
          </ac:picMkLst>
        </pc:picChg>
        <pc:picChg chg="del">
          <ac:chgData name="Chitambar, Eric" userId="05f873b4-a386-453d-a2e0-769001d3b38e" providerId="ADAL" clId="{AF7A24E4-3B17-42A9-87F9-560AB4488722}" dt="2023-09-11T04:40:06.519" v="935" actId="478"/>
          <ac:picMkLst>
            <pc:docMk/>
            <pc:sldMk cId="3179923414" sldId="305"/>
            <ac:picMk id="31" creationId="{309CD1D9-91B5-4D0D-90FE-0993BA4114F8}"/>
          </ac:picMkLst>
        </pc:picChg>
        <pc:picChg chg="del mod">
          <ac:chgData name="Chitambar, Eric" userId="05f873b4-a386-453d-a2e0-769001d3b38e" providerId="ADAL" clId="{AF7A24E4-3B17-42A9-87F9-560AB4488722}" dt="2023-09-11T04:40:16.829" v="964" actId="478"/>
          <ac:picMkLst>
            <pc:docMk/>
            <pc:sldMk cId="3179923414" sldId="305"/>
            <ac:picMk id="38" creationId="{ADA164C3-1160-469A-98F7-00C77F532586}"/>
          </ac:picMkLst>
        </pc:picChg>
        <pc:inkChg chg="del">
          <ac:chgData name="Chitambar, Eric" userId="05f873b4-a386-453d-a2e0-769001d3b38e" providerId="ADAL" clId="{AF7A24E4-3B17-42A9-87F9-560AB4488722}" dt="2023-09-11T04:37:10.046" v="758" actId="478"/>
          <ac:inkMkLst>
            <pc:docMk/>
            <pc:sldMk cId="3179923414" sldId="305"/>
            <ac:inkMk id="3" creationId="{F735CEED-0B3C-40D8-A940-86B6D03F203D}"/>
          </ac:inkMkLst>
        </pc:inkChg>
      </pc:sldChg>
      <pc:sldChg chg="addSp delSp modSp mod delAnim modAnim">
        <pc:chgData name="Chitambar, Eric" userId="05f873b4-a386-453d-a2e0-769001d3b38e" providerId="ADAL" clId="{AF7A24E4-3B17-42A9-87F9-560AB4488722}" dt="2023-09-13T02:41:40.327" v="1045"/>
        <pc:sldMkLst>
          <pc:docMk/>
          <pc:sldMk cId="712036289" sldId="321"/>
        </pc:sldMkLst>
        <pc:picChg chg="del">
          <ac:chgData name="Chitambar, Eric" userId="05f873b4-a386-453d-a2e0-769001d3b38e" providerId="ADAL" clId="{AF7A24E4-3B17-42A9-87F9-560AB4488722}" dt="2023-09-11T03:55:10.509" v="104" actId="478"/>
          <ac:picMkLst>
            <pc:docMk/>
            <pc:sldMk cId="712036289" sldId="321"/>
            <ac:picMk id="4" creationId="{CD1D6EA0-023A-495D-9F47-DF31605603FA}"/>
          </ac:picMkLst>
        </pc:picChg>
        <pc:picChg chg="del mod ord replST">
          <ac:chgData name="Chitambar, Eric" userId="05f873b4-a386-453d-a2e0-769001d3b38e" providerId="ADAL" clId="{AF7A24E4-3B17-42A9-87F9-560AB4488722}" dt="2023-09-11T04:22:57.982" v="205" actId="478"/>
          <ac:picMkLst>
            <pc:docMk/>
            <pc:sldMk cId="712036289" sldId="321"/>
            <ac:picMk id="5" creationId="{233208C0-4FB5-E759-7A27-84EBB6777BC7}"/>
          </ac:picMkLst>
        </pc:picChg>
        <pc:picChg chg="del">
          <ac:chgData name="Chitambar, Eric" userId="05f873b4-a386-453d-a2e0-769001d3b38e" providerId="ADAL" clId="{AF7A24E4-3B17-42A9-87F9-560AB4488722}" dt="2023-09-11T03:55:02.438" v="75" actId="478"/>
          <ac:picMkLst>
            <pc:docMk/>
            <pc:sldMk cId="712036289" sldId="321"/>
            <ac:picMk id="6" creationId="{D1DF33F5-9B77-4B58-AAEF-21D470653A1B}"/>
          </ac:picMkLst>
        </pc:picChg>
        <pc:picChg chg="del">
          <ac:chgData name="Chitambar, Eric" userId="05f873b4-a386-453d-a2e0-769001d3b38e" providerId="ADAL" clId="{AF7A24E4-3B17-42A9-87F9-560AB4488722}" dt="2023-09-11T04:24:26.633" v="286" actId="478"/>
          <ac:picMkLst>
            <pc:docMk/>
            <pc:sldMk cId="712036289" sldId="321"/>
            <ac:picMk id="7" creationId="{F5FADEFE-BDA3-4E41-9886-74EBA48BA183}"/>
          </ac:picMkLst>
        </pc:picChg>
        <pc:picChg chg="del">
          <ac:chgData name="Chitambar, Eric" userId="05f873b4-a386-453d-a2e0-769001d3b38e" providerId="ADAL" clId="{AF7A24E4-3B17-42A9-87F9-560AB4488722}" dt="2023-09-11T04:24:26.633" v="286" actId="478"/>
          <ac:picMkLst>
            <pc:docMk/>
            <pc:sldMk cId="712036289" sldId="321"/>
            <ac:picMk id="9" creationId="{5CB87C7B-F71B-4194-AF6E-EEE29DF5019B}"/>
          </ac:picMkLst>
        </pc:picChg>
        <pc:picChg chg="del">
          <ac:chgData name="Chitambar, Eric" userId="05f873b4-a386-453d-a2e0-769001d3b38e" providerId="ADAL" clId="{AF7A24E4-3B17-42A9-87F9-560AB4488722}" dt="2023-09-11T04:24:26.633" v="286" actId="478"/>
          <ac:picMkLst>
            <pc:docMk/>
            <pc:sldMk cId="712036289" sldId="321"/>
            <ac:picMk id="10" creationId="{4813639F-C47C-47B8-80BE-883B2D9A95AE}"/>
          </ac:picMkLst>
        </pc:picChg>
        <pc:picChg chg="mod ord replST">
          <ac:chgData name="Chitambar, Eric" userId="05f873b4-a386-453d-a2e0-769001d3b38e" providerId="ADAL" clId="{AF7A24E4-3B17-42A9-87F9-560AB4488722}" dt="2023-09-11T04:25:29.866" v="341" actId="1076"/>
          <ac:picMkLst>
            <pc:docMk/>
            <pc:sldMk cId="712036289" sldId="321"/>
            <ac:picMk id="11" creationId="{46441E58-0263-76A8-34A7-0B453A07F352}"/>
          </ac:picMkLst>
        </pc:picChg>
        <pc:picChg chg="del">
          <ac:chgData name="Chitambar, Eric" userId="05f873b4-a386-453d-a2e0-769001d3b38e" providerId="ADAL" clId="{AF7A24E4-3B17-42A9-87F9-560AB4488722}" dt="2023-09-11T04:24:26.633" v="286" actId="478"/>
          <ac:picMkLst>
            <pc:docMk/>
            <pc:sldMk cId="712036289" sldId="321"/>
            <ac:picMk id="12" creationId="{6009EE87-645B-403D-A387-243826EA2235}"/>
          </ac:picMkLst>
        </pc:picChg>
        <pc:picChg chg="del mod ord replST">
          <ac:chgData name="Chitambar, Eric" userId="05f873b4-a386-453d-a2e0-769001d3b38e" providerId="ADAL" clId="{AF7A24E4-3B17-42A9-87F9-560AB4488722}" dt="2023-09-11T04:24:51.326" v="313" actId="478"/>
          <ac:picMkLst>
            <pc:docMk/>
            <pc:sldMk cId="712036289" sldId="321"/>
            <ac:picMk id="14" creationId="{6167AFCA-347E-15A3-570A-80F0904DB5A8}"/>
          </ac:picMkLst>
        </pc:picChg>
        <pc:picChg chg="del">
          <ac:chgData name="Chitambar, Eric" userId="05f873b4-a386-453d-a2e0-769001d3b38e" providerId="ADAL" clId="{AF7A24E4-3B17-42A9-87F9-560AB4488722}" dt="2023-09-11T04:24:26.633" v="286" actId="478"/>
          <ac:picMkLst>
            <pc:docMk/>
            <pc:sldMk cId="712036289" sldId="321"/>
            <ac:picMk id="15" creationId="{5F8A6509-5940-4561-9868-1D374F5B0881}"/>
          </ac:picMkLst>
        </pc:picChg>
        <pc:picChg chg="del mod">
          <ac:chgData name="Chitambar, Eric" userId="05f873b4-a386-453d-a2e0-769001d3b38e" providerId="ADAL" clId="{AF7A24E4-3B17-42A9-87F9-560AB4488722}" dt="2023-09-11T04:24:03.724" v="281" actId="478"/>
          <ac:picMkLst>
            <pc:docMk/>
            <pc:sldMk cId="712036289" sldId="321"/>
            <ac:picMk id="16" creationId="{7DE6A7EF-4F09-4FBE-B944-D1F7C500C762}"/>
          </ac:picMkLst>
        </pc:picChg>
        <pc:picChg chg="del mod ord replST">
          <ac:chgData name="Chitambar, Eric" userId="05f873b4-a386-453d-a2e0-769001d3b38e" providerId="ADAL" clId="{AF7A24E4-3B17-42A9-87F9-560AB4488722}" dt="2023-09-11T04:23:45.767" v="243" actId="478"/>
          <ac:picMkLst>
            <pc:docMk/>
            <pc:sldMk cId="712036289" sldId="321"/>
            <ac:picMk id="18" creationId="{3668138E-78B5-46C6-58C0-1D4E86A58F9D}"/>
          </ac:picMkLst>
        </pc:picChg>
        <pc:picChg chg="mod ord replST">
          <ac:chgData name="Chitambar, Eric" userId="05f873b4-a386-453d-a2e0-769001d3b38e" providerId="ADAL" clId="{AF7A24E4-3B17-42A9-87F9-560AB4488722}" dt="2023-09-11T04:23:45.767" v="245" actId="962"/>
          <ac:picMkLst>
            <pc:docMk/>
            <pc:sldMk cId="712036289" sldId="321"/>
            <ac:picMk id="20" creationId="{8C0008AE-3DAB-73C1-5CC3-EB563718B286}"/>
          </ac:picMkLst>
        </pc:picChg>
        <pc:picChg chg="del mod ord replST">
          <ac:chgData name="Chitambar, Eric" userId="05f873b4-a386-453d-a2e0-769001d3b38e" providerId="ADAL" clId="{AF7A24E4-3B17-42A9-87F9-560AB4488722}" dt="2023-09-11T04:28:31.455" v="504" actId="478"/>
          <ac:picMkLst>
            <pc:docMk/>
            <pc:sldMk cId="712036289" sldId="321"/>
            <ac:picMk id="22" creationId="{5BAEC338-873D-11FD-D8CC-0F44F12120BB}"/>
          </ac:picMkLst>
        </pc:picChg>
        <pc:picChg chg="mod ord replST">
          <ac:chgData name="Chitambar, Eric" userId="05f873b4-a386-453d-a2e0-769001d3b38e" providerId="ADAL" clId="{AF7A24E4-3B17-42A9-87F9-560AB4488722}" dt="2023-09-11T04:25:27.212" v="340" actId="1076"/>
          <ac:picMkLst>
            <pc:docMk/>
            <pc:sldMk cId="712036289" sldId="321"/>
            <ac:picMk id="24" creationId="{A6FF9535-7A7C-62D0-81BA-6FFC3C5ADD25}"/>
          </ac:picMkLst>
        </pc:picChg>
        <pc:picChg chg="mod">
          <ac:chgData name="Chitambar, Eric" userId="05f873b4-a386-453d-a2e0-769001d3b38e" providerId="ADAL" clId="{AF7A24E4-3B17-42A9-87F9-560AB4488722}" dt="2023-09-11T04:23:52.503" v="246" actId="1076"/>
          <ac:picMkLst>
            <pc:docMk/>
            <pc:sldMk cId="712036289" sldId="321"/>
            <ac:picMk id="25" creationId="{1EE23D11-7679-449C-8B7C-A40262C70900}"/>
          </ac:picMkLst>
        </pc:picChg>
        <pc:picChg chg="mod replST">
          <ac:chgData name="Chitambar, Eric" userId="05f873b4-a386-453d-a2e0-769001d3b38e" providerId="ADAL" clId="{AF7A24E4-3B17-42A9-87F9-560AB4488722}" dt="2023-09-11T04:25:31.974" v="342" actId="1076"/>
          <ac:picMkLst>
            <pc:docMk/>
            <pc:sldMk cId="712036289" sldId="321"/>
            <ac:picMk id="28" creationId="{E9419781-C886-4062-959C-DC85CBBF17ED}"/>
          </ac:picMkLst>
        </pc:picChg>
        <pc:picChg chg="del">
          <ac:chgData name="Chitambar, Eric" userId="05f873b4-a386-453d-a2e0-769001d3b38e" providerId="ADAL" clId="{AF7A24E4-3B17-42A9-87F9-560AB4488722}" dt="2023-09-11T03:54:50.419" v="45" actId="478"/>
          <ac:picMkLst>
            <pc:docMk/>
            <pc:sldMk cId="712036289" sldId="321"/>
            <ac:picMk id="29" creationId="{59622A30-A176-4A6E-88DF-017A64107A4A}"/>
          </ac:picMkLst>
        </pc:picChg>
        <pc:picChg chg="add mod">
          <ac:chgData name="Chitambar, Eric" userId="05f873b4-a386-453d-a2e0-769001d3b38e" providerId="ADAL" clId="{AF7A24E4-3B17-42A9-87F9-560AB4488722}" dt="2023-09-11T04:28:31.792" v="505"/>
          <ac:picMkLst>
            <pc:docMk/>
            <pc:sldMk cId="712036289" sldId="321"/>
            <ac:picMk id="30" creationId="{408A3FF1-CAF4-A2AD-C585-AB0043FC71F3}"/>
          </ac:picMkLst>
        </pc:picChg>
        <pc:inkChg chg="add">
          <ac:chgData name="Chitambar, Eric" userId="05f873b4-a386-453d-a2e0-769001d3b38e" providerId="ADAL" clId="{AF7A24E4-3B17-42A9-87F9-560AB4488722}" dt="2023-09-11T15:26:14.144" v="968"/>
          <ac:inkMkLst>
            <pc:docMk/>
            <pc:sldMk cId="712036289" sldId="321"/>
            <ac:inkMk id="3" creationId="{9B765E43-92E8-0AE0-B054-645AF4B2717B}"/>
          </ac:inkMkLst>
        </pc:inkChg>
        <pc:cxnChg chg="mod">
          <ac:chgData name="Chitambar, Eric" userId="05f873b4-a386-453d-a2e0-769001d3b38e" providerId="ADAL" clId="{AF7A24E4-3B17-42A9-87F9-560AB4488722}" dt="2023-09-11T04:23:52.503" v="246" actId="1076"/>
          <ac:cxnSpMkLst>
            <pc:docMk/>
            <pc:sldMk cId="712036289" sldId="321"/>
            <ac:cxnSpMk id="27" creationId="{CCDEC56A-8139-4CB6-9F27-0DED6EEF944A}"/>
          </ac:cxnSpMkLst>
        </pc:cxnChg>
      </pc:sldChg>
      <pc:sldChg chg="addSp">
        <pc:chgData name="Chitambar, Eric" userId="05f873b4-a386-453d-a2e0-769001d3b38e" providerId="ADAL" clId="{AF7A24E4-3B17-42A9-87F9-560AB4488722}" dt="2023-09-11T15:26:14.144" v="968"/>
        <pc:sldMkLst>
          <pc:docMk/>
          <pc:sldMk cId="2266137472" sldId="326"/>
        </pc:sldMkLst>
        <pc:inkChg chg="add">
          <ac:chgData name="Chitambar, Eric" userId="05f873b4-a386-453d-a2e0-769001d3b38e" providerId="ADAL" clId="{AF7A24E4-3B17-42A9-87F9-560AB4488722}" dt="2023-09-11T15:26:14.144" v="968"/>
          <ac:inkMkLst>
            <pc:docMk/>
            <pc:sldMk cId="2266137472" sldId="326"/>
            <ac:inkMk id="3" creationId="{185A05EF-CF34-965A-6793-C0433229BF70}"/>
          </ac:inkMkLst>
        </pc:inkChg>
      </pc:sldChg>
      <pc:sldChg chg="delSp add del mod delAnim">
        <pc:chgData name="Chitambar, Eric" userId="05f873b4-a386-453d-a2e0-769001d3b38e" providerId="ADAL" clId="{AF7A24E4-3B17-42A9-87F9-560AB4488722}" dt="2023-09-11T15:02:16.315" v="967" actId="47"/>
        <pc:sldMkLst>
          <pc:docMk/>
          <pc:sldMk cId="4063431721" sldId="327"/>
        </pc:sldMkLst>
        <pc:picChg chg="del">
          <ac:chgData name="Chitambar, Eric" userId="05f873b4-a386-453d-a2e0-769001d3b38e" providerId="ADAL" clId="{AF7A24E4-3B17-42A9-87F9-560AB4488722}" dt="2023-09-11T04:29:05.132" v="508" actId="21"/>
          <ac:picMkLst>
            <pc:docMk/>
            <pc:sldMk cId="4063431721" sldId="327"/>
            <ac:picMk id="7" creationId="{5D818AAC-74F1-EC30-EF52-37C8C43B3EDA}"/>
          </ac:picMkLst>
        </pc:picChg>
      </pc:sldChg>
      <pc:sldChg chg="delSp modSp add del mod">
        <pc:chgData name="Chitambar, Eric" userId="05f873b4-a386-453d-a2e0-769001d3b38e" providerId="ADAL" clId="{AF7A24E4-3B17-42A9-87F9-560AB4488722}" dt="2023-09-11T04:28:57.452" v="507" actId="47"/>
        <pc:sldMkLst>
          <pc:docMk/>
          <pc:sldMk cId="2567493103" sldId="328"/>
        </pc:sldMkLst>
        <pc:picChg chg="del mod ord replST">
          <ac:chgData name="Chitambar, Eric" userId="05f873b4-a386-453d-a2e0-769001d3b38e" providerId="ADAL" clId="{AF7A24E4-3B17-42A9-87F9-560AB4488722}" dt="2023-09-11T04:21:50.493" v="167" actId="478"/>
          <ac:picMkLst>
            <pc:docMk/>
            <pc:sldMk cId="2567493103" sldId="328"/>
            <ac:picMk id="4" creationId="{663950EB-9BE6-D559-7757-5499594DCBDF}"/>
          </ac:picMkLst>
        </pc:picChg>
        <pc:picChg chg="mod ord replST">
          <ac:chgData name="Chitambar, Eric" userId="05f873b4-a386-453d-a2e0-769001d3b38e" providerId="ADAL" clId="{AF7A24E4-3B17-42A9-87F9-560AB4488722}" dt="2023-09-11T04:21:50.495" v="169" actId="962"/>
          <ac:picMkLst>
            <pc:docMk/>
            <pc:sldMk cId="2567493103" sldId="328"/>
            <ac:picMk id="8" creationId="{3989136B-A5A9-F18F-8BC4-0CAB8C6FD813}"/>
          </ac:picMkLst>
        </pc:picChg>
        <pc:picChg chg="del mod">
          <ac:chgData name="Chitambar, Eric" userId="05f873b4-a386-453d-a2e0-769001d3b38e" providerId="ADAL" clId="{AF7A24E4-3B17-42A9-87F9-560AB4488722}" dt="2023-09-11T03:57:53.368" v="136" actId="478"/>
          <ac:picMkLst>
            <pc:docMk/>
            <pc:sldMk cId="2567493103" sldId="328"/>
            <ac:picMk id="14" creationId="{6167AFCA-347E-15A3-570A-80F0904DB5A8}"/>
          </ac:picMkLst>
        </pc:picChg>
      </pc:sldChg>
      <pc:sldChg chg="delSp modSp add del mod">
        <pc:chgData name="Chitambar, Eric" userId="05f873b4-a386-453d-a2e0-769001d3b38e" providerId="ADAL" clId="{AF7A24E4-3B17-42A9-87F9-560AB4488722}" dt="2023-09-11T04:28:57.452" v="507" actId="47"/>
        <pc:sldMkLst>
          <pc:docMk/>
          <pc:sldMk cId="4154603866" sldId="329"/>
        </pc:sldMkLst>
        <pc:picChg chg="mod ord replST">
          <ac:chgData name="Chitambar, Eric" userId="05f873b4-a386-453d-a2e0-769001d3b38e" providerId="ADAL" clId="{AF7A24E4-3B17-42A9-87F9-560AB4488722}" dt="2023-09-11T04:28:03.055" v="499" actId="962"/>
          <ac:picMkLst>
            <pc:docMk/>
            <pc:sldMk cId="4154603866" sldId="329"/>
            <ac:picMk id="4" creationId="{1853A676-E2E2-BD35-D1B2-79875546A15F}"/>
          </ac:picMkLst>
        </pc:picChg>
        <pc:picChg chg="del mod">
          <ac:chgData name="Chitambar, Eric" userId="05f873b4-a386-453d-a2e0-769001d3b38e" providerId="ADAL" clId="{AF7A24E4-3B17-42A9-87F9-560AB4488722}" dt="2023-09-11T04:28:03.055" v="497" actId="478"/>
          <ac:picMkLst>
            <pc:docMk/>
            <pc:sldMk cId="4154603866" sldId="329"/>
            <ac:picMk id="22" creationId="{5BAEC338-873D-11FD-D8CC-0F44F12120BB}"/>
          </ac:picMkLst>
        </pc:picChg>
      </pc:sldChg>
      <pc:sldChg chg="addSp delSp modSp add mod delAnim modAnim">
        <pc:chgData name="Chitambar, Eric" userId="05f873b4-a386-453d-a2e0-769001d3b38e" providerId="ADAL" clId="{AF7A24E4-3B17-42A9-87F9-560AB4488722}" dt="2023-09-13T02:42:24.988" v="1048"/>
        <pc:sldMkLst>
          <pc:docMk/>
          <pc:sldMk cId="1168976705" sldId="330"/>
        </pc:sldMkLst>
        <pc:picChg chg="add del mod">
          <ac:chgData name="Chitambar, Eric" userId="05f873b4-a386-453d-a2e0-769001d3b38e" providerId="ADAL" clId="{AF7A24E4-3B17-42A9-87F9-560AB4488722}" dt="2023-09-11T04:26:00.622" v="370" actId="478"/>
          <ac:picMkLst>
            <pc:docMk/>
            <pc:sldMk cId="1168976705" sldId="330"/>
            <ac:picMk id="3" creationId="{292C599B-4ED4-822D-09DF-C32EBD90FEFE}"/>
          </ac:picMkLst>
        </pc:picChg>
        <pc:picChg chg="mod ord replST">
          <ac:chgData name="Chitambar, Eric" userId="05f873b4-a386-453d-a2e0-769001d3b38e" providerId="ADAL" clId="{AF7A24E4-3B17-42A9-87F9-560AB4488722}" dt="2023-09-11T04:26:00.622" v="372" actId="962"/>
          <ac:picMkLst>
            <pc:docMk/>
            <pc:sldMk cId="1168976705" sldId="330"/>
            <ac:picMk id="5" creationId="{A8D3F1A9-FAAD-A08B-8DF6-EB675A2D0CCE}"/>
          </ac:picMkLst>
        </pc:picChg>
        <pc:picChg chg="mod ord replST">
          <ac:chgData name="Chitambar, Eric" userId="05f873b4-a386-453d-a2e0-769001d3b38e" providerId="ADAL" clId="{AF7A24E4-3B17-42A9-87F9-560AB4488722}" dt="2023-09-11T04:26:27.925" v="402" actId="962"/>
          <ac:picMkLst>
            <pc:docMk/>
            <pc:sldMk cId="1168976705" sldId="330"/>
            <ac:picMk id="7" creationId="{DABAFFC3-A192-E290-CCA9-735F8858C47B}"/>
          </ac:picMkLst>
        </pc:picChg>
        <pc:picChg chg="add mod">
          <ac:chgData name="Chitambar, Eric" userId="05f873b4-a386-453d-a2e0-769001d3b38e" providerId="ADAL" clId="{AF7A24E4-3B17-42A9-87F9-560AB4488722}" dt="2023-09-11T04:28:28.612" v="503"/>
          <ac:picMkLst>
            <pc:docMk/>
            <pc:sldMk cId="1168976705" sldId="330"/>
            <ac:picMk id="8" creationId="{FB4ED4F6-558F-57DF-3777-39F01F2120E4}"/>
          </ac:picMkLst>
        </pc:picChg>
        <pc:picChg chg="del">
          <ac:chgData name="Chitambar, Eric" userId="05f873b4-a386-453d-a2e0-769001d3b38e" providerId="ADAL" clId="{AF7A24E4-3B17-42A9-87F9-560AB4488722}" dt="2023-09-11T04:25:41.227" v="344" actId="478"/>
          <ac:picMkLst>
            <pc:docMk/>
            <pc:sldMk cId="1168976705" sldId="330"/>
            <ac:picMk id="11" creationId="{46441E58-0263-76A8-34A7-0B453A07F352}"/>
          </ac:picMkLst>
        </pc:picChg>
        <pc:picChg chg="del">
          <ac:chgData name="Chitambar, Eric" userId="05f873b4-a386-453d-a2e0-769001d3b38e" providerId="ADAL" clId="{AF7A24E4-3B17-42A9-87F9-560AB4488722}" dt="2023-09-11T04:28:28.217" v="502" actId="478"/>
          <ac:picMkLst>
            <pc:docMk/>
            <pc:sldMk cId="1168976705" sldId="330"/>
            <ac:picMk id="22" creationId="{5BAEC338-873D-11FD-D8CC-0F44F12120BB}"/>
          </ac:picMkLst>
        </pc:picChg>
        <pc:picChg chg="del">
          <ac:chgData name="Chitambar, Eric" userId="05f873b4-a386-453d-a2e0-769001d3b38e" providerId="ADAL" clId="{AF7A24E4-3B17-42A9-87F9-560AB4488722}" dt="2023-09-11T04:25:41.227" v="344" actId="478"/>
          <ac:picMkLst>
            <pc:docMk/>
            <pc:sldMk cId="1168976705" sldId="330"/>
            <ac:picMk id="24" creationId="{A6FF9535-7A7C-62D0-81BA-6FFC3C5ADD25}"/>
          </ac:picMkLst>
        </pc:picChg>
        <pc:picChg chg="del mod">
          <ac:chgData name="Chitambar, Eric" userId="05f873b4-a386-453d-a2e0-769001d3b38e" providerId="ADAL" clId="{AF7A24E4-3B17-42A9-87F9-560AB4488722}" dt="2023-09-11T04:26:27.925" v="400" actId="478"/>
          <ac:picMkLst>
            <pc:docMk/>
            <pc:sldMk cId="1168976705" sldId="330"/>
            <ac:picMk id="28" creationId="{E9419781-C886-4062-959C-DC85CBBF17ED}"/>
          </ac:picMkLst>
        </pc:picChg>
        <pc:inkChg chg="add">
          <ac:chgData name="Chitambar, Eric" userId="05f873b4-a386-453d-a2e0-769001d3b38e" providerId="ADAL" clId="{AF7A24E4-3B17-42A9-87F9-560AB4488722}" dt="2023-09-11T15:26:14.144" v="968"/>
          <ac:inkMkLst>
            <pc:docMk/>
            <pc:sldMk cId="1168976705" sldId="330"/>
            <ac:inkMk id="3" creationId="{BD049BC4-5801-7FF8-F35C-B72B92C915F8}"/>
          </ac:inkMkLst>
        </pc:inkChg>
      </pc:sldChg>
      <pc:sldChg chg="addSp delSp modSp add mod delAnim modAnim">
        <pc:chgData name="Chitambar, Eric" userId="05f873b4-a386-453d-a2e0-769001d3b38e" providerId="ADAL" clId="{AF7A24E4-3B17-42A9-87F9-560AB4488722}" dt="2023-09-13T02:44:22.910" v="1058"/>
        <pc:sldMkLst>
          <pc:docMk/>
          <pc:sldMk cId="1889527096" sldId="331"/>
        </pc:sldMkLst>
        <pc:spChg chg="add mod">
          <ac:chgData name="Chitambar, Eric" userId="05f873b4-a386-453d-a2e0-769001d3b38e" providerId="ADAL" clId="{AF7A24E4-3B17-42A9-87F9-560AB4488722}" dt="2023-09-13T02:43:55.198" v="1057" actId="14100"/>
          <ac:spMkLst>
            <pc:docMk/>
            <pc:sldMk cId="1889527096" sldId="331"/>
            <ac:spMk id="5" creationId="{A6E83C46-EC0F-5971-12E1-D9736249FA4C}"/>
          </ac:spMkLst>
        </pc:spChg>
        <pc:picChg chg="add del mod">
          <ac:chgData name="Chitambar, Eric" userId="05f873b4-a386-453d-a2e0-769001d3b38e" providerId="ADAL" clId="{AF7A24E4-3B17-42A9-87F9-560AB4488722}" dt="2023-09-11T04:27:13.992" v="430" actId="478"/>
          <ac:picMkLst>
            <pc:docMk/>
            <pc:sldMk cId="1889527096" sldId="331"/>
            <ac:picMk id="3" creationId="{AF3E4707-8D08-6885-5E02-6234A9C67636}"/>
          </ac:picMkLst>
        </pc:picChg>
        <pc:picChg chg="del">
          <ac:chgData name="Chitambar, Eric" userId="05f873b4-a386-453d-a2e0-769001d3b38e" providerId="ADAL" clId="{AF7A24E4-3B17-42A9-87F9-560AB4488722}" dt="2023-09-11T04:27:05.864" v="404" actId="478"/>
          <ac:picMkLst>
            <pc:docMk/>
            <pc:sldMk cId="1889527096" sldId="331"/>
            <ac:picMk id="5" creationId="{A8D3F1A9-FAAD-A08B-8DF6-EB675A2D0CCE}"/>
          </ac:picMkLst>
        </pc:picChg>
        <pc:picChg chg="mod ord replST">
          <ac:chgData name="Chitambar, Eric" userId="05f873b4-a386-453d-a2e0-769001d3b38e" providerId="ADAL" clId="{AF7A24E4-3B17-42A9-87F9-560AB4488722}" dt="2023-09-11T04:27:13.992" v="432" actId="962"/>
          <ac:picMkLst>
            <pc:docMk/>
            <pc:sldMk cId="1889527096" sldId="331"/>
            <ac:picMk id="6" creationId="{89DD3BA8-AE77-6466-5B2F-7173035FE276}"/>
          </ac:picMkLst>
        </pc:picChg>
        <pc:picChg chg="del mod">
          <ac:chgData name="Chitambar, Eric" userId="05f873b4-a386-453d-a2e0-769001d3b38e" providerId="ADAL" clId="{AF7A24E4-3B17-42A9-87F9-560AB4488722}" dt="2023-09-11T04:27:26.017" v="460" actId="478"/>
          <ac:picMkLst>
            <pc:docMk/>
            <pc:sldMk cId="1889527096" sldId="331"/>
            <ac:picMk id="7" creationId="{DABAFFC3-A192-E290-CCA9-735F8858C47B}"/>
          </ac:picMkLst>
        </pc:picChg>
        <pc:picChg chg="mod ord replST">
          <ac:chgData name="Chitambar, Eric" userId="05f873b4-a386-453d-a2e0-769001d3b38e" providerId="ADAL" clId="{AF7A24E4-3B17-42A9-87F9-560AB4488722}" dt="2023-09-11T04:28:39.251" v="506" actId="1076"/>
          <ac:picMkLst>
            <pc:docMk/>
            <pc:sldMk cId="1889527096" sldId="331"/>
            <ac:picMk id="9" creationId="{A66E3F6D-F5D1-2986-A385-6A15CAEFF188}"/>
          </ac:picMkLst>
        </pc:picChg>
        <pc:picChg chg="add mod">
          <ac:chgData name="Chitambar, Eric" userId="05f873b4-a386-453d-a2e0-769001d3b38e" providerId="ADAL" clId="{AF7A24E4-3B17-42A9-87F9-560AB4488722}" dt="2023-09-11T04:28:21.702" v="501"/>
          <ac:picMkLst>
            <pc:docMk/>
            <pc:sldMk cId="1889527096" sldId="331"/>
            <ac:picMk id="10" creationId="{9CD8161D-3A9F-7DCE-F4F3-B4173DA1C561}"/>
          </ac:picMkLst>
        </pc:picChg>
        <pc:picChg chg="del">
          <ac:chgData name="Chitambar, Eric" userId="05f873b4-a386-453d-a2e0-769001d3b38e" providerId="ADAL" clId="{AF7A24E4-3B17-42A9-87F9-560AB4488722}" dt="2023-09-11T04:28:21.382" v="500" actId="478"/>
          <ac:picMkLst>
            <pc:docMk/>
            <pc:sldMk cId="1889527096" sldId="331"/>
            <ac:picMk id="22" creationId="{5BAEC338-873D-11FD-D8CC-0F44F12120BB}"/>
          </ac:picMkLst>
        </pc:picChg>
        <pc:inkChg chg="add">
          <ac:chgData name="Chitambar, Eric" userId="05f873b4-a386-453d-a2e0-769001d3b38e" providerId="ADAL" clId="{AF7A24E4-3B17-42A9-87F9-560AB4488722}" dt="2023-09-11T15:26:14.144" v="968"/>
          <ac:inkMkLst>
            <pc:docMk/>
            <pc:sldMk cId="1889527096" sldId="331"/>
            <ac:inkMk id="3" creationId="{09A0018E-C830-A09E-0AA8-F55FF741CC12}"/>
          </ac:inkMkLst>
        </pc:inkChg>
        <pc:inkChg chg="add">
          <ac:chgData name="Chitambar, Eric" userId="05f873b4-a386-453d-a2e0-769001d3b38e" providerId="ADAL" clId="{AF7A24E4-3B17-42A9-87F9-560AB4488722}" dt="2023-09-11T15:45:12.155" v="971"/>
          <ac:inkMkLst>
            <pc:docMk/>
            <pc:sldMk cId="1889527096" sldId="331"/>
            <ac:inkMk id="4" creationId="{358FFABB-8011-D5F8-0FA1-28D8FD5F6663}"/>
          </ac:inkMkLst>
        </pc:inkChg>
        <pc:inkChg chg="add">
          <ac:chgData name="Chitambar, Eric" userId="05f873b4-a386-453d-a2e0-769001d3b38e" providerId="ADAL" clId="{AF7A24E4-3B17-42A9-87F9-560AB4488722}" dt="2023-09-13T02:44:22.910" v="1058"/>
          <ac:inkMkLst>
            <pc:docMk/>
            <pc:sldMk cId="1889527096" sldId="331"/>
            <ac:inkMk id="7" creationId="{8893E2F1-B97F-EDC7-B991-3FE6E3FFB03D}"/>
          </ac:inkMkLst>
        </pc:inkChg>
      </pc:sldChg>
      <pc:sldChg chg="addSp delSp modSp add mod modAnim">
        <pc:chgData name="Chitambar, Eric" userId="05f873b4-a386-453d-a2e0-769001d3b38e" providerId="ADAL" clId="{AF7A24E4-3B17-42A9-87F9-560AB4488722}" dt="2023-09-13T02:44:37.679" v="1059"/>
        <pc:sldMkLst>
          <pc:docMk/>
          <pc:sldMk cId="1370515947" sldId="332"/>
        </pc:sldMkLst>
        <pc:spChg chg="add mod">
          <ac:chgData name="Chitambar, Eric" userId="05f873b4-a386-453d-a2e0-769001d3b38e" providerId="ADAL" clId="{AF7A24E4-3B17-42A9-87F9-560AB4488722}" dt="2023-09-13T01:53:02.469" v="1004" actId="2085"/>
          <ac:spMkLst>
            <pc:docMk/>
            <pc:sldMk cId="1370515947" sldId="332"/>
            <ac:spMk id="3" creationId="{F8766FF9-7BE5-3B6D-60D2-63C80196DA44}"/>
          </ac:spMkLst>
        </pc:spChg>
        <pc:inkChg chg="del">
          <ac:chgData name="Chitambar, Eric" userId="05f873b4-a386-453d-a2e0-769001d3b38e" providerId="ADAL" clId="{AF7A24E4-3B17-42A9-87F9-560AB4488722}" dt="2023-09-11T15:26:24.130" v="970" actId="478"/>
          <ac:inkMkLst>
            <pc:docMk/>
            <pc:sldMk cId="1370515947" sldId="332"/>
            <ac:inkMk id="3" creationId="{09A0018E-C830-A09E-0AA8-F55FF741CC12}"/>
          </ac:inkMkLst>
        </pc:inkChg>
        <pc:inkChg chg="add">
          <ac:chgData name="Chitambar, Eric" userId="05f873b4-a386-453d-a2e0-769001d3b38e" providerId="ADAL" clId="{AF7A24E4-3B17-42A9-87F9-560AB4488722}" dt="2023-09-11T15:45:12.155" v="971"/>
          <ac:inkMkLst>
            <pc:docMk/>
            <pc:sldMk cId="1370515947" sldId="332"/>
            <ac:inkMk id="4" creationId="{0AF74354-A2A7-F32B-A4F7-3F768D6E397E}"/>
          </ac:inkMkLst>
        </pc:inkChg>
        <pc:inkChg chg="add">
          <ac:chgData name="Chitambar, Eric" userId="05f873b4-a386-453d-a2e0-769001d3b38e" providerId="ADAL" clId="{AF7A24E4-3B17-42A9-87F9-560AB4488722}" dt="2023-09-13T01:53:29.032" v="1005"/>
          <ac:inkMkLst>
            <pc:docMk/>
            <pc:sldMk cId="1370515947" sldId="332"/>
            <ac:inkMk id="5" creationId="{E684F526-EED1-DA66-1854-90BA7466778E}"/>
          </ac:inkMkLst>
        </pc:inkChg>
      </pc:sldChg>
      <pc:sldChg chg="addSp delSp modSp add mod ord modAnim">
        <pc:chgData name="Chitambar, Eric" userId="05f873b4-a386-453d-a2e0-769001d3b38e" providerId="ADAL" clId="{AF7A24E4-3B17-42A9-87F9-560AB4488722}" dt="2023-09-13T02:40:01.660" v="1036"/>
        <pc:sldMkLst>
          <pc:docMk/>
          <pc:sldMk cId="2054160376" sldId="333"/>
        </pc:sldMkLst>
        <pc:spChg chg="del mod">
          <ac:chgData name="Chitambar, Eric" userId="05f873b4-a386-453d-a2e0-769001d3b38e" providerId="ADAL" clId="{AF7A24E4-3B17-42A9-87F9-560AB4488722}" dt="2023-09-13T01:58:16.094" v="1032" actId="478"/>
          <ac:spMkLst>
            <pc:docMk/>
            <pc:sldMk cId="2054160376" sldId="333"/>
            <ac:spMk id="2" creationId="{964601ED-1B70-48DE-B38A-068EEED4A7C6}"/>
          </ac:spMkLst>
        </pc:spChg>
        <pc:spChg chg="add del mod">
          <ac:chgData name="Chitambar, Eric" userId="05f873b4-a386-453d-a2e0-769001d3b38e" providerId="ADAL" clId="{AF7A24E4-3B17-42A9-87F9-560AB4488722}" dt="2023-09-13T01:58:20.683" v="1033" actId="478"/>
          <ac:spMkLst>
            <pc:docMk/>
            <pc:sldMk cId="2054160376" sldId="333"/>
            <ac:spMk id="6" creationId="{1BF1DB02-988C-05BF-24E0-BB6E19B59FFF}"/>
          </ac:spMkLst>
        </pc:spChg>
        <pc:spChg chg="add mod">
          <ac:chgData name="Chitambar, Eric" userId="05f873b4-a386-453d-a2e0-769001d3b38e" providerId="ADAL" clId="{AF7A24E4-3B17-42A9-87F9-560AB4488722}" dt="2023-09-13T01:58:36.271" v="1034"/>
          <ac:spMkLst>
            <pc:docMk/>
            <pc:sldMk cId="2054160376" sldId="333"/>
            <ac:spMk id="7" creationId="{E276E124-1EB8-CB5C-75DD-F49FC367847E}"/>
          </ac:spMkLst>
        </pc:spChg>
        <pc:inkChg chg="del">
          <ac:chgData name="Chitambar, Eric" userId="05f873b4-a386-453d-a2e0-769001d3b38e" providerId="ADAL" clId="{AF7A24E4-3B17-42A9-87F9-560AB4488722}" dt="2023-09-11T15:45:19.498" v="973" actId="478"/>
          <ac:inkMkLst>
            <pc:docMk/>
            <pc:sldMk cId="2054160376" sldId="333"/>
            <ac:inkMk id="4" creationId="{EBBE79C6-70D9-319E-7D47-80B28A06E3CF}"/>
          </ac:inkMkLst>
        </pc:inkChg>
        <pc:inkChg chg="add">
          <ac:chgData name="Chitambar, Eric" userId="05f873b4-a386-453d-a2e0-769001d3b38e" providerId="ADAL" clId="{AF7A24E4-3B17-42A9-87F9-560AB4488722}" dt="2023-09-11T15:51:36.532" v="974"/>
          <ac:inkMkLst>
            <pc:docMk/>
            <pc:sldMk cId="2054160376" sldId="333"/>
            <ac:inkMk id="5" creationId="{2557E1CE-9D37-51C5-87FC-29CD8385DA72}"/>
          </ac:inkMkLst>
        </pc:inkChg>
      </pc:sldChg>
    </pc:docChg>
  </pc:docChgLst>
  <pc:docChgLst>
    <pc:chgData name="Eric Chitambar" userId="05f873b4-a386-453d-a2e0-769001d3b38e" providerId="ADAL" clId="{AFD04378-BDB3-4AF4-84AF-805C97D6A5A3}"/>
    <pc:docChg chg="custSel modSld">
      <pc:chgData name="Eric Chitambar" userId="05f873b4-a386-453d-a2e0-769001d3b38e" providerId="ADAL" clId="{AFD04378-BDB3-4AF4-84AF-805C97D6A5A3}" dt="2020-02-10T15:45:02.149" v="53"/>
      <pc:docMkLst>
        <pc:docMk/>
      </pc:docMkLst>
      <pc:sldChg chg="addSp delSp modSp modAnim">
        <pc:chgData name="Eric Chitambar" userId="05f873b4-a386-453d-a2e0-769001d3b38e" providerId="ADAL" clId="{AFD04378-BDB3-4AF4-84AF-805C97D6A5A3}" dt="2020-02-10T15:45:02.149" v="53"/>
        <pc:sldMkLst>
          <pc:docMk/>
          <pc:sldMk cId="3974000924" sldId="299"/>
        </pc:sldMkLst>
        <pc:spChg chg="add mod">
          <ac:chgData name="Eric Chitambar" userId="05f873b4-a386-453d-a2e0-769001d3b38e" providerId="ADAL" clId="{AFD04378-BDB3-4AF4-84AF-805C97D6A5A3}" dt="2020-02-10T15:44:38.818" v="49" actId="14100"/>
          <ac:spMkLst>
            <pc:docMk/>
            <pc:sldMk cId="3974000924" sldId="299"/>
            <ac:spMk id="3" creationId="{DBB6AC0B-79E1-4129-BB5C-46469F5211D3}"/>
          </ac:spMkLst>
        </pc:spChg>
        <pc:picChg chg="mod">
          <ac:chgData name="Eric Chitambar" userId="05f873b4-a386-453d-a2e0-769001d3b38e" providerId="ADAL" clId="{AFD04378-BDB3-4AF4-84AF-805C97D6A5A3}" dt="2020-02-10T15:44:41.865" v="50" actId="1076"/>
          <ac:picMkLst>
            <pc:docMk/>
            <pc:sldMk cId="3974000924" sldId="299"/>
            <ac:picMk id="5" creationId="{5AADE1FA-9A85-4BD7-8BCE-82A7567108D3}"/>
          </ac:picMkLst>
        </pc:picChg>
        <pc:picChg chg="del mod">
          <ac:chgData name="Eric Chitambar" userId="05f873b4-a386-453d-a2e0-769001d3b38e" providerId="ADAL" clId="{AFD04378-BDB3-4AF4-84AF-805C97D6A5A3}" dt="2020-02-10T15:43:58.879" v="48" actId="478"/>
          <ac:picMkLst>
            <pc:docMk/>
            <pc:sldMk cId="3974000924" sldId="299"/>
            <ac:picMk id="7" creationId="{48D2FF5F-3AD4-4314-85D8-D8A757B54271}"/>
          </ac:picMkLst>
        </pc:picChg>
        <pc:picChg chg="mod">
          <ac:chgData name="Eric Chitambar" userId="05f873b4-a386-453d-a2e0-769001d3b38e" providerId="ADAL" clId="{AFD04378-BDB3-4AF4-84AF-805C97D6A5A3}" dt="2020-02-10T15:28:55.067" v="9" actId="1076"/>
          <ac:picMkLst>
            <pc:docMk/>
            <pc:sldMk cId="3974000924" sldId="299"/>
            <ac:picMk id="8" creationId="{2DB13811-1660-41BC-B586-D4E4493885AC}"/>
          </ac:picMkLst>
        </pc:picChg>
        <pc:picChg chg="mod ord">
          <ac:chgData name="Eric Chitambar" userId="05f873b4-a386-453d-a2e0-769001d3b38e" providerId="ADAL" clId="{AFD04378-BDB3-4AF4-84AF-805C97D6A5A3}" dt="2020-02-10T15:43:58.871" v="47" actId="108"/>
          <ac:picMkLst>
            <pc:docMk/>
            <pc:sldMk cId="3974000924" sldId="299"/>
            <ac:picMk id="10" creationId="{EC1E99CA-25BF-4EE5-9688-270149527177}"/>
          </ac:picMkLst>
        </pc:picChg>
        <pc:picChg chg="mod">
          <ac:chgData name="Eric Chitambar" userId="05f873b4-a386-453d-a2e0-769001d3b38e" providerId="ADAL" clId="{AFD04378-BDB3-4AF4-84AF-805C97D6A5A3}" dt="2020-02-10T15:28:58.380" v="10" actId="1076"/>
          <ac:picMkLst>
            <pc:docMk/>
            <pc:sldMk cId="3974000924" sldId="299"/>
            <ac:picMk id="12" creationId="{8BC6250C-8C25-41BE-9222-5AD077209140}"/>
          </ac:picMkLst>
        </pc:picChg>
        <pc:picChg chg="mod">
          <ac:chgData name="Eric Chitambar" userId="05f873b4-a386-453d-a2e0-769001d3b38e" providerId="ADAL" clId="{AFD04378-BDB3-4AF4-84AF-805C97D6A5A3}" dt="2020-02-10T15:29:05.248" v="11" actId="1076"/>
          <ac:picMkLst>
            <pc:docMk/>
            <pc:sldMk cId="3974000924" sldId="299"/>
            <ac:picMk id="15" creationId="{C891092B-E5F6-4DA7-A427-E3E9550EA771}"/>
          </ac:picMkLst>
        </pc:picChg>
        <pc:picChg chg="mod">
          <ac:chgData name="Eric Chitambar" userId="05f873b4-a386-453d-a2e0-769001d3b38e" providerId="ADAL" clId="{AFD04378-BDB3-4AF4-84AF-805C97D6A5A3}" dt="2020-02-10T15:29:05.248" v="11" actId="1076"/>
          <ac:picMkLst>
            <pc:docMk/>
            <pc:sldMk cId="3974000924" sldId="299"/>
            <ac:picMk id="19" creationId="{4A93D985-5C02-42BB-A74A-94D3D854003A}"/>
          </ac:picMkLst>
        </pc:picChg>
        <pc:picChg chg="mod">
          <ac:chgData name="Eric Chitambar" userId="05f873b4-a386-453d-a2e0-769001d3b38e" providerId="ADAL" clId="{AFD04378-BDB3-4AF4-84AF-805C97D6A5A3}" dt="2020-02-10T15:29:05.248" v="11" actId="1076"/>
          <ac:picMkLst>
            <pc:docMk/>
            <pc:sldMk cId="3974000924" sldId="299"/>
            <ac:picMk id="21" creationId="{61D0D501-1654-4EFE-807B-366F67A64A0F}"/>
          </ac:picMkLst>
        </pc:picChg>
        <pc:picChg chg="mod">
          <ac:chgData name="Eric Chitambar" userId="05f873b4-a386-453d-a2e0-769001d3b38e" providerId="ADAL" clId="{AFD04378-BDB3-4AF4-84AF-805C97D6A5A3}" dt="2020-02-10T15:29:05.248" v="11" actId="1076"/>
          <ac:picMkLst>
            <pc:docMk/>
            <pc:sldMk cId="3974000924" sldId="299"/>
            <ac:picMk id="23" creationId="{DD2DF801-309E-4B4C-A8D4-8DCA85175A23}"/>
          </ac:picMkLst>
        </pc:picChg>
        <pc:picChg chg="mod">
          <ac:chgData name="Eric Chitambar" userId="05f873b4-a386-453d-a2e0-769001d3b38e" providerId="ADAL" clId="{AFD04378-BDB3-4AF4-84AF-805C97D6A5A3}" dt="2020-02-10T15:29:05.248" v="11" actId="1076"/>
          <ac:picMkLst>
            <pc:docMk/>
            <pc:sldMk cId="3974000924" sldId="299"/>
            <ac:picMk id="27" creationId="{3A3D9016-A02D-4CEE-B150-66B7DD06676A}"/>
          </ac:picMkLst>
        </pc:picChg>
        <pc:picChg chg="mod">
          <ac:chgData name="Eric Chitambar" userId="05f873b4-a386-453d-a2e0-769001d3b38e" providerId="ADAL" clId="{AFD04378-BDB3-4AF4-84AF-805C97D6A5A3}" dt="2020-02-10T15:43:46.071" v="35" actId="1035"/>
          <ac:picMkLst>
            <pc:docMk/>
            <pc:sldMk cId="3974000924" sldId="299"/>
            <ac:picMk id="35" creationId="{DF277607-CD45-422C-AA1C-71FF6EA9A245}"/>
          </ac:picMkLst>
        </pc:picChg>
        <pc:cxnChg chg="mod">
          <ac:chgData name="Eric Chitambar" userId="05f873b4-a386-453d-a2e0-769001d3b38e" providerId="ADAL" clId="{AFD04378-BDB3-4AF4-84AF-805C97D6A5A3}" dt="2020-02-10T15:29:05.248" v="11" actId="1076"/>
          <ac:cxnSpMkLst>
            <pc:docMk/>
            <pc:sldMk cId="3974000924" sldId="299"/>
            <ac:cxnSpMk id="29" creationId="{A1E5B794-EE73-4526-A06F-806A519AFD3A}"/>
          </ac:cxnSpMkLst>
        </pc:cxnChg>
      </pc:sldChg>
    </pc:docChg>
  </pc:docChgLst>
  <pc:docChgLst>
    <pc:chgData name="Chitambar, Eric" userId="05f873b4-a386-453d-a2e0-769001d3b38e" providerId="ADAL" clId="{602C7BDD-B6BA-47C1-8024-AE7BBA74AD83}"/>
    <pc:docChg chg="custSel modSld">
      <pc:chgData name="Chitambar, Eric" userId="05f873b4-a386-453d-a2e0-769001d3b38e" providerId="ADAL" clId="{602C7BDD-B6BA-47C1-8024-AE7BBA74AD83}" dt="2020-02-12T15:06:44.736" v="125"/>
      <pc:docMkLst>
        <pc:docMk/>
      </pc:docMkLst>
      <pc:sldChg chg="addSp delSp modSp modAnim">
        <pc:chgData name="Chitambar, Eric" userId="05f873b4-a386-453d-a2e0-769001d3b38e" providerId="ADAL" clId="{602C7BDD-B6BA-47C1-8024-AE7BBA74AD83}" dt="2020-02-12T15:06:44.736" v="125"/>
        <pc:sldMkLst>
          <pc:docMk/>
          <pc:sldMk cId="3974000924" sldId="299"/>
        </pc:sldMkLst>
        <pc:picChg chg="mod ord">
          <ac:chgData name="Chitambar, Eric" userId="05f873b4-a386-453d-a2e0-769001d3b38e" providerId="ADAL" clId="{602C7BDD-B6BA-47C1-8024-AE7BBA74AD83}" dt="2020-02-12T15:00:07.621" v="89" actId="108"/>
          <ac:picMkLst>
            <pc:docMk/>
            <pc:sldMk cId="3974000924" sldId="299"/>
            <ac:picMk id="6" creationId="{93DB10FC-59DC-4E7B-9964-08DCCD142E15}"/>
          </ac:picMkLst>
        </pc:picChg>
        <pc:picChg chg="del mod">
          <ac:chgData name="Chitambar, Eric" userId="05f873b4-a386-453d-a2e0-769001d3b38e" providerId="ADAL" clId="{602C7BDD-B6BA-47C1-8024-AE7BBA74AD83}" dt="2020-02-12T15:06:18.678" v="115" actId="478"/>
          <ac:picMkLst>
            <pc:docMk/>
            <pc:sldMk cId="3974000924" sldId="299"/>
            <ac:picMk id="7" creationId="{5D03A372-E1F3-454A-86C5-F7CECDA83E7B}"/>
          </ac:picMkLst>
        </pc:picChg>
        <pc:picChg chg="mod">
          <ac:chgData name="Chitambar, Eric" userId="05f873b4-a386-453d-a2e0-769001d3b38e" providerId="ADAL" clId="{602C7BDD-B6BA-47C1-8024-AE7BBA74AD83}" dt="2020-02-12T15:00:24.037" v="97" actId="1076"/>
          <ac:picMkLst>
            <pc:docMk/>
            <pc:sldMk cId="3974000924" sldId="299"/>
            <ac:picMk id="9" creationId="{A448C871-245F-46B0-AC76-0C2CB1126000}"/>
          </ac:picMkLst>
        </pc:picChg>
        <pc:picChg chg="del mod">
          <ac:chgData name="Chitambar, Eric" userId="05f873b4-a386-453d-a2e0-769001d3b38e" providerId="ADAL" clId="{602C7BDD-B6BA-47C1-8024-AE7BBA74AD83}" dt="2020-02-12T15:00:07.621" v="90" actId="478"/>
          <ac:picMkLst>
            <pc:docMk/>
            <pc:sldMk cId="3974000924" sldId="299"/>
            <ac:picMk id="10" creationId="{EC1E99CA-25BF-4EE5-9688-270149527177}"/>
          </ac:picMkLst>
        </pc:picChg>
        <pc:picChg chg="mod ord">
          <ac:chgData name="Chitambar, Eric" userId="05f873b4-a386-453d-a2e0-769001d3b38e" providerId="ADAL" clId="{602C7BDD-B6BA-47C1-8024-AE7BBA74AD83}" dt="2020-02-12T15:06:41.388" v="124" actId="1076"/>
          <ac:picMkLst>
            <pc:docMk/>
            <pc:sldMk cId="3974000924" sldId="299"/>
            <ac:picMk id="11" creationId="{5465CC65-2D37-40E6-A966-77976811F9D0}"/>
          </ac:picMkLst>
        </pc:picChg>
        <pc:cxnChg chg="add mod">
          <ac:chgData name="Chitambar, Eric" userId="05f873b4-a386-453d-a2e0-769001d3b38e" providerId="ADAL" clId="{602C7BDD-B6BA-47C1-8024-AE7BBA74AD83}" dt="2020-02-12T15:06:39.528" v="123" actId="14100"/>
          <ac:cxnSpMkLst>
            <pc:docMk/>
            <pc:sldMk cId="3974000924" sldId="299"/>
            <ac:cxnSpMk id="20" creationId="{20A644F4-93C6-4810-ADCF-97628C175056}"/>
          </ac:cxnSpMkLst>
        </pc:cxnChg>
      </pc:sldChg>
      <pc:sldChg chg="delSp modSp">
        <pc:chgData name="Chitambar, Eric" userId="05f873b4-a386-453d-a2e0-769001d3b38e" providerId="ADAL" clId="{602C7BDD-B6BA-47C1-8024-AE7BBA74AD83}" dt="2020-02-12T14:51:39.154" v="78" actId="1036"/>
        <pc:sldMkLst>
          <pc:docMk/>
          <pc:sldMk cId="2692337968" sldId="300"/>
        </pc:sldMkLst>
        <pc:picChg chg="mod ord">
          <ac:chgData name="Chitambar, Eric" userId="05f873b4-a386-453d-a2e0-769001d3b38e" providerId="ADAL" clId="{602C7BDD-B6BA-47C1-8024-AE7BBA74AD83}" dt="2020-02-12T14:47:13.669" v="62" actId="108"/>
          <ac:picMkLst>
            <pc:docMk/>
            <pc:sldMk cId="2692337968" sldId="300"/>
            <ac:picMk id="4" creationId="{F7849C9E-BC5E-4A81-929B-13CE63E61077}"/>
          </ac:picMkLst>
        </pc:picChg>
        <pc:picChg chg="mod">
          <ac:chgData name="Chitambar, Eric" userId="05f873b4-a386-453d-a2e0-769001d3b38e" providerId="ADAL" clId="{602C7BDD-B6BA-47C1-8024-AE7BBA74AD83}" dt="2020-02-12T14:47:43.473" v="70" actId="1076"/>
          <ac:picMkLst>
            <pc:docMk/>
            <pc:sldMk cId="2692337968" sldId="300"/>
            <ac:picMk id="6" creationId="{5B4FBE62-142B-467E-BD5C-585307FFA017}"/>
          </ac:picMkLst>
        </pc:picChg>
        <pc:picChg chg="mod">
          <ac:chgData name="Chitambar, Eric" userId="05f873b4-a386-453d-a2e0-769001d3b38e" providerId="ADAL" clId="{602C7BDD-B6BA-47C1-8024-AE7BBA74AD83}" dt="2020-02-12T14:51:39.154" v="78" actId="1036"/>
          <ac:picMkLst>
            <pc:docMk/>
            <pc:sldMk cId="2692337968" sldId="300"/>
            <ac:picMk id="8" creationId="{B747E6EC-28FE-4592-A395-37E3A84597E7}"/>
          </ac:picMkLst>
        </pc:picChg>
        <pc:picChg chg="del mod">
          <ac:chgData name="Chitambar, Eric" userId="05f873b4-a386-453d-a2e0-769001d3b38e" providerId="ADAL" clId="{602C7BDD-B6BA-47C1-8024-AE7BBA74AD83}" dt="2020-02-12T14:47:13.669" v="63" actId="478"/>
          <ac:picMkLst>
            <pc:docMk/>
            <pc:sldMk cId="2692337968" sldId="300"/>
            <ac:picMk id="16" creationId="{9D01A696-B040-4453-B63D-5BE86131E7C6}"/>
          </ac:picMkLst>
        </pc:picChg>
      </pc:sldChg>
      <pc:sldChg chg="delSp modSp modAnim">
        <pc:chgData name="Chitambar, Eric" userId="05f873b4-a386-453d-a2e0-769001d3b38e" providerId="ADAL" clId="{602C7BDD-B6BA-47C1-8024-AE7BBA74AD83}" dt="2020-02-12T14:45:19.928" v="43"/>
        <pc:sldMkLst>
          <pc:docMk/>
          <pc:sldMk cId="1406779367" sldId="301"/>
        </pc:sldMkLst>
        <pc:picChg chg="mod ord">
          <ac:chgData name="Chitambar, Eric" userId="05f873b4-a386-453d-a2e0-769001d3b38e" providerId="ADAL" clId="{602C7BDD-B6BA-47C1-8024-AE7BBA74AD83}" dt="2020-02-12T14:44:15.459" v="10" actId="108"/>
          <ac:picMkLst>
            <pc:docMk/>
            <pc:sldMk cId="1406779367" sldId="301"/>
            <ac:picMk id="4" creationId="{AA77ACF8-E080-4734-841D-11A9713670D6}"/>
          </ac:picMkLst>
        </pc:picChg>
        <pc:picChg chg="del mod">
          <ac:chgData name="Chitambar, Eric" userId="05f873b4-a386-453d-a2e0-769001d3b38e" providerId="ADAL" clId="{602C7BDD-B6BA-47C1-8024-AE7BBA74AD83}" dt="2020-02-12T14:44:48.002" v="28" actId="478"/>
          <ac:picMkLst>
            <pc:docMk/>
            <pc:sldMk cId="1406779367" sldId="301"/>
            <ac:picMk id="6" creationId="{167084DD-A53E-4DF1-B89B-847A1B8A1E5B}"/>
          </ac:picMkLst>
        </pc:picChg>
        <pc:picChg chg="del mod">
          <ac:chgData name="Chitambar, Eric" userId="05f873b4-a386-453d-a2e0-769001d3b38e" providerId="ADAL" clId="{602C7BDD-B6BA-47C1-8024-AE7BBA74AD83}" dt="2020-02-12T14:44:15.459" v="11" actId="478"/>
          <ac:picMkLst>
            <pc:docMk/>
            <pc:sldMk cId="1406779367" sldId="301"/>
            <ac:picMk id="7" creationId="{093D836D-E2CB-4F77-880B-1E42833FB1AA}"/>
          </ac:picMkLst>
        </pc:picChg>
        <pc:picChg chg="del mod ord">
          <ac:chgData name="Chitambar, Eric" userId="05f873b4-a386-453d-a2e0-769001d3b38e" providerId="ADAL" clId="{602C7BDD-B6BA-47C1-8024-AE7BBA74AD83}" dt="2020-02-12T14:44:57.791" v="41" actId="478"/>
          <ac:picMkLst>
            <pc:docMk/>
            <pc:sldMk cId="1406779367" sldId="301"/>
            <ac:picMk id="9" creationId="{69062368-5A21-450C-B9CA-1DF79E6AB217}"/>
          </ac:picMkLst>
        </pc:picChg>
        <pc:picChg chg="mod ord">
          <ac:chgData name="Chitambar, Eric" userId="05f873b4-a386-453d-a2e0-769001d3b38e" providerId="ADAL" clId="{602C7BDD-B6BA-47C1-8024-AE7BBA74AD83}" dt="2020-02-12T14:45:00.527" v="42" actId="1076"/>
          <ac:picMkLst>
            <pc:docMk/>
            <pc:sldMk cId="1406779367" sldId="301"/>
            <ac:picMk id="11" creationId="{E3AFA499-7A11-48A9-922D-8E8A837C2F57}"/>
          </ac:picMkLst>
        </pc:picChg>
      </pc:sldChg>
      <pc:sldChg chg="modAnim">
        <pc:chgData name="Chitambar, Eric" userId="05f873b4-a386-453d-a2e0-769001d3b38e" providerId="ADAL" clId="{602C7BDD-B6BA-47C1-8024-AE7BBA74AD83}" dt="2020-02-12T14:46:40.702" v="51"/>
        <pc:sldMkLst>
          <pc:docMk/>
          <pc:sldMk cId="3116611456" sldId="302"/>
        </pc:sldMkLst>
      </pc:sldChg>
    </pc:docChg>
  </pc:docChgLst>
  <pc:docChgLst>
    <pc:chgData name="Chitambar, Eric" userId="05f873b4-a386-453d-a2e0-769001d3b38e" providerId="ADAL" clId="{D2FECFEC-B94B-4614-83B2-BD6352D80717}"/>
    <pc:docChg chg="custSel addSld delSld modSld">
      <pc:chgData name="Chitambar, Eric" userId="05f873b4-a386-453d-a2e0-769001d3b38e" providerId="ADAL" clId="{D2FECFEC-B94B-4614-83B2-BD6352D80717}" dt="2021-02-19T16:46:14.524" v="130"/>
      <pc:docMkLst>
        <pc:docMk/>
      </pc:docMkLst>
      <pc:sldChg chg="modSp mod">
        <pc:chgData name="Chitambar, Eric" userId="05f873b4-a386-453d-a2e0-769001d3b38e" providerId="ADAL" clId="{D2FECFEC-B94B-4614-83B2-BD6352D80717}" dt="2021-02-19T06:05:07.292" v="94" actId="20577"/>
        <pc:sldMkLst>
          <pc:docMk/>
          <pc:sldMk cId="1225244473" sldId="256"/>
        </pc:sldMkLst>
        <pc:spChg chg="mod">
          <ac:chgData name="Chitambar, Eric" userId="05f873b4-a386-453d-a2e0-769001d3b38e" providerId="ADAL" clId="{D2FECFEC-B94B-4614-83B2-BD6352D80717}" dt="2021-02-19T06:05:07.292" v="94" actId="20577"/>
          <ac:spMkLst>
            <pc:docMk/>
            <pc:sldMk cId="1225244473" sldId="256"/>
            <ac:spMk id="3" creationId="{3B7D7DDA-1CF7-4CDC-BCBF-9E9EEF86B37B}"/>
          </ac:spMkLst>
        </pc:spChg>
      </pc:sldChg>
      <pc:sldChg chg="del">
        <pc:chgData name="Chitambar, Eric" userId="05f873b4-a386-453d-a2e0-769001d3b38e" providerId="ADAL" clId="{D2FECFEC-B94B-4614-83B2-BD6352D80717}" dt="2021-02-19T05:40:47.608" v="0" actId="47"/>
        <pc:sldMkLst>
          <pc:docMk/>
          <pc:sldMk cId="2194429596" sldId="269"/>
        </pc:sldMkLst>
      </pc:sldChg>
      <pc:sldChg chg="add modAnim">
        <pc:chgData name="Chitambar, Eric" userId="05f873b4-a386-453d-a2e0-769001d3b38e" providerId="ADAL" clId="{D2FECFEC-B94B-4614-83B2-BD6352D80717}" dt="2021-02-19T15:44:41.206" v="98"/>
        <pc:sldMkLst>
          <pc:docMk/>
          <pc:sldMk cId="3974000924" sldId="299"/>
        </pc:sldMkLst>
      </pc:sldChg>
      <pc:sldChg chg="modSp del mod modAnim">
        <pc:chgData name="Chitambar, Eric" userId="05f873b4-a386-453d-a2e0-769001d3b38e" providerId="ADAL" clId="{D2FECFEC-B94B-4614-83B2-BD6352D80717}" dt="2021-02-19T15:49:01.152" v="129"/>
        <pc:sldMkLst>
          <pc:docMk/>
          <pc:sldMk cId="387403628" sldId="303"/>
        </pc:sldMkLst>
        <pc:spChg chg="mod">
          <ac:chgData name="Chitambar, Eric" userId="05f873b4-a386-453d-a2e0-769001d3b38e" providerId="ADAL" clId="{D2FECFEC-B94B-4614-83B2-BD6352D80717}" dt="2021-02-19T15:48:53.024" v="127" actId="20577"/>
          <ac:spMkLst>
            <pc:docMk/>
            <pc:sldMk cId="387403628" sldId="303"/>
            <ac:spMk id="2" creationId="{964601ED-1B70-48DE-B38A-068EEED4A7C6}"/>
          </ac:spMkLst>
        </pc:spChg>
        <pc:picChg chg="mod">
          <ac:chgData name="Chitambar, Eric" userId="05f873b4-a386-453d-a2e0-769001d3b38e" providerId="ADAL" clId="{D2FECFEC-B94B-4614-83B2-BD6352D80717}" dt="2021-02-19T05:40:55.990" v="1" actId="1076"/>
          <ac:picMkLst>
            <pc:docMk/>
            <pc:sldMk cId="387403628" sldId="303"/>
            <ac:picMk id="6" creationId="{B671A620-C6BE-4410-A3CC-1D14BE75CDE6}"/>
          </ac:picMkLst>
        </pc:picChg>
      </pc:sldChg>
      <pc:sldChg chg="addSp">
        <pc:chgData name="Chitambar, Eric" userId="05f873b4-a386-453d-a2e0-769001d3b38e" providerId="ADAL" clId="{D2FECFEC-B94B-4614-83B2-BD6352D80717}" dt="2021-02-19T16:46:14.524" v="130"/>
        <pc:sldMkLst>
          <pc:docMk/>
          <pc:sldMk cId="3179923414" sldId="305"/>
        </pc:sldMkLst>
        <pc:inkChg chg="add">
          <ac:chgData name="Chitambar, Eric" userId="05f873b4-a386-453d-a2e0-769001d3b38e" providerId="ADAL" clId="{D2FECFEC-B94B-4614-83B2-BD6352D80717}" dt="2021-02-19T16:46:14.524" v="130"/>
          <ac:inkMkLst>
            <pc:docMk/>
            <pc:sldMk cId="3179923414" sldId="305"/>
            <ac:inkMk id="3" creationId="{F735CEED-0B3C-40D8-A940-86B6D03F203D}"/>
          </ac:inkMkLst>
        </pc:inkChg>
      </pc:sldChg>
      <pc:sldChg chg="modSp add del mod">
        <pc:chgData name="Chitambar, Eric" userId="05f873b4-a386-453d-a2e0-769001d3b38e" providerId="ADAL" clId="{D2FECFEC-B94B-4614-83B2-BD6352D80717}" dt="2021-02-19T05:48:29.885" v="24" actId="47"/>
        <pc:sldMkLst>
          <pc:docMk/>
          <pc:sldMk cId="2207374290" sldId="306"/>
        </pc:sldMkLst>
        <pc:spChg chg="mod">
          <ac:chgData name="Chitambar, Eric" userId="05f873b4-a386-453d-a2e0-769001d3b38e" providerId="ADAL" clId="{D2FECFEC-B94B-4614-83B2-BD6352D80717}" dt="2021-02-19T05:42:21.049" v="22" actId="14100"/>
          <ac:spMkLst>
            <pc:docMk/>
            <pc:sldMk cId="2207374290" sldId="306"/>
            <ac:spMk id="2" creationId="{964601ED-1B70-48DE-B38A-068EEED4A7C6}"/>
          </ac:spMkLst>
        </pc:spChg>
      </pc:sldChg>
      <pc:sldChg chg="del">
        <pc:chgData name="Chitambar, Eric" userId="05f873b4-a386-453d-a2e0-769001d3b38e" providerId="ADAL" clId="{D2FECFEC-B94B-4614-83B2-BD6352D80717}" dt="2021-02-19T05:41:06.749" v="2" actId="47"/>
        <pc:sldMkLst>
          <pc:docMk/>
          <pc:sldMk cId="1208440409" sldId="307"/>
        </pc:sldMkLst>
      </pc:sldChg>
      <pc:sldChg chg="del">
        <pc:chgData name="Chitambar, Eric" userId="05f873b4-a386-453d-a2e0-769001d3b38e" providerId="ADAL" clId="{D2FECFEC-B94B-4614-83B2-BD6352D80717}" dt="2021-02-19T05:41:06.749" v="2" actId="47"/>
        <pc:sldMkLst>
          <pc:docMk/>
          <pc:sldMk cId="3118816659" sldId="308"/>
        </pc:sldMkLst>
      </pc:sldChg>
      <pc:sldChg chg="addSp delSp modSp add mod delAnim modAnim">
        <pc:chgData name="Chitambar, Eric" userId="05f873b4-a386-453d-a2e0-769001d3b38e" providerId="ADAL" clId="{D2FECFEC-B94B-4614-83B2-BD6352D80717}" dt="2021-02-19T15:47:54.759" v="106"/>
        <pc:sldMkLst>
          <pc:docMk/>
          <pc:sldMk cId="712036289" sldId="321"/>
        </pc:sldMkLst>
        <pc:spChg chg="mod">
          <ac:chgData name="Chitambar, Eric" userId="05f873b4-a386-453d-a2e0-769001d3b38e" providerId="ADAL" clId="{D2FECFEC-B94B-4614-83B2-BD6352D80717}" dt="2021-02-19T05:53:35.923" v="33" actId="1076"/>
          <ac:spMkLst>
            <pc:docMk/>
            <pc:sldMk cId="712036289" sldId="321"/>
            <ac:spMk id="2" creationId="{3B955E01-71AF-4B2A-A79E-BDDE7E3B127D}"/>
          </ac:spMkLst>
        </pc:spChg>
        <pc:picChg chg="mod ord">
          <ac:chgData name="Chitambar, Eric" userId="05f873b4-a386-453d-a2e0-769001d3b38e" providerId="ADAL" clId="{D2FECFEC-B94B-4614-83B2-BD6352D80717}" dt="2021-02-19T06:01:44.103" v="73" actId="1076"/>
          <ac:picMkLst>
            <pc:docMk/>
            <pc:sldMk cId="712036289" sldId="321"/>
            <ac:picMk id="4" creationId="{CD1D6EA0-023A-495D-9F47-DF31605603FA}"/>
          </ac:picMkLst>
        </pc:picChg>
        <pc:picChg chg="mod">
          <ac:chgData name="Chitambar, Eric" userId="05f873b4-a386-453d-a2e0-769001d3b38e" providerId="ADAL" clId="{D2FECFEC-B94B-4614-83B2-BD6352D80717}" dt="2021-02-19T06:01:44.103" v="73" actId="1076"/>
          <ac:picMkLst>
            <pc:docMk/>
            <pc:sldMk cId="712036289" sldId="321"/>
            <ac:picMk id="6" creationId="{D1DF33F5-9B77-4B58-AAEF-21D470653A1B}"/>
          </ac:picMkLst>
        </pc:picChg>
        <pc:picChg chg="mod ord">
          <ac:chgData name="Chitambar, Eric" userId="05f873b4-a386-453d-a2e0-769001d3b38e" providerId="ADAL" clId="{D2FECFEC-B94B-4614-83B2-BD6352D80717}" dt="2021-02-19T06:01:51.915" v="75" actId="1076"/>
          <ac:picMkLst>
            <pc:docMk/>
            <pc:sldMk cId="712036289" sldId="321"/>
            <ac:picMk id="7" creationId="{F5FADEFE-BDA3-4E41-9886-74EBA48BA183}"/>
          </ac:picMkLst>
        </pc:picChg>
        <pc:picChg chg="mod">
          <ac:chgData name="Chitambar, Eric" userId="05f873b4-a386-453d-a2e0-769001d3b38e" providerId="ADAL" clId="{D2FECFEC-B94B-4614-83B2-BD6352D80717}" dt="2021-02-19T06:01:47.932" v="74" actId="1076"/>
          <ac:picMkLst>
            <pc:docMk/>
            <pc:sldMk cId="712036289" sldId="321"/>
            <ac:picMk id="9" creationId="{5CB87C7B-F71B-4194-AF6E-EEE29DF5019B}"/>
          </ac:picMkLst>
        </pc:picChg>
        <pc:picChg chg="mod">
          <ac:chgData name="Chitambar, Eric" userId="05f873b4-a386-453d-a2e0-769001d3b38e" providerId="ADAL" clId="{D2FECFEC-B94B-4614-83B2-BD6352D80717}" dt="2021-02-19T06:03:18.919" v="84" actId="1076"/>
          <ac:picMkLst>
            <pc:docMk/>
            <pc:sldMk cId="712036289" sldId="321"/>
            <ac:picMk id="10" creationId="{4813639F-C47C-47B8-80BE-883B2D9A95AE}"/>
          </ac:picMkLst>
        </pc:picChg>
        <pc:picChg chg="mod">
          <ac:chgData name="Chitambar, Eric" userId="05f873b4-a386-453d-a2e0-769001d3b38e" providerId="ADAL" clId="{D2FECFEC-B94B-4614-83B2-BD6352D80717}" dt="2021-02-19T06:04:37.269" v="92" actId="1076"/>
          <ac:picMkLst>
            <pc:docMk/>
            <pc:sldMk cId="712036289" sldId="321"/>
            <ac:picMk id="12" creationId="{6009EE87-645B-403D-A387-243826EA2235}"/>
          </ac:picMkLst>
        </pc:picChg>
        <pc:picChg chg="add mod">
          <ac:chgData name="Chitambar, Eric" userId="05f873b4-a386-453d-a2e0-769001d3b38e" providerId="ADAL" clId="{D2FECFEC-B94B-4614-83B2-BD6352D80717}" dt="2021-02-19T06:01:47.932" v="74" actId="1076"/>
          <ac:picMkLst>
            <pc:docMk/>
            <pc:sldMk cId="712036289" sldId="321"/>
            <ac:picMk id="15" creationId="{5F8A6509-5940-4561-9868-1D374F5B0881}"/>
          </ac:picMkLst>
        </pc:picChg>
        <pc:picChg chg="mod">
          <ac:chgData name="Chitambar, Eric" userId="05f873b4-a386-453d-a2e0-769001d3b38e" providerId="ADAL" clId="{D2FECFEC-B94B-4614-83B2-BD6352D80717}" dt="2021-02-19T05:55:35.254" v="52" actId="1076"/>
          <ac:picMkLst>
            <pc:docMk/>
            <pc:sldMk cId="712036289" sldId="321"/>
            <ac:picMk id="16" creationId="{7DE6A7EF-4F09-4FBE-B944-D1F7C500C762}"/>
          </ac:picMkLst>
        </pc:picChg>
        <pc:picChg chg="mod">
          <ac:chgData name="Chitambar, Eric" userId="05f873b4-a386-453d-a2e0-769001d3b38e" providerId="ADAL" clId="{D2FECFEC-B94B-4614-83B2-BD6352D80717}" dt="2021-02-19T05:55:35.254" v="52" actId="1076"/>
          <ac:picMkLst>
            <pc:docMk/>
            <pc:sldMk cId="712036289" sldId="321"/>
            <ac:picMk id="25" creationId="{1EE23D11-7679-449C-8B7C-A40262C70900}"/>
          </ac:picMkLst>
        </pc:picChg>
        <pc:picChg chg="del">
          <ac:chgData name="Chitambar, Eric" userId="05f873b4-a386-453d-a2e0-769001d3b38e" providerId="ADAL" clId="{D2FECFEC-B94B-4614-83B2-BD6352D80717}" dt="2021-02-19T05:53:16.868" v="29" actId="478"/>
          <ac:picMkLst>
            <pc:docMk/>
            <pc:sldMk cId="712036289" sldId="321"/>
            <ac:picMk id="28" creationId="{85220E63-B9CB-45A3-B46F-5C09A9DE55EE}"/>
          </ac:picMkLst>
        </pc:picChg>
        <pc:picChg chg="mod">
          <ac:chgData name="Chitambar, Eric" userId="05f873b4-a386-453d-a2e0-769001d3b38e" providerId="ADAL" clId="{D2FECFEC-B94B-4614-83B2-BD6352D80717}" dt="2021-02-19T05:55:35.254" v="52" actId="1076"/>
          <ac:picMkLst>
            <pc:docMk/>
            <pc:sldMk cId="712036289" sldId="321"/>
            <ac:picMk id="29" creationId="{59622A30-A176-4A6E-88DF-017A64107A4A}"/>
          </ac:picMkLst>
        </pc:picChg>
        <pc:picChg chg="del">
          <ac:chgData name="Chitambar, Eric" userId="05f873b4-a386-453d-a2e0-769001d3b38e" providerId="ADAL" clId="{D2FECFEC-B94B-4614-83B2-BD6352D80717}" dt="2021-02-19T05:53:16.868" v="29" actId="478"/>
          <ac:picMkLst>
            <pc:docMk/>
            <pc:sldMk cId="712036289" sldId="321"/>
            <ac:picMk id="32" creationId="{11F3C33D-5D42-475C-B25D-4205881FDE10}"/>
          </ac:picMkLst>
        </pc:picChg>
        <pc:picChg chg="del mod">
          <ac:chgData name="Chitambar, Eric" userId="05f873b4-a386-453d-a2e0-769001d3b38e" providerId="ADAL" clId="{D2FECFEC-B94B-4614-83B2-BD6352D80717}" dt="2021-02-19T05:55:53.289" v="68" actId="478"/>
          <ac:picMkLst>
            <pc:docMk/>
            <pc:sldMk cId="712036289" sldId="321"/>
            <ac:picMk id="34" creationId="{3100755E-1CD5-4A80-807D-0ED532EA8B7E}"/>
          </ac:picMkLst>
        </pc:picChg>
        <pc:picChg chg="del mod">
          <ac:chgData name="Chitambar, Eric" userId="05f873b4-a386-453d-a2e0-769001d3b38e" providerId="ADAL" clId="{D2FECFEC-B94B-4614-83B2-BD6352D80717}" dt="2021-02-19T05:54:40.564" v="45" actId="478"/>
          <ac:picMkLst>
            <pc:docMk/>
            <pc:sldMk cId="712036289" sldId="321"/>
            <ac:picMk id="36" creationId="{E77318CC-7125-427F-AE6B-751281FE485F}"/>
          </ac:picMkLst>
        </pc:picChg>
        <pc:cxnChg chg="mod">
          <ac:chgData name="Chitambar, Eric" userId="05f873b4-a386-453d-a2e0-769001d3b38e" providerId="ADAL" clId="{D2FECFEC-B94B-4614-83B2-BD6352D80717}" dt="2021-02-19T05:55:35.254" v="52" actId="1076"/>
          <ac:cxnSpMkLst>
            <pc:docMk/>
            <pc:sldMk cId="712036289" sldId="321"/>
            <ac:cxnSpMk id="27" creationId="{CCDEC56A-8139-4CB6-9F27-0DED6EEF944A}"/>
          </ac:cxnSpMkLst>
        </pc:cxnChg>
      </pc:sldChg>
      <pc:sldChg chg="delSp modSp add mod delAnim">
        <pc:chgData name="Chitambar, Eric" userId="05f873b4-a386-453d-a2e0-769001d3b38e" providerId="ADAL" clId="{D2FECFEC-B94B-4614-83B2-BD6352D80717}" dt="2021-02-19T05:57:58.427" v="72" actId="478"/>
        <pc:sldMkLst>
          <pc:docMk/>
          <pc:sldMk cId="2266137472" sldId="326"/>
        </pc:sldMkLst>
        <pc:spChg chg="mod">
          <ac:chgData name="Chitambar, Eric" userId="05f873b4-a386-453d-a2e0-769001d3b38e" providerId="ADAL" clId="{D2FECFEC-B94B-4614-83B2-BD6352D80717}" dt="2021-02-19T05:57:47.864" v="71" actId="338"/>
          <ac:spMkLst>
            <pc:docMk/>
            <pc:sldMk cId="2266137472" sldId="326"/>
            <ac:spMk id="2" creationId="{3B955E01-71AF-4B2A-A79E-BDDE7E3B127D}"/>
          </ac:spMkLst>
        </pc:spChg>
        <pc:spChg chg="mod">
          <ac:chgData name="Chitambar, Eric" userId="05f873b4-a386-453d-a2e0-769001d3b38e" providerId="ADAL" clId="{D2FECFEC-B94B-4614-83B2-BD6352D80717}" dt="2021-02-19T05:57:47.864" v="71" actId="338"/>
          <ac:spMkLst>
            <pc:docMk/>
            <pc:sldMk cId="2266137472" sldId="326"/>
            <ac:spMk id="7" creationId="{424BDC68-85F1-4263-97FA-79B1D84EEFCD}"/>
          </ac:spMkLst>
        </pc:spChg>
        <pc:grpChg chg="mod">
          <ac:chgData name="Chitambar, Eric" userId="05f873b4-a386-453d-a2e0-769001d3b38e" providerId="ADAL" clId="{D2FECFEC-B94B-4614-83B2-BD6352D80717}" dt="2021-02-19T05:57:47.864" v="71" actId="338"/>
          <ac:grpSpMkLst>
            <pc:docMk/>
            <pc:sldMk cId="2266137472" sldId="326"/>
            <ac:grpSpMk id="1" creationId="{00000000-0000-0000-0000-000000000000}"/>
          </ac:grpSpMkLst>
        </pc:grpChg>
        <pc:grpChg chg="mod">
          <ac:chgData name="Chitambar, Eric" userId="05f873b4-a386-453d-a2e0-769001d3b38e" providerId="ADAL" clId="{D2FECFEC-B94B-4614-83B2-BD6352D80717}" dt="2021-02-19T05:57:47.864" v="71" actId="338"/>
          <ac:grpSpMkLst>
            <pc:docMk/>
            <pc:sldMk cId="2266137472" sldId="326"/>
            <ac:grpSpMk id="4" creationId="{EED46963-E39B-4D77-85BA-7ADC6F4B6675}"/>
          </ac:grpSpMkLst>
        </pc:grpChg>
        <pc:picChg chg="del mod">
          <ac:chgData name="Chitambar, Eric" userId="05f873b4-a386-453d-a2e0-769001d3b38e" providerId="ADAL" clId="{D2FECFEC-B94B-4614-83B2-BD6352D80717}" dt="2021-02-19T05:57:47.864" v="71" actId="338"/>
          <ac:picMkLst>
            <pc:docMk/>
            <pc:sldMk cId="2266137472" sldId="326"/>
            <ac:picMk id="3" creationId="{6ACA926A-4B80-4794-83DE-336C90BC83A5}"/>
          </ac:picMkLst>
        </pc:picChg>
        <pc:picChg chg="mod">
          <ac:chgData name="Chitambar, Eric" userId="05f873b4-a386-453d-a2e0-769001d3b38e" providerId="ADAL" clId="{D2FECFEC-B94B-4614-83B2-BD6352D80717}" dt="2021-02-19T05:57:47.864" v="71" actId="338"/>
          <ac:picMkLst>
            <pc:docMk/>
            <pc:sldMk cId="2266137472" sldId="326"/>
            <ac:picMk id="5" creationId="{9982C6F2-72DA-4A09-93D5-CE2C6B9D0018}"/>
          </ac:picMkLst>
        </pc:picChg>
        <pc:picChg chg="del mod">
          <ac:chgData name="Chitambar, Eric" userId="05f873b4-a386-453d-a2e0-769001d3b38e" providerId="ADAL" clId="{D2FECFEC-B94B-4614-83B2-BD6352D80717}" dt="2021-02-19T05:57:58.427" v="72" actId="478"/>
          <ac:picMkLst>
            <pc:docMk/>
            <pc:sldMk cId="2266137472" sldId="326"/>
            <ac:picMk id="6" creationId="{A268678D-F3A4-42E7-8DF7-8FB27734F7FA}"/>
          </ac:picMkLst>
        </pc:picChg>
        <pc:picChg chg="mod">
          <ac:chgData name="Chitambar, Eric" userId="05f873b4-a386-453d-a2e0-769001d3b38e" providerId="ADAL" clId="{D2FECFEC-B94B-4614-83B2-BD6352D80717}" dt="2021-02-19T05:57:47.864" v="71" actId="338"/>
          <ac:picMkLst>
            <pc:docMk/>
            <pc:sldMk cId="2266137472" sldId="326"/>
            <ac:picMk id="18" creationId="{EA7C9AAA-E4CB-4955-B036-0A1A77426BDF}"/>
          </ac:picMkLst>
        </pc:picChg>
        <pc:picChg chg="del mod">
          <ac:chgData name="Chitambar, Eric" userId="05f873b4-a386-453d-a2e0-769001d3b38e" providerId="ADAL" clId="{D2FECFEC-B94B-4614-83B2-BD6352D80717}" dt="2021-02-19T05:57:58.427" v="72" actId="478"/>
          <ac:picMkLst>
            <pc:docMk/>
            <pc:sldMk cId="2266137472" sldId="326"/>
            <ac:picMk id="23" creationId="{0C3740BD-8F6F-44EC-9C35-DE0EBD651270}"/>
          </ac:picMkLst>
        </pc:picChg>
        <pc:picChg chg="del mod">
          <ac:chgData name="Chitambar, Eric" userId="05f873b4-a386-453d-a2e0-769001d3b38e" providerId="ADAL" clId="{D2FECFEC-B94B-4614-83B2-BD6352D80717}" dt="2021-02-19T05:57:58.427" v="72" actId="478"/>
          <ac:picMkLst>
            <pc:docMk/>
            <pc:sldMk cId="2266137472" sldId="326"/>
            <ac:picMk id="35" creationId="{FA562C04-4A1B-43B9-877C-38924C718A19}"/>
          </ac:picMkLst>
        </pc:picChg>
        <pc:picChg chg="mod">
          <ac:chgData name="Chitambar, Eric" userId="05f873b4-a386-453d-a2e0-769001d3b38e" providerId="ADAL" clId="{D2FECFEC-B94B-4614-83B2-BD6352D80717}" dt="2021-02-19T05:57:47.864" v="71" actId="338"/>
          <ac:picMkLst>
            <pc:docMk/>
            <pc:sldMk cId="2266137472" sldId="326"/>
            <ac:picMk id="1029" creationId="{D54A89E3-77FD-41B3-9E9A-0D893E6977DE}"/>
          </ac:picMkLst>
        </pc:picChg>
        <pc:cxnChg chg="mod">
          <ac:chgData name="Chitambar, Eric" userId="05f873b4-a386-453d-a2e0-769001d3b38e" providerId="ADAL" clId="{D2FECFEC-B94B-4614-83B2-BD6352D80717}" dt="2021-02-19T05:57:47.864" v="71" actId="338"/>
          <ac:cxnSpMkLst>
            <pc:docMk/>
            <pc:sldMk cId="2266137472" sldId="326"/>
            <ac:cxnSpMk id="8" creationId="{738D9B12-80A7-41EB-AE32-4664AAF62891}"/>
          </ac:cxnSpMkLst>
        </pc:cxnChg>
        <pc:cxnChg chg="mod">
          <ac:chgData name="Chitambar, Eric" userId="05f873b4-a386-453d-a2e0-769001d3b38e" providerId="ADAL" clId="{D2FECFEC-B94B-4614-83B2-BD6352D80717}" dt="2021-02-19T05:57:47.864" v="71" actId="338"/>
          <ac:cxnSpMkLst>
            <pc:docMk/>
            <pc:sldMk cId="2266137472" sldId="326"/>
            <ac:cxnSpMk id="11" creationId="{01CF51DE-2321-4F67-98B4-F5A179277024}"/>
          </ac:cxnSpMkLst>
        </pc:cxnChg>
        <pc:cxnChg chg="mod">
          <ac:chgData name="Chitambar, Eric" userId="05f873b4-a386-453d-a2e0-769001d3b38e" providerId="ADAL" clId="{D2FECFEC-B94B-4614-83B2-BD6352D80717}" dt="2021-02-19T05:57:47.864" v="71" actId="338"/>
          <ac:cxnSpMkLst>
            <pc:docMk/>
            <pc:sldMk cId="2266137472" sldId="326"/>
            <ac:cxnSpMk id="20" creationId="{52385EED-B250-4582-A0BA-726B00D528F8}"/>
          </ac:cxnSpMkLst>
        </pc:cxnChg>
      </pc:sldChg>
    </pc:docChg>
  </pc:docChgLst>
  <pc:docChgLst>
    <pc:chgData name="Chitambar, Eric" userId="05f873b4-a386-453d-a2e0-769001d3b38e" providerId="ADAL" clId="{30D22AFF-6950-454C-A947-1D4AC38260B6}"/>
    <pc:docChg chg="custSel modSld">
      <pc:chgData name="Chitambar, Eric" userId="05f873b4-a386-453d-a2e0-769001d3b38e" providerId="ADAL" clId="{30D22AFF-6950-454C-A947-1D4AC38260B6}" dt="2020-02-14T15:50:29.438" v="24"/>
      <pc:docMkLst>
        <pc:docMk/>
      </pc:docMkLst>
      <pc:sldChg chg="addSp modSp modAnim">
        <pc:chgData name="Chitambar, Eric" userId="05f873b4-a386-453d-a2e0-769001d3b38e" providerId="ADAL" clId="{30D22AFF-6950-454C-A947-1D4AC38260B6}" dt="2020-02-14T15:50:29.438" v="24"/>
        <pc:sldMkLst>
          <pc:docMk/>
          <pc:sldMk cId="387403628" sldId="303"/>
        </pc:sldMkLst>
        <pc:picChg chg="add mod">
          <ac:chgData name="Chitambar, Eric" userId="05f873b4-a386-453d-a2e0-769001d3b38e" providerId="ADAL" clId="{30D22AFF-6950-454C-A947-1D4AC38260B6}" dt="2020-02-14T15:47:34.559" v="22" actId="1076"/>
          <ac:picMkLst>
            <pc:docMk/>
            <pc:sldMk cId="387403628" sldId="303"/>
            <ac:picMk id="4" creationId="{91EAB043-4BD3-453C-B4DC-FFB8316D1469}"/>
          </ac:picMkLst>
        </pc:picChg>
        <pc:picChg chg="add mod">
          <ac:chgData name="Chitambar, Eric" userId="05f873b4-a386-453d-a2e0-769001d3b38e" providerId="ADAL" clId="{30D22AFF-6950-454C-A947-1D4AC38260B6}" dt="2020-02-14T15:47:34.559" v="22" actId="1076"/>
          <ac:picMkLst>
            <pc:docMk/>
            <pc:sldMk cId="387403628" sldId="303"/>
            <ac:picMk id="5" creationId="{3AA30F06-B33F-47ED-8968-E1B8DF0FDE12}"/>
          </ac:picMkLst>
        </pc:picChg>
        <pc:picChg chg="mod">
          <ac:chgData name="Chitambar, Eric" userId="05f873b4-a386-453d-a2e0-769001d3b38e" providerId="ADAL" clId="{30D22AFF-6950-454C-A947-1D4AC38260B6}" dt="2020-02-14T15:47:35.979" v="23" actId="1076"/>
          <ac:picMkLst>
            <pc:docMk/>
            <pc:sldMk cId="387403628" sldId="303"/>
            <ac:picMk id="6" creationId="{B671A620-C6BE-4410-A3CC-1D14BE75CDE6}"/>
          </ac:picMkLst>
        </pc:picChg>
        <pc:picChg chg="add mod">
          <ac:chgData name="Chitambar, Eric" userId="05f873b4-a386-453d-a2e0-769001d3b38e" providerId="ADAL" clId="{30D22AFF-6950-454C-A947-1D4AC38260B6}" dt="2020-02-14T15:47:34.559" v="22" actId="1076"/>
          <ac:picMkLst>
            <pc:docMk/>
            <pc:sldMk cId="387403628" sldId="303"/>
            <ac:picMk id="7" creationId="{2821E7AB-1BF6-463C-B633-8F9FDA02BB63}"/>
          </ac:picMkLst>
        </pc:picChg>
        <pc:picChg chg="mod">
          <ac:chgData name="Chitambar, Eric" userId="05f873b4-a386-453d-a2e0-769001d3b38e" providerId="ADAL" clId="{30D22AFF-6950-454C-A947-1D4AC38260B6}" dt="2020-02-14T15:47:26.999" v="20" actId="1076"/>
          <ac:picMkLst>
            <pc:docMk/>
            <pc:sldMk cId="387403628" sldId="303"/>
            <ac:picMk id="8" creationId="{B1747FA8-EF45-476E-B1E7-610C6AA020F9}"/>
          </ac:picMkLst>
        </pc:picChg>
      </pc:sldChg>
    </pc:docChg>
  </pc:docChgLst>
  <pc:docChgLst>
    <pc:chgData name="Eric Chitambar" userId="05f873b4-a386-453d-a2e0-769001d3b38e" providerId="ADAL" clId="{3E09C64D-CC1D-4A9E-BC58-D1092DE27D25}"/>
    <pc:docChg chg="undo custSel addSld delSld modSld">
      <pc:chgData name="Eric Chitambar" userId="05f873b4-a386-453d-a2e0-769001d3b38e" providerId="ADAL" clId="{3E09C64D-CC1D-4A9E-BC58-D1092DE27D25}" dt="2020-02-14T05:12:58.170" v="765"/>
      <pc:docMkLst>
        <pc:docMk/>
      </pc:docMkLst>
      <pc:sldChg chg="modSp">
        <pc:chgData name="Eric Chitambar" userId="05f873b4-a386-453d-a2e0-769001d3b38e" providerId="ADAL" clId="{3E09C64D-CC1D-4A9E-BC58-D1092DE27D25}" dt="2020-02-14T03:58:11.247" v="1" actId="20577"/>
        <pc:sldMkLst>
          <pc:docMk/>
          <pc:sldMk cId="1225244473" sldId="256"/>
        </pc:sldMkLst>
        <pc:spChg chg="mod">
          <ac:chgData name="Eric Chitambar" userId="05f873b4-a386-453d-a2e0-769001d3b38e" providerId="ADAL" clId="{3E09C64D-CC1D-4A9E-BC58-D1092DE27D25}" dt="2020-02-14T03:58:11.247" v="1" actId="20577"/>
          <ac:spMkLst>
            <pc:docMk/>
            <pc:sldMk cId="1225244473" sldId="256"/>
            <ac:spMk id="4" creationId="{0FC1A6A7-72FD-4485-B610-DDC422995864}"/>
          </ac:spMkLst>
        </pc:spChg>
      </pc:sldChg>
      <pc:sldChg chg="modSp">
        <pc:chgData name="Eric Chitambar" userId="05f873b4-a386-453d-a2e0-769001d3b38e" providerId="ADAL" clId="{3E09C64D-CC1D-4A9E-BC58-D1092DE27D25}" dt="2020-02-14T04:58:04.095" v="624" actId="113"/>
        <pc:sldMkLst>
          <pc:docMk/>
          <pc:sldMk cId="2194429596" sldId="269"/>
        </pc:sldMkLst>
        <pc:spChg chg="mod">
          <ac:chgData name="Eric Chitambar" userId="05f873b4-a386-453d-a2e0-769001d3b38e" providerId="ADAL" clId="{3E09C64D-CC1D-4A9E-BC58-D1092DE27D25}" dt="2020-02-14T04:58:04.095" v="624" actId="113"/>
          <ac:spMkLst>
            <pc:docMk/>
            <pc:sldMk cId="2194429596" sldId="269"/>
            <ac:spMk id="3" creationId="{BB78187C-B5D6-4DB0-9A1A-C42FAFB13398}"/>
          </ac:spMkLst>
        </pc:spChg>
      </pc:sldChg>
      <pc:sldChg chg="del">
        <pc:chgData name="Eric Chitambar" userId="05f873b4-a386-453d-a2e0-769001d3b38e" providerId="ADAL" clId="{3E09C64D-CC1D-4A9E-BC58-D1092DE27D25}" dt="2020-02-14T03:58:46.157" v="71" actId="2696"/>
        <pc:sldMkLst>
          <pc:docMk/>
          <pc:sldMk cId="3974000924" sldId="299"/>
        </pc:sldMkLst>
      </pc:sldChg>
      <pc:sldChg chg="del">
        <pc:chgData name="Eric Chitambar" userId="05f873b4-a386-453d-a2e0-769001d3b38e" providerId="ADAL" clId="{3E09C64D-CC1D-4A9E-BC58-D1092DE27D25}" dt="2020-02-14T03:58:46.142" v="70" actId="2696"/>
        <pc:sldMkLst>
          <pc:docMk/>
          <pc:sldMk cId="2692337968" sldId="300"/>
        </pc:sldMkLst>
      </pc:sldChg>
      <pc:sldChg chg="del">
        <pc:chgData name="Eric Chitambar" userId="05f873b4-a386-453d-a2e0-769001d3b38e" providerId="ADAL" clId="{3E09C64D-CC1D-4A9E-BC58-D1092DE27D25}" dt="2020-02-14T03:58:46.157" v="72" actId="2696"/>
        <pc:sldMkLst>
          <pc:docMk/>
          <pc:sldMk cId="1406779367" sldId="301"/>
        </pc:sldMkLst>
      </pc:sldChg>
      <pc:sldChg chg="del">
        <pc:chgData name="Eric Chitambar" userId="05f873b4-a386-453d-a2e0-769001d3b38e" providerId="ADAL" clId="{3E09C64D-CC1D-4A9E-BC58-D1092DE27D25}" dt="2020-02-14T03:58:46.157" v="73" actId="2696"/>
        <pc:sldMkLst>
          <pc:docMk/>
          <pc:sldMk cId="3116611456" sldId="302"/>
        </pc:sldMkLst>
      </pc:sldChg>
      <pc:sldChg chg="addSp delSp modSp add modAnim">
        <pc:chgData name="Eric Chitambar" userId="05f873b4-a386-453d-a2e0-769001d3b38e" providerId="ADAL" clId="{3E09C64D-CC1D-4A9E-BC58-D1092DE27D25}" dt="2020-02-14T05:11:51.862" v="748"/>
        <pc:sldMkLst>
          <pc:docMk/>
          <pc:sldMk cId="1719497110" sldId="304"/>
        </pc:sldMkLst>
        <pc:spChg chg="mod">
          <ac:chgData name="Eric Chitambar" userId="05f873b4-a386-453d-a2e0-769001d3b38e" providerId="ADAL" clId="{3E09C64D-CC1D-4A9E-BC58-D1092DE27D25}" dt="2020-02-14T03:59:10.085" v="96" actId="1076"/>
          <ac:spMkLst>
            <pc:docMk/>
            <pc:sldMk cId="1719497110" sldId="304"/>
            <ac:spMk id="2" creationId="{E743086F-5689-4CB9-BA42-6E7BA5D03C8B}"/>
          </ac:spMkLst>
        </pc:spChg>
        <pc:spChg chg="del">
          <ac:chgData name="Eric Chitambar" userId="05f873b4-a386-453d-a2e0-769001d3b38e" providerId="ADAL" clId="{3E09C64D-CC1D-4A9E-BC58-D1092DE27D25}" dt="2020-02-14T03:59:06.474" v="95" actId="478"/>
          <ac:spMkLst>
            <pc:docMk/>
            <pc:sldMk cId="1719497110" sldId="304"/>
            <ac:spMk id="3" creationId="{8B797A12-08FE-4332-88A0-B745F663FC52}"/>
          </ac:spMkLst>
        </pc:spChg>
        <pc:picChg chg="del mod">
          <ac:chgData name="Eric Chitambar" userId="05f873b4-a386-453d-a2e0-769001d3b38e" providerId="ADAL" clId="{3E09C64D-CC1D-4A9E-BC58-D1092DE27D25}" dt="2020-02-14T04:17:23.894" v="115" actId="478"/>
          <ac:picMkLst>
            <pc:docMk/>
            <pc:sldMk cId="1719497110" sldId="304"/>
            <ac:picMk id="5" creationId="{18FFAED8-A2BE-4A7D-A4DC-124BBA208987}"/>
          </ac:picMkLst>
        </pc:picChg>
        <pc:picChg chg="del mod ord">
          <ac:chgData name="Eric Chitambar" userId="05f873b4-a386-453d-a2e0-769001d3b38e" providerId="ADAL" clId="{3E09C64D-CC1D-4A9E-BC58-D1092DE27D25}" dt="2020-02-14T04:17:39.477" v="128" actId="478"/>
          <ac:picMkLst>
            <pc:docMk/>
            <pc:sldMk cId="1719497110" sldId="304"/>
            <ac:picMk id="7" creationId="{FAC82D75-95FF-4A0F-8B4F-4AFF8530244E}"/>
          </ac:picMkLst>
        </pc:picChg>
        <pc:picChg chg="mod ord">
          <ac:chgData name="Eric Chitambar" userId="05f873b4-a386-453d-a2e0-769001d3b38e" providerId="ADAL" clId="{3E09C64D-CC1D-4A9E-BC58-D1092DE27D25}" dt="2020-02-14T04:31:59.070" v="311" actId="1035"/>
          <ac:picMkLst>
            <pc:docMk/>
            <pc:sldMk cId="1719497110" sldId="304"/>
            <ac:picMk id="9" creationId="{11DE817D-B1BC-4611-A627-FCD4C691284B}"/>
          </ac:picMkLst>
        </pc:picChg>
        <pc:picChg chg="del mod">
          <ac:chgData name="Eric Chitambar" userId="05f873b4-a386-453d-a2e0-769001d3b38e" providerId="ADAL" clId="{3E09C64D-CC1D-4A9E-BC58-D1092DE27D25}" dt="2020-02-14T04:31:11.509" v="266" actId="478"/>
          <ac:picMkLst>
            <pc:docMk/>
            <pc:sldMk cId="1719497110" sldId="304"/>
            <ac:picMk id="11" creationId="{967DAA40-2FA6-43DB-AB10-118A6BAF3B87}"/>
          </ac:picMkLst>
        </pc:picChg>
        <pc:picChg chg="del mod">
          <ac:chgData name="Eric Chitambar" userId="05f873b4-a386-453d-a2e0-769001d3b38e" providerId="ADAL" clId="{3E09C64D-CC1D-4A9E-BC58-D1092DE27D25}" dt="2020-02-14T04:20:18.280" v="175" actId="478"/>
          <ac:picMkLst>
            <pc:docMk/>
            <pc:sldMk cId="1719497110" sldId="304"/>
            <ac:picMk id="13" creationId="{B18E97E5-E118-4C66-B157-1A8BB0A8CD24}"/>
          </ac:picMkLst>
        </pc:picChg>
        <pc:picChg chg="del mod">
          <ac:chgData name="Eric Chitambar" userId="05f873b4-a386-453d-a2e0-769001d3b38e" providerId="ADAL" clId="{3E09C64D-CC1D-4A9E-BC58-D1092DE27D25}" dt="2020-02-14T04:19:36.366" v="162" actId="478"/>
          <ac:picMkLst>
            <pc:docMk/>
            <pc:sldMk cId="1719497110" sldId="304"/>
            <ac:picMk id="15" creationId="{0F8A4207-B552-456E-AC5D-43794AF46600}"/>
          </ac:picMkLst>
        </pc:picChg>
        <pc:picChg chg="mod ord">
          <ac:chgData name="Eric Chitambar" userId="05f873b4-a386-453d-a2e0-769001d3b38e" providerId="ADAL" clId="{3E09C64D-CC1D-4A9E-BC58-D1092DE27D25}" dt="2020-02-14T04:34:50.158" v="346" actId="1035"/>
          <ac:picMkLst>
            <pc:docMk/>
            <pc:sldMk cId="1719497110" sldId="304"/>
            <ac:picMk id="17" creationId="{B19D06EE-2A73-465F-9BDD-6412E63FC182}"/>
          </ac:picMkLst>
        </pc:picChg>
        <pc:picChg chg="del mod ord">
          <ac:chgData name="Eric Chitambar" userId="05f873b4-a386-453d-a2e0-769001d3b38e" providerId="ADAL" clId="{3E09C64D-CC1D-4A9E-BC58-D1092DE27D25}" dt="2020-02-14T04:21:12.598" v="189" actId="478"/>
          <ac:picMkLst>
            <pc:docMk/>
            <pc:sldMk cId="1719497110" sldId="304"/>
            <ac:picMk id="19" creationId="{BDFBC94F-CEE8-4231-963E-5C043A5D0D97}"/>
          </ac:picMkLst>
        </pc:picChg>
        <pc:picChg chg="mod ord">
          <ac:chgData name="Eric Chitambar" userId="05f873b4-a386-453d-a2e0-769001d3b38e" providerId="ADAL" clId="{3E09C64D-CC1D-4A9E-BC58-D1092DE27D25}" dt="2020-02-14T04:34:50.158" v="346" actId="1035"/>
          <ac:picMkLst>
            <pc:docMk/>
            <pc:sldMk cId="1719497110" sldId="304"/>
            <ac:picMk id="21" creationId="{483759E9-6F6B-460F-9510-45C152149449}"/>
          </ac:picMkLst>
        </pc:picChg>
        <pc:picChg chg="del mod">
          <ac:chgData name="Eric Chitambar" userId="05f873b4-a386-453d-a2e0-769001d3b38e" providerId="ADAL" clId="{3E09C64D-CC1D-4A9E-BC58-D1092DE27D25}" dt="2020-02-14T04:27:17.013" v="209" actId="478"/>
          <ac:picMkLst>
            <pc:docMk/>
            <pc:sldMk cId="1719497110" sldId="304"/>
            <ac:picMk id="23" creationId="{FD8B7EE3-8066-4C1F-929C-A2BDA69AFDCA}"/>
          </ac:picMkLst>
        </pc:picChg>
        <pc:picChg chg="del mod ord">
          <ac:chgData name="Eric Chitambar" userId="05f873b4-a386-453d-a2e0-769001d3b38e" providerId="ADAL" clId="{3E09C64D-CC1D-4A9E-BC58-D1092DE27D25}" dt="2020-02-14T04:28:55.637" v="223" actId="478"/>
          <ac:picMkLst>
            <pc:docMk/>
            <pc:sldMk cId="1719497110" sldId="304"/>
            <ac:picMk id="25" creationId="{C9F53364-9E85-4150-AF5C-722CEF3B5673}"/>
          </ac:picMkLst>
        </pc:picChg>
        <pc:picChg chg="mod ord">
          <ac:chgData name="Eric Chitambar" userId="05f873b4-a386-453d-a2e0-769001d3b38e" providerId="ADAL" clId="{3E09C64D-CC1D-4A9E-BC58-D1092DE27D25}" dt="2020-02-14T04:34:50.158" v="346" actId="1035"/>
          <ac:picMkLst>
            <pc:docMk/>
            <pc:sldMk cId="1719497110" sldId="304"/>
            <ac:picMk id="27" creationId="{EAB5FD52-EB74-49FB-9FFE-597AE671E3EB}"/>
          </ac:picMkLst>
        </pc:picChg>
        <pc:picChg chg="add del mod">
          <ac:chgData name="Eric Chitambar" userId="05f873b4-a386-453d-a2e0-769001d3b38e" providerId="ADAL" clId="{3E09C64D-CC1D-4A9E-BC58-D1092DE27D25}" dt="2020-02-14T04:29:34.230" v="237" actId="478"/>
          <ac:picMkLst>
            <pc:docMk/>
            <pc:sldMk cId="1719497110" sldId="304"/>
            <ac:picMk id="28" creationId="{C249E768-B136-4070-8145-8DC40C56BC93}"/>
          </ac:picMkLst>
        </pc:picChg>
        <pc:picChg chg="del mod ord">
          <ac:chgData name="Eric Chitambar" userId="05f873b4-a386-453d-a2e0-769001d3b38e" providerId="ADAL" clId="{3E09C64D-CC1D-4A9E-BC58-D1092DE27D25}" dt="2020-02-14T04:29:50.675" v="250" actId="478"/>
          <ac:picMkLst>
            <pc:docMk/>
            <pc:sldMk cId="1719497110" sldId="304"/>
            <ac:picMk id="30" creationId="{02B66D9B-2892-4E8F-AA65-287148F81135}"/>
          </ac:picMkLst>
        </pc:picChg>
        <pc:picChg chg="mod ord">
          <ac:chgData name="Eric Chitambar" userId="05f873b4-a386-453d-a2e0-769001d3b38e" providerId="ADAL" clId="{3E09C64D-CC1D-4A9E-BC58-D1092DE27D25}" dt="2020-02-14T04:34:50.158" v="346" actId="1035"/>
          <ac:picMkLst>
            <pc:docMk/>
            <pc:sldMk cId="1719497110" sldId="304"/>
            <ac:picMk id="32" creationId="{F49E9323-1A9E-4EF3-ADB6-EFDA1FB1405D}"/>
          </ac:picMkLst>
        </pc:picChg>
        <pc:picChg chg="mod ord">
          <ac:chgData name="Eric Chitambar" userId="05f873b4-a386-453d-a2e0-769001d3b38e" providerId="ADAL" clId="{3E09C64D-CC1D-4A9E-BC58-D1092DE27D25}" dt="2020-02-14T04:34:50.158" v="346" actId="1035"/>
          <ac:picMkLst>
            <pc:docMk/>
            <pc:sldMk cId="1719497110" sldId="304"/>
            <ac:picMk id="34" creationId="{B5AA3CB8-90EC-4B5E-B425-7C37822D4EF8}"/>
          </ac:picMkLst>
        </pc:picChg>
        <pc:picChg chg="mod">
          <ac:chgData name="Eric Chitambar" userId="05f873b4-a386-453d-a2e0-769001d3b38e" providerId="ADAL" clId="{3E09C64D-CC1D-4A9E-BC58-D1092DE27D25}" dt="2020-02-14T04:34:57.262" v="348" actId="1076"/>
          <ac:picMkLst>
            <pc:docMk/>
            <pc:sldMk cId="1719497110" sldId="304"/>
            <ac:picMk id="36" creationId="{541B28A2-22A9-4063-A4F9-33F8FD68D1E0}"/>
          </ac:picMkLst>
        </pc:picChg>
        <pc:picChg chg="add del mod">
          <ac:chgData name="Eric Chitambar" userId="05f873b4-a386-453d-a2e0-769001d3b38e" providerId="ADAL" clId="{3E09C64D-CC1D-4A9E-BC58-D1092DE27D25}" dt="2020-02-14T04:33:09.640" v="325" actId="478"/>
          <ac:picMkLst>
            <pc:docMk/>
            <pc:sldMk cId="1719497110" sldId="304"/>
            <ac:picMk id="37" creationId="{A1388404-0253-44E4-B8FB-3AB03932C6DF}"/>
          </ac:picMkLst>
        </pc:picChg>
        <pc:picChg chg="mod ord">
          <ac:chgData name="Eric Chitambar" userId="05f873b4-a386-453d-a2e0-769001d3b38e" providerId="ADAL" clId="{3E09C64D-CC1D-4A9E-BC58-D1092DE27D25}" dt="2020-02-14T04:34:54.492" v="347" actId="1076"/>
          <ac:picMkLst>
            <pc:docMk/>
            <pc:sldMk cId="1719497110" sldId="304"/>
            <ac:picMk id="39" creationId="{05374BA9-07C9-4F6E-9F4C-6E61BE5D7592}"/>
          </ac:picMkLst>
        </pc:picChg>
        <pc:picChg chg="mod">
          <ac:chgData name="Eric Chitambar" userId="05f873b4-a386-453d-a2e0-769001d3b38e" providerId="ADAL" clId="{3E09C64D-CC1D-4A9E-BC58-D1092DE27D25}" dt="2020-02-14T04:34:59.767" v="349" actId="1076"/>
          <ac:picMkLst>
            <pc:docMk/>
            <pc:sldMk cId="1719497110" sldId="304"/>
            <ac:picMk id="41" creationId="{921E9C34-746A-4528-83AA-11802A7EEF00}"/>
          </ac:picMkLst>
        </pc:picChg>
      </pc:sldChg>
      <pc:sldChg chg="addSp delSp modSp add modAnim">
        <pc:chgData name="Eric Chitambar" userId="05f873b4-a386-453d-a2e0-769001d3b38e" providerId="ADAL" clId="{3E09C64D-CC1D-4A9E-BC58-D1092DE27D25}" dt="2020-02-14T05:12:35.898" v="758"/>
        <pc:sldMkLst>
          <pc:docMk/>
          <pc:sldMk cId="3179923414" sldId="305"/>
        </pc:sldMkLst>
        <pc:picChg chg="mod ord">
          <ac:chgData name="Eric Chitambar" userId="05f873b4-a386-453d-a2e0-769001d3b38e" providerId="ADAL" clId="{3E09C64D-CC1D-4A9E-BC58-D1092DE27D25}" dt="2020-02-14T05:11:58.981" v="749" actId="1076"/>
          <ac:picMkLst>
            <pc:docMk/>
            <pc:sldMk cId="3179923414" sldId="305"/>
            <ac:picMk id="4" creationId="{81599BE1-7C8D-4AEE-B1A1-F0F4BE8E02AC}"/>
          </ac:picMkLst>
        </pc:picChg>
        <pc:picChg chg="del mod ord">
          <ac:chgData name="Eric Chitambar" userId="05f873b4-a386-453d-a2e0-769001d3b38e" providerId="ADAL" clId="{3E09C64D-CC1D-4A9E-BC58-D1092DE27D25}" dt="2020-02-14T04:36:33.478" v="398" actId="478"/>
          <ac:picMkLst>
            <pc:docMk/>
            <pc:sldMk cId="3179923414" sldId="305"/>
            <ac:picMk id="6" creationId="{27FECCB9-B31A-4F42-B50E-131DDA9FF9F4}"/>
          </ac:picMkLst>
        </pc:picChg>
        <pc:picChg chg="mod ord">
          <ac:chgData name="Eric Chitambar" userId="05f873b4-a386-453d-a2e0-769001d3b38e" providerId="ADAL" clId="{3E09C64D-CC1D-4A9E-BC58-D1092DE27D25}" dt="2020-02-14T05:11:58.981" v="749" actId="1076"/>
          <ac:picMkLst>
            <pc:docMk/>
            <pc:sldMk cId="3179923414" sldId="305"/>
            <ac:picMk id="8" creationId="{9A5A272E-7046-4C68-BCEC-4C38282E1426}"/>
          </ac:picMkLst>
        </pc:picChg>
        <pc:picChg chg="del mod">
          <ac:chgData name="Eric Chitambar" userId="05f873b4-a386-453d-a2e0-769001d3b38e" providerId="ADAL" clId="{3E09C64D-CC1D-4A9E-BC58-D1092DE27D25}" dt="2020-02-14T04:35:43.500" v="370" actId="478"/>
          <ac:picMkLst>
            <pc:docMk/>
            <pc:sldMk cId="3179923414" sldId="305"/>
            <ac:picMk id="9" creationId="{11DE817D-B1BC-4611-A627-FCD4C691284B}"/>
          </ac:picMkLst>
        </pc:picChg>
        <pc:picChg chg="del mod ord">
          <ac:chgData name="Eric Chitambar" userId="05f873b4-a386-453d-a2e0-769001d3b38e" providerId="ADAL" clId="{3E09C64D-CC1D-4A9E-BC58-D1092DE27D25}" dt="2020-02-14T04:37:25.230" v="424" actId="478"/>
          <ac:picMkLst>
            <pc:docMk/>
            <pc:sldMk cId="3179923414" sldId="305"/>
            <ac:picMk id="11" creationId="{E0824101-FCB2-4722-AC36-CB352FC3FDAF}"/>
          </ac:picMkLst>
        </pc:picChg>
        <pc:picChg chg="del mod ord">
          <ac:chgData name="Eric Chitambar" userId="05f873b4-a386-453d-a2e0-769001d3b38e" providerId="ADAL" clId="{3E09C64D-CC1D-4A9E-BC58-D1092DE27D25}" dt="2020-02-14T04:37:39.532" v="435" actId="478"/>
          <ac:picMkLst>
            <pc:docMk/>
            <pc:sldMk cId="3179923414" sldId="305"/>
            <ac:picMk id="13" creationId="{7CAE6BD0-0C75-43C8-BD25-0F505C127A43}"/>
          </ac:picMkLst>
        </pc:picChg>
        <pc:picChg chg="mod ord">
          <ac:chgData name="Eric Chitambar" userId="05f873b4-a386-453d-a2e0-769001d3b38e" providerId="ADAL" clId="{3E09C64D-CC1D-4A9E-BC58-D1092DE27D25}" dt="2020-02-14T04:37:39.532" v="434" actId="108"/>
          <ac:picMkLst>
            <pc:docMk/>
            <pc:sldMk cId="3179923414" sldId="305"/>
            <ac:picMk id="15" creationId="{F575D8F3-0B5D-49B8-9CCD-A763A492D4C1}"/>
          </ac:picMkLst>
        </pc:picChg>
        <pc:picChg chg="del">
          <ac:chgData name="Eric Chitambar" userId="05f873b4-a386-453d-a2e0-769001d3b38e" providerId="ADAL" clId="{3E09C64D-CC1D-4A9E-BC58-D1092DE27D25}" dt="2020-02-14T04:36:17.984" v="385" actId="478"/>
          <ac:picMkLst>
            <pc:docMk/>
            <pc:sldMk cId="3179923414" sldId="305"/>
            <ac:picMk id="17" creationId="{B19D06EE-2A73-465F-9BDD-6412E63FC182}"/>
          </ac:picMkLst>
        </pc:picChg>
        <pc:picChg chg="add del mod">
          <ac:chgData name="Eric Chitambar" userId="05f873b4-a386-453d-a2e0-769001d3b38e" providerId="ADAL" clId="{3E09C64D-CC1D-4A9E-BC58-D1092DE27D25}" dt="2020-02-14T04:37:14.206" v="413" actId="478"/>
          <ac:picMkLst>
            <pc:docMk/>
            <pc:sldMk cId="3179923414" sldId="305"/>
            <ac:picMk id="18" creationId="{74F2F4B0-9F61-4AFB-BDB5-3D7596E18B33}"/>
          </ac:picMkLst>
        </pc:picChg>
        <pc:picChg chg="del mod">
          <ac:chgData name="Eric Chitambar" userId="05f873b4-a386-453d-a2e0-769001d3b38e" providerId="ADAL" clId="{3E09C64D-CC1D-4A9E-BC58-D1092DE27D25}" dt="2020-02-14T04:44:44.204" v="462" actId="478"/>
          <ac:picMkLst>
            <pc:docMk/>
            <pc:sldMk cId="3179923414" sldId="305"/>
            <ac:picMk id="19" creationId="{4F71D3D6-7FD7-496A-9302-C741FC82D679}"/>
          </ac:picMkLst>
        </pc:picChg>
        <pc:picChg chg="del">
          <ac:chgData name="Eric Chitambar" userId="05f873b4-a386-453d-a2e0-769001d3b38e" providerId="ADAL" clId="{3E09C64D-CC1D-4A9E-BC58-D1092DE27D25}" dt="2020-02-14T04:36:17.984" v="385" actId="478"/>
          <ac:picMkLst>
            <pc:docMk/>
            <pc:sldMk cId="3179923414" sldId="305"/>
            <ac:picMk id="21" creationId="{483759E9-6F6B-460F-9510-45C152149449}"/>
          </ac:picMkLst>
        </pc:picChg>
        <pc:picChg chg="del mod">
          <ac:chgData name="Eric Chitambar" userId="05f873b4-a386-453d-a2e0-769001d3b38e" providerId="ADAL" clId="{3E09C64D-CC1D-4A9E-BC58-D1092DE27D25}" dt="2020-02-14T04:45:06.071" v="491" actId="478"/>
          <ac:picMkLst>
            <pc:docMk/>
            <pc:sldMk cId="3179923414" sldId="305"/>
            <ac:picMk id="22" creationId="{D5A2C121-AFF5-4DEA-AABF-7732C141245D}"/>
          </ac:picMkLst>
        </pc:picChg>
        <pc:picChg chg="del mod ord">
          <ac:chgData name="Eric Chitambar" userId="05f873b4-a386-453d-a2e0-769001d3b38e" providerId="ADAL" clId="{3E09C64D-CC1D-4A9E-BC58-D1092DE27D25}" dt="2020-02-14T04:44:55.426" v="476" actId="478"/>
          <ac:picMkLst>
            <pc:docMk/>
            <pc:sldMk cId="3179923414" sldId="305"/>
            <ac:picMk id="24" creationId="{251A378F-5F67-442D-BCF6-CA6ADE8D993F}"/>
          </ac:picMkLst>
        </pc:picChg>
        <pc:picChg chg="mod ord">
          <ac:chgData name="Eric Chitambar" userId="05f873b4-a386-453d-a2e0-769001d3b38e" providerId="ADAL" clId="{3E09C64D-CC1D-4A9E-BC58-D1092DE27D25}" dt="2020-02-14T04:44:55.411" v="475" actId="108"/>
          <ac:picMkLst>
            <pc:docMk/>
            <pc:sldMk cId="3179923414" sldId="305"/>
            <ac:picMk id="26" creationId="{83FDD1E7-288C-4C3C-93BC-4E0E41A27396}"/>
          </ac:picMkLst>
        </pc:picChg>
        <pc:picChg chg="del">
          <ac:chgData name="Eric Chitambar" userId="05f873b4-a386-453d-a2e0-769001d3b38e" providerId="ADAL" clId="{3E09C64D-CC1D-4A9E-BC58-D1092DE27D25}" dt="2020-02-14T04:36:17.984" v="385" actId="478"/>
          <ac:picMkLst>
            <pc:docMk/>
            <pc:sldMk cId="3179923414" sldId="305"/>
            <ac:picMk id="27" creationId="{EAB5FD52-EB74-49FB-9FFE-597AE671E3EB}"/>
          </ac:picMkLst>
        </pc:picChg>
        <pc:picChg chg="mod ord">
          <ac:chgData name="Eric Chitambar" userId="05f873b4-a386-453d-a2e0-769001d3b38e" providerId="ADAL" clId="{3E09C64D-CC1D-4A9E-BC58-D1092DE27D25}" dt="2020-02-14T04:45:06.071" v="490" actId="108"/>
          <ac:picMkLst>
            <pc:docMk/>
            <pc:sldMk cId="3179923414" sldId="305"/>
            <ac:picMk id="29" creationId="{92AB7B34-B240-4F80-B15C-1DB7E0F1B4FD}"/>
          </ac:picMkLst>
        </pc:picChg>
        <pc:picChg chg="mod ord">
          <ac:chgData name="Eric Chitambar" userId="05f873b4-a386-453d-a2e0-769001d3b38e" providerId="ADAL" clId="{3E09C64D-CC1D-4A9E-BC58-D1092DE27D25}" dt="2020-02-14T04:45:28.405" v="504" actId="1076"/>
          <ac:picMkLst>
            <pc:docMk/>
            <pc:sldMk cId="3179923414" sldId="305"/>
            <ac:picMk id="31" creationId="{309CD1D9-91B5-4D0D-90FE-0993BA4114F8}"/>
          </ac:picMkLst>
        </pc:picChg>
        <pc:picChg chg="del">
          <ac:chgData name="Eric Chitambar" userId="05f873b4-a386-453d-a2e0-769001d3b38e" providerId="ADAL" clId="{3E09C64D-CC1D-4A9E-BC58-D1092DE27D25}" dt="2020-02-14T04:36:17.984" v="385" actId="478"/>
          <ac:picMkLst>
            <pc:docMk/>
            <pc:sldMk cId="3179923414" sldId="305"/>
            <ac:picMk id="32" creationId="{F49E9323-1A9E-4EF3-ADB6-EFDA1FB1405D}"/>
          </ac:picMkLst>
        </pc:picChg>
        <pc:picChg chg="add del mod">
          <ac:chgData name="Eric Chitambar" userId="05f873b4-a386-453d-a2e0-769001d3b38e" providerId="ADAL" clId="{3E09C64D-CC1D-4A9E-BC58-D1092DE27D25}" dt="2020-02-14T04:45:24.763" v="503" actId="478"/>
          <ac:picMkLst>
            <pc:docMk/>
            <pc:sldMk cId="3179923414" sldId="305"/>
            <ac:picMk id="33" creationId="{7F1E8ABE-BB15-42A4-9923-D448B5B40B26}"/>
          </ac:picMkLst>
        </pc:picChg>
        <pc:picChg chg="del">
          <ac:chgData name="Eric Chitambar" userId="05f873b4-a386-453d-a2e0-769001d3b38e" providerId="ADAL" clId="{3E09C64D-CC1D-4A9E-BC58-D1092DE27D25}" dt="2020-02-14T04:36:17.984" v="385" actId="478"/>
          <ac:picMkLst>
            <pc:docMk/>
            <pc:sldMk cId="3179923414" sldId="305"/>
            <ac:picMk id="34" creationId="{B5AA3CB8-90EC-4B5E-B425-7C37822D4EF8}"/>
          </ac:picMkLst>
        </pc:picChg>
        <pc:picChg chg="del">
          <ac:chgData name="Eric Chitambar" userId="05f873b4-a386-453d-a2e0-769001d3b38e" providerId="ADAL" clId="{3E09C64D-CC1D-4A9E-BC58-D1092DE27D25}" dt="2020-02-14T04:36:17.984" v="385" actId="478"/>
          <ac:picMkLst>
            <pc:docMk/>
            <pc:sldMk cId="3179923414" sldId="305"/>
            <ac:picMk id="36" creationId="{541B28A2-22A9-4063-A4F9-33F8FD68D1E0}"/>
          </ac:picMkLst>
        </pc:picChg>
        <pc:picChg chg="add mod">
          <ac:chgData name="Eric Chitambar" userId="05f873b4-a386-453d-a2e0-769001d3b38e" providerId="ADAL" clId="{3E09C64D-CC1D-4A9E-BC58-D1092DE27D25}" dt="2020-02-14T05:12:34.340" v="757" actId="1076"/>
          <ac:picMkLst>
            <pc:docMk/>
            <pc:sldMk cId="3179923414" sldId="305"/>
            <ac:picMk id="38" creationId="{ADA164C3-1160-469A-98F7-00C77F532586}"/>
          </ac:picMkLst>
        </pc:picChg>
        <pc:picChg chg="del">
          <ac:chgData name="Eric Chitambar" userId="05f873b4-a386-453d-a2e0-769001d3b38e" providerId="ADAL" clId="{3E09C64D-CC1D-4A9E-BC58-D1092DE27D25}" dt="2020-02-14T04:36:17.984" v="385" actId="478"/>
          <ac:picMkLst>
            <pc:docMk/>
            <pc:sldMk cId="3179923414" sldId="305"/>
            <ac:picMk id="39" creationId="{05374BA9-07C9-4F6E-9F4C-6E61BE5D7592}"/>
          </ac:picMkLst>
        </pc:picChg>
        <pc:picChg chg="del mod">
          <ac:chgData name="Eric Chitambar" userId="05f873b4-a386-453d-a2e0-769001d3b38e" providerId="ADAL" clId="{3E09C64D-CC1D-4A9E-BC58-D1092DE27D25}" dt="2020-02-14T04:36:11.839" v="384" actId="478"/>
          <ac:picMkLst>
            <pc:docMk/>
            <pc:sldMk cId="3179923414" sldId="305"/>
            <ac:picMk id="41" creationId="{921E9C34-746A-4528-83AA-11802A7EEF00}"/>
          </ac:picMkLst>
        </pc:picChg>
      </pc:sldChg>
      <pc:sldChg chg="addSp delSp modSp add del">
        <pc:chgData name="Eric Chitambar" userId="05f873b4-a386-453d-a2e0-769001d3b38e" providerId="ADAL" clId="{3E09C64D-CC1D-4A9E-BC58-D1092DE27D25}" dt="2020-02-14T05:12:38.774" v="759" actId="2696"/>
        <pc:sldMkLst>
          <pc:docMk/>
          <pc:sldMk cId="1964961165" sldId="306"/>
        </pc:sldMkLst>
        <pc:picChg chg="del mod ord">
          <ac:chgData name="Eric Chitambar" userId="05f873b4-a386-453d-a2e0-769001d3b38e" providerId="ADAL" clId="{3E09C64D-CC1D-4A9E-BC58-D1092DE27D25}" dt="2020-02-14T05:12:29.662" v="755"/>
          <ac:picMkLst>
            <pc:docMk/>
            <pc:sldMk cId="1964961165" sldId="306"/>
            <ac:picMk id="5" creationId="{FFD7CCFA-3554-4242-ADB9-2FA7BF016858}"/>
          </ac:picMkLst>
        </pc:picChg>
        <pc:picChg chg="add del mod">
          <ac:chgData name="Eric Chitambar" userId="05f873b4-a386-453d-a2e0-769001d3b38e" providerId="ADAL" clId="{3E09C64D-CC1D-4A9E-BC58-D1092DE27D25}" dt="2020-02-14T04:56:01.711" v="529" actId="478"/>
          <ac:picMkLst>
            <pc:docMk/>
            <pc:sldMk cId="1964961165" sldId="306"/>
            <ac:picMk id="9" creationId="{983C8FD9-50D7-43C6-934D-A77955D8A06A}"/>
          </ac:picMkLst>
        </pc:picChg>
        <pc:picChg chg="mod">
          <ac:chgData name="Eric Chitambar" userId="05f873b4-a386-453d-a2e0-769001d3b38e" providerId="ADAL" clId="{3E09C64D-CC1D-4A9E-BC58-D1092DE27D25}" dt="2020-02-14T04:55:04.645" v="514" actId="1035"/>
          <ac:picMkLst>
            <pc:docMk/>
            <pc:sldMk cId="1964961165" sldId="306"/>
            <ac:picMk id="26" creationId="{83FDD1E7-288C-4C3C-93BC-4E0E41A27396}"/>
          </ac:picMkLst>
        </pc:picChg>
        <pc:picChg chg="mod">
          <ac:chgData name="Eric Chitambar" userId="05f873b4-a386-453d-a2e0-769001d3b38e" providerId="ADAL" clId="{3E09C64D-CC1D-4A9E-BC58-D1092DE27D25}" dt="2020-02-14T04:55:04.645" v="514" actId="1035"/>
          <ac:picMkLst>
            <pc:docMk/>
            <pc:sldMk cId="1964961165" sldId="306"/>
            <ac:picMk id="29" creationId="{92AB7B34-B240-4F80-B15C-1DB7E0F1B4FD}"/>
          </ac:picMkLst>
        </pc:picChg>
        <pc:picChg chg="mod">
          <ac:chgData name="Eric Chitambar" userId="05f873b4-a386-453d-a2e0-769001d3b38e" providerId="ADAL" clId="{3E09C64D-CC1D-4A9E-BC58-D1092DE27D25}" dt="2020-02-14T04:55:08.919" v="515" actId="1076"/>
          <ac:picMkLst>
            <pc:docMk/>
            <pc:sldMk cId="1964961165" sldId="306"/>
            <ac:picMk id="31" creationId="{309CD1D9-91B5-4D0D-90FE-0993BA4114F8}"/>
          </ac:picMkLst>
        </pc:picChg>
      </pc:sldChg>
      <pc:sldChg chg="addSp delSp modSp add modAnim">
        <pc:chgData name="Eric Chitambar" userId="05f873b4-a386-453d-a2e0-769001d3b38e" providerId="ADAL" clId="{3E09C64D-CC1D-4A9E-BC58-D1092DE27D25}" dt="2020-02-14T05:12:53.206" v="764"/>
        <pc:sldMkLst>
          <pc:docMk/>
          <pc:sldMk cId="1208440409" sldId="307"/>
        </pc:sldMkLst>
        <pc:spChg chg="mod">
          <ac:chgData name="Eric Chitambar" userId="05f873b4-a386-453d-a2e0-769001d3b38e" providerId="ADAL" clId="{3E09C64D-CC1D-4A9E-BC58-D1092DE27D25}" dt="2020-02-14T04:57:26.355" v="571" actId="20577"/>
          <ac:spMkLst>
            <pc:docMk/>
            <pc:sldMk cId="1208440409" sldId="307"/>
            <ac:spMk id="2" creationId="{49BBF681-4256-4A4B-ADF4-958242A7C93A}"/>
          </ac:spMkLst>
        </pc:spChg>
        <pc:spChg chg="del">
          <ac:chgData name="Eric Chitambar" userId="05f873b4-a386-453d-a2e0-769001d3b38e" providerId="ADAL" clId="{3E09C64D-CC1D-4A9E-BC58-D1092DE27D25}" dt="2020-02-14T04:57:29.623" v="572" actId="478"/>
          <ac:spMkLst>
            <pc:docMk/>
            <pc:sldMk cId="1208440409" sldId="307"/>
            <ac:spMk id="3" creationId="{99F9E83B-ADE7-44E9-B3D5-7F40B52701C4}"/>
          </ac:spMkLst>
        </pc:spChg>
        <pc:picChg chg="del mod">
          <ac:chgData name="Eric Chitambar" userId="05f873b4-a386-453d-a2e0-769001d3b38e" providerId="ADAL" clId="{3E09C64D-CC1D-4A9E-BC58-D1092DE27D25}" dt="2020-02-14T04:59:54.797" v="643" actId="478"/>
          <ac:picMkLst>
            <pc:docMk/>
            <pc:sldMk cId="1208440409" sldId="307"/>
            <ac:picMk id="5" creationId="{5C5D94F5-82F0-437F-9DE6-027819BF74CC}"/>
          </ac:picMkLst>
        </pc:picChg>
        <pc:picChg chg="mod ord">
          <ac:chgData name="Eric Chitambar" userId="05f873b4-a386-453d-a2e0-769001d3b38e" providerId="ADAL" clId="{3E09C64D-CC1D-4A9E-BC58-D1092DE27D25}" dt="2020-02-14T04:59:57.510" v="644" actId="1076"/>
          <ac:picMkLst>
            <pc:docMk/>
            <pc:sldMk cId="1208440409" sldId="307"/>
            <ac:picMk id="7" creationId="{80577C69-117F-4590-B5EB-226CCF3F5FAF}"/>
          </ac:picMkLst>
        </pc:picChg>
        <pc:picChg chg="add del mod">
          <ac:chgData name="Eric Chitambar" userId="05f873b4-a386-453d-a2e0-769001d3b38e" providerId="ADAL" clId="{3E09C64D-CC1D-4A9E-BC58-D1092DE27D25}" dt="2020-02-14T05:00:38.557" v="658" actId="478"/>
          <ac:picMkLst>
            <pc:docMk/>
            <pc:sldMk cId="1208440409" sldId="307"/>
            <ac:picMk id="8" creationId="{2AC99038-CEF3-4307-9DFC-C85EF8482992}"/>
          </ac:picMkLst>
        </pc:picChg>
        <pc:picChg chg="mod ord">
          <ac:chgData name="Eric Chitambar" userId="05f873b4-a386-453d-a2e0-769001d3b38e" providerId="ADAL" clId="{3E09C64D-CC1D-4A9E-BC58-D1092DE27D25}" dt="2020-02-14T05:00:49.328" v="659" actId="1076"/>
          <ac:picMkLst>
            <pc:docMk/>
            <pc:sldMk cId="1208440409" sldId="307"/>
            <ac:picMk id="10" creationId="{97556070-5AD3-4A4E-9B1C-C663B2C07DF1}"/>
          </ac:picMkLst>
        </pc:picChg>
        <pc:picChg chg="add del mod">
          <ac:chgData name="Eric Chitambar" userId="05f873b4-a386-453d-a2e0-769001d3b38e" providerId="ADAL" clId="{3E09C64D-CC1D-4A9E-BC58-D1092DE27D25}" dt="2020-02-14T05:01:07.129" v="673" actId="478"/>
          <ac:picMkLst>
            <pc:docMk/>
            <pc:sldMk cId="1208440409" sldId="307"/>
            <ac:picMk id="11" creationId="{75AE5855-23A4-4E68-B5CB-D8BD29524287}"/>
          </ac:picMkLst>
        </pc:picChg>
        <pc:picChg chg="mod ord">
          <ac:chgData name="Eric Chitambar" userId="05f873b4-a386-453d-a2e0-769001d3b38e" providerId="ADAL" clId="{3E09C64D-CC1D-4A9E-BC58-D1092DE27D25}" dt="2020-02-14T05:01:09.779" v="674" actId="1076"/>
          <ac:picMkLst>
            <pc:docMk/>
            <pc:sldMk cId="1208440409" sldId="307"/>
            <ac:picMk id="13" creationId="{E5F4A9D5-A100-4F21-9F58-4886E2B3CF88}"/>
          </ac:picMkLst>
        </pc:picChg>
        <pc:picChg chg="add del mod">
          <ac:chgData name="Eric Chitambar" userId="05f873b4-a386-453d-a2e0-769001d3b38e" providerId="ADAL" clId="{3E09C64D-CC1D-4A9E-BC58-D1092DE27D25}" dt="2020-02-14T05:02:22.089" v="688" actId="478"/>
          <ac:picMkLst>
            <pc:docMk/>
            <pc:sldMk cId="1208440409" sldId="307"/>
            <ac:picMk id="14" creationId="{0346E56F-5CC3-472B-8A01-6AA761AF77CA}"/>
          </ac:picMkLst>
        </pc:picChg>
        <pc:picChg chg="del mod ord">
          <ac:chgData name="Eric Chitambar" userId="05f873b4-a386-453d-a2e0-769001d3b38e" providerId="ADAL" clId="{3E09C64D-CC1D-4A9E-BC58-D1092DE27D25}" dt="2020-02-14T05:02:36.982" v="700" actId="478"/>
          <ac:picMkLst>
            <pc:docMk/>
            <pc:sldMk cId="1208440409" sldId="307"/>
            <ac:picMk id="16" creationId="{D6647BB3-1797-4213-B889-8170F8033777}"/>
          </ac:picMkLst>
        </pc:picChg>
        <pc:picChg chg="mod ord">
          <ac:chgData name="Eric Chitambar" userId="05f873b4-a386-453d-a2e0-769001d3b38e" providerId="ADAL" clId="{3E09C64D-CC1D-4A9E-BC58-D1092DE27D25}" dt="2020-02-14T05:02:49.374" v="701" actId="1076"/>
          <ac:picMkLst>
            <pc:docMk/>
            <pc:sldMk cId="1208440409" sldId="307"/>
            <ac:picMk id="18" creationId="{1F283D52-F955-490C-81C8-32EF104B7287}"/>
          </ac:picMkLst>
        </pc:picChg>
        <pc:picChg chg="add del mod">
          <ac:chgData name="Eric Chitambar" userId="05f873b4-a386-453d-a2e0-769001d3b38e" providerId="ADAL" clId="{3E09C64D-CC1D-4A9E-BC58-D1092DE27D25}" dt="2020-02-14T05:03:14.442" v="715" actId="478"/>
          <ac:picMkLst>
            <pc:docMk/>
            <pc:sldMk cId="1208440409" sldId="307"/>
            <ac:picMk id="19" creationId="{C7D5465C-67CD-481A-97B3-892F60DD7849}"/>
          </ac:picMkLst>
        </pc:picChg>
        <pc:picChg chg="mod ord">
          <ac:chgData name="Eric Chitambar" userId="05f873b4-a386-453d-a2e0-769001d3b38e" providerId="ADAL" clId="{3E09C64D-CC1D-4A9E-BC58-D1092DE27D25}" dt="2020-02-14T05:03:14.442" v="714" actId="108"/>
          <ac:picMkLst>
            <pc:docMk/>
            <pc:sldMk cId="1208440409" sldId="307"/>
            <ac:picMk id="21" creationId="{8B671B8F-96CD-4335-99C6-83E75B10429C}"/>
          </ac:picMkLst>
        </pc:picChg>
      </pc:sldChg>
      <pc:sldChg chg="delSp modSp add modAnim">
        <pc:chgData name="Eric Chitambar" userId="05f873b4-a386-453d-a2e0-769001d3b38e" providerId="ADAL" clId="{3E09C64D-CC1D-4A9E-BC58-D1092DE27D25}" dt="2020-02-14T05:12:58.170" v="765"/>
        <pc:sldMkLst>
          <pc:docMk/>
          <pc:sldMk cId="3118816659" sldId="308"/>
        </pc:sldMkLst>
        <pc:picChg chg="del mod ord">
          <ac:chgData name="Eric Chitambar" userId="05f873b4-a386-453d-a2e0-769001d3b38e" providerId="ADAL" clId="{3E09C64D-CC1D-4A9E-BC58-D1092DE27D25}" dt="2020-02-14T05:07:35.029" v="742" actId="478"/>
          <ac:picMkLst>
            <pc:docMk/>
            <pc:sldMk cId="3118816659" sldId="308"/>
            <ac:picMk id="4" creationId="{A49755F7-517A-4C63-8B2A-AF272036F8A9}"/>
          </ac:picMkLst>
        </pc:picChg>
        <pc:picChg chg="mod ord">
          <ac:chgData name="Eric Chitambar" userId="05f873b4-a386-453d-a2e0-769001d3b38e" providerId="ADAL" clId="{3E09C64D-CC1D-4A9E-BC58-D1092DE27D25}" dt="2020-02-14T05:07:35.029" v="741" actId="108"/>
          <ac:picMkLst>
            <pc:docMk/>
            <pc:sldMk cId="3118816659" sldId="308"/>
            <ac:picMk id="6" creationId="{373E500C-3629-45B7-8148-719AD16554E5}"/>
          </ac:picMkLst>
        </pc:picChg>
        <pc:picChg chg="del mod">
          <ac:chgData name="Eric Chitambar" userId="05f873b4-a386-453d-a2e0-769001d3b38e" providerId="ADAL" clId="{3E09C64D-CC1D-4A9E-BC58-D1092DE27D25}" dt="2020-02-14T05:07:11.611" v="730" actId="478"/>
          <ac:picMkLst>
            <pc:docMk/>
            <pc:sldMk cId="3118816659" sldId="308"/>
            <ac:picMk id="7" creationId="{80577C69-117F-4590-B5EB-226CCF3F5FAF}"/>
          </ac:picMkLst>
        </pc:picChg>
        <pc:picChg chg="del">
          <ac:chgData name="Eric Chitambar" userId="05f873b4-a386-453d-a2e0-769001d3b38e" providerId="ADAL" clId="{3E09C64D-CC1D-4A9E-BC58-D1092DE27D25}" dt="2020-02-14T05:03:33.503" v="717" actId="478"/>
          <ac:picMkLst>
            <pc:docMk/>
            <pc:sldMk cId="3118816659" sldId="308"/>
            <ac:picMk id="10" creationId="{97556070-5AD3-4A4E-9B1C-C663B2C07DF1}"/>
          </ac:picMkLst>
        </pc:picChg>
        <pc:picChg chg="del">
          <ac:chgData name="Eric Chitambar" userId="05f873b4-a386-453d-a2e0-769001d3b38e" providerId="ADAL" clId="{3E09C64D-CC1D-4A9E-BC58-D1092DE27D25}" dt="2020-02-14T05:03:33.503" v="717" actId="478"/>
          <ac:picMkLst>
            <pc:docMk/>
            <pc:sldMk cId="3118816659" sldId="308"/>
            <ac:picMk id="13" creationId="{E5F4A9D5-A100-4F21-9F58-4886E2B3CF88}"/>
          </ac:picMkLst>
        </pc:picChg>
        <pc:picChg chg="del">
          <ac:chgData name="Eric Chitambar" userId="05f873b4-a386-453d-a2e0-769001d3b38e" providerId="ADAL" clId="{3E09C64D-CC1D-4A9E-BC58-D1092DE27D25}" dt="2020-02-14T05:03:33.503" v="717" actId="478"/>
          <ac:picMkLst>
            <pc:docMk/>
            <pc:sldMk cId="3118816659" sldId="308"/>
            <ac:picMk id="18" creationId="{1F283D52-F955-490C-81C8-32EF104B7287}"/>
          </ac:picMkLst>
        </pc:picChg>
        <pc:picChg chg="del">
          <ac:chgData name="Eric Chitambar" userId="05f873b4-a386-453d-a2e0-769001d3b38e" providerId="ADAL" clId="{3E09C64D-CC1D-4A9E-BC58-D1092DE27D25}" dt="2020-02-14T05:03:33.503" v="717" actId="478"/>
          <ac:picMkLst>
            <pc:docMk/>
            <pc:sldMk cId="3118816659" sldId="308"/>
            <ac:picMk id="21" creationId="{8B671B8F-96CD-4335-99C6-83E75B10429C}"/>
          </ac:picMkLst>
        </pc:picChg>
      </pc:sldChg>
    </pc:docChg>
  </pc:docChgLst>
  <pc:docChgLst>
    <pc:chgData name="Eric Chitambar" userId="05f873b4-a386-453d-a2e0-769001d3b38e" providerId="ADAL" clId="{E603EA52-CB27-4E9D-88BD-448CF61BCC04}"/>
    <pc:docChg chg="custSel addSld delSld modSld sldOrd">
      <pc:chgData name="Eric Chitambar" userId="05f873b4-a386-453d-a2e0-769001d3b38e" providerId="ADAL" clId="{E603EA52-CB27-4E9D-88BD-448CF61BCC04}" dt="2020-02-12T16:03:03.726" v="348" actId="20577"/>
      <pc:docMkLst>
        <pc:docMk/>
      </pc:docMkLst>
      <pc:sldChg chg="modSp">
        <pc:chgData name="Eric Chitambar" userId="05f873b4-a386-453d-a2e0-769001d3b38e" providerId="ADAL" clId="{E603EA52-CB27-4E9D-88BD-448CF61BCC04}" dt="2020-02-12T16:03:03.726" v="348" actId="20577"/>
        <pc:sldMkLst>
          <pc:docMk/>
          <pc:sldMk cId="1225244473" sldId="256"/>
        </pc:sldMkLst>
        <pc:spChg chg="mod">
          <ac:chgData name="Eric Chitambar" userId="05f873b4-a386-453d-a2e0-769001d3b38e" providerId="ADAL" clId="{E603EA52-CB27-4E9D-88BD-448CF61BCC04}" dt="2020-02-12T16:03:03.726" v="348" actId="20577"/>
          <ac:spMkLst>
            <pc:docMk/>
            <pc:sldMk cId="1225244473" sldId="256"/>
            <ac:spMk id="4" creationId="{0FC1A6A7-72FD-4485-B610-DDC422995864}"/>
          </ac:spMkLst>
        </pc:spChg>
      </pc:sldChg>
      <pc:sldChg chg="modSp">
        <pc:chgData name="Eric Chitambar" userId="05f873b4-a386-453d-a2e0-769001d3b38e" providerId="ADAL" clId="{E603EA52-CB27-4E9D-88BD-448CF61BCC04}" dt="2020-02-12T03:26:51.843" v="33" actId="20577"/>
        <pc:sldMkLst>
          <pc:docMk/>
          <pc:sldMk cId="2194429596" sldId="269"/>
        </pc:sldMkLst>
        <pc:spChg chg="mod">
          <ac:chgData name="Eric Chitambar" userId="05f873b4-a386-453d-a2e0-769001d3b38e" providerId="ADAL" clId="{E603EA52-CB27-4E9D-88BD-448CF61BCC04}" dt="2020-02-12T03:26:51.843" v="33" actId="20577"/>
          <ac:spMkLst>
            <pc:docMk/>
            <pc:sldMk cId="2194429596" sldId="269"/>
            <ac:spMk id="3" creationId="{BB78187C-B5D6-4DB0-9A1A-C42FAFB13398}"/>
          </ac:spMkLst>
        </pc:spChg>
      </pc:sldChg>
      <pc:sldChg chg="del">
        <pc:chgData name="Eric Chitambar" userId="05f873b4-a386-453d-a2e0-769001d3b38e" providerId="ADAL" clId="{E603EA52-CB27-4E9D-88BD-448CF61BCC04}" dt="2020-02-12T03:26:57.936" v="34" actId="2696"/>
        <pc:sldMkLst>
          <pc:docMk/>
          <pc:sldMk cId="3900111483" sldId="292"/>
        </pc:sldMkLst>
      </pc:sldChg>
      <pc:sldChg chg="del">
        <pc:chgData name="Eric Chitambar" userId="05f873b4-a386-453d-a2e0-769001d3b38e" providerId="ADAL" clId="{E603EA52-CB27-4E9D-88BD-448CF61BCC04}" dt="2020-02-12T03:26:57.936" v="35" actId="2696"/>
        <pc:sldMkLst>
          <pc:docMk/>
          <pc:sldMk cId="2833434850" sldId="296"/>
        </pc:sldMkLst>
      </pc:sldChg>
      <pc:sldChg chg="del">
        <pc:chgData name="Eric Chitambar" userId="05f873b4-a386-453d-a2e0-769001d3b38e" providerId="ADAL" clId="{E603EA52-CB27-4E9D-88BD-448CF61BCC04}" dt="2020-02-12T03:26:57.952" v="36" actId="2696"/>
        <pc:sldMkLst>
          <pc:docMk/>
          <pc:sldMk cId="1489228298" sldId="297"/>
        </pc:sldMkLst>
      </pc:sldChg>
      <pc:sldChg chg="del">
        <pc:chgData name="Eric Chitambar" userId="05f873b4-a386-453d-a2e0-769001d3b38e" providerId="ADAL" clId="{E603EA52-CB27-4E9D-88BD-448CF61BCC04}" dt="2020-02-12T03:26:57.952" v="37" actId="2696"/>
        <pc:sldMkLst>
          <pc:docMk/>
          <pc:sldMk cId="906325945" sldId="298"/>
        </pc:sldMkLst>
      </pc:sldChg>
      <pc:sldChg chg="delSp modSp add ord delAnim">
        <pc:chgData name="Eric Chitambar" userId="05f873b4-a386-453d-a2e0-769001d3b38e" providerId="ADAL" clId="{E603EA52-CB27-4E9D-88BD-448CF61BCC04}" dt="2020-02-12T05:12:05.919" v="345" actId="1076"/>
        <pc:sldMkLst>
          <pc:docMk/>
          <pc:sldMk cId="2692337968" sldId="300"/>
        </pc:sldMkLst>
        <pc:spChg chg="del">
          <ac:chgData name="Eric Chitambar" userId="05f873b4-a386-453d-a2e0-769001d3b38e" providerId="ADAL" clId="{E603EA52-CB27-4E9D-88BD-448CF61BCC04}" dt="2020-02-12T03:37:46.927" v="63" actId="478"/>
          <ac:spMkLst>
            <pc:docMk/>
            <pc:sldMk cId="2692337968" sldId="300"/>
            <ac:spMk id="3" creationId="{DBB6AC0B-79E1-4129-BB5C-46469F5211D3}"/>
          </ac:spMkLst>
        </pc:spChg>
        <pc:picChg chg="del">
          <ac:chgData name="Eric Chitambar" userId="05f873b4-a386-453d-a2e0-769001d3b38e" providerId="ADAL" clId="{E603EA52-CB27-4E9D-88BD-448CF61BCC04}" dt="2020-02-12T03:37:46.927" v="63" actId="478"/>
          <ac:picMkLst>
            <pc:docMk/>
            <pc:sldMk cId="2692337968" sldId="300"/>
            <ac:picMk id="5" creationId="{5AADE1FA-9A85-4BD7-8BCE-82A7567108D3}"/>
          </ac:picMkLst>
        </pc:picChg>
        <pc:picChg chg="del mod ord">
          <ac:chgData name="Eric Chitambar" userId="05f873b4-a386-453d-a2e0-769001d3b38e" providerId="ADAL" clId="{E603EA52-CB27-4E9D-88BD-448CF61BCC04}" dt="2020-02-12T05:08:02.362" v="326" actId="478"/>
          <ac:picMkLst>
            <pc:docMk/>
            <pc:sldMk cId="2692337968" sldId="300"/>
            <ac:picMk id="6" creationId="{B671A620-C6BE-4410-A3CC-1D14BE75CDE6}"/>
          </ac:picMkLst>
        </pc:picChg>
        <pc:picChg chg="del mod">
          <ac:chgData name="Eric Chitambar" userId="05f873b4-a386-453d-a2e0-769001d3b38e" providerId="ADAL" clId="{E603EA52-CB27-4E9D-88BD-448CF61BCC04}" dt="2020-02-12T03:37:36.389" v="61" actId="478"/>
          <ac:picMkLst>
            <pc:docMk/>
            <pc:sldMk cId="2692337968" sldId="300"/>
            <ac:picMk id="8" creationId="{2DB13811-1660-41BC-B586-D4E4493885AC}"/>
          </ac:picMkLst>
        </pc:picChg>
        <pc:picChg chg="del mod ord">
          <ac:chgData name="Eric Chitambar" userId="05f873b4-a386-453d-a2e0-769001d3b38e" providerId="ADAL" clId="{E603EA52-CB27-4E9D-88BD-448CF61BCC04}" dt="2020-02-12T05:08:54.637" v="338" actId="478"/>
          <ac:picMkLst>
            <pc:docMk/>
            <pc:sldMk cId="2692337968" sldId="300"/>
            <ac:picMk id="9" creationId="{18818F93-AA51-4620-91DE-2D91176966E4}"/>
          </ac:picMkLst>
        </pc:picChg>
        <pc:picChg chg="del">
          <ac:chgData name="Eric Chitambar" userId="05f873b4-a386-453d-a2e0-769001d3b38e" providerId="ADAL" clId="{E603EA52-CB27-4E9D-88BD-448CF61BCC04}" dt="2020-02-12T03:37:46.927" v="63" actId="478"/>
          <ac:picMkLst>
            <pc:docMk/>
            <pc:sldMk cId="2692337968" sldId="300"/>
            <ac:picMk id="10" creationId="{EC1E99CA-25BF-4EE5-9688-270149527177}"/>
          </ac:picMkLst>
        </pc:picChg>
        <pc:picChg chg="del">
          <ac:chgData name="Eric Chitambar" userId="05f873b4-a386-453d-a2e0-769001d3b38e" providerId="ADAL" clId="{E603EA52-CB27-4E9D-88BD-448CF61BCC04}" dt="2020-02-12T03:37:40.286" v="62" actId="478"/>
          <ac:picMkLst>
            <pc:docMk/>
            <pc:sldMk cId="2692337968" sldId="300"/>
            <ac:picMk id="12" creationId="{8BC6250C-8C25-41BE-9222-5AD077209140}"/>
          </ac:picMkLst>
        </pc:picChg>
        <pc:picChg chg="mod ord">
          <ac:chgData name="Eric Chitambar" userId="05f873b4-a386-453d-a2e0-769001d3b38e" providerId="ADAL" clId="{E603EA52-CB27-4E9D-88BD-448CF61BCC04}" dt="2020-02-12T05:08:54.637" v="337" actId="108"/>
          <ac:picMkLst>
            <pc:docMk/>
            <pc:sldMk cId="2692337968" sldId="300"/>
            <ac:picMk id="13" creationId="{C57FB04A-99CC-47CF-8257-93589280405A}"/>
          </ac:picMkLst>
        </pc:picChg>
        <pc:picChg chg="del">
          <ac:chgData name="Eric Chitambar" userId="05f873b4-a386-453d-a2e0-769001d3b38e" providerId="ADAL" clId="{E603EA52-CB27-4E9D-88BD-448CF61BCC04}" dt="2020-02-12T03:37:46.927" v="63" actId="478"/>
          <ac:picMkLst>
            <pc:docMk/>
            <pc:sldMk cId="2692337968" sldId="300"/>
            <ac:picMk id="15" creationId="{C891092B-E5F6-4DA7-A427-E3E9550EA771}"/>
          </ac:picMkLst>
        </pc:picChg>
        <pc:picChg chg="mod">
          <ac:chgData name="Eric Chitambar" userId="05f873b4-a386-453d-a2e0-769001d3b38e" providerId="ADAL" clId="{E603EA52-CB27-4E9D-88BD-448CF61BCC04}" dt="2020-02-12T05:12:05.919" v="345" actId="1076"/>
          <ac:picMkLst>
            <pc:docMk/>
            <pc:sldMk cId="2692337968" sldId="300"/>
            <ac:picMk id="16" creationId="{9D01A696-B040-4453-B63D-5BE86131E7C6}"/>
          </ac:picMkLst>
        </pc:picChg>
        <pc:picChg chg="del">
          <ac:chgData name="Eric Chitambar" userId="05f873b4-a386-453d-a2e0-769001d3b38e" providerId="ADAL" clId="{E603EA52-CB27-4E9D-88BD-448CF61BCC04}" dt="2020-02-12T03:37:46.927" v="63" actId="478"/>
          <ac:picMkLst>
            <pc:docMk/>
            <pc:sldMk cId="2692337968" sldId="300"/>
            <ac:picMk id="19" creationId="{4A93D985-5C02-42BB-A74A-94D3D854003A}"/>
          </ac:picMkLst>
        </pc:picChg>
        <pc:picChg chg="del">
          <ac:chgData name="Eric Chitambar" userId="05f873b4-a386-453d-a2e0-769001d3b38e" providerId="ADAL" clId="{E603EA52-CB27-4E9D-88BD-448CF61BCC04}" dt="2020-02-12T03:37:46.927" v="63" actId="478"/>
          <ac:picMkLst>
            <pc:docMk/>
            <pc:sldMk cId="2692337968" sldId="300"/>
            <ac:picMk id="21" creationId="{61D0D501-1654-4EFE-807B-366F67A64A0F}"/>
          </ac:picMkLst>
        </pc:picChg>
        <pc:picChg chg="del">
          <ac:chgData name="Eric Chitambar" userId="05f873b4-a386-453d-a2e0-769001d3b38e" providerId="ADAL" clId="{E603EA52-CB27-4E9D-88BD-448CF61BCC04}" dt="2020-02-12T03:37:46.927" v="63" actId="478"/>
          <ac:picMkLst>
            <pc:docMk/>
            <pc:sldMk cId="2692337968" sldId="300"/>
            <ac:picMk id="23" creationId="{DD2DF801-309E-4B4C-A8D4-8DCA85175A23}"/>
          </ac:picMkLst>
        </pc:picChg>
        <pc:picChg chg="del">
          <ac:chgData name="Eric Chitambar" userId="05f873b4-a386-453d-a2e0-769001d3b38e" providerId="ADAL" clId="{E603EA52-CB27-4E9D-88BD-448CF61BCC04}" dt="2020-02-12T03:37:46.927" v="63" actId="478"/>
          <ac:picMkLst>
            <pc:docMk/>
            <pc:sldMk cId="2692337968" sldId="300"/>
            <ac:picMk id="27" creationId="{3A3D9016-A02D-4CEE-B150-66B7DD06676A}"/>
          </ac:picMkLst>
        </pc:picChg>
        <pc:picChg chg="del">
          <ac:chgData name="Eric Chitambar" userId="05f873b4-a386-453d-a2e0-769001d3b38e" providerId="ADAL" clId="{E603EA52-CB27-4E9D-88BD-448CF61BCC04}" dt="2020-02-12T03:37:46.927" v="63" actId="478"/>
          <ac:picMkLst>
            <pc:docMk/>
            <pc:sldMk cId="2692337968" sldId="300"/>
            <ac:picMk id="35" creationId="{DF277607-CD45-422C-AA1C-71FF6EA9A245}"/>
          </ac:picMkLst>
        </pc:picChg>
        <pc:cxnChg chg="del">
          <ac:chgData name="Eric Chitambar" userId="05f873b4-a386-453d-a2e0-769001d3b38e" providerId="ADAL" clId="{E603EA52-CB27-4E9D-88BD-448CF61BCC04}" dt="2020-02-12T03:37:46.927" v="63" actId="478"/>
          <ac:cxnSpMkLst>
            <pc:docMk/>
            <pc:sldMk cId="2692337968" sldId="300"/>
            <ac:cxnSpMk id="29" creationId="{A1E5B794-EE73-4526-A06F-806A519AFD3A}"/>
          </ac:cxnSpMkLst>
        </pc:cxnChg>
      </pc:sldChg>
      <pc:sldChg chg="delSp modSp add ord">
        <pc:chgData name="Eric Chitambar" userId="05f873b4-a386-453d-a2e0-769001d3b38e" providerId="ADAL" clId="{E603EA52-CB27-4E9D-88BD-448CF61BCC04}" dt="2020-02-12T04:54:59.162" v="311"/>
        <pc:sldMkLst>
          <pc:docMk/>
          <pc:sldMk cId="1406779367" sldId="301"/>
        </pc:sldMkLst>
        <pc:picChg chg="del mod ord">
          <ac:chgData name="Eric Chitambar" userId="05f873b4-a386-453d-a2e0-769001d3b38e" providerId="ADAL" clId="{E603EA52-CB27-4E9D-88BD-448CF61BCC04}" dt="2020-02-12T04:54:47.552" v="310" actId="478"/>
          <ac:picMkLst>
            <pc:docMk/>
            <pc:sldMk cId="1406779367" sldId="301"/>
            <ac:picMk id="4" creationId="{1FF67BF3-8BA5-42D7-A8E8-EFF62EAFFC19}"/>
          </ac:picMkLst>
        </pc:picChg>
        <pc:picChg chg="del mod">
          <ac:chgData name="Eric Chitambar" userId="05f873b4-a386-453d-a2e0-769001d3b38e" providerId="ADAL" clId="{E603EA52-CB27-4E9D-88BD-448CF61BCC04}" dt="2020-02-12T04:54:31.908" v="298" actId="478"/>
          <ac:picMkLst>
            <pc:docMk/>
            <pc:sldMk cId="1406779367" sldId="301"/>
            <ac:picMk id="6" creationId="{B671A620-C6BE-4410-A3CC-1D14BE75CDE6}"/>
          </ac:picMkLst>
        </pc:picChg>
        <pc:picChg chg="mod ord">
          <ac:chgData name="Eric Chitambar" userId="05f873b4-a386-453d-a2e0-769001d3b38e" providerId="ADAL" clId="{E603EA52-CB27-4E9D-88BD-448CF61BCC04}" dt="2020-02-12T04:54:47.552" v="309" actId="108"/>
          <ac:picMkLst>
            <pc:docMk/>
            <pc:sldMk cId="1406779367" sldId="301"/>
            <ac:picMk id="7" creationId="{093D836D-E2CB-4F77-880B-1E42833FB1AA}"/>
          </ac:picMkLst>
        </pc:picChg>
      </pc:sldChg>
      <pc:sldChg chg="addSp delSp modSp add modAnim">
        <pc:chgData name="Eric Chitambar" userId="05f873b4-a386-453d-a2e0-769001d3b38e" providerId="ADAL" clId="{E603EA52-CB27-4E9D-88BD-448CF61BCC04}" dt="2020-02-12T04:45:26.677" v="285" actId="1076"/>
        <pc:sldMkLst>
          <pc:docMk/>
          <pc:sldMk cId="3116611456" sldId="302"/>
        </pc:sldMkLst>
        <pc:picChg chg="mod ord">
          <ac:chgData name="Eric Chitambar" userId="05f873b4-a386-453d-a2e0-769001d3b38e" providerId="ADAL" clId="{E603EA52-CB27-4E9D-88BD-448CF61BCC04}" dt="2020-02-12T04:12:23.101" v="76" actId="108"/>
          <ac:picMkLst>
            <pc:docMk/>
            <pc:sldMk cId="3116611456" sldId="302"/>
            <ac:picMk id="4" creationId="{BED3F4FC-E55E-4457-93FC-33B726BB4519}"/>
          </ac:picMkLst>
        </pc:picChg>
        <pc:picChg chg="del mod">
          <ac:chgData name="Eric Chitambar" userId="05f873b4-a386-453d-a2e0-769001d3b38e" providerId="ADAL" clId="{E603EA52-CB27-4E9D-88BD-448CF61BCC04}" dt="2020-02-12T04:12:23.101" v="77" actId="478"/>
          <ac:picMkLst>
            <pc:docMk/>
            <pc:sldMk cId="3116611456" sldId="302"/>
            <ac:picMk id="6" creationId="{B671A620-C6BE-4410-A3CC-1D14BE75CDE6}"/>
          </ac:picMkLst>
        </pc:picChg>
        <pc:picChg chg="mod">
          <ac:chgData name="Eric Chitambar" userId="05f873b4-a386-453d-a2e0-769001d3b38e" providerId="ADAL" clId="{E603EA52-CB27-4E9D-88BD-448CF61BCC04}" dt="2020-02-12T04:24:41.549" v="84" actId="1076"/>
          <ac:picMkLst>
            <pc:docMk/>
            <pc:sldMk cId="3116611456" sldId="302"/>
            <ac:picMk id="7" creationId="{B47DA85C-C81C-4765-81C2-D7E6FF0AE8E8}"/>
          </ac:picMkLst>
        </pc:picChg>
        <pc:picChg chg="del mod">
          <ac:chgData name="Eric Chitambar" userId="05f873b4-a386-453d-a2e0-769001d3b38e" providerId="ADAL" clId="{E603EA52-CB27-4E9D-88BD-448CF61BCC04}" dt="2020-02-12T04:30:26.810" v="102" actId="478"/>
          <ac:picMkLst>
            <pc:docMk/>
            <pc:sldMk cId="3116611456" sldId="302"/>
            <ac:picMk id="9" creationId="{7A212C7F-FD5C-4785-8B9B-CACA42E8600D}"/>
          </ac:picMkLst>
        </pc:picChg>
        <pc:picChg chg="del mod ord">
          <ac:chgData name="Eric Chitambar" userId="05f873b4-a386-453d-a2e0-769001d3b38e" providerId="ADAL" clId="{E603EA52-CB27-4E9D-88BD-448CF61BCC04}" dt="2020-02-12T04:32:04.833" v="138" actId="478"/>
          <ac:picMkLst>
            <pc:docMk/>
            <pc:sldMk cId="3116611456" sldId="302"/>
            <ac:picMk id="11" creationId="{C3E8A8A7-BB02-41EC-A94E-6A2298A49AFB}"/>
          </ac:picMkLst>
        </pc:picChg>
        <pc:picChg chg="add del mod">
          <ac:chgData name="Eric Chitambar" userId="05f873b4-a386-453d-a2e0-769001d3b38e" providerId="ADAL" clId="{E603EA52-CB27-4E9D-88BD-448CF61BCC04}" dt="2020-02-12T04:31:38.174" v="116" actId="478"/>
          <ac:picMkLst>
            <pc:docMk/>
            <pc:sldMk cId="3116611456" sldId="302"/>
            <ac:picMk id="12" creationId="{FC265EEC-6CE2-4A3E-B3D7-607AF15F39D2}"/>
          </ac:picMkLst>
        </pc:picChg>
        <pc:picChg chg="del mod ord">
          <ac:chgData name="Eric Chitambar" userId="05f873b4-a386-453d-a2e0-769001d3b38e" providerId="ADAL" clId="{E603EA52-CB27-4E9D-88BD-448CF61BCC04}" dt="2020-02-12T04:31:54.224" v="127" actId="478"/>
          <ac:picMkLst>
            <pc:docMk/>
            <pc:sldMk cId="3116611456" sldId="302"/>
            <ac:picMk id="14" creationId="{850ADD8E-AA91-4727-815C-F3903B931243}"/>
          </ac:picMkLst>
        </pc:picChg>
        <pc:picChg chg="del mod ord">
          <ac:chgData name="Eric Chitambar" userId="05f873b4-a386-453d-a2e0-769001d3b38e" providerId="ADAL" clId="{E603EA52-CB27-4E9D-88BD-448CF61BCC04}" dt="2020-02-12T04:37:34.759" v="207" actId="478"/>
          <ac:picMkLst>
            <pc:docMk/>
            <pc:sldMk cId="3116611456" sldId="302"/>
            <ac:picMk id="16" creationId="{B33BA3A7-ABB8-420C-8444-9CAE7C55B6D1}"/>
          </ac:picMkLst>
        </pc:picChg>
        <pc:picChg chg="del mod ord">
          <ac:chgData name="Eric Chitambar" userId="05f873b4-a386-453d-a2e0-769001d3b38e" providerId="ADAL" clId="{E603EA52-CB27-4E9D-88BD-448CF61BCC04}" dt="2020-02-12T04:37:26.150" v="192" actId="478"/>
          <ac:picMkLst>
            <pc:docMk/>
            <pc:sldMk cId="3116611456" sldId="302"/>
            <ac:picMk id="18" creationId="{40E5B5B9-2664-4890-A242-9F4E03EF50DA}"/>
          </ac:picMkLst>
        </pc:picChg>
        <pc:picChg chg="add del mod">
          <ac:chgData name="Eric Chitambar" userId="05f873b4-a386-453d-a2e0-769001d3b38e" providerId="ADAL" clId="{E603EA52-CB27-4E9D-88BD-448CF61BCC04}" dt="2020-02-12T04:34:52.403" v="153" actId="478"/>
          <ac:picMkLst>
            <pc:docMk/>
            <pc:sldMk cId="3116611456" sldId="302"/>
            <ac:picMk id="19" creationId="{F5644B52-FD90-488B-9B11-EE3B44722C63}"/>
          </ac:picMkLst>
        </pc:picChg>
        <pc:picChg chg="del mod ord">
          <ac:chgData name="Eric Chitambar" userId="05f873b4-a386-453d-a2e0-769001d3b38e" providerId="ADAL" clId="{E603EA52-CB27-4E9D-88BD-448CF61BCC04}" dt="2020-02-12T04:37:46.411" v="221" actId="478"/>
          <ac:picMkLst>
            <pc:docMk/>
            <pc:sldMk cId="3116611456" sldId="302"/>
            <ac:picMk id="21" creationId="{B65DF123-EE4A-4122-A1C6-6F445F9DB88C}"/>
          </ac:picMkLst>
        </pc:picChg>
        <pc:picChg chg="add del mod">
          <ac:chgData name="Eric Chitambar" userId="05f873b4-a386-453d-a2e0-769001d3b38e" providerId="ADAL" clId="{E603EA52-CB27-4E9D-88BD-448CF61BCC04}" dt="2020-02-12T04:35:49.641" v="168" actId="478"/>
          <ac:picMkLst>
            <pc:docMk/>
            <pc:sldMk cId="3116611456" sldId="302"/>
            <ac:picMk id="22" creationId="{97F34E12-A0C1-4C72-9411-B5D3A2CC08C1}"/>
          </ac:picMkLst>
        </pc:picChg>
        <pc:picChg chg="del mod ord">
          <ac:chgData name="Eric Chitambar" userId="05f873b4-a386-453d-a2e0-769001d3b38e" providerId="ADAL" clId="{E603EA52-CB27-4E9D-88BD-448CF61BCC04}" dt="2020-02-12T04:37:55.695" v="234" actId="478"/>
          <ac:picMkLst>
            <pc:docMk/>
            <pc:sldMk cId="3116611456" sldId="302"/>
            <ac:picMk id="24" creationId="{DBA072D0-52B5-47E3-8A52-E1069DFE6528}"/>
          </ac:picMkLst>
        </pc:picChg>
        <pc:picChg chg="del mod">
          <ac:chgData name="Eric Chitambar" userId="05f873b4-a386-453d-a2e0-769001d3b38e" providerId="ADAL" clId="{E603EA52-CB27-4E9D-88BD-448CF61BCC04}" dt="2020-02-12T04:38:05.406" v="246" actId="478"/>
          <ac:picMkLst>
            <pc:docMk/>
            <pc:sldMk cId="3116611456" sldId="302"/>
            <ac:picMk id="26" creationId="{D5699742-70F2-4616-8ACC-7373045D2CCC}"/>
          </ac:picMkLst>
        </pc:picChg>
        <pc:picChg chg="mod ord">
          <ac:chgData name="Eric Chitambar" userId="05f873b4-a386-453d-a2e0-769001d3b38e" providerId="ADAL" clId="{E603EA52-CB27-4E9D-88BD-448CF61BCC04}" dt="2020-02-12T04:37:26.150" v="191" actId="108"/>
          <ac:picMkLst>
            <pc:docMk/>
            <pc:sldMk cId="3116611456" sldId="302"/>
            <ac:picMk id="28" creationId="{BDAA4C63-087F-48E2-907D-4BF23508988B}"/>
          </ac:picMkLst>
        </pc:picChg>
        <pc:picChg chg="mod ord">
          <ac:chgData name="Eric Chitambar" userId="05f873b4-a386-453d-a2e0-769001d3b38e" providerId="ADAL" clId="{E603EA52-CB27-4E9D-88BD-448CF61BCC04}" dt="2020-02-12T04:37:34.759" v="206" actId="108"/>
          <ac:picMkLst>
            <pc:docMk/>
            <pc:sldMk cId="3116611456" sldId="302"/>
            <ac:picMk id="30" creationId="{920CE438-E656-4B28-B58E-D34D1B688B91}"/>
          </ac:picMkLst>
        </pc:picChg>
        <pc:picChg chg="mod ord">
          <ac:chgData name="Eric Chitambar" userId="05f873b4-a386-453d-a2e0-769001d3b38e" providerId="ADAL" clId="{E603EA52-CB27-4E9D-88BD-448CF61BCC04}" dt="2020-02-12T04:37:46.411" v="220" actId="108"/>
          <ac:picMkLst>
            <pc:docMk/>
            <pc:sldMk cId="3116611456" sldId="302"/>
            <ac:picMk id="32" creationId="{AB718B7C-2F10-49C8-92E0-6A35916B319A}"/>
          </ac:picMkLst>
        </pc:picChg>
        <pc:picChg chg="mod ord">
          <ac:chgData name="Eric Chitambar" userId="05f873b4-a386-453d-a2e0-769001d3b38e" providerId="ADAL" clId="{E603EA52-CB27-4E9D-88BD-448CF61BCC04}" dt="2020-02-12T04:37:55.695" v="233" actId="108"/>
          <ac:picMkLst>
            <pc:docMk/>
            <pc:sldMk cId="3116611456" sldId="302"/>
            <ac:picMk id="34" creationId="{D12A734E-BF12-4E09-94D1-1E98669D2533}"/>
          </ac:picMkLst>
        </pc:picChg>
        <pc:picChg chg="mod ord">
          <ac:chgData name="Eric Chitambar" userId="05f873b4-a386-453d-a2e0-769001d3b38e" providerId="ADAL" clId="{E603EA52-CB27-4E9D-88BD-448CF61BCC04}" dt="2020-02-12T04:38:05.406" v="245" actId="108"/>
          <ac:picMkLst>
            <pc:docMk/>
            <pc:sldMk cId="3116611456" sldId="302"/>
            <ac:picMk id="36" creationId="{F5B89302-24ED-4CA1-8DD6-C13B8D5EC682}"/>
          </ac:picMkLst>
        </pc:picChg>
        <pc:picChg chg="add del mod">
          <ac:chgData name="Eric Chitambar" userId="05f873b4-a386-453d-a2e0-769001d3b38e" providerId="ADAL" clId="{E603EA52-CB27-4E9D-88BD-448CF61BCC04}" dt="2020-02-12T04:43:41.919" v="260" actId="478"/>
          <ac:picMkLst>
            <pc:docMk/>
            <pc:sldMk cId="3116611456" sldId="302"/>
            <ac:picMk id="37" creationId="{80AE1AF6-F75F-4129-B992-FDF31BF85A41}"/>
          </ac:picMkLst>
        </pc:picChg>
        <pc:picChg chg="del mod ord">
          <ac:chgData name="Eric Chitambar" userId="05f873b4-a386-453d-a2e0-769001d3b38e" providerId="ADAL" clId="{E603EA52-CB27-4E9D-88BD-448CF61BCC04}" dt="2020-02-12T04:44:00.648" v="272" actId="478"/>
          <ac:picMkLst>
            <pc:docMk/>
            <pc:sldMk cId="3116611456" sldId="302"/>
            <ac:picMk id="39" creationId="{404D6B39-FFCC-441F-9D84-755ACD00D114}"/>
          </ac:picMkLst>
        </pc:picChg>
        <pc:picChg chg="del mod ord">
          <ac:chgData name="Eric Chitambar" userId="05f873b4-a386-453d-a2e0-769001d3b38e" providerId="ADAL" clId="{E603EA52-CB27-4E9D-88BD-448CF61BCC04}" dt="2020-02-12T04:45:20.532" v="284" actId="478"/>
          <ac:picMkLst>
            <pc:docMk/>
            <pc:sldMk cId="3116611456" sldId="302"/>
            <ac:picMk id="41" creationId="{1BFC7A62-84D8-490C-AD39-F5D75D920AFF}"/>
          </ac:picMkLst>
        </pc:picChg>
        <pc:picChg chg="mod ord">
          <ac:chgData name="Eric Chitambar" userId="05f873b4-a386-453d-a2e0-769001d3b38e" providerId="ADAL" clId="{E603EA52-CB27-4E9D-88BD-448CF61BCC04}" dt="2020-02-12T04:45:26.677" v="285" actId="1076"/>
          <ac:picMkLst>
            <pc:docMk/>
            <pc:sldMk cId="3116611456" sldId="302"/>
            <ac:picMk id="43" creationId="{4BFF1E64-8EF1-4C94-B4E9-A9CBC9929DB5}"/>
          </ac:picMkLst>
        </pc:picChg>
      </pc:sldChg>
      <pc:sldChg chg="add">
        <pc:chgData name="Eric Chitambar" userId="05f873b4-a386-453d-a2e0-769001d3b38e" providerId="ADAL" clId="{E603EA52-CB27-4E9D-88BD-448CF61BCC04}" dt="2020-02-12T05:05:29.565" v="314"/>
        <pc:sldMkLst>
          <pc:docMk/>
          <pc:sldMk cId="387403628" sldId="303"/>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11T15:52:25.408"/>
    </inkml:context>
    <inkml:brush xml:id="br0">
      <inkml:brushProperty name="width" value="0.05" units="cm"/>
      <inkml:brushProperty name="height" value="0.05" units="cm"/>
    </inkml:brush>
  </inkml:definitions>
  <inkml:trace contextRef="#ctx0" brushRef="#br0">208 0 10591 0 0,'-15'2'1352'0'0,"14"-2"-1011"0"0,0-1 0 0 0,-1 1 0 0 0,1 1 1 0 0,-1-1-1 0 0,1 0 0 0 0,-1 0 0 0 0,1 0 1 0 0,0 1-1 0 0,-1-1 0 0 0,1 1 0 0 0,-1-1 1 0 0,1 1-1 0 0,0 0 0 0 0,0-1 0 0 0,-1 1 1 0 0,1 0-1 0 0,0 0 0 0 0,0 0 1 0 0,0 0-1 0 0,0 0 0 0 0,0 0 0 0 0,0 0 1 0 0,0 0-1 0 0,0 0 0 0 0,1 0 0 0 0,-1 1 1 0 0,-1 1-1 0 0,-4 12 274 0 0,0-1 0 0 0,0 2 0 0 0,-4 24 0 0 0,-6 50 233 0 0,4-16-254 0 0,-4-1-394 0 0,-51 138-1 0 0,62-200-199 0 0,1 0 0 0 0,1 0 0 0 0,-4 19 0 0 0,7-29 0 0 0,-1 5 0 0 0,2-5 0 0 0,0-1 0 0 0,0 0 0 0 0,0 0 0 0 0,0 0 0 0 0,0-1 0 0 0,0 1 0 0 0,0 0 0 0 0,0 0 0 0 0,0 0 0 0 0,0-1 0 0 0,0 1 0 0 0,0-1 0 0 0,0 1 0 0 0,-1 0 0 0 0,1-1 0 0 0,0 0 0 0 0,0 1 0 0 0,1-2 0 0 0,41-23 13 0 0,-21 15 41 0 0,23-7-25 0 0,-26 13 46 0 0,-11 3-51 0 0,-3 0-7 0 0,-1 0-1 0 0,1 1 0 0 0,-1 0 1 0 0,1 0-1 0 0,8 1 0 0 0,34 2 55 0 0,-27 0-45 0 0,10 0 3 0 0,40 1 0 0 0,-30-4-29 0 0,-6 0-15 0 0,-17-2-109 0 0,22-5-224 0 0,-30 5-78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11T15:52:29.469"/>
    </inkml:context>
    <inkml:brush xml:id="br0">
      <inkml:brushProperty name="width" value="0.05" units="cm"/>
      <inkml:brushProperty name="height" value="0.05" units="cm"/>
    </inkml:brush>
  </inkml:definitions>
  <inkml:trace contextRef="#ctx0" brushRef="#br0">8 7 6911 0 0,'-1'-1'104'0'0,"1"1"0"0"0,0 0-1 0 0,0 0 1 0 0,0 0-1 0 0,0 0 1 0 0,-1 0 0 0 0,1 0-1 0 0,0 0 1 0 0,0 0-1 0 0,0 0 1 0 0,-1 0 0 0 0,1 0-1 0 0,0 0 1 0 0,0 0-1 0 0,0 0 1 0 0,-1 0 0 0 0,1 0-1 0 0,0 0 1 0 0,0 0-1 0 0,0 0 1 0 0,0 0 0 0 0,-1 0-1 0 0,1 0 1 0 0,0 0-1 0 0,0 0 1 0 0,0 0 0 0 0,-1 0-1 0 0,1 1 1 0 0,0-1-1 0 0,0 0 1 0 0,0 0 0 0 0,0 0-1 0 0,0 0 1 0 0,-1 0-1 0 0,1 1 1 0 0,0-1 0 0 0,0 0-1 0 0,0 0 1 0 0,0 0-1 0 0,0 0 1 0 0,0 1 0 0 0,0-1-1 0 0,0 0 1 0 0,0 0-1 0 0,0 0 1 0 0,0 1 0 0 0,0-1-1 0 0,-1 0 1 0 0,1 0-1 0 0,0 0 1 0 0,0 1 0 0 0,1-1-1 0 0,-1 0 1 0 0,0 0-1 0 0,0 0 1 0 0,0 0 0 0 0,0 1-1 0 0,0-1 1 0 0,0 0-1 0 0,0 0 1 0 0,0 0 0 0 0,0 1-1 0 0,0-1 1 0 0,0 0-1 0 0,0 0 1 0 0,1 0 0 0 0,8 8 4026 0 0,-6-6-3777 0 0,0-1 0 0 0,0 0 0 0 0,0-1 0 0 0,0 1 0 0 0,0 0 0 0 0,0-1 0 0 0,0 0 0 0 0,0 1 0 0 0,0-1 0 0 0,0-1 0 0 0,0 1 0 0 0,5-1 0 0 0,30-2-27 0 0,-28 2-125 0 0,2-1-29 0 0,59-8 63 0 0,-17 3-171 0 0,-37 5-110 0 0,1 1-1 0 0,32 3 1 0 0,-36-2-1851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11T15:52:29.850"/>
    </inkml:context>
    <inkml:brush xml:id="br0">
      <inkml:brushProperty name="width" value="0.05" units="cm"/>
      <inkml:brushProperty name="height" value="0.05" units="cm"/>
    </inkml:brush>
  </inkml:definitions>
  <inkml:trace contextRef="#ctx0" brushRef="#br0">56 1 5063 0 0,'-12'4'843'0'0,"11"-4"-468"0"0,1 1 1 0 0,-1-1 0 0 0,1 1 0 0 0,-1 0-1 0 0,1-1 1 0 0,-1 1 0 0 0,1 0 0 0 0,0-1-1 0 0,-1 1 1 0 0,1 0 0 0 0,0 0-1 0 0,-1-1 1 0 0,1 1 0 0 0,0 0 0 0 0,0 1-1 0 0,-2 5 754 0 0,-17 59 6096 0 0,6 4-4713 0 0,11-58-2449 0 0,1 0 0 0 0,1 0 1 0 0,0 0-1 0 0,0 1 0 0 0,1-1 0 0 0,1 0 1 0 0,0 0-1 0 0,1 0 0 0 0,5 16 0 0 0,-7-26-193 0 0,0 0 0 0 0,-1 0 0 0 0,1-1-1 0 0,0 1 1 0 0,0 0 0 0 0,0-1 0 0 0,0 1 0 0 0,1 0-1 0 0,-1-1 1 0 0,0 1 0 0 0,1-1 0 0 0,-1 0 0 0 0,1 1-1 0 0,0-1 1 0 0,-1 0 0 0 0,3 1 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11T15:52:30.264"/>
    </inkml:context>
    <inkml:brush xml:id="br0">
      <inkml:brushProperty name="width" value="0.05" units="cm"/>
      <inkml:brushProperty name="height" value="0.05" units="cm"/>
    </inkml:brush>
  </inkml:definitions>
  <inkml:trace contextRef="#ctx0" brushRef="#br0">500 16 8751 0 0,'-78'-15'4738'0'0,"64"14"-4131"0"0,0 1 1 0 0,0 1-1 0 0,0 0 1 0 0,1 1 0 0 0,-1 1-1 0 0,0 0 1 0 0,1 1-1 0 0,0 0 1 0 0,0 1 0 0 0,0 0-1 0 0,0 1 1 0 0,1 1-1 0 0,-15 10 1 0 0,8-4-397 0 0,0 1 1 0 0,1 1-1 0 0,1 1 1 0 0,1 1 0 0 0,0 0-1 0 0,1 1 1 0 0,-15 24-1 0 0,19-25-141 0 0,2 0 1 0 0,0 1-1 0 0,1 1 0 0 0,1 0 1 0 0,1 0-1 0 0,0 0 0 0 0,2 0 0 0 0,0 1 1 0 0,1 0-1 0 0,1 0 0 0 0,1 0 1 0 0,0 0-1 0 0,5 35 0 0 0,-3-47-122 0 0,1 0-1 0 0,-1-1 1 0 0,2 1 0 0 0,-1 0-1 0 0,1-1 1 0 0,0 0 0 0 0,1 1-1 0 0,-1-1 1 0 0,1 0 0 0 0,1-1-1 0 0,-1 1 1 0 0,1-1-1 0 0,1 0 1 0 0,-1 0 0 0 0,1 0-1 0 0,0-1 1 0 0,0 0 0 0 0,0 0-1 0 0,1-1 1 0 0,0 1 0 0 0,0-2-1 0 0,0 1 1 0 0,0-1 0 0 0,0 0-1 0 0,13 3 1 0 0,7-2-715 0 0</inkml:trace>
  <inkml:trace contextRef="#ctx0" brushRef="#br0" timeOffset="1">506 194 15199 0 0,'-8'14'1943'0'0,"0"1"-1"0"0,-8 26 1 0 0,-13 72 885 0 0,23-85-2342 0 0,-2 44 0 0 0,7-61-389 0 0,1 0-1 0 0,0 0 1 0 0,1 0-1 0 0,0-1 1 0 0,1 1-1 0 0,0 0 1 0 0,5 12-1 0 0,-7-21-135 0 0,1 0 0 0 0,0 0 1 0 0,0 0-1 0 0,0 0 0 0 0,0-1 0 0 0,0 1 0 0 0,0 0 0 0 0,0 0 1 0 0,1-1-1 0 0,-1 1 0 0 0,1-1 0 0 0,-1 1 0 0 0,1-1 0 0 0,2 3 0 0 0,7 1-522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11T15:52:30.694"/>
    </inkml:context>
    <inkml:brush xml:id="br0">
      <inkml:brushProperty name="width" value="0.05" units="cm"/>
      <inkml:brushProperty name="height" value="0.05" units="cm"/>
    </inkml:brush>
  </inkml:definitions>
  <inkml:trace contextRef="#ctx0" brushRef="#br0">12 1 11055 0 0,'-1'2'321'0'0,"0"0"0"0"0,-1 0 0 0 0,1 0 0 0 0,0 0 0 0 0,0 0-1 0 0,0 0 1 0 0,0 1 0 0 0,1-1 0 0 0,-1 0 0 0 0,0 5 0 0 0,1-6-15 0 0,0 1 1 0 0,0-1 0 0 0,1 0-1 0 0,-1 1 1 0 0,0-1 0 0 0,1 0 0 0 0,-1 1-1 0 0,1-1 1 0 0,0 0 0 0 0,-1 0 0 0 0,1 0-1 0 0,0 1 1 0 0,0-1 0 0 0,0 0-1 0 0,0 0 1 0 0,0 0 0 0 0,0 0 0 0 0,0 0-1 0 0,0-1 1 0 0,2 3 0 0 0,0-1-13 0 0,1 0 1 0 0,-1 0-1 0 0,0 0 0 0 0,1 0 1 0 0,-1 0-1 0 0,6 1 1 0 0,32 4 200 0 0,-14-3-262 0 0,7 0-180 0 0,30 3-1758 0 0,-30-4-6227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11T15:52:31.118"/>
    </inkml:context>
    <inkml:brush xml:id="br0">
      <inkml:brushProperty name="width" value="0.05" units="cm"/>
      <inkml:brushProperty name="height" value="0.05" units="cm"/>
    </inkml:brush>
  </inkml:definitions>
  <inkml:trace contextRef="#ctx0" brushRef="#br0">2 248 6271 0 0,'0'0'0'0'0,"-1"15"363"0"0,10-16 7374 0 0,-1-9-5250 0 0,24-32-826 0 0,-25 31-365 0 0,0 0-72 0 0,17-34-136 0 0,-18 34-536 0 0,0-1-229 0 0,16-33-47 0 0,-16 34 333 0 0,0 1-449 0 0,21-33-13 0 0,-18 33-38 0 0,-9 10-108 0 0,1 0 0 0 0,-1 0 1 0 0,0 0-1 0 0,0 0 1 0 0,0 0-1 0 0,0 0 0 0 0,0 0 1 0 0,1 0-1 0 0,-1 0 1 0 0,0 0-1 0 0,0 0 0 0 0,0 0 1 0 0,0 0-1 0 0,0 0 0 0 0,1 0 1 0 0,-1 0-1 0 0,0 0 1 0 0,0 0-1 0 0,0 0 0 0 0,0 0 1 0 0,0 0-1 0 0,1 0 1 0 0,-1 0-1 0 0,0 0 0 0 0,0 0 1 0 0,0 1-1 0 0,0-1 1 0 0,0 0-1 0 0,0 0 0 0 0,0 0 1 0 0,1 0-1 0 0,-1 0 0 0 0,0 0 1 0 0,0 0-1 0 0,0 1 1 0 0,0-1-1 0 0,0 0 0 0 0,2 14 55 0 0,-2-12-36 0 0,10 122-452 0 0,-3-17-292 0 0,-2-52-342 0 0,-3 103 0 0 0,-4-132 684 0 0,-1 1 1 0 0,-1-1-1 0 0,-2 0 0 0 0,0 0 1 0 0,-2-1-1 0 0,-10 25 0 0 0,15-44 342 0 0,0 0 0 0 0,0 0 0 0 0,-1-1 0 0 0,1 1-1 0 0,-1-1 1 0 0,-6 6 0 0 0,10-10 37 0 0,-1 0 0 0 0,0 0 0 0 0,0-1 0 0 0,0 1 0 0 0,1 0 0 0 0,-1 0 0 0 0,0-1 0 0 0,0 1 0 0 0,0-1-1 0 0,0 1 1 0 0,0-1 0 0 0,0 1 0 0 0,0-1 0 0 0,0 0 0 0 0,0 1 0 0 0,0-1 0 0 0,-1 0 0 0 0,1 0 0 0 0,0 0 0 0 0,0 0 0 0 0,0 0 0 0 0,0 0 0 0 0,0 0 0 0 0,0 0 0 0 0,0 0 0 0 0,-1 0 0 0 0,1-1-1 0 0,0 1 1 0 0,0 0 0 0 0,0-1 0 0 0,0 1 0 0 0,0-1 0 0 0,0 1 0 0 0,0-1 0 0 0,0 0 0 0 0,1 1 0 0 0,-1-1 0 0 0,0 0 0 0 0,0 0 0 0 0,0 1 0 0 0,1-1 0 0 0,-1 0 0 0 0,0 0 0 0 0,0-2 0 0 0,-1 1-15 0 0,0 0 0 0 0,0-1 0 0 0,0-1-1 0 0,1 1 1 0 0,-1 0 0 0 0,1 0-1 0 0,-1-1 1 0 0,1 1-1 0 0,0-1 1 0 0,0 1 0 0 0,1-1-1 0 0,-1 1 1 0 0,0-8 0 0 0,-4-30 158 0 0,4 17 85 0 0,2-27 20 0 0,1 23 46 0 0,5-35 178 0 0,-2 32 78 0 0,8-31 18 0 0,-7 32-7 0 0,10-26-46 0 0,-8 30-22 0 0,8-23-2 0 0,-12 37-39 0 0,3-1-163 0 0,19-43-78 0 0,-19 43 166 0 0,0 2-239 0 0,22-31-27 0 0,-22 32 93 0 0,3 4-141 0 0,33-17-49 0 0,-41 23-13 0 0,-1-1 1 0 0,1 0-1 0 0,0 1 0 0 0,0-1 1 0 0,-1 1-1 0 0,1-1 0 0 0,0 1 0 0 0,0 0 1 0 0,0-1-1 0 0,0 1 0 0 0,-1 0 0 0 0,1 1 1 0 0,0-1-1 0 0,0 0 0 0 0,0 0 1 0 0,0 1-1 0 0,-1-1 0 0 0,1 1 0 0 0,0-1 1 0 0,-1 1-1 0 0,1 0 0 0 0,0 0 0 0 0,-1 0 1 0 0,1 0-1 0 0,-1 0 0 0 0,1 0 1 0 0,-1 0-1 0 0,2 2 0 0 0,0 0-54 0 0,0 0 0 0 0,-1 1 1 0 0,1-1-1 0 0,-1 1 0 0 0,0-1 0 0 0,0 1 1 0 0,-1-1-1 0 0,1 1 0 0 0,1 6 0 0 0,-2-4-13 0 0,0 1-1 0 0,0-1 1 0 0,-1 0 0 0 0,0 1-1 0 0,0-1 1 0 0,-1 0-1 0 0,0 1 1 0 0,0-1 0 0 0,0 0-1 0 0,-1 0 1 0 0,0 0-1 0 0,0 0 1 0 0,-3 7 0 0 0,1-5-6 0 0,-1 0 1 0 0,1 0-1 0 0,-1 0 1 0 0,-1 0 0 0 0,1-1-1 0 0,-1 0 1 0 0,-1 0-1 0 0,-9 8 1 0 0,11-12 78 0 0,1 1 1 0 0,-1-2 0 0 0,0 1-1 0 0,0 0 1 0 0,0-1 0 0 0,0 0 0 0 0,0 0-1 0 0,0 0 1 0 0,-1-1 0 0 0,1 1-1 0 0,-10 0 1 0 0,15-2 5 0 0,0 0 0 0 0,-1 0-1 0 0,1 0 1 0 0,0 0 0 0 0,0 0 0 0 0,0 0 0 0 0,0 0 0 0 0,-1 0 0 0 0,1 0-1 0 0,0 0 1 0 0,0 0 0 0 0,0 0 0 0 0,0 0 0 0 0,-1 0 0 0 0,1 0 0 0 0,0 0-1 0 0,0-1 1 0 0,0 1 0 0 0,0 0 0 0 0,0 0 0 0 0,0 0 0 0 0,-1 0 0 0 0,1 0-1 0 0,0 0 1 0 0,0 0 0 0 0,0 0 0 0 0,0 0 0 0 0,0-1 0 0 0,0 1 0 0 0,0 0-1 0 0,-1 0 1 0 0,1 0 0 0 0,0 0 0 0 0,0 0 0 0 0,0-1 0 0 0,0 1 0 0 0,3-6 330 0 0,8-3 57 0 0,-4 6-279 0 0,1 0 0 0 0,0 1 0 0 0,-1 0-1 0 0,1 0 1 0 0,0 1 0 0 0,0 0-1 0 0,0 0 1 0 0,11 1 0 0 0,9-2-47 0 0,-13 2-67 0 0,-9 0-97 0 0,1 0-1 0 0,0-1 1 0 0,-1 1-1 0 0,13-4 1 0 0,-6 1-639 0 0,-2 2-4851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11T15:52:31.565"/>
    </inkml:context>
    <inkml:brush xml:id="br0">
      <inkml:brushProperty name="width" value="0.05" units="cm"/>
      <inkml:brushProperty name="height" value="0.05" units="cm"/>
    </inkml:brush>
  </inkml:definitions>
  <inkml:trace contextRef="#ctx0" brushRef="#br0">64 1 9671 0 0,'-56'20'1048'0'0,"56"-20"-947"0"0,-1 0 0 0 0,1 0 0 0 0,-1 1 0 0 0,1-1 0 0 0,-1 0 0 0 0,1 1 0 0 0,-1-1 0 0 0,1 1 0 0 0,0-1 0 0 0,-1 1 0 0 0,1-1 0 0 0,0 0 0 0 0,-1 1 0 0 0,1-1 0 0 0,0 1 0 0 0,-1 0 0 0 0,1-1 0 0 0,0 1 0 0 0,0-1 0 0 0,0 1 0 0 0,0-1 0 0 0,-1 1 0 0 0,1-1-1 0 0,0 1 1 0 0,0 0 0 0 0,0-1 0 0 0,0 1 0 0 0,0-1 0 0 0,0 1 0 0 0,0 0 0 0 0,1-1 0 0 0,-1 1 0 0 0,0-1 0 0 0,0 1 0 0 0,0-1 0 0 0,1 1 0 0 0,-1 0 0 0 0,1 2 237 0 0,1-1-1 0 0,-1 0 1 0 0,0 0 0 0 0,1 0 0 0 0,-1 0-1 0 0,1 0 1 0 0,2 3 0 0 0,6 2 444 0 0,0-1-1 0 0,0 0 1 0 0,0 0 0 0 0,18 6 0 0 0,9 6 169 0 0,-12-5-676 0 0,-2 1 1 0 0,0 1-1 0 0,0 1 1 0 0,28 28-1 0 0,-40-33-170 0 0,-1 0 0 0 0,-1 0 0 0 0,0 1 0 0 0,0 1-1 0 0,-1-1 1 0 0,-1 1 0 0 0,0 1 0 0 0,-1-1-1 0 0,9 29 1 0 0,-11-27-130 0 0,-1 0-1 0 0,0 1 1 0 0,-1-1-1 0 0,-1 1 1 0 0,-1-1-1 0 0,0 1 1 0 0,-1 0-1 0 0,0-1 1 0 0,-2 1-1 0 0,0-1 1 0 0,-9 28-1 0 0,8-29-10 0 0,-2-1-1 0 0,0 0 1 0 0,0 0-1 0 0,-1-1 1 0 0,-1 0 0 0 0,0 0-1 0 0,0 0 1 0 0,-2-1-1 0 0,1-1 1 0 0,-1 1-1 0 0,-1-2 1 0 0,1 1 0 0 0,-16 8-1 0 0,24-16-85 0 0,-1 0 1 0 0,0-1-1 0 0,0 1 0 0 0,0-1 1 0 0,0 0-1 0 0,0 0 0 0 0,-5 1 1 0 0,7-2-53 0 0,0 0 0 0 0,0 1 0 0 0,-1-1 0 0 0,1 0 0 0 0,0 0 0 0 0,0 0 0 0 0,-1-1 1 0 0,1 1-1 0 0,0 0 0 0 0,0 0 0 0 0,0-1 0 0 0,-1 1 0 0 0,1-1 0 0 0,0 1 1 0 0,0-1-1 0 0,0 1 0 0 0,0-1 0 0 0,0 1 0 0 0,0-1 0 0 0,0 0 0 0 0,-2-1 1 0 0,-2-7-1717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11T15:52:32.086"/>
    </inkml:context>
    <inkml:brush xml:id="br0">
      <inkml:brushProperty name="width" value="0.05" units="cm"/>
      <inkml:brushProperty name="height" value="0.05" units="cm"/>
    </inkml:brush>
  </inkml:definitions>
  <inkml:trace contextRef="#ctx0" brushRef="#br0">169 15 5063 0 0,'-4'-2'-136'0'0,"-17"-8"7507"0"0,20 10-6989 0 0,1 0 0 0 0,-1-1 1 0 0,0 1-1 0 0,0 0 0 0 0,1 0 0 0 0,-1-1 0 0 0,0 1 0 0 0,0 0 1 0 0,0 0-1 0 0,1 0 0 0 0,-1 0 0 0 0,0 0 0 0 0,0 0 0 0 0,0 0 1 0 0,0 0-1 0 0,1 0 0 0 0,-1 0 0 0 0,0 1 0 0 0,0-1 1 0 0,1 0-1 0 0,-2 1 0 0 0,1 1-99 0 0,0 0 0 0 0,0 0-1 0 0,1 1 1 0 0,-1-1 0 0 0,1 0 0 0 0,-1 0 0 0 0,1 5 0 0 0,-1 0-64 0 0,-6 30 318 0 0,-37 150 321 0 0,25-128-800 0 0,-28 104-260 0 0,46-159 183 0 0,1 0 1 0 0,-1 0-1 0 0,1 0 0 0 0,0 0 1 0 0,-1 0-1 0 0,2 0 0 0 0,-1 5 1 0 0,1-8 13 0 0,-1 0 1 0 0,0 0-1 0 0,1 0 1 0 0,-1 0-1 0 0,1 0 0 0 0,0 0 1 0 0,-1 0-1 0 0,1 0 1 0 0,-1 0-1 0 0,1 0 1 0 0,0 0-1 0 0,0 0 1 0 0,0 0-1 0 0,0-1 1 0 0,-1 1-1 0 0,1 0 1 0 0,0-1-1 0 0,0 1 1 0 0,0-1-1 0 0,0 1 1 0 0,0-1-1 0 0,1 1 0 0 0,-1-1 1 0 0,0 0-1 0 0,0 1 1 0 0,0-1-1 0 0,0 0 1 0 0,0 0-1 0 0,2 0 1 0 0,88 7-71 0 0,-44-2 75 0 0,4 0 11 0 0,0-2 31 0 0,0-1-31 0 0,6-2 32 0 0,-18 0-91 0 0,-29 0-88 0 0,0-4-614 0 0,40-14 313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11T15:52:32.464"/>
    </inkml:context>
    <inkml:brush xml:id="br0">
      <inkml:brushProperty name="width" value="0.05" units="cm"/>
      <inkml:brushProperty name="height" value="0.05" units="cm"/>
    </inkml:brush>
  </inkml:definitions>
  <inkml:trace contextRef="#ctx0" brushRef="#br0">6 77 6447 0 0,'-5'1'272'0'0,"7"-2"464"0"0,9-3 2378 0 0,22 0 4386 0 0,-4-3-6785 0 0,-11 2 36 0 0,-3 2 764 0 0,-1-1-762 0 0,44-12-332 0 0,-43 13-65 0 0,-1-1-57 0 0,42-10-164 0 0,-31 9-61 0 0,17-2-70 0 0,-24 7-1071 0 0,12 3-4273 0 0,-18 1-1826 0 0</inkml:trace>
  <inkml:trace contextRef="#ctx0" brushRef="#br0" timeOffset="1">15 285 2303 0 0,'4'2'96'0'0,"1"-4"32"0"0,1 1-128 0 0,0-1 0 0 0,1-1 0 0 0,-1-1 1680 0 0,57-29-968 0 0,19-6-712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11T15:52:32.904"/>
    </inkml:context>
    <inkml:brush xml:id="br0">
      <inkml:brushProperty name="width" value="0.05" units="cm"/>
      <inkml:brushProperty name="height" value="0.05" units="cm"/>
    </inkml:brush>
  </inkml:definitions>
  <inkml:trace contextRef="#ctx0" brushRef="#br0">424 0 10591 0 0,'-11'3'1013'0'0,"0"0"1"0"0,1 0-1 0 0,-2-1 0 0 0,1-1 0 0 0,0 0 0 0 0,0-1 0 0 0,-22-1 0 0 0,-10 0 298 0 0,8 2-695 0 0,0 2 0 0 0,1 2 0 0 0,0 1 0 0 0,0 1 0 0 0,-41 16 0 0 0,74-23-594 0 0,-1 1-1 0 0,1-1 1 0 0,0 1-1 0 0,-1-1 1 0 0,1 1-1 0 0,0 0 1 0 0,0 0 0 0 0,0-1-1 0 0,0 1 1 0 0,0 0-1 0 0,0 0 1 0 0,0 0-1 0 0,0 0 1 0 0,0 0-1 0 0,0 0 1 0 0,0 1-1 0 0,1-1 1 0 0,-1 0 0 0 0,0 2-1 0 0,0-1-6 0 0,1 1 0 0 0,-1-1 0 0 0,1 0-1 0 0,0 0 1 0 0,0 0 0 0 0,0 0 0 0 0,0 1 0 0 0,0-1-1 0 0,0 0 1 0 0,1 0 0 0 0,0 4 0 0 0,3 4-10 0 0,1 1 1 0 0,0-1 0 0 0,0 0-1 0 0,7 10 1 0 0,-4-8 13 0 0,6 16-19 0 0,0-1 0 0 0,-2 2 0 0 0,-1 0 0 0 0,-2 0 0 0 0,-1 1 0 0 0,-1 0 0 0 0,6 61 0 0 0,-10-42 0 0 0,-2 1 0 0 0,-2 0 0 0 0,-3-1 0 0 0,-11 60 0 0 0,9-80-37 0 0,-13 43-1 0 0,15-62-3 0 0,1 0-1 0 0,-1-1 1 0 0,-1 0-1 0 0,0 0 1 0 0,0 0 0 0 0,-1-1-1 0 0,0 1 1 0 0,-8 7-1 0 0,10-15-46 0 0,29-12 24 0 0,24-6 64 0 0,-46 16 0 0 0,0 0 0 0 0,0 1 0 0 0,0-1 0 0 0,0 1 0 0 0,0 0 0 0 0,4 0 0 0 0,-4 0 0 0 0,8 0 153 0 0,29-2-1443 0 0,-2-3-4215 0 0,-28 4-1853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11T15:52:33.288"/>
    </inkml:context>
    <inkml:brush xml:id="br0">
      <inkml:brushProperty name="width" value="0.05" units="cm"/>
      <inkml:brushProperty name="height" value="0.05" units="cm"/>
    </inkml:brush>
  </inkml:definitions>
  <inkml:trace contextRef="#ctx0" brushRef="#br0">3 30 7055 0 0,'0'-1'61'0'0,"-1"0"0"0"0,1 1 0 0 0,0-1-1 0 0,-1 0 1 0 0,1 0 0 0 0,0 0 0 0 0,0 0-1 0 0,0 0 1 0 0,0 0 0 0 0,0 0 0 0 0,0 0-1 0 0,0 0 1 0 0,0 0 0 0 0,0 0 0 0 0,0 1-1 0 0,0-1 1 0 0,1 0 0 0 0,-1 0 0 0 0,0 0-1 0 0,0 0 1 0 0,1 0 0 0 0,-1 0 0 0 0,1 1-1 0 0,0-3 1 0 0,0 3 268 0 0,0-1 0 0 0,-1 1 0 0 0,1-1-1 0 0,-1 1 1 0 0,1-1 0 0 0,0 1 0 0 0,-1 0 0 0 0,1-1 0 0 0,0 1-1 0 0,0 0 1 0 0,-1 0 0 0 0,1-1 0 0 0,0 1 0 0 0,0 0 0 0 0,-1 0 0 0 0,1 0-1 0 0,0 0 1 0 0,0 0 0 0 0,-1 0 0 0 0,1 0 0 0 0,1 0 0 0 0,-1 1-82 0 0,0-1 1 0 0,0 1 0 0 0,1-1-1 0 0,-1 1 1 0 0,0 0 0 0 0,0 0 0 0 0,0-1-1 0 0,0 1 1 0 0,0 0 0 0 0,0 0-1 0 0,0 0 1 0 0,0 0 0 0 0,-1 0 0 0 0,1 0-1 0 0,0 0 1 0 0,-1 1 0 0 0,1-1-1 0 0,0 0 1 0 0,-1 0 0 0 0,1 0 0 0 0,-1 1-1 0 0,0-1 1 0 0,1 0 0 0 0,-1 2-1 0 0,5 35 850 0 0,-5-37-997 0 0,0 194 1119 0 0,-3-117-973 0 0,-2 6-276 0 0,2-52-31 0 0,1 0-1 0 0,3 48 0 0 0,4-60-284 0 0,-5-20 289 0 0,0 0 0 0 0,0 0 0 0 0,0 1 0 0 0,0-1 1 0 0,0 0-1 0 0,1 1 0 0 0,-1-1 0 0 0,0 0 0 0 0,0 0 0 0 0,1 0 1 0 0,-1 1-1 0 0,0-1 0 0 0,0 0 0 0 0,1 0 0 0 0,-1 0 0 0 0,0 1 1 0 0,1-1-1 0 0,-1 0 0 0 0,0 0 0 0 0,0 0 0 0 0,1 0 0 0 0,-1 0 1 0 0,0 0-1 0 0,1 0 0 0 0,-1 0 0 0 0,0 0 0 0 0,1 0 0 0 0,-1 0 1 0 0,0 0-1 0 0,1 0 0 0 0,-1 0 0 0 0,0 0 0 0 0,1 0 0 0 0,-1 0 1 0 0,0 0-1 0 0,1 0 0 0 0,-1 0 0 0 0,0-1 0 0 0,0 1 1 0 0,1 0-1 0 0,-1 0 0 0 0,0 0 0 0 0,1 0 0 0 0,-1-1 0 0 0,0 1 1 0 0,0 0-1 0 0,1-1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11T15:52:25.917"/>
    </inkml:context>
    <inkml:brush xml:id="br0">
      <inkml:brushProperty name="width" value="0.05" units="cm"/>
      <inkml:brushProperty name="height" value="0.05" units="cm"/>
    </inkml:brush>
  </inkml:definitions>
  <inkml:trace contextRef="#ctx0" brushRef="#br0">73 157 4143 0 0,'-3'-3'458'0'0,"-1"0"0"0"0,1 1 0 0 0,-1-1 0 0 0,0 1 0 0 0,0 0-1 0 0,-4-2 1 0 0,4 3 179 0 0,1 0 0 0 0,0-1 0 0 0,0 1 0 0 0,0-1 0 0 0,1 0 0 0 0,-1 0-1 0 0,0 0 1 0 0,1 0 0 0 0,-1 0 0 0 0,1 0 0 0 0,0-1 0 0 0,-1 1 0 0 0,-1-4 0 0 0,3 5 154 0 0,-1-4-413 0 0,13-7 5250 0 0,25-14-5258 0 0,-27 19 220 0 0,4 2-317 0 0,37-16-25 0 0,-38 16-100 0 0,-2 2-41 0 0,30-9-10 0 0,-19 7-17 0 0,28 0-64 0 0,-7 7-36 0 0,-40-2-9 0 0,0 0-1 0 0,-1 0 1 0 0,1 1-1 0 0,0-1 1 0 0,-1 0-1 0 0,1 1 1 0 0,-1 0-1 0 0,1-1 1 0 0,0 1-1 0 0,-1 0 1 0 0,1 0-1 0 0,-1 0 1 0 0,1-1-1 0 0,-1 2 1 0 0,0-1-1 0 0,0 0 1 0 0,1 0-1 0 0,-1 0 0 0 0,0 1 1 0 0,0-1-1 0 0,0 0 1 0 0,1 3-1 0 0,0 1-439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11T15:52:33.827"/>
    </inkml:context>
    <inkml:brush xml:id="br0">
      <inkml:brushProperty name="width" value="0.05" units="cm"/>
      <inkml:brushProperty name="height" value="0.05" units="cm"/>
    </inkml:brush>
  </inkml:definitions>
  <inkml:trace contextRef="#ctx0" brushRef="#br0">6 32 5983 0 0,'-5'-2'1825'0'0,"9"-1"146"0"0,9-2 4771 0 0,-3 3-5020 0 0,31-10-451 0 0,-30 9-198 0 0,-1 3-38 0 0,2-2-707 0 0,34 0 806 0 0,52 7 781 0 0,-45 6-2545 0 0,-42-8-1606 0 0,0 0-1 0 0,16 9 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11T15:52:34.224"/>
    </inkml:context>
    <inkml:brush xml:id="br0">
      <inkml:brushProperty name="width" value="0.05" units="cm"/>
      <inkml:brushProperty name="height" value="0.05" units="cm"/>
    </inkml:brush>
  </inkml:definitions>
  <inkml:trace contextRef="#ctx0" brushRef="#br0">29 0 5527 0 0,'-1'1'985'0'0,"-1"-1"-1"0"0,1 1 0 0 0,0 0 1 0 0,-1-1-1 0 0,1 1 0 0 0,0 0 1 0 0,-1 0-1 0 0,-1 2 1969 0 0,1 0-1969 0 0,0-1-399 0 0,1-1-1 0 0,0 1 1 0 0,0 0 0 0 0,0 0-1 0 0,0 0 1 0 0,0 0-1 0 0,0 3 1 0 0,0 0-424 0 0,0 0 1 0 0,0 0-1 0 0,1 0 1 0 0,0 0-1 0 0,0 0 0 0 0,0-1 1 0 0,1 7-1 0 0,2 4-268 0 0,1 1-1 0 0,7 20 0 0 0,-5-20-293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11T15:52:34.570"/>
    </inkml:context>
    <inkml:brush xml:id="br0">
      <inkml:brushProperty name="width" value="0.05" units="cm"/>
      <inkml:brushProperty name="height" value="0.05" units="cm"/>
    </inkml:brush>
  </inkml:definitions>
  <inkml:trace contextRef="#ctx0" brushRef="#br0">140 9 10135 0 0,'-21'-9'1096'0'0,"19"9"-856"0"0,0 1-1 0 0,0-1 0 0 0,0 1 1 0 0,0 0-1 0 0,0-1 0 0 0,0 1 1 0 0,0 0-1 0 0,0 0 0 0 0,0 0 1 0 0,0 0-1 0 0,1 1 0 0 0,-1-1 1 0 0,0 0-1 0 0,1 1 0 0 0,-1-1 1 0 0,1 1-1 0 0,0 0 0 0 0,-1-1 1 0 0,1 1-1 0 0,0 0 1 0 0,0 0-1 0 0,0 0 0 0 0,0 0 1 0 0,0 0-1 0 0,0 2 0 0 0,-3 8 1875 0 0,0 0 0 0 0,-5 24-1 0 0,-8 85-1312 0 0,13-80-841 0 0,-1-1 0 0 0,-3 1-1 0 0,-15 48 1 0 0,22-88 14 0 0,1 0 1 0 0,-1 0-1 0 0,1 0 1 0 0,-1 0-1 0 0,1 0 0 0 0,0 0 1 0 0,0 0-1 0 0,-1 0 0 0 0,1 0 1 0 0,0 0-1 0 0,0 0 0 0 0,0 1 1 0 0,0-1-1 0 0,0 0 0 0 0,0 0 1 0 0,1 0-1 0 0,-1 0 1 0 0,0 0-1 0 0,0 0 0 0 0,1 0 1 0 0,-1 0-1 0 0,2 2 0 0 0,-1-3 2 0 0,0 1-1 0 0,0-1 0 0 0,0 1 0 0 0,0-1 0 0 0,0 1 1 0 0,0-1-1 0 0,1 0 0 0 0,-1 1 0 0 0,0-1 0 0 0,0 0 1 0 0,1 0-1 0 0,-1 0 0 0 0,0 0 0 0 0,0 0 0 0 0,0 0 0 0 0,1 0 1 0 0,-1 0-1 0 0,0-1 0 0 0,0 1 0 0 0,2-1 0 0 0,7-1-2 0 0,24-8 0 0 0,-11 3 97 0 0,26-9 12 0 0,-37 13-1 0 0,0 2 32 0 0,14-1 11 0 0,27 2-1 0 0,-42 0-59 0 0,0 1 0 0 0,1 0 0 0 0,-1 1 0 0 0,0 1 0 0 0,-1 0 0 0 0,16 5 0 0 0,-17-3-46 0 0,1 1-1 0 0,-1 0 0 0 0,1 0 1 0 0,-2 1-1 0 0,1 0 1 0 0,-1 1-1 0 0,0 0 1 0 0,-1 0-1 0 0,1 1 1 0 0,10 17-1 0 0,-2-6-969 0 0,-8-13-5545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11T15:52:34.923"/>
    </inkml:context>
    <inkml:brush xml:id="br0">
      <inkml:brushProperty name="width" value="0.05" units="cm"/>
      <inkml:brushProperty name="height" value="0.05" units="cm"/>
    </inkml:brush>
  </inkml:definitions>
  <inkml:trace contextRef="#ctx0" brushRef="#br0">32 266 4607 0 0,'-2'0'51'0'0,"0"1"2"0"0,0-1 0 0 0,0 0-1 0 0,0 0 1 0 0,1 1 0 0 0,-1-1-1 0 0,0-1 1 0 0,0 1 0 0 0,0 0-1 0 0,-2-1 1 0 0,3 1 145 0 0,0-1 0 0 0,1 1 0 0 0,-1-1 0 0 0,1 0 0 0 0,-1 1 1 0 0,1-1-1 0 0,-1 1 0 0 0,1-1 0 0 0,-1 0 0 0 0,1 0 0 0 0,0 1 0 0 0,-1-1 0 0 0,1 0 0 0 0,0 1 0 0 0,-1-1 0 0 0,1 0 0 0 0,0 0 0 0 0,0 0 0 0 0,0 1 0 0 0,0-1 0 0 0,0 0 1 0 0,0 0-1 0 0,0 0 0 0 0,0-1 0 0 0,0-1 452 0 0,0-1 187 0 0,3-10 4682 0 0,8-30-3936 0 0,-8 33 173 0 0,4 0-1056 0 0,22-33-71 0 0,-22 33 14 0 0,5 1-395 0 0,36-28-22 0 0,-36 29-63 0 0,-1 4-31 0 0,33-17-4 0 0,-23 14-8 0 0,22-2-45 0 0,-38 9-69 0 0,-1 0 1 0 0,0 1-1 0 0,0 0 1 0 0,1 0-1 0 0,-1 0 1 0 0,0 0-1 0 0,1 0 1 0 0,-1 1-1 0 0,0 0 1 0 0,0 0-1 0 0,0 0 1 0 0,1 0-1 0 0,-1 1 1 0 0,0 0-1 0 0,-1 0 1 0 0,1 0-1 0 0,0 0 1 0 0,0 0-1 0 0,-1 1 1 0 0,5 4-1 0 0,1 2 36 0 0,0 1-1 0 0,0 1 0 0 0,-1 0 0 0 0,12 22 0 0 0,-9-15 10 0 0,1 2-42 0 0,-7-11-8 0 0,0 0 0 0 0,1-1 0 0 0,0 0 1 0 0,7 8-1 0 0,-10-13-1 0 0,0-1 0 0 0,0 1-1 0 0,0-1 1 0 0,0 0 0 0 0,1 0 0 0 0,-1 0 0 0 0,0-1-1 0 0,1 1 1 0 0,-1-1 0 0 0,1 0 0 0 0,-1 0 0 0 0,1 0 0 0 0,0 0-1 0 0,6 0 1 0 0,-4 0 2 0 0,16-3-21 0 0,-20 2-69 0 0,7-5-664 0 0,29-15 294 0 0,-29 16-1424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11T15:52:35.404"/>
    </inkml:context>
    <inkml:brush xml:id="br0">
      <inkml:brushProperty name="width" value="0.05" units="cm"/>
      <inkml:brushProperty name="height" value="0.05" units="cm"/>
    </inkml:brush>
  </inkml:definitions>
  <inkml:trace contextRef="#ctx0" brushRef="#br0">132 46 9671 0 0,'-3'-1'155'0'0,"-1"0"0"0"0,1 0 0 0 0,0 0-1 0 0,0 0 1 0 0,0 0 0 0 0,-4-3-1 0 0,2 2-189 0 0,5 1 328 0 0,-1 1 1 0 0,0 0-1 0 0,0-1 0 0 0,1 1 0 0 0,-1-1 0 0 0,1 1 0 0 0,-1 0 1 0 0,0-1-1 0 0,1 0 0 0 0,-1 1 0 0 0,1-1 0 0 0,-1 1 0 0 0,1-1 1 0 0,-1 0-1 0 0,1 0-135 0 0,0 1 0 0 0,0 0 0 0 0,0-1 1 0 0,0 1-1 0 0,0 0 0 0 0,0-1 0 0 0,0 1 0 0 0,0 0 1 0 0,0-1-1 0 0,0 1 0 0 0,0 0 0 0 0,0-1 0 0 0,0 1 0 0 0,0 0 1 0 0,0 0-1 0 0,0-1 0 0 0,0 1 0 0 0,0 0 0 0 0,1-1 1 0 0,-1 1-1 0 0,0 0 0 0 0,0-1 0 0 0,1 0 55 0 0,0 0 0 0 0,0 0 0 0 0,0 1 0 0 0,0-1-1 0 0,1 0 1 0 0,-1 0 0 0 0,0 1 0 0 0,0-1 0 0 0,0 1-1 0 0,0-1 1 0 0,1 1 0 0 0,1-1 0 0 0,-1 1 239 0 0,5 0-54 0 0,38 0-43 0 0,-1 2-127 0 0,-33-1-213 0 0,32-2 63 0 0,15-2 4 0 0,-3-1-69 0 0,-32 2-13 0 0,-17 1 0 0 0,1 1 0 0 0,0-1 0 0 0,0 1 0 0 0,8 1 0 0 0,-14 0 0 0 0,0-1-1 0 0,0 0 0 0 0,-1 0 1 0 0,1 0-1 0 0,0 0 0 0 0,0 1 1 0 0,0-1-1 0 0,0 0 1 0 0,-1 1-1 0 0,1-1 0 0 0,0 1 1 0 0,0-1-1 0 0,-1 1 1 0 0,1-1-1 0 0,0 1 0 0 0,-1 0 1 0 0,1-1-1 0 0,-1 1 0 0 0,1 0 1 0 0,-1-1-1 0 0,1 1 1 0 0,-1 0-1 0 0,1 0 0 0 0,-1-1 1 0 0,0 1-1 0 0,1 0 0 0 0,-1 0 1 0 0,0 0-1 0 0,0 0 1 0 0,1 0-1 0 0,-1-1 0 0 0,0 1 1 0 0,0 0-1 0 0,0 0 1 0 0,0 0-1 0 0,0 0 0 0 0,0 0 1 0 0,-1 0-1 0 0,1 1 0 0 0,-1 5-7 0 0,-1 1-1 0 0,0-1 0 0 0,-5 13 0 0 0,2-8 5 0 0,-22 85 360 0 0,4 1 0 0 0,4 1 0 0 0,-10 177 0 0 0,27-213-245 0 0,7 67-1 0 0,16 62-59 0 0,-7-62-123 0 0,-14-123 27 0 0,-2-8 24 0 0,-4-15 21 0 0,-2-2 14 0 0,6 14-10 0 0,-1 1 0 0 0,1 0 0 0 0,-1 0 0 0 0,1 0 0 0 0,-1 0-1 0 0,0 0 1 0 0,0 0 0 0 0,0 1 0 0 0,-1 0 0 0 0,1 0 0 0 0,-1 0 0 0 0,1 0 0 0 0,-5-2 0 0 0,2 2 6 0 0,0 1 1 0 0,1-1 0 0 0,-1 1 0 0 0,0 0-1 0 0,0 1 1 0 0,0-1 0 0 0,0 1-1 0 0,-7 1 1 0 0,0 1 6 0 0,0 0-1 0 0,0 1 1 0 0,1 0 0 0 0,0 1-1 0 0,-1 1 1 0 0,1 0 0 0 0,-18 10-1 0 0,-17 16-244 0 0,31-19 37 0 0,0-2 0 0 0,-27 14 0 0 0,33-21-1083 0 0,1-3-4297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11T15:52:36.007"/>
    </inkml:context>
    <inkml:brush xml:id="br0">
      <inkml:brushProperty name="width" value="0.05" units="cm"/>
      <inkml:brushProperty name="height" value="0.05" units="cm"/>
    </inkml:brush>
  </inkml:definitions>
  <inkml:trace contextRef="#ctx0" brushRef="#br0">0 12 5527 0 0,'1'0'193'0'0,"-1"-1"0"0"0,1 0 0 0 0,0 1-1 0 0,0-1 1 0 0,-1 1 0 0 0,1-1 0 0 0,0 1-1 0 0,0-1 1 0 0,0 1 0 0 0,0 0 0 0 0,-1-1-1 0 0,1 1 1 0 0,0 0 0 0 0,0-1-1 0 0,2 1 1 0 0,17-3 3918 0 0,-14 3-327 0 0,4-1-2644 0 0,-9 1-1122 0 0,12 0 636 0 0,1 0 0 0 0,-1 1 0 0 0,1 0 0 0 0,13 4 0 0 0,-22-4-587 0 0,-1 1 1 0 0,0-1-1 0 0,0 1 1 0 0,0 0-1 0 0,0 1 1 0 0,0-1-1 0 0,-1 1 1 0 0,1-1-1 0 0,-1 1 1 0 0,0 0-1 0 0,1 0 0 0 0,-1 1 1 0 0,0-1-1 0 0,-1 1 1 0 0,5 6-1 0 0,11 14-341 0 0,-9-17-1086 0 0,-4-6 556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11T15:52:36.819"/>
    </inkml:context>
    <inkml:brush xml:id="br0">
      <inkml:brushProperty name="width" value="0.05" units="cm"/>
      <inkml:brushProperty name="height" value="0.05" units="cm"/>
    </inkml:brush>
  </inkml:definitions>
  <inkml:trace contextRef="#ctx0" brushRef="#br0">151 44 3223 0 0,'-1'-2'340'0'0,"1"0"0"0"0,-1 0 0 0 0,0-1 0 0 0,0 1 0 0 0,0 0 0 0 0,0 0 0 0 0,0 0 0 0 0,0 0 0 0 0,-1 1 0 0 0,1-1 0 0 0,-1 0 0 0 0,1 1 0 0 0,-1-1 0 0 0,1 0-1 0 0,-1 1 1 0 0,0 0 0 0 0,0-1 0 0 0,0 1 0 0 0,0 0 0 0 0,0 0 0 0 0,-3-1 0 0 0,5 2-103 0 0,-1 1 0 0 0,0-1 1 0 0,0 0-1 0 0,0 1 0 0 0,1-1 0 0 0,-1 1 0 0 0,0-1 0 0 0,0 1 1 0 0,1-1-1 0 0,-1 1 0 0 0,0-1 0 0 0,1 1 0 0 0,-1-1 0 0 0,1 1 1 0 0,-1 0-1 0 0,1 0 0 0 0,-1-1 0 0 0,1 1 0 0 0,-1 0 0 0 0,1 0 1 0 0,0-1-1 0 0,-1 1 0 0 0,1 0 0 0 0,0 0 0 0 0,0 0 0 0 0,0 0 1 0 0,0-1-1 0 0,-1 2 0 0 0,0 25 3418 0 0,8-6-1668 0 0,-7-20-1967 0 0,0-1 0 0 0,0 1 0 0 0,0-1-1 0 0,1 0 1 0 0,-1 1 0 0 0,0-1 0 0 0,0 1 0 0 0,1-1 0 0 0,-1 0 0 0 0,0 1 0 0 0,1-1 0 0 0,-1 0-1 0 0,0 1 1 0 0,1-1 0 0 0,-1 0 0 0 0,0 1 0 0 0,1-1 0 0 0,-1 0 0 0 0,1 0 0 0 0,-1 1 0 0 0,1-1-1 0 0,-1 0 1 0 0,1 0 0 0 0,-1 0 0 0 0,0 0 0 0 0,1 0 0 0 0,-1 0 0 0 0,1 0 0 0 0,-1 0 0 0 0,1 0-1 0 0,-1 0 1 0 0,1 0 0 0 0,-1 0 0 0 0,1 0 0 0 0,-1 0 0 0 0,1 0 0 0 0,-1 0 0 0 0,1 0 0 0 0,-1-1 0 0 0,1 1-1 0 0,-1 0 1 0 0,0 0 0 0 0,1-1 0 0 0,-1 1 0 0 0,1 0 0 0 0,-1-1 0 0 0,0 1 0 0 0,1 0 0 0 0,-1-1-1 0 0,4-8 41 0 0,8-26-49 0 0,-11 33-11 0 0,-1 0 0 0 0,1 0 0 0 0,-1 0 0 0 0,0 0 0 0 0,1 0 0 0 0,-1 0 0 0 0,0 0 0 0 0,0 0 0 0 0,-1-3 0 0 0,1 5 0 0 0,0-1 0 0 0,0 1 0 0 0,0-1 0 0 0,0 1 0 0 0,0-1 0 0 0,-1 1 0 0 0,1 0 0 0 0,0-1 0 0 0,0 1 0 0 0,0-1 0 0 0,0 1 0 0 0,-1 0 0 0 0,1-1 0 0 0,0 1 0 0 0,0-1 0 0 0,-1 1 0 0 0,1 0 0 0 0,0 0 0 0 0,-1-1 0 0 0,1 1 0 0 0,0 0 0 0 0,-1-1 0 0 0,1 1 0 0 0,-1 0 0 0 0,1 0 0 0 0,0 0 0 0 0,-1-1 0 0 0,0 1 0 0 0,1 0 0 0 0,-1 1 0 0 0,1-1 0 0 0,0 0 0 0 0,0 1 0 0 0,-1-1 0 0 0,1 0 0 0 0,0 1 0 0 0,0-1 0 0 0,-1 0 0 0 0,1 1 0 0 0,0-1 0 0 0,0 0 0 0 0,0 1 0 0 0,0-1 0 0 0,0 1 0 0 0,-1-1 0 0 0,1 0 0 0 0,0 1 0 0 0,0-1 0 0 0,0 1 0 0 0,0-1 0 0 0,0 0 0 0 0,0 1 0 0 0,0-1 0 0 0,1 1 0 0 0,-1-1 0 0 0,0 1 0 0 0,0-1 0 0 0,0 0 0 0 0,0 1 0 0 0,1 0 0 0 0,3 13 0 0 0,-3-11-3 0 0,0 0-1 0 0,0-1 1 0 0,0 0 0 0 0,1 1-1 0 0,-1-1 1 0 0,1 0-1 0 0,0 1 1 0 0,-1-1 0 0 0,1 0-1 0 0,0 0 1 0 0,0-1-1 0 0,0 1 1 0 0,1 0 0 0 0,-1-1-1 0 0,0 1 1 0 0,1-1-1 0 0,-1 0 1 0 0,1 0 0 0 0,-1 0-1 0 0,1 0 1 0 0,4 1-1 0 0,3 0-38 0 0,21 2 4 0 0,-23-3-92 0 0,-3 0-385 0 0,13 6 420 0 0,-18-7 92 0 0,0 0 0 0 0,0 0 0 0 0,0 0 0 0 0,0 0 0 0 0,0 0 0 0 0,0 0 0 0 0,0 0 0 0 0,0 0 0 0 0,1 0 0 0 0,-1 0 0 0 0,0 0 0 0 0,0 0 0 0 0,0 1 0 0 0,0-1 0 0 0,0 0 0 0 0,0 0 0 0 0,0 0 0 0 0,0 0 0 0 0,0 0 0 0 0,0 0 0 0 0,0 0 0 0 0,0 0 0 0 0,0 0 0 0 0,0 0 0 0 0,0 1 0 0 0,0-1 0 0 0,0 0 0 0 0,0 0 0 0 0,0 0 0 0 0,0 0 0 0 0,0 0 0 0 0,0 0 0 0 0,0 0 0 0 0,0 0 0 0 0,0 0 0 0 0,0 0 0 0 0,0 1 0 0 0,0-1 0 0 0,0 0 0 0 0,0 0 0 0 0,0 0 0 0 0,0 0 0 0 0,-1 0 0 0 0,1 0 0 0 0,0 0 0 0 0,0 0 0 0 0,0 0 0 0 0,0 0 0 0 0,0 0 0 0 0,-7 6-34 0 0,-6 1-13 0 0,5-3 62 0 0,0 0 0 0 0,-1 0-1 0 0,0-1 1 0 0,1 0 0 0 0,-1-1 0 0 0,-1 1 0 0 0,1-2-1 0 0,0 0 1 0 0,0 0 0 0 0,0 0 0 0 0,-1-1-1 0 0,1-1 1 0 0,0 1 0 0 0,-1-2 0 0 0,1 1 0 0 0,0-1-1 0 0,-17-6 1 0 0,15 4 67 0 0,5 2 46 0 0,1 0 0 0 0,-1-1-1 0 0,1 1 1 0 0,-1-1 0 0 0,1 0-1 0 0,-9-7 1 0 0,17 13-139 0 0,1-1 0 0 0,0 1 0 0 0,0-1 0 0 0,0 0 0 0 0,1 0-1 0 0,-1 0 1 0 0,0-1 0 0 0,1 1 0 0 0,-1-1 0 0 0,1 0 0 0 0,7 0 0 0 0,-2-3-437 0 0,40-8-113 0 0</inkml:trace>
</inkml:ink>
</file>

<file path=ppt/ink/ink27.xml><?xml version="1.0" encoding="utf-8"?>
<inkml:ink xmlns:inkml="http://www.w3.org/2003/InkML">
  <inkml:definitions>
    <inkml:context xml:id="ctx0">
      <inkml:inkSource xml:id="inkSrc0">
        <inkml:traceFormat>
          <inkml:channel name="X" type="integer" max="27388" units="cm"/>
          <inkml:channel name="Y" type="integer" max="18258" units="cm"/>
          <inkml:channel name="F" type="integer" max="65535" units="dev"/>
          <inkml:channel name="T" type="integer" max="2.14748E9" units="dev"/>
        </inkml:traceFormat>
        <inkml:channelProperties>
          <inkml:channelProperty channel="X" name="resolution" value="1000.29218" units="1/cm"/>
          <inkml:channelProperty channel="Y" name="resolution" value="1000.43835" units="1/cm"/>
          <inkml:channelProperty channel="F" name="resolution" value="0" units="1/dev"/>
          <inkml:channelProperty channel="T" name="resolution" value="1" units="1/dev"/>
        </inkml:channelProperties>
      </inkml:inkSource>
      <inkml:timestamp xml:id="ts0" timeString="2023-09-11T15:38:15.602"/>
    </inkml:context>
    <inkml:brush xml:id="br0">
      <inkml:brushProperty name="width" value="0.05292" units="cm"/>
      <inkml:brushProperty name="height" value="0.05292" units="cm"/>
      <inkml:brushProperty name="color" value="#FF0000"/>
    </inkml:brush>
  </inkml:definitions>
  <inkml:trace contextRef="#ctx0" brushRef="#br0">16928 1345 1839 0,'5'-2'160'0,"-3"-1"-160"0,-1 2 0 0,-1 1 0 16,1 0 896-16,-1 0 128 0,0 0 48 0,0 0 0 15,0 0 976-15,-1 0 192 0,-2 4 32 0,0-4 16 16,-1 2-32-16,0-1 0 0,0 2 0 0,0-1 0 15,0 2-400-15,-2 0-64 0,-2 2-32 0,1 0 0 0,-2 0-416 0,-1 1-96 16,-2 0-16-16,0 2 0 16,-2-1-400-16,-2 2-96 0,-3 0-16 0,0 2 0 15,-4 1-272-15,-1-1-64 0,-2-1-16 0,-4 2 0 16,-3 2-176-16,-3-3-16 0,-3 2-16 16,1 0 0-16,3 0-160 0,-2 1 160 0,-5 1-160 0,-4 0 160 15,-2 2-160-15,-5-1 0 0,-1 1 0 0,-1-1 0 0,2 2 0 0,1 0 208 0,-1-1-48 0,0-1-16 16,0 1 112-16,-1-5 0 0,5 2 16 0,2-4 0 15,4 0 48 1,6-3 0-16,4-2 0 0,8-4 0 0,5 0-176 0,5-2-16 0,6-2-128 0,4-1 192 16,3-2-192-16,3-1 128 0,4-2-128 0,2-2 0 15,3-1 128 1,3-2-128-16,3 0 0 0,2-3 144 16,3 0-144-16,2-2 0 0,1-1 0 0,1 0 0 15,2 0 0-15,0 0 0 0,1-1 0 0,-1 2 0 16,0-2 0-16,-1 1 0 0,-2 3 0 0,-24 16 0 0,40-27 0 15,-40 27 0-15,29-18 0 0,-21 13 0 0,-1-2 0 16,-4 5 0-16,-1 2 0 0,-4-2 0 0,0 4 0 0,-3-2 128 0,-3 2-128 0,-3 5 0 0,-2-4 144 16,-2 4-144-16,-5 0 160 0,-1 4-160 15,-5-1 128-15,-1 2-128 0,-3-1 0 16,1 4 0-16,-2-2 128 0,-3-1-128 16,0 4 0-16,-1-2 0 0,0 1 128 0,1 1-128 0,2 0 0 0,2-1 0 0,4 1 128 0,2-3-128 15,5 2 0 1,1-3 0-16,5 2 0 0,3-2 0 0,5 1 0 0,5-3 0 15,4 0 0-15,-4-10 0 0,0 0 0 0,44 28 0 16,-44-28 0-16,66 21 0 0,-66-21 0 0,105 16 0 0,-41-10 0 0,3 0 0 0,2 1 0 16,7-4 0-16,5 5 0 0,1-2 0 15,-3 3 0 1,-7-6 0-16,-11 1-608 16,-6 1-224-16</inkml:trace>
  <inkml:trace contextRef="#ctx0" brushRef="#br0" timeOffset="12828.44">2966 6653 12895 0,'-3'0'1152'0,"0"0"-928"16,2 0-224-16,-1 1 0 0,-1 1 2320 0,2-2 432 15,-3 4 64-15,-2-1 32 0,-1 3 672 0,-1 0 144 16,3 0 32-16,0 4 0 0,3-3-1888 0,-1 6-368 16,3-1-80-16,0-2-16 0,3 5-656 0,-1-1-144 15,3 0-32-15,1 2 0 0,1-3-112 0,1 3-16 16,2-4-16-16,1 1 0 0,4-3-176 0,0-4-48 16,-1 0 0-16,-14-6 0 0,39 7-144 0,-39-7 0 15,56-6 0-15,-56 6 128 0,58-18-128 0,-58 18 0 0,58-26 0 16,-58 26 0-16,56-29 0 0,-56 29 0 0,0 0 0 0,60-36 0 15,-60 36 0-15,0 0 0 0,0 0 0 0,45-43 0 16,-45 43 0-16,0 0 0 0,0 0 0 0,12-44 0 16,-12 37 0-16,-1-3 0 0,-2 2 0 0,-2-2 0 15,-2 0 0-15,-3 0 0 0,-2-1 128 0,-2 0-128 16,-2 0 192-16,-1 1-32 0,1 0-16 0,-4-2 0 16,-1-1-144-16,-3 0 0 0,-2-2 144 0,3 1-144 15,-2-1 0-15,0 2 0 0,1 0 0 0,-2-3 0 16,1 0 0-16,2 1 0 0,2 2 0 0,0 0 0 0,2-1 0 0,0 1 0 15,2 3 0-15,0 0 0 0,1 0 0 0,1 2 0 16,3 0 0-16,2 0 0 0,2-1 0 0,3 2 0 16,3-2 0-16,2 9 128 0,0 0-128 0,0 0 144 15,10-36-144-15,-10 36 160 0,0 0-160 0,34-38 0 16,-34 38 0-16,0 0 128 0,63-41-128 0,-63 41 0 16,56-25 0-16,-56 25 128 0,67-19-128 0,-67 19 160 0,63-12-160 0,-63 12 160 15,60-6-160-15,-60 6 0 16,49 0 144-16,-49 0-144 0,0 0 0 0,57 9 0 15,-57-9 0-15,35 13 0 0,-35-13 0 0,30 15 0 16,-30-15 0-16,24 14-192 16,-24-14-640-16,0 0-128 0,26 15-16 0,-26-15-18800 15</inkml:trace>
  <inkml:trace contextRef="#ctx0" brushRef="#br0" timeOffset="13484.34">3596 6891 18431 0,'-4'0'816'0,"0"0"160"16,2 0-784-16,1 0-192 0,1 0 0 0,0 0 0 0,0 0 3120 0,0 3 576 15,-1-3 112-15,-1 0 32 0,2 2-1088 0,2 0-192 16,-1 0-64-16,0 1 0 0,0-2-1472 0,2 1-288 16,-2-1-64-16,0 4-16 0,0-3-176 0,1 3-32 0,-1-2-16 0,-2 3 0 15,1-2-32-15,-3 2 0 16,2 1 0-16,0-1 0 0,-2 0-128 0,0 1-16 15,-1 2-16-15,-1 0 0 0,2-3-240 0,0 1 128 16,-1 2-128-16,2-3 0 0,0-1 0 0,2 0 0 16,0 1 0-16,2-5 0 0,0 2 0 0,0-3 0 15,-2 0 0-15,0 0 0 0,0 0 0 0,0 0 0 16,0 0 0-16,0 0 0 0,42 0 0 0,-42 0 0 16,0 0 0-16,0 0 0 0,41 2 0 0,-41-2-128 15,0 0 128-15,29 10 0 0,-29-10 0 0,17 8 0 0,-10-2 0 0,0 0 0 16,-2 0 0-16,-2 0 0 0,1 3 0 0,-2-2 0 15,0 2 0-15,-1 1 0 0,-2-1 0 0,1 1 0 16,-2-3 0-16,1 4 0 0,0-1 0 0,0 0 0 16,-2 2 0-16,1-2 0 0,-1-1 0 0,0 1 0 15,-1 0 0-15,0 0 0 0,-1 1 0 0,-1-1 0 16,0-3 0-16,-3 2 0 0,2-2 0 0,-2 2 0 16,1-3 0-16,-2-2 0 0,1 1 0 0,-1-2 0 15,-1-2 0-15,-1 2 0 0,2-3 0 0,-1 0 0 16,1 0 0-16,-1-4-128 0,2 4 128 0,0-3 0 15,2 3-128-15,1-3 128 0,1 1 0 0,0 0 0 16,2 0 0-16,1-1 0 0,1 2 0 0,1-1 0 0,0-2-160 16,0 1 160-16,0 3-128 0,0 0 128 15,0 0-592-15,0 0-48 0,0 0 0 0,0 0 0 16,0 0-400-16,37-38-96 0</inkml:trace>
  <inkml:trace contextRef="#ctx0" brushRef="#br0" timeOffset="13941.57">3590 6874 12895 0,'-4'0'576'0,"3"0"112"0,0 0-560 0,-1 0-128 0,2 0 0 0,0 0 0 16,0 0 3456-16,0 0 672 0,0 0 128 0,0 0 32 15,0 0-704-15,0 0-144 0,0 0-32 0,0 0 0 16,0 0-2032-16,0 0-416 0,0 0-64 0,0 0-32 16,47-12-160-16,-47 12-16 0,0 0-16 0,0 0 0 15,0 0-160-15,50-9-48 0,-50 9 0 0,0 0 0 16,0 0-160-16,0 0-48 0,53-10 0 0,-53 10 0 15,0 0-128-15,0 0-128 0,0 0 144 0,0 0-144 16,46-18 0-16,-46 18 0 0,0 0 0 0,0 0 0 16,0 0 0-16,0 0 0 0,0 0 0 0,0 0 0 15,0 0 0-15,0 0 0 0,0 0 0 0,0 0 0 16,0 0 0-16,0 0 0 0,0 0 0 0,0 0 0 0,0 0 0 16,0 0 0-16,0 0 0 0,0 0 0 0,0 0 0 0,0 0 0 15,13 9 0-15,-16-4 0 0,-1-3 0 0,1 0 0 16,0 1 0-16,-2 0-160 15,2-3-336-15,1 2-64 16,-1-2-16-16,1-2 0 0,-1 0-480 0,1-2-96 0</inkml:trace>
  <inkml:trace contextRef="#ctx0" brushRef="#br0" timeOffset="30997.08">4155 6603 4607 0,'-4'3'400'0,"3"-2"-400"15,0 1 0-15,1-4 0 0,0 2 3904 0,0 0 704 16,1 0 144-16,1 2 32 0,3-4-592 0,1 2-112 16,4 2-32-16,-10-2 0 0,0 0-2032 0,44 3-416 15,-44-3-64-15,0 0-32 0,54 1-544 0,-54-1-128 16,0 0 0-16,57-1-16 0,-57 1-96 0,0 0-16 0,53 0 0 0,-53 0 0 15,0 0-304-15,45 0-64 0,-45 0-16 0,0 0 0 16,0 0-320-16,0 0 128 0,47 0-128 0,-41 0 0 16,-6 0 0-16,0 0 0 0,0 0 0 0,0 0 0 31,0 0-704-31,0 0-64 0,0 0-16 0,0 0 0 16,0 0-736-16,0 0-144 0,0 0-16 0,0 0-16880 0</inkml:trace>
  <inkml:trace contextRef="#ctx0" brushRef="#br0" timeOffset="31218.47">4166 6802 17679 0,'-10'7'384'0,"4"-5"64"0,1-1 32 0,2 2 32 16,2-3-512-16,0 2 0 0,0-2 0 0,-2 4 0 0,2-3 3808 16,0 4 656-16,3-1 128 0,3-1 16 0,3 2-2192 0,0-1-448 15,5 0-96-15,-13-4-16 0,0 0-944 0,45-1-192 16,-45 1-32-16,0 0-16 0,59-9-176 0,-59 9-48 15,0 0 0-15,58-15 0 0,-58 15-208 0,0 0-48 16,0 0-16-16,55-13 0 0,-55 13-176 0,0 0 0 16,0 0 0-16,0 0 0 0,0 0 0 0,51-10 0 15,-46 10 0-15,0 0-13568 0,-1-3-2656 0</inkml:trace>
  <inkml:trace contextRef="#ctx0" brushRef="#br0" timeOffset="32296.04">5576 6084 17503 0,'0'0'1552'0,"0"0"-1232"0,0 0-320 0,0 0 0 16,-2 0 2400-16,1 0 416 0,-1 1 96 0,-2 2 16 15,-1-1-32-15,-2-1 0 0,-3 2 0 0,-1-2 0 16,-2 1-1616-16,0 1-320 0,-2-3-64 0,0 1 0 15,-1 2-384-15,-3-3-64 0,-2 0 0 0,1 0-16 16,6 0 0-16,-4 0 0 0,-4 0 0 0,-5 0 0 16,-2 0-48-16,0 0-16 0,0 0 0 0,1-3 0 15,1 6-64-15,1-3-16 0,1 2 0 0,-1 2 0 16,3-2-64-16,-1 3-16 0,4 0 0 0,4-1 0 16,1 0-32-16,3 1-16 0,2 1 0 0,1-3 0 15,3 4 0-15,0-4 0 0,2 4 0 0,2-4 0 0,1 2-160 0,2 0 192 16,1 0-192-16,2 1 192 0,1-2-192 0,2 0 0 15,3 2 0-15,3 0 0 0,4 3 0 16,4-3 0-16,4 4 0 0,2-3 0 0,1 2 0 16,2 0 0-16,-2-2-144 0,0 2 144 0,-6-2 0 0,0 2 0 15,0-3 0-15,-2 0 0 0,-2 1 0 0,-5 2-128 16,-2 1 128-16,-2-1 0 0,-2-2 0 16,0 3 0-16,-2 1 0 0,-2-1 0 0,0 0 0 0,-2 2 0 15,-1-2 0-15,0 0 0 0,-1 1 0 0,-2-1 0 16,0 2 0-16,-4 2 0 0,0 1 0 0,-1-2 0 15,4-4 0-15,-4 1 0 0,-3 4 0 0,-4 2 0 0,-3 2 0 0,-3 3 0 16,0-2 0-16,0 1 0 16,0-4 0-16,-1 0 0 0,4-1 0 0,-2 1-192 15,-1 0 192-15,0 2-208 0,3 1 208 0,-1-3-192 16,3 0 192-16,2 0-192 0,2-2 192 0,2 1 0 0,3-3 0 0,2-2 0 16,1 2 0-16,2 1 0 0,0-1 0 15,1-2 0-15,1-4 0 0,3 0 0 0,-1 0 0 16,3 2 0-16,1 0 0 0,3-1 0 0,1-1 0 15,1 0 0-15,4 1 0 0,-1 0 0 0,5-1-128 0,-19-6 128 16,33 8 0-16,-33-8 0 0,42 8 0 0,-42-8 0 16,51 2 0-16,-51-2 0 0,56 0 144 15,-56 0-144-15,59-2 256 0,-59 2-32 0,63-6-16 0,-63 6 0 16,60-4 0-16,-60 4 0 0,50-4 0 0,-50 4 0 16,41-2-208-16,-41 2 176 0,0 0-176 0,0 0 160 15,53-3-160-15,-53 3 0 0,0 0 0 0,0 0 0 16,0 0 0-16,0 0-176 0,48-17 176 0,-45 14-192 15,-3 3-640-15,0 0-144 0,0 0-32 0,0 0 0 16,0 0-304-16,2-34-64 0</inkml:trace>
  <inkml:trace contextRef="#ctx0" brushRef="#br0" timeOffset="33479.14">5103 7434 5519 0,'-1'3'496'0,"0"-2"-496"0,0-1 0 0,-1 0 0 15,2 0 1024-15,0 2 96 0,-1-2 32 0,0 4 0 16,0-1 0-16,-1 0 16 0,1 0 0 0,1 1 0 16,1-1 368-16,-1 1 64 0,2 1 0 0,-2-1 16 15,0-2 1328-15,1 2 272 0,0 2 48 0,0 3 16 16,1 0-784-16,-1 4-176 0,-1-3-16 0,0 2-16 15,0 2-1328-15,-1 2-272 0,-1-1-48 0,2-2-16 0,-1 2-336 0,1-5-64 16,-1-1-16-16,1-2 0 0,1-3-208 0,-1-2 0 16,1 1 0-16,1-6 0 15,-2 3-752-15,0 0-80 16</inkml:trace>
  <inkml:trace contextRef="#ctx0" brushRef="#br0" timeOffset="33653.15">5057 7283 33167 0,'-1'9'1472'0,"0"-6"304"0,1-2-1424 0,0 1-352 0,0 2 0 0,0-4 0 0,0 2 1344 0,1 2 208 15,0 0 48-15,2 1 0 16,1 0-880-16,1-4-160 0,1 0-48 16,-6-1 0-16,0 0-512 0,0 0 0 0,0 0 0 15,44-26-12080-15,-44 26-2368 0</inkml:trace>
  <inkml:trace contextRef="#ctx0" brushRef="#br0" timeOffset="34053.92">5312 7459 3679 0,'-3'-5'320'0,"0"4"-320"16,1 1 0-16,0 0 0 0,1-3 2560 0,1 3 448 0,-1 0 96 15,1 0 16-15,-1 0 1168 0,-1 0 224 0,2-2 48 16,0 2 16-16,3 0-1936 0,1 0-384 0,1 2-80 0,-5-2 0 16,0 0-1200-16,0 0-224 0,0 0-48 0,38 0-16 15,-38 0-304-15,0 0-48 0,33 0-16 0,-33 0 0 16,0 0-192-16,0 0-128 0,42-6 128 0,-42 6-128 15,0 0 0-15,26 3 0 0,-18 0 0 0</inkml:trace>
  <inkml:trace contextRef="#ctx0" brushRef="#br0" timeOffset="34296.87">5296 7615 4607 0,'0'2'400'16,"0"0"-400"-16,3-2 0 0,-2 0 0 0,1-2 2720 15,1 2 464-15,1 0 80 0,0-2 32 0,5-1 912 0,-9 3 176 16,0 0 32-16,0 0 16 16,62-23-1952-16,-62 23-400 0,0 0-80 0,49-22-16 0,-49 22-1200 0,0 0-240 0,0 0-48 0,56-25-16 15,-56 25-304 1,0 0-176-16,0 0 192 0,0 0-192 15,45-4 0-15,-45 4 0 0,0 0 0 0,18 4-18464 0</inkml:trace>
  <inkml:trace contextRef="#ctx0" brushRef="#br0" timeOffset="34530.74">5631 7418 24879 0,'0'6'1088'0,"0"-2"256"0,0 0-1088 0,0-1-256 0,0 0 0 0,0-1 0 15,0 2 2368-15,-1 2 432 0,2 3 80 0,-1 5 0 16,1 0-1008-16,-1 2-208 0,3 1-32 0,-2-1-16 16,2 0-1040-16,-1 2-192 0,1-2-64 0,-1-1 0 15,1-1-320-15,-2-2 128 0,1-2-128 0,1-4 0 16,-1-3-224-16,1-2-112 0</inkml:trace>
  <inkml:trace contextRef="#ctx0" brushRef="#br0" timeOffset="35336.37">5278 5775 7359 0,'0'-4'656'0,"0"2"-528"0,0-5-128 0,-2 4 0 0,2 0 1216 0,0 2 224 0,0 1 32 0,-1-1 16 15,1-3 1376-15,0-2 272 0,0 2 48 0,0 0 16 16,1 2-704-16,-1 2-144 15,0 0-32-15,0 0 0 0,2 4-832 0,-1 1-160 16,-1-2-48-16,0 1 0 0,1 1-576 0,-1 0-128 16,0 0-32-16,0-1 0 0,0-1-256 0,-1 2-48 15,0 0-16-15,1 1 0 0,-2-1-224 0,1-1 0 16,0-2 128-16,0 0-128 0,-1 0 0 0,2-2 0 16,2 0 0-16,-1 0 0 0,1 0 0 0,2-2 0 0,-4 2 0 0,0 0 0 15,0 0 0-15,0 0 224 0,0 0-64 16,0 0-16-16,50 6-16 0,-50-6 0 0,0 0 0 0,0 0 0 15,39 9 0-15,-39-9-128 0,0 0 192 0,0 0-64 16,37 12-128-16,-29-11 0 0,-8-1 144 0,0 0-144 16,0 0 0-16,0 0 0 0,22 15 0 15,-22-11 128-15,-1 2-128 0,-1 0 0 0,0 0 0 0,-1 2 0 16,-1 0 0-16,-1-1 0 0,-3 0 0 0,-1 2 0 16,0-1 0-16,-1 0 0 0,-1 0 0 0,2-2 128 15,3-2-128-15,-3 2 192 0,-2-2-64 16,-1 2 0-16,-2 0-128 0,2 1 176 0,-1-4-176 0,3 0 192 15,5-1-192-15,0-4 0 0,2 2 0 0,2-4 0 16,-1-2 0-16,2 6 0 0,0 0 0 0,0 0 0 16,15-45-480-16,-15 45-32 15</inkml:trace>
  <inkml:trace contextRef="#ctx0" brushRef="#br0" timeOffset="35513.55">5312 5731 31327 0,'-2'9'1392'0,"1"-6"272"0,-1 0-1328 0,2 0-336 16,0-2 0-16,2-1 0 0,-1 0 1440 0,0 0 224 15,1-1 32-15,3-2 16 0,-5 3-784 0,0 0-160 16,0 0-16-16,0 0-16 0,0 0-544 0,60-34-192 0,-60 34 0 0,0 0 144 31,0 0-448-31,57-37-80 0</inkml:trace>
  <inkml:trace contextRef="#ctx0" brushRef="#br0" timeOffset="38068.86">6111 6331 18431 0,'0'0'1632'0,"0"-2"-1312"16,0 0-320-16,-2 0 0 0,2 2 1872 0,0 0 304 15,0-4 64-15,-2-1 16 0,2 5 320 0,0 0 64 16,0 0 16-16,0 0 0 0,0 0-1280 0,0 0-256 16,0 0-48-16,0 0-16 0,0 0-432 0,0 0-96 15,0 0-16-15,23 15 0 0,-21-6-208 0,1 1-48 16,-1 2-16-16,-1-2 0 0,0 0 16 0,1 0 0 15,0 2 0-15,-3-3 0 0,2 1-256 0,-1-3 176 16,0 5-176-16,-1 3 160 0,-2-1-160 0,1 1 0 16,0 1 0-16,-2 0 128 0,0-1-128 0,-2 2 0 0,0 0 0 15,-2-1 0-15,2 1 0 0,-1-4 0 0,-1 3 0 16,2-1 0-16,0-5 0 0,1 0 0 16,1-1 0-16,2-3 0 0,-1 0 0 0,2-2 0 0,2-2 0 15,-1-2 0-15,3 4 176 0,-1-4-48 0,2 2-128 16,0-2 192-16,2 4-16 0,0-4-16 0,3 4 0 15,-2-2 0-15,-7-2 96 0,0 0 32 0,30 10 0 0,-30-10 0 16,25 6-32-16,-25-6-16 0,28 4 0 0,-28-4 0 16,32 5-48-16,-32-5-16 0,37 0 0 0,-37 0 0 15,0 0-32-15,51-3 0 0,-51 3 0 0,0 0 0 16,48-3 48-16,-48 3 0 0,0 0 0 0,0 0 0 16,50-5-64-16,-50 5-128 0,0 0 192 0,0 0-64 15,0 0-128-15,0 0 0 0,40-2 0 0,-37 2 0 16,-1 0 0-16,1 0 0 0,1 0 0 0,-2 0 0 15,-1-2-320-15,2 0-64 0,-2 0 0 0,0 0 0 16,0-1-880-16,1 2-176 0,-2-3-32 0,1-1-18240 16</inkml:trace>
  <inkml:trace contextRef="#ctx0" brushRef="#br0" timeOffset="38352.11">6639 6784 12895 0,'0'0'1152'0,"0"0"-928"0,-1 2-224 16,1-2 0-16,0 0 3088 0,0 3 576 0,-1-2 112 0,1 3 32 16,-2 2-208-16,1 3-32 0,0-3-16 0,1 4 0 15,1 2-2144-15,-1-2-448 0,0 0-64 0,0 1-32 16,-1-1-352-16,1 0-64 0,0 2 0 0,0 0-16 15,0-2-176-15,0-1-48 0,1 1 0 0,-1-3 0 0,1-1-208 16,-1-2 0-16,0 1 0 0,0-5 0 16,0 1 0-16,0-2 0 0,-1-1-176 0,1-2 176 15,-1-2-832 1,0-3-32-16,1 9-16 0,0 0-18000 0</inkml:trace>
  <inkml:trace contextRef="#ctx0" brushRef="#br0" timeOffset="38873.97">6623 6626 12895 0,'-1'0'1152'0,"1"0"-928"15,0 0-224-15,0 0 0 0,0 2 3328 0,0-2 608 0,0 0 128 16,1 0 32-16,-1 0-704 0,1 0-128 16,0 1-16-16,2-1-16 0,-2 0-2016 0,2-1-384 15,-1 1-96-15,1-4-16 0,-1 2-368 0,1-1-80 16,-1 2-16-16,2-1 0 0,-2-1-80 0,1 2-32 15,-1 1 0-15,1 0 0 0,-1 0-144 0,1 1 160 16,-2 2-160-16,0-1 160 0,1 2-160 0,-2 0 192 16,2-1-192-16,-2 2 192 0,0-1-192 0,0 0 0 15,0 1 0-15,-2-4 0 0,1 1 0 0,1-1 0 0,-1 1 0 0,-1-1 0 16,-1-1-272-16,-1 0 16 0,1 0 0 16,-1-1 0-16,-1-1 16 0,1 1 16 15,1-2 0-15,-1-2 0 0,1 1 224 0,1 0 0 0,-1-1 0 16,2 0 0-16,1 3 0 0,0-4 0 15,0 2 0-15,1-1 0 0,1 1 0 0,-1 2 0 0,-1 2 0 16,0 0 0-16,0 0 0 0,0 0 128 0,0 0-128 0,0 0 160 16,0 0-32-16,0 0 0 15,0 0 0-15,0 0 0 0,0 0 0 0,42-8 0 0,-38 8 0 0,1 3 0 16,-2 1-128-16,1-3 0 0,0 4 0 0,-1-2 128 16,1 0-128-16,-1 1 0 0,-2-1 0 0,0 2 128 15,0 0-128-15,-1 0 0 0,0-1 0 0,0-2 128 0,-1 2-128 0,0-1 0 0,-2 0 0 0,0 0 128 16,-1 0-128-16,-1-1 0 0,0 0 0 0,0-2 0 31,-1 0 0-31,1 0 0 0,0-2 0 0,0 0 0 16,1 2 0-16,2-3 0 0,-1 1-192 0,1 1 192 15,1 1-240-15,0-2 80 0,1 2 16 0,-2-1 0 0,2 1-48 0,-1 0 0 16,2-3 0-16,1 1 0 16,-2 2-384-16,0-2-64 0,1 0-32 0,0-2-17440 15</inkml:trace>
  <inkml:trace contextRef="#ctx0" brushRef="#br0" timeOffset="101563.61">8535 6227 22111 0,'0'3'1968'0,"-2"-3"-1584"16,2 1-384-16,-1 0 0 0,1 1 1728 0,-1 0 272 15,-2-1 48-15,0 2 16 0,-1 3 240 0,-2-4 32 16,0 2 16-16,1-1 0 0,-1 0-1264 0,-2-3-240 15,0-2-48-15,-4 1-16 0,0-2-400 0,0 1-64 16,-1 0-32-16,-3 0 0 0,-2-4-16 0,-5 2 0 16,-1-2 0-16,-2 2 0 0,0-2-16 0,-4 0 0 15,-2 3 0-15,-1 0 0 0,-2 0 32 0,-3 2 0 16,-3 5 0-16,-1-3 0 0,2 1-96 0,1 2-32 16,0 1 0-16,1-1 0 0,-2 2 784 0,1-4 144 15,-1 2 48-15,3 0 0 16,5-2-1664-16,2 2-336 0,-1-4-64 0,3 0-16 0,2 0 944 15,-1-3 0-15,0 2 0 0,-1 1 0 0,4-2 144 0,1 2-144 16,2-3 192-16,2 3-192 0,0 0 208 0,2 0-64 0,-1 0-16 16,2 0 0-16,3-1-128 0,-1 1 128 0,4 0-128 0,0 0 128 15,3 1-128-15,-1-1 0 0,4 3 144 0,-1-3-144 16,1 2 0-16,3-2 0 0,-1 1 0 0,2-1 128 16,2 3-128-16,-2-3 0 0,3-3 0 0,4 2 0 15,-7 1 0-15,0 0-160 0,0 0 160 0,0 0 0 16,55-22-128-16,-55 22 128 0,0 0 0 0,64-37 0 15,-64 37 0-15,54-32-128 0,-54 32 128 0,50-39 0 16,-50 39 0-16,0 0 0 0,58-45 0 0,-58 45 0 0,0 0 0 0,44-40 0 16,-44 40 0-16,0 0 0 0,0 0 0 0,0 0 0 15,39-41 0-15,-36 39 0 16,-3-1 0-16,-1 3 0 0,-3 3 0 0,-1-3 0 0,-3 3 0 0,0 2 0 16,-3 2 0-16,-4 0 0 0,-5 5 0 0,-5 7 0 0,-6 1 0 0,1 2 0 15,6-4 0-15,-4 1 0 16,-5 6 0-16,-1-3 0 0,2-2 0 0,2-2 0 15,4-2 0-15,4-3 0 0,-1-1 0 0,5-2 0 16,3-1 0-16,1-2 0 0,2 2 0 0,2-5 0 16,3 2 0-16,2-4 0 0,2 2 0 0,2 0 0 0,2-2 0 0,3-1 0 15,1 2 0-15,1-1 0 0,4 2 0 0,1 2 0 16,3 0 0-16,1 0 0 0,1 1 0 16,0 0 0-16,2 2 0 0,1 1 0 0,3 0 0 0,2-1 0 15,0 3 0-15,1-3 0 0,0 1 0 0,-2-1 0 16,0 1 0-16,-23-10 0 0,36 12 0 0,-36-12 0 15,38 13 0-15,-38-13 0 0,42 3 0 0,-42-3 0 16,0 0 0-16,53-10-160 0,-53 10 160 0,0 0-14016 16,50-37-2704-16</inkml:trace>
  <inkml:trace contextRef="#ctx0" brushRef="#br0" timeOffset="102578.84">9744 5867 17503 0,'-4'5'1552'0,"3"-5"-1232"0,0 4-320 0,0-4 0 0,1 3 1280 0,0-3 192 15,0-3 32-15,-2 6 16 16,2-2 1728-16,0 1 336 0,0 1 80 0,2 1 16 15,-2-4-1760-15,1 2-336 0,0 2-80 0,2-3-16 16,-2 1-784-16,0 2-144 0,0 1-48 0,0-1 0 16,-1-1-16-16,2 4-16 0,-2 1 0 0,0-2 0 15,-2 4-96-15,0 3-32 0,0 3 0 16,-2 0 0-16,1-1-144 0,-2 2-16 0,-1 10-16 0,-1 5 0 16,-1 3-176-16,0 0 0 0,0-3 0 0,1 0 0 15,-1-1 0-15,2 0 0 0,0-5 0 0,0-2 0 16,2-1 0-16,1-5 0 0,0 0 0 0,1-4 0 15,0-1 0-15,1-3 0 0,1-3 0 0,0 2 0 16,1-3 0-16,2-2 0 0,-1 1 0 16,2-4 0-16,1 1 0 0,2 2 0 0,-7-4 0 0,0 0 0 0,0 0 0 0,45 0 0 15,-45 0 0-15,0 0 0 16,58-10 160-16,-58 10 0 0,48-10 0 0,-48 10 0 16,46-6 0-16,-46 6 0 0,53-10 0 0,-53 10 0 15,53-6 32-15,-53 6 0 0,0 0 0 0,61-6 0 16,-61 6-64-16,0 0 0 0,42-3 0 0,-42 3 0 15,0 0-128-15,0 0 0 0,0 0 0 0,0 0 0 0,0 0 0 0,43-3 0 16,-42-2 0-16,1 1 0 16,-1 0-1024-16,0-2-128 0,-1 2-16 0,0 4-12720 15,0 0-2528-15</inkml:trace>
  <inkml:trace contextRef="#ctx0" brushRef="#br0" timeOffset="102816.66">10270 6482 18431 0,'1'4'816'0,"-1"-3"160"0,1 1-784 0,0 1-192 15,-1-3 0-15,2 0 0 16,-2 4 2496-16,1-4 464 0,1 3 96 0,1 4 16 16,-1-1-192-16,2 4-48 0,0 1 0 0,1 2 0 15,-3 0-1792-15,2-1-352 0,-1 0-80 0,0 5-16 16,-1-4-272-16,0 0-64 0,0 1-16 0,-2-3 0 15,3 1-240-15,-3-5 176 0,1 2-176 0,0-6 160 16,-1 1-160-16,0-4-192 0,1-1 32 0,-1-3-18800 16</inkml:trace>
  <inkml:trace contextRef="#ctx0" brushRef="#br0" timeOffset="102978.82">10251 6211 23039 0,'-7'9'1024'0,"2"-5"192"0,1 2-960 0,3-5-256 16,-1 2 0-16,1-1 0 0,0 2 3040 0,0-1 560 16,-2 6 112-16,1 0 32 0,1 1-1824 0,-1-4-384 15,2-2-64-15,3-4 0 0,-1 0-1136 0,-2 0-208 16,0 0-128-16,0 0-18560 0</inkml:trace>
  <inkml:trace contextRef="#ctx0" brushRef="#br0" timeOffset="104431.97">11573 6303 19343 0,'0'0'1728'16,"0"0"-1392"-16,0 0-336 0,-1 0 0 15,1 0 2544-15,-2 2 432 0,0-1 96 0,-1 6 0 0,1 1-384 0,-2 6-96 0,1 1-16 0,0 1 0 16,1 2-1568-16,0 2-320 0,0-1-64 0,1-1-16 16,-1 2-192-1,1-1-32-15,0-10-16 0,1 6 0 0,-1-1-160 16,1 1-16-16,0-2-16 0,0-4 0 0,1-3-176 0,0-2 0 15,0-4 0-15,-1 0 0 16,0 0-608-16,0 0-48 0</inkml:trace>
  <inkml:trace contextRef="#ctx0" brushRef="#br0" timeOffset="104600.85">11463 6130 16575 0,'-8'11'736'0,"3"-5"160"0,3 1-720 0,1-4-176 15,2 1 0-15,0-4 0 0,0 2 2880 0,1-1 528 0,1 4 112 0,2 0 32 0,2 0-896 0,1-1-176 16,-8-4-48-16,0 0 0 0,0 0-1728 0,52-4-368 31,-52 4-64-31,0 0-11728 16,56-18-2336-16</inkml:trace>
  <inkml:trace contextRef="#ctx0" brushRef="#br0" timeOffset="105414.77">11767 6509 10127 0,'-9'15'896'0,"4"-9"-704"0,3 0-192 0,-1-2 0 0,3-1 896 0,0-3 160 15,0 0 32-15,2 1 0 0,-1 1 2176 16,1 1 432-16,3 1 80 0,3-1 32 0,-1 2-800 0,-7-5-144 15,25 4-48-15,-25-4 0 0,33 4-1408 0,-33-4-304 16,32 2-48-16,-32-2-16 0,34 1-528 0,-34-1-96 16,0 0-32-16,52-1 0 0,-52 1-128 0,0 0-16 15,0 0-16-15,0 0 0 0,50-16-224 0,-50 16 176 16,0 0-176-16,0 0 160 0,0 0-160 0,0 0 0 16,0 0 144-16,0 0-144 0,13-43 0 0,-16 33 0 15,0-3 0-15,-2 4 0 0,-1-4 0 0,-3 0-208 16,-1 0 48-16,-1 2 16 0,-1 0 144 15,-1 2-192-15,1-1 192 0,-3 1-192 0,0 2 192 0,-1-1 0 16,2 4 0-16,0-2 0 0,1 3 0 16,2 2 0-16,1-1 0 0,2-1 0 0,1 2 0 0,1-2 0 0,2 3 0 0,3 0-128 15,0 0 128-15,1-2 0 0,1 2 0 0,2-1 0 0,0 1 128 0,-3 0 0 16,0 0 0-16,0 0 0 0,0 0-128 0,52-10 0 16,-52 10 128-1,0 0-128-15,55-11 0 0,-55 11 0 0,0 0 0 16,64-16 0-16,-64 16-224 0,0 0-112 0,57-14-32 0,-57 14-18800 15</inkml:trace>
  <inkml:trace contextRef="#ctx0" brushRef="#br0" timeOffset="105978.82">12872 6309 11055 0,'-2'0'976'16,"1"2"-784"-16,1-2-192 0,0 0 0 15,0 2 1856-15,1 0 320 0,-1-2 64 0,2 4 0 16,2-2 976-16,2 2 192 0,3 0 48 0,1 1 0 0,-10-5-992 0,0 0-192 15,40 6-32-15,-40-6-16 16,0 0-1264-16,54 1-256 0,-54-1-64 0,0 0 0 0,58-4-320 16,-58 4-64-16,0 0 0 0,56-3-16 0,-56 3-240 0,0 0 0 15,45-3 0-15,-45 3 0 0,0 0-224 16,0 0-96-16</inkml:trace>
  <inkml:trace contextRef="#ctx0" brushRef="#br0" timeOffset="106194.47">13042 6187 32255 0,'-9'21'1424'0,"3"-5"304"0,1-4-1392 0,1-2-336 16,4-8 0-16,0 2 0 0,-2 2 1344 0,-1 8 192 0,-1 8 32 0,0 5 16 16,1 2-368-16,3-3-64 0,3-5 0 0,2-1-16 15,2-1-832-15,3 0-176 0,2-3-128 0,2-1 192 0,2-3-192 0,0-2 0 16,-2-4 0-16,-14-6-176 31,37 1-800-31,-37-1-176 0</inkml:trace>
  <inkml:trace contextRef="#ctx0" brushRef="#br0" timeOffset="106525.17">13328 6095 14735 0,'-5'15'1312'0,"1"-3"-1056"0,0-2-256 0,2-1 0 0,0-4 2496 0,1 1 432 0,-1 3 80 0,-2 7 32 15,0 6 336-15,-4 16 64 16,-1 8 16-16,0-4 0 0,2-1-2112 0,1-7-432 16,1-1-80-16,1-2 0 0,0-6-624 0,3-2-208 15,0-7 144-15,0-4-144 16,3-3 0-16,-1-5 0 0,2-4 0 0,-3 0 0 0,0 0 0 16,0 0 0-16,0 0-160 0,26-45 160 0,-26 45-416 0,21-44 16 15,-21 44 0-15,22-45 0 0,-22 45 176 0,0 0 32 16,27-47 16-16,-27 47 0 0,0 0 176 0,0 0 0 15,0 0 0-15,0 0 0 0,0 0 240 0,0 0-32 16,46-21 0-16,-41 26 0 0,-1 5 128 0,-2-3 32 16,2 4 0-16,-2-1 0 0,2 3-128 0,-1-3-32 15,-1 2 0-15,1 0 0 0,-1-2-48 16,-1 0-16-16,2 2 0 0,-2 1 0 0,1-3-16 0,0 2 0 16,-1-5 0-16,0 2 0 0,2-3-128 0,-2-3 128 0,1 0-128 0,2-3 128 15,-2 0-128-15,2 0 0 0,-4 0-192 0,0 0-18864 16</inkml:trace>
  <inkml:trace contextRef="#ctx0" brushRef="#br0" timeOffset="106847.8">13545 6441 19343 0,'3'4'1728'16,"-1"-4"-1392"-16,1 0-336 0,-2 0 0 15,0 0 3120-15,2 0 544 0,0 0 112 0,3 0 32 0,-6 0-1296 0,0 0-256 0,0 0-48 0,45-9-16 16,-45 9-1456-16,0 0-288 0,0 0-64 0,43-29-16 15,-43 29-240-15,0 0-128 0,0 0 160 0,0 0-160 16,16-51 144-16,-16 51-144 0,0 0 128 0,-7-25-128 16,3 17 0-16,-3 4 0 0,1-2 0 0,-2 2 0 15,1 1 0-15,-1 2 0 16,1 1 0-16,-1 0 0 0,2 4-176 0,-1-2 176 16,-1 6-128-16,1 0 128 0,0 2 0 0,-1 3 0 15,3-1 0-15,2 2-128 0,-1 1 128 0,3 1 0 16,1 0 0-16,0 2 0 0,1 0 0 0,0-1 144 15,3 0-144-15,-1-1 0 0,2-1 128 16,2-3-128-16,-1-2 0 0,2-1 0 0,4-3 0 0,-12-6 0 0,27 6 0 0,-27-6 0 16,0 0 0-16,0 0 0 0,48-8 0 0,-48 8-12592 31,0 0-2544-31</inkml:trace>
  <inkml:trace contextRef="#ctx0" brushRef="#br0" timeOffset="110857.84">14715 6368 2751 0,'-1'0'256'0,"-1"0"-256"0,2-2 0 0,0 2 0 16,0 0 0-16</inkml:trace>
  <inkml:trace contextRef="#ctx0" brushRef="#br0" timeOffset="111559.85">14782 6117 11055 0,'-2'0'976'0,"1"0"-784"16,1 2-192-16,0-2 0 0,0 1 2432 0,-1 1 448 16,-1-1 96-16,-1 4 16 0,-1 2 768 0,1 2 144 15,-1 1 48-15,1 5 0 0,1 1-1936 0,1 0-384 0,0 7-80 0,-1-1-16 0,1 3-640 0,0 1-144 16,0 0-32-16,1-2 0 0,0 1-256 0,1-3-48 16,0 3-16-16,0-5 0 15,-1-4-272-15,2 2-128 0,-1-2 0 0,1-1 128 16,3-5-128-16,-1 0 0 0,1-6 0 0,-1-2 0 31,-4-2-1088-31,0 0-80 0</inkml:trace>
  <inkml:trace contextRef="#ctx0" brushRef="#br0" timeOffset="111762.13">14871 6100 15663 0,'0'4'1392'0,"0"-4"-1120"0,0 2-272 0,0-1 0 0,0 2 3632 0,0 1 656 0,-1 4 144 0,1 5 32 16,0 3-1328-16,-2 0-256 15,2 4-48-15,0 2-16 16,2 0-1536-16,-1 2-304 0,1-5-64 0,1 1-16 16,0 1-496-16,1-2-96 0,0-3-32 0,0 2 0 0,-2-2-272 0,0 0 0 15,1-2 0-15,-1-2 0 0,0 1-192 0,-1-5-32 0,-1-1-16 0,0 0 0 16,0-3-576 0,0 1-112-16,-1-5-32 0,-1 0-18144 15</inkml:trace>
  <inkml:trace contextRef="#ctx0" brushRef="#br0" timeOffset="111974.22">14657 6189 13823 0,'-10'4'1216'0,"5"-2"-960"0,1 1-256 0,3-3 0 16,1 1 2320-16,0-1 432 16,1 2 64-16,3-2 32 0,2 3 992 0,-6-3 208 0,0 0 48 0,37 10 0 15,-37-10-2368-15,32 6-480 0,-32-6-96 0,38 7 0 16,-38-7-656-16,37 7-128 0,-37-7-32 0,40 6 0 15,-40-6-336-15,38 2 0 0,-38-2 0 0,0 0 0 16,43 4 0-16,-43-4 0 0,0 0 0 0,0 0 0 16,29 4-704-16,-27-2-64 0,-4 4-16 0,0-3-17968 0</inkml:trace>
  <inkml:trace contextRef="#ctx0" brushRef="#br0" timeOffset="112170.76">14628 6392 24879 0,'-1'5'1088'0,"1"-4"256"0,1 1-1088 0,2-2-256 0,-1 0 0 0,1 0 0 16,-3 0 2176-16,0 0 368 0,0 0 80 0,44-6 0 15,-44 6-576-15,47-8-128 16,-47 8-32-16,49-8 0 0,-49 8-1072 16,45-6-224-16,-45 6-32 0,45-4-16 0,-45 4-288 0,42-5-64 15,-42 5-16-15,0 0 0 0,47-1-176 0,-47 1 0 16,27 6 0-16,-15-2-12992 15,0 2-2544-15</inkml:trace>
  <inkml:trace contextRef="#ctx0" brushRef="#br0" timeOffset="112940.89">16184 6315 7359 0,'-5'-2'656'0,"1"0"-528"0,3 0-128 0,0 2 0 0,0 0 2496 0,-1-3 448 16,0 3 112-16,-2-1 16 0,-3 1 928 0,-2 0 192 15,-1 4 32-15,-1 0 16 16,1 2-1792-16,2 0-352 0,-2 4-80 0,1 2-16 16,-1-2-1184-16,1 5-240 0,2-3-64 0,1 2 0 15,2-2-128-15,2 3-16 0,-1-4-16 0,3 4 0 16,1 1-112-16,3 0-32 0,1-1 0 0,3-2 0 16,0 0-208-16,2-4 0 0,-1-6 0 0,3 1 0 15,-12-4 0-15,32-1 0 0,-32 1 0 0,0 0 0 16,48-12-192-16,-48 12 32 0,0 0 0 0,0 0 0 15,47-45-224-15,-47 45-64 16,0 0 0-16,0 0 0 0,15-49 64 0,-15 49 0 0,0 0 0 0,-5-39 0 16,0 27 208-16,-1-4 176 0,-1 3-208 0,-1 0 80 15,0 0 128-15,-2 1 0 0,0 0 128 0,0-1-128 0,-2 6 256 16,1-2 0-16,-1 3-16 0,3 2 0 0,-1 4 80 16,2-2 0-16,0 4 16 0,1-2 0 0,4 0-32 0,0 0-16 0,2 0 0 0,2 0 0 15,0 0-144-15,2 2-16 16,-1-2-128-16,3 0 192 0,2 0-192 0,0 0 0 15,-7 0 0-15,0 0 0 16,32 2-368-16,-18 2-64 0,2 2-16 0,1 3-18816 16</inkml:trace>
  <inkml:trace contextRef="#ctx0" brushRef="#br0" timeOffset="113275.84">16538 6486 25791 0,'1'0'1152'0,"0"-3"224"0,0 2-1104 0,-1 1-272 0,0-2 0 0,-1 2 0 15,1-3 1952-15,0 2 336 0,-1-4 64 0,-2-1 16 16,1-4-688-16,2 10-128 0,0 0-16 0,-7-45-16 16,7 45-816-16,-7-42-144 0,7 42-48 0,-7-53 0 0,7 53-224 0,-8-60-48 15,4 26-16-15,-1 2 0 16,0 0-80-16,5 32-16 0,-9-57 0 0,9 57 0 16,-7-57-128-16,7 57 0 0,-9-44 0 0,9 44 128 15,-8-35-128-15,8 35 128 0,-6-31-128 0,6 31 128 16,0 0 64-16,0 0 16 0,-3-38 0 0,3 38 0 15,0 0 48-15,0 0 16 0,0 0 0 0,0 0 0 16,0 0-48-16,0 0-16 0,0 0 0 0,45-41 0 16,-45 41-80-16,0 0-128 0,0 0 176 0,47-10-176 0,-47 10 128 15,0 0-128-15,51-9 0 0,-51 9 0 0,37-3 0 0,-37 3 0 16,31 0-176-16,-31 0 176 16,0 0-512-16,33 2 0 0,-25 2 0 15,-4 2 0-15,-1 0-176 0,-3 0-16 0,0 1-16 0,-2-3-11872 16,-2 5-2368-16</inkml:trace>
  <inkml:trace contextRef="#ctx0" brushRef="#br0" timeOffset="113502.53">16292 6189 19343 0,'-3'9'848'0,"3"-6"192"0,1 1-832 0,1-1-208 0,0-3 0 0,3 0 0 15,-5 0 3008-15,0 0 544 0,0 0 112 0,41 0 32 16,-41 0-1104-16,43-5-224 0,-43 5-32 16,53-12-16-16,-53 12-1376 0,53-17-288 0,-53 17-48 0,54-17-16 15,-54 17-336-15,53-19-80 0,-53 19-16 0,41-15 0 16,-41 15-160-16,0 0 0 0,42-7 0 0,-42 7 0 31,16 6-608-31,-10-2-96 0</inkml:trace>
  <inkml:trace contextRef="#ctx0" brushRef="#br0" timeOffset="114749.08">18186 6031 11055 0,'-7'-10'976'0,"0"4"-784"0,4-1-192 0,0 4 0 0,1-2 1536 0,-2 1 256 15,-2-6 48-15,-4-5 16 0,-4-3 1600 0,-1-2 336 16,2 1 64-16,1 3 16 16,0 4-1248-16,5 5-256 0,1 0-64 0,2 4 0 15,0 1-1296-15,3 2-272 0,1 2-48 0,0 1-16 0,0 4-176 16,3-1-48-16,0 4 0 0,1 0 0 0,1 4-128 0,0 2-16 15,-3-3-16-15,3 4 0 0,2 8-160 0,-1 3-128 16,0 4 144-16,0 6-144 0,0-4 0 0,-2 2 0 16,-2 4 0-16,0-6 0 0,-2 2 0 0,-3-1 0 15,1-7 0-15,-2-2 0 0,-1-4-240 0,0-3-32 16,0-4-16-16,0-5 0 0,3-4-80 0,-2-5-16 16,2-2 0-16,2 1 0 0,0 0 144 0,0-31 32 15,0 31 0-15,0 0 0 0,19-57 208 0,-19 57 0 16,26-44-160-16,-26 44 160 0,0 0 0 0,45-55 128 15,-45 55 0-15,0 0 0 0,42-38 128 0,-42 38 0 16,0 0 16-16,0 0 0 0,49-19-16 0,-49 19 0 0,0 0 0 0,0 0 0 0,37 10-128 0,-37-10-128 16,17 14 192-16,-10-6-192 0,-1 1 128 0,-2 1-128 15,-2 0 0 1,1 2 0-16,-2 1 0 0,-2-1 0 0,-2 2 0 16,-2-2 0-16,-2 4 0 0,0-1 0 0,-2 1 0 0,0 0 0 15,-2-2 0-15,0 0 0 0,-1 0 0 0,-3 1 0 0,0-3 0 0,1-2 0 16,-1-2 0-16,-1-2 0 0,0 0 0 0,-1-4 0 15,1-2 0-15,4-2 0 0,3 1 0 0,1-2 0 16,2-3 0-16,3-1 0 0,3 7-128 0,0 0 128 16,0 0 0-16,11-41-144 0,-11 41 144 0,0 0 0 0,0 0-144 15,44-41 144 1,-44 41-464-16,0 0-32 16,50-25 0-16,-50 25-12272 0,0 0-2464 0</inkml:trace>
  <inkml:trace contextRef="#ctx0" brushRef="#br0" timeOffset="115057.23">18541 6299 32255 0,'-3'4'1424'0,"2"-2"304"0,0-1-1392 0,0 2-336 16,-1-3 0-16,1 2 0 0,0 2 1680 0,-3 0 272 15,-1 4 48-15,-1 2 16 0,-3 3-864 0,2-1-192 16,0 2-16-16,-1 1-16 0,2-2-432 0,1 2-96 16,1-1-16-16,1-2 0 0,1 0-192 0,2-2-32 15,2 3-16-15,1-6 0 0,1-1-144 0,2-1 0 16,2-1 0-16,-8-4 0 0,0 0 0 0,0 0 0 15,52-15 0-15,-52 15 0 0,0 0-208 0,47-38 16 16,-47 38 16-16,0 0 0 16,39-52-192-16,-39 52-32 0,0 0-16 0,14-47 0 0,-14 47 416 15,0 0 0-15,-6-35 0 0,-1 25-128 0,0 2 320 0,-3-1 80 16,1 4 16-16,1-1 0 0,-2 3 80 0,1 1 16 16,-1 1 0-16,2 1 0 0,0 0-176 0,1 0-16 15,-1 0-16-15,2 0 0 0,1 1-176 0,3 1 0 0,1 1 0 0,2-3 0 16,1 4 0-16,3-2-272 0,1-1 32 0,2 5 16 31,1 3-512-31,-1 1-96 0,2 4-32 0,2 3-18160 0</inkml:trace>
  <inkml:trace contextRef="#ctx0" brushRef="#br0" timeOffset="115261.8">18754 6502 14735 0,'0'0'1312'0,"0"0"-1056"0,0 0-256 0,0 0 0 0,0 0 2784 0,0 0 496 16,0 0 112-16,0 0 0 0,26-51 368 0,-26 51 64 15,0 0 16-15,34-60 0 0,-34 60-2448 0,30-44-496 16,-30 44-80-16,36-42-32 0,-36 42-176 0,38-37-32 16,-38 37-16-16,0 0 0 0,51-51-256 0,-51 51-48 0,0 0-16 0,0 0 0 15,43-43-240-15,-43 43 0 16,0 0 0-16,0 0 0 0,0 0-256 0,0 0-80 16,0 0-32-16,0 0 0 15,0 0-848-15,0 0-160 0</inkml:trace>
  <inkml:trace contextRef="#ctx0" brushRef="#br0" timeOffset="115424.04">18840 6136 6447 0,'-5'8'576'0,"1"-4"-576"0,2 2 0 0,2-3 0 0,0-3 3168 0,0 4 528 15,0 2 96-15,1-3 32 16,-1 10 656-16,3 3 128 0,-2 2 16 0,1 1 16 16,2 3-2480-16,1-3-496 0,-1 3-112 0,-1-5-16 15,2 4-784-15,0-5-176 0,2 3-16 0,-3-3-16 16,1-4-352-16,2 1-192 0,-1-1 192 0,1-2-192 15,1-3 0-15,0-2 0 0,0-1-192 0,-8-4-13008 16,0 0-2608-16</inkml:trace>
  <inkml:trace contextRef="#ctx0" brushRef="#br0" timeOffset="115761.5">19023 6347 26719 0,'1'3'1184'0,"-1"-2"240"0,2 1-1136 0,-1-2-288 16,0 3 0-16,2-3 0 0,-1 4 2224 0,3-2 384 15,4 2 80-15,2 0 0 0,-11-4-912 0,28 6-192 16,-28-6-48-16,37 0 0 0,-37 0-944 0,44-10-192 0,-44 10-32 0,47-21-16 16,-47 21-224-16,0 0-128 0,54-40 128 0,-54 40-128 15,0 0 0-15,0 0 0 16,31-39-160-16,-31 39 160 0,0 0-432 0,0 0 32 16,-8-24 0-16,2 22 0 0,-2-1 208 0,-2 2 32 15,-1 1 16-15,-3 0 0 0,0 0 144 0,0 1 176 0,-1 2-48 0,0-1 0 0,1 4 192 16,1-2 16-16,0 2 16 0,1 0 0 0,2 1-144 15,-1 3-16 1,2-1-16-16,2 1 0 0,1 3-48 0,-1-1 0 0,5 0 0 0,0 1 0 16,2-1 64-16,0-1 0 15,1 4 0-15,2-3 0 0,1 2-192 0,1-2 0 16,1 1 0-16,2-3 0 0,0-2 0 0,2 0-176 16,1-2 16-16,-11-6 0 15,25 9-576-15,-25-9-112 0,29 6-32 0,-29-6-17872 0</inkml:trace>
  <inkml:trace contextRef="#ctx0" brushRef="#br0" timeOffset="116107.27">19316 6423 15663 0,'-1'2'688'0,"0"-1"144"0,-1-1-656 0,2 3-176 0,2-3 0 0,-2 0 0 16,1 0 2656-16,1 1 496 0,1 2 112 0,-3-3 0 16,0 0-32-16,20 6-16 0,-20-6 0 0,0 0 0 15,29 2-1920-15,-29-2-384 0,0 0-80 0,39-8 0 0,-39 8-512 16,0 0-80-16,0 0-32 0,0 0 0 0,48-20-208 0,-48 20 0 15,0 0 128-15,0 0-128 0,42-31 0 0,-42 31 0 16,0 0 0-16,0 0 0 0,0 0 0 0,0 0 0 16,0 0 0-16,0 0 0 0,0 0 0 0,0 0 0 15,-9-41 0-15,2 40 0 0,-1-4 0 0,1 4 0 16,0-4 128-16,0 1-128 0,0 0 0 0,1-2 0 16,0 0 128-16,1 0-128 0,5 6 0 0,0 0 0 0,0 0 0 0,0 0 0 15,0 0 0-15,-8-29 128 16,8 29-128-16,0 0 0 0,0 0 128 0,0 0-128 15,0 0 176-15,0 0-176 0,0 0 272 0,0 0-48 16,0 0-16-16,0 0 0 0,41-10-208 0,-41 10 144 16,0 0-144-16,0 0 128 0,41-6-320 0,-41 6-80 15,0 0-16-15,0 0 0 16,44-12-784-16,-44 12-144 0,0 0-48 0,0 0-16800 0</inkml:trace>
  <inkml:trace contextRef="#ctx0" brushRef="#br0" timeOffset="121851.05">20551 6288 4607 0,'0'0'400'0,"0"0"-400"16,0 0 0-16,0 0 0 0,-1-26 1664 0,1 23 256 0,0 0 64 0,0 3 0 16,0 0 1792-16,1-30 352 0,-1 30 80 0,0 0 16 15,3-41-912-15,-3 41-176 0,0 0-48 0,0 0 0 16,0 0-1680-16,1-28-320 16,-1 25-80-16,0 6-16 0,0 1-352 0,-1 2-80 0,1 2-16 0,-1 2 0 15,-1 3-160-15,1 0-48 0,0 6 0 0,0-3 0 16,1 2-192-16,-1 2-144 0,1 1 192 0,0 1-192 15,1-2 0-15,0 1 0 0,0-3 0 16,0-2 0-16,3 1 0 0,1-3 0 16,0-5 0-16,1 0 0 0,0-3-224 0,-6-6 48 0,0 0 16 0,0 0 0 15,0 0-32-15,0 0-16 0,47-24 0 0,-47 24 0 16,0 0-80-16,29-47-16 0,-29 47 0 0,0 0 0 0,21-45 112 0,-21 45 0 16,0 0 16-16,0 0 0 0,17-42 176 15,-17 42 0-15,0 0 0 0,0 0-128 0,0 0 128 16,0 0 0-16,0 0 0 0,0 0 0 0,0 0 0 0,1 10 176 15,-2 2-176-15,1 2 192 0,-1 1-48 0,2 1 0 16,2 0 0-16,0-1 0 0,1-2-144 0,2 0 160 16,0-3-160-16,3-2 160 15,1 0-160-15,-10-8 0 0,0 0 0 0,41 5 0 16,-41-5 160-16,0 0-160 0,47-21 192 0,-47 21-192 0,0 0 208 16,47-49-64-16,-47 49-16 0,0 0 0 0,29-55-128 0,-29 55 0 15,9-36 0-15,-9 36 128 0,1-34-128 0,-1 34 0 16,-5-29 0-16,0 13 0 0,1 3 0 0,-1 1 0 15,-2-2 0-15,1 3 0 0,-1 1 0 0,-2 0 0 0,2 4-176 0,-1-2 176 0,3 4-304 16,-1 0 32 0,2 4 0-16,1 0 0 0,2 1-112 0,1 2 0 15,1 1-16-15,2 2-18176 0</inkml:trace>
  <inkml:trace contextRef="#ctx0" brushRef="#br0" timeOffset="122155.89">20982 6413 21183 0,'-1'6'944'0,"1"-2"192"0,1-2-912 0,-1-2-224 0,0 0 0 0,0 0 0 16,0 0 2176-16,0 0 384 0,0 0 64 0,0 0 32 15,0 0-128-15,57-18-32 0,-57 18 0 0,0 0 0 0,50-31-1600 0,-50 31-336 0,0 0-64 0,47-49-16 16,-47 49-304-16,0 0-176 0,29-50 192 0,-29 50-192 31,0 0 0-31,6-41 0 0,-6 41 0 0,-10-22 0 0,3 11 128 0,-3 1-128 16,0 2 0-16,-2 0 0 0,0 1 224 0,1 1-64 15,-1 3-16-15,0-4 0 0,0 5 112 0,1 1 0 16,0 1 16-16,-1 1 0 16,2 1 48-16,0 2 0 0,0 2 0 0,1 3 0 15,2 3 0-15,0 1 0 0,2 4 0 0,0 4 0 0,2-2 32 0,2 4 16 0,1 4 0 0,1-1 0 16,3 5-176-16,1-1-48 16,4 1 0-16,-1-3 0 0,1-3-144 0,3-3 0 15,3 0 0-15,4-3 0 16,3-2-576-16,3-2-80 0,3-5-32 15,-28-10-19744-15</inkml:trace>
  <inkml:trace contextRef="#ctx0" brushRef="#br0" timeOffset="123288.46">11760 7121 10127 0,'-3'0'896'0,"2"0"-704"0,0-2-192 0,-1 2 0 0,2 0 2688 0,2 0 496 15,-2 2 96-15,1-2 32 0,0 0-112 0,0 3-32 16,2 1 0-16,1 2 0 0,-1 0-816 0,3 4-176 16,1 2-16-16,-1 4-16 0,0 0-1344 0,-1 4-272 15,0 4-48-15,-1 2-16 0,-1 2-144 0,1 2-48 16,-2 1 0-16,0 0 0 0,-1-7-144 0,-1 5-128 16,1 0 144-16,-1 2-144 0,1-1 0 0,-1-3 0 15,0-3 0-15,0-3 0 0,0-5 0 0,0-4 0 0,0-6-128 16,0-2 128-16,0-4 0 0,2-4 0 0,-4-4-128 0,2 8 128 15,3-32-256-15,-3 32 0 0,5-49 0 0,-5 49 0 16,12-47 256-16,-12 47 0 0,18-47-128 0,-18 47 128 16,24-44 0-16,-24 44 0 0,0 0 0 0,42-50 0 15,-42 50 0-15,0 0 176 0,0 0-176 0,53-13 160 16,-41 19 32-16,-1 0 0 0,0 4 0 0,0 2 0 16,0 2-16-16,-1 1 0 0,-1-3 0 0,-1 1 0 15,1 3-176-15,-2 0 0 0,-2-3 0 0,0 2 0 16,-3 1 0-16,-2-2 0 0,-2 1 0 0,-1-3 0 15,0 0 0-15,-3 2 0 0,0 1 0 16,-4 1 0-16,-3 0 0 0,-1-4 0 0,-1 1 0 0,-3-3 0 16,0-1 0-16,-1 0 0 0,1-3 0 0,-2-2 0 0,2 0 0 15,-1-2 0-15,0-1 0 0,2-1 0 0,5-1 0 16,1-1 0-16,1-2 0 0,2 0 0 0,3-1 0 16,3 2 0-16,1-4-144 0,2 4 144 0,-1 3 0 0,0 0 0 15,0 0 0-15,0 0 0 0,41-37-128 0,-41 37 128 16,0 0-192-16,0 0 192 15,60-26-896-15,-60 26-64 0</inkml:trace>
  <inkml:trace contextRef="#ctx0" brushRef="#br0" timeOffset="123682">12299 7513 24879 0,'-4'-2'1088'0,"2"1"256"0,0 1-1088 0,0-3-256 0,-1 3 0 0,3 0 0 16,-1 0 1984-16,-3-2 320 0,1 2 80 0,-2 2 16 15,0-2-384-15,1 3-80 0,2 0-16 0,-1 0 0 16,2 2-1248-16,0 1-256 0,-1 0-48 0,2 3-16 16,0-3-144-16,0 6-16 0,2 1-16 0,0 3 0 15,1 0-176-15,0 0 192 0,2-2-192 0,0 0 192 16,3-1-192-16,-1-3 0 0,2 0 0 0,-1-4 0 16,0-3 0-16,-1 0 0 0,-7-3 0 0,0 0 0 15,0 0-144-15,0 0 144 0,46-16 0 0,-46 16 0 16,0 0-208-16,0 0 64 0,27-45 16 0,-27 45 0 15,0 0 0-15,0 0 0 0,0 0 0 0,21-55 0 16,-18 47 128-16,-2-2 0 0,-1 10 0 0,0 0 0 16,0 0 0-16,0 0 0 0,0 0 0 0,0 0 0 15,0 0 176-15,0 0 16 0,0 0 0 0,0 0 0 0,0 0 128 0,1 2 16 16,-2 9 16-16,0-1 0 0,1 3-160 16,-2 2-48-16,4 1 0 0,-2 3 0 0,2-2-144 0,1 0 192 15,-1 1-192-15,1-4 192 0,2-1-192 0,-2-1 0 0,3-2 0 0,-1-2 0 16,2-4 0-16,-3 0 0 15,-4-4 0-15,0 0 0 16,0 0-352-16,0 0-48 0,0 0-16 0,33-48-12448 16,-33 48-2496-16</inkml:trace>
  <inkml:trace contextRef="#ctx0" brushRef="#br0" timeOffset="124049.28">12603 8060 14735 0,'-5'14'640'16,"3"-8"160"-16,-1 0-640 0,2 0-160 0,1-3 0 0,0-3 0 15,1 0 2688-15,0 0 496 0,2-3 96 0,-3 3 32 0,0 0 0 0,0 0 0 16,0 0 0-16,33-69 0 0,-33 69-1824 0,21-58-352 16,-21 58-80-16,31-79-16 0,-31 79-352 0,36-82-80 15,-36 82-16-15,36-67 0 16,-36 67-80-16,32-49-32 0,-32 49 0 0,35-42 0 0,-35 42-240 0,0 0-48 16,43-47-16-16,-43 47 0 0,0 0-176 0,0 0 0 15,0 0 0-15,34-41 0 0,-34 41 0 0,0 0-192 16,0 0 32-16,0 0 16 15,0 0-704-15,0 0-144 0,-6-22-32 0,-1 19-18528 16</inkml:trace>
  <inkml:trace contextRef="#ctx0" brushRef="#br0" timeOffset="124238.73">12603 7495 2751 0,'-6'2'256'0,"2"-2"-256"0,2 0 0 0,0 0 0 15,2 2 2560-15,0 0 448 0,0-2 112 0,-1 4 16 16,1 1 1552-16,0 5 320 0,1-1 64 0,-1 4 16 15,3-1-2128-15,-1 1-416 0,2 0-96 0,1 0-16 16,1 3-1440-16,2 0-288 0,0 0-64 0,2 1-16 16,-1-3-352-16,-1 1-64 0,2-2-16 0,0-3 0 15,1-1-192-15,-1-3 0 0,1-5 0 0,-11-1 0 32,0 0-304-32,0 0-96 0</inkml:trace>
  <inkml:trace contextRef="#ctx0" brushRef="#br0" timeOffset="125231.8">14160 7327 18431 0,'-1'-4'1632'0,"-1"1"-1312"16,1 1-320-16,1 1 0 0,0 1 1792 0,-1-5 272 15,1 5 64-15,0 0 16 0,-4-22 128 0,4 22 32 16,0 0 0-16,0 0 0 0,0 0-736 0,0 0-144 16,0 0-16-16,0 0-16 0,14 14-720 0,-9 2-144 0,-2 1-16 0,2 5-16 0,0 3-160 0,-1-2-16 31,0 1-16-31,1-1 0 0,0 8-304 0,0 0 160 15,-2 5-160-15,2 1 128 0,-2-1-128 0,-1-2 0 16,-1-3 0-16,-2-5 0 0,1-1 0 0,-1-7 0 16,0 0 0-16,-2-3 0 0,1-3-128 0,0-5 128 15,1-2 0-15,0-3 0 0,1-4 0 0,0 0 0 0,0-4 0 16,0 6 0-16,0 0 0 0,6-42 0 0,-6 42 0 0,0 0 0 16,22-54 0-16,-22 54 0 0,0 0 128 0,30-49-128 15,-30 49 192-15,0 0-64 0,0 0 0 0,45-40 0 16,-45 40 128-16,0 0 0 0,0 0 16 0,47-14 0 15,-47 14-64-15,0 0-16 0,34 8 0 0,-23-4 0 16,0 5-192-16,1-2 144 0,-2 2-144 0,-1 1 128 16,0-1-128-16,-2 1 0 0,0 2 0 15,-4-3 0-15,0 4 0 0,-1-3 0 0,0 2 0 0,-4-1 0 0,0 0 0 0,-2 2 0 16,0-6 0-16,-1 3 0 0,-2 1 0 0,-3-1 0 16,-2 2 0-16,-3-4 0 0,0 0 0 0,-1 0 0 0,-3-2 0 0,1-1 0 15,2-1 0-15,-3-1 0 16,0 0 0-16,-1-3 0 0,4 0 0 15,1 0 0-15,2-3 0 0,5 0 0 16,0-1 0-16,3 2 0 0,3-5 0 0,2 7 0 0,0 0-128 0,0 0 128 16,0 0 0-16,0 0 0 0,0 0 0 0,40-43 0 15,-40 43-144-15,0 0 144 0,45-23-320 0,-45 23 0 16,0 0 0-16,70-25-19200 16</inkml:trace>
  <inkml:trace contextRef="#ctx0" brushRef="#br0" timeOffset="125818.43">14772 7674 4607 0,'-5'-2'400'0,"0"-2"-400"0,1 4 0 0,2-3 0 16,1 3 1792-16,-2 0 288 0,-2 0 48 0,-5-3 16 15,-1-1 672-15,0 4 144 0,0-2 32 0,1 2 0 16,1 2-560-16,2 2-128 0,1-1 0 0,-1 4-16 16,4-4-304-16,0 4-64 0,1 1-16 0,1-2 0 15,1 1-752-15,1 0-128 0,1 2-48 0,2-3 0 0,1-2-448 0,1 2-80 16,2 0-32-16,0 0 0 0,-8-6-160 0,24 6-48 15,-24-6 0-15,0 0 0 0,42 6-208 0,-42-6 0 16,0 0 0-16,49-2 0 0,-49 2 0 0,0 0 0 16,48-15 0-16,-48 15 0 0,0 0 0 0,0 0 0 15,47-26 0-15,-47 26 0 16,0 0 0-16,0 0-208 0,0 0 64 0,0 0 16 16,0 0-384-16,19-48-80 0,-21 42-16 0,-2 0 0 15,-1-1 272-15,-1 1 48 0,-2 3 16 0,0 0 0 0,-2-1 272 0,0 1 272 16,-4 0-48-16,1-1-16 0,-2 2 176 0,1 2 48 15,-1-2 0-15,2 2 0 0,-2-2-96 0,1 4-16 0,1 0 0 0,2 0 0 16,-2 2-64-16,3-1-32 16,0 2 0-16,1 3 0 0,1 1-32 0,1 1 0 15,0 2 0-15,3 1 0 0,0 3-64 0,1 1 0 16,3 4-128-16,0-1 192 0,4 2-192 0,0 0 0 0,3 2 128 16,2-4-128-16,1-2 0 0,1-2 0 0,2-2 0 0,1-3 0 15,2-1 0-15,-1-4 0 0,1-2 0 0,-16-4 0 16,0 0 0-16,43 0 0 0,-43 0 0 15,0 0 0-15,52-16 0 0,-52 16 0 0,0 0 0 0,44-35 0 16,-44 35-656 0,0 0-32-16,0 0 0 0,47-51-18880 0</inkml:trace>
  <inkml:trace contextRef="#ctx0" brushRef="#br0" timeOffset="126181.61">15097 7680 11967 0,'-14'0'528'0,"7"-2"112"0,0 2-512 0,-2-3-128 0,5 3 0 0,4 0 0 16,-1 0 1632-16,-3 0 288 0,-1 0 64 0,-2 0 16 15,1 0 1392-15,3 0 288 0,3-1 48 0,4 1 16 16,-4 0-1552-16,0 0-304 0,0 0-64 0,42-2-16 16,-42 2-912-16,0 0-176 0,49 0-32 0,-49 0-16 15,39 0-224-15,-39 0-64 0,36 2 0 0,-36-2 0 16,33 0-208-16,-33 0-48 0,31 4-128 0,-31-4 192 15,0 0-192-15,0 0 0 0,40 0 0 0,-40 0 0 16,0 0-624-16,0 0-64 16</inkml:trace>
  <inkml:trace contextRef="#ctx0" brushRef="#br0" timeOffset="126400.77">15191 7503 24879 0,'-5'2'1088'0,"1"0"256"15,2-2-1088-15,1 3-256 0,-1-2 0 0,2 1 0 0,0 1 2656 0,-1 1 480 16,0 3 80-16,-2 4 32 0,2-1-1328 0,0 6-272 16,1 0-48-16,1 3-16 0,0 1-912 0,2 1-176 15,1 1-48-15,-1 0 0 0,2 3-256 0,2-3-48 16,-1 2-16-16,0-2 0 0,1-1-128 0,1-3 0 16,-1 2 0-16,2-5 0 0,-3-1 0 0,1-2 0 15,2-3-128-15,0 0 128 16,-1-2-544-16,2-4-32 0,-10-3-16 0,0 0-18432 0</inkml:trace>
  <inkml:trace contextRef="#ctx0" brushRef="#br0" timeOffset="126866.61">15424 7649 22111 0,'1'7'976'0,"-1"-5"208"0,0 2-944 0,0-1-240 0,0 1 0 0,0 1 0 15,-1-1 2624-15,1 5 464 0,-2 4 112 0,1 6 0 16,1 3-960-16,-1-4-208 0,1 5-48 0,1-5 0 15,0 2-1280-15,2-1-256 0,-1-3-48 0,3-4-16 16,0 2-192-16,3-2-64 0,-1-3 0 0,0-3 0 16,2-2-128-16,0-3 0 0,-9-1 0 0,0 0 0 15,0 0 0-15,0 0 0 0,52-40 0 0,-52 40 0 16,0 0-352-16,0 0 48 0,32-59 16 0,-32 59 0 16,0 0-80-16,0 0-16 0,0 0 0 0,21-51 0 15,-20 45 224-15,1 2 160 0,0 2-208 0,-1 2 80 0,0-3 128 16,-1 3 0-16,0 3 0 0,1-1 128 15,-2 4 144-15,1 1 48 0,0 3 0 0,0-1 0 0,0 4-128 16,-1-1 0-16,2 2-16 0,-1 1 0 0,1-3-48 16,1-1-128-16,0 0 192 0,1-1-64 0,0-2 128 15,1 0 0-15,1-2 16 0,1 1 0 0,0-6-16 0,1 1 0 16,-7-2 0-16,0 0 0 0,0 0-96 0,0 0-32 0,44-16 0 0,-44 16 0 16,0 0-128-16,0 0 128 15,41-43-128-15,-41 43 128 0,0 0-128 0,0 0 0 16,38-52 0-16,-38 52 0 0,0 0 0 0,0 0 0 15,0 0 0-15,25-51 0 0,-25 51 0 0,0 0 0 0,0 0-128 16,0 0 128-16,0 0-160 0,-3-44 160 16,3 44-208-16,0 0 80 15,0 0-240-15,-7-29-32 0,5 27-16 0,-1-2 0 16,2 2-304-16,0-2-64 0,-1 4-16 0</inkml:trace>
  <inkml:trace contextRef="#ctx0" brushRef="#br0" timeOffset="127209.66">15806 7716 20271 0,'1'6'896'0,"0"-3"192"15,0-2-880 1,1 2-208-16,-1-3 0 0,1 2 0 0,2-2 2128 0,2 4 384 0,3-2 80 0,2 2 16 16,4-2-48-16,-15-2 0 0,32 2 0 0,-32-2 0 15,38-7-1568-15,-38 7-320 0,0 0-64 0,56-19-16 0,-56 19-384 0,0 0-80 0,0 0 0 0,47-32-128 16,-47 32 0-16,0 0 0 15,0 0 0-15,0 0 0 0,0 0 0 0,0 0 0 16,0 0 0-16,-3-46 0 0,-4 42-176 16,-2 0 176-16,1 2-192 0,-2 1 192 0,-1 1 0 0,1 0-128 15,1 3 128-15,-2-1 0 0,0 3 0 0,0 1 128 16,1 4-128-16,0-3 192 0,0 4 128 0,3 2 0 16,-1 0 16-16,3-1 0 0,2 5-80 0,1-4 0 15,2 4-16-15,2 0 0 0,0-1-240 0,2-3 176 16,1 5-176-16,0-5 160 0,1 0-160 15,0-1 0-15,1-2 0 0,2 0 128 0,1 0-128 0,1-4 0 16,1-1 0-16,-12-5 0 0,30 1 0 0,-30-1 0 16,0 0-128-16,43-16 128 15,-43 16-832-15,0 0-112 0</inkml:trace>
  <inkml:trace contextRef="#ctx0" brushRef="#br0" timeOffset="127667.39">16142 7726 11055 0,'-1'5'480'0,"-1"-1"112"0,1-2-464 0,1-2-128 0,-1 1 0 0,1 2 0 16,0-3 4032-16,-1 2 800 0,0 2 160 0,-1 2 16 0,2 0-1552 0,2-2-304 15,-1 2-64-15,1-3-16 0,2 2-1888 0,1 0-384 16,2-2-80-16,1 0-16 0,0 1-272 0,1-4-64 16,-9 0-16-16,0 0 0 0,0 0-128 0,48-10-32 15,-48 10 0-15,0 0 0 0,0 0-192 0,53-29 0 16,-53 29 128-16,0 0-128 0,0 0 0 0,41-37-240 16,-41 37 48-16,0 0 16 15,0 0-368-15,0 0-80 0,0 0-16 0,0 0 0 16,13-47 256-16,-17 43 64 0,-2 1 0 0,-2-1 0 0,0 2 320 15,-2-1-144-15,0 3 144 0,-1 0 0 0,1 3 0 0,0-3 0 16,0 3 0-16,-1 3 144 0,2-3 112 0,1 3 0 16,1 0 16-16,1 1 0 0,1 0 16 0,2-1 0 15,0 6 0-15,2 1 0 0,1-1-48 0,0 2-16 0,0 1 0 16,1-2 0-16,2 2-64 0,-1-1-16 0,2 1 0 16,1-4 0-16,0 1-144 0,1-1 0 0,1-1 144 15,1-3-144-15,0-2 0 0,1-1 0 0,1-1 0 16,-10-3 0-16,0 0-224 0,0 0-64 0,47-13-16 15,-47 13-12624-15,0 0-2544 0</inkml:trace>
  <inkml:trace contextRef="#ctx0" brushRef="#br0" timeOffset="127932.24">16442 7694 11967 0,'0'2'1072'0,"0"0"-864"0,-1 0-208 0,1 1 0 16,-1-2 2896-16,0 4 544 0,-1 1 96 0,0 4 32 15,0 2-704-15,-2 4-144 0,0 0-32 0,2 0 0 0,-1 1-1024 0,2-5-224 0,0 0-32 0,1-2-16 16,1-1-832-16,0-5-176 0,2-2-16 0,0-2-16 15,-3 0-352-15,0 0 144 16,0 0-144-16,0 0 0 0,31-49 0 0,-31 49 0 16,0 0 0-16,27-61-144 0,-27 61-144 0,0 0-32 15,29-53 0-15,-29 53 0 0,0 0 176 0,0 0 144 16,32-47-208-16,-32 47 80 0,0 0 128 16,0 0 128-16,0 0-128 0,24 0 176 0,-21 8 192 15,0 1 32-15,-2 5 16 0,1 1 0 0,0-2-208 16,-1 3-32-16,1 5-16 0,0 1 0 0,-1 2-160 15,-1 1 0-15,0-1 0 0,0-1 0 16,1-4-464-16,0 2-80 0,1-1-16 0,0-5-17312 0</inkml:trace>
  <inkml:trace contextRef="#ctx0" brushRef="#br0" timeOffset="128785.28">17871 7643 19343 0,'-2'0'1728'0,"1"0"-1392"0,0 0-336 0,0 0 0 16,-1 0 2080-16,1 3 352 0,-2-2 64 0,-2 1 0 15,-2 5 336-15,-1-1 64 0,-1 0 16 0,2 1 0 16,-2 2-1792-16,0 1-352 0,1 2-80 0,0 1-16 15,0-1-384-15,0 4-80 0,2 0-16 0,1 0 0 16,3-1-192-16,0-1 144 0,2 1-144 0,3-6 128 16,3 1-128-16,1-3 0 0,3-4 0 0,-10-3 0 15,0 0 0-15,44-7 0 0,-44 7 0 0,0 0 0 16,58-31-144-16,-58 31 144 0,0 0 0 0,49-38 0 16,-49 38-320-16,0 0 64 0,34-44 0 0,-34 44 0 15,0 0-80-15,0 0-16 0,0 0 0 0,17-50 0 16,-17 50 352-16,0 0-144 0,0 0 144 0,-10-23 0 15,6 23 0-15,-2 0 0 0,0 3 160 0,-2 0-32 0,2 4 144 16,3 1 48-16,-1-1 0 0,1 2 0 0,0 1-80 16,1 3-16-16,1 3 0 0,0 2 0 0,1-2 0 15,-1 4 0-15,2-1 0 0,-1-1 0 0,1 5 48 16,2-1 16-16,0 2 0 0,2 5 0 0,-1-3-144 0,2 0-16 16,-1-1-128-16,0-3 192 0,3 5-192 0,-2-1 0 15,2-1 0-15,0 1 0 0,-2-2 0 16,0-1 0-16,-1-1 0 0,-1-2 0 0,-4 1 0 0,-1-4 0 15,-3 0 0-15,-4 0 0 0,1-4 0 0,-3-1-128 16,0-2 128-16,-2-3 0 0,0-4-224 0,-3 0 16 16,-1-3 0-16,0-6 0 15,-1-2-176-15,1-3-16 0,2-3-16 0,0-2 0 16,-1 0 48-16,2-2 16 0,0-5 0 0,3 5 0 16,2-2-96-16,8 20-32 0,-8-31 0 0,8 31 0 0,0 0 96 15,0 0 32-15,0 0 0 0,0 0 0 16,13-47-336-16,-13 47-64 0,0 0-16 0,0 0 0 15,0 0-1344-15,48-36-256 0</inkml:trace>
  <inkml:trace contextRef="#ctx0" brushRef="#br0" timeOffset="129182.4">18264 7716 12895 0,'-8'4'1152'0,"2"-2"-928"0,1 1-224 0,2-3 0 15,1 1 2240-15,1 2 416 0,0-1 80 0,-3 2 16 16,-1-1 1024-16,0 4 224 0,0-1 32 0,3 0 16 0,1-2-2336 0,2 1-480 16,1-2-80-16,-2-3-32 0,0 0-752 0,0 0-160 15,0 0-16-15,0 0-16 16,49-18-176-16,-49 18 0 0,0 0 0 0,0 0 128 0,48-45-128 16,-48 45 0-16,0 0 0 0,0 0 0 0,36-47 0 0,-36 47 0 15,0 0 0-15,0 0 0 0,0 0 0 0,5-48 0 16,-5 48-128-16,0 0 128 0,-14-18 0 0,5 11 0 15,1 4 0-15,-2 3 0 0,0-3 128 0,-1 3 64 16,0 3 0-16,0 0 0 0,-1 0 32 16,1 3 16-16,1 0 0 0,0 4 0 0,1 2-96 15,-1 2-16-15,0 2 0 0,2 3 0 0,1 0-128 0,2 2 160 0,3 4-160 16,0-1 160-16,2-2-160 0,2 3 0 0,1-4 0 16,2-1 0-16,4-4 0 0,0-2 0 15,2-4 0-15,0 0 0 0,1-4 0 0,3-3 0 0,-15-3 0 16,37 0 0-16,-37 0 0 0,42-13-144 0,-42 13 144 0,48-22 0 31,-48 22-704-31,45-27-16 0,-45 27-16 0,0 0-18080 0</inkml:trace>
  <inkml:trace contextRef="#ctx0" brushRef="#br0" timeOffset="129387.93">18464 7633 16639 0,'-4'8'368'0,"3"-3"80"0,0-2 0 0,1 0 16 0,0-3-464 0,1 1 0 0,2 2 0 0,-1 0 0 0,4 3 4048 0,3 1 720 16,3-4 144-16,2 2 16 0,-14-5-2480 0,36 0-496 16,-36 0-96-16,49-12-32 0,-49 12-1120 15,52-19-240-15,-52 19-32 0,47-18-16 0,-47 18-272 0,0 0-144 16,53-20 160-16,-53 20-160 0,0 0 0 0,0 0 0 16,0 0 0-16,45-22-12720 15,-45 22-2448-15</inkml:trace>
  <inkml:trace contextRef="#ctx0" brushRef="#br0" timeOffset="129567.39">18631 7497 11055 0,'-2'4'976'0,"0"-2"-784"0,2 0-192 16,-1 3 0-16,1-2 3616 0,0 0 672 16,-2 7 144-16,-1 6 32 0,1 2-592 0,1 2-112 0,-1 5-32 0,2-3 0 0,0 0-2448 0,2 1-480 31,0-1-96-31,0 0-32 0,3-1-320 0,0-5-64 0,2 0-16 15,-1-2 0-15,2 1-272 0,2-3 0 0,1-4 0 0,1-3 0 32,-12-5-512-32,23 4-128 0,-23-4 0 0,0 0-18224 0</inkml:trace>
  <inkml:trace contextRef="#ctx0" brushRef="#br0" timeOffset="129799.36">18810 7643 8927 0,'-6'4'192'0,"4"-2"32"0,-1 1 16 0,1 1 16 0,1-2-256 0,-1 2 0 0,2-3 0 0,0 4 0 0,0-1 3968 0,0 2 752 16,2 3 144-16,1-2 16 15,3-3-1232-15,1 1-240 0,-7-5-48 0,0 0-16 0,36 0-2064 0,-36 0-400 16,35-9-96-16,-35 9-16 0,42-12-448 0,-42 12-80 16,45-14-32-16,-45 14 0 0,44-12-208 0,-44 12 0 15,0 0 0-15,46-7 0 0,-35 7 0 0,-1 3 0 16,-2-3-192-16,-3 0 192 15,0 1-848-15,-3-1-64 0</inkml:trace>
  <inkml:trace contextRef="#ctx0" brushRef="#br0" timeOffset="130011.39">18933 7511 9215 0,'-1'2'816'31,"-1"1"-656"-31,2-2-160 0,0 2 0 0,2 0 3728 0,-2-3 720 0,1 6 144 0,-1 3 16 15,1 1-400-15,2 6-96 0,-1 0-16 0,2 3 0 16,-1 1-2656-16,2 1-544 0,0 1-96 0,0 3-32 16,1 0-352-16,1 1-80 0,-1 2-16 0,1-2 0 15,-1-2-320-15,2-1 0 0,-2-5 0 0,0-2 0 16,2 0-128-16,-1-6-64 0,2-4 0 0,-2-2 0 31,1-1-1024-31,-8-3-192 0</inkml:trace>
  <inkml:trace contextRef="#ctx0" brushRef="#br0" timeOffset="130198.65">19194 7703 27647 0,'-3'13'1216'0,"2"-3"256"0,0-4-1168 0,1 0-304 0,0-3 0 0,0 1 0 0,0 2 1872 0,0 6 320 15,1 4 64-15,0 5 16 0,2 2-736 0,0-4-128 16,1-3-48-16,1-3 0 0,1-3-912 0,0-4-176 15,2 0-32-15,-2-6-16 0,-6 0-224 0,0 0-208 16,0 0 32-16,0 0-12032 16,0 0-2400-16</inkml:trace>
  <inkml:trace contextRef="#ctx0" brushRef="#br0" timeOffset="130347.43">19200 7491 15663 0,'-5'6'688'0,"3"-2"144"0,2-2-656 0,0 2-176 0,0-1 0 15,0-2 0-15,0 4 2816 0,1-1 512 0,0 3 128 0,3 4 0 16,1 5-480-16,2-3-96 0,2 0-32 0,1 0 0 16,0-5-2064-16,2 2-400 0,1-2-96 0,0 0-16 31,2-2-1072-31,-2 4-224 0</inkml:trace>
  <inkml:trace contextRef="#ctx0" brushRef="#br0" timeOffset="130644.71">19416 7818 7359 0,'-1'2'656'0,"0"1"-528"0,1-3-128 0,0 1 0 16,0 1 1776-16,-1-2 320 0,-2 4 64 0,1 2 16 0,-1 0 384 16,-1-2 64-16,3-1 32 0,0-1 0 15,2-4-992-15,-1 2-192 0,0 0-32 0,0 0-16 16,0 0-496-16,23-50-96 0,-23 50-32 0,0 0 0 16,0 0-320-16,25-52-64 0,-25 52-16 0,0 0 0 0,0 0-112 0,36-47-32 15,-36 47 0-15,0 0 0 0,0 0 0 0,0 0-16 16,0 0 0-16,0 0 0 0,36-9 80 0,-33 18 0 15,-2 3 16-15,0 1 0 0,0 0 0 16,1 2 0-16,-1-2 0 0,0 0 0 0,0 0-176 0,2-1-32 16,-3-2-128-16,1 2 192 0,0 1 48 0,1-3 0 15,-1-3 0-15,0 2 0 0,1-6 16 0,2 2 0 16,0-4 0-16,0-1 0 0,2-1-256 0,-1-1 0 16,1-1 0-16,-6 3-160 15,0 0-1312-15,0 0-272 0</inkml:trace>
  <inkml:trace contextRef="#ctx0" brushRef="#br0" timeOffset="131130.37">19727 7769 15663 0,'0'2'1392'0,"0"-2"-1120"0,0 0-272 0,0 0 0 16,1 0 2496-16,-1 0 448 0,1 0 96 0,-1 1 16 16,1 0-464-16,1 2-96 0,-1 0 0 0,0 1-16 15,0 1-1072-15,1 1-192 0,-1-1-64 0,-1 1 0 16,1 3-576-16,-1 0-112 0,0 0-16 0,0 4-16 15,1-3-176-15,-1 2-48 0,2 0 0 0,-1-2 0 16,1 0-208-16,1-1 144 0,0-2-144 0,1-3 128 16,2 1-128-16,-1-5 0 0,0 0 0 0,-5 0 0 15,0 0 0-15,0 0 0 0,0 0 0 0,0 0 0 16,0 0-304-16,31-43 64 0,-31 43 16 0,0 0 0 16,0 0-160-16,6-49-48 0,-6 49 0 0,0 0 0 15,-5-38-528-15,0 27-96 0,0 1-32 0,1 3 0 16,-3 0 176-16,1 5 16 15,1-2 16-15,0 4 0 0,0 0 400 0,2 2 80 0,-1 2 16 0,1 0 0 0,2 2 384 16,0 1 304-16,1 0-48 0,1 4-16 0,0 3 848 16,1 1 192-16,-1 1 16 0,1 1 16 0,0 6-176 15,0 0-48-15,1-1 0 0,-1 0 0 0,2 0-640 16,-1 3-128-16,2 1-16 0,3 3-16 0,0-3-288 0,1-2 0 16,1 1 0-16,-1 1 0 0,1-1 0 0,-2 1 0 15,0-4 0-15,-3 3-144 0,-2 1-48 0,-3-2 0 16,-2 5 0-16,-3-4 0 0,-1-2 192 0,-2-1-128 15,-2-1 128-15,-1-2-128 0,0-6 128 0,0 0 0 16,-1-7 0-16,-1-3 128 0,3-3-128 0,-3-5 128 16,-1-3-128-16,-3-3 128 0,-2 0-400 0,0-8-80 15,-1-2-16-15,-1-2 0 16,2 1-352-16,1-1-80 0,2 5-16 0,1 2 0 16,2 5-976-16,1 3-192 0,2 2-32 0,0 2-7664 0,2 4-1536 15</inkml:trace>
  <inkml:trace contextRef="#ctx0" brushRef="#br0" timeOffset="132571.44">21077 7665 18431 0,'-1'-2'1632'0,"0"1"-1312"16,2 1-320-16,0 0 0 0,0 0 2000 0,-1 0 336 15,0 0 64-15,0 0 16 0,0 0 480 0,0 0 112 16,47-15 0-16,-47 15 16 0,0 0-1472 0,58-10-288 16,-58 10-64-16,0 0-16 0,61-10-608 0,-61 10-128 15,0 0-32-15,49-8 0 0,-49 8-416 0,0 0 0 16,0 0 128-16,0 0-128 0,50-8 0 0,-50 8 0 15,0 0 0-15,0 0 0 16,0 0-832-16,0 0-80 0</inkml:trace>
  <inkml:trace contextRef="#ctx0" brushRef="#br0" timeOffset="132727.04">21234 7529 21183 0,'-11'3'944'0,"5"-3"192"0,2 1-912 0,3 2-224 0,1-3 0 0,-1 0 0 15,1 2 2592-15,0 2 480 0,0 0 80 0,0 4 32 16,1 2-992-16,0-1-192 0,2 1-32 0,0 0-16 16,2-2-1248-16,1 2-240 0,3 0-48 0,0-1-16 15,1 1-400-15,-1-4 0 0,3 4 0 0,-1-3 0 16,-11-7-224-16,27 17-128 0</inkml:trace>
  <inkml:trace contextRef="#ctx0" brushRef="#br0" timeOffset="133110.81">21483 7419 8287 0,'-5'9'736'0,"1"-2"-592"0,0 2-144 0,2-3 0 0,1 1 2832 0,-1-1 544 16,0 0 96-16,-1 6 32 0,-2 8 400 0,-1 8 96 16,0 7 16-16,-1 6 0 0,0-3-2112 0,1-3-432 15,1-1-64-15,2-4-32 0,-1-3-992 0,1-7-208 16,1-1-48-16,2-7 0 0,0-6-128 0,2-2 0 15,-2-4 0-15,0 0 0 0,0 0 0 0,0 0-176 16,29-42 176-16,-29 42-128 0,23-47-32 0,-23 47 0 16,30-54 0-16,-30 54 0 0,30-50 160 0,-30 50-192 15,28-42 192-15,-28 42-192 0,0 0 192 0,0 0 0 16,40-43 0-16,-40 43 128 0,0 0 80 0,0 0 32 0,0 0 0 0,28 8 0 16,-23 0 80-16,-2 2 32 0,0 2 0 15,1-1 0-15,-2 3-80 0,2 1-16 0,-1-2 0 0,-1 2 0 16,1-1-112-16,-2 2-16 0,-1 2-128 0,0-2 192 15,-1 0 32-15,-1 1 0 0,0-3 0 0,1-1 0 16,-1-3-32-16,1-3 0 0,1-2 0 0,1-4 0 16,1-1-192-16,-2 0 0 0,0 0 0 0,0 0 0 31,0 0-576-31,0 0-96 0,23-44-32 0</inkml:trace>
  <inkml:trace contextRef="#ctx0" brushRef="#br0" timeOffset="133489.91">21772 7725 31263 0,'-6'12'688'0,"3"-8"144"0,1 2 16 0,1 0 48 0,1-4-720 0,0 0-176 0,1 0 0 0,1 2 0 0,2 2 2160 0,2 4 400 16,3-4 64-16,-9-6 32 0,0 0-1760 0,33 4-336 16,-33-4-80-16,0 0-16 0,47-18-256 0,-47 18-48 15,0 0-16-15,57-36 0 0,-57 36-144 0,0 0 0 16,56-44 0-16,-56 44 0 0,0 0 0 0,38-38 0 15,-38 38-160-15,0 0 160 0,0 0-320 0,0 0 16 16,0 0 16-16,8-41 0 0,-13 38 288 0,-2-1 0 16,0-2 0-16,-3 2 0 0,0 2 0 0,0-2 0 15,-1-1 0-15,-1 4 0 0,1 1 144 0,0-3 48 16,-1 6 0-16,3-3 0 0,-1 3 48 0,0 0 16 0,1 3 0 16,0 0 0-16,2-1-16 0,0 4 0 15,-2 1 0-15,3 2 0 0,0 0-64 0,1 2-16 16,0 3 0-16,2 1 0 0,2 3-32 0,1-2 0 15,1 4 0-15,2 1 0 0,0-1-128 0,2 1 192 0,1-1-192 0,2-1 192 16,1-2-192-16,0-2 0 0,3-2 0 0,-1-1 128 16,-1-5-128-16,2-1 0 0,2-4 0 0,-14-5 0 0,23 8 0 0,-23-8-144 15,0 0 144-15,0 0-160 16,0 0-736 0,0 0-160-16</inkml:trace>
  <inkml:trace contextRef="#ctx0" brushRef="#br0" timeOffset="134046.87">21266 7560 3679 0,'-4'-2'320'0,"3"2"-320"16,0 0 0-16,1 0 0 16,-1 0 928-16,-2 0 112 0,0-3 32 0,-2 2 0 15,-2-1 480-15,0-2 112 0,0 2 0 0,0 0 16 16,3 0-48-16,0-2-16 0,1 4 0 0,0-2 0 16,0 2 224-16,1 0 32 0,0 0 16 0,1 0 0 15,1 2-32-15,-1-2 0 0,2 4 0 0,-1-2 0 16,3 3-480-16,-1 1-96 0,1 1-32 0,0 1 0 15,1 2-288-15,-1-1-48 0,-1-2-16 0,2 6 0 16,-1 1-448-16,1 3-112 0,-1 1-16 0,-2 2 0 0,0-2-128 16,-1-2-16-16,-1 3-16 0,-2-3 0 0,1 0-160 0,-3-2 0 15,1 1 144-15,-1-5-144 0,0 2 128 16,2-3-128-16,-1-3 160 0,1 1-160 0,2-3 128 16,0-2-128-16,2-2 0 0,-1 0 0 0,0 0 0 15,0 0 0-15,0 0 0 0,0 0 0 0,0 0-160 0,0 0-80 16,0 0-16-16,0 0 0 15,0 0-1280-15,0 0-256 0</inkml:trace>
  <inkml:trace contextRef="#ctx0" brushRef="#br0" timeOffset="134623.54">22845 7662 11967 0,'-1'0'1072'0,"1"0"-864"16,0 0-208-16,0 0 0 0,0 0 1792 0,-1 1 304 0,1 1 64 0,0-2 16 16,-1 3 576-16,1-2 128 0,0 4 32 0,0-1 0 15,1-2-752-15,1 5-160 0,1-3-16 0,-1 5-16 16,1-3-656-16,-1 4-128 0,1 3-32 15,-2-1 0-15,0 0-432 0,0 4-80 0,-1-2-32 0,0 2 0 16,0 1-208-16,-1-1-32 0,0 1-16 0,0-5 0 16,1 0-352-16,-2-2 144 0,2 0-144 0,2-4 0 15,-1-2 0-15,0 1 0 0,0-4 0 0,-1-1 0 32,0 0-576-32,0 0-64 0,0 0 0 0,0 0-16 15,0 0-816-15,0 0-144 0,0 0-48 0</inkml:trace>
  <inkml:trace contextRef="#ctx0" brushRef="#br0" timeOffset="134860.37">22798 7431 7359 0,'-2'1'656'16,"-1"-1"-528"-16,3 0-128 0,-1 2 0 0,1-2 2672 0,0 0 496 15,-1 1 96-15,-2 1 32 0,1-1 1184 0,1 1 256 16,-1 0 32-16,2 0 16 0,0-2-2800 0,0 0-544 16,0 0-112-16,0 0-32 0,0 0-960 0,0 0-192 15,38-2-144-15,-38 2 192 0,0 0-192 0,0 0-192 16,44-2 32-16,-44 2-18144 0</inkml:trace>
  <inkml:trace contextRef="#ctx0" brushRef="#br0" timeOffset="135243.9">23109 7763 4607 0,'-4'0'400'0,"0"0"-400"0,2 0 0 0,1 0 0 0,1 0 1328 0,0 0 176 0,0 0 32 0,-2 0 16 15,2 0 2096-15,-1 3 432 16,0-3 80-16,2 3 0 0,0-3-448 0,2 2-80 15,0 0-32-15,1 1 0 0,1-3-2048 0,-5 0-400 16,0 0-96-16,0 0-16 0,32 1-416 0,-32-1-96 16,0 0-16-16,0 0 0 0,49-6-208 0,-49 6-48 15,0 0-16-15,37-2 0 0,-37 2-240 0,0 0 0 16,32 2 0-16,-32-2 0 16,0 0-432-16,0 0-80 0,32 6 0 0,-32-6-18784 0</inkml:trace>
  <inkml:trace contextRef="#ctx0" brushRef="#br0" timeOffset="135621.84">23581 7476 13823 0,'-1'-3'608'0,"0"-1"128"0,1 1-592 0,0 2-144 0,1 0 0 0,-1 2 0 0,0-1 2816 0,0 0 544 15,1 1 96-15,-1 2 32 0,1 3 176 0,-1 0 48 16,2 4 0-16,-2 2 0 0,1 1-2144 0,-1 3-416 16,0 4-96-16,0 1-16 0,0 1-288 0,0 4-64 15,-1-1-16-15,1 3 0 16,0 1-288-16,1-1-48 0,0 0-16 0,0-2 0 0,2 0-192 0,-1-1-128 15,2-4 128-15,1 1-128 0,-1-2 0 0,-1-1 0 16,0-3 0-16,0-4 0 0,0 2 0 16,1-2 0-16,-2-2 0 0,-1-1 0 0,2-6-208 0,-1 0-16 15,-1-2 0-15,1-2 0 16,-2 1-656-16,0 0-128 0,0 0-16 0,0 0-18560 16</inkml:trace>
  <inkml:trace contextRef="#ctx0" brushRef="#br0" timeOffset="136384.4">24384 7789 3679 0,'-2'0'320'0,"1"-1"-320"0,0 1 0 0,1 0 0 0,0 0 1744 0,-1-3 288 15,-1 1 48-15,0 1 16 0,1-2 1712 0,1 3 352 16,0 0 64-16,0 0 0 0,0 0-1024 0,0 0-224 15,0 0-32-15,0 0-16 0,53-6-1408 0,-53 6-288 16,0 0-48-16,43 0-16 0,-43 0-592 0,0 0-112 16,52 3-16-16,-52-3-16 0,0 0-240 0,53-3-64 15,-53 3 0-15,0 0 0 0,0 0-128 0,47-1 0 16,-47 1 0-16,0 0 0 16,0 0-544-16,0 0-32 0,0 0-16 0,0 0-18000 0</inkml:trace>
  <inkml:trace contextRef="#ctx0" brushRef="#br0" timeOffset="136581.26">24549 7599 16575 0,'-6'0'736'0,"2"0"160"0,2 0-720 0,-1 0-176 0,2 2 0 0,1-2 0 16,0 4 3328-16,-1-3 624 0,-2 4 128 0,1 3 16 16,0 3-1120-16,-1 2-224 0,1 3-64 0,-1 3 0 0,2-1-1728 0,0 2-336 15,-1 5-80-15,2-3-16 16,2 0-272-16,-1 1-48 0,1-2-16 0,2-1 0 15,0-2-192-15,-1-1 0 0,2-2 0 0,-1-1 0 16,1-3 0-16,0-4-128 0,0-2 128 0,-5-5-208 16,0 0-624-16,0 0-128 0,0 0-32 0,0 0-17248 15</inkml:trace>
  <inkml:trace contextRef="#ctx0" brushRef="#br0" timeOffset="136892.97">24752 7751 15663 0,'-1'2'1392'0,"1"2"-1120"15,0 0-272-15,-1-2 0 0,-1 2 2944 0,1 2 544 0,-1 6 96 0,-2 7 32 16,-1 4-576-16,1 5-112 16,1-6-32-16,1-2 0 0,2-2-1680 0,3-3-320 15,2-4-80-15,1-2-16 0,-6-9-384 0,20 9-80 16,-20-9-16-16,0 0 0 0,0 0-320 0,55-18 144 16,-55 18-144-16,0 0 0 0,45-33 0 0,-45 33 0 15,0 0 0-15,31-37 0 16,-31 37-384-16,0 0-96 0,0 0-16 0,18-48 0 0,-18 48 112 0,0 0 0 15,0 0 16-15,-7-38 0 0,-1 32 368 0,0-2 0 16,-2 3 0-16,0 0 0 0,-1 1 320 0,-1 2 16 16,-1 0 16-16,1 0 0 0,-1 2-80 0,0 2-16 15,0 0 0-15,2 0 0 0,-1 4-64 0,2-2-32 16,1 2 0-16,3 0 0 0,1 0-160 0,4 1 0 0,1-5 0 16,4 2 128-16,-4-4-368 0,0 0-80 0,0 0 0 0,33 6-12240 15,-33-6-2448-15</inkml:trace>
  <inkml:trace contextRef="#ctx0" brushRef="#br0" timeOffset="137175.5">25032 8342 2751 0,'-9'9'256'0,"4"-8"-256"0,2 1 0 0,2-2 0 0,1 0 3424 0,0 0 640 15,0 0 128-15,0 0 32 0,0 0-1920 0,22-54-384 16,-22 54-80-16,28-68-16 0,-28 68 688 0,38-83 144 16,-17 38 32-16,1-2 0 0,2 3-704 0,-24 44-144 15,47-85-32-15,-47 85 0 0,46-73-1008 0,-46 73-208 16,35-57-32-16,-35 57-16 0,30-39-256 0,-30 39-48 16,0 0-16-16,0 0 0 0,42-40-224 0,-42 40 176 15,0 0-176-15,0 0 160 0,0 0-160 0,0 0 0 16,0 0 0-16,0 0-176 15,21-45-576-15,-21 45-112 0,-6-6-32 0,1 0 0 0</inkml:trace>
  <inkml:trace contextRef="#ctx0" brushRef="#br0" timeOffset="137361.26">25090 7672 11967 0,'0'2'1072'0,"1"2"-864"0,0-2-208 0,0 0 0 16,1 0 3408-16,-1 1 640 0,1 1 128 0,1 5 32 15,2 3-368-15,0 5-64 0,2-3 0 0,-1 2-16 16,0 1-2464-16,2-1-480 0,-1-3-112 0,2 2 0 16,0-3-448-16,-1 1-64 0,2-3-32 0,-1-3 0 15,-1 2-160-15,-8-9-144 0,19 10 144 0,-19-10-12992 0,0 0-2464 0</inkml:trace>
  <inkml:trace contextRef="#ctx0" brushRef="#br0" timeOffset="138093.62">26361 7759 25791 0,'0'0'2304'0,"0"0"-1856"0,0 0-448 0,0 0 0 0,-6-6 1744 0,4 6 256 16,-1-2 48-16,-2 2 16 0,-3 0-16 0,-2 0 0 15,1 0 0-15,-3 2 0 0,1 4-1248 0,-1 1-256 16,1 3-48-16,-2-1-16 0,2 4-240 0,1 0-48 16,2 3-16-16,-1-1 0 0,3 1-176 0,1-1 0 15,2-1 144-15,2-2-144 0,2-2 0 0,1-1 0 16,4-3 0-16,1 0 0 0,-7-6 0 0,0 0 0 15,36-6-160-15,-36 6 160 0,0 0-384 0,46-25 48 16,-46 25 0-16,0 0 0 0,49-44 64 0,-49 44 16 16,0 0 0-16,39-50 0 0,-39 50-128 0,0 0 0 15,0 0-16-15,31-52 0 0,-31 52 224 0,0 0 176 16,0 0-208-16,0 0 80 0,0 0 128 0,5-43 144 16,-5 43-16-16,-5-1-128 0,2 1 400 0,-2 3-16 0,1 1-16 0,0 2 0 15,-1 3-48-15,1 1-16 0,0 0 0 0,0 2 0 16,2 1-32-16,0-1 0 0,0 4 0 15,1-4 0-15,0 1-144 0,2 0-128 0,0-3 144 0,3-1-144 0,0-2 0 0,1-1 0 16,1-1 0-16,-6-5 0 31,0 0-576-31,27 2-48 0,-27-2-16 0,0 0-17712 0</inkml:trace>
  <inkml:trace contextRef="#ctx0" brushRef="#br0" timeOffset="138378.1">26580 7785 21183 0,'0'9'944'0,"0"-5"192"0,-2-2-912 0,1 2-224 0,1 0 0 0,-1-1 0 0,0 2 1808 0,-1 2 320 16,0 2 64-16,-2 5 16 0,2 1-64 0,-1-2-16 16,1 0 0-16,1-5 0 0,1 0-992 0,1-3-208 15,1-1-32-15,-2-4-16 0,0 0-480 0,0 0-80 16,0 0-32-16,0 0 0 0,35-47-160 0,-35 47-128 16,0 0 144-16,28-49-144 0,-28 49 0 0,0 0 128 15,28-47-128-15,-28 47 0 0,0 0 0 0,0 0 128 16,0 0-128-16,0 0 0 0,0 0 176 0,33-40-176 15,-32 40 192-15,2 3-192 0,-2 2 320 0,-1 1-32 16,1 4-16-16,-1-2 0 0,0 3-80 0,0 2-32 16,0 1 0-16,0 1 0 0,0 0-160 0,0-2 160 15,0 2-160-15,1-1 160 0,1-2-160 0,0-2 0 0,1-1 0 0,0-3 0 0,4-2 0 0,-3-3 0 16,-4-1-224-16,0 0 80 31,0 0-704-31,0 0-144 0</inkml:trace>
  <inkml:trace contextRef="#ctx0" brushRef="#br0" timeOffset="138784.41">26988 7766 27647 0,'-8'3'1216'0,"3"0"256"0,0 1-1168 0,2-4-304 0,1 1 0 0,1 1 0 16,-1-2 1360-16,-4 4 224 0,-3 2 32 0,-5 4 16 16,1 1 112-16,-1 2 32 0,1 0 0 0,1 0 0 15,2-1-896-15,3 0-176 0,1-1-48 0,1 0 0 16,1-1-384-16,2 0-80 0,1-1 0 0,1 1-16 15,1-4-176-15,1-2 0 0,2-1 0 0,0 0 0 0,-4-3-176 0,0 0-16 16,0 0 0-16,0 0 0 16,43-31-384-16,-43 31-64 0,0 0-32 0,37-58 0 15,-37 58-2032-15,22-57-416 16,-22 57-80-16,19-63 0 0,-19 63-1984 16,12-63-384-16,-12 63-64 0,6-63-32 0,-6 63 2960 0,2-71 592 15,-2 71 112-15,-7-74 16 0,7 74 1984 0,-8-67 320 0,8 67 112 0,-14-52 16 0,14 52 1280 0,-13-34 256 16,13 34 48-16,-15-19 16 0,7 13 1984 0,2 6 416 15,0 3 80-15,1 0 16 0,1 7-672 0,1 2-128 0,-1 1-32 0,1 0 0 16,1 8-2048-16,-1-1-432 0,1 5-80 0,0 1 0 16,0 5-704-16,1-1-144 15,1 4-32-15,0 3 0 0,3-1 96 0,-2-1 16 16,2-1 0-16,1 0 0 0,1-2-192 0,0-1-16 0,1-3-16 16,0-2 0-16,3-1-160 0,-1-5 0 0,0-4 0 0,2-4 0 15,-1-2-208-15,1-4-32 0,-10-6 0 0,0 0 0 31,26 0-640-31,-26 0-128 0</inkml:trace>
  <inkml:trace contextRef="#ctx0" brushRef="#br0" timeOffset="139397.01">27811 7810 6447 0,'0'0'576'0,"-3"-2"-576"0,3 2 0 0,0 0 0 0,0 0 1776 0,0 0 240 16,0 0 48-16,-8-10 16 0,4 10 1824 0,4 0 384 15,0 0 64-15,0 0 0 0,0 0-1104 0,0 0-240 16,0 0-32-16,25 12-16 0,-25-12-1808 0,0 0-384 16,0 0-64-16,41 10 0 0,-41-10-224 0,0 0-32 15,46-2-16-15,-46 2 0 0,0 0-192 0,55-10-48 16,-55 10 0-16,0 0 0 0,44-10-192 0,-44 10 0 16,0 0 0-16,48-13 0 0,-48 13-272 0,0 0-48 15,0 0-16-15,0 0 0 16,44-9-736-16,-44 9-144 0</inkml:trace>
  <inkml:trace contextRef="#ctx0" brushRef="#br0" timeOffset="139608.79">27939 7658 4607 0,'-7'-2'400'0,"4"-1"-400"0,3 3 0 0,-4-1 0 0,4 1 2960 0,-2 1 512 15,2-1 112-15,-2 6 0 16,0 0 464-16,-1 3 96 0,0 4 16 0,-1 3 0 15,1 0-1792-15,1 3-336 0,0 2-80 0,0 3-16 16,1 1-1200-16,1-3-240 0,3 3-48 0,-1-3-16 16,2-4-304-16,2 2-128 0,0-4 0 0,2 0 128 0,0-1-128 0,1-1-192 15,-1-3 32-15,-8-11-11984 16,23 14-2384-16</inkml:trace>
  <inkml:trace contextRef="#ctx0" brushRef="#br0" timeOffset="140021.78">28186 7353 24879 0,'-3'8'1088'0,"2"-2"256"0,2 1-1088 0,-1-1-256 0,2-1 0 0,-2 0 0 0,1 1 2416 0,0 4 416 15,2 8 96-15,0 6 16 0,2 4-912 0,0 6-176 16,1 2-48-16,1-2 0 0,-1 1-1104 0,0-4-240 15,0-2-32-15,-1 2-16 0,0 0-272 0,-2-1-144 16,0 3 160-16,-2-1-160 0,1-3 0 0,-2-4 0 16,-2-3 0-16,1-2 0 0,-1-4 0 0,-1-1 0 15,1-4 0-15,-1-3 0 0,1-1-352 0,2-7-16 16,-1 2 0-16,1-2 0 16,0 0-304-16,0 0-64 0,0 0-16 0,19-56 0 15,-19 56-208-15,18-40-64 0,-18 40 0 0,20-45 0 0,-20 45 592 0,14-38 112 16,-14 38 32-16,0 0 0 0,20-42 416 0,-20 42 96 0,0 0 16 0,0 0 0 0,0 0 656 15,0 0 144-15,0 0 32 16,0 0 0-16,0 0-416 0,0 0-80 0,0 0 0 16,34 11-16-16,-32 4-176 0,0 1-16 0,2-1-16 0,-1 2 0 15,-1 0-176-15,1 0-48 0,-2 2 0 0,1 0 0 16,0-3-128-16,-1 0 128 0,1 0-128 0,1-4 128 16,-1 1-128-16,2-5 128 0,1 0-128 0,-5-8 128 15,0 0-384-15,0 0-64 0,0 0-32 0,0 0-18752 16</inkml:trace>
  <inkml:trace contextRef="#ctx0" brushRef="#br0" timeOffset="140610.94">28604 7905 14735 0,'0'0'1312'0,"0"0"-1056"0,0 0-256 0,0 0 0 15,0 0 2624-15,0 0 480 0,0 0 96 0,0 0 0 16,0 0 192-16,0 0 48 0,0 0 0 0,46-18 0 16,-46 18-2048-16,0 0-416 0,0 0-80 0,44 2 0 15,-44-2-320-15,0 0-64 0,42 6-16 0,-42-6 0 16,0 0-208-16,42 4-32 0,-42-4-16 0,0 0 0 15,0 0-240-15,45-6 128 0,-45 6-128 0,0 0 0 16,0 0 0-16,0 0 0 0,0 0-128 0,27-38 128 16,-27 38-480-1,0 0 16-15,-5-31 0 0,5 31 0 0,-9-20 80 0,2 8 0 0,0 2 16 0,-2 0 0 0,0 1 192 0,-2 3 48 16,0 0 0-16,-1 2 0 0,0 2 128 0,0 0 128 0,1 4-128 0,-1 0 176 16,0 4 96-16,1 0 32 15,1 1 0-15,2 3 0 0,-1 2-96 16,2-1-16-16,-1 4 0 0,3-3 0 0,2 2 96 15,0 1 16-15,2 1 0 0,1-1 0 0,1 1-16 0,2 0 0 16,0-3 0-16,4 0 0 0,0 2-144 0,3-6-16 16,2 1-128-16,2 0 192 0,-14-10-192 0,33 15 176 15,-33-15-176-15,34 10 160 0,-34-10-160 0,0 0-224 16,47 9 48-16,-47-9-13312 16,0 0-2656-16</inkml:trace>
  <inkml:trace contextRef="#ctx0" brushRef="#br0" timeOffset="141630.87">24505 8939 14735 0,'1'4'1312'0,"-1"-2"-1056"0,1 1-256 0,-1 1 0 16,1-3 2240-16,-1 1 400 0,2 2 80 0,0 7 16 15,1 3 592-15,-2 4 112 0,1 1 16 0,1 3 16 16,-2-2-1808-16,0 1-352 0,1 1-80 0,-2-2-16 16,0-2-656-16,-2-1-144 0,1-1-32 0,1-2 0 15,-1-2-176-15,1-1-32 0,0-4-16 0,-1-1 0 16,2-2-160-16,0-2 0 0,-1-2 0 0,0 0 0 16,0 0-896-16,0 0-64 0,0 0-16 0,16-50-17280 15</inkml:trace>
  <inkml:trace contextRef="#ctx0" brushRef="#br0" timeOffset="141794.34">24474 8744 5519 0,'-3'5'496'0,"3"-4"-496"16,0 1 0-16,0-2 0 0,2 0 2176 0,-2 0 320 31,1 2 80-31,0 0 16 0,3 2-576 0,-1-2-112 16,-3-2-32-16,0 0 0 0,0 0-1232 0,0 0-256 15,43-2-64-15,-43 2-10240 0</inkml:trace>
  <inkml:trace contextRef="#ctx0" brushRef="#br0" timeOffset="142313.91">24839 8791 911 0,'-10'-3'0'0,"2"2"0"0,5 1 0 0,0-2 0 16,1 2 2688-16,2 0 448 0,-4 0 80 0,1 0 32 15,-1-3 0-15,0 2 0 0,-1 1 0 0,2 0 0 16,2 1-368-16,1-1-64 0,0 0 0 0,0 0-16 16,0 0-896-16,20 9-176 0,-20-9-48 0,0 0 0 15,0 0-960-15,35 8-192 0,-35-8-32 0,0 0-16 16,0 0-336-16,38 7-144 0,-38-7 128 0,0 0-128 15,0 0 0-15,0 0-192 0,41-7 0 0,-41 7-12256 16,0 0-2464-16</inkml:trace>
  <inkml:trace contextRef="#ctx0" brushRef="#br0" timeOffset="142481.03">24899 8699 7359 0,'-5'6'656'0,"3"-3"-528"0,-1 1-128 0,2-2 0 0,1 2 3072 0,0-2 576 15,0 2 112-15,-1 0 16 0,1 4 304 0,-1 5 48 0,1 0 16 0,0 6 0 16,1-3-2288-16,0 0-448 16,0-1-80-16,2 1-32 0,0 0-928 0,1-4-192 15,1 1-48-15,1-2 0 0,1-2-128 0,0-3-176 16,-7-6 48-16,0 0-18000 16</inkml:trace>
  <inkml:trace contextRef="#ctx0" brushRef="#br0" timeOffset="142826.06">25098 8626 4607 0,'-3'4'400'0,"0"-1"-400"0,2-1 0 0,0 2 0 15,1-2 3520-15,0-1 608 0,0 2 128 0,-2 3 32 16,2 0 192-16,-1 4 64 0,0 4 0 0,0 1 0 16,-1 3-2560-16,0-2-512 0,2 0-112 0,-3 0-16 15,2 0-880-15,0 3-176 0,-1-3-32 0,0-1-16 16,0-2-240-16,1-3 128 0,-1 2-128 0,1-5 0 15,1-1 0-15,0-3 0 0,0-3 0 0,0 0 0 16,0 0-160-16,0 0-32 0,0 0 0 0,0 0 0 31,40-51-256-31,-40 51-64 0,0 0-16 0,31-43 0 0,-31 43-32 0,0 0 0 0,0 0 0 0,0 0 0 0,43-39 560 0,-43 39 0 16,0 0 0-16,0 0 0 16,0 0 128-16,22 10 128 0,-18-1 16 0,-2 1 16 15,1 2 128-15,-2 4 32 0,2 0 0 0,-2 3 0 16,1-3-288-16,-1 2-160 0,1 1 192 0,-1-3-192 0,-1 1 0 15,-1-2 0-15,-1-2 0 0,0-6 0 16,1-2-608-16,-2-1-224 16</inkml:trace>
  <inkml:trace contextRef="#ctx0" brushRef="#br0" timeOffset="143487.2">22744 7093 6447 0,'-10'0'576'0,"1"-3"-576"16,2 6 0-16,2-3 0 0,2 2 1600 0,1-2 224 0,-2 4 32 0,-3 2 16 16,-3 2 752-16,-5 4 160 0,-1 4 32 0,-2 5 0 15,1-1-784-15,0 5-160 0,0-1-16 16,0 5-16-16,0-1-304 0,0 4-64 0,1 1-16 0,1-1 0 15,-1 2-496-15,1 7-80 0,2 9-32 0,-1 0 0 16,3 1-400-16,4-3-64 0,0-3-32 0,7-2 0 16,3 2-352-16,6-8 128 0,0-5-128 15,5 0 0-15,7 0 0 0,5 2 0 0,5-2-192 0,4-1 64 16,3-5-1504 0,3-4-288-16</inkml:trace>
  <inkml:trace contextRef="#ctx0" brushRef="#br0" timeOffset="143942.1">23686 7146 10127 0,'-1'4'448'0,"0"-4"96"0,1 2-544 0,0 0 0 0,0 0 0 0,1-1 0 15,0 4 1296-15,2-1 160 0,2 5 16 0,3 4 16 16,3 2 976-16,3 1 192 0,1 4 32 0,1 1 16 16,0-1-160-16,1 4-48 0,1-1 0 0,-1 0 0 15,0 4-960-15,0-2-208 0,1 4-48 0,-5 3 0 0,0-3-704 0,-2 5-160 0,-2 0-32 0,-4 5 0 32,-2-3-256-32,-2 1-128 0,-1 0 128 0,-3-3-128 15,-2 2 0-15,-3-4 0 0,1 2 0 0,-2-2 0 16,1-4 0-16,-1 1 0 0,0-4 0 0,1-3 0 15,1-6 0-15,1-2 0 0,3-3 0 0,-1-6 0 16,1-3-832-16,2-6-80 16,0-2-32-16,1 6-16016 0</inkml:trace>
  <inkml:trace contextRef="#ctx0" brushRef="#br0" timeOffset="144243.84">23875 7119 13823 0,'-7'-4'608'0,"3"0"128"0,0 2-592 0,3-2-144 0,0 4 0 0,1 0 0 15,-1-2 3040-15,1 1 576 0,-1-2 112 0,1 3 32 16,0 0-656-16,0 0-128 0,0 0-32 0,0 0 0 16,0 0-1744-16,0 0-368 0,0 0-64 0,51 0 0 15,-51 0-528-15,0 0-112 0,34 14 0 0,-34-14-128 16,0 0 0-16,31 15 0 0,-31-15 0 0,0 0-12112 16,0 0-2464-16</inkml:trace>
  <inkml:trace contextRef="#ctx0" brushRef="#br0" timeOffset="144429.91">23980 7004 6447 0,'-7'4'576'0,"2"-2"-576"15,4 2 0-15,-2-2 0 0,2 2 3232 0,-1-4 544 16,2 1 96-16,-2 4 32 0,-1 3 416 0,-1 3 96 16,-1 5 0-16,3 0 16 0,-1-4-2480 0,2 2-496 15,1-2-112-15,1 1 0 0,2-4-992 0,0-2-192 16,2-1-32-16,-5-6-128 0,0 0 0 0,13 12 0 15,-13-12 0-15,0 0-18464 0</inkml:trace>
  <inkml:trace contextRef="#ctx0" brushRef="#br0" timeOffset="144743.94">24103 6928 17679 0,'-1'7'384'0,"-1"-4"64"0,2 0 32 0,-1 3 32 0,1-5-512 0,0 2 0 0,1-1 0 0,-1 3 0 15,0 6 3728-15,2 2 640 0,-2 3 128 0,0 1 32 16,0 0-2512-16,0-1-496 0,0-2-112 0,0-2 0 16,0 1-992-16,1-5-192 0,-1 0-32 0,0-2-16 0,1-2-176 0,0-2 0 15,-1-2 0-15,0 0 0 16,0 0-160-16,0 0 160 0,0 0 0 0,0 0-144 16,0 0-288-1,29-37-48-15,-29 37-16 0,0 0 0 0,0 0-112 0,29-39-32 0,-29 39 0 0,0 0 0 0,0 0 640 0,0 0 0 0,0 0 0 0,41-35 0 16,-41 35 0-16,0 0 0 0,0 0 0 0,0 0 0 15,0 0 0-15,27 20 0 16,-23-14 128-16,-1 3-128 0,-2-2 192 0,0 2-32 16,-1 3-16-16,0-1 0 0,-1 1 16 0,-2 1 0 15,1-1 0-15,-2 1 0 0,-1-4-32 0,2 1 0 16,0-1 0-16,1-3 0 0,0-2-128 0,1 0-144 16,1-2 144-16</inkml:trace>
  <inkml:trace contextRef="#ctx0" brushRef="#br0" timeOffset="145460.66">26041 9097 7359 0,'0'-2'656'0,"0"1"-528"0,1 1-128 0,-2 0 0 16,2 1 2288-16,0-2 416 0,0 2 96 0,0 1 16 16,3 1 800-16,0 1 160 0,2-2 48 0,0 4 0 15,2-2-1440-15,-8-4-272 0,17 6-64 0,-8-2-16 16,-9-4-1104-16,21 6-224 0,-21-6-32 0,0 0-16 15,39 3-432-15,-39-3-96 0,0 0 0 0,46-3-128 16,-46 3 0-16,0 0 0 0,41-6 0 0,-41 6 0 0,0 0-192 0,0 0-80 16,0 0-32-16,0 0-17744 15</inkml:trace>
  <inkml:trace contextRef="#ctx0" brushRef="#br0" timeOffset="145676.57">26201 8942 16575 0,'-7'-3'736'0,"2"-1"160"0,1 2-720 0,2-2-176 16,1 4 0-16,-1 0 0 0,2 0 2784 0,-1 0 528 16,-1-2 96-16,-1 2 32 0,-1 0-416 0,2 2-80 15,-1 2 0-15,2 2-16 0,0 3-1840 0,0 1-384 16,1 2-64-16,0 2 0 0,0 2-256 0,0 2-32 16,1 2-16-16,-1 1 0 0,1 1-176 0,2 1-32 15,-2-1-128-15,0-2 192 0,3 1-192 0,0-1 0 16,-1 1 0-16,2-3 0 0,0-2-144 0,0 0-32 15,1 0 0-15,2-2 0 16,-1-2-1168-16,2-1-256 0</inkml:trace>
  <inkml:trace contextRef="#ctx0" brushRef="#br0" timeOffset="146002.29">26484 9126 7359 0,'0'0'656'0,"-2"0"-528"0,1 2-128 0,1-2 0 16,-1 0 3456-16,1 2 640 0,-2 0 144 0,0 1 32 0,-1 0-528 0,0 3-96 15,-2 4-32-15,0 3 0 0,1 3-1920 0,-1-4-384 16,1 4-80-16,2-1-16 16,-1 1-640-16,2-2-144 0,2 1-32 0,2-3 0 0,2-2-208 0,1 0-64 15,4-4 0-15,-10-6 0 0,0 0-128 0,28 4 0 16,-28-4 0-16,0 0 0 0,41-16-224 0,-41 16 32 16,0 0 0-16,41-31 0 15,-41 31-672-15,0 0-128 0,0 0-32 0,35-52 0 16,-35 52 32-16,0 0 0 0,0 0 0 15,7-51 0-15,-7 51 1184 0,-7-22 224 0,7 22 48 0,-12-21 16 0,12 21 448 16,-13-20 96-16,4 11 0 0,1 2 16 0,0 1-560 16,-1 1-112-16,0 4-32 0,0 1 0 0,0 0-144 0,-1 3-48 15,3 3 0-15,-2 1 0 0,3 0-16 0,1 2 0 16,3-1 0-16,0 0 0 0,2 0-128 0,2 2-256 16,0-4 64-16,1 4-12032 15,3 0-2432-15</inkml:trace>
  <inkml:trace contextRef="#ctx0" brushRef="#br0" timeOffset="146277.81">26639 9656 21183 0,'-1'-2'1888'0,"1"2"-1504"0,0 0-384 0,0 0 0 15,0 0 1600-15,0 0 240 0,0 0 48 0,22-51 16 16,-22 51-32-16,25-57 0 0,-25 57 0 0,38-79 0 0,-38 79-416 0,40-79-96 15,-40 79-16-15,37-69 0 16,-37 69-608-16,33-57-128 0,-33 57-32 0,32-45 0 16,-32 45-192-16,0 0-32 0,44-48-16 0,-44 48 0 0,0 0-176 0,35-37-32 15,-35 37-128-15,0 0 192 16,0 0-192-16,39-42 0 0,-39 42 0 0,0 0 0 0,0 0 0 0,0 0-320 16,0 0 64-16,26-47 0 15,-26 47-640-15,0 0-112 0,0 0-16 0,-10-22-16816 16</inkml:trace>
  <inkml:trace contextRef="#ctx0" brushRef="#br0" timeOffset="146496.97">26719 8935 26719 0,'5'7'1184'0,"-2"-2"240"0,1 1-1136 0,-2-1-288 0,-1 1 0 0,-1-2 0 15,0-2 2368-15,3 6 432 0,-1 8 80 0,3 8 0 16,0 2-1216-16,0 3-256 0,0-2-64 0,0-4 0 16,-1 2-880-16,1-4-176 0,-2-3-32 0,2-4-16 15,0 0-240-15,0-3 0 0,0-6 128 0,-5-5-128 32,0 0-304-32,0 0-96 0,0 0-32 0,0 0-18240 0</inkml:trace>
  <inkml:trace contextRef="#ctx0" brushRef="#br0" timeOffset="184931.33">2500 9853 15663 0,'-1'-2'1392'0,"1"0"-1120"0,0 2-272 0,0 0 0 0,-1 0 1472 0,2-2 224 15,0-1 48-15,1 2 16 0,0-3 544 0,0-1 128 16,1 4 0-16,-1-1 16 0,1-2-592 0,-1 4-128 16,1 0-32-16,-2 1 0 0,2 4-576 0,-3-1-112 15,0 3-32-15,-3 2 0 0,2 1-448 0,-2 5-80 16,2-2-32-16,-1 3 0 0,-1 3-32 0,-1 0-16 0,1 3 0 0,-1 0 0 15,-1 0-176-15,-1 6-16 16,0 1-16-16,-2 2 0 0,0 1-160 16,-1 3 0-16,2-4 0 0,-1-3 128 0,1 1-128 15,-1-1 0-15,1 4 0 0,-3-3 0 0,1 2 0 16,1-5 0-16,0-4 0 0,1 3 0 0,-1-2 0 0,2-1 0 0,1-1 0 0,2-5 0 16,0-3 0-16,2-3 0 0,0-4 0 15,1 0 128-15,0-2-128 0,1-2 192 16,0-1-192-16,2-1 192 0,0-1-48 0,1 1 0 0,1-2 0 0,1 1 0 15,-6 1 64-15,0 0 16 16,0 0 0-16,0 0 0 0,51-19 48 0,-51 19 16 0,0 0 0 16,0 0 0-16,67-19-112 0,-67 19-32 0,0 0 0 0,66-9 0 0,-66 9-144 15,44-4 128-15,-44 4-128 0,43-3 128 16,-43 3-128-16,36 3 0 0,-36-3 0 0,44 4 128 16,-44-4-128-16,39 6 0 0,-39-6 0 0,32 1 0 15,-32-1 0-15,0 0 0 0,48-1 0 0,-48 1 0 16,0 0-272-16,0 0 16 0,0 0 0 0,0 0 0 15,0 0-1232 1,0 0-240-16</inkml:trace>
  <inkml:trace contextRef="#ctx0" brushRef="#br0" timeOffset="185181.92">2529 9843 13823 0,'-5'1'1216'0,"2"-1"-960"16,2-1-256-16,1 1 0 0,0 0 2688 0,0 0 512 15,1 1 80-15,2-1 32 0,2 0 544 0,-5 0 112 16,0 0 32-16,0 0 0 0,0 0-2576 0,53-7-512 16,-53 7-96-16,0 0-32 0,47-16-464 0,-47 16-112 15,0 0-16-15,52-25 0 0,-52 25-192 0,0 0 0 16,51-20 0-16,-51 20 0 0,0 0 0 0,0 0 0 0,49-6 0 15,-40 10 0-15,-2 2 0 0,-2 0 0 0,0 2 0 0,-3 3-19424 16</inkml:trace>
  <inkml:trace contextRef="#ctx0" brushRef="#br0" timeOffset="185402.87">2417 10115 10127 0,'-3'3'896'0,"2"-3"-704"0,2-3-192 0,0 3 0 0,1 0 2000 0,1 0 368 16,1-2 80-16,2 0 16 15,-6 2 1808-15,0 0 352 0,52-6 80 0,-52 6 16 16,48-2-2768-16,-48 2-544 0,49-4-128 0,-49 4 0 0,45-4-1008 0,-45 4-272 0,43-6 0 0,-43 6 128 16,42-2-128-16,-42 2 0 15,41-3 0-15,-41 3-18112 16</inkml:trace>
  <inkml:trace contextRef="#ctx0" brushRef="#br0" timeOffset="185984.58">3278 9682 19343 0,'-16'13'1728'0,"5"-7"-1392"0,1 0-336 0,1-2 0 16,4-4 1216-16,2 2 192 0,-2-2 16 0,-5 4 16 15,-6 0 1488-15,-4 1 288 0,-2 0 64 0,2-3 16 16,1 1-1616-16,3-3-320 0,1 0-64 0,2 0-16 16,1-3-656-16,-1 1-144 0,2 0-32 0,2-1 0 0,1 0-64 0,-1-1 0 15,3 2-16-15,0 0 0 16,1 0-96-16,1 2-16 0,2 0 0 0,-1 0 0 0,1 0-64 0,0 0 0 15,1 0-16-15,1 4 0 16,1-2-16-16,1 2 0 0,1 2 0 0,1 1 0 16,1 2-160-16,1 0 0 0,0 5 0 0,2-2 128 15,0 4-128-15,2 3 0 0,0 3 0 0,0 0 0 16,-1 3 0-16,-2 3 0 0,1-2 0 0,-3 3 0 16,1 2 0-16,-3 1 0 0,2 5 0 0,-1 1 0 15,0 1 0-15,-3 1 0 0,0 2 0 0,1 5 0 16,-2-3 0-16,-2 2 0 0,1 1 0 0,-1-9 0 0,-1-1 0 0,1 1 0 15,-2 1 0-15,-1-1 0 0,0-3-128 0,-1-2 128 16,0-3 0-16,-1-3 0 0,0-1 0 0,0-4 0 0,-1-3-144 0,0-3 144 16,0-1 0-16,2-4 0 0,0 0 0 0,2-4 0 15,0-1 0 1,1-2 0-16,1 1 0 0,1-5 0 0,2 0 0 0,1-2 0 16,1 2 0-16,1-4 0 0,-4 4 0 0,0 0 0 15,0 0 0-15,0 0 0 0,0 0 0 0,59-35 0 16,-59 35 0-16,0 0 0 0,51-22 0 0,-51 22 0 0,0 0 0 0,57-21 0 0,-57 21 0 0,0 0 0 31,59-10 0-31,-59 10 0 0,0 0 0 0,52-6 0 0,-52 6 0 0,0 0 0 16,40-1 0-16,-40 1 0 0,0 0 0 0,0 0-160 31,0 0-928-31,47-9-176 0</inkml:trace>
  <inkml:trace contextRef="#ctx0" brushRef="#br0" timeOffset="186682.14">3591 10538 6447 0,'-4'1'576'0,"1"-1"-576"16,0 0 0-16,1 0 0 0,-1 0 1744 0,-2 0 240 15,-5 0 64-15,-5 0 0 0,-1 3 1360 0,-1-3 288 16,3 2 48-16,2 2 16 0,3-3-752 0,2 2-160 15,1 0-32-15,2 2 0 0,2-1-1408 0,0-1-304 0,1 1-48 16,1 1-16-16,1-1-480 0,2 0-112 0,1 1 0 0,-1-1-16 0,2-2-128 0,1-1-32 0,2 2 0 16,2-3 0-1,-10 0-96-15,0 0-32 0,37-3 0 0,-37 3 0 16,0 0-144-16,58-13 0 0,-58 13 0 16,0 0 128-16,62-23-128 0,-62 23 0 0,46-22 0 15,-46 22 0-15,43-22 0 0,-43 22 0 0,0 0 0 0,59-41 0 16,-59 41-384-16,0 0 64 0,38-37 0 0,-38 37 0 15,0 0-368 1,0 0-64-16,0 0-16 0,0 0 0 0,19-51 224 16,-21 43 32-16,-3 3 16 0,0-4 0 0,-3 3 496 0,0 0 0 0,-4-2 0 0,-2 0 0 15,-2 1 176-15,-2-3 16 0,0 1 16 0,-3-3 0 0,0 1 80 0,-2 0 16 0,0-1 0 0,1 1 0 16,-1-2-128-16,1 1-32 0,0 0 0 0,0-1 0 31,2 3 16-31,0 2 0 0,1 0 0 0,2 0 0 0,2 0 16 0,2 2 0 16,2 0 0-16,-1-3 0 0,1 2 32 15,1-3 16-15,2-1 0 0,2-2 0 0,2 3-32 16,1 1 0-16,3 9 0 0,0 0 0 0,9-51-16 16,-9 51-16-16,0 0 0 0,31-61 0 0,-31 61-32 0,0 0-128 15,48-59 192-15,-48 59-64 0,40-35-128 0,-40 35 128 16,0 0-128-16,59-32 128 0,-59 32-128 0,41-9 0 16,-41 9 0-16,38-1 0 0,-38 1 0 0,35 6 0 15,-18-1 0-15,-2 4 0 0,0 1 0 0,-1 2 0 16,-2 3 0-16,-1-1 0 0,-1 1 0 0,-3-2-176 15,2 0 48-15,-2-4 0 16,0 1-688-16,-2-1-128 0,-2 0-16 0,2-2-17840 0</inkml:trace>
  <inkml:trace contextRef="#ctx0" brushRef="#br0" timeOffset="187301.87">4055 10606 1839 0,'-3'0'160'0,"1"0"-160"0,-1-1 0 0,2 1 0 0,0 0 2624 0,1 0 480 16,-1 0 96-16,-1-3 32 0,0 2 528 0,-1 1 96 15,0 0 32-15,1 1 0 0,0 2-784 0,1 1-160 16,-1-2-16-16,2 4-16 0,2 2-1648 0,-1 0-336 16,0 2-64-16,0-1-16 0,2 1-464 0,-3 2-112 15,1-2-16-15,0-3 0 0,-1 2-128 0,0 0-128 16,0 1 192-16,0-4-192 0,0 0 0 0,0-2 0 15,0-2 0-15,0-1 0 0,0 2 0 0,0-3 0 0,0-3 0 16,2 2 0-16,0-1 0 0,1-1 0 0,-3 3 0 0,0 0 0 16,0 0 128-16,0 0-128 15,0 0 144-15,0 0-144 0,40-29 224 0,-40 29-48 0,0 0-16 0,0 0 0 16,0 0-16-16,40-5 0 0,-40 5 0 0,18 5 0 16,-9-4-144-16,0 4 0 0,-1 0 144 0,0 1-144 15,-1 0 0-15,1 0 0 16,-2 0 0-16,-1 3 0 0,0-1 0 0,-2 0 0 15,0 2 0-15,-2-1 0 0,0 3 0 0,1-2 0 0,-2 2 0 16,0-2 0-16,-2 3 0 0,-1-4 0 0,0 1 0 16,-2-1 0-16,0 1 0 0,-1-3-160 0,-1 2 160 0,-2-3-160 15,0 3-48-15,-2-5-16 0,-1 2 0 0,1-3 0 0,1 0-32 0,-1 1-16 0,-2-2 0 16,0-1 0-16,2-1 48 0,0-1 16 0,2 1 0 16,0-2 0-1,3-2 80-15,1 1 128 0,1 0-208 0,1-3 80 16,0-1-128-16,3 7-32 0,0 0 0 0,0 0 0 15,-5-40-1536-15,5 40-304 16</inkml:trace>
  <inkml:trace contextRef="#ctx0" brushRef="#br0" timeOffset="187520.24">4044 10589 18431 0,'-2'0'1632'16,"2"0"-1312"-16,0-3-320 0,0 3 0 0,0 0 3024 0,2-2 544 16,-2 1 96-16,0 1 32 0,0 0-992 0,0 0-192 0,0 0-32 0,0 0-16 15,0 0-1600-15,33-41-320 0,-33 41-64 0,0 0-16 16,0 0-240-16,0 0-48 0,42-26-16 0,-42 26 0 16,0 0-160-16,0 0 0 0,36-3 0 0,-28 6 0 31,4 1-416-31,-1 2-64 0</inkml:trace>
  <inkml:trace contextRef="#ctx0" brushRef="#br0" timeOffset="188504.79">4327 9736 18431 0,'-2'1'1632'0,"1"-1"-1312"0,0 0-320 0,0 2 0 16,1-4 2528-16,-1 4 432 0,-1-2 96 0,0 3 16 15,-1-2-64-15,2 1-16 0,2 1 0 0,2-2 0 16,1 2-1856-16,2-3-368 0,-6 0-80 0,0 0-16 15,28 2-96-15,-28-2 0 0,0 0-16 16,41 0 0-16,-41 0-224 0,0 0-32 0,46 0-16 0,-46 0 0 16,0 0-288-16,47-2 128 0,-47 2-128 0,0 0 0 15,38 0 0-15,-38 0 0 0,20 6 0 0,-12-2 0 16,1 2 0-16,0 0 0 0,-3 0 0 0,-1 1 0 16,-1 2 0-16,-1 0 0 0,0 1 0 0,-2-3 0 15,1 4 0-15,-2-1 0 0,2-2 0 0,-2 3 0 0,1-1 0 16,-1 3 0-16,0 2 0 0,0 1 0 15,0 3 0-15,0-1 0 0,0 4 0 0,0 1 0 16,0-6 0-16,1 7 0 0,-1 5 0 0,3 6 0 16,-2 2 0-16,0-1 0 0,0 1 0 0,1 1 0 0,-1-1 0 0,0-2 0 15,2-2 0-15,-1-2 0 0,-1-2 0 0,1-5 0 16,-1-1 0-16,0-1 0 0,0-4 0 0,0-1 0 16,2 1 0-16,-2-4 0 0,0 1 0 0,1-2 0 15,0 0 0-15,-1-1 0 0,1 0 0 0,-1-1 0 16,0 2 0-16,0-1 0 0,1 0 0 0,-2 1 0 15,0-1 0-15,0-2 0 0,0 2 0 0,-2-2 0 16,1 0 0-16,1 0 0 0,-1-1 0 0,0 1 0 16,-1 0 0-16,1 1 0 0,-1-1 0 0,-1 0 0 15,1-2 0-15,-1 5 0 0,1-4 0 0,-1-2 0 16,1 0 0-16,1 2 0 0,-2-3 0 0,2-2 0 0,0 2 0 0,1-4 0 16,-2 2 0-16,2-2 0 0,0-2 0 0,0 2 0 15,0-2 0-15,0 2 0 0,0-2 0 16,0-2 0-16,-1 2 0 0,1-2 0 0,0 2 0 0,0 0 0 15,0-2 0-15,-1 2 0 0,2-3 0 0,-1 2 0 16,0 1 144-16,0-2-16 0,-1 2-128 0,1-3 192 16,0 2-16-16,0 1-16 0,0-2 0 0,0-1 0 15,0 2-160-15,0 1 192 0,-1 0-192 16,1-3 192-16,-2 1-192 0,2 1 0 0,-1 1 0 0,0-4 128 16,1 4-128-16,-3-3 0 0,2 1 0 15,-1 1 0-15,-1-2 0 0,1 1 0 0,-2 1 0 0,-1 1 0 16,0-3 0-16,-1 1 0 0,-1 0 0 0,-1 2 0 15,0-2 128-15,-2 2-128 0,-1 0 128 0,-1 0-128 16,1 0 144-16,0 2-144 0,0 2 160 0,1-1-160 0,1 0 144 16,2 1-144-16,1 1 128 0,1-1-128 0,1 2 0 15,2-2 0-15,-1 2 128 0,3-4-128 0,0 2 0 0,0-2 0 16,0 0 0-16,3 0 0 16,-2-2-416-16,1 0-64 0,1 0-16 0,1-4-13456 15,-4 4-2688-15</inkml:trace>
  <inkml:trace contextRef="#ctx0" brushRef="#br0" timeOffset="189412.42">5149 10322 4607 0,'-9'6'400'0,"3"-4"-400"0,2 1 0 0,2-3 0 0,0 0 2640 0,0 0 448 16,-1 0 96-16,-1 0 16 0,0-3 720 0,-1 0 160 15,3 0 16-15,0 1 16 0,5 0-1424 0,-3 2-272 16,0 0-64-16,0 0-16 0,0 0-1312 0,56-12-256 16,-56 12-48-16,0 0-16 0,59-10-224 0,-59 10-48 15,0 0-16-15,62-10 0 0,-62 10-192 0,0 0-32 16,48-6-16-16,-48 6 0 0,0 0-176 0,0 0 0 16,48-9 144-16,-48 9-144 0,0 0 0 0,0 0 0 15,0 0 0-15,0 0 0 0,0 0 0 0,0 0 0 0,42-3 0 16,-42 3-128-1,0 1-736-15,-2 1-144 0</inkml:trace>
  <inkml:trace contextRef="#ctx0" brushRef="#br0" timeOffset="189624.03">5172 10424 18431 0,'-6'7'816'0,"3"-4"160"0,1 1-784 0,1-2-192 0,1-2 0 0,0 2 0 15,1 0 2944-15,1 1 560 0,0 3 96 0,3-3 32 16,0 4-1072-16,2-1-192 0,2 0-64 0,1 0 0 0,1-2-1472 0,0-2-320 16,-11-2-48-16,0 0-16 0,42 0-272 15,-42 0-176-15,0 0 192 0,47-11-192 0,-47 11 128 0,0 0-128 16,0 0 0-16,53-20 0 0,-53 20 0 0,0 0 0 16,0 0 0-16,0 0 0 0,50-6-208 0,-44 9-48 0</inkml:trace>
  <inkml:trace contextRef="#ctx0" brushRef="#br0" timeOffset="190639.44">6499 9717 15663 0,'3'-2'1392'0,"-2"2"-1120"0,-1 0-272 0,0 0 0 16,0 0 2160-16,-1 2 368 0,1-2 80 0,-1 0 16 15,-1 2 800-15,-1 2 160 0,-2-1 48 0,-3 0 0 16,-2 0-2112-16,-2 1-432 0,-2-1-64 0,-3 0-32 16,-1-3-480-16,-4 3-80 0,-2-3-32 0,-2 3 0 0,-3-2-16 0,0-1 0 15,-2 3 0-15,0-3 0 16,0 0-80-16,1 0-32 0,-2 2 0 0,1-2 0 16,0 4-128-16,2-2-16 0,0 3-128 0,3 0 192 0,1 1-192 0,3 1 128 15,1-3-128-15,4 1 0 0,2 2 128 16,1-4-128-16,6 1 0 0,-1-1 144 15,3 0-144-15,1 0 160 0,3-2-160 0,-1 0 160 16,2 0-160-16,1 2 160 0,0-2-160 0,2 2 160 16,2 0-160-16,3 2 0 0,0-4 0 0,1 4 0 15,6 0 0-15,6 4 0 0,3-3 0 0,3 3 0 0,3 1-128 16,0-3 128-16,2 4 0 0,-1-3 0 0,-2 0 0 16,-2 0 0-16,-2 2 0 0,-5-2 0 0,-1 2 0 15,-3 3 0-15,-2-1 0 0,-3 4 0 16,0-1 0-16,-3 1 0 0,-2 0 0 0,-2 3 0 0,-3-2-128 15,-1 1 128-15,-3 3 0 0,-2-1 0 0,-2 1 0 0,-3 2 0 0,-2 3 0 16,-5-2 0 0,0 5 0-16,-5-1 0 0,-2 4 0 0,-3 3 0 0,2-5-176 0,-2 1 176 15,-1-1-128-15,0 3 128 0,0 1-144 0,1-3 144 16,3-2-160-16,2-3 160 0,-1-2 0 0,4 0 0 0,3-2-128 0,3-1 128 16,2-2 0-16,5-3 0 15,2-3 0-15,2 0 0 0,5-5 0 0,0 2 0 0,3-4 0 0,4 1 0 0,0-1 0 16,4-3 0-16,-1 1 0 0,3 1 0 15,2 0 0-15,3 0 0 16,4 1 0-16,-1 2 0 0,4 0 0 0,1-2 0 16,-2 1 0-16,1-1 0 0,1 0 0 0,1-2 0 15,-29-4 0-15,58 6 0 0,-58-6 0 0,53 0 0 0,-53 0 0 16,49-3 0-16,-49 3 0 0,46-3 0 0,-46 3 0 0,40 0 0 16,-40 0 0-16,0 0 0 0,38 0 0 0,-31 3-144 15,1 0-640-15,-3-2-128 0,0 4-32 0,-4-1-18464 0</inkml:trace>
  <inkml:trace contextRef="#ctx0" brushRef="#br0" timeOffset="190965.27">5846 11186 17503 0,'-1'8'768'0,"0"-5"176"0,1 0-752 0,0 0-192 16,0 0 0-16,0-1 0 0,0 5 2224 0,0 2 400 0,-1 5 96 0,1 7 16 15,0 1 16-15,0 1 0 0,1-1 0 0,0-2 0 0,0-2-1424 0,2-3-288 16,-2 1-48-16,2-4-16 0,0-2-592 0,0-3-128 15,-1-4-32 1,1 0 0-16,-1-2-224 0,1-2 0 0,-1 1 0 0,-1-5 0 16,-1 5-208-16,0 0-96 0,0 0-16 0,0 0-17840 15</inkml:trace>
  <inkml:trace contextRef="#ctx0" brushRef="#br0" timeOffset="191132.75">5823 11149 22111 0,'-4'2'976'0,"3"-2"208"0,0-2-944 0,0 2-240 0,1 0 0 0,1 0 0 16,0 0 2304-16,0 0 432 0,0 0 80 0,2 2 0 15,2-2-688-15,0 0-144 0,0-2-16 0,1 2-16 0,-6 0-1440 0,0 0-272 16,0 0-64-16,0 0-16 0,0 0-160 0,49-26 0 16,-49 26 0-16,0 0-11904 15,0 0-2240-15</inkml:trace>
  <inkml:trace contextRef="#ctx0" brushRef="#br0" timeOffset="191326.06">6062 11130 16575 0,'-4'7'1472'0,"1"-4"-1168"0,2 2-304 0,0-5 0 0,1 2 3200 0,0 0 592 16,1 0 112-16,-1 0 32 0,1 3-976 0,2 0-192 15,-1 1-32-15,2-1-16 0,1 1-1872 0,0-2-368 16,0-2-80-16,1 2-16 0,3-4-384 0,-2 1 0 15,-7-1 0-15,0 0 0 0,27 3 0 0,-27-3 0 16,0 0 0-16,29 2 0 16,-22-1-448-16,-1 2-80 0,1-1-16 0,-2-1-17504 0</inkml:trace>
  <inkml:trace contextRef="#ctx0" brushRef="#br0" timeOffset="191501.23">6060 11294 14735 0,'-1'6'640'0,"0"-2"160"16,1-3-640-16,0 1-160 0,0-2 0 0,0 3 0 16,1-3 2112-16,2 0 400 0,0 1 80 0,-3-1 16 15,0 0-176-15,0 0-48 0,0 0 0 0,0 0 0 16,46-16-1456-16,-46 16-288 0,0 0-64 0,0 0-16 16,46-26-720-16,-46 26-144 0</inkml:trace>
  <inkml:trace contextRef="#ctx0" brushRef="#br0" timeOffset="191670.8">6314 11140 21183 0,'-3'9'1888'0,"2"-3"-1504"16,0-2-384-16,0 0 0 0,1 1 2368 0,-2 1 416 16,1 6 80-16,-3 5 16 0,2 8-480 0,-2 1-96 15,2 1 0-15,1-3-16 0,1-3-1520 0,1-3-320 0,0 0-48 0,2-3-16 16,0-6-384-16,1 0 0 15,1-5 0-15,1-2-12112 0,0-2-2512 0</inkml:trace>
  <inkml:trace contextRef="#ctx0" brushRef="#br0" timeOffset="192526.18">6105 9180 17503 0,'0'3'1552'0,"-1"-1"-1232"0,1 0-320 0,0 0 0 31,0-2 2112-31,-2 2 384 0,2 2 64 0,-1 4 0 0,0 0 208 0,1 1 48 0,-1 1 0 0,-2-3 0 16,4-2-1504-16,-1 1-288 15,0-2-64-15,0-1-16 0,0-2-688 16,0 1-256-16,0-1 176 0,0 2-176 0,-1-1 0 0,0-2 0 16,1 2 0-16,-1 0 0 0,1-2 0 0,0 3 0 15,2-3 0-15,-1 0 0 0,-1 0 0 0,0 0 0 16,0 0 0-16,0 0 0 0,0 0 0 0,0 0 0 16,0 0-128-16,50-13 128 0,-50 13 0 0,0 0 0 15,0 0 0-15,43 0 0 0,-43 0 0 0,0 0 0 0,32 6 0 0,-32-6 0 0,20 8 0 16,-11-2 0-16,-2 3 0 0,-2 1 0 0,0-2 0 15,-2 2 0 1,-1 0 0-16,-2 0 0 0,0 2 0 0,-1-3 0 16,-2 2 0-16,0 0 0 0,-2-1 0 0,0-3 0 15,0 5 0-15,-3-5 0 0,0 2 0 0,-1-2 0 16,-2 2 144-16,1-3-144 0,-1 0 224 0,1 0-32 0,1-2-16 16,-1 0 0-16,-1 1-176 0,1-4 0 0,2 1 0 0,0-2 0 15,2 0 0-15,1-3 0 0,2 0 0 0,1-3 0 16,1-3 0-16,1 2 0 0,0 7-192 0,0 0-18064 15</inkml:trace>
  <inkml:trace contextRef="#ctx0" brushRef="#br0" timeOffset="192731.84">6179 9203 28559 0,'-1'6'1264'0,"0"-1"272"0,1-4-1232 0,-2 1-304 0,2 1 0 0,2-3 0 16,-1 1 2176-16,0 2 368 15,3 0 80-15,1 0 0 0,-5-3-1536 0,0 0-304 16,0 0-64-16,0 0-16 0,52-10-544 0,-52 10-160 16,0 0 0-16,45-31 0 0,-45 31 0 0,0 0-160 15,49-35 16-15,-49 35-17792 0</inkml:trace>
  <inkml:trace contextRef="#ctx0" brushRef="#br0" timeOffset="193584.3">6894 10194 10127 0,'1'-10'896'0,"0"4"-704"0,0 3-192 0,-1 0 0 15,-1-1 1408-15,2 2 240 0,1-7 48 0,-1 2 16 0,-1 7 816 0,0 0 160 0,2-37 48 0,-2 31 0 16,0 2 128-16,0 1 16 0,0 3 16 15,-1 3 0 1,1 1-1232-16,-1 0-256 0,2 3-64 0,-2 0 0 16,1 2-736-16,1 1-160 0,0 2-16 0,2 2-16 15,1 2-128-15,-2 5-32 0,2-2 0 0,-2 4 0 16,1-1-96-16,0 3-32 0,0 1 0 0,-1 2 0 16,1 3-128-16,-2 0 128 0,0 1-128 0,1-3 128 15,-1 1-128-15,-1-1 0 0,1-1 0 0,-1-4 128 16,0-2-128-16,0-1 0 0,-1-2 0 15,1-3 0-15,-1-3 0 0,-1 2 0 0,1-5 0 0,0 2 0 16,0 1 0-16,1-3 0 0,0-4 0 0,0 1 0 0,0 0 0 0,0-1 0 16,2-1 0-16,1-2 0 0,0 1 0 0,1-1 0 15,2 0 0-15,0 0 0 0,3-2 0 16,0 1 0-16,-9-2 0 0,0 0 0 0,0 0 0 0,52 4 0 16,-52-4 0-16,0 0 0 0,56-6 0 0,-56 6 0 15,0 0 0-15,70-14 0 0,-70 14 0 0,0 0 0 16,68-16 0-16,-68 16 0 0,0 0 0 0,64-8 0 15,-64 8 0-15,0 0 0 0,58-4 0 0,-58 4 0 16,0 0-144-16,0 0 144 0,50-4-144 0,-50 4 144 0,0 0-208 0,0 0-12912 31,0 0-2560-31</inkml:trace>
  <inkml:trace contextRef="#ctx0" brushRef="#br0" timeOffset="193886.93">6890 10135 8287 0,'0'-1'736'0,"0"-2"-592"16,1 1-144-16,1 1 0 0,0-2 2768 0,0 2 528 15,-2 1 96-15,0 0 32 16,0 0 944-16,0 0 192 0,65-37 48 0,-65 37 0 15,0 0-2592-15,63-13-512 0,-63 13-96 0,0 0-32 16,58-6-800-16,-58 6-144 0,0 0-48 0,52-10 0 0,-52 10-240 16,0 0-144-16,0 0 160 0,58-18-160 0,-58 18 0 15,0 0 0-15,0 0 0 0,0 0 0 0,0 0 0 0,0 0 0 16,48-23 0-16,-45 23 0 0,-2 0-192 0,0 3-48 16,-2 1 0-16,0-2-18960 0</inkml:trace>
  <inkml:trace contextRef="#ctx0" brushRef="#br0" timeOffset="194086.16">6912 10393 11055 0,'-2'3'480'0,"1"-2"112"0,1-1-464 0,0 0-128 0,1 0 0 0,0 0 0 15,2 0 2224-15,-1-1 416 0,-2 1 96 0,0 0 16 16,0 0 752-16,48-17 144 0,-48 17 48 0,0 0 0 15,56-20-1712-15,-56 20-352 0,0 0-64 0,62-25-16 16,-62 25-1024-16,0 0-208 0,63-23-32 0,-63 23-16 16,0 0-272-16,60-13 0 0,-60 13 0 0,42-2-18160 15</inkml:trace>
  <inkml:trace contextRef="#ctx0" brushRef="#br0" timeOffset="194674.73">7767 9896 911 0,'-6'2'0'0,"-1"-4"0"0,2 2 0 0,2-2 0 0,0-1 2816 0,2 6 464 15,-1-3 112-15,-6-4 0 0,-2 2 1088 0,-2-1 192 16,-3 2 64-16,1-2 0 0,1 0-1824 0,-1 3-352 15,1-3-80-15,0 2-16 0,0 2-1312 0,-1 2-272 16,0-3-48-16,2 1-16 0,0 1-320 0,2 1-64 16,1 1-16-16,3-2 0 0,0-1-144 0,1 2-16 15,2-1-16-15,1 2 0 0,2-3-240 0,0 2 176 16,1 0-176-16,2 2 160 0,0 2-160 0,0-1 0 0,2 1 0 0,1 2 0 16,1 1 0-16,2 2 0 0,2 4 0 0,2 3 0 15,-1 0 0-15,0 6 0 0,-1 4 0 0,2-1 0 16,-2 4 0-16,0 3 0 0,-1 2 0 15,-1-2 0-15,-1 0 0 0,-2 0 0 0,-1 0 0 0,-1-1 0 16,0 1 0-16,-1 3 0 0,0-1 0 16,-1-1 0-16,0 1 0 0,0-4 0 0,-1 1 0 15,2-4 0-15,-2-2 0 0,0 1 0 0,-1 2 0 16,0-5 0-16,0 1 0 0,-2-1 0 0,-1-2 0 0,0 1 0 16,0-5 0-16,-2 2 0 0,0-3 0 0,0-1 0 15,2-2 0-15,-2-3 0 0,1-1 0 0,2-2 0 16,-1-3 0-16,2-2 0 0,0 0 0 0,1-2 0 15,0-1 0-15,1-2 0 0,0 0 0 0,2 0 0 16,-1 0-128-16,-2 0 128 0,0 0 0 0,0 0 0 16,0 0 0-16,0 0 0 0,0 0 0 0,51-28 0 0,-51 28 0 15,0 0 0-15,0 0 0 0,55-16 0 0,-55 16 0 16,0 0 0-16,52-9 0 0,-52 9 0 0,0 0 0 0,47 0 0 16,-47 0 0-16,0 0 0 0,40 6 0 0,-40-6 0 15,20 3 0-15,-12-2 0 0,0 2 0 0,-1-1-144 0,-1 2 144 0,-1-3 0 31,-1 0-1088-31,-2 3-128 0</inkml:trace>
  <inkml:trace contextRef="#ctx0" brushRef="#br0" timeOffset="195422.07">8028 10162 21183 0,'1'0'1888'0,"-1"1"-1504"16,1 2-384-16,0-3 0 0,-1 2 2336 0,2 0 400 16,-1 3 80-16,0-2 0 0,3 7-320 0,1 3-64 15,0-1 0-15,-2 1-16 0,1 2-1408 0,0 1-288 0,-2 0-48 0,0 3-16 0,-1 0-176 0,-1 0-32 16,0 4-16-16,0-2 0 0,-1 1-160 0,-2 0-16 15,1 0-16-15,-2-2 0 16,0 2-112-16,-1-1-128 0,0-1 176 0,-2-1-176 0,1-1 192 0,0 0-192 16,-2 0 192-16,-1 1-192 0,3-1 128 0,-1-2-128 15,2-2 0-15,1 1 0 16,0-3 0-16,2-2 0 0,0 0 0 0,2 0 0 16,1-1 864-16,0-1 112 0,1 0 32 15,0-2 0-15,1 0-816 0,2 0-192 0,-1 0 0 0,1-2 0 16,1-1-832-16,-1 0-144 0,3 0-48 0,-8-3 0 0,0 0 832 15,32 1 192-15,-32-1 0 0,0 0 0 16,45-10 0-16,-45 10 0 0,0 0 0 0,52-20 0 16,-52 20 192-16,0 0 64 0,56-21 32 0,-56 21 0 15,0 0-64-15,54-16-16 0,-54 16 0 0,0 0 0 0,54-12-208 16,-54 12 144-16,0 0-144 0,45-6 128 0,-45 6-128 16,0 0 0-16,39-2 0 0,-39 2 0 0,0 0 0 15,0 0 0-15,34 4 0 0,-27-1 0 16,-1 0-576-16,-3 0-64 15,1 0 0-15,-1 0-13008 0,-1 1-2608 0</inkml:trace>
  <inkml:trace contextRef="#ctx0" brushRef="#br0" timeOffset="195683.57">8619 10745 21183 0,'1'6'944'0,"-1"-4"192"0,1-2-912 0,-1 2-224 0,0-2 0 0,1 2 0 15,1 0 2352-15,-1 0 416 0,3 4 96 0,-1 3 16 16,1 0-528-16,-1 1-112 0,0 3 0 0,1-5-16 16,0 6-1392-16,-1-4-288 0,0 1-48 0,-1 0-16 15,2 0-240-15,-1-1-48 0,-2 0-16 0,1-4 0 0,-1-2-176 0,1 1 160 16,-1-4-160-16,-1-2 160 0,1 1-160 0,-1 0 0 0,0 0-160 0,0 0-12320 31,0 0-2448-31</inkml:trace>
  <inkml:trace contextRef="#ctx0" brushRef="#br0" timeOffset="195855.06">8597 10573 29487 0,'-4'1'2624'0,"3"-1"-2112"0,-1 0-512 0,1 2 0 15,-1-2 2336-15,2 0 352 0,-3 2 80 0,-2 0 16 16,1 1-1440-16,0-2-304 0,1 1-48 0,1-2-16 16,2-3-576-16,0 3-112 15,0 0-32-15,0 0 0 0,0 0-256 16,0 0-144-16,0 0 16 0,29-57-12816 16,-29 57-2560-16</inkml:trace>
  <inkml:trace contextRef="#ctx0" brushRef="#br0" timeOffset="196656.83">8783 9859 17503 0,'-7'6'1552'0,"3"-6"-1232"0,2 3-320 0,-1-3 0 0,3 0 2144 0,0 1 368 15,1-1 80-15,2 3 16 0,-1-2 256 0,3 0 48 16,-5-1 16-16,18 7 0 0,-18-7-1424 0,24 4-288 15,-24-4-48-15,30 5-16 0,-30-5-640 0,37 6-128 16,-17-4-16-16,0 0-16 0,-20-2-96 0,45 4 0 16,-45-4-16-16,42 3 0 0,-21 0-96 0,-3-1-16 15,-5 2 0-15,0 0 0 0,-1 2-128 0,-1 0 0 16,-1 0 0-16,0 3 0 0,-3 1 0 0,0 0 0 16,-1-2 0-16,-1 2 0 0,0 3 0 0,0 3 0 15,0-3 0-15,-2 2 0 0,1 1 0 0,-1 0 0 16,-2 3 0-16,0-1 0 0,0 2 0 0,-1 5 0 0,0 0 0 0,-1 4 0 15,-1 4 0-15,0 4 0 0,0 3 0 0,-1-1 0 16,3-2 0-16,-2 7 0 0,-1 3 0 16,2 2 0-16,-3-1 0 0,2 1 0 15,-1-4 0-15,1-1 0 0,1-5 0 0,-2-2 0 16,3 1 0-16,0-7 0 0,0-3 0 0,0-2 0 0,2-3 0 0,-1-2 0 16,0 1 0-16,0-5 0 0,2-1 0 0,-2-1 0 15,0-2 0-15,0-4 0 0,1 0 0 0,-2-3 0 16,2-2 0-16,-1-2 128 0,-1 2-128 0,0-4 0 15,2 1 128-15,-1-1-128 0,-1 0 0 0,1 0 128 16,-1 3-128-16,1-3 0 0,-1 2 0 0,0-2 0 0,0 4 128 0,0-4-128 0,0 3 0 0,0-2 128 16,0 1 768-1,0-2 128-15,0 4 48 0,2-2 0 16,-2 0-832-16,1-1-240 0,-1 0 0 0,1 2 128 16,-1-3-128-16,1 0 0 0,-1 1 0 0,0-1 0 15,0 0 0-15,-1 0 0 0,0 0 0 0,0 0 0 16,-2-1-688-16,-1 1-208 0,1 0-32 0,-2-4-16 0,-3 3 944 0,-3-3 0 0,0 3 240 15,-3-4-48-15,-3 1-64 0,-1 0-128 16,-3-2 192-16,-2 0-64 0,1 2 0 0,0-2-128 0,2 4 192 0,1-2-64 16,5 4-128-16,-1 1 160 0,2 2-160 0,4 0 160 15,1 2-160-15,2 0 128 16,3 0-128-16,0 1 128 0,0 1-128 0,2 0 0 16,1 3 144-16,1 1-144 0,2-1-128 0,0-3-112 15,1 0-16-15,1-3 0 16,3-2-608-16,-8-2-128 0,0 0-32 0,0 0-18656 0</inkml:trace>
  <inkml:trace contextRef="#ctx0" brushRef="#br0" timeOffset="202885.18">9742 10464 21183 0,'-2'5'1888'0,"1"-4"-1504"15,0 2-384-15,0-3 0 16,1-3 2048-16,0 3 320 0,0 3 80 0,-2-3 16 0,1 2 160 0,1-2 16 16,1 1 16-16,3-1 0 0,2 0-1536 0,2 0-304 15,0 0-64-15,-8 0-16 0,0 0-32 0,0 0-16 16,52-1 0-16,-52 1 0 0,0 0-176 0,42-2-16 15,-42 2-16-15,0 0 0 0,41-3-192 0,-41 3-32 16,0 0-16-16,0 0 0 0,52-4-240 0,-52 4 128 0,0 0-128 16,0 0 0-16,0 0 0 0,48-6 0 0,-48 6 0 0,0 0 0 15,0 0 0-15,0 0 0 0,0 0 0 0,0 0 0 16,0 0-384-16,0 0 0 0,0 0-16 0,0 0 0 31,0 0-752-31,0 0-160 0,0 0-32 0,0 0-11456 0,0 0-2288 0</inkml:trace>
  <inkml:trace contextRef="#ctx0" brushRef="#br0" timeOffset="203323.68">9780 10627 8287 0,'-1'1'736'0,"-1"2"-592"0,2-1-144 0,0-2 0 0,0 2 2368 0,-1-2 448 16,0 2 96-16,0 2 16 0,-1 1 592 0,1-4 112 16,1 1 16-16,0-2 16 0,3 0-1344 0,-2-3-272 15,3-2-48-15,-1 1-16 0,1-2-912 0,0 2-192 16,-1 0-48-16,1 2 0 0,0-1-176 0,1 2-32 15,1 1-16-15,0 1 0 0,2 2-112 0,-1-1-32 16,2 2 0-16,-1-1 0 0,3 2-176 0,1 0-32 16,0 1-16-16,2 0 0 0,-2-2-240 0,0 2 0 0,1-3 0 0,-1 0 0 15,-12-3 0-15,0 0 0 0,40 0 0 16,-40 0 0-16,0 0 0 0,0 0 0 0,45-12 0 16,-45 12 0-16,0 0 0 0,0 0 0 0,0 0 0 15,0 0 0-15,0 0 0 0,0 0 0 16,0 0 0-16,41-3 0 0,-41 6 0 0,0 0 0 0,-1 0-128 15,1 0 128 1,-1 0-528-16,-2-2-48 0,1 2-16 0,-1-3 0 16,0 0-208-16,-1 0-32 0,-1-4-16 0,-1 1-11840 0,2 0-2368 0</inkml:trace>
  <inkml:trace contextRef="#ctx0" brushRef="#br0" timeOffset="-206357.04">10674 10290 5519 0,'-3'-2'496'0,"2"-3"-496"0,0 4 0 0,0 1 0 0,1 0 1392 0,0-2 176 16,-2 2 32-16,2-3 16 0,-1 2 1600 0,0-2 320 16,1 0 64-16,0 3 16 0,0 0-608 0,1-3-112 15,0 3-16-15,1 3-16 0,0-3-1136 0,1 3-208 16,-1 0-48-16,-1 1-16 0,2-2-784 0,-2 2-160 15,0 2-16-15,-1 0-16 0,0 2-96 0,0 0 0 16,-2 1-16-16,1 2 0 0,-2 5-48 0,1 1-16 0,0 3 0 16,0-1 0-16,1-1-112 0,-1 0-32 15,1-1 0-15,0-3 0 0,1 0-160 0,0 2 0 16,0 4 0-16,0 1 0 0,0 2 0 16,0-6 0-16,0 1 0 0,0-2 0 0,0-1 0 0,-2 1 0 15,0-3 0-15,1 0 0 0,0 2 0 0,-2-2 0 0,0 0 0 0,0 2 0 16,-1-1 0-16,1-4 0 0,0 1 0 0,1-4 0 15,1-3 0-15,-1 1 0 0,1-4 0 0,1-1 0 16,0 0 0-16,0-1 0 0,0 1 0 0,0-5 0 0,0 1 0 0,0 0 160 16,0-2-32-16,0 0-128 15,0 0 176-15,0-4-176 0,0 0 160 0,0 10-160 16,0 0 0-16,1-37 128 0,-1 37-128 0,0 0 0 16,8-51 0-16,-8 51 128 0,8-50-128 0,-8 50 0 15,10-51 160-15,-10 51-160 0,11-63 160 0,-3 24-160 16,-1 1 128-16,-7 38-128 0,15-75 0 0,-15 75 144 15,14-67-144-15,-14 67 0 0,10-62 0 0,-10 62 0 16,6-48 0-16,-6 48 0 0,4-35 128 0,-4 35-128 16,0 0 0-16,1-41 160 0,-1 41-160 0,0 0 160 15,-3-24-32-15,2 20 0 0,0 1 0 0,-2 2 0 16,2 1 16-16,-1 1 0 0,0 4 0 0,0 2 0 16,1 0 96-16,-2 5 16 0,2 7 0 0,-3-1 0 0,2 2-128 15,-1 1-128-15,2 5 176 0,-1 3-176 0,-1 0 160 16,2 2-160-16,0 4 128 0,-1-4-128 0,2-3 0 15,0 1 0-15,2-1 0 0,-1-4 0 0,0 0 0 0,-1-1 0 16,0-5 0-16,0 1 0 0,-1 3 0 16,0 0 0-16,-1-2 0 0,1 1 0 0,-1-1 0 15,-2-2 0-15,2 1 0 0,-2-5 0 0,1 0-144 0,2-1 144 16,0-6 0-16,1-1 0 0,-1-3-144 0,2-3 144 16,-1-3 0-16,0 3-144 15,0 0-688-15,0 0-144 0,0 0-32 0,16-57 0 0,-16 57-704 0,0 0-144 0</inkml:trace>
  <inkml:trace contextRef="#ctx0" brushRef="#br0" timeOffset="-204473.05">11484 10424 4607 0,'-8'2'400'0,"3"0"-400"0,1-2 0 0,0 3 0 0,3 0 1840 0,1-3 272 15,0 1 64-15,-2 2 16 0,1-1 1328 0,0 2 256 16,3 0 48-16,2-2 16 0,2 1-768 0,0-2-160 15,-6-1-32-15,0 0 0 0,0 0-1280 0,50-1-256 0,-50 1-48 0,0 0-16 16,46-3-592-16,-46 3-128 16,0 0-32-16,45 0 0 0,-45 0-144 0,0 0-48 0,35 6 0 0,-26-2 0 15,-9-4-336-15,0 0 144 16,23 9-144-16,-17-5 0 0,-1-2 0 0,0 2 0 16,-1-4 0-16,-2 2 0 0,2-2-144 0,-4 0-96 15,0 0-16-15,0 0-19264 0</inkml:trace>
  <inkml:trace contextRef="#ctx0" brushRef="#br0" timeOffset="-204256.62">11573 10308 13823 0,'-1'4'608'0,"1"-2"128"0,-2-2-592 0,2 0-144 0,0 3 0 0,0-3 0 15,0 1 3296-15,2 1 624 0,-2 2 128 0,1 2 32 16,1 3-624-16,1-3-128 0,1 2-32 0,-2 2 0 15,2 1-2080-15,-2-1-400 0,2 2-96 0,-2-1-16 0,2 0-320 0,-1-1-80 16,0 4-16-16,0-2 0 16,-1-2-288-16,2 1 0 0,-2 1 128 0,1-2-128 15,-2 3 0-15,0-6 0 0,-1 2 0 0,0-2 0 16,-1 2-288-16,0 1-16 0,-2-2 0 0,0 0-18928 16</inkml:trace>
  <inkml:trace contextRef="#ctx0" brushRef="#br0" timeOffset="-202340.82">12503 10181 6447 0,'0'-3'576'0,"-1"0"-576"0,1 3 0 0,0 0 0 0,0 0 1968 0,1 0 272 15,-1-3 64-15,0 1 16 0,1 0 1360 0,-1 0 272 16,1 2 48-16,-1 0 16 0,0 2-896 0,0 2-176 16,0 3-48-16,0 2 0 0,0 0-1712 0,-1 2-352 15,0 4-64-15,0-3 0 0,-2 4-288 0,1-1-48 16,-2 5-16-16,0-4 0 0,0 2-96 0,1 5-32 15,-2 1 0-15,0 5 0 0,0-1-160 0,-1 4-128 16,1-1 144-16,1-1-144 0,2-5 0 0,-2 3 0 16,0 1 0-16,2-1 0 0,-1 1 0 0,1-10 0 15,1 2 0-15,-2-5 0 0,2-2 0 0,0-3 0 16,1-1 0-16,0-4 0 0,-2-2 0 0,2-2-128 16,2 2 128-16,-2-4 0 0,1 3 0 0,0-3 0 0,2 0 0 15,0 0 0-15,2-3 0 0,0 3 0 16,-5 0 0-16,0 0 0 0,0 0 0 0,0 0 0 15,50-12 0-15,-50 12 0 0,0 0 0 0,53-10 0 0,-53 10 128 16,0 0-128-16,69-16 256 0,-69 16-64 0,51-11 0 0,-51 11 0 16,0 0-192-16,63-11 144 0,-63 11-144 0,0 0 128 15,50-5-128-15,-50 5 0 0,0 0 0 0,0 0 0 16,45 2 0-16,-45-2 0 0,0 0 0 0,0 0 0 16,0 0 608-16,0 0 144 0,0 0 16 0,0 0 16 15,0 0-2672 1,0 0-544-16</inkml:trace>
  <inkml:trace contextRef="#ctx0" brushRef="#br0" timeOffset="-202072.93">12478 10163 9215 0,'3'-1'816'0,"-2"1"-656"0,1 0-160 0,1 0 0 0,-1 0 3280 0,2-2 624 16,-4 2 128-16,0 0 32 0,0 0 432 0,52-8 96 15,-52 8 16-15,0 0 0 0,58-2-3056 0,-58 2-592 16,0 0-128-16,54 0-32 0,-54 0-448 0,0 0-96 16,51-3 0-16,-51 3-16 0,0 0-240 0,0 0 0 0,47-3 128 15,-47 3-128-15,0 0 0 0,0 0 0 0,0 0 0 0,0 0 0 16,0 0 0-16,0 0-160 0,43 2 160 0,-40-2-192 31,-2-2-960-31,0 2-208 0</inkml:trace>
  <inkml:trace contextRef="#ctx0" brushRef="#br0" timeOffset="-201835.55">12445 10403 10127 0,'1'9'896'0,"1"-8"-704"0,3 2-192 0,-2-1 0 0,-1-2 2720 15,3 0 512-15,-5 0 96 0,0 0 32 0,0 0 512 0,48 0 96 16,-48 0 32-16,50 0 0 0,-50 0-2208 0,47-6-448 16,-47 6-96-16,46-2-16 0,-46 2-864 0,0 0-176 15,57-4-48-15,-57 4 0 0,0 0-144 0,0 0 0 16,49 4 0-16,-49-4-12320 15,23 8-2464-15</inkml:trace>
  <inkml:trace contextRef="#ctx0" brushRef="#br0" timeOffset="-201223.32">13157 10011 4607 0,'0'0'400'0,"0"0"-400"0,0 0 0 0,0 0 0 16,0 0 2736-16,0 0 464 0,0 0 80 0,0 0 32 15,0 0 976-15,-4-26 192 0,0 26 32 0,0 2 16 16,-1 3-1824-16,-3 1-352 0,1 1-80 0,-3 2-16 15,-1 3-1216-15,-2 1-240 0,2 0-48 0,-2-1-16 16,0 2-144-16,2-2-16 0,0 1-16 0,0-5 0 16,1 2-304-16,1-2-48 0,1 0-16 0,0-1 0 15,1 1-192-15,-1 0 0 0,5 0 0 0,-1-4 0 16,2 2 0-16,2-2 0 0,-2 0 0 0,4 1 0 0,0 1 0 0,2 0 0 16,1 1 0-16,0 2 0 0,1 3 0 0,0 2-128 15,3 1 128-15,1 2 0 0,-1 4 0 16,3 4 0-16,0 1 0 0,0 2 0 0,1 5 0 15,-2-3 0-15,-1 5 0 0,-2-3 0 0,0-3 0 0,-2-1-128 16,-1 7 128-16,-3-1 0 0,1 1 0 0,-2-3 0 0,-1-1 0 16,-1-1 0-16,0 1 0 15,-3-5 0-15,1-2 0 0,-2 1 0 0,0-1 0 0,-1-3-128 16,0-3 128-16,0 2 0 0,-1-2 0 0,-1-1 0 16,1-4 0-16,-1 2 0 0,2-6 0 0,0 1 0 15,0-4 0-15,1-3 0 0,0 1 0 0,2-1 0 16,2-1 0-16,-1-1 0 0,2 2 0 0,0-3 0 0,1 0 0 15,1-4 0-15,3 3 0 0,-5 1 0 0,0 0 0 16,0 0 0-16,0 0 0 0,0 0 0 0,0 0 0 0,57-22 0 16,-57 22 0-16,0 0 0 0,58-12 0 0,-58 12 0 15,0 0 0-15,51-8 0 0,-51 8 0 0,0 0 0 16,48-6 0-16,-48 6 0 0,0 0 0 0,0 0 0 16,56-13-256-16,-56 13-80 0,0 0-32 0,0 0 0 15,0 0-768 1,48-12-144-16,-48 12-48 0,0 0-17184 0</inkml:trace>
  <inkml:trace contextRef="#ctx0" brushRef="#br0" timeOffset="-200739.72">13523 10255 19343 0,'-4'-1'848'0,"2"1"192"0,1 0-832 0,-1 0-208 0,2 0 0 0,-1 0 0 0,1 1 3328 0,-1 4 608 16,-2-1 128-16,0 5 32 0,0 1-1552 0,1 1-304 0,-1 3-64 0,2-2-16 15,0 1-1136-15,-1-1-208 16,2-1-48-16,0 2-16 0,0-1-240 0,0 3-64 15,0-4 0-15,0 1 0 0,-1 3-176 0,1 1-32 0,-1 3-16 0,0-1 0 16,-2 5-224-16,1-4 0 16,-1 0 128-16,0 1-128 0,-2 1 0 0,0 1 0 0,1-2 0 15,-1-2 0-15,3 1 0 0,-2-3 0 0,1 3 0 16,0-6 0-16,-1 2 0 0,3-1-128 0,1-6 128 0,0 2 0 16,2-4 0-16,-1 1 0 0,3-1 0 0,0-3 0 15,1 0 0-15,1 1 0 0,3-2 0 0,1 2 0 0,1-3 0 0,-11-1 0 16,0 0 0-16,42 5 0 0,-42-5 0 0,0 0 0 15,58-2 0-15,-58 2 0 16,0 0 0-16,59-14 144 0,-59 14-16 0,0 0 0 16,47-11-128-16,-47 11 160 0,0 0-160 0,0 0 160 15,0 0-160-15,46-11 0 0,-46 11 0 0,0 0 0 0,0 0 0 0,0 0 0 16,0 0 0-16,0 0 0 16,0 0-736-16,0 0-80 0,0 0-16 0,0 0-19456 15</inkml:trace>
  <inkml:trace contextRef="#ctx0" brushRef="#br0" timeOffset="-200271.04">13906 10799 22111 0,'-1'5'976'0,"1"-5"208"0,0 0-944 0,0 0-240 0,1-2 0 0,0 2 0 16,1-4 1376-16,0 0 224 0,-2 4 64 0,0 0 0 15,0 0 688-15,0 0 144 0,39-47 16 0,-39 47 16 16,0 0-1120-16,0 0-208 0,0 0-48 0,48-37-16 16,-48 37-544-16,0 0-96 0,0 0-32 0,0 0 0 15,43 0-192-15,-36 5-32 0,2 2-16 0,-3 3 0 16,0 0-224-16,-1 3 0 0,-1 1 128 0,0 0-128 16,-3 2 0-16,-1 1 0 0,0-3 0 0,-2 4 0 0,-1 1 0 0,-2-2 0 15,0 1 0-15,-1-5-160 16,-3 0-80-16,1-1-16 0,-1-2 0 15,-2-4 0-15,-3 1 0 0,1 0 0 0,-3-2 0 16,1-2 0-16,2 0 80 0,0-3 16 0,-1 0 0 0,3 0 0 16,1 0 160-16,4 0-160 0,1-3 160 0,1 1-160 15,2-2 160-15,2 0 0 0,1-2 128 0,3 0-128 16,0 2 240-16,-1-1-32 0,-3 5 0 0,0 0 0 0,0 0 64 16,0 0 16-16,0 0 0 0,50-28 0 0,-50 28-32 15,0 0 0-15,0 0 0 0,55-10 0 16,-39 13-64-16,-1-3-32 0,1 3 0 0,-1 1 0 0,0 1-160 15,-1 1 0-15,-1 0 0 0,-2-1 128 0,1 1-128 16,-4 1 0-16,-2-2 0 0,-1-1 0 0,0-1-192 0,-1-1-64 16,1-2 0-16,-1-3-16 15,-1 0-880-15,-3 3-192 0</inkml:trace>
  <inkml:trace contextRef="#ctx0" brushRef="#br0" timeOffset="-199647.84">14188 10008 3679 0,'-5'-4'320'0,"2"-1"-320"0,0 1 0 0,2 4 0 0,1-2 2752 0,0 1 464 0,1 1 112 16,-1 0 0 0,3-3 1376-16,-3 3 272 0,0 0 48 0,0 0 16 15,0 0-2432-15,0 0-496 0,43 3-80 0,-43-3-32 16,0 0-1168-16,43 3-256 0,-43-3-32 0,38 0-16 0,-38 0-208 0,42 0-64 16,-42 0 0-16,39-2 0 0,-39 2-256 0,43-1 160 15,-43 1-160-15,38 0 128 0,-38 0-128 0,0 0 0 16,42 3 0-16,-32 3 128 0,-1 1-128 0,-3-1 0 15,-1 4 0-15,-2 5 0 0,-1-2 0 16,-2 6 0-16,0 0 0 0,-2 2 0 0,0 2 0 16,0 0 0-16,-1 4 128 0,1 2-128 15,-1 1 128-15,2 3-128 0,-1-1 192 0,1 5-64 0,-1-1-128 16,2 1 160-16,-1 4-160 0,2 1 160 0,2 1 0 16,-1 2 0-16,2-1 0 0,0-3 0 0,-1 1 0 0,0-1 0 0,2-4 0 15,-3-5 0-15,2 0-160 0,0-6 0 16,1-1 0-16,0-3 128 0,-2-3-128 0,1-1 0 0,0-1 0 0,-2-5 0 0,1 0 0 15,-2-2 0-15,0 0 0 0,0-1 0 16,-1-2 128-16,0-1-128 0,-1 0 128 0,1 1-128 0,-1-4 176 16,0 2-48-1,-1-3-128-15,0 0 192 0,1-1-192 0,-2 0 176 16,1-1-176-16,-2-1 160 0,-1 1-160 0,-1-1 128 0,-2 1-128 16,0-2 128-16,-1 0-128 0,-2 2 160 0,-3 0-160 15,-3 0 160-15,0 4-160 0,0-3 0 0,3 4 0 16,-2-1 0-16,-1 5 0 0,0-2 0 0,1 3 0 0,3-1 0 15,3 0 0-15,0 0 0 0,3-5 0 0,2 0 0 16,0 0-192-16,2-4 16 0,1 0 16 0,0 0 0 16,2 0-560-1,0-2-112-15,2-2-32 0,-1-1 0 0,-1 5-224 16,0 0-32-16,0 0-16 0,0 0-17296 0</inkml:trace>
  <inkml:trace contextRef="#ctx0" brushRef="#br0" timeOffset="-199076.13">14998 10562 14735 0,'-1'-2'1312'0,"1"2"-1056"0,0 0-256 0,0-2 0 0,1 2 1728 0,0 0 272 16,1 0 64-16,-1 0 16 0,5 2 1040 0,1-2 208 0,3 4 32 0,-10-4 16 16,0 0-1360-16,41 6-272 0,-41-6-48 0,0 0-16 15,55 0-1040-15,-55 0-224 16,0 0-32-16,60-12-16 0,-60 12-192 0,0 0-48 16,48-12 0-16,-48 12 0 0,0 0-128 0,0 0 0 15,0 0 0-15,45-4 0 0,-40 5 0 0,0 2 0 16,-2-1 0-16,0 2-18816 0</inkml:trace>
  <inkml:trace contextRef="#ctx0" brushRef="#br0" timeOffset="-198882.03">15185 10482 14735 0,'-5'3'1312'0,"2"-3"-1056"0,1 0-256 0,1 0 0 15,-1 0 2640-15,1 2 480 0,1-2 80 0,-1 4 32 16,0-3 0-16,0 4 0 0,-1 1 0 0,2 1 0 15,2 3-1888-15,-1-1-368 0,0 1-80 0,1 0 0 16,1 3-480-16,-1-2-96 0,2 2 0 0,-1 0-16 16,0-3-112-16,0 2-32 0,1-2 0 0,-1 0 0 15,0-2-160-15,-1 2 0 0,1-1 0 0,-2 1 0 32,0-3-496-32,-1 2 32 0,1 1 0 0,1 0-18048 0</inkml:trace>
  <inkml:trace contextRef="#ctx0" brushRef="#br0" timeOffset="-198284.55">15815 10239 17503 0,'-2'-4'768'0,"0"0"176"0,-1 2-752 0,2-1-192 0,1 2 0 0,0 1 0 16,0 0 2400-16,-1 0 448 0,1 1 96 0,-2 2 0 0,4 1 144 0,-2 4 32 16,1 2 0-16,1 3 0 15,1 3-1904-15,-2 0-368 0,1 5-80 0,2 1 0 16,-1 0-240-16,-1 2-32 0,1-2-16 0,-1 3 0 16,1 3-176-16,-1 3-48 0,1-1 0 0,-1 1 0 15,-1 1-256-15,2-1 128 0,-2 0-128 0,-1-3 0 16,0 1 0-16,-1-1 0 0,-1 0 0 0,-1-2 0 0,0-1 0 0,0-3 0 15,-1-2 0-15,-1-1 0 0,1-1 0 16,0-5 0-16,2-2 0 0,0-3 0 16,0-1 0-16,1-5 0 0,1-1-128 0,1-2 128 0,2 1 0 15,-3 0 0-15,0 0 0 0,0 0 0 0,0 0 0 0,0 0 0 16,44-22 0-16,-44 22 0 0,0 0 0 0,50-19 160 16,-50 19-160-16,0 0 128 0,58-16-128 0,-58 16 0 0,54-6 0 0,-54 6 128 15,60-2-128-15,-60 2 0 0,54-3 0 0,-54 3 0 16,46 5 0-16,-46-5 0 15,36 4 0-15,-36-4 0 0,28 8 0 16,-16-4 0-16,0 2 0 0,-3-2 0 0,0 2 0 0,-1-3 0 16,0 3 0-16,0-2 0 0,-8-4-240 0,0 0-80 15,0 0 0-15,33 0-12848 0,-33 0-2560 16</inkml:trace>
  <inkml:trace contextRef="#ctx0" brushRef="#br0" timeOffset="-198007.02">15876 10182 17503 0,'-9'6'768'0,"4"-3"176"0,3-3-752 0,2 0-192 0,1 0 0 0,0 0 0 15,2 0 2752-15,1 0 512 0,3 0 96 0,-7 0 32 0,0 0-352 0,0 0-64 16,56-15-16-16,-56 15 0 0,0 0-1776 0,58-16-352 15,-58 16-80-15,0 0-16 0,64-19-368 0,-64 19-80 16,0 0-16-16,61-12 0 0,-61 12-272 0,0 0 128 0,48-4-128 0,-48 4 0 16,26 6 0-16,-16-2 0 0,-2 2 0 0,1 0 0 15,-4 3-240-15,-2-3-96 16,-1 2-32-16,-1-2-12480 16,-1 2-2496-16</inkml:trace>
  <inkml:trace contextRef="#ctx0" brushRef="#br0" timeOffset="-197815.41">15830 10523 18431 0,'8'6'816'0,"-5"-6"160"0,2 3-784 0,0-3-192 0,0 0 0 0,0-3 0 15,-5 3 1872-15,0 0 336 0,47-9 64 0,-47 9 16 16,63-15-384-16,-63 15-80 0,66-18-16 0,-66 18 0 15,58-14-1472-15,-58 14-336 0,51-10 0 0,-51 10-14688 16</inkml:trace>
  <inkml:trace contextRef="#ctx0" brushRef="#br0" timeOffset="-197280.52">16585 10099 22111 0,'-5'-4'1968'0,"1"-2"-1584"16,1 4-384-16,2-1 0 0,0 2 2400 0,-3-1 400 16,-1-2 80-16,-5-1 0 0,-1 0-464 0,-2-1-112 15,-1 0 0-15,3 3-16 0,1-1-1392 0,1 4-256 16,2 0-64-16,2-2-16 0,1 2-144 0,1 2-32 15,-1-2 0-15,3 4 0 0,-1-1-112 0,1 3-16 0,2 1-16 0,1 3 0 16,0 1-112-16,2 3-128 16,1 1 176-16,0 1-176 0,1 0 0 0,1 2 0 15,3 5 0-15,1 3 0 0,1 2 0 0,-1 0 0 16,0 3 0-16,-1 2 0 0,-2-1 0 0,0 1 0 0,-2 0 0 16,-2 1 0-16,1 0 0 15,-3-4 0-15,2 1 0 0,-3-2 0 0,2-5 0 0,-1-1 0 16,0 0 0-16,0 0 0 0,-1 1 0 0,0-2 0 0,-1 1 0 0,0-2 0 15,-1 1 0-15,0 0 0 0,-2 0 0 0,1 1 0 16,-2-4 0-16,-1 2 0 0,1-2 0 0,-1-2 0 0,2 1 0 0,-1-5-144 16,2 0 144-16,-1-5 0 0,1 0-128 0,0-2 128 15,1-4-128-15,0-1 128 16,2-1 0-16,-1-1 0 0,1 1 0 0,2-5-128 16,-1 2 128-16,-2 3 0 0,0 0 0 0,0 0 0 15,0 0 0-15,0 0 0 0,0 0 0 0,44-39 128 16,-44 39-128-16,0 0 192 0,0 0-64 0,54-22 0 15,-54 22 16-15,0 0 16 0,51-16 0 0,-51 16 0 16,0 0-160-16,48-11 0 0,-48 11 0 0,0 0 128 16,38 0-128-16,-28 2 0 0,-2 1-192 0,-2 0 192 15,1 0-880-15,-1 1-48 0,-1-2-16 0</inkml:trace>
  <inkml:trace contextRef="#ctx0" brushRef="#br0" timeOffset="-196514.93">16963 10254 8287 0,'0'0'736'0,"0"0"-592"0,0 0-144 0,0 0 0 0,1-3 1600 0,-1 3 272 32,1 0 64-32,2-2 16 0,-1 1 1008 0,2-2 208 15,1-1 32-15,0 4 16 0,0-2-672 0,0 2-144 16,-1 0-32-16,-1 0 0 0,0 2-944 0,-2 0-192 16,0 3-32-16,1 1-16 0,-2 0-544 0,-3 4-128 0,1 0 0 0,-1 2-16 15,-1 0-256-15,1 4-48 16,-2 3-16-16,0 3 0 0,0 4-176 0,0 3 0 0,1-1 144 15,0 3-144-15,1 1 0 0,0-1 0 16,2 1 0-16,0-3 0 0,2-5 0 0,0-1 0 16,1-4 0-16,0 0 0 0,-1-7 0 0,2-2 0 0,-1-1 0 15,1-2 0-15,-1-3 0 0,1-1 0 0,-1-1 0 16,1-2-128-16,2-2 128 0,-5 2 0 0,0 0 0 0,0 0 0 16,0 0 0-16,0 0 176 0,59-23-48 0,-59 23 0 15,0 0 240-15,56-18 32 0,-56 18 16 0,0 0 0 16,65-10-176-16,-65 10-48 0,45 0 0 0,-45 0 0 15,42 4-192-15,-42-4 128 0,37 8-128 0,-37-8 0 16,33 10 0-16,-33-10 0 0,29 9 0 0,-18-4 0 16,-3-3 0-16,-2 2 0 0,1 1 0 0,-4-4 0 15,1 2-288-15,-3-1-48 0,1-2-16 0,-2 0-19184 16</inkml:trace>
  <inkml:trace contextRef="#ctx0" brushRef="#br0" timeOffset="-195949.57">17533 10703 12895 0,'-2'3'1152'0,"-1"-3"-928"0,3-2-224 0,0 1 0 16,1 1 2048-16,-1-3 352 0,2 3 80 0,0-4 16 15,1-2 784-15,-3 6 176 0,0 0 16 0,0 0 16 16,0 0-1632-16,0 0-320 0,0 0-64 0,0 0 0 15,0 0-880-15,48-28-160 0,-43 31-48 0,-2 0 0 16,2 1-160-16,0 2-32 0,-1 0-16 0,1 0 0 16,-1 0-176-16,-1 4 0 0,0-2 0 0,-1 0 128 15,0 1-128-15,-4-3 0 0,1 4 0 0,-1-4 0 16,-1 2 0-16,-1 0 0 0,-1-1 0 0,1 0 0 16,-3-1-128-16,1-1 128 0,1-1 0 0,-1 0 0 15,1-1 0-15,3 0 0 0,0-3 0 0,1 0 0 16,1 0 0-16,1 0 0 0,2 0 0 0,-1 0 0 15,2 0 0-15,0 0 0 0,1 0 0 0,0 2 0 0,-2-1 0 0,1 2 192 16,1 3-64-16,0-3 0 16,-1 4-128-16,-1-3 192 0,2 2-192 0,-1-1 192 0,1 1-192 0,0 1 0 0,-1 0 0 15,-1-1 128 1,1 2-128-16,-1 0 0 0,-2 0 0 0,0 0 0 16,0 1 0-16,-1-3 0 0,1 1 0 0,-2 2 0 0,0-3 0 0,0-2 0 15,1 2 0-15,-1-4 0 0,-1 2 0 0,0-1 0 16,-1 0 0-16,1-3 0 0,-1 1 0 0,0-1 0 15,0 2 0-15,-2-2 0 0,0 0 0 0,-1 0 0 16,0 1 0-16,-3 1 0 0,-1-2 0 0,-1 4 0 16,-1-1 0-16,-2-2 0 0,1 4 0 0,-2-1 0 15,0-2 0-15,1-1 0 0,5 2-144 16,-3-3 144-16,3 0 0 0,-1-4 0 0,1 2-128 0,3-2 128 16,1-2 0-16,1 1 0 0,2 1-144 0,0 0 144 15,4-2 0-15,-1 0-144 0,0 2 0 0,2-2 0 16,-3 6 0-16,0 0 0 15,0 0-1200-15,0 0-256 0</inkml:trace>
  <inkml:trace contextRef="#ctx0" brushRef="#br0" timeOffset="-195402.97">17864 9998 17503 0,'-3'-3'1552'0,"-2"1"-1232"16,2 1-320-16,5 1 0 16,-1 0 2816-16,-1-3 512 0,-1 3 112 0,-1-4 16 15,2 1-560-15,2 0-96 0,-2 3-32 0,0 0 0 0,0 0-1696 0,0 0-352 16,0 0-64-16,53-8-16 0,-53 8-256 0,31 4-64 16,-14 3-16-16,2 0 0 0,-1-1-304 0,-1 3 160 15,2 1-160-15,-2 0 128 0,2 2-128 0,-3-2 0 16,-3-1 0-16,0 0 0 0,-3-1 0 0,-2 1 0 15,0-1 0-15,-3 2 0 0,0-2 0 0,-2 3 0 0,1-1 0 0,-1 2 0 16,-1-1 0-16,-2 4 0 16,0 1 128-16,-1 3-128 0,0-3 0 0,-2 5 160 15,2 2-160-15,-3 2 160 0,3 3 48 0,0 1 16 16,1 2 0-16,0-2 0 0,1 3-80 0,0 2-16 16,2-2 0-16,0 3 0 0,0-3-128 0,-1 1 0 15,2-1 0-15,0 0 0 0,-1-3 0 0,1-4 0 16,0 1 0-16,-2-2 0 0,2 1 0 0,-2-1 0 15,0-2 0-15,-2-1 0 0,0-3 0 0,0-2 0 0,0 1 0 16,1-4 0-16,-1 0 0 0,0-1 0 0,-1-3 0 16,1 0 0-16,0-2 0 0,-2-1 0 0,1-2 0 0,0-1 0 15,0 0 0-15,0-2 128 0,-2 0-128 0,1 0 0 16,-2-1 192-16,-2-1-32 0,0 0-16 0,-2 0 0 16,-1 1 112-16,-2-4 0 0,1 4 16 0,-2-2 0 15,-2 2-80-15,-2 0-32 0,0 2 0 0,-1-2 0 16,2 4-160-16,-1 2 0 0,2-2 0 0,2 2 0 15,1 0 0-15,2 0 0 0,3-2 0 0,0 2 0 0,2-2 0 0,1 1 0 16,0-4-176-16,2 1 176 16,1-2-528-16,0 0-32 0,2-3 0 15,-2 3 0-15,0 0-480 0,0 0-112 16,0 0 0-16,36-63-17760 0</inkml:trace>
  <inkml:trace contextRef="#ctx0" brushRef="#br0" timeOffset="-194807.69">18655 10570 11967 0,'0'0'1072'0,"1"-2"-864"15,0 1-208-15,0 1 0 0,2-3 2080 0,1 3 368 0,-4 0 80 0,0 0 16 16,0 0 848-16,0 0 192 16,50-10 16-16,-50 10 16 0,0 0-1824 0,42 6-384 15,-42-6-64-15,0 0 0 0,40 13-832 0,-40-13-144 16,26 10-48-16,-14-7 0 0,-12-3-320 0,24 9 0 15,-24-9 0-15,0 0 0 0,32 7-272 0,-32-7 16 0,0 0 16 0,0 0-17264 16</inkml:trace>
  <inkml:trace contextRef="#ctx0" brushRef="#br0" timeOffset="-194638.83">18807 10473 15663 0,'-3'2'688'0,"2"-1"144"0,0 2-656 0,1-1-176 0,0 2 0 0,0-4 0 15,0 2 2304-15,-1 2 448 0,1 4 64 0,0 3 32 16,-2 0-160-16,2 4-16 0,2-3-16 0,-1 0 0 16,0 1-1536-16,0 0-304 0,2 0-64 0,0-3-16 15,0-1-544-15,1 0-192 0,1-1 144 0,1 0-144 16,0-4 0-16,1 1-272 0,3-1 32 0,-10-4-16592 16</inkml:trace>
  <inkml:trace contextRef="#ctx0" brushRef="#br0" timeOffset="-194189.75">19649 10156 19343 0,'-4'6'848'0,"2"-5"192"0,0 2-832 0,1-3-208 0,1 2 0 0,-1-2 0 15,0 4 2672-15,-2 0 480 0,-1 4 112 0,0 2 0 16,-4 4-656-16,-1 3-144 0,1 3-32 0,-1-1 0 16,0 3-1568-16,1 0-320 0,-1 3-64 0,2 3-16 15,-1 1-240-15,2-1-48 0,0 4-16 0,1-1 0 16,0 1-160-16,0 1 0 0,1-1 0 0,1 1 0 0,0-4 0 0,1-4 0 16,-1 0 0-16,1-1 0 15,1-3 0-15,-1-5 0 0,2-1 0 0,0-2 0 16,0 0 0-16,0-6 0 0,3-1 0 0,-1-1 0 15,1-1-128-15,0-2 128 0,2-2 0 0,-5 0 0 16,0 0 0-16,0 0 0 0,0 0 0 0,0 0 0 0,52-11 0 16,-52 11 0-16,0 0 192 0,0 0-64 0,57-17 16 15,-57 17 0-15,0 0 0 0,58-6 0 0,-58 6-144 0,41 3 192 16,-41-3-192-16,42 9 192 0,-42-9-192 0,43 14 192 16,-20-8-192-16,-23-6 192 0,43 12-192 0,-22-6 0 15,-1 1 0-15,-20-7 0 0,31 9 0 0,-19-6 0 16,0 1 0-16,-2-1 0 15,-10-3-384-15,0 0-48 0,0 0-16 0,0 0 0 16,0 0-1520-16,0 0-304 0</inkml:trace>
  <inkml:trace contextRef="#ctx0" brushRef="#br0" timeOffset="-193939.53">19520 10198 5519 0,'-5'-1'496'0,"3"-2"-496"0,2 1 0 0,1 1 0 16,1 1 2688-16,0 0 448 0,0-3 96 0,-2 3 16 15,0 0 1488-15,0 0 320 0,0 0 48 0,58-13 16 16,-58 13-2800-16,0 0-544 0,53-3-112 0,-53 3-32 16,0 0-1056-16,52 7-192 0,-52-7-64 0,31 9 0 0,-31-9-320 0,0 0 144 15,40 15-144-15,-40-15 0 16,20 7 0-16,-14-3 0 0,-6-4 0 0,0 0 0 15,0 0-384-15,17 11-64 0,-17-10-32 0,0 2-18032 16</inkml:trace>
  <inkml:trace contextRef="#ctx0" brushRef="#br0" timeOffset="-193770.75">19502 10503 10127 0,'3'2'448'0,"1"0"96"15,0-2-544-15,1-2 0 16,-2 2 0-16,1-2 0 0,-4 2 1360 0,0 0 176 16,0 0 16-16,46-8 16 0,-46 8-320 0,56-10-64 15,-56 10-16-15,56-10 0 0,-56 10-1168 0</inkml:trace>
  <inkml:trace contextRef="#ctx0" brushRef="#br0" timeOffset="-193248.47">20360 10172 6447 0,'-14'-4'576'0,"4"2"-576"15,2-2 0-15,1 2 0 16,4-2 4352-16,0 4 752 0,0-4 144 0,-4 2 48 15,-2-4-1552-15,-4-1-304 0,-3-2-64 0,-1 2-16 16,2 1-1888-16,0 0-384 0,3 2-80 0,1 2-16 16,2-1-544-16,2 3-96 0,2 0-32 0,1 0 0 15,1 0-16-15,2 3-16 0,0-3 0 0,2 2 0 16,0 2-96-16,3 2 0 0,0 0-16 0,2 2 0 0,0 3-176 16,2 1 0-16,0 4 0 0,1 0 0 0,1 3 0 0,0 1 0 15,0 0 0-15,-3 2 0 0,2 1 0 0,-3 0 0 16,0 3 0-16,0-2 0 0,-2 2 0 0,0-3 0 15,-1 1 0-15,0-2 0 0,-1 1 0 0,1-1 0 16,-1 0 0-16,-1-2 0 0,2 4 0 0,-3-5 0 16,0 4 0-16,-1-2 0 0,-1 1 0 0,-1 0 0 15,-2 4 0-15,-1-1 0 0,-1 1 0 0,-1-1 0 16,0 1 0-16,-2-2 0 0,1-2-128 0,0 1 128 16,2-1 0-16,0-6 0 0,2-1 0 0,3-5 0 15,-1 0-144-15,2-4 144 0,0-4 0 0,1 2-160 16,1-4 160-16,2 0-128 0,0 0 128 0,1-2 0 15,-4 2 0-15,0 0 0 0,0 0 0 0,0 0 0 16,0 0 0-16,0 0 0 0,47-8 0 0,-47 8 0 0,0 0 0 0,0 0 0 16,42-2 0-16,-42 2 0 0,0 0 0 0,42 0 0 15,-42 0 0-15,34 2 0 0,-34-2 0 0,0 0 0 16,44 4 0-16,-44-4 0 0,0 0 0 0,40 0 0 16,-40 0-688-16,0 0-96 0</inkml:trace>
  <inkml:trace contextRef="#ctx0" brushRef="#br0" timeOffset="-192842.14">20664 10320 14735 0,'-1'0'1312'0,"1"0"-1056"16,0 0-256-16,0 0 0 0,0 2 2864 0,-1 0 512 15,-1 2 96-15,1 2 32 0,0 5-304 0,0-1-48 16,-1 4-16-16,2 2 0 0,2 1-1840 0,-1 3-368 16,0-2-80-16,0 5-16 0,1-1-480 0,-2 0-96 15,0 3-32-15,-2-3 0 0,2 4-224 0,-2-4 176 16,-1-1-176-16,1-3 160 0,-1-1-160 0,1 0 0 16,-1-1 144-16,1-1-144 0,0-2 0 0,-1-1 0 0,2-5 0 0,0 0 0 15,1-1 0-15,0-4 0 0,1 0 0 0,1 0 0 16,1-2 0-16,2 0 0 15,0-2 0-15,1 2 0 0,-6 0 0 0,0 0 0 16,0 0 0-16,0 0 0 0,44-4 0 0,-44 4 0 0,0 0 0 0,0 0 0 16,44 0 0-16,-44 0 0 0,23 6 0 0,-23-6 0 15,27 4 0-15,-27-4 0 0,30 8 0 0,-15-4 128 16,1 2-128-16,-2-2 0 0,0 1 128 0,0-1-128 16,-2-1 0-16,-1 1 128 0,1-1-128 0,-3-1 0 15,-2-1 0-15,-7-1 0 0,0 0 0 0,0 0 0 0,0 0-176 0,0 0-96 16,38-3-32-16,-33-1-12320 15,0 4-2480-15</inkml:trace>
  <inkml:trace contextRef="#ctx0" brushRef="#br0" timeOffset="-192339.33">21198 10719 18431 0,'-2'0'816'0,"0"0"160"0,1 0-784 0,0 0-192 16,0 0 0-16,1 0 0 0,-1 0 1984 0,-1 0 336 0,1 0 80 0,-1 0 16 16,-2 0-208-16,1 1-32 0,1 1-16 0,1 2 0 15,1 2-1008-15,0-1-192 0,1-5-32 0,0 4-16 16,2-4-368-16,0 4-80 0,0-1-16 0,1 2 0 16,-2 1-224-16,0 2-48 0,0 1-16 0,-1 0 0 15,-1 0-160-15,-1 1 128 0,-2 0-128 0,1 0 128 16,-1 0-128-16,0-2 0 0,0 1 0 0,1-2 0 15,-1 0 128-15,2-5-128 0,1 4 128 0,0-5-128 16,0 2 128-16,1-3-128 0,3 2 0 0,0-4 128 16,1 2-128-16,1 0 0 0,0-3 0 0,-6 3 0 15,0 0 0-15,0 0 0 0,0 0 0 0,42-6 0 16,-42 6 0-16,18 3 0 0,-9-3 128 0,1 2-128 16,0-1 0-16,-1 2 0 0,0 1 0 0,-1-2 0 15,-1 2 0-15,0-2 0 0,-1 2 0 0,0-2 0 16,-1 2-1072-16,-1-4-80 0</inkml:trace>
  <inkml:trace contextRef="#ctx0" brushRef="#br0" timeOffset="-192164.59">21297 10725 14735 0,'-7'10'1312'0,"2"-4"-1056"0,2-2-256 15,2-2 0-15,0 2 2624 0,0-2 480 0,-1 2 96 0,1 5 0 16,-1 2-320-16,-2 6-80 15,0 3-16-15,2-4 0 0,0 2-1568 0,4-4-304 0,-2 1-64 0,2-1-16 0,2-2-640 0,-2 0-192 32,2-2 0-32,1 1 128 15,-1-1-880-15,1-2-160 0</inkml:trace>
  <inkml:trace contextRef="#ctx0" brushRef="#br0" timeOffset="-191572.49">21412 10156 27647 0,'-4'-2'1216'0,"2"-2"256"0,2 0-1168 0,0 2-304 0,1 2 0 0,0-3 0 15,1 2 1680-15,-2 1 288 0,0 0 48 0,0 0 16 0,0 0-480 0,0 0-80 16,50-31-32-16,-50 31 0 0,0 0-864 0,45-4-160 15,-28 4-32-15,0 4-16 0,2 0-160 0,-2 1-16 16,-2 2-16-16,-1 2 0 0,-1-2-176 16,-1 2 0-16,-3 1 0 0,-1-2 128 0,-2 2-128 0,-1-2 0 15,-1 3 0-15,-1-4 0 0,1 2 0 0,-1-3 0 16,0 0 0-16,1 2 0 0,1-2 0 0,-1 3 0 16,1-2 0-16,-2 2 0 0,1 3-208 0,-2 2 80 15,1 2 128-15,-2 1-208 0,0 3 208 0,-1 2 0 0,0 0 0 0,-2 4 0 16,-1-1 0-16,1 3 0 15,0 1 0-15,-1-1 0 0,2 3 176 0,0-2-176 16,1-3 160-16,0 2-160 0,0-2 128 0,1 1-128 0,0-1 0 0,2 0 0 16,-1-1 0-16,0 2 0 0,1-1 0 0,-1-1 0 15,1 1 0-15,-2-2 0 0,0 2 0 0,-1-3 0 16,0-1 0-16,-1-1 0 0,0-1 0 16,0-5 0-16,-1-2 0 0,1 0 0 0,0-4 0 15,1 0 0-15,0-3-176 0,0-2 176 0,1-3-160 0,-1 0 160 16,0-2-224-16,1-2 48 0,-1-1 16 0,2 0 0 15,-2-2 160-15,0 0-208 0,0 0 80 0,0-1 128 16,-2 1 0-16,1 0 0 0,-1 0 0 0,-2 2 0 16,0 0 0-16,1 2 0 0,-1-2 128 0,-1 4-128 15,-1-2 176-15,0 4-48 0,-1-2-128 0,1 4 192 16,-1-2-64-16,-1 0 0 0,2 3-128 0,-2-2 192 16,0 4-192-16,-1-1 144 0,1-3-144 0,-1 4 128 15,2-4-128-15,-1 0 0 0,2 0 0 0,1 0 0 16,0-2 0-16,0 2 0 0,3-3 0 0,-1 0 0 15,1 0-512-15,-1 0 32 0,2-4 0 0,0 1-17680 16</inkml:trace>
  <inkml:trace contextRef="#ctx0" brushRef="#br0" timeOffset="-190620.78">21245 10830 2751 0,'-1'-6'256'0,"1"2"-256"0,-1 0 0 16,1 2 0-16,-2-1 1008 0,1-3 144 0,-1-5 48 0,-3-4 0 15,-3-5 288-15,1 2 64 0,0 2 16 0,-1 1 0 16,2 8 112-16,-1 0 32 0,2 1 0 0,0 4 0 16,2 0 336-16,2 2 80 0,1 2 16 0,0 0 0 15,1-2-96-15,0 4 0 0,2-2-16 0,-1 0 0 16,1 0-512-16,-1 2-112 0,2 1 0 0,-3-2-16 16,0 0-592-16,1 1-112 0,-2 2-32 0,-2-2 0 15,1 2-256-15,-1-3-48 0,-2 4-16 0,0 1 0 16,1-2-112-16,-4 4-32 0,3 0 0 0,-3 3 0 15,2-3-192-15,2 2 144 0,-1 0-144 0,0-2 128 16,3 0-128-16,0 0 0 0,1 1 0 0,0-1 0 0,2 0 0 16,0-2 0-16,1 2 0 0,0-2 0 0,2 0 0 15,0-1 0-15,1-1 0 0,0 0 0 0,0-2 0 0,3-1 0 16,-1 2 0-16,-8-5 0 0,0 0 0 0,0 0 0 16,46 0 0-16,-46 0 0 0,0 0 0 0,0 0 160 15,53-5-160-15,-53 5 160 0,0 0 32 0,0 0 0 16,54-6 0-16,-54 6 0 0,0 0-64 15,0 0-128-15,44-5 192 0,-44 5-64 0,0 0-128 0,0 0 0 16,0 0 144-16,51-2-144 0,-51 2 0 0,0 0 0 16,0 0 0-16,0 0 0 0,38 2 0 0,-31 0 0 0,0-2 0 0,-2 0 0 0,-2 0-144 0,-1-2 0 15,-1 2 0-15,-1-2 0 32,0-1-752-32,-1 0-160 0,-2-1-32 0,-1-1-11392 15,2 1-2304-15</inkml:trace>
  <inkml:trace contextRef="#ctx0" brushRef="#br0" timeOffset="-190355.49">21369 10668 3679 0,'-5'4'320'0,"1"-4"-320"0,2 2 0 0,-2 2 0 0,3-2 3264 0,0 2 576 0,1-2 112 0,-2 6 16 31,1 1 64-31,-1 3 0 0,0 4 0 0,4 4 0 0,-1 0-1536 0,3 1-320 16,-1 1-48-16,2 0-16 0,1 3-1216 0,1-3-256 15,-1 3-64-15,-1 1 0 0,-2-1-192 16,1 1-64-16,0-2 0 0,-2 0 0 0,0 0-160 0,-2-5-32 16,0 0-128-16,-2-3 192 0,0-4-192 0,-1-1 0 15,0-2 0-15,0-3 0 0,-1-4 0 0,2 0 0 16,-1-2 0-16,2-4 0 0,-1 0-208 0,1-4 16 16,-1-2 0-16,2 10 0 15,0 0-1024-15,0-41-192 0,0 41-32 0,3-38-16208 16</inkml:trace>
  <inkml:trace contextRef="#ctx0" brushRef="#br0" timeOffset="-189838.57">22206 10611 21183 0,'2'0'1888'0,"0"0"-1504"16,-1 0-384-16,0-2 0 0,0 4 2544 0,2-2 432 15,2 4 96-15,2-2 0 0,-7-2-624 0,23 10-128 16,-23-10-16-16,27 10-16 0,-27-10-1520 0,28 9-288 0,-28-9-64 0,0 0-16 16,42 7-400-16,-42-7 0 0,0 0 128 15,0 0-128-15,45 4 0 0,-45-4 0 0,0 0 0 0,0 0 0 31,0 0-528-31,0 0-96 0,0 0-16 0,0 0-17376 0</inkml:trace>
  <inkml:trace contextRef="#ctx0" brushRef="#br0" timeOffset="-189656.98">22354 10573 5519 0,'-3'3'496'0,"1"-1"-496"0,1 0 0 0,0-2 0 15,1 0 3552-15,0 0 608 0,-1 3 128 0,-3 0 32 16,0 0-560-16,1 3-112 0,-1-2-32 0,1-2 0 15,2 2-1920-15,0 0-384 0,1-2-80 0,0-1-16 16,0 4-704-16,1-1-128 0,0 2-48 0,1-2 0 0,0 5-208 0,2-2-128 16,0 3 128-16,0 1-128 0,3 1 0 0,0-1-256 15,1 4 32-15,1-2-17312 16</inkml:trace>
  <inkml:trace contextRef="#ctx0" brushRef="#br0" timeOffset="-189072.44">23067 10343 14735 0,'-7'-4'640'0,"4"2"160"0,-1-1-640 0,3 2-160 0,0 1 0 0,1 0 0 15,-2 0 1984-15,0 1 352 0,-2 2 80 0,-1-1 16 16,1 4 992-16,-2-1 208 0,1 6 32 0,2-1 16 15,0 4-1952-15,1 1-384 0,0 1-64 0,2 2-32 16,0 2-720-16,0 1-144 0,2 3-16 0,-1 0-16 16,0 2-160-16,0-2-16 0,1-2-16 0,-1 0 0 0,-1 4-160 0,0-1 0 15,0 1 0-15,-1-1 0 0,-1-3 0 16,0-2 0-16,-2 1 0 0,-1-5 0 0,2 0 0 0,-2 0 0 16,1-4 0-16,-1 1 0 0,1-3 0 0,1-2 0 15,-1 0 0-15,1 0 0 0,1-2-144 0,-1-2 144 16,3 2 0-16,-1-3 0 0,2 2 0 0,2 0 0 15,-1-4 0-15,3 1 0 0,0 1 0 0,1 1 0 16,-6-4 0-16,0 0 0 0,0 0 0 0,44-4 176 16,-44 4-48-16,0 0-128 0,58-6 208 0,-58 6-64 15,52-3-16-15,-52 3 0 0,58-3-128 0,-58 3 160 16,58-3-160-16,-58 3 160 0,49-4-160 0,-49 4 160 16,43-2-160-16,-43 2 160 0,0 0-160 0,50-1 0 15,-50 1 144-15,0 0-144 0,0 0 0 0,48-7 0 0,-48 7 0 16,0 0 0-1,0 0-272-15,0 0-128 0,0 0-32 0,0 0 0 16,0 0-1296-16,39 0-272 0</inkml:trace>
  <inkml:trace contextRef="#ctx0" brushRef="#br0" timeOffset="-188806.42">23130 10349 3679 0,'-2'-4'320'0,"2"2"-320"0,0 2 0 0,2-3 0 0,-1 2 3200 0,0-1 560 15,3 2 112-15,-4 0 32 0,0 0 832 0,0 0 192 16,0 0 16-16,56-33 16 0,-56 33-2736 0,0 0-560 16,0 0-96-16,50-22-32 0,-50 22-960 0,0 0-208 15,0 0-48-15,40-2 0 0,-40 2-176 0,0 0-144 0,26 6 192 0,-18-4-192 16,1 2 0-16,0 0 0 0,-3-1 0 0,1 2 0 15,-2-1-512-15,0 2-64 0,-1 0-16 0,-2 1-17696 32</inkml:trace>
  <inkml:trace contextRef="#ctx0" brushRef="#br0" timeOffset="-188603.05">23077 10548 23951 0,'8'0'1056'0,"-4"0"224"0,-4 0-1024 0,0 0-256 0,0 0 0 0,0 0 0 15,0 0 1648-15,0 0 272 0,51-10 48 0,-51 10 16 16,48-12-464-16,-48 12-96 0,51-10-16 0,-51 10 0 16,44-6-976-16,-44 6-208 0,0 0-32 0,49 3-16 31,-49-3-848-31,29 10-160 0</inkml:trace>
  <inkml:trace contextRef="#ctx0" brushRef="#br0" timeOffset="-187980.46">23863 10223 10127 0,'-4'-3'896'0,"2"2"-704"16,-1 1-192-16,2 0 0 0,0 0 2544 0,-2 0 464 15,2 0 112-15,-3-2 16 0,-1 2 672 0,-4 0 144 0,-3 0 16 0,0 0 16 16,-2 0-2096-16,1-3-416 16,-2 3-96-16,1 3-16 0,1-3-928 0,-1 0-192 0,2 2-48 0,2-1 0 15,3 4-32-15,-1-5-16 16,3 4 0-16,3-2 0 0,-1 2 96 0,2 2 16 0,2 1 0 0,0 0 0 16,2 3-48-16,-1 1 0 0,5 1 0 0,-1 2 0 15,2 2-64-15,4 3-16 0,0-1 0 0,0 2 0 16,2 1-128-16,0 1 192 0,0 0-192 0,0 2 192 15,0-1-192-15,-2 3 128 0,0-1-128 0,-2 1 128 16,0-1-128-16,-3 3 0 0,0-2 0 0,-2-1 0 16,-2 1 0-16,0-1 0 0,-2-2 0 0,-1 1 0 15,0-5 0-15,-1 4 0 0,0-5 0 0,1-2 0 16,0-2 0-16,-2-2-144 0,1-1 144 0,0-1 0 16,0-2-208-16,-1 0 64 0,1-4 16 0,-1 2 0 0,0-2 128 15,0 1-128-15,-1-1 128 0,0-2-128 0,0 2 128 0,0-2 0 0,-1 2 0 0,0-3-128 16,2 4 128-16,-1-1 0 0,2-2 0 0,0 2-128 15,1 2 128-15,1-3 0 16,0 0 0-16,2 1 0 0,0 2 0 0,1-3 0 16,1 1 0-16,0-1 0 0,1 2 0 0,2-1 0 15,0 2 0-15,0-2 0 0,0 2 0 0,2 0 0 16,-1-3 0-16,2 0 0 0,0 1 0 0,-11-4 0 16,21 3 0-16,-21-3 0 0,0 0 0 0,32 0-128 0,-32 0 128 0,0 0 0 0,0 0-368 15,49-17 16-15,-49 17 0 0,0 0-12240 16,0 0-2448-16</inkml:trace>
  <inkml:trace contextRef="#ctx0" brushRef="#br0" timeOffset="-187520.37">24187 10349 7359 0,'-6'0'656'0,"2"-3"-528"0,0 2-128 0,3 1 0 16,1 0 2192-16,0 0 416 0,0 1 80 0,0 2 0 15,0-2 912-15,0 4 176 0,-1 3 48 0,0 3 0 16,1 0-1200-16,1 4-224 0,-1 3-48 0,1-2-16 16,2 4-1344-16,-1 1-272 0,2 1-48 0,1 1-16 15,-2-1-416-15,1 0-96 0,0-2-16 0,-2 1 0 0,1 1-128 0,-2-3 0 16,-1 0 0-16,0-2 0 0,0 1 0 0,-1-3 0 15,1 1 0-15,-1-2 0 0,-2-2 0 0,2-2-176 16,0 0 176-16,-1-2-128 0,1-4-48 16,1 1 0-16,0 0 0 0,0 0 0 0,0-4 176 0,0 2-160 15,1-1 160-15,1-2-160 0,1 0 160 0,0 0-160 16,2 0 160-16,-2-2-160 0,-3 2 160 0,0 0 0 16,0 0 0-16,0 0 0 0,0 0 0 0,50-19 0 15,-50 19 0-15,0 0 0 0,0 0 0 0,52-20 0 16,-52 20 0-16,0 0 128 0,47-12-128 0,-47 12 144 15,0 0-144-15,47-9 160 0,-47 9-160 0,0 0 128 16,36-1-128-16,-29 2 128 0,1 2-128 0,-2 1 0 0,-1 0 0 0,0 0 0 16,-3-1-320-16,1-2-112 0,0 1-16 0,1 0-17424 15</inkml:trace>
  <inkml:trace contextRef="#ctx0" brushRef="#br0" timeOffset="-187070.91">24641 10773 3679 0,'-1'6'320'0,"-1"-2"-320"0,1-2 0 0,1-2 0 0,0 3 2752 0,0-3 496 0,0 0 80 0,0 1 32 15,0 2-544-15,0-1-96 16,1-1-32-16,-1 3 0 0,0 1-1424 0,0-1-304 15,2 2-48-15,-1 0-16 0,1-2-80 0,1-1-32 16,-1 2 0-16,2-3 0 0,1 0 128 16,-1-2 32-16,0 0 0 0,1 0 0 0,2-4-400 0,-1 2-80 15,0-1-16-15,0 2 0 0,0-2 64 0,1 0 16 16,-1 3 0-16,-1 0 0 0,0 0-224 0,0 3-48 16,-2-2-16-16,2 1 0 0,0 2-240 0,-1 0 0 15,0 1 128-15,-1 1-128 0,1-3 0 0,-2 4 0 16,2-1 0-16,-1-2 0 0,2 2 0 0,-4 0 0 15,0 0 0-15,0 0 0 0,-1 0 0 0,-1 1 0 0,-1 0 0 0,-2-1 0 0,-1 0 0 0,0 1 0 32,-2 1 0-32,0-3 0 0,0 4 0 0,0-3 0 15,-2 1 0-15,-1 2 0 0,1 0 0 0,1 1 0 16,0-4 0-16,1 0 0 0,2 0 0 0,-1-2 0 16,2-2 0-16,-1 0 0 0,3-2-160 0,-2 0 32 0,1-2 0 0,1-4 0 31,1 1-560-31,1 5-96 0,0 0-32 0,0 0-10192 0,0 0-2048 0</inkml:trace>
  <inkml:trace contextRef="#ctx0" brushRef="#br0" timeOffset="-186905.93">24664 10709 13823 0,'-2'3'1216'0,"1"-3"-960"0,-1 0-256 0,1 2 0 0,1-1 2352 16,0-1 416-16,1 0 96 0,1 0 16 0,-1 0-272 0,1 0-48 15,2-1-16-15,2-1 0 0,-6 2-1152 0,0 0-240 16,0 0-32-16,0 0-16 0,42-24-464 0,-42 24-80 16,0 0-32-16,0 0 0 0,42-29-528 0,-42 29-224 15,0 0 16-15</inkml:trace>
  <inkml:trace contextRef="#ctx0" brushRef="#br0" timeOffset="-186292.34">25129 10203 23951 0,'-4'4'1056'0,"3"-4"224"15,0 0-1024-15,1-3-256 0,0 3 0 0,1-1 0 0,0 1 1712 0,1 0 272 0,1 0 64 0,1-2 16 16,2-1-96-16,1 3-32 0,-1 3 0 0,1-1 0 15,2 2-992-15,-1 2-208 0,2 0-32 0,0 0-16 16,1 0-416-16,-1 2-80 0,0-2 0 0,0 0-16 16,-1 0-176-16,-2 1 0 0,-1-5 0 0,0 2 0 0,-1-1 0 0,-1 1 0 15,0-1 0-15,0-1 0 16,-1 2 0-16,0-4 0 0,-1 2-176 0,1 0 176 16,-1 0-128-16,1-1 128 0,-2 2-128 0,0-1 128 15,0 4 0-15,-1 1 0 0,0 0 0 0,-1 2-128 0,0 3 128 0,-2-2 0 16,1 6-144-16,-2 0 144 0,2 3-128 15,-1 3 128-15,1 3-160 0,-1-2 160 0,1 2-128 16,-1 3 128-16,2 4 0 0,0 3-144 0,1-2 144 16,0 1 0-16,1-1 0 0,0 2 0 0,1-1 0 0,-2-1 0 15,1-2 0-15,-1-3 0 0,-1 0-208 0,-1-4 32 16,2 1 16-16,-1-3 0 0,0-2 160 0,1-3 0 0,0-1-144 0,0-2 144 16,1 1 0-16,-2-3 0 0,1-1 0 0,-1 0 0 15,-1-1 0-15,2 0 0 0,-1-1-144 0,1-3 144 16,0-1 0-16,0 0-128 15,1-2 128-15,1 0 0 0,-1-2-160 0,0 2 160 16,2-3-128-16,-1-3 128 0,2 2-256 0,-2-2 16 16,2 0 16-16,-2-1 0 0,1 1 224 0,-1 0-192 15,2 0 192-15,-1 1-192 0,-2 1 192 0,-1-2 0 16,-1 3 0-16,-1 3 160 0,0-3 160 0,-1 1 16 0,-2 1 16 0,2 1 0 16,-3-2 48-16,-2 1 16 15,-1 2 0-15,0-1 0 0,-3 0-112 0,0 4-32 0,0-4 0 16,-3 2 0-16,0 0 32 0,-1 0 0 0,0-1 0 0,1-2 0 15,0-2-144-15,2 0-32 0,-1 2 0 0,2-2 0 0,2 0-128 0,0 2 0 16,-1-2 0-16,2 0 0 16,0 0-288-16,2 0-32 0</inkml:trace>
  <inkml:trace contextRef="#ctx0" brushRef="#br0" timeOffset="-181417.25">13640 12031 5519 0,'0'-9'496'0,"0"3"-496"0,0 2 0 0,0 2 0 15,2 0 1664-15,-2 2 256 0,0-5 32 0,1 4 16 16,0-2 1744-16,-1-4 336 0,0 7 80 0,0 0 16 15,0 0-880-15,0 0-192 0,0 0-16 0,0 0-16 16,0 0-1728-16,12 4-352 0,-9 2-64 0,-1 2 0 16,1 0-240-16,1 5-32 0,-2-3-16 0,2 4 0 15,-2 2-80-15,1 4-16 0,-1 5 0 0,-2 0 0 16,0-2-192-16,0 6-64 0,0-2 0 0,-1 5 0 16,0-1-128-16,-1 1-128 0,0-3 144 0,0-1-144 15,0-2 0-15,0-5 0 0,1-1 0 0,-2-4 0 16,2-1 0-16,0-2 0 0,1 2 0 15,-2-4 0-15,2 0 0 0,0-1 0 16,0 0 0-16,2-1 0 0,-1 1 0 0,1-4-128 0,2 0 128 16,0 0 0-16,-1-2 0 0,2-2 0 15,2 2 0-15,-2-4 0 0,-5 0 0 0,0 0 0 0,0 0 0 0,0 0 0 0,47-4 0 0,-47 4 0 16,0 0 0-16,47-2 0 0,-47 2 0 16,0 0 0-16,48 0 0 0,-48 0 144 0,34 0-144 15,-34 0 192-15,34 4-192 0,-34-4 192 0,29 3-192 0,-16 0 0 16,-3-1 0-16,-2 0 0 0,-1 0 0 0,-1-2 0 15,-4 0 0-15,1 0 0 16,-3 0-544-16,0 0-32 0,-2-2-16 0,0 0-19744 16</inkml:trace>
  <inkml:trace contextRef="#ctx0" brushRef="#br0" timeOffset="-180977.75">14260 12571 15663 0,'-4'4'1392'0,"2"-2"-1120"0,0-2-272 0,1 0 0 15,1 0 2704-15,0 0 496 0,-2-2 80 0,-2 2 32 16,0-3-304-16,-1 0-64 0,3-1-16 0,1-2 0 16,1 6-1648-16,0 0-336 0,0 0-64 0,0 0-16 15,0 0-400-15,0 0-80 0,0 0 0 0,0 0-16 0,0 0-48 0,0 0 0 16,0 0 0-16,0 0 0 15,44-10-192-15,-38 17-128 0,-1 2 128 0,0 3-128 0,0-1 0 16,-1 2 0-16,-2 2 0 0,1-2 0 0,-2 3 0 0,-2-1 0 16,0 0 0-16,-2 1 0 0,-1-2-160 15,1 0 0-15,-2-2 0 0,-1 0 0 16,-2-1-224 0,-2-1-32-16,0 0-16 0,-1-4 0 0,-1 0 208 0,0 0 32 15,-3-2 16-15,1-4 0 0,1 0 176 16,-1 0 0-16,0-4 0 0,3 2-128 0,1-1 128 15,2 0 0-15,1-1 0 0,3-2 0 0,2 0 192 0,1 0 32 0,1 6 0 0,0 0 0 0,0 0 80 0,0 0 16 16,0 0 0-16,0 0 0 0,40-49-112 0,-40 49-16 16,0 0 0-16,0 0 0 0,47-18-192 0,-47 18 176 15,0 0-176-15,39-3 160 0,-24 8-160 0,0 0 0 0,-2 4 0 16,1-1 0-16,0 2 0 0,-3 0 0 16,0-1 0-16,-1-2 0 15,0 2-320-15,-3-3-80 0,2-2-32 0,-3 0-18672 0</inkml:trace>
  <inkml:trace contextRef="#ctx0" brushRef="#br0" timeOffset="-180350.77">15390 12504 13823 0,'-2'0'1216'0,"-2"2"-960"0,1 0-256 0,2-2 0 16,0 1 1872-16,-1 2 336 0,-3-1 64 0,-4 6 16 15,-1 4 848-15,-1 3 160 0,5 1 32 0,1-3 16 16,2 6-1488-16,1-3-288 0,2 5-64 0,0-5-16 16,0 0-768-16,0 0-144 0,1-1-48 0,0-1 0 0,1-4-256 0,-1-2-48 15,1-1-16-15,-1-6 0 0,1 1-208 0,0-4 0 16,-2 2 0-16,0 0 0 16,0 0-416-16,0 0-80 0,15-46-16 0,-15 46-17664 15</inkml:trace>
  <inkml:trace contextRef="#ctx0" brushRef="#br0" timeOffset="-180194.78">15311 12370 16575 0,'-7'2'1472'0,"2"-1"-1168"0,1-2-304 0,3 1 0 0,-1 1 2528 0,2-1 448 16,0 3 96-16,0-3 0 0,2 2 208 0,-1-1 48 16,1 2 0-16,3 1 0 0,2-2-2272 0,0 2-448 0,2 2-96 0,-1 0 0 15,2 0-512-15,1 3 0 0,2 1 0 0,-1 0 0 16,0 3 0-16,1 5-320 0,2 4 64 15,2 1-17920-15</inkml:trace>
  <inkml:trace contextRef="#ctx0" brushRef="#br0" timeOffset="-179860.66">15600 12685 31327 0,'-1'6'1392'0,"0"-5"272"0,1 2-1328 0,1-1-336 0,0-2 0 0,1 1 0 15,0 2 1696-15,1-3 272 0,3 1 48 0,2 0 16 16,-8-1-912-16,0 0-176 0,0 0-48 0,50-11 0 0,-50 11-560 0,0 0-112 15,0 0-32-15,51-26 0 16,-51 26-192-16,0 0 0 0,0 0 128 0,0 0-128 16,0 0 0-16,0 0 0 0,29-48 0 0,-31 42 0 15,-1 0 0-15,-2 0 0 0,0-1 0 16,0 1 0-16,-2 0-160 0,0 0 32 16,-1-4 0-16,-1 1 0 0,1 2 0 0,-2-4 0 15,0 1 0-15,1 0 0 0,2 4 128 0,-2-4-160 0,-2 0 160 0,-1-2-160 16,1 2 160-16,0-1 0 0,1 3 0 0,0 2 0 15,0 0 0-15,1 2 176 0,2-1-48 0,1 4 0 0,1 1 192 0,2-3 16 16,2 3 16-16,0 0 0 0,2 0-128 0,0 0-32 16,2 0 0-16,2 0 0 0,0 0-192 0,2 0 0 15,-7 0 128-15,0 0-128 0,36 3 0 0,-36-3 0 0,0 0 0 0,52 0 0 16,-52 0 0-16,37-3 0 0,-37 3 0 0,37 0 0 16,-37 0-256-16,36-2-80 0,-36 2-32 0,0 0-18768 15</inkml:trace>
  <inkml:trace contextRef="#ctx0" brushRef="#br0" timeOffset="-178819.57">16998 12549 14735 0,'-3'0'1312'0,"2"-3"-1056"16,0 3-256-16,-1 0 0 0,1 0 2160 0,-1 0 368 0,-1-2 80 0,-2 1 16 15,-2-2 704-15,-4 1 128 0,-2 0 48 0,2-1 0 16,-1 0-1760-16,-2 0-336 15,2 0-80-15,-2-1-16 0,2 2-672 0,-2-1-128 0,1 3-16 16,-1-1-16-16,1 1-160 0,0 4-16 0,1-2-16 0,1 2 0 16,1 0-128-16,0 1-32 0,4 2 0 0,0-1 0 15,2 3-128-15,1 2 0 0,2 16 0 16,4-14 0-16,-1-1 0 0,4 2 0 0,2-1 0 16,0 2 0-16,3-6 0 0,1 1 0 0,-1-7 0 15,-11-3 0-15,0 0 0 0,43 0-144 0,-43 0 144 16,0 0 0-16,46-16-128 0,-46 16 128 15,0 0 0-15,0 0-256 0,52-47 48 0,-52 47 16 16,0 0 0-16,0 0 32 0,31-44 16 0,-31 44 0 0,0 0 0 16,0 0 144-16,0 0 0 0,0 0 0 0,16-47 0 15,-15 46 0-15,-1-2 0 0,-1 3 0 0,1 0 0 0,-2 0 0 16,1 3 0-16,-1 0 0 0,1 1 0 16,-2 2 128-16,1 0-128 0,-1 3 128 0,1 1-128 0,-1-3 224 15,1 4-32-15,0 1 0 0,1 0 0 0,0-2-64 0,0 1 0 16,-1-1-128-16,2-3 192 0,0 2-192 0,0-3 0 15,2-3 0-15,-1-2 0 0,1-1-224 0,1-1-32 16,-1-2-16-16,2 1 0 16,0 0-1040-16,-4 2-208 0</inkml:trace>
  <inkml:trace contextRef="#ctx0" brushRef="#br0" timeOffset="-173225.02">17993 12487 10127 0,'-2'-1'896'0,"-1"-2"-704"15,2 3-192-15,1 0 0 0,-1 0 928 0,-1 3 160 16,1-3 16-16,-3 0 16 0,1 0 656 0,-1 0 128 15,0 1 16-15,2 1 16 0,1 1 784 0,-1-3 160 16,1 1 16-16,1 2 16 0,1-1-480 0,1 2-112 16,-1 0-16-16,0 2 0 0,2 0-1280 0,-1 0-272 15,1 6-48-15,-1 1-16 0,0 3-320 0,0 0-64 16,0 3-16-16,-1-1 0 0,1 4-160 0,-1-2-128 16,0 2 144-16,0-3-144 0,1-1 0 0,-1-4 0 15,-1-2 0-15,1-2 0 0,0-3 0 0,1-1 0 0,-1-4 0 16,0-2 0-16,-1-2-288 0,1-2 48 15,-1 4 16-15,0 0 0 0,8-38-96 0,-8 38-32 0,0 0 0 16,17-60 0-16,-17 60 352 0,15-44-144 0,-15 44 144 16,17-45 0-16,-17 45 0 0,0 0 0 15,26-53 0-15,-26 53 0 0,0 0 0 0,0 0 128 0,0 0-128 0,0 0 192 16,40-41 0-16,-40 41 0 0,0 0 0 16,0 0 0-16,23 13-192 0,-17-7 144 0,2 0-144 0,-1 4 128 15,1-1-368-15,-1-2-80 0,2 5 0 0,-1 1-18304 16</inkml:trace>
  <inkml:trace contextRef="#ctx0" brushRef="#br0" timeOffset="-172849.81">18348 12623 29487 0,'-1'2'1296'0,"1"-2"288"0,0 3-1264 0,-2-3-320 16,2 0 0-16,-1 0 0 0,0 0 2176 0,0 1 384 16,0 2 80-16,-3-3 16 0,0 2-1328 0,-1 2-272 15,-1-2-48-15,0 2-16 0,0-1-464 0,-1 0-80 16,0 1-32-16,-2-2 0 0,2 5-96 0,-2-4 0 15,2 1-16-15,1 1 0 0,1 2-144 0,0 0-32 16,1-1 0-16,3 0 0 0,0 0-128 0,1 0 0 16,3 0 0-16,1 1 0 0,1-4 0 0,2 4 0 15,-7-7 0-15,0 0 0 0,29 6-320 0,-29-6 48 16,0 0 16-16,0 0 0 0,52-13-96 0,-52 13-16 16,0 0 0-16,0 0 0 0,43-32 32 0,-43 32 0 15,0 0 0-15,0 0 0 0,0 0 80 0,19-47 0 16,-19 47 16-16,0 0 0 0,0 0 240 0,-5-32 0 15,1 26-160-15,0 0 160 0,2 0 0 0,-2 3 0 16,3-1 0-16,0 4 0 0,-1 0 0 0,1 2 128 16,1 3 0-16,0-2 0 0,1 3 48 0,1 3 0 15,0 1 0-15,1 2 0 0,-1 2-176 0,2-2 128 0,-1 2-128 16,1 1 128-16,0-2-128 0,0 2 0 16,0-1-192-16,0 1 192 15,2-3-544-15,1-5 16 0,-2 2 0 0,-2-6-11600 0,3 0-2320 16</inkml:trace>
  <inkml:trace contextRef="#ctx0" brushRef="#br0" timeOffset="-172520.19">18521 12645 12895 0,'0'2'576'0,"0"-2"112"0,1 1-560 0,-1 1-128 0,0-2 0 0,0 1 0 0,2 2 2816 0,-2-1 544 16,1 2 96-16,0 2 32 0,0 0-432 0,2 1-96 16,-1 0-16-16,-1-1 0 0,2-1-1408 0,-2 0-304 15,0 0-48-15,1-5-16 0,0 1-672 0,-1-2-144 16,2 1-32-16,-2-2 0 0,-1 2-112 0,0 0-16 15,0 0-16-15,0 0 0 0,0 0-176 0,0 0 160 16,0 0-160-16,0 0 160 0,28-47-160 0,-28 47 0 16,0 0 0-16,0 0 0 0,0 0 0 0,0 0 0 15,0 0 128-15,0 0-128 0,46-30 0 0,-46 30 0 16,9 4 0-16,-5 2 128 0,-1 0-128 0,0 1 160 16,-2 5-160-16,0-3 160 0,0 4-16 0,1-3 0 15,-2 2 0-15,0-2 0 0,1 2-144 0,-1-2 160 0,0-1-160 0,-1-2 160 0,1 2-160 0,-2-3 160 16,0 0-160-16,2-2 160 0,0-1-160 0,0-6 0 15,0 3 144-15,0-4-144 16,0 4 0-16,0 0 0 0,0 0 0 0,0 0-192 31,0 0-256-31,0 0-64 0,0 0-16 0,0 0-12144 0,0 0-2432 0</inkml:trace>
  <inkml:trace contextRef="#ctx0" brushRef="#br0" timeOffset="-172087.58">18938 12685 34095 0,'-1'4'1504'0,"-1"-4"320"16,2 2-1456-16,-1-2-368 0,1 1 0 0,0 2 0 0,-1-3 1232 0,-2 2 176 16,1 2 48-16,-3 0 0 0,-1-1-624 0,0 2-112 0,-1-1-16 0,1-2-16 31,-1 2-288-31,1 2-48 0,-2-3-16 0,1 4 0 0,-2-1-80 0,0 3 0 16,2-1-16-16,0 0 0 0,0 2-240 0,2 0 128 15,2 0-128-15,-1-2 0 0,3 2 0 0,0-1 0 16,1-3 0-16,0 0 0 0,1 2-160 0,1-4-32 15,2 0 0-15,0 0 0 0,-4-4-176 0,0 0-32 0,0 0-16 16,0 0 0-16,42-28-112 16,-42 28-32-16,0 0 0 0,32-51 0 15,-32 51-128-15,20-47-16 0,-20 47-16 0,12-51 0 16,-12 51 48-16,4-53 16 0,-4 53 0 0,-3-51 0 16,3 51 416-16,-6-58 96 0,6 58 16 0,-11-57 0 0,4 30 480 0,-1 4 96 15,0-2 32-15,0 0 0 0,1 3 224 0,7 22 32 16,-13-32 16-16,13 32 0 0,-8-19-112 0,4 13 0 15,1 4-16-15,2 0 0 0,0 2-32 0,1 0 0 0,0 3 0 0,1 1 0 16,0-1-80-16,1 6 0 0,-1 2-16 16,0 4 0-16,2 4-112 0,-1 3 0 0,1 0-16 0,-1 3 0 0,1 3-144 15,-1 4-32-15,3 3 0 0,-1 0 0 0,1 3-192 0,1-6 0 16,-1 0 0 0,1-2 0-16,-1-4 0 0,1-4 0 0,0 0 0 15,-1-5 0-15,1-1 0 0,-1-4-160 0,-1-3 160 16,1-3-192-1,1 0-576-15,0-6-128 0,-6 0-32 0,0 0-18832 0</inkml:trace>
  <inkml:trace contextRef="#ctx0" brushRef="#br0" timeOffset="-171763.33">19175 12645 36863 0,'-10'9'1632'0,"3"-3"336"0,1-2-1584 0,2-2-384 15,3 1 0-15,0-3 0 0,-2 1 1024 0,-1 1 128 16,-2 5 32-16,-2-1 0 0,-2 1-624 0,0 2-128 15,1 1-32-15,2-2 0 0,0 2 32 0,4 0 0 16,-1-4 0-16,3 3 0 0,1-1-48 0,0 0-16 0,1 2 0 0,3 0 0 16,-1-1-224-16,2-3-144 0,3-3 192 0,-1 0-192 15,-7-3 0-15,0 0 0 16,0 0 0-16,0 0-144 16,48-33-352-16,-48 33-64 0,0 0-16 0,0 0 0 15,0 0 112-15,31-51 16 0,-31 51 0 0,0 0 0 0,0 0 112 0,0 0 16 16,0 0 16-16,5-42 0 0,-5 42 128 0,0 0 32 0,-10-19 0 0,7 16 0 15,-2-2 144-15,0 1 0 0,-1 0 0 16,1 1 0-16,0 0 160 0,0-3-32 0,0 2-128 0,1 2 192 0,2-2-192 0,0 1 0 16,2 0 0-1,0 3 0-15,0 0 0 0,0 0-128 0,0 0-16 16,0 0 0 0,0 0-2016-16,0 0-400 0</inkml:trace>
  <inkml:trace contextRef="#ctx0" brushRef="#br0" timeOffset="-171320.77">19270 12679 26719 0,'0'3'1184'0,"0"0"240"0,2-2-1136 0,-2 2-288 0,1-1 0 0,-1-1 0 16,0 2 1824-16,0 0 304 0,0 4 64 0,0 1 16 15,0 5-480-15,0-3-80 0,0 2-32 0,0-1 0 0,0 0-960 0,1-3-192 0,-1 0-32 0,1-4-16 16,2 0-160-16,-1-2-16 0,2-2-16 0,-4 0 0 16,0 0-224-16,0 0 144 15,0 0-144-15,0 0 128 16,28-47-128-16,-28 47 0 0,0 0 0 0,0 0 0 0,0 0 0 15,0 0-176-15,41-34 48 0,-41 34 0 0,0 0 128 16,0 0-128-16,26 4 128 0,-21 0-128 0,1-1 128 0,-1 2-192 16,0 0 192-16,-1 1-192 0,1 0 16 0,-3 0 0 15,2-1 0-15,-3 0 0 0,2-1 176 0,-2 2 0 16,-1 0-144-16,-1 1 144 0,0 2 0 0,-1-3 0 16,0 0 0-16,-1 1 0 0,2-1 128 0,-1-2 64 15,0-2 0-15,1-2 0 0,2 0 0 0,-1 0 16 16,0 0 0-16,0 0 0 0,0 0-208 0,0 0 128 15,23-51-128-15,-23 51 0 0,0 0 0 0,0 0 0 0,22-57 0 0,-22 57 0 16,0 0 0-16,0 0 0 16,27-56 0-16,-27 56 0 0,0 0 0 0,0 0 0 15,0 0 0-15,0 0 0 0,0 0 0 0,0 0 0 0,0 0 0 0,43-12 0 0,-39 21 0 0,-1 0 176 16,-2 2-176-16,1 1 160 16,1 1-16-16,-2 1 0 15,0-2 0-15,2 0 0 0,-2 0-144 0,0 1 160 0,-1-1-160 16,1-2 160-16,1-4-160 0,-1 3 0 0,0-6 144 15,0 1-144-15,2 0-176 0,-2-2-96 0,2-2-32 0,-1 0-18976 16</inkml:trace>
  <inkml:trace contextRef="#ctx0" brushRef="#br0" timeOffset="-170420.3">20312 12546 14735 0,'0'-3'1312'0,"0"0"-1056"16,0 3-256-16,1-2 0 0,-2 0 2400 0,2-1 416 0,0 0 96 0,2-3 16 15,-3 6 304-15,0 0 64 0,0 0 16 0,0 0 0 16,0 0-1632-16,0 0-320 0,0 0-64 0,37 12-16 16,-31 1-400-16,0 3-96 0,0 0-16 15,-1 3 0-15,1-3-256 0,0 3-64 0,1 2-16 0,-1-2 0 16,0 3-304-16,-1-4-128 0,1-1 128 0,-1 0-128 15,0-1 0-15,-1-3 0 0,-2-1 0 0,2-3 0 16,-2-2 0-16,2-2 0 0,-3-1-128 0,2-3 128 31,-2-1-400-31,2-1-16 0,-2-2 0 0,1-1 0 0,0 1 96 0,-1-3 0 0,1 1 16 0,-2 5 0 16,0 0 304-16,0 0 0 0,0 0 0 0,22-49 0 16,-22 49 0-16,0 0 0 0,25-43 0 0,-25 43 0 15,0 0 128-15,35-52-128 0,-35 52 176 0,0 0-176 16,34-49 192-16,-34 49-64 0,0 0 0 0,0 0-128 15,39-46 144-15,-39 46-144 0,0 0 0 0,0 0 144 16,0 0-144-16,0 0 0 0,0 0 0 0,0 0 0 16,0 0-640-16,0 0-48 0,41 0-16 15,-36 10-18320-15</inkml:trace>
  <inkml:trace contextRef="#ctx0" brushRef="#br0" timeOffset="-169999.28">20830 12695 27647 0,'-3'2'1216'0,"1"-1"256"0,1-1-1168 0,-1 3-304 15,1-3 0-15,1 0 0 0,-1 0 2352 0,0-3 400 16,-2 3 96-16,1-1 16 0,-3 1-1392 0,1 0-256 16,-1-2-64-16,0 2-16 0,0-4-720 0,1 4-144 15,-1 0-16-15,2 0-16 0,-1 1-112 0,0 2 0 16,1 3-128-16,0-2 192 0,1 2-192 0,0 0 128 0,1 0-128 0,0 3 0 16,1-2 0-16,1 2 0 0,0-3-128 0,2 2 128 15,1 0-400-15,1-2 16 0,0-2 16 0,1 0 0 31,0-1-208-31,0 0-64 0,-6-3 0 0,0 0 0 0,0 0-256 0,0 0-64 0,0 0-16 0,0 0 0 0,41-6 736 0,-41 6 240 16,0 0 0-16,0 0-160 16,0 0 288-16,0 0 48 0,0 0 16 0,0 0 0 15,0 0 208-15,0 0 48 0,15-45 16 0,-15 45 0 16,0 0 128-16,0 0 32 0,0 0 0 0,0 0 0 16,0-37-192-16,0 37-48 0,0 0 0 0,0 0 0 0,0 0-128 0,0 0-16 0,0 0-16 15,0 0 0 1,0 0-48-16,0 0-16 0,0 0 0 0,0 0 0 15,0 0-160-15,0 0 192 0,0 0-192 0,0 0 192 16,0 0-64-16,0 0-128 0,0 0 192 0,16 11-64 0,-15-1-128 0,0-1 128 16,2 1-128-16,-2 0 128 0,1 0-128 0,0-2 0 15,-1 2 0-15,1-3 0 16,1 0 0-16,-1-1 0 0,2-1 0 0,0 1 0 16,1-5-448-16,0 2-80 0,2-2-16 0,-7-1-18528 15</inkml:trace>
  <inkml:trace contextRef="#ctx0" brushRef="#br0" timeOffset="-169697.75">21092 12666 32255 0,'-3'3'1424'0,"1"-3"304"0,2 3-1392 0,-1-3-336 0,1 3 0 0,0 1 0 16,-2-3 1344-16,2 4 208 0,-1 1 48 0,0 4 0 16,0 0-560-16,-1 2-96 0,2-2-32 0,0-1 0 15,0-2-480-15,0 2-112 0,0 1 0 0,0-2-16 16,0-1-304-16,2-4 128 0,-2 1-128 0,0-2 0 0,1-2 0 0,-1-2 0 15,1-2 0-15,0 1 0 0,-1 3-160 0,0 0-32 16,0 0-16-16,0 0 0 16,0 0 64-16,15-52 16 0,-15 52 0 0,0 0 0 15,0 0 128-15,24-52 0 0,-24 52 0 0,0 0 0 16,0 0 0-16,31-44 0 0,-31 44 0 0,0 0 0 16,0 0 0-16,0 0 0 0,0 0 0 0,0 0 128 15,50-23-128-15,-50 23 144 0,0 0-144 0,20 5 160 16,-14 0-160-16,-1 1 0 0,0 0 0 0,-1 2 128 15,1 0-128-15,0 2-256 0,-1 0 64 0,0 2-18224 16</inkml:trace>
  <inkml:trace contextRef="#ctx0" brushRef="#br0" timeOffset="-169528.59">21370 12764 14735 0,'-1'0'1312'0,"1"1"-1056"16,0 2-256-16,0-3 0 0,0 0 1744 0,0 2 304 15,-1 2 48-15,-1 5 16 0,1 0 80 0,1 1 32 16,-1 0 0-16,1 3 0 0,1-5-496 0,0 0-112 16,2-2-16-16,-1 0 0 0,1 0-1040 0,-1-3-224 15,2-3-32-15,-4 0-16 0,0 0-1472 0,0 0-288 0</inkml:trace>
  <inkml:trace contextRef="#ctx0" brushRef="#br0" timeOffset="-169368.7">21389 12544 13823 0,'-4'0'304'0,"3"-1"64"0,-1 1 16 0,2 0 0 0,0 0-384 0,0 0 0 0,2 0 0 0,-1 0 0 15,1 1 3024-15,1 1 544 0,2 1 96 0,-1-2 32 0,2 2-2240 0,1 0-448 0,1 1-96 0,0 1-16 32,2-1-3392-32,1 2-672 0,4 4-144 0,2 5-16 15</inkml:trace>
  <inkml:trace contextRef="#ctx0" brushRef="#br0" timeOffset="-168950.07">21669 12778 21183 0,'-8'5'1888'0,"1"-4"-1504"0,4-1-384 0,0 0 0 0,1 2 3344 0,-1-2 608 0,1-2 112 0,-3 1 32 16,-4-2-2112-16,-1-1-432 0,-2-1-80 0,1 4 0 16,1-1-976-16,1-2-192 15,2 4-48-15,1 0 0 0,1-2-96 0,1 4-32 0,0-2 0 0,3 4 0 16,-1-2 16-16,2 2 0 0,-2 2 0 0,2-2 0 15,2 2-144-15,-1 0 0 16,0 0 0-16,2 0 0 16,0 1-464-16,0-1 16 0,1 0 16 0,0-2 0 0,1 2 48 15,-1-2 0-15,1 2 0 0,0-2 0 0,-1 0 128 0,-1 0 48 0,1 0 0 16,0-2 0-16,-2 1 80 0,1-3 128 0,0 0-208 0,0-3 80 0,-1 0 128 16,-2 3-192-1,0 0 192-15,0 0-192 0,0 0 192 16,0 0 0-16,18-50 0 0,-18 50 0 0,0 0 0 0,0 0 192 0,0 0-64 0,11-54 0 15,-11 54-128-15,0 0 192 0,0 0-64 0,0 0 0 16,0 0-128-16,2-41 192 0,-2 37-64 0,0 2 0 16,0 2-128-16,0 0 0 0,0 0 0 0,0 0 128 15,0 0-128-15,-1 2 0 0,1 0 128 0,1 2-128 16,-1 0 224-16,0-1-32 0,0 3 0 16,2 1 0-16,-2-1-192 0,0 3 176 0,1 1-176 0,-1 0 160 15,1-1-160-15,0 4 0 0,2-1 144 0,-1 1-144 16,1-1 0-16,0 2 128 0,1-2-128 0,1 1 0 15,1-4 0-15,2 0-128 0,0-3 0 0,2-2-12032 16,1 0-2416-16</inkml:trace>
  <inkml:trace contextRef="#ctx0" brushRef="#br0" timeOffset="-168466.98">21857 12189 33167 0,'-10'12'1472'0,"7"-4"304"0,-1 0-1424 0,1 0-352 15,2-6 0-15,0 2 0 0,0 5 1456 0,-2 4 208 32,1 12 64-32,-2 7 0 0,2 8-832 0,-1-2-176 15,3-2-16-15,1 1-16 0,4-2-448 0,0-1-96 0,4 1-16 0,1 0 0 0,1-1-128 0,0-4 0 16,3 1 0-16,-2-5 0 0,2-4 0 0,-2-3-144 31,-1-5 144-31,-1-4-160 0,-1-2-144 0,-3-2-16 0,0-1-16 0,-2-5 0 16,0 0 96-16,-2-3 32 0,-2 3 0 15,0 0 0 1,0 0-176-16,0 0-48 0,10-50 0 0,-10 50 0 16,0 0 0-16,10-49 0 0,-10 49 0 0,0 0 0 0,0 0 240 0,21-52 32 0,-21 52 16 0,0 0 0 15,0 0 144-15,0 0 0 0,0 0 128 0,0 0-128 16,0 0 256-16,34-1-32 0,-30 11 0 0,-1 2 0 0,0 5 16 16,1-3 0-1,0 4 0-15,-1 0 0 0,0-2-240 0,-1 3 0 0,1-3-192 0,-2 0 192 16,-1-1 0-16,0 1 0 0,-2 0 0 0,-2-1 0 15,-1-2 480-15,-2 0 160 0,-2 3 16 0,-2-4 16 16,1-2-112-16,-2-1-32 0,-1-2 0 0,0-2 0 16,-2-1-64-16,1-4-16 0,-1-6 0 0,0-3 0 15,3-1-256-15,2-3-48 0,3-2-16 0,2-5 0 16,5 20-128-16,-6-37 0 0,6 37 0 0,0 0-176 0,2-51 48 0,-2 51 0 16,0 0 0-16,0 0 0 15,0 0-256-15,0 0-64 16,0 0 0-16,0 0 0 0,0 0-416 0,36-41-96 0,-29 44 0 0,-7-3-16784 15</inkml:trace>
  <inkml:trace contextRef="#ctx0" brushRef="#br0" timeOffset="-168205.6">22246 12227 20271 0,'-5'3'1792'0,"2"-2"-1424"16,2 1-368-16,1-2 0 15,1 0 2880-15,-1 3 496 0,-2 3 96 0,-2 5 32 16,-1 4-1008-16,1 5-192 0,2 2-32 0,1 3-16 0,1 2-1312 0,1 2-272 16,3 0-48-16,0 2-16 15,3 4-272-15,-1-1-48 0,1 1-16 0,2 0 0 16,-2 0-272-16,1 3 0 0,-1-3 0 0,1 3 0 16,-2-3 0-16,0 0 0 0,0-2 0 0,-1-4 0 15,0-6-288-15,-1-2-64 0,-1-1-16 0,1-5 0 16,-1-5-400-16,0-6-64 15,1-2-32-15,-4-2-17296 0</inkml:trace>
  <inkml:trace contextRef="#ctx0" brushRef="#br0" timeOffset="-167894.98">22380 12739 4607 0,'2'4'400'0,"-1"1"-400"16,0-1 0-16,0-2 0 0,1-1 2896 0,1 3 496 15,2 5 112-15,3 1 16 0,3 2-288 0,2 0-48 16,1-6-16-16,-2-6 0 0,-12 0-1408 0,0 0-288 15,0 0-48-15,55-30-16 0,-55 30-464 0,0 0-112 0,41-52 0 0,-41 52-16 16,0 0-432-16,30-63-64 16,-30 63-32-16,0 0 0 0,0 0-288 0,0 0 0 15,10-51 0-15,-15 48 0 0,0 1 0 0,-3 2 0 16,-1 2 0-16,-1-2 0 0,0 3 0 0,0 1 0 16,1-3 0-16,-1 4 0 0,0-2 384 0,0 0 112 15,-1 1 16-15,1 2 16 0,1 1-16 0,1 4 0 16,-1 3 0-16,1 1 0 0,2 3-80 0,3 5-32 15,0-1 0-15,2 0 0 0,2 2 32 0,0 0 0 0,3-3 0 16,1 2 0-16,1-1-240 0,0-6-32 16,1-2-16-16,0-2 0 0,3 0-144 0,2-3-176 0,1-3 48 15,1-2 0 1,1-3-640-16,-15-1-128 0</inkml:trace>
  <inkml:trace contextRef="#ctx0" brushRef="#br0" timeOffset="-166786.46">23569 12679 11967 0,'-2'-4'1072'0,"1"3"-864"16,1-1-208-16,0 2 0 0,0 0 1760 0,-1 0 304 0,1-2 64 0,-1 1 16 15,-1-2 1072-15,1 0 224 0,0 3 32 0,-3 0 16 16,2 1-960-16,-2 1-192 0,2 4-32 16,-2 2-16-16,0 3-1456 0,-1 0-304 0,0 4-48 0,0 0-16 15,0 1-192-15,2 1-32 0,-2 1-16 0,2 1 0 16,0 0-96-16,1-1 0 0,2 2-128 0,2-4 192 16,0 0-192-16,3-1 0 0,1 1 0 0,4-6 0 15,1-1 0-15,-11-9 0 0,0 0-160 0,50 4 160 31,-50-4-432-31,0 0 0 0,63-26 0 0,-63 26 0 0,0 0 48 0,57-46 0 0,-57 46 0 0,0 0 0 16,0 0 64-16,38-46 0 0,-38 46 16 0,0 0 0 16,0 0 304-16,0 0 0 0,0 0 0 0,0 0 144 15,0 0 224-15,6 6 32 0,-7 4 16 0,0 0 0 16,1 2-96-16,-2 4 0 0,1-1-16 0,1 1 0 16,0-2-112-16,0 2-32 0,1-1 0 0,1-2 0 15,0 0-160-15,2-1 0 0,0-3 144 0,1-3-144 16,1-1 0-16,-6-5 128 0,0 0-128 0,0 0 0 0,0 0 0 0,0 0 144 0,49-30-144 0,-49 30 0 15,0 0 160-15,38-47-160 16,-38 47 128-16,0 0-128 0,38-48 0 16,-38 48 128-16,0 0-128 0,0 0 0 0,31-53 0 0,-31 53 0 15,0 0 128-15,0 0-128 0,0 0 0 0,8-47 0 16,-10 37 144-16,-3 0-144 0,1-1 176 0,-2 0-48 16,-2-1 0-16,1-1 0 0,0 1 0 15,-2-2-128-15,2 6 192 0,-1-5-64 0,-1 3-128 0,3 2 0 16,-1 1 0-16,1 0 0 0,-1 3 0 0,4-1 0 15,-1 4 0-15,0-1 0 0,2 2-336 0,1 2 48 16,-1 2 16-16,4-2 0 16,-1 6-208-16,3 2-32 0,2 2-16 0,1 3 0 15,3 2-1136-15,2 2-208 0</inkml:trace>
  <inkml:trace contextRef="#ctx0" brushRef="#br0" timeOffset="-166533.28">23977 13367 24879 0,'-4'-2'1088'0,"2"-2"256"16,0-2-1088-16,1 0-256 0,1 2 0 0,1-2 0 0,1 4 2320 16,-2 2 416-16,0 0 80 0,8-61 0 15,-8 61-784-15,15-79-176 0,-5 33-16 0,1-2-16 0,4-3-896 0,1-3-176 16,4-6-48-16,1 0 0 16,1 3 0-16,2 1 0 0,-1 4 0 0,-1 5 0 15,-22 47-368-15,40-78-80 0,-40 78 0 0,32-54-16 16,-32 54-240-16,0 0 0 0,30-47 0 0,-30 47 0 15,0 0 0-15,0 0 0 0,0 0 0 0,0 0-160 0,0 0-160 0,0 0-48 16,0 0 0-16,0 0 0 16,0 0-512-16,0 0-96 0,0 0-32 0,0 0-18448 15</inkml:trace>
  <inkml:trace contextRef="#ctx0" brushRef="#br0" timeOffset="-163660.86">15446 13542 3679 0,'5'-3'320'0,"0"2"-320"16,-2 1 0-16,-1-2 0 0,-4 4 576 0,4-4 32 0,1-1 16 0,-3 3 0 16,0 0 1392-16,0 0 288 0,0 0 48 0,0 0 16 15,0 0 1472-15,0 0 320 0,0 0 48 0,0 0 16 0,0 0-1024 0,0 0-208 16,0 0-48-16,-10-34 0 15,-3 38-1856-15,0 0-368 16,1 0-80-16,-2 1 0 0,2 2-336 0,0 3-64 0,1 0-16 0,1 1 0 16,2 2-96-16,2 3 0 0,2-3-128 0,3 3 192 15,1-1-192-15,4 1 128 0,1 3-128 0,3-6 0 16,4 2 0-16,0-2 0 0,3-4 0 16,0 1 0-16,3-6 0 0,2-1 0 0,-20-3 0 15,43-4 0-15,-43 4 0 0,0 0 0 0,65-25 0 16,-65 25 0-16,0 0 0 0,45-37 0 0,-45 37-128 0,0 0 128 0,0 0-192 0,0 0 0 15,3-42 16-15,-9 36 0 0,-2-3 176 16,-2 2-160-16,-1 0 160 0,0 4-160 0,1-2 160 16,-1 1 0-16,2 0 0 0,2 2 0 15,2-1 0-15,0 0 0 0,3 2 0 0,-1-2 0 16,2 1 0-16,1 0 0 0,1 2 0 0,2 2 0 0,-1 3 0 16,2 2 0-16,-1 3 0 0,0 5 128 0,2 1 48 15,-1 2 16-15,1 5 0 0,1 1 0 0,0 0-192 0,1 4 192 0,2 6-192 0,1 1 192 16,0 3-192-16,1-4 0 0,-1-2 0 0,0 1 0 15,0-3 0-15,-1-1 0 16,1 1 0-16,-2-2 0 0,-3 0 0 0,-3 0 0 16,-1-2 0-16,-2-2 0 0,-1-1 0 0,-4-4 0 15,-3 0 0-15,0-4 0 0,-1-2 0 0,2-6 0 16,-3-1 0-16,-1-4 0 0,0-2 0 0,0-2 0 16,-2-4 0-16,1-4 0 0,-2 0 128 0,0-5-128 15,-2-1 128-15,0-5-128 0,1 1 0 0,2 1 0 16,0 2 0-16,4 5 0 0,1 1-144 0,3 3 144 15,1 2-192-15,2 0 192 0,1 6-192 0,2-3 192 0,3 6-192 16,-1-3 192-16,2 2-384 0,2 0 48 0,3 0 0 0,1 1 0 31,-10-3-672-31,0 0-128 0,48-7-16 0,-48 7-16400 0</inkml:trace>
  <inkml:trace contextRef="#ctx0" brushRef="#br0" timeOffset="-163225.68">15986 13675 20271 0,'-10'3'896'0,"3"-1"192"0,-1-2-880 0,3 2-208 0,2 0 0 0,0-2 0 0,1 4 2128 0,-3-2 384 16,-4 2 80-16,-1 0 16 0,0 1-240 0,2-2-64 16,3 0 0-16,1-2 0 0,4 1-1152 0,1-2-256 15,3 2-32-15,0 0-16 0,2-2-368 0,0 0-80 16,4 0-16-16,1 3 0 0,3-3-32 0,-14 0-16 15,0 0 0-15,43 0 0 0,-43 0-208 0,0 0-128 16,48-13 128-16,-48 13-128 0,0 0 0 0,0 0 0 0,56-26 0 0,-56 26 0 16,0 0 0-16,0 0 0 0,0 0 0 0,0 0 0 15,0 0 0-15,0 0-192 16,11-49 64-16,-18 41 0 16,-1 3-256-16,-2 2-32 0,-2-3-16 0,-2-1 0 0,-2 1 224 0,-2 2 32 15,-1 1 16-15,-2 0 0 0,1 3 160 0,-2 0 0 16,1 3 128-16,1-2-128 0,1 4 240 0,1-1-32 15,3 2 0-15,2 1 0 0,0 4-16 0,3 1 0 16,2 2 0-16,2 0 0 0,1 3 0 0,3 3 0 0,5 0 0 0,1 1 0 16,2-1-192-16,2-2 176 0,4-2-176 0,0-1 160 0,3-1-160 0,0-2 0 0,3 0 0 0,-2-4 0 31,2 1 0-31,-1-3 0 0,4-4 0 0,1 2 0 16,-2-2-352-16,1 2 0 0,2 0 0 0,1-4-18720 15</inkml:trace>
  <inkml:trace contextRef="#ctx0" brushRef="#br0" timeOffset="-162920.12">16262 13745 21183 0,'-8'2'1888'0,"2"-1"-1504"0,3-1-384 0,0 0 0 0,2 0 2752 0,-2 3 496 16,0-3 80-16,-2 0 32 0,-4 3-992 0,-2 2-192 16,-1 5-32-16,2-2-16 0,2 3-1344 0,2-1-272 15,2 2-48-15,2-2-16 0,2 0-176 0,2 2-32 16,1-2-16-16,3 0 0 0,1-1-224 0,3-6 0 15,1 0 128-15,1-2-128 0,-12-1 0 0,0 0 0 16,0 0 0-16,45-17 0 0,-45 17-240 0,0 0 16 16,0 0 0-16,46-47 0 15,-46 47-176-15,0 0-48 0,0 0 0 0,30-45 0 16,-30 45-240-16,0 0-48 0,0 0-16 0,0 0 0 0,0 0 400 0,0 0 80 16,0 0 16-16,-6-38 0 0,-1 38 512 0,0 0 96 15,0-2 32-15,-1 2 0 0,1 0 192 0,-1 0 32 16,0 0 16-16,-2-3 0 0,1 3-336 0,0 0-64 0,1-1-16 0,0 1 0 15,1 0-208-15,1-3 0 0,2 0 128 0,4 3-128 16,0 0-256-16,0 0-80 0,0 0-32 0</inkml:trace>
  <inkml:trace contextRef="#ctx0" brushRef="#br0" timeOffset="-161989.29">16510 13688 6447 0,'-7'0'576'0,"3"-3"-576"0,2 3 0 0,1-1 0 0,-2 1 2496 0,3 0 384 0,0 0 64 0,0 0 32 16,0 0 288-16,1 0 48 0,1 4 16 0,-1-2 0 15,1 2-1200-15,2 0-224 0,1 4-48 0,0 0-16 0,0 0-624 0,0 5-112 16,1-1-16-16,0 0-16 0,0 5-560 0,-2-1-128 16,0 0 0-16,-2 2-16 0,1-2-368 0,-3 3 0 15,0-3 0-15,-2-4 128 0,0-2-128 0,1-2 0 16,0-2 0-16,-1-1 0 0,1-4 0 0,1-2-128 15,1-2 128-15,-1-5 0 0,0 8-160 0,0 0 160 16,0 0-192-16,15-61 192 0,-15 61-192 0,0 0 192 16,24-61-192-16,-24 61 192 0,0 0 0 0,28-60 0 15,-28 60 0-15,0 0 0 0,31-43 0 0,-31 43 0 16,0 0 0-16,0 0 144 0,0 0 0 0,47-14 0 16,-40 18 0-16,0 2 0 0,0 4-144 0,0-2 192 15,0 5-192-15,-4 0 192 0,1 2-192 0,0 5 128 16,-3-1-128-16,0-1 128 0,-1 2-128 15,0-4 0-15,0 4 0 0,-1-3 0 0,0-3 0 0,-1-2 0 16,2-3 0-16,-1-6 0 0,0 0 0 0,1-4 0 0,0-1 0 0,0-4 0 16,0 6 0-16,0 0 0 0,0 0 0 0,7-49 0 15,-7 49 0-15,0 0 0 0,18-52 0 0,-18 52 0 16,0 0 0-16,22-51 0 0,-22 51 0 0,0 0 0 16,0 0 128-16,0 0-128 0,32-47 128 0,-32 47-128 15,0 0 208-15,0 0-32 0,0 0-16 16,0 0 0-16,31 9 16 0,-27-2 0 0,-1 2 0 0,0 1 0 15,1 0 16-15,-2 2 0 0,-1 0 0 0,1 2 0 16,-1 1-64-16,-1-2-128 0,1 3 192 0,-1 2-64 16,-1-5 32-16,1 2 0 0,0-1 0 0,0-2 0 15,1-2-160-15,0-4 128 0,2-2-128 0,-1-2 128 16,3-2-128-16,0 0 0 0,-5 0 0 0,0 0 0 0,0 0-384 16,0 0-16-16,0 0 0 0,0 0-19104 15</inkml:trace>
  <inkml:trace contextRef="#ctx0" brushRef="#br0" timeOffset="-161631.68">17041 13793 31327 0,'0'5'1392'0,"0"-5"272"0,1 3-1328 16,0-3-336-16,1 3 0 0,-1-2 0 0,1 2 1456 0,2-1 208 16,2 2 64-16,5 0 0 0,0-1-592 0,1-1-112 0,-12-2-32 0,0 0 0 15,0 0-656-15,49-18-128 0,-49 18-16 0,0 0-16 0,0 0-176 0,35-42 0 31,-35 42 0-31,0 0 128 0,0 0-128 0,0 0 0 16,5-53 0-16,-10 46 0 0,0-2 0 0,-1 0-192 0,-2 4 32 0,1-1 16 16,-2 0-48-16,0 3-16 0,1 0 0 0,-1 3 0 0,2 0 48 0,-2 0 16 15,0 0 0 1,1 1 0-16,2 1 144 0,-2 1 0 0,3 1 0 0,-1 2 0 16,2 0 0-16,-1 1 304 0,3 5-48 0,-1-3-16 15,2 1 16-15,1 3 0 16,0 3 0-16,0 2 0 0,0 2-64 0,1 1-16 15,1-1 0-15,-1-2 0 0,1 1-48 0,2-2 0 0,0 1 0 0,-1-5 0 16,2 2 16-16,2-4 0 0,0 0 0 16,0-1 0-16,3-4-144 0,1-2 160 0,1-1-160 0,-12-3 160 15,0 0-160-15,40-7 0 0,-40 7 0 0,0 0-12976 16,45-28-2544-16</inkml:trace>
  <inkml:trace contextRef="#ctx0" brushRef="#br0" timeOffset="-161441.53">17314 13722 23951 0,'-4'9'1056'0,"2"-5"224"0,1-2-1024 0,1 2-256 15,0-4 0-15,0 4 0 0,1-2 1920 0,0 2 320 16,2 2 64-16,2 3 0 0,1-2-208 0,3-1-48 16,-1 0-16-16,2-3 0 0,1 1-1264 0,-11-4-256 15,0 0-64-15,36-3 0 0,-36 3-256 0,0 0-64 16,38-6-128-16,-38 6 192 0,0 0-192 0,0 0 0 15,50-10 0-15,-50 10-12368 0,0 0-2416 16</inkml:trace>
  <inkml:trace contextRef="#ctx0" brushRef="#br0" timeOffset="-161214.06">17428 13606 23951 0,'-3'6'1056'0,"2"-1"224"0,0-4-1024 0,0 2-256 0,1-1 0 0,0 0 0 16,0 0 2736-16,0 4 480 0,0 0 112 0,2 4 0 16,1 3-1376-16,0-1-288 0,2 4-48 0,2 3-16 15,-1-3-912-15,1 4-192 0,1-2-48 0,-1 1 0 0,-1-3-272 16,0 0-176-16,1 4 192 0,0-2-192 0,0 1 0 16,-2-6 0-16,2 2 0 0,-4-5 0 0,1 2 0 15,0-3-256-15,-2-1 80 0,2 0-12640 16,-3-4-2544-16</inkml:trace>
  <inkml:trace contextRef="#ctx0" brushRef="#br0" timeOffset="-160892.04">17613 13771 13823 0,'-2'6'1216'0,"1"-1"-960"16,-1-5-256-16,2 1 0 0,0 1 2624 0,0 1 464 15,0 1 112-15,0-1 0 0,0 6-128 0,2 1-48 16,0 2 0-16,2 1 0 0,0-2-1536 0,1 0-304 15,1 1-64-15,0-1-16 0,0 0-720 0,0-1-128 16,2-2-48-16,-3 0 0 0,0-1-208 0,-2-5 0 0,0 2 0 0,-1-4 0 16,-1 0 0-16,-1-3 0 0,2 0 0 0,-2-4 0 15,0 7 0-15,0 0 0 0,0 0 0 16,2-44 0-16,-2 44-144 0,0 0 144 0,9-56-208 0,-9 56 80 16,0 0 128-16,17-55 0 0,-17 55 0 0,0 0-128 15,0 0 128-15,0 0 0 0,25-54 0 0,-25 54 0 16,0 0 128-16,0 0-128 0,0 0 160 0,0 0-160 15,28 4 304-15,-23 0-48 0,1 5 0 0,1-1 0 16,-2 2-96-16,1 0-32 0,-1 0 0 0,0 2 0 16,0-2-128-16,-2 0 0 0,1-1 0 0,0-1 128 15,-1-3-128-15,1 1 0 0,1-1 0 0,-1-1-176 16,1-1-432 0,0-3-96-16,0 0 0 0</inkml:trace>
  <inkml:trace contextRef="#ctx0" brushRef="#br0" timeOffset="-160706.79">17942 13902 25791 0,'-3'10'1152'0,"0"-4"224"15,2-3-1104-15,1 1-272 0,0-1 0 0,-1 3 0 0,1-2 1360 0,0 2 224 16,-2 2 32-16,2 3 16 0,0 4 160 0,0 1 16 16,0-1 16-16,2-1 0 0,0-6-928 0,1 0-192 15,0-3-48-15,1-4 0 0,0-1-656 0,-4 0 0 16,0 0 0-16,0 0-11968 15,0 0-2432-15</inkml:trace>
  <inkml:trace contextRef="#ctx0" brushRef="#br0" timeOffset="-160541.45">17992 13656 5519 0,'-1'9'496'0,"-1"-5"-496"0,2 1 0 0,0-1 0 15,2-2 2784-15,-1 0 464 0,0 0 80 0,0 2 32 16,2 2 352-16,0 0 64 0,2 3 0 0,2-4 16 15,-2 0-1744-15,2-4-368 0,-1 1-64 0,2-2-16 16,0 0-1472-16,0 0-288 0,2 0-64 16,-2 0-16000-16</inkml:trace>
  <inkml:trace contextRef="#ctx0" brushRef="#br0" timeOffset="-160258.78">18342 13893 31327 0,'-10'6'1392'0,"2"-6"272"0,2 0-1328 0,0 3-336 16,2-3 0-16,1 0 0 0,-2 1 960 0,-3-1 112 16,-4 2 16-16,-4-2 16 0,-1 0-272 0,0 2-64 15,3-2-16-15,0 0 0 0,3 1-224 0,1 0-32 16,1 2-16-16,1 0 0 0,2 0-96 0,-1 0-32 16,1 4 0-16,1-5 0 0,0 3-96 0,2 0 0 0,0-1-16 0,2-1 0 0,0 2-48 0,1-1 0 31,0-1 0-31,1 1 0 0,0 1 32 0,2 2 0 15,-2-1 0-15,4-3 0 0,2 4-16 0,1-1 0 16,1-2 0-16,1 2 0 0,1-4-64 0,3 2-16 16,1 0 0-16,1-2 0 0,0 2-128 0,0-2 0 15,0 2 0-15,-1-2 0 0,1 0 0 0,1 0 0 0,1-2 0 16,-2 0 0 0,1 0-720-16,-17 0-80 0</inkml:trace>
  <inkml:trace contextRef="#ctx0" brushRef="#br0" timeOffset="-159355.37">19331 13867 2751 0,'-1'4'256'0,"1"-4"-256"0,0 2 0 0,-1-2 0 16,1-2 3184-16,-2 2 592 0,0-4 112 0,1 2 16 16,-2-2-336-16,-3-2-80 0,-1-1-16 0,-3-2 0 15,-2 2-1168-15,-1 1-256 0,-2 0-32 0,-1 2-16 16,1 2-736-16,-1-2-160 0,-1 4-16 0,2 1-16 0,-1 2-592 0,2 1-112 15,2 4-32-15,1-2 0 0,2 4-176 0,2 0-32 16,0 3-128-16,3-4 192 0,0 6-192 0,3-2 0 16,2 0 0-16,0 0 0 0,2 0 0 0,0 0 128 15,3-1-128-15,3 0 0 0,2 1 0 16,3-3 0-16,2-1 0 0,0 0 0 16,3 1 0-16,-1-4 0 0,3-2 0 0,-21-4 0 0,41 5-128 0,-41-5 128 0,0 0 0 0,57-13 0 0,-57 13-288 0,0 0 48 31,50-43 16-31,-50 43 0 15,24-48-240-15,-24 48-48 0,15-59-16 0,-15 59 0 0,5-71-160 0,-5 34-16 0,-4 1-16 16,-1 2 0-16,-1 0 384 0,-2 4 80 16,0 2 0-16,-2 3 16 0,0 3 240 0,-1 0 192 15,-1 1-48-15,0 3 0 0,1 6 320 0,1 0 64 0,2 2 16 0,2 4 0 16,2 2 16-16,0 4 0 0,2 4 0 0,-1-1 0 16,3 6-16-16,0 1 0 0,0 2 0 0,3 1 0 0,-1 3-208 0,2 2-32 15,2 6-16 1,0 3 0-16,3 1-32 0,0 2-16 0,0 1 0 0,0 1 0 15,2 3-240-15,-2-7 176 0,0-3-176 0,-1 5 160 0,1 4-160 0,1 3 0 16,1-2 0 0,-2-3 0-16,-2-7 0 0,0 1 0 0,2-1 0 0,-2-3 0 15,2-6 0-15,-1-1 0 0,-2-8 0 0,1-3 0 16,-1-4 0-16,-6 0-256 0,0 0 64 0,0 0 16 16,0 0-1024-16,40-55-208 0</inkml:trace>
  <inkml:trace contextRef="#ctx0" brushRef="#br0" timeOffset="-159208.33">19644 13908 29487 0,'-4'16'1296'0,"2"-6"288"0,0 0-1264 0,1-2-320 15,1-8 0-15,-1 4 0 0,0 2 1808 0,-1 7 304 16,0 4 64-16,-2 8 16 0,2-1-816 0,-1-1-160 16,2-5-48-16,1-5 0 0,1-6-656 0,3-5-128 15,0-2-16-15,-4 0-16 0,0 0-352 0,0 0 0 16,31-47 0-16,-31 47-192 15,0 0-992-15,29-66-208 0</inkml:trace>
  <inkml:trace contextRef="#ctx0" brushRef="#br0" timeOffset="-159047.78">19640 13704 9215 0,'-9'8'816'0,"5"-4"-656"0,0-1-160 0,1 0 0 0,3-3 3296 0,-1 3 624 0,1 1 128 0,-1-1 32 15,0 6-112-15,1 1 0 0,2 2-16 0,2 1 0 16,1-4-2544-16,2 0-496 0,2 1-96 0,1-4-32 15,1 0-656-15,1-2-128 0,1 2 0 16,0 4 0-16,1-1-1408 0,-2 4-176 0</inkml:trace>
  <inkml:trace contextRef="#ctx0" brushRef="#br0" timeOffset="-158687.25">19812 14038 22111 0,'-4'3'976'0,"2"0"208"0,1-3-944 0,-1 0-240 16,2 0 0-16,0 0 0 0,0 1 2368 0,2-1 416 0,-1 3 96 0,3-2 0 15,0 4-512-15,3-5-128 0,0 3 0 0,2-3-16 0,1 3-1456 0,-10-3-272 16,0 0-64-16,33 0-16 0,-33 0-176 16,0 0-48-16,37-6 0 0,-37 6 0 0,0 0-192 0,0 0 0 15,42-10 0-15,-42 10 0 0,0 0 0 0,0 0 0 16,0 0 0-16,0 0 0 0,0 0 0 0,0 0-208 16,29-53 64-16,-34 46 16 0,-2 1 128 0,0-2-208 15,-3 0 80-15,0 0 128 0,-2-2-144 0,0 0 144 0,-1 0 0 0,0 1 0 16,1-1 0-16,3-2-128 15,-1 2 128-15,1 0 0 0,2 2 0 0,-1-1 0 0,3 1 0 0,0 2 0 0,2 0 0 16,-1 0 144 0,3 2-144-16,-1 1 192 0,2 1 48 0,2 1 16 15,0-1 0-15,2 2 0 0,0 0 64 0,0 0 32 16,3 2 0-16,-1 1 0 0,2 0-16 0,2-2 0 16,2 4 0-16,-1-1 0 0,2 0-128 0,0 1-16 0,0-4-16 15,1 1 0-15,1 1-176 0,-15-3 0 0,32 4 0 16,-32-4 0-16,31 0 0 0,-31 0 0 0,0 0 0 15,36-4 0-15,-36 4-208 0,0 0-128 0,0 0-32 0,0 0 0 32,0 0-1024-32,43-9-208 0</inkml:trace>
  <inkml:trace contextRef="#ctx0" brushRef="#br0" timeOffset="-158377.62">20182 13918 16575 0,'-1'-9'736'16,"1"5"160"-16,0 4-720 0,0 0-176 0,0 0 0 0,0 0 0 0,0 0 2880 0,0 0 560 15,0 0 96-15,0 0 32 0,0 0-528 0,49-14-96 16,-38 18-32-16,-1 0 0 0,1 0-1904 0,0 2-384 16,2 0-80-16,-1 0-16 0,2 1-304 0,-1-5-64 15,2 2-16-15,-15-4 0 0,27 1-144 0,-27-1 0 16,0 0 0-16,39-4 0 16,-39 4-672-16,0 0-64 0,0 0-16 0,0 0-17264 0</inkml:trace>
  <inkml:trace contextRef="#ctx0" brushRef="#br0" timeOffset="-158165.72">20336 13782 15663 0,'-6'3'688'0,"5"0"144"0,0-3-656 0,-1 1-176 0,1 2 0 0,1-3 0 0,0 2 3264 0,0 2 640 0,0 3 112 0,0 2 16 16,0 3-896-16,1 4-192 0,1 0-48 0,0 0 0 16,-1 3-1840-16,2 0-368 0,-1 0-80 0,2 2-16 15,0 2-240-15,1-4-48 0,0 4-16 0,1-5 0 31,1 1-160-31,1-6-128 0,0 0 144 0,1-5-144 16,0 0 0-16,-2-3 0 0,3-4 0 0,-10-1 0 16,0 0-768-16,0 0-64 0,0 0 0 0,0 0-17840 15</inkml:trace>
  <inkml:trace contextRef="#ctx0" brushRef="#br0" timeOffset="-157871.98">20543 13908 16575 0,'-1'10'736'0,"1"-4"160"0,0 0-720 0,0-1-176 16,0 0 0-16,0-4 0 0,0 4 2096 0,1 1 384 0,0 2 80 0,0 7 0 0,2 2-32 0,-2 0-16 31,1-1 0-31,1-3 0 0,-1 0-1296 0,1 0-256 16,-2-5-48-16,0 2-16 0,1-4-400 0,-2 1-96 16,0-6-16-16,0 1 0 0,-2-2-128 0,2-2-16 15,0-2-16-15,0-2 0 0,0 6-224 0,0 0-160 0,0 0 32 0,5-61 0 16,-5 61 128-16,0 0-160 0,11-62 160 0,-11 62-160 15,0 0 160-15,18-55 0 0,-18 55 0 0,0 0 0 16,0 0 0-16,0 0 0 16,26-53 128-16,-26 53-128 0,0 0 0 0,0 0 0 0,0 0 0 15,0 0 128-15,0 0-128 0,0 0 0 0,42-4 0 0,-35 9 0 16,2 1-160-16,0 0-96 0,0 3-32 0,0-3 0 31,1 0-1408-31,-1 0-288 0</inkml:trace>
  <inkml:trace contextRef="#ctx0" brushRef="#br0" timeOffset="-157684.02">20863 14031 14735 0,'-4'10'640'16,"1"-3"160"-16,0-1-640 0,1-3-160 0,2 0 0 0,-2 1 0 0,2-1 1616 0,-1 4 304 15,0 5 48-15,-1 0 16 0,0 4 448 0,1 3 80 16,1-3 32-16,1-2 0 0,1 0-1152 0,0-4-240 15,0 0-32-15,1-1-16 0,1-5-1104 0,-1-2 0 16,1-2-192-16,-4 0-15216 0</inkml:trace>
  <inkml:trace contextRef="#ctx0" brushRef="#br0" timeOffset="-157508.43">20911 13709 16575 0,'-2'0'1472'0,"1"1"-1168"0,1 1-304 0,-2-2 0 15,2 0 2528-15,0 2 448 0,-1 0 96 0,-1 4 0 16,-1 1-560-16,2-1-112 0,0 1-32 0,1-1 0 16,1-1-928-16,0-1-192 0,2-2-32 0,0-2-16 15,-3 0-848-15,0 0-160 0,0 0-48 0,0 0 0 32,0 0-784-32,0 0-176 0</inkml:trace>
  <inkml:trace contextRef="#ctx0" brushRef="#br0" timeOffset="-157080.22">21097 13675 23039 0,'-3'15'2048'0,"1"-5"-1648"0,3-10-400 0,-1 3 0 0,1-2 2544 0,-1 5 416 16,-1 9 96-16,0 7 16 0,2 4-1216 0,-1 5-224 16,1-1-48-16,3-3-16 0,0-4-992 0,2 0-192 15,0-2-32-15,2 1-16 0,-1-2-192 0,-1 1-144 0,0-3 192 0,-1-2-192 16,0 0 128-16,-2-3-128 15,-1-3 0-15,-1-4 0 0,1 0 160 16,-1-5-160-16,-1-1 128 0,0-3-128 0,1-4 0 0,-1 0-224 16,0 7 32-16,0 0 0 15,0 0-304-15,11-59-48 0,-11 59-16 0,0 0 0 0,19-51 368 0,-19 51 192 16,0 0-192-16,0 0 192 0,0 0 0 0,37-42 0 16,-37 42 0-16,0 0 0 0,0 0 0 0,0 0 0 15,32 4 144-15,-25-1-144 0,0 3 0 0,-1 1 128 0,1 0-128 0,1 2 0 16,-1-1 0-16,0 2 128 15,1 0-128-15,-2-1 0 0,2 1 0 0,-2-3 0 16,0 4 0-16,-1-1 0 0,-1 0 0 0,-2 2 0 16,-2 1 0-16,-4 0 0 0,-1 2 432 0,-2 1 0 0,-2-2 0 15,-1-2 0-15,-2 1-112 0,0-4-32 0,-2 0 0 0,0-5 0 16,1-2-96-16,-1-2-32 0,-1-2 0 0,3-2 0 16,1-2-160-16,2 0 0 0,1-3 0 0,1-1 0 15,4 3-272-15,-1-2 64 0,3-1 16 0,0 4 0 16,1 0-416-1,1 0-80-15,-1 0-16 0,1 2-11152 0,1 0-2240 0</inkml:trace>
  <inkml:trace contextRef="#ctx0" brushRef="#br0" timeOffset="-156630.08">21515 14044 1839 0,'-3'-5'160'0,"2"1"-160"16,1 4 0-16,0 0 0 0,0-2 1968 0,0 0 352 15,0-2 80-15,-1-3 16 0,-2 0 1296 0,1 1 272 16,-1 0 48-16,1-1 16 0,-2 5-1104 0,0 1-240 16,1 1-32-16,-1 0-16 0,-1 3-1184 0,0 0-256 15,1 3-32-15,1 0-16 0,-1 0-720 0,2 2-160 0,0 0-32 0,1 2 0 0,0 3-256 0,1-3 128 16,-1-2-128-16,2 2 0 15,1 0 144-15,3 0-144 0,0-1 0 0,1 1 144 16,2-4-144-16,-1 1 0 0,3-2 0 0,0-1 0 16,0-1 0-16,1 0-224 0,-2-6 80 15,1 2 16-15,-10 1-128 0,0 0 0 0,0 0-16 0,0 0 0 16,48-34 48-16,-48 34 16 0,0 0 0 16,0 0 0-1,0 0-240-15,0 0-32 0,30-54-16 0,-28 51 0 16,-1-2-464-16,0 4-80 0,2-3-32 0,-1 4 0 0,1 1 608 0,-1 2 112 15,1 0 32-15,-1 1 0 0,0 5 672 0,0-3 144 0,0 1 16 0,0 2 16 16,-1 1 368-16,0 0 64 0,0 1 0 0,2-1 16 16,-2-4-208-16,2 0-64 0,-1 0 0 0,1-2 0 15,-1-2-304-15,2-2-64 0,-2-2-16 0,1-2 0 0,-1-1-320 0,-2 5 0 16,0 0 0-16,0 0-11872 16,0 0-2400-16</inkml:trace>
  <inkml:trace contextRef="#ctx0" brushRef="#br0" timeOffset="-156423.35">21798 13966 26719 0,'-3'2'2368'0,"2"-2"-1888"16,1 0-480-16,0 0 0 0,1 0 1936 0,1 0 304 16,-1 2 48-16,3-2 16 0,1 0-608 0,2 2-112 15,2 1-32-15,2 0 0 0,2 0-864 0,1 3-176 16,0-2-48-16,-1 2 0 0,1-2-192 0,1-1-32 15,1 0-16-15,-1-1 0 0,-2-2-224 0,1 0 0 0,-2 0 0 0,0 0 0 32,-2 0-384-32,-10 0-160 0,0 0-32 0,0 0-18016 0</inkml:trace>
  <inkml:trace contextRef="#ctx0" brushRef="#br0" timeOffset="-156198.12">21959 13757 29487 0,'-5'6'1296'0,"3"-2"288"0,1 0-1264 0,0 1-320 0,0-4 0 0,0 1 0 16,1 4 2080-16,-2 1 352 0,1 6 80 0,-1 8 16 0,0 1-1168 0,1 3-224 0,2 1-48 0,1 0-16 15,0 1-464-15,1 2-96 16,1 3 0-16,0-4-16 16,1-2-208-16,0 2-32 0,3-2-16 0,-2-2 0 0,1-1-240 0,1-5 0 15,-1-1 128-15,0-2-128 16,1-5-384-16,0-6-128 0,1-4-32 0,-9 0-19008 15</inkml:trace>
  <inkml:trace contextRef="#ctx0" brushRef="#br0" timeOffset="-156025.25">22192 14067 35935 0,'-7'15'1600'0,"2"-5"320"0,1-4-1536 0,2 0-384 16,1 1 0-16,-1-4 0 0,1 1 912 0,-1 5 112 15,-1 3 32-15,-1 4 0 0,2 3-368 0,0-2-80 0,3-2-16 0,0-2 0 16,3-1-352-16,1-6-80 0,1-1-16 0,0-3 0 16,1-2-144-16,0-2 0 0,-7 2-160 0,0 0-18624 15</inkml:trace>
  <inkml:trace contextRef="#ctx0" brushRef="#br0" timeOffset="-155889.06">22169 13867 28559 0,'-4'1'2544'0,"0"-1"-2032"0,4-1-512 0,0 1 0 0,0 1 2032 0,0-1 304 16,-1 3 64-16,-1-3 16 15,1 0-1168-15,-1 0-224 0,2 0-64 0,3-3 0 16,0 2-736-16,2-1-224 0,3 2 0 0,-1-4 128 16,-7 4-256-16,0 0-64 0,0 0 0 0</inkml:trace>
  <inkml:trace contextRef="#ctx0" brushRef="#br0" timeOffset="-155475.78">22412 14106 35007 0,'-4'5'1552'16,"1"-2"320"-16,2-3-1488 0,0 0-384 0,1 3 0 0,-2-3 0 0,1 0 608 0,0 1 48 15,0 2 16-15,-1-1 0 0,0 2-288 0,-1 2-48 16,2 1-16-16,0 2 0 0,0 0-160 0,1 1-32 15,-1 2-128-15,1-2 192 0,1 0-64 0,0-2-128 16,1 2 176-16,2-4-176 0,0-2 0 0,2-1 0 0,1-3 0 0,1 0 0 16,2-5 0-16,-10 5 0 15,0 0 0-15,0 0 0 0,41-26 0 0,-41 26 0 0,0 0 0 0,0 0 0 16,42-54 0-16,-42 54 0 0,0 0 0 0,0 0 0 16,29-58 0-16,-29 58 0 0,0 0 0 0,0 0 0 0,9-53-384 0,-9 53 0 15,0 0 16-15,0 0 0 31,-15-41-400-31,8 34-96 0,-1 1-16 0,-3 0 0 16,-1 1 320-16,-3 1 64 0,1 0 16 0,-2 2 0 0,3 1 736 0,-1 1 160 16,3 3 32-16,0-3 0 0,2 4 592 0,2 0 128 0,1 1 32 15,1-2 0-15,1 1-480 0,3 1-80 0,1 2-32 0,0-3 0 0,1 2-384 16,1 0-80-16,1 3-16 0,2-3 0 16,1 0-128-16,1-2 0 0,2 0 0 0,1-2 0 15,2-2-560-15,1 0-144 0</inkml:trace>
  <inkml:trace contextRef="#ctx0" brushRef="#br0" timeOffset="-155160.86">22678 14153 31327 0,'-5'18'1392'0,"3"-5"272"0,-1-4-1328 0,2-2-336 0,1-4 0 0,0 0 0 16,0-1 1184-16,-1 2 160 15,1 2 48-15,0 0 0 0,1 2-768 0,0-6-160 16,2-2-16-16,1-3-16 0,-1-4-432 0,-3 7-320 15,0 0 48-15,0 0 16 0,0 0 64 0,26-69 32 16,-26 69 0-16,0 0 0 0,0 0 160 0,25-59 0 16,-25 59 0-16,0 0-128 0,0 0 128 0,0 0 0 0,0 0 0 0,0 0 0 15,38-39 192-15,-33 42-48 0,0 1 0 0,0-2 0 16,0 4 480-16,0 2 80 0,1-5 32 0,-2 4 0 16,1-2-448-16,-1 1-96 0,-1-3 0 0,1 1-16 15,-1 0-176-15,-1-2 192 0,2 5-192 0,-3-4 192 16,1 3 48-16,-2 3 16 0,2 1 0 0,-4 0 0 0,1 5 64 0,0-3 32 15,-1 4 0-15,0 0 0 16,0 3-160-16,-1-3-48 0,2 0 0 16,0-2 0-16,0 0-144 0,1-1 0 15,0-7 0-15,1-2 0 0,1-4-416 0,-2 0-64 16</inkml:trace>
  <inkml:trace contextRef="#ctx0" brushRef="#br0" timeOffset="-148368.55">23832 14070 2751 0,'-5'-4'256'0,"1"4"-256"16,2-2 0-16,-1 2 0 0,2 0 256 0,-1-3 0 0,-3 2 0 0,-4-2 0 16,0 1-256-16</inkml:trace>
  <inkml:trace contextRef="#ctx0" brushRef="#br0" timeOffset="-147819.5">23909 14019 25791 0,'-2'-4'1152'0,"1"2"224"0,0-1-1104 0,0 2-272 0,0 1 0 0,1-2 0 0,-2 2 1856 0,0-4 304 16,-2 2 64-16,0-5 16 0,-1 4-240 0,2-1-32 16,-1 4-16-16,2-3 0 0,-1 3-1120 15,1 3-208-15,0 2-48 0,0 0-16 0,1 5-192 16,-1-2-48-16,1 4 0 0,0 0 0 0,1 3-64 16,-1 1 0-16,1 0-16 0,-2 2 0 0,2 2-240 0,0 1 0 0,0 2 128 15,0-5-128-15,2 2 0 0,-2-4 0 16,2-1 0-16,2-5 0 0,0-3 0 0,2-2 0 15,1-1-128-15,-7-4 128 0,0 0 0 0,0 0 0 16,0 0 0-16,53-39 0 0,-53 39 0 0,0 0-128 16,0 0 128-16,39-55 0 0,-39 55 0 15,0 0 0-15,0 0 0 0,28-46 0 0,-28 46 0 0,0 0 0 16,0 0 0-16,0 0 0 0,0 0 0 0,0 0 0 16,0 0 0-16,0 0 0 0,0 0 0 0,29 6 0 0,-29 8 128 0,1-2-128 0,0 4 0 0,0 0 0 15,-1 3 0-15,3-3 0 16,-1 0 0-16,1-1 128 0,0-2-128 15,2 0 0-15,0-7 0 0,2 0 0 0,1-2 0 0,-8-4 0 16,0 0 0-16,0 0 144 0,0 0-144 0,51-24 128 16,-51 24 0-16,0 0-128 0,37-37 192 0,-37 37-64 15,0 0-128-15,35-38 0 0,-35 38 0 0,0 0 128 16,0 0-128-16,32-51 0 0,-32 51 0 0,0 0 0 16,0 0 0-16,20-44-224 0,-20 44 80 0,0 0 16 31,0 0-368-31,11-47-64 0,-11 47-16 0,0 0 0 0,0 0-32 0,-2-37-16 0,0 33 0 15,-1 1 0-15,1 3-816 0,-2 5-160 16</inkml:trace>
  <inkml:trace contextRef="#ctx0" brushRef="#br0" timeOffset="-147569.86">24320 14651 24879 0,'-1'-6'2208'0,"1"6"-1760"15,0 0-448-15,0 0 0 0,0 0 2752 0,0 0 480 16,9-63 96-16,-3 22 0 0,4-20-1296 0,4-8-272 16,2 0-48-16,1-2-16 0,0 6-672 0,1 2-128 15,-1 6-16-15,-1 6-16 0,0 7-384 0,-16 44-80 16,27-76-16-16,-27 76 0 0,23-57-192 0,-23 57-64 16,0 0 0-16,23-57 0 0,-23 57-128 0,0 0 0 15,0 0 0-15,0 0 0 0,0 0 0 0,11-44 0 0,-12 44 0 0,0-3 0 31,-2 3-320-31,1 0-80 0,-1 3-32 0,0-3 0 16,0 2-848-16,1 0-160 0</inkml:trace>
  <inkml:trace contextRef="#ctx0" brushRef="#br0" timeOffset="-146627.75">25313 14765 22111 0,'-1'1'1968'0,"0"-1"-1584"16,0 0-384-16,1 0 0 0,-2-1 1856 0,1-2 272 15,-1 3 64-15,-2-3 16 0,-1-4 448 0,0-1 96 16,1-5 0-16,1 0 16 0,3 13-1520 0,-4-41-304 15,4 41-64-15,-2-51-16 0,2 51-160 0,1-66-16 16,0 27-16-16,0 0 0 0,-1 0-208 0,2-3-32 16,-2 1-16-16,0 3 0 0,0-1-96 0,0 3-32 15,0 36 0-15,0-67 0 0,0 67-160 0,-5-51-128 0,1 33 144 0,0-1-144 0,0 3 0 16,1 4 128-16,-1-1-128 0,0 3 0 16,-1 0 0-16,2 2 0 15,-1 0 0-15,1 0 0 0,3 8 0 0,0 0 0 16,0 0 0-16,0 0 0 0,0 0 0 0,0 0 0 0,0 0 0 15,36-41 0-15,-36 41 0 0,0 0 0 0,0 0 0 0,39 9 0 16,-28 0 0-16,0-1 0 0,-1 3 0 0,1-1 0 16,0 2 0-16,-1 1 0 0,1 0 0 0,0 0 0 15,-1-1 0-15,-2 2 0 0,-4 0 0 16,1-1 0-16,-1-1 0 0,-3-2 0 0,1 0 0 16,-4 2 0-16,0-4 0 0,-2 3 0 0,-1-1 0 0,-1-3 0 15,0 4 0-15,-3-4 0 0,-2 0 0 0,1-1 0 16,-2 3 0-16,-1-2 0 0,0 3 0 0,-1-1 0 0,3-9 0 0,-1 2 0 15,1-1 0-15,0 2 0 16,1-2 0-16,2 0 0 0,2-1 0 0,2-1 0 16,3 0 0-16,0-2 0 0,1 3-128 0,0 0 128 15,0 0 0-15,0 0 0 0,0 0-128 0,0 0 128 16,41-35-384-16,-41 35-32 16,0 0 0-16,0 0 0 0,54-16-736 0,-54 16-160 0</inkml:trace>
  <inkml:trace contextRef="#ctx0" brushRef="#br0" timeOffset="-146277.33">25811 14015 4607 0,'-10'-2'192'0,"5"-1"64"0,0 2-256 0,0 1 0 0,1-2 0 0,2 2 0 15,-2 0 3296-15,-2 0 608 0,-4-3 128 0,-1 2 32 16,1 1 560-16,2 0 112 0,5 0 32 0,1-2 0 16,5 2-2560-16,-3 0-512 0,0 0-96 0,0 0-32 15,0 0-736-15,39 2-128 0,-39-2-48 0,0 0 0 16,35 4-192-16,-35-4-32 0,0 0-16 0,35 8 0 15,-35-8-224-15,23 8-32 0,-23-8-16 0,22 8 0 16,-22-8-144-16,0 0 0 0,25 8 0 0,-17-3 0 16,-8-5-320-16,0 0-64 0,0 0 0 0,17 7-13120 15,-16-4-2624-15</inkml:trace>
  <inkml:trace contextRef="#ctx0" brushRef="#br0" timeOffset="-146078.75">25717 14129 3679 0,'-8'10'320'0,"4"-4"-320"0,2-2 0 0,1-2 0 0,1-2 2896 0,0-2 512 16,0 2 112-16,0 0 0 0,0 0 656 0,0 0 128 15,0 0 32-15,0 0 0 0,0 0-1520 0,53-16-320 16,-53 16-48-16,0 0-16 0,0 0-1552 0,48-9-320 16,-48 9-64-16,0 0-16 0,0 0-288 0,46 5-48 15,-46-5-16-15,0 0 0 0,30 8-128 0,-30-8 0 16,0 0 0-16,0 0-12752 15,33 8-2512-15</inkml:trace>
  <inkml:trace contextRef="#ctx0" brushRef="#br0" timeOffset="-145465.49">26445 13456 11967 0,'-3'-3'1072'0,"1"-2"-864"16,1 4-208-16,1-2 0 0,0 3 3216 0,0 0 608 0,0-2 112 0,-3-2 32 15,2 0-160-15,0-1-32 0,1 4 0 16,0-3 0-16,1 4-2352 0,0 2-464 0,2 0-112 0,-2 2-16 16,1 2-192-16,1 3-64 15,-2-2 0-15,-1 3 0 0,0 1-192 0,-1 0-32 0,0 2-16 0,-1-1 0 16,0 0-208-16,-1 1-128 0,1-3 128 0,-2 2-128 16,1-3 0-16,-1-2 0 0,0 2 0 0,0-2 0 0,1 2 0 0,-1-3 0 15,2 0 0-15,0-2 0 16,1 2 0-16,1-2-128 0,1-1 128 0,2 2 0 15,0-1 0-15,-3-4 0 0,0 0 0 0,0 0-128 16,0 0 128-16,0 0 0 0,39 9 0 0,-39-9 0 16,0 0 0-16,0 0 0 0,0 0 0 0,60-19 0 15,-60 19 0-15,0 0 0 0,52-12 0 0,-52 12 0 16,0 0 0-16,54-10 0 0,-54 10 0 0,0 0 0 0,0 0 128 16,54-6 0-16,-54 6 0 0,0 0 0 15,0 0-304-15,0 0-48 0,0 0-16 0,0 0 0 16,0 0-720-16,0 0-128 0,0 0-48 0,0 0-18032 15</inkml:trace>
  <inkml:trace contextRef="#ctx0" brushRef="#br0" timeOffset="-145248.22">26586 13513 11055 0,'-3'-10'480'0,"3"10"112"0,0 0-464 0,0 0-128 16,0 0 0-16,0 0 0 0,0 0 2944 0,0 0 576 15,0 0 128-15,0-24 0 0,0 20 432 0,0 4 80 0,0 0 0 0,0 1 16 16,0 4-2512-16,0 1-496 15,0 2-96-15,0 0-32 0,0 2-320 0,0 3-64 0,2 0-16 16,-1 2 0-16,0 1-256 0,0 3-64 0,1-3-16 0,0 0 0 16,1 0-304-16,-1 0 0 0,2 3 0 0,-1-3 0 15,0 0 0-15,-1 0 0 0,1 1 0 0,-2-1 0 32,0-3-512-32,-1 0-64 0,0 0-16 0,-1-4 0 15,0 0-1072-15,-2-1-192 0</inkml:trace>
  <inkml:trace contextRef="#ctx0" brushRef="#br0" timeOffset="-144935.68">26196 13871 9215 0,'0'0'816'0,"0"0"-656"15,0 0-160-15,0 0 0 0,0 0 3520 0,0 0 656 0,0 0 144 0,0 0 32 0,60-13-64 0,-60 13 0 32,48-10 0-32,-48 10 0 0,53-12-2608 0,-53 12-528 15,57-9-96-15,-57 9-32 0,52-3-160 0,-52 3-32 16,49 2-16-16,-49-2 0 0,46 10-400 0,-46-10-80 16,45 10-16-16,-45-10 0 0,42 15-192 0,-42-15-128 0,38 12 128 0,-38-12-128 0,33 10 0 0,-33-10 0 15,0 0 0-15,39 6 0 0,-39-6 0 0,0 0 0 16,0 0 0-16,0 0 0 0,0 0-368 0,0 0 16 31,0 0 0-31,0 0 0 16,0 0-992-16,0 0-192 0,0 0-32 0</inkml:trace>
  <inkml:trace contextRef="#ctx0" brushRef="#br0" timeOffset="-144386.28">26512 14072 15663 0,'-4'0'688'0,"1"0"144"16,1 0-656-16,1 0-176 0,0 0 0 0,-1 0 0 15,2 2 2816-15,-1 0 544 0,-1-1 96 0,-2 4 32 0,0-1-368 0,0 2-80 16,1 0-16-16,-1 0 0 0,2-2-1760 0,0 0-368 15,0 1-64-15,2-1 0 0,-1-2-304 0,1 2-48 16,0-2-16-16,0 2 0 0,1-3-144 0,-1 2-48 0,0 0 0 0,1 2 0 16,-1-1-144-16,1 0-128 15,2 1 192-15,-2 2-192 0,0-3 128 0,2 1-128 16,-2 1 0-16,1-1 0 0,0 0 0 0,0-2 0 16,-1 1 0-16,1 1 0 0,0-4 0 0,2 4 0 15,1-3 0-15,0 1 0 0,-5-3 0 0,0 0 0 16,0 0 0-16,31 11 0 0,-31-11 144 0,0 0-144 15,27 10 0-15,-20-6 144 0,2 1-144 0,-2 2 160 16,2 0-160-16,-3 1 160 0,2 0-160 16,-3 2 0-16,1 1 0 0,-1-1 128 0,-2-1-128 0,0 4 0 15,-2-3 0-15,-1 0 0 0,0-1 0 0,-1 3 0 0,-3 0 0 0,0-2 0 0,1 0 0 16,-2-2 0-16,0 2 0 0,-3-4 0 0,2 4 0 0,-2-3 0 16,-1-1 0-16,0 0 0 15,1-2 0-15,-4-1 0 0,1 2 0 0,-1-3 0 16,0 0-128-16,-3-2 128 0,-1 1 0 0,1-2 0 15,1 1 0-15,1-4 0 0,2 2 0 0,-1-4 0 16,6 2-128-16,0-2 128 0,1 1 0 0,1 0 0 16,4 5 0-16,0 0 0 0,0 0 0 15,0 0 0-15,0 0-272 0,13-41 64 0,-13 41 16 0,0 0 0 16,0 0-512-16,36-41-80 0,-36 41-32 0,0 0-18208 0</inkml:trace>
  <inkml:trace contextRef="#ctx0" brushRef="#br0" timeOffset="-144065.43">26524 14070 12895 0,'-2'-4'576'0,"0"2"112"0,1-2-560 0,0 1-128 16,1 3 0-16,0 0 0 0,0 0 3088 0,0-2 592 15,1 1 112-15,0-2 32 0,1 3-48 0,0-2-16 0,-2 2 0 0,0 0 0 0,0 0-2208 0,0 0-432 16,0 0-96-16,0 0 0 16,36 6-256-16,-36-6-32 0,0 0-16 0,0 0 0 15,33 6-256-15,-33-6-48 0,0 0-16 0,0 0 0 16,44-4-224-16,-44 4-48 0,0 0-128 0,0 0 192 16,49-13-192-16,-49 13 0 0,0 0 0 0,0 0 0 15,0 0 0-15,48-6 0 0,-48 6 0 16,0 0 0-16,0 0 0 0,0 0 0 0,0 0 0 0,0 0-160 15,0 0-912 1,0 0-176-16,0 0-32 0,0 0-18784 0</inkml:trace>
  <inkml:trace contextRef="#ctx0" brushRef="#br0" timeOffset="-105523.58">27390 13968 11055 0,'-4'0'976'0,"1"-2"-784"0,2-1-192 0,2 3 0 16,-1 0 1152-16,0 0 192 0,0 0 48 0,0 0 0 16,0 0 2128-16,0 0 416 0,0 0 96 0,0 0 0 15,0 0-1040-15,0 0-224 0,0 0-32 0,46-25-16 0,-46 25-1568 0,0 0-304 0,0 0-64 0,42 16-16 32,-42-16-160-32,0 0-32 0,0 0-16 0,40 16 0 15,-40-16-272-15,0 0-48 0,41 14-16 0,-41-14 0 16,0 0-224-16,37 10 0 0,-37-10 128 0,0 0-128 0,0 0 0 15,0 0 0-15,42 9 0 0,-42-9 0 16,0 0 0-16,0 0-128 0,0 0 128 0,0 0 0 16,0 0-832-16,0 0-48 0,0 0-16 0,0 0 0 15,-1 6-1216-15,-4-6-240 0</inkml:trace>
  <inkml:trace contextRef="#ctx0" brushRef="#br0" timeOffset="-105308.59">27355 14121 1839 0,'-9'0'160'0,"4"0"-160"16,2 0 0-16,1 0 0 0,2 0 2304 0,0 0 448 16,0 0 64-16,0 0 32 0,0 0 1376 0,0 0 256 0,0 0 64 0,0 0 16 15,0 0-1088-15,0 0-208 0,0 0-64 0,46 8 0 16,-46-8-1936-16,0 0-400 0,0 0-80 0,46 8-16 16,-46-8-320-16,0 0-80 0,44 3-16 0,-44-3 0 0,0 0-352 0,0 0 144 15,47 11-144-15,-47-11 0 16,0 0 0-16,39 14 0 0,-39-14 0 0,0 0 0 15,36 15-432-15,-36-15-80 0</inkml:trace>
  <inkml:trace contextRef="#ctx0" brushRef="#br0" timeOffset="-104922.53">27836 13848 16575 0,'-5'-2'1472'0,"1"1"-1168"0,2-2-304 0,1 3 0 0,-1 0 2752 0,2 0 480 0,0 0 96 0,0 0 32 16,-1 0 96-16,1 0 0 16,0 0 16-16,1 0 0 0,2 4-2080 0,-3-4-432 15,9 9-64-15,-9-9-32 0,13 12-288 0,-5-5-48 16,-8-7-16-16,18 17 0 0,-7-6-192 0,0-1-64 16,3 2 0-16,0-2 0 0,0 2-256 0,1 1 0 15,0-4 128-15,-3 1-128 0,-12-10 0 0,18 14 0 16,-18-14 0-16,20 15 0 0,-12-9 0 0,1 1 0 15,0 2 0-15,-3 0 0 0,0-3 0 0,0-1 0 0,-2 0 0 0,-1 1 0 0,0 0 0 0,-2-2 0 32,0 2 0-32,-2 0 0 0,1 0 0 0,-2 1 0 15,-1-1 0-15,-2 4 0 0,2-4 0 0,-4 4 0 16,0 0 0-16,-3 2 0 0,-1-2 0 0,-1 2 0 0,-2 1 0 16,-1-4 0-16,2 0 0 0,-2-1 0 0,1 0 0 15,1-2 0-15,0 1 0 0,2-1 0 0,1-3-128 16,3-1 128-16,1 0 0 0,1 1 0 0,1-3 0 15,1 0 0-15,2 0 0 0,0 0-144 0,1 0 144 0,0 0 0 32,0 0-608-32,0 0-32 0,0 0-16 0,0 0-19488 0</inkml:trace>
  <inkml:trace contextRef="#ctx0" brushRef="#br0" timeOffset="-104230.77">28762 13751 14735 0,'-1'-3'1312'0,"1"3"-1056"0,0 0-256 0,0 0 0 16,0 0 2096-16,0 0 352 0,0 0 80 0,0 0 16 15,0 0 800-15,0 0 176 0,0 0 16 0,0 0 16 16,0 0-1760-16,0 0-368 0,16 18-64 0,-17-8-16 0,0 2-656 0,-2 1-144 15,-1 2-32-15,-1 1 0 0,-1 2-112 0,0-1-16 16,0 5-16-16,-2-3 0 0,0 3-192 0,0 0-48 16,0 1 0-16,-1 3 0 0,-1 0-128 0,0 1 0 15,-1-1 0-15,0-2 0 0,1-1 0 16,-2-1 0-16,2 0 0 0,0-2 0 0,1-3-128 16,2-3 128-16,1-2 0 0,2-2 0 15,2-4 0-15,-1 1 0 0,3-1 0 0,0-4 0 0,3 2 0 0,-3-4 0 16,0 0 0-16,0 0 0 0,0 0 0 0,0 0 0 0,48 0 0 0,-48 0 0 15,0 0 368-15,47-4 32 16,-47 4 16-16,0 0 0 0,58-2-32 0,-58 2-16 16,0 0 0-16,57 2 0 0,-57-2-176 0,0 0-16 15,53 6-16-15,-53-6 0 0,0 0-160 0,44 10 0 16,-44-10 0-16,0 0 0 0,0 0 0 0,39 16 0 0,-39-16 0 16,0 0 0-1,0 0-768-15,0 0-128 0,0 0-16 0,0 0-19664 0</inkml:trace>
  <inkml:trace contextRef="#ctx0" brushRef="#br0" timeOffset="-103993.06">28820 13647 18431 0,'0'0'816'0,"0"0"160"0,0 0-784 0,0 0-192 0,0 0 0 0,0 0 0 0,0 0 3520 15,0 0 672-15,0 0 128 0,47 15 32 0,-47-15-1600 16,39 10-304-16,-39-10-64 0,40 12-16 0,-40-12-1376 0,0 0-288 0,52 16-48 0,-52-16-16 16,0 0-432-16,51 12-80 0,-51-12-128 0,0 0 176 15,47 7-176-15,-47-7 0 16,0 0 0-16,0 0 0 16,0 0-448-16,0 0-32 0,0 0 0 0,0 0-19104 15</inkml:trace>
  <inkml:trace contextRef="#ctx0" brushRef="#br0" timeOffset="-103826.65">28741 13897 22111 0,'-12'12'976'0,"7"-6"208"0,1 0-944 0,3-2-240 0,1-1 0 0,1-3 0 16,-1 0 2224-16,0 0 400 0,0 0 64 15,0 0 32-15,0 0-448 0,46 6-96 0,-46-6 0 0,0 0-16 0,59-15-1584 0,-59 15-320 16,48-17-64-16,-48 17-16 15,54-21-176-15,-54 21-192 0</inkml:trace>
  <inkml:trace contextRef="#ctx0" brushRef="#br0" timeOffset="-103331.35">29512 13507 22111 0,'-3'-2'1968'0,"1"0"-1584"0,0 0-384 0,0 0 0 0,1 0 2112 0,-2 2 352 16,-1-2 64-16,-3-2 16 0,-4 0 336 0,-3-1 64 15,-2 4 0-15,0-1 16 0,-1 2-1680 0,0 0-352 16,0 2-64-16,0 2-16 0,1 2-304 0,1 2-64 16,0 0-16-16,1 2 0 0,1 0-208 0,2 1-64 15,2 3 0-15,3-4 0 0,1 4-192 0,3-1 0 16,2 0 128-16,0 2-128 0,2-1 0 0,2 4 0 15,1-2 0-15,0 4 0 0,2 4 0 16,1-1 0-16,0 2 0 0,1 1 0 0,-2 2 0 0,1 1-128 0,-2-1 128 0,-2 3 0 16,-2 0 0-16,-1 1 0 0,-1 0 0 0,-1-1 0 15,0-1 0-15,-1 1 0 16,-1-3 0-16,1-3 0 0,-1 1 0 0,-1-4 0 0,2-1 0 0,-1-1 0 0,0-1 0 16,-1-3 0-1,-1 0-128-15,1-1 128 0,-1-4 0 0,0 0 0 16,1-1 0-16,-1 0 0 0,0-2-160 0,0-1 160 15,1 0-128-15,0-1 128 0,1-3 0 0,0 0-160 0,1 0 160 16,0-2 0-16,1 2 0 0,1-3 0 0,0 0 0 0,0 0 0 16,0 0 0-16,0 0 0 0,0 0 0 15,0 0 0-15,0 0 0 0,0 0 0 0,55-19 128 0,-55 19-128 16,0 0 256-16,0 0-32 0,48-3-16 0,-48 3 0 16,0 0-208-16,43 7 144 0,-43-7-144 0,0 0 128 15,43 17-128-15,-43-17 0 0,0 0 0 0,40 20 0 16,-40-20-144-16,0 0-64 0,27 13-16 0,-21-8-13856 15,-6-5-2784-15</inkml:trace>
  <inkml:trace contextRef="#ctx0" brushRef="#br0" timeOffset="-102944">29677 13709 20271 0,'0'0'1792'0,"0"0"-1424"16,0 0-368-16,0 0 0 0,0 0 2944 0,0 0 512 16,0 0 96-16,0 0 32 0,0 0-752 0,0 0-144 15,0 0-16-15,16 16-16 0,-14-6-1312 0,-2 2-272 16,0 2-48-16,-2 2-16 0,1 1-368 0,-1 3-64 16,-2 5 0-16,0 1-16 0,0 2-336 0,0 0-64 0,-1 1-16 0,0 2 0 15,0 1-144-15,0-1 0 16,0-3 0-16,0 1 0 0,1-3 0 0,2-4 0 0,-2-2 0 15,0-2 0-15,1 1-144 0,0-7 144 0,-1 1 0 16,3-4 0-16,-1-1 0 0,2 1-128 0,-2-7 128 0,4 2 0 16,0-2 0-16,-2-2 0 0,0 0 0 0,0 0 0 15,0 0 0-15,0 0 0 0,0 0 0 0,53-17 0 16,-53 17 0-16,0 0 0 0,0 0 0 0,56-20 0 16,-56 20 0-16,0 0 0 0,46-9 0 0,-46 9 0 15,0 0 0-15,0 0 128 0,54 0-128 0,-54 0 0 16,0 0 0-16,0 0 0 0,38 7 0 0,-38-7 0 15,0 0-368 1,0 0-64-16,0 0-16 0,0 0-20752 0</inkml:trace>
  <inkml:trace contextRef="#ctx0" brushRef="#br0" timeOffset="-102509.31">30052 14250 24879 0,'-4'0'1088'0,"3"0"256"0,1 0-1088 0,0 0-256 0,0 0 0 0,0 0 0 16,1 0 2560-16,0 0 448 0,1 0 80 0,0 0 32 16,-2 0-944-16,0 0-192 15,0 0-48-15,0 0 0 0,0 0-1024 0,0 0-208 16,0 0-32-16,0 0-16 0,37 10-240 0,-33-7-48 16,2 3-16-16,-1-4 0 0,1 6-160 0,-1-4-48 15,3 2 0-15,-3 2 0 0,1-1-144 0,-1-1 0 16,1 0 0-16,-2 4 0 0,-1-3 0 0,1 2 0 0,-3 0 0 15,0 0 0-15,-1-1-384 0,-1 3 0 0,-1-4 0 0,-2 3 0 32,-1-1-256-32,-1 1-64 0,-1-2-16 0,-3 2 0 15,0-2 144-15,-1 0 16 0,-2-1 16 0,0-1 0 16,-1 0-64-16,-2-2-16 0,1-2 0 0,-1-2 0 0,1-2 240 0,3-2 64 0,2 0 0 16,1-2 0-16,4 0 448 0,5 6 112 0,-2-16 16 0,2 16 0 0,0 0 272 15,0 0 64-15,0 0 16 0,0 0 0 16,32-43-96-16,-32 43 0 0,0 0-16 15,0 0 0-15,0 0-48 0,0 0 0 0,0 0 0 0,57-16 0 16,-57 16 688-16,0 0 128 0,41 6 16 0,-41-6 16 16,0 0-1808-16,41 10-384 0,-41-10-64 0,0 0 0 15,37 9 656-15,-37-9 144 0,0 0 32 0,28 9 0 16,-28-9-704-16,0 0-144 0,0 0-32 0,0 0-17984 0</inkml:trace>
  <inkml:trace contextRef="#ctx0" brushRef="#br0" timeOffset="-101934.7">30420 13546 18431 0,'-9'2'1632'0,"4"-2"-1312"0,1 1-320 0,3-1 0 0,1 3 2624 0,0-3 464 0,0 0 96 0,0 0 16 16,0 0-144-16,0 0-32 0,23 12 0 0,-23-12 0 15,0 0-1616-15,38 20-336 0,-38-20-64 0,34 15-16 16,-34-15-384-16,0 0-80 0,43 22-16 0,-43-22 0 16,33 16-256-16,-33-16-48 0,35 19-16 0,-35-19 0 15,34 18-192-15,-34-18 0 0,28 16 128 0,-28-16-128 16,25 13 0-16,-25-13 0 0,0 0 0 0,28 17 0 16,-28-17 0-16,0 0 0 0,0 0 0 0,27 15 0 15,-27-15 0-15,0 0 0 0,13 12 0 0,-12-6 0 16,0 0 0-16,-2 4 0 0,0 0 0 15,-3 3 0-15,0-1 0 0,-1 4 0 0,-1 4 0 0,0 2 0 0,-1 5 0 0,-1 2 0 16,1 5 0-16,-1 1 0 0,1 1 0 16,1 2 0-16,-1 2 0 0,0 2 0 0,1-4 0 0,1-1 0 15,0-1 0-15,1-3 0 16,1 0 0-16,0-5 0 0,1-2 0 0,0-1 0 16,1-3 128-16,0-2 0 0,0 1-128 0,-1-5 192 15,1 0 48-15,1-1 0 0,-1-3 0 0,1-2 0 0,-1-3-112 16,0 2 0-16,1-3-128 0,0 1 192 0,1-4-192 15,-1 0 0-15,0 0 0 0,0-3 0 0,0 3 0 16,-1-3 0-16,-1 0 0 0,1 0 0 0,-1-3 128 16,-2 3-128-16,-1-3 0 0,0 0 0 0,-1 0 160 15,-2-2-160-15,0 0 160 0,-1 0-160 0,-1-2 128 0,-2 1-128 16,-3 0 0-16,-2 1 0 0,-1-1 0 0,0 1 0 16,2 4 0-16,0-2 0 0,1 3 0 0,1 3 0 15,2-3 0-15,1 4 0 0,2-2 0 0,4-1 0 0,-1 2 0 0,2-1-160 0,2 2-192 16,0-3-32-16,4 2-16 0,0-3 0 15,-2 0-432-15,0 0-96 16,0 0-16-16,0 0-19264 0</inkml:trace>
  <inkml:trace contextRef="#ctx0" brushRef="#br0" timeOffset="-101622.21">31094 14004 8287 0,'-2'-1'368'0,"1"1"80"0,-1-2-448 0,2 2 0 15,2 0 0-15,-2 0 0 0,1 0 3792 0,0 0 688 16,2 0 128-16,0 0 16 0,-3 0-240 0,0 0-48 15,0 0-16-15,0 0 0 0,0 0-2736 0,51 2-560 16,-51-2-96-16,0 0-32 0,0 0-320 0,0 0-80 16,44 6-16-16,-44-6 0 0,0 0-272 0,0 0-48 15,29 10-16-15,-29-10 0 0,0 0-144 0,12 12 0 16,-9-5-160-16,-2-4 160 16,0 4-928-16,-2-1-96 0</inkml:trace>
  <inkml:trace contextRef="#ctx0" brushRef="#br0" timeOffset="-101425.33">31083 14153 14735 0,'1'2'1312'0,"1"1"-1056"0,1-3-256 0,1 0 0 16,0-3 2432-16,-2 3 416 0,-2 0 96 0,0 0 0 15,0 0 688-15,0 0 128 0,0 0 16 0,53-9 16 16,-53 9-2384-16,0 0-464 0,44-1-112 0,-44 1 0 15,0 0-608-15,0 0-224 0,34 10 176 0,-34-10-176 16,9 10-128-16,-7-7-128 0,-2-3-32 0,8 7-18208 16</inkml:trace>
  <inkml:trace contextRef="#ctx0" brushRef="#br0" timeOffset="-100898.59">31662 13501 8751 0,'0'2'384'0,"0"-2"80"0,0 0-464 0,0 0 0 15,0 0 0-15,-1 0 0 0,1 2 4624 0,-2-2 832 0,2 0 176 0,-2 2 16 16,1-2-2032-16,-3 3-416 0,0 0-64 0,1-1-32 16,-2 3-1840-16,-2-2-368 0,1 3-80 0,1-2-16 15,-1 1-288-15,1 0-48 0,0 0-16 16,2 1 0-16,0-2-240 0,1-2-48 0,2 0-16 0,1 0 0 16,0 1-144-16,-1-3 0 0,0 0 0 0,0 0 0 15,0 0 0-15,0 0 0 0,0 0 0 0,54-3 0 0,-54 3 0 0,0 0 0 16,0 0 0-16,49 10 0 15,-49-10 0-15,0 0 0 0,33 18 0 0,-33-18 0 16,20 17 0-16,-20-17 0 0,16 18 0 0,-9-8 0 16,0 0 0-16,0 0 0 0,-2 1 0 0,1-4 0 15,-1 3 0-15,-1-1 0 0,-1 1 0 0,-1 2 0 16,-2-2 0-16,0 1 0 0,-3 3 0 0,-2-2 0 16,-2 2 0-16,-2 1 0 0,-1-3 0 0,-2 0 0 15,0-2 0-15,-2 0 0 0,-1-1 0 0,-1-2 0 0,-1 2 0 0,-1-3 0 16,0 0 0-16,2-2 0 0,0 0-208 0,2-2 80 15,2-2 128-15,2-5-208 0,0 0-112 0,5-1-32 16,0-3 0-16,3-1 0 16,2 10-128-16,1-28-32 0,-1 28 0 0,0 0 0 15,13-47-1024-15,-13 47-224 16</inkml:trace>
  <inkml:trace contextRef="#ctx0" brushRef="#br0" timeOffset="-100659.68">31601 13609 16575 0,'-3'-4'1472'0,"0"-1"-1168"32,3 1-304-32,0 4 0 0,0 0 2960 0,0 0 544 0,0 0 96 0,0 0 32 15,0 0-192-15,0 0-48 0,31-36 0 0,-31 36 0 16,0 0-1904-16,46-40-384 0,-46 40-80 0,0 0 0 16,54-47-496-16,-54 47-80 0,0 0-32 0,50-39 0 15,-50 39-224-15,0 0-32 0,42-28-16 0,-42 28 0 16,0 0-144-16,0 0 0 0,0 0 0 0,45-27 0 15,-45 27 0-15,0 0 0 0,0 0 0 0,0 0 0 16,0 0-592 0,0 0-112-16,0 0 0 0,0 0-16 0,0 0-592 15,0 0-112-15,26 14-32 0,-24-7 0 0</inkml:trace>
  <inkml:trace contextRef="#ctx0" brushRef="#br0" timeOffset="-100358.9">31437 14253 11967 0,'0'0'1072'0,"0"0"-864"16,0 0-208-16,0 0 0 0,0 0 3488 0,0 0 656 15,0 0 128-15,46-31 16 0,-46 31-400 0,0 0-96 16,64-48-16-16,-64 48 0 0,59-44-2112 0,-59 44-448 15,67-44-64-15,-67 44-32 0,69-45-256 0,-69 45-48 16,65-38-16-16,-65 38 0 0,55-33-448 0,-55 33-96 16,48-26 0-16,-48 26-16 0,0 0-240 0,60-36 0 0,-60 36 0 15,0 0 0-15,0 0 0 0,46-30-128 16,-46 30 128-16,0 0-208 16,0 0-720-16,0 0-144 0,0 0-16 0,0 0-16 0,0 0-304 0,0 0-48 0,0 0-16 0,0 0-16816 0</inkml:trace>
  <inkml:trace contextRef="#ctx0" brushRef="#br0" timeOffset="-99956.4">31719 14313 15663 0,'0'-3'688'0,"0"3"144"0,0 0-656 0,0 0-176 0,0 0 0 0,0 0 0 0,0 0 2944 0,0 0 544 16,0 0 112-16,0 0 32 0,38-40-272 0,-38 40-48 15,0 0-16-15,0 0 0 0,0 0-2112 0,0 0-416 16,0 0-96-16,0 0-16 0,0 0-272 0,0 0-48 16,38 5-16-16,-36 5 0 0,-2-1-320 0,0 2 144 15,-2 1-144-15,0 1 0 0,-1 1 0 0,1-3 0 16,-2 4 0-16,1-2 0 0,-1-1-288 0,0 0 32 16,-1-2 16-16,2-2 0 0,-1 0 64 0,1-1 16 15,1-1 0-15,1-3 0 0,-1 0 160 0,4-2-160 16,-1-1 160-16,0 3-160 0,0-3 160 0,1 0 0 15,0 0 0-15,1 2-128 0,-1-2 128 0,2 0 0 16,-4 0 0-16,0 0 0 0,0 0 0 16,0 0 0-16,0 0 0 0,49-2 128 0,-49 2-128 0,0 0 176 0,0 0-176 15,57-10 192-15,-57 10-64 0,0 0 0 0,59-10 0 0,-59 10 0 16,0 0-128-16,59-13 128 0,-59 13-128 16,0 0 128-16,0 0-128 0,54-14 0 0,-54 14 0 15,0 0 0 1,0 0-464-16,0 0-80 0,0 0-16 0,0 0-18160 0</inkml:trace>
  <inkml:trace contextRef="#ctx0" brushRef="#br0" timeOffset="-99735.78">32006 14234 23039 0,'-3'8'2048'0,"2"-3"-1648"0,1-2-400 0,0 1 0 0,1 1 2256 0,-1-1 368 0,0-2 80 0,-1 6 16 16,1 4-112-16,0 3-32 15,-3 7 0-15,1 7 0 0,-2 0-1312 0,1 2-272 16,-1 1-48-16,0 0-16 0,0 2-400 0,2-2-80 16,1-1 0-16,-2 1-16 0,2 0-304 0,0-1-128 15,0-2 128-15,-2-5-128 0,2 2 0 0,-2-1 0 16,2-5-144-16,-1-4 144 16,0-1-544-16,2-5 0 0,0-1 0 0,2-2 0 0,-1-5-496 0,1-1-112 0</inkml:trace>
  <inkml:trace contextRef="#ctx0" brushRef="#br0" timeOffset="-90894.48">13931 15220 9967 0,'0'0'896'0,"-6"-21"-720"0,3 13-176 0,2 3-192 15,0 2 32-15,0 0 160 0,-1 0 0 0,1-1 320 16,-1-6-32-16,-2-1-16 0,4 11-80 0,-9-22-32 16,7 20 0-16,-1 2 32 0,2 0-192 0,0 4-288 15,0-1 64-15,-1 0 48 0,1 3 0 0,0-2 0 16,-2 0 0-16,2 1 16 0,-1-4 0 0,-1 2 0 16,1-1 0-16,-1-1 32 0,1 2-32 0,-2-2 0 15,2 4 0-15,-1-5 32 0,1 4-16 0,-1-2 0 16,2-1 0-16,1 2 0 0,0-1 1104 0,-1 2 208 0,2-2 48 15,0 0 64-15,2 0 832 0,-1 2 160 0,1-4 32 0,-1 2 48 16,2-2 688-16,-2 2 144 0,2 0 16 0,-1-2 64 0,-1 0-544 0,0 0-96 16,0 0-32-16,0 0 32 0,-1 0-1456 0,1 0-272 15,-1 0-64-15,0 2 16 16,0 0-272-16,-1 0-64 0,0 4-16 0,0-2 32 16,-1 2-80-16,0 0 0 0,0 1-16 0,-2 3 16 15,-1 2-208-15,1 3-48 0,-1-2-16 0,-1 0 32 16,0 3-208-16,0-1 0 0,-1 2 0 0,0 4 0 15,-2 5 0-15,0 2-160 0,0-2 160 0,0 2-176 16,2-5 32-16,-2-2 0 0,3 1 0 0,0-6 144 0,1-1-240 0,2-1 80 0,1-6 16 16,0 2 144-16,-1-3-128 0,1-1 128 15,1 0 0-15,0-5 0 0,0 2 0 0,3-1 0 0,-1-1 0 16,2 2-128 0,2-1 128-16,-1-2 0 0,2 0 0 0,-7 0 0 15,0 0 0-15,0 0 0 0,42 2 0 0,-42-2 0 16,31 0 0-16,-31 0 0 0,35 2 0 0,-35-2 128 0,41 4-128 15,-22-2 128-15,-19-2-128 0,41 0 128 0,-41 0-128 16,39 0 0-16,-39 0 0 0,0 0 0 0,42-5 0 0,-42 5 0 16,0 0 0-16,0 0 0 15,0 0-416-15,0 0-96 0,45-20-32 0,-45 20 0 16,0 0-928-16,0 0-192 0</inkml:trace>
  <inkml:trace contextRef="#ctx0" brushRef="#br0" timeOffset="-90298.13">14290 15572 4607 0,'0'3'400'0,"0"-3"-400"0,1 0 0 16,-1-3 0-16,0 3 2656 0,1 0 448 0,0-1 96 0,1 1 0 0,0 0 1488 0,0 0 304 15,1 0 48-15,-1 0 16 16,2 0-2448-16,0 0-496 0,-2 1-80 0,1 2-32 15,-1-3-1056-15,-1 0-224 0,2 0-32 0,-1 0-16 16,1-3-240-16,-2 2-48 0,-1 1-16 0,0 0 0 16,0 0-112-16,0 0-32 0,0 0 0 0,0 0 0 15,0 0-96-15,0 0-128 0,0 0 176 0,0 0-176 16,0 0 0-16,0 0 0 0,40-6 0 0,-35 12 0 0,6 6 0 16,-5-7 0-16,0 2 0 0,-2-3 0 0,1 3-144 15,-1-1 144-15,-1-1-192 0,0 0 32 0,-1 1 0 16,-2 0 0-16,0-2 0 15,0 2 160-15,-1-2-192 0,-3 2 192 0,-1 0-192 0,0 3 192 0,-1-2 0 16,-1-1 0-16,-2 1 0 0,2-4 0 0,-1 2 0 16,2 0 0-16,1-2 0 0,0 0 0 15,1 0 0-15,2-1 0 0,0-1 0 0,0 2 0 0,2-3 0 16,0 2 0-16,2-2 0 0,0 2 0 0,-1 0 0 16,3 1 128-16,0-3-128 0,-1 3 176 0,2-1-48 15,0 0 0-15,1 1 0 0,2-3 0 0,-1 1-128 16,1 1 192-16,-1 1-64 0,1-2-128 0,0 1 0 0,1 1 144 15,0 1-144-15,-1 2 0 0,-2-3 128 0,2 1-128 16,-3 1 0-16,0 1 0 0,-2 1 0 0,1-3 0 16,-3 5 128-16,1-3-128 0,-2 2 0 0,0-2 0 15,-2 3 0-15,0-3 0 0,-1 0 0 16,-2 0 0-16,-1 0 0 0,0 0 0 0,-1-2-160 0,-2 2 160 0,-1-3-160 16,-1 1-112-16,-4-1-32 0,-1-3 0 0,0 3 0 15,1-2 160-15,0 1 144 0,0-2-208 0,2 3 80 31,2 1-240-31,0-2-32 0,3-1-16 0,2 2 0 16,4-6-288-16,0 0-48 0,2 3-16 0,0 0 0 16,0 0-1344-16,0 0-288 0</inkml:trace>
  <inkml:trace contextRef="#ctx0" brushRef="#br0" timeOffset="-89715.18">15581 15477 18431 0,'-4'6'1632'0,"3"-3"-1312"0,1-2-320 0,-2 1 0 0,2-2 1424 0,0 3 224 16,-1-2 32-16,1 4 16 0,1 3 1632 0,1 4 336 16,-2 1 64-16,1 2 16 0,-1 1-2192 0,-1 3-432 15,-2-1-96-15,2-1 0 0,-2-1-656 0,1-4-128 16,-2 2-32-16,1-3 0 0,-1-1-208 0,1-3 0 16,2-1 0-16,-1-1 0 0,0-4 0 0,1 2 0 15,0-6 0-15,0 0 0 16,-1-1-992-16,1-5-96 0,1 9 0 0,0 0-16576 0</inkml:trace>
  <inkml:trace contextRef="#ctx0" brushRef="#br0" timeOffset="-89548.92">15496 15353 9215 0,'-1'0'816'0,"0"0"-656"0,2-2-160 0,-1 4 0 16,0-2 3584-16,-1 3 672 0,1-2 144 0,-1 4 16 15,1 0-704-15,1 1-128 0,1 3-48 0,1 0 0 16,2 0-2144-16,1-1-432 0,0-2-96 0,2 0-16 15,0 0-640-15,2-2-208 0,0 2 128 0,2-1-128 16,1 1-128-16,-1 2-96 0,2-2-16 0,2 3-17808 16</inkml:trace>
  <inkml:trace contextRef="#ctx0" brushRef="#br0" timeOffset="-89228.63">15799 15571 15663 0,'-1'6'1392'0,"1"-2"-1120"0,0 0-272 0,0-2 0 0,1-1 2736 0,1 2 480 15,-1-3 112-15,3 4 0 0,2 0 128 0,2 3 32 16,2-1 0-16,3 1 0 0,0-3-2256 0,0 1-448 16,-1-4-80-16,0 2-32 0,-12-3-352 0,0 0-64 0,31 0 0 15,-31 0-16-15,0 0-240 0,0 0 128 16,0 0-128-16,0 0 0 0,41-10 0 0,-38 7 0 16,-2 3 0-16,-1-3 0 0,-3 0 0 0,0-1 0 15,-1 1 0-15,-2-6-160 0,-2 3 32 0,-2-4 0 16,-1 0 0-16,-2-2 0 0,0 2 128 0,0-3 0 15,-1 4 0-15,-2-6-128 0,-1 1 128 0,-1-3 0 16,6 6 0-16,0-2 0 0,-1 1 0 0,1-4 0 16,1 3 128-16,1 1-128 0,3 2 256 0,2 2-32 15,5 8 0-15,0 0 0 0,0 0 96 0,0 0 32 16,0 0 0-16,0 0 0 0,0 0-192 0,42-45-32 0,-42 45-128 16,0 0 192-16,45-7-192 0,-45 7 0 0,44-3 0 0,-20 6 0 31,2-2-384-31,2 1-112 0</inkml:trace>
  <inkml:trace contextRef="#ctx0" brushRef="#br0" timeOffset="-88156.15">16738 15389 15663 0,'0'-3'1392'0,"0"1"-1120"0,0 0-272 0,0 4 0 16,0-2 2080-16,-1 0 352 0,1 2 80 0,0 0 16 16,0 2 560-16,-2 4 112 0,2 2 32 0,2 3 0 15,-1 3-1696-15,0 2-352 0,0 1-64 0,2 1-16 16,-1-1-576-16,1 0-112 0,-1 0-32 0,2-3 0 15,-1-4-192-15,-2 0-32 0,0-2-16 0,-1-4 0 0,-1 1-144 0,-2-4 0 16,1 0 0-16,-2-6 0 16,-1 3 0-16,0-3 0 0,-1-4 0 0,0 1 0 0,1-2-192 0,0-4 192 15,1 0-160-15,4 12 160 0,-2-33 0 0,2 33 0 16,2-40 0-16,-2 40 0 0,0 0 0 0,18-57 0 16,-18 57 0-16,0 0 0 0,21-53 176 0,-21 53-32 15,0 0 0-15,29-47 0 0,-29 47 112 16,0 0 32-16,0 0 0 0,53-28 0 0,-53 28 32 0,0 0 0 15,0 0 0-15,49-4 0 0,-38 8-128 16,0 4-32-16,-2-2 0 0,-1 2 0 0,1 4-160 0,-2 1 0 16,1 3 0-16,-2 0 0 0,-1 0-208 0,0 2-80 0,0 1-16 15,0-1-19520-15</inkml:trace>
  <inkml:trace contextRef="#ctx0" brushRef="#br0" timeOffset="-88000.75">17024 15607 23951 0,'-2'2'2128'0,"1"-2"-1696"0,1 0-432 0,0 0 0 16,0 0 2864-16,0 3 480 0,-1-3 112 0,1 1 0 16,1 2-1552-16,0-2-320 0,3 1-64 0,1-2-16 15,1 3-976-15,2-6-192 0,-8 3-32 0,0 0-16 16,0 0-288-16,0 0 0 0,47-16 0 0,-47 16 0 16,0 0-320-16,0 0-80 0</inkml:trace>
  <inkml:trace contextRef="#ctx0" brushRef="#br0" timeOffset="-87627.56">17270 15394 37775 0,'-3'4'1664'0,"2"-2"368"0,0 2-1632 0,-1-1-400 16,2 0 0-16,0-3 0 0,0 3 1024 0,0 2 112 15,0 3 16-15,0 1 16 0,2 2-416 0,0 0-96 16,2 2-16-16,1-2 0 0,1 0-368 0,1-1-80 0,1 0 0 0,1-2-16 0,0 2-176 0,1-2 0 15,1 0 144-15,-1-1-144 0,1-1 0 16,1 0 0 0,-1-2 0-16,-3 2 0 0,2-4 0 0,-2 2 0 15,-2-2 0-15,-1 2 0 0,0-3 0 0,-2 2 0 16,1-3-144-16,-1-3 144 0,-3 3 0 0,0 0-176 0,0 0 176 0,0 0-128 16,0 0-64-16,27-48 0 0,-27 48 0 15,0 0 0-15,16-48 192 0,-16 48 0 0,0 0 0 16,15-47 0-16,-15 47 0 0,0 0 0 0,0 0 0 0,0 0 0 15,0 0 256-15,21-51-32 0,-19 49 0 0,1-1 0 16,-1 2-32-16,-1 1-16 0,2 0 0 0,-2 1 0 16,0 1-176-16,2 1 0 0,-2-2 0 0,2 2 0 31,0 3-352-31,0 0-160 0,-1 2-16 0,2 3-19152 0</inkml:trace>
  <inkml:trace contextRef="#ctx0" brushRef="#br0" timeOffset="-87481.49">17738 15654 22111 0,'-5'6'1968'0,"3"-3"-1584"0,-1-3-384 0,2 1 0 0,0 1 3392 0,0-2 576 15,1 0 128-15,-2 0 32 0,1-2-2048 0,0 1-416 16,1 1-64-16,0 0-32 0,0 0-1104 0,0 0-208 16,0 0-64-16,0 0 0 0,0 0-320 0,15-47-80 15,-15 47-16-15,0 0-18800 16</inkml:trace>
  <inkml:trace contextRef="#ctx0" brushRef="#br0" timeOffset="-85833.63">18423 15465 20271 0,'0'-2'1792'0,"-1"2"-1424"16,1-2-368-16,0 2 0 0,0 0 1952 0,0-4 320 15,0 2 64-15,-1-1 16 0,1 0 176 0,-1-1 32 16,1 0 16-16,-2 4 0 0,1 4-1360 0,-1-3-256 15,0-5-64-15,1 3-16 0,0 2-512 0,-1 2-112 16,0 3 0-16,0 0-16 0,1 2-80 0,-3 2-16 16,3 4 0-16,-1 1 0 0,2 5-144 0,0-1 0 15,3 3 144-15,1-4-144 0,2 5 0 0,-1-7 0 0,0-4 0 0,1-2 0 0,3 0 0 16,4-1-192-16,2-2 192 0,1-3-192 16,-16-4 16-16,0 0 0 15,52-5 0-15,-52 5 0 0,0 0 176 0,48-25 0 16,-48 25-144-16,0 0 144 0,0 0 0 15,43-41 0-15,-43 41 0 0,0 0 0 0,0 0 0 0,0 0 0 16,0 0 0-16,18-48 0 0,-18 48 0 0,0 0 0 0,0 0 0 0,-6-28 0 16,4 23 0-16,0 1 0 0,-1-2 0 15,1 2 128-15,-1 0-128 0,1 2 192 0,0-2-192 0,-1 2 192 16,2-1-192-16,0 2 0 0,1 1 144 0,0 0-144 16,0 0 0-16,0 4 0 0,0-2 0 0,1 2 0 15,-1 0 0-15,1 2 144 0,-1 2-144 0,1-1 0 16,1 0 176-16,0 2-176 0,0-3 160 0,2-2-160 15,0 2 160-15,1-4-160 0,0 2 160 0,0 0-160 16,1-2 0-16,1-1 128 0,1 2-128 0,-1-1 0 16,2-2 0-16,-3 1 0 0,1 2 0 0,1-1 0 15,-2 2 0-15,-1-3 0 0,1 2 0 0,-1-1 0 0,3 0 0 16,-4 0 0-16,3-2 0 0,-2 2 0 16,-5-2 0-16,0 0 0 0,0 0 0 0,0 0 0 0,0 0 0 15,0 0 0-15,0 0 0 0,0 0 0 0,42-39 0 0,-42 39 0 0,0 0 0 0,0 0 0 16,0 0 0-1,10-46 0-15,-10 46 0 0,0 0 0 0,0 0 0 16,0 0 0-16,3-47 0 0,-3 47 0 0,0 0 128 0,0 0-128 16,-3-32 0-16,3 32 144 0,0 0-144 0,0 0 0 15,-7-28 144-15,7 28-144 0,0 0 0 0,0 0 0 16,-7-29 0-16,7 29 0 0,0 0 0 0,0 0 0 16,-9-16 0-16,7 14-128 15,-1 2-256-15,2 0-64 0,0 0 0 0,0 0 0 16,1 2-672-16,1-1-144 0</inkml:trace>
  <inkml:trace contextRef="#ctx0" brushRef="#br0" timeOffset="-85596.43">18961 15783 22111 0,'-6'-5'1968'0,"4"1"-1584"15,2 4-384-15,0 0 0 16,0 0 2736-16,0 0 464 0,0 0 80 0,-3-43 32 15,3 43-944-15,5-52-192 0,-5 52-48 0,11-76 0 0,-11 76-1264 0,16-85-256 16,-16 85-48-16,23-95-16 0,-10 45-208 0,2 2-32 16,-15 48-16-16,31-89 0 15,-31 89-128-15,28-73-32 0,-28 73 0 0,24-53 0 16,-24 53-128-16,0 0 0 0,21-50 0 0,-21 50 128 16,0 0-128-16,0 0 0 0,0 0 0 0,0 0 0 0,26-48-256 15,-26 48-64-15,0 0-32 0,0 0 0 16,0 0-448-16,0 0-96 0</inkml:trace>
  <inkml:trace contextRef="#ctx0" brushRef="#br0" timeOffset="-83092.95">15939 16271 13823 0,'-1'2'1216'0,"0"-2"-960"0,-1 0-256 0,1 0 0 16,0 0 1968-16,0 0 336 0,-3 3 80 0,-2-2 16 15,-2-1 320-15,-3 0 64 0,1 3 16 0,1 0 0 16,-1 0-1088-16,0 3-224 0,1 1-32 0,2 5-16 15,-1-1-672-15,1 1-144 0,1 3-32 0,2 1 0 16,0 0-208-16,2 0-64 0,2 5 0 0,1-1 0 16,4-2-192-16,1 1-128 0,4-3 128 0,1-4-128 15,3-2 0-15,1-3 0 0,-15-7 0 0,0 0 0 16,42 0 0-16,-42 0 0 0,0 0 0 0,0 0-128 16,60-35 128-16,-60 35 0 0,0 0-144 0,36-51 144 15,-36 51-448-15,0 0-32 16,15-51 0-16,-15 51 0 0,0 0 96 0,0-34 0 0,-3 24 16 0,0 1 0 0,-2 3 368 15,0-1 0-15,0 4 0 0,-1 1 0 0,2 2 0 16,0 0 0-16,1 2 192 0,0 1-64 0,1 2 304 16,0 1 48-16,2 3 16 0,0 0 0 15,0 0-176-15,2 3-16 0,-1 4-16 0,0 1 0 0,3-1-288 16,-2 2 160-16,2 8-160 0,0 0 128 0,-1 5-128 0,1-3 0 16,1 1 0-16,-2-3 0 0,-1 1 0 0,-1 2 0 15,0-5 0-15,-2 2 0 0,-1-3 128 0,-2 1-128 16,-2 2 0-16,-2-4 128 0,1-3 16 15,-2-3 0-15,-1 3 0 0,-2-7 0 0,1-2-144 16,0-4 128-16,-2 0-128 0,1-4 128 0,-1-2-128 0,-1-4 128 16,2-5-128-16,0-2 128 0,0-4-128 0,1-1 0 0,2 1 144 0,1-1-144 15,1 3 0-15,4-3 0 16,3 16 0-16,0 0 0 0,6-47 0 0,-6 47 0 16,0 0 0-16,0 0 0 0,31-50 0 0,-31 50 0 15,0 0 0-15,0 0 0 0,47-42-288 0,-47 42-32 16,0 0 0-16,46-28-18240 0</inkml:trace>
  <inkml:trace contextRef="#ctx0" brushRef="#br0" timeOffset="-82746.36">16220 16489 25791 0,'-6'10'1152'0,"3"-6"224"0,-1 0-1104 0,2-1-272 0,1 0 0 0,1-3 0 0,0 4 2144 0,0-1 368 16,1 3 80-16,3 0 16 0,2-2-1008 0,0-4-208 15,-6 0-48-15,0 0 0 0,0 0-912 0,46-19-192 16,-46 19-48-16,0 0 0 0,0 0-192 16,46-41 128-16,-46 41-128 0,0 0 0 0,0 0 128 0,0 0-128 15,0 0 0-15,39-42 0 0,-39 42 0 0,0 0 0 16,0 0 0-16,0 0 0 0,0 0 0 0,13-43 0 16,-16 37-208-16,-2 2 64 0,-2 0 144 0,-2 2 192 15,-2 2-32-15,0 0-16 0,-2 0-16 0,1 2-128 0,-2 4 192 0,1 7-64 0,-1 0-128 0,1-3 160 16,0-5-160-16,2 0 160 0,2 4 32 15,2-3 0-15,0 4 0 0,2 2 0 16,1 3 0 0,2-1 16-16,2-2 0 0,2 2 0 0,3-2-208 0,2 0 128 15,3-2-128-15,1-1 0 0,-1-5 0 0,3 2 0 16,1 3 0-16,3-3 0 0,0-1 0 0,1 1 0 16,2-1 0-16,-1-1 0 0,-19-4-320 0,36 2-16 15</inkml:trace>
  <inkml:trace contextRef="#ctx0" brushRef="#br0" timeOffset="-82446.06">16551 16470 17503 0,'-3'-1'1552'0,"0"-2"-1232"0,1 3-320 0,-1 0 0 15,2 3 2944-15,-2-3 544 0,2 1 96 0,-3 4 32 16,-2 2-784-16,-2 6-144 0,-4 3-48 0,1 2 0 16,3 1-1712-16,-1-3-352 0,3 3-64 0,1-3 0 15,2-3-208-15,2 2-48 0,2-3 0 0,2-2 0 16,2-3-256-16,1-4 0 0,4 0 0 0,-10-3 0 15,0 0 0-15,0 0 0 0,54-23 0 0,-54 23 0 0,0 0 0 16,44-39 0-16,-44 39 0 0,0 0-144 0,0 0 16 0,33-48 0 16,-33 48 0-16,0 0 0 15,0 0 128-15,0 0-128 0,0 0 128 0,-1-42-128 0,0 39 128 0,-2-3 0 0,1 2 0 16,-2 2 0-16,-1-2 0 0,1 2 0 0,1-2 0 16,-1 1 0-16,0 2 0 0,0-1 0 15,3 2 0-15,-1-3 128 0,0 3-128 0,1-1 0 16,0 1 0-16,2-2 0 0,2 2-256 0,-3 0-32 15,0 0 0-15,0 0-18064 16</inkml:trace>
  <inkml:trace contextRef="#ctx0" brushRef="#br0" timeOffset="-81988.9">16752 16562 23951 0,'-4'12'1056'0,"3"-6"224"0,-2-2-1024 0,2 1-256 0,0-2 0 0,-1 1 0 15,1 2 1920-15,-1 3 336 0,-1 1 64 0,-2 6 16 16,2-1-288-16,-1-2-64 15,1 0-16-15,1-6 0 0,2-1-1232 0,0-3-240 0,2-3-48 0,-2 0-16 16,0 0-432-16,0 0 0 0,0 0 0 0,0 0 0 16,33-63 0-16,-33 63 0 0,0 0 128 0,22-51-128 15,-22 51 0-15,0 0 0 0,0 0 0 0,0 0 128 0,29-48-128 0,-29 48 0 16,0 0 0-16,0 0 0 0,0 0 0 0,30 0 0 16,-25 4 0-16,0-1 0 15,0 3 0-15,-1 1 0 0,1-1 0 0,-2 3 0 16,1-2 0-16,-1-1 0 0,-1 3 0 0,1-2 0 15,-2 2 0-15,0 1 0 0,0 0 0 0,-1 0-176 0,-1 1 16 0,0-1 0 0,0 2 0 0,-2-2 0 16,1 2 160 0,-2-6 0-16,1-2 0 0,2-1-128 0,-1-3 128 0,0-5-160 15,2 5 160-15,0 0-160 0,0 0-48 0,0 0-16 16,13-52 0-16,-13 52 0 0,0 0 224 0,0 0 0 16,22-63 0-16,-22 63 0 0,0 0 0 0,0 0 128 15,0 0 0-15,26-51-128 0,-26 51 384 0,0 0-16 16,0 0-16-16,0 0 0 0,0 0-32 0,24 4-16 15,-21-1 0-15,1 6 0 0,0-2-96 0,-1 2-16 16,0 3 0-16,1 1 0 0,-1 0-192 0,0 2 0 16,0 1 128-16,0 0-128 0,1 3 0 0,-1-3 0 15,0-2 0-15,1-2 0 0,-1-2 0 0,0-1 0 0,0-1 0 0,0-3 0 0,2-2-224 0,-1-3 16 16,-1 0 0-16,0-4 0 31,-3 4-1328-31,0 0-272 0,0 0-48 0,0 0-14896 0</inkml:trace>
  <inkml:trace contextRef="#ctx0" brushRef="#br0" timeOffset="-81646.43">17017 16605 17503 0,'2'7'768'0,"-1"-2"176"0,0-1-752 0,0-2-192 0,1 2 0 0,-1-4 0 0,1 4 2432 0,2-2 448 0,2 4 80 0,4 2 32 16,1 1 16-16,2-6 16 0,-1 3 0 0,2-6 0 31,-14 0-1872-31,0 0-368 0,45-9-80 0,-45 9 0 0,0 0-400 0,62-34-80 0,-62 34-16 0,0 0 0 31,58-44-208-31,-58 44 176 0,0 0-176 0,0 0 160 16,41-46-160-16,-41 46 0 0,0 0 0 0,0 0 0 0,0 0-304 0,0 0 16 16,0 0 0-16,0 0 0 15,-4-41 0-15,-2 41 0 0,-1-2 0 0,-2 2 0 0,-1 2 288 0,0-1-128 16,-1 2 128-16,-2 1 0 0,-1 0 0 0,0 3 272 16,1 3-16-16,0-1-16 0,1 1 64 0,2 0 16 15,0 3 0-15,3-1 0 0,1-2-96 0,2 1-16 16,1-1 0-16,5 0 0 0,0-4-48 0,2 1-16 15,2 6 0-15,0-2 0 0,3-1-144 0,1 0 0 16,0-3 0-16,2-2 128 0,2 1-128 0,-1-5 0 16,1 2 0-16,1-3 0 0,0 2 0 0,-15-2-176 15,33-2 176-15,-33 2-19392 0</inkml:trace>
  <inkml:trace contextRef="#ctx0" brushRef="#br0" timeOffset="-81248.61">17474 16621 20271 0,'0'0'896'0,"0"0"192"0,0 0-880 0,0 0-208 15,0 0 0-15,0 0 0 0,0 0 2208 0,0 0 400 16,52-19 80-16,-52 19 0 0,0 0-320 0,60-22-64 16,-60 22 0-16,0 0-16 0,56-18-1408 0,-56 18-288 15,0 0-48-15,44-10-16 0,-44 10-352 0,0 0-176 16,35-3 160-16,-35 3-160 0,22 5 0 0,-13-4 0 16,0 2 0-16,-9-3-17904 0</inkml:trace>
  <inkml:trace contextRef="#ctx0" brushRef="#br0" timeOffset="-81044.75">17704 16412 26719 0,'-5'10'1184'0,"2"-4"240"0,1 0-1136 0,1 0-288 0,-1-2 0 0,1-1 0 16,0 3 2176-16,-2 4 368 0,0 6 80 0,-2 6 0 15,0 3-992-15,0 1-208 0,2 0-32 0,2-4-16 16,1-5-864-16,1-1-192 0,3 2-16 0,-1-1-16 15,1-6-288-15,1 0 0 0,2-3 0 0,-1 0 0 16,2-2 0-16,1-2-192 0,1-1 16 0,-10-3-12240 16,0 0-2432-16</inkml:trace>
  <inkml:trace contextRef="#ctx0" brushRef="#br0" timeOffset="-80763.58">17902 16543 16575 0,'-2'17'736'0,"1"-9"160"0,1 0-720 0,0 0-176 0,0-2 0 0,0-1 0 16,0 2 2544-16,0 3 464 0,1 9 112 0,2 2 16 0,-2 2-272 0,1-4-48 16,1-7-16-16,-1-2 0 0,2 0-1648 0,-1-1-320 31,-1 1-64-31,1-4 0 0,-1 0-576 0,1-4-192 16,-2-2 0-16,-1 0 144 0,0 0-144 0,0 0 0 15,0 0 0-15,0 0 0 0,13-50 0 0,-13 50 0 0,0 0 0 0,8-50 0 0,-8 50 144 0,0 0-144 16,0 0 160-16,10-59-160 0,-10 59 208 0,0 0-48 15,0 0-16-15,0 0 0 0,0 0-144 0,21-51 128 16,-18 50-128 0,1-2 128-16,0 3-128 0,1 0 0 0,0 3 0 0,1 1 128 15,0-1-128-15,0 4 0 0,2-2 0 0,-1 2 0 32,1-1-688-32,-2 3-16 0</inkml:trace>
  <inkml:trace contextRef="#ctx0" brushRef="#br0" timeOffset="-80586.13">18143 16659 23951 0,'-2'13'1056'0,"1"-6"224"0,0 2-1024 0,0-6-256 0,1 2 0 0,-2-1 0 0,2 0 1872 0,-2 6 320 16,1 5 64-16,-2 3 16 0,2 1-448 0,0-3-96 16,1-3 0-16,1-3-16 0,0-4-1056 0,2-3-208 15,-1-3-32-15,1-4-16 16,-3 4-1200-16,0 0-240 0</inkml:trace>
  <inkml:trace contextRef="#ctx0" brushRef="#br0" timeOffset="-80430.11">18102 16491 23951 0,'0'1'1056'0,"0"-1"224"0,1 3-1024 0,0-3-256 0,1 0 0 0,-1 2 0 0,0-2 1376 0,3 0 224 31,4 4 32-31,2-2 16 0,-10-2-1152 0,28 7-240 0,-14-4-32 0,1 1-16 15,1 0-208-15,4 2 0 0</inkml:trace>
  <inkml:trace contextRef="#ctx0" brushRef="#br0" timeOffset="-80181.2">18535 16719 26719 0,'-8'1'1184'0,"3"-1"240"0,0-1-1136 0,0-2-288 0,2 3 0 0,-1 0 0 15,-1-2 1344-15,-2 0 192 0,-6-3 64 0,-3-2 0 16,-2-2-176-16,-1 2-16 0,4 2-16 0,2 0 0 0,4 0-528 0,0 4-96 16,3 1-32-16,2 0 0 15,2 0-256-15,1 0-48 0,1 0-16 0,0 1 0 0,0 4-144 0,0-1-16 16,2 0-16-16,-1 2 0 0,2 2-112 0,-1 0 0 16,2 2-128-16,1 1 192 0,0-1-192 0,0 0 128 15,2-2-128-15,1 2 0 0,-1 0 0 0,1 0 0 16,2-1 0-16,-1-2 0 0,3 2 0 15,0-1 0-15,0-3 0 0,1 1 0 0,1 3-256 0,0-6-32 0,1-3-16 0,0 0-18496 32</inkml:trace>
  <inkml:trace contextRef="#ctx0" brushRef="#br0" timeOffset="-79441">19430 16665 19343 0,'-4'0'1728'0,"1"0"-1392"16,-1-2-336-16,1 2 0 0,1 0 1152 0,-3 0 144 16,-4 0 48-16,-7 2 0 0,-5 1 768 0,-2 1 144 15,2-4 48-15,2 0 0 0,5 2-448 0,5 2-96 16,1 2-16-16,4 1 0 0,2 2-1104 0,3-2-208 15,3 5-48-15,2-5-16 0,2 3-160 0,1-1-16 16,4-3-16-16,0 0 0 0,3 0-176 0,2-5 0 0,0 2 0 16,-18-3 0-1,42-3-768-15,-42 3-64 0,45-11-32 0,-45 11 0 16,42-27-1184-16,-42 27-256 0,0 0-32 0,46-69-16 16,-46 69 768-16,17-55 160 0,-17 55 16 15,9-64 16-15,-9 64 2192 0,0-74 432 0,0 74 96 0,-4-71 16 16,0 31 304-16,4 40 64 0,-8-77 16 0,8 77 0 0,-10-66-560 0,10 66-96 15,-13-50-32-15,13 50 0 0,-10-35-512 0,7 25-96 0,-1 4-32 0,3 2 0 16,0 2-16-16,1 2-16 0,0 2 0 0,0 4 0 16,0 2 96-16,1 2 32 0,1 5 0 0,1 1 0 15,0 6-160-15,1 0-16 0,2 4-16 0,1 4 0 16,-1-2-304-16,2 8 160 0,1 2-160 0,0 3 128 16,1-6-128-16,-2 2 0 0,3-1 0 0,-2-2 0 15,2-5 0-15,0-7 0 0,0-1 0 0,-1-5 0 16,1-3-576-16,1-6 16 15,0-1 0-15,-1-3-18672 0</inkml:trace>
  <inkml:trace contextRef="#ctx0" brushRef="#br0" timeOffset="-79286.06">19791 16503 30399 0,'-5'14'1344'0,"3"-8"288"0,-1 0-1312 0,1 1-320 0,0-5 0 0,1 2 0 15,1 2 1888-15,-1 6 304 0,-2 4 64 0,0 7 16 0,2-1-1072 0,-1-2-224 16,5-4-32-16,-1-1-16 0,3-8-576 0,1-4-112 15,-6-3-32-15,0 0 0 0,0 0-208 0,0 0-208 16,47-25 32-16,-47 25-12368 31,0 0-2496-31</inkml:trace>
  <inkml:trace contextRef="#ctx0" brushRef="#br0" timeOffset="-79147.45">19836 16383 24879 0,'-5'13'1088'0,"2"-6"256"0,1-3-1088 0,0 1-256 0,2 1 0 0,0-2 0 16,0-2 2240-16,0 6 400 0,2 0 80 0,1 2 16 16,1 0-1168-16,1-1-224 0,2-3-64 0,0 0 0 15,1-1-1568 1,0 0-320-16,3 3-64 0,0 0-16128 0</inkml:trace>
  <inkml:trace contextRef="#ctx0" brushRef="#br0" timeOffset="-78826.49">20012 16668 23039 0,'-2'7'1024'0,"1"-3"192"0,1 1-960 0,0-4-256 16,1-1 0-16,0 3 0 0,0-3 2336 0,2 2 416 16,2 2 96-16,1 2 16 0,3-2-752 0,0-2-128 15,3-2-48-15,-1 0 0 0,-11 0-1376 0,0 0-288 16,0 0-48-16,47-28-16 0,-47 28-208 0,0 0 128 16,0 0-128-16,0 0 0 0,39-41 0 0,-37 35 0 15,-1 0 0-15,-4-1 0 0,1 4 0 0,-4-3-192 16,-1 3 16-16,-1 2 0 15,-1-2-272-15,-1 1-48 0,-2 1-16 0,1 1 0 0,0-3 256 0,0 2 32 16,-1-2 16-16,2 0 0 0,1-2 208 0,0 1-192 16,2-2 192-16,0 2-192 0,2-2 48 0,2 2 16 0,0 2 0 15,3-2 0-15,1-1 128 0,2 1 0 0,-3 4 0 0,0 0 0 16,0 0 352-16,0 0 48 0,0 0 16 0,39-19 0 0,-39 19 80 16,0 0 16-16,0 0 0 15,43-9 0-15,-32 9-256 0,1 3-32 0,2-3-16 0,-1 1 0 0,1 1-208 0,1 1 0 16,-2 0 128-16,0 1-128 15,-2 2-368-15,0 0-112 0</inkml:trace>
  <inkml:trace contextRef="#ctx0" brushRef="#br0" timeOffset="-78628.22">20303 16568 19343 0,'0'2'1728'0,"0"-1"-1392"0,1-1-336 0,0 0 0 16,1 0 2608-16,-1 0 448 0,3 3 80 0,1-3 32 15,2 0-736-15,3 0-160 16,0 0-32-16,2-3 0 0,-12 3-1376 0,0 0-288 16,37-9-48-16,-37 9-16 0,0 0-384 0,43-10-128 15,-43 10 0-15,0 0 0 16,38-10-320-16,-38 10-112 0,0 0-16 0,0 0-17200 16</inkml:trace>
  <inkml:trace contextRef="#ctx0" brushRef="#br0" timeOffset="-78438.52">20462 16304 32255 0,'-4'7'1424'0,"1"-4"304"0,3-2-1392 0,-1 4-336 0,1-1 0 15,0-1 0-15,-1 0 1680 16,-1 7 272-16,1 5 48 0,-1 7 16 0,0 4-896 0,2 5-176 0,2 1-48 0,-1-1 0 16,1 1-384-16,2-1-96 0,1 3-16 0,-1 3 0 15,1-3-208-15,0 1-32 0,-2 0-16 0,1-6 0 0,1 0-144 0,-1-6 0 16,-1-7 0-16,2-6 0 31,1-6-464-31,-6-4-128 0</inkml:trace>
  <inkml:trace contextRef="#ctx0" brushRef="#br0" timeOffset="-77087.16">21337 16631 7359 0,'-3'-4'656'0,"2"-1"-528"0,0 0-128 0,1 3 0 0,-1-2 960 0,1 2 176 16,0-2 16-16,0-1 16 0,0 5 1440 0,0 0 272 0,0 0 64 0,0 0 16 15,-2-46 144-15,1 40 32 0,0 3 0 0,1 1 0 16,-1 1-944-16,1 1-176 15,-2-3-32-15,2 3-16 0,0 0-1184 0,0 4-224 16,0 1-48-16,0 2-16 0,2 5-176 0,-1-3-16 16,1 5-16-16,0 1 0 0,0-2-112 0,0 4-32 0,2-3 0 15,0 2 0-15,1 3-144 0,1 0 0 16,-1-3 0-16,1 1 0 0,0 0 0 0,2-3 0 0,-1-2 0 16,1-3 0-16,1-5 0 0,-9-4-144 0,0 0 144 0,0 0-160 0,46-21-192 0,-46 21-32 15,0 0-16 1,0 0 0-16,41-52 128 0,-41 52 16 0,0 0 16 15,22-57 0-15,-22 57 240 0,0 0-144 0,0 0 144 16,0 0-128-16,11-47 128 0,-9 41 0 0,-2 6 0 0,0 0 128 16,-2-7 80-16,2 11 32 0,0 2 0 0,-1 3 0 15,1-2 96-15,-1 4 32 0,1-1 0 0,-1 4 0 16,1 1-176-16,0-3-48 0,1 1 0 0,1-4 0 16,2 4-144-16,0-6 0 0,2-1 0 0,0 1 0 0,3-5 0 0,0 2 0 0,-9-4 0 15,0 0 0 1,0 0 0-16,48-19 0 0,-48 19 0 0,0 0 0 15,39-36 0-15,-39 36 0 0,0 0 0 0,0 0 128 16,39-47-128-16,-39 47 0 0,0 0 144 0,0 0-144 16,0 0 0-16,0 0 0 0,14-53 0 0,-16 46 128 0,-2 1-128 15,-1-1 0-15,2-1 0 0,-4 0 0 0,3 2 0 0,-3 0 0 16,1-3 0-16,-1 2-128 0,1 1-64 0,-1 1-16 16,1 1 0-16,1 0 0 0,2 1-32 0,-2 0 0 0,2 1 0 0,-1 2 0 31,3 2-208-31,0 1-32 0,0 4-16 0,2 2-11792 15,0 1-2368-15</inkml:trace>
  <inkml:trace contextRef="#ctx0" brushRef="#br0" timeOffset="-76833.08">21731 17039 10127 0,'0'-1'896'0,"0"-4"-704"0,1 1-192 0,1 0 0 16,-1 2 3632-16,-1 2 688 0,0 0 144 0,15-57 16 15,-15 57-432-15,26-79-80 0,-11 28-32 0,-1 0 0 16,1 2-2432-16,0 1-480 0,-15 48-112 0,26-94-16 16,-26 94-192-16,22-84-32 0,-22 84-16 0,23-76 0 15,-23 76-320-15,18-57-64 0,-18 57-16 0,17-44 0 16,-17 44-112-16,0 0-16 0,0 0-128 0,24-57 192 16,-24 57-192-16,0 0 0 0,0 0 0 0,0 0 0 15,28-51-608 1,-28 51-16-16,0 0 0 0,0 0 0 0,0 0-320 15,29-47-64-15,-29 47-16 0,0 0-11680 0,0 0-2336 0</inkml:trace>
  <inkml:trace contextRef="#ctx0" brushRef="#br0" timeOffset="-49441.04">22856 17092 3679 0,'-2'3'320'0,"1"-2"-320"16,2 1 0-16,-1-2 0 0,0 1 1808 0,0-1 304 0,0 0 48 0,0 2 16 15,0-2 1184-15,0 1 240 0,1-1 48 0,-1 0 16 16,0-1-240-16,0-2-48 16,0 1-16-16,-1-2 0 0,2-2-1648 0,-1 0-336 15,0 6-64-15,0 0-16 0,0 0-688 0,5-57-144 16,-5 57-16-16,3-47-16 0,-3 47-32 0,2-52 0 0,-2 17 0 0,-1-4 0 16,-2-1-80-16,0-1 0 0,-1 1-16 0,-1 1 0 15,1 6-96-15,-2 3-16 0,0 2 0 16,0 0 0-16,0 5-192 0,-2 1 176 0,1 3-176 0,-1 3 160 15,1 4-32-15,1-1 0 0,0 3 0 0,1 2 0 16,-2 0 144-16,2 2 32 0,2 4 0 0,0-2 0 16,2 4-144-16,1-2-32 0,0 0 0 0,1 2 0 15,3 0-128-15,1 2 128 0,1 0-128 0,3-1 128 16,-1 4-128-16,4-1 0 0,1 2 0 16,1 0 0-16,2 2 0 0,0 0 128 0,1 5-128 0,1-3 0 15,-1 0 0-15,0 1 0 0,-2 2 128 0,-3 0-128 16,-1-4 0-16,-2 4 0 0,0 0 0 0,-2 2 0 15,-1 4 0-15,-2-6 0 0,0 2 0 0,-4 1 0 16,0 3 0-16,-1-2 0 0,-2 1-160 0,1-5 160 0,-1-4-288 16,-1-3 32-16,-1 1 16 0,1 0 0 0,-4-5 16 0,-1 2 0 0,-2-2 0 15,-1-2 0 1,0-2-48-16,-2 2-16 0,2 2 0 0,-2-2 0 0,0 0 48 16,2-2 16-16,0-4 0 0,2 2 0 0,2 4 64 0,3-3 16 15,3 2 0-15,2-1 0 0,0 2-16 0,0 0 0 16,0 0 0-16,0 0 0 15,38-39-288-15,-38 39-48 0,0 0-16 0,61-22-12240 16,-61 22-2464-16</inkml:trace>
  <inkml:trace contextRef="#ctx0" brushRef="#br0" timeOffset="-49169.08">23295 16505 911 0,'-3'-2'0'0,"0"2"0"0,1-2 0 0,0 0 0 16,1 0 2560-16,-2 0 448 0,-2-4 64 0,-4-2 32 16,-1-3 1680-16,0-1 336 0,3 4 64 0,1-2 0 15,2 4-1904-15,1 0-384 0,3 4-80 0,0 0 0 16,4 2-1616-16,0 0-320 0,1 0-64 0,1 2-16 16,-6-2-144-16,17 6-16 0,-17-6-16 0,22 6 0 15,-22-6-240-15,26 6-32 0,-26-6-16 0,28 6 0 16,-28-6-208-16,0 0-128 0,40 3 128 0,-40-3-128 15,0 0 0-15,0 0 0 0,40 0 0 0,-33 0 0 32,0 1-496-32,-2 1-16 0,-2 2 0 0,-1-1-13184 0,-1-2-2656 0</inkml:trace>
  <inkml:trace contextRef="#ctx0" brushRef="#br0" timeOffset="-48974.17">23236 16599 8287 0,'1'0'736'0,"1"-3"-592"0,-1 3-144 0,0-1 0 0,1 0 2688 0,1-1 512 32,-3 2 112-32,0 0 16 0,0 0 1088 0,0 0 240 15,0 0 32-15,58-22 16 0,-58 22-2720 0,0 0-560 16,0 0-96-16,53-10-32 0,-53 10-736 0,0 0-160 0,0 0-16 0,46-2-16 16,-46 2-368-16,0 0 144 0,0 0-144 0,0 0 0 15,37 4 0-15,-32-2 0 0,-1 1 0 0,-1-3-19280 16</inkml:trace>
  <inkml:trace contextRef="#ctx0" brushRef="#br0" timeOffset="-48172.47">23856 16090 8287 0,'-3'-1'736'0,"-1"-1"-592"16,4 2-144-16,0 0 0 15,-1-3 2304-15,0 2 416 0,-2-1 96 0,0-2 0 16,-2-1 1312-16,1 1 256 15,2-2 48-15,0 2 16 0,2 2-2112 0,0 2-416 0,0 0-96 16,0 0-16-16,0 0-1120 0,0 0-240 0,0 0-32 0,45-41-16 16,-45 41-16-16,0 0-16 0,0 0 0 0,60-26 0 15,-60 26-112-15,0 0-32 0,0 0 0 0,59-12 0 0,-59 12-224 0,0 0 128 16,42 3-128-16,-42-3 0 0,0 0 0 0,27 11 0 16,-22-4 0-16,-2-4 0 0,0 1 0 15,-2 2 0-15,-1 0 0 16,-1 1 0-16,-2-4 0 0,1 2 0 0,-2 3 0 15,-1-2 0-15,-1 0-144 0,-1 0 144 0,1 0-208 0,-2 1 80 16,-1 0 128-16,0-1 0 0,-3 0-144 0,1 3 144 16,0 1 0-16,0-4 0 0,1 0 0 0,3-2 0 0,2-4 0 0,2 3 0 15,1-3 0-15,2-3 0 0,0 3 208 0,2 0-32 16,2-2-16-16,0-2 0 0,-4 4 32 16,0 0 16-16,0 0 0 0,0 0 0 0,0 0 48 0,0 0 16 15,48 2 0-15,-48-2 0 0,21 7-80 0,-11-4-32 16,1 3 0-16,-2-2 0 0,1 2-160 15,-2 0 0-15,0 1 0 0,-1 1 128 0,0-1-128 16,-2 0 0-16,0-1 0 0,-1 0 0 0,-1 2 0 16,-1-2 0-16,-2-1 0 0,0 1 0 0,0 4 0 0,-2-3 0 15,-1 2 0-15,-1 0 0 0,1-4 0 0,-2 0 0 16,-1 1 0-16,-1 0 0 0,1-2 0 0,-1-1 0 16,-3 2 0-16,0 0 0 0,-2 0 0 0,-2 1 0 0,3-2 0 15,-1-1 0-15,-2-2-192 0,-1 1 48 0,1-1 0 0,1-1 0 31,2 2-240-31,-2-4-64 0,5 2 0 0,-3-1 0 16,2-1-144-16,2 1-48 0,-1 1 0 0,2-3 0 16,1 6-384-16,-1-3-64 0,1 4-32 0,1 1-16704 0</inkml:trace>
  <inkml:trace contextRef="#ctx0" brushRef="#br0" timeOffset="-47926.34">23779 16381 11855 0,'-5'4'256'0,"2"-2"48"0,1 2 16 0,0 1 32 0,2-5-352 0,0 1 0 0,0 2 0 0,0-3 0 16,1 3 3856-16,1 1 704 0,1 2 144 0,2-1 32 16,2-4-1600-16,-7-1-320 0,0 0-64 0,0 0-16 0,47-3-1504 0,-47 3-288 15,0 0-64-15,62-23-16 16,-62 23-288-16,0 0-48 0,65-26-16 0,-65 26 0 0,0 0-144 0,55-22-48 16,-55 22 0-16,0 0 0 0,0 0-192 0,0 0-128 15,63-17 160-15,-63 17-160 0,0 0 0 0,0 0 0 0,49 0 0 0,-49 0 0 31,0 0-384-31,23 6-128 0,-17-3-32 0,-2-1-12496 0,-1-1-2496 0</inkml:trace>
  <inkml:trace contextRef="#ctx0" brushRef="#br0" timeOffset="-47488.15">23952 16523 18431 0,'-10'0'816'0,"6"0"160"0,1 0-784 0,-1-2-192 0,4 2 0 0,-1 0 0 0,0 0 3008 0,-1-1 576 15,0 1 96-15,-1 0 32 16,1 1-864-16,1 1-160 0,-1 1-48 0,2-2 0 16,2 4-1712-16,-1-1-352 0,0 2-64 0,0 0 0 15,1-2-256-15,-1 2-64 0,-1 0 0 0,-1 0 0 16,1 0-64-16,-2 1 0 0,1-1-128 0,-1 1 192 16,0-1-192-16,1 3 0 0,0-3 0 0,1 2 0 15,-1-2 0-15,2 2 0 0,0-1 0 0,0-2 0 0,2 0 0 0,1-2 0 0,-1 3 0 0,2-3 0 31,1-3 0-31,-6 0 0 0,0 0 0 0,0 0 0 16,0 0 0-16,0 0 0 0,54-5 0 0,-54 5 0 16,0 0 0-16,0 0 0 0,44 2 0 0,-44-2 0 15,0 0 0-15,31 7 0 0,-24-1 0 0,1-4 0 16,-2 3 0-16,0 0 0 0,0 3 0 0,-2-2 0 16,0 2 0-16,-2-1 0 0,1-1 0 0,-3 1 0 0,1 2 0 15,-2-3 0-15,0 4 0 0,-3-4 0 0,1 0 0 0,-2 1 0 0,0-1 0 0,-2 0 0 16,0-2 0-16,-2 2 0 15,0-3 0-15,1 4 0 0,-3-1 0 0,-1-2 0 16,1-2 0-16,0-2 0 0,-1 1 0 0,-1 2 128 16,1 3-128-16,1-6 0 0,1-4 0 0,3 2 0 15,-1-2 0-15,4 0 0 0,1 2 0 0,0-2 0 16,2-2 0-16,1 6 0 0,0 0-144 0,0 0-80 16,0 0-16-16,0 0 0 0,0 0-112 0,0 0-32 15,20-45 0-15,-20 45-18528 0</inkml:trace>
  <inkml:trace contextRef="#ctx0" brushRef="#br0" timeOffset="-47239.27">23988 16567 4607 0,'-6'3'400'0,"1"-3"-400"0,2 0 0 0,2 0 0 15,1 0 4176-15,0-2 752 0,1 1 160 0,0 1 32 16,1 0-448-16,-1-3-96 0,1 1-16 0,-2 2 0 15,0 0-2848-15,0 0-576 0,0 0-112 0,46-36-32 16,-46 36-384-16,0 0-80 0,46-27-16 0,-46 27 0 16,0 0-240-16,0 0-48 0,58-24-16 0,-58 24 0 15,0 0-208-15,0 0 0 0,46-11 0 0,-46 11 0 16,0 0 0-16,0 0-160 0,0 0 0 0,0 0-13280 16,37 2-2640-16</inkml:trace>
  <inkml:trace contextRef="#ctx0" brushRef="#br0" timeOffset="-46010.86">24913 16296 12895 0,'-5'12'1152'0,"1"-9"-928"0,2-6-224 0,0 3 0 0,1 4 1984 0,1-4 368 16,-1 2 64-16,1-2 16 0,1-3 576 0,0 0 128 0,-1 3 32 0,0 0 0 16,0 0-1136-16,0 0-240 15,0 0-32-15,51-16-16 0,-51 16-928 0,0 0-192 0,0 0-48 0,61-6 0 16,-61 6-208-16,0 0-48 15,49-10-16-15,-49 10 0 0,0 0-176 16,0 0-128-16,52-3 192 0,-52 3-192 0,0 0 0 0,0 0 0 16,27 20 0-16,-23-11 0 15,0-3-320-15,-3-3-80 0,0 0-16 0,-1 0-18160 0</inkml:trace>
  <inkml:trace contextRef="#ctx0" brushRef="#br0" timeOffset="-45800.45">24899 16440 10127 0,'1'0'896'0,"1"0"-704"0,0 0-192 0,1-2 0 16,-1 2 2848-16,2-3 544 0,-4 3 96 0,0 0 32 16,0 0 304-16,53-13 64 0,-53 13 16 0,0 0 0 15,62-16-2208-15,-62 16-432 0,0 0-96 0,55-3-16 16,-55 3-768-16,0 0-176 0,42 9-16 0,-42-9-16 15,0 0-176-15,35 10 0 0,-35-10 0 0,21 10-12336 16,-21-10-2448-16</inkml:trace>
  <inkml:trace contextRef="#ctx0" brushRef="#br0" timeOffset="-45437.59">25330 16134 19343 0,'0'0'848'0,"0"0"192"0,0 0-832 0,0 0-208 16,0 0 0-16,0 0 0 0,0 0 2656 0,0 0 480 16,0 0 112-16,0 0 16 0,0 0-512 0,43 7-80 0,-31 5-32 0,-1-5 0 0,-11-7-1744 0,26 12-336 15,-15-2-80-15,1-1-16 16,-3-3-240-16,0 0-48 0,-3 4-16 0,0-4 0 0,-1-2-160 0,2-2 0 31,0 6 0-31,-1 0 0 0,0-2 0 0,-6-6 0 16,0 0 0-16,0 0 0 0,21 13 0 0,-17-8 0 15,0 0 0-15,-1-2 0 0,0 0 0 0,-2-2 0 16,0 4 128-16,-1-1-128 0,0 2 0 0,-1 0 128 16,0 0-128-16,-2 1 128 0,1 2-128 0,-2 1 128 15,-1-1-128-15,-1 2 128 0,0 0-128 0,-1 0 0 0,-1 2 0 0,-2 2 128 0,-1-3-128 16,-1 0 0-16,2 2 144 0,-1-2-144 0,0 1 192 16,1-3-48-1,0 2 0-15,0-2 0 0,0 2-16 0,0-2-128 0,3 2 192 0,-1-3-64 16,2 1-128-16,0-4 0 0,2-2 0 0,2-2 0 15,-1 5 0-15,1-6 0 0,2 1 0 0,0-2 0 32,0 0-656-32,0 0-112 0</inkml:trace>
  <inkml:trace contextRef="#ctx0" brushRef="#br0" timeOffset="-44345.03">26190 15953 14735 0,'-2'-1'1312'0,"0"0"-1056"0,2 1-256 0,0-3 0 32,2 3 1904-32,-2 0 320 0,1-1 64 0,-1-1 16 15,0 2 640-15,0 0 128 0,0 0 16 0,0 0 16 16,0 0-1008-16,0 0-208 0,0 0-32 0,0 0-16 0,0 0-1024 0,0 0-208 15,49-3-32-15,-46 12-16 0,-2 3 16 0,0-2 0 16,-1-4 0-16,0 4 0 0,-2 2-192 0,-2 7-48 16,-1 4 0-16,-2 8 0 0,-2 6-176 15,0-2-32-15,1-6-128 0,-2 3 192 0,0 6-192 0,0-3 0 0,1-7 0 16,1 1 0-16,0-5 0 0,2-2 0 0,0-2 0 16,1-1 0-16,0-1 0 0,1-2-128 0,3-3 128 15,0-3 0 1,1-3-128-16,0-1 128 0,2-1 0 0,1 1 0 0,1-4 0 15,-4-2-128-15,0 0 128 0,0 0 0 0,0 0 0 16,0 0 0-16,50 0 0 0,-50 0 0 0,0 0 0 0,0 0 0 16,62-6 0-16,-62 6 0 0,0 0 0 0,56-2 128 15,-56 2-128-15,0 0 144 0,58 6-144 0,-58-6 192 0,43 7-192 0,-43-7 192 0,45 7-192 0,-45-7 0 16,34 9 0-16,-34-9 0 0,0 0 0 0,42 7 0 16,-42-7 0-1,0 0 0 1,0 0-416-16,0 0-112 0,0 0-32 0,0 0-12960 0,0 0-2608 15</inkml:trace>
  <inkml:trace contextRef="#ctx0" brushRef="#br0" timeOffset="-44105.32">26227 15919 23039 0,'-7'0'1024'0,"6"0"192"0,-1 0-960 15,2-3-256-15,0 3 0 0,0 0 0 0,0 0 2128 0,0 0 384 0,0 0 80 0,0 0 16 16,70-12-80-16,-70 12-16 16,48-4 0-16,-48 4 0 15,48 0-1408-15,-48 0-272 0,51 0-64 0,-51 0-16 0,44 0-416 0,-44 0-80 16,0 0 0-16,60 0-16 0,-60 0-240 0,0 0 0 16,45 0 0-16,-45 0 0 0,0 0-272 0,0 0-48 15,0 0-16-15,0 0-12784 16,0 0-2560-16</inkml:trace>
  <inkml:trace contextRef="#ctx0" brushRef="#br0" timeOffset="-43904.42">26200 16106 24879 0,'1'19'1088'0,"1"-13"256"0,0 3-1088 0,0-5-256 0,1-1 0 0,-1 0 0 0,-2-3 1936 0,0 0 336 16,26 13 64-16,-26-13 16 0,42 5-256 0,-42-5-48 15,51 4-16-15,-51-4 0 0,53 0-1504 0,-53 0-288 16,51 0-64-16,-51 0-12320 16,45 0-2448-16</inkml:trace>
  <inkml:trace contextRef="#ctx0" brushRef="#br0" timeOffset="-43407.56">27115 15672 18431 0,'-7'4'1632'0,"-1"-1"-1312"0,5-3-320 0,0 0 0 0,1 0 2928 0,-2 1 512 16,-4 1 96-16,-4 2 32 0,-5 1-768 0,-9 1-160 16,0 2-16-16,0 0-16 0,1-2-1584 0,0 2-320 15,3-2-64-15,0 3-16 0,2 1-288 0,0-3-48 16,3-2-16-16,1 1 0 0,2 4-144 0,3 0-128 15,4-4 192-15,-1 0-192 0,5-3 192 0,1 0-64 0,4 1 0 0,0 2-128 16,2 1 160-16,2-1-160 16,1 1 128-16,2 4-128 0,1 2 0 0,1 0 0 15,-1 2 128-15,1 2-128 0,2 2 0 0,-5 0 0 16,0-3 144-16,-1 2-144 0,0 4 0 0,1 7 0 16,-2 3 0-16,0 5 0 0,-1-1 0 0,-2 1 0 15,-2-2 0-15,-1-1 0 0,-1-2 0 0,-2-1 0 0,-2 2 0 0,3-5 0 0,-2 0 0 0,0 3 0 16,-1-2 0-16,0-3 0 0,0 0 0 0,1-2-128 15,-1-1 128 1,1-4-128-16,0 2-16 0,0-4 0 0,2-1 0 0,-2-2 0 16,2-2 144-16,-1-1 0 0,1-1-144 0,1-4 144 15,-1 0 0-15,2 0 0 0,0-5 0 0,0 2 0 16,2-1 0-16,-2-2 0 0,0 0 0 0,0 0 0 16,0 0 0-16,0 0 0 0,0 0 0 0,45-12 128 15,-45 12-128-15,0 0 128 0,0 0-128 0,49-6 128 0,-49 6 0 0,0 0-128 0,39 2 192 0,-39-2-64 16,0 0 768-1,0 0 128-15,40 10 48 0,-40-10 0 16,0 0-1680-16,31 10-336 16,-31-10-64-16,0 0-16 0,0 0 384 0,0 0 80 15,45-6 16-15,-45 6-18960 0</inkml:trace>
  <inkml:trace contextRef="#ctx0" brushRef="#br0" timeOffset="-42973.15">27386 15983 24879 0,'-11'-3'1088'0,"6"2"256"0,0-3-1088 0,1 2-256 16,2 2 0-16,0-3 0 0,1 2 1776 0,-1-1 288 0,-2-2 64 0,0-1 16 16,-1 0 192-16,2 3 32 0,-1 2 16 0,1 1 0 15,1 1-1296-15,1 5-272 0,0 1-48 0,-1 2-16 0,2 2-240 0,0 5-64 16,0 1 0-16,0 4 0 0,2 1-160 0,-1 3-32 15,0-2-16-15,0 5 0 16,-1-1-240-16,1 1 128 0,1 0-128 0,-2 2 0 0,-2-2 0 0,2-5 0 16,-1 1 0-16,-1-1 0 0,1-2 0 0,-2-4-208 15,1-1 32 1,0-3 16-16,0-1-32 0,-2-3 0 0,2-3 0 16,-1 2 0-16,2-6 192 0,-1 1 0 0,0 1-144 15,1-5 144-15,1 1 0 0,1-1 0 0,1-1-144 0,0 1 144 0,-2 0 0 0,0 0 0 0,0 0 0 16,0 0 0-1,0 0 0-15,0 0 0 0,47-22 0 0,-47 22 144 0,0 0 48 16,0 0 16-16,57-19 0 0,-57 19 0 0,0 0 0 0,49-10 0 0,-49 10 0 0,0 0 0 16,46-2-80-16,-46 2 0 15,0 0-128-15,42 2 192 16,-42-2-192-16,0 0 0 0,32 8 0 0,-23-3 0 16,-9-5 0-16,12 5-192 0,-7-3 48 0,-1 1 0 15,-3 0-704-15,2 0-144 16,-1-3-32-16,1 1 0 0,-2 2-960 0,0-3-208 0</inkml:trace>
  <inkml:trace contextRef="#ctx0" brushRef="#br0" timeOffset="-41498.96">27820 16503 12895 0,'0'0'1152'15,"0"0"-928"-15,0 0-224 0,0 0 0 16,0 0 2304-16,0 0 432 0,0 0 80 0,0 0 0 0,0 0 864 0,0 0 160 16,0 0 48-16,0 0 0 0,0 0-2128 0,0 0-416 15,0 0-96-15,0 0-16 16,32 10-608-16,-32-10-128 0,0 0-32 0,0 0 0 0,21 8-176 0,-21-8-32 16,0 0-16-16,0 0 0 0,0 0-240 0,0 0 0 15,31 12 128-15,-26-7-128 0,0 0 0 0,-1 1 0 16,-4-6 0-16,10 9 0 0,-7-3 0 0,0-2-192 15,-1-1 192-15,1 0-160 0,-2-1-96 0,1 0-32 16,0 0 0-16,-4 2 0 0,2 1 32 0,-2-4 16 16,-2 1 0-16,0 0 0 0,0 0 240 0,-3 1-176 15,1 0 176-15,-1 0-160 0,-2 1 160 0,0-4 0 16,2 2 0-16,-2 2 0 0,2-4 0 0,1 0 0 16,1-3 0-16,2 3 0 0,1 0 0 0,2 0 176 15,0 0-48-15,0 0 0 0,0 0 64 0,0 0 0 16,0 0 0-16,0 0 0 0,0 0 32 0,38 9 16 15,-38-9 0-15,0 0 0 0,30 10 16 0,-30-10 0 0,0 0 0 0,32 15 0 0,-32-15-64 16,20 10-16-16,-12-4 0 16,1 0 0-16,-3 0-176 0,2 0 192 0,-2 2-192 15,0-2 192-15,-1 0-192 0,-1 1 0 0,-1 2 0 0,-1-3 128 0,-2 3-128 0,0-4 0 16,-3 1 0-16,1 0 0 16,-2 3 0-16,0-3 0 0,-2 2 0 0,-1 0 0 15,-2-2 0-15,0 1 0 0,-2-1 0 0,0-3 0 16,-1 4 0-16,-1-5 0 0,1 2 0 0,-2-2 0 0,1-2 0 15,0 2 0-15,2-2 0 0,0-2 0 0,1 2 0 16,0-2 0-16,3-1 0 0,1 2 0 0,1-1 0 16,2-2 0-16,1-1 0 0,1 1 0 0,1 4 0 15,0 0 0-15,0 0-128 0,0 0 128 16,0 0-416-16,13-42-16 16,-13 42 0-16,0 0 0 0,0 0-656 0,32-44-144 0</inkml:trace>
  <inkml:trace contextRef="#ctx0" brushRef="#br0" timeOffset="-40866.1">28202 15922 8287 0,'-4'0'736'0,"1"-2"-592"0,1 1-144 16,0 1 0-16,2-3 2928 0,1 3 544 0,-2-2 112 0,-2 0 32 16,3 2 592-16,0 0 112 0,0 0 32 0,0 0 0 15,0 0-2384-15,0 0-480 0,42-44-80 0,-42 44-32 16,0 0-672-16,56-19-144 0,-56 19-32 0,0 0 0 16,61-10-208-16,-61 10-32 0,43-5-16 0,-43 5 0 15,46-6-272-15,-46 6 0 0,0 0 0 0,55-6 0 16,-55 6 0-16,0 0 0 0,46 0 0 0,-46 0 0 15,0 0 0-15,0 0 0 0,0 0 0 0,40 6 0 16,-37-1 0-16,1-1 0 0,-3 2 0 0,1 0 0 16,-1 4 0-16,-2 0 0 0,-1 5 0 0,-1-1 0 15,0 4 0-15,-2 1 0 0,0 4 128 0,-1 2-128 0,0 0 176 0,0 3-32 16,-2 0 0-16,0 5 0 0,-1 1 48 16,-1 3 16-16,1 5 0 0,2 3 0 0,0-1-208 0,0-3 144 0,2 0-144 0,2-6 128 15,2-1-128-15,1-5 0 16,1-5 0-16,1-1 0 0,2-1 0 0,-2-6 0 15,2 3 0-15,0-7 0 0,-2 2 0 0,1-5 0 16,-1 1 0-16,1-1 0 0,-1 0 0 0,-1-4 0 16,-1 0 0-16,0-2 0 0,0 3 0 0,0-2 128 15,-1 1-128-15,1-1 0 0,-1 2 160 0,0-2-160 16,-2-1 192-16,2 2-192 0,0-1 208 0,-2-1-64 16,1-2-16-16,-1 1 0 0,0-2-128 0,-1 1 192 0,0-1-192 0,-1 0 192 15,-1 0-192-15,0-1 0 16,1 1 0-16,-1-3 128 0,-3 3-128 0,0-3 0 15,0-1 0-15,0 2 0 0,-1-2 0 0,-1 2 128 0,0-2-128 0,-2 0 0 16,2 2 0-16,0-2 0 0,0 2 0 0,1-2 0 16,3 1 0-16,-1 1 0 15,2 1 0-15,1 1 0 0,0 0 0 0,3-3-256 0,1 3 64 16,1 0 16 0,0 0-464-16,0 0-80 0,0 0-32 0,0 0 0 15,0 0-336-15,0 0-80 0</inkml:trace>
  <inkml:trace contextRef="#ctx0" brushRef="#br0" timeOffset="-40550.24">29090 16150 4607 0,'-8'1'400'0,"2"-1"-400"15,4-1 0-15,-1 1 0 0,2 0 704 0,-3 0 48 16,-4 0 16-16,-5 0 0 0,-3 0 544 0,-2 0 112 16,3 0 32-16,3-3 0 0,2 2 720 0,3 1 160 15,5-2 32-15,2 2 0 0,0 0-384 0,0 0-64 16,0 0 0-16,0 0-16 0,0 0 464 0,0 0 112 16,0 0 16-16,53-10 0 0,-53 10-1024 0,0 0-192 15,53-11-32-15,-53 11-16 0,0 0-656 0,55-8-144 16,-55 8-32-16,0 0 0 0,49-2-272 0,-49 2-128 15,0 0 0-15,0 0 128 0,47 0-128 0,-47 0 0 16,0 0-192-16,0 0 192 16,0 0-896-16,0 0-64 0,0 0-16 0,0 0-17024 0</inkml:trace>
  <inkml:trace contextRef="#ctx0" brushRef="#br0" timeOffset="-40303.99">28990 16296 16575 0,'0'0'736'0,"0"0"160"15,0 0-720-15,0 0-176 0,0 0 0 0,0 0 0 0,0 0 2832 0,0 0 544 0,0 0 96 0,48-16 32 16,-48 16-240-16,0 0-64 0,49-13 0 0,-49 13 0 16,0 0-2112-16,45-3-448 0,-45 3-64 0,0 0-32 31,35 7-304-31,-35-7-64 0,18 9-16 0,-18-9 0 0,0 0-160 0,20 6 0 15,-20-6 0-15,0 0 0 16,0 0-560-16,0 0-32 0,0 0-16 0,0 0-17952 16</inkml:trace>
  <inkml:trace contextRef="#ctx0" brushRef="#br0" timeOffset="-37885.92">29722 15754 12895 0,'0'0'1152'0,"0"0"-928"16,0 0-224-16,0 0 0 0,0 0 2400 0,0 0 432 0,0 0 96 0,0 0 16 16,0 0 768-16,-3-31 144 0,3 31 48 0,0 0 0 15,0 0-2112-15,0 0-400 16,0 0-96-16,0 0-16 0,0 0-464 0,0 0-112 0,0 0 0 0,0 0-16 15,0 0-128-15,14 16-32 0,-13-6 0 0,-2 0 0 16,1 1-224-16,-1-1-48 0,-1 0-16 0,0 2 0 16,1-3-240-16,-2 1 0 0,2 0 0 0,-1-2 0 15,-1 2 0-15,1-2 0 0,0 0 0 0,0-1 0 16,2-1-384-16,0-3 48 0,0 1 0 0,2-1 0 16,-2-3 144-16,0 0 16 0,0 0 16 0,0 0 0 15,0 0 160-15,45 0 0 0,-45 0 0 0,0 0-128 16,0 0 128-16,46-4 0 0,-46 4 0 0,0 0-128 15,0 0 384-15,43 4 96 0,-43-4 16 0,0 0 0 16,27 12-240-16,-27-12-128 0,16 10 128 0,-16-10-128 16,13 12 256-16,-7-4 0 0,-3 0-16 0,1 1 0 0,0 1-240 15,-3 0 0-15,0 0 0 0,1 2 0 0,-4-3 0 16,1 1-192-16,0-1 192 0,-3 0-160 16,2 1 160-16,-3 0 0 0,0-1 0 0,-1 0-128 0,-2-1-16 0,-1 1 0 15,0-3 0-15,-3 1 0 0,0-1 144 16,0-1-128-16,-3-1 128 0,0-2-128 0,-1 2 128 0,0-1 0 15,0-2 0-15,1-1 0 0,3 0-128 0,-1-1 128 16,3-2-128-16,0-1 128 0,2 2-192 0,2-2 32 16,1-2 16-16,1 0 0 0,2 0-208 0,2 6-32 15,0 0-16-15,0 0 0 16,0 0-256-16,8-41-48 0,-8 41-16 0,0 0-18176 0</inkml:trace>
  <inkml:trace contextRef="#ctx0" brushRef="#br0" timeOffset="-37667.68">29753 15717 21183 0,'-8'2'944'0,"5"0"192"0,0 0-912 0,3-2-224 0,0 0 0 0,0 0 0 15,0 0 3248-15,0 0 592 0,0 0 128 0,0 0 32 16,19 10-1600-16,-19-10-320 0,0 0-64 0,0 0-16 16,38 9-976-16,-38-9-192 0,0 0-32 0,0 0-16 15,42 3-432-15,-42-3-96 0,0 0 0 0,0 0-16 16,44 4-240-16,-44-4 0 0,0 0 0 0,36 5 0 15,-36-5-352-15,0 0-16 0,0 0 0 0,45 4 0 16,-45-4-800-16,0 0-176 0,21 7-16 0,-16-2-16 0</inkml:trace>
  <inkml:trace contextRef="#ctx0" brushRef="#br0" timeOffset="-37384.56">29513 16371 14735 0,'0'0'1312'0,"0"0"-1056"0,0 0-256 0,0 0 0 16,48-22 2768-16,-46 22 496 0,-2 0 112 0,0 0 16 16,50-22 272-16,-50 22 64 0,83-41 16 0,-39 22 0 15,-2 1-2048-15,-42 18-416 0,75-24-64 0,-75 24-32 16,61-15-544-16,-61 15-96 0,49-3-32 0,-49 3 0 15,39 0-320-15,-39 0-192 0,0 0 192 0,34 6-192 16,-34-6 0-16,0 0 0 0,21 6 0 0,-21-6-192 16,9 6-448-16,-9-6-96 0,0 0-16 0,0 0 0 31,0 0-256-31,0 0-48 0,0 0-16 0,0 0-11280 0,0 0-2240 0</inkml:trace>
  <inkml:trace contextRef="#ctx0" brushRef="#br0" timeOffset="-36746.69">29769 16538 17503 0,'-5'4'1552'0,"2"-4"-1232"15,2 0-320-15,1-3 0 0,1 2 2160 0,-1 1 368 16,0 0 80-16,0 0 16 0,0 0 448 0,0 0 112 15,0 0 16-15,0 0 0 0,0 0-1472 0,47-41-272 16,-47 41-64-16,0 0-16 0,0 0-768 0,0 0-160 0,50-24-16 0,-50 24-16 16,0 0-176-16,0 0-48 0,37-3 0 0,-37 3 0 0,18 6-192 15,-18-6 144-15,18 9-144 0,-18-9 128 16,16 10-128-16,-9-6 0 16,-1 2 0-16,-1-1 0 0,0 0 0 0,-1 0 0 0,-2 1 0 15,0-3-176 1,-1 4-272-16,-2-4-64 0,-1 3-16 0,0-2 0 0,0 2 272 0,-3 1 48 0,0-1 16 15,-2 0 0-15,-1 0 16 0,-1 0 16 16,-1 0 0-16,-1 1 0 0,1-1 0 0,-2 0 0 0,1 1 0 16,1 0 0-16,0-1 160 0,3 0-208 15,0 0 80-15,2-2 128 0,3-2 0 0,1 0 0 0,2-1 0 16,0-1 128-16,2 1 144 0,-3-1 32 0,0 0 0 0,0 0 0 16,0 0 0-16,26 6 0 0,-26-6 0 0,0 0 0 15,21 9-48-15,-21-9 0 0,14 6 0 0,-6-2 0 16,-1 2-80-16,-1 0-32 0,1-2 0 0,-1 2 0 15,0 0-144-15,0 2 128 0,-1 0-128 0,0 1 128 16,0-2-128-16,-1 3 0 0,-1 1 0 0,0-1 0 16,-1 3 0-16,1-3 0 0,-1 2 0 0,0 0 0 15,0-2 0-15,-2 0 0 0,1 0 0 0,-1 0 0 16,0-1 0-16,-1-1 0 0,0 0 0 0,-2-2 0 0,2 0 0 16,-1 0 0-16,-2-2 0 0,0 0 0 0,-1 1 0 15,0-2 0-15,-2 1 0 0,0-2 0 0,-1 1 0 16,-2-2 0-16,-1 2 0 0,0-3 0 0,-1 0-256 0,-2-3 80 15,-1 2 16-15,2-4 0 0,-2 1 0 0,0-2 0 0,-1 0 0 0,1-2 0 16,0 2 16-16,0 1 0 0,3 2 0 0,0-1 0 16,0 0 0-16,3-1 0 0,1 4 0 0,1-1 0 15,2-2-16-15,0-2 0 0,1 1 0 0,2 0 0 32,2 0-400-32,0 5-80 0</inkml:trace>
</inkml:ink>
</file>

<file path=ppt/ink/ink28.xml><?xml version="1.0" encoding="utf-8"?>
<inkml:ink xmlns:inkml="http://www.w3.org/2003/InkML">
  <inkml:definitions>
    <inkml:context xml:id="ctx0">
      <inkml:inkSource xml:id="inkSrc0">
        <inkml:traceFormat>
          <inkml:channel name="X" type="integer" max="27388" units="cm"/>
          <inkml:channel name="Y" type="integer" max="18258" units="cm"/>
          <inkml:channel name="F" type="integer" max="65535" units="dev"/>
          <inkml:channel name="T" type="integer" max="2.14748E9" units="dev"/>
        </inkml:traceFormat>
        <inkml:channelProperties>
          <inkml:channelProperty channel="X" name="resolution" value="1000.29218" units="1/cm"/>
          <inkml:channelProperty channel="Y" name="resolution" value="1000.43835" units="1/cm"/>
          <inkml:channelProperty channel="F" name="resolution" value="0" units="1/dev"/>
          <inkml:channelProperty channel="T" name="resolution" value="1" units="1/dev"/>
        </inkml:channelProperties>
      </inkml:inkSource>
      <inkml:timestamp xml:id="ts0" timeString="2023-09-11T15:45:25.194"/>
    </inkml:context>
    <inkml:brush xml:id="br0">
      <inkml:brushProperty name="width" value="0.05292" units="cm"/>
      <inkml:brushProperty name="height" value="0.05292" units="cm"/>
      <inkml:brushProperty name="color" value="#FF0000"/>
    </inkml:brush>
  </inkml:definitions>
  <inkml:trace contextRef="#ctx0" brushRef="#br0">4245 6299 11967 0,'1'0'1072'0,"-1"0"-864"16,0 0-208-16,2 0 0 15,-2 0 2016-15,1 0 352 0,0 0 80 0,0 0 16 16,-1 1 736-16,1 2 160 0,1-1 32 0,-1 2 0 15,1-2-912-15,1 6-176 0,1-2-48 0,-2 4 0 16,2 2-1616-16,-2 1-336 0,2 3-64 0,-3 2-16 16,2 2 64-16,-5 5 16 0,2 1 0 0,-2 1 0 15,-2 1-96-15,-1 5-16 0,-1 1 0 0,-1 1 0 16,-1-4-192-16,-2 5 176 0,-3 1-176 0,0-1 160 16,1 1-160-16,-2-3 128 0,2-2-128 0,1-1 128 15,0 1-128-15,2-7 128 0,3-5-128 0,-1 0 128 16,2 1 64-16,0-3 16 0,2-2 0 0,1-2 0 15,1-2-80-15,-1-2-128 0,2-1 176 0,0 0-176 16,3-2 128-16,-2-3-128 0,1 1 0 0,2-5 0 0,0 1 208 16,1-1-64-16,-5 0-16 0,0 0 0 0,0 0 64 15,0 0 16-15,0 0 0 0,54-24 0 0,-54 24 0 0,0 0 0 16,0 0 0-16,58-22 0 0,-58 22-80 0,0 0-128 16,0 0 176-16,62-8-176 0,-62 8 0 0,0 0 0 15,53 0 0-15,-53 0 0 0,0 0 0 0,46 3 0 16,-46-3 0-16,0 0 0 0,45 9 0 0,-45-9 0 15,0 0 0-15,42 7 0 0,-42-7 0 16,0 0-144-16,0 0-16 0,44 6 0 16,-44-6-736-16,0 0-128 0,0 0-48 0,0 0-12352 15,50-12-2464-15</inkml:trace>
  <inkml:trace contextRef="#ctx0" brushRef="#br0" timeOffset="289.76">4246 6413 16575 0,'3'1'1472'0,"-1"2"-1168"0,2-1-304 0,0-2 0 16,-1 0 2144-16,1 0 368 0,0 0 80 0,3 1 16 15,-7-1 1088-15,0 0 208 0,48 0 64 0,-48 0 0 16,47-3-2432-16,-47 3-496 0,0 0-80 0,70-23-32 0,-70 23-416 0,0 0-96 16,60-32-16-16,-60 32 0 15,0 0-272-15,0 0-128 0,51-35 128 0,-51 35-128 0,0 0 0 16,0 0 0-16,0 0 0 0,0 0 0 16,14 10-496-16,-17-2-80 0,1 3 0 0,-2-1-18912 15</inkml:trace>
  <inkml:trace contextRef="#ctx0" brushRef="#br0" timeOffset="470.87">4240 6656 18431 0,'-6'7'816'0,"2"-4"160"0,3 0-784 0,1-2-192 16,2 2 0-16,1-3 0 0,1 0 2256 0,1 0 416 0,2 0 80 0,-7 0 0 15,0 0-64-15,0 0-32 0,72-19 0 0,-72 19 0 16,53-22-1712-16,-53 22-352 0,59-29-64 0,-59 29-16 15,62-28-512-15,-62 28-272 0,66-22 16 16,-66 22-17200-16</inkml:trace>
  <inkml:trace contextRef="#ctx0" brushRef="#br0" timeOffset="927.1">5077 6217 31327 0,'-6'-2'1392'0,"1"1"272"0,0 1-1328 0,0-3-336 0,2 3 0 0,0 0 0 16,-2 0 1952-16,-2 0 320 0,-4-2 64 0,-5 1 16 0,-2 1-1248 0,0 0-240 16,2-3-48-16,-1 2-16 0,1 0-384 0,0-1-80 15,0 0-16-15,1 1 0 16,2 1-112-16,-1 0-16 0,1 0-16 0,-1 1 0 0,0 3 16 0,2 1 16 16,2 1 0-16,2 0 0 0,1 1-16 0,1 2-16 15,2 1 0-15,2 2 0 0,-1 1-176 0,3 3 160 16,0 0-160-16,2 2 160 0,0 1-160 0,2 3 0 15,2 2 0-15,2 0 128 0,0 5-128 16,0-4 0-16,0 0 0 0,2 6 0 0,4 4 0 0,-1 3 0 16,2 3 0-16,-1 1 0 0,-3 1 0 0,-1-4 0 15,-2-1 0-15,-1-1 0 0,-2-2 0 0,-3 0 0 16,1-6 0-16,-3 2 0 0,-2-2 0 0,1-1 0 0,0-3 0 16,-3 1 0-16,-1-2 0 0,0-1 0 0,0-1 0 0,-1-2 0 15,0-5 0-15,-2-2 0 0,1 0 0 16,0-5 0-16,0 0 0 0,3-2 0 0,-1-2 0 0,1 0 0 15,1-4 0-15,2 0 0 0,1 0 0 0,1 0 0 16,2-2 0-16,1 0 0 0,1-2 128 0,1 1-128 16,-6 3 0-16,0 0 0 0,0 0 0 0,0 0 0 15,57-17 0-15,-57 17 0 0,0 0 0 0,58-9 0 16,-58 9 0-16,0 0 0 0,64-10 0 0,-64 10 0 16,0 0 0-16,57-3 0 0,-57 3 0 0,0 0 0 15,0 0-320 1,51-9-80-16,-51 9-32 0,0 0-13040 0,0 0-2608 0</inkml:trace>
  <inkml:trace contextRef="#ctx0" brushRef="#br0" timeOffset="1450.71">5448 7005 16575 0,'-15'15'1472'0,"6"-8"-1168"0,4-2-304 0,0-1 0 0,2-1 3344 15,1-2 624-15,-2 1 112 0,-1 4 16 16,-4 1-1152-16,-1 3-224 16,2 2-48-16,0-5-16 0,3 2-1680 0,3-3-336 15,3 0-64-15,3 0 0 0,2-2-256 0,3-1-64 16,3 0 0-16,3 0 0 0,-15-3-128 0,37 0-128 16,-37 0 192-16,45-6-192 0,-45 6 128 0,49-16-128 15,-49 16 0-15,52-21 0 0,-52 21 0 0,47-25 0 0,-47 25 0 0,0 0 0 16,52-36 0-16,-52 36-176 15,0 0 176-15,0 0-208 0,35-45-112 0,-35 45-32 0,0 0 0 16,2-37 0-16,-2 37 352 0,-7-34-176 0,0 18 176 16,-1-4-128-16,-3 1 128 0,-4-2 0 0,0 4 0 15,-1-2 0-15,-4 1 0 0,-1-1 0 0,-4 3 128 0,2-2-128 16,-1 2 0-16,3 2 0 0,2 3 0 0,-1 0 128 16,0 0-128-16,0 0 0 0,4-1 0 0,0 1 0 15,2 3 128-15,0-2-128 0,0 0 128 0,3 1-128 16,1 1 256-16,1 0-32 0,3-2 0 15,4 2 0-15,0-2-32 0,4 1-16 0,-2 9 0 16,0 0 0-16,0 0 16 0,0 0 0 0,0 0 0 0,48-48 0 16,-48 48-32-16,0 0 0 0,49-19 0 0,-49 19 0 15,52-13-32-15,-52 13-128 0,52-9 192 0,-52 9-64 16,52 0-128-16,-52 0 0 0,47 9 0 0,-26-6 0 0,-5 4 0 16,0 2 0-16,0 1 0 0,-1 5-176 15,0 1-384 1,-3 3-80-16,2-3 0 0,-2 0-19072 0</inkml:trace>
  <inkml:trace contextRef="#ctx0" brushRef="#br0" timeOffset="1831.76">5938 7039 30399 0,'-3'9'1344'0,"2"-5"288"0,0-1-1312 0,0 0-320 15,-1 0 0-15,2-3 0 0,-1 4 1760 0,0-2 288 0,0 3 48 0,-2 0 16 16,2 2-960-16,-1-2-176 0,0 1-32 0,0-4-16 16,2 0-608-16,0 1-128 0,0 0-32 0,0-3 0 15,1 2-160-15,0 0 0 0,1 0 0 0,0-2 0 16,-1 0 0-16,1 2 0 0,-1-2 0 0,0 0 0 16,1 2 0-16,1-2 0 0,-2-2 0 0,3 2 0 15,0 0 0-15,-1 0 0 0,4-2 0 0,-1 2 0 16,-1 2 208-16,0-2-32 0,2 0-16 0,3 2 0 15,-1-2-160-15,0 3 160 0,1 0-160 0,0 0 160 16,3 1-160-16,-2 2 0 0,-1-3 0 0,1 4 0 0,-1 1 0 0,0 0 0 16,-2 2 0-16,0 1 0 0,-2 2 0 0,-4 0 0 0,0-1 0 15,-4 2 0 1,0 2 192-16,-4-1-64 0,-1 3 0 16,0-2 0-16,-2 3 16 0,-1-3 0 0,-1 0 0 0,-1-4 0 0,0-2-144 0,-1-2 0 0,0-3 0 15,0-4 0-15,2-2-160 0,0-6-112 16,0-3-32-16,1-2 0 15,1-4-720-15,2-3-160 0,-1-3-32 0,2-3-16608 16</inkml:trace>
  <inkml:trace contextRef="#ctx0" brushRef="#br0" timeOffset="2005.04">5901 6995 14735 0,'1'0'1312'0,"0"0"-1056"31,2 0-256-31,0 0 0 0,1 0 2960 0,-3 3 544 0,4-3 96 15,4 1 32-15,3 4-368 0,2-4-64 0,2 2 0 0,-16-3-16 16,0 0-2144-16,45 2-416 16,-45-2-96-16,0 0-16 0,49-6-512 0,-49 6 0 15,0 0 0-15,56-19-12224 0,-56 19-2336 0</inkml:trace>
  <inkml:trace contextRef="#ctx0" brushRef="#br0" timeOffset="2671.27">6326 6141 5519 0,'-8'0'496'0,"4"0"-496"16,1 0 0-16,2 0 0 0,1 0 2944 0,0 0 512 15,1 1 80-15,3-1 32 0,0 2 976 0,2 0 192 0,3 3 32 0,1-2 16 0,3 0-2368 0,1 1-480 16,-14-4-80-16,0 0-32 0,50 8-1056 0,-50-8-192 16,40 4-64-16,-40-4 0 15,33 6-304-15,-33-6-64 16,0 0-16-16,41 6 0 0,-41-6-128 0,0 0 0 15,32 8 0-15,-24-6 0 0,-1 1 0 0,-2 0 0 16,0 0 0-16,-1 2 0 0,-1 1 0 0,0-1 0 16,-3 1 0-16,1 0 0 0,0 4 0 0,-1 0 0 0,0 2 0 0,0 5 0 0,0-1 0 0,-1 2 0 15,1 4 0 1,0 1 0-16,1-1 0 0,1 3 0 0,0 1 0 16,1 5 0-16,-1-2 0 0,1 2 0 0,0 0 0 0,0 1 0 0,-1 3 0 0,2-3 0 15,-2 3 0-15,0-1 0 16,-2 3 0-16,1-1 0 0,-1-1 0 0,-1-4 128 15,1 1-128-15,-2-4 192 16,1 1-192-16,1-5 192 0,-1 0 16 0,1-2 16 16,0-1 0-16,1-2 0 0,-1-3-32 0,1-3 0 0,1 4 0 0,-1 0 0 15,-1-1-64-15,0-2-128 0,-1 2 176 0,1-2-176 16,-2-1 160-16,2-1-160 0,-1-2 128 0,0-2-128 16,-2 3 144-16,1-4-144 0,-1-1 160 0,1 0-160 0,0-2 144 0,-1 1-144 0,-1-1 128 0,1-4-128 15,-2 1 0 1,-1 1 0-16,-2-2 128 0,-1 0-128 0,-2 0 0 15,-1-2 160-15,-3 1-160 0,-1-2 160 16,2 2-160-16,-2-1 192 0,-1 2-192 0,-1-3 192 0,-1 2-192 16,2 1 0-16,2 0 0 0,0 0 0 15,3 4 0-15,-1-2 0 0,2 3 0 0,2 0 0 0,2 1 0 16,2-2 0-16,1-2 0 0,2-2 0 16,1 0-832-16,2-2-32 0,3-2-16 0,-4 4-19600 0</inkml:trace>
  <inkml:trace contextRef="#ctx0" brushRef="#br0" timeOffset="3190.68">7226 6634 20271 0,'-2'1'1792'0,"1"2"-1424"15,2-1-368-15,0-2 0 0,0 0 2432 0,1 2 400 16,1 0 96-16,1 2 16 15,5 2-320-15,2 0-64 0,-11-6-16 0,0 0 0 0,43 13-1472 0,-43-13-304 32,0 0-48-32,48 2-16 0,-48-2-304 0,0 0-64 0,0 0-16 0,65-2 0 15,-65 2-192-15,0 0-128 0,0 0 128 0,52-4-128 16,-52 4 0-16,0 0 0 0,0 0 0 0,0 0 0 16,0 0-496-16,42 6-64 0,-37-5-16 0,-3 2-18320 0</inkml:trace>
  <inkml:trace contextRef="#ctx0" brushRef="#br0" timeOffset="3408.74">7208 6884 2751 0,'-6'1'256'0,"2"2"-256"0,3-3 0 0,-1 2 0 0,4-2 3792 0,-2 0 720 0,1 0 144 0,1 0 16 15,3 0 176-15,3 1 16 0,-8-1 16 0,0 0 0 16,0 0-2736-16,55 3-544 15,-55-3-128-15,0 0 0 0,59 2-736 0,-59-2-144 0,0 0-16 0,56 2-16 16,-56-2-336-16,0 0-64 0,55 2-16 0,-55-2 0 16,0 0-144-16,0 0 0 15,51 0 0-15,-51 0 0 0,0 0 0 0,0 0 0 16,0 0-192-16,0 0 192 16,0 0-928-16,54-19-64 0,-54 19-16 0,0 0-17824 0</inkml:trace>
  <inkml:trace contextRef="#ctx0" brushRef="#br0" timeOffset="4637.42">8870 6252 14735 0,'-6'6'1312'0,"2"-3"-1056"0,0 0-256 0,3-3 0 0,0 2 2288 0,-1-2 400 16,-1 0 64-16,-2 0 32 16,-1 2 496-16,-4-4 112 15,-3 2 0-15,-1-2 16 0,-4-4-1808 0,-2 3-384 16,-1-4-64-16,-2 1 0 0,-3 0-688 0,-4 0-128 15,-1 2-16-15,-1-1-16 0,0 4 16 0,-1-2 0 16,-4 3 0-16,-2 3 0 0,6-2-32 0,4 2 0 0,5-1 0 0,-1-2 0 0,3 5 736 0,2 0 128 16,4 1 48-16,2-2 0 31,6 0-1584-31,1-2-320 0,4 2-64 0,1-1-16 0,4 2 784 0,1-1 0 0,4 0 0 16,0 1 0-16,2 2 0 15,2-1 0-15,1 3 0 0,3-2 0 0,2 6 0 0,3-1 0 16,1 4 0-16,-1-3 0 0,1-1 0 0,0 0 0 0,1 2 0 15,0 1 0-15,-1-3 0 0,-1 2 0 0,-5-4 0 0,1 2 0 16,-1 0 0-16,-1 2 0 0,-2 1 0 0,-3-3 0 16,-3-2 0-16,0 2 0 0,-2 1 0 0,-3-1 0 15,0 2 0-15,-2 1 0 0,-2-2 0 0,-1 0 0 16,-3 3 0-16,-1-4 0 0,-1 2 0 0,-2 1 0 16,-1-2 0-16,-3 8 0 0,-4-2 0 0,-2 3 0 15,-2 4 0-15,-3 2 0 0,1-3 0 16,1 4 0-16,1-1 608 0,-2 0 176 0,2 5 48 15,2-5 0-15,3-6-832 0,2 1 0 0,1 2-192 0,1-1 48 16,3-2-704-16,2-2-144 0,3-4-32 0,2-1 0 16,3-1 832-16,1 0 192 0,1-4 0 0,1 0 0 0,3-1 0 15,0-3 0-15,3 0 0 0,0-2 0 0,4 2 720 16,-1-5 240-16,0 2 64 0,-11-3 0 0,0 0-784 16,49 2-240-16,-49-2 128 0,0 0-128 0,72-6-576 15,-72 6-160-15,58-6-32 0,-58 6-16 16,52-6 784-16,-52 6 272 0,58-6 0 0,-58 6 0 0,58-3-96 15,-58 3-32-15,50 3 0 0,-50-3 0 0,43 8-144 0,-43-8 0 16,38 10 0-16,-22-4 128 0,-16-6-128 0,34 8 0 16,-34-8 0-16,0 0 0 15,42 8-384-15,-42-8-48 0,0 0-16 0,0 0 0 16,0 0-736-16,48-3-160 0,-48 3-16 0,0 0-17584 0</inkml:trace>
  <inkml:trace contextRef="#ctx0" brushRef="#br0" timeOffset="5046.74">8307 7627 19343 0,'-5'3'848'0,"3"-3"192"0,-1 0-832 0,2 0-208 16,1 0 0-16,0 0 0 0,0 0 1424 0,0 0 240 0,0 1 64 0,-1 1 0 15,1-2 544-15,0 4 112 0,1 2 32 0,0 0 0 16,2 4-592-16,-1 3-112 16,2 2-32-16,0 1 0 0,-1 1-912 0,1 4-176 15,0-1-32-15,-1 2-16 0,1-1-224 0,-3-1-32 16,1 1-16-16,0-5 0 0,-1 0-272 0,1-6 0 16,0-2 0-16,-1-4 0 15,-1-1-336-15,2-6-128 0,0-7-32 0,-2 10-18240 0</inkml:trace>
  <inkml:trace contextRef="#ctx0" brushRef="#br0" timeOffset="5203.72">8258 7407 15663 0,'0'5'1392'0,"1"-4"-1120"0,0 2-272 0,2-1 0 16,-1 4 3216-16,1-2 592 0,0 5 112 0,3 4 32 0,3 3-1008 0,2 3-192 0,3 3-32 0,1-3-16 31,0-3-1984-31,-1 0-400 0,0-4-64 0,-2-2-12128 15,3 0-2416-15</inkml:trace>
  <inkml:trace contextRef="#ctx0" brushRef="#br0" timeOffset="5358.85">8553 7615 22111 0,'-2'2'976'0,"1"-2"208"0,1 0-944 15,1 0-240-15,1 0 0 0,1 0 0 0,-1 0 2624 0,2 2 496 16,5-2 80-16,0 2 32 0,3 0-928 0,-1 0-192 15,1 3-48-15,-1-2 0 0,0 1-1424 0,-1 2-304 16,-1 0-48-16,1 1-16 0,-2-1-272 0,1 1 0 16,0 2 0-16,-4 0 0 15,0-5-848-15,0 1-128 0</inkml:trace>
  <inkml:trace contextRef="#ctx0" brushRef="#br0" timeOffset="5538.87">8511 7737 8287 0,'0'8'368'0,"0"-5"80"16,1 0-448-16,1-1 0 0,-1 0 0 0,1 0 0 0,1 0 2752 0,2 0 480 0,1 3 96 0,5-2 0 15,3 1 160-15,-14-4 32 0,0 0 0 0,41 4 0 16,-41-4-2224-16,0 0-432 0,0 0-96 0,56-5 0 16,-56 5-1104-16,0 0-224 15,45-5-32-15,-45 5-14672 0</inkml:trace>
  <inkml:trace contextRef="#ctx0" brushRef="#br0" timeOffset="5734.15">8857 7619 23951 0,'-3'2'1056'0,"0"-2"224"0,2 2-1024 0,0-2-256 16,0 0 0-16,1 2 0 0,-2 0 2704 0,1 1 496 0,0 2 80 0,-2 3 32 16,1 1-1392-16,1 2-288 15,-1 0-48-15,2 2-16 0,2 0-896 0,-1-1-176 16,1 1-48-16,2-1 0 0,-1 2 576 15,1-2 128-15,1 2 0 0,2 1 16 16,0-3-1904-16,0-2-384 0,0-1-80 0,-1-2-16 16,-1-1-128-16,-2-3-48 0</inkml:trace>
  <inkml:trace contextRef="#ctx0" brushRef="#br0" timeOffset="6608.46">8436 5788 11055 0,'0'0'976'0,"0"-1"-784"0,0 1-192 16,0 0 0-16,0 0 2576 0,1-2 480 0,0 0 80 0,-1 1 32 31,1 0 336-31,1-3 64 0,-1 4 16 0,-1 0 0 15,1 0-1776-15,-1 0-336 0,1 0-80 0,1 1-16 16,-2 2-832-16,1 1-160 0,-1-2-48 0,1 4 0 0,-1 0-144 16,0 1-48-16,0-4 0 0,1 4 0 15,-1-1-144-15,2 0 128 0,-1 1-128 0,0 0 128 0,2-1-128 0,-2 0 0 0,1-2 0 0,1 1 0 16,2-4 0-16,-2 1 0 16,1-2 0-16,-4 0 0 0,0 0 0 0,0 0 0 15,0 0 0-15,0 0 0 0,51-10-128 0,-51 10 128 16,0 0 0-16,0 0 0 0,49 0 0 0,-49 0 0 15,0 0 0-15,36 10 0 0,-36-10 0 16,20 10 0-16,-13-6 0 0,-1 2 0 0,-1 0 0 0,-2 0 0 16,-1 1 0-16,-2 1 0 0,0-2 0 15,-1 4 0-15,-1-2 128 0,-2 0-128 0,0 0 256 0,-1 0-48 16,-1 2 0-16,-1 0 0 0,-3 1-208 16,0-1 176-16,1-2-176 0,-2 3 160 0,-2-4-160 0,-1 3 0 0,0-1 0 0,3-3 0 15,3-2 0-15,-2 1 0 16,-1-2 0-16,2-3 0 0,1 0 0 0,2-2 0 0,3-2-160 15,0-6 160 1,2-1-512-16,2-2 0 0,-1 13 0 0,0 0 0 16,15-51-1136-16,-15 51-224 0</inkml:trace>
  <inkml:trace contextRef="#ctx0" brushRef="#br0" timeOffset="6817.2">8499 5791 15663 0,'-1'2'1392'0,"-1"-2"-1120"15,2 0-272-15,0 0 0 0,2 0 3488 0,-1 0 640 0,0 0 128 0,3 0 32 32,-4 0-1520-32,0 0-288 0,0 0-64 0,0 0-16 15,58-24-1600-15,-58 24-320 0,0 0-64 0,62-31-16 0,-62 31-400 16,0 0 128-16,70-36-128 0,-70 36 0 0,0 0 0 0,67-29 0 16,-67 29 0-16,0 0-18368 15</inkml:trace>
  <inkml:trace contextRef="#ctx0" brushRef="#br0" timeOffset="7535.7">9445 6619 8287 0,'-1'-3'736'0,"-1"-1"-592"0,1 1-144 0,0 0 0 15,1 0 2000-15,0 0 368 16,-1-4 80-16,-1-3 16 0,0-1 928 0,-1-2 192 16,2 0 48-16,0 0 0 0,1 2-1152 0,0 3-240 15,0 2-32-15,0 2-16 0,0 2-1008 0,0 4-208 16,0 0-32-16,0 3-16 0,0 4-352 0,0 1-64 16,1 4 0-16,0 3-16 0,2 5-224 0,-2-2-32 15,2 5-16-15,-2-3 0 0,0 1-224 0,0 1 0 0,2 8 128 0,-2-1-128 0,0 1 0 0,0 1 0 16,-1 4 0-16,-1-3 0 0,0 5 0 15,-1-5 0-15,-2-2 0 16,-1 1 0-16,1-2 0 0,-2-3 0 16,1-6 0-16,0 0 0 0,0 1 0 0,-1-5 0 15,0 1 0-15,0-3 0 0,1-2 0 0,1-2 0 16,0 0 0-16,2-6 0 0,1 1 0 0,2-5 0 0,1-1 0 16,2-1 0-16,1 0 0 0,-5 0 0 0,0 0 0 15,0 0 0-15,0 0 0 0,51-22 0 0,-51 22 0 0,0 0 0 0,53-22 192 0,-53 22-16 16,0 0 0-16,63-22 0 0,-63 22 32 0,49-10 16 0,-49 10 0 15,0 0 0 1,67-3-80-16,-67 3-16 0,50 4 0 0,-50-4 0 16,44 9-128-16,-44-9 0 0,38 6 0 0,-38-6 0 15,33 7 0-15,-33-7 0 0,0 0 0 0,0 0 0 16,40 3-608-16,-33-3-48 0,0 0-16 0,-2-4 0 16,0 1-768-16,-4 0-160 0</inkml:trace>
  <inkml:trace contextRef="#ctx0" brushRef="#br0" timeOffset="7834.78">9414 6622 4607 0,'-5'-6'192'0,"2"-1"64"0,2 1-256 0,1 3 0 0,0 0 0 0,1 2 0 0,1-2 3200 0,1 0 576 16,-3 3 128-16,0 0 32 0,0 0 736 0,0 0 160 15,46-34 32-15,-46 34 0 16,0 0-2592-16,47-3-512 0,-47 3-96 0,0 0-32 16,66 6-848-16,-66-6-160 0,52 6-48 15,-52-6 0-15,47 6-320 0,-47-6-80 0,40 1-16 0,-40-1 0 16,0 0-160-16,0 0 0 0,55-5 0 0,-55 5 0 16,0 0 0-16,0 0 0 0,0 0-176 0,0 0 176 31,0 0-768-31,0 0-80 0,0 0-16 0,0 0-11808 0,0 0-2368 0</inkml:trace>
  <inkml:trace contextRef="#ctx0" brushRef="#br0" timeOffset="8028.33">9410 6847 5519 0,'-2'6'496'0,"0"-3"-496"15,4 0 0-15,-2-3 0 0,1 0 2736 0,0 3 448 0,2 0 80 0,0 1 32 16,4 2 672-16,1 0 144 0,5-3 32 0,-13-3 0 15,0 0-1584-15,50 0-320 16,-50 0-64-16,0 0-16 0,71-16-1360 0,-71 16-272 16,53-15-48-16,-53 15-16 0,0 0-320 0,68-20-144 15,-68 20 128-15,0 0-128 0,51-6 0 0,-51 6 0 16,29 7-144-16,-15-2-18432 16</inkml:trace>
  <inkml:trace contextRef="#ctx0" brushRef="#br0" timeOffset="8551.71">10304 6439 14735 0,'-4'-4'1312'0,"1"-2"-1056"16,0 2-256-16,1 4 0 15,2-2 2240-15,-4-1 400 0,-2 0 80 0,-5-4 16 0,-3-1 320 0,-2 0 64 16,0 2 16-16,-1 0 0 0,1 0-1520 0,0 2-288 0,0 4-64 0,-1 0-16 31,4 0-608-31,-2 0-128 0,3 1-32 0,-1 2 0 16,2-1-144-16,2 2-16 0,2-2-16 0,1 2 0 15,0 2-176-15,2 0-128 0,0 1 144 0,3-1-144 16,2 0 0-16,2 4 128 0,-1 0-128 0,2-2 0 16,0 2 0-16,3 4 0 0,2 1 128 0,2 3-128 0,1 5 0 15,4-1 0-15,2 4 0 0,-1 5 0 0,0-3 0 16,-3 1 128-16,-1 3-128 0,-1-1 0 0,-1 1 0 0,-4 2 0 15,-2-1 0-15,-1 4 0 16,-1-1 0-16,-3 1 0 0,-1-1 0 0,0-6 0 0,0-4 0 0,0 3 0 16,-2 2 0-16,1 0 0 0,-1-3 0 0,1-2 0 15,-1-1 0-15,1-2 0 0,-1 0 0 0,-1-2-192 16,1-2 192-16,-1 2-208 0,-1-5 64 0,1 3 16 16,-1-3 0-16,1-2 0 0,-1 1 128 0,1-3 0 0,-1-2 0 0,1 0-128 15,1-2 128-15,0-1 0 0,2-4 0 0,1-2 0 16,1-1 0-16,2 0 0 0,-1 0 0 0,2 0 128 0,-1-1-128 15,-3 1 176 1,0 0-176-16,0 0 192 0,0 0-16 0,0 0 0 0,59-21 0 16,-59 21 0-16,0 0-32 0,0 0 0 0,56-11 0 0,-56 11 0 15,31 5-144-15,-31-5 0 0,34 6 144 0,-15 0-144 16,-1-1 0-16,-1 2 0 0,-1-3 0 0,-2 1 0 31,-1-1-352-31,0 0-96 0,-2-2 0 0,-1-2-18880 0</inkml:trace>
  <inkml:trace contextRef="#ctx0" brushRef="#br0" timeOffset="9024.93">10626 6622 16575 0,'-8'0'1472'0,"3"0"-1168"0,2-4-304 0,0 4 0 15,2-2 1776-15,0 2 288 16,-1 0 64-16,0 0 16 0,-1 0 1232 0,0 0 240 16,-1 0 48-16,2 2 16 0,0 2-1936 0,2 0-384 15,2 4-80-15,-1 0 0 0,3 3-608 0,-1 2-112 16,2 2-32-16,1 2 0 0,1 6-144 0,-2-1-48 16,1 0 0-16,0 2 0 0,-1-4-208 0,-1 5-128 15,-1 4 160-15,0-1-160 0,-2-3 0 0,0 0 0 16,-1 1 0-16,0 0 0 0,-1-1 0 0,-2-1 0 0,1-1 0 0,0-5 0 15,-2 1 0-15,0-2 0 16,0-2 0-16,-1-2 0 0,1 2 0 16,-3-1 0-16,1 1 0 0,1-5 0 0,0 2-128 0,2-5-32 15,0 2 0-15,1-3 0 0,3-2 160 0,0-2-208 16,2 2 80-16,0-4 128 0,2 3-128 0,0-3 128 0,3 0 0 0,-8 0 0 16,0 0 0-16,0 0 0 0,43-3 0 0,-43 3 0 15,0 0 160-15,53 0 0 0,-53 0 0 16,40 0 0-16,-40 0 0 0,39 0 0 0,-39 0 0 0,42-2 0 0,-42 2-32 0,0 0-128 0,57-5 192 0,-57 5-64 31,0 0-128-31,47-3 0 0,-47 3 0 0,0 0 0 0,0 0 0 0,45-4 0 16,-37 4 0-16,-2-2 0 31,2 2-864-31,-2 0-48 0,-1 0-16 0,1 0-18528 0</inkml:trace>
  <inkml:trace contextRef="#ctx0" brushRef="#br0" timeOffset="9624.79">11274 7248 26719 0,'-2'1'2368'0,"1"1"-1888"16,0-2-480-16,1 3 0 0,0-3 2224 0,-1 3 336 16,-1 1 80-16,0 5 16 0,-2 4-944 0,2 3-192 15,-1 2-48-15,1-2 0 0,2 0-768 0,-1 0-144 16,1 0-48-16,0-1 0 0,0-1-192 0,1 0-64 15,0-1 0-15,0-2 0 0,1 0-128 0,-1-5-128 16,1 2 144-16,0-6-144 0,-1 2 0 0,1-2 0 0,1-4-176 0,-1-2 176 31,1-2-832-31,-3 6-32 0,0 0-16 0,0 0-17904 0</inkml:trace>
  <inkml:trace contextRef="#ctx0" brushRef="#br0" timeOffset="9789.1">11238 7175 25791 0,'-3'-3'2304'0,"1"3"-1856"0,1 0-448 0,-1 0 0 0,1 0 2784 0,0 0 464 16,-2-2 80-16,0 0 32 0,-2 2-1696 0,1-5-320 0,0 2-80 0,3-5-16 31,1 0-912-31,1-1-176 0,-1 9-32 0,0 0-128 31,0 0-352-31,18-58-176 0,-18 58-48 0,0 0-17856 0</inkml:trace>
  <inkml:trace contextRef="#ctx0" brushRef="#br0" timeOffset="10427.89">11366 6278 22335 0,'-13'-4'496'0,"7"1"96"0,1 3 32 0,1-3 0 0,3 1-496 0,2 2-128 16,0 0 0-16,0 0 0 0,2 0 3392 0,1 0 672 0,3 2 128 0,2-2 32 15,2 3-2464-15,2-2-480 0,-13-1-112 0,39 5-16 16,-39-5-608-16,52 7-128 0,-52-7-32 0,58 9 0 16,-58-9-240-16,58 10-144 0,-30-4 160 0,-2 0-160 15,-2 2 0-15,-3-2 0 0,-1 2 0 0,-4 2 0 0,-1-1 0 0,-3-2 0 16,-2 2 0-16,-2-2 0 0,1 2 0 0,-3-3 0 15,0 2 0-15,-1 0 0 16,0 1 0-16,-2 1 0 16,1-3 0-16,-2 4 0 0,-1-3 0 0,0 2 0 0,1-2 0 15,-1 5 0-15,-1 3 0 0,-1 4 0 0,1 7 0 0,0 1 0 16,0-2 0-16,0 5 0 0,0 4 0 0,1 4 0 16,-1 1 0-16,1 1 0 0,-1 1 0 0,0-1 0 15,0 3 0-15,-1 7 0 0,2 6 0 0,-1-3 0 16,1-4 0-16,-1-3 0 15,0-8 0-15,0-2 0 0,-1-2 128 0,0-4 0 0,0-5-128 0,-1-2 192 0,1-4 64 0,0-5 16 16,0 1 0-16,0-2 0 0,-1 1-128 0,1-3-16 16,0-1-128-16,1 0 192 0,-1-1-192 15,1-2 128-15,0 0-128 0,0-2 0 0,0 2 128 0,0-2-128 0,1 3 0 0,-1-3 0 16,1 0 0-16,-1 0 128 0,1 0-128 16,-1 1 0-16,2-4 0 15,-1 0 0-15,0 0 0 0,-1-1 0 0,0 0 0 16,0-2 0-16,0 3 0 0,0-3 0 0,-1-3 0 0,-2 3 128 15,0-4-128-15,-4 2 0 0,2 1 0 0,-1-4 128 16,-4 1-128-16,-2 0 0 0,-2-1 176 0,1 2-176 16,0 0 192-16,0 2-192 0,-3 1 224 0,-5 0-64 15,0 6-16-15,-2 0 0 0,2 4-144 0,3 0 0 16,1 3 0-16,3-4 128 0,2 1-128 0,2-1 0 16,2 0 0-16,2-2 0 0,2-3-320 0,2 1-64 15,2-4 0-15,2-1-13200 0,2-1-2656 16</inkml:trace>
  <inkml:trace contextRef="#ctx0" brushRef="#br0" timeOffset="11090.98">12521 6786 12895 0,'-3'0'1152'0,"-1"3"-928"0,1-3-224 0,2 1 0 31,0 1 1648-31,0-2 272 0,-3 2 64 0,-2 3 16 0,1 1 880 0,1-2 192 15,4-1 16-15,4 0 16 0,2-1-896 0,-6-2-176 16,0 0-48-16,0 0 0 16,53-8-800-16,-53 8-160 0,0 0-48 0,62-10 0 0,-62 10-256 0,0 0-48 15,59-10-16-15,-59 10 0 0,0 0-208 0,0 0-32 16,62-9-16-16,-62 9 0 0,0 0-240 0,0 0-160 16,0 0 192-16,0 0-192 0,52-4 0 0,-47 6 0 0,-1 0 0 0,0-2 0 15,-2 3 0-15,0-3 0 0,-2 0-176 16,2 0 176-16,-2 1-992 15,0 1-96-15,-2 1 0 0,0-2-18112 0</inkml:trace>
  <inkml:trace contextRef="#ctx0" brushRef="#br0" timeOffset="11323.93">12550 6975 6447 0,'3'0'576'0,"1"0"-576"0,-1 0 0 0,-1 0 0 16,1 0 3152-16,0-2 528 0,3 2 96 0,-6 0 32 16,0 0 672-16,0 0 128 0,64-9 16 0,-64 9 16 15,0 0-2576-15,50-1-512 0,-50 1-96 0,0 0-32 16,40 6-752-16,-29-2-160 0,-11-4-16 0,0 0-16 16,0 0-336-16,38 9-144 0,-38-9 128 0,0 0-128 0,0 0 0 0,0 0 0 15,0 0 0-15,0 0 0 16,51-13-704-16,-51 13-64 0,0 0 0 15,0 0-17920-15</inkml:trace>
  <inkml:trace contextRef="#ctx0" brushRef="#br0" timeOffset="12374.93">13605 6461 6447 0,'-3'-7'576'0,"1"0"-576"0,0 1 0 0,1 4 0 16,0-1 1920-16,1 3 256 0,-1-1 64 0,-1 1 16 16,1 0 2032-16,-3-2 416 0,2 2 80 0,0 0 16 15,0 2-1968-15,1-1-384 16,1 4-80-16,0-1 0 0,1 2-1408 0,1 0-288 15,-1 4-48-15,1 3-16 0,1 3 0 0,-1 0 0 16,2 6 0-16,0 3 0 0,-2 1-80 0,2 1-16 16,-1 5 0-16,0-1 0 0,-1 1-208 0,1-2-48 15,1 3-16-15,-2 2 0 0,2-1-112 0,-2 1-128 0,1-5 176 0,-1 1-176 0,1-3 128 16,-1 1-128-16,1-3 0 0,-3-2 0 16,1-1 0-16,-2-4 0 15,-1 2 0-15,0-1 0 0,-2-1 0 0,1-3 0 16,-1-4 0-16,-1-2 0 0,2-1 0 0,1-6 0 15,1 1 0-15,-2-1 0 0,2-3 0 0,0-3 0 0,-1 2 0 0,1-4 0 32,-1 1-480-32,2 0 0 0,-1-2 0 0,1 0 0 15,0-4-448-15,0 10-96 0,0 0 0 0,11-34-18352 0</inkml:trace>
  <inkml:trace contextRef="#ctx0" brushRef="#br0" timeOffset="12688.18">14182 6859 11055 0,'-11'3'480'0,"3"-6"112"0,4 3-464 0,0 0-128 15,4-2 0-15,-1 1 0 0,-1 1 2016 0,0-3 384 16,-2-1 80-16,0-2 16 0,2 0 1232 0,2 0 256 15,1 0 48-15,-1 6 16 0,0 0-1776 0,0 0-352 16,0 0-80-16,0 0-16 0,51-26-864 0,-51 26-160 16,0 0-32-16,0 0-16 0,51-10-128 0,-51 10-32 15,0 0 0-15,43 0 0 0,-43 0-288 0,0 0-64 16,43 7-16-16,-43-7 0 0,0 0-224 0,37 10 0 16,-27-5 0-16,-1-1 0 0,-2-2 0 0,-1 2 0 15,-1-4 0-15,-1 1 0 0,0-1-768 0,-3 0-80 0,0 3-32 16,-1-6-19008-16</inkml:trace>
  <inkml:trace contextRef="#ctx0" brushRef="#br0" timeOffset="12937.22">14266 6669 13823 0,'1'-3'608'0,"1"0"128"0,-1 0-592 0,-1-1-144 0,1 4 0 0,-1 0 0 15,0-2 2752-15,1-1 512 0,1 2 96 0,0-2 32 0,-1 0 224 0,2 3 48 0,-1 4 16 0,-1 1 0 32,-1 2-2192-32,0 3-432 0,2 2-96 0,-1 7 0 15,0 1-304-15,2 2-48 0,-1 0-16 0,1 2 0 0,-1-2-272 0,2 0-48 16,-2 1-16-16,1-1 0 0,-1-4-256 0,1-2 0 16,0 2 0-16,1-1 0 0,0-7 0 0,-1-3 0 15,1 0 0-15,0-5-144 16,0 0-560-16,-2-2-128 0,1-2 0 0,-1 0-12144 15,-1-2-2416-15</inkml:trace>
  <inkml:trace contextRef="#ctx0" brushRef="#br0" timeOffset="13989.03">15156 6299 27647 0,'-1'-2'2448'0,"0"2"-1952"0,1 0-496 0,0 0 0 0,0 0 1936 0,-1 0 304 15,-1 0 48-15,0 2 16 0,-2 4-672 0,1 0-128 16,0-1-32-16,2 4 0 0,0 0-896 0,-2-3-176 15,2 1-32-15,0 2-16 0,-1-2-192 0,1 2-32 16,0-3-128-16,-2 2 192 0,1 0-192 0,-2-2 0 16,1 1 0-16,-1-1 0 0,-1-2 0 0,0 2 0 15,0-4 0-15,0 2 0 0,1 0 0 0,2-2 0 16,-1-1 0-16,3 2 0 0,2-1 0 0,0-2 0 16,2 0 0-16,-4 0 0 0,0 0 0 0,0 0 0 15,0 0 0-15,53-6 0 0,-53 6 0 0,0 0 0 16,0 0 160-16,57 6-32 0,-57-6 112 0,0 0 16 15,37 16 16-15,-25-6 0 0,1-1-16 0,-2-2 0 0,-1 2 0 0,0 1 0 0,-3 0-96 0,1-2-32 16,-2 0 0 0,0 0 0-16,-1 0-128 0,0 1 0 15,-2-3 0-15,0 1 128 0,-2-2-128 0,-1 1 0 16,-1 0 0-16,0 1 0 0,-3 0 0 0,-1 2 0 0,-1-2 0 0,-3 2 0 16,-1 1 0-16,-2-2 0 0,-2 0 0 0,0 2 0 15,-1-2 0-15,-3 2 0 0,1-1 128 0,0 1-128 16,-1 2 0-16,0-4 0 0,1-2 0 0,3-4 0 15,4 1 0-15,3-3 0 0,-1-3 0 0,3-3 0 32,3-4-576-32,1 0 16 0,2-1 0 0,-1 11 0 0,0 0-400 15,15-42-96-15,-15 42-16 0,0 0-17216 0</inkml:trace>
  <inkml:trace contextRef="#ctx0" brushRef="#br0" timeOffset="14244.79">15125 6353 18431 0,'-1'-2'1632'0,"1"1"-1312"16,0-2-320-16,1 3 0 0,-1-2 2416 0,2 1 400 15,0-3 96-15,-2 4 16 0,0 0 64 0,0 0 16 16,0 0 0-16,0 0 0 0,46-41-1808 0,-46 41-368 16,0 0-64-16,0 0 0 0,56-27-272 0,-56 27-48 15,0 0-16-15,50-14 0 0,-50 14-192 0,0 0-48 16,58-15 0-16,-58 15 0 0,0 0-192 0,0 0 0 15,57-13 0-15,-57 13 0 0,0 0 0 0,0 0 0 16,0 0 0-16,0 0 0 16,0 0-448-16,0 0-16 0,25 13-16 0,-26-6-18880 0</inkml:trace>
  <inkml:trace contextRef="#ctx0" brushRef="#br0" timeOffset="14572.08">14924 6904 18431 0,'-3'3'816'15,"2"0"160"-15,1-1-784 0,0-2-192 0,1 0 0 0,1 0 0 0,0 0 1936 0,1-2 352 0,3 2 64 0,-6 0 16 16,0 0 256-16,0 0 48 0,60-22 16 0,-60 22 0 15,52-23-1152-15,-52 23-240 16,63-28-32-16,-63 28-16 0,68-28-528 0,-68 28-96 16,61-25-32-16,-61 25 0 0,0 0-224 0,69-14-48 15,-69 14-16-15,0 0 0 0,48 4-304 0,-35 0 128 16,-2 1-128-16,-1 1 0 0,-3-3 0 0,-1 1 0 16,-1 0 0-16,-1 1 0 0,-1-1-272 0,-3 2-64 15,0-4-16-15,-3 3 0 0,-1 0-912 0,-1 1-176 0</inkml:trace>
  <inkml:trace contextRef="#ctx0" brushRef="#br0" timeOffset="14893.66">15161 6973 18431 0,'-1'2'1632'0,"0"-2"-1312"0,1 2-320 0,0 0 0 0,0-2 1952 0,0 3 320 16,0 0 64-16,0 0 16 0,0 2 736 0,1 3 160 15,0 1 16-15,-1 2 16 16,2-2-2000-16,-4 1-416 0,1 0-80 0,0 1-16 16,-2 0-448-16,0 0-80 0,-2 1-32 0,-1-2 0 15,1 0-208-15,0-1 0 0,-2-2 0 0,3-1 0 16,0-2 0-16,1 1 0 0,2-1 0 0,0-4 0 16,1 2 0-16,1-2 0 0,0-2 0 0,3 2 0 15,1 2 0-15,-5-2 144 0,0 0-144 0,0 0 128 0,0 0 0 0,46-2-128 0,-46 2 192 0,0 0-64 16,0 0 64-16,50-3 0 0,-50 3 0 0,0 0 0 15,0 0-192-15,54-1 192 16,-54 1-192-16,0 0 192 16,43 0-192-16,-43 0 0 0,0 0 0 0,39 1 128 15,-39-1-128-15,0 0 0 0,0 0 0 0,0 0 0 0,39 5 0 16,-34-3-272-16,-3-2 64 0,1 0-12720 16,-3 0-2560-16</inkml:trace>
  <inkml:trace contextRef="#ctx0" brushRef="#br0" timeOffset="15140.52">15320 7036 23039 0,'-2'3'1024'0,"1"-3"192"0,1 0-960 0,-1 0-256 0,1 0 0 0,0 1 0 16,0 1 2624-16,-1 1 496 0,-1 4 80 0,1 2 32 16,-1 2-1120-16,1 4-208 0,-2 1-48 0,2 2-16 15,0-2-1088-15,-2 3-224 0,2 3-32 0,-2-2-16 0,3-1-128 0,-2-1-32 16,-1 2 0-16,1 2 0 0,1-1-160 0,-1-2-32 15,1-3-128-15,0 0 192 0,1-2-192 0,0-3 0 16,0 0 0-16,0 0 0 16,1-1 0-16,2-3 0 0,-2-1 0 0,1-1 0 15,1-1-480 1,2-1-96-16,0-3 0 0,-5 0-18624 0</inkml:trace>
  <inkml:trace contextRef="#ctx0" brushRef="#br0" timeOffset="15871.34">15960 6888 3679 0,'-1'0'320'0,"0"2"-320"16,1-2 0-16,-2 0 0 0,2 0 2080 0,0 0 352 0,-1 1 64 15,0 2 0-15,1-1 1120 0,0-2 224 16,1 0 32-16,3 0 16 0,-4 0-1040 0,0 0-208 16,0 0-32-16,0 0-16 0,0 0-1040 0,51-15-208 0,-51 15-32 0,0 0-16 15,0 0-736-15,59-3-160 0,-59 3-16 0,0 0-16 0,48 1-176 0,-48-1-48 16,0 0 0-16,0 0 0 0,55-5-144 0,-55 5 0 15,0 0 0-15,0 0 0 16,0 0 0-16,0 0 0 0,50-18 0 0,-50 18 0 31,0 0-512-31,0 0-16 0,0 0-16 0,0 0-17776 0</inkml:trace>
  <inkml:trace contextRef="#ctx0" brushRef="#br0" timeOffset="16104.95">16107 6805 12895 0,'-1'0'576'0,"0"0"112"0,1 1-560 0,0 2-128 16,-1-3 0-16,1 0 0 0,0 2 2496 0,1 2 480 15,-1-1 96-15,1 4 0 0,2 1-304 0,-1 0-64 16,2 0-16-16,-2-1 0 0,1 0-1168 0,0 2-240 16,0 0-64-16,-1 0 0 0,1 1-544 0,-2 0-112 15,-1 2-32-15,0-2 0 0,0 3-288 0,-1-5-64 0,1 2-16 0,-1-4 0 16,1 4-160-16,-2-4 0 0,4 1 0 0,-2-4 0 15,0 3 0-15,0-3-256 16,1 1 64-16,-1-1 16 16,1 1-1808-16,-1 1-384 0,1-1-64 0,-1 2-12864 0</inkml:trace>
  <inkml:trace contextRef="#ctx0" brushRef="#br0" timeOffset="16826.59">16920 6277 15663 0,'-2'-3'1392'0,"1"0"-1120"16,1 0-272-16,0 3 0 0,0 0 2624 0,0-2 448 15,-1-2 112-15,0 0 16 0,0-2 144 0,-1 0 48 16,2-3 0-16,-1 4 0 0,1 3-2112 0,1-1-432 16,-1 3-80-16,-1 3 0 0,0-2-208 0,0 4-48 0,-2 2 0 15,1 2 0-15,-1 1-64 0,-1 2 0 0,1 4-16 0,-2 3 0 0,1-1-240 0,0 0-64 16,-2-1 0-16,1-1 0 0,2 0-128 0,-1-3 0 15,0-1 0-15,2-1 0 16,-1-2 0-16,3-1 0 0,0-1 0 0,0-4 0 16,3-1 0-16,-1 0 0 0,2-2-144 15,0 3 144-15,-4-3 0 0,0 0 0 0,0 0-128 0,0 0 128 16,0 0 0-16,56 0 0 0,-56 0 0 0,0 0 0 16,0 0 0-16,51 3 0 0,-51-3 0 0,0 0 0 15,41 6 0-15,-41-6 0 0,0 0 0 0,38 9 0 0,-38-9 0 0,0 0 0 0,32 10 0 16,-32-10 0-16,17 10 0 0,-13-4 0 0,0 0 0 15,-1 2 0 1,-1 0 0-16,-2 1 0 0,-1 1 0 0,-3-3 0 16,0 3 0-16,0-1-128 0,0-3 128 0,-1 0 0 0,-3 4 0 15,-3 0 0-15,1-1-128 0,-2-1 128 0,0 0 0 16,-2-5-192-16,0 2 192 0,0-5-160 0,0 2-64 0,2-4-16 16,-1 0 0-16,1-2 0 15,2-2-176-15,0-3-32 0,3 2-16 0,2-2 0 0,0-4-320 16,1-2-64-16,0 1-16 0,2 2-11232 0,-1-4-2240 0</inkml:trace>
  <inkml:trace contextRef="#ctx0" brushRef="#br0" timeOffset="17024.62">16886 6321 22111 0,'4'0'976'0,"-3"0"208"0,2 0-944 0,-1 0-240 0,1 0 0 0,-1-2 0 0,1 2 3104 0,-3 0 576 16,0 0 112-16,0 0 32 0,0 0-1648 0,53-16-336 31,-53 16-64-31,0 0-16 0,0 0-976 0,60-13-192 0,-60 13-32 0,0 0-16 16,0 0-304-16,61-13-64 0,-61 13-16 0,0 0 0 15,0 0-160-15,51-6 0 0,-51 6 0 0,0 0 0 16,0 0-288-16,28 12 16 0,-25-5 0 0,-2 6-12784 16,0-1-2560-16</inkml:trace>
  <inkml:trace contextRef="#ctx0" brushRef="#br0" timeOffset="17301.16">16734 6898 26719 0,'0'0'1184'0,"0"0"240"0,0 0-1136 0,0 0-288 0,0 0 0 0,0 0 0 0,0 0 2512 0,50-24 448 16,-50 24 96-16,0 0 16 0,76-33-1296 0,-76 33-256 15,71-29-48-15,-71 29-16 16,69-26-560-16,-69 26-128 16,64-22 0-16,-64 22-16 0,56-15-288 0,-56 15-48 15,0 0-16-15,62-7 0 0,-62 7-272 0,0 0-128 0,42 3 0 16,-42-3 128-16,0 0-128 0,0 0 0 16,35 9 0-16,-35-9 0 15,0 0-528-15,0 0-48 0,24 10 0 0,-24-10 0 0,0 0-464 0,0 0-112 0,0 0 0 0,0 0-17760 16</inkml:trace>
  <inkml:trace contextRef="#ctx0" brushRef="#br0" timeOffset="17880.34">16969 7113 30399 0,'1'0'1344'0,"1"-2"288"0,0 2-1312 0,-1-2-320 0,2 2 0 15,-2 0 0 1,0-2 1792-16,3 0 272 0,-4 2 64 0,0 0 16 16,0 0-784-16,0 0-144 0,0 0-48 0,57-24 0 0,-57 24-624 0,0 0-128 15,0 0-32-15,0 0 0 16,0 0-192-16,52-10-64 0,-46 11 0 0,-1 0 0 0,-1 3-128 0,-1-4 0 16,0 4 0-16,-2-4 0 0,2 2 0 0,-2-1 0 15,-1 2 0-15,0-1 0 0,0 2-160 0,-3 0-16 0,2 1 0 0,-1 0 0 16,-1-1-48-16,-1 3-16 0,1 0 0 0,-3 2 0 15,2-2 240-15,-1 2-192 16,0 1 192-16,0-2-192 0,3 2 0 0,-1-4 16 16,3 1 0-16,0-4 0 0,3 0 176 0,0-2-160 15,1 2 160-15,0-3-160 0,2 0 160 0,0 2 0 16,0-2 0-16,2 4 0 0,-1-2 0 16,0-1 0-16,1 2 0 0,-2 1 0 0,1 2 0 0,1 0 0 15,-2-2 0-15,0 2-128 0,0 3 128 0,-1-3 0 0,0 4 0 0,0-4 0 0,-1 0 0 0,0 4 0 16,-2-4 0-16,2 1 0 0,-2 0 0 0,1-1 0 15,-1 0 0 1,1-1 0-16,-3 2 0 0,1 0 0 0,0-1 0 16,1 0 0-16,-1 0 0 0,-1 0 0 0,0 0 0 0,-1 1 0 15,-1-2 0-15,0 1 0 0,-1 0 0 16,0-1 0-16,-1 1 0 0,-1-1 0 16,-1 0 0-16,-3-1 0 0,0 2 0 0,-2-4 0 0,0 2 0 15,-1-4 128-15,-1 3-128 0,0-3 144 0,-2-3-144 0,-1 3 160 0,-3-4-160 0,2 2 0 16,0-4 144-16,-1 0-144 15,1-1 0-15,0 0 0 0,1 1 0 0,1 0 0 16,4-1 0-16,-2 1 0 0,5 0-176 0,0 2 176 16,5 2-320-16,0-2 16 0,2 2 16 0,1 0-11840 15,4 0-2368-15</inkml:trace>
  <inkml:trace contextRef="#ctx0" brushRef="#br0" timeOffset="18394.3">17813 6839 19343 0,'1'0'1728'0,"0"0"-1392"15,0 0-336-15,2-2 0 0,-1 2 1824 0,2-3 288 16,-4 3 64-16,0 0 16 0,0 0 576 0,51-9 112 15,-51 9 32-15,0 0 0 0,56-10-1696 0,-56 10-352 16,0 0-64-16,55-9-16 0,-55 9-512 0,0 0-96 16,52-7-32-16,-52 7 0 0,0 0-144 0,0 0 0 15,57-10 0-15,-57 10 0 0,0 0 0 0,0 0 0 16,0 0-192-16,0 0-11952 16,0 0-2384-16</inkml:trace>
  <inkml:trace contextRef="#ctx0" brushRef="#br0" timeOffset="18612.34">18012 6708 11967 0,'-4'3'528'0,"1"-1"112"0,1-2-512 0,1 2-128 0,-1 0 0 0,2-2 0 16,-1 2 2752-16,0 2 512 0,0 2 96 0,0 4 32 16,-1 0-432-16,1 3-80 0,1 1 0 0,0 0-16 0,0 1-1408 0,1 1-288 15,2 0-48-15,-3 0-16 0,1 0-464 0,0-1-80 16,2-3-32-16,-2 2 0 0,1-2-336 0,2-2-64 0,0 0 0 0,-2-1-128 31,2-3 0-31,0-2 0 0,-1-1-240 0,1 0-11776 16,0 1-2352-16</inkml:trace>
  <inkml:trace contextRef="#ctx0" brushRef="#br0" timeOffset="19161.68">18783 6246 26719 0,'-5'2'1184'0,"2"2"240"0,0-1-1136 0,2 0-288 16,0-2 0-16,-1 1 0 0,2-1 2304 0,-1 5 416 0,-3 0 80 0,1 4 16 16,-1 3-1232-16,0-1-240 0,2 0-64 0,-1 1 0 15,1-3-832-15,-1-1-160 0,2 0-32 0,-1 1-16 16,0-4-240-16,1 2 128 0,0-2-128 0,1 0 0 16,0 0 0-16,0-2 0 0,1 1 0 0,0-1 0 15,2-2 0-15,1 2 0 0,-1-2 0 0,2 2 0 16,-5-4 0-16,0 0 0 0,0 0 0 0,0 0 0 15,41 10 0-15,-41-10 0 0,0 0 0 0,0 0 0 16,45 12 0-16,-45-12 0 0,0 0 0 0,37 14 0 16,-37-14 0-16,21 11 0 0,-21-11 0 0,16 11 0 15,-9-2 0-15,-1-3 0 0,1 4 0 0,-4 0 0 16,1 2 0-16,-3-2 0 0,0 1 0 0,-2 0 0 16,0 0 0-16,-1-1 0 0,-2 3 0 0,-2-4 0 15,-1 4 0-15,-1-3 0 0,0 0 0 0,0-2 0 0,-2 0 0 0,-1 0 0 0,-3-1 0 16,1-1 0-16,-4-3 0 0,0 4 144 0,0-5-144 15,-2 2 128-15,-1-2 0 0,2-2-128 0,-1 1 192 0,2-1-64 16,1-1-128 0,4-4 0-16,-1 2 144 0,3-6-144 0,3 2 0 0,2 0 0 15,1-3 0-15,3 2-192 16,1 8-320-16,0 0-64 16,0 0 0-16,12-39-17936 0</inkml:trace>
  <inkml:trace contextRef="#ctx0" brushRef="#br0" timeOffset="19360">18755 6356 17503 0,'-1'-3'1552'0,"1"3"-1232"0,0 0-320 0,0 0 0 16,1 0 2432-16,0-2 416 0,0 2 96 0,-1 0 0 16,0 0 256-16,0 0 64 0,0 0 0 0,0 0 0 15,55-24-2192-15,-55 24-432 0,0 0-96 0,0 0-16 16,50-28-320-16,-50 28-64 0,0 0-16 0,0 0 0 15,0 0-128-15,57-22 0 0,-57 22 0 0,0 0 0 16,0 0 0-16,0 0 0 0,37 12-192 0,-32-2 192 16,-2 0-1024-1,-1 2-64-15</inkml:trace>
  <inkml:trace contextRef="#ctx0" brushRef="#br0" timeOffset="19621.89">18585 6900 14735 0,'0'4'640'0,"2"-2"160"0,0 2-640 0,1-4-160 0,0 0 0 0,1 0 0 16,-4 0 2912-16,0 0 544 16,0 0 128-16,52-10 0 0,-52 10-256 0,58-16-64 15,-58 16-16-15,61-22 0 0,-61 22-2000 0,58-25-400 16,-58 25-80-16,55-20 0 0,-55 20-352 0,0 0-64 15,66-25-16-15,-66 25 0 0,0 0-208 0,0 0-128 16,54-9 160-16,-54 9-160 0,0 0 0 0,0 0 0 16,0 0 0-16,0 0 0 15,0 0-464-15,31 9-144 0,-32-5-32 0,-1 2-18064 0</inkml:trace>
  <inkml:trace contextRef="#ctx0" brushRef="#br0" timeOffset="20114.37">18805 7135 10127 0,'-1'0'896'16,"0"0"-704"-16,2 0-192 0,0-1 0 15,1 1 2768-15,-1 0 528 0,0-3 96 0,2 3 32 0,-3 0 608 16,0 0 128-16,0 0 32 0,0 0 0 16,0 0-2480-16,50-13-496 0,-50 13-112 0,0 0-16 15,0 0-624-15,54-3-128 0,-54 3-16 0,0 0-16 16,35 9-304-16,-23-4 128 0,-4 1-128 0,2 0 0 0,-3 3 0 0,1 3 0 15,-3-2 0-15,-1 2 0 0,-2 2 0 0,-2 1 0 0,0-3 0 0,-1 2-144 16,-2-2 144-16,1 3-192 16,-2-5 192-16,-1 2-192 0,0-1 32 15,-2 1 0-15,-1-3 0 0,1 1 0 16,0-3-224-16,-2 1-64 0,-3-2 0 0,-6 2 0 16,1 0-16-16,-2-1-16 0,0-1 0 0,-1-1 0 15,2 0 160-15,0-2 48 0,1 1 0 0,1-1 0 0,1-1 272 0,2-1-192 16,3-1 192-16,3-1-160 0,3-4 160 0,2 1-128 15,1-2 128-15,1 6-128 0,0 0 288 0,0 0 64 0,17-47 16 0,-17 47 0 0,0 0 144 0,28-48 48 32,-28 48 0-32,0 0 0 0,40-43-64 0,-40 43-16 15,0 0 0-15,48-30 0 0,-48 30-80 0,0 0-16 0,57-15 0 16,-57 15 0-16,0 0-16 0,51 3-16 16,-51-3 0-16,32 10 0 0,-18-2-32 0,-2-2-16 15,0 4 0-15,-2 3 0 0,-1-1-176 0,-3-1 128 0,0 2-128 0,-2-1 128 0,0 0-128 0,-3 1 0 16,1-1 144-16,0-2-144 0,0 0 0 0,-1-2 0 15,2-1 0-15,-1-4 128 0,-1 0-128 0,2-2-192 16,-1-1 64-16,1-2 0 16,-3 2-992-1,0 0-192-15</inkml:trace>
  <inkml:trace contextRef="#ctx0" brushRef="#br0" timeOffset="20577.25">19546 6938 8287 0,'-1'-6'736'0,"1"2"-592"0,1 1-144 0,0-2 0 16,1 4 1776-16,-1 1 320 0,1-3 64 0,-2 3 16 16,0 0 2208-16,0 0 448 0,0 0 96 0,50-22 0 15,-50 22-2368-15,0 0-496 0,53-4-80 0,-53 4-32 0,36 4-1152 0,-36-4-224 0,33 9-64 0,-33-9 0 32,31 7-192-32,-31-7-64 0,0 0 0 0,37 9 0 15,-37-9-256-15,0 0 0 0,31 7 0 0,-31-7 0 16,0 0-544-16,0 0-64 0,0 0-16 0,0 0-18128 15</inkml:trace>
  <inkml:trace contextRef="#ctx0" brushRef="#br0" timeOffset="20787.87">19729 6815 6447 0,'0'2'576'0,"0"-2"-576"16,0 1 0-16,0 2 0 0,0-3 3344 0,1 4 560 15,-1-1 128-15,0 6 0 0,2 0-48 0,-1 2-16 16,0 0 0-16,2-1 0 0,-2 2-2048 0,3-2-432 16,-2 2-80-16,0-2 0 0,1 3-944 0,1-3-176 15,-2-2-32-15,1 2-16 0,0-2-240 0,1 0 176 0,0-2-176 0,-2 1 160 0,1-1-160 0,0 0 0 16,0-2 0-16,-1-1 128 31,1 1-1968-31,-1 1-400 0,2-4-64 0,1 2-32 0</inkml:trace>
  <inkml:trace contextRef="#ctx0" brushRef="#br0" timeOffset="21587.86">20355 6656 16575 0,'-6'0'1472'0,"2"0"-1168"16,2 2-304-16,0 0 0 0,1-2 2224 0,1 0 384 0,0 0 80 0,-1 3 0 16,0-2 528-16,-1 4 112 0,1-1 0 0,0 2 16 15,1 0-1856-15,1-2-368 0,0 2-80 0,1 2-16 16,0 2-416-16,1-2-96 0,-1 3 0 0,2-1-16 15,-2 2-224-15,1-1-32 0,-1 2-16 0,1 1 0 0,0-1-224 0,0-1 0 16,-1 2 128-16,-1-2-128 16,1 1 0-16,-2-4 0 0,0-2 0 0,0-1 0 15,0 0 0-15,0 0 0 0,0-2 0 0,0 0 0 16,0 1 0-16,0-4 0 0,2 1 0 0,-1 2 0 16,2-2 0-16,1-2 0 0,1 2 0 0,1 0-160 15,0-2-16-15,-6 0 0 0,0 0 0 0,0 0 0 16,0 0 48-16,39 0 0 0,-39 0 0 0,0 0 0 15,0 0 128-15,40 0 0 0,-30 3-144 0,-1 0 144 0,0 0 0 0,0 2 0 0,-3 0 0 0,2 1 0 16,-2-2 0 0,0 2 0-16,2 1 0 0,-1 2 0 15,0 1 0-15,1 1 0 0,-2 2 0 0,1 0 0 0,1-1 0 16,-2 1 0-16,0 0 0 0,0 0 0 0,2-1 128 16,-2 4-128-16,-1-6 128 0,0 2-128 0,0 1 0 15,0-4 128-15,-2 4-128 0,1-1 0 0,-3 1 0 16,1-2 0-16,-4 0 0 0,1 1 0 0,-1-2 0 15,-2-2 0-15,-1 0 0 0,0 0 0 0,-1 0 0 0,-3-2 0 0,-1-2 128 0,0 1-128 16,-1-1 0-16,-1-3 0 16,0-1 0-16,-2-1 0 0,0-3 0 0,-2-1-144 15,1-1 144-15,-2-1 0 0,-1 0 0 0,-1-3-128 16,1-1 128-16,1 4 0 0,4 3 0 0,-1-2 0 0,1 4 0 16,0 2 0-16,1 0 0 0,1 2 0 0,0 4 0 15,1-1 0-15,1 1 0 0,3 1-160 0,1-3 160 0,3 0-128 16,-1 0-192-16,3-2-48 0,1-2 0 0,2-2 0 15,-3 2-496-15,0 0-96 0,0 0-32 0,0 0-10848 16,0 0-2160-16</inkml:trace>
  <inkml:trace contextRef="#ctx0" brushRef="#br0" timeOffset="22146.82">20368 6758 911 0,'-6'-4'0'0,"3"2"0"0,-1-2 0 0,1 1 0 16,2 1 1488-16,1 1 224 0,0-2 32 0,-1 0 16 16,-2-7 1152-16,3 10 224 0,0 0 64 0,-2-35 0 15,2 35-512-15,0 0-112 0,0 0-16 0,0 0 0 16,0 0-16-16,0 0-16 0,0 0 0 0,42-38 0 16,-42 38-1024-16,0 0-208 0,37 0-32 0,-37 0-16 0,34 0-448 0,-34 0-96 0,37-2 0 15,-37 2-16-15,42-3-176 0,-42 3-48 0,42-10 0 16,-42 10 0-16,47-15-208 0,-47 15-64 15,45-17 0-15,-45 17 0 16,0 0-192-16,54-27 128 0,-54 27-128 0,0 0 0 16,0 0 0-16,0 0 0 0,0 0 0 0,45-24 0 15,-45 24 0-15,0 0 0 0,0 0 0 0,0 0 0 16,0 0-816-16,0 0-48 16,0 0-16-16,0 0-12320 0,0 0-2480 0</inkml:trace>
  <inkml:trace contextRef="#ctx0" brushRef="#br0" timeOffset="30994.87">12703 8746 12895 0,'-6'0'1152'0,"3"0"-928"0,2 0-224 0,0 0 0 15,1 0 1392-15,0 0 224 0,1 0 48 0,0 0 16 16,2 0 2048-16,3 0 416 0,2 0 80 0,-8 0 0 16,0 0-1776-16,32 13-352 0,-20-10-80 0,0 4-16 15,1-1-944-15,-13-6-192 0,0 0-32 0,36 10-16 0,-36-10-288 0,0 0-48 16,0 0-16-16,0 0 0 0,55-8-288 0,-55 8-176 15,0 0 192-15,0 0-192 0,0 0 0 0,0 0 0 16,48-31 0-16,-45 25 0 0,1 2-176 0,-3 2-32 16,-2 2-16-16,-1 0 0 15,-1 0-896-15,-1 2-176 0</inkml:trace>
  <inkml:trace contextRef="#ctx0" brushRef="#br0" timeOffset="31197.58">12719 8854 21183 0,'-7'6'944'0,"2"-3"192"0,2 0-912 0,2 1-224 16,1-4 0-16,0 2 0 16,0-2 2416-16,1 4 432 0,2 2 96 15,-1 0 0-15,3 1-448 0,1-1-112 0,3 0-16 16,1-2 0-16,1-2-1536 0,-11-2-304 0,0 0-64 16,0 0-16-16,64-8-304 0,-64 8-144 0,0 0 128 0,51-26-128 15,-51 26 0-15,0 0 0 0,0 0 0 0,51-35-12496 16,-51 35-2480-16</inkml:trace>
  <inkml:trace contextRef="#ctx0" brushRef="#br0" timeOffset="32143.98">13513 8639 13823 0,'-4'1'1216'0,"2"0"-960"15,-1 0-256-15,2 2 0 0,0-3 2320 0,0 1 432 16,-2 4 64-16,-3-1 32 0,0 2 416 0,-2 1 96 16,2 0 16-16,3-2 0 0,0 1-1648 0,2-3-320 15,1 0-64-15,0 1 0 0,1-4-784 0,0 1-160 16,1 4-16-16,-1 1-16 0,0-2-64 0,0 2-16 15,-1 0 0-15,1-2 0 0,-1-1-48 0,2 2-16 16,-2-1 0-16,0-1 0 0,1-2-96 0,0 1 0 0,0 1-128 0,2-3 192 0,1 0-192 0,1 0 0 31,-5 0 128-31,0 0-128 0,0 0 0 0,43 0 144 16,-43 0-144-16,0 0 128 0,47 3 0 0,-47-3-128 16,0 0 192-16,52 7-64 0,-52-7-128 0,34 10 160 0,-34-10-160 15,31 9 160-15,-31-9-160 0,25 13 0 0,-13-5 0 16,-2-1 128-16,-1 3-128 0,-3-1 0 15,-1 0 0-15,-2 2 0 0,-1 2 0 0,-2 1 0 16,-1 2 0-16,-3 1 0 0,0 1 0 0,-1-2 0 0,-1 3 0 0,0-3 0 16,-1 2 0-16,-2-2 0 0,0-2 0 0,-1 1 0 15,1-3 0-15,-3-1 0 0,0 1 128 0,-2-3-128 16,0 0 0-16,-2 1 0 0,-2-4 0 0,1 0 0 16,0-2 160-16,-2 0-160 0,3-2 192 0,-1-1-192 15,-2-1 176-15,-1-1-176 0,3-1 160 0,1-2-160 0,1 0 160 0,4 2-160 0,2-2 160 0,3-2-160 16,1 3 144-16,4-3-144 15,0 3 128-15,1-1-128 16,2-2 0-16,-1 0 0 0,-1 6 0 0,0 0 0 0,0 0 0 0,0 0 0 0,0 0 0 16,0 0 0-1,55-38-640-15,-55 38-16 16,0 0 0-16,48-22-12832 0,-48 22-2560 0</inkml:trace>
  <inkml:trace contextRef="#ctx0" brushRef="#br0" timeOffset="32399.71">13494 8545 24879 0,'-4'0'1088'0,"1"0"256"0,2-2-1088 0,1 2-256 0,0 0 0 0,1 0 0 16,2 0 2432-16,0-2 416 0,-3 2 96 0,0 0 0 15,0 0-960-15,48-20-208 0,-48 20-48 0,0 0 0 16,66-18-832-16,-66 18-160 0,47-13-32 0,-47 13-16 16,0 0-224-16,62-15-32 0,-62 15-16 0,0 0 0 15,55-17-288-15,-55 17-128 0,0 0 0 0,54-16 128 16,-54 16-128-16,0 0-256 0,0 0 64 0,53-11-13312 16,-53 11-2656-16</inkml:trace>
  <inkml:trace contextRef="#ctx0" brushRef="#br0" timeOffset="34232.25">14324 8351 12895 0,'1'-3'1152'0,"-1"-1"-928"0,0 4-224 0,0 0 0 16,0 0 1872-16,0 0 336 0,0-2 64 0,-1-1 16 15,-1 0 928-15,-2 0 192 0,0 2 48 0,-2 2 0 16,0 2-1328-16,-3 0-256 0,1 2-48 0,-1 2-16 16,-1-1-1104-16,-1 1-208 0,1 2-48 0,-1-2-16 0,-1 2-112 0,-1-2-32 15,2 0 0-15,0-1 0 0,1 0-80 0,-1 0-16 16,0-2 0-16,0 2 0 0,1 3-48 0,-1-2-16 16,2 4 0-16,0-1 0 0,1 2-128 0,0 4 192 15,0 4-192-15,0 3 192 0,1 4-192 0,1-1 192 0,1-2-192 0,1 5 192 16,0-1-192-16,1 1 160 0,0 3-160 0,1-4 160 15,-1 3-160 1,3-1 160-16,-1 1-160 0,2 0 160 16,0-3-16-16,2 1 0 0,1 3 0 0,2-3 0 0,0 1-16 0,1-1-128 15,2-2 192-15,1 0-64 0,1-5-128 0,3 1 0 16,-1-4 0-16,0 0 128 0,-1-1-128 0,-1-4 0 16,1 1 0-16,0-3 0 0,-3 2 0 0,0 1 0 0,0-3 0 15,-1 0 0-15,0 2-128 0,-3-2 128 16,0 1 0-16,0-3 0 0,0 2 0 0,-2 0 0 15,2-2-144-15,-1 0 144 0,0-1-304 0,-1-2 0 16,1-1 0-16,0-2 0 16,1 1-480-16,0-5-112 0,-5 0 0 0,0 0-18064 0</inkml:trace>
  <inkml:trace contextRef="#ctx0" brushRef="#br0" timeOffset="38816.87">14973 8499 11055 0,'-1'0'976'0,"0"0"-784"16,1 0-192-16,0 0 0 0,0 0 2560 0,0 0 480 15,0-3 96-15,-1 3 0 0,-1 0 320 0,1 0 64 16,-1 0 16-16,1 0 0 0,-1 3-1616 0,0-2-336 16,1 5-64-16,-2-2-16 0,2 5-848 0,-2 1-160 15,2 2-48-15,0 0 0 0,-2 2-128 0,2 1-48 0,1 1 0 0,0 0 0 0,0-4-144 16,1 1-128-16,1 0 144 0,0 2-144 0,-1-1 0 0,-1 1 0 16,2-2 0-1,0 0 0-15,-1-1-256 0,2-3-64 0,-2-2 0 16,0-1 0-1,-1 0-1504-15,2-3-304 0</inkml:trace>
  <inkml:trace contextRef="#ctx0" brushRef="#br0" timeOffset="39126.94">14712 8803 9215 0,'0'3'816'0,"0"-3"-656"0,2 1-160 0,-1-1 0 0,1 0 2304 0,1 2 416 15,3-2 96-15,-6 0 0 0,0 0 1344 0,45 2 256 16,-45-2 48-16,0 0 16 0,68-8-2272 0,-68 8-448 16,50-10-96-16,-50 10 0 0,55-8-816 0,-55 8-144 0,58-7-48 0,-58 7 0 15,52-3-144-15,-52 3-16 16,46 2-16-16,-46-2 0 0,39 8-240 0,-39-8-48 0,0 0-16 0,42 12 0 15,-42-12-176-15,17 12 0 0,-9-5 0 0,-3-4 0 0,0 3 0 16,-2-2 0 0,1 1 0-16,-1-5 0 15,-1 0-704-15,-2 0-128 0,0 0-32 0,-1 0-18784 0</inkml:trace>
  <inkml:trace contextRef="#ctx0" brushRef="#br0" timeOffset="42216.23">15006 9122 5519 0,'0'0'496'0,"1"-2"-496"16,-1-1 0-16,1 3 0 0,-1 0 1872 0,-1 0 288 15,2-1 48-15,0 1 16 0,-1 0 976 0,1-2 192 16,-1 2 32-16,0 2 16 0,0 2-320 0,-1-1-64 16,0 4-16-16,0 1 0 0,-2 2-1424 0,1 3-272 15,-2 0-64-15,2 4-16 0,-1-3-528 0,1 1-96 16,0 1-32-16,0-4 0 0,1 8-160 0,0-4-16 16,-1 0-16-16,1-1 0 0,1-5-272 0,1 2-144 15,1-2 160-15,0-1-160 0,0-3 0 0,1-2 0 16,1-2 0-16,-1 0 0 0,2-2-128 0,-5 0-32 15,0 0 0-15,0 0 0 16,0 0-784-16,0 0-144 0,0 0-48 0,57-19-17600 0</inkml:trace>
  <inkml:trace contextRef="#ctx0" brushRef="#br0" timeOffset="42586.58">15620 8864 11967 0,'-6'2'528'16,"1"-1"112"-16,1 2-512 0,2-1-128 0,1-2 0 0,1 0 0 0,0 0 2640 0,-2 4 496 0,1-1 112 0,1 0 16 15,1 0 112-15,3 0 16 16,2 1 16-16,-6-4 0 0,0 0-1632 0,35 9-336 16,-35-9-64-16,0 0-16 0,52 0-800 15,-52 0-176-15,0 0-16 0,49 1-16 0,-49-1-224 0,0 0-128 16,0 0 160-16,47 3-160 0,-47-3 0 0,0 0 0 15,0 0 0-15,0 0 0 16,36 6-512-16,-36-6-64 0</inkml:trace>
  <inkml:trace contextRef="#ctx0" brushRef="#br0" timeOffset="42766.25">15765 8775 20271 0,'-8'3'896'0,"6"0"192"0,-1-2-880 0,2 2-208 0,0-3 0 0,0 2 0 15,1 2 2496-15,-2 0 448 0,2 4 80 0,-1 5 32 16,1 0-624-16,-1 3-128 0,1-1-32 0,1 1 0 16,0-1-1472-16,2 1-288 0,-1-2-64 0,2 0-16 15,1-2-432-15,0-1 0 0,0 1 0 0,0-2 0 16,1 0-400 0,2-1-176-16</inkml:trace>
  <inkml:trace contextRef="#ctx0" brushRef="#br0" timeOffset="43046.15">16258 8589 6447 0,'0'0'576'0,"0"0"-576"16,0 0 0-16,0 0 0 0,0 0 2816 0,0 0 448 15,0 0 80-15,0 0 32 0,0 0 704 0,0 0 144 16,0 0 16-16,0 0 16 0,34 11-2064 0,-32-3-400 16,1 4-96-16,-1 1-16 0,0 3-992 0,0-2-208 15,-1 4-32-15,0-1-16 0,0 3-256 0,1-4-48 16,-1-1-128-16,1-2 192 0,1 3-192 0,-2-1 0 0,2 1 0 0,-2-3 0 0,0-3 0 0,-1-3-208 16,0 2 64-16,0-3 16 15,0-4-1280-15,0 2-240 0</inkml:trace>
  <inkml:trace contextRef="#ctx0" brushRef="#br0" timeOffset="43277.07">16091 8919 11967 0,'-1'5'1072'0,"1"-2"-864"0,2-1-208 0,1-2 0 16,-1 0 2176-16,1 0 384 0,-3 0 64 0,0 0 32 0,26 13 976 0,-26-13 192 15,0 0 32-15,54 1 16 16,-54-1-1936-16,0 0-384 0,62-14-80 0,-62 14 0 0,0 0-976 0,63-22-192 16,-63 22-48-16,0 0 0 0,58-16-256 0,-58 16 0 15,0 0 0-15,0 0 0 0,44 5 0 0,-39 1 0 16,-1 0 0-16,-1 0-12272 16,-1 1-2512-16</inkml:trace>
  <inkml:trace contextRef="#ctx0" brushRef="#br0" timeOffset="43748.81">16237 9120 23039 0,'0'2'1024'0,"0"-1"192"0,1 2-960 0,1-3-256 0,-1 0 0 15,-1 0 0-15,0 0 1968 0,0 0 336 0,0 0 80 0,0 0 16 16,0 0-16-16,53-3 0 0,-53 3 0 0,0 0 0 15,43 0-1536-15,-43 0-304 0,0 0-64 0,41 7-16 16,-41-7-256-16,24 11-48 0,-14-4-16 0,-2-1 0 0,0 3-144 0,-2-3 0 16,0 4 144-16,-1 0-144 0,-1 0 0 0,-3 0 0 15,1 2 0-15,-2 0 0 16,-1-3 0-16,0-1 0 0,-2 4 0 0,0-3 0 16,-2 0-192-16,-3 1 0 0,1-1 0 0,-1-2 0 31,0 3-304-31,-2-1-64 0,-2-3-16 0,-2 0 0 0,2-2-48 0,-3 0-16 15,0 1 0-15,0-2 0 0,-1 0 336 0,1 1 64 0,0-2 16 0,2-2 0 16,0 1 32-16,1-1 0 0,2 3 0 0,1-6 0 0,4 2 192 0,1-1 0 0,2-1 192 0,2-1-192 16,0 4 688-16,0 0 16 0,0 0 16 15,0 0 0-15,0 0-80 0,42-42 0 16,-42 42-16-16,0 0 0 0,0 0-240 0,57-23-32 16,-57 23-16-16,0 0 0 0,52-1-32 0,-52 1-16 15,35 7 0-15,-35-7 0 0,31 11-32 0,-18-5-16 16,1 4 0-16,-3 0 0 0,0 0-112 15,-2 2-128-15,-1-2 176 0,-1 3-176 0,-1-3 0 16,-1-2 0-16,0 2 0 0,-2-4 0 0,1 1 0 0,-1-5 0 16,2-1 0-16,-2-1-13232 0,-3 0-2560 0</inkml:trace>
  <inkml:trace contextRef="#ctx0" brushRef="#br0" timeOffset="44524.5">16940 8955 5519 0,'-7'-2'496'0,"1"1"-496"0,1 1 0 16,3 0 0-16,0 0 2528 0,1 0 416 0,-1 0 64 0,-1-3 32 16,0 3 880-16,-1 3 176 0,0-3 48 0,2 0 0 15,2 0-1488-15,1 3-288 16,1 0-64-16,3-2-16 0,3 1-1424 0,-8-2-288 15,0 0-48-15,0 0-16 0,52 7-256 0,-52-7-64 0,0 0-16 0,52 0 0 16,-52 0-176-16,0 0 0 16,54-10 0-16,-54 10 0 0,0 0 0 0,48-15 0 15,-48 15 0-15,0 0 0 16,0 0-1120-16,0 0-96 0</inkml:trace>
  <inkml:trace contextRef="#ctx0" brushRef="#br0" timeOffset="44749.04">17042 8825 12895 0,'-4'3'1152'0,"1"-2"-928"0,1 2-224 0,1-3 0 16,0 2 2640-16,1-2 496 0,0 4 80 0,-1-1 32 16,1 6 32-16,0 1 16 0,0 2 0 0,1 4 0 15,1 1-1680-15,1-3-336 0,1 2-64 0,-1 1 0 16,1-1-768-16,-1-3-128 0,0 5-48 0,1-5 0 15,0 2-272-15,-1 1 0 0,1-4 128 0,-1 2-128 0,-2-2 0 0,0-4 0 0,0 0 0 0,1-4 0 32,0-1-256-32,-1-3 0 0,2 0 0 0,-3 0-18048 15</inkml:trace>
  <inkml:trace contextRef="#ctx0" brushRef="#br0" timeOffset="45516.43">17799 8579 11967 0,'0'3'1072'0,"-1"-3"-864"0,1 1-208 0,-2 0 0 16,2 1 2256-16,-1 0 416 0,0 2 80 0,-1 2 0 0,-1 3 560 0,-1 4 96 0,-1 0 32 0,0-1 0 31,2 4-1456-31,-2-2-272 0,1 3-64 0,2-4-16 15,-2 4-992-15,1-3-192 0,0 2-32 0,0-3-16 16,1-1-208-16,1 2-32 0,-1-4-16 0,2 0 0 16,2-2-144-16,0-2 0 0,0 1 0 0,1-1 0 15,-1-3 0-15,1 0 0 0,-3-3-144 0,0 0 144 16,0 0-960-16,11 7-64 0,-11-7-32 0</inkml:trace>
  <inkml:trace contextRef="#ctx0" brushRef="#br0" timeOffset="45798.57">17545 8990 9215 0,'-2'6'816'0,"2"-6"-656"0,0 3-160 0,1-3 0 0,2 0 1856 0,-1 0 320 16,2 0 80-16,-4 0 16 15,0 0 1472-15,0 0 288 0,44-3 64 0,-44 3 16 16,0 0-1536-16,63-10-304 0,-63 10-64 0,0 0-16 0,66-6-1296 0,-66 6-272 16,0 0-48-16,56 4-16 15,-56-4-288-15,33 6-48 0,-33-6-16 0,0 0 0 16,40 12-208-16,-40-12 0 0,18 10 0 0,-10-6 0 16,-1 1 0-16,-2-1-288 0,-5-4 64 0,0 0-18624 15</inkml:trace>
  <inkml:trace contextRef="#ctx0" brushRef="#br0" timeOffset="46349.99">17651 9161 19343 0,'-5'3'848'0,"2"0"192"0,2-1-832 0,1-1-208 0,0-1 0 0,2 3 0 16,1-3 2576-16,-3 0 480 0,0 0 80 0,0 0 32 15,0 0-416-15,46 4-96 16,-46-4-16-16,0 0 0 0,0 0-1600 0,55-8-320 0,-55 8-64 0,0 0-16 16,0 0-320-16,50 0-64 0,-50 0 0 0,0 0-16 15,0 0-240-15,36 14 128 16,-30-10-128-16,-1 2 0 0,-2 2 0 0,0-1 0 16,-2 0 0-16,-1 2 0 0,0 0 0 0,0 0 0 15,-1-1 0-15,-2 0 0 0,2-2 0 0,-1 1 0 0,-2-1 0 0,-2-3 0 16,1 1-128-16,-3 0 128 15,0-2-192-15,-1 2 192 0,0 1-176 0,0-4 176 16,1 2-160-16,1-3 160 0,1 0 0 0,-1 0 0 0,2 0-128 16,3 2 128-16,-1-1 0 0,3 2 0 0,0-1 0 0,2 2 0 15,0-3 0-15,-2-1 0 0,10 7 0 16,-5-3 0-16,-5-4 192 0,0 0-192 0,21 12 192 0,-14-7-192 16,2 2 224-16,0 2-64 0,-1-3-16 0,0 4 0 0,2-2-144 15,-3 2 160-15,-1 0-160 0,1-1 160 16,0 3-160-16,-1-1 0 0,-1 0 0 15,0 3 0-15,-1-4 0 0,-1 2 0 0,-1 1 0 0,-2-1 0 0,-2 0 0 0,0-2 0 0,-1 0 0 0,-1-4 0 32,-1 3 0-32,-2-3 0 0,1-2 128 0,-1 2-128 15,-1-6 0-15,-2 1 0 0,-1-2 0 0,-1-1 0 16,0-1 0-16,-1-2 0 0,0-1 0 0,-1 0 0 0,0 0 0 16,2-1 0-16,0 1-144 0,-1-4 144 0,5 4 0 0,-1-2 0 0,2 0-128 0,2-1 128 15,2 1 0 1,3 8-128-16,0 0 128 0,0 0 0 0,0 0-160 15,16-42 160-15,-16 42-128 0,0 0 128 16,0 0-512-16,50-51 0 0,-50 51-16 0,0 0-12016 16,59-48-2416-16</inkml:trace>
  <inkml:trace contextRef="#ctx0" brushRef="#br0" timeOffset="46683.71">18454 9005 8287 0,'-6'-3'736'0,"2"0"-592"0,1 0-144 0,1 1 0 15,1 0 3424-15,1 2 656 0,-1 0 128 0,1 0 16 16,-1-2 272-16,0-1 48 0,1 2 16 0,1-1 0 16,-1 2-2944-16,0 0-592 0,0 0-112 0,0 0-16 15,0 0-400-15,0 0-80 0,49-6-16 0,-49 6 0 0,0 0-224 16,45-4-48-16,-45 4-128 0,0 0 192 0,42 0-192 0,-42 0 0 16,0 0 0-16,31 6 0 15,-24-2-576-15,-1-2-48 0,-1 4-16 0,-1-2-18656 16</inkml:trace>
  <inkml:trace contextRef="#ctx0" brushRef="#br0" timeOffset="46866.87">18532 8898 16575 0,'-4'0'1472'0,"2"0"-1168"0,1 0-304 0,0 0 0 0,2 0 2736 16,-1 0 480-1,0 3 112-15,0-2 0 0,0 2-208 0,-1 3-48 16,1 0-16-16,0 4 0 0,1-2-1856 0,0 2-368 15,0 0-80-15,0-1-16 0,2 2-416 0,1 1-96 16,-1 1-16-16,1-1 0 0,1-2-208 0,0 0 0 0,1-1 0 0,0-1 0 31,2 0-336-31,-1-3-112 0,-7-5-32 0,0 0-18160 0</inkml:trace>
  <inkml:trace contextRef="#ctx0" brushRef="#br0" timeOffset="47221.18">19107 8646 20271 0,'0'0'896'0,"0"0"192"0,0 0-880 0,0 0-208 0,0 0 0 0,0 0 0 16,0 0 2768-16,0 0 512 16,0 0 112-16,0 0 0 0,0 0-816 0,0 0-160 15,0 0-48-15,0 0 0 0,0 0-1424 0,0 0-304 16,0 0-48-16,6 11-16 0,-6 2-192 0,-1 3-32 16,1 1-16-16,1 4 0 0,-1-2-112 0,0 3-32 0,2-2 0 0,-1 1 0 15,1-2-192-15,0 0 0 16,0-3 0-16,-1 0 0 0,2-1 0 0,-1-1-320 15,1-6 64-15,-1-2 0 16,1 2-864-16,-2-4-160 0</inkml:trace>
  <inkml:trace contextRef="#ctx0" brushRef="#br0" timeOffset="47448.92">18964 9018 27647 0,'1'3'1216'0,"0"-3"256"0,2 1-1168 0,-1-1-304 0,1 0 0 0,-2 0 0 16,1 0 1808-16,-2 0 304 0,0 0 64 0,0 0 16 15,0 0-528-15,57-10-128 0,-57 10 0 0,0 0-16 16,62-16-880-16,-62 16-160 0,0 0-32 0,56-12-16 16,-56 12-192-16,0 0-48 0,47-8 0 0,-47 8 0 15,0 0-192-15,31 5 0 0,-25 0 0 0,-1-4 0 16,-2 4-336-16,0 2-112 0,-2-3-32 0,-1 5-18272 15</inkml:trace>
  <inkml:trace contextRef="#ctx0" brushRef="#br0" timeOffset="47732.21">19123 9078 17503 0,'-2'1'1552'0,"-1"1"-1232"0,2-2-320 0,1 3 0 0,0-3 2288 0,-2 4 400 31,-2 2 64-31,-2 0 32 0,-2 4-144 0,1 2-16 15,-1 1-16-15,2-2 0 0,1 1-1392 0,2-1-288 0,0 0-48 0,1 0-16 16,0-1-544-16,1 0-128 16,0-1 0-16,0-2-16 0,1 2-176 0,0-3 0 0,0-2 0 0,1 2 0 15,0-3 0-15,0 0 0 0,2-2 0 0,-2 2 0 16,2-3 0-16,0 0 0 0,1 0 0 0,-4 0 0 16,0 0 0-16,0 0 0 0,0 0 0 0,48-26 0 0,-48 26 0 0,0 0 160 15,0 0 16-15,56-27 0 16,-56 27 0-16,0 0 0 0,43-11 0 15,-43 11 0-15,0 0-176 0,0 0 0 0,47-3 0 16,-47 3 128-16,0 0-128 0,27 8-272 0,-19-2 64 0,-3-1-12080 16,0 1-2432-16</inkml:trace>
  <inkml:trace contextRef="#ctx0" brushRef="#br0" timeOffset="47995.55">19253 9128 21183 0,'-5'4'944'0,"3"-4"192"0,-1 3-912 0,2-3-224 0,0 1 0 0,1 1 0 0,-1 1 2688 0,-1-2 480 15,1 5 96-15,-1 0 32 0,0 3-864 0,0 1-160 16,1 0-32-16,-1 2-16 0,1 2-1328 0,1 1-256 16,0-3-48-16,0 2-16 0,0 0-288 0,0 0-64 15,1 1-16-15,-1-3 0 0,0 2-208 0,2 1 144 16,-1 1-144-16,-1 0 128 0,1-3-128 0,0 2 0 15,-1 1 0-15,0-2 0 0,0-2 0 0,2-1-192 0,-1-1 32 0,1-2 16 32,1-3-656-32,2-5-128 0</inkml:trace>
  <inkml:trace contextRef="#ctx0" brushRef="#br0" timeOffset="61384.83">19680 9094 11967 0,'-3'0'1072'0,"2"-3"-864"0,0 3-208 0,1 0 0 0,0 0 2112 0,0-1 384 16,-1 0 80-16,-1 0 16 0,1 1 544 0,2-3 96 16,-1 3 32-16,0 0 0 0,0 0-1024 0,0 0-192 15,34 5-32-15,-34-5-16 0,0 0-1072 0,39 5-224 16,-39-5-32-16,0 0-16 0,0 0-208 0,51 0-64 15,-51 0 0-15,0 0 0 0,0 0-208 0,42 2-48 16,-42-2-128-16,0 0 192 0,0 0-192 0,0 0 0 16,43-6 0-16,-43 6 0 0,0 0-256 0,0 0 16 15,0 0 0-15,0 0-12736 16,0 0-2544-16</inkml:trace>
  <inkml:trace contextRef="#ctx0" brushRef="#br0" timeOffset="61583.71">19790 8981 10127 0,'-5'6'896'0,"2"-1"-704"0,1-1-192 0,1-4 0 15,1 3 2848-15,0-2 544 0,0-1 96 0,-2 2 32 16,2 4-320-16,-1 1-48 0,1 3-16 0,1-2 0 16,1 2-1552-16,-1 0-320 0,1 2-64 0,1 1-16 15,-1-2-752-15,1 0-160 0,0 1-16 0,0-2-16 16,1 0-240-16,-1-4 0 0,1 0 0 0,-1 1 0 15,0-4-1200-15,1 0-128 16</inkml:trace>
  <inkml:trace contextRef="#ctx0" brushRef="#br0" timeOffset="62090.85">20706 8527 5519 0,'-2'0'496'0,"0"-1"-496"0,1 1 0 0,1 0 0 16,0 0 1808-16,-1 0 272 0,0 0 48 0,-2 0 16 16,1 0 1712-16,-1-1 352 0,2 2 64 0,1 2 16 15,1-1-1216-15,0 2-256 0,2 0-32 0,1 2-16 16,-1 2-1552-16,1 2-304 0,1 0-64 0,-1 3-16 0,-1 1-272 0,1-1-64 16,-1 3-16-16,-1-3 0 15,1 2-144-15,-2 1-16 0,-1 0-16 0,1-2 0 0,0 1-304 0,0-2 0 16,1-1 128-16,-1-1-128 0,-1 0 0 0,0-4-256 0,0 2 64 0,-1-3 0 31,-1 2-880-31,-1-4-160 0,0 3-48 0,-2-4-16944 16</inkml:trace>
  <inkml:trace contextRef="#ctx0" brushRef="#br0" timeOffset="62343.65">20403 8964 27647 0,'4'4'1216'0,"-2"-2"256"0,2-1-1168 0,0 2-304 0,-1-3 0 0,1 0 0 0,1 1 1936 0,-5-1 336 16,0 0 64-16,45 9 16 0,-45-9-720 0,55 3-144 15,-55-3-16-15,60 3-16 16,-60-3-800-16,55 0-144 0,-55 0-48 0,53-3 0 16,-53 3-208-16,42 3-64 0,-42-3 0 0,0 0 0 15,45 9-192-15,-45-9 0 0,0 0 0 0,27 9 0 16,-21-5 0-16,-3-1 0 0,-1 0-176 0,1 1-12736 15,-3-1-2544-15</inkml:trace>
  <inkml:trace contextRef="#ctx0" brushRef="#br0" timeOffset="62800.31">20568 9201 11967 0,'-8'8'1072'0,"4"-6"-864"0,2 1-208 0,-1 0 0 0,2 0 3584 0,1-3 688 16,-1 1 128-16,0 2 16 0,0 3-976 0,-1-3-208 0,0 4-32 0,-1 1-16 16,2-1-1936-16,0 0-384 0,-2-1-80 0,2 3-16 15,-1 1-464-15,-1 0-112 16,1-1 0-16,-1 4-16 0,2-3-176 0,-1 1 160 16,-1 0-160-16,2 0 160 0,0-1-160 0,-1 0 0 15,2-1 144-15,0-5-144 0,2 3 0 0,0-2 0 16,2-2 0-16,1 0 128 0,1 1-128 0,1-2 0 15,3-1 0-15,-10-1 0 0,0 0 0 0,0 0 0 16,45 5 0-16,-45-5 0 0,0 0 128 0,36 8-128 16,-36-8 160-16,23 6-160 0,-23-6 128 0,22 6-128 0,-22-6 0 15,20 10 0-15,-12-4 0 0,-1 0 0 0,-2 0 0 16,1 2 0-16,0 3 0 0,-1-1 0 0,-2 2 0 16,-1 1 0-16,-1-6 0 0,-1 3 0 0,-1 1 0 0,-1-4 0 15,-2 2 0-15,0-1 0 0,1 0 0 0,-2-2 0 16,0-2 0-16,-3 2 128 0,0-3-128 0,-2 0 0 15,-1 0 0-15,-1-2 0 0,-1 2 0 0,1-3 0 16,-1 0 0-16,1-3 0 0,-2 2 0 0,2 1 0 0,-1-3-176 0,1 3 32 16,2-3 0-16,-1 3 0 0,1-3 144 0,2 0-208 15,0 0 80-15,1-1 128 0,2 2-160 0,0 1 160 16,1-2 0-16,2-1-144 16,0 0-48-16,2 0 0 0,2-2 0 0,-1-1 0 15,-1 7-736-15,0 0-160 0,0 0-16 0,0 0-16416 16</inkml:trace>
  <inkml:trace contextRef="#ctx0" brushRef="#br0" timeOffset="63030.99">20559 9205 17503 0,'-1'0'1552'0,"1"0"-1232"16,0 0-320-16,0 0 0 0,0 0 3056 0,0 0 544 0,0 0 112 0,0 0 32 0,1-4-736 0,0 4-160 31,3 2-32-31,1 0 0 0,-5-2-1696 0,0 0-352 16,0 0-64-16,0 0 0 0,41 0-320 0,-41 0-64 0,0 0-16 0,0 0 0 15,49-4-176-15,-49 4-128 16,0 0 144-16,0 0-144 0,56-12 0 0,-56 12 0 0,0 0 0 0,0 0 0 31,48-10-688-31,-48 10-80 0,0 0 0 0,0 0-18368 0</inkml:trace>
  <inkml:trace contextRef="#ctx0" brushRef="#br0" timeOffset="63623.64">21178 8487 28559 0,'-6'1'1264'0,"3"1"272"0,-1-2-1232 0,3 3-304 15,1-3 0-15,0 1 0 0,1 1 1680 0,1 5 288 0,2 0 48 0,1 5 16 16,4 5-368-16,0 1-80 0,4 3-16 0,0-1 0 16,0 5-592-16,2-2-112 0,-1 4-32 0,1-1 0 15,1 3-144-15,0 3-48 0,2 5 0 0,-1-2 0 16,-2-3-288-16,-1 0-64 0,-1 3-16 0,0 4 0 15,-1 7-128-15,-2 3-16 0,-4-2-128 0,-2-2 192 16,-3-3-16-16,-4 1-16 0,1-2 0 16,-3-3 0-16,0 1 144 0,-1-5 16 0,0 5 16 0,-2-5 0 15,1-2-144-15,-2-1-48 0,1-5 0 16,-5 3 0-16,-2 2-144 0,-2 0 0 0,-2-3 0 0,0-2 0 16,-1 0 0-16,-1-4 0 0,0 0 128 0,1-1-128 15,2-4 0-15,0-5 0 0,2 0 0 0,1-6 0 16,4 1 0-16,0-4 0 0,1-1 0 0,2-4-176 0,0 2-80 15,1-3 0-15,0 0-16 0,3-1 0 16,0-2-256-16,1 1-48 0,2-1-16 16,1-1 0-16,0 7-304 0,0 0-64 0,0 0-16 0,14-47-12464 15,-14 47-2480-15</inkml:trace>
  <inkml:trace contextRef="#ctx0" brushRef="#br0" timeOffset="65477.77">22650 8708 12895 0,'-1'-3'1152'0,"1"1"-928"0,0 1-224 0,0 1 0 0,0 0 1376 0,0-3 224 16,1 3 64-16,0 0 0 0,0 3 2272 0,1 0 464 15,0 6 80-15,1-1 32 16,-2 4-2272-16,-1 3-448 0,0 11-80 0,-1-4-32 16,-1 3-880-16,0-2-176 0,-1 6-48 0,0-1 0 15,-1 3-128-15,0-3-48 0,-1 3 0 0,0 2 0 16,-1-3-208-16,-1 6-64 0,-1 1 0 0,0 2 0 15,-2-1-128-15,1-3 0 0,2-7 0 0,1 1 0 16,1-1 0-16,1-8 0 0,3-5 0 0,1-3 0 0,0 0 0 0,1-1 0 16,1 1 0-16,2-2 0 0,1-3 0 0,1-2 0 15,0-1 0-15,2-2 0 16,-8-2 0-16,0 0 0 0,42 10 0 16,-42-10 0-16,0 0 0 0,68 2 0 0,-68-2 0 15,57-5 0-15,-57 5 0 0,67-7 0 0,-67 7 0 0,72-10 0 16,-72 10 0-16,86-2 0 0,-86 2 0 0,100-6 0 0,-49 3 0 15,-51 3 0-15,96 0 0 0,-96 0 0 0,77 9 0 16,-77-9 0-16,67 6 0 0,-67-6 0 0,54 10 0 16,-54-10 0-16,43 12 0 0,-43-12 0 0,0 0 0 15,43 16 0-15,-33-10 0 0,-2-2 0 16,-2 1 0-16,-1 0 0 0,-1 0 0 0,-4-1 0 16,0-1 0-16,-2 0 0 0,0 1 0 0,-3-2 0 0,1-1 0 0,-3 2 128 15,-1-1-128-15,-1-4 0 0,-1 2 0 0,-3-2 128 16,0 0-128-16,-1-4 0 0,-1-4 0 0,2-1 0 15,0-3 0-15,5-4 0 0,1-5 0 0,2-3 0 16,5-2-160-16,2-7 160 0,3-2-320 0,1-5 48 16,4-5 0-16,-2 5 0 15,1 8-112-15,1-10-32 0,4-9 0 0,2-7 0 0,1-5 96 16,0 2 32-16,-1 1 0 0,-2 10 0 0,-3 8 288 0,-4 7-192 16,-2 6 192-16,-3 9-160 0,-2 3 160 0,-3 8 0 0,-1 2 0 15,0 1 0-15,-3 6 256 0,1-1 48 0,-1 3 0 16,-2 1 0-16,2 1 32 0,-2 0 16 0,-1 3 0 0,-1-2 0 15,-1 3-144-15,-2 3-16 0,-2-3-16 16,-1 2 0-16,-2 0-176 0,-1-1 192 0,-1-4-192 16,-3 3 192-16,-2-2-192 0,-5-1 128 0,-4 0-128 0,-5 1 128 15,0 1-128-15,-2-1 0 0,2-3 0 0,-6 1 0 16,-3 1 0-16,-2-2 0 0,2-1 0 0,3 3 0 16,5-1 0-16,3 2-192 0,2 4 32 0,4 4 16 15,6 2-80-15,2-1-16 0,3-3 0 0,4 0 0 16,6 4 48-16,3-1 16 0,6-3 0 0,2-4 0 15,5-6-16-15,2 1 0 0,-7-1 0 0,0 0 0 16,45 12-704-16,-45-12-160 16,44 15-32-16,-20-2-16576 0</inkml:trace>
  <inkml:trace contextRef="#ctx0" brushRef="#br0" timeOffset="65679.45">22765 9353 22111 0,'2'9'976'0,"1"-9"208"0,1-2-944 0,-2-2-240 16,2 4 0-16,-1-3 0 0,-3 3 2304 0,0 0 400 16,0 0 96-16,68-56 16 0,-68 56-576 0,71-55-128 15,-71 55 0-15,83-68-16 0,-39 30-1264 0,2-4-240 0,2-3-48 0,-1-4-16 16,0-3-400-16,-3-1-128 16,-5-1 0-16,-4 6 0 0,-6-2-144 0,-5 6-96 0,-7 6-16 15,-4 6-11968-15,-5 1-2384 16</inkml:trace>
  <inkml:trace contextRef="#ctx0" brushRef="#br0" timeOffset="65876.98">22976 8592 6447 0,'-6'6'576'0,"0"0"-576"15,2-3 0-15,3 0 0 16,1 0 2544-16,-1 4 400 0,-4 3 64 0,-1 11 32 16,-3 11 224-16,2 5 64 0,2 3 0 0,1 1 0 15,0 2-1216-15,1 8-224 0,-1 3-48 0,-1 5-16 16,0 6-976-16,-1 0-192 0,-2 2-32 0,0 2-16 15,0 1-400-15,1-4-80 0,2 0 0 0,4-12-128 16,4-13 128-16,5-6-128 0,2-13 0 0,3-3 0 0,3-10-192 0,-16-9-128 0,0 0-48 16,0 0-10864-16,66-5-2176 15</inkml:trace>
  <inkml:trace contextRef="#ctx0" brushRef="#br0" timeOffset="66132.92">22886 8675 10127 0,'-38'21'448'0,"20"-12"96"0,-1 1-544 0,1 3 0 0,5-5 0 0,2 0 0 0,-5 4 864 0,-12 9 64 16,-10 11 16-16,-7 7 0 0,3-5 656 0,10-3 144 15,8-9 32-15,6-5 0 16,8-5-240-16,5-6-32 0,7-1-16 0,3-4 0 16,-5-1-720-16,0 0-128 15,0 0-48-15,65-2 0 0,-65 2 1168 0,62-3 224 0,-62 3 64 0,85-3 0 0,-85 3-512 0,93-4-80 16,-41 4-32-16,-52 0 0 0,94 1-848 0,-43 4-192 15,7-1-16 1,2 2-16-16,-2 0-352 0,-3 0 128 0,-6 1-128 16,-49-7 0-16,83 9 0 0,-83-9 0 0,66 8 0 0,-66-8 0 31,58 2-912-31,-58-2-160 0</inkml:trace>
  <inkml:trace contextRef="#ctx0" brushRef="#br0" timeOffset="75153.42">4487 10453 19343 0,'-8'0'1728'0,"3"0"-1392"0,2 0-336 0,3 0 0 15,0 0 1520-15,0 0 224 0,-2 1 48 0,-3-1 16 0,1 0 816 0,1 0 144 0,3 0 48 0,3-1 0 16,-3 1-1248-16,0 0-240 0,0 0-48 0,0 0-16 15,61-15-544-15,-61 15-96 16,0 0-32-16,53-22 0 16,-53 22-208-16,51-13-64 0,-51 13 0 0,47-12 0 0,-47 12-320 15,0 0 128-15,62-16-128 0,-62 16 0 0,0 0 0 0,40 9 0 16,-30-2 0-16,-4 4-128 16,1-1-864-16,-5 2-160 0</inkml:trace>
  <inkml:trace contextRef="#ctx0" brushRef="#br0" timeOffset="75359.47">4690 10410 10127 0,'-11'-4'896'0,"4"4"-704"0,2 0-192 0,1 0 0 0,3 0 4832 0,0 0 928 0,-2 4 192 0,1 2 48 15,-3 4-2640-15,-3 6-528 0,2 6-96 0,0 5-32 16,0 2-1584-16,2 3-320 0,0 2-64 16,2 7-16-16,-1 1-336 0,2 1-64 0,1 4 0 0,0-4-16 15,0 0-304-15,0-1 128 0,3-5-128 0,-1-1 0 16,1-3 0-16,-1-1 0 0,-1-6 0 0,2-1 0 15,-2-6-256-15,0 0 0 0,2-3 0 16,-3-1 0 0,0-2-560-16,0-3-112 0,-2-4-32 0,0 0-17728 0</inkml:trace>
  <inkml:trace contextRef="#ctx0" brushRef="#br0" timeOffset="75514.11">4473 11060 14111 0,'-10'-6'304'0,"4"2"64"0,2 2 16 0,0-2 16 0,4 4-400 0,0 0 0 0,0 0 0 0,0-3 0 0,3 3 4208 0,2 0 752 15,2 3 160-15,4 1 16 0,4 3-2336 0,3 2-480 16,3 1-80-16,3 2-32 0,-1-2-1504 0,2 0-288 16,0 1-64-16,-3-5-16 0,-22-6-336 0,46 14 144 15,-46-14-144-15,44 6 0 0,-44-6 0 0,40 0-192 16,-40 0 0-16,0 0-18288 16</inkml:trace>
  <inkml:trace contextRef="#ctx0" brushRef="#br0" timeOffset="75798.14">4968 10884 22111 0,'-1'11'976'0,"0"-4"208"0,1 0-944 0,0-1-240 16,0-3 0-16,0 0 0 0,0 4 2432 0,0 1 448 0,0 6 96 0,0 8 16 15,-1 3-800-15,1-3-144 0,0 3-48 16,-1-3 0-16,2-2-1168 0,-1-5-224 16,0 1-48-16,1-6-16 0,-1-4-352 0,1-5-192 0,2-2 192 0,-3 1-192 15,0 0 0-15,0 0 0 0,0 0 0 0,19-56 0 16,-19 56 0-16,0 0 0 0,25-60 0 0,-25 60-144 15,0 0 144-15,29-45 0 0,-29 45 0 0,0 0 0 16,0 0 0-16,0 0 0 0,0 0 0 0,0 0 0 16,49-12 0-16,-44 18 0 0,0 4 0 0,-1 1 128 15,-1 0 80-15,1 4 32 0,0-3 0 0,-2 4 0 16,1 0-240-16,-1 3 128 0,0 1-128 0,-1-4 0 16,0 1 0-16,0-3 0 0,0-4 0 0,2-2 0 15,-1-1-384-15,1-6-80 16,-1 1-16-16,-2-2-18240 0</inkml:trace>
  <inkml:trace contextRef="#ctx0" brushRef="#br0" timeOffset="76646.62">6167 10997 23039 0,'-3'-6'2048'16,"1"0"-1648"-16,0 2-400 0,1 1 0 0,1 1 2224 0,-1-2 352 16,-3-3 80-16,4 7 16 0,-12-27-432 0,3 13-96 15,-1 2-16-15,2 2 0 0,-2 5-1296 16,0 1-272-16,0 4-48 0,-1 2-16 0,0 5-112 0,0 0-32 16,0 5 0-16,2 1 0 0,1 5-96 0,1 2 0 15,2-1-16-15,3 3 0 0,-1 6-240 0,4 1 128 16,3 2-128-16,1-3 0 0,4-2 0 0,1-4 0 15,3-3 0-15,2-7 0 0,1-5 0 16,-16-7 0-16,36 3 0 0,-36-3 0 0,0 0-256 0,59-28 48 16,-59 28 16-16,39-39 0 0,-39 39-160 15,0 0-32-15,37-53 0 0,-37 53 0 0,0 0 96 0,6-57 16 0,-6 57 0 0,-5-31 0 16,5 31 272-16,-11-23 0 0,5 14-128 16,-2 3 128-16,1 0 128 0,-1 2 64 15,3 2 32-15,-1 1 0 0,1 4 272 0,2-2 48 0,-1 4 16 16,1 2 0-16,2-1-176 0,0 4-16 0,2 0-16 15,0 4 0-15,3 0-160 0,0 1-16 0,1 1-16 16,2 2 0-16,2 6-160 0,1 3 0 0,0 2 144 16,0-1-144-16,-1 4 0 0,1-2 0 0,0 3 0 0,-2-1 128 0,-1-1-128 0,-3-1 0 31,0 1 0-31,-3 0 0 0,-2 1 128 0,-4-1-128 0,0 1 160 0,-2-3-160 16,-1-1 272-16,-3 0-32 0,-4-2-16 0,-1-1 0 15,0-6-224-15,0-3 0 0,1-4 0 0,0-6 0 16,0-2 0-16,1-6 0 0,1-2 0 0,-2-6 0 15,0-6-192-15,-1-3-48 0,3-5 0 0,0-1 0 16,3 1-48-16,3 2-16 0,7 22 0 0,-8-39 0 0,8 39 48 0,0 0 16 0,0 0 0 16,12-46 0-1,-12 46-208-15,0 0-32 0,0 0-16 16,0 0 0-16,40-37-608 0,-40 37-128 0</inkml:trace>
  <inkml:trace contextRef="#ctx0" brushRef="#br0" timeOffset="76993.64">6445 11038 18431 0,'-9'11'1632'0,"4"-3"-1312"0,0-1-320 0,2-1 0 0,3-2 2272 0,0-2 384 16,0 2 80-16,-2 2 16 0,4 6 400 0,-1 1 96 0,3-1 16 16,2-2 0-16,2-3-2096 0,2-2-400 0,-10-5-96 0,0 0-16 15,44-5-384-15,-44 5-80 0,0 0 0 0,54-36-16 16,-54 36-176-16,40-38 0 0,-40 38 0 0,39-47 128 15,-39 47-128-15,31-44 0 0,-31 44 0 0,0 0 0 16,16-45 0-16,-16 45 0 0,-7-15 0 0,-1 12 0 16,-2 0 0-16,-2 3 0 0,-2 3 0 0,0-3 0 15,-1 6 128-15,-1-3 64 0,0 6 0 0,0-1 0 16,-1 0 48-16,3 2 16 0,1 0 0 0,-2 2 0 16,2 3-64-16,-1 2-16 0,2 0 0 0,2 0 0 15,3 3-48-15,0-2-128 0,5 1 192 0,2 1-64 16,2-4-128-16,3-2 128 0,1 3-128 0,2-5 128 15,1-2-128-15,0-3 0 0,4 2 0 0,0-3 0 16,3-3 0-16,-16-3 0 0,36 0 0 0,-36 0 0 0,0 0-272 0,57-24-48 0,-57 24 0 16,42-23-13104-16,-42 23-2624 15</inkml:trace>
  <inkml:trace contextRef="#ctx0" brushRef="#br0" timeOffset="77300.27">6779 11032 19343 0,'-1'6'848'0,"-1"0"192"0,1-1-832 0,0 1-208 0,1-1 0 0,0-1 0 16,0 2 2368-16,0 6 448 0,-3 4 64 0,1 7 32 15,-1 1-640-15,1 2-128 0,-1-3-32 0,0-5 0 16,0 1-1040-16,2-7-224 0,0-5-32 0,1-4-16 16,0-2-320-16,0-1-64 0,0 0-16 0,0 0 0 15,0 0-80-15,12-48 0 16,-12 48-16-16,0 0 0 0,16-66-304 0,-16 66 128 16,14-48-128-16,-14 48 0 0,0 0 128 0,23-59-128 15,-23 59 0-15,0 0 0 0,0 0 0 0,0 0 0 0,41-29 128 0,-32 35-128 16,1 3 224-16,-3 4-16 0,2-1 0 15,-2 4 0-15,1 1-64 0,-2 1-16 0,0-1 0 16,-1 4 0-16,0-1-128 0,-1 1 0 0,-1-1 0 0,0 1 128 0,-1-4-128 16,-1 1 0-16,-1-3 0 0,2-1 0 0,-2-2 0 0,-2-3 0 31,2-5 0-31,0-4 0 0,0 0 0 0,0 0-224 0,0 0 80 0,0 0 16 16,0 0-1024-16,14-60-208 0</inkml:trace>
  <inkml:trace contextRef="#ctx0" brushRef="#br0" timeOffset="77690.02">7162 11194 13823 0,'-6'6'608'0,"2"-3"128"0,1 2-592 0,1-5-144 0,2 2 0 0,0-4 0 0,0 2 2336 0,0 0 432 16,0 0 96-16,0 0 16 0,0 0 496 0,0 0 96 15,0 0 32-15,32-49 0 0,-32 49-1696 0,0 0-336 16,0 0-64-16,42-42 0 0,-42 42-672 0,0 0-128 0,0 0-32 0,49-29 0 0,-49 29-208 0,0 0-48 31,0 0-16-31,39-22 0 0,-39 22-304 0,0 0 0 16,0 0 128-16,0 0-128 0,0 0 0 0,0 0 0 16,0 0 0-16,0 0 0 0,0 0 0 0,-2-44-256 15,-6 41 64-15,-2-3 0 16,-1 2-192-16,-1-1-16 0,-2 4-16 0,0-1 0 0,-1 2 192 0,0 2 32 0,-1 2 16 0,1-2 0 15,0 4 176-15,4-1 0 16,4 0 0-16,-2 2 128 0,-1 0 144 0,-2 5 48 16,2 4 0-16,1 0 0 0,4-1 64 0,1 1 32 0,3-1 0 0,1-1 0 15,3 2-96-15,2 0-32 0,0-1 0 0,2 1 0 0,2-4-128 16,-1 1-32-16,3-1 0 0,2-2 0 16,-1 0-128-16,1-2 0 0,1-3 0 0,1 0 128 0,1-1-128 0,-16-4 0 15,36 0 0-15,-36 0 0 31,37-4-416-31,-37 4-16 0,36-6 0 0,-36 6-19856 0</inkml:trace>
  <inkml:trace contextRef="#ctx0" brushRef="#br0" timeOffset="78099.42">7484 11101 13471 0,'-3'-3'288'0,"2"3"64"0,0-2 16 0,-2 1 16 0,2-2-384 0,1 3 0 16,-1-2 0-16,-2 0 0 0,1 0 4496 0,-1-2 816 16,0 2 176-16,-1 0 16 0,1 4-2688 0,2 0-528 0,0 4-112 0,0 1-32 15,1 2-1248-15,1 1-256 0,0 3-64 0,0-1 0 16,2 2-256-16,-1 2-48 0,2 1-16 0,0-1 0 15,-1 1-256-15,2 1 0 0,2-5 128 0,-1 0-128 16,0-3 0-16,1-2 0 0,0-2 0 16,0-2 0-16,-1-1 0 0,-1-3 0 0,-5 0 0 0,0 0 0 15,0 0-160-15,0 0 160 0,0 0-160 0,16-63 160 16,-16 63-320-16,0 0 16 0,-2-51 16 0,2 51 0 16,0 0 128-16,-8-51 32 0,8 51 0 0,0 0 0 15,0 0 128-15,-1-47 0 0,1 47 0 0,0 0 0 0,0 0 0 0,0 0 0 16,0 0 0-16,0 0 0 0,0 0 0 0,0 0 0 15,0 0 0-15,0 0 0 16,38-6-416 0,-31 12 0-16,1 0 0 0,1 1-11824 0,0 0-2368 0</inkml:trace>
  <inkml:trace contextRef="#ctx0" brushRef="#br0" timeOffset="78547.34">7846 11137 20271 0,'-1'3'896'0,"-1"0"192"16,1-1-880-16,0-2-208 0,1 2 0 0,-1-2 0 0,-2 2 3120 0,0 0 576 16,-2 0 112-16,-3 3 32 0,0-2-1952 0,-2 4-384 15,0-6-80-15,-1 4-16 0,1-4-592 0,-1 1-128 16,1 1-32-16,0-3 0 0,0 0-336 0,1 0-64 16,1 0 0-16,1 0-16 0,1 0-112 0,1 1 0 15,2 4-128-15,0-1 192 0,1 0-192 0,0-1 0 16,1 3 128-16,2-1-128 0,1 3 0 0,-1 0 0 15,1-1 0-15,2 2 0 0,0-1 0 0,2-2 0 16,0 0-160-16,2-1 160 0,-1 1-144 0,2-4 144 0,-9-2-160 0,0 0 160 16,0 0-144-16,39-14 144 0,-39 14-128 0,0 0 128 15,0 0 0-15,0 0 0 0,0 0 0 0,25-51 0 16,-25 51 0-16,0 0 0 0,0 0 0 16,0 0-128-16,-6-49 128 0,6 49 0 0,0 0 0 0,0 0 0 15,0 0 0-15,-14-20 0 0,13 20 0 16,0 4 0-16,1-2 0 0,0 2 0 0,0 5 128 15,1-2-128-15,3 2 176 0,-2 1-48 0,2 2 0 0,0 0 0 16,0-1-128-16,0 2 128 0,1-1-128 0,0 1 128 16,0-4-128-16,0 0 0 0,1 1 0 0,-1-4 128 15,0-2 1536-15,0 1 320 0,1-5 48 0,-6 0 16 16,0 0-3344-16,0 0-672 16,0 0-128-16,37-35-16 0,-37 35 960 0,0 0 192 0,21-62 32 0,-21 62-17184 15</inkml:trace>
  <inkml:trace contextRef="#ctx0" brushRef="#br0" timeOffset="78787.42">7965 10623 21183 0,'-4'4'1888'0,"0"0"-1504"15,2-2-384-15,-1 2 0 0,3-1 3488 0,-1-2 624 0,0 4 128 0,-2 1 32 16,1 4-1968-16,-3 6-384 16,0 6-64-16,0 3-32 0,1-3-672 0,2 4-144 15,1-1-32-15,2 3 0 0,1 1-384 0,2 0-80 16,1 2 0-16,1 0-16 0,3-1-336 0,-1 3-160 15,2-1 160-15,-2 1-160 0,0-1 0 0,1 1 0 16,-2 2 0-16,1-3 0 0,-1-4 0 0,0-2 0 16,-1-1 0-16,-1-3 0 0,-2-3-240 0,0-6 64 15,-1 0 16-15,1-5 0 16,-1-6-352-16,-1-2-80 0,1-4-16 0,-2 4 0 16,0 0-432-16,0 0-96 0,-6-51-16 0,6 51-18016 15</inkml:trace>
  <inkml:trace contextRef="#ctx0" brushRef="#br0" timeOffset="81131.19">8567 11433 10127 0,'-4'0'896'0,"3"-2"-704"16,1 2-192-16,0-1 0 0,1 1 1504 0,0 1 272 0,1 1 48 0,1 2 16 15,2 2 1680-15,3 4 352 0,0 5 64 0,1 1 16 0,0 3-1344 0,-1-1-272 16,0 2-48-16,-2-1-16 0,-1 3-1376 0,0 0-288 15,-3 3-48-15,-1-2-16 0,-1 2-368 0,-1-3-176 16,0 3 160-16,-1 1-160 16,-1 1 0-16,1-1 128 0,0-1-128 0,1-5 0 15,0-4-256-15,1-4-80 0,2-2-32 0,2-5-11696 16,-4-5-2336-16</inkml:trace>
  <inkml:trace contextRef="#ctx0" brushRef="#br0" timeOffset="81510.92">9105 11547 16815 0,'3'8'368'0,"0"-3"80"0,1 1 0 0,-1-3 32 0,0 0-480 0,-2-3 0 0,2 1 0 0,0 2 0 16,3-1 2528-16,2 2 416 15,-8-4 64-15,0 0 32 0,0 0-800 0,0 0-144 16,0 0-48-16,0 0 0 0,21-63-448 0,-21 63-80 15,-3-51-32-15,3 51 0 0,0-73-880 0,2 30-176 16,-2-4-48-16,0 1 0 0,0 2-144 0,-2 0-48 16,-1 3 0-16,-2 1 0 0,-1 4-192 0,-1 1 128 15,0 3-128-15,-2 4 0 0,1 3 176 0,0 0-176 16,1 7 192-16,-1 0-192 0,1 0 256 16,1 5-64-16,2 1-16 0,2 2 0 0,0 1 16 15,2 3 0-15,0 5 0 0,3-1 0 0,-1-1 800 0,2 3 160 0,-4 0 48 0,0 0 0 0,0 0-864 0,38 9-160 16,-23-3-48-16,1 0 0 31,2 4-880-31,0-1-176 0,-1-3-32 0,3 1-16 0,0 3 784 0,1-1 192 16,-1 1 0-16,-2-2 0 0,-2 2 704 0,0-4 176 0,-2 1 32 0,-2-1 16 15,0 0-2208 1,-4 0-448-16,-3 0-96 0,-2 2-11600 0,-2-2-2320 0</inkml:trace>
  <inkml:trace contextRef="#ctx0" brushRef="#br0" timeOffset="81711.3">8907 11222 9215 0,'4'2'816'15,"-1"-2"-656"1,2 0-160-16,0-2 0 0,0 2 1648 0,-5 0 288 16,0 0 64-16,43-3 16 0,-43 3 1760 0,65-1 336 15,-65 1 80-15,66-2 16 0,-66 2-1840 0,57 2-384 16,-57-2-64-16,46 4 0 0,-46-4-1360 0,41 9-272 15,-23-3-48-15,1 1-16 0,-3 3-224 0,0 1 0 16,-1 3-144-16,0 1-17264 0</inkml:trace>
  <inkml:trace contextRef="#ctx0" brushRef="#br0" timeOffset="81998.98">9395 11354 2751 0,'0'0'256'0,"0"0"-256"16,0 1 0-16,-1-1 0 0,0 5 3216 0,-4-1 608 0,-1 6 112 0,-4 2 32 16,-3 4 192-16,0 3 64 0,-1-3 0 0,3 3 0 15,0-3-2144-15,2 0-416 0,2-1-96 16,2-3-16-16,2-2-624 0,3-3-128 0,4 0-32 0,1-3 0 15,3-2-416-15,-8-2-96 0,0 0 0 0,0 0-16 16,49-18 640-16,-49 18 128 0,0 0 16 0,53-40 16 31,-53 40-1632-31,0 0-336 0,47-51-64 0,-47 51-16 0,0 0 736 0,0 0 144 0,29-51 128 0,-28 45-192 16,-2 0 0-16,-2 3-16 0,-3-3 0 0,-1 2 0 16,-3 2 336-16,-1-1 64 0,-1 5 0 0,1-1 16 15,-1 1 48-15,0-2 16 0,-1 4 0 16,2-1 0-16,2 0-272 0,0 4 0 0,2-4 0 15,1 1 0-15,4 1 0 0,0-1 0 0,4-2-192 0,3-1 48 16,2 2-560-16,3-3-128 0,-10 0 0 16,0 0-16912-16</inkml:trace>
  <inkml:trace contextRef="#ctx0" brushRef="#br0" timeOffset="82264.42">9674 11515 23951 0,'0'1'2128'16,"0"2"-1696"-16,0-3-432 0,-2 2 0 0,2-2 1744 0,-1 4 272 0,0 0 48 0,-2 4 16 0,2 2-384 0,-1-2-80 31,-1 0-16-31,2-2 0 0,0-3-736 0,1-3-160 16,1 0-16-16,-1 0-16 0,0 0-480 0,0 0-192 15,0 0 128-15,15-57-128 0,-15 57 192 0,0 0-64 16,8-62 0-16,-8 62 0 0,0 0 64 0,3-52 0 16,-3 52 0-16,0 0 0 0,-1-41 0 0,1 41 16 0,0 0 0 15,0 0 0-15,0 0-32 0,0 0-16 0,0 0 0 0,16-49 0 16,-16 49 16-16,0 0 0 0,0 0 0 0,0 0 0 15,0 0-16-15,0 0 0 0,44-16 0 0,-35 18 0 16,2 2-160-16,-1 2 0 0,1-2 144 0,0 5-144 16,2-1 0-16,-1 0 0 0,0 2 0 0,-1-1-192 31,-1 3-256-31,-1-2-64 0,2 3-16 0,-2 2-18256 0</inkml:trace>
  <inkml:trace contextRef="#ctx0" brushRef="#br0" timeOffset="83042.56">10692 11482 6447 0,'-4'-4'576'0,"0"0"-576"0,1 0 0 0,1 2 0 0,1 2 2288 15,-1-2 336-15,1 0 80 0,-1 0 16 0,-1-2 1344 0,-2 2 272 0,3-2 48 0,-1 4 16 16,1 0-1632-16,1 0-320 16,2 4-64-16,0 2-16 0,3 4-1472 0,-1 0-288 15,2 4-64-15,0 0-16 0,2 1-144 0,-1 3-48 16,0 2 0-16,0-1 0 0,0 3-192 0,-1-3-144 15,-1-3 192-15,0 0-192 0,-3-6 0 0,0 0 0 16,-1-4 0-16,1-1 0 0,-1-5 0 0,2-3 0 16,-2 3 0-16,0 0 0 0,0 0-272 0,10-48 32 0,-10 48 16 0,0 0 0 0,18-69 80 0,-18 69 16 31,22-53 0-31,-22 53 0 0,0 0 128 0,32-57 0 16,-32 57 0-16,0 0 0 0,0 0 0 0,0 0 192 15,0 0-64-15,45-31 0 0,-36 33 112 0,-3 1 16 16,1 3 16-16,1-2 0 0,-1 3-96 0,0 2-32 15,0 3 0-15,1-2 0 0,1 5-144 0,-3-2 0 0,0 0 0 16,1 0 0-16,-3 5 0 0,1-2 0 0,-1 1 0 16,0 2 0-16,-2-1 0 0,0 2 0 0,-1-2 0 0,0 1 0 15,-1 1 0-15,-1-2 128 0,0 1-128 0,1-4 0 16,-2 1 0-16,2-6 0 0,0 0 0 16,0-7 0-16,3 0-192 0,-3-3-80 0,0 0-16 15,0 0-19264-15</inkml:trace>
  <inkml:trace contextRef="#ctx0" brushRef="#br0" timeOffset="83733.86">11616 11531 19343 0,'-1'0'1728'0,"1"-2"-1392"15,0 0-336-15,0 1 0 0,1 0 2464 0,0 1 416 16,2-4 96-16,-3 4 16 0,0 0-208 0,0 0-32 16,0 0-16-16,46-23 0 0,-46 23-1616 0,0 0-320 15,50-8-64-15,-50 8-16 0,41-3-304 0,-41 3-64 0,43-3-16 0,-43 3 0 16,46-2-336-16,-46 2 0 15,36 5 0-15,-20-2 128 0,-1 3-128 0,-3 1 0 0,-2-1 0 0,-1 1 0 32,-2-1-768-32,1-3-80 0</inkml:trace>
  <inkml:trace contextRef="#ctx0" brushRef="#br0" timeOffset="83955.36">11800 11322 28559 0,'-5'4'1264'0,"2"-2"272"0,-1 2-1232 0,2-3-304 0,0 2 0 0,2-1 0 16,-1 4 2160-16,-1 1 368 0,-1 4 80 0,-1 6 16 16,2 3-1200-16,-1 2-224 0,2 3-48 0,0 1-16 15,3 1-608-15,0 0-112 0,1 0-32 0,0 2 0 16,1-4-192-16,-1-3-32 0,0-2-16 0,1-6 0 0,0 2-144 0,1-3 0 16,0-3 0-16,2 0 0 0,-1-4 0 0,1-4-176 15,1 2 176-15,-8-4-192 16,0 0-576-16,0 0-128 0,42-4-32 0,-42 4-17520 0</inkml:trace>
  <inkml:trace contextRef="#ctx0" brushRef="#br0" timeOffset="84280.78">12168 11630 14735 0,'-5'5'1312'16,"1"-1"-1056"-16,2-3-256 0,-1 4 0 0,2-4 3200 0,0 2 576 15,-2 0 112-15,-2 6 16 0,-1 3-768 0,-4 4-144 0,0 3-48 0,0 1 0 0,0-1-1808 0,3 3-368 31,2-6-80-31,3 0-16 0,2-1-224 0,2-3-32 0,4-5-16 16,3-1 0-16,3-3-272 0,-12-3-128 16,0 0 128-16,50-12-128 0,-50 12 0 0,0 0 0 0,52-44 0 15,-52 44 0-15,0 0-192 0,39-45 0 0,-39 45-16 0,0 0 0 16,0 0-144-16,29-54-32 0,-29 54 0 0,0 0 0 16,0 0 256-16,-4-32 128 0,-1 26-160 0,-2 1 160 15,0 1 0-15,-4 1 256 0,0-1-16 16,-2 4-16-16,-1-3 288 0,-1 3 48 0,3-2 16 15,-2 2 0-15,2 0-192 0,-2 2-16 0,2-2-16 0,-1 3 0 16,2 1-160-16,0-1-48 0,3 1 0 0,0 1 0 16,2 1-144-16,3 0 0 0,2 2 144 0,2-4-144 15,3 0 0-15,1 3 128 0,4-4-128 0,2 1 0 16,1 2-304 0,4 0-128-16,2 1-16 0,0 1-12896 0,2 0-2576 0</inkml:trace>
  <inkml:trace contextRef="#ctx0" brushRef="#br0" timeOffset="84484.96">12430 12152 29487 0,'-6'11'1296'0,"1"-6"288"0,2 0-1264 0,2-5-320 16,1 0 0-16,0-3 0 0,0 1 1456 0,0 2 224 16,0 0 48-16,0 0 16 0,12-51-336 0,-12 51-64 0,18-62 0 0,-18 62-16 0,28-84-720 0,-28 84-144 15,37-86-16-15,-37 86-16 16,42-82-112-16,-42 82 0 0,42-72-16 0,-42 72 0 15,35-56-144-15,-35 56-32 0,0 0 0 0,35-61 0 16,-35 61-128-16,0 0 0 0,0 0 0 0,0 0-176 31,0 0-608-31,12-51-128 0</inkml:trace>
  <inkml:trace contextRef="#ctx0" brushRef="#br0" timeOffset="84684.19">12431 11588 20271 0,'-5'6'896'0,"3"-2"192"0,0-2-880 0,1 2-208 0,1-1 0 0,0-3 0 16,1 3 2928-16,-1 3 528 0,2 2 128 0,-1 4 0 15,1 3-1088-15,2-1-240 0,0 0-32 0,1-1-16 16,0 0-1376-16,1 0-256 0,0 0-64 0,1 0-16 0,3-1-320 16,-1 1-176-16,2-4 192 0,-1 1-192 0,1-1 0 0,0-2 0 15,2 2-240-15,-2-5-18896 16</inkml:trace>
  <inkml:trace contextRef="#ctx0" brushRef="#br0" timeOffset="85015.1">12730 11872 19343 0,'2'4'1728'0,"-1"-1"-1392"16,0-3-336-16,0 0 0 0,2 0 2320 0,-1 0 400 15,2 0 80-15,3 0 16 0,-7 0-336 0,0 0-64 16,35-7-16-16,-35 7 0 0,0 0-1376 0,42-18-288 15,-42 18-48-15,0 0-16 0,43-21-432 0,-43 21-96 0,0 0-16 16,0 0 0-16,48-22-128 0,-48 22 0 0,0 0 0 16,0 0 0-16,0 0 0 0,0 0 0 0,0 0 0 0,0 0-176 15,30-5-384-15,-34 8-80 0,0-3 0 0,-3 2-16 0,-1 0 400 0,-3-2 96 16,-1-2 16-16,-1 0 0 0,-2-4 336 0,0 0 64 16,0 0 0-16,0-4 16 15,1 0 48-15,-1-1 16 0,0 0 0 0,1 0 0 16,4 1-96-16,2 0-32 0,3 4 0 15,5 6 0-15,0 0-80 0,0 0 0 0,0 0-128 16,0 0 192-16,0 0 112 0,15-55 16 0,-15 55 0 16,0 0 0-16,0 0-96 0,38-37-16 0,-38 37 0 0,0 0 0 15,0 0-208-15,53-28 0 0,-53 28 128 0,37-13-128 16,-37 13-192-16,40-6-64 0,-40 6-32 0,42-1-18656 16</inkml:trace>
  <inkml:trace contextRef="#ctx0" brushRef="#br0" timeOffset="85902.95">10202 13337 8287 0,'-2'-3'736'0,"1"2"-592"0,1-2-144 0,0 3 0 0,-1 0 2208 0,1 0 416 0,-1-2 64 0,-1 1 32 31,1-2 1184-31,0-1 224 0,0 2 48 0,1 4 16 16,1-2-1632-16,0 4-336 0,2 5-64 0,-1 1-16 15,2 3-1184-15,-1 5-224 0,1 4-48 0,0 4-16 16,-2 2-112-16,1 3-32 0,-1 3 0 0,1 0 0 15,-2 6-224-15,-1-6-48 0,-1 2-16 0,0 3 0 16,-2 0-240-16,-1 1 128 0,-1-1-128 16,0-3 0-16,-1 1 0 0,-1-7 0 0,-2 1 0 15,1-3 0-15,-2-2 0 0,1-1 0 0,2-6 0 0,0-3 0 16,4-3 0-16,1-2 0 0,4-3 0 0,-1-3 0 16,1 2 0-16,2-4-128 0,1 3 128 0,0-2 0 15,1 2 0-15,0-4 0 0,3 2 0 0,0 0 0 0,-9-4 0 0,0 0 0 16,34 3 0-16,-34-3 0 0,0 0 0 15,45 3 0-15,-45-3 0 0,42 0 0 0,-42 0 0 16,43-3 0-16,-43 3 0 0,50-1 0 0,-50 1 0 16,49 1 0-16,-49-1 0 0,48 5 0 0,-48-5-128 15,45 1 128-15,-45-1 0 0,43 0 0 0,-43 0-384 0,41-3 16 16,-41 3 16-16,0 0-13008 16,56-16-2592-16</inkml:trace>
  <inkml:trace contextRef="#ctx0" brushRef="#br0" timeOffset="86184.58">10261 13339 25791 0,'2'-2'1152'0,"1"-2"224"0,-3 4-1104 0,0 0-272 15,0 0 0-15,0 0 0 16,0 0 2512-16,0 0 448 0,48-13 96 0,-48 13 16 16,50-6-1280-16,-50 6-240 0,56 0-48 0,-56 0-16 15,61 3-912-15,-61-3-176 0,56 3-32 0,-56-3-16 16,50 2-352-16,-50-2 0 0,42 2 0 0,-42-2 128 16,0 0-128-16,44 3 0 0,-44-3 0 0,0 0 0 15,21 7-256-15,-19-2-32 0,1 1 0 0,-5 2-18752 16</inkml:trace>
  <inkml:trace contextRef="#ctx0" brushRef="#br0" timeOffset="86375.53">10266 13706 15663 0,'-1'4'1392'0,"2"-2"-1120"16,1-2-272-16,1 0 0 0,-1 0 2048 0,-2 0 368 0,0 0 64 0,0 0 16 0,0 0 528 0,60-9 112 31,-60 9 32-31,47-15 0 0,-47 15-1856 0,54-26-368 16,-54 26-80-16,59-31-16 0,-59 31-848 0,61-22 0 15,-61 22-208-15,63-14-17024 0</inkml:trace>
  <inkml:trace contextRef="#ctx0" brushRef="#br0" timeOffset="86864.21">11135 13390 30399 0,'-15'0'1344'0,"3"-3"288"0,2 1-1312 0,1 1-320 0,3-2 0 0,1 1 0 16,-3 0 1312-16,-7-4 192 0,-6 0 32 0,-8-4 16 15,0 0-688-15,-1 2-144 0,5-1-16 0,3 5-16 16,5 0 16-16,2 1 0 0,2 3 0 0,6 0 0 0,1-3-160 0,2 3-32 15,3 3 0-15,1-3 0 0,0 1-160 0,2 1-32 0,2 2-16 0,0 2 0 16,3 7-304-16,-1-1 128 16,2 4-128-16,-1 3 0 0,2 0 128 0,-2 6-128 15,2 1 0-15,0 5 0 0,-1 1 0 16,1 5 0-16,-2 2 0 0,0-1 0 0,-1 3 0 0,-3 0 0 16,1-3 0-16,-1 0 0 0,-2-1 0 15,-2-1 0-15,-2 1 0 0,-1-2 0 0,1 0 0 16,-2-3 0-16,-1 2 0 0,-2-1 0 0,2-3 0 15,-1-5 0-15,0-1 0 0,0-3 0 0,0-2 0 0,-1 0 0 16,2-5 0-16,0 0 0 0,1-1 0 0,0-1 0 0,1-2 0 16,0-4 0-16,1 2 0 0,2-3 0 15,-1-2 0-15,1 0 0 0,2 1 0 0,1-4 0 16,1 0 0-16,1 0 0 0,1 0 0 0,-5 0 0 16,0 0 0-16,0 0 0 0,0 0 0 0,49-4 0 0,-49 4 0 0,29 4 0 0,-29-4 0 15,32 6 0-15,-32-6 0 16,35 6 0-16,-17 0 0 0,-1-2 0 0,-1 0 0 15,1-1 0-15,-17-3 0 0,29 5 0 0,-15-1 0 16,-14-4 0-16,23 4-256 0,-23-4 64 16,0 0 0-16,0 0-12736 0,42-4-2560 0</inkml:trace>
  <inkml:trace contextRef="#ctx0" brushRef="#br0" timeOffset="87374.8">11619 14039 14735 0,'-13'5'640'0,"3"-1"160"0,0-4-640 0,3 1-160 0,1-1 0 0,1 0 0 16,-1 2 2592-16,-5-2 480 16,-7 0 112-16,-4 3 16 0,0-2-64 0,1 1-16 15,3-2 0-15,5 3 0 0,3-2-1664 0,4 2-336 0,2-1-64 0,2-1-16 16,2 2-528-16,1-1-96 0,3 2-32 0,0 0 0 15,3-1-128-15,1 2-16 16,5-1-16-16,2 0 0 0,2 1-224 0,3-5 144 16,2 1-144-16,-22-1 128 0,54-4-128 0,-54 4 0 15,60-10 0-15,-60 10 0 0,58-11 0 0,-58 11 0 16,52-13 0-16,-52 13 0 0,49-20 0 0,-49 20 0 16,0 0 0-16,57-37 0 0,-57 37-416 0,0 0 32 15,32-45 16-15,-32 45 0 16,0 0-80-16,14-57 0 0,-14 57-16 0,0-44 0 15,0 44-16-15,-6-41 0 0,6 41 0 0,-16-43 0 0,7 23 96 0,-3 4 32 0,-2 0 0 16,0 3 0-16,1 1 176 0,-2 0 48 0,0 4 0 0,0 0 0 16,0-1 128-16,1 2 224 0,-4-3-48 0,2 1-16 15,0-1 336-15,0-2 64 0,-1 2 16 0,-1 0 0 16,4-2-192-16,0 0-48 0,2 3 0 0,2-1 0 16,2 0-128-16,3 0-16 0,3 1-16 0,2 9 0 15,0 0 144-15,0 0 48 0,0 0 0 0,0 0 0 16,0 0-80-16,0 0-16 0,0 0 0 0,53-32 0 15,-38 36-128-15,2 2-16 0,2 0-128 0,-2 2 192 16,0 0-192-16,4 1 0 0,0 3 128 0,2 2-128 0,-2-2 0 0,0 2 0 0,1 1-192 16,-1 1 192-1,-1 0-848-15,-2-1-64 0,0-2-16 0,-2 3-17696 0</inkml:trace>
  <inkml:trace contextRef="#ctx0" brushRef="#br0" timeOffset="87785.43">12084 14184 14735 0,'-2'2'1312'0,"2"2"-1056"16,0-4-256-16,-1 1 0 0,1 1 2688 0,-1-2 496 0,0 4 80 0,-2 2 32 16,-1 3-496-16,0-3-112 15,0 2 0-15,0-2-16 0,0 2-1360 0,2-1-272 0,-2 0-48 16,2 2-16-16,-1-2-528 0,2 2-128 0,0-3 0 0,0 0-16 15,1-3-304-15,0 0 160 0,0-1-160 0,2-2 128 16,0-2-128-16,1 2 0 0,-3 0 0 0,0 0 0 16,0 0 0-16,0 0 0 0,0 0 0 0,32-49 0 15,-32 49-160-15,0 0 160 0,0 0-208 0,36-55 80 16,-36 55 128-16,0 0-192 0,0 0 192 0,38-42-192 16,-38 42 192-16,0 0 0 0,0 0 0 0,0 0 0 0,0 0 0 0,42-14 0 15,-37 17 0-15,0 3 128 16,-1 3 16-16,1 1 16 0,-1-1 0 0,-1 2 0 15,1 4-16-15,-2-3 0 0,1 0 0 0,-1 1 0 16,0 0-144-16,-2 2 192 0,0-1-192 0,0-2 192 16,-2 1-64-16,1-4 0 0,0 1 0 0,0-1 0 15,-1-3-128-15,1-2 192 0,0-4-192 0,1 0 192 16,0-3-192-16,0 3 0 0,0 0-160 0,0 0 160 16,0 0-1200-16,12-60-144 0</inkml:trace>
  <inkml:trace contextRef="#ctx0" brushRef="#br0" timeOffset="88661.95">12583 13372 17503 0,'0'-5'1552'0,"1"3"-1232"15,-1-2-320-15,2 4 0 0,-2 0 2560 0,1 0 464 16,0-5 96-16,2 2 16 0,-3 3 0 0,0 0 0 15,0 0 0-15,0 0 0 0,0 0-2032 0,0 0-400 16,55-20-64-16,-55 20-32 0,0 0-288 0,40 0-48 16,-40 0-16-16,0 0 0 0,43 0-256 0,-43 0 128 15,0 0-128-15,41-3 0 0,-41 3 0 0,0 0 0 16,36 0 0-16,-28 3 0 0,1-2 0 0,-2 4 0 16,0-1 0-16,-1 2 0 0,-2 1 0 0,-1 2 0 15,0 3 0-15,-1 1 0 0,-1 0 0 0,1 6 0 0,-1-1 0 16,0 2 0-16,0 5 0 0,2 3 0 0,1 1 0 15,-1 0 0-15,2 2 0 0,-2 2 0 0,-1 0 0 16,1 2 0-16,2 0 128 0,-3 4-128 0,2 2 0 16,-1-1 0-16,1-5 0 0,-1 6 0 0,0 0 0 15,0 1 0-15,2-2 128 0,-3-2-128 0,2 0 0 0,-2-2 0 16,1-2 0-16,-1-3 0 0,0-2 0 0,-1-3 0 16,0-4 0-16,0-1 0 0,2-5 0 0,-1-2 0 15,1-2 0-15,-2-3 0 0,1 1 0 0,0-7 0 0,0 2 0 0,-1-1 0 16,2 0 128-16,-2-1-128 0,2 0 176 0,-1 1-32 15,1-2 0-15,-1 2 0 16,0 1 0-16,0-2 0 0,0 4 0 0,-1-4 0 16,2 3-144-16,-2 1 128 0,2-1-128 0,-2 0 128 15,0 0-128-15,0-2 0 0,1-2 0 0,-2 2 128 16,0-1-128-16,-2-3 0 0,2 0 0 0,-2 1 0 0,-1-1 0 0,-2-1 128 16,0 1-128-16,-2-3 0 0,-2 1 240 0,0-2-48 15,-3 0 0-15,0 2 0 0,1-2-64 16,-4 0 0-16,-1-2-128 0,-3 0 192 0,0 0-192 0,-1 1 144 15,1 0-144-15,1 2 128 0,-1 1-128 0,3 2 0 16,1 2 0-16,2 1 0 0,0 2 0 0,1 1 0 16,3 5 0-16,1-3 0 0,0 4 0 0,3-3 0 15,2-3 0-15,1-1 0 0,4-3 0 0,-1 1 0 16,3-3 0-16,-4 0 0 16,0 0-800-16,0 0-32 0,0 0-16 0,54-45-18928 0</inkml:trace>
  <inkml:trace contextRef="#ctx0" brushRef="#br0" timeOffset="89198.85">13388 13867 11055 0,'0'0'976'0,"1"0"-784"15,2-2-192-15,-1 2 0 16,1-3 1456-16,-1 2 240 0,-2 1 48 0,0 0 16 16,0 0 912-16,0 0 176 0,56-29 32 0,-56 29 16 15,0 0-528-15,54-18-128 0,-54 18 0 0,0 0-16 16,53-6-1136-16,-53 6-240 0,0 0-32 0,50-3-16 16,-50 3-448-16,0 0-96 0,42-1 0 0,-42 1-16 15,0 0-240-15,0 0 0 0,0 0 0 0,40 1 0 16,-37-1-304-16,0 3 0 0,-1-1 0 0,-1-1-16928 15</inkml:trace>
  <inkml:trace contextRef="#ctx0" brushRef="#br0" timeOffset="89430.24">13454 13944 15663 0,'-2'8'688'0,"2"-4"144"0,2-1-656 0,-1 0-176 0,0-3 0 16,2 1 0-16,-2 2 2336 0,3-3 432 16,3 4 96-16,3 1 16 0,-10-5-192 0,0 0-16 15,46 1-16-15,-46-1 0 0,0 0-1376 0,48-8-288 16,-48 8-48-16,0 0-16 0,51-12-464 0,-51 12-80 16,0 0-32-16,47-10 0 0,-47 10-224 0,0 0-128 15,0 0 128-15,45 1-128 0,-45-1 0 0,0 0-320 16,23 12 64-16,-17-9-17472 0</inkml:trace>
  <inkml:trace contextRef="#ctx0" brushRef="#br0" timeOffset="90363.92">14183 13839 9215 0,'-2'-3'816'0,"1"3"-656"0,-1-2-160 0,1 0 0 15,1 2 2112-15,0 0 400 0,0 0 80 0,0 2 16 16,0 0 1232-16,0 1 240 0,0 3 48 0,0 4 16 16,1-3-1936-16,1 4-384 0,0 0-80 0,2 2-16 15,-1 2-960-15,1-2-192 0,0 2-32 0,0 1-16 16,-1 3-176-16,1-3-32 0,-2 2-16 0,1 2 0 0,-1 2-128 16,-2-3-32-16,2 1 0 0,-4-2 0 0,2 1-144 0,-1-6 0 15,0 2 0-15,0-2 0 0,-1-4 0 0,2-2 0 16,0-4 0-16,0 0 0 0,0-3 0 0,0 0 0 15,0 0 0-15,0 0 0 0,0 0 0 16,0 0 0-16,12-53-144 0,-12 53 144 0,0 0 0 16,16-67 0-16,-16 67 0 0,17-53 0 0,-17 53 0 0,21-45 0 15,-21 45 0-15,0 0 0 0,33-54 0 0,-33 54 0 16,0 0 0-16,37-41 0 0,-37 41 144 0,0 0-16 16,0 0 0-16,51-25 0 0,-51 25 16 0,0 0 0 0,0 0 0 0,42-4 0 0,-42 4-144 15,0 0 128 1,34 7-128-16,-25-4 128 0,0 0-128 0,-1 1 128 15,-1-2-128-15,-1 2 128 0,2 2-128 0,-3-2 192 16,1 4-192-16,-1 0 192 0,-2 2-48 0,2 1 0 0,-1 2 0 16,-2 2 0-16,1 2 16 0,-1 1 0 15,0-2 0-15,-1 2 0 0,1 0 0 0,1 0 0 0,-1 1 0 0,1-6 0 16,-1 2-160-16,1-1 0 0,-2 1 144 0,1-3-144 16,0 0 0-16,-2-2 0 0,0 3 0 0,0-6 0 15,0 2 0-15,0-2 0 0,0 2 0 16,-2-3 0-16,1-2 0 0,0-1 0 0,-1 0 0 0,-1-3-128 15,1 0-208-15,-1 0-48 0,-1-4 0 0,2-1 0 32,-2 0-656-32,2-6-144 0,-2-1-32 0,4 12-17632 0</inkml:trace>
  <inkml:trace contextRef="#ctx0" brushRef="#br0" timeOffset="91606.01">15851 13365 20271 0,'3'0'1792'0,"-2"2"-1424"16,-1-2-368-16,0 0 0 0,0 0 2304 0,-1 0 400 15,0 4 80-15,-1-3 16 0,0 4-96 0,-3-3-16 16,-1 3 0-16,-4-2 0 16,-3 0-1648-16,0-2-336 0,-4-1-64 0,-3 0 0 15,-4-1-352-15,-2-4-64 0,-3 4-16 0,-3-4 0 16,-3 3-48-16,-3 0-16 0,-1-2 0 0,1 4 0 0,1 0 64 0,-2 1 16 16,0 1 0-16,1-1 0 15,4 1 16-15,6 2 0 0,3-4 0 0,3 0 0 16,4 3-48-16,5-3-16 0,2 1 0 15,1-1 0-15,2-1-176 0,2 1 0 0,2 0 0 0,2-3 128 16,2 1-128-16,-1 0 0 0,0 2 0 0,1-2 0 0,1 2 0 16,-1 0 0-16,2 0 0 0,1 2 0 0,0-2 0 0,2 4 0 15,3 2 0-15,2 3 0 0,2 2 0 0,0 1 0 0,2 3 0 0,2 1 0 16,1 3 0-16,1 1 0 0,2 1 0 0,-1 1 0 16,0 0 0-16,-1-2 0 15,2-2 0-15,-3-1 0 0,0-1 0 0,-4-2 0 16,0-1 0-16,-2-2 0 0,0 1-128 0,-1 1 128 15,-3-3 0-15,1 1 0 0,-4-1 0 0,0 0 0 16,-1-2 0-16,-5 6 0 0,1-2 0 0,-5 2 0 16,0 3 0-16,-5 3 0 0,0 0 0 0,-6 4 0 15,-1 1 0-15,-4 1 0 0,-2 3 0 0,-1-1 0 0,3 0 0 16,-1-3 0-16,0 4 0 0,0-3 0 0,2 1 0 16,2-5 0-16,3-2 0 0,3-2 0 0,3-4 0 0,1-2 0 15,3-2-128-15,1-1 128 0,1-2 0 16,3-2 0-16,1-1 0 0,0 0 0 15,1 1 0-15,2 1 0 0,-1 0 0 0,2 1 0 0,1 0 0 16,1 1 0-16,2-2 0 0,-1 2 0 0,0-2 0 0,2 0 0 16,-9-6 0-16,26 6 0 0,-26-6 0 0,32 7 0 15,-32-7 0-15,42 3 0 0,-42-3 0 0,52 0 0 0,-52 0 0 0,58-2 0 0,-58 2 0 0,61 2 0 16,-61-2 0-16,63 6 0 0,-63-6 0 0,59 7 0 31,-59-7 0-31,57 10 0 0,-57-10 0 0,51 9 0 16,-51-9 0-16,42 9 0 0,-42-9 0 0,34 6 0 15,-34-6-288-15,0 0 16 0,43 6 0 0,-43-6-13088 16,0 0-2608-16</inkml:trace>
  <inkml:trace contextRef="#ctx0" brushRef="#br0" timeOffset="94114.6">15489 12953 21183 0,'-2'1'1888'0,"0"2"-1504"0,1-3-384 0,0 4 0 16,1-2 2112-16,-1-1 368 0,-2 4 64 0,-2 3 16 16,1 2-256-16,0 2-32 0,0 0-16 0,3 1 0 0,-1-1-1248 0,2 0-256 15,3 1-48-15,-2-3-16 0,3 2-416 0,-1-2-80 16,0 0 0-16,-1-2-16 0,2 4-176 0,-3-1 0 16,2-4 0-16,-3 2 0 0,1-3 0 0,-2 0 0 15,1-2 0-15,-1-2 0 0,1 0 0 0,-2-4 0 16,1 0 0-16,1-2 0 0,-1-2 0 0,1 6 0 15,0 0 0-15,5-37 0 0,-5 37-128 0,0 0 128 16,22-55 0-16,-22 55 0 0,0 0 0 0,31-53 0 16,-31 53 0-16,0 0 0 0,0 0 0 0,43-36 0 15,-43 36 0-15,0 0 0 0,0 0 0 0,0 0 0 0,49 4 0 0,-40 2 128 16,1 1-128 0,-1 0 0-16,-2 2 144 0,-2-3-144 0,0 0 0 15,-1 0 128-15,0 0-128 0,-2 2 0 0,1 0 128 0,-2 0-128 16,0 2 128-16,-1-2-128 0,0 2 0 0,0 0 144 15,-1 1-144-15,0 2 0 0,1 0 0 0,-2 0 0 0,1-3 0 16,0 2 0-16,0-2 0 0,1-2 0 0,1-1 0 0,0-4 0 31,0 0-592-31,-1-3-80 0</inkml:trace>
  <inkml:trace contextRef="#ctx0" brushRef="#br0" timeOffset="94534.95">16519 13217 32255 0,'-1'0'1424'0,"0"0"304"0,1 0-1392 0,-2 2-336 0,2-1 0 0,0 2 0 15,0-1 1792-15,-1 4 272 0,0-1 64 0,0 10 16 16,-1 1-1040-16,1 3-208 0,0 1-32 0,1 2-16 15,0 0-256-15,1 2-48 0,0 2-16 0,1 0 0 16,0 1-272-16,1-5-48 0,-2 0-16 0,3 1 0 16,-2 0-192-16,2 1 0 0,-2-1 0 0,1-2 0 15,-2-4 0-15,1-2-192 0,1-2 16 0,-2-4 0 16,0-2-912-16,-2-5-176 0</inkml:trace>
  <inkml:trace contextRef="#ctx0" brushRef="#br0" timeOffset="94781.04">16178 13811 17503 0,'2'3'1552'0,"1"-1"-1232"16,0-2-320-16,-3 0 0 0,0 0 2048 0,0 0 336 15,0 0 80-15,0 0 16 0,62-12 912 0,-62 12 176 16,65-15 32-16,-65 15 16 0,61-16-2144 0,-61 16-448 15,62-20-64-15,-62 20-32 0,66-16-416 0,-66 16-64 0,62-8-32 0,-62 8 0 16,55-3-256-16,-55 3-160 16,44 9 192-16,-28-3-192 0,-3 4 0 0,0-2 0 15,-4 6 0-15,-1-4 0 0,-1 2-144 0,-3 3-144 16,0-2-32-16,-3 0 0 16,0-1-704-16,-1 1-128 0</inkml:trace>
  <inkml:trace contextRef="#ctx0" brushRef="#br0" timeOffset="101807.05">16467 14283 10127 0,'0'-2'896'0,"0"0"-704"16,0-1-192-16,0 2 0 0,0 1 1600 0,-1-2 272 16,1 2 64-16,0 0 16 0,0 0 992 0,0 0 208 15,-4-23 48-15,4 20 0 0,0 0-528 0,0 2-112 16,1 0 0-16,1 1-16 0,-1 0-1088 0,-1 1-224 15,1 3-32-15,0-1-16 0,1 1-352 0,-2 1-64 0,1-1 0 16,-1 4-16-16,-1 8-160 0,1 2-16 0,0-1-16 0,0 0 0 16,-2 2-240-16,2 0-32 0,0 0-16 0,-1 2 0 0,1 2-272 0,1-5 0 15,1 2 0 1,-1-8 0-16,0 1 0 0,0-6 0 0,3-1 0 0,-1-1 0 16,-3-5 0-16,0 0-176 0,0 0 176 0,0 0-160 31,0 0-704-31,30-53-144 0,-30 53-16 0,9-45-12400 0,-9 45-2464 0</inkml:trace>
  <inkml:trace contextRef="#ctx0" brushRef="#br0" timeOffset="102274.61">16466 14088 10127 0,'-5'2'896'0,"2"0"-704"0,1-2-192 0,0 0 0 0,0 0 2688 0,1 0 512 16,1 0 112-16,-1 0 16 0,-2-2 480 0,2 0 96 15,-1 0 32-15,-1-4 0 0,3 6-2080 0,0 0-432 16,0 0-80-16,0 0 0 0,0 0-816 0,0 0-144 16,0 0-48-16,0 0 0 0,0 0-32 0,0 0-16 15,0 0 0-15,0 0 0 0,47-16-112 0,-47 16-32 16,0 0 0-16,0 0 0 0,0 0-144 0,0 0 0 16,0 0 144-16,16 10-144 0,-16-8 0 0,-1-2 0 15,-1 4 0-15,-1-4 0 0,1 2 0 0,-2-2 0 0,1 0 0 0,1 0 0 16,-2 0 0-16,1 0 0 0,-1 0 0 0,-1-2 128 0,1-2 16 0,-1 2 16 31,0-2 0-31,2 0 0 0,-1 2 16 0,0-2 0 16,2-1 0-16,0 1 0 0,0 1-16 0,1-1 0 0,1 1 0 0,0 3 0 15,0-2 96-15,0 2 0 0,0 0 16 0,0 0 0 16,0 0-80-16,0 0-32 0,0 0 0 0,0 0 0 16,0 0-160-16,0 0 0 0,0 0 144 0,0 0-144 15,37 9 0-15,-37-9 0 0,0 0 0 0,0 0 0 16,15 9 0-16,-15-9 0 0,7 9 0 0,-2-5 0 15,-1 2 0-15,-1-2 0 0,1 2 0 0,0 0 0 16,-2-2 0-16,1 1 0 0,-2 0 0 0,0 0 0 16,-1-2 0-16,0 0-160 0,-1-3 160 0,0 0-160 15,0 0-704-15,-2 0-144 0,-1 0-16 0,-1 0-16 16,2-3-752-16,-2 3-160 0</inkml:trace>
  <inkml:trace contextRef="#ctx0" brushRef="#br0" timeOffset="103084.95">16471 14049 15663 0,'-1'0'1392'0,"1"0"-1120"0,0-1-272 0,0 1 0 15,0 0 2512-15,-2 0 448 0,2-3 96 0,-1 2 16 16,1-2 144-16,-1 0 48 0,0 0 0 0,1-1 0 0,0 4-1904 0,0 0-368 15,0 0-80-15,0 0-16 0,0 0-384 16,0 0-64-16,0 0-32 0,0 0 0 0,0 0-16 0,0 0 0 16,0 0 0-16,0-2 0 0,-2 14-32 0,1 1-16 15,1-3 0-15,-1 6 0 0,0 5-160 0,-3 2-48 16,2 8 0-16,-1-2 0 16,1 0-144-16,-2 2 128 0,1 4-128 0,0-3 128 0,0-1-128 0,1-6 0 15,-1-3 0-15,1 1 0 0,1 1 0 0,-1-4 0 16,1-8 0-16,0 0 0 0,1-2 0 0,0-2 0 15,0 0 0-15,0-4 0 0,-1 1 0 0,1-4 0 16,0 2 0-16,1-3 0 0,-1 0 0 0,0 0-144 16,0 0 144-16,0 0-208 0,5-32 208 0,-5 32 0 15,4-51 144-15,0 16-144 0,0-4 0 0,2 0 0 0,-1 3 0 16,1 2 0-16,1-1 0 0,-2 1 128 0,-5 34-128 16,12-57 0-16,-12 57 0 0,10-45 0 0,-10 45 0 15,0 0 0-15,7-41 0 0,-7 41 128 0,0 0-128 0,0 0 0 16,0 0 0-16,0 0 0 0,0 0 0 0,0 0 0 15,0 0 0-15,0 3 0 0,-1 7 128 0,-1 0-128 16,0 2 0-16,0 0 176 0,1 1-176 0,-2 3 160 16,2 4 32-16,0-2 0 0,-2 4 0 0,2 1 0 15,0-1-32-15,0 3 0 0,-1-3 0 0,1 3 0 16,1 1-160-16,-1-2 0 0,1-4 144 0,0 0-144 16,0-2 0-16,0-1 0 0,1-5 0 0,-1-2 0 0,1 1 0 0,-1-5 0 0,2 0 0 15,-2-2 0-15,1 0-144 0,0-4 144 16,-1 0-160-16,0 0 160 15,0 0-1392-15,0 0-176 0,0 0-32 16,6-36-18176-16</inkml:trace>
  <inkml:trace contextRef="#ctx0" brushRef="#br0" timeOffset="103342.29">16465 14289 10127 0,'-4'2'896'0,"3"-4"-704"15,-1 0-192-15,1 2 0 0,0 0 3488 0,1 2 672 16,1-2 128-16,0 0 16 0,2 2-64 0,-3-2-16 15,0 0 0-15,0 0 0 0,0 0-2640 0,51-2-544 16,-51 2-96-16,0 0-32 0,59-14-256 0,-59 14-48 16,0 0-16-16,67-27 0 0,-67 27-160 0,46-22-48 15,-46 22 0-15,0 0 0 0,59-33-192 0,-59 33-64 16,0 0 0-16,49-34 0 0,-49 34-128 0,0 0 0 0,42-30 0 0,-42 30 0 16,0 0 0-16,0 0 0 0,0 0 0 0,0 0 0 15,0 0 0-15,0 0 0 0,0 0 0 0,44-6 0 16,-44 10 0-16,0-2 0 0,-2 2-160 15,1-3 160-15,0 2-1104 0,-3-1-128 0,-2-1-32 0,-1 4-18752 16</inkml:trace>
  <inkml:trace contextRef="#ctx0" brushRef="#br0" timeOffset="103679.09">16507 14276 14735 0,'-2'-3'640'16,"2"1"160"-16,0 2-640 0,0 0-160 0,0 2 0 0,2-2 0 0,-1 0 3456 0,0 2 640 16,3 4 144-16,2 4 32 0,2 3-912 0,1-1-176 15,3-1-48-15,-1 4 0 0,2 1-1808 0,1 3-368 16,1-3-80-16,1-2-16 0,2 0-224 0,2 1-32 16,-1 1-16-16,-3-4 0 0,-16-12-240 0,26 16-48 15,-13-3-16-15,1-2 0 0,-2 1-160 0,-1 3-128 16,2 1 192-16,-3-3-192 0,-2-1 0 0,1-2 0 15,-2 0 0-15,0-2 0 0,-2 2 0 0,-2-4 0 16,1 1 0-16,-2-4 0 0,1 1 0 0,-2-2 0 16,0 1 0-16,-1-3 0 0,-1 4 0 0,-1-7 0 15,-1 2 0-15,3 1 0 0,-7-9 0 0,2 3 0 16,0 0 0-16,-1-3 0 16,6 9-448-16,-10-17 16 0,10 17 0 0,-9-19 0 15,9 19-448-15,-7-18-80 0,7 18-32 0,-5-14 0 16,5 14-800-16,-6-12-176 0</inkml:trace>
  <inkml:trace contextRef="#ctx0" brushRef="#br0" timeOffset="104152.61">16451 14049 2751 0,'0'0'256'0,"0"0"-256"0,0 0 0 0,0 0 0 15,0 0 2640-15,0 0 496 16,0 0 80-16,0 0 32 0,0 0 656 0,0 0 128 0,1 2 16 0,1-2 16 16,-1 3-1056-16,0-3-224 0,-1 0-32 0,0 1-16 15,0-1-1488-15,0 2-288 16,1-2-64-16,-1 0-16 0,0 0-320 0,0 3-64 15,0-3-16-15,-1 1 0 0,-1 2-112 0,0-1-32 16,1 4 0-16,-1-2 0 0,2 3-160 0,-2 5-48 16,2-1 0-16,0 4 0 0,2 1-128 0,-1 2 0 15,1-2 0-15,1 0 0 0,-1 0 0 16,2-1 0-16,0-2 0 0,-2-2 0 0,2 0 0 0,-3-5 0 16,0 0 0-16,1-2 0 0,-1-4-144 0,-1 1 144 15,-1-2 0-15,-1-3 0 0,1-2 0 0,-1 0 0 0,-1-4 0 16,3 10 0-16,-4-21 0 0,2 9 0 0,2 12 0 0,-4-25 0 15,2 14 0-15,-1-2 0 0,1 3 0 0,2 10 0 16,0 0 0-16,-1-24 0 0,1 24 0 16,0 0 0-16,0 0 0 0,0 0-128 0,0 0 128 15,0 0 0-15,0 0 0 0,0 0 0 0,32 10 0 16,-29-4 0-16,0 2-368 0,1-1 48 0,-1 4 0 0,2 4-12864 16,0-3-2560-16</inkml:trace>
  <inkml:trace contextRef="#ctx0" brushRef="#br0" timeOffset="107547.33">15331 14623 9215 0,'-1'0'816'0,"1"0"-656"0,0 0-160 0,0 0 0 0,0-3 1216 0,-2 3 192 16,1 0 64-16,0 0 0 0,-2 0 1280 0,2 0 256 15,0 0 48-15,0 3 16 0,-1 3 176 0,4-1 32 16,-2 3 16-16,1 1 0 0,0 5-1696 0,0 2-352 15,-1 2-64-15,0 5-16 0,0 1-480 0,-1 5-112 16,0-1 0-16,-2 1-16 0,2 0-176 0,-1 5-48 16,-1 0 0-16,0-2 0 0,0 3-336 0,-1-3 128 15,2-1-128-15,1-9 0 0,-1-3 0 0,2-3 0 16,0-6 0-16,2-4 0 0,-1-2 0 0,0-2 0 16,0-2 0-16,-1 0 0 0,0 0-144 0,0 0 0 15,0 0 0-15,13-44 0 16,-13 44-880-16,8-41-160 0</inkml:trace>
  <inkml:trace contextRef="#ctx0" brushRef="#br0" timeOffset="107783.82">15395 14776 18431 0,'-1'-1'816'0,"1"1"160"0,1 0-784 0,0 0-192 0,1 0 0 0,-1 0 0 0,1 0 3072 0,-2 0 576 15,0 0 128-15,0 0 0 0,0 0-960 0,47-9-208 16,-47 9-48-16,0 0 0 0,0 0-1648 0,47-12-336 15,-47 12-64-15,0 0 0 0,0 0-224 16,0 0-32-16,52-24-16 0,-52 24 0 0,0 0-240 0,0 0 128 0,0 0-128 0,51-34 0 16,-51 34 0-16,0 0 0 15,0 0 0-15,0 0 0 0,0 0-304 0,0 0-48 16,0 0-16-16,0 0 0 16,0 0-1392-16,25-41-288 0,-25 38-48 0,-2 2-14752 15</inkml:trace>
  <inkml:trace contextRef="#ctx0" brushRef="#br0" timeOffset="108153.72">15362 14872 19343 0,'5'-2'848'0,"-3"2"192"0,2-3-832 0,-2 2-208 0,1 1 0 0,-1 0 0 16,1 0 2768-16,2-2 512 0,-5 2 112 0,0 0 0 16,0 0-624-16,0 0-128 0,36 2-16 0,-28-1-16 15,2 4-1504-15,0 2-288 0,0 4-64 0,-2 1-16 16,1 0-96-16,1 3 0 0,-1 5-16 0,1-1 0 16,1 5-128-16,-1-1-32 0,1-1 0 0,0-2 0 15,0-2-224-15,1 1-48 0,1-3-16 0,-1-3 0 16,0 2-176-16,1-2 0 0,-2-3 0 0,0-4 128 0,-1 4-128 0,0-4 0 15,0 0 0-15,0-2 0 0,-2-1 0 16,0 0 0-16,-8-3 0 0,0 0 0 16,0 0 0-16,0 0 0 0,0 0 0 0,0 0 0 0,0 0 0 15,0 0 0-15,0 0 0 0,0 0 0 16,0 0-464-16,0 0 16 0,0 0 16 0,0 0 0 16,-3-47-688-16,-4 36-144 0,-1 0-16 0,0 1-18144 15</inkml:trace>
  <inkml:trace contextRef="#ctx0" brushRef="#br0" timeOffset="111408.73">17631 14004 4607 0,'-6'5'400'0,"2"-5"-400"0,0 1 0 0,2 2 0 15,0-3 2144-15,1 0 352 0,0 2 64 0,-2-2 0 16,0 0 1008-16,-1 0 192 0,0 0 32 0,2 0 16 16,-1 0-768-16,2-2-160 0,1 2-16 0,-1-3-16 15,2 2-1472-15,2-1-288 0,-1-1-64 0,2 2-16 16,-2 1-384-16,2 0-80 0,-4 0-16 0,0 0 0 15,0 0-48-15,0 0-16 0,28 10 0 0,-28-10 0 16,0 0-112-16,28 12-32 0,-28-12 0 0,0 0 0 16,34 10-128-16,-34-10-48 0,0 0 0 0,44 3 0 15,-44-3-144-15,0 0 0 0,0 0 0 0,63-13 0 0,-63 13 0 0,0 0 0 0,60-16 0 0,-60 16 0 16,0 0 0-16,66-18 128 0,-66 18-128 0,48-13 0 16,-48 13 144-1,0 0-144-15,64-8 160 0,-64 8-160 16,0 0 160-16,57 5-160 0,-57-5 160 0,41 9-160 15,-41-9 128-15,40 13-128 0,-40-13 0 0,39 16 144 16,-39-16-144-16,36 14 0 0,-36-14 0 0,40 12 0 0,-40-12 0 0,39 9 0 16,-39-9 0-16,42 1 0 0,-42-1 0 0,0 0 0 15,66-5 0-15,-66 5 0 0,0 0 0 0,62-5 0 16,-62 5 0-16,0 0 0 0,45 2 0 0,-45-2 0 16,0 0 0-16,57 8 0 0,-57-8-128 0,35 8 128 0,-35-8 0 0,31 9 0 0,-31-9 0 0,0 0 0 15,37 10 0-15,-37-10 0 0,0 0 0 0,0 0 0 31,0 0 0-31,0 0 0 0,44 1 0 0,-44-1-176 16,0 0 176-16,0 0-128 16,0 0-336-16,0 0-64 0,9-39-16 0,-12 30 0 0,1-1 224 0,-2 0 32 15,-1-2 16-15,-2-1 0 0,0 4 144 0,-3-4 128 16,-2 1-192-16,-1-2 192 0,1 6-192 0,-2-5 192 0,-2 1-192 16,1 0 192-16,-1-1-192 0,1 2 192 0,0-1-192 0,0 2 192 0,2-3-144 0,-1 1 144 15,1 2 0-15,-1-1-144 0,3 4 144 0,0-3 0 16,0-3 0-16,1 3 0 15,1 4 0-15,2-2 0 0,0 1 0 0,3 0 0 0,-1 1 0 0,0 0 0 0,2 3 160 16,2 1-160 0,1 2 416-16,1 0-16 0,2 2 0 0,0 1 0 15,4 0-96-15,-1 1-32 0,2 5 0 0,2-2 0 16,0-2-112-16,1 2-32 0,3 5 0 0,1-1 0 0,1 0-128 0,0-1 128 16,1 2-128-16,-1 4 128 0,2-2-128 0,-2 2 0 15,-2 1 0-15,0-1 0 0,-2 0 0 16,0-2 0-16,-4 1 0 0,0-2 0 0,0 2 0 15,-2-2 0-15,1 0 0 0,-1 2 0 0,-2-3 0 16,-1 0 0-16,0 0 128 0,-2 0-128 0,0-3 0 16,0 1 0-16,-1-3 0 0,0 2 0 0,2-3 0 0,-4 0 0 15,1 0 0-15,-1 1 0 0,1-1 0 16,-2-2 0-16,2-1 0 0,-3 2 0 0,0-1 0 16,-2 2 0-16,0 0 0 0,-3 0 0 0,1 2 144 0,-2 1-144 15,0-2 160-15,-1 2-160 0,2 0 256 0,-2 0-32 16,-1 1-16-16,-2 2 0 0,3-2-208 0,-1 3 176 15,-1-3-176-15,2-1 160 0,-1 1-160 0,-1 1 0 0,1-3 0 16,-2 2 128-16,2-2-128 0,0 1 0 0,0-3 0 16,0 4 0-16,0-2 0 0,2-2 0 0,1 0 0 15,2-4 0-15,2 2 0 0,2-1 0 0,2-3 0 16,2-3 0-16,1-3-192 0,-2 6 48 0,0 0 0 16,0 0 0-1,0 0-1008-15,40-58-208 0</inkml:trace>
  <inkml:trace contextRef="#ctx0" brushRef="#br0" timeOffset="112339.15">19641 13976 8287 0,'0'0'736'16,"0"0"-592"-16,0 0-144 0,0 0 0 0,0 0 2240 0,2-1 432 15,-1 1 80-15,0 0 0 0,-1 0 640 0,0 0 128 16,0 0 32-16,0 0 0 0,0 0-1104 0,0 0-208 16,0 0-64-16,0 0 0 0,0 0-1120 0,30 13-224 15,-27-3-64-15,0 2 0 0,-1 5-304 0,0 0-64 0,-2 5-16 0,0 0 0 0,-2-2-144 0,0 2-48 31,-1 3 0-31,0-3 0 0,0-3-192 0,0 0 0 0,-1-2 0 0,0-2 0 16,2-2 0-16,0-3 0 16,1-4 0-16,0-3 0 0,2-1 0 0,-1-2 0 0,0 0 0 15,0 0 0-15,0 0 0 0,18-47 0 16,-18 47 0-16,0 0 0 0,25-57 0 0,-25 57-128 0,26-48 128 16,-26 48 0-16,0 0 0 0,36-59 0 0,-36 59 0 15,0 0 0-15,34-41 0 0,-34 41 0 0,0 0 144 0,0 0-144 16,0 0 256-16,53-28-16 0,-53 28-16 0,0 0 0 15,28 8-48-15,-18-2-16 0,-1 2 0 0,0 0 0 16,-2 2-160-16,-1 0 192 0,2 3-192 0,-2-1 192 16,0-2-192-16,-2 2 128 0,1 1-128 0,-2-1 128 15,0 4-128-15,-1 0 0 0,-1 3 144 16,-2-2-144-16,1 0 128 0,-2 1-128 0,-1 0 128 0,1 1-128 0,-2-3 0 0,3-1 128 16,0-2-128-16,-1 0 0 15,2-5 0-15,0 0 0 0,0-6 0 0,0-1 0 0,0-1 0 16,0-3 0-16,0 3 0 0,0 0-128 15,0 0-640-15,0 0-128 0,21-57-32 0,-21 57-18592 0</inkml:trace>
  <inkml:trace contextRef="#ctx0" brushRef="#br0" timeOffset="112968.42">20399 14336 22111 0,'0'0'976'0,"0"0"208"0,0 0-944 0,0 0-240 0,0 0 0 0,0 0 0 0,0 0 1872 15,0 0 336-15,0 0 64 0,31-45 16 0,-31 45 128 0,0 0 16 16,50-60 16-16,-50 60 0 0,37-57-1328 0,-37 57-272 15,37-63-48-15,-37 63-16 0,35-73-240 0,-35 73-48 16,30-82-16-16,-15 35 0 0,-2 0-240 0,-3 1-48 16,-10 46-16-16,12-75 0 0,-12 75-176 0,0-56 0 15,0 56 0-15,-9-39 0 0,2 21 0 0,-3 2 0 16,1 3-192-16,-2 0 192 0,-1 1-352 0,-2 0 48 16,1 4 16-16,-2 2 0 0,-3 0 144 0,1 6 144 15,-1 2-208-15,-2 6 80 16,0-2 128-16,2 6 144 0,-1 7-16 0,2 1-128 0,1-2 320 15,2 7-32-15,3-3-16 0,0 4 0 0,2 3-16 0,2 1-16 0,2 6 0 0,1 1 0 16,2-2-112-16,3 0-128 0,1-3 176 0,2 4-176 16,3 3 144-16,3 0-144 0,3-4 0 0,-2 3 144 15,2-6-144-15,0-1 0 0,-1 0 0 0,-1-4 0 0,-2-4 0 0,0-3 0 16,-2 0 0-16,0-2 0 0,1 1 0 0,-3-6 0 16,0-1 0-1,0-2 0-15,-2-3 0 0,0-2 0 0,-1-1 0 16,2-4 0-16,-4 0-176 0,0 0-16 0,0 0 0 0,0 0 0 31,0 0-512-31,0 0-128 0,27-55 0 0,-27 55-16 16,0 0-1024-16,0 0-208 0</inkml:trace>
  <inkml:trace contextRef="#ctx0" brushRef="#br0" timeOffset="113568.71">20715 14247 9215 0,'0'0'816'0,"0"0"-656"15,0 0-160-15,0 0 0 0,0 0 2368 0,0 0 432 0,0 0 80 0,0 0 32 16,17-54 1088-16,-17 54 224 0,0 0 32 0,0 0 16 16,0 0-2080-16,0 0-400 0,0 0-96 0,0 0-16 15,0 0-912-15,0 0-176 0,0 0-32 0,0 0-16 16,24 7-272-16,-26 5-48 0,1 2-16 0,-1 2 0 15,-1 1-208-15,-1 0 0 0,2 1 0 0,-2-2 0 16,2 0 0-16,-1-4 0 0,1-2 0 0,1-4 0 16,1-2 0-16,-2-2 0 0,4-2 0 0,-2 0 0 15,0 0 0-15,0 0 0 0,0 0 0 0,0 0 0 16,27-55-192-16,-27 55 64 0,0 0 128 0,28-52-208 16,-28 52 208-16,0 0 0 0,34-50 0 0,-34 50 0 15,0 0 0-15,0 0 0 0,35-35 0 0,-35 35 0 16,0 0 0-16,0 0 0 0,0 0 0 0,34 3 0 15,-29 3 0-15,0 2 0 0,-2 3 160 0,0 1-160 16,1-1 176-16,-2 4-48 0,1-2-128 0,-2 0 192 16,0 2-64-16,-1-3-128 0,0 5 176 0,-1-4-176 15,1 2 288-15,-3-3-48 0,2 2-16 0,-1-2 0 0,0-2 64 0,0 0 16 16,-1 1 0-16,2-5 0 0,0-1-304 0,1 0 160 16,0-3-160-16,1-2 128 0,-1 0-128 0,0 0-176 0,0 0 48 0,0 0 0 31,0 0-688-31,0 0-128 0,0 0-16 0,0 0-18496 0</inkml:trace>
  <inkml:trace contextRef="#ctx0" brushRef="#br0" timeOffset="114414.83">21344 14202 3679 0,'0'0'320'0,"0"0"-320"0,0 0 0 16,0 0 0-16,0 0 832 0,0 0 80 0,0 0 32 0,0 0 0 0,0 0 336 0,38-27 64 15,-38 27 0-15,0 0 16 0,0 0 1232 0,0 0 240 16,0 0 48-16,0 0 16 15,0 0 816-15,0 0 144 0,0 0 48 0,0 0 0 16,0 0-1936-16,0 0-384 0,0 0-80 0,0 0-16 16,0 0-640-16,0 0-128 0,0 0-16 0,31 2-16 15,-32 7-240-15,0 5-64 0,1-2 0 0,-1 0 0 16,1 2-192-16,0 2-64 0,1 1 0 0,-1 3 0 16,1-4-128-16,-1 3 0 0,0-3 0 0,0 0 0 15,0 0 0-15,0-1-176 0,1-3 176 0,2-4-192 16,-1-2-112-16,-2-6-16 0,8 4-16 0,-8-4 0 15,0 0 32-15,0 0 16 0,0 0 0 0,0 0 0 0,39-51 112 0,-39 51 32 16,0 0 0-16,31-46 0 0,-31 46 144 0,0 0 0 16,30-49 0-16,-30 49 0 0,0 0 0 15,35-41 0-15,-35 41 0 0,0 0 0 16,37-41 176-16,-37 41-48 0,0 0 0 0,0 0 0 0,0 0 16 16,52-42 0-16,-52 42 0 0,0 0 0 0,38-12-144 0,-29 12 0 15,-1 2 0-15,-2 4 0 0,-1 0 128 16,-1 4-128-16,-2 3 0 0,1-2 128 0,-2 4 0 0,-1 1-128 15,-1 5 192-15,0-1-64 0,-1-2 64 0,-1 4 0 16,0 1 0-16,0-1 0 0,-1-2 32 0,0 1 16 16,-1-3 0-16,2 0 0 0,-1-1-80 0,1-4-16 15,2 0 0-15,-1-1 0 0,0-2-144 0,1-1 0 16,1-4 0-16,-1 0 0 16,1-4-624-16,0-1-48 0,0 0-16 15,0-1-19360-15</inkml:trace>
  <inkml:trace contextRef="#ctx0" brushRef="#br0" timeOffset="114818.52">21212 13874 1839 0,'0'-1'160'0,"0"1"-160"16,0 0 0-16,-1 0 0 0,1 0 2240 0,-2 0 432 15,1 0 80-15,-1 0 0 0,-1 0 656 0,-2 0 128 16,0 0 32-16,-1 4 0 0,-1 3-1056 0,-1 0-208 15,-2-3-32-15,2 3-16 0,-1 3-752 0,0-1-160 16,3 4-16-16,-2 0-16 0,-4 8-544 0,1 5-96 16,-1 5-32-16,1 1 0 0,1 3-384 0,1 0-96 15,1 3-16-15,3-1 0 0,1-1-144 0,1 1 128 0,3-1-128 0,4 1 128 0,1-5-128 0,0-1 0 16,1-6 0 0,4 3 0-1,5 1-496-15,2-3-16 0,2-2-16 0,1-4 0 16,2-1-800-16,4-7-144 0,1-1-48 0,-1-2 0 15,0-3-1072-15,0-2-224 0</inkml:trace>
  <inkml:trace contextRef="#ctx0" brushRef="#br0" timeOffset="115252.07">21896 13899 11967 0,'0'0'1072'0,"0"0"-864"16,-3-4-208-16,3 4 0 0,0 2 1680 0,0 0 304 16,1 1 48-16,-1 0 16 0,-1 4 768 0,1 2 176 15,1 5 16-15,1 3 16 0,0-1-192 0,1 4-32 16,0 2-16-16,1 3 0 0,2 0-1680 0,-1 3-336 16,3 1-64-16,-1 5 0 0,2 2-384 0,-2-4-64 15,-1-4 0-15,0 0-16 0,1 13-240 0,-2-2 176 16,-3 1-176-16,-1-2 160 0,-2-2-160 0,-1-1 0 15,-2-1 0-15,-1-3 0 0,-1-2 0 0,-1-4 0 0,0-2 0 16,-2-2 0-16,3-7-256 0,-2-3 32 16,0-1 0-16,0-7 0 15,0 0-400-15,-2-6-80 0,2-3 0 0,-2-2-16 16,-1-4-1328-16,-1-4-272 0</inkml:trace>
  <inkml:trace contextRef="#ctx0" brushRef="#br0" timeOffset="155095.17">13345 4649 1839 0,'-10'4'160'0,"4"-1"-160"0,1-3 0 0,1 2 0 15,3-2 1216-15,1-2 192 0,0 2 64 0,-1-3 0 0,-1 2 928 0,1-2 192 16,1-3 32-16,0-1 16 16,1 1-528-16,1-1-96 0,-1 1-32 0,0 0 0 15,-1 0 384-15,1 2 64 0,-1-2 0 0,2 4 16 16,-2-1-496-16,0 2-96 0,0 1-32 0,0-3 0 16,0 3-864-16,0 3-192 0,1-3-16 0,0 1-16 15,3 2-304-15,-4-3-64 0,0 0-16 0,0 0 0 16,0 0-32-16,0 0-16 0,60 13 0 0,-60-13 0 0,0 0-112 0,54 1 0 15,-54-1-16-15,0 0 0 0,59-1-176 0,-59 1 192 16,0 0-192-16,67 0 192 16,-67 0-192-16,55 5 128 0,-55-5-128 0,0 0 128 15,67 14-128-15,-67-14 0 0,0 0 0 0,45 21 128 16,-45-21-128-16,0 0 0 0,0 0 0 0,45 29 0 16,-45-29 848-16,0 0 144 0,0 0 32 0,49 28 0 15,-49-28-832-15,0 0-192 0,0 0 0 0,59 13 0 16,-59-13-768-16,0 0-208 0,58 0-48 0,-58 0 0 0,0 0 832 0,71-10 192 15,-71 10 0-15,50-10 0 0,-50 10 0 0,0 0 0 0,60-9 0 0,-60 9 0 16,0 0 0-16,55-9 0 0,-55 9 0 0,0 0 0 16,0 0 0-16,0 0 0 15,58 2 0-15,-58-2 0 0,0 0 0 0,0 0 0 16,0 0 128-16,56 18-128 0,-56-18 0 16,0 0 0-16,0 0 0 0,68 8 0 0,-68-8 0 0,0 0 0 15,67-2 0-15,-67 2 0 0,0 0 0 0,74-13 0 16,-74 13 0-16,53-11 0 0,-53 11 0 0,51-8 0 0,-51 8 0 0,0 0 0 15,63-14 0-15,-63 14 128 16,0 0-128-16,0 0 0 0,63-9 128 0,-63 9-128 0,0 0 0 16,0 0 0-16,59 3 0 0,-59-3 0 0,0 0 0 0,0 0 0 0,66 6 0 0,-66-6 0 15,0 0 0-15,60 5 0 0,-60-5 0 0,0 0 0 16,64 6 0-16,-64-6 0 0,0 0 0 0,66 3 0 16,-66-3 0-1,0 0 0-15,77-3 0 0,-77 3 0 0,0 0 0 16,74-1 0-16,-74 1 0 0,0 0 0 0,69 4 0 0,-69-4 0 15,0 0 0-15,61 6 0 0,-61-6 0 16,0 0 0-16,64 9 0 0,-64-9 0 0,0 0 0 0,63 11 0 16,-63-11 0-16,0 0 0 0,67 11 0 0,-67-11 0 15,0 0 0-15,76 0 0 0,-76 0 0 0,56-6 0 16,-56 6 0-16,55-9 0 0,-55 9 0 0,0 0 0 16,73-10 128-16,-73 10-128 0,0 0 0 0,73-10 0 0,-73 10 0 15,0 0 0-15,73-8 128 0,-73 8-128 0,0 0 0 16,63-4 0-16,-63 4 0 0,0 0 0 0,65-3 0 15,-65 3 0-15,0 0 0 0,67-1 0 0,-67 1 0 0,0 0 0 16,64 0 0-16,-64 0 0 0,0 0 0 0,71-5 0 16,-71 5 0-16,0 0 0 0,72-4 0 0,-72 4 0 15,0 0 0-15,71-6 0 0,-71 6 0 0,0 0 0 0,70-8 0 0,-70 8 0 0,0 0 0 16,75-8 0-16,-75 8 0 0,0 0 0 16,70-8 0-16,-70 8 0 15,0 0 0-15,65-7 0 0,-65 7 0 0,0 0 0 0,59-5 0 16,-59 5 0-16,0 0 0 0,62-2 0 0,-62 2 0 15,0 0 0-15,77-3 0 0,-77 3 0 0,57 0 0 16,-57 0 0-16,59 3 0 0,-59-3 0 0,59 0 0 16,-59 0 0-16,58 1 0 0,-58-1 0 0,0 0 0 0,73 1 0 15,-73-1 0-15,0 0 0 0,67 4 0 0,-67-4 0 0,0 0 0 0,64 1 0 16,-64-1 0 0,0 0 0-16,68 3 128 0,-68-3-128 0,0 0 0 0,73 4 0 15,-73-4 0-15,52 4 0 0,-52-4 0 16,58 4 0-16,-58-4 0 0,61 3 0 0,-61-3 0 0,58 3 0 15,-58-3 0-15,0 0 0 0,73 0 0 0,-73 0 0 16,0 0 0-16,75-6 0 0,-75 6 0 0,0 0 0 16,68-6 0-16,-68 6 0 0,0 0 0 0,73-10 0 15,-73 10 0-15,0 0 0 0,73-9 0 0,-73 9 0 0,55-7 128 0,-55 7-128 0,62-6 0 0,-62 6 0 16,59-6 0-16,-59 6 0 0,57-7 0 0,-57 7 0 16,53-6 0-16,-53 6 0 0,52-2 0 0,-52 2 0 31,53-1 128-31,-53 1-128 0,56 0 0 0,-56 0 0 0,57 3 144 15,-57-3-144-15,57 3 0 0,-57-3 144 0,55 0-144 0,-55 0 0 16,0 0 0-16,72 1 0 0,-72-1 0 16,0 0 128-16,61-4-128 0,-61 4 0 0,0 0 144 0,59-6-144 15,-59 6 160-15,0 0-160 0,0 0 176 0,59-16-176 16,-59 16 192-16,0 0-192 0,0 0 128 0,0 0-128 16,0 0 0-16,0 0 0 0,0 0 0 0,55 0 0 15,-53 6 0-15,-1-2 0 0,1 2 0 0,-1 3 0 0,-2 1 0 16,1 0 0-16,-3 2-640 0,1 0-16 0,-1 1-16 15,1-2-12992-15,-2 1-2592 0</inkml:trace>
</inkml:ink>
</file>

<file path=ppt/ink/ink29.xml><?xml version="1.0" encoding="utf-8"?>
<inkml:ink xmlns:inkml="http://www.w3.org/2003/InkML">
  <inkml:definitions>
    <inkml:context xml:id="ctx0">
      <inkml:inkSource xml:id="inkSrc0">
        <inkml:traceFormat>
          <inkml:channel name="X" type="integer" max="27388" units="cm"/>
          <inkml:channel name="Y" type="integer" max="18258" units="cm"/>
          <inkml:channel name="F" type="integer" max="65535" units="dev"/>
          <inkml:channel name="T" type="integer" max="2.14748E9" units="dev"/>
        </inkml:traceFormat>
        <inkml:channelProperties>
          <inkml:channelProperty channel="X" name="resolution" value="1000.29218" units="1/cm"/>
          <inkml:channelProperty channel="Y" name="resolution" value="1000.43835" units="1/cm"/>
          <inkml:channelProperty channel="F" name="resolution" value="0" units="1/dev"/>
          <inkml:channelProperty channel="T" name="resolution" value="1" units="1/dev"/>
        </inkml:channelProperties>
      </inkml:inkSource>
      <inkml:timestamp xml:id="ts0" timeString="2023-09-11T15:07:31.324"/>
    </inkml:context>
    <inkml:brush xml:id="br0">
      <inkml:brushProperty name="width" value="0.05292" units="cm"/>
      <inkml:brushProperty name="height" value="0.05292" units="cm"/>
      <inkml:brushProperty name="color" value="#FF0000"/>
    </inkml:brush>
  </inkml:definitions>
  <inkml:trace contextRef="#ctx0" brushRef="#br0">25083 2801 5519 0,'-13'-2'496'16,"4"0"-496"-16,2 2 0 0,2-2 0 0,4 0 592 0,-1 2 32 0,2-2 0 0,-1 2 0 15,0-4 656-15,-2 0 144 16,0 2 32-16,0-2 0 0,1 2-1088 0,-2-1-224 16,0 6-144-16,-1-1 192 0,0 4 624 0,-1 2 128 15,-1 0 16-15,-2 5 16 0,-1 3 112 0,-1 0 0 16,-1 4 16-16,-1 1 0 0,2 1-144 0,0 0-16 16,0 2-16-16,1-1 0 0,0 3-432 0,2-3-96 15,-1 1-16-15,2-1 0 0,0 0-384 16,1 1 0-16,1-2 0 0,0 1 0 0,2 2-176 15,-1-3 176-15,0-1-128 0,-1-1 128 0,1-4-144 16,0-1 144-16,-1-1-160 0,0-2 160 0,0-3 0 0,1 1-144 16,0-4 144-16,1-3 0 0,0 4-192 0,2-6 64 0,-2 0 0 0,1 0 0 15,-1 2 128-15,1-6 0 0,-1 2-144 0,0-1 144 16,-1-1 0-16,0-1 0 0,1-2 0 0,0-2 0 16,1 0 192-16,-1-4 144 0,3-2 48 0,1 2 0 15,2-1-208-15,-1-3-48 0,3 0 0 0,2-1 0 16,0 0-128-16,0-1-144 0,1 5 144 0,-1-2-208 15,1 1 208-15,-2 4 0 0,0 2-160 0,-2 2 160 16,-2 2 0-16,-2 4 0 0,0-3-144 0,-2 6 144 16,-2 1 128-16,-1 4 64 0,-1 0 32 0,-3 4 0 15,1 3 352-15,-4 1 64 0,1 4 0 0,0 1 16 16,0-3-304-16,0 5-64 0,1-1-16 0,3-2 0 16,2-1-96-16,1 0-32 0,3-1 0 0,2-5 0 15,3-1-144-15,1-2 0 0,2-1 0 0,2-2 128 0,1-1-128 0,-1-3-144 0,1-2 144 0,1 2-208 16,-11-3 208-16,0 0-176 0,0 0 176 15,0 0-160-15,66-10 160 16,-66 10 0-16,0 0-144 0,0 0 144 0,64-21 0 16,-64 21-176-16,0 0 176 0,0 0-128 0,50-24-16 0,-38 15 0 15,1 0 0-15,-1-1-8320 16,-2-3-1664-16</inkml:trace>
  <inkml:trace contextRef="#ctx0" brushRef="#br0" timeOffset="963.45">26250 2929 11055 0,'-5'-6'976'0,"1"0"-784"0,3 2-192 0,1 4 0 16,0-2 1088-16,0-1 192 0,-3 0 16 0,-1-7 16 0,1 1-224 0,-2-1-32 15,-1 3-16-15,-1 2 0 16,1 4-192-16,-1 1-32 0,-1 6-16 0,0 1 0 15,-3 8 32-15,-1 1 0 0,1 0 0 0,-1 4 0 16,0 2-256-16,-3 3-64 0,0 6 0 0,-1 1 0 16,1 3-192-16,0-1-32 0,2 1-16 0,-1-1 0 15,3-5-272-15,-2 1 0 0,1 1 0 0,0-3 0 16,-1 0 0-16,1-5 0 0,1-1 0 0,1-4 0 16,0 1 0-16,1-7-144 0,3 2 144 0,0-5-128 0,2-3 128 0,2-2 0 15,1-1 0-15,-1-3 0 0,2-2-144 0,2 1 144 16,1-6-160-16,0-3 160 0,1 2-208 0,1-8 48 15,-1 0 16-15,1-3 0 0,2-1 144 16,-2-3 0-16,-1 1 160 0,1 2-160 0,-1 0 128 16,0 1-128-16,0 3 0 0,-3 0 144 0,0 4-144 0,-1 3 0 15,0 2 0-15,-2 4 0 16,0 0 0-16,-1 4 192 0,-1 4-192 0,0 0 192 0,0 6 528 0,-2 1 112 16,0 4 32-16,0 4 0 0,0 2-448 0,1 3-96 0,1 0 0 0,0 3-16 0,2-4-304 0,2 1 0 31,-1 3 128-31,1-3-128 0,1 1 0 0,1-4 0 15,1-1 0-15,-1-4 0 0,1-2 0 0,-1-3 0 16,2-2 0-16,-2-3-144 0,2-4 144 0,0 0-128 16,0-6 128-16,1 0-128 0,1-4 128 0,0-3-128 15,1-1 128-15,1 0-128 0,-1-1 128 0,3-3-192 0,2-4 192 0,4-3-192 0,2-1 192 0,0-6 0 16,3 5 160-16,2-2-160 0,-2-2 128 0,1 5-128 16,-1-2 0-16,0 3 0 0,-2 3 0 0,-5 6 0 15,0 0 0-15,-3 5 0 0,-4 2 0 0,-2 2 0 16,-2 4 0-16,-2 0 0 15,-2 2-528-15,-3 2 0 0,0 0 0 0,0 2-8432 0,-1 3-1664 16</inkml:trace>
  <inkml:trace contextRef="#ctx0" brushRef="#br0" timeOffset="1854.05">27197 3021 911 0,'2'-9'0'0,"-1"3"0"0,3 0 0 0,-1 2 0 0,-1 0 512 0,-1 2 0 0,2-2 16 0,0-1 0 31,2-2 448-31,3-3 96 0,-1-5 16 0,-1 3 0 16,-2 1-448-16,-4 2-64 0,-1 3-32 0,-3 0 0 0,-1 3 448 0,-2 2 96 15,-2 2 0-15,1 2 16 16,-2 3 272-16,1 0 48 0,-1 1 16 0,0 5 0 0,2 0-256 0,-4 1-48 15,3 4-16-15,-1 4 0 0,-1-2-672 0,1 6-128 16,-2 0-16-16,1 5-16 0,0 0-288 0,1 3 0 0,0-3 0 0,1 3 0 0,0-1 0 16,0 0-192-16,2 1 192 0,-1-1-192 0,1-6 0 31,1 2 16-31,0-6 0 0,-2 3 0 0,1-2 176 16,-2-1-192-16,0-1 192 0,2-5-192 0,-2 1 192 15,3-9 0-15,0-2 0 0,2-2 0 0,1 0 128 0,0-7-128 16,3 0 128-16,0-5-128 0,1-4 192 0,2-7-16 15,-1-3-16-15,3-6 0 0,3-5-16 0,-1 0 0 16,2 1 0-16,-2 3 0 0,-2 10-144 0,1 0 0 16,0 1 0-16,2-1 0 0,-3 5 0 0,0 5 0 15,-3 0-128-15,-2 5 128 0,0 4 0 0,-1 1 0 16,-3 4 0-16,-1 3 0 0,0 4 512 0,-3 4 112 16,-1 3 16-16,0-1 16 0,1 1-144 0,0 3-48 0,3-2 0 15,1 1 0-15,0 1-304 0,1-2-160 16,2 2 160-16,1 1-160 0,1-1 0 0,2-1 0 0,1-4 0 0,-2 0 0 15,2-1-192-15,-1-3 64 0,0-3 128 0,-1 0-208 32,1-7-336-32,-1 2-64 0,1-3-16 0,-2-2 0 15,1-2 32-15,1-3 0 0,1 2 0 0,-2-4 0 0,1 4 304 0,-1-3 64 0,3-4 16 0,0 1 0 16,1-3 208-16,2-2 0 0,0-1 0 0,1 2 0 16,2-3 176-16,0-3-176 0,2 3 160 15,1-1-160-15,1-1 144 0,1 2-144 0,0 1 128 0,0-1-128 0,-16 16 0 16,0 0 0-16,44-31 0 0,-34 25 0 0,-3 2 0 0,-1 2 0 15,-3 2 0-15,-2 0 0 0,0 2 0 16,-2 1 0-16,-2 3-144 0,0-2-6320 16,0 2-1280-16</inkml:trace>
  <inkml:trace contextRef="#ctx0" brushRef="#br0" timeOffset="2183.46">27464 3555 10127 0,'-5'1'896'0,"2"2"-704"0,2-3-192 0,1 2 0 15,1-2 592-15,1 0 96 0,0 0 16 0,1 0 0 16,2 0 624-16,1 0 128 0,2 0 16 0,3 0 16 16,-11 0-1024-16,0 0-208 0,0 0-32 0,0 0-16 15,64 6-208-15,-64-6 0 0,0 0-192 0,0 0 192 16,0 0-928-16,65 23-80 0</inkml:trace>
  <inkml:trace contextRef="#ctx0" brushRef="#br0" timeOffset="2354.52">28195 3650 17503 0,'-3'0'1552'0,"3"-2"-1232"16,3 1-320-16,-1 1 0 0,2-3 704 0,1 3 64 15,2-2 32-15,3 0 0 0,-10 2 32 0,0 0 16 16,63-16 0-16,-63 16 0 16,0 0-1552-16,82-12-304 0,-82 12-64 0,0 0-16 0</inkml:trace>
  <inkml:trace contextRef="#ctx0" brushRef="#br0" timeOffset="2497.8">28734 3776 2751 0,'0'0'128'0,"0"0"16"0,50-24-144 0,-50 24 0 0,0 0 0 0,0 0 0 16,0 0 288-16,52-19 32 0,-52 19 0 0,0 0 0 15,82-20-320-15,-82 20 0 0</inkml:trace>
  <inkml:trace contextRef="#ctx0" brushRef="#br0" timeOffset="2835">30195 3640 7359 0,'0'0'320'0,"0"0"80"0,0 0-400 0,63-11 0 15,-58 11 0-15,-1 0 0 0,1 3 1040 0,1-3 128 16,-6 0 32-16,0 0 0 0,0 0-496 0,58 12-80 0,-58-12-32 0,0 0 0 16,0 0-592-16,57 22 0 15,-57-22 0-15,0 0 0 16,0 0-1008-16,58 25-272 0,-58-25-48 0,0 0-16 15,0 0 544-15,57 12 96 0,-57-12 32 0,0 0 0 0,67 4 672 0,-67-4 0 0</inkml:trace>
  <inkml:trace contextRef="#ctx0" brushRef="#br0" timeOffset="68747.32">11569 13005 7199 0,'0'0'0'0,"0"0"0"16,0 0 0-16,1 0 0 0,-1 0 0 15,-1 3 0-15,1-3 0 0,0 2 0 0,-1 2 0 0,0 2 0 16,-1-2 0-16,0 2 0 0,1 0 0 0,-2 0 0 15,2 2 896-15,-3-2 208 0,2 0 48 0,-1-1 48 16,1 0 624-16,-1 0 128 0,2-1 32 0,-1-2 0 16,-1 2 192-16,1-2 48 0,-1-1 0 0,0-1 16 15,0 0 144-15,2-1 32 0,0-1 0 0,-1-2 16 16,2-2-672-16,0 6-128 0,0 0-32 0,0 0 32 16,7-51-928-16,-7 51-176 0,9-41-32 0,-9 41 16 15,19-47-256-15,-19 47-64 0,25-47 0 0,-25 47 16 16,0 0-208-16,34-50 0 0,-34 50 128 0,0 0-128 0,34-39 0 15,-34 39 0-15,0 0 0 0,0 0 0 0,0 0 0 16,0 0 0-16,39 13 0 0,-32 3 0 0,-3 2 0 0,0 5 0 16,0 5 128-16,-2 4-128 0,1 5 0 15,-2 4 0-15,0 7 0 0,1-1 0 0,-2 4 0 0,0 3 0 16,-2 3 0-16,-1-4 0 0,-1 1-176 0,-1-4 0 16,0-4 0-16,-1-3 0 0,0-2 16 0,-1-3 0 15,0-5 0-15,0-5 0 0,-1-1 160 0,1-7 0 16,-2-1 0-16,2-7 0 0,2-5 0 15,0-3 0-15,1-4 0 0,-1-5 0 0,1-3 128 0,1-5-128 16,-1-5 128-16,-1-6-128 0,0-4 0 0,-1-6 144 16,0-2-144-16,1-4 0 0,1 1 128 0,0-8-128 15,2-6 0-15,2-1 0 0,1-1 0 0,4 0 0 16,0 4 0-16,5-3 0 0,2-2 0 0,1 4 0 0,0 5 0 16,1 2 0-16,-14 45 0 0,28-81 0 0,-28 81 0 0,26-69 0 0,-26 69 0 0,23-51 0 15,-23 51 0-15,0 0 0 0,30-38 0 16,-30 38 0-16,0 0 176 0,0 0-48 0,0 0 0 0,52-20 0 15,-52 20 0-15,0 0 0 16,31 7-128-16,-20-1 176 0,2 3-176 0,-2-3 192 16,-1-1-192-16,0 4 128 0,3-1-128 0,1 2 128 15,-2 0-128-15,-2 0 0 0,0-1 0 0,-1-2 0 16,-2 2 0-16,-1-3 0 0,-1 4 0 0,-2-1 0 16,-2 0 0-16,-1 4 0 0,-2-1 0 0,-3-1 0 15,0 4 0-15,-3-1 0 0,0 3 0 0,-4-1 0 0,1-2 0 0,3-2 0 16,0-3 0-16,-3 1 0 15,-4 2 0-15,-5 4 0 0,-3-2 0 0,-1-2 0 0,1 0 0 0,2-5 0 16,1-1 0-16,2 0 0 0,2-2 0 16,1-1 0-16,4 0 0 0,1-1 0 0,2 0 0 15,2 0 0-15,2 1 0 0,2-3 0 16,1 0 0-16,1 1 0 0,2 1 0 0,1 1 0 16,2 0 0-16,1 1 0 0,2 2 0 0,-8-6 0 0,25 10 224 15,-25-10-32-15,34 13-16 0,-15-7 0 0,4 0 160 0,-23-6 48 16,45 10 0-16,-45-10 0 0,45 5-64 0,-45-5-16 15,47-1 0-15,-47 1 0 0,44-5-176 0,-44 5-128 16,0 0 192-16,58-19-192 0,-58 19 0 0,0 0 0 0,0 0 0 0,56-28 0 16,-56 28 0-16,0 0-304 0,0 0 64 0,0 0-13568 31,0 0-2704-31</inkml:trace>
  <inkml:trace contextRef="#ctx0" brushRef="#br0" timeOffset="78292.34">12359 13182 11055 0,'0'0'976'0,"-1"-4"-784"0,1 4-192 0,0-2 0 15,0 1 1648-15,0 1 272 0,0-3 64 0,0-1 16 16,0-2 432-16,0 0 96 0,0 0 16 0,1 2 0 16,-1-2-640-16,-1 3-128 0,0 3-32 0,0-2 0 15,-2 1-256-15,1 1-48 0,-2 0-16 0,0 0 0 16,1 0-592-16,-2-3-128 0,-2 3-32 0,2-2 0 15,-1 2-320-15,0-1-64 0,0-2-16 0,-1 3 0 0,-1 3-80 0,-1-3-32 0,2 3 0 0,0-3 0 32,0 3-160-32,0 0 192 0,0 4-192 0,0-4 192 15,1 4-192-15,0-4 0 0,0 2 144 0,0 1-144 16,-1 1 0-16,0-3 128 0,2 3-128 0,-1-1 0 16,1 0 0-16,0 0 0 0,1 3 0 0,1-3 128 15,0 1-128-15,1 2 0 0,-1 1 0 0,2-1 0 0,0 1 0 16,1-1 0-16,-2 4 0 0,4-3 128 0,0-2-128 15,1-1 0-15,2 0 0 0,-2 2 0 0,2-3 0 0,1 0 0 16,2 1 0-16,-1 0 128 0,2-1-128 0,1 0 0 16,0 0 0-16,1-2 0 0,0 2 0 0,-1-2 0 15,0 1 0-15,0-2 0 0,-2 4 0 0,1-6-128 16,-2 1 128-16,1 1 0 0,-2-2-320 0,-2 1 0 0,1-2 16 0,-2 0 0 31,0 0-464-31,-1 0-112 0,1 0-16 0,-2 0-11120 16,0-3-2224-16</inkml:trace>
  <inkml:trace contextRef="#ctx0" brushRef="#br0" timeOffset="78776.28">12555 13497 7423 0,'1'0'160'0,"-1"-2"32"0,0 2 16 0,0 0 0 0,1 0-208 0,-1 0 0 0,0 0 0 0,1-3 0 0,1 3 3312 16,0 0 608-16,1 3 128 0,-1-3 32 15,1 2-912-15,-1-2-176 0,0 4-48 0,1-2 0 16,-1-2-1072-16,1 4-208 0,-1-4-64 0,0 3 0 0,3 0-704 0,-3-1-160 15,2 0-32-15,-2 2 0 0,2 1-288 0,-2 1-64 16,1 0-16-16,-1 2 0 0,2 0-128 0,-1 0-16 16,0 0-16-16,1 2 0 0,-2-1-176 0,1 1 0 15,-1 0 0-15,0-1 128 0,-1 1-128 0,0-1 0 16,0 0 0-16,-1-2 0 0,-1-1 0 0,0 0 0 16,-2 1 0-16,0-5 0 0,-1 2 0 0,-2 0 0 15,-2-2 0-15,-2 2 0 0,1-2 0 0,-3-1 0 0,1 2 0 0,0-1 0 16,-1 0 0-16,1 0 0 15,1-2 0-15,0 0 128 0,2-2-128 0,1-2 0 16,0 0 0-16,2-2 128 0,0 0-128 0,1 0 0 16,2-3 0-16,-1 3 0 0,2 1 0 0,1-1 0 0,0-1 0 0,1 1 0 0,2 0 0 0,-1 2 0 31,-2 4 0-31,0 0 0 0,0 0-432 0,0 0 48 0,0 0 0 16,0 0-12144-16,36-45-2416 15</inkml:trace>
  <inkml:trace contextRef="#ctx0" brushRef="#br0" timeOffset="78993.12">12593 13356 13295 0,'-7'5'288'0,"2"-4"64"0,1 2 16 0,0-3 16 0,3 0-384 0,0 0 0 0,0 0 0 0,-2-4 0 0,1 2 3392 0,-2-1 592 0,1 0 128 0,1 0 32 16,1 2-1696-16,1-3-336 0,1 2-64 0,0-2 0 15,2 2-1312-15,-1-2-256 16,-2 4-48-16,0 0-16 0,0 0-416 0,0 0 0 16,0 0-192-16,0 0-16176 15</inkml:trace>
  <inkml:trace contextRef="#ctx0" brushRef="#br0" timeOffset="79458.78">12963 12634 4815 0,'-3'4'208'0,"1"-4"48"0,-1 2-256 0,1 0 0 0,1-2 0 0,-1 2 0 15,1-2 1664-15,-1 0 256 0,-3 3 64 0,0 0 64 16,-3 1 1024-16,1 0 192 0,1-2 64 0,-2 1 32 16,2 0-160-16,0 0-48 0,-1 0 0 0,-1 0 48 15,1 1-1280-15,-2-1-240 0,2 0-48 0,-2 1 32 16,2 2-960-16,-1 0-192 0,1 0-48 0,-1 2 48 15,1 0-240-15,-2-2-32 0,3 4-16 0,-1-1 0 0,-1 1-80 0,1 2-16 16,2 4 0-16,-1-2 48 0,2 1-176 0,0 1 0 16,2 2 0-16,-1 1 0 0,3 1 0 0,-1-2 0 15,2 1 0-15,-1-6 0 0,0 0-160 0,2-1 160 16,-1 2-160-16,1 2 160 0,3 5 0 0,1 1-128 16,2 3 128-16,-1-3 0 0,3 2 0 0,0 0-176 15,1 1 176-15,-1-3 0 0,1 0 0 0,-2-2-144 16,2-4 144-16,-1-1 0 0,0-5-240 0,-2-4 48 15,0 0 0-15,-1-6 0 16,-1 0-480-16,-6 0-96 0,0 0 0 0,0 0-17504 0</inkml:trace>
  <inkml:trace contextRef="#ctx0" brushRef="#br0" timeOffset="79726.81">13089 12752 11055 0,'-1'6'480'0,"-1"-2"112"0,2-2-464 0,0-2-128 0,0 4 0 0,0-4 0 15,2 2 2736-15,-1 2 528 0,0 2 96 0,2 1 32 16,-1 5 128-16,1-3 16 0,-1 1 16 0,0 3 0 16,-2-1-1792-16,2 4-352 0,-1 0-80 0,0 3-16 15,2-1-768-15,-2 0-160 0,0 3-16 0,0-3-16 16,2 2-192-16,-2 0-32 0,2-2-128 0,-1 1 192 0,2-3-192 0,-2 0 0 15,2-1 0-15,0-3 0 16,-1-2-448-16,0-2-48 0,-1-3 0 0,0 1 0 16,0-5-1808-16,-1 1-352 0</inkml:trace>
  <inkml:trace contextRef="#ctx0" brushRef="#br0" timeOffset="79961.58">13100 12993 2751 0,'1'-1'256'0,"0"-2"-256"16,-1 3 0-16,0 0 0 0,0 0 3104 0,0 0 576 16,0 0 112-16,0 0 32 0,0 0 1424 0,0 0 272 0,57-41 64 0,-57 41 16 15,0 0-3328-15,46-32-672 16,-46 32-128-16,0 0-16 0,42-37-800 0,-42 37-144 0,0 0-48 0,0 0 0 16,51-48-192-16,-51 48-32 0,0 0-16 0,0 0 0 15,0 0-224-15,39-45 144 0,-39 45-144 0,0 0 128 16,0 0-128-16,0 0 0 0,0 0 0 0,0 0 0 31,0 0-448-31,9 6-64 0,-11 2 0 0,-3 0-18752 0</inkml:trace>
  <inkml:trace contextRef="#ctx0" brushRef="#br0" timeOffset="80209.23">13180 12938 19695 0,'2'3'864'16,"-2"-2"192"-16,1 2-848 0,0-1-208 0,2-1 0 0,-2 2 0 0,1-1 2352 0,2 3 416 16,3 4 96-16,3 3 16 0,1 2-416 0,1 2-80 15,0 2-16-15,-1 1 0 0,0-1-1344 0,-1-1-288 16,0-3-48-16,0 2-16 0,0-3-384 0,-2 0-80 16,0-3-16-16,-1-1 0 0,1-2-192 0,-2-2 0 15,-1-1 0-15,0-1 0 0,0-3 0 0,-2 0 0 16,0 0 0-16,-3 0 0 15,0 0-464-15,0 0-144 0,0 0-32 0,0 0-17248 0</inkml:trace>
  <inkml:trace contextRef="#ctx0" brushRef="#br0" timeOffset="80709.7">13549 12577 7711 0,'1'-2'336'15,"0"-1"80"-15,1 2-416 0,-2 1 0 0,1 0 0 0,-1 1 0 0,1 2 2304 0,2-1 384 16,0 2 80-16,3 2 16 0,3 2 1296 0,-1 4 256 16,1 0 48-16,3 3 16 0,-1 1-1904 0,1 0-368 15,0 3-80-15,1-2 0 0,0 2-1216 0,1-1-224 16,-2 2-48-16,-1 1-16 0,1-2-112 0,-3 0-32 16,1 2 0-16,-1-1 0 0,-2 2-144 0,0 1-16 15,0-2-16-15,-2 1 0 0,-1 0-64 0,1 1-16 16,-3-5 0-16,2 2 0 0,-2 0-144 0,1-3 192 15,-2 0-192-15,0-1 192 0,0-1-192 0,-1-2 0 16,-1-1 0-16,0-1 128 0,0 0-128 0,-3-3 0 16,2 0 0-16,-3 2 0 0,-2-4 0 0,1 0 0 15,0 1 0-15,-3-1 0 0,1 0 0 0,-1 0 0 16,-1 0 0-16,-1 2 0 0,0-2 0 0,0 3 0 16,0-3 0-16,1 1 0 0,0-1 0 0,0 1-176 0,1-1 176 0,3 0-128 0,1 0-16 0,0-2 0 15,3-2 0-15,-2 2 0 31,3-1-256-31,1-3-48 0,0 1-16 0,2-1 0 16,1-1-288-16,-3 1-48 0,0 0-16 0,0 0-11600 0,0 0-2304 0</inkml:trace>
  <inkml:trace contextRef="#ctx0" brushRef="#br0" timeOffset="81326.17">14254 12865 2751 0,'-4'3'256'0,"0"-3"-256"0,3 0 0 0,0 0 0 15,0 1 1088-15,-1-1 160 0,-3 3 32 0,-1-2 16 16,-1 1 592-16,-2-2 112 0,3 3 32 0,0-6 0 16,1 3-160-16,0-2-16 0,1 1-16 0,0 1 0 15,2-3 272-15,0 2 64 0,-1-2 16 0,2 1 0 16,0 1 144-16,1-2 32 0,0-1 0 0,1 4 0 16,1-2-1024-16,2-2-192 0,-4 4-32 0,0 0-16 15,0 0-384-15,0 0-80 0,0 0 0 0,49-2-16 16,-49 2-64-16,0 0-16 0,45 0 0 0,-45 0 0 0,0 0-160 0,57-4-16 15,-57 4-16-15,42-6 0 16,-42 6-160-16,48-10-16 0,-48 10-16 0,46-9 0 16,-46 9-160-16,0 0 0 0,56-3 0 0,-56 3 128 15,0 0-128-15,43 0 0 0,-43 0 0 0,0 0 0 0,33 0 0 16,-24 1 0-16,0 1 0 0,-2 1 0 0,-1 1 0 0,-2-1 0 16,0 2 0-16,-2-1 0 15,-1 2-480-15,-1 0 32 0,-1 0 0 0,-1 1 0 16,-2 0-304-16,0-1-48 0,-1 0-16 0,-1-2 0 15,1 1-256-15,-1-4-48 0,0 2-16 0,-2-3-16928 16</inkml:trace>
  <inkml:trace contextRef="#ctx0" brushRef="#br0" timeOffset="82012.59">14324 13111 1839 0,'-4'0'160'0,"1"0"-160"15,0 0 0-15,1-2 0 0,1 2 976 0,-1 0 176 16,1 0 16-16,-1 0 16 0,-3 0 624 0,0 0 128 16,-3 0 32-16,2 0 0 0,2-2 416 0,0 0 96 15,1 2 16-15,-1-2 0 0,3-2 32 0,0 2 16 16,1-1 0-16,0 2 0 0,1-3-496 0,0 2-80 0,2-1-32 0,1 2 0 15,-1 1-848-15,2-2-192 0,-1 2-16 0,2 0-16 16,1 2-224-16,3-1-64 0,1 4 0 0,-2-1 0 16,0-3-96-16,1 4-32 0,3-1 0 0,5 0 0 15,-2 0-144-15,2 0-48 0,-18-4 0 0,37 3 0 16,-37-3-256-16,0 0 128 0,55-3-128 0,-55 3 0 16,0 0 0-16,48-6 0 0,-48 6 0 0,0 0 0 15,0 0 0-15,44-6 0 0,-44 6 0 0,0 0 0 0,0 0 0 0,0 0 0 16,0 0 0-16,43-4 0 15,-39 4 0-15,0 0 0 0,-1 0 0 0,-1 0 0 16,1-2-336-16,-2 2 16 0,1 0 16 0,-2 0 0 16,2-2-144-16,-2 2-16 0,0-1-16 0,-2 0 0 15,1 1-112-15,0-4-32 0,-2 2 0 16,0-1-17936-16</inkml:trace>
  <inkml:trace contextRef="#ctx0" brushRef="#br0" timeOffset="82700.78">14306 11971 911 0,'-3'-7'0'0,"1"1"0"0,0 0 0 0,1 3 0 0,0-1 1440 0,1 1 208 16,0 0 32-16,0-1 16 0,1-4 1408 0,-1-2 288 16,0 10 48-16,0 0 16 0,0 0-272 0,11-43-48 15,-11 43-16-15,0 0 0 0,0 0-944 0,31-42-176 16,-31 42-32-16,0 0-16 0,0 0-912 0,42-38-176 15,-42 38-32-15,0 0-16 0,47-23-384 0,-47 23-80 16,0 0-16-16,55-19 0 0,-55 19-112 0,0 0-32 16,0 0 0-16,53-2 0 0,-43 8-192 0,-3 3 128 15,1-3-128-15,-2 4 0 0,0-3 0 0,-2 2 128 16,1-3-128-16,-2 2 0 0,0 0 0 0,-2-2 0 0,-1 2 0 0,-1 0 0 0,0-1 0 0,-3 1 0 31,-1 2 0-31,-1-4 0 0,0 4 0 0,-3-4 0 0,-1 4 0 0,0-1 0 16,0-3 0-16,-1 2 144 0,0 0-144 15,1-2 128-15,-1 2 32 0,1 1 0 0,0-2 0 16,2 2 0-16,0-2-160 0,1 2 192 16,-1 1-192-16,3-2 192 0,0 2-192 0,2-1 160 0,-1 1-160 15,1 0 160-15,2-1-160 0,-1 1 0 0,3 1 144 0,0-3-144 16,0 1 0-16,2 0 128 0,-1-2-128 0,1-1 0 16,1 0 0-16,-1 0 0 0,1 0 0 0,0 1 0 15,-1-1 0-15,0 1 0 0,1-1 0 0,-3 3 0 0,1-3 0 0,1 2 0 16,-2-2 0-16,0 2-128 15,2-3-320 1,-2 2-48-16,-1-1-16 0,1-1-18656 0</inkml:trace>
  <inkml:trace contextRef="#ctx0" brushRef="#br0" timeOffset="82910.73">14386 12461 23039 0,'-5'9'1024'0,"1"-3"192"0,3-2-960 0,0-3-256 16,1 1 0-16,0-2 0 0,1 3 2800 0,-1-3 512 16,0 3 96-16,1 0 32 0,1 1-1520 0,0-2-288 15,2-2-64-15,0-2-16 0,-1-2-1168 0,1 1-224 16,-4 3-160-16,0 0 192 0,0 0-192 0,0 0 0 16,0 0 0-16,0 0-12272 15,43-48-2400-15</inkml:trace>
  <inkml:trace contextRef="#ctx0" brushRef="#br0" timeOffset="113866.06">15357 12157 911 0,'0'-3'0'0,"0"1"0"0,0 1 0 0,0-2 0 0,1 3 816 0,-1-2 80 16,0 0 0-16,1 2 16 0,-1-3 688 0,1-2 128 15,1 1 16-15,-2 0 16 0,1 2 96 0,-1-1 32 16,0 3 0-16,0-1 0 0,0 1 96 0,-1 0 0 15,-1 1 16-15,1 2 0 0,-1-1-32 0,-1 0-16 16,1 0 0-16,-2 2 0 0,0 1-544 0,-1-2-128 16,0 1 0-16,-2 0-16 0,1 2-480 0,-2 3-80 15,1-3-32-15,0 1 0 0,-2 2-288 0,-1 0-64 16,0 1-16-16,-2 2 0 0,-1 1-160 0,1 0-16 16,-2 3-128-16,1 2 192 0,-1-1-192 0,1 1 144 15,-2 1-144-15,1 0 128 0,2 1-128 0,-1-1 0 16,1 2 144-16,2-4-144 0,2 0 128 0,0 1-128 15,1 3 128-15,-1-1-128 0,2 4 0 0,1-1 144 16,0 1-144-16,2-1 0 0,0-1 128 0,1 3-128 16,0 2 0-16,2 1 0 0,3 1 144 0,-2-2-144 0,3 2 0 0,-2 2 144 15,3 0-144-15,-1-2 0 0,0-1 144 0,1 1-144 16,1 3 240-16,2 2-32 0,2 2 0 0,0 1 0 16,3-4-16-16,-2 0 0 0,0-3 0 0,1-2 0 15,-2-3-192-15,0-3 128 0,0 0-128 0,1-3 0 0,-1 1 0 16,1-6 0-16,-1-1 0 0,0-3 0 15,0-3 0-15,1 2 0 0,0-3 0 0,0 0 0 16,0-3 0-16,-1-2 0 0,-10-1 0 16,0 0 0-16,0 0 0 0,0 0-192 0,0 0 192 0,53-4-160 15,-47 4-800-15,1-4-144 0</inkml:trace>
  <inkml:trace contextRef="#ctx0" brushRef="#br0" timeOffset="114550.78">15846 12252 7359 0,'0'0'656'0,"0"0"-528"15,2 0-128-15,-2 0 0 0,0 0 1728 0,1 0 304 16,-1-2 64-16,1 0 16 0,0 2 800 0,1 0 160 15,-1 0 48-15,0-2 0 0,2-1-656 0,-2 6-128 16,1 6-32-16,2 0 0 0,-2 1-832 0,2-1-160 16,0 2-32-16,0 1-16 0,1-2-592 0,-2 3-112 15,2 2-32-15,-1 3 0 0,0-2-320 0,1 0-64 16,-2 3-16-16,1-3 0 0,-2 0-128 0,2 0 0 16,-1-1 0-16,-2 1 0 0,-1-4 0 0,0 4 0 15,-1-3 0-15,-1-2 0 0,0 1 0 0,-2-2 0 16,0 1 128-16,0-5-128 0,-1 2 0 0,-3-2 0 15,1 0 0-15,-2-3 0 0,-1-2 160 0,-2-1-160 0,-1-1 192 0,0 1-192 16,0-5 224-16,2 4-64 0,0-4-16 16,0 0 0-16,1 0-144 0,0 1 0 0,3-2 0 0,1 0 128 0,1-1-128 0,-1 1 0 15,2 3 0-15,0-4 0 16,2 1 0-16,0-1 0 0,1 2 0 0,2-1 0 16,1 2 0-16,0-2 0 0,-2 6 0 0,0 0 0 0,0 0-192 0,0 0 16 15,0 0 16-15,37-41-12320 16,-37 41-2480-16</inkml:trace>
  <inkml:trace contextRef="#ctx0" brushRef="#br0" timeOffset="114795.64">15817 12116 9215 0,'-2'-4'816'0,"2"4"-656"16,0 0-160-16,0 0 0 0,0 0 2672 0,0 0 496 16,-1 0 96-16,1-2 32 0,0 2 144 0,-1-4 16 15,1 4 16-15,0-2 0 0,1 2-1824 0,0-3-368 16,1 3-80-16,0 0-16 0,2 3-864 0,-2-3-192 16,2 0-128-16,1 0 192 0,0 2-192 0,0 2 0 15,1-2-160-15,2 3-16752 0</inkml:trace>
  <inkml:trace contextRef="#ctx0" brushRef="#br0" timeOffset="115340.57">15820 13009 9215 0,'0'-1'816'0,"-1"-3"-656"16,0 4-160-16,1-3 0 0,-1 3 1872 0,-1 0 352 0,1-3 64 0,-1 0 16 0,-1-3 720 0,0 2 160 31,0-1 16-31,1 4 16 0,0 1-976 0,1 1-192 16,1-1-32-16,-1 3-16 0,1-1-944 0,1 5-192 0,-1 0-32 0,0 4-16 15,1 3-304-15,-1 4-48 0,3 1-16 0,-2 1 0 16,0 2-192-16,1-1-32 0,0 5-16 0,1-1 0 16,-2-2-208-16,0 4 144 0,0-1-144 0,0 0 128 15,1-1-128-15,-1-5 0 0,1-2 0 0,1 1 0 16,-2 3 0-16,0-10-224 0,1-8 80 0,-1-1 16 15,-1-3-704 1,2-4-144-16,0-2-32 0,0-7-16336 0</inkml:trace>
  <inkml:trace contextRef="#ctx0" brushRef="#br0" timeOffset="115528.67">15848 13105 22111 0,'5'-2'976'0,"-3"-2"208"0,2 2-944 0,-2-1-240 16,1 2 0-16,-1 1 0 0,1-3 2400 0,2 2 432 15,-5 1 96-15,0 0 16 0,0 0-640 0,0 0-112 16,0 0-16-16,54-27-16 0,-54 27-1472 0,0 0-304 16,0 0-48-16,53-26-16 0,-53 26-320 0,0 0 128 15,0 0-128-15,0 0 0 0,48-27 0 0,-48 27 0 16,0 0 0-16,0 0 0 0,0 0 0 0,0 0-208 16,16 8 48-16,-16-5-18240 0</inkml:trace>
  <inkml:trace contextRef="#ctx0" brushRef="#br0" timeOffset="115761.3">15855 13146 4607 0,'0'4'400'0,"0"-3"-400"0,1 2 0 0,1-3 0 15,-1 2 1968-15,1-2 304 0,2 4 64 0,1-2 16 16,4 4 1712-16,3 1 352 0,4 4 64 0,1 0 0 15,1 0-1600-15,-1 1-336 0,0-1-64 0,-1 1-16 16,-1 0-1488-16,-1 0-288 0,-1 1-64 0,0-1-16 16,-3-2-416-16,-2-1-64 0,1 0-128 0,-3 1 176 15,0-6-176-15,0 1 0 0,-1-1 0 16,-1-2 0-16,0 2 0 0,0-4-224 0,-2 0 48 0,2-4-17744 16</inkml:trace>
  <inkml:trace contextRef="#ctx0" brushRef="#br0" timeOffset="116378.68">16227 12078 8287 0,'0'0'368'0,"0"0"80"0,0 0-448 0,0 0 0 0,0 0 0 0,0 0 0 32,0 0 1648-32,0 0 240 0,0 0 48 0,0 0 16 15,39 13 944-15,-30 0 192 0,1 0 48 0,2 5 0 16,-1 1-544-16,2 0-96 0,1 3-32 0,-1 0 0 16,2 3-928-16,-1 1-176 0,-1 0-32 0,0 1-16 0,-1-1-608 0,-1 3-128 15,-1 5-32-15,-1-8 0 0,-3-5-176 0,0 5-48 16,0 9 0-16,1 12 0 15,-1 4-128-15,-1-1-48 0,-3 3 0 0,1-4 0 0,-3-6-144 0,-2-1 128 0,1 1-128 0,-1-3 128 32,-2-1-128-32,0 1 160 0,-1 0-160 0,2-6 160 15,-1-4-160-15,0-2 0 0,1 0 144 0,-1-6-144 0,0 1 0 0,0-2 0 16,-1-5 0-16,1 0 0 0,-3 1 0 0,1-3 0 16,-1-1 0-16,-2 0 0 0,-1 2 0 0,0-4 0 15,0 0 0-15,1-1 0 0,-1-2 0 0,-3 0 0 16,2 1 0-16,-1-2 128 0,-2 0-128 0,3-4 0 15,0 2 128-15,1-3-128 0,3 0 0 0,-1-2 0 0,3 0 0 0,0 0 128 0,2 0-128 16,1-2 0 0,1 0 0-16,1 0 0 0,1-1-256 0,3 0-32 15,0-1 0-15,-4 4 0 16,0 0-560-16,0 0-112 0,0 0-32 0,50-31-17440 0</inkml:trace>
  <inkml:trace contextRef="#ctx0" brushRef="#br0" timeOffset="118075.88">16918 12951 10127 0,'2'0'896'0,"-2"0"-704"16,0 0-192-16,0-3 0 0,0 2 1456 0,1 1 256 15,0-2 48-15,2-2 16 0,-1-2 864 0,-2 6 176 16,0 0 48-16,0 0 0 0,0 0-608 0,21-45-112 15,-21 45-32-15,0 0 0 0,0 0-736 0,0 0-160 16,25-47-16-16,-25 47-16 0,0 0-544 0,0 0-96 16,0 0-32-16,0 0 0 0,32-43-224 0,-28 39-48 15,-1 2-16-15,0 0 0 0,-1 4-80 0,1 0-16 16,-1 2 0-16,0 2 0 0,0 3-128 0,-1 1 192 16,1 4-192-16,-1 2 192 0,-1 2-192 0,0 0 0 0,0 5 144 15,0 1-144-15,0 2 0 0,0 5 0 0,-1 1 0 16,-2 3 0-16,2 2 0 0,-3 1 0 15,0-3 0-15,-1 0 0 0,-1-3-144 0,1-1 144 0,-2-3-160 16,1 1 160-16,-3-7-128 0,3 0 128 0,1-3 0 0,-1-3-144 16,0-4 144-16,1-2 0 0,0 0 0 0,0-6 0 0,1-2 0 0,0-2 0 15,-1-2 0-15,3-2 0 16,-1-6 0-16,1 0 0 0,-1-2 0 0,2-4 0 16,1-2 0-16,0-1 0 0,0-6 0 0,1-1 0 15,2-3 128-15,1 1-128 0,-4 28 160 0,11-54-160 16,-11 54 240-16,12-60-48 0,-12 60-16 0,19-64 0 15,-19 64 48-15,22-63 16 0,-22 63 0 0,27-63 0 16,-27 63 0-16,30-53 0 0,-30 53 0 0,27-41 0 16,-27 41-64-16,0 0-16 0,38-42 0 0,-38 42 0 0,0 0-160 15,0 0 128-15,51-37-128 0,-51 37 128 0,0 0-128 0,0 0 0 16,0 0 0-16,47-35 0 0,-47 35 0 0,0 0 0 16,0 0 0-16,0 0 0 0,0 0 0 0,0 0 0 15,36 12 0-15,-32-5 0 0,-2-1 0 0,1 4 0 16,-1 0 0-16,-1-1 0 0,1 3 0 0,-4-3 0 15,1 1 0-15,-1 3-176 0,-2-5 176 0,-1 2-208 16,0 0 80-16,-1-1 128 0,-2 1-240 0,0-4 80 16,-2 4 16-16,-1 0 0 0,-2-2 144 0,0 0-192 15,-1 0 192-15,1 0-192 0,-1-2 192 0,2-1-192 16,-1 1 192-16,3-5-192 0,2 3 192 0,0-1 0 16,2-1 0-16,2-2 0 0,1 0 0 0,1 0 0 15,1 0 0-15,1 0 0 0,1 0 0 0,2 0 0 16,1 4 0-16,1-4 0 0,-1 2 0 0,-4-2 0 0,0 0 0 15,0 0 0-15,0 0 0 0,43 10 0 0,-43-10 0 16,0 0 128-16,0 0-128 0,51 6 0 0,-51-6 0 0,0 0 128 16,0 0-128-16,52 2 128 0,-52-2-128 0,0 0 128 15,0 0 0-15,54 5 0 0,-54-5 0 0,0 0 0 16,0 0 0-16,38 6 0 0,-38-6 0 16,0 0 0-16,0 0-128 0,0 0 0 0,0 0 0 0,42 3 0 15,-42-3 0-15,0 0 0 0,0 0 0 0,0 0 0 16,0 0-592-16,0 0-96 0,0 0-16 0,0 0 0 15,0 0-1216-15,27-48-240 16</inkml:trace>
  <inkml:trace contextRef="#ctx0" brushRef="#br0" timeOffset="119146.15">17455 12138 12895 0,'0'0'1152'0,"0"0"-928"16,-1 0-224-16,1 0 0 0,0 0 1952 0,0 0 352 16,0 0 64-16,0 0 0 0,1 3 416 0,-1-2 80 0,1 3 16 0,1 2 0 15,-2 0-896-15,1 3-192 0,-1-3-16 0,1 4-16 16,-1 2-800-16,1 1-144 0,1 0-48 15,-2 2 0-15,1 1-384 0,-2 0-96 0,1 3-16 0,-2-1 0 16,1-2-144-16,0 2-128 0,1-1 144 0,-1-3-144 16,1 0 0-16,0 0 0 0,0-2 0 0,0-3 0 15,0 1 0-15,0-4 0 0,1-2 0 0,-1-1 0 16,1 0-336-16,-1-3-16 0,1 0 0 0,1-3-11888 16,-1 2-2384-16</inkml:trace>
  <inkml:trace contextRef="#ctx0" brushRef="#br0" timeOffset="119371.39">17470 12272 8287 0,'0'0'736'0,"0"0"-592"0,0 0-144 0,0 0 0 0,0 0 2736 0,0 0 512 16,0 0 96-16,33-39 32 0,-33 39 976 0,0 0 208 16,46-28 48-16,-46 28 0 0,0 0-2736 0,46-35-528 0,-46 35-128 0,0 0 0 15,0 0-720-15,51-32-144 16,-51 32-32-16,0 0 0 0,0 0-128 0,0 0-48 15,45-31 0-15,-45 31 0 0,0 0-144 0,0 0 0 16,0 0 0-16,0 0 0 0,0 0 0 0,0 0 0 16,0 0 0-16,0 0 0 15,0 0-752-15,0 0-80 0,0 0 0 0,36-36-17408 0</inkml:trace>
  <inkml:trace contextRef="#ctx0" brushRef="#br0" timeOffset="119657.29">17476 12268 7359 0,'-2'4'320'0,"0"-2"80"0,1 1-400 0,0-2 0 0,1 1 0 0,1-2 0 15,-1 2 2496-15,1-1 432 0,3 3 80 0,1-1 0 16,4 4 704-16,-9-7 144 0,23 12 32 0,-23-12 0 15,32 14-1360-15,-32-14-272 0,40 14-48 0,-40-14-16 16,40 19-1264-16,-40-19-256 0,37 20-48 0,-21-10-16 16,0 2-240-16,-4-3-48 0,1 3-16 0,-5-1 0 15,1 0-304-15,-3-1 128 0,1-2-128 0,-2 3 0 0,2-4 0 16,-2 2 0-16,-1-3 0 0,0 0 0 0,0-2 0 16,1 2 0-16,-1-2 0 0,-1-2 0 15,0-2-784-15,-1 0-64 0,1 0-16 0,-2-5-17552 16</inkml:trace>
  <inkml:trace contextRef="#ctx0" brushRef="#br0" timeOffset="120379.95">18269 12577 4607 0,'0'-2'400'0,"0"-2"-400"0,0 4 0 0,0 0 0 15,0 0 1968-15,-1 0 304 0,-1-2 64 0,1-1 16 16,-3 2 864-16,-1-4 176 0,0 4 48 0,-1 1 0 16,-1 1-880-16,-3 4-192 0,1 1-16 0,-2 0-16 15,0 4-896-15,-1 0-176 0,-1 5-48 0,-1 1 0 16,0-2-448-16,0 4-112 0,-1 1-16 0,2-1 0 16,-1 2-320-16,2-1-64 0,0-1 0 0,2 2-16 15,1 2-48-15,0-3 0 0,4 3 0 0,0-2 0 16,3 1-48-16,2-3-16 0,2 5 0 0,1-4 0 15,2 1-128-15,-3-5 160 0,2-1-160 0,1 0 160 16,1 0-160-16,3 3 0 0,3-1 0 0,3 0 0 16,0-3 0-16,0-1 0 0,1-2 0 0,-1-4 0 15,-15-6-256-15,33 10 32 0,-33-10 0 0,36 6-12304 16,-36-6-2448-16</inkml:trace>
  <inkml:trace contextRef="#ctx0" brushRef="#br0" timeOffset="120634.28">18463 12742 19343 0,'-3'6'848'0,"2"-2"192"0,0-2-832 0,1-1-208 16,-1 2 0-16,1-2 0 0,-1 2 2832 0,-1 3 528 15,1 0 96-15,-1 3 32 0,0 0-992 0,0 4-208 16,1-2-48-16,-1 1 0 0,0 3-1376 0,2-3-288 15,-1 2-48-15,-1 1-16 0,2 1-224 0,-1 0-48 0,0 0-16 16,-1 3 0-16,-2 0-224 0,1 0 144 0,2-3-144 16,0-1 128-16,1-3-128 0,-1 2 0 0,1-4 0 0,0-2 0 15,-2 0-320-15,4-3 16 0,-1-1 0 0,0-2-12176 16,2-2-2432-16</inkml:trace>
  <inkml:trace contextRef="#ctx0" brushRef="#br0" timeOffset="120862.86">18603 12916 14735 0,'1'3'1312'0,"-1"-3"-1056"0,1 0-256 0,2 0 0 0,-2 0 2320 0,0 0 416 0,2 0 80 0,0 0 0 16,5 0 640-16,-8 0 128 15,0 0 32-15,0 0 0 0,45 1-2160 0,-45-1-432 16,0 0-96-16,40 6-16 0,-40-6-528 15,25 6-128-15,-13 0 0 0,-12-6-16 0,25 7-240 0,-25-7 128 16,21 6-128-16,-21-6 0 0,0 0 0 0,0 0 0 16,44 0 0-16,-44 0 0 15,0 0-1392-15,0 0-208 0</inkml:trace>
  <inkml:trace contextRef="#ctx0" brushRef="#br0" timeOffset="121617.7">19141 13052 13823 0,'-4'-2'608'0,"1"0"128"0,1 0-592 0,-1-1-144 0,2 2 0 0,0 1 0 16,-1-2 2224-16,-2-2 400 0,-2 0 96 0,-2-2 16 15,1-3-80-15,1 2-16 0,-1 1 0 0,4 0 0 0,0 0-976 0,3-1-192 0,0-1-32 0,0 8-16 16,0 0-720-16,0 0-160 0,0 0-32 0,0 0 0 16,34-49-256-16,-34 49-48 15,0 0-16-15,0 0 0 0,0 0-192 0,52-24 144 16,-52 24-144-16,0 0 128 15,39 0-128-15,-28 2 0 0,0 4 0 0,-2 2 0 16,0 4 0-16,-3 1-144 0,-1 3 144 0,-1-2-208 16,-2 4-448-16,0 3-96 0,1 1-16 0,-2 3 0 15,0 1-256-15,-2 2-64 0,-1 3-16 0,-3 1 0 16,0-2-176-16,-3 1-16 0,-1 0-16 0,-3-3 0 16,0 1 496-16,0-3 112 0,-2-2 0 0,3-8 16 15,1 0 688-15,0-3 0 0,-2-1 208 0,-1-2-48 0,2-4 576 0,1-3 112 16,0-3 32-16,3-6 0 0,1-3 144 15,2-5 48-15,0-4 0 0,4 18 0 0,-1-45-112 0,1 45-32 16,5-63 0-16,-5 63 0 0,10-69-112 0,-10 69-32 0,14-72 0 0,-14 72 0 16,15-68-288-16,-15 68-64 0,14-52-16 0,-14 52 0 15,0 0-176-15,20-58-48 0,-20 58 0 16,0 0 0-16,34-60-192 0,-34 60 176 0,0 0-176 0,34-40 160 16,-34 40-160-16,0 0 0 0,0 0 0 0,0 0 128 15,46-17-128-15,-39 20 0 0,-1 1 0 16,1 2 0-16,-4 3 0 0,1 1 0 0,-1 0 0 0,-1 2-176 15,-1 0 16-15,-1-4 0 0,2-3 0 0,-2 1 0 16,0 0-112-16,-3 5-32 0,-1 4 0 0,-2 1 0 16,-3 3 64-16,-2-1 16 0,-1-2 0 0,-2-3 0 15,2-3 96-15,-2 0 128 0,1-4-208 16,0-3 80-16,4 0 128 0,0-2-160 0,4 0 160 0,2-1-160 16,3-1 160-16,3 0 256 0,1-3-64 0,-4 4-16 0,0 0 16 15,0 0 16-15,0 0 0 0,0 0 0 0,55-18-32 0,-55 18-16 0,0 0 0 0,0 0 0 16,57-13-160-16,-57 13 192 0,0 0-192 0,50-6 192 15,-50 6-192 1,0 0 0-16,48 0 0 0,-48 0 0 0,37 3 0 0,-21 0 0 16,0 0-192-16,-1 0-12192 15,-1-1-2448-15</inkml:trace>
  <inkml:trace contextRef="#ctx0" brushRef="#br0" timeOffset="121969.34">19547 12640 12895 0,'2'2'1152'0,"-1"0"-928"0,0 1-224 0,-1-2 0 16,1 1 2960-16,1 2 560 0,1 2 96 0,2 6 32 15,4 5 128-15,1 1 16 0,1 1 16 0,0-2 0 0,3 4-2528 0,-1-7-496 16,1 0-96-16,-1-1-32 0,0 4-336 0,-1 2-80 15,2-1-16-15,-4 1 0 16,-2-1-32-16,0 2-16 0,-2 2 0 0,-2-2 0 16,-2 2-32-16,-1 2 0 0,1-2 0 0,-4 4 0 15,0 5-144-15,-2-3 128 0,-2 2-128 0,0-1 128 16,-2-2-128-16,1-4 0 0,0-2 0 16,-1-2 0-16,1-6 0 0,-1 0 0 0,2-3 0 15,-1-4 0-15,-1 0 0 0,0-3 0 0,-1-2 0 16,0 1 0-16,1-2-336 0,-2-3 48 0,0 3 16 0,0-3 0 15,1-1-192-15,2 4-48 0,-1-5 0 0,2 2 0 16,3 0-640-16,-1-2-128 0,1 0-16 0,3 2-15744 16</inkml:trace>
  <inkml:trace contextRef="#ctx0" brushRef="#br0" timeOffset="122619.62">19955 12191 5519 0,'-1'0'496'16,"0"0"-496"-16,0 0 0 0,0 0 0 0,1 0 1776 0,-2 2 256 15,0 0 48-15,-3-1 16 0,0 4 1056 0,1 2 224 16,0-1 32-16,2 4 16 0,2-3-704 0,1 4-144 16,2 0-16-16,0 0-16 0,4 2-832 0,-1-6-176 15,-1-1-16-15,2 3-16 0,1 2-720 0,-1 4-144 16,3-1-16-16,-1 3-16 0,-1-1-224 0,1 0-32 15,-2-2-16-15,1 0 0 0,-2 3-176 0,0-1-32 16,-1-2-128-16,-3 4 192 0,1-1-192 0,-1-1 0 16,-3 0 0-16,-1-2 0 0,-3 1 0 0,-1-3 0 15,-2 0 0-15,1-2 0 0,-1-3 0 0,1-1 0 16,-2 0 0-16,1-5 0 0,-2-1-256 0,-1-1 0 16,-1-2 0-16,0-3 0 0,-2-4 112 0,1 0 144 0,1-2-208 0,-2 1 80 15,0-3 128-15,1 4 0 0,0-2-144 0,2 2 144 16,3 2-144-16,0 0 144 0,1-1-192 0,2 3 192 15,1 3-176-15,2-1 176 0,-1-1-160 0,3 1 160 16,0 0-400-16,0 4 16 0,0 0 0 0,0 0-11696 16,0 0-2320-16</inkml:trace>
  <inkml:trace contextRef="#ctx0" brushRef="#br0" timeOffset="122818.88">19866 12067 25791 0,'-5'2'1152'0,"4"-2"224"0,1 0-1104 0,-1 0-272 15,0 0 0-15,0 0 0 0,1 0 2128 0,0 0 368 16,1 0 80-16,0 2 16 0,1-2-1040 0,2 2-208 16,1-2-32-16,1 2-16 0,3 1-992 0,-3-2-304 15,2 1 128-15,0 1-128 0,-8-3-208 0,26 7-112 16,-26-7-32-16,35 6-17056 15</inkml:trace>
  <inkml:trace contextRef="#ctx0" brushRef="#br0" timeOffset="123051.98">20274 12299 25791 0,'-6'6'1152'0,"4"-2"224"0,-1-2-1104 0,2 2-272 0,0-4 0 0,1 0 0 15,0 1 2224-15,0 2 384 0,0 1 80 0,1 0 0 16,0 0-960-16,3 0-192 0,1-2-32 0,0 2-16 16,2-4-848-16,-7 0-192 0,0 0-16 0,0 0-16 15,40 0-128-15,-40 0-32 0,0 0 0 0,37 0 0 16,-37 0-256-16,25 3 128 0,-14-3-128 0,-4 1 0 16,2 4 0-16,-2-4 0 0,0 4 0 0,-1-1 0 15,0-2-768 1,-1-1-48-16</inkml:trace>
  <inkml:trace contextRef="#ctx0" brushRef="#br0" timeOffset="123329.81">20598 12117 6447 0,'2'3'576'0,"-2"-1"-576"16,1-2 0-16,-1 1 0 0,0-1 3152 0,0 3 528 16,1-3 96-16,-1 4 32 0,1 2 592 0,1 2 112 15,-1 5 32-15,0-1 0 0,2 4-2608 0,-3 0-512 16,1 0-96-16,-1 7-32 0,1 1-720 0,0 2-160 16,-1 0-32-16,2 2 0 0,-1-2-144 0,1-2-48 15,1 1 0-15,-2-3 0 0,1 0-192 16,1-2 0-16,1-1 0 0,-2-3 0 0,-1-4 0 0,2-2 0 0,-2-1 0 15,0-3 0 1,1-1-544-16,-1-4 0 0,0-2 0 0,1-4-18064 0</inkml:trace>
  <inkml:trace contextRef="#ctx0" brushRef="#br0" timeOffset="123546.9">20669 12323 23951 0,'5'-2'1056'0,"-3"0"224"0,2-1-1024 0,0 2-256 15,-2-3 0-15,1 2 0 0,-3 2 2272 0,0 0 400 16,0 0 80-16,41-45 0 0,-41 45-832 0,0 0-160 16,55-59-32-16,-55 59-16 0,0 0-1152 0,55-47-240 15,-55 47-32-15,0 0-16 0,50-42-144 0,-50 42-128 16,0 0 192-16,0 0-192 0,52-25 128 0,-52 25-128 16,0 0 0-16,0 0 0 0,0 0 0 15,0 0 0-15,39-2 0 0,-36 4-192 16,0 2-1408-16,-1-2-288 0</inkml:trace>
  <inkml:trace contextRef="#ctx0" brushRef="#br0" timeOffset="123897.5">20663 12337 12895 0,'1'7'576'0,"0"-7"112"0,3 1-560 0,-2 4-128 0,1-2 0 0,-1 0 0 16,3-2 3168-16,4 4 608 0,3 5 112 0,7 0 16 0,1 2-448 0,-1-2-112 15,2 5-16-15,2-1 0 0,-2-2-1952 0,0 0-400 16,1 4-80-16,-1-2 0 16,0 1-416-16,-2 1-80 0,-5-1-16 0,0-2 0 0,-2 1-256 0,-2 1-128 15,-1 0 128-15,-3 1-128 16,-1 0 0-16,0-3 128 0,-2-1-128 0,-1 1 0 15,0 7 0-15,0 1 0 0,0-7 0 0,-1-3 0 16,2-1 0-16,-2-4 0 0,0-3 0 0,2 0 0 16,-1-3-384-16,1-3-128 15,0 0 0-15,0-6-16 0,-3 9-1440 0,0 0-272 0,0 0-64 0,16-54-14016 0</inkml:trace>
  <inkml:trace contextRef="#ctx0" brushRef="#br0" timeOffset="134842.76">11420 14193 23039 0,'-2'0'2048'0,"2"3"-1648"0,2-3-400 0,-1 1 0 15,0 2 1088-15,1-3 128 0,2 2 16 0,-4-2 16 16,0 0-32-16,0 0 0 0,50 26 0 0,-50-26 0 0,0 0-704 0,68 22-160 16,-68-22-32-16,57 13 0 15,-57-13-320-15,60 12 0 0,-60-12 0 0,58 14 0 16,-58-14 0-16,60 12 0 0,-60-12 0 0,55 15 0 15,-55-15 256-15,61 16 0 0,-61-16-16 0,65 16 0 16,-65-16-48-16,75 19-16 0,-75-19 0 0,84 17 0 16,-84-17-176-16,96 9 0 0,-46-7 144 0,2-2-144 15,6-2 0-15,3-2 128 0,6 4-128 0,4-3 0 16,0 0 240-16,1-1-32 0,-5-1 0 0,3 1 0 0,5 1 320 16,-1 0 64-16,2 1 16 0,0 2 0 0,-2 0-48 0,-1-2-16 15,1 0 0-15,-2 2 0 0,1 0-288 0,-1 2-48 16,2 2-16-16,-4-1 0 0,-3-3-192 0,1 0 0 15,3 0 128-15,3 0-128 0,2 3 0 0,-1 0 0 0,-7 1 0 0,2-4 0 16,3 0 0-16,3 0 0 16,3 2 0-16,-1-1 0 0,-2 2 0 0,-3-2 0 0,0-2 0 15,-1 1 0-15,1 0 0 0,1 0 0 16,4 3 0-16,-4 0 0 0,-3-3 0 0,-1 0 128 16,3-3-128-16,0 3 0 0,2 0 0 0,-2 0 144 0,-2 0-144 15,-3-2 128-15,1-2 0 0,3 1-128 0,3-1 192 16,2 1-64-16,1 3-128 0,0-6 160 0,-5 0-160 15,1 0 160-15,3-2-160 0,2 2 0 0,2 1 0 0,0 0 128 16,-2 0-128-16,-3-1 0 0,4 0 0 0,-2 2 0 16,1 1 0-16,-3-1 0 0,0 1 0 0,-2-3 0 15,-4 2 0-15,1 0 0 0,2 2 0 0,-1 0 0 16,-1 2 0-16,-1-3 0 0,-5 2 0 0,-2 1 0 16,-3-2 0-16,3 0 0 0,3 2 0 0,0 0 0 15,2 0 0-15,-3-2 0 0,0-1 0 0,-2 0 0 16,-3-1 0-16,5 2 0 0,1-2 128 0,1 1-128 15,-1 0 0-15,-2-4 0 0,0 4 0 0,-2-3 128 16,-1 3-128-16,1-1 160 0,1 2-160 0,0-2 160 0,-1 4-160 0,-2 0 192 16,-2 0-192-16,0 0 192 0,-2 1-192 0,-5 2 160 15,-3-1-160-15,4 0 160 0,6 3-160 16,-1-2 0-16,-4 1 0 0,-1 1 128 0,0-1-128 0,-1-1 0 16,1 0 0-16,0-2 0 0,2 2 0 0,-1-3 0 15,3 2 0-15,-3-2 0 0,-2-2 0 0,-1 2 0 16,3-4 0-16,-1 1 0 0,-3 0 0 15,1-2 0-15,4 1 0 0,-3 0 0 0,0 1 128 16,-3-4-128-16,-1 2 128 0,-1 2-128 0,-1-1 160 16,-1 0-160-16,1 2 192 0,-3-2-192 0,0 2 176 0,-42 2-176 0,78-4 160 15,-78 4-160-15,69-3 0 0,-69 3 128 0,60 0-128 0,-60 0 0 0,49 3 0 0,-49-3 0 16,0 0 0-16,65 7 0 0,-65-7 0 0,0 0-128 31,56 10 128-31,-56-10-160 0,0 0-96 0,0 0 0 16,51 11-16-16,-51-11 0 0,0 0-16 0,0 0 0 15,0 0 0-15,0 0 0 16,48-5-704-16,-43 2-144 0,1-1-16 0,-1-2-16176 0</inkml:trace>
  <inkml:trace contextRef="#ctx0" brushRef="#br0" timeOffset="-44893.15">17456 15268 4607 0,'0'-4'400'0,"-1"2"-400"0,0-2 0 0,0 4 0 16,1-2 1776-16,-2-1 272 0,0 0 48 0,-3-4 16 15,-1 1 1744-15,0 2 368 0,-1 4 64 0,0 3 0 16,0 1-912-16,2 2-192 0,0 6-48 0,0 1 0 16,1 4-1888-16,2 4-384 0,0 1-80 0,1 0-16 15,1-2-384-15,1 7-96 0,2 8-16 0,1 3 0 16,2 3-80-16,0 0-32 0,-1-1 0 0,1-1 0 15,1-1-160-15,1 1 0 0,-1-1 144 0,1 0-144 16,-2 0 0-16,-1-1 0 0,1-5 0 0,-1-3 0 16,0-4 0-16,-1-4 0 0,1-5 0 15,-2-6 0-15,1-1 0 0,0-8 0 0,-2-2 0 16,2-8-128-16,-2-3-160 0,-2 12-32 0,4-36 0 0,-4 11 0 16,0-6 48-16,-2-3 0 0,-1-5 0 0,-2-1 0 15,0-5 272-15,-2-3-192 0,-1-3 192 0,1 0-160 0,1 11 160 0,-2-4 0 16,-1 2 0-16,-1-5-128 15,1 4 128-15,-1 1 0 0,-1 1 0 0,-1 7 0 0,-1 4 0 0,0 5 176 0,-1 7-176 0,0-2 192 16,0 2 48-16,1 7 16 16,2 3 0-16,1 2 0 0,3 3 32 15,2 2 16-15,2 1 0 0,2 0 0 0,2 0 80 0,2 1 0 16,2 0 16-16,1 1 0 0,3 0-240 16,2 2-160-16,-11-4 192 0,29 6-192 0,-10-2 144 0,2 1-144 15,-1-1 0-15,1 1 144 0,1 3-144 16,2 1 0-16,-1 0 0 0,1 1 0 0,0 1 0 0,-4-1 0 15,-5-4 0-15,1 4 0 0,0 0 0 0,1 0 0 16,3 1 0-16,-3-1 0 0,-3 3 0 0,-3-2 0 16,-1 1 0-16,-4-1 0 0,-2-1-288 0,-2-4 16 15,-3 0 0-15,-1 1 0 0,-3-4-48 0,-5 4-16 0,0-1 0 0,-4 0 0 16,-2 0 144-16,-2 1 16 0,-3 2 16 16,-3-1 0-16,0 1 160 0,-1 3 0 0,0-3 0 15,2 4 0-15,-1-1 0 0,2-1 0 16,0 4 0-16,3-1 0 0,7-3 128 0,-1-4-128 0,6 2 128 15,2-3-128-15,5 0 192 0,2 1-16 0,5-4-16 16,1 0 0-16,2 0-160 0,1-1 192 0,4 0-192 0,-15-2 192 16,36 4 16-16,-36-4 16 0,43 5 0 0,-43-5 0 0,50 6-32 0,-24-2 0 15,1 3 0-15,0 2 0 0,-1-1-192 16,-1 0 0-16,-2 2 128 0,-2 1-128 16,-2-1 0-16,-2 2 0 0,-1-1 0 0,-1 4 0 15,-3-1 0-15,0 1 0 0,-3 3-160 0,-2 1 160 16,-1-6-320-16,-3 2 32 0,0 1 0 0,-2 4 0 0,-1 1 128 0,-2 1 32 15,-2-2 0-15,-2 0 0 0,1-3 128 0,-3-3-192 16,0 2 192-16,-2-1-192 0,0-3 192 0,1-2 0 16,-1 0 0-16,-1 0 0 0,-3 2 0 0,-6-3 0 15,-1 1 0-15,-2-4 0 0,1 0 128 0,5-2-128 0,5-2 160 16,-2-2-160-16,-3 0 176 0,-3-5-176 16,1-1 192-16,12 5-192 0,-1 1 128 0,2-3-128 15,0 0 0-15,1-1 0 0,0-5 0 0,0-1 0 16,2-2 0-16,-1-4 0 0,3 0 0 0,1 16 0 15,0 0 0-15,11-47 0 16,-11 47-464-16,0 0-48 0,0 0-16 0,0 0-12096 16,0 0-2416-16</inkml:trace>
  <inkml:trace contextRef="#ctx0" brushRef="#br0" timeOffset="-44661.07">18102 15808 13823 0,'-8'0'608'0,"5"-2"128"0,-1 1-592 0,0-2-144 0,2 1 0 0,1 1 0 15,-1 1 2576-15,-1 0 496 0,-2-5 80 0,-1 1 32 16,-1 4 288-16,2 0 64 0,0 2 16 0,3 0 0 16,0 3-2032-16,0-2-416 0,2 5-80 0,2 0 0 0,0 1-576 0,0 1-128 15,1 2 0-15,2 1-16 16,-1-2-176-16,2 1-128 0,0 3 144 0,1-1-144 15,0-2 0-15,-1 0 0 0,0-2 0 0,-1-1 0 16,0-3-656-16,-1-6-128 0</inkml:trace>
  <inkml:trace contextRef="#ctx0" brushRef="#br0" timeOffset="-44477.7">17987 15465 18431 0,'-10'5'1632'0,"5"-5"-1312"15,0 1-320-15,1 1 0 0,3-2 2320 0,0 0 400 0,0 0 80 0,-1 2 16 16,1 0 352-16,-1 4 80 0,0-2 16 0,2 1 0 16,3 1-2192-16,2-2-432 15,1 2-96-15,2-2-16 0,1-1-528 0,4 2 0 0,-1-1 0 0,3-1 0 16,0 1 0-16,2 1-320 0,3 3 32 0,1 1-18208 16</inkml:trace>
  <inkml:trace contextRef="#ctx0" brushRef="#br0" timeOffset="-44011.75">18316 15745 7359 0,'-3'0'320'0,"2"-2"80"0,0 1-400 0,0-2 0 0,1 3 0 0,0 0 0 16,0 0 2608-16,1-3 432 0,0 0 96 0,2 1 0 0,0 0 1184 15,0-1 224-15,0 3 64 0,1 1 0 16,0 5-2304-16,0-2-448 0,1 4-80 0,-1 1-32 16,1 1-976-16,0 2-192 0,0-1-32 0,-1 4-16 15,0-1-272-15,-2 1-64 0,-1-2-16 0,1 2 0 16,-1 4-176-16,-1-1 0 0,-1 2 144 0,-1-1-144 0,1-3 0 0,0-6 0 16,0 2 0-16,-1-6 0 0,2 0 0 0,-1-2 0 15,1-4 0-15,0-6 0 0,1-2-288 0,-1 8 32 16,0 0 0-16,12-53 0 0,-12 53 64 0,13-47 32 0,-13 47 0 0,16-50 0 15,-16 50 160-15,0 0 0 0,25-55 0 0,-25 55 0 16,0 0 0-16,0 0 0 16,28-53 128-16,-28 53-128 0,0 0 128 0,0 0-128 15,0 0 160-15,0 0-160 0,54-32 128 0,-47 33-128 16,0 4 0-16,1-1 0 0,-2 3 0 0,0 2 128 16,2-3-128-16,-3 4 0 0,1 0 0 0,-1 2 0 0,1 4 0 0,-1 2 0 15,0-5 0-15,-1 3 0 0,-1-1 0 0,1 1 0 16,-2 0 0-16,1 0 0 0,-1-3 0 0,0 0 0 15,-1 2 0-15,-1-3 0 0,1-2 0 0,-1-1 0 16,0-3-288-16,0-2 48 0,1-4 16 0,1 0 0 31,-1-4-832-31,0-1-160 0,0 2-48 0,1 0-16288 0</inkml:trace>
  <inkml:trace contextRef="#ctx0" brushRef="#br0" timeOffset="-43631.05">18809 15821 20271 0,'-4'1'896'0,"1"2"192"0,-1-3-880 0,2 2-208 16,-1-1 0-16,1 2 0 0,-1 0 2128 0,-2 4 384 15,-1 1 80-15,-4 5 16 0,-1 3-240 0,1 0-64 16,3 0 0-16,-1-1 0 0,3 1-1200 0,3 0-240 16,-1-3-48-16,5 2-16 0,0-1-496 0,4-2-112 15,2-2 0-15,2-1-16 0,1-3-176 0,0-2 0 16,2-4 144-16,-13 0-144 0,0 0 0 0,45-10 0 15,-45 10 0-15,0 0 0 0,0 0 0 0,56-32 0 16,-56 32 0-16,0 0 0 0,44-37 0 0,-44 37 0 16,0 0 0-16,0 0-128 0,0 0 128 0,38-47 0 15,-38 47-144-15,0 0 144 0,0 0-160 0,0 0 160 16,-6-36-208-16,0 30 80 0,-1 1 128 0,-2 0 0 16,-1 0 0-16,0 1 0 0,-1 0 0 0,-1-2 0 15,1 1 192-15,-3 0-64 0,2 5 16 0,-1-2 16 16,0-2 0-16,-1 2 0 0,0 4-160 0,1-4 0 0,2 2 144 15,0 0-144-15,1 0 0 0,2 3 0 0,2 6 0 16,4-9 0-16,0-12 0 0,2 12-256 0,0 0 32 0,0 0 16 31,0 0-1040-31,0 0-208 0,40-49-32 0,-40 49-15312 0</inkml:trace>
  <inkml:trace contextRef="#ctx0" brushRef="#br0" timeOffset="-42978.22">19202 15849 16575 0,'2'-8'736'0,"-1"4"160"0,-1 0-720 0,0-1-176 15,0 4 0-15,0-1 0 0,0-2 3264 0,-1-1 608 16,-1-3 128-16,1 0 32 0,0 0-1120 0,0 3-224 15,-1 2-32-15,2 2-16 0,-1 1-1680 0,1 3-352 16,1-2-64-16,1 4-16 0,0 2-144 0,-1-1-16 16,2 1-16-16,-2 3 0 0,2 1-176 0,-2 0-48 15,0 2 0-15,0 2 0 0,1-3-128 0,-1 4 0 16,1 0 0-16,1 0 0 0,-2-3 0 0,1-1 0 16,0 0-192-16,0-4 192 0,-1-2-320 0,2-4 64 15,-1-2 16-15,1-5 0 0,-3 5 80 0,0 0 16 0,0 0 0 16,0 0 0-16,25-64 144 0,-25 64-208 0,0 0 80 0,23-69 128 15,-23 69-128-15,0 0 128 0,24-63 0 16,-24 63 0-16,0 0 0 0,0 0 0 16,28-48 0-16,-28 48 0 0,0 0 0 0,0 0 0 0,0 0 0 0,0 0 0 15,0 0 0-15,48-13 0 0,-42 21 0 16,1 0 0-16,0-2-176 0,0 1 48 0,0 2 0 0,-2 0 0 16,-1 4-112-16,-1-4-16 0,-1 1 0 0,1 3 0 15,-2-1 128-15,0 0 128 0,-1 2-208 0,0-2 80 16,-1 1 128-16,0-3 0 0,1-3 0 0,-1-1 0 15,-1-1 0-15,2-5 0 0,0-2 0 0,0-4 0 16,2-1 0-16,-1 0 0 0,-1 7-144 0,0 0 144 16,0 0 0-16,16-53 0 0,-16 53 0 0,0 0 0 15,0 0 144-15,25-60 0 0,-25 60 0 0,0 0 0 16,0 0-16-16,0 0 0 0,0 0 0 0,0 0 0 0,0 0-128 16,40-40 192-16,-35 42-192 0,0 2 192 0,0 4-48 0,0-1 0 15,-1 0 0-15,1 2 0 0,1 3-16 0,-1 0 0 16,1 4 0-16,0 1 0 0,-1-4-128 0,0 2 128 15,0-1-128-15,-1 0 128 0,1-1-128 0,-1 0 0 16,1 0 144-16,-3-1-144 0,1-6 0 0,-2 3 144 16,1-3-144-16,-1 2 0 0,2-6 144 0,-1-1-144 15,1 2 0-15,-2-3 144 0,2 2-144 0,-1-4 0 16,2-1 0-16,-1 0-176 16,-3 3-528-16,0 0-96 0</inkml:trace>
  <inkml:trace contextRef="#ctx0" brushRef="#br0" timeOffset="-42775.71">19775 15802 13823 0,'0'10'608'0,"0"-4"128"0,0-2-592 0,-1 1-144 0,1-1 0 0,0-1 0 0,-2 2 3248 0,1 3 608 0,0 2 128 0,0 5 32 16,-2 1-640-16,2 2-128 0,-1-1-32 0,0 1 0 31,2-2-2016-31,0 0-416 0,0-4-80 0,2-2 0 16,0 3-320-16,1-6-48 0,-1 2-16 0,2-3 0 15,-1-4-320-15,2-2 144 0,-1 0-144 0,0-2 0 16,-1-2-192-16,-3 4-128 0,0 0-48 0,0 0-18672 16</inkml:trace>
  <inkml:trace contextRef="#ctx0" brushRef="#br0" timeOffset="-42627.64">19746 15691 11967 0,'-7'4'528'0,"3"-2"112"0,1 2-512 0,-1 0-128 15,3-4 0-15,-1 2 0 0,1-2 2368 0,0 4 448 16,-1-2 96-16,0 2 16 0,1-2-272 0,2 2-48 16,2-4-16-16,0 0 0 0,2-2-1632 0,2 0-320 15,-7 2-64-15,0 0-10336 16,0 0-2080-16</inkml:trace>
  <inkml:trace contextRef="#ctx0" brushRef="#br0" timeOffset="-42110.45">20185 15896 9215 0,'-1'2'816'0,"0"-2"-656"0,0-2-160 0,0 2 0 16,1 0 1904-16,-2 0 336 0,1 0 80 0,-1-1 16 16,-2 0 816-16,0-2 176 0,-1 2 16 0,0-1 16 0,2-2-672 0,-1 1-128 15,-1 0-16-15,1 0-16 16,-1 0-1328-16,0-1-272 0,0 1-48 0,0 0-16 15,-1 0-288-15,-1-1-64 0,-2-2-16 0,2 4 0 16,-1-2-176-16,0 4-16 0,-1 0-16 0,-1 0 0 16,1 0-160-16,0 1-128 0,-1 4 192 0,0-1-192 15,1 5 128-15,2-2-128 0,-1 3 0 0,1 2 0 16,2 1 0-16,-1 3 0 0,1 2 0 0,1 1-144 0,0 3-176 0,4-3-48 16,2-3 0-16,-1-3 0 0,3 2 96 15,0-5 16-15,3 0 0 0,0-1 0 0,2-6 64 16,1 0 0-16,2-3 16 0,-12 0 0 0,0 0-16 0,0 0 0 0,57-25 0 0,-57 25 0 15,0 0 192 1,44-41-208-16,-44 41 80 0,0 0 128 0,35-50-144 0,-35 50 144 16,0 0 0-16,0 0 0 0,25-57 0 0,-25 57 0 15,0 0 0-15,0 0 0 0,0 0 128 0,15-53 0 16,-13 46-128-16,-1 1 192 0,1 2-64 0,-1 1 0 16,-1 0-128-16,1 2 192 0,-1 2-32 0,0 2-16 15,1-1 0-15,0 3 0 0,1 1 96 0,-1 3 16 16,0 0 0-16,0-2 0 0,2 3-112 0,-2 1-16 15,2 3 0-15,-2-4 0 0,1 4-128 0,0-1 0 16,0-3 144-16,1 2-144 0,-2 0 0 0,2 2 0 16,0 1 0-16,2-2 0 0,-1 0 0 0,2-1 0 0,-1 1 0 15,1-4 0-15,0-1-304 0,0 1-80 0,2-3 0 16,-1-3-16 0,2-3-1200-16,-9 0-256 0</inkml:trace>
  <inkml:trace contextRef="#ctx0" brushRef="#br0" timeOffset="-41811.72">20581 15135 16575 0,'-4'0'736'0,"2"0"160"0,0-3-720 0,0 3-176 16,1 0 0-16,0 0 0 0,0 0 3360 0,-2 3 640 15,-2-2 128-15,0 4 32 0,0 2-1216 0,-1 3-224 16,2 2-48-16,1 3-16 0,0 1-1440 0,2 3-304 15,1 4-48-15,1 5-16 0,2 1-144 0,-1 5-48 16,3 5 0-16,1 6 0 0,2 7-272 0,-1-2-48 16,2 2-16-16,-1 4 0 0,1-2-192 0,0 3-128 15,-2 0 160-15,-1 0-160 0,-1-6 0 16,-2 2 0-16,-2 1 0 0,0-7 0 0,-1-2 0 16,0-7 0-16,-1 0 0 0,0-4 0 0,1-6 0 0,-2-5 0 15,1-5-192-15,1-7 192 16,0-2-640-16,0-7-32 0,1-4 0 0,1-8 0 15,-2 10-544-15,6-51-128 0</inkml:trace>
  <inkml:trace contextRef="#ctx0" brushRef="#br0" timeOffset="-40761.32">22361 15999 11055 0,'1'0'976'0,"-1"0"-784"0,0-1-192 0,0 1 0 0,0-3 2096 0,0 3 368 16,0-4 80-16,0 4 16 0,0 0 880 0,0 0 176 15,-10-22 32-15,2 16 16 0,0 0-1488 0,-2 1-320 16,-2 0-48-16,-2 0-16 0,-2 1-1088 0,-3 1-240 15,-2-2-32-15,-1 3-16 0,1-1-128 0,-1 3-32 16,0 1 0-16,1 3 0 0,2 1-80 0,-1 2-32 16,0 4 0-16,2 3 0 0,2 2-144 0,1-1 128 15,3 7-128-15,0-2 128 0,5 1-128 0,2-1 0 16,3 2 0-16,0-4 0 0,4 1 0 16,-1-2 0-16,4 1-192 0,1-7 192 0,1 0-192 15,2-4 192-15,2-1-160 0,2 1 160 0,3-7-128 0,0 0 128 16,-16 0 0-16,40-13-144 0,-40 13 144 0,46-29-160 0,-46 29 160 15,47-40-160-15,-47 40 160 0,47-48-128 0,-47 48 128 16,45-63-128-16,-45 63 128 0,36-72 0 0,-36 72 0 16,32-90-128-16,-32 90 128 0,20-84-128 0,-20 84 128 15,9-76-128-15,-9 76 128 0,2-64-160 0,-2 64 160 0,-7-66-160 16,7 66 160-16,-11-66 0 0,11 66 0 0,-13-59-128 0,4 35 128 0,9 24 0 16,-16-47 0-16,16 47 0 0,-15-39 0 0,8 23 0 15,7 16 0-15,-11-24 0 16,6 15 176-16,1 3-48 0,1 1 0 15,1 2 0-15,0 3 208 0,0 0 48 0,1 3 0 16,0 2 0-16,0 3 128 0,1 1 48 0,0 5 0 0,0 0 0 16,1 3-176-16,1 1-16 0,2 6-16 0,1 3 0 15,0 2-224-15,0 4-128 0,2 4 160 0,-2-3-160 16,1 1 0-16,1 3 0 0,-1 3 0 0,-1 6 0 16,0 4 0-16,0-4 0 0,-2-1 0 0,0-7 0 15,1-6 0-15,-2 2 0 0,2 0 0 0,-2-4 0 16,2-3 0-16,-2-6-160 0,3-3 160 0,-1-7-128 15,1 1-128-15,0-3-32 0,-1-4 0 0,1-3 0 16,-1 0-336-16,1-2-64 0,0-1-16 0,0 0 0 16,2-1-496-16,-1-2-96 0,0 3-32 0,0-2-16272 15</inkml:trace>
  <inkml:trace contextRef="#ctx0" brushRef="#br0" timeOffset="-40563.13">22662 15844 14735 0,'-3'9'640'0,"0"-5"160"0,2 1-640 0,0-4-160 0,1 1 0 16,-2 5 2000-16,1-1 368 0,-1 6 80 0,-2 5 16 15,0 4 112-15,1 2 32 0,0-1 0 0,1-4 0 16,0 2-944-16,1-4-176 0,0 0-32 0,2-1-16 16,0-2-800-16,1-3-176 0,0-4-16 15,2-3-16-15,-1 0-432 0,2-3-192 0,0-4 0 0,-5 4-17296 0</inkml:trace>
  <inkml:trace contextRef="#ctx0" brushRef="#br0" timeOffset="-40410.18">22603 15656 8287 0,'-1'2'736'0,"-1"-2"-592"0,2 0-144 0,0 0 0 0,0 0 2672 0,0-2 496 15,2 2 96-15,-1 0 32 0,1 0 432 0,2 4 96 16,0-1 16-16,1 0 0 0,1 0-2064 0,0 0-416 15,2 1-80-15,0 2 0 16,1-2-1280-16,2 5-208 0,1 1-64 0,2-1-16560 16</inkml:trace>
  <inkml:trace contextRef="#ctx0" brushRef="#br0" timeOffset="-40004.29">22906 16077 10127 0,'-4'0'896'0,"0"4"-704"0,2-2-192 0,1-2 0 16,0 0 2496-16,-2 4 480 0,-1-2 96 0,-1 6 0 16,-1-2 480-16,2-3 96 0,3 2 0 0,4-1 16 15,0-1-1552-15,4-3-304 0,-7 0-64 0,0 0-16 16,0 0-896-16,43-18-176 0,-43 18-32 0,0 0-16 16,41-19-176-16,-41 19-48 0,0 0 0 0,43-26 0 15,-43 26-256-15,0 0-128 0,46-28 128 0,-46 28-128 16,0 0 0-16,0 0 0 0,0 0 0 0,41-32 0 15,-38 28 0-15,-3 2 0 0,0-2 0 0,-2-2 0 16,-2 2-192-16,-2-1 0 0,0 2-16 0,-3-1 0 16,0-1-32-16,1 0 0 0,-3-1 0 0,-1 0 0 15,0-3 80-15,0-1 16 0,-1 2 0 16,1 0 0-16,-2-3 144 0,1 4-192 0,0-3 192 0,1 1-192 0,2 3 192 0,2-2-160 16,0 2 160-16,3 0-160 0,5 6 160 0,0 0 0 15,0 0 0-15,0 0-128 0,0 0 128 0,0 0 0 0,11-57 0 0,-11 57 0 16,0 0 0-16,0 0 0 15,0 0 0-15,41-37 0 0,-41 37 0 16,0 0 176-16,25 0-176 0,-15 3 192 0,1 0-192 0,1 1 0 16,2 1 0-16,1 1 128 0,-1 0-320 0,3 2-80 15,-3 0-16-15,2-1-18080 16</inkml:trace>
  <inkml:trace contextRef="#ctx0" brushRef="#br0" timeOffset="-39595.7">23298 15875 9215 0,'-1'0'816'0,"-1"3"-656"0,2-2-160 0,0-1 0 0,2-1 1024 16,-1-2 192-16,0 1 16 0,3 1 16 0,2-3 2288 0,-6 4 464 15,0 0 96-15,0 0 0 0,46-19-960 0,-46 19-208 16,0 0-48-16,44-15 0 0,-44 15-1696 0,0 0-352 16,45-3-64-16,-45 3 0 0,28 0-432 0,-28 0-80 15,25 0 0-15,-25 0-16 0,0 0-240 0,36-4 0 16,-36 4 0-16,0 0 0 16,0 0-272-16,38-6-160 0,-38 6-16 0,0 0-17984 15</inkml:trace>
  <inkml:trace contextRef="#ctx0" brushRef="#br0" timeOffset="-39332.09">23491 15670 8287 0,'-8'9'736'0,"5"-6"-592"0,0 0-144 0,1-2 0 16,0 2 2608-16,1-3 480 0,1 2 112 0,-1 2 0 16,-1 2 480-16,-1 0 96 0,2 4 0 0,0-1 16 15,1-2-1568-15,0 2-320 0,2 1-64 0,1-3-16 16,-1 2-1104-16,0-1-208 0,2 0-64 0,0 0 0 15,1 2-208-15,-1 3-48 0,0-3-16 0,3 2 0 0,-2 4-176 0,1-2 0 0,-3-2 0 0,1 3 0 32,0-2 0-32,0 2 0 0,-1-1 0 0,0 1 0 15,-1-2-368-15,1-2 48 0,-1 1 16 0,1-1 0 32,0-4-416-32,1-1-96 0,-1 0-16 0,0-3 0 0,2-3-1104 15,-1-3-240-15,-4 3-32 0,0 0-12496 0</inkml:trace>
  <inkml:trace contextRef="#ctx0" brushRef="#br0" timeOffset="-39016.7">23701 15780 12895 0,'-1'16'576'0,"0"-7"112"0,1 2-560 0,0-2-128 16,0-3 0-16,0-4 0 0,1 6 2032 0,0 4 368 15,0 8 80-15,3 5 16 0,0 2 160 0,-1-1 32 16,1-2 16-16,1-4 0 0,0-1-912 0,1-3-176 15,-1-3-32-15,1-1-16 0,-1-3-800 0,-1-2-144 16,0-6-48-16,-1 1 0 0,0 1-368 0,-2-6-80 16,0 0 0-16,-1 3-128 0,0 0 0 0,-6-41-352 15,6 41 48-15,-7-39 16 0,7 39-144 0,-9-46-16 0,9 46-16 0,-7-51 0 0,7 51 288 0,-3-51 176 16,3 51-192-16,0 0 192 0,8-63 0 0,-8 63 0 16,0 0 0-1,0 0 0-15,18-51 208 0,-18 51 48 0,0 0 16 0,0 0 0 16,0 0 160-16,0 0 16 0,0 0 16 0,43-15 0 15,-35 20-144-15,0 2-48 0,1 0 0 16,1 2 0-16,0-2-272 0,1 2 0 0,0 1 128 0,2-2-128 16,-2 2 0-16,1-2-272 0,0 0 48 0,0 0 16 15,-1 0-1072-15,0 1-224 0</inkml:trace>
  <inkml:trace contextRef="#ctx0" brushRef="#br0" timeOffset="-38811.16">24086 15878 25791 0,'-4'6'1152'0,"1"-5"224"0,1 2-1104 0,1-1-272 16,-1 2 0-16,1-2 0 0,1 2 1408 0,-2 2 240 15,0 4 32-15,0 2 16 0,0 2 80 0,0 1 16 0,1 1 0 0,1-2 0 16,0 0-960-16,1-1-176 0,2-1-32 0,-1-2-16 0,1 0-432 0,0-1-176 31,1-3 128-31,0-3-128 16,1-1-272-16,-2 0-144 0,2-4-32 0,-1-3-17216 0</inkml:trace>
  <inkml:trace contextRef="#ctx0" brushRef="#br0" timeOffset="-38624.57">24031 15603 18431 0,'-1'-2'1632'0,"0"0"-1312"0,1 2-320 0,0 0 0 16,0 0 2592-16,0 0 448 0,0 0 96 0,0-2 0 15,0 0-560-15,0-2-112 0,1-2-32 0,-1 6 0 16,0 0-1600-16,0 0-320 0,0 0-64 0,0 0 0 16,31-61-688-16,-31 61-128 0,0 0-16 0,41-57-17040 15</inkml:trace>
  <inkml:trace contextRef="#ctx0" brushRef="#br0" timeOffset="-38145.18">24320 15266 18431 0,'-3'21'816'0,"2"-11"160"0,-1 2-784 0,1-2-192 16,0-4 0-16,1-2 0 0,-1 4 2304 0,1 5 432 15,-2 9 80-15,2 6 0 0,0 7-176 0,2 0-32 16,0-1-16-16,2-2 0 0,-1 1-1456 0,2-3-304 16,0 0-48-16,2 1-16 0,-1 1-512 0,1-1-128 15,-1-2 0-15,1-1-128 0,-1 0 128 0,-1 1-128 16,-2-3 0-16,1-1 0 0,-1 1 0 0,-3 1 0 0,-2-1 0 0,-1 0 0 15,-1-4 0-15,-2 0 0 16,0-1 0-16,-1-5 0 0,0-6-208 0,1-1-48 0,1-3-16 16,0-2 0-1,2-4-160-15,1-6-16 0,2 6-16 0,0 0 0 0,0 0 80 0,4-57 32 0,-4 57 0 16,0 0 0-16,21-67 208 0,-21 67 144 16,24-57-192-16,-24 57 192 0,28-53 0 0,-28 53-128 15,0 0 128-15,39-63 0 0,-39 63 0 0,0 0 0 0,0 0 0 0,43-36 0 16,-31 33 0-16,-1 3 0 0,-4 0 128 15,2 3-128-15,-2 3 0 0,2 0 0 0,-1 2 0 0,2 0 0 0,0 5-240 16,-1-3-32-16,-2 2-16 0,0 2 0 0,-1 0 288 0,-4 3-192 16,-1-1 192-16,-1 0-160 0,-2 2 160 0,1-8 0 15,1-1 0-15,-3-3 128 16,0 4-128-16,-4 6 176 0,-4 2-176 0,-5 2 192 16,-2 1 192-16,-3 2 64 0,-2-6 0 0,0-2 0 15,1-3-160-15,1-6-32 0,-2 0 0 0,5-2 0 16,0-4-704-16,5 0-160 0,2 0-32 0,2-2 0 15,3 0-64-15,1-3-32 0,2 2 0 16,3-1 0-16,2 4-192 0,-1-2-32 0,4-1-16 0,0 2 0 16,2-3-1136-16,-7 4-208 0</inkml:trace>
  <inkml:trace contextRef="#ctx0" brushRef="#br0" timeOffset="-37345.46">24757 15912 5519 0,'-4'2'240'0,"3"-2"64"16,0 0-304-16,0 2 0 0,1-2 0 0,-2 3 0 15,2-3 1424-15,0 0 240 0,2 3 32 0,-1 0 16 0,1 0 1088 16,1-1 208-16,-1 0 64 0,-1-2 0 0,2 0-400 0,-1 0-80 16,1 0-16-16,-2-4 0 0,2 2-816 0,-2-1-160 15,0 3-48-15,0-1 0 0,1 1-736 0,-2-3-160 16,1-4-16-16,-1 5-16 0,0 2-240 0,0 2-64 16,0-2 0-16,0 0 0 0,0 4-128 0,0-4-16 15,0 3-16-15,0-3 0 0,0 0-160 0,1 0 0 16,-1 1 144-16,0-1-144 0,1 0 0 0,-1 2 0 15,1-1 0-15,1 2 0 0,-1 1 0 0,-1 1 0 16,1-2 0-16,-1 0 0 0,0-3 0 0,0 4 0 16,-1-1-176-16,1 2 176 0,-3 3-192 0,2-2 192 15,0-3-208-15,0 2 80 0,0 5 128 0,-1 0 0 0,1 0 0 0,0 2 0 16,2 1 0-16,-1-1 0 0,3 1 0 16,-1 0 0-16,0 0 0 0,2-4 0 0,1 4 0 0,-1-5 0 15,2-1 0-15,-1-4-128 0,1 5 128 0,0-3 0 16,3-2 0-16,0 0-160 0,-1-3 160 0,2 0 0 15,-1-3-160-15,-9 3 160 0,0 0-128 0,0 0 128 16,42-28 0-16,-42 28-128 0,0 0 128 0,0 0 0 16,37-45 0-16,-37 45 0 0,0 0 0 0,0 0 0 15,0 0 0-15,21-63 0 0,-21 63 0 0,0 0 176 16,0 0-176-16,0 0 128 0,-1-54-128 0,1 54 128 16,0 0-128-16,0 0 0 0,0 0 0 0,-11-28 0 0,9 25 0 0,1 3 0 0,1 3 128 0,0-2-128 31,0 4 0-31,1 2 0 0,2 3 0 0,-1 2 128 15,2 3 80-15,-1-1 16 0,0 1 0 0,1 1 0 0,1 0-80 0,-1-4-16 16,-1 1 0-16,1-2 0 0,1 4-128 0,0-6 0 16,0 4 0-16,1-3 128 0,1 0-128 0,0-2 0 15,-1 1 0-15,1-3 0 0,-1-2 0 0,2-4-176 16,-8 0 176-16,0 0-192 16,0 0-528-16,0 0-112 0,43-35-32 0,-43 35-16960 0</inkml:trace>
  <inkml:trace contextRef="#ctx0" brushRef="#br0" timeOffset="-37110.73">25118 15843 10127 0,'-1'6'448'0,"0"0"96"0,-1-2-544 0,1-1 0 0,1-2 0 0,0 1 0 16,0-2 2912-16,0 2 480 0,1 3 80 0,2 1 32 0,2-3-336 0,0 1-64 15,2 1-16-15,2-4 0 16,3 2-1296-16,-1-2-272 0,2 0-48 0,1 1-16 15,1 0-720-15,3-2-144 0,-2 1-16 0,1-1-16 0,0 3-304 0,1-3-48 16,-1-3-16-16,-1 2 0 16,-1-3-192-16,-3 2 128 0,1 2-128 0,-13 0 0 15,0 0 0-15,0 0-192 0,34-9 16 0,-34 9-12160 16,0 0-2432-16</inkml:trace>
  <inkml:trace contextRef="#ctx0" brushRef="#br0" timeOffset="-36875.82">25346 15682 14735 0,'-4'10'640'0,"1"-4"160"0,1 1-640 0,1-4-160 15,1 2 0-15,0-4 0 0,0 4 2608 0,-2 3 480 16,2 4 112-16,-1 7 0 0,2-1 0 0,-1 2 0 16,2 2 0-16,0 1 0 0,-1-2-1824 0,2-4-368 15,-1 4-80-15,1-2-16 0,1 0-560 0,-1 0-112 16,1-1-32-16,1 2 0 0,-1-1-208 0,1-3 128 15,0 2-128-15,-1-2 0 0,1-2 0 0,-1 1 0 0,0-2 0 0,-2 0 0 16,3-1-192-16,-1 3-64 16,0-1-32-16,-2-4 0 15,2-5-1488-15,0-5-288 0,-1 3-64 0,1-3-13936 0</inkml:trace>
  <inkml:trace contextRef="#ctx0" brushRef="#br0" timeOffset="-36626.32">25595 15957 11231 0,'3'10'240'0,"-2"-4"48"0,-1 0 16 0,1-2 16 16,-1 0-320-16,2-2 0 0,-1 2 0 0,0 2 0 15,2 4 3232-15,-1 2 576 0,2 3 112 0,-2 1 32 16,2 0-1280-16,-3-1-256 0,2-1-48 0,-2-2-16 15,-1 4-944-15,1-4-192 0,-1-3-48 0,-1 5 0 16,1-2-592-16,-1 0-128 0,1-8-32 0,0-1 0 0,0-3-224 0,0-7-32 16,1 1-16-16,-1 6 0 0,0 0-144 0,0 0-144 15,0 0 144-15,4-57-208 16,-4 57-1072-16,0 0-224 0,2-57-32 0,-2 57-14592 0</inkml:trace>
  <inkml:trace contextRef="#ctx0" brushRef="#br0" timeOffset="-36461">25585 15736 9215 0,'-1'0'816'0,"0"0"-656"16,0 0-160-16,1 0 0 0,0 0 2688 0,-1 0 496 15,-1 1 96-15,0 1 32 0,1 1-16 0,-1-2 0 0,2 1 0 0,0 1 0 0,3 1-1872 0,-1-2-368 16,3-1-80-16,0 2-16 16,1 0-960-16,2 0-192 0,-1-3-32 0,3 1-15744 15</inkml:trace>
  <inkml:trace contextRef="#ctx0" brushRef="#br0" timeOffset="-36045.63">25896 16001 7359 0,'-4'7'656'0,"2"-6"-528"0,-1 1-128 0,2-2 0 31,0 0 2560-31,-1 0 496 0,1 0 80 0,-1 0 32 16,-2 0-624-16,-2 0-128 0,0 3-32 0,0-3 0 15,1 1-368-15,-2 4-80 0,2-1-16 0,1 2 0 16,-3 0-688-16,2 1-144 0,-1 5-16 0,0-1-16 0,1 4-592 16,-1-2-112-16,1 4-32 0,1 0 0 15,2-1-192-15,1 0-128 0,2-1 128 0,2 1-128 0,2-3 0 0,2 2 0 0,1-1 0 0,2-2 128 16,1-6-128-16,3-3 0 16,1-3 0-16,-15 0 0 0,33-15 0 0,-33 15 0 15,0 0 0-15,48-48-128 0,-48 48 128 0,30-50 0 16,-30 50-144-16,0 0 144 0,27-58 0 0,-27 58-144 15,0 0 144-15,13-57 0 0,-13 57-128 0,0 0 128 16,0 0 0-16,-7-59 0 0,7 59-144 0,-13-26 144 16,2 17 0-16,0 2-144 0,-2 2-48 0,0 4 0 15,0 1 0-15,0 1 0 0,-1 2 192 0,2 0 0 0,0-1 0 16,3 2-128-16,-1-1 128 0,1 3 176 16,2-2-48-16,-1 2 0 0,3 0 192 0,2 0 16 15,0 0 16-15,2-2 0 0,0 2-224 0,1-5-128 0,1 2 160 16,1-1-160-16,2-2 0 0,0-2 0 0,1 2 0 0,0-3 0 31,1 2-768-31,1-3-160 0,2 2-32 0,1-2-15760 0</inkml:trace>
  <inkml:trace contextRef="#ctx0" brushRef="#br0" timeOffset="-35595.56">26159 16078 8287 0,'-2'11'736'0,"-1"-3"-592"15,2-5-144-15,0 2 0 16,0-4 2560-16,1 2 496 0,0-1 80 0,-2 2 32 16,2 2-544-16,-1 4-96 0,1-1-32 0,0 1 0 0,0 0-880 0,0-2-176 15,1-1-32-15,1 0-16 0,0-3-704 0,1 1-144 16,-1-2-32-16,0 0 0 0,1-6-16 0,1 1-16 16,-1-2 0-16,-3 4 0 0,0 0-208 0,0 0-32 15,0 0-16-15,23-54 0 0,-23 54-224 0,0 0 0 16,0 0 0-16,26-68 0 0,-26 68 0 0,0 0 0 15,29-58-160-15,-29 58 160 0,0 0 128 0,35-51 96 16,-35 51 32-16,0 0 0 0,0 0 320 0,46-41 64 16,-46 41 0-16,0 0 16 0,32-10-240 0,-24 10-48 15,1 4-16-15,0-2 0 0,-3 2-128 0,1 2-32 0,0 2 0 0,-3 0 0 16,1 5 0-16,-1-3 0 0,0-1 0 0,1 4 0 16,-3-3-48-16,2 1-16 0,0 2 0 0,-2 0 0 15,2-1-128-15,-3 1 0 16,0 0 144-16,1 2-144 0,-2-4 128 0,0 4-128 0,0 1 128 0,-2 0-128 15,0 0 128-15,-1 2-128 0,1-5 128 0,-2 2-128 16,1-1 0-16,-1-1 0 0,-1 0 0 0,1-2 128 16,0 0-128-16,2-3 0 0,-1 1 0 0,2-4 0 15,1 0 0-15,-1-5 0 0,2-2 0 0,0-2 0 16,-1 4-384-16,0 0-64 16,0 0 0-16,10-57-12544 0,-10 57-2528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11T15:52:26.278"/>
    </inkml:context>
    <inkml:brush xml:id="br0">
      <inkml:brushProperty name="width" value="0.05" units="cm"/>
      <inkml:brushProperty name="height" value="0.05" units="cm"/>
    </inkml:brush>
  </inkml:definitions>
  <inkml:trace contextRef="#ctx0" brushRef="#br0">1 48 3679 0 0,'0'0'106'0'0,"0"0"0"0"0,0 1-1 0 0,0-1 1 0 0,0 0-1 0 0,0 0 1 0 0,0 1 0 0 0,0-1-1 0 0,0 0 1 0 0,0 0 0 0 0,0 0-1 0 0,0 1 1 0 0,0-1-1 0 0,0 0 1 0 0,0 0 0 0 0,0 1-1 0 0,0-1 1 0 0,0 0-1 0 0,0 0 1 0 0,0 1 0 0 0,0-1-1 0 0,1 0 1 0 0,-1 0-1 0 0,0 0 1 0 0,0 1 0 0 0,0-1-1 0 0,0 0 1 0 0,1 0 0 0 0,-1 0-1 0 0,0 0 1 0 0,0 1-1 0 0,0-1 1 0 0,0 0 0 0 0,1 0-1 0 0,-1 0 1 0 0,0 0-1 0 0,0 0 1 0 0,1 0 0 0 0,-1 0-1 0 0,2 1 1354 0 0,1-1-1 0 0,-1 1 1 0 0,0-1-1 0 0,0 0 1 0 0,0 0-1 0 0,1 0 1 0 0,-1-1-1 0 0,4 0 1 0 0,7 0-1229 0 0,37-9 1135 0 0,6-3-1101 0 0,-4 0-205 0 0,3-2-1576 0 0,-43 12-6130 0 0</inkml:trace>
</inkml:ink>
</file>

<file path=ppt/ink/ink30.xml><?xml version="1.0" encoding="utf-8"?>
<inkml:ink xmlns:inkml="http://www.w3.org/2003/InkML">
  <inkml:definitions>
    <inkml:context xml:id="ctx0">
      <inkml:inkSource xml:id="inkSrc0">
        <inkml:traceFormat>
          <inkml:channel name="X" type="integer" max="27388" units="cm"/>
          <inkml:channel name="Y" type="integer" max="18258" units="cm"/>
          <inkml:channel name="F" type="integer" max="65535" units="dev"/>
          <inkml:channel name="T" type="integer" max="2.14748E9" units="dev"/>
        </inkml:traceFormat>
        <inkml:channelProperties>
          <inkml:channelProperty channel="X" name="resolution" value="1000.29218" units="1/cm"/>
          <inkml:channelProperty channel="Y" name="resolution" value="1000.43835" units="1/cm"/>
          <inkml:channelProperty channel="F" name="resolution" value="0" units="1/dev"/>
          <inkml:channelProperty channel="T" name="resolution" value="1" units="1/dev"/>
        </inkml:channelProperties>
      </inkml:inkSource>
      <inkml:timestamp xml:id="ts0" timeString="2023-09-11T15:11:27.423"/>
    </inkml:context>
    <inkml:brush xml:id="br0">
      <inkml:brushProperty name="width" value="0.05292" units="cm"/>
      <inkml:brushProperty name="height" value="0.05292" units="cm"/>
      <inkml:brushProperty name="color" value="#FF0000"/>
    </inkml:brush>
  </inkml:definitions>
  <inkml:trace contextRef="#ctx0" brushRef="#br0">11616 12344 10127 0,'-2'3'896'0,"-1"0"-704"0,2-3-192 0,0 0 0 15,1 0 1456-15,0 0 256 0,-3 3 48 0,0 4 16 16,0-1 288-16,1-2 64 0,2-4 16 0,1 0 0 16,3 0-544-16,-1 0-128 0,-3 0 0 0,0 0-16 15,0 0-320-15,0 0-64 0,0 0-16 0,41-43 0 16,-41 43-272-16,0 0-48 0,33-50-16 0,-33 50 0 15,28-41-400-15,-28 41-96 0,0 0-16 0,36-45 0 16,-36 45-208-16,0 0 0 0,0 0 0 0,0 0 0 16,0 0 0-16,0 0-160 0,49-34 160 0,-49 34-128 15,11 13 128-15,-6 2 0 0,-1-1-144 0,-1 4 144 16,1 5 0-16,-4-1 0 0,0 3 0 0,-1 3 0 16,-2 1 128-16,1-1 0 0,-2-2 0 0,1 2 0 0,-2 1-128 15,-2 3 0-15,1 8 0 0,-2-2 128 0,-1 3-128 0,-1-3 0 16,1-2 0-16,-2-1 0 0,3-5 272 0,-1-5 32 15,2-1 0-15,-1-3 0 0,3-5 80 0,-1-6 0 16,1 0 16-16,0-4 0 0,3-1-224 0,-2-5-48 0,1 0-128 0,1-5 192 16,1 1-192-16,-2-6 144 0,1-2-144 0,1-7 128 15,-1-1 64-15,1-4 16 16,1-2 0-16,0-1 0 0,0-3-32 0,1-1-16 16,2-1 0-16,1 0 0 0,0-3-32 15,3-5-128-15,1 1 192 0,2-4-64 0,3-2-128 0,-2 7 0 16,-11 38 0-16,22-68 0 0,-22 68 0 0,21-58 0 15,-21 58 128-15,21-51-128 0,-21 51 0 16,19-45 160-16,-19 45-160 0,23-43 160 0,-23 43-160 0,0 0 0 0,32-42 144 16,-32 42-144-16,0 0 0 0,0 0 144 0,0 0-144 0,0 0 0 15,0 0 144-15,0 0-144 0,0 0 0 0,0 0 144 16,52-9-144-16,-44 19 0 0,-1 1 144 16,0-1-144-16,2 3 0 0,0-3 0 0,-2 2 0 15,-1-2 0-15,-1-3 0 0,0 2 0 0,-1 0 0 16,-2-6 0-16,1 0 0 0,-3-2 0 0,0 5 0 0,-3 3 0 15,1 2 0-15,-3 0 0 0,-1 3 0 0,-2 1 0 16,0-3 0-16,-2 1 0 0,0 2 0 16,-2-4 0-16,0 2 0 0,0-2 0 0,0-1 0 15,-1 0-128-15,2-3 128 0,0 2 0 0,0-3 0 0,1-2 0 16,1 2 0-16,2 0 0 0,1-3 0 0,0 0 0 16,1 1 0-16,0 1 0 0,2-4 0 0,1 4 0 0,1-1 0 0,-2 0 0 15,2-2 0-15,1 2 0 16,0-1 0-16,0 2 0 0,2-1 0 0,1-1 0 0,0 0 0 0,4 1 0 15,0 2 0-15,3-3 128 0,0 3-128 16,-10-6 192-16,0 0-64 0,39 10 0 0,-39-10-128 16,0 0 144-16,60 12-144 0,-60-12 160 0,41 6-160 0,-41-6 128 15,0 0-128-15,60 6 128 0,-60-6-128 0,0 0 0 16,53 4 0-16,-53-4 128 0,0 0-128 0,0 0 0 16,52-4 0-16,-52 4 0 0,0 0 0 0,0 0 0 15,0 0 0-15,0 0 0 0,52-18 0 0,-49 15 0 16,-1 3 0-16,-2-2 0 0,0-2-176 0,-1 3-16 15,-3-4 0-15,1 4 0 16,-2-2-784-16,-2 0-176 0,1 0-16 0,-1 1-16768 0</inkml:trace>
  <inkml:trace contextRef="#ctx0" brushRef="#br0" timeOffset="1410.59">12351 12555 14735 0,'0'-5'1312'0,"0"4"-1056"16,0-2-256-16,0 3 0 0,0 0 1776 0,0-2 288 16,1 1 64-16,-1-2 16 0,1-1 368 0,-1 2 80 0,0 1 16 0,1-2 0 15,1 3-608-15,-1 3-112 0,-1 0-32 16,1 4 0-16,0-1-880 0,1 0-176 16,-2-2-32-16,1 3-16 0,-1 2-336 0,1-1-64 0,-1 0-16 0,0 2 0 15,0 1-64-15,-1 0-16 0,1 4 0 0,0-2 0 16,-1 5-128-16,-1-2-128 0,0 1 144 0,1 0-144 15,-2 1 0-15,1-1 0 0,-1-1 0 0,-1-2 0 16,2 1 0-16,-2-2 0 0,1 2 0 0,0-3 0 16,1-2 0-16,-1 0 0 0,1 0 0 0,0 0 0 15,1-1 0-15,0-1 0 0,1 0 0 0,0-2 0 16,1 0 0-16,0 0-128 0,1 0 128 0,0-2 0 16,1-1 0-16,-1-2 0 0,2 1 0 0,-2 1 0 15,1-2 0-15,0 2 0 0,2 3 0 0,5-4 0 16,-10-2 0-16,0 0 0 0,40 4 0 0,-40-4 0 0,0 0 176 15,44 4-16-15,-44-4 0 0,0 0 0 0,0 0-160 0,50 2 128 16,-50-2-128-16,0 0 128 0,0 0-128 16,0 0 0-16,39 4 0 0,-34-4 0 0,-1 2 0 0,-1-2 0 0,0 0 0 0,1 0 0 31,-2 0-816-31,1 0-32 0,-1 0-16 0,2-2-17888 16</inkml:trace>
  <inkml:trace contextRef="#ctx0" brushRef="#br0" timeOffset="1800.95">12758 12970 12895 0,'-3'7'576'0,"2"-5"112"0,0 1-560 0,-1 0-128 0,2-3 0 0,0 2 0 15,0 0 2704-15,-1 1 512 0,1 0 112 0,-1 3 0 16,2 1-256-16,0-1-48 0,1 4-16 0,-1-4 0 15,3 1-1424-15,-2 2-304 0,2-3-48 0,-1 3-16 16,1-3-640-16,1 1-128 0,0 2-16 0,-1-3-16 16,-1 5-96-16,1 0-32 0,0-1 0 0,1 3 0 15,-2 0-96-15,1 2 0 0,0-2-16 0,0-2 0 16,-2 3-176-16,2-1 0 0,0-1 0 0,-2-1 128 16,-1-2-128-16,0-3 0 0,-1-2 0 0,0 1 0 15,-1 5 0-15,-1-4 0 0,-3 4 0 0,0-4 0 16,-1 0-128-16,-3-6 128 0,2 0 0 0,-2-2 0 15,-2-2 0-15,-2-2-144 0,1-4 144 0,1 1 0 0,-1-1-192 16,-2-2 64-16,2-2 128 0,-3 2-208 0,4 0 208 0,1-1 0 16,1 1 0-16,0-2-144 0,3 2 144 0,0 2-128 15,1 4 128-15,1 0-128 0,2 0-128 0,-1-1-32 16,1 1 0-16,1 0 0 16,1 6-960-16,0 0-192 0,0 0-32 0,0 0-15376 15</inkml:trace>
  <inkml:trace contextRef="#ctx0" brushRef="#br0" timeOffset="1994.34">12707 12770 13823 0,'-11'-2'1216'0,"4"-1"-960"0,4 2-256 0,-1 1 0 16,2-2 2464-16,0-1 448 0,1 2 96 0,-1-3 0 15,-3-2-384-15,1 0-96 0,-1 0-16 0,3-3 0 16,2 9-1728-16,0 0-336 0,0 0-80 0,1-36-16 15,-1 36-352-15,0 0-288 0,0 0 48 0,0 0-15104 16</inkml:trace>
  <inkml:trace contextRef="#ctx0" brushRef="#br0" timeOffset="2658.91">13196 11953 911 0,'0'-1'0'0,"0"1"0"0,0-3 0 0,0 3 0 15,0 0 1008-15,0-2 112 0,-1 0 32 0,0 2 0 16,0-2 1024-16,-2-2 224 0,1 2 32 0,-1-2 16 16,0 0 336-16,-1 2 64 0,-1 2 16 0,1-3 0 15,-1 2-496-15,0 1-80 0,0 0-32 0,-1 1 0 16,0 2-768-16,-3-1-144 0,2 2-48 0,-3 0 0 15,0 1-464-15,0 2-80 0,-1-1-32 0,0 3 0 16,1-2-288-16,2 2-64 0,-4 3-16 0,2-1 0 0,1 4-192 16,-1-1-32-16,1 3-128 0,2 3 192 15,0-4-192-15,4 3 144 0,-1 3-144 0,3 3 128 16,1-3-128-16,0 3 0 0,3-2 0 0,0 2 0 0,2 1 0 16,0 1 0-16,-1-1 128 0,1 0-128 15,1-1 0-15,-1-1 0 0,1-1 0 0,-1 1 0 16,2 2 0-16,-1 0 0 0,1-1 0 0,-2-3 0 0,-1-3 0 15,0-3 0-15,0-6 0 0,-2 2 0 0,2 1 0 0,1-1 0 16,0-2 0-16,-1-1 0 0,-1-2 0 0,1-1 0 16,0 0 0-16,-1-2 0 0,1-2 0 0,0 0 0 15,0-1 0-15,-1-1 0 16,-3 0-1024-16,0 0-128 0,0 0-16 0,0 0-16080 0</inkml:trace>
  <inkml:trace contextRef="#ctx0" brushRef="#br0" timeOffset="2943.03">13346 12047 11967 0,'1'2'528'0,"-1"-1"112"0,0 2-512 0,0-1-128 0,0 0 0 0,0 0 0 16,0 2 2480-16,0 2 464 0,0 6 80 0,-1 2 32 15,1 7 304-15,0 1 64 0,0 3 16 0,-1 1 0 16,1 2-1648-16,0 1-320 0,0-1-64 0,1 3 0 0,-1-2-864 16,0-3-160-16,0-2-48 0,1 0 0 0,1 1-336 15,-1-1 128-15,1-1-128 0,0-1 0 0,-1-6 0 0,1-1 0 16,1-5 0-16,-2-7 0 0,1 1-176 0,1-1 0 16,-2-6 0-16,2 2 0 15,-1-5-1728-15,1 1-336 0,-2 0-80 0,0-1-16 0</inkml:trace>
  <inkml:trace contextRef="#ctx0" brushRef="#br0" timeOffset="3197.55">13358 12311 3679 0,'2'4'320'0,"-2"-4"-320"15,1 0 0-15,0 0 0 0,0 0 3264 0,2-2 592 0,-1 0 112 0,-2 2 32 0,0 0-32 0,0 0-16 16,0 0 0-16,57-39 0 15,-57 39-1760-15,0 0-336 16,46-32-80-16,-46 32-16 0,0 0-960 0,48-39-192 0,-48 39-32 0,0 0-16 16,0 0-336-16,55-47-64 0,-55 47-16 0,0 0 0 15,0 0-144-15,37-40 0 0,-37 40 0 0,0 0 128 16,0 0-128-16,0 0 0 0,0 0 0 0,0 0 0 31,0 0-560-31,0 0-80 0,3 6-32 0,-5 0-16992 0</inkml:trace>
  <inkml:trace contextRef="#ctx0" brushRef="#br0" timeOffset="3427.42">13412 12268 7359 0,'1'4'656'0,"0"1"-528"15,0-4-128-15,1 1 0 0,-1-2 2544 0,1 4 464 16,4 2 112-16,3 4 16 0,1 5 640 0,4 1 144 15,-1 3 32-15,2-3 0 0,0 0-1840 0,0-4-352 16,-2 1-80-16,-2-1-16 0,1-2-880 0,-3-3-176 16,0 2-32-16,0-3-16 0,-2 0-352 0,-1-2-64 15,-1 2-16-15,-1-3 0 0,0 0-128 0,-1 0 0 16,0-2 0-16,-1 2 0 0,1-2 0 0,-1 1 0 16,1 1-192-16,-1-2-12032 15,1 1-2384-15</inkml:trace>
  <inkml:trace contextRef="#ctx0" brushRef="#br0" timeOffset="4143.71">13792 11992 7359 0,'-2'2'656'0,"1"-2"-528"0,1 2-128 0,0-2 0 16,0 0 1120-16,1 0 192 0,0 0 32 0,0 0 16 16,3 3 1728-16,0-3 352 0,2 3 64 0,2-2 16 15,0 4-256-15,2-1-32 0,1 2-16 0,0 3 0 16,0-2-1536-16,2 3-304 0,0 3-64 0,0-1-16 16,-1 3-688-16,1-2-144 0,0 6-16 0,-1 0-16 15,1 0-208-15,-3 1-32 0,0 1-16 0,-2-1 0 16,0 1-176-16,-2-2 192 0,0 3-192 0,-1-2 192 15,-3-2-64-15,1 1-128 0,-1-2 192 0,-2-1-64 16,0-1-128-16,0-2 128 0,-2 2-128 16,-1-1 128-16,1 1 0 0,-2-3-128 0,-1 2 192 15,0 1-64-15,-1 1-128 0,-1-3 0 0,-2 5 0 0,-1-2 128 16,0-3-128-16,0 2 0 0,1-5 0 0,0 0 0 0,-1 0 0 0,1-2 0 16,-1-1 0-16,2-1 0 0,-1 0 0 0,2-2 0 15,-1-2 0-15,2-1 0 0,1 2-128 0,0-3 128 0,2 0 0 0,-1 0 0 16,1-3 0-16,3 2 0 0,-1-1-144 15,2-1 144 1,2-1-448-16,-1 1-16 16,1-1-16-16,-3 4 0 0,0 0-704 0,0 0-144 15,0 0-16-15,0 0-16320 0</inkml:trace>
  <inkml:trace contextRef="#ctx0" brushRef="#br0" timeOffset="4714.67">14316 12258 10127 0,'0'-2'896'0,"0"1"-704"16,0 1-192-16,0-2 0 0,0 2 1344 0,1-1 224 16,0 1 48-16,1-4 16 0,2-1 1280 0,-4 5 256 15,0 0 48-15,0 0 16 0,0 0-320 0,0 0-64 16,58-17-16-16,-58 17 0 0,0 0-1456 0,40 4-288 15,-40-4-64-15,26 7-16 0,-26-7-560 0,26 9-128 0,-26-9 0 0,26 10-16 16,-16-7-304-16,0 2 160 0,-10-5-160 16,0 0 128-16,0 0-128 0,43 0 0 15,-43 0 0-15,0 0 0 0,0 0 0 0,0 0 0 0,0 0 0 0,52-16 0 16,-52 16 0-16,0 0 0 0,0 0-128 0,0 0 128 31,0 0-640-31,0 0-64 0,0 0-16 0,0 0 0 16,0 0-1840-16,0 0-384 0,0 0-64 0,0 0-11728 0</inkml:trace>
  <inkml:trace contextRef="#ctx0" brushRef="#br0" timeOffset="5177.46">14338 12394 5519 0,'0'0'496'0,"0"0"-496"16,1 4 0-16,-1-4 0 0,0-3 1504 0,1 2 208 15,1 1 32-15,-1 0 16 0,1 0 1072 0,1 1 224 0,0 2 32 0,1-1 16 16,0-2-624-16,1 2-128 16,0 0-32-16,0-2 0 0,1 3-624 0,0-3-128 0,1 1-32 15,1-1 0-15,-1 2-512 0,-7-2-96 0,0 0-32 0,0 0 0 16,0 0-432-16,46 3-80 0,-46-3-32 0,0 0 0 16,0 0-128-16,40 6-32 0,-40-6 0 0,0 0 0 15,0 0-64-15,32 7 0 0,-26-4-128 0,0-2 192 16,-6-1-192-16,0 0 144 0,0 0-144 0,0 0 128 15,30 9-128-15,-25-9 0 0,-5 0 0 0,0 0 128 16,0 0-128-16,0 0 0 0,0 0 0 0,0 0 0 16,0 0 0-16,0 0 0 0,0 0 0 0,0 0 0 15,0 0-192-15,0 0 192 0,0 0-192 0,0 0 192 16,0 0-576 0,0 0 16-16,0 0 0 0,0 0 0 0,0 0-848 0,0 0-192 15,0 0-16-15,0 0-14672 0</inkml:trace>
  <inkml:trace contextRef="#ctx0" brushRef="#br0" timeOffset="8968.14">14320 11307 8287 0,'0'0'736'0,"0"-3"-592"0,0 3-144 0,0-3 0 0,0 2 896 0,0-2 160 15,3-3 32-15,1 0 0 16,-4 6 688-16,0 0 144 0,0 0 16 0,34-45 16 0,-34 45-304 0,0 0-64 16,0 0-16-16,0 0 0 0,60-32-512 0,-60 32-96 15,0 0-32-15,0 0 0 0,0 0-400 0,58-6-80 16,-48 10 0-16,-2-2-16 0,-1 0-224 0,0 3-32 15,-2-2-16-15,1 3 0 0,-2 1-320 0,-1-1-64 16,0-3-16-16,-1 4 0 0,2-4 240 0,-1 4-144 16,-1 1 144-16,1-2-128 0,-2-1 128 0,0 2 0 15,-1 1 0-15,-1-2 128 0,1 2 64 0,-1 0 32 16,-1 1 0-16,0-3 0 0,-1 2 112 0,1 0 32 16,-2-1 0-16,0-1 0 0,1 1-176 0,-1-3-48 15,-1 5 0-15,0-3 0 0,1-3 48 0,1 4 16 16,-1-4 0-16,-1 2 0 0,3 1 32 0,-2-2 0 15,0 2 0-15,2 1 0 0,-1-1 128 0,1 0 16 0,1 0 16 0,-1 1 0 16,2 0 128-16,-1 1 32 0,1 2 0 0,1 0 0 16,1 2 0-16,-1 1 0 0,0 3 0 15,1 0 0-15,1 0-256 0,1-1-48 0,-2-1-16 16,1 0 0-16,-1 0-240 0,1 1 0 0,-2-4 0 0,0 0 0 16,-1 1 0-16,1-4 0 0,1-2 0 0,-2 0 0 15,1-3 0-15,-1 0-128 0,1 0 128 0,-1-3 0 16,0 0-560-16,1 0 0 0,-1-3 0 15,1 0-10880-15,1 0-2176 0</inkml:trace>
  <inkml:trace contextRef="#ctx0" brushRef="#br0" timeOffset="9168.85">14487 11811 13823 0,'-1'5'1216'0,"0"-4"-960"15,0 1-256-15,1-2 0 0,0-2 2032 0,0 4 352 16,-2-2 80-16,1 4 16 0,0-2 16 0,1 2 16 0,-1-1 0 0,0-2 0 16,2 0-1488-16,-1-1-288 15,1 1-64-15,1-1-16 0,1-1-656 0,-2-1 0 16,2-7-128-16,-1 3-9936 16,1 8-1984-16</inkml:trace>
  <inkml:trace contextRef="#ctx0" brushRef="#br0" timeOffset="28571.82">11637 8914 1839 0,'-2'5'160'0,"0"-1"-160"16,2 0 0-16,0-2 0 0,2-2 864 0,-1 0 144 0,0 0 16 0,2 2 16 16,2 0 624-16,2 0 112 15,2 0 16-15,-1 0 16 0,2 1-432 0,0-3-96 16,0 3 0-16,-1-3-16 0,-1 3-560 0,1 1-128 15,-2-1 0-15,1 0-16 0,-2 0 80 0,0 1 0 16,-1 1 16-16,-1-1 0 0,1-3 144 0,-2 2 32 16,1-1 0-16,0-1 0 0,1-1-240 0,1 0-32 0,0-1-16 15,2 1 0-15,0-5-224 0,2 0-32 0,1 0-16 0,3-2 0 16,1-2-80-16,3-1-32 16,2-2 0-16,2-2 0 0,2-1 32 0,2-1 0 0,1 0 0 0,-1 0 0 0,0 0 96 15,1 1 32-15,-1 2 0 0,-2 0 0 16,-1 2-48-16,-1 4 0 0,-1-2 0 0,-2 5 0 15,1 1-144-15,-3 0-128 0,-17 3 144 0,0 0-144 0,51 0 0 0,-51 0 0 16,0 0-128-16,49 3 128 16,-49-3-144-16,0 0 144 0,53 3 0 0,-53-3-144 15,40 0 144-15,-40 0 0 0,40-3 0 0,-40 3-128 16,38-3 128-16,-38 3 0 0,0 0 0 0,49 0 0 16,-49 0 224-16,0 0 32 0,0 0 0 0,58 15 0 0,-58-15 32 0,0 0 16 0,0 0 0 15,55 28 0-15,-55-28-304 0,0 0 0 16,0 0 0-16,60 35 0 0,-60-35 0 0,0 0 0 15,0 0 0-15,68 22 0 0,-68-22 0 0,0 0 0 16,61 14 0-16,-61-14 0 0,0 0 0 0,63 9 0 16,-63-9 0-16,47 6 0 0,-47-6 0 0,52 6-144 15,-52-6 144-15,56 4 0 0,-56-4 0 0,58 6 0 16,-58-6 0-16,54 1-128 0,-54-1 128 0,50 3 0 16,-50-3 0-16,53 3-128 0,-53-3 128 0,49 5 0 0,-49-5 0 0,52 10 0 15,-52-10 768-15,52 10 192 16,-52-10 48-16,51 12 0 15,-51-12-1648-15,55 13-320 0,-55-13-64 0,61 7 0 0,-61-7 816 0,57 3 208 16,-57-3 0-16,59-3 0 0,-28-1 0 0,-2 1 0 16,-3 0 0-16,0 0 0 0,1-1 896 0,0 1 112 15,1 1 16-15,-28 2 16 16,55-1-1648-16,-55 1-336 0,52 1-64 0,-52-1-16 0,53 5 832 0,-53-5 192 0,56 1 0 16,-56-1 0-16,61-2 0 0,-31-2 0 0,1 0 0 0,2-2 0 0,3-4 0 0,4 0 0 15,1-1 0 1,-1 0 0-16,4-1 0 0,-2-3 0 0,2 1-128 15,-2 2 128-15,2-1 0 0,-5-1 0 0,-2 0 0 16,-3 2 0-16,-2 4 0 0,-4 0-144 16,-3 1 144-16,1 1 0 0,-1 0-144 0,-1 2 144 0,-24 4-160 0,46-3 160 15,-46 3-176-15,43 0 176 0,-43 0-192 0,41 0 192 16,-41 0-192-16,0 0 64 0,63 6 128 0,-63-6-208 16,45 5 208-16,-45-5 0 0,44 5 0 0,-44-5-144 0,45 6 144 0,-45-6 0 0,47 6 0 0,-47-6 0 15,47 6 0-15,-47-6 0 16,46 4 0-16,-46-4 0 15,47 4 0-15,-47-4 0 0,42 3 0 0,-42-3 0 16,45 5 0-16,-45-5 0 0,51 4 0 0,-51-4-128 16,50 6 128-16,-50-6 0 0,48 6 0 0,-48-6 0 0,49 8 0 0,-49-8 0 15,50 6 0-15,-50-6 0 0,53 5 0 0,-53-5 0 16,52 7 0-16,-52-7 0 0,55 6 0 0,-55-6 0 16,60 9 0-16,-60-9-128 0,60 6 128 0,-60-6 0 0,62 8 0 0,-62-8 0 15,58 3 0-15,-58-3 0 16,58 3 0-16,-58-3 0 0,55-4 0 0,-27 4 0 15,0-2 0-15,-28 2 128 0,55-1-128 0,-55 1 0 16,51 0 0-16,-51 0 0 0,51 0 0 0,-51 0 0 16,43 0 0-16,-43 0 0 0,43 0 0 0,-43 0 0 15,47 3 0-15,-47-3 0 0,45 0 0 0,-45 0 0 16,43-2 0-16,-21 1 0 0,0-2 0 0,2-1 0 16,1-2 0-16,-1 1 0 0,-1 1 0 0,3-2 0 0,5 0 0 15,2 0 0-15,2 0 0 0,-1 2 0 0,1 0 0 16,1 1 0-16,1 0 0 0,2 1 0 0,0 0 0 15,0 0 0-15,0-2 0 0,-1 2 0 0,0-1 0 0,-1 2 0 16,-2-1 0-16,-2-2 0 0,1 1 0 0,0 2 0 16,-2-1 0-16,-1-2 0 0,-1 2 0 0,-2-1 0 15,0-1 0-15,-2 1 0 0,0 0 0 16,-3-1 0-16,2 2 0 0,-3 1 144 0,-22 1-144 0,45-5 160 16,-45 5-160-16,49-4 160 0,-49 4-160 0,50 0 160 0,-50 0-160 15,58 3 0-15,-58-3 0 0,63 7 0 0,-63-7 0 16,64 9 0-16,-64-9 0 0,67 10 0 15,-67-10 0-15,72 6 0 0,-72-6 0 0,70 3 0 0,-70-3 0 0,68 4 0 0,-27-5 0 0,1 1 0 16,1 0 0 0,-1-3 0-16,0 6 0 0,-2-7 0 0,-3 4 0 15,-1-2 0-15,-2-2 0 0,0 2 128 0,-1-2-128 16,-2 1 0-16,0 0 0 0,-3 0 128 0,2 3-128 0,0-2 0 16,1 0 0-16,-31 2 128 0,55 0-128 0,-55 0 0 15,52 0 0-15,-52 0 0 0,55 2 144 0,-55-2-144 16,57 2 160-16,-57-2-160 0,59 3 432 0,-59-3-16 15,61 1 0-15,-61-1 0 0,60 2-48 0,-60-2-16 16,57 0 0-16,-57 0 0 0,62 0-352 0,-30-2 128 16,-32 2-128-16,59-1 0 0,-29-2 0 0,-30 3 0 15,51-6 0-15,-51 6 0 0,43-4 0 0,-43 4 0 16,41-6 0-16,-41 6 0 0,42-4 128 0,-42 4-128 0,41-2 128 16,-41 2-128-16,40 2 0 0,-40-2 0 0,44 4 0 0,-44-4 128 15,45 4-128-15,-45-4 0 0,49 5 0 0,-49-5 0 16,43 7 0-16,-43-7 0 0,40 3 0 15,-40-3 0-15,34 0 0 0,-34 0 0 0,0 0 0 16,34 0 0-16,-27-3 0 0,-1 1 0 0,0 0 0 16,-2 0 0-16,-1 1 0 0,-1 1 0 0,0-3 0 0,-2 3 0 15,2 0-144-15,-1 0 144 0,-1 0-160 0,1 3 160 16,-1-3-208-16,0 0 48 0,1 1 16 0,-1 1 0 16,-1-2-224-16,1 2-32 15,1 0-16-15,-1 1 0 0,0 0-2016 0,2 0-416 0,-2 1-80 16,0-2-8432-16</inkml:trace>
  <inkml:trace contextRef="#ctx0" brushRef="#br0" timeOffset="33927.25">26817 7407 13823 0,'0'-5'1216'0,"-1"-1"-960"0,1 6-256 0,0-3 0 0,0 6 1968 0,0-6 336 15,0 3 80-15,0-3 16 0,1-2 800 0,-1 5 176 16,0 0 16-16,0 0 16 0,0 0-1488 0,0 0-320 16,0 0-48-16,0 0-16 0,48 27-832 0,-48-27-160 15,24 28-32-15,-24-28-16 0,26 36-224 0,-15-13-32 16,-1 1-16-16,-2 1 0 0,-1 0-224 0,-4 3 176 0,1-2-176 0,-4 3 160 16,-1-5-160-16,-3 2 0 0,-2-1 0 0,-1-3 128 15,-2 2-128-15,-2-3 0 0,-2 1 0 16,0-2 0-16,-2-2 0 0,0-2 0 0,-1 1 0 0,-1-3 0 15,-1-4 0-15,1-1 0 0,0-5 0 0,-1-2 0 16,1-1 0-16,0-2 0 0,1-4 0 0,1 1 0 16,3-2-128-16,-1-4 128 0,3 2 0 0,2-5 0 15,0 2-128-15,4-1 128 0,2-4-160 0,1 0 160 16,3-2-320-16,2 1 16 0,-4 17 16 0,15-41 0 16,-15 41-400-16,21-41-80 0,-21 41 0 15,27-43-16992-15</inkml:trace>
  <inkml:trace contextRef="#ctx0" brushRef="#br0" timeOffset="34132.33">26838 7181 16575 0,'-6'3'1472'0,"2"-3"-1168"15,2 0-304-15,2 0 0 0,0 0 1440 0,0 0 224 16,-1 2 64-16,-3 0 0 0,1 1 448 0,1-2 112 15,2 4 16-15,0-5 0 0,0 0-1856 0,0 0-448 16,0 0 0-16,0 0 0 16,51 10-320-16,-51-10-144 0</inkml:trace>
  <inkml:trace contextRef="#ctx0" brushRef="#br0" timeOffset="34335.44">27336 7308 23039 0,'-1'0'2048'0,"1"3"-1648"0,0-3-400 0,0 0 0 16,1 0 1984-16,-1 0 320 0,2 1 64 0,-1 1 16 15,-1-2-224-15,0 0-48 0,0 0-16 0,0 0 0 16,0 0-1440-16,0 0-272 0,0 0-64 0,54-3-16 16,-54 3-304-16,0 0 0 0,0 0 0 0,0 0 0 15,53-13 0-15,-53 13-144 0,0 0 144 0,0 0-17856 16</inkml:trace>
  <inkml:trace contextRef="#ctx0" brushRef="#br0" timeOffset="34543.08">27113 7507 4607 0,'-2'0'400'0,"2"0"-400"0,0 0 0 0,0 0 0 0,0 0 3344 0,0 0 592 15,0 0 112-15,0 0 32 0,0 0-128 0,0 0-32 16,66-4 0-16,-66 4 0 0,0 0-2048 0,73 2-400 16,-73-2-96-16,0 0-16 0,69 2-928 0,-69-2-192 15,0 0-48-15,63-2 0 0,-63 2-192 0,0 0 0 0,51-2 0 0,-51 2 0 32,0 0-576-32,0 0-48 0</inkml:trace>
  <inkml:trace contextRef="#ctx0" brushRef="#br0" timeOffset="34783.21">27822 7052 23951 0,'-5'6'2128'0,"2"1"-1696"0,2-4-432 0,-2 2 0 16,1-1 2192-16,0 2 368 0,0-2 64 0,-2 6 0 15,-1 6 0-15,-2 6-16 0,-3 9 0 0,0 4 0 0,1 3-1520 0,-1 3-288 0,3-1-64 16,1 1-16-16,1 0-384 0,0-1-80 0,2 3 0 0,2-1-16 15,0 1-240-15,2-4 0 16,2 1 0-16,0-5 0 16,2-4 0-16,-1-5 0 0,1-4-144 0,0-2 144 15,0-3-672 1,-1-3-32-16</inkml:trace>
  <inkml:trace contextRef="#ctx0" brushRef="#br0" timeOffset="38663.33">26441 8633 14735 0,'-2'0'1312'0,"0"-3"-1056"0,4 2-256 0,-1 1 0 0,1 0 1760 0,1-3 288 16,-3 3 64-16,0 0 16 0,0 0 816 0,0 0 176 15,48-19 16-15,-48 19 16 0,0 0-1264 0,58-13-256 16,-58 13-48-16,0 0-16 16,74-10-992-16,-74 10-208 0,52-6-48 0,-52 6 0 0,0 0-320 0,72-6 128 15,-72 6-128-15,0 0 0 0,52 0 0 0,-52 0 0 16,0 0 0-16,0 0-18080 16</inkml:trace>
  <inkml:trace contextRef="#ctx0" brushRef="#br0" timeOffset="38846.58">26548 8652 17503 0,'-2'0'1552'0,"2"0"-1232"15,2 0-320-15,-1 0 0 0,1 0 496 0,1 0 32 16,-3 0 16-16,0 0 0 16,0 0 864-16,0 0 160 0,0 0 32 0,0 0 16 15,63 3-992-15,-63-3-208 0,0 0-32 0,0 0-16 31,55 3-672-31,-55-3-128 0</inkml:trace>
  <inkml:trace contextRef="#ctx0" brushRef="#br0" timeOffset="39185.65">26984 8370 20271 0,'-4'4'1792'0,"3"-1"-1424"0,0-3-368 0,1 2 0 15,0-2 1520-15,0 0 224 0,1 1 48 0,-1 2 16 0,0-3 976 0,0 0 192 16,0 0 32-16,14 20 16 0,-14-20-1872 0,0 0-368 16,21 27-80-16,-21-27 0 0,18 19-464 0,-18-19-96 15,23 25-16-15,-23-25 0 0,27 25-128 0,-27-25 0 16,28 23 0-16,-28-23 0 0,0 0 0 0,36 28 0 16,-36-28 0-16,0 0 0 0,0 0 0 0,26 23 0 15,-24-18 0-15,1 0 0 0,-3 0 0 0,0 1 0 16,-1 0 0-16,-1 1 0 0,0-3 0 0,-3 5 0 15,0 0 0-15,-1-2 0 0,-2 2 0 0,0 1 192 16,-2 0-192-16,-1 0 192 0,-3 1-32 0,1 0 0 0,-2 0 0 0,0 1 0 0,0-2-160 16,0 0 128-16,4-1-128 0,1-4 128 0,3 0-128 15,1-2 0 1,2 0 0-16,0-2 0 0,3-1 0 0,1 0 0 16,1-1 0-16,-1 1 0 15,0 0-1168-15,0 0-112 0</inkml:trace>
  <inkml:trace contextRef="#ctx0" brushRef="#br0" timeOffset="40288.15">27972 8722 12895 0,'-1'0'1152'0,"1"-2"-928"16,0 2-224-16,0 0 0 0,0 0 1216 0,0 2 208 15,0-4 48-15,1 2 0 0,0 2 1280 0,-1-2 272 16,0 0 48-16,0 0 16 0,0 0-976 0,0 0-208 15,0 0-48-15,56 0 0 0,-56 0-848 0,0 0-176 16,57-7-48-16,-57 7 0 0,0 0-512 0,76-7-96 16,-76 7-32-16,0 0 0 0,71-3-144 0,-71 3 0 15,0 0 0-15,0 0 0 0,58 3-320 0,-58-3 48 16,0 0 16-16,0 0-16896 0</inkml:trace>
  <inkml:trace contextRef="#ctx0" brushRef="#br0" timeOffset="40468.44">28151 8550 17503 0,'-6'10'768'0,"4"-7"176"0,-1 0-752 0,1 0-192 15,0 1 0-15,2-1 0 16,0 3 1424-16,-1 0 256 0,1 6 48 0,0 8 16 16,1 5 416-16,1 1 80 0,1 1 0 0,1 0 16 15,0 4-1120-15,2-2-240 0,1-3-32 0,0 1-16 16,1-1-688-16,0-2-160 0,0 1 0 0,2-5-10336 15,0-1-2080-15</inkml:trace>
  <inkml:trace contextRef="#ctx0" brushRef="#br0" timeOffset="40818.37">28458 8490 21183 0,'-5'9'944'0,"3"-4"192"0,-1 0-912 0,1-1-224 0,0-1 0 0,1 2 0 0,-1 3 1968 0,-2 4 336 16,-1 7 80-16,-2 7 16 0,-2 8-432 0,-1-2-96 16,0 3-16-16,2 0 0 0,-1-1-1056 0,1-3-224 15,2-2-32-15,3-4-16 0,-1-3-528 0,4-5 0 16,0-2 0-16,2-5 0 0,1-7 0 0,0 0-176 0,-3-3 0 0,0 0 0 31,0 0-464-31,34-39-112 0,-34 39-16 0,26-38 0 0,-26 38 352 0,27-43 64 0,-27 43 16 16,24-39 0-16,-24 39 736 0,0 0 160 0,22-34 16 0,-22 34 16 0,0 0 224 0,0 0 32 15,0 0 16-15,0 0 0 16,0 0-384-16,0 0-80 0,0 0-16 0,0 0 0 16,0 0-96-16,27 20-32 0,-28-6 0 15,-2 3 0-15,1-4-128 0,-1 4-128 0,1 1 144 0,-2 0-144 16,2 3 0-16,-2 2 0 0,3-7 0 0,-2-3 0 16,3-2 0-16,2-3 0 0,-1-2 0 0,1-4-12352 15,-2-2-2400-15</inkml:trace>
  <inkml:trace contextRef="#ctx0" brushRef="#br0" timeOffset="41179.18">28652 8809 14735 0,'-2'10'1312'0,"0"-6"-1056"16,2 1-256-16,0-1 0 0,2-2 2592 0,-1 2 464 16,0-4 80-16,0 3 32 0,3 4 272 0,-4-7 48 15,0 0 16-15,26 22 0 0,-26-22-2272 0,0 0-448 16,54 0-80-16,-54 0-32 0,0 0-464 0,56-19-80 15,-56 19-128-15,0 0 176 0,47-23-176 0,-47 23 0 0,0 0 0 0,0 0 0 16,37-33 0-16,-37 33 0 16,0 0 0-16,0 0 0 0,9-26 0 0,-10 19 0 15,-1 1 0-15,0-1 0 0,-1 2 0 0,-2-1 0 16,1 2 0-16,-3-2 0 0,1 2 0 0,-1 2 0 16,-2 0 0-16,0 2 0 0,0 4 0 0,-1 0 0 15,-1 4 144-15,-2 2-144 0,0 4 256 0,-1 3 0 16,0 1-16-16,2 3 0 0,1 1 32 0,1-2 16 0,1 1 0 15,3 1 0-15,0-4-96 0,1 2 0 0,4-4-16 16,1 0 0-16,2-1-176 0,3-2 128 0,3 0-128 16,-8-13 128-16,21 19-128 0,-21-19 0 0,0 0 0 0,43 18 0 15,-43-18 0-15,0 0 0 0,46 8 0 0,-46-8 0 32,0 0-544-32,0 0 16 0</inkml:trace>
  <inkml:trace contextRef="#ctx0" brushRef="#br0" timeOffset="41668.51">29613 8673 23039 0,'-1'-5'2048'0,"-1"2"-1648"0,2 1-400 0,0 2 0 15,0 0 2224-15,-1 0 352 0,0-2 80 0,0 2 16 16,0-4-352-16,-2 4-64 0,1 0-16 0,0 4 0 15,0 2-1440-15,1 4-288 0,-1 0-64 0,0 2-16 16,1 3-96-16,-1 1-16 0,1 0 0 0,0 0 0 0,1 3-160 16,-1-3-32-16,1 0-128 0,1-1 192 0,0 1-192 15,0 0 0-15,1 0 0 0,-1-1 0 0,1-1-320 0,1-5 0 16,1 0 0-16,-4-9-18784 16</inkml:trace>
  <inkml:trace contextRef="#ctx0" brushRef="#br0" timeOffset="41855.94">29768 8633 1839 0,'-7'6'160'0,"4"-5"-160"16,-1 4 0-16,1-1 0 0,2-2 3520 0,0 2 688 15,0-1 128-15,-2 6 16 0,0 5 608 0,-4 7 112 16,1 2 32-16,0 4 0 0,0-1-2928 0,1-1-576 16,1 0-112-16,2-2-16 0,2 2-960 0,0-5-192 15,1 1-48-15,3 1 0 0,-1-3-272 0,2 1 0 0,1-2 0 0,2-4 0 0,-8-14 0 0,16 18-256 16,-16-18 64-16,0 0-12192 15,0 0-2432 1</inkml:trace>
  <inkml:trace contextRef="#ctx0" brushRef="#br0" timeOffset="42099.71">29451 8754 13823 0,'-1'2'608'0,"1"1"128"0,1-3-592 0,0 0-144 0,0 0 0 0,2 0 0 0,-1 0 2848 0,-2 0 544 16,0 0 96-16,0 0 32 15,0 0-336-15,60-3-64 0,-60 3-16 0,0 0 0 0,60-6-1792 0,-60 6-352 16,0 0-80-16,61-1-16 16,-61 1-592-16,0 0-112 0,49 3-32 0,-49-3 0 0,0 0-128 0,0 0 0 15,0 0 0-15,44 17 0 0,-44-17 0 0,0 0-176 16,0 0 48-16,5 8-12032 15,-5-7-2384-15</inkml:trace>
  <inkml:trace contextRef="#ctx0" brushRef="#br0" timeOffset="42268.74">29479 8839 11967 0,'2'2'528'0,"-1"1"112"0,0-3-512 0,2 1-128 16,-1-1 0-16,1 0 0 0,-1 0 2560 0,-2 0 464 0,0 0 112 0,0 0 0 15,0 0-224-15,58 3-48 0,-58-3-16 0,0 0 0 16,66 2-1568-16,-66-2-320 0,0 0-64 0,68 6-16 16,-68-6-720-16,0 0-160 0,61 10 0 0,-61-10-10880 15,0 0-2176-15</inkml:trace>
  <inkml:trace contextRef="#ctx0" brushRef="#br0" timeOffset="42768.37">30655 8975 18431 0,'-7'-5'816'0,"2"0"160"0,0 1-784 0,0 2-192 16,3 1 0-16,-1-2 0 0,1 3 2432 0,-3 0 448 16,-3-3 96-16,-2 3 16 0,-2 0-576 0,-3 0-112 15,-2 3-32-15,-2 3 0 0,1 3-1248 0,2 5-256 16,1-2-64-16,3 0 0 0,0 5-368 0,6-5-80 15,1 0 0-15,3 1-16 0,3 0-240 0,3-4 144 0,-4-9-144 0,0 0 128 16,31 16-128-16,-31-16 0 0,0 0 0 0,0 0 0 16,64-6-192-16,-64 6 192 0,0 0-160 0,58-27 160 31,-58 27-1136-31,0 0-128 0,42-35-16 0,-42 35-16 16,0 0-32-16,17-33 0 0,-17 33 0 0,3-21 0 0,-4 13 1712 0,-3-1 320 0,0 1 80 15,-2 0 16-15,-1 2 480 0,-1 0 112 0,1 0 16 0,1-2 0 16,-2 6-704-16,0-4-128 0,0 2-16 0,-1 2-16 15,2-2-352-15,0 4-64 0,0 0 0 0,1 0-128 16,4 0 128-16,-1 0-128 0,3 0 0 0,3 1 0 16,-3-1 0-16,0 0-320 0,0 0 32 0,0 0 16 15,48 17-1712-15,-48-17-320 0</inkml:trace>
  <inkml:trace contextRef="#ctx0" brushRef="#br0" timeOffset="43085.56">31032 9072 17503 0,'0'0'768'16,"0"0"176"-16,0 0-752 0,0 0-192 15,0 0 0-15,0 0 0 0,0 0 2048 0,0 0 384 16,54-28 80-16,-54 28 16 0,0 0-352 0,0 0-64 0,31-34 0 0,-31 34-16 16,0 0-528-16,7-30-96 15,-9 18-32-15,-2 2 0 0,-1-3-704 0,-1 3-144 16,-3-4-16-16,0 0-16 0,-1 2-176 0,-1-4-16 16,-3-3-16-16,-3-3 0 0,1 1-192 0,0 1-32 15,1-2-128-15,1 1 192 0,1 1-192 0,2 0 0 16,1 2 0-16,2 2 0 0,1-1 0 15,4 3 0-15,0-2 0 0,3 3 0 0,0 0-128 0,0 13 128 16,8-31 0-16,-8 31 0 0,14-31 0 0,-14 31-128 0,0 0 128 0,33-42 0 16,-33 42 0-16,0 0 0 0,0 0 0 0,50-41 0 15,-50 41 0-15,0 0-128 0,62-32 128 0,-62 32 0 0,0 0 0 0,68-21 0 16,-68 21 0-16,0 0 0 0,62-6-240 0,-62 6 64 16,0 0 16-1,0 0 0 1,53 14-352-16,-53-14-80 0,10 16-16 0,-9-7 0 15,1 2-1312-15,-4 0-256 0</inkml:trace>
  <inkml:trace contextRef="#ctx0" brushRef="#br0" timeOffset="43292.4">30874 8791 13823 0,'-2'0'608'0,"1"0"128"0,2 0-592 0,0 0-144 15,1 0 0-15,1 0 0 0,-3 0 2816 16,0 0 544-16,0 0 96 0,0 0 32 0,0 0-480 0,59-13-80 16,-59 13-32-16,0 0 0 0,66-9-1776 0,-66 9-352 15,0 0-80-15,64-9-16 0,-64 9-672 0,0 0 0 16,62-4 0-16,-62 4 0 16,0 0-992-16,56 3-224 0</inkml:trace>
  <inkml:trace contextRef="#ctx0" brushRef="#br0" timeOffset="43868.73">27469 9851 11967 0,'-6'2'1072'0,"3"-2"-864"0,2 0-208 0,0 0 0 15,1 0 688-15,1 0 80 0,1 0 32 0,-2 0 0 16,0 0 1520-16,0 0 304 0,0 0 64 0,0 0 16 16,63 0-400-16,-63 0-96 0,0 0-16 0,59 3 0 15,-59-3-1072-15,0 0-224 0,70 3-32 0,-70-3-16 16,49 4-592-16,-49-4-128 0,0 0-128 0,62 9 176 15,-62-9-176-15,0 0 0 0,0 0-160 0,49 7 160 32,-49-7-656-32,0 0-48 0</inkml:trace>
  <inkml:trace contextRef="#ctx0" brushRef="#br0" timeOffset="44096.67">27741 9654 911 0,'-5'0'0'0,"2"0"0"0,2 0 0 0,0 0 0 0,1 0 3232 0,-1 0 560 16,1 0 112-16,0 0 32 0,0 0-80 0,0 2-16 16,0 2 0-16,0 2 0 0,0 0-1312 0,-2 4-272 15,4 3-48-15,-2-1-16 0,0 7-1024 0,1-2-208 16,1 5-32-16,3 2-16 0,0 3-576 0,1-2-112 16,2-1-32-16,-1-4 0 0,1 2-64 0,-1-1 0 15,-1-2-128-15,0-2 192 0,1 1-192 0,-2-2-240 16,1 0 48-16,0-4 16 15,1-4-928-15,0 0-192 0</inkml:trace>
  <inkml:trace contextRef="#ctx0" brushRef="#br0" timeOffset="44401.64">27992 9843 13695 0,'-4'10'304'0,"2"-6"64"0,-1 1 16 0,1 1 0 0,0-2-384 0,2-3 0 0,-2 4 0 0,1 1 0 15,-2 6 2832-15,1 6 496 0,-2 3 112 0,2 1 16 16,-1-2-1344-16,3-2-272 0,1-2-48 0,2-1-16 16,-1-2-1008-16,1-4-192 0,0-2-32 0,0-4-16 15,-2 0-368-15,0-3-160 0,1 1 128 0,-1-1-128 16,0-1 304-16,0-2-32 0,2-7 0 0,-1 1 0 16,1-9-16-16,1-2-16 0,-1 1 0 0,1-6 0 15,1 0-240-15,0-1 0 0,1 1 128 0,0 3-128 16,-6 22 0-16,14-43 176 0,-14 43-176 0,0 0 160 0,25-46-160 15,-25 46 160-15,0 0-160 0,0 0 160 0,0 0-16 16,0 0 0-16,51-25 0 0,-51 25 0 0,0 0-144 0,0 0 128 16,26 23-128-16,-18-17 128 0,-2 4-128 0,0 0 0 15,0 1-192-15,1 0-11024 0,-2 0-2208 0</inkml:trace>
  <inkml:trace contextRef="#ctx0" brushRef="#br0" timeOffset="44575.15">28268 9998 10127 0,'-2'6'896'0,"1"-2"-704"16,0-2-192-16,0-2 0 0,1 4 1840 0,-2-1 336 0,0 6 64 0,-1 4 0 15,0 3 384-15,-1 1 80 0,0 0 16 0,3-3 0 16,0-6-1104-16,1 0-208 0,1-3-64 0,2-4 0 16,0 3-1024-16,-3-4-320 0,0 0 128 0,0 0-9872 15,0 0-1984 1</inkml:trace>
  <inkml:trace contextRef="#ctx0" brushRef="#br0" timeOffset="44736.48">28303 9758 11055 0,'-1'1'480'0,"0"-1"112"15,1 1-464-15,0 1-128 0,0 0 0 0,1-2 0 0,0 0 992 0,1 4 176 16,1-1 48-16,-3-3 0 0,14 15-704 0,-7-7-144 15,3 3-32-15,0-1 0 0,1 2-144 0,-6-2-48 16,-7-10 0-16</inkml:trace>
  <inkml:trace contextRef="#ctx0" brushRef="#br0" timeOffset="45153.31">28558 10071 12895 0,'-1'0'1152'0,"0"-3"-928"16,1 2-224-16,-2 1 0 0,2-3 2656 0,-1 3 480 0,0-2 112 0,-3-2 16 15,-1 1-368-15,-1-4-64 0,0 1-16 0,-1 0 0 16,0 0-1392-16,0-3-272 0,0 3-64 0,-1 1-16 16,3-1-432-16,-1 3-64 15,1 0-32-15,1 3 0 0,1 0-288 0,-1 0-64 0,0 1-16 16,2 4 0-16,-2-1-176 0,2 2 0 0,-1 0 0 16,2 1 0-16,-2 2 0 0,3 1 0 0,-1 2 0 0,1-2-176 15,0 0-16-15,1 1-16 0,1-3 0 0,0 0 0 31,1-2-176-31,0-2-16 0,2 0-16 0,-5-4 0 0,0 0 128 0,0 0 32 0,0 0 0 0,0 0 0 16,0 0 128-16,0 0 128 0,0 0-192 0,48-26 192 16,-48 26-128-16,0 0 128 0,0 0 0 0,0 0 0 0,0 0 0 0,18-38 0 15,-18 38 0-15,0 0 0 16,0 0 0-16,6-29 128 0,-6 23-128 0,1 0 0 16,-1 0 256-16,0 2-32 0,-1-1-16 0,1 4 0 15,0-2 192-15,-1 3 48 0,1 0 0 0,-2 0 0 16,2 3-128-16,0 0-32 0,-1 4 0 0,1-1 0 15,0 0-160-15,-1 4-128 0,1-1 144 0,0 2-144 0,-1 0 0 0,1-1 0 16,0-4 0-16,1 0 0 0,0 4 0 0,0-3 0 0,2 2 0 0,-1 0 0 16,1-3 0-16,2-1-288 0,-2 0 64 0,-3-5-17952 31</inkml:trace>
  <inkml:trace contextRef="#ctx0" brushRef="#br0" timeOffset="45406.9">28716 9623 14735 0,'-2'2'640'0,"1"-2"160"0,1 0-640 0,0 0-160 0,0 0 0 16,-2 0 0-16,2 0 3168 0,0 0 608 0,0 3 112 0,-1 1 16 16,0 2-592-16,0 4-128 0,0 2-32 0,-2 3 0 15,2 1-2000-15,-2 1-384 0,2 4-96 0,0 2-16 16,0-1-256-16,-1 0-48 0,4 3-16 0,-2-2 0 15,2 5-336-15,-1-4 144 0,2 2-144 0,-1-1 0 16,1-1 0-16,-1 0 0 0,1 1 0 0,-1-3 0 0,-1-2 0 0,1-4 0 16,-1-4 0-16,0 1 0 0,0-1-272 0,1-3-16 15,0-2 0-15,1-4-18880 16</inkml:trace>
  <inkml:trace contextRef="#ctx0" brushRef="#br0" timeOffset="45809.33">28882 10103 6447 0,'0'8'576'0,"-1"-1"-576"0,1-4 0 0,0 1 0 15,0-4 3696-15,0 0 624 0,1 3 128 0,0 0 32 16,1 0-288-16,0 0-48 16,3 4-16-16,0-1 0 0,1-2-2464 0,-6-4-480 15,0 0-96-15,0 0-32 0,34 14-608 0,-34-14-128 16,0 0-32-16,0 0 0 0,0 0-288 0,49 0 160 15,-49 0-160-15,0 0 128 0,0 0-128 0,0 0 0 16,0 0 0-16,0 0 0 0,0 0 0 0,0 0 0 16,0 0 0-16,0 0 0 0,47-28-224 0,-46 19 32 15,0 2 0-15,1-2 0 0,-4 3 32 0,1-4 16 16,-1 0 0-16,-2-2 0 0,-2 2 144 0,1-2 0 16,-3-3 0-16,1 1 0 0,0 2 0 0,-2-1 0 15,2 4 128-15,-2-1-128 0,2 1 144 0,0 0-144 0,1 2 192 16,0 3-192-16,2-2 208 0,2 1-64 15,-1 1-16-15,3 1 0 0,0-2 0 0,2 1-128 0,-2 4 192 0,0 0-64 16,0 0-128-16,0 0 160 0,0 0-160 0,0 0 160 16,39-36-160-16,-39 36 0 0,0 0 0 0,0 0 128 0,0 0-128 0,52-16 0 15,-52 16 0-15,0 0 0 16,0 0 0-16,48 4-176 0,-48-4 176 0,0 0-192 16,0 0-416-1,53 12-96-15,-53-12 0 0,0 0-17536 0</inkml:trace>
  <inkml:trace contextRef="#ctx0" brushRef="#br0" timeOffset="46622.28">29942 10081 7359 0,'-1'-9'656'0,"1"4"-528"0,0-1-128 0,0 3 0 0,0 3 1536 0,0-2 256 15,0 2 64-15,0-1 16 0,0 1 1920 0,-2-3 384 0,2-1 80 0,-1 4 16 16,0 0-1200-16,1 2-224 15,-1 3-48-15,-2 1-16 0,2 1-1792 0,0 2-352 16,-1 3-80-16,1-1-16 0,0 4-272 0,0-1-48 16,1 3-16-16,-1-1 0 0,1 1-208 0,1 1 128 15,0-2-128-15,0-4 0 0,0 2 0 0,2-2 0 16,1-3 0-16,1-3 0 0,-2 1 0 0,2-3 0 16,1-1 0-16,1-1 0 0,-7-2-352 0,0 0-16 15,0 0 0-15,0 0 0 16,0 0-768-16,0 0-144 0,55-34-48 0,-55 34 0 15,0 0-16-15,0 0 0 0,35-51 0 0,-35 51 0 16,0 0 784-16,28-46 160 0,-28 46 16 0,0 0 16 0,24-42 368 0,-24 42 288 16,0 0-48-16,0 0-16 0,0 0 672 0,0 0 144 0,21-38 32 15,-21 38 0-15,0 1 272 0,0 4 64 0,0-1 16 0,-1 2 0 16,-1 2-736-16,1 0-160 0,0 4-16 0,0 1-16 16,-1-1-240-16,1 2-32 0,0 0-16 0,0 2 0 15,1 1-208-15,0-4 128 0,2 2-128 0,1-1 0 16,-1-2 0-16,1-1 0 0,2 0 0 0,0 0 0 15,-1-1 0-15,3-4 0 0,-1 2 0 0,1-3 0 16,-1 0-528 0,-6-5-112-16,0 0 0 0,0 0-17536 0</inkml:trace>
  <inkml:trace contextRef="#ctx0" brushRef="#br0" timeOffset="46968.15">30289 10087 19343 0,'-5'0'848'0,"3"0"192"0,2 0-832 0,-1 0-208 16,1 0 0-16,0 0 0 0,0 2 2800 0,-2-2 512 15,2 4 96-15,-1 2 32 0,1 0-912 0,-1 2-176 16,0 0-48-16,1 2 0 0,-2-1-1392 0,1 1-272 0,1 0-64 0,-1 2-16 0,1-3-272 0,-1 1-48 16,1-3-16-16,1 2 0 0,0-6-224 0,2 1 0 31,0-1 128-31,-3-3-128 0,0 0 0 0,0 0 0 16,0 0 0-16,0 0 0 0,0 0 0 0,44-38-128 15,-44 38 128-15,0 0 0 0,0 0-176 0,28-39 176 0,-28 39-160 0,0 0 160 0,0 0 0 0,0 0-144 16,0 0 144-16,0 0 0 15,0 0 0-15,0 0-160 0,45-31 160 16,-43 35 0-16,1 1-160 0,-2 1 160 0,0 1-128 16,-1 2 128-16,1 1 0 0,-1 0-128 0,0 2 128 15,0 2 0-15,0 1 0 0,-1-2 0 16,1 2 0-16,-1 1-128 0,0-4 128 0,-1 1 0 0,1-1 0 16,1-1 0-16,-1 0 0 0,1-4 0 0,0-1 0 0,1-3 0 15,-1 0 0-15,3-2 0 0,-1-3 0 0,-2 2 0 16,0 0-416-16,0 0 0 15,0 0 0-15,35-40-17680 0</inkml:trace>
  <inkml:trace contextRef="#ctx0" brushRef="#br0" timeOffset="47179.66">30601 10093 23039 0,'0'4'1024'0,"0"-2"192"0,0-1-960 0,0 2-256 16,0-3 0-16,0 2 0 0,0-2 2368 0,1 0 448 15,0 2 64-15,1 0 32 0,-1 0-672 0,3 0-128 16,-2 0-16-16,3-2-16 0,-1 3-1376 0,-4-3-256 16,0 0-64-16,0 0-16 0,0 0-192 0,0 0-48 15,0 0 0-15,47 3 0 0,-47-3-128 0,0 0 0 16,0 0 0-16,0 0 0 16,0 0-400-16,0 0-64 0,55-8-16 0,-55 8-18032 0</inkml:trace>
  <inkml:trace contextRef="#ctx0" brushRef="#br0" timeOffset="47385.3">30691 9953 911 0,'-4'0'0'0,"3"0"0"0,0 0 0 0,1 0 0 16,0 1 2368-16,0 2 384 0,0-3 64 0,0 4 32 16,0 2 1648-16,0 0 336 0,1 6 64 0,-1 2 16 15,1 4-1712-15,1 1-320 0,-1 1-80 0,-1 2-16 16,0 0-1680-16,0 2-336 0,0 2-64 0,0-1 0 15,1-2-448-15,-1 2-96 0,3-5-16 0,-2-2 0 16,3-2-144-16,-2-1 0 0,3-3 0 0,-1-4 0 16,2 0 0-16,-1-5 0 0,-5-3 0 0,0 0-12416 15,0 0-2464-15</inkml:trace>
  <inkml:trace contextRef="#ctx0" brushRef="#br0" timeOffset="47586.21">30995 10163 20271 0,'2'12'896'16,"-2"-5"192"-16,1 2-880 0,-1-6-208 0,-1 4 0 0,-1-5 0 0,2 2 2400 0,-2 2 432 15,1 4 96-15,-3 2 16 0,-1 4-608 0,0 0-112 16,-1 0-32-16,1-1 0 0,0-2-1280 0,0-2-256 16,0 0-48-16,1-5-16 0,1 0-448 0,0-1-144 15,2 0 0-15,0-1 0 16,1-4-448-16,0 0-208 0</inkml:trace>
  <inkml:trace contextRef="#ctx0" brushRef="#br0" timeOffset="47748.07">31004 9954 13823 0,'-6'0'608'0,"1"0"128"0,1 0-592 0,2 3-144 0,1-3 0 0,1 1 0 15,-2 2 3120-15,1-3 592 0,-1 3 112 0,-1 2 16 16,-1 1-848-16,2 1-176 0,1-2-48 0,1 1 0 15,2-1-1824-15,1 1-368 0,0-5-80 0,2 4-16 16,-5-5-688-16,0 0-144 0,0 0-32 0,0 0-16736 16</inkml:trace>
  <inkml:trace contextRef="#ctx0" brushRef="#br0" timeOffset="48039.91">31397 9701 1839 0,'0'0'160'0,"-1"-3"-160"16,0 3 0-16,1 0 0 0,-1 3 3280 0,-1-3 624 15,1 2 128-15,-1 2 32 0,-2 0 560 0,-1 6 112 16,0 5 32-16,-1 1 0 0,0 6-2064 0,-1 4-400 16,1 5-96-16,0 1-16 0,0 5-1520 0,0 1-304 0,1 3-64 0,0 0-16 15,2 0-32-15,1 1 0 16,-1 1 0-16,2-5 0 0,0 1-128 0,2-2-128 15,-1-3 192-15,0 0-192 0,0-6 0 0,0 0 0 16,0-6 0-16,-1 0 0 0,0-3 0 0,1-3 0 16,0 0 0-16,0-6 0 0,0-2 0 0,1-2 0 0,1-2 0 15,0-4-144 1,0-4-560-16,-2 4-128 0,0 0 0 0,0 0-17680 0</inkml:trace>
  <inkml:trace contextRef="#ctx0" brushRef="#br0" timeOffset="48618.71">27695 11104 13823 0,'4'-2'1216'0,"-4"2"-960"0,0 0-256 0,0 0 0 0,0 0 1680 0,0 0 304 16,0 0 48-16,0 0 16 0,67-16 864 0,-67 16 176 16,0 0 48-16,75-14 0 0,-75 14-1344 15,0 0-272-15,70-5-48 0,-70 5-16 0,0 0-848 0,50 3-160 16,-50-3-48-16,0 0 0 0,0 0-400 0,44 6 0 15,-44-6 0-15,0 0 0 0,0 0-272 0,0 0-48 16,0 0 0-16,21 12-16704 16</inkml:trace>
  <inkml:trace contextRef="#ctx0" brushRef="#br0" timeOffset="48834.63">27968 10902 8287 0,'-1'0'736'0,"0"0"-592"16,0 0-144-16,-1 0 0 0,2 0 2336 0,-1 1 432 0,-1 1 96 0,-2 1 16 16,-1 4 256-16,0 2 64 0,0 3 16 0,1 2 0 15,1 4-1008-15,-1 2-208 0,3 2-32 0,-2 6-16 0,2 4-944 0,0-1-192 16,1 2-48-16,1 1 0 16,-1-2-528-16,1-1-112 0,2-3-128 0,-1 0 176 15,1-2-176-15,0-1 0 0,2 1 0 0,0-5-12032 16,3-1-2304-16</inkml:trace>
  <inkml:trace contextRef="#ctx0" brushRef="#br0" timeOffset="49235.6">28221 10940 22111 0,'1'10'976'0,"-1"-8"208"0,1 5-944 0,0-4-240 0,-1 3 0 0,0-2 0 0,2 2 1968 0,-2 7 336 16,1 5 80-16,-1 8 16 0,0 5-720 0,-1-2-144 16,-2-1-16-16,1 0-16 0,-2 7-752 0,-1-3-160 15,0 0-16-15,-1-3-16 0,0-4-400 0,-1-7-160 16,1-1 128-16,1-2-128 0,2-5 0 0,-1-4 0 16,3-3 0-16,1-3 0 0,1 0 0 0,1-5 0 15,-2 5 0-15,0 0 0 0,0 0-160 0,0 0 160 16,30-42-208-16,-30 42 80 0,0 0 128 0,28-45 0 15,-28 45 0-15,0 0 0 0,0 0 176 0,0 0 16 16,46-38 0-16,-46 38 0 0,0 0 128 0,0 0 48 16,0 0 0-16,0 0 0 0,0 0-80 0,0 0-16 0,31 14 0 15,-32-6 0-15,0 6-128 0,-2-2-16 0,-1 4-128 16,0-1 192-16,-1-1-192 0,0 1 144 0,-2 1-144 16,1 0 128-16,1-4-128 0,-1 2 0 0,2 1 0 15,1 1 128-15,0-4-128 0,2-2 0 0,0-2 144 0,2 0-144 16,0-2 0-16,3-3 0 0,0 0 0 0,-4-3 0 0,0 0 0 0,0 0 0 0,0 0-160 0,0 0-12192 31,50-20-2432-31</inkml:trace>
  <inkml:trace contextRef="#ctx0" brushRef="#br0" timeOffset="49567.32">28401 11364 20271 0,'0'-6'896'0,"0"5"192"0,1 2-880 0,1-1-208 16,-1-1 0-16,1 1 0 0,1 0 1856 0,0 0 336 15,4 1 64-15,-7-1 16 0,0 0-208 0,0 0-32 16,48-1-16-16,-48 1 0 0,0 0-880 0,0 0-176 16,0 0-48-16,53-35 0 0,-53 35-448 0,0 0-80 15,0 0-32-15,0 0 0 0,40-37-224 0,-40 37-128 16,0 0 128-16,0 0-128 0,7-35 0 0,-7 28 0 16,-2 1 0-16,-1 0 0 0,-1 1 0 0,1 1 0 15,-2 1 0-15,0 2 0 0,0-1 128 0,-1 1 0 16,-1-4 0-16,0 7 0 0,0 4 96 0,-1 4 32 15,1 2 0-15,-1 1 0 0,1 0-96 0,2 4-16 0,0 0 0 0,1-1 0 0,2 1-144 0,-1-2 128 32,1-1-128-32,2 3 128 0,0 0-128 0,1 1 0 15,0-2 0-15,2 0 128 0,1-4-128 0,1-2 0 16,3-3 0-16,0 2 0 0,-2-6 0 0,2 0 0 16,-8-3 0-16,0 0 0 0,0 0-304 0,59-10-32 0,-59 10-16 15,0 0-18240-15</inkml:trace>
  <inkml:trace contextRef="#ctx0" brushRef="#br0" timeOffset="50191.87">29746 11494 10127 0,'-2'2'896'0,"-2"2"-704"16,2-1-192-16,2-2 0 0,0-1 2688 0,-4 2 512 0,2 1 112 0,-3 3 16 15,-4 0 176-15,-1 2 32 0,1-2 16 0,1 0 0 16,0-4-1696-16,2-2-352 0,1-2-64 0,2-4-16 15,0-3-848-15,3 9-160 0,0 0-32 0,1-46-16 16,-1 46-192-16,4-43-48 0,-4 43 0 0,6-52 0 16,-6 52-128-16,6-49 0 0,-6 49 0 0,3-49 128 15,-3 49-128-15,0-37 0 0,0 37 0 0,-4-32 0 16,4 32 0-16,0 0 0 0,-1-41 0 0,1 41 0 16,0 0 0-16,4-44 0 0,-4 44 0 0,0 0 0 15,11-43 0-15,-11 43 0 0,0 0 0 0,0 0 0 16,34-55 0-16,-34 55 0 0,0 0 0 0,0 0 0 15,47-38 0-15,-47 38 0 0,0 0 0 0,0 0 0 0,0 0 0 0,0 0 0 16,50-25 0-16,-50 25 0 0,0 0 0 0,0 0 0 16,0 0 128-16,0 0-128 0,37 6 128 0,-31-3-128 15,0 1 0-15,-1-1 128 0,1 1-128 0,-1 1-144 16,-1-1 144-16,1-1-208 16,-1 2-240-16,-3-1-32 0,1-2-16 0,-2 2 0 15,-1-1-1344-15,-1 0-272 0</inkml:trace>
  <inkml:trace contextRef="#ctx0" brushRef="#br0" timeOffset="50402">29518 11206 7359 0,'1'2'656'0,"0"0"-528"16,2 0-128-16,-2-2 0 0,1 0 1936 0,1 3 368 15,1-3 64-15,3 3 0 16,3 1 368-16,-10-4 64 0,31 6 16 0,-31-6 0 16,38 6-1216-16,-38-6-256 0,41 3-32 0,-41-3-16 15,0 0-1008-15,58 3-288 0,-58-3 0 0,0 0-9024 16,50 10-1920-16</inkml:trace>
  <inkml:trace contextRef="#ctx0" brushRef="#br0" timeOffset="50601.86">29928 11367 20271 0,'-3'6'896'0,"0"-2"192"0,2-2-880 0,0-1-208 15,-1 3 0-15,1-2 0 0,0 1 1888 0,-2 3 336 16,1 0 64-16,-2 4 16 0,1 3-16 0,-1-4 0 0,1 4 0 0,1-3 0 16,1-2-1216-16,1-2-240 15,1 2-64-15,0-4 0 0,0 1-608 0,3-2-160 0,-1 1 0 0,1-2 0 16,0 0-528-16,1-2-144 0,1-2-32 0,-1 2-16176 15</inkml:trace>
  <inkml:trace contextRef="#ctx0" brushRef="#br0" timeOffset="50788.31">29964 11215 11055 0,'-1'-3'976'0,"0"3"-784"0,1 0-192 0,0 0 0 15,0 0 2656-15,0 0 480 0,-2 0 112 0,1 3 16 16,0-3 192-16,1 3 32 0,0-2 16 0,1 4 0 16,2-1-2032-16,-1-1-416 0,2 3-80 15,1-3-16-15,1 1-768 0,-1 0-192 0,1 1 0 16,0 1 0 0,-2-2-960-16,1-1-256 0</inkml:trace>
  <inkml:trace contextRef="#ctx0" brushRef="#br0" timeOffset="51035.13">30103 11427 6447 0,'0'13'272'0,"0"-7"80"0,0 0-352 0,0 0 0 0,0-2 0 0,-2-2 0 16,2 2 1472-16,0-2 208 16,-1 6 48-16,1 1 16 0,0 0 576 0,0 4 112 15,0-6 32-15,0 2 0 0,-1-3-672 0,1-2-128 16,0-2-16-16,1-2-16 0,-1-5-816 0,1 0-176 16,-1-1-16-16,0 6-16 0,0 0-224 0,0 0-64 15,9-47 0-15,-9 47 0 0,0 0 176 0,12-47 16 16,-12 47 16-16,0 0 0 0,16-48 112 0,-16 48 32 15,0 0 0-15,0 0 0 0,25-43-112 0,-25 43-32 16,0 0 0-16,0 0 0 0,0 0-272 0,0 0-48 16,0 0-16-16,0 0 0 0,46-32-192 0,-40 32 128 15,0 1-128-15,0 1 0 0,2 4-192 0,-1 1-128 16,0-1-16-16,-1 6-16160 0</inkml:trace>
  <inkml:trace contextRef="#ctx0" brushRef="#br0" timeOffset="51417.53">30300 11553 11967 0,'-1'2'528'0,"0"0"112"0,1-2-512 0,0 3-128 0,0-3 0 0,0 0 0 16,1 0 1696-16,0 1 304 0,2 1 64 0,-1 1 16 16,3-2 608-16,2 1 128 0,-1 1 32 0,0-3 0 15,1 0-704-15,-7 0-144 0,0 0-16 0,0 0-16 16,0 0-912-16,0 0-176 0,49-17-48 0,-49 17 0 15,0 0-512-15,0 0-96 0,0 0-32 0,0 0 0 0,0 0-192 0,44-36 0 16,-43 30 0-16,1-1 0 0,-2 1 0 16,-2 0 0-16,1-1 0 0,-1 0 0 15,0-1-224-15,-1 0 16 0,0 2 0 0,-1-3 0 0,2 1-48 0,-2 0-16 16,2 0 0-16,-2 0 0 0,2-2 48 0,0 2 16 16,0 2 0-16,-2-3 0 0,2 4-48 0,-1-1-16 15,0 0 0-15,0-1 0 0,-1 4 16 0,2 0 16 16,-2 0 0-16,3 0 0 0,0 3-16 0,-1 0 0 15,2 0 0-15,0 0 0 0,2 0 128 0,-1 3 128 16,1-3-208-16,2 0 80 0,0 0 128 0,1 0 0 16,1 1 0-16,1 1 0 0,-7-2 0 0,0 0 144 15,0 0-144-15,42 0 160 0,-42 0-160 0,0 0 0 0,0 0 0 16,54-3 0-16,-54 3 0 0,0 0 0 0</inkml:trace>
  <inkml:trace contextRef="#ctx0" brushRef="#br0" timeOffset="51623.8">30679 11360 9215 0,'1'0'816'0,"0"0"-656"15,1 2-160-15,-2-2 0 0,1 0 2368 0,0 0 432 0,1 0 80 0,2 2 32 16,2-2-448-16,2 0-96 0,-8 0 0 0,0 0-16 15,0 0-1104-15,0 0-224 0,48 3-32 0,-48-3-16 16,0 0-640-16,0 0-128 0,0 0-16 0,51-10-9680 16,-51 10-1936-16</inkml:trace>
  <inkml:trace contextRef="#ctx0" brushRef="#br0" timeOffset="51837.8">30781 11240 28559 0,'-7'10'1264'0,"5"-6"272"0,0 1-1232 0,1 1-304 16,0-2 0-16,0-2 0 0,1 2 1680 0,-2 2 288 16,0 7 48-16,-1 3 16 0,0 2-496 0,-1 2-112 15,0 2-16-15,-1 1 0 0,3-2-832 0,-1 1-160 16,2-2-32-16,0-2-16 0,1 1-368 0,2-3 128 16,0 0-128-16,0-2 0 0,-1 0 0 0,1-1-192 15,0 0 32-15,-1 2-18528 0</inkml:trace>
  <inkml:trace contextRef="#ctx0" brushRef="#br0" timeOffset="52385.37">30303 12331 20271 0,'1'-8'896'0,"-1"4"192"0,0 0-880 0,0 0-208 16,1 2 0-16,-1-1 0 0,-1 0 1664 0,0-1 304 0,-2-5 48 0,-1-1 16 0,-3-2-48 0,0 0 0 31,-3 2 0-31,0 1 0 0,-1 2-752 0,0 2-144 16,-2 0-48-16,0 2 0 0,1 0-464 0,-2 3-112 15,-1-3-16-15,0 3 0 0,2 0-256 0,-1 4-48 0,2-2-16 16,-1 1 0-16,2 1-128 0,1-2 128 0,-1 2-128 0,3-1 128 15,0 0-128-15,1 1 0 0,0-1 144 0,1 2-144 16,0-1 0-16,0 2 0 0,0 0 0 0,0 1 0 16,-1-1 0-16,2-1 0 0,0 3 0 0,1 2 128 15,-1-1-128-15,0 3 0 0,1-2 0 0,0 3 0 16,1 3 0-16,0-3 0 0,1 2 0 0,0 1 128 16,2 0-128-16,0 0 0 0,3 3 0 0,1-3 0 15,0-1 0-15,4 1 0 0,2-3 0 0,0 0 0 16,0-1 0-16,1-3 0 0,2 1 0 0,1-3 0 15,3 2 0-15,1-3 0 0,1 0 0 0,1-2 0 16,1 0-128-16,-1-2 0 0,-20-2 0 0,41-4 0 16,-41 4-1088-16,39-6-224 0,-39 6-32 0,0 0-15104 15</inkml:trace>
  <inkml:trace contextRef="#ctx0" brushRef="#br0" timeOffset="52720.11">30558 12408 1839 0,'-4'5'160'0,"0"-5"-160"15,2 0 0-15,1 1 0 0,-1-1 3584 0,1 2 704 16,0-2 128-16,0 3 16 0,-2-3 112 0,-2 4 0 16,0 2 16-16,-3 0 0 0,-1 1-3568 0,0 6-720 15,1-3-144-15,-1 5-128 0,-1 1 720 0,0 0 48 16,0 2 0-16,0 1 0 0,2-3-208 0,0 0-48 16,2 3 0-16,2-6 0 0,3-1-224 0,1 1-48 15,4-6-16-15,1 2 0 0,2-7-224 0,2 2 0 16,-9-4 0-16,0 0 0 0,0 0 0 0,49-20-160 0,-49 20 160 0,0 0-128 15,0 0 0-15,49-43 0 16,-49 43 0-16,0 0 0 0,33-59-224 0,-33 59-32 0,0 0-16 16,16-55 0-1,-16 55-112-15,0 0 0 0,-1-48-16 0,-3 33 0 0,-1 2 240 0,-1 0 48 0,-1 1 16 0,-1 2 0 0,2 4 224 16,-1-3 0 0,-1 5 0-16,-1-2 160 0,2 3-160 0,-2 3 0 0,3 3 0 15,0 3 128-15,1 1-128 0,3 3 0 0,-1-2 0 0,2 2 0 16,1 2-592-1,1-2 0-15,2 0 0 0,0-1-9504 0,3 1-1888 0</inkml:trace>
  <inkml:trace contextRef="#ctx0" brushRef="#br0" timeOffset="53260.07">30832 12502 8287 0,'-8'0'736'0,"3"0"-592"15,1 0-144-15,0-3 0 0,3 2 1552 0,0 1 288 32,-1-2 48-32,0 2 16 0,-1-4-256 0,-1-2-48 15,-1 1-16-15,0 0 0 0,1-1-288 0,0 1-48 16,2 1-16-16,1 0 0 0,-2 2-304 0,3-1-64 16,-1 2-16-16,1-1 0 0,0 2-144 0,0 0-16 0,1 2-16 0,0-2 0 0,1 1-304 0,-1 2-64 31,0-1-16-31,0 2 0 0,2 0-160 0,-2 2-128 0,1 3 192 0,0 0-192 15,0 0 208-15,1 2-64 0,-1 4-16 0,-1-1 0 16,1 1-128-16,-1 1 0 16,0-2 0-16,0 3 128 0,0-1-128 0,1-3 0 0,-1 2 0 0,-1-5 0 15,2 2-144-15,1-4 144 16,1-2 0-16,1-1 0 0,0-1-144 0,1-2 144 0,2-1 0 16,0-1-144-16,0-1 144 0,-8 1 0 0,0 0 0 0,0 0-128 0,0 0 128 0,45-28 0 15,-45 28 0-15,0 0 0 16,0 0 0-16,0 0 0 0,36-60 0 0,-36 60 128 15,0 0-128-15,0 0 0 0,12-53 0 0,-12 53 0 16,0 0 0-16,0 0 0 0,-6-42 128 0,4 33-128 16,-2 3 128-16,1 2-128 0,0 1 160 0,1 0-160 15,0 3 160-15,1 3-160 0,-1 0 160 0,2 0-160 16,-1 3 688-16,1 0 32 0,0 4 16 0,0 0 0 16,0 0-32-16,0 2 0 0,0 1 0 0,0-1 0 0,0 0-224 15,0 2-48-15,0 1-16 0,0-4 0 16,0 1-240-16,0 0-48 0,1-1-128 0,1 0 192 0,0-5-192 15,1 1 0-15,0 2 128 0,1-5-128 0,1-1 0 0,-1 0 0 16,2-3 0-16,0-3 0 0,0 2-384 0,-6 1 0 16,0 0-16-16,0 0-11248 15,0 0-2256-15</inkml:trace>
  <inkml:trace contextRef="#ctx0" brushRef="#br0" timeOffset="53601.67">31155 12577 9215 0,'-1'8'816'0,"1"0"-656"0,0-4-160 0,0-4 0 16,0 3 2368-16,-2-2 432 0,1 5 80 0,-1 3 32 16,-1 4-640-16,0 2-128 0,-1 1-32 0,0-4 0 15,0 2-896-15,1-3-176 0,-1-1-32 0,0-2-16 16,3-2-144-16,0-1-16 0,0-2-16 0,1-3 0 16,2 0-96-16,-1-3-16 0,3-2 0 0,0-3 0 0,-4 8-560 0,0 0-144 15,0 0 0-15,0 0 0 0,32-63 0 0,-32 63-224 16,0 0 48-16,0 0 16 0,38-59-16 0,-38 59 0 15,0 0 0 1,0 0 0-16,40-48 176 0,-40 48 0 0,0 0 0 0,0 0 0 16,0 0 0-16,0 0 0 0,43-7 0 0,-38 14 0 15,-3-1 0-15,2 4 0 0,-1 0 0 0,-1 2 0 16,1 2 256-16,-2 0 0 0,1 0-16 0,0 1 0 0,0 1 80 16,0-1 0-16,-2-2 16 0,2 2 0 0,-2-1-144 0,0 1-16 15,0-2-16-15,-2 0 0 0,1-3 0 16,0-1 0-16,0 0 0 0,0-2 0 0,1-2-160 0,1-1 0 15,0-4 0-15,1-2 0 16,2-2-864-16,1-2-160 0</inkml:trace>
  <inkml:trace contextRef="#ctx0" brushRef="#br0" timeOffset="53860.96">31486 12536 8287 0,'2'4'736'0,"-1"-1"-592"0,1 0-144 0,-1-3 0 0,1 0 2496 0,-1 0 480 16,1 0 96-16,1 0 0 16,1 0-128-16,-1 0-48 0,4 0 0 0,0-2 0 15,2 1-992-15,-2-2-208 0,3-1-32 0,0 2-16 16,-2 1-496-16,1-2-80 0,0 0-32 0,-2 3 0 16,2-3-592-16,-2 3-128 0,1 0-32 0,-1-2 0 15,1 2-288-15,-1 0 0 0,-1 0 0 0,2 0 0 16,-4-2-256-16,3 2-64 0,-2 0-16 0,0-2-17328 15</inkml:trace>
  <inkml:trace contextRef="#ctx0" brushRef="#br0" timeOffset="54101.51">31640 12356 12895 0,'0'6'1152'0,"1"-2"-928"15,0-3-224-15,0 2 0 0,1-1 2784 0,-2-1 512 16,-2 2 96-16,2-1 32 0,0 4-96 0,2 2 0 16,-2 4-16-16,-2 3 0 0,1 5-1792 0,0-2-368 15,-2 6-64-15,0 1 0 0,0 2-656 0,0-1-128 16,-1 3-32-16,-1-1 0 0,2 0-48 0,0-3-16 16,-1-2 0-16,0 0 0 0,1 1 16 0,-2-4 0 0,1 4 0 0,0-7 0 15,0 1-224-15,1-3 0 16,0 1 0-16,1-3 0 0,1-3-240 0,1-4-80 15,0-3-32-15,0 1 0 16,2-1-2144-16,1-6-416 0</inkml:trace>
  <inkml:trace contextRef="#ctx0" brushRef="#br0" timeOffset="110904.33">15297 11968 5519 0,'0'0'496'0,"0"-3"-496"0,-1 3 0 0,1-1 0 16,0 1 1344-16,0 0 192 0,0-3 16 0,0 1 16 0,0 1 96 0,0-4 0 16,1 4 16-16,-2-2 0 0,1-1-16 0,-1 2 0 15,0 1 0-15,-1 1 0 16,0-3 336-16,-1 3 64 0,1-2 16 0,-2 2 0 16,1 0-160-16,-2 2-16 0,0-2-16 0,-1 3 0 15,-1 0-768-15,1 1-160 0,-1 2-16 0,-1 0-16 16,1 1-480-16,-2 3-80 0,1-2-32 0,-2 2 0 0,1 2-144 0,-1 1-16 15,-1 0-16-15,0 2 0 0,1-1-160 0,0-2 160 16,3 2-160-16,-3 1 160 16,1 1-160-16,2-1 128 0,-1 1-128 0,1 0 128 15,2-3-128-15,0 2 160 0,3 1-160 0,-1 3 160 0,1-1-160 16,0 2 160-16,1-1-160 0,0 3 160 0,0-4 0 0,1 5 0 16,0-3 0-16,1 1 0 0,-1-2-32 0,1 0 0 15,2 3 0-15,-2-2 0 0,3 2-128 0,-2 0 128 0,3-1-128 0,-3-2 128 0,2-3-128 16,0 0 0-1,0 0 0-15,0-1 0 0,3 1 0 0,-2-5 0 0,1 2 0 0,0-2 0 16,1-4 0-16,1 2 0 0,-1-2 0 0,-1-1 0 0,2-1 0 16,-8-5-176-16,0 0 176 0,0 0-192 31,0 0-576-31,0 0-112 0,0 0-16 0,0 0-18016 0</inkml:trace>
  <inkml:trace contextRef="#ctx0" brushRef="#br0" timeOffset="112479.27">15540 12148 23951 0,'1'0'2128'0,"-1"0"-1696"0,0-2-432 0,0 2 0 0,0-2 1920 0,-1 2 288 15,1-2 64-15,-1 1 16 0,1-2-224 0,-2 1-32 16,2 1-16-16,0-2 0 0,2 3-1152 0,-2 0-224 16,1 3-64-16,0 0 0 0,1 3-160 0,0 2-32 15,0 3-16-15,-2 5 0 0,1 0 0 0,-2 3 0 16,0 3 0-16,0 0 0 0,2 0-48 0,-1 1 0 15,1 1 0-15,0-1 0 0,1 0-128 0,-1-2-16 16,0 1-16-16,-1-3 0 0,1 3-160 0,-1-2 0 16,0 2 0-16,2-1 0 0,-2 2 0 0,0-6 0 15,1-2 0-15,-1-2 0 0,1-1 0 0,0-3 0 16,-1-2 0-16,2-1 0 0,-2-3 0 0,0-3 0 16,0 3 0-16,1-6 0 0,-1 1-192 0,1-3 0 0,-1 5-16 15,0 0 0 1,0 0-592-16,11-41-112 0,-11 41-32 0,0 0 0 15,11-43-1056-15,-11 43-224 0</inkml:trace>
  <inkml:trace contextRef="#ctx0" brushRef="#br0" timeOffset="112728.34">15785 12388 21183 0,'-10'6'944'0,"5"-6"192"0,1 1-912 0,0-1-224 0,3 0 0 0,1-1 0 0,0 1 2368 0,0 0 416 16,0-3 96-16,0 3 0 0,0 0-624 0,0 0-128 15,0 0-16-15,0 0-16 0,0 0-1120 0,57-19-208 16,-57 19-64-16,0 0 0 0,0 0-256 0,54 1-64 16,-54-1-16-16,0 0 0 0,42 5-176 0,-42-5-16 15,0 0-16-15,0 0 0 0,52 1-160 0,-52-1 0 16,0 0 0-16,0 0 0 0,47-6 0 0,-47 6-256 15,0 0 64-15,0 0-19008 16</inkml:trace>
  <inkml:trace contextRef="#ctx0" brushRef="#br0" timeOffset="113622.59">16315 12483 15663 0,'-2'4'688'0,"0"-2"144"0,1 1-656 0,0-2-176 15,0 2 0-15,1-3 0 0,0 0 1760 0,-2 2 320 16,2 2 64-16,-1-2 16 0,1 0 544 0,0 0 112 15,0-2 32-15,1 0 0 0,2-2-1216 0,-1-2-240 16,-2 4-48-16,0 0-16 0,0 0-608 0,0 0-112 16,26-47-32-16,-26 47 0 0,0 0-256 0,24-42-48 15,-24 42-16-15,0 0 0 0,26-43-64 0,-26 43 0 16,0 0-16-16,0 0 0 0,0 0-176 0,41-39 160 16,-41 39-160-16,0 0 160 0,0 0-160 0,0 0 0 15,0 0 144-15,38 13-144 0,-34-1 0 0,-2 2 144 16,1 0-144-16,-2 6 0 0,-1-1 0 0,0 3 0 15,0 0 0-15,-1 3 0 0,-1 1 0 0,0 2 0 16,-2 7 0-16,0 0 0 0,-2 3-256 0,0-1 0 16,-3-1 0-16,0-5 0 0,-1-3 64 0,-3 1 0 15,1-7 0-15,0 0 0 0,0-3 192 0,1-6 0 0,0 2 0 16,1-5 0-16,0-4 0 0,4-3 160 0,1-3-160 16,2-5 192-16,0-3-16 0,1-4 0 0,2 12 0 0,0-38 0 15,0 38-48-15,5-54-128 0,-5 54 192 0,13-63-64 16,-13 63 16-16,16-71 0 0,-16 71 0 0,16-65 0 15,-16 65 64-15,20-69 16 0,-20 69 0 0,26-70 0 16,-26 70 16-16,25-50 0 0,-25 50 0 0,22-54 0 16,-22 54-16-16,0 0 0 0,31-51 0 0,-31 51 0 0,0 0-80 0,0 0-16 15,0 0 0-15,46-38 0 16,-46 38-128-16,0 0 0 0,0 0 0 0,0 0 0 0,0 0 0 16,0 0 0-16,40 3 0 0,-37 4 0 0,-1 0 0 0,0 2 0 15,-2 3-176-15,0-2 176 0,-2 0-192 0,0 2 64 16,-1 1 0-16,0 0 0 0,-2 0-32 0,-1 1 0 15,-1-1 0-15,0 0 0 0,0 0 32 0,-3-1 0 16,0-2 0-16,0 0 0 0,0-1 128 0,-2-2 0 16,1-1 0-16,-1 0 0 0,4-1 0 0,0-5 0 15,3 4 0-15,2-4 0 0,1-2 0 0,2 0 0 16,3 0 0-16,1-1 0 0,-4 3 0 0,0 0 0 16,0 0 0-16,0 0 0 0,47-26 0 0,-47 26 128 15,0 0-128-15,0 0 0 0,61-22 176 0,-61 22-48 16,0 0 0-16,46-9 0 0,-46 9-128 0,0 0 0 0,47 3 144 15,-47-3-144-15,0 0 0 0,45 4 0 16,-45-4 0-16,0 0 0 16,36 6-480-16,-36-6-160 0,0 0-48 0,0 0-18592 0</inkml:trace>
  <inkml:trace contextRef="#ctx0" brushRef="#br0" timeOffset="114059.6">16803 11942 7359 0,'-2'0'656'0,"1"0"-528"15,0 0-128-15,1 0 0 0,0 0 3104 0,1 0 592 16,0 1 112-16,1 1 32 0,2 5 896 0,1-1 176 15,3 0 32-15,-1 4 16 0,0 2-3136 0,3 1-624 16,0 3-128-16,1 0-32 0,3 3-368 0,0 2-80 16,-1 2-16-16,2-3 0 0,0 2-224 0,-2-1-48 15,1 1-16-15,-2 0 0 0,1 1-160 0,-5-1-128 16,2 0 192-16,-4 0-192 0,1-3 160 0,-4 3-160 16,1 0 128-16,-1 1-128 0,-1-1 0 0,-1-1 0 15,0 1 128-15,-1-2-128 0,-1 2 0 0,-1-1 0 16,-1 2 0-16,-2-1 0 0,0-2 0 0,0-2 0 15,-1-2 0-15,0 0 0 0,-1-1 0 0,-1-4 0 16,1 0 0-16,-1-1 0 0,0-2-304 0,-2-2 64 16,1-1 16-16,2-1 0 0,-3-2 0 0,1-2 0 15,3 1 0-15,0-2 0 0,0-1 48 0,2 2 16 16,2-4 0-16,-1 1 0 0,2 3-96 0,1-3 0 0,1 0-16 0,0-1 0 31,-1 4-304-31,0 0-48 0,0 0-16 0,0 0-17920 0</inkml:trace>
  <inkml:trace contextRef="#ctx0" brushRef="#br0" timeOffset="114602.88">17111 11550 23951 0,'0'0'2128'0,"-1"-5"-1696"0,1 5-432 0,0 2 0 0,0-2 2400 0,-1 3 400 0,0-2 80 0,-3 3 0 31,2 2-832-31,-2 2-160 0,1 5-32 0,1-1-16 16,-1 2-1136-16,1 1-240 0,-1 2-32 0,2 0-16 16,0 1-112-16,0-1-32 0,-1 3 0 0,1-2 0 15,0 1-272-15,1 1 160 0,0-1-160 0,0 0 128 0,1-1-128 0,-1 1 0 16,1-3 0-16,1-4 0 15,-1 1-784-15,-1-3-48 0,1-3 0 0,-1-2-17680 16</inkml:trace>
  <inkml:trace contextRef="#ctx0" brushRef="#br0" timeOffset="114812.42">17095 11777 9215 0,'0'0'400'0,"0"0"96"0,0 0-496 0,0 0 0 16,0 0 0-16,0 0 0 0,0 0 3680 0,30-41 640 15,-30 41 128-15,0 0 32 0,49-49-624 0,-49 49-112 16,0 0-32-16,40-41 0 0,-40 41-2240 0,0 0-448 0,0 0-80 0,0 0-32 16,43-35-480-16,-43 35-112 15,0 0 0-15,0 0-16 0,0 0-160 0,0 0-16 0,0 0-128 0,0 0 192 16,0 0-192-16,0 0 0 0,0 0 0 0,0 0 0 16,0 0-224-16,0 0-96 0,0 0 0 0,0 0-18688 15</inkml:trace>
  <inkml:trace contextRef="#ctx0" brushRef="#br0" timeOffset="115006.3">17080 11731 11279 0,'-2'7'240'0,"1"-5"48"0,1 1 16 0,0 0 32 0,0-3-336 0,0 1 0 0,1 2 0 0,1 3 0 0,2 0 4032 0,1 3 720 15,1 1 160-15,2 0 16 0,-1-2-1872 16,1 2-384-16,0 0-80 0,1-1-16 0,0-3-1504 0,-1 4-304 15,0-4-64-15,-1 0-16 0,0 2-496 16,-2-2-192-16,-5-6 128 0,14 9-128 16,-14-9 0-16,0 0 0 0,0 0 0 0,0 0-12144 15,36 9-2432-15</inkml:trace>
  <inkml:trace contextRef="#ctx0" brushRef="#br0" timeOffset="115236">17360 11750 18431 0,'0'2'1632'0,"0"-2"-1312"0,0 0-320 0,0 0 0 15,0 0 3072-15,0 0 528 0,0 2 112 0,1 0 32 0,2-2-1184 0,-3 0-224 16,0 0-48-16,0 0-16 0,0 0-1536 0,0 0-304 16,0 0-64-16,0 0-16 15,47-4-144-15,-47 4-16 16,0 0-16-16,0 0 0 0,0 0-176 0,0 0 0 0,48 0 144 0,-48 0-144 31,0 0-304-31,0 0-128 0</inkml:trace>
  <inkml:trace contextRef="#ctx0" brushRef="#br0" timeOffset="115574.71">17667 11573 15551 0,'1'3'336'0,"-1"-3"80"0,0 0 16 0,0 0 0 0,1 0-432 0,-1 0 0 16,0 0 0-16,1 2 0 0,1-2 4768 0,-1 4 864 16,0-3 192-16,0 4 16 0,2-1-3472 0,-1-1-704 0,-1 4-144 0,2 1-32 15,-2-2-720-15,0 4-160 16,1 0-32-16,-2 3 0 0,0 1-80 0,0 0-32 15,-2 2 0-15,0 3 0 0,-1-1-176 0,1 1-32 16,-1 3-16-16,0-2 0 0,2-2-240 0,-2 1 176 16,1-3-176-16,0-2 160 0,1 0-160 0,1-1 0 15,0-3 0-15,0 2 0 0,1-5 0 0,-1 2 0 16,3-3-176-16,-2-2 176 16,2-2-832-16,-1-2-96 0,-2 0-16 0,0 0-18832 0</inkml:trace>
  <inkml:trace contextRef="#ctx0" brushRef="#br0" timeOffset="116879.59">17924 12634 16575 0,'0'0'1472'0,"0"-2"-1168"0,0 2-304 0,0-3 0 0,-1 2 2208 0,1 1 384 0,0-5 80 0,0-1 16 15,0 6 16-15,0 0 16 0,0 0 0 0,7-45 0 16,-7 45-1296-16,0 0-256 0,0 0-48 0,21-54-16 16,-21 54-608-16,0 0-128 0,0 0-32 0,26-53 0 15,-26 53-80-15,0 0-32 0,0 0 0 0,0 0 0 16,0 0-64-16,0 0-16 0,0 0 0 0,0 0 0 15,0 0-144-15,0 0 0 0,0 0 0 0,35 15 128 16,-33-3-128-16,-1 5 0 0,1 2 0 0,-1 2 0 16,-1 1-224-16,-1 4 80 0,-1 2 16 0,-1 3 0 15,-1-2-128-15,-1-1 0 0,-1 1-16 0,-2 3 0 16,0 2-176-16,-1-3-16 0,-1-2-16 0,-1-1 0 0,0 1 128 0,0-7 32 16,1-2 0-16,0 0 0 15,-1-3 320-15,1-1 0 0,0-2 0 0,1-5 0 16,2 0 0-16,2-6 0 0,1-6 192 0,3 1-64 0,0-2 112 0,1 4 16 15,0 0 0-15,0 0 0 0,0 0-32 16,6-48 0-16,-6 48 0 0,11-51 0 0,-11 51-32 16,16-69 0-16,-16 69 0 0,21-82 0 0,-21 82 48 15,24-83 0-15,-24 83 0 0,26-85 0 0,-26 85 128 0,22-73 16 16,-22 73 16-16,25-69 0 0,-25 69 48 0,22-60 0 16,-22 60 0-16,21-44 0 0,-21 44-160 0,0 0-32 15,26-47 0-15,-26 47 0 0,0 0-96 16,0 0-32-16,0 0 0 0,37-38 0 0,-37 38-128 0,0 0 128 15,0 0-128-15,0 0 128 0,0 0-128 0,0 0 128 16,45-4-128-16,-39 10 128 0,-1 0-128 0,-2 4 128 16,0 0-128-16,-2 0 128 0,0 5-128 0,1-3 0 15,-2 2 0-15,0-2 0 0,0-2 0 0,-2 0 0 16,1 1-160-16,-1 0 160 0,-2 1-384 0,0 1 32 16,-1-1 0-16,0-2 0 15,-1 2-208-15,-3-3-32 0,1 1-16 0,-3-4 0 0,1 0 224 0,-1-2 64 0,-3 0 0 0,2-2 0 16,-2 1 320-16,3-2-144 15,4 1 144-15,-1-2 0 0,3 2 0 0,1-2 0 0,2 0 0 0,2 0 0 16,1-2 0-16,2 2 176 0,2 0 0 0,-5 0 0 16,0 0 144-16,0 0 16 0,0 0 16 0,44-6 0 0,-44 6 96 0,0 0 32 0,41-3 0 15,-41 3 0 1,0 0-160-16,51-3-16 0,-51 3-16 0,39-2 0 16,-39 2-112-16,37 2-32 0,-37-2 0 15,37 3 0-15,-37-3-144 0,35 3 0 0,-35-3 0 0,30 6 0 16,-30-6 0-16,24 8 0 0,-14-3 0 0,-1-1 0 15,-2 2 0-15,0-3-256 0,-1 4 64 0,-2-5 16 16,-1 2-720-16,0-2-128 0,-1 2-48 16,2-2-18512-16</inkml:trace>
  <inkml:trace contextRef="#ctx0" brushRef="#br0" timeOffset="120081.88">14466 14244 58047 0,'0'0'5168'0,"0"0"-4144"0,-9-13-816 0,1 8-208 15,3 1-4640-15,0 0-976 0,0 2-192 0,-5 1-32 0,-1-1 5680 0,-6 1 1136 0,-4-1 240 0,-8 0 32 16,1-3-672-16,-2 5-128 0,3 3-16 0,-1 1-16 16,-1 5-32-16,0 6 0 0,-2 4 0 0,-1 7 0 15,-1 6-48-15,7-5-16 0,4-10 0 0,0 5 0 16,2 2-128-16,-3 8-48 0,-6 13 0 0,-3 8 0 16,4 8-144-16,3-4 0 0,5-1 0 0,10-5 128 15,4-8-128-15,5-3 0 0,3 0 0 0,6-2 0 0,3-3 0 0,5-1 0 0,5-2 0 16,5-3 0-16,4-3 0 0,3-5-144 15,6-4 144 1,5-6 0-16,0-3-128 0,0-6 128 0,0-6 0 0,-44 4 0 16,85-14-160-16,-85 14 160 0,78-23-128 0,-78 23 128 15,58-26-384-15,-58 26 16 0,0 0 0 0,51-47 0 16,-51 47 0-16,0 0 0 0,0 0 0 0,19-60 0 16,-22 44 128-16,-2-2 32 0,0 7 0 0,0-1 0 0,-1 3 208 0,-2-1 0 15,-5 0 0-15,0 2-144 0,-2-2 144 0,-1 4 0 0,-2-3 0 16,1 2 0-16,2 3 128 0,0-2 16 0,0 1 0 0,2 1 0 15,2 0 112-15,1 2 32 16,1-2 0-16,3 0 0 0,4 2-32 0,2-2-16 16,1 2 0-16,1-2 0 0,-2 4-16 15,0 0 0-15,0 0 0 0,0 0 0 0,0 0-96 0,0 0 0 16,56-27-128-16,-56 27 192 0,0 0-192 0,0 0 0 16,58-8 128-16,-58 8-128 0,42-2 0 15,-42 2 0-15,45 2 0 0,-23 8 0 0,0 6-256 0,0-7-32 16,-22-9-16-16,42-6-19744 0</inkml:trace>
  <inkml:trace contextRef="#ctx0" brushRef="#br0" timeOffset="120529.51">14834 14902 18431 0,'-5'3'816'0,"2"-3"160"0,2-3-784 0,0 3-192 0,0 3 0 0,1-3 0 16,0 0 2832-16,1 0 528 0,1 0 96 0,3 0 32 15,3-3-848-15,0 2-160 0,-8 1-48 0,0 0 0 16,44-9-1520-16,-44 9-304 0,0 0-64 0,60-26-16 16,-60 26-192-16,46-25-32 0,-46 25-16 0,47-32 0 15,-47 32-144-15,0 0-16 0,54-28-128 0,-54 28 192 0,0 0-192 0,31-50 0 16,-31 50 0-16,0 0 0 0,0 0 0 0,0 0 0 15,-2-42 0-15,-4 40 0 0,-2 2 0 0,-2 2-192 16,0-2 192-16,-2 3-208 0,0 1 80 0,-2-1 128 16,-1 3-208-16,-1 1 80 0,0-1 128 0,1 0 0 15,2 0 0-15,-2 2 0 0,-1 3 0 0,1 0 0 16,0 0 0-16,1 0 0 0,1 6 0 16,-1-1 128-16,3-2-128 0,0 5 128 0,1 3 16 15,0-2 16-15,5-3 0 0,0-1 0 0,3 4-16 0,2 2 0 0,2-1 0 0,4-1 0 16,2-4-144-16,2 0 160 0,5 1-160 0,2-1 160 0,0-6-160 0,4 0 0 15,1-1 0-15,3-3 0 0,1-2 0 0,0-2 0 32,-1 0 0-32,0-2 0 0,-2 2 0 0,-2-2 0 15,-21 0 0-15,43-9 0 16,-43 9-592-16,0 0-48 0</inkml:trace>
  <inkml:trace contextRef="#ctx0" brushRef="#br0" timeOffset="120882.32">15388 14937 12895 0,'-5'6'1152'0,"1"-2"-928"0,0 1-224 0,2-4 0 16,1 1 2800-16,-1 1 512 0,0-2 96 0,-3 5 32 16,-4 4 432-16,-2 2 96 0,-1 3 0 0,-1 1 16 15,1 0-2576-15,0-1-528 0,2-1-112 0,0 1 0 16,1 1-320-16,2 0-48 0,2 0-16 0,0 0 0 16,2 3-144-16,5-1-48 0,0-4 0 0,4-2 0 15,3-2-64-15,1-4-128 0,3 0 176 0,2-3-176 16,3-3 0-16,-18 0 0 0,0 0 0 0,63-23 0 15,-63 23 0-15,44-34 0 0,-44 34 0 0,46-47 0 0,-46 47-144 16,46-51 144-16,-46 51-128 0,41-57 128 0,-41 57-256 0,0 0 16 16,35-63 16-16,-35 63 0 0,0 0 32 0,0 0 16 15,3-47 0-15,-9 44 0 0,-2 0 176 0,0 2 0 16,-4 1 0-16,1 0 0 0,3 1 128 0,-3 2 0 16,-1-1 0-16,-1-1 0 0,-1 4 16 0,-1-1 16 15,2-3 0-15,0 4 0 0,0-1-160 0,0-2 0 0,4 2 0 0,-1 0 0 0,1 1 0 0,2-5 0 16,2 3 0-16,3-3 0 0,4 0 0 0,1-3-176 15,2 0 16-15,-5 3 0 32,0 0-672-32,0 0-128 0,51-26-16 0,-51 26-17328 0</inkml:trace>
  <inkml:trace contextRef="#ctx0" brushRef="#br0" timeOffset="121554.99">15819 15018 1839 0,'-4'3'160'0,"1"-3"-160"0,0 0 0 0,2 0 0 16,1 0 2512-16,-2 0 480 0,-2 0 80 0,-2-3 32 15,0 3 992-15,1-3 208 0,2 0 48 0,3-1 0 0,1-1-1696 0,1 4-336 0,1-2-64 0,0 1-16 16,0 2-896-16,1 0-176 0,1 3-32 0,0 0-16 15,1 2-560-15,0 2-112 16,1 2-32-16,-1 1 0 16,0 3-176-16,0 3-48 0,0-1 0 0,-1-2 0 0,0 2-192 0,-1-1 0 15,0-2 0-15,-3 2 0 0,0 7 0 0,-1-3 0 16,-1-12 0-16,0-1 0 0,-1 2-208 0,1-5 16 16,1-2 0-16,-1-4 0 0,0-4-16 15,1 8 0-15,0 0 0 0,0 0 0 0,6-61 208 0,-6 61-176 0,0 0 176 0,17-59-160 0,-17 59 160 16,0 0 0-16,25-61 0 0,-25 61 0 15,0 0 224-15,0 0-32 16,32-60 0-16,-32 60 0 0,0 0 16 0,0 0 0 16,0 0 0-16,0 0 0 0,43-34-64 0,-36 37-16 15,-1 3 0-15,1 0 0 0,-2 3-128 0,1 1 160 16,0 2-160-16,-1 4 160 0,-1 0-160 0,1 0 0 16,-1 3 0-16,-1-3 0 0,0 0 0 0,-1-1-224 15,0 1 48-15,-1-4 16 0,-1 2 16 0,-1-4 0 0,1-2 0 16,-3 0 0-16,2-3 144 0,0-4-128 0,-1-1 128 15,2-4-128-15,2-2 128 0,-2 6-208 0,0 0 80 16,0 0 128-16,11-51-192 0,-11 51 192 0,0 0-160 0,17-54 160 16,-17 54 0-16,0 0 0 0,21-51 0 0,-21 51 0 15,0 0 0-15,0 0 0 0,26-47 0 0,-26 47 0 16,0 0 0-16,0 0 160 0,0 0-160 0,0 0 192 16,40-10-64-16,-34 14 0 0,-1 2 0 0,1 4 0 15,-1-1 32-15,0 1 0 0,0-1 0 0,-1 0 0 16,1 7-160-16,-2-2 128 0,0 1-128 0,-1-3 128 15,1 2-128-15,-3 0 0 0,1 3 0 0,-1-1 128 16,1-3-128-16,-1 2 192 0,0-6-192 0,0 1 192 16,1 0-192-16,-1-1 192 0,2-2-192 0,-1-4 192 0,1 2-192 15,1-5 0-15,-1 0 0 0,1-2 128 0,0-4-128 0,1 2-192 16,-4 4 32-16,0 0 16 16,0 0-640-16,0 0-128 0,0 0-32 0,34-51-17472 0</inkml:trace>
  <inkml:trace contextRef="#ctx0" brushRef="#br0" timeOffset="121955.93">16313 15081 17503 0,'-2'3'1552'0,"2"-2"-1232"16,0 2-320-16,0-3 0 0,2 1 3056 0,-1 1 544 0,0 2 112 0,3 1 32 16,2 2-944-16,3 2-192 0,0-2-48 0,5-2 0 15,0-1-1616-15,2-1-336 0,-1-3-64 0,2-3-16 16,-17 3-256-16,0 0-48 0,58-22-16 0,-58 22 0 15,43-25-208-15,-43 25 144 0,0 0-144 0,60-42 128 16,-60 42-128-16,0 0 0 0,0 0 0 0,43-44 0 0,-43 44 0 0,0 0 0 16,0 0 0-16,0 0 0 0,0 0-352 0,19-50 48 15,-19 50 16-15,-7-22 0 16,2 13 32-16,-3 2 16 0,-1 1 0 0,-1-3 0 16,-2 3 240-16,-2 1 0 0,-1-1-160 0,1 3 160 0,-3 1 0 0,1 0 0 0,5 2 0 15,-2 0 0-15,0 4 0 0,0 2 192 0,-1 0-64 16,2 2 0-16,1-2 224 0,2 3 32 15,0 1 16-15,2 4 0 0,-1 3-16 16,1 1 0-16,2 2 0 0,3 2 0 0,-1 0-64 0,3 1 0 16,3-2-16-16,-1-2 0 0,4 0-144 0,0 0-32 15,3-3 0-15,0-3 0 0,-1 0-128 0,2-5 0 16,3 2 144-16,3 0-144 0,1-4 0 0,2-3 0 16,-1-2 0-16,1-2 0 0,-19 1 0 0,0 0 0 15,57-18 0-15,-57 18-128 16,0 0-640-16,55-33-112 0,-55 33-16 0,0 0-18496 15</inkml:trace>
  <inkml:trace contextRef="#ctx0" brushRef="#br0" timeOffset="122224.58">16818 14990 7359 0,'-5'4'320'0,"3"-2"80"0,-1-1-400 0,2 1 0 0,0-1 0 0,1-1 0 16,0 0 3024-16,1 0 528 0,2 0 96 0,2-1 32 0,1-1 288 0,-6 2 48 0,0 0 16 0,0 0 0 16,46-10-1920-16,-46 10-384 15,0 0-80-15,48-10-16 16,-48 10-976-16,39-9-192 0,-39 9-32 0,40-9-16 16,-40 9-240-16,39-6-48 0,-39 6-128 0,36-4 192 15,-36 4-192-15,33-2 0 0,-33 2 0 0,27 2 0 16,-14 1-160-16,-2 0-32 0,1 3 0 0,-3-2 0 15,-1 1-1408 1,-1-5-272-16</inkml:trace>
  <inkml:trace contextRef="#ctx0" brushRef="#br0" timeOffset="122482.96">17087 14775 7359 0,'-3'3'656'0,"1"0"-528"16,2-3-128-16,-2 1 0 0,2 2 3040 0,-1-1 576 0,-2 4 112 0,-2 4 32 0,0 0-208 0,0 2-32 31,0 1-16-31,2-1 0 0,2-2-1472 0,1 0-304 16,1-1-48-16,1 2-16 0,-1 0-912 0,1-1-192 15,2 2-48-15,-2-2 0 0,2 2-256 0,0-2-64 0,0 5-16 0,0-1 0 16,0 1-176-16,1 2 0 0,-1 1 0 0,1-3 0 16,-1 1 0-16,0 0 0 0,0 0 0 0,0-2 0 15,0 1 0-15,-1-5-224 0,2 0 32 0,-1 1 0 31,1-4-816-31,0-1-144 0,0-2-48 0,-2-1 0 16,2-1-1888-16,2-2-384 0</inkml:trace>
  <inkml:trace contextRef="#ctx0" brushRef="#br0" timeOffset="122844.2">17306 14939 3679 0,'-2'8'320'0,"2"-3"-320"0,0-4 0 0,0 1 0 0,0 1 3584 0,0 0 656 16,0 0 128-16,0 1 32 0,2 3-176 0,0 4-16 16,0 3-16-16,1 1 0 0,1-2-2080 0,-1 0-400 15,2-1-96-15,0 0-16 0,0-4-1024 0,1 2-192 16,-1 1-64-16,2-1 0 0,-3-2-160 0,1 2-32 16,0-2-128-16,0 0 192 0,0-2-192 0,-1 1 0 15,-2-4 128-15,1 0-128 0,-1-3 0 0,-2 0 0 16,2 0 0-16,-2-5 0 0,1-1 0 0,-1-2 0 15,0 8 0-15,0 0 0 0,0 0 0 0,1-54 0 16,-1 43-160-16,0 11 160 0,0 0 0 0,3-55-128 16,-3 55 128-16,3-47 0 0,-3 47 0 0,0 0 0 15,13-58 0-15,-13 58 0 0,0 0 128 0,0 0-128 16,0 0 128-16,27-52-128 0,-27 52 128 0,0 0-128 16,0 0 160-16,0 0-160 0,0 0 160 0,0 0-160 15,52-17 160-15,-44 17-160 0,1 4 0 0,1-2 128 0,0 2-128 0,-1 0 0 16,-2 2-224-16,0 0-96 0,1 3 0 0,-2-2-12128 15,0 2-2416-15</inkml:trace>
  <inkml:trace contextRef="#ctx0" brushRef="#br0" timeOffset="123039.51">17676 15006 19343 0,'-1'9'848'0,"1"-3"192"0,0-3-832 0,0 4-208 0,0-4 0 0,0 0 0 15,0 3 2160-15,1 4 384 0,1 4 80 0,0 7 0 0,1-2-80 0,-1 2-32 16,1-1 0-16,-1-1 0 0,1-3-1312 0,-2 0-272 16,1-4-48-16,1 1-16 0,-1-4-592 0,1 0-112 15,-1-3-32-15,2 2 0 0,-2 4-128 0,2-12-176 16,-4 0 48-16,0 0-12096 16,14-51-2400-16</inkml:trace>
  <inkml:trace contextRef="#ctx0" brushRef="#br0" timeOffset="123242.79">17672 14679 2751 0,'-8'0'256'0,"4"0"-256"15,1 2 0-15,0 0 0 0,1-2 2944 0,1 3 560 0,1-2 96 0,-3 3 32 16,2 1 752-16,-2 1 160 0,3 0 16 0,2 0 16 16,0 4-2080-16,3-4-432 0,1 0-80 0,2 1 0 15,1-3-1280-15,1 1-240 0,3-1-48 0,-1-1-16 16,2 0-400-16,1 4 0 0,1-1 0 0,3 0 0 15,0 6-864-15,2-1-160 0</inkml:trace>
  <inkml:trace contextRef="#ctx0" brushRef="#br0" timeOffset="123553.51">18206 15053 22111 0,'0'0'976'0,"0"0"208"15,-3-10-944-15,2 8-240 0,0 2 0 0,0 0 0 0,-1 0 1760 0,-1 0 304 16,-4-3 64-16,-1 2 16 0,-3-4 96 0,0 1 32 16,-1 0 0-16,1 1 0 0,0 0-1088 0,-1 0-224 15,1 0-32-15,-3 1-16 0,-1-2-400 0,-1 4-96 16,3-3-16-16,-1 3 0 0,-1 0-128 0,0 3-16 16,2-1-16-16,-2 2 0 0,1 2-96 0,2 2-16 15,1 0 0-15,0 2 0 0,-1 3 16 0,3 1 0 16,1 0 0-16,1 1 0 0,2-3 0 0,1 2 0 15,3-1 0-15,1 2 0 0,1-2-144 0,3 0 128 16,2 2-128-16,0-5 128 0,4-1-128 0,-1-2 128 16,1 2-128-16,2 1 128 0,4-2-128 0,4 0 0 15,2 0 0-15,2-1 0 0,3-4 0 0,0 0 0 16,-27-3 0-16,59-6 0 0,-59 6-320 0,60-7 64 16,-32 5 16-16,-28 2 0 15,51-6-592-15,-51 6-112 0,47-10-16 0,-47 10-17856 0</inkml:trace>
  <inkml:trace contextRef="#ctx0" brushRef="#br0" timeOffset="124787.62">20125 15050 10623 0,'1'-1'0'16,"0"1"-128"0,-1 1 128-16,2-1 0 0,-2 3 0 0,1-3 0 0,3 1 0 0,-1 2 0 15,5-1 0-15,-1 2 0 0,0-4 832 0,2 0 288 16,-9 0 48-16,0 0 48 0,0 0 912 0,0 0 176 16,0 0 48-16,0 0 16 0,48-39 80 0,-48 39 16 15,0 0 0-15,0 0 32 0,0 0-208 0,8-40-48 16,-9 31 0-16,-3 2 48 0,0-2-960 0,-2 2-192 15,-1 0-48-15,-2 1 32 0,-1-3-672 0,-2 2-144 0,-2 1-32 0,-2 0 48 16,0 0-160-16,0-1-32 0,-3 5 0 0,3 1 32 16,0-2-160-16,-2 3 0 0,-2 3 0 0,-1 0 0 15,-2 4-128-15,2-1 128 0,0 1-208 0,4 4 208 16,2-1-176-16,4 3 176 0,3-4-192 0,1 4 192 16,4 3-192-16,1-3 32 0,4 2 16 15,3 1 144-15,1-1-272 0,2-1 48 0,5-2 16 0,-1 1 16 16,2-4 192-16,2-2-208 0,1-1 80 0,4-2 128 0,-21-4-160 0,51 2 160 15,-51-2-192-15,55-10 192 0,-55 10-144 0,56-18 144 16,-56 18 0-16,53-29-144 0,-53 29 144 0,46-33 0 16,-46 33 0-1,37-40 0-15,-37 40 0 0,25-44 0 0,-25 44 0 0,17-50 0 16,-17 50 0-16,11-51 128 0,-11 51-128 0,5-54 128 16,-6 26-128-16,-1-3 0 0,-2-4 0 0,-1 4 128 15,0 5-128-15,-2 0 0 0,0-2 0 0,-1-1 128 0,-1 1-128 16,0-1 0-16,-1 2 0 0,-1 4 0 0,3 0 0 0,-1 7 0 15,0 2 0-15,2 0 0 0,0 5 0 0,0 1 0 16,1 4 0-16,1 0 0 0,2 1 0 0,0 0 128 16,2 3-128-16,0 0 0 0,-1 3 256 0,2 1 0 15,0 3-16-15,0 1 0 0,2 1 48 0,-2 5 16 16,1 2 0-16,0 5 0 0,2-2-128 0,-1 6-32 16,0-3 0-16,2 8 0 0,0 4-144 0,0 4 0 15,-1 3 144-15,2-1-144 0,0-1 0 0,0 2 128 16,0-1-128-16,-1-1 0 0,1-3 0 0,0 1 0 15,0-3 0-15,-2-4 128 0,1-2-128 0,0-3 0 16,-2 0 0-16,-1-7 0 0,2 0 0 0,-2-3 0 0,2-3 0 16,-1-5 0-16,2 0 0 0,-2-5 0 0,2-2-144 0,-4 0 144 31,0 0-816-31,0 0-80 0,0 0-32 0,28-49-18160 0</inkml:trace>
  <inkml:trace contextRef="#ctx0" brushRef="#br0" timeOffset="124973.48">20508 14935 28559 0,'-4'17'1264'0,"3"-10"272"15,0 2-1232-15,0-3-304 0,0 0 0 0,-1-2 0 0,1 4 2096 0,-1 2 352 0,-1 6 80 0,-1 4 16 16,-1 2-1200-16,2 1-256 16,-1-2-32-16,3-5-16 0,0-4-656 0,1-5-144 0,2 2-32 0,-1-5 0 15,3 1-208-15,0-8 0 16,1 1 0-16,0-4 0 15,-5 6-384-15,0 0-32 0,0 0 0 0,34-52-11808 16,-34 52-2368-16</inkml:trace>
  <inkml:trace contextRef="#ctx0" brushRef="#br0" timeOffset="125143.75">20538 14614 12895 0,'-8'4'576'0,"4"-2"112"0,0 1-560 0,0-3-128 16,2-3 0-16,0 6 0 0,1-2 2976 0,-1 1 560 15,-2 2 112-15,0 0 32 0,-1 1-1056 0,3-2-224 0,2 0-32 0,1 1-16 0,2-2-1712 0,1 2-320 16,1-2-80-16,3 2-16 16,1 2-224-16,2-2-208 0,0 2 32 0,1 3-15408 15</inkml:trace>
  <inkml:trace contextRef="#ctx0" brushRef="#br0" timeOffset="125578.31">20788 15021 20271 0,'-10'10'896'0,"5"-9"192"0,1 1-880 0,0 2-208 0,2-1 0 0,1-1 0 0,1 2 1776 0,-2-1 304 0,0 4 64 0,2 1 16 16,2-2 80-16,5 1 32 0,0-4 0 0,4-3 0 16,2 0-1008-16,-13 0-208 15,0 0-32-15,50-12-16 0,-50 12-496 0,0 0-112 16,63-28-16-16,-63 28 0 0,0 0-224 0,65-44-160 15,-65 44 192-15,0 0-192 0,54-42 0 0,-54 42 0 16,0 0 0-16,0 0 0 0,0 0 0 0,0 0 0 16,0 0 0-16,0 0 0 0,25-48 0 0,-30 46 0 15,-1 2 0-15,-2-4 0 0,-2 1 0 0,0 0-176 16,-1-2 176-16,0 0-160 0,0-1 160 0,-3-1-128 16,0-1 128-16,-2 0-128 0,-1-3 128 0,0 1-128 0,1 3 128 0,2-4-128 0,1 1-16 15,0 0 0 1,1 0 0-16,3 1 0 0,2 2 144 0,1-2-192 15,3-1 192-15,3 4-192 0,0 3 192 0,3-2 0 16,-3 5 0-16,0 0 0 0,0 0 192 0,0 0 32 16,0 0 0-16,0 0 0 0,60-26 48 0,-60 26 16 0,0 0 0 0,0 0 0 15,52-9-160-15,-52 9-128 0,0 0 144 0,50-6-144 0,-50 6 0 0,0 0 0 16,53-4 0-16,-53 4 0 0,0 0-208 0,48-2-96 16,-48 2-16-1,0 0 0 1,45 1-1984-16,-45-1-416 0</inkml:trace>
  <inkml:trace contextRef="#ctx0" brushRef="#br0" timeOffset="125818.31">21245 14809 19343 0,'1'0'848'0,"1"0"192"0,-1 0-832 0,0 0-208 0,0 2 0 0,1-2 0 0,1 2 3008 0,1-2 544 16,3 0 112-16,5 0 32 0,-1 2-1168 0,-11-2-224 16,0 0-64-16,43-2 0 0,-43 2-1488 0,0 0-304 15,49-12-64-15,-49 12-16 0,0 0-240 0,52-23-128 0,-52 23 128 0,0 0-128 16,0 0 0-16,0 0 0 0,57-29 0 0,-57 29 0 16,0 0-352-16,0 0-32 0,0 0-16 0,0 0-17952 15</inkml:trace>
  <inkml:trace contextRef="#ctx0" brushRef="#br0" timeOffset="126046.7">21416 14535 15663 0,'-8'6'688'0,"5"-4"144"0,-1 2-656 0,2-1-176 0,2-2 0 0,-2 1 0 15,1 0 2672-15,0 4 496 0,-2 2 96 0,2 5 32 16,-1 3-336-16,2 2-64 0,0 0-16 0,1 0 0 15,3 3-1536-15,-1 2-320 0,2 0-64 0,1 2-16 16,1 2-560-16,0 1-96 0,-1-2-32 0,0 0 0 16,-1-1-256-16,2-3 0 0,-3 3 128 0,3-1-128 15,-2-1 0-15,-2-3 0 0,1-4 0 0,0-1 0 16,-2-4-320-16,-1 0-80 0,1-1-16 0,0-4-11872 16,-1-2-2368-16</inkml:trace>
  <inkml:trace contextRef="#ctx0" brushRef="#br0" timeOffset="126384.53">21609 14839 18431 0,'0'9'816'0,"0"-6"160"0,0 2-784 0,0 0-192 0,0 0 0 0,0-1 0 16,1 0 1904-16,-1 4 336 15,1 5 64-15,0 5 0 0,1 2-80 0,0-1-32 16,2-1 0-16,0-2 0 0,-1 1-1184 0,1-2-240 15,2-2-64-15,-2-3 0 0,0-2-432 0,-1 0-80 16,1-2-32-16,-2-4 0 0,0-2-160 0,-2 0 0 16,1-2 144-16,-2-6-144 0,-1 0 0 0,0-2-192 15,2 10 32-15,-4-35 0 0,4 35-224 0,-3-49-64 0,3 49 0 0,-3-55 0 16,3 55 448-16,3-54-128 0,-3 54 128 0,6-50 0 0,-6 50 256 16,0 0 128-1,16-60 16-15,-16 60 16 0,0 0-48 0,0 0-16 0,30-51 0 0,-30 51 0 16,0 0-96-16,0 0-32 0,0 0 0 0,0 0 0 15,47-8-32-15,-40 12 0 0,2 0 0 0,-2 2 0 0,2 2-352 0,-1 0-80 16,1 1-16-16,0-1 0 16,1 0-1456-1,-1 2-288-15</inkml:trace>
  <inkml:trace contextRef="#ctx0" brushRef="#br0" timeOffset="126578.43">21969 14927 16575 0,'-3'8'736'0,"2"-4"160"16,0 2-720-16,1-2-176 0,0-1 0 0,0 0 0 0,0 0 1904 0,0 3 336 15,0 4 80-15,-2 3 16 0,4 3 80 0,-2 2 16 0,1-2 0 0,1 0 0 16,1-2-976-16,-2 0-192 0,2-1-48 0,-2-3 0 16,1 0-784-16,1-2-176 15,-1-2-16-15,-1-2-16 16,2-1-1072-16,-2-3-224 0</inkml:trace>
  <inkml:trace contextRef="#ctx0" brushRef="#br0" timeOffset="126754.4">21956 14610 8287 0,'-7'1'736'0,"3"-1"-592"0,0 0-144 0,2 0 0 0,2 0 2624 0,-1-1 512 0,-1 1 80 0,1 0 32 0,-1 0 400 0,-2-3 96 16,3 0 16-16,0-1 0 0,1 2-2256 0,2-4-448 15,-2 6-96-15,0 0 0 16,0 0-960-16,0 0 0 0,32-49 0 0,-32 49-10912 16,0 0-2144-16</inkml:trace>
  <inkml:trace contextRef="#ctx0" brushRef="#br0" timeOffset="127278.21">22229 14212 23951 0,'-6'12'1056'0,"4"-5"224"0,-1-1-1024 0,1 0-256 16,-1 1 0-16,2-3 0 0,-1 5 2576 0,-1 3 464 16,-2 10 96-16,2 7 0 0,-2 3-1152 0,2-1-256 15,2 1-32-15,1-1-16 0,2 1-976 0,1-1-192 16,1 1-32-16,1 3-16 0,-2-3-288 0,2 3-176 16,0-1 192-16,-1 2-192 0,0 1 0 0,-2 1 0 15,0 1 0-15,0-2 0 0,-1 0 0 0,-1-1 0 16,1 1 0-16,-2-2 0 0,0-1 0 0,-2 0 0 0,1-5-160 0,-2-3 160 15,2-7-352-15,0-6 48 16,1-4 16-16,0-9 0 0,2 0 32 0,3-9 16 16,-4 9 0-16,0 0 0 15,13-47-160-15,-13 47-48 0,0 0 0 0,19-68 0 0,-19 68 288 16,19-53 160-16,-19 53-192 0,19-50 192 0,-19 50 0 0,0 0-128 16,30-66 128-16,-30 66 0 0,0 0 0 0,0 0 0 0,36-53 0 15,-36 53 0-15,0 0 0 0,0 0 128 0,0 0-128 16,0 0 144-16,54-16-144 0,-44 18 0 0,0 4 0 15,-1 1 128-15,-2-1-128 0,1 1-224 0,0 2 48 16,1 1 16-16,-2 2-16 0,-1 0 0 0,-2 1 0 0,0 3 0 16,-4-3 176-16,-1 4 0 0,-2 1 0 0,-3 3 128 15,0-4 128-15,-2 4 16 0,-2 2 16 16,-2-1 0-16,0-3 32 0,-1-6 0 0,1 0 0 16,-2-5 0-16,1-2-112 0,-1-2-16 0,1-1 0 0,-1-6 0 15,2 3-192-15,-2 0 128 0,2-4-128 0,4 2 0 16,2 2 0-16,1-4 0 0,-1 2-176 0,1-2 176 15,0 0-256-15,0 2 80 0,3-2 16 0,0 2 0 0,4-1-80 0,0 2-16 16,2-2 0-16,1 1 0 16,2 1-512-16,1-4-96 15,-8 5-32-15,0 0-10304 0,0 0-2048 0</inkml:trace>
  <inkml:trace contextRef="#ctx0" brushRef="#br0" timeOffset="127770.96">22749 14924 12895 0,'-9'3'1152'0,"4"-6"-928"15,2 2-224-15,-1 1 0 0,1 0 1728 0,1-2 288 0,-1 2 64 0,-2-4 16 16,-1 0 528-16,-2-1 128 0,-2-1 0 0,2 2 16 16,2-2-800-16,1 2-176 0,1 1-16 0,1 0-16 15,0 1-608-15,1 1-112 0,1 1-16 0,-1-3-16 16,1 3-528-16,0 3-96 0,0-3-32 0,-1 3 0 15,1 0-96-15,1 4-32 0,-1-1 0 0,1 3 0 16,0 1-224-16,1 2 128 0,0 2-128 0,1 2 0 16,0 2 0-16,1 1 0 0,2 1 0 0,-1 1 0 0,3-3 0 15,0 2-240-15,3-4 80 0,-1-3 16 16,2-3 144-16,1-2-208 0,0-2 80 16,1-2 128-16,-2-1-160 0,1-3 160 0,-12 0 0 0,0 0-144 15,0 0 144-15,52-19-208 0,-52 19 80 0,0 0 128 16,0 0-192-16,0 0 192 0,45-51-192 0,-45 51 192 15,0 0-240-15,0 0 80 0,17-53 16 0,-17 53 0 16,0 0-16-16,0 0 0 0,6-51 0 0,-6 39 0 0,2 2 0 16,-2 0 0-16,0 10 0 0,0 0 0 15,0 0 160-15,0 0 0 0,0 0 0 0,0 0 0 16,0 0 0-16,0 0 0 0,0 0 0 0,0 0 0 0,0 0 224 16,0 0 80-16,0 0 16 0,12 1 0 0,-10 14 16 15,0-2 16-15,-1-1 0 0,1 2 0 0,0-1-128 16,0 5-32-16,2-2 0 0,-2 2 0 0,2-2-64 0,1 0-128 15,-1 0 176-15,0-1-176 0,1-1 128 0,2-1-128 16,-4 0 0-16,1-4 0 0,-1-6 0 0,-1 3 0 16,2-2 0-16,-1-1 0 15,2-1-320-15,-1-4-112 0,0 2-16 0,1-4-17984 0</inkml:trace>
  <inkml:trace contextRef="#ctx0" brushRef="#br0" timeOffset="128006.14">23011 14958 25791 0,'0'3'1152'0,"0"0"224"0,0-2-1104 0,1 2-272 0,0-3 0 0,1 0 0 16,0 2 2048-16,2-2 336 0,2 0 80 0,4 0 16 16,2 0-688-16,-12 0-144 0,0 0-32 0,51-12 0 15,-51 12-1072-15,0 0-224 0,61-19-32 0,-61 19-16 16,0 0-112-16,59-15-32 0,-59 15 0 0,0 0 0 15,51-1-128-15,-38 1 0 0,0 4 0 0,-1-1 0 16,-2 2 0-16,-3 3 0 0,2 1-192 0,-4-3 192 16,1 4-1248-16,-2-4-128 0</inkml:trace>
  <inkml:trace contextRef="#ctx0" brushRef="#br0" timeOffset="128267.01">23239 14663 7359 0,'0'4'656'0,"0"-3"-528"16,0 2-128-16,0-1 0 0,0-2 3168 0,0 4 608 15,0 5 112-15,0 2 16 0,0 6-176 0,1 3-32 0,-1 2-16 16,1 3 0-16,1-3-1664 0,1 3-336 16,-1 1-64-16,1 2-16 0,1 1-992 0,-1-1-208 15,1 3-32-15,0-1-16 0,2-3-144 0,-1-1-16 16,1-1-16-16,0-3 0 0,0 0 0 0,-1-5 0 0,2 2 0 0,-1-3 0 15,0-1-176-15,-1-5 0 0,1 0 0 0,-1-2 128 16,1-1-128-16,0-1-272 0,1 0 64 16,0 0 16-1,-1-2-720-15,2-2-144 0,-1 2-32 0,2-3-16688 0</inkml:trace>
  <inkml:trace contextRef="#ctx0" brushRef="#br0" timeOffset="128489.88">23581 14992 2751 0,'-1'11'256'0,"0"-4"-256"0,-1-1 0 0,2-1 0 0,0-2 4112 0,0 0 784 15,-1 2 160-15,1 4 16 0,0 3-1200 0,0 6-240 16,0 2-48-16,0 0-16 0,0 1-1536 0,1-5-304 16,1 0-64-16,-1 0-16 0,0-1-1008 0,0-3-208 15,2 1-48-15,-2-6 0 0,1 2-240 0,0-3-144 16,0-2 160-16,1-2-160 0,-2-2 0 0,1-2 0 15,0-2 0-15,0-5 0 16,-1 0-848-16,2-4-112 0,-2 1-32 0,-1 12-16400 0</inkml:trace>
  <inkml:trace contextRef="#ctx0" brushRef="#br0" timeOffset="128661.79">23575 14746 8287 0,'-1'1'736'0,"-1"1"-592"0,1-1-144 0,1 1 0 15,0-2 3296-15,0 0 624 0,0 4 128 0,0-1 32 16,1-2-816-16,1 1-144 0,0-2-48 0,3 0 0 16,0-3-1872-16,1 0-384 0,2-1-80 0,0-2-16 15,3 3-592-15,2 0-128 0,-13 3 0 0,0 0 0 32,43-4-704-32,-27 6-128 0</inkml:trace>
  <inkml:trace contextRef="#ctx0" brushRef="#br0" timeOffset="129057">23968 14974 27647 0,'-5'6'1216'0,"3"-6"256"0,-1 1-1168 0,1 2-304 0,0-3 0 0,0 2 0 0,0-2 2080 0,-2 0 352 16,-2 1 80-16,-4 2 16 0,0 1-1072 0,-1-1-224 16,1 2-32-16,-1-1-16 0,2 2-752 0,0 0-160 0,2 3-16 0,0 2-16 15,0 1-48-15,0 3 0 16,2 1 0-16,0 3 0 0,0 1-64 0,1-1 0 15,2 3-128-15,1-3 192 0,1 4-192 0,1-2 0 16,1-3 0-16,2 2 0 0,1-4 0 0,2-1 0 16,1-3 0-16,1-2 0 0,2-4 0 0,0 0-128 15,1-6 128-15,1 0 0 0,-13 0-192 0,0 0 192 16,0 0-192-16,53-34 192 0,-53 34-256 0,0 0 48 16,0 0 16-16,42-60 0 0,-42 60 0 0,0 0 16 15,29-79 0-15,-29 79 0 16,0 0-208-16,19-63-64 0,-19 63 0 0,0 0 0 15,4-50-400-15,-6 35-96 0,-1 4-16 0,-1-2 0 16,-2 1-80-16,0 2-32 0,-2 0 0 0,0 4 0 0,0 0 656 0,2 0 128 16,-1 3 32-16,-1-1 0 0,-1 1 256 0,2 3 256 0,0 0-64 15,-1 3 0-15,1 1 304 0,1 2 48 16,1 3 16-16,1-3 0 0,2 4-240 0,0-4-64 0,4 0 0 0,-1-2 0 16,2-3-400-16,2 1-96 0,2-2-16 0,-2 0-14944 15</inkml:trace>
  <inkml:trace contextRef="#ctx0" brushRef="#br0" timeOffset="129590.1">24275 15041 24879 0,'-4'6'1088'0,"2"-3"256"0,0 0-1088 0,1-1-256 0,0 2 0 0,0-3 0 0,-1 4 1120 0,0 1 160 15,-2 4 48-15,0 6 0 0,-2 1-432 0,1 1-64 16,3 4-32-16,-2 1 0 0,3-4-528 0,1 0-96 16,0-1-32-16,1-1 0 0,2-1 96 0,-1-2 16 15,2 0 0-15,0-3 0 0,-1-3 48 0,0-2 16 0,0-4 0 0,1-2 0 16,0-2-192-16,0-2-128 16,-4 4 144-16,0 0-144 0,0 0 0 0,0 0-160 15,32-72 0-15,-32 72 0 0,0 0-112 0,22-60-32 16,-22 60 0-16,0 0 0 0,27-73 304 0,-27 73-128 15,0 0 128-15,27-61 0 0,-27 61 128 0,0 0 128 16,0 0 16-16,37-59 16 0,-37 59 0 0,0 0 0 0,0 0 0 0,0 0 0 16,47-38 304-16,-38 33 64 0,-3 5 16 0,2 0 0 15,-2 2 32-15,1 2 0 0,0 1 0 0,-1 1 0 16,0 0-336-16,-1 1-64 0,1 2-16 0,-1 1 0 16,-3 0-96-16,2 0 0 0,0 1-16 0,-2 0 0 15,1 0-48-15,-1-3 0 0,-1-2 0 0,1 2 0 16,-1 2-128-16,0 0 128 0,0 3-128 0,-1 0 128 15,2 2-128-15,-2-1 0 0,0 1 0 0,-2 3 0 16,1-1 0-16,0 1 0 0,0-2 128 0,-2-3-128 16,2 6 0-16,0-4 0 0,0 1 0 0,-1-4 0 15,2 2 0-15,-1-4 0 0,1 0 0 0,0-2 0 16,0-2 0-16,-1 1 0 0,2-4-176 0,0 1 176 16,1-2-512-16,0 1 0 0,0 1-16 0,2-2 0 15,-1-2-656-15,0-2-128 0,0 2-32 0,-1-4-9968 16,1-1-2000-16</inkml:trace>
  <inkml:trace contextRef="#ctx0" brushRef="#br0" timeOffset="136900.37">5299 8793 2751 0,'-3'-6'256'0,"2"4"-256"0,0-2 0 0,-1 0 0 0,1 4 800 0,0 0 112 16,0-2 32-16,-2 2 0 0,0 0 1168 0,-5 2 256 15,1 2 32-15,-1 2 16 16,1 4 464-16,1-4 112 0,0 4 16 0,2-4 0 16,1 3-624-16,2-5-112 0,4 2-32 0,0-3 0 15,3 1-592-15,2-1-128 0,-8-3-32 0,0 0 0 16,0 0-752-16,56-10-160 0,-56 10-16 0,0 0-16 16,54-19-176-16,-54 19-48 0,0 0 0 0,64-10 0 15,-64 10 32-15,0 0 0 0,63-3 0 0,-63 3 0 0,40 7-144 0,-40-7-16 0,34 10-16 0,-34-10 0 31,29 15-176-31,-17-9 0 0,-12-6 0 0,0 0 128 16,36 7-128-16,-36-7 0 0,0 0 0 0,0 0 0 16,0 0-480-16,58-10-32 0,-58 10 0 0,0 0 0 15,52-35-704-15,-52 35-160 0,0 0-32 0,41-41-15968 16</inkml:trace>
</inkml:ink>
</file>

<file path=ppt/ink/ink31.xml><?xml version="1.0" encoding="utf-8"?>
<inkml:ink xmlns:inkml="http://www.w3.org/2003/InkML">
  <inkml:definitions>
    <inkml:context xml:id="ctx0">
      <inkml:inkSource xml:id="inkSrc0">
        <inkml:traceFormat>
          <inkml:channel name="X" type="integer" max="27388" units="cm"/>
          <inkml:channel name="Y" type="integer" max="18258" units="cm"/>
          <inkml:channel name="F" type="integer" max="65535" units="dev"/>
          <inkml:channel name="T" type="integer" max="2.14748E9" units="dev"/>
        </inkml:traceFormat>
        <inkml:channelProperties>
          <inkml:channelProperty channel="X" name="resolution" value="1000.29218" units="1/cm"/>
          <inkml:channelProperty channel="Y" name="resolution" value="1000.43835" units="1/cm"/>
          <inkml:channelProperty channel="F" name="resolution" value="0" units="1/dev"/>
          <inkml:channelProperty channel="T" name="resolution" value="1" units="1/dev"/>
        </inkml:channelProperties>
      </inkml:inkSource>
      <inkml:timestamp xml:id="ts0" timeString="2023-09-11T15:14:38.982"/>
    </inkml:context>
    <inkml:brush xml:id="br0">
      <inkml:brushProperty name="width" value="0.05292" units="cm"/>
      <inkml:brushProperty name="height" value="0.05292" units="cm"/>
      <inkml:brushProperty name="color" value="#FF0000"/>
    </inkml:brush>
  </inkml:definitions>
  <inkml:trace contextRef="#ctx0" brushRef="#br0">11561 8257 4607 0,'-3'2'400'0,"1"-1"-400"16,-1 2 0-16,2-1 0 0,1-1 1328 0,-3 2 176 0,0 3 32 0,-2 2 16 15,-1 3 368-15,1-1 64 0,1-1 0 0,4 0 16 16,1-5-800-1,3 0-176-15,2-2-16 0,1-2-16 0,3-2-192 16,-10 2-32-16,0 0-16 0,41-10 0 0,-41 10 64 0,34-9 16 16,-34 9 0-16,33-6 0 0,-33 6 32 0,0 0 16 15,0 0 0-15,52 6 0 0,-52-6-624 0,0 0-128 16,0 0-128-16,0 0 176 0,0 0-16 0,52 19 0 16,-52-19 0-16,0 0 0 0,0 0-160 0,52 6 0 15,-52-6 0-15,0 0 0 0,57 0 896 0,-57 0 208 16,42-4 48-16,-42 4 0 15,49-4-1632-15,-49 4-320 0,53 0-64 0,-53 0-16 0,52 0 880 16,-52 0 128-16,48 4 64 0,-48-4 0 0,0 0 16 0,62 4 16 16,-62-4 0-16,0 0 0 0,57 2-48 0,-57-2-16 0,40-2 0 15,-40 2 0-15,39-6-160 0,-39 6 192 16,39-4-192-16,-39 4 192 0,42-6-192 0,-42 6 192 16,44-7-192-16,-44 7 192 0,45-3-192 0,-45 3 0 0,45-4 0 0,-45 4 0 15,45 0 0-15,-45 0 128 0,48 0-128 0,-48 0 0 16,50 0 0-16,-50 0 128 0,45 0-128 0,-45 0 0 15,46-1 0-15,-46 1 0 0,48-5 0 0,-48 5 0 16,49-5 0-16,-49 5 0 0,50-7-144 0,-50 7 144 16,53-9 0-16,-53 9 0 0,59-10 0 0,-59 10 0 15,61-10 0-15,-61 10-128 0,65-6 128 0,-65 6 0 16,60-5 0-16,-60 5 0 0,57-1 0 16,-57 1 0-16,55 0 0 0,-55 0 0 0,53 2 0 0,-53-2 0 15,50 5 0-15,-50-5 0 0,51 6 0 0,-51-6 0 16,51 9 0-16,-51-9 0 0,48 9 0 0,-48-9 0 0,52 11 0 15,-52-11 0-15,56 11 0 0,-56-11 0 0,54 10 0 0,-54-10 0 16,59 6 0-16,-59-6 0 0,55 4 0 16,-55-4-128-16,58 2 128 0,-58-2 0 0,61 0 0 15,-61 0 0-15,59 0 0 0,-59 0 0 0,59 1 0 0,-59-1 0 16,57 3 0-16,-57-3 0 0,52 0 192 0,-52 0-16 16,53 2 0-16,-53-2 0 0,50 0 64 0,-50 0 16 0,53 2 0 0,-53-2 0 0,58 0-256 15,-58 0 0 1,62 0 128-16,-62 0-128 0,63 0 0 0,-63 0 0 15,70 0 0-15,-70 0 0 0,68-2 0 0,-68 2 0 16,72-2 0-16,-34-2 0 0,-38 4 0 0,76-2 0 16,-76 2 0-16,73-4 0 0,-73 4 0 0,68 1 0 0,-68-1 0 15,63 5 0-15,-63-5 0 0,57 6 0 0,-57-6 0 0,64 4 0 0,-64-4 0 0,62 0 176 16,-62 0-176-16,64-4 160 16,-64 4 32-16,68-6 0 0,-33 4 0 0,1-2 0 0,-36 4 0 0,68-5 0 15,-68 5 0-15,70-4 0 16,-70 4-192-16,69-1 160 0,-69 1-160 0,68-1 160 15,-68 1-160-15,64-1 0 0,-64 1 0 16,63-3 128-16,-63 3-128 0,65-1 0 0,-65 1 0 16,69-3 0-16,-69 3 0 0,70-3 0 0,-70 3 0 0,71-5 0 15,-34 4 0-15,2-4 0 0,-5 1 0 0,3 0 0 0,2 0 0 0,2-2 0 16,-2 4 0-16,-3-2 0 16,-4-1 0-16,3 1 0 0,4 1 0 0,2 0 0 0,-1 2 0 15,-1-1 0-15,0 2 0 0,-39 0 128 0,70 0-128 16,-70 0 0-16,72 2 0 0,-72-2 128 0,69 4-128 0,-69-4 0 15,68 0 0-15,-68 0 0 0,72-4 0 0,-36 4 0 16,1-2 0-16,0-2 0 0,-1 1 0 0,2-3 0 16,3 2 0-16,0 1 0 0,0 0 0 0,-2 0 0 15,2-4 0-15,-4 5 0 0,0-2 0 0,-2 2 128 16,1-2-128-16,-2 2 128 0,-34 2 64 0,67-2 0 16,-67 2 0-16,63 4 0 0,-63-4-192 0,61 6 192 0,-61-6-192 0,63 4 192 0,-63-4-192 0,63 4 0 31,-63-4 0-31,65 2 0 0,-29-4 0 0,1 0 0 15,0 0 0-15,2-1 0 0,-2 2 0 0,1-1 0 0,0-2 0 0,-2 0 0 0,0 2 128 0,-1-2-128 16,2 2 192-16,0-2-64 16,1-1 48-16,1 4 0 0,-3-4 0 15,-2 4 0-15,0-3-176 0,-34 4 160 0,56-3-160 16,-56 3 160-16,51 0-160 0,-51 0 0 0,45 2 0 0,-45-2 0 16,47 2 0-16,-47-2 0 0,53 3 128 0,-53-3-128 15,57 0 0-15,-57 0 0 0,58 0 0 16,-58 0 0-16,57-3 0 0,-57 3 0 0,54-1 0 0,-54 1 0 15,52 0 0-15,-52 0 0 0,47 4 0 0,-47-4 0 16,40 1 0-16,-40-1 0 0,0 0 128 0,54 8-128 16,-54-8 0-16,0 0 0 0,53 10 0 0,-53-10 0 15,0 0 0-15,53 10 0 0,-53-10 0 0,41 6 0 16,-41-6 0-16,47 5 0 0,-47-5 0 0,50 4 0 16,-50-4 0-16,47 3 0 0,-47-3 0 0,42 0 0 0,-42 0 0 0,37 0 0 0,-37 0 0 0,37 1 0 15,-37-1 128-15,0 0-128 16,47 2 0-16,-47-2 128 0,0 0-128 15,42 1 192-15,-42-1-192 0,0 0 192 0,46 5-192 16,-46-5 0-16,0 0 144 0,48 4-144 0,-48-4 0 16,0 0 0-16,47 6 0 0,-47-6 0 0,0 0 0 15,54 9 0-15,-54-9 0 0,0 0 0 0,56 10 0 16,-56-10 0-16,0 0 0 0,53 10 0 0,-53-10 0 16,0 0 0-16,51 8 0 0,-51-8 0 0,0 0 0 0,48 5 0 15,-48-5 0-15,0 0 0 0,48 9 0 0,-48-9 0 16,0 0 0-16,51 3 0 0,-51-3 0 15,34 0 0-15,-34 0 0 0,41 0 0 0,-41 0 0 0,41 1 0 16,-41-1 0-16,35 2 128 0,-35-2-128 0,42 0 0 16,-42 0 0-16,42 4 0 0,-42-4 0 0,39 5 0 15,-39-5 0-15,0 0 0 0,57 11 0 0,-57-11 0 0,0 0 0 0,56 11 0 16,-56-11 0-16,0 0 0 0,57 10 0 0,-57-10 0 16,0 0 0-16,57 7 0 0,-57-7 0 0,42 5 0 0,-42-5 0 0,41 0 0 15,-41 0 0-15,40 4 0 0,-40-4 0 16,41 6 0-16,-41-6 0 0,0 0 0 15,55 6 0-15,-55-6 0 16,0 0 0-16,55 7 0 0,-55-7 0 0,0 0 0 0,52 10 0 0,-52-10 0 16,37 2 0-16,-37-2 0 0,40 6 0 0,-40-6 0 0,41 4 0 0,-41-4 0 15,43 0 0-15,-43 0 128 16,38 0-128-16,-38 0 0 0,36 0 0 16,-36 0 0-16,32 0 0 0,-32 0 0 0,31-4 0 0,-31 4 0 0,31 0 0 0,-31 0 0 15,33 0 0-15,-18 0 128 16,-15 0-128-16,31 0 0 0,-31 0 0 0,35 4 0 0,-35-4 0 15,0 0 0-15,50 6 0 0,-50-6 128 0,0 0-128 16,49 6 0-16,-49-6 0 0,0 0 0 0,39 4 0 0,-39-4 0 16,0 0 0-16,0 0 0 0,40 6 0 0,-33-6 0 15,-1 0 0-15,2 0 128 0,-2 0-128 0,-6 0 0 16,0 0 0-16,0 0 0 0,35-2 0 0,-35 2 0 16,0 0 0-16,33-2 0 0,-33 2 0 0,0 0 0 15,37 0 0-15,-37 0 0 0,25-2 0 0,-25 2 0 16,27-2 0-16,-27 2 0 0,25-2 0 0,-15 2 0 15,1 0 0-15,-1-2 0 0,-3 2 0 0,1 0 0 16,-2-3 0-16,-1 3 0 0,-2-1 0 0,1 1 0 0,-3 0 0 0,1 0 0 16,-1-2 0-16,-1 2-128 15,0 0 128-15,0-3 0 0,0 3-384 0,0 0 16 16,1 0 0-16,-1 3 0 16,1-1-1104-16,2-2-208 0,-1 4-48 0,1-2-14688 0</inkml:trace>
  <inkml:trace contextRef="#ctx0" brushRef="#br0" timeOffset="-195017.58">7548 10410 8287 0,'0'0'736'0,"0"0"-592"16,28-4-144-16,-24 4 0 0,-1 0 1120 0,3-3 192 16,-6 3 32-16,31-7 16 0,-8 1-736 0,2 0-160 15,0-1-16-15,-3 1-16 0,-1 0-432 0,-5 2-224 0,-1-2 32 0,-3 4 0 16,-1-2 192-16,-2 0-192 0,-2-1 192 0,1 4-192 15,-2-1 192-15,0-2 0 16,0 1 0-16,0 1 0 0,1 1 0 0,-1-3 0 0,0 3 0 0,0-3 0 16,0 3 0-16,1-2 0 0,-1 1 0 0,0 1 0 15,1-2 0-15,1-1 0 16,-1 2 0-16,3-2 0 0,0-1 0 0,1 2 0 16,0-1 0-16,2-2 0 0,-13 6 0 15,27-7 0-15,-27 7 0 0,27-7 0 0,-27 7 192 0,0 0-32 16,43-2 0-16,-43 2 0 0,0 0 384 0,41 3 80 15,-41-3 16-15,0 0 0 0,0 0-192 16,48 15-16-16,-48-15-16 0,0 0 0 0,0 0-240 0,45 20-48 16,-45-20-128-16,0 0 192 0,0 0-192 0,48 18 176 0,-48-18-176 0,0 0 160 15,45 10-160-15,-45-10 192 0,0 0-192 0,50 9 192 16,-50-9 0-16,0 0 0 0,50 11 0 0,-50-11 0 16,0 0-192-16,47 17 192 0,-47-17-192 0,0 0 192 15,48 17-192-15,-48-17 0 0,0 0 0 0,53 16 0 16,-53-16 128-16,42 7-128 0,-42-7 128 0,47 5-128 15,-47-5 224-15,47 4-32 0,-47-4-16 0,50 0 0 16,-50 0 64-16,43-3 16 0,-43 3 0 0,46-1 0 16,-46 1 64-16,47 0 0 0,-47 0 16 0,48 1 0 15,-48-1-48-15,43 5-16 0,-43-5 0 0,43 10 0 16,-43-10-272-16,46 10 160 0,-46-10-160 0,45 15 128 16,-45-15-128-16,43 10 0 0,-43-10 0 0,45 6 0 0,-45-6-160 0,49 6 160 15,-49-6 0-15,49 0-144 0,-49 0 144 16,51-5 0-16,-51 5 0 0,53-6 128 0,-24 1 192 0,-1 0 64 15,2 1 0-15,-2 1 0 0,-2-2 208 16,0 1 48-16,-1 0 16 0,1-2 0 0,0 2-352 16,0-2-80-16,-1 1-16 0,-1 2 0 0,2-4-208 15,-1 1 0-15,0 2 0 0,-1-2 0 0,2 3 0 0,-1-4 0 16,-25 7 0-16,52-8 0 0,-52 8-144 0,56-8 144 16,-56 8 0-16,60-6-144 0,-27 4 144 0,-3-2 0 15,3 0 0-15,-1 2-128 0,1-2 128 0,-2-1 0 16,0 1 0-16,0-2 0 0,0 2 144 0,0 1-144 15,0 0 192-15,-2 0-192 0,-29 3 384 16,60-3-48-16,-60 3 0 0,58-2 0 0,-58 2 16 0,58 2 0 16,-58-2 0-16,54 0 0 0,-54 0-352 0,48 3 0 0,-48-3 0 0,47 0 128 15,-47 0-128-15,47 1 0 0,-47-1 0 0,49 2 0 0,-49-2 0 0,43 4 0 16,-43-4 0-16,41 9 0 0,-41-9 0 0,0 0 0 16,52 12 0-16,-52-12 0 0,0 0 0 0,44 17 0 15,-44-17 0-15,0 0 0 0,0 0 0 0,55 28-160 16,-55-28 160-16,0 0 0 0,44 16 0 0,-44-16 0 15,0 0 0 1,47 7 0-16,-47-7 0 0,40 3 0 0,-40-3 176 16,39 0-176-16,-39 0 336 0,41 0-32 0,-41 0-16 15,46-3 0-15,-46 3-16 0,39 3 0 0,-39-3 0 0,38 3 0 0,-38-3-272 0,0 0 160 16,43 5-160-16,-43-5 128 0,0 0-128 0,42 8 0 16,-42-8 144-16,0 0-144 0,0 0 0 15,47 9 0-15,-47-9 0 0,0 0 128 0,0 0-128 16,43 3 128-16,-43-3-128 0,24-4 128 0,-24 4 48 0,22-6 16 0,-9 2 0 0,4-1 0 15,-1-1-16 1,1 0 0-16,-1 1 0 0,-1-4 0 16,0 3-176-16,-2-2 0 0,1 0 0 0,-4 2 0 0,-2 0 0 15,-3 2-144-15,-2-1 144 0,-3 1-160 16,-3 1-544-16,-3-1-96 0,-1 2-32 0,-3-1-9088 16,-1 2-1840-16</inkml:trace>
  <inkml:trace contextRef="#ctx0" brushRef="#br0" timeOffset="-186529.32">4039 11838 6495 0,'-8'1'128'0,"4"1"48"0,1 1 0 15,-1-3 16-15,2 1-192 0,0-1 0 0,0 3 0 0,-2-1 0 16,-1-1 2944-16,0 4 528 0,-1-1 112 0,1-3 32 16,1 2-736-16,2-1-160 0,1-2-32 0,-1 0 0 15,4 0-960-15,-1-3-208 0,1 0-48 0,-2 3 0 0,0 0-736 0,0 0-160 0,0 0-16 0,28-38-16 16,-28 38-112-16,0 0-32 0,24-37 0 0,-24 37 0 31,0 0-128-31,24-42-16 0,-24 42-16 0,0 0 0 16,0 0-112-16,27-38-128 0,-27 38 176 0,0 0-176 0,0 0 0 0,0 0 0 15,0 0 0-15,0 0 0 0,0 0 0 0,0 0 0 16,0 0 0-16,0 0 0 0,0 0 0 16,0 0 0-16,25 26 0 0,-30-5 0 0,0 2 0 0,-1 1 0 15,1-1 0-15,-1 0 0 0,-2-1-192 0,1 6 48 0,-1 1 16 0,-2 5 0 32,3-5-240-32,0 2-32 15,-2 1-16-15,0-1 0 0,1-2-16 16,-2 2 0-16,-1 1 0 0,-2 0 0 0,2 3 432 0,-1-4-128 15,1-3 128-15,-1-4 0 0,3-3 0 0,-1-3 0 0,2-7 0 16,2-2 0-16,-1-3 128 0,2-2-128 0,1-2 128 0,0-4-128 0,3-2 448 0,-1 0 0 16,0-4 16-16,1-6 0 0,1-1-80 0,1-3 0 15,1-5-16-15,1 0 0 0,0 2-176 0,2-4-48 0,0-3 0 0,1-1 0 16,1 3-144-16,1-8 192 0,2-2-192 0,2-5 192 0,2-3-192 0,0 0 0 16,1 2 144-16,1-1-144 15,0 5 128-15,-1-1-128 0,0 5 160 16,-1 3-160-16,-14 31 256 0,28-55-64 0,-28 55 0 15,25-41 0-15,-25 41-32 0,25-38-16 0,-25 38 0 16,0 0 0-16,35-37-144 0,-35 37 160 0,0 0-160 0,0 0 160 16,0 0-160-16,0 0 0 0,55-20 144 0,-55 20-144 15,0 0 0-15,20 13 128 0,-15-3-128 0,-2 2 0 0,1 2 0 0,-3-2 0 16,0 4 0-16,-1-1 128 0,0-2-128 0,-1 2 0 16,-1-1 0-16,-1-4 0 15,-2 1 0-15,0-1 0 0,-1 0 0 0,-2-2 0 16,0 0 0-16,-1-2 0 0,1 3 0 0,-2-5 0 15,-1 3 0-15,0-1 0 0,-2-1 0 0,0 1 0 16,-1-2 0-16,0-2 0 0,2 2 0 0,1-4 0 16,1 1 0-16,1-1-128 0,3-1 128 0,1 1 0 15,3-3 0-15,1 3 0 0,-1-1 0 0,4 1 0 0,-1 0 0 0,3 0 0 0,0 0 0 0,-4 0 0 16,0 0 0 0,0 0 0-16,0 0 0 0,0 0-128 0,55 10 128 15,-55-10 0-15,0 0 0 0,0 0 128 0,60 1-128 0,-60-1 192 16,0 0-64-16,0 0 0 0,66-1-128 0,-66 1 128 0,0 0-128 0,0 0 128 15,52 0-128-15,-52 0 0 0,0 0 0 0,0 0 0 16,0 0 0-16,0 0 0 0,42 10 0 0,-37-8 0 16,-3 3-480-16,1 0-64 15,-2-1-16-15,-1 2-17680 0</inkml:trace>
  <inkml:trace contextRef="#ctx0" brushRef="#br0" timeOffset="-184973.4">4444 12148 7359 0,'-1'3'656'0,"0"0"-528"0,1-3-128 0,0 0 0 16,1 3 1632-16,-1-3 288 0,0 4 64 0,1-1 16 16,2 3 160-16,0 1 16 0,1-1 16 0,2 0 0 15,0 0-720-15,2-2-128 0,-8-4-48 0,0 0 0 16,0 0-768-16,41 16-144 0,-41-16-48 0,0 0 0 16,0 0-336-16,49 15 0 0,-49-15 0 0,0 0-128 15,0 0 128-15,43 6-160 0,-43-6 160 0,0 0-160 0,0 0-144 0,0 0-16 0,0 0-16 0,0 0 0 31,0 0-688-31,0 0-128 0,0 0-16 0,46-28-16 16,-46 28 256-16,0 0 48 0,0 0 16 0,5-29 0 16,-5 19 352-16,-2 2 64 0,-2-5 0 0,-1 3 16 0,1 2 1072 0,-2 0 192 0,-1-2 64 15,-3-2 0 1,-3 3 752-16,0-1 144 0,-1 0 48 0,1 2 0 16,-2 0-432-16,0-3-96 0,0 4-16 0,0-3 0 0,0 4-592 15,2-3-112-15,0 3-16 0,1-1-16 0,1-2-368 0,2 3-64 0,2-3 0 0,-1 4-128 16,5-1 288-16,0 0-48 0,2 3-16 0,1 0 0 15,1-2 416-15,3 3 64 16,-4 2 32-16,0 0 0 0,0 0-192 0,0 0-32 16,0 0-16-16,0 0 0 0,64-18-240 0,-64 18-64 15,0 0 0-15,53 0 0 0,-53 0-192 0,0 0 0 16,61 2 0-16,-61-2 0 0,0 0 0 0,0 0 0 16,61-6 0-16,-61 6 0 15,0 0-656-15,0 0-80 0,0 0-16 0,59-6-10768 16,-59 6-2176-16</inkml:trace>
  <inkml:trace contextRef="#ctx0" brushRef="#br0" timeOffset="-184446.42">4806 12268 16575 0,'-1'4'736'0,"1"-2"160"0,-1 1-720 0,1-3-176 0,0 1 0 0,0 1 0 15,0-2 1536-15,1 2 256 16,0 3 64-16,3-2 16 0,-1 0 176 0,2 1 16 16,-2-1 16-16,2 0 0 0,-1-1-864 0,0 2-192 15,1-2-16-15,0 2-16 0,0 0-304 0,-1 0-64 16,0 0-16-16,-1 3 0 0,0-4-160 0,1 4-48 0,0 2 0 0,-2 0 0 0,1-1-208 0,-2-2-64 31,0 2 0-31,-1 2 0 0,0 0-128 0,0-1 160 16,0 2-160-16,0 0 160 0,0 1-160 0,-1 2 0 0,1-2 0 0,-1-2 0 15,-1-1 0-15,1 1 0 0,0-4 128 16,-1 0-128-16,-1 0 0 0,1 1 0 0,-1-4 0 0,-1 0 128 16,-1 0-128-16,1-3 0 0,-4 0 0 0,1 0 128 0,-2-2 0 0,-1-2 0 31,0 1 0-31,-1-2 0 0,-1-2-128 0,1 1 128 0,-1-1-128 16,0 1 128-16,2-4-128 0,-1 1 0 0,2 2 0 0,1-2 0 15,2 3 0-15,1-2 0 0,0 0 0 0,2 2 0 16,2-1 0-16,1 0-176 0,1 1 176 0,0 0-192 15,-1 6-368 1,0 0-80-16,0 0 0 0,0 0-10640 0,30-41-2128 0</inkml:trace>
  <inkml:trace contextRef="#ctx0" brushRef="#br0" timeOffset="-184211.94">4856 12106 16575 0,'-7'-2'736'0,"3"-2"160"0,0 1-720 0,0 1-176 16,2 1 0-16,1 1 0 0,-2-3 3200 0,-1 0 624 15,-2-1 112-15,-1-1 32 0,-1-1-1120 0,1 2-224 16,2 0-32-16,0 2-16 0,3-1-1696 0,0 2-352 16,1 1-64-16,2-2-16 0,2 0-320 0,2 2-128 15,-1 0 0-15,-1 0 144 0,2 0-144 0,-5 0 0 0,0 0 0 0,0 0-12448 16,0 0-2448-16</inkml:trace>
  <inkml:trace contextRef="#ctx0" brushRef="#br0" timeOffset="-183222.78">5244 11482 911 0,'0'0'0'0,"0"0"0"16,0 0 0-16,1 0 0 0,-1 0 880 0,0-2 80 15,2 2 32-15,-1-2 0 0,0 2 288 0,2-3 64 0,-2 2 16 0,0 1 0 16,0-2 400-16,1 0 80 0,-2 2 16 16,1-1 0-16,-1 1 560 0,-1 0 112 0,1 0 32 15,-3 0 0-15,2 0-208 0,-3 1-48 16,0-1 0-16,0-1 0 0,-3 2-800 0,1 1-160 0,0 0-48 0,-1 2 0 16,-1 0-560-16,-2 1-112 0,0 1-32 0,0-1 0 15,-1 3-336-15,1 1-64 0,1 1 0 0,-1-3-16 16,0 4-176-16,0-1 0 0,0 3 144 0,0 3-144 15,0 0 0-15,2 0 0 0,0 2 0 0,1 1 0 16,-1-2 0-16,3 4 0 0,0-2 0 0,2-2 0 16,1 4 0-16,1 2 0 0,2-1 0 0,1 3 0 15,1-3 0-15,1 0 0 0,1 0 0 0,1 1 0 16,0-1 0-16,2-4 0 0,2 2 0 0,-2-1 0 16,2-3 0-16,0-1 0 0,1-3 0 0,2-1 0 0,-2 0-304 0,-11-11 32 0,0 0 0 0,36 20 0 31,-36-20-1632-31,0 0-320 0,0 0-64 0,0 0-13200 0</inkml:trace>
  <inkml:trace contextRef="#ctx0" brushRef="#br0" timeOffset="-182822.94">5417 11576 1839 0,'0'0'160'0,"0"0"-160"0,0 0 0 0,0 0 0 16,0 0 1856-16,0 0 352 0,0 0 64 0,-1-3 16 15,1 2 1184-15,-1 1 240 0,0 0 64 0,1 0 0 16,-2-3-880-16,1 6-160 0,1-3-48 0,-1 1 0 16,1 4-928-16,-1-1-192 0,-1 3-32 0,1 2-16 15,1 3-800-15,-1-2-144 0,0 5-48 0,-2-1 0 16,2 4-304-16,1 1-64 0,-1 0-16 0,1 1 0 16,0 2-144-16,0 0 128 0,0 2-128 0,0-1 128 15,0-1-128-15,1-2 0 0,-1 1 0 0,1-2 0 16,0 0-192-16,1-7 0 0,-1-2-16 0,-1-2 0 15,1 0-1008-15,0 1-192 0,-1-2-32 16,2 0-9728-16,-2-5-1952 0</inkml:trace>
  <inkml:trace contextRef="#ctx0" brushRef="#br0" timeOffset="-182583.13">5419 11835 10127 0,'2'-2'896'0,"1"1"-704"16,-2-3-192-16,0 1 0 0,0 3 3024 0,2-3 576 0,-3 3 112 0,0 0 32 0,0 0-32 0,32-41-16 16,-32 41 0-16,0 0 0 0,32-37-2192 0,-32 37-432 15,0 0-96-15,0 0-16 16,0 0-640-16,42-35-128 16,-42 35-16-16,0 0-16 0,0 0-160 0,0 0 0 0,0 0 0 0,0 0 0 15,0 0 0-15,0 0 0 0,0 0 0 0,0 0 0 31,0 0-848-31,0 0-160 0,0 0-16 0,0 0-16128 0</inkml:trace>
  <inkml:trace contextRef="#ctx0" brushRef="#br0" timeOffset="-182346.56">5420 11803 9215 0,'-3'4'400'0,"2"-2"96"0,1 2-496 0,0-1 0 0,1-2 0 0,1 1 0 0,-1 1 2640 0,1 3 432 16,3 0 96-16,1 4 16 0,3 2-48 0,0 2-16 16,1-2 0-16,0 1 0 0,1-1-1408 15,-1 0-288-15,1 0-48 0,-1-1-16 0,1-1-720 0,-1-1-128 16,-2 0-48-16,0-1 0 0,-1-2-304 0,-1 0-160 16,0 0 160-16,-2-3-160 0,0 0 0 0,-2-2 0 15,1 2 0-15,-2-3-160 16,0 0-1328-16,-1 0-272 0</inkml:trace>
  <inkml:trace contextRef="#ctx0" brushRef="#br0" timeOffset="-181446.44">5865 11504 2751 0,'-4'2'256'0,"2"-2"-256"15,1 0 0-15,-1 0 0 16,1 0 1072-16,1 0 160 0,0 0 48 0,-1 0 0 0,0 0 1616 0,-1 0 336 16,1 3 64-16,1-3 16 15,0 1-288-15,0 2-48 0,3-1-16 0,-1 2 0 16,2-1-784-16,-2 1-176 0,3 1-16 0,-1-1-16 16,1 2-880-16,1 0-192 0,-1 0-16 0,1 1-16 15,0 0-480-15,-1 2-80 0,3-2-32 0,-2 2 0 16,0 1-112-16,-1-2-32 0,-1 2 0 0,-1-1 0 0,2 1 0 0,-2-4-128 15,-1-2 192-15,1 5-64 0,-1 6 32 0,1 1 0 16,-1-3 0-16,1-1 0 0,-1-2-16 0,1 2 0 0,-2-2 0 0,0 0 0 16,0 3-144-16,1-5 128 0,-2 2-128 0,0 0 128 31,0-1-128-31,-2 1 0 0,1-3 0 0,-1 2 128 0,-1-2-128 16,1 4 0-16,-2-5 0 0,2 4 0 0,-2-4 0 0,-1 2 0 15,0 0 128-15,0 0-128 0,-1 1 0 0,0-3 0 16,-2 0 0-16,1 0 0 0,-1 2 0 15,0-2 0-15,0-1 0 0,0 2 0 0,0-3 0 0,1 1 0 16,-1 1 0-16,2-2 0 0,-1-1 0 0,-1 4 0 16,2-4 0-16,0 2 0 0,0 1 0 0,1-2 0 0,0 0 0 0,0-1 0 15,2 2 0-15,0-1 0 0,-2 0 0 0,2 1 0 16,1-2 0-16,-1 4 0 16,2-4 0-16,0 1 0 0,0 1 0 0,1-1 0 0,-2-2 0 0,2 2 0 15,2-2 0-15,-2 2 0 16,1-3 0-16,-1 2 0 15,1-3-512-15,-1 0 0 0,1 0 16 0,1 0 0 16,-1 0-2064-16,0-4-400 0,2 2-96 0,-2-2-12352 0</inkml:trace>
  <inkml:trace contextRef="#ctx0" brushRef="#br0" timeOffset="-179651.75">6413 11775 8591 0,'-3'0'0'16,"1"0"0"-1,-1 0 0-15,3-3 0 0,-1 3 0 0,0 0 0 16,-3 0 656-16,-1-1 224 0,-2 1 32 0,1 0 32 16,-1 0 896-16,4-2 176 0,-1 2 32 0,3-4 48 0,0 1 480 0,2 0 112 0,-1 0 0 15,2-4 32 1,1 1-736-16,-3 6-160 0,0 0-32 0,0 0 32 15,0 0-464-15,0 0-80 0,0 0-32 0,41-31 16 0,-41 31-416 0,0 0-80 0,0 0 0 0,0 0 0 32,0 0-368-32,53 3-80 0,-53-3 0 0,0 0 0 15,32 19-192-15,-32-19-128 0,0 0 128 0,39 22-128 16,-39-22 0-16,0 0 0 0,47 15 0 0,-47-15 0 0,0 0-128 16,47 4 128-16,-47-4-208 0,0 0 208 0,0 0-224 0,54-9 80 15,-54 9 16-15,0 0 128 0,0 0-176 0,0 0 176 16,0 0-160-16,50 3 160 0,-45-3 0 15,0 2-160-15,-2-1 160 0,-1 2 0 0,-1-1 0 0,1 2 0 16,-2 0 0-16,0 2 0 0,-2-4-208 0,1 2 80 16,1-2 128-16,-1 2-208 15,1-4-608-15,-1 1-112 0,-1 1-32 0,1-4 0 16,0 1-1984-16,0-3-416 0</inkml:trace>
  <inkml:trace contextRef="#ctx0" brushRef="#br0" timeOffset="-179116.05">6393 11890 4607 0,'0'0'400'0,"0"0"-400"15,0 0 0-15,0 0 0 0,0 0 1840 0,0 0 272 0,1 0 64 0,0 0 16 16,2 0 928-16,-1 0 176 16,2 0 32-16,0 1 16 0,-4-1-944 0,0 0-192 15,0 0-32-15,0 0-16 0,0 0-752 0,55 4-128 16,-55-4-48-16,0 0 0 0,0 0-368 0,51 10-80 16,-51-10-16-16,0 0 0 0,41 9-240 0,-41-9-48 15,0 0-16-15,0 0 0 0,51 15-464 0,-51-15 0 16,0 0 0-16,0 0 0 0,0 0 0 0,53 6 0 0,-53-6 0 0,0 0 0 15,0 0 0-15,0 0 128 16,0 0-128-16,52-4 0 0,-52 4 0 0,0 0 0 16,0 0 0-16,0 0 0 0,0 0 0 0,0 0 0 15,0 0 0-15,0 0 0 0,0 0 0 0,0 0 0 0,52-4 0 0,-51 4 0 16,0 0 0-16,0 0 0 0,1 0 0 0,-1 0 0 31,0 0-496-31,-1 0-32 0,1-3-16 0,-1 2-11312 0,2 1-2272 0</inkml:trace>
  <inkml:trace contextRef="#ctx0" brushRef="#br0" timeOffset="-178375.8">6523 11013 11055 0,'0'0'976'0,"0"-3"-784"0,0 2-192 0,0 1 0 16,2 0 1616-16,0-2 288 0,-1-1 48 0,-1 0 16 16,3-1 336-16,-3 4 80 0,0 0 16 0,0 0 0 15,0 0-544-15,43-27-96 0,-43 27-32 0,0 0 0 16,0 0-592-16,50-14-128 0,-50 14-32 0,0 0 0 16,0 0-448-16,60-4-80 0,-60 4-32 0,0 0 0 0,0 0-256 0,0 0-160 15,58 0 192-15,-58 0-192 0,0 0 160 0,0 0-160 16,0 0 128-16,0 0-128 0,0 0 192 15,27 23-64-15,-26-17 0 0,-1 1 0 0,1 2-128 0,-1 1 160 16,0-2-160-16,0-1 160 0,-1 3-160 0,0-3 0 16,0 3 0-16,-2 1 0 0,1-1 0 0,-2-3 0 15,0 2 0-15,-1-3 0 0,0 0 0 16,-2 2 0-16,0 0 0 0,-1-4 0 16,1 1 0-16,-1 1 0 0,1 2 0 0,-2-2 0 0,2 0 0 15,-1-2 0-15,3 1 128 0,0 0-128 0,2 1 0 0,0-1 160 16,1 1-160-16,2 0 160 0,0 2 48 0,0-2 16 15,1 0 0-15,-1 0 0 0,3 0-224 0,-2-2 176 16,1 5-176-16,1-3 160 0,-1 0-160 0,1 1 0 16,0 2 0-16,1 1 0 0,0 0 0 0,0 0 0 15,-1-2 0-15,1 0 0 16,1-2-704-16,-1-1 0 0,1 1-16 0,-2-2-16640 16</inkml:trace>
  <inkml:trace contextRef="#ctx0" brushRef="#br0" timeOffset="-178200.76">6628 11496 18431 0,'-1'2'1632'0,"-1"0"-1312"0,2 1-320 0,0-3 0 0,0 0 3008 0,0 1 544 16,0 1 96-16,2 2 32 0,-1 1-1376 0,3-4-288 16,-4-1-48-16,0 0-16 0,0 0-1344 0,0 0-272 15,0 0-48-15,52-32-16 0,-52 32-432 0,0 0-96 0,38-35 0 0,-38 35-17120 16</inkml:trace>
  <inkml:trace contextRef="#ctx0" brushRef="#br0" timeOffset="-111011.88">3767 13438 6367 0,'-5'2'0'0</inkml:trace>
  <inkml:trace contextRef="#ctx0" brushRef="#br0" timeOffset="-110034.58">3405 13798 4607 0,'-14'6'400'0,"4"0"-400"0,1-2 0 0,3 0 0 0,2-2 1696 0,3-1 256 15,-2 1 48-15,0 1 16 0,-2 1 688 0,-1 2 144 16,-1 3 32-16,1-4 0 0,3 1-512 0,0-1-112 16,3-1-16-16,0-1 0 0,3 0-768 0,0-3-176 15,2 0-16-15,0 0-16 0,0-4-560 0,0 2-96 16,1-7-32-16,-6 9 0 0,0 0-64 0,0 0 0 16,36-62-16-16,-36 62 0 0,0 0-112 0,41-65-32 15,-41 65 0-15,32-49 0 0,-32 49-80 0,32-49-16 16,-32 49 0-16,35-51 0 0,-35 51-96 0,37-51-32 15,-37 51 0-15,38-47 0 0,-38 47 16 0,36-44 0 0,-36 44 0 16,0 0 0-16,52-64-16 0,-52 64 0 0,41-46 0 16,-41 46 0-16,42-46-128 0,-42 46 128 0,0 0-128 0,52-63 128 15,-52 63-128-15,39-47 0 0,-39 47 0 16,40-54 128-16,-40 54-128 0,37-52 0 0,-37 52 0 16,35-49 128-16,-35 49-128 0,0 0 0 0,43-56 0 15,-43 56 128-15,0 0-128 0,0 0 0 0,38-54 0 0,-38 54 128 16,0 0-128-16,0 0 192 0,0 0-192 0,0 0 192 15,0 0-192-15,0 0 192 0,0 0-192 0,29-45 192 16,-29 40-64-16,-1 3-128 0,-1 2 192 0,-1-2-64 16,0-2-128-16,-2 4 160 0,-1 0-160 0,-1 0 160 15,-2 0-160-15,-1 0 128 0,0 0-128 0,-1 2 128 16,0 0-128-16,-3 0 0 0,-1-2 0 0,-1 2 128 16,1 0-128-16,-1-2 0 0,0 3 0 0,-1-2 0 0,2 1 0 0,0-2 0 15,3 3 0-15,1-3 0 0,0 1 0 16,1-1 0-16,0 3 0 0,3-2 0 0,0 1 0 0,1-2 0 15,1 0 0-15,0 0 0 0,3 0 0 0,-1 0 0 16,2 0 0-16,1-2 0 0,1 1 0 0,1-3 0 16,1 1 0-16,0-3 0 0,-2 2 0 15,3 0 0-15,2-3 0 0,0 0 0 16,-6 7 0-16,0 0 0 0,0 0 0 0,0 0 0 0,0 0-128 16,58-38 128-16,-58 38 0 0,0 0 0 0,0 0 0 0,0 0 0 0,0 0 0 0,53-7 0 15,-45 14 0-15,-1-1 0 0,-1 1 0 0,2 3 0 0,-2 1 128 16,0 3-128-16,0-2 192 0,1 1-64 0,-3-1-128 15,1-2 160-15,2-3-160 0,-2 2 160 0,-1-3-160 16,3 0 0 0,-1-3 0-16,1 0 0 0,1-3 0 0,-1 0 0 0,1 0 0 15,-1-2 0-15,-1 1 0 0,2-2 0 16,-2 1 0-16,1 1 0 0,-1 1 0 0,-1 0 0 0,-1 0 0 0,-2 0 0 16,2 1 0-16,0 1 0 0,-2 1 0 0,1 0 0 15,-1 4 0-15,1-1 0 0,-1 0 0 0,-1 0 0 0,1 2 0 0,0-2 0 16,-1 2 0-16,2 2 0 15,-2 0 0-15,-1-1 0 0,0-2 0 0,0 2 0 16,0-3 0-16,-1 0 0 0,1 2 0 0,-1 0 0 16,-1-1 0-16,1 0 0 0,0-1 0 0,0 3 0 15,-2-3-432-15,2 4-16 0,-1-3 0 16,0 0 0-16,1 1-672 0,-1-5-144 0</inkml:trace>
  <inkml:trace contextRef="#ctx0" brushRef="#br0" timeOffset="-107669.41">1667 14165 8287 0,'-1'3'736'0,"-1"-3"-592"0,2 0-144 0,0 0 0 16,0 0 1664-16,0 0 288 0,-1 0 64 0,1 0 16 16,-1 0 656-16,2 0 128 0,2-3 16 0,0 3 16 15,5 0-512-15,0 0-96 0,2 3-32 0,3-3 0 16,2 1-560-16,-15-1-112 0,0 0-32 0,47 2 0 0,-34 1-912 0,-13-3-176 15,0 0-32-15,47 1-16 0,-47-1-368 16,0 0 0-16,42 0 0 0,-31 0 0 0,-11 0 0 16,0 0 0-16,0 0-192 0,0 0-17744 15</inkml:trace>
  <inkml:trace contextRef="#ctx0" brushRef="#br0" timeOffset="-107460.45">1756 14049 18431 0,'0'5'816'0,"0"-5"160"0,0 3-784 0,0 0-192 16,1-2 0-16,0 2 0 0,1 0 2608 0,0 4 464 15,2 2 112-15,1 6 16 0,0 4-448 0,1 3-96 0,0 4-16 0,1 2 0 16,0 1-1664-16,1 2-336 0,-2-3-64 0,1 4 0 16,-1-3-400-16,-1-1-176 0,1 1 160 15,0-1-160-15,0 1 0 0,-1-7 0 16,0-4 0-16,-1-1 0 0,0-5 0 0,-1 0 0 0,0-6-208 0,1-2-12112 15,1-4-2416-15</inkml:trace>
  <inkml:trace contextRef="#ctx0" brushRef="#br0" timeOffset="-107052.49">1974 13909 21183 0,'-2'10'944'0,"1"-1"192"0,1-2-912 0,0-1-224 0,0-3 0 0,0-1 0 0,1 4 1984 0,1 4 368 16,-1 12 64-16,2 7 16 0,2 9-560 0,2-1-96 16,0-2-32-16,0-3 0 0,1 3-960 0,1-6-192 15,-1 2-32-15,0-2-16 0,-1-4-384 0,-2-3-160 16,0-6 128-16,-1-4-128 0,-1 1 0 0,0-6 0 16,-2 2 0-16,2-8 0 0,-2 4 0 0,0-5 0 15,0-3-144-15,-1-3 144 0,1-1-192 0,1-2 0 16,0-3 16-16,-2 12 0 0,0 0-16 0,9-45 0 15,-9 45 0-15,0 0 0 0,13-48 192 0,-13 48 0 16,0 0 0-16,0 0-128 0,21-47 128 0,-21 47 0 0,0 0 0 0,0 0 0 0,0 0 0 16,0 0 0-1,0 0 0-15,0 0 0 0,0 0 224 0,0 0-32 16,51-6 0-16,-45 13 0 0,-1 6 128 0,-1-1 0 16,1 3 16-16,-1-2 0 0,-2 6-96 0,2 0-32 0,-2-3 0 0,2 2 0 15,-2-2 32-15,0 3 0 0,0-2 0 16,-1 0 0-16,1-5-48 0,-2 0-16 0,1 0 0 15,0-3 0-15,0-2-176 0,1 0 0 0,-2-4 0 0,1 2 128 16,0-5-128-16,0 0 0 0,2-2 0 0,1-4-12160 16,-1-2-2432-16</inkml:trace>
  <inkml:trace contextRef="#ctx0" brushRef="#br0" timeOffset="-106694.39">2305 14269 26719 0,'0'16'1184'0,"0"-10"240"0,0 0-1136 0,1-2-288 16,0 0 0-16,1-2 0 0,0 2 1840 0,1 2 304 16,3 4 64-16,2 1 16 0,1 2-704 0,1-6-144 15,1-3-32-15,0-2 0 0,-11-2-896 0,0 0-176 16,0 0-32-16,58-26-16 0,-58 26-224 0,0 0 144 16,45-51-144-16,-45 51 128 0,0 0-128 0,37-59 0 15,-37 59 0-15,0 0 0 0,22-51-192 0,-22 51-32 16,0 0 0-16,0 0 0 15,5-40-608-15,-9 32-128 0,1 6-32 0,-2-2 0 0,-1 2 672 0,-1 2 144 16,0 0 32-16,-2 2 0 0,2-1 144 0,-2 4 176 16,2-1-48-16,-1 2 0 0,0 0 464 0,-1 2 96 15,3 2 16-15,-1 1 0 0,2 0-80 0,-2 4-16 0,4-2 0 0,0 5 0 0,2-2-288 0,2 2-64 16,2 0-16-16,0 0 0 16,4 3-48-16,-1-4-16 15,0 2 0-15,3 0 0 0,1-3-176 0,-1-2 0 0,4-2 144 16,0-1-144-16,2-5 0 0,-1-1 0 0,-2 0 0 0,-12-5 0 15,0 0-240-15,50-5-16 0,-50 5 0 0,0 0-18320 16</inkml:trace>
  <inkml:trace contextRef="#ctx0" brushRef="#br0" timeOffset="-105314.68">3430 14961 5519 0,'-1'3'496'16,"0"1"-496"-16,1-2 0 0,0-1 0 0,0 2 1248 0,-2-2 160 15,1 5 16-15,-1 3 16 0,-2 0 1088 0,2 0 224 16,-1-1 32-16,1-3 16 0,-1-2-272 0,2-1-48 16,0-4-16-16,-1 0 0 0,1-2-768 0,0-2-160 15,0-4-16-15,-2-2-16 0,1-3-304 0,-1-2-64 16,1-4-16-16,-1-3 0 0,0-3-480 0,-1-5-80 16,-1-3-32-16,0-3 0 0,-1 4-224 0,1 1-48 15,-1-2-16-15,-2 1 0 0,0 0-112 0,-1 2-128 16,-1 3 176-16,0-6-176 0,-2 0 128 0,-2 1-128 0,2 3 0 15,0 5 0-15,0 4 128 0,1 1-128 16,1 5 0-16,2 2 0 0,0 5 192 0,3-1-192 16,2 4 192-16,-1 0-192 0,3 2 240 0,-1 2-64 0,2-1-16 15,2 2 0-15,-1-1-32 0,3-1-128 0,-1 2 192 0,4-2-64 16,1 2-128-16,2-1 0 0,2 2 144 0,1 2-144 16,2-2 0-16,0 4 0 0,-3-3 0 0,1 4 128 15,1-1-128-15,1-2 0 0,-1 4 0 0,-1-2 0 16,-1 0 0-16,0 1 0 0,-2 0 0 0,-2 0 0 15,0 1 0-15,-3 0 0 0,-1 0 0 0,-1 4 0 16,-2 0-144-16,-1 0 144 0,-1-1-160 0,0 1 160 16,-2-3-160-16,-2 4 160 0,0-1-160 0,-2 0 160 15,0-2 0-15,-2 2 0 0,0-2-128 0,-2 0 128 16,0 1 0-16,-1-3 0 0,-1-1 0 0,1 0 0 16,2-1 0-16,0-4 0 0,0 2 0 0,2-4 0 15,3-2 0-15,1 2 0 0,1-2 0 0,2 0 0 0,1-1 0 0,3 2 0 16,0-4 0-16,2 1 0 0,-5 6 0 0,0 0-144 15,0 0 144-15,0 0-128 16,0 0-336-16,55-28-64 0,-55 28-16 0,0 0-18032 16</inkml:trace>
  <inkml:trace contextRef="#ctx0" brushRef="#br0" timeOffset="-104960.21">3609 14269 15663 0,'-6'4'688'0,"4"-2"144"0,-1-2-656 0,1 1-176 15,1 2 0-15,-1-1 0 16,1 0 2368-16,0 0 432 0,-2 4 80 0,0 0 32 0,0 2-560 0,1 0-112 16,1-1-32-16,1-1 0 0,0 4-1216 0,1-4-240 15,0 4-48-15,2 0-16 16,0 1-480-16,0 2-80 0,0 0-128 0,1-3 176 16,0 2-176-16,0 0 0 0,-1-2 0 0,2 0 0 15,0 1 0-15,-1-6 0 0,1 4 0 0,-3-7 0 16,2 0 0-16,-2-4 0 0,1 0 0 0,-2-7 0 15,2-2-192-15,-2-1 192 0,-1 12-192 0,2-39 192 16,-2 39-320-16,0-49 48 0,0 49 16 0,-1-54 0 16,1 54 256-16,0-47 0 0,-1 27 0 0,1 20 0 15,0-31 528-15,0 18 64 0,1 4 16 0,0 2 0 16,1 1 144-16,0 0 16 0,1 4 16 0,0 0 0 16,2 2-416-16,-1 0-96 0,2 0-16 0,-1 4 0 15,1-1-128-15,2 0-128 0,0 0 144 0,1 0-144 16,-2 4 0-16,3-4 0 0,1 6 0 0,2 1-12416 15,0-1-2400-15</inkml:trace>
  <inkml:trace contextRef="#ctx0" brushRef="#br0" timeOffset="-104630.74">3910 14273 11967 0,'-5'6'528'0,"3"-6"112"0,-1 2-512 0,1 2-128 15,0-4 0-15,1 2 0 0,-1 0 2704 0,-2 3 512 0,-2 1 112 0,-2 4 0 16,0 2-512-16,0-2-96 0,3 2-32 0,2-1 0 15,1 2-1296-15,2-2-272 16,2 0-48-16,0 0-16 0,3 0-528 0,0 0-96 0,2-1-32 0,1-2 0 16,0-3-272-16,2 1-128 0,2-5 128 0,-12-1-128 15,0 0 0-15,0 0 0 0,51-13 0 0,-51 13 0 16,0 0 0-16,0 0-176 0,47-44 176 0,-47 44-128 16,0 0-80-16,0 0-16 0,25-50 0 0,-25 40 0 31,-1 0-224-31,-3 1-64 0,1 2 0 0,-4-2 0 0,1 2 512 0,-3 0 0 15,1 3 0-15,-2 0 160 0,0 0 544 0,-1 2 96 0,1-1 32 16,-1-1 0-16,1 3-336 0,0-1-64 0,0-2-16 16,2 2 0-16,-1-1-272 0,1 2-144 0,2-2 160 0,1 0-160 0,3 3 0 15,1-5 128-15,1 3-128 0,2-1 0 0,2 0 0 0,2 0-160 0,1 0 32 0,1 1 0 32,2 0-1312-32,0 2-256 0</inkml:trace>
  <inkml:trace contextRef="#ctx0" brushRef="#br0" timeOffset="-103959.31">4077 13795 19343 0,'-6'0'848'0,"3"0"192"0,1 0-832 0,-1 0-208 0,2 0 0 0,0 3 0 16,0-2 2432-16,-1 4 432 0,1 5 80 0,1 2 32 16,0 7-544-16,0-3-96 0,3 1-32 0,-1 0 0 15,3 3-1360-15,2-1-288 0,2 1-48 0,1 1-16 16,1 1-352-16,1 0-80 0,0-2-16 0,-1 2 0 0,-1 0-144 0,-2 3 0 16,1 6 0-16,-3-2 0 0,-1 3 0 0,-4-4 0 15,-1-3 0-15,-1-2 0 0,-1 1 0 16,-1-4 0-16,-1-1 0 0,1-4 0 0,-2-5 0 15,2-4 0-15,1-3 0 0,1-2 0 0,-1-2 0 16,2-4 0-16,2-3 0 0,0-1 0 0,-2 9-208 16,0 0 80-16,0 0 128 0,0 0-208 0,31-60 208 15,-31 60 0-15,0 0 0 0,0 0-144 0,41-49 144 16,-41 49 0-16,0 0 0 0,0 0 0 0,0 0 0 0,59-34 0 16,-59 34 0-16,0 0 0 0,0 0 0 0,45-8 0 15,-37 10 0-15,0 2 0 0,0-2 0 0,-1 5-160 0,-1 0 160 0,-4 2 0 16,1 2-240-16,-3 0 64 15,0 2 16-15,-4 2 0 0,-1 3 160 0,-1-1 0 0,-2-1 0 0,0-2 128 16,-1 2 160-16,-3-1 32 16,-1-2 16-16,1-2 0 0,0-1-64 0,-2-2-16 15,2-2 0-15,1-4 0 0,1 1-96 0,0-6-32 16,4 3 0-16,-1-6 0 0,4 0-128 0,0-4 0 0,2 0 144 0,1-1-144 16,1 1 0-16,2 3 0 0,-2-2 0 0,3 2 0 15,-4 7-192-15,0 0 0 0,0 0 0 0,0 0 0 31,0 0-864-31,0 0-176 0,59-29-48 0,-45 30-15936 0</inkml:trace>
  <inkml:trace contextRef="#ctx0" brushRef="#br0" timeOffset="-103600.77">4547 14305 16575 0,'-4'2'736'15,"3"1"160"-15,0-3-720 0,-1 0-176 0,1 0 0 0,-1 0 0 0,-1 1 2464 0,-1 1 464 16,-2-2 80-16,-2 3 32 0,-1 1-608 0,0-2-128 15,1 2-32-15,-1 0 0 0,2-1-1200 0,-1 2-240 16,3 1-64-16,0 1 0 0,2 0-480 0,1 2-96 16,2-3-32-16,0 0 0 0,2-1-160 0,-1 0 0 15,1-4 144-15,3 2-144 0,0-3 0 0,3-3 0 16,-1-1 0-16,-7 4 0 0,0 0-128 0,0 0 0 16,42-42 0-16,-42 42 0 15,0 0-464-15,0 0-96 0,33-55-16 0,-33 55 0 16,0 0 192-16,0 0 16 0,0 0 16 0,0 0 0 0,0 0 480 0,0 0 0 0,0 0 0 0,0 0 0 15,0 0 304-15,0 0 96 0,0 0 32 0,0 0 0 16,0 0 336-16,5-2 64 0,-5 14 0 0,0 2 16 0,2-1-432 0,0 3-96 31,1-4 0-31,-1 1-16 0,2-1-304 0,-1-5 160 16,1 2-160-16,0-5 128 0,1-1-128 0,-1-3 0 0,0-1 0 16,1-1 0-16,-1-4 0 0,-4 6 0 0,0 0 0 0,0 0 0 31,17-55-560-31,-17 55-80 0,10-51-32 0,-10 51-16576 0</inkml:trace>
  <inkml:trace contextRef="#ctx0" brushRef="#br0" timeOffset="-103144.24">4605 13830 20271 0,'0'0'1792'0,"0"2"-1424"16,0-2-368-16,0 0 0 0,1 4 2720 0,-1-1 480 15,1 3 80-15,1-1 32 0,0 6-704 0,1 1-144 16,0 4-32-16,1 0 0 0,2-2-1632 0,0 1-336 15,1 1-64-15,0 2-16 0,-1 1-208 0,2 1-48 16,-1 0-128-16,2 4 192 0,-1 5-192 0,1-1 0 16,2 3 0-16,-1 1 0 0,1 5 0 0,-2-5 0 15,-1 1 0-15,-3-6 0 0,0-5 0 0,-1-8 0 0,-2-2-192 0,1-6 192 0,-1-5-224 16,0-1 64-16,-1-4 16 0,1-3 0 0,1-4-48 0,-2 0-16 31,-1 11 0-31,0 0 0 0,0 0 32 0,15-63 16 16,-15 63 0-16,0 0 0 0,16-47 160 15,-16 47 0-15,0 0 0 0,0 0-128 0,0 0 128 0,28-53 0 16,-20 49 0-16,-2-2 0 0,1 2 0 0,1 4 0 0,-1-2 0 0,1 4-128 0,-2-1 128 0,1 4-128 16,0-1 128-16,-1 2-128 31,0 4-256-31,-1-1-64 0,-1 2 0 0,-2 4 0 0,-1-3 240 0,-1 2 32 0,-1 4 16 0,-1 1 0 16,-2-5 320-16,-1 2 64 0,-3 1 16 0,0-1 0 15,-1-4 320-15,0-2 64 0,-2 3 16 0,0-7 0 0,-1 1-272 0,-1-3-48 16,1 1-16-16,0-5 0 0,1 1-112 15,2-1-32-15,2 0 0 0,2 0 0 16,1-1-160-16,1-2 0 0,2 3 0 0,2-3 128 16,1 3-128-16,-1-4 0 0,3 4 0 0,-1-2 0 15,4-2-256-15,0-1 32 0,-7 5 0 0,0 0 0 16,0 0-1088-16,0 0-224 16</inkml:trace>
  <inkml:trace contextRef="#ctx0" brushRef="#br0" timeOffset="-102957.3">5076 14191 20271 0,'-4'9'896'0,"3"-7"192"0,-1-2-880 0,0 4-208 0,1-2 0 0,0 0 0 15,1 0 2608-15,-1 4 464 16,1 2 112-16,-2 3 16 0,2 2-896 0,2 0-192 16,-1-1-16-16,1 2-16 0,2-2-1296 0,0 0-256 15,1 1-48-15,1-3-16 0,-1 0-336 0,1-1-128 16,0 0 0-16,2-3 144 0,-2 1-144 0,0-5-272 15,0 2 64-15,2-4-11872 16,-2-4-2368-16</inkml:trace>
  <inkml:trace contextRef="#ctx0" brushRef="#br0" timeOffset="-102761.64">5028 14020 10127 0,'-1'3'896'0,"-1"-3"-704"0,2 0-192 0,0 0 0 15,0 0 2688-15,0 0 512 0,-1 0 112 0,0 0 16 16,0 2-208-16,1-2-48 0,1 2 0 0,0-2 0 16,2-2-1984-16,0 0-384 0,2-2-96 0,-5 4-16 31,0 0-1200-31,0 0-240 0</inkml:trace>
  <inkml:trace contextRef="#ctx0" brushRef="#br0" timeOffset="-102505.02">5218 13694 13823 0,'-2'10'1216'0,"-1"-4"-960"16,2 0-256-16,1 0 0 0,0-3 2368 0,0-2 416 15,0 5 96-15,0 7 0 0,1 5 912 0,2 4 176 16,-1 7 48-16,2-7 0 0,1 0-2512 0,0 1-496 16,2-2-112-16,1 5 0 0,0 2-544 0,2 0-96 15,1 3-32-15,0 2 0 0,2 1-224 0,-2-2 0 16,-1-3 0-16,1-1 0 0,-1 1 0 0,0-1 0 15,0 1 0-15,-3-3 0 0,1 2 0 0,-2-3 0 16,-1-1 0-16,-2-1 0 0,1-4 0 0,0 0 0 16,-1-4 0-16,0-2 0 15,1 2 0-15,-2-5-256 0,1 0 48 0,0-6 16 16,0 1-400-16,1-5-80 0,-2 0-16 0,0-5 0 16,1-3-1936-16,-3 8-384 0</inkml:trace>
  <inkml:trace contextRef="#ctx0" brushRef="#br0" timeOffset="-102298.61">5542 14159 25791 0,'-2'15'1152'0,"1"-9"224"0,-1-1-1104 0,1 1-272 0,0-1 0 0,0 1 0 15,1 4 2064-15,-2 6 368 0,1 9 64 0,1 7 0 16,1 3-880-16,1-4-176 0,1-3-32 0,1-5-16 0,1 0-928 0,1-5-176 15,2-2-32-15,-1-3-16 0,2-5-240 16,-2-4 0-16,0-1 0 0,1-3-12048 16,-8 0-2416-16</inkml:trace>
  <inkml:trace contextRef="#ctx0" brushRef="#br0" timeOffset="-102109.53">5479 13976 9215 0,'-4'2'816'0,"2"1"-656"0,1-3-160 0,1 0 0 0,0 0 2640 0,0 1 496 32,1 1 112-32,0 1 16 0,2 1 208 0,0-1 48 0,2 4 16 0,3-4 0 15,-1 2-2240-15,1-1-448 0,-1-2-80 0,2 2-32 16,1-4-736-16,2 1-288 16,0 2 16-16,3-3-15616 0</inkml:trace>
  <inkml:trace contextRef="#ctx0" brushRef="#br0" timeOffset="-101904.28">5679 14180 16575 0,'-7'10'736'0,"2"-4"160"0,3-2-720 0,0-1-176 0,1 0 0 0,0-1 0 16,1 0 2704-16,0 1 512 0,1 3 112 0,3 1 0 0,2-2-912 15,3-2-192-15,-1 0-48 0,5-3 0 0,-13 0-1168 0,0 0-240 0,48-11-64 0,-48 11 0 31,0 0-368-31,61-20-80 0,-61 20 0 0,0 0-16 16,60-29-240-16,-60 29 0 0,0 0 0 0,48-18 0 16,-48 18-864-16,0 0-160 0,0 0-48 0,0 0-15552 0</inkml:trace>
  <inkml:trace contextRef="#ctx0" brushRef="#br0" timeOffset="-101711.15">5859 13991 23951 0,'-1'12'1056'0,"-1"-8"224"0,1 2-1024 0,1 0-256 16,0 0 0-16,-1-2 0 0,1 5 2656 0,0 2 480 15,1 10 80-15,0 4 32 0,2 4-1312 0,-1 0-256 16,3 2-48-16,0-3-16 0,1 2-992 0,1-2-208 0,0-1-32 0,2 2-16 16,0-3-240-16,0-1-128 15,2-3 128-15,0-4-128 0,-1-2 0 0,1-3 0 0,1-3-160 16,-1-2 160-1,-1 0-1072-15,-1-5-96 0</inkml:trace>
  <inkml:trace contextRef="#ctx0" brushRef="#br0" timeOffset="-101475.45">6005 14791 1839 0,'0'18'160'0,"0"-12"-160"0,0 2 0 0,1 1 0 0,0-8 2032 0,0 1 368 0,2-2 80 0,1 0 16 0,2 0 1120 0,1-3 224 15,-7 3 64-15,0 0 0 0,35-51-1152 0,-35 51-208 16,23-67-48-16,-23 67-16 0,29-80-720 16,-29 80-144-16,31-91-16 0,-31 91-16 0,33-90-912 0,-33 90-176 15,35-76-48-15,-35 76 0 0,32-70-256 0,-32 70-64 16,28-54-128-16,-28 54 192 0,0 0-192 0,32-60 0 16,-32 60 0-16,0 0 0 0,0 0 0 0,0 0 0 0,30-54-192 0,-26 48 192 31,0 0-1840-31,-3 2-256 0</inkml:trace>
  <inkml:trace contextRef="#ctx0" brushRef="#br0" timeOffset="-101276.8">6162 14003 19343 0,'0'10'848'0,"0"-8"192"0,0 3-832 0,0 0-208 0,0 1 0 0,1-2 0 16,0 2 2528-16,2 7 464 0,0 9 80 0,4 6 32 15,-1 5-480-15,0 1-112 0,1-2-16 0,-2-1 0 16,1-2-1552-16,-1-3-320 0,2-4-64 0,-4-5-16 16,2-1-416-16,-2-5-128 0,0-2 0 0,-1-3 0 31,0-3-528-31,-1-3-176 0,1-3-16 0,-2-5-17008 0</inkml:trace>
  <inkml:trace contextRef="#ctx0" brushRef="#br0" timeOffset="-100288.7">1337 15536 16575 0,'-4'2'1472'15,"3"0"-1168"-15,0-2-304 0,1 0 0 0,1 0 2096 0,-1 0 352 16,-1 0 80-16,1 0 16 0,1 0 48 0,1 3 16 16,3-3 0-16,1 1 0 0,3-1-1136 0,2 2-240 0,-2-2-32 0,1 0-16 15,5 0-528-15,-15 0-96 16,40-3-32-16,-40 3 0 0,44-3-288 0,-44 3-64 15,0 0-16-15,58-7 0 0,-58 7-160 0,0 0 0 16,49-2 0-16,-49 2 0 0,0 0 0 0,41 3 0 16,-41-3 0-16,0 0 0 15,0 0-1216-15,0 0-160 0,49-26-32 0,-49 26-15744 0</inkml:trace>
  <inkml:trace contextRef="#ctx0" brushRef="#br0" timeOffset="-100081.39">1540 15287 11967 0,'-5'10'528'0,"2"-7"112"0,1 2-512 0,0 0-128 0,2 0 0 0,0-1 0 15,0 2 2416-15,2 6 448 0,-1 4 80 0,3 10 32 16,1-1-160-16,-1 4-16 0,3-3-16 0,0 1 0 16,0-1-992-16,2 2-208 0,1-3-48 0,0 1 0 15,-1-1-864-15,0 1-176 0,3-2-48 0,-1 2 0 0,-1-1-448 0,1 0 128 16,-1 1-128-16,0-4 0 0,2-1-144 0,-2-4-80 0,0-4-16 0,-2-7-17264 31</inkml:trace>
  <inkml:trace contextRef="#ctx0" brushRef="#br0" timeOffset="-99678.3">1777 15227 18431 0,'4'21'816'0,"-3"-13"160"0,1 4-784 0,1-3-192 16,-2 1 0-16,2-4 0 0,-1 6 2176 0,3 8 384 0,4 12 64 0,0 11 32 0,5 6-512 0,0 4-96 16,-2-2-32-16,0-5 0 15,1-1-1104-15,-2-4-208 16,-2-5-64-16,-2-5 0 0,-2-7-448 0,0-4-192 16,-1-6 128-16,-2-6-128 0,2-1 128 0,-2-7-128 15,2-3 0-15,0-4 128 0,-4 7-128 0,0 0 0 0,11-47 0 0,-11 47 0 16,12-49-304-16,-12 49 64 0,14-56 16 0,-14 56 0 0,16-50 32 0,-16 50 0 15,0 0 0 1,20-54 0-16,-20 54 192 0,0 0-192 0,0 0 192 0,0 0-192 0,0 0 192 0,0 0 0 16,0 0 0-1,0 0 0-15,0 0 704 0,47-6 16 0,-44 19 16 16,2 2 0-16,0 3-96 0,-1 2 0 0,1 1-16 16,0 2 0-16,-1-4-400 0,-1 0-80 0,1 1-16 15,-2 1 0-15,2-4-128 0,-3 0 128 0,2-1-128 0,-1-2 128 16,0-2-128-16,-2-5 128 0,1-1-128 0,-1-4 128 15,1-2-128-15,-1 0 0 0,1-5 0 0,1-1 0 16,-1-1-208-16,-1 7-80 0,0 0-16 0,0 0-11936 16,7-56-2400-16</inkml:trace>
  <inkml:trace contextRef="#ctx0" brushRef="#br0" timeOffset="-99237.41">2457 15629 17503 0,'-7'9'768'0,"2"-3"176"0,0-2-752 0,1-2-192 0,2-2 0 0,0 0 0 0,0 0 2048 0,-3 1 368 31,-3 2 80-31,-1-1 0 0,-3 2-64 0,0-1 0 16,1-3-16-16,1 0 0 0,0 1-1072 0,2-1-192 15,-1 0-64-15,-1 0 0 0,1 2-576 0,2-2-112 16,1 3-16-16,0 0-16 0,1 1-160 0,0 0-16 15,1 2-16-15,1 0 0 0,1 3-48 0,1 1-128 16,1-2 192-16,1 2-64 0,1 0-128 0,1-1 0 0,1-2 0 16,-1-1 0-16,2-2 0 0,1-1 0 0,3-3-176 0,0-4 176 15,-1-1-128-15,-8 5 128 0,0 0-128 16,0 0 128-16,0 0 0 0,40-46-128 0,-40 46 128 0,0 0 0 16,0 0 0-16,0 0-128 0,0 0 128 0,17-57 0 15,-17 51 0-15,2 1 0 0,-2 2 0 0,0-1 0 16,0 4 160-16,-2-3-32 0,4 3-128 0,-2 3 192 15,0-3-32-15,1 2-16 0,-1 2 0 0,1 2 0 16,1 0-16-16,1 1 0 0,-1 2 0 0,1 1 0 16,1 3 0-16,1-1 0 0,-2 0 0 0,1 2 0 15,0-2-128-15,-1 1 160 0,1-1-160 0,0 1 160 16,-2-4-160-16,1 1 0 0,-1-4 0 0,-1 1 0 0,2-6 0 16,-2 1 0-16,2-4 0 0,-2-2 0 15,1-2-320-15,1-4-112 0,-3 10-16 0,0 0-18240 16</inkml:trace>
  <inkml:trace contextRef="#ctx0" brushRef="#br0" timeOffset="-99039.97">2551 15561 17503 0,'1'4'1552'0,"0"0"-1232"16,1-4-320-16,-1 2 0 0,0-2 2288 0,0 1 400 15,3 4 64-15,1 1 32 0,2 4-80 0,2-4-16 16,0 4 0-16,2-3 0 0,-1-4-1536 0,0 1-320 0,2-2-64 0,0-2-16 15,1 0-528-15,-1 0-96 16,-12 0-128-16,0 0 176 0,39-8-176 0,-27 7 0 0,0-3 0 0,1 4 0 0,0-3-272 0,-2 1-48 16,2 1 0-16,-3-4-17216 15</inkml:trace>
  <inkml:trace contextRef="#ctx0" brushRef="#br0" timeOffset="-98756.7">2776 15392 21183 0,'-2'6'944'0,"0"-4"192"0,1-2-912 0,0 4-224 0,1-4 0 0,0 3 0 16,0-2 2432-16,-1 4 432 0,-1-2 80 0,1 7 32 0,1-1-576 0,-1 5-112 15,1 0-32-15,1 3 0 0,0 1-1328 0,2 2-272 16,-1 0-48-16,3 2-16 0,1 1-208 0,1 3-32 15,-1-1-16-15,1 1 0 0,-1-1-176 0,2-2-32 16,-2 2-128-16,0-4 192 0,-1-1-192 0,0-2 0 16,0-4 0-16,-2 1 0 0,0-5 0 0,0-2 0 15,-1 0 0-15,-1-2 0 16,2-2-448-16,-1-2-48 0,0 1 0 0,-1-6-12144 16,0 3-2432-16</inkml:trace>
  <inkml:trace contextRef="#ctx0" brushRef="#br0" timeOffset="-97927.38">3647 15591 13823 0,'-3'2'1216'16,"2"0"-960"-16,1 0-256 0,-1-2 0 0,1 0 1600 0,1 2 256 16,0-2 64-16,0 4 16 0,1 2 832 0,0 1 176 15,2 2 16-15,-1 4 16 0,0-1-1248 0,-1 2-240 16,1 2-48-16,-2 1-16 0,0 0-752 0,1 2-160 15,0 0-16-15,-1-1-16 0,2-1-480 0,-2 1 0 16,0-2 0-16,1-6 0 16,0 0-896-16,-1-4-208 0,2-9-48 0,-2-2-14720 0</inkml:trace>
  <inkml:trace contextRef="#ctx0" brushRef="#br0" timeOffset="-97743.79">3571 15413 1839 0,'-4'1'160'0,"3"-1"-160"0,0 0 0 0,0 0 0 16,1 0 3152-16,1 0 608 0,-1 0 112 0,1 2 32 16,2 1 64-16,-1 1 32 0,2 2 0 0,2 0 0 15,0 0-1952-15,0 0-400 0,3 2-80 0,-2-6-16 16,3 4-1232-16,-1-2-320 0,1-1 0 0,1 0 0 16,4 4-896-16,2-1-304 15</inkml:trace>
  <inkml:trace contextRef="#ctx0" brushRef="#br0" timeOffset="-97413.2">3828 15581 10127 0,'-2'2'896'0,"1"-2"-704"0,1 0-192 0,1 0 0 16,0 0 2368-16,-1 0 432 0,1 0 80 0,1-2 32 16,1 2 528-16,1 0 96 0,1-3 32 0,2 2 0 15,2-1-1520-15,0-1-320 0,1 2-48 16,-1-1-16-16,4 2-960 0,-1-3-208 0,2 3-48 0,-1 0 0 15,0 0-304-15,-1 3-144 0,3-1 128 0,1-1-128 16,-1 4 0-16,-1-1 0 0,-1-2 0 0,-1 0 0 31,0-2-1136-31,-5 0-208 0</inkml:trace>
  <inkml:trace contextRef="#ctx0" brushRef="#br0" timeOffset="-97176.79">3950 15429 13823 0,'-2'4'1216'0,"1"-1"-960"16,1 0-256-16,0-1 0 0,0-2 3008 0,0 4 544 15,0 3 112-15,0 6 32 0,0 5-272 0,1 1-48 16,1 3-16-16,0-3 0 0,0 0-2080 0,1 0-432 16,2 1-80-16,-1 1 0 0,1-1-432 0,-2-2-80 15,2 1 0-15,-1-3-16 0,0 0-240 0,-1-1 128 16,1-2-128-16,0 0 0 0,-1-1 0 0,1-2 0 15,0-1 0-15,-2-2 0 0,3-5-176 0,-2 2-16 16,1-1-16-16,-1-3 0 16,0 0-848-16,-1 0-160 0,1-3-48 0,-2-1-16192 0</inkml:trace>
  <inkml:trace contextRef="#ctx0" brushRef="#br0" timeOffset="-95827.5">4776 15543 20271 0,'-5'-3'1792'0,"0"3"-1424"0,2 0-368 0,2-2 0 16,1 2 1904-16,-1-2 304 0,-1 2 64 0,0-3 16 15,0 0 176-15,2 0 32 0,4 0 16 0,3 1 0 16,-7 2-1232-16,0 0-256 0,40-2-64 0,-40 2 0 16,33 2-416-16,-16 0-96 0,3 1 0 0,1 0-16 15,-21-3-240-15,39 3-32 0,-39-3-16 0,35 3 0 16,-35-3-144-16,32 4 0 0,-20 0 0 0,1 1 0 15,-2-4-768-15,0 2-48 0</inkml:trace>
  <inkml:trace contextRef="#ctx0" brushRef="#br0" timeOffset="-95596.9">4891 15376 13823 0,'-4'10'1216'0,"1"-2"-960"0,2-2-256 0,1 1 0 0,0-4 1920 0,0 1 320 16,1-2 80-16,1 11 16 0,0 3 1024 0,2 10 208 16,1 5 32-16,1-2 16 0,1 2-1936 0,0-2-384 15,-1-1-80-15,0-3 0 0,0-3-768 0,0-3-160 16,0-6-32-16,1 0 0 0,-2-5-256 0,1-1 0 16,-1-2 0-16,1-3 0 0,0-2 0 0,0-2-192 15,2 0 0-15,-8 2-11712 0,0 0-2352 16</inkml:trace>
  <inkml:trace contextRef="#ctx0" brushRef="#br0" timeOffset="-95263.39">5239 15565 13823 0,'-3'6'1216'0,"0"-5"-960"0,1 4-256 0,-1-4 0 16,2 2 1968-16,0-1 336 0,-1 2 80 0,0 2 16 15,-3 4 512-15,0 3 96 0,-1 3 32 0,0 0 0 16,0 0-1552-16,2 0-304 0,0 1-64 0,3-3-16 15,1-2-672-15,1 1-144 0,3-4-32 0,0 0 0 16,2-2-256-16,0-4 0 0,1 1 0 0,-7-4 0 16,0 0-128-16,0 0-48 0,0 0 0 0,55-37 0 15,-55 37-256-15,0 0-48 0,0 0-16 0,38-55 0 16,-38 55-16-16,0 0 0 0,0 0 0 0,0 0 0 16,20-57 304-16,-19 50 48 0,-2 1 16 0,1 3 0 0,0 1 304 15,-1 0 64-15,1 4 16 0,0 0 0 0,-2 2 560 16,2 1 112-16,2 2 32 0,-2 2 0 0,1 1-240 0,-2 2-64 15,-1-2 0-15,2 2 0 0,2 5-384 0,0-4-96 0,1 2-16 0,0 1 0 16,1-1-144-16,1-2 0 16,0 0 0-16,0-4 0 0,1-2 0 15,-1-5-256-15,1-2 48 0,-1-6 0 16,-5 6-1600-16,0 0-320 0</inkml:trace>
  <inkml:trace contextRef="#ctx0" brushRef="#br0" timeOffset="-95075.6">5406 15264 4607 0,'-4'13'400'0,"2"-6"-400"0,1-1 0 0,1 1 0 15,0-1 4288-15,0-6 768 0,0 6 144 0,1 6 48 16,-1 8-864-16,1 8-160 0,2 7-48 0,-1-4 0 16,2 4-2608-16,1-3-528 0,0 0-96 0,1-1-32 15,0-3-592-15,0-2-128 0,2-1-32 0,-1-3 0 16,1-3-160-16,-1 1 0 0,-1-4 0 0,0-4 0 15,1-2-1024 1,-2-4-96-16</inkml:trace>
  <inkml:trace contextRef="#ctx0" brushRef="#br0" timeOffset="-94876.78">5504 15531 4607 0,'0'0'400'0,"0"0"-400"0,0 0 0 0,0 0 0 0,0 0 3840 0,0 0 704 15,0 0 128-15,0 0 16 0,0 0-368 0,54-39-80 16,-54 39-16-16,0 0 0 0,45-19-2544 0,-45 19-512 16,0 0-96-16,0 0-32 0,0 0-800 0,41-3-240 15,-36 3 0-15,-2 1 128 0,1-1-128 0,0 2 0 16,-2-2 0-16,1 0 0 16,-2-2-784-16,0 1-80 0,-1 1-16 0,-1-3-16240 0</inkml:trace>
  <inkml:trace contextRef="#ctx0" brushRef="#br0" timeOffset="-94725.18">5613 15533 911 0,'1'13'0'0,"0"-4"0"16,0-2 0-16,1 0 0 0,-1-1 2080 0,0-4 336 15,0 4 64-15,3 6 16 16,0 2 640-16,2 11 128 0,1 4 16 0,0-3 16 16,-2-2-1360-16,-1-4-272 0,0-4-48 0,0-1-16 15,-2-8-992-15,2-2-208 0,-1-1-32 0,-1-4-16 16,2-4-832-1,-4 4-160-15</inkml:trace>
  <inkml:trace contextRef="#ctx0" brushRef="#br0" timeOffset="-94337.39">5749 15644 23951 0,'3'6'1056'0,"1"-2"224"0,0-2-1024 0,-2 2-256 0,1-1 0 0,-2-3 0 0,3 3 1904 0,1 0 320 16,5 0 64-16,2 1 16 0,2 2-624 0,0-6-112 15,0 3-32-15,-14-3 0 0,0 0-864 0,0 0-176 16,46-21-48-16,-46 21 0 0,0 0-240 0,0 0-48 16,37-45-16-16,-37 45 0 0,0 0-144 0,0 0 0 15,20-53 0-15,-20 53 0 16,0 0-512-16,0 0 32 0,-2-39 0 0,0 30 0 16,-1 0-32-16,0 2-16 0,-1 1 0 0,-1-1 0 0,1 4 528 0,-1 0-128 0,0 1 128 0,-1 2 0 0,0-1 192 0,0 2 112 31,1 1 16-31,-1 1 0 0,0-2 320 0,-1 4 80 0,1 1 16 15,1 0 0-15,0 2-288 0,2 2-48 0,-1 1-16 16,1 2 0-16,2 1-48 0,1 3-16 0,1 1 0 0,2 0 0 16,-1 3-80-16,3-4-32 0,0 1 0 0,1 2 0 15,2-4-64-15,1-2-16 0,-1 3 0 16,2-4 0-16,0-1-128 0,1 1 0 0,0-4 0 0,0-2 128 16,-1-1-128-16,1 0 0 0,-1-2 0 15,1-2 0 1,-1-2-464-16,0-2-32 0,-2 1 0 0,-8 1-12112 0,0 0-2432 0</inkml:trace>
  <inkml:trace contextRef="#ctx0" brushRef="#br0" timeOffset="-93827.44">6141 15682 17503 0,'-2'0'1552'0,"1"3"-1232"16,0-3-320-16,1 0 0 0,0 1 1968 0,0 2 336 0,0-3 64 0,-1 3 0 15,2 0-16-15,3-1-16 16,1-1 0-16,1-1 0 0,2-1-1168 0,-8 1-224 0,0 0-48 16,0 0-16-16,43-12-416 0,-43 12-80 0,0 0 0 0,0 0-16 15,51-22-208-15,-51 22-32 0,0 0-128 0,0 0 192 16,50-28-192-16,-50 28 0 0,0 0 0 0,0 0 0 16,0 0 0-16,0 0 0 0,0 0 0 0,0 0 0 15,0 0 0-15,0 0 0 0,0 0 0 0,0 0 0 16,0 0 0-16,0 0 0 0,0 0 0 0,-6-32 0 15,-5 28 192-15,-3-4 64 0,0 0 0 0,0-3 0 16,-1 0-64-16,-1-1-16 0,1-1 0 0,1 1 0 16,3 2-176-16,0-2 0 0,0-1 0 0,2 1 128 15,3 0-128-15,4 2 0 0,-1 0 0 0,3 10 0 16,0 0 0-16,0 0 0 0,0 0 0 0,0 0 0 16,0 0 128-16,21-56-128 0,-21 56 128 0,0 0-128 15,0 0 0-15,0 0 0 0,0 0 0 0,52-20 0 0,-43 20 0 16,2 0-224-16,0 3 48 0,0-2 16 15,-1 4-1360-15,-1-4-272 0</inkml:trace>
  <inkml:trace contextRef="#ctx0" brushRef="#br0" timeOffset="-93444.13">5236 15565 10127 0,'2'0'448'0,"-1"0"96"0,1 0-544 0,-2 0 0 0,1 0 0 0,-1 1 0 0,1 2 1600 0,0-3 192 16,2 2 64-16,-1 2 0 0,2-2 320 0,0 2 64 15,1-2 0-15,-1 2 16 0,1-3-640 0,0 2-128 16,3-3-16-16,-2 0-16 0,1 0-928 0,0 0-176 15,-1-3-32-15,0 2-9456 16,-1-5-1872-16</inkml:trace>
  <inkml:trace contextRef="#ctx0" brushRef="#br0" timeOffset="-92608.35">1083 16529 10127 0,'-3'0'896'0,"1"0"-704"0,1 0-192 0,0 0 0 0,1 0 1328 0,1 3 224 16,0-3 48-16,1 4 16 0,0 2 1552 0,2 1 304 15,1 6 64-15,0 1 16 0,1 4-1120 0,0 0-208 16,1 3-48-16,0 2-16 0,-1-1-864 0,1 4-160 15,1 1-48-15,-1 5 0 0,0 0-608 0,2-1-128 16,-2-5-32-16,2 3 0 0,1 2-144 0,-1 1-48 16,-1-1 0-16,0-3 0 0,-1-6-128 0,-2 1 0 15,0-7 144-15,0 0-144 0,-1-6 0 0,-2-2 0 16,-1-2 0-16,1-2 0 0,-2-4 0 0,0-2 0 16,-2-3-176-16,0-1 176 15,-1-6-1456-15,0-1-192 0</inkml:trace>
  <inkml:trace contextRef="#ctx0" brushRef="#br0" timeOffset="-92377.94">1162 16861 19343 0,'3'1'848'0,"1"-1"192"0,-1 0-832 0,2 0-208 0,-1-1 0 0,0 1 0 15,2-3 2720-15,4 0 496 0,-10 3 112 0,0 0 0 16,57-29-832-16,-57 29-160 0,0 0-32 0,64-47-16 15,-64 47-1520-15,0 0-288 0,60-57-64 0,-60 57-16 16,0 0-272-16,49-57-128 0,-49 57 0 0,0 0 128 16,0 0-128-16,38-48 0 0,-34 40 0 0,-2 4 0 15,-1 1 0-15,1 3 0 0,-4-2 0 0,1 2 0 16,0 0-960-16,-2 2-128 0,0-2-32 0,-1 3-16032 16</inkml:trace>
  <inkml:trace contextRef="#ctx0" brushRef="#br0" timeOffset="-92174.16">1222 16840 15663 0,'7'8'688'0,"1"-4"144"0,-1 0-656 0,0 1-176 16,-2-4 0-16,0 2 0 0,1-1 2304 0,6 4 416 0,6 2 96 0,8 4 0 15,5 2 112-15,0 0 16 16,-4 2 0-16,-1-3 0 0,-1 3-1408 0,0-1-288 15,-3-2-48-15,-1 2-16 0,-1-1-752 0,-4-2-160 16,-1 1-16-16,-3-4-16 0,0 1-240 0,-3-1 0 16,0-3 0-16,-2-2 0 15,-1-4-464-15,0 0-144 0</inkml:trace>
  <inkml:trace contextRef="#ctx0" brushRef="#br0" timeOffset="-91510.39">2368 16811 23039 0,'4'-1'2048'0,"-1"1"-1648"0,1-2-400 0,-1 2 0 0,0 2 2000 16,1-1 320-16,5 2 64 0,3-3 16 0,5 2-224 0,2 0-64 15,-1 0 0-15,0-1 0 0,-1-1-1216 0,0 0-256 16,-17 0-64-16,0 0 0 0,45-11-384 0,-45 11-192 16,0 0 160-16,0 0-160 0,0 0 0 0,48-34 0 15,-48 34 0-15,0 0 0 0,0 0 0 0,0 0-160 16,0 0 32-16,0 0-12128 16,27-51-2416-16</inkml:trace>
  <inkml:trace contextRef="#ctx0" brushRef="#br0" timeOffset="-91288.42">2490 16621 14735 0,'-2'12'640'0,"1"-6"160"0,-1 2-640 0,2-3-160 16,0 0 0-16,2 0 0 0,-1-2 2560 0,0 7 496 0,2 5 80 0,0 7 32 16,2 3-48-16,1 1-16 0,1-4 0 15,-1 1 0-15,0 1-1632 0,0-4-320 0,0-4-64 16,1 0 0-16,-2-1-672 0,-1-1-128 0,3-2-32 15,-2-2 0-15,0-1-256 0,-1-1 0 0,0-4 128 0,0 2-128 16,1-2 0-16,0-2 0 0,1 0 0 0,-1-2 0 31,0 0-528-31,-1-2-64 0,-1 0-16 0,1-2-11504 0,-4 4-2304 0</inkml:trace>
  <inkml:trace contextRef="#ctx0" brushRef="#br0" timeOffset="-90975.63">2711 16703 14735 0,'0'11'640'0,"0"-3"160"0,0-1-640 0,0-5-160 16,1 2 0-16,-1-1 0 0,1 6 2176 0,0 1 416 16,0 6 80-16,3 6 16 0,0 1-512 0,0-1-112 15,-1 3-16-15,2-7 0 0,-1-2-944 0,0-3-192 16,1-6-32-16,-2 2-16 0,0-2-544 0,-1-2-128 16,1-1 0-16,-2-4-16 0,0 0-176 0,0-4 0 15,1-1 144-15,-1 0-144 0,-1-4 272 0,1 1-16 16,-1-3 0-16,0 11 0 0,0 0 48 0,3-44 0 15,-3 44 0-15,0 0 0 0,1-50-96 0,-1 50-16 0,0 0 0 0,2-51 0 16,-2 51 208-16,0 0 48 16,0 0 0-16,9-59 0 0,-9 59-128 0,0 0-32 15,0 0 0-15,0 0 0 0,0 0-112 0,23-55-32 16,-19 51 0-16,1 0 0 0,0 2-144 0,1 0 0 16,2 4 0-16,-1 0 128 0,1 2-128 0,0 3 0 15,1 0 0-15,0 2 0 0,0 1-320 0,1-3-32 16,-1 4-16-16,0-3-17776 0</inkml:trace>
  <inkml:trace contextRef="#ctx0" brushRef="#br0" timeOffset="-90777.45">2992 16737 22111 0,'0'10'976'0,"0"-4"208"0,0-2-944 0,2 2-240 0,-2-3 0 0,1 0 0 0,0 1 1696 16,2 5 288-16,2 4 64 0,1 6 16 0,0-3-368 0,1 0-80 15,1 3-16-15,-1-7 0 0,-1 2-768 16,1-3-144-16,-2-1-48 0,-1-4 0 0,0 0-384 0,0-2-64 0,0-1-32 0,-2 0 0 16,1-3-368-16,-2-4-80 15,0-1-16-15,0-2-10832 16,-1-6-2160-16</inkml:trace>
  <inkml:trace contextRef="#ctx0" brushRef="#br0" timeOffset="-90625.57">2985 16583 1839 0,'1'3'0'0,"1"-3"160"0,-1 0-160 0,0 0 0 15,0 3 0-15,0-3 0 0,2 0 768 0,1 1 112 16,3 1 16-16,2-2 16 0,2 3-672 0,1-2-240 0,1 2 144 16,0-2-144-16</inkml:trace>
  <inkml:trace contextRef="#ctx0" brushRef="#br0" timeOffset="-90166.38">3419 16714 12895 0,'-2'2'1152'0,"-1"-2"-928"0,2 3-224 0,0-3 0 16,-1 0 1936-16,0 1 352 0,-2 1 64 0,-2 1 16 15,-3 1 592-15,-1-2 128 0,-1 2 32 0,0-3 0 16,1 1-1328-16,2 1-272 0,-1-3-48 0,-1 0-16 15,3 1-672-15,-2 2-128 0,2-3-16 0,0 2-16 0,1-2-352 0,1 4-64 16,3-2-16-16,-1 2 0 0,3 0-192 16,0 1 0-16,2 2 128 0,0-1-128 0,1 3 0 0,2-2 0 15,-2 2 0-15,3-2 0 0,1 2 0 0,-1-3-256 16,0 4 48-16,1-4 16 16,2 0-432-16,0-2-80 0,-1-1 0 0,1-3-16 15,0-3-48-15,-2 1-16 0,0-2 0 0,-2 0 0 0,-5 4 416 0,0 0 96 16,0 0 16-16,0 0 0 0,0 0 80 0,0 0 32 15,15-57 0-15,-15 48 0 0,-1 2 144 0,1-3 192 16,-1 4-32-16,-2-2-16 0,2 1 32 0,0 1 0 16,0 0 0-16,-1 2 0 0,1 1 288 0,0 0 64 15,0 1 16-15,1 2 0 0,0 0 112 0,0 0 32 16,0 0 0-16,0 2 0 0,0-2-192 0,1 4-48 16,0 1 0-16,0-1 0 0,3 3-192 0,-1 2-32 0,0-1-16 15,1 3 0-15,0 1-48 0,1 1-16 0,0-1 0 0,-2 3 0 0,3-1-144 16,-1-2 128-16,0 1-128 0,0-3 128 0,2-1-128 0,-1 0 0 15,0-3 0-15,0-2 0 0,-1-2 0 0,1-2 0 16,0-2 0-16,-1-2 0 31,0-1-400-31,-5 5-112 0,0 0-32 0,0 0-17632 0</inkml:trace>
  <inkml:trace contextRef="#ctx0" brushRef="#br0" timeOffset="-89894.36">3460 16315 10127 0,'-4'3'896'0,"0"-1"-704"16,2-2-192-16,0 2 0 0,0 0 2880 0,1-2 560 15,0 4 96-15,-2 1 32 0,0 1 432 0,-2 5 96 0,1 1 0 0,0 3 16 16,2 1-2448-16,1 0-512 0,1-1-80 0,1 1-32 16,0 0-528-16,1 1-96 0,3 2-32 0,0 6 0 15,3 0-80-15,0 0-32 16,2 0 0-16,0 0 0 0,1 1-128 0,0-1-16 15,3-2-128-15,0 2 192 0,-1 0-192 0,0-3 0 16,0-2 0-16,-2-2 0 0,-1-3 0 0,0-4 0 16,-1 1 0-16,-3-6 0 15,0-3-368-15,-1 1-64 0,-1-4-16 0,-2 0 0 16,2 0-704-16,-1-4-128 0,-2 2-48 0,1-4-16288 0</inkml:trace>
  <inkml:trace contextRef="#ctx0" brushRef="#br0" timeOffset="-89439.38">3721 16840 21183 0,'0'5'944'0,"-1"-2"192"0,1-3-912 0,0 2-224 0,0 0 0 0,1-2 0 16,0 0 2656-16,0 3 480 0,2-3 112 0,0 1 16 0,4 1-1248 0,-1-2-240 0,1 3-48 0,1-3-16 31,-1-3-1072-31,3 3-192 0,-1-2-64 0,1 1 0 15,1-2-144-15,0-1-48 0,1 1 0 0,2 0 0 16,-14 3-192-16,0 0 128 0,0 0-128 0,45-18 0 16,-36 14 0-16,-1 0 0 0,0-1 0 0,-3 4 0 0,1-1 0 15,-2-1 0-15,0 2 0 0,-2-2 0 16,-1 3-480-16,1-2 16 16,-1 1 0-16,-2 1 0 0,-1-3 144 0,0 3 48 0,-2-3 0 0,1-1 0 0,-2 1 272 0,-2 0 0 0,0-3 0 0,-2-1 0 15,2 1 0-15,-3-3 0 16,0 3 0-16,-1-1 0 0,-1-2 128 0,-1 2 0 15,1-2-128-15,0 2 192 0,-1 1 0 0,2-1-16 16,2 2 0-16,1 2 0 0,0-1 0 0,2-1 0 16,1 4 0-16,2-3 0 0,1 2 16 0,1-1 0 15,0 2 0-15,2-4 0 0,0 1-48 0,2 1 0 16,-1-1 0-16,3 1 0 0,0 0-144 0,3-4 128 16,-8 7-128-16,0 0 128 0,0 0-128 0,0 0 0 15,49-28 0-15,-49 28 0 0,0 0 0 0,40-17 0 16,-27 13 0-16,1 3 0 0,-2-2 0 0,1 3 0 15,-1 0 0-15,-1 3 0 16,-1-2-416-16,0 1-16 0,-3 1 0 0,1 1-11632 16,-1-3-2336-16</inkml:trace>
  <inkml:trace contextRef="#ctx0" brushRef="#br0" timeOffset="-88760.63">4672 16651 15663 0,'-4'-2'1392'0,"2"2"-1120"16,0 0-272-16,4 0 0 0,-2 0 2480 0,0 0 432 15,0 0 96-15,-2 0 0 0,4 2 64 0,-1-1 0 16,4 3 0-16,1-1 0 0,3 0-1696 0,0 0-336 15,4 0-64-15,2 1-16 0,2-4-480 0,3 0-96 16,0-4-32-16,1 1 0 0,-21 3-192 0,42-9-32 16,-42 9-128-16,43-13 192 0,-43 13-192 0,42-16 0 15,-42 16 0-15,0 0 0 0,51-21 0 0,-51 21-240 16,0 0 80-16,0 0 16 16,0 0-1328-16,48-26-256 0</inkml:trace>
  <inkml:trace contextRef="#ctx0" brushRef="#br0" timeOffset="-88510.53">4873 16481 2751 0,'-3'4'256'0,"-1"-4"-256"0,3 1 0 0,-1-1 0 16,1 3 3136-16,1-3 576 0,-1 0 112 0,0 2 16 16,-1-1 496-16,1 4 80 0,-1-1 32 0,0 2 0 15,1 0-1984-15,1 4-400 0,0-1-80 0,1 1 0 0,1 0-1168 0,1 2-240 16,1 2-32-16,0 0-16 0,0 3-224 0,0 1-48 15,1 1-16-15,2 0 0 16,-2-2-240-16,0 1 176 0,-1 1-176 0,0-3 160 16,1 0-160-16,-1-3 0 0,1 2 0 0,-2-1 0 15,1 1 0-15,0-3-192 0,0 0 64 0,-1-2 128 16,1 0-688-16,1-4-16 16,1 1 0-16,-1-1 0 0,1-4-1856 0,0-2-384 15</inkml:trace>
  <inkml:trace contextRef="#ctx0" brushRef="#br0" timeOffset="-88165.97">5092 16696 5695 0,'0'-2'128'0,"0"2"16"0,0 0 16 0,0 0 0 0,0 0-160 0,1 2 0 16,1 0 0-16,-1 3 0 0,1 4 3104 0,3 4 592 16,1 0 112-16,2 2 32 0,1-4-1280 0,-1 1-256 15,2-3-64-15,0-1 0 0,2 0-672 0,-1-4-144 16,2-1-16-16,-1-3-16 0,1 0-352 0,-13 0-64 0,0 0-16 0,0 0 0 15,45-32-384-15,-45 32-64 0,0 0-32 16,0 0 0-16,32-47-288 0,-32 47-64 0,0 0-128 0,0 0 192 16,0-45-64-16,-5 33-128 0,1 2 176 0,-4-1-176 15,2 6 160-15,-3-2-160 0,-1 1 128 0,-1 0-128 16,0 2 0-16,-2 2 0 0,-1-2 128 0,0 2-128 16,2-1 0-16,-2 2 160 0,0-1-160 0,0 2 160 15,2 0 128-15,0 0 32 0,3 2 0 0,0 2 0 16,1-2-96-16,4-1-16 0,0 2 0 0,1-1 0 15,3 0-208-15,-1-2 0 0,2 0 0 0,2 0 0 16,1 2-384-16,-1-4-112 0,2 0-16 0,1 0-11328 0,4-1-2240 16</inkml:trace>
  <inkml:trace contextRef="#ctx0" brushRef="#br0" timeOffset="-86925.89">6070 16507 15663 0,'-3'-4'1392'0,"-1"0"-1120"0,3 2-272 0,-1 2 0 16,1-2 1696-16,0 2 288 0,-2-3 48 0,0 0 16 16,-4-1 960-16,-1 0 192 0,-1 2 32 0,1-2 16 15,-1 2-1440-15,0 2-272 0,-1 2-64 0,2-1-16 16,-1 4-816-16,2 3-144 0,-2 0-48 0,3 2 0 16,0 3-112-16,1-1-16 0,2 4-16 0,3 3 0 0,0-2-144 15,3 1-32-15,2 3 0 0,1 2 0 0,2-6-128 16,4 2 0-16,0-3 0 0,3-4 128 15,-3-3-128-15,2-6 0 0,-1 0 0 0,-13-3 0 0,0 0-128 16,45-22-16-16,-45 22 0 0,0 0 0 0,42-50-176 16,-42 50-16-16,0 0-16 0,25-59 0 0,-25 59 32 0,0 0 0 15,-3-52 0-15,-2 36 0 0,-1 3 80 0,-1 1 32 16,-1 3 0-16,0 2 0 0,-4-2 352 0,2 3 80 16,3 2 16-16,-2 2 0 0,1 1 16 0,0 1 0 15,1 0 0-15,2 1 0 0,0 1-112 0,3-2-16 16,-1 3 0-16,2 1 0 0,1-2 112 0,1 4 16 15,3 2 0-15,-1 0 0 0,1 0 0 0,1 4 0 16,1 0 0-16,1 2 0 0,-3 1-128 0,3 1 0 16,0 2-128-16,2 1 192 0,-1 1-192 0,1 0 176 0,2 1-176 15,-1 1 160-15,0-2-160 0,1 1 128 0,1 1-128 16,0 3 128-16,0-3-128 0,-1-2 0 0,1 1 0 16,0-4 0-16,-1 2 0 0,0-3 128 0,-1 0-128 0,-2 1 0 15,0-1 0-15,-3 0 0 0,-2-3 0 0,0-1 0 16,-2-1 0-16,-2 0 0 0,0 0 0 0,-2 0 0 15,-2-3 0-15,0-2 0 0,0 0 0 0,-3-2-176 16,-2 1-16-16,-4-1-16 0,1-2 0 0,-2 2 0 0,-3-4 208 0,1 2-192 0,0 0 192 16,-2 0-192-1,1-2 192-15,-1 0 0 0,-1 0 0 0,3 0-144 16,1 0 144-16,2-2 0 0,3 0 0 0,1 0 0 16,3-2 0-16,1-2 0 0,2 3 0 0,0-3 0 15,3 3 0-15,1-1 0 0,1 1 0 0,1 0-128 16,0 0 128-16,1-1 0 0,2 2-144 0,-1-2 144 15,4-2-384-15,-1 0-16 0,-7 6 0 0,0 0 0 16,0 0-624-16,49-38-112 0,-49 38-16 16,0 0-16128-16</inkml:trace>
  <inkml:trace contextRef="#ctx0" brushRef="#br0" timeOffset="-86522.33">6352 16549 22111 0,'-6'9'976'0,"2"-5"208"0,1 1-944 0,0-4-240 0,2 1 0 0,1-2 0 16,0 0 2192-16,-1 1 400 0,-1 2 80 0,1-1 16 15,2 2-752-15,1-4-144 0,1 0-16 0,2-2-16 16,1-2-992-16,2 0-208 16,-1-2-48-16,-7 6 0 0,0 0-224 0,0 0-48 0,0 0-16 0,50-51 0 15,-50 51-96-15,0 0 0 0,0 0-128 0,42-57 192 16,-42 57-192-16,0 0 0 0,0 0 0 0,0 0 0 15,32-53 0-15,-30 46 0 0,1 1 0 0,-3 1 0 16,-1 3 0-16,-2-2-256 0,1 2 48 0,-3 2 16 16,0 0-112-16,-3 0-16 0,0 4 0 0,-2 0 0 15,-1 2 320-15,-2 3 0 0,1 0 0 0,-2 1 0 16,2 3 128-16,0-1 96 0,1 0 16 0,-2 2 0 16,3 1 48-16,0 3 16 0,2-1 0 0,0 1 0 15,3-2-32-15,2 1 0 0,3 2 0 0,2 0 0 16,2-5 0-16,1 2 0 0,1 1 0 0,1-4 0 0,0 0-96 15,0-4-32-15,3 3 0 0,0-5 0 0,1-1-144 16,1-3 0-16,1 0 0 0,1-5 0 16,4-2 0-16,-18 4 0 0,0 0 0 0,52-26 0 0,-52 26 0 15,0 0-272-15,53-37 64 0,-53 37 16 16,0 0-1024-16,43-35-208 0</inkml:trace>
  <inkml:trace contextRef="#ctx0" brushRef="#br0" timeOffset="-86325.4">6613 16475 16575 0,'0'4'736'0,"-1"-4"160"0,1 0-720 0,0 0-176 0,0 0 0 15,1 0 0-15,0-3 2160 0,2 2 400 0,0 1 64 0,2-2 32 16,3-2 80-16,-1 1 16 16,-7 3 0-16,0 0 0 0,0 0-1520 0,47-24-288 0,-47 24-64 0,0 0-16 0,41-18-528 0,-41 18-96 15,0 0-32 1,43-15 0-16,-43 15-208 0,0 0 0 0,35-6 0 15,-35 6 0 1,0 0-768-16,33-7-128 0,-22 4-48 0,-11 3-15824 0</inkml:trace>
  <inkml:trace contextRef="#ctx0" brushRef="#br0" timeOffset="-86111.38">6826 16170 25791 0,'-3'2'1152'0,"1"1"224"15,1-2-1104-15,-1 1-272 0,1 2 0 0,1-2 0 0,0 2 1872 0,-1 2 320 16,0 3 64-16,1 11 16 0,0 2-480 0,0 4-80 16,2 1-32-16,1 3 0 0,0 1-1008 0,1 3-208 15,0 2-32-15,-1 4-16 0,0-2-240 0,-1 3-48 16,1-6-128-16,-2-3 192 0,2-4-192 0,-3-6 0 16,-2-2 0-16,1-5 0 0,1-6 0 0,-1-2-320 15,2-7 64-15,-2-2-18160 0</inkml:trace>
  <inkml:trace contextRef="#ctx0" brushRef="#br0" timeOffset="-84883.72">2675 18002 19343 0,'0'0'1728'0,"0"0"-1392"0,0 0-336 0,0 0 0 15,0-2 2256-15,0 2 384 0,-2 0 80 0,5 2 16 16,-1-2-224-16,3 4-32 0,1 2-16 0,1 0 0 0,0 0-1296 0,2 1-256 15,1 3-48-15,0-2-16 0,1 2-400 0,1 2-64 0,0 2-32 0,1-2 0 16,-3 2-64-16,2 1-16 16,2 1 0-16,-1-1 0 0,-2 1-96 0,-1 0-32 15,-1 0 0-15,-3-2 0 0,0 3-144 0,-2-1 0 16,-2 0 0-16,0-4 0 0,-2 1 0 0,-3-3 0 16,1 0 0-16,-3-4 0 0,-3 2 0 0,-2-4 128 15,1 0-128-15,-4-2 0 0,-3-2 208 0,-2-2-32 16,-3-1-16-16,-2-2 0 0,2 0-160 15,-1-1 160-15,-1-1-160 0,-1 1 160 0,3-4-160 16,-1 1 0-16,2-3 0 0,3-1 0 0,1 1 0 0,2-2 0 16,3 1 0-16,2-2 0 0,2 1 0 0,3 2-176 15,2-3 176-15,2 15-192 16,0 0-176-16,0 0-32 0,6-53-16 0,-6 53 0 16,0 0-352-16,0 0-80 0,27-52-16 0,-27 52-17392 0</inkml:trace>
  <inkml:trace contextRef="#ctx0" brushRef="#br0" timeOffset="-84690.32">2574 17673 30399 0,'-13'10'1344'0,"4"-4"288"0,2 1-1312 0,3-4-320 0,2-3 0 0,0 3 0 15,1-3 1840-15,0 3 288 0,-2 0 64 0,0 1 16 0,0-2-1120 0,3-2-240 16,3-2-32-16,0-2-16 0,-3 4-624 0,0 0-176 0,0 0 0 0,0 0 0 31,39-46-272-31,-39 46-128 0,0 0-32 0,0 0-17488 0</inkml:trace>
  <inkml:trace contextRef="#ctx0" brushRef="#br0" timeOffset="-64428.14">3753 17768 7359 0,'-3'0'656'0,"2"0"-528"0,0 0-128 0,1-2 0 0,-1 1 1664 0,1 1 320 0,-1-3 48 0,-1 0 16 15,1-2 704-15,-3 1 128 16,2-3 48-16,-2 2 0 0,2 1-384 0,-2 0-80 15,0 2-16-15,1 2 0 0,-1-3-784 0,-1 6-144 16,0-3-48-16,-1 2 0 0,0 2-656 16,-1-2-144-16,1 2-32 0,-1 2 0 0,1-2-256 0,-3 2-64 15,2 3-16-15,-2-3 0 0,-1 1-128 0,0 2-32 0,1-3 0 0,0 0 0 16,0 2-144-16,-1-2 160 0,0 3-160 0,1-4 160 16,2 0-160-16,0 1 0 15,-1-3 0-15,2 4 128 0,1-1 0 0,0-2 0 16,1 2 0-16,1 2 0 0,0-1 0 0,2 2-128 15,-1 1 192-15,2 0-64 0,-2-1-128 0,2 1 0 16,0 0 0-16,2 0 128 0,0 1-128 0,0-1 0 16,3-1 0-16,-1-2 0 0,0-1 0 0,1 1 0 15,2-2 0-15,1 1 0 0,0-2 0 0,1-1 0 0,2 0-144 0,-1-3 144 16,1 3 0-16,-1-2 0 0,1 1 0 0,0-2 0 0,2 4 0 16,-2-1-128-16,0-2 128 0,1 1 0 15,-1 1 0-15,0-3 0 0,3 1 0 0,0-2 0 16,1 1 0-16,-1-3-128 0,0 0 128 15,-14 3 0 1,28-7-400-16,-28 7-32 0,0 0 0 0,0 0 0 16,42-18-928-16,-42 18-192 0,0 0-48 0,0 0-15760 0</inkml:trace>
  <inkml:trace contextRef="#ctx0" brushRef="#br0" timeOffset="-64032.03">3979 17765 15663 0,'1'10'688'0,"-1"-9"144"0,0 4-656 0,0-4-176 0,0 2 0 0,0-1 0 16,0-1 2560-16,0 4 496 16,0-1 80-16,-1 3 32 0,2 2-176 0,-2-3-48 15,0 2 0-15,-1 0 0 0,0-2-1680 0,1 3-352 16,0-3-64-16,1 2-16 0,1 0-480 0,2 2-96 16,-1 0-32-16,2 0 0 0,2 0-96 0,-1-1 0 15,1-1-128-15,0-4 192 0,3 0-192 0,0-2 0 16,-2-2 0-16,3-2 0 0,0 0 0 0,-10 2 0 15,0 0 0-15,0 0 0 0,39-34 0 0,-39 34 0 0,0 0 0 0,0 0 0 16,35-57 0-16,-35 57 0 0,0 0 0 16,0 0 0-16,18-73 0 0,-18 73 0 15,0 0 0-15,0 0 0 0,-1-53 0 0,-4 47-128 16,-1 6 128-16,-1-3 0 0,-1 6 0 0,0-1 0 0,-2-1 0 16,-1 3 0-16,1 1 0 0,-1-1 128 0,-1 2-128 15,1-4 144-15,0 2 0 0,0 2 0 0,0-2 0 0,0 0 0 0,0 1-144 0,1-4 0 16,1 4 0-16,0-4 128 0,3 1-128 0,1-2 0 15,2 0 0 1,1-3 0-16,1 0 0 0,2-3 0 0,-1 6-144 16,0 0 144-16,0 0-272 0,0 0 0 0,0 0 0 0,37-44 0 15,-37 44-1456 1,0 0-272-16</inkml:trace>
  <inkml:trace contextRef="#ctx0" brushRef="#br0" timeOffset="-63318.75">4317 17718 3679 0,'-3'-4'320'0,"1"4"-320"0,1 0 0 0,1 0 0 15,0 0 1936-15,0 0 320 0,-3-2 64 0,-1 2 16 16,1-4 992-16,0 1 192 0,1 3 32 0,1-2 16 15,-1 1-736-15,1 1-144 0,1-3-16 0,0 3-16 16,1-2-944-16,-1 2-192 0,0 0-48 0,2 0 0 16,-2 2-720-16,1 1-160 0,-1-2-16 0,1 1-16 15,-1 5-128-15,2-1-32 0,0 0 0 0,0 0 0 16,1 4-144-16,0 0-48 0,2-1 0 0,-1 0 0 16,1 4-208-16,0-1 128 0,2 2-128 0,0-2 0 15,1 4 0-15,0-1 0 0,-1-1 0 0,0-2 0 16,2 0 0-16,0-2 0 0,-2-1 0 0,1-4 0 15,-2 0 0-15,-1-4 0 0,1 2 0 0,-1-7 0 16,1 1 0-16,-6 3-128 0,0 0 128 0,0 0 0 0,0 0 0 0,0 0 0 16,22-66-128-16,-22 66 128 0,0 0 0 0,10-57 0 15,-10 57 0-15,0 0 0 0,0 0 0 0,6-67 0 16,-6 67 0-16,0 0 0 0,0 0-128 0,0 0 128 16,-3-51-192-16,0 45 192 0,1 0-272 15,-1 0 48-15,1 2 16 0,-1 2 0 0,0-5 80 16,-1 4 128-16,0 0-208 0,2 1 80 0,-1 2 128 0,1 0 0 15,1 2 0-15,1-2 0 0,-2 3 0 0,4 0 128 16,-1 0-128-16,0 1 176 0,3 2 0 0,1 0 0 16,0 0 0-16,0 4 0 0,2-1-176 0,-1 1 160 15,2 2-160-15,0-1 160 0,1 4-160 0,1-2 0 0,-2 2 144 16,2 1-144-16,0-1 0 0,-1-1 0 16,0-4 0-16,-1 1 128 0,1-1-128 0,-3 0 0 15,1-3 0-15,0-2 0 0,-1-1 0 0,-1-4 0 0,0-3 0 0,-2 2 0 16,0-5 0-16,-1 2 0 0,-2-2 0 0,0 6 0 31,0 0-480-31,0 0-16 0,-6-47 0 0,6 47-12144 0,0 0-2432 0</inkml:trace>
  <inkml:trace contextRef="#ctx0" brushRef="#br0" timeOffset="-62821.55">4664 17708 10127 0,'-1'4'208'0,"0"-4"48"0,1 0 16 0,-1 0 48 0,1 0-320 0,0 0 0 0,1-3 0 0,-1 2 0 0,1-2 2496 0,2 1 448 16,-1 1 96-16,0-2 16 0,2 3 272 0,0-2 48 16,0 4 16-16,-1 1 0 0,2-2-1312 0,-1 4-256 15,1 1-48-15,0-1-16 0,1 4-992 0,-1-1-208 16,1 2-48-16,-1 0 0 0,0 2-272 0,0-2-64 15,-1 3-16-15,-1-1 0 0,0 0-160 0,1-2 0 16,-2 3 144-16,1-3-144 0,-1-2 0 0,0 0 0 16,0 0 0-16,0-1 0 0,-1-4 0 0,-1 1 0 15,2-4 0-15,-1-3 0 0,0-1 0 0,-1 4 0 16,0 0 0-16,0 0-128 0,1-54 128 0,-1 54 0 16,0 0 0-16,-2-59 0 0,2 59 0 0,0 0 0 15,-3-57 0-15,3 57 0 0,0 0 0 0,0 0 0 16,3-54 0-16,-3 54 176 0,0 0-48 0,0 0-128 0,0 0 192 15,0 0-64-15,0 0-128 0,0 0 160 0,0 0-160 16,33-19 160-16,-27 25-160 0,1 1 0 0,1 1 0 16,0 0 0-16,2 0 0 0,-2 2 0 15,2 0 0-15,-1 0 0 0,-2-1 0 0,2 0 0 0,-2 4 0 0,1-4 0 16,0 0 0-16,0 1 0 0,-2 0 0 0,0 3 0 16,0-5 0-16,-1 2 0 0,0 0 0 0,-1-1 0 15,0-2 0-15,-2-1 0 0,1 0 0 0,-2-3 0 16,0 1-192-16,0-2 192 0,-1-2-160 0,-1-2 160 15,0-1-768-15,-2-3-48 16,3 6-16-16,0 0-17216 0</inkml:trace>
  <inkml:trace contextRef="#ctx0" brushRef="#br0" timeOffset="-62401.37">5050 17642 5519 0,'-7'4'240'0,"2"1"64"0,0-4-304 0,1 2 0 0,3-1 0 16,0-2 0-16,-2 1 1568 0,-1 2 256 0,-1 3 48 0,1-2 16 16,-3 2 576-16,2 0 112 0,3 0 32 0,1 1 0 15,2-1-64-15,1-3-16 0,2 0 0 0,1-2 0 16,1 2-528-16,2-3-96 0,0 2-32 0,1-2 0 16,1-2-672-16,1 2-144 0,0-4-32 0,0 1 0 15,0 0-544-15,-11 3-112 0,0 0-32 0,35-19 0 16,-35 19-128-16,0 0-16 0,0 0-16 0,43-32 0 15,-43 32-176-15,0 0 0 0,0 0 0 0,37-21 128 16,-29 20-128-16,-1-2 0 0,-1 1 0 0,-1 1 0 0,0 1 0 0,-1-3-144 0,0 3 144 16,-2 0-160-1,-1-2-912 1,1 2-176-16</inkml:trace>
  <inkml:trace contextRef="#ctx0" brushRef="#br0" timeOffset="-62091.33">5112 17506 3679 0,'-3'4'320'0,"1"-1"-320"0,-1-1 0 0,2-2 0 0,1 0 1984 0,0 0 320 31,0 1 64-31,0 2 0 0,-1-3 1664 0,1 1 336 16,-1-1 64-16,1 1 16 0,0-1-1872 0,0-1-368 0,0 1-80 0,0 0-16 15,1-1-768-15,0 2-176 0,0 0-16 0,1 3-16 16,0 0-544-16,2 2-96 0,1 0-32 0,1 4 0 15,1 2-176-15,1 3-32 0,1 2-16 0,0 2 0 16,0-1-240-16,2 5 144 0,0-5-144 0,-1 2 128 16,1 1-128-16,0-1 0 0,2 0 0 0,-2 1 0 15,-1-3 0-15,0 0 0 0,0-2 0 0,-2-4 0 16,0-1 0-16,-1-3 0 0,-1-2 0 0,-1 0 0 16,1-6-160-16,-2 0 160 0,0 0-208 0,-2-3 80 15,0 2-656 1,-1-5-128-16,-1 6-32 0,0 0-16880 0</inkml:trace>
  <inkml:trace contextRef="#ctx0" brushRef="#br0" timeOffset="-61469.95">5459 17822 7887 0,'0'-3'336'0,"0"3"96"0,0-2-432 0,0 0 0 16,0 2 0-16,0 0 0 0,0 0 3184 0,0 0 544 16,0 0 112-16,2 0 32 0,-1 0 48 0,0 0 16 0,2 0 0 0,0 0 0 0,1 2-2032 0,1-2-416 31,1 0-80-31,0 0 0 0,2-2-816 0,-1 2-144 15,1-2-48-15,-1 0 0 0,0 0-112 0,1-3-32 0,-1 2 0 0,1-1 0 16,0-2-80-16,0 2-32 0,0-2 0 0,1 1 0 16,-2 0-144-16,2 2 0 0,-1-3 0 0,0 3 0 15,0-4 0-15,-1 2 0 0,-1 4 0 0,0-2 0 16,1-2 0-16,-4 1 0 0,2 1 0 0,-2 0 0 16,-1 3-160-16,-1-3-16 0,1 3 0 0,-2-1 0 15,0 1 16-15,-2 1 0 0,-1-1 0 0,-1 3 0 0,-2-1 160 0,0-2 0 16,-3 1 0-16,0 2-128 15,-1-3 128-15,-1 0 0 0,-1 0 0 0,0 0 0 16,-1-4 0-16,0 2 0 0,-1-2 0 0,-1-2 0 16,2 2 0-16,-1-5 0 0,0 3 0 0,3-4 0 0,11 10 0 15,0 0 0-15,-20-34 0 0,20 34-128 0,0 0 128 0,0 0 0 0,0 0 0 0,-9-55 0 16,9 55 0-16,0 0 0 0,0 0 0 0,0 0 0 16,0 0 0-1,0 0 256-15,0 0-64 0,0 0-16 0,0 0 80 16,0 0 32-16,0 0 0 0,30-21 0 0,-27 24-160 0,-1-3-128 15,1-3 192-15,-1 2-192 0,1 0 128 0,1-3-128 16,-1 0 0-16,0 1 0 0,2-2 0 0,-5 5 0 16,0 0 0-16,0 0 0 0,0 0 0 0,0 0 0 15,32-32 0-15,-26 28 0 0,1 0 0 0,0 3 0 16,-1 1 0-16,-1 0 0 0,2 0 0 0,1 2 0 16,-1 1 0-16,2 1 0 0,-2-2-304 0,-1-2-64 15,0 1-16-15,1 2 0 16,-4-3-592-16,1 0-128 0,0 0-32 0,-3 0-16848 0</inkml:trace>
  <inkml:trace contextRef="#ctx0" brushRef="#br0" timeOffset="-25399.89">16366 11007 11055 0,'0'0'976'16,"0"0"-784"-16,0 0-192 0,0 0 0 15,0 0 1328-15,0 0 208 0,0 0 64 0,0-3 0 0,1 2 1088 0,-1 1 208 16,0-5 48-16,1 1 16 0,-1 1-464 0,1-1-80 16,1 2-32-16,-1-2 0 0,0 1-928 0,0 1-192 15,1 2-48-15,-1 0 0 0,0 2-640 0,0 5-144 16,-1-4-32-16,2 6 0 0,-2 1-80 16,0 3 0-16,0 2-16 0,0 4 0 0,0-1-112 0,0 2 0 15,0 2-16-15,-2 1 0 0,4-1-176 0,-2 3 0 16,0-3 144-16,0 3-144 0,1-3 0 15,0-2 0-15,0 1 0 0,1-2 0 0,-2 0 0 0,1 0 0 16,-1-2 0-16,0-2 0 0,0-2 0 0,-1-2 0 16,1-1 0-16,0-2 0 0,-2 0 0 0,2 1 0 15,0 1 0-15,2-4 0 0,-1 2 0 0,0-2 0 16,1 0 0-16,1 0-128 0,1-2 128 0,-3-2 0 16,1 1 0-16,0-2 0 0,0 1 0 0,3-2 0 0,-5 0 0 15,0 0 0-15,0 0 192 0,49-6-48 0,-49 6 0 16,0 0 0-16,0 0-16 0,61-10-128 0,-61 10 192 15,50-6-64-15,-50 6-128 0,55-4 128 0,-55 4-128 16,55 2 128-16,-55-2-128 0,45 6 0 0,-45-6 0 16,42 6 0-16,-42-6 0 0,39 9 0 0,-39-9 0 0,39 7 0 15,-39-7 0-15,37 6 0 0,-37-6 0 0,36 3 0 16,-36-3 0-16,0 0 0 0,56 0 0 0,-56 0 0 16,0 0 0-16,53-5 0 0,-53 5 0 0,0 0 0 0,50-11 0 0,-50 11 0 0,0 0 0 0,0 0 0 31,50-19 0-31,-50 19 0 0,0 0 0 0,0 0 0 15,0 0 0-15,0 0 0 0,51-21 0 0,-51 21 0 16,0 0 0-16,0 0 0 0,0 0 0 0,0 0 0 16,0 0 0-16,0 0 0 0,0 0 0 0,0 0 0 0,0 0 0 15,0 0 0-15,0 0 0 0,0 0 0 0,0 0 0 0,25-46 0 16,-25 46 0-16,0 0 0 0,-2-30-144 16,2 30 144-16,0-35 0 0,0 35 0 0,3-51 0 0,-3 51-128 15,5-60 128-15,-5 60 0 0,5-63 0 0,-5 63 0 16,4-66 0-16,-4 66 0 0,2-54 0 0,-2 54 0 15,0-45 0-15,0 45 0 0,-4-35 0 16,4 35 0-16,-6-24 0 0,1 14 0 0,1 6 0 0,1 2 0 16,-2 4 0-16,0-1 0 0,1 4 0 15,-1 3 0-15,0-2 0 0,3 0 0 0,-2 0-224 0,3 0-32 16,1-2-16-16,2-1-19248 0</inkml:trace>
  <inkml:trace contextRef="#ctx0" brushRef="#br0" timeOffset="-24330.68">17725 11086 8287 0,'-2'-3'736'0,"2"2"-592"0,0 1-144 0,0-2 0 16,-1 2 1984-16,0-3 384 0,0 2 64 0,-3-5 0 0,-1 2 784 0,-1-2 160 0,0 0 16 0,0 0 16 31,1 2-1104-31,0 1-240 0,1 1-32 0,1 1-16 16,1 1-944-16,1 0-192 0,-2 0-48 0,2 1 0 15,1 4-432-15,0 2-80 0,0 3-32 0,0 1 0 0,-1-5-160 0,2 4-128 0,-1 6 192 0,3 7-192 32,-2 3 128-32,1 2-128 0,1 3 0 0,-1-3 0 15,2 5 0-15,-3-2 0 0,2-3 0 0,-1-5 0 0,-2-1 0 16,3-4 0-16,-1 2 0 0,1-2 0 0,-1-2 0 16,0-6 0-16,1 0 0 0,-1 1 0 0,2-3 0 15,-1 0 0-15,0-1 0 0,1-1 0 0,0 0 0 16,1-2 0-16,-2 2 0 0,2-4 0 0,2 2 0 0,0 0 0 15,2-2 0-15,-9-2 0 0,0 0 0 0,0 0 0 0,38 4 0 0,-38-4 0 16,0 0 0-16,38 2 128 16,-38-2-128-16,0 0 160 0,44 4-32 0,-44-4-128 15,0 0 192-15,45 8-64 0,-45-8-128 16,29 6 0-16,-13-1 0 0,-16-5 128 0,36 10-128 0,-36-10 0 16,34 6 0-16,-34-6 0 0,0 0 0 0,58-4 0 15,-58 4 0-15,0 0 0 0,62-21 144 0,-62 21-144 16,0 0 160-16,53-20-160 0,-53 20 224 0,0 0-48 0,65-27-16 15,-65 27 0-15,0 0-160 0,57-22 0 0,-57 22 144 0,0 0-144 0,50-14 0 0,-50 14 0 16,0 0 0-16,0 0 128 16,0 0-128-16,50-6 0 0,-50 6 0 15,0 0 0-15,0 0 0 0,0 0 0 0,0 0 0 0,0 0 0 16,0 0 0-16,0 0 0 0,0 0 0 0,0 0 0 16,0 0 0-16,0 0 0 0,0 0 0 0,0 0 0 15,0 0 0-15,0 0 0 0,0 0 0 0,22-47 128 0,-23 38-128 0,1 9 144 0,0 0-144 16,0 0 160-16,-3-33-160 0,3 33 160 0,0 0-160 15,0 0 160 1,3-43-160-16,-3 43 128 0,0 0-128 0,2-49 128 16,-2 49-128-16,3-34 0 0,-3 34 0 0,1-43 128 0,-1 43-128 15,-1-42 0-15,1 42 0 0,-3-39 0 16,1 21 0-16,-1-3 0 0,1 1 0 0,-1 4 0 0,1 3 0 16,2 13 0-16,-4-24 0 0,0 14 0 0,2 0 0 0,-2 4 0 0,1 0 0 0,-1 3 0 15,0 2 0 1,2-2 0-16,-2 3 0 0,1 3 0 0,2-3 0 0,-1 4-176 15,2-4 16-15,1 2-12800 16,1-1-2560-16</inkml:trace>
  <inkml:trace contextRef="#ctx0" brushRef="#br0" timeOffset="-22895.4">19049 11007 11967 0,'-1'0'1072'0,"1"-3"-864"15,0 2-208-15,0 1 0 0,1 0 1664 0,-1 0 272 16,1 0 64-16,1 0 16 0,-1 0 1120 0,1 1 208 16,1 4 48-16,-1-1 16 0,1 0-1008 0,-1 4-208 15,1 0-32-15,-1 3-16 0,1-4-1232 0,-3-1-240 16,1 1-48-16,-1-1-16 0,1 4-272 0,-1 6-48 0,0 5-16 0,-1 7 0 15,0 7-128-15,-1-3-16 0,2-10-128 0,-2-2 192 16,1 5-192-16,-2-4 0 0,1 1 0 0,-1 0 0 16,1-2 0-16,0-1 0 0,1-1 0 0,1-2 0 15,0 0 0-15,0 0 0 0,1-3 0 16,1-5 0-16,0 2 0 0,1-2 0 0,0 0 0 16,1-1 0-16,1-1 0 0,0-2 0 0,0-1 0 0,1 2 0 15,-6-5 0-15,0 0 0 0,0 0 0 0,34 10 0 16,-34-10 0-16,0 0-128 0,37 14 128 0,-37-14 0 15,26 15 0-15,-26-15 0 0,24 16 0 0,-13-9 0 16,4 2 0-16,0-1 0 0,-15-8 0 0,31 14 0 16,-31-14 0-16,0 0 0 0,53 15 0 0,-53-15 0 0,0 0 0 0,58-3 0 0,-58 3 0 0,0 0 0 31,58-10 0-31,-58 10 0 0,0 0 144 0,62-18-144 0,-62 18 176 0,0 0-48 16,53-20-128-16,-53 20 192 0,0 0-192 15,0 0 128-15,55-27-128 0,-55 27 0 0,0 0 0 0,0 0 128 16,0 0-128-16,54-19 0 0,-54 19 0 0,0 0 0 15,0 0 0-15,0 0 0 0,0 0 0 0,0 0 0 16,50-5 0-16,-50 5 0 0,0 0 0 0,0 0 0 16,0 0 0-16,0 0 0 0,0 0 0 0,0 0 0 15,0 0 0-15,0 0 0 0,52-11 0 0,-52 11 0 16,0 0 0-16,0 0 0 0,0 0 0 0,0 0 0 16,0 0 0-16,0 0 0 0,0 0 0 0,0 0 0 0,0 0 0 0,0 0 0 0,0 0 0 15,0 0 0-15,0 0 0 0,0 0 0 0,0 0 0 0,0 0 0 31,0 0 0-31,31-41 0 0,-31 40 0 0,-2-4 0 0,2 2 0 0,0-4 0 0,-1 1 0 0,1-1 0 16,-1-3 0-16,1-1 0 0,-1 0 0 0,-1-2 0 16,2-2 0-1,-1-1 0-15,1 16 0 0,0-37 128 0,-1 17-128 0,1-4 0 16,-1 1 128-16,-1 1-128 0,1 0 0 0,-1-4 144 16,-1 1-144-16,1 3 0 0,-2-4 0 0,0 4 128 15,1 3-128-15,-1 1 0 0,0 2 0 0,-1 1 128 16,0 4-128-16,2 2 128 0,-1 3-128 0,0 2 128 15,2 4 64-15,-1-2 0 0,0 4 0 0,0 2 0 16,1-1-192-16,0 2 160 0,1-1-160 0,1-1 160 16,1 0-160-16,1 4 0 0,-1-4 0 0,3 0 0 15,-1-2-240-15,-3-1-16 0,0 0-16 0,0 0-12976 16,0 0-2576-16</inkml:trace>
  <inkml:trace contextRef="#ctx0" brushRef="#br0" timeOffset="-21461.84">21056 11320 2751 0,'-1'2'256'0,"0"-2"-256"16,1-2 0-16,0 2 0 0,1 2 1328 0,-1-1 208 16,1 2 64-16,0-1 0 15,2 2-400-15,0 0-80 0,5-2-16 0,-1-2 0 16,-7 0-592-16,0 0-128 0,0 0-32 0,0 0 0 16,63-2-352-16,-63 2 0 0,0 0 0 0,52-25 0 31,-52 25-416-31,0 0-96 0,46 9-32 0,-46-9 0 0,0 0 416 0,0 0 128 0,66-3 0 0,-66 3 0 15</inkml:trace>
  <inkml:trace contextRef="#ctx0" brushRef="#br0" timeOffset="-21315.72">21661 11326 9215 0,'2'2'816'0,"1"-2"-656"16,-1 2-160-16,-1-2 0 0,-1 0 896 0,4 0 160 15,2 0 32-15,-6 0 0 0,0 0-480 0,0 0-96 16,0 0 0-16,63-17-16 15,-63 17-832-15,0 0-176 16,47-32-16-16,-47 32-16 0,0 0 544 0,56-16 128 0,-56 16 0 0,0 0 64 0</inkml:trace>
  <inkml:trace contextRef="#ctx0" brushRef="#br0" timeOffset="-21166.64">22220 11316 6447 0,'0'0'576'0,"0"0"-576"16,0 0 0-16,0 0 0 0,0 0 736 0,0 0 32 0,0 0 16 0,64-25 0 15,-64 25-336-15,53-20-80 16,-53 20-16-16,0 0 0 0,68-18-352 0,-68 18 128 0,0 0-128 0,50 0 0 0,-36 6 0 0,1 6 0 16</inkml:trace>
  <inkml:trace contextRef="#ctx0" brushRef="#br0" timeOffset="-20855.75">23770 11219 11967 0,'0'0'528'0,"0"0"112"0,0 0-512 0,0 0-128 15,0 0 0-15,0 0 0 0,0 0 1280 0,51-39 240 16,-51 39 32-16,0 0 16 0,44-35-336 0,-44 35-64 16,0 0-16-16,50-38 0 0,-50 38-1152 0,0 0-400 15,0 0 0-15,0 0-8880 16</inkml:trace>
  <inkml:trace contextRef="#ctx0" brushRef="#br0" timeOffset="-19149.37">24526 11180 12639 0,'-1'0'1120'16,"-1"-3"-896"0,1 1-224-16,1 1 0 0,0 1 0 0,-1-3 0 0,0 0 0 0,-1-4 0 15,1 1 0-15,-1-2 0 0,0 0 1168 0,1-1 304 0,1 9 48 0,0 0 48 16,0 0 848-16,0 0 160 0,0 0 48 0,0 0 32 0,6-29-128 0,-6 29-32 16,0 0 0-1,0 0 32-15,0 0-736 0,0 0-160 0,0 0-32 0,4 1 48 16,-3 3-896-16,-1 1-176 0,0 2-48 0,0 2 48 15,-1 3-384-15,1 0-192 0,0 2 192 0,0 1-48 16,0-1-144-16,0 2 0 0,1 2 0 0,-1 2 0 16,2 1-160-16,-1-3 16 0,1-1 0 15,-1 1 144-15,1-1-224 0,-1 1 64 0,0-2 16 0,0 0 144 0,1 0-224 0,-2 0 64 16,1-4 16-16,1 1 144 0,0-1-224 0,-1-2 80 0,0 2 16 16,0-4 128-1,1 0-192-15,-2 0 48 0,1 1 16 0,0-3 128 16,0 0-128-16,0-2 128 0,-1-1 0 0,2 0-128 0,-1 1 128 0,0 0 0 0,0 0 0 0,1 0 0 31,0 0 0-31,1 1 0 0,-1-2 0 0,1 0 0 0,0 0 0 16,1 0 0-16,-4-3 0 0,0 0 0 0,0 0 0 0,0 0 0 15,27 14 0-15,-27-14 0 0,0 0 0 16,0 0 0-16,0 0 0 0,0 0 0 0,55-8 0 0,-55 8 0 16,0 0 0-16,0 0 0 0,64-18 240 0,-64 18-32 15,0 0 0-15,58-15 0 0,-58 15 0 16,0 0 0-16,59-8 0 0,-59 8 0 0,0 0-80 15,63 2-128-15,-63-2 176 0,39 11-176 0,-39-11 128 0,33 10-128 0,-33-10 0 0,45 18 0 0,-45-18 0 0,50 17 0 32,-50-17 0-32,52 12 0 0,-52-12 0 0,53 0 0 15,-53 0 0-15,52-12 0 0,-52 12 0 0,50-17 0 16,-50 17 0-16,46-21 0 0,-46 21 0 0,0 0 0 16,58-32 0-16,-58 32 0 0,0 0 0 0,0 0 0 15,55-27 0-15,-55 27 0 0,0 0 0 0,0 0 0 16,0 0 0-16,0 0 0 0,0 0 0 0,0 0 0 15,0 0 0-15,40 8 0 0,-38-4 0 0,1 1 0 0,1-1 0 0,-2-1 0 0,1 1 0 0,-1-1 0 16,2 0 0-16,-1 0 0 16,0-1 0-16,1 2 0 0,-1-2 0 15,0 2 0-15,1-4 0 0,-2 3 0 0,0-3 0 0,1 1 0 16,-2 1 0-16,0-2 0 0,-1 0 0 0,2 0 0 16,-2 0 0-16,0 0 0 0,1 0 0 0,-1 0 0 15,0 0 0-15,-1 0 0 0,2 0 0 0,-1 0 0 16,0 0 0-16,0 0 0 0,0 0 0 0,0-2 0 15,1 2 0-15,-1 0 0 0,1-1 0 0,1 1 0 0,-2-3 0 0,1 3 0 0,0-2 0 0,0 2 0 32,-1-2 0-32,2 0 0 0,-2 2 0 0,1-2 0 0,-1 0 0 15,0 0 0-15,0 2 0 0,0-3 0 0,0 2 0 16,0 1 0-16,0-4 0 0,0 2 0 16,1-1 0-16,0 0 0 0,0-1 0 0,1-2 0 0,-2 6 0 15,0 0 0-15,0 0 0 0,7-41 0 0,-7 41 0 16,4-32 0-16,-4 32 0 0,4-41 0 0,-4 41 0 0,3-49 0 15,-3 49 0-15,4-52 0 0,-3 24 128 0,0 2-128 16,2-2 0-16,-1 2 0 0,0-1 128 0,-2 27-128 16,2-45 0-16,-2 45 0 0,3-44 0 0,-3 44 0 15,1-35 0-15,-1 35 0 0,-3-26 128 0,3 26-128 16,-2-16 0-16,-1 10 0 0,2 4 160 0,0-2-160 0,1 1 128 16,-1 0-128-16,1 3 128 0,-2-3-128 15,2 3 0-15,0 0 128 0,2 0-128 0,-2 0 0 0,1-2 0 0,0 0 0 16,-1 2 0-16,0 0 0 0,0 0 0 0,0 0 0 15,0 0 0-15,0 0 0 0,0 0 0 0,0 0 0 16,0 0-208-16,0 0 16 0,0 0 16 0,0 0 0 31,0 0-208-31,0 0-32 0,0 0-16 0,0 0 0 16,0 0-272-16,0 0-64 0,0 0-16 0,0 0-17440 0</inkml:trace>
  <inkml:trace contextRef="#ctx0" brushRef="#br0" timeOffset="-11640.56">16524 12016 3679 0,'-1'2'320'0,"0"1"-320"0,1-3 0 0,0 1 0 15,-2-1 768-15,1 2 96 0,-1 1 16 0,-1 1 0 16,1 2-64-16,-1 0-16 0,1 4 0 0,0-8 0 0,1-2-512 0,1 4-96 16,-1 0-32-16,1-2 0 0,-1 2-160 0,1 0 0 15,-1 2 0-15,-1 0 0 0,0 0 0 0,-1-2 0 16,1 5 0-16,-2-1 128 0,2 0 32 0,-2-2 0 16,2 0 0-16,0-2 0 0,0 1-160 0,1 0 0 15,-1 0 144-15,1 1-144 0,1-2 0 0,0 2 0 16,0-3-160-16,1 1 160 15,1 1-576-15,-1-1 0 0,0-1 0 0,0 2 0 16,1-1-336-16,-1-1-80 0,0 0-16 0,0 1 0 0,0-1 496 0,1 0 112 16,-2-3 16-16,0 3 0 0,0-2 384 0,0 1 0 15,-2 1 0-15,2-3 176 0,2 1-48 0,-2 2-128 16,0-3 192-16,0 2-64 0,0 2 128 0,1-1 0 16,0 0 16-16,0 1 0 0,2-1 32 0,-1 2 0 15,1-1 0-15,1-3 0 0,-1 2-112 0,2-1 0 16,0 2-16-16,-1-2 0 0,2 0-176 0,-2 0 0 15,1 1 0-15,0-2 0 0,0 1 0 0,-2 1 0 16,1-3 0-16,1 0 0 0,-1 0 0 0,1 0 0 0,0 0 0 16,-2 0 0-16,1 3 0 0,0-1 128 0,1-1-128 0,1 3 128 15,0-3 16-15,0 1 0 0,2 1 0 0,0 1 0 16,1-2 64-16,1 2 16 0,-10-4 0 0,0 0 0 16,0 0-224-16,52 3 144 0,-52-3-144 0,0 0 128 15,0 0-128-15,62 5 0 0,-62-5 0 0,0 0 0 16,0 0-128-16,59 8 128 0,-59-8 0 0,0 0 0 15,42 15 0-15,-42-15 0 0,0 0 0 0,40 16 0 16,-28-10-144-16,-12-6 144 0,32 14 0 0,-32-14 0 16,0 0-128-16,47 9 128 0,-47-9 0 0,0 0 0 15,51-1 0-15,-51 1 0 0,0 0 0 0,53-6 0 16,-53 6 0-16,0 0 0 0,60-6 0 0,-60 6 0 0,0 0 0 0,65-4 0 16,-65 4 0-16,0 0 0 0,62 8 0 15,-62-8 0-15,37 9 0 0,-37-9 0 0,0 0 128 0,58 15-128 0,-58-15 0 0,0 0 0 16,51 16 0-16,-51-16 0 0,32 10 0 15,-32-10 0-15,0 0 0 16,58 13 0-16,-58-13 0 0,41 14 0 0,-41-14 144 0,45 14-144 16,-45-14 128-16,49 9-128 0,-49-9 0 15,49 3 0-15,-49-3 0 0,51 0 0 0,-51 0 0 0,0 0 0 16,76-6 0-16,-76 6 0 0,57-6 0 0,-57 6 0 16,55-4 0-16,-55 4 128 0,58-2 0 0,-58 2-128 15,62 0 192-15,-62 0-64 0,57 8-128 0,-57-8 0 0,56 10 0 16,-56-10 128-16,55 14-128 0,-55-14 0 0,52 17 0 15,-52-17 0-15,52 16 0 0,-52-16 0 0,53 16 0 16,-53-16 0-16,54 13 0 0,-54-13 0 0,62 10 0 16,-62-10 0-16,68 2 0 0,-68-2 0 15,69-2 0-15,-69 2 0 0,70-4 0 0,-70 4 0 0,63-6 0 16,-63 6 0-16,58-9 352 0,-58 9 32 0,67-12 16 0,-67 12 0 16,74-13 96-16,-74 13 16 0,78-13 0 0,-78 13 0 15,83-13-240-15,-83 13-32 0,85-13-16 0,-85 13 0 16,78-9-224-16,-78 9 0 0,74-4 0 15,-74 4 0-15,74 0 0 0,-74 0 0 0,74 4 0 0,-74-4 0 16,76 9 0-16,-76-9 0 0,76 7 0 0,-76-7 0 16,77 6 0-16,-77-6 0 0,67-3 0 0,-67 3 0 15,69-3 0-15,-69 3 0 0,73-3 0 0,-73 3 0 16,69-7 0-16,-69 7 0 0,55-3 0 0,-55 3 0 0,63-3 0 16,-63 3 0-16,80-2 0 0,-80 2 0 0,82-2 0 0,-82 2 0 15,74 0 0-15,-74 0 0 0,68 7 0 0,-68-7 128 16,64 6-128-16,-64-6 0 0,65 7 0 0,-65-7 0 15,63 9 0-15,-63-9 0 0,63 7 0 0,-63-7 0 16,58 5-128-16,-58-5 128 0,57 0 0 16,-57 0 0-16,59-6 0 0,-59 6 0 0,59-11 0 15,-59 11 0-15,55-11 0 0,-55 11 0 0,59-13 0 0,-59 13 0 16,61-12 128-16,-61 12-128 0,63-10 160 0,-63 10-160 16,68-8 160-16,-68 8-160 0,62-4 0 0,-62 4 0 0,55-3 0 0,-55 3 0 15,58-2 0-15,-58 2 128 0,62-4-128 0,-62 4 0 0,62-4 0 0,-62 4 0 16,66-12 0-16,-66 12 0 15,68-12 128-15,-68 12-128 16,65-8 0-16,-65 8 144 0,61-12 0 0,-61 12 0 0,58-10 0 0,-58 10 0 0,52-6-144 0,-52 6 160 16,0 0-160-16,68-3 160 15,-68 3-160-15,49 3 128 0,-49-3-128 0,50 1 128 16,-50-1-128-16,50 3 0 0,-50-3 0 0,54 0 128 16,-54 0 128-16,54-4 0 0,-54 4 16 0,57-9 0 15,-57 9 144-15,56-3 32 0,-56 3 0 0,55-7 0 16,-55 7-288-16,57-3-160 0,-57 3 192 0,54-5-192 15,-54 5 0-15,0 0 0 0,73-8-160 0,-73 8 160 16,54-6-192-16,-54 6 192 0,54-6-192 0,-54 6 192 16,54-6-160-16,-54 6 160 0,51-4 0 0,-51 4-144 15,0 0 144-15,72-9-160 0,-72 9 160 0,0 0-160 0,65-7-64 16,-65 7-16-16,0 0 0 0,61-1 0 16,-61 1-192-16,44 1-32 0,-44-1-16 0,47 0 0 0,-47 0 272 0,49-3 48 0,-49 3 16 0,53-3 0 15,-53 3 144-15,54-5 0 16,-54 5 0-16,53-1 0 0,-53 1 0 0,49-3 0 15,-49 3 0-15,49-2 0 0,-49 2-272 16,0 0 16-16,57-7 16 0,-57 7 0 0,0 0-48 16,58-7-16-16,-58 7 0 0,0 0 0 0,71-12 304 0,-71 12 0 15,0 0-128-15,69-16 128 0,-69 16 0 0,0 0 0 16,67-13 0-16,-67 13 0 0,0 0 0 0,61-8-192 16,-61 8 192-16,0 0-160 0,60-5 160 0,-60 5 0 0,0 0 0 0,54-3 0 0,-54 3-160 15,0 0 160 1,55-4-192-16,-55 4 192 15,0 0-496-15,54-6 16 0,-54 6 0 0,0 0 0 16,50 0 160-16,-50 0 48 0,0 0 0 0,46 4 0 0,-46-4 272 0,0 0 0 16,49 4 0-16,-49-4 0 0,0 0 0 0,52 2 0 0,-52-2 0 0,0 0 0 15,55 1 0-15,-55-1 0 0,0 0 0 0,53-5 0 16,-53 5 0-16,0 0 0 0,0 0 0 0,62-8 144 16,-62 8-144-16,0 0 0 0,0 0 144 0,52-6-144 0,-52 6 224 0,0 0-32 15,0 0 0-15,50-4 0 0,-50 4 128 0,0 0 0 16,0 0 16-16,58 0 0 15,-42 6-192-15,-1 0-144 0,1 0 192 0,0-1-192 16,-3 0 0-16,1 2 0 0,1-4 0 0,-3 3 0 16,2-2-384-1,-2 1-192-15,2-1-48 0,-2-1 0 0,-12-3 480 0,0 0 144 0,39 7 0 0,-39-7 0 0,0 0 0 0,35 6 0 0,-35-6 0 0,0 0 0 16,0 0 128-16,47-4 64 0,-47 4 32 0,0 0 0 16,0 0 272-16,0 0 48 15,52-5 16-15,-42 5 0 0,0 3-240 0,0-3-32 16,-10 0-16-16,0 0 0 0,28 6 64 0,-16 1 16 15,-1 2 0-15,0 0 0 0,-3-2-224 0,0-2-128 16,2 0 160-16,0 1-160 0,1 5 0 0,0-1-128 16,0-4-16-16,0 2 0 0,2-2 144 0,-1 3-192 15,0-3 192-15,2-3-192 0,-2 0 192 0,2 1 0 0,-1-1 0 0,0 1 0 16,0-1 368-16,0-1 0 0,-2-1 0 16,0 2 0-16,1-3 240 0,-2 0 48 15,1 0 16-15,1 0 0 0,0 2-144 0,-1-2-16 16,0 0-16-16,0 0 0 0,0 0-240 0,2 1-64 15,-2-1 0-15,0 3 0 0,1-3-64 0,0 2-128 0,0-2 176 0,0 2-176 0,1 0 160 0,-13-2-160 16,0 0 128-16,40 0-128 16,-40 0 240-16,0 0-48 0,0 0 0 15,51-4 0-15,-42 2 32 0,0 2 0 0,-1 0 0 16,2-3 0-16,-1 2-224 0,1 1 144 0,-1 0-144 16,1-2 128-16,0-1-128 0,0 2 0 0,0 1 0 15,-1-2 128-15,1 2-128 0,-2 0 0 0,1-3 0 0,0 2 0 16,0 1 0-16,0 0 0 0,0-3 0 0,-1 3 0 15,0-1 0-15,-1 1 0 0,1 0 0 0,-1 0 0 0,1 1-128 0,-2-1 128 0,1 0 0 16,1 3 0 0,-2-3 0-16,0 1 0 0,-1 2 0 0,1-3 0 15,-1 2-144-15,-1-2 144 0,1 1-192 0,-2-1 192 16,1 3-416-16,-1-3 32 0,-1 0 0 0,0 0 0 16,0-3-48-16,-1 3 0 15,0-1 0-15,0 1 0 0,-1-5 240 0,0 4 64 0,2-5 0 0,-2 2 0 16,0-2 128-16,1 0 0 0,-1-3 0 0,1 1 0 0,-1 0 0 15,1-1 176-15,-1-2-16 0,2 0 0 16,-2 11 352-16,0 0 80 0,0 0 16 0,10-48 0 0,-10 48-32 16,0 0 0-16,0 0 0 0,0 0 0 0,16-49-352 15,-15 44-80-15,1 2-16 0,-2-3 0 0,0 6-128 16,0 0 0-16,-2-4 0 0,-2 11-10448 0</inkml:trace>
  <inkml:trace contextRef="#ctx0" brushRef="#br0" timeOffset="-10388.75">22016 12989 4607 0,'-2'-2'400'0,"1"-2"-400"16,1 1 0-16,-1 2 0 0,1 1 1472 0,-1-2 224 15,-2-2 32-15,1-2 16 0,0 0 880 0,0-2 192 16,1 6 16-16,-1-2 16 0,2 4-576 0,0 0-112 16,2 4-32-16,0 2 0 0,2 0-512 0,-2 4-96 15,2 2-32-15,1 4 0 0,-1-2-336 0,1 3-64 16,-2 3 0-16,1 0-16 0,1 3-400 0,-1 3-80 15,1 3-16-15,-2-4 0 0,2 0-320 0,-1 0-80 16,0 1-16-16,-2-4 0 0,1 3-160 0,-1-3 0 16,1-2 0-16,-1 1 0 0,1-1 0 0,0-4 0 15,0 0 0-15,-1-1 0 0,1-3-304 16,-1-4 16-16,1-2 0 0,0-2 0 16,1-4-2144-16,-4 0-448 0</inkml:trace>
  <inkml:trace contextRef="#ctx0" brushRef="#br0" timeOffset="-10157.55">22105 13172 1839 0,'-3'-6'160'0,"3"2"-160"0,0-2 0 0,0 6 0 15,0 0 2096-15,0 0 384 0,0 0 80 0,0 0 0 16,0 0 1216-16,29-49 224 0,-29 49 48 0,0 0 16 16,40-51-1344-16,-40 51-272 0,0 0-48 0,34-36-16 15,-34 36-880-15,0 0-176 0,0 0-48 0,39-33 0 0,-39 33-832 0,0 0-192 0,0 0-16 0,0 0-16 16,0 0-224-16,0 0 0 0,0 0 0 0,0 0 0 15,46-24 0-15,-45 24 0 0,1 1 0 0,-4 2-160 16,2-3-848 0,-2 2-160-16,-3 2-48 0,0 2-15120 0</inkml:trace>
  <inkml:trace contextRef="#ctx0" brushRef="#br0" timeOffset="-9955.27">22114 13166 19343 0,'5'10'848'0,"-2"-4"192"0,1 0-832 0,-1-2-208 0,0 1 0 0,-1-4 0 0,2 4 2192 0,2 5 400 16,3 2 80-16,4 8 16 0,3 2-32 0,-2-1 0 15,1 2 0-15,-1-4 0 16,-2 0-1600-16,2-3-320 16,-2-2-64-16,1 0-16 0,0-1-464 0,-2-1-192 0,1-1 176 15,-1-2-176-15,3 1 0 0,-14-10 0 0,25 12 0 16,-25-12 0-16,0 0 0 0,33 9 0 0,-33-9 0 15,0 0 0 1,0 0-1200-16,0 0-176 0</inkml:trace>
  <inkml:trace contextRef="#ctx0" brushRef="#br0" timeOffset="-9329.96">23288 13137 7359 0,'-1'3'656'16,"-1"-2"-528"-16,2-1-128 0,0 0 0 0,0 0 1472 16,0 0 272-16,2 0 48 0,-1 3 16 0,3 0 880 0,1 1 160 15,-5-4 32-15,0 0 16 0,0 0-384 0,0 0-80 16,42 5 0-16,-42-5-16 0,0 0-1136 16,0 0-208-16,50 4-48 0,-50-4-16 0,0 0-624 0,42 8-112 15,-42-8-16-15,0 0-16 0,35 10-240 0,-35-10 0 16,0 0 0-16,26 10 0 0,-26-10-320 0,0 0 0 15,0 0 0-15,0 0-15968 0</inkml:trace>
  <inkml:trace contextRef="#ctx0" brushRef="#br0" timeOffset="-9095.65">23459 13015 14735 0,'-5'5'640'0,"2"-4"160"0,1 2-640 0,0-1-160 0,1-2 0 0,1 4 0 0,0-2 2432 0,0 2 464 15,0 6 96-15,-1 0 16 0,2 5-176 0,-1 1-16 0,0 0-16 0,1 2 0 32,1-2-1376-32,-1 1-272 0,1-1-48 0,1 0-16 15,1-2-656-15,-2-1-144 0,2-1-32 0,-2-1 0 16,4 4-256-16,-2-1 0 0,1-2 0 0,0 1 0 16,-1-1 0-16,1-2 0 0,0 2 0 0,0-3 0 15,-2-2-1344 1,1 2-208-16</inkml:trace>
  <inkml:trace contextRef="#ctx0" brushRef="#br0" timeOffset="-8802.19">23644 13128 16575 0,'0'3'736'16,"0"-3"160"-16,0 3-720 0,0-3-176 0,0 1 0 0,0 1 0 0,0 1 1968 0,0 1 352 15,0 6 80-15,1-1 16 0,-1 6-144 0,2-1-32 16,-2 1 0-16,1 1 0 0,0 0-976 0,0-1-208 15,2 1-32-15,-1-3-16 0,1 2-560 0,-1-1-96 0,2-2-32 0,1-3 0 0,-1-2-320 0,-1-1 128 32,0-2-128-32,-1-1 0 0,1-3 0 0,-3 0 0 15,0 0-160-15,0 0 160 0,0 0 0 0,2-42-128 0,-2 42 128 0,3-35 0 16,-3 35 0-16,2-35-128 0,-2 35 128 16,3-34 0-16,-3 34 0 0,2-35 0 15,-2 35 128-15,0 0-128 0,10-44 192 0,-10 44-48 16,0 0-16-16,0 0 0 0,26-44-128 0,-26 44 0 0,0 0 0 0,0 0 0 15,0 0 0-15,0 0 0 0,46-13 128 0,-46 13-128 16,0 0 0-16,22 12-192 0,-16-8 32 0,0 2 16 31,2 4-1280-31,-1 0-256 0</inkml:trace>
  <inkml:trace contextRef="#ctx0" brushRef="#br0" timeOffset="-8622.31">23943 13241 12895 0,'-1'4'1152'0,"1"0"-928"0,0-2-224 0,0 1 0 0,0 0 2496 0,-1 0 448 16,1 4 80-16,-1 2 32 0,-1 7-432 0,1 0-96 0,1-2-16 0,0-2 0 16,0-1-976-16,1-3-192 0,1-2-32 0,-1-4-16 15,1 2-880-15,1-4-176 16,-3 0-48-16,0 0 0 16,0 0-1088-16,0 0-208 0</inkml:trace>
  <inkml:trace contextRef="#ctx0" brushRef="#br0" timeOffset="-8456.59">23921 12980 10127 0,'0'2'896'0,"0"-2"-704"0,1 0-192 16,1 1 0-16,-1 1 2048 0,0-2 368 0,0 2 80 0,2 3 0 15,0-2-128-15,2 6-16 0,3 1-16 0,0-3 0 16,0 2-1632-16,1 1-320 0,0-2-64 0,1 2 0 31,1 3-624-31,2-1-112 0</inkml:trace>
  <inkml:trace contextRef="#ctx0" brushRef="#br0" timeOffset="-7986.21">24223 13288 11967 0,'-5'0'528'0,"2"0"112"0,1 0-512 0,1 0-128 0,-1 0 0 0,1 0 0 15,1-2 2112-15,-1-1 384 0,-2 2 64 0,1-4 32 0,0 1-288 0,-1-2-64 16,1 0-16-16,-1 2 0 0,1-2-512 0,0 2-112 16,0 2 0-16,-1-2-16 0,1-1-384 0,-2 4-80 15,1-3-16-15,-1 4 0 0,-1 0-464 16,0 0-112-16,0 0-16 0,0 0 0 0,0 2-320 16,0 0-64-16,-1 2 0 0,1 0-128 0,0 0 128 15,0 3-128-15,3-1 0 0,-1 1 0 0,1 3 0 16,2 1 0-16,0-1 0 0,1 0 0 0,1-1 0 0,2 1-192 15,1 0 192-15,0-2-192 0,1 0-16 0,2-2 0 16,-1 0 0-16,2-2 0 0,-1-1-32 0,0 0 0 0,-8-3 0 0,0 0 0 16,0 0-16-16,0 0 0 15,0 0 0-15,48-14 0 0,-48 14 80 0,0 0 16 16,0 0 0-16,0 0 0 0,0 0 160 0,0 0 0 16,0 0 0-16,24-49-128 0,-24 49 128 0,0 0 144 15,0 0-16-15,0 0-128 0,-3-36 304 0,2 30-48 0,1 0-16 0,0 2 0 16,0 4-48-16,0 0-16 0,0 0 0 15,0 0 0-15,0 0-176 0,0 0 192 0,0 0-192 0,0 0 192 16,0 0-48-16,0 0 0 0,16 10 0 0,-14-4 0 16,2 4-144-16,-1 0 160 0,-1-2-160 15,1 5 160-15,-1-3-160 0,0 0 0 0,2 2 0 0,-1-2 0 16,-1 0 0-16,1-2 0 0,2 2 0 0,-3-4 0 16,2 1-128-16,-1-5-16 0,1 2 0 0,0-4 0 15,-4 0-1072 1,0 0-224-16,0 0-32 0,0 0-14864 0</inkml:trace>
  <inkml:trace contextRef="#ctx0" brushRef="#br0" timeOffset="-7739.64">24478 12780 23039 0,'-2'4'1024'0,"1"-2"192"0,0-2-960 0,0 1-256 16,-1 2 0-16,2-1 0 0,-1 0 2224 0,-1 4 400 15,-1 5 64-15,-1 3 32 0,0 4-608 0,0 1-128 16,0 3-32-16,2 0 0 0,0 0-1200 0,1 1-240 16,2 3-64-16,1 1 0 0,1 1-304 0,1-2-144 15,2 5 128-15,0-2-128 0,-1-1 0 0,2-2 0 16,-3-1 0-16,1-3 0 0,2 0 0 0,-2-2 0 16,1-1 0-16,-1-3 0 15,0-4-1072-15,1 0-80 0,-2-2-32 0,0-1-16064 0</inkml:trace>
  <inkml:trace contextRef="#ctx0" brushRef="#br0" timeOffset="-7252.81">24637 13362 13823 0,'3'5'608'0,"-2"-5"128"0,0 4-592 0,0-4-144 0,0 1 0 0,2-1 0 15,-1 0 2576-15,2 0 496 0,2 2 80 0,-6-2 32 0,0 0-176 16,0 0-16-16,44-3-16 0,-44 3 0 0,0 0-1504 16,0 0-320-16,44-12-48 0,-44 12-16 15,0 0-624-15,0 0-128 0,0 0-16 0,50-22-16 0,-50 22-176 0,0 0-128 16,0 0 192-16,0 0-192 0,0 0 128 0,0 0-128 16,43-31 0-16,-43 31 0 0,0 0 0 0,0 0 0 15,0 0 0-15,0 0 0 0,0 0 0 0,0 0 0 16,-8-36-192-16,5 30 192 0,-1 6 0 0,-2-4-144 15,0 1 144-15,-3 0 0 0,0-2 0 0,1-1 0 16,-3-2 0-16,-1-1 0 0,1 2 0 16,0-2 0-16,0-1 0 0,1 1 176 0,3 2-176 0,-1-2 0 15,2 0 144-15,2-1-144 0,4 10 128 0,0 0-128 16,-5-31 160-16,5 27-160 0,0 4 192 16,0 0-48-16,0 0-16 0,0 0 0 0,0 0 64 0,0 0 0 15,0 0 0-15,26-50 0 0,-26 50-32 0,0 0 0 16,0 0 0-16,0 0 0 0,0 0-16 0,0 0 0 0,50-31 0 0,-50 31 0 0,0 0 0 15,30 2 0-15,-21 2 0 0,3-2 0 0,-3 2-144 16,1-1 0-16,0 0 0 16,0 0 128-16,0 0-128 0,0 0 0 0,-1 1 0 15,-1-3 0-15,1 1 0 0,-2 1-272 0,1-3 64 16,-2 1 16 0,0 2-592-16,-1-3-112 0,0 0-32 0,-1 2-17648 0</inkml:trace>
  <inkml:trace contextRef="#ctx0" brushRef="#br0" timeOffset="-3195.45">25096 10686 5519 0,'-1'-6'496'0,"-1"4"-496"0,2 4 0 0,0 2 0 0,0-4 1024 0,0 0 96 16,-1-2 32-16,0 0 0 0,1 2 464 0,-1-2 112 15,2-2 0-15,-1 2 16 0,0 2 1024 0,0 0 208 16,0 0 32-16,0 0 16 0,0 0-1040 0,0 0-192 16,0 0-64-16,0 0 0 0,0 0-192 0,0 0-32 15,0 0-16-15,10 8 0 0,-10-3-752 0,0 4-160 16,-1 0-16-16,2 3-16 0,0 2-288 0,0 2-64 16,0 2-16-16,2 1 0 0,-2-2-176 0,2 4 0 15,0-2 144-15,0-2-144 0,-1 4 0 0,1-3 0 16,-2 2 0-16,1-1 0 0,0-1 0 15,-1 0 0-15,0 0 0 0,0 1 0 0,-1-4 0 16,0 1 0-16,0-4 0 0,-1 2 0 0,0-4 0 0,0-1 0 16,-1 0 0-16,1-3 0 0,0 0 0 0,0-4 0 15,0 0 0-15,-2-2 0 0,2 0 0 0,-2-2 0 0,2-2 0 0,-1-2 0 16,-1-2 160-16,2-2 16 0,-2-2 0 0,3 0 0 0,-1-4-16 0,1 16 0 16,0-40 0-16,0 18 0 0,0 22-32 0,3-46-128 31,-2 21 192-31,-1 25-64 0,4-47 0 0,-4 47-128 0,3-42 192 15,-3 42-64-15,3-39 0 0,-3 39-128 0,0-32 192 0,0 32-64 16,-1-33 0-16,-1 21 0 0,1 0 0 16,0 2 0-16,-2 0-128 0,1 1 160 0,-1 2-160 15,1 1 160-15,0 3-160 0,-1 0 0 0,2 3 144 0,0-3-144 16,-1 3 160-16,2 3-32 0,0 3-128 0,0 1 192 16,0 3-192-16,2 2 176 0,-1 3-176 15,0 4 160-15,3-2-160 0,-2 4 0 0,2-1 0 0,-2 2 128 16,2 3-128-16,0 0 0 0,-2 3 0 0,1-2 0 15,-1 0 0-15,-1 1 0 0,2 2 0 0,-2-3 0 0,0 0 0 16,1-3 0-16,-2-1 0 0,1-4 0 0,-1-2 0 16,1-1 0-16,0-6 0 0,-1 0 0 0,2-3 0 15,-2-2 0-15,1-4 0 0,0 0 0 0,-1 0-128 16,0 0 128-16,0 0 0 0,5-37 0 0,-5 37-128 16,1-36 128-16,-2 17-160 0,0-6 160 0,0 0-176 15,-2-6 176-15,-1 1-192 0,1-4 192 16,0 1 0-16,-1 2 0 0,1-1 0 0,0 1 0 0,0 3 0 15,-1 0 0-15,0 2 0 0,0 1 0 0,1 0 0 0,-1 3 0 16,0 0 0-16,1 2 0 0,-2 1 0 0,1 1 0 16,1 2 0-16,3 16 0 0,-2-23 0 0,2 23 128 15,-1-14-128-15,1 10 0 0,0 1 128 0,0 6 0 16,1-1-128-16,-1 4 192 0,1 4-48 0,0 3-16 0,2 4 0 16,-2 4 0-16,2 5-128 0,-1 1 0 0,-1 3 144 15,2 1-144-15,-1-3 0 0,0 3 0 0,-1 3 0 16,0-1 0-16,0-1 0 0,-1-1 0 0,0 1 0 15,0-1 0-15,0-2 0 0,0-1 0 0,-1-2 0 0,1-4 0 16,1-2 0-16,-1-3 0 0,3-1 0 0,-1-3 0 16,1-6 0-16,-1-1 0 0,1 1 0 0,-1-5 0 15,-2-2 0-15,0 0 0 0,0 0 0 0,0 0-128 16,0 0 128-16,0 0 0 0,29-43 0 0,-29 43 0 16,6-32 0-16,-6 32-128 0,3-44 128 0,-3 18 0 15,-1 0-176-15,0-2 176 0,-1-1-208 0,0-1 80 16,0 1 128-16,1 1 0 0,-1-1 0 0,1 1 0 15,1 3 0-15,0 2 0 0,0-2 0 0,0 25 0 0,1-43 0 16,-1 43 0-16,2-39 0 0,-2 39 0 0,0-32 0 16,0 32 0-16,0 0 0 0,0-28 0 0,0 28 0 15,0 0 0-15,0 0 0 0,0 0 0 16,0 0 0-16,0 0 0 0,0 2 0 0,-2 8 128 0,1 2 0 16,0 4 16-16,0 7 0 0,-1 1 0 0,2 5-144 15,-1-1 0-15,1 4 0 0,0 1 0 0,-1-2 0 16,1 3 0-16,-1-2 0 0,1-3 0 0,-2 2-240 0,2-5-80 15,0-4 0-15,0-2-16 16,0-3-736-16,0-7-144 0</inkml:trace>
  <inkml:trace contextRef="#ctx0" brushRef="#br0" timeOffset="21630.22">26423 9719 10127 0,'0'0'896'0,"0"0"-704"0,0 0-192 15,0 0 0-15,0 0 2112 0,0 0 400 0,0 0 80 0,0 0 16 16,0 0 848-16,0 0 160 0,49-28 32 0,-49 28 16 16,0 0-1360-16,0 0-256 0,0 0-64 0,0 0-16 15,0 0-1056-15,0 0-208 0,0 0-32 0,4 7-16 16,-8 0-192-16,0 1-32 0,-2-2-16 0,0 1 0 16,-1-4-48-16,-1 4-16 0,0-1 0 0,-4 1 0 15,2 2-112-15,-2 1-32 0,0 5 0 0,-4-2 0 16,0 3-80-16,-2 3-128 0,-3 3 176 0,-1 0-176 15,-1 3 128-15,-2 0-128 0,1-3 0 0,1 0 0 16,2 1 128-16,-1-4-128 0,-1 2 0 0,1 2 0 16,-1-4 0-16,0 2 0 0,2-1 128 0,0-1-128 15,0-2 160-15,-1 0-32 0,-2 1 0 0,2-1 0 0,0-1-128 16,0-2 128-16,2 2-128 0,0 0 128 0,3 1 0 0,-1-1-128 16,1 0 192-16,1-2-64 0,1 1 32 0,-1-3 0 15,1 0 0-15,-1-2 0 0,3 0-160 0,-2-1 0 16,1-2 0-16,1 2 128 0,0-3-128 0,3 0 0 15,0-2 0-15,3 0 0 0,2-2 144 0,0-1-144 16,3-1 160-16,-1 0-160 0,3-1 144 0,0 1-144 16,0 0 128-16,0 0-128 0,0 0 0 0,20-41 0 15,-20 41 0-15,0 0 0 0,36-59 0 0,-36 59 0 0,34-57 0 0,-34 57 0 0,38-58 0 0,-38 58 0 16,34-47 0-16,-34 47 0 16,27-38 0-16,-27 38 0 0,0 0 0 15,33-47 0-15,-33 47-128 0,0 0 128 16,0 0 0-16,27-39 0 0,-27 39 0 0,0 0 0 15,0 0 0-15,0 0 0 0,0 0 0 0,0 0 0 16,0 0 0-16,0 0 0 0,0-2 0 0,-6 11 0 0,-2 0 0 16,-2 5 0-16,0 3 0 0,-2 3 128 0,0 2-128 15,-3 1 0-15,-1-2 0 0,0 1 128 0,0 1-128 16,0 2 0-16,2 0 0 0,-1-3 0 0,3 0 128 16,-1-3-128-16,2-3 0 0,0-2 0 0,2-2 0 0,2-2 0 15,0-1 0-15,2-2 0 0,2-2 0 0,2 1 0 16,1-2 0-16,1 0 0 0,2 1 0 0,0-1 0 15,-3-4 0-15,0 0 0 0,0 0 0 0,35 12 0 16,-35-12 0-16,0 0 0 0,51-5 0 0,-51 5 0 0,0 0-128 0,66-18 128 16,-66 18 0-1,0 0 0-15,68-24 0 0,-68 24 0 0,0 0 0 0,60-23 0 16,-60 23-144-16,0 0 144 0,0 0 0 0,57-10 0 16,-57 10-640-16,0 0-32 15,0 0 0-15,0 0-13280 0,0 0-2640 0</inkml:trace>
  <inkml:trace contextRef="#ctx0" brushRef="#br0" timeOffset="22793.55">27024 9502 13823 0,'0'0'1216'16,"0"0"-960"-16,1 0-256 0,-1 0 0 0,1 0 2512 0,-1 0 464 15,3 0 96-15,-1 0 0 0,2 0 368 0,-1 2 64 16,1 2 16-16,1 2 0 0,0 0-1808 0,0 2-368 0,0 0-64 16,-1 2 0-16,1 3-448 0,0-1-96 0,2 0-16 15,-1 5 0-15,0-4-160 0,2 2-48 0,-2 1 0 0,-1-2 0 16,1 3-208-16,-1 3-48 0,-1 0-16 0,-2 2 0 16,-1 1-96-16,-1 0-16 0,-1-1 0 0,-1-2 0 15,-2-1-128-15,0 0 0 0,1-1 0 16,-4-1 0-16,2-3 0 0,-1 0 0 0,0-2 0 15,-1 1 0-15,-1-7 0 0,0 0 0 0,0-5 0 16,1-2 0-16,-2-1-272 0,-1-6 16 0,0 2 0 0,0-5 0 0,1 0 48 0,-3-2 16 16,1-1 0-16,0 0 0 0,0 2 192 15,0-3-144-15,1 2 144 0,0 2-128 16,1 0 128-16,2 1 0 0,1 3 0 0,0-2 0 16,1 0 0-16,0 2 0 0,5 7 0 0,-5-12 0 15,5 12-160-15,0 0 160 0,0 0-192 0,0 0 192 16,0 0-576-16,0 0 0 0,15-42 0 0,-15 42-12576 15,0 0-2528-15</inkml:trace>
  <inkml:trace contextRef="#ctx0" brushRef="#br0" timeOffset="22966.22">26962 9299 27647 0,'-13'-2'2448'16,"7"2"-1952"-16,4-4-496 0,-2 4 0 0,2 1 1360 0,0 2 176 15,1-3 48-15,0 0 0 0,0 3 464 0,-1 0 80 16,2-3 32-16,0 0 0 0,0 0-1456 0,0 0-304 16,0 0-48-16,0 0-16 0,50 6-336 0,-50-6 0 15,0 0-192-15,51 6-18544 0</inkml:trace>
  <inkml:trace contextRef="#ctx0" brushRef="#br0" timeOffset="23186.31">27250 9372 21183 0,'-5'-2'944'0,"2"2"192"0,1 0-912 0,1-2-224 0,1 2 0 0,0 0 0 16,0 0 2752-16,0 0 512 0,0 0 112 0,0 0 16 0,0 0-1024 0,44-12-208 15,-44 12-48-15,0 0 0 0,0 0-1296 16,58-16-272-16,-58 16-48 0,0 0-16 15,45-11-288-15,-45 11-64 0,0 0-128 0,0 0 192 16,0 0-192-16,47-10-128 0,-47 10 128 0,0 0-12816 16,0 0-2448-16</inkml:trace>
  <inkml:trace contextRef="#ctx0" brushRef="#br0" timeOffset="23349.58">27370 9246 23951 0,'-1'12'1056'0,"-1"-6"224"0,2 2-1024 0,-1 0-256 15,1-1 0-15,-1-4 0 0,1 4 2464 0,-1 5 432 16,-1 6 96-16,1 6 16 0,1 4-1024 0,0 0-208 16,1-2-48-16,2-5 0 0,2 1-1216 0,0-5-256 0,1-2-64 0,1-3 0 31,-7-12-512-31,0 0-128 0</inkml:trace>
  <inkml:trace contextRef="#ctx0" brushRef="#br0" timeOffset="23699.01">27547 9057 17503 0,'0'5'1552'0,"0"0"-1232"0,0 0-320 0,0-2 0 15,-2 0 3232-15,1 3 592 0,0 7 112 0,-2 6 32 0,1 6-1216 0,0 3-224 0,-1 4-48 0,2 0-16 16,0 1-1632-16,-1-2-320 0,2-1-64 0,2-1 0 16,-2-3-288-1,2-4-160-15,1-1 192 0,-1-4-192 0,2-4 0 0,-1-3 0 16,0-5 0-16,1-2 0 0,-4-3 0 0,0 0-224 15,0 0 64-15,0 0 16 0,26-38-176 0,-26 38-48 16,0 0 0-16,18-41 0 16,-18 41-176-16,0 0-32 0,15-37-16 0,-15 37 0 0,0 0 400 0,0 0 192 15,0 0-160-15,19-41 160 0,-19 41 0 0,0 0 0 16,0 0 0-16,0 0 160 0,0 0 208 16,0 0 32-16,3 11 16 0,-4-4 0 0,1 3-96 15,-1-1-32-15,0 4 0 0,-1 0 0 0,1 2-160 16,1-1-128-16,-1 1 192 0,1 1-192 0,0-3 160 15,0 2-160-15,1-1 128 0,0-2-128 0,1-1 192 0,-1-1-64 16,1 0 0-16,1-4 0 0,-1 0-128 0,1-2 0 16,-3-4 0-16,0 0-12496 15,0 0-2416-15</inkml:trace>
  <inkml:trace contextRef="#ctx0" brushRef="#br0" timeOffset="24165.07">27403 9675 7359 0,'-6'1'656'0,"1"2"-528"0,3-3-128 0,-1 0 0 15,3 0 976-15,0 0 176 16,0 1 16-16,-1-1 16 0,0-1 2128 0,-1 1 416 15,0-3 96-15,1 2 16 0,1 1-384 0,0 1-80 16,0-1-16-16,0 0 0 0,0 0-1632 0,0 0-320 16,0 0-64-16,0 0 0 0,0 0-288 0,49-1-48 0,-49 1-16 0,0 0 0 15,0 0-208-15,63-9-32 0,-63 9-16 0,47-10 0 16,-47 10-288-16,52-14-64 0,-52 14-16 0,51-19 0 0,-51 19-240 0,46-14-128 16,-46 14 128-16,0 0-128 15,57-16 0-15,-57 16 0 0,0 0 0 0,0 0 0 31,0 0-672-31,48-10-48 0,-48 10-16 0,0 0-13616 0,0 0-2736 0</inkml:trace>
  <inkml:trace contextRef="#ctx0" brushRef="#br0" timeOffset="25164.86">28268 9765 14735 0,'0'0'320'0,"0"0"64"0,0 0 0 0,0 0 64 0,0 0-448 0,0 0 0 0,0 0 0 0,0 0 0 16,0 0 3616-16,40 5 640 0,-40-5 128 0,0 0 32 0,0 0-1536 0,0 0-320 31,40 13-48-31,-40-13-16 0,0 0-1424 0,12 16-304 16,-9-10-48-16,-2 0-16 0,-1-6-304 0,4 11-64 0,-3-2-16 0,0-3 0 15,0-2-320-15,1-1 0 0,-2-3 0 0,0 0 0 16,3 7 0-16,-3-7 0 0,0 0-160 0,0 0 160 31,0 0-640-31,0 0-32 0,0 0 0 0,16-36 0 0,-16 36-1056 0,0 0-192 0,2-32-64 0,-2 32 0 16,-4-23 768-16,-1 15 160 0,-1-2 32 0,-3 4 0 0,1-1 1200 0,-4 1 240 16,1 2 48-16,-1 2 16 15,-3 4 864-15,0 0 192 0,-1 3 16 0,0 1 16 16,0 4-432-16,1 0-96 0,-1-2-16 0,-1 6 0 15,1-1-480-15,0 6-96 0,1 2-32 0,2 1 0 16,2-6-16-16,3 0 0 0,0 5 0 0,1 2 0 16,2-3-144-16,2-2-48 0,2 2 0 0,1-2 0 0,3 1 16 0,2 0 0 15,1 0 0-15,2-5 0 0,1 1-64 0,3-5-16 16,1 0 0-16,-13-10 0 0,31 17-144 0,-31-17 0 16,36 10 0-16,-36-10 128 0,39 6-128 0,-39-6 0 15,38 6 0-15,-38-6 0 0,0 0-144 0,52-2-16 16,-52 2 0-16,0 0 0 15,52-10-576-15,-52 10-112 0,0 0-32 0,50-19-18368 0</inkml:trace>
  <inkml:trace contextRef="#ctx0" brushRef="#br0" timeOffset="25483.77">28577 10036 18431 0,'-3'-4'816'0,"2"4"160"0,0-2-784 0,-2 2-192 16,2 0 0-16,1 0 0 0,-1 0 2928 0,0 0 528 0,-2 0 128 0,-1 0 0 15,-1 0-928-15,-1 2-192 0,3-2-32 0,-2 4-16 16,0 2-1568-16,1-2-304 0,0 5-64 0,1-2-16 0,0 3-144 0,2 1-48 15,0 1 0-15,2 2 0 16,0-2-96-16,2-2-32 0,1 3 0 0,3-1 0 16,0-5-144-16,2 2 0 0,2-3 0 0,-11-6 128 15,0 0-128-15,44 8 0 0,-44-8 0 0,0 0 0 16,47-10 0-16,-47 10 0 0,0 0-128 0,0 0 128 16,0 0-192-16,41-39 16 0,-41 39 16 0,0 0 0 15,1-32 160-15,-4 20-208 0,-2 0 80 0,-1 2 128 16,-1-3 0-16,-1-2 0 0,-1 2 0 0,-1-2 0 15,0 1 0-15,0 2 208 0,1 0-16 0,-3 2-16 0,1 0-48 16,1 1 0-16,0 3 0 0,2 0 0 0,0 2-128 0,2 2 160 0,1 0-160 0,2 2 160 16,1 0-160-16,2 0 0 0,3 4 0 0,2 0 0 15,1 1-256-15,3 2-96 16,2 2-16-16,2-2-12320 16,2 4-2480-16</inkml:trace>
  <inkml:trace contextRef="#ctx0" brushRef="#br0" timeOffset="25919.18">28861 10036 10127 0,'-2'0'896'0,"-1"-2"-704"16,2 0-192-16,1 2 0 0,0 0 2752 0,0 0 528 16,-1 0 112-16,-1 0 0 0,1 0 208 0,0-2 48 15,0 2 0-15,1 0 0 0,0 0-1680 0,1 2-336 16,0 0-64-16,0 3-16 0,2-4-736 0,-2 5-160 0,2 0-16 0,-1 3-16 15,2 1-176-15,-2 0-48 0,2 4 0 0,-2 0 0 16,2 2-208-16,1-1-64 0,0-3 0 0,0-2 0 16,1 0-128-16,2-3 0 0,-1 2 0 0,-7-9 0 15,16 10 0-15,-16-10-272 0,0 0 64 0,0 0 16 16,0 0-176-16,46-6-16 0,-46 6-16 0,0 0 0 16,0 0 32-16,0 0 16 0,0 0 0 0,33-42 0 15,-33 42 192-15,0 0 160 0,0 0-208 16,4-43 80-16,-4 43 128 0,0 0 144 0,0-39-16 0,0 39-128 15,0 0 272-15,-1-29-48 0,1 29-16 0,0 0 0 16,0 0 80-16,0 0 16 0,0 0 0 0,0 0 0 16,0 0 32-16,0 0 16 0,0 0 0 0,2 1 0 15,-1 7-144-15,1 5-16 0,0 0-16 0,-1 2 0 16,2-1-176-16,-2 1 0 0,2-2 0 0,-1 2 128 0,2-1-128 16,-1-2 0-16,1-2 0 0,1 0 0 0,0-1-416 0,1-3 32 0,0 0 16 15,1-5 0 1,-7-1-656-16,0 0-128 0</inkml:trace>
  <inkml:trace contextRef="#ctx0" brushRef="#br0" timeOffset="26248.01">29186 10036 19343 0,'0'4'848'0,"0"-2"192"0,0 2-832 0,0 0-208 0,0 1 0 0,0-2 0 16,0 0 2368-16,-1 3 416 15,0 4 96-15,0 2 0 0,-1 2-304 0,1-2-64 0,0 4-16 0,0-3 0 0,-1-1-1488 0,2-2-304 31,2 0-64-31,-1-2-16 0,0-1-368 0,2-4-64 0,0 0 0 0,1 1-16 0,1-2-176 0,-5-2 0 16,0 0 0-16,0 0 0 16,0 0-320-16,32-52 0 0,-32 52 0 0,0 0 0 31,27-48-528-31,-27 48-112 0,0 0 0 0,24-42-16 16,-24 42 144-16,0 0 16 0,0 0 16 0,0 0 0 0,33-44 608 0,-33 44 192 0,0 0 0 15,0 0 0-15,0 0 592 0,0 0 240 0,0 0 32 16,16 9 16-16,-16 1 80 0,0-3 32 0,-1 5 0 15,1 0 0-15,-1 2-640 0,1 0-128 16,0 0-32-16,0 1 0 0,0-2-32 0,0 1-16 0,1 1 0 0,0-3 0 16,1-4 16-16,0 0 0 0,2-1 0 0,1-4 0 0,0 1-160 0,-5-4 0 15,0 0 0-15,0 0 0 16,0 0-592 0,0 0-160-16</inkml:trace>
  <inkml:trace contextRef="#ctx0" brushRef="#br0" timeOffset="26449.7">29461 10064 31327 0,'-3'3'1392'0,"2"1"272"0,1-3-1328 0,0 1-336 16,0-2 0-16,0 0 0 0,4 3 2048 0,-3-3 320 16,-1 0 80-16,0 0 16 0,0 0-1248 0,0 0-240 15,37 4-48-15,-37-4-16 0,0 0 432 0,0 0 96 16,53-7 16-16,-53 7 0 15,0 0-1904-15,57-7-384 0,-57 7-80 0,0 0-16 0,65-6 736 0,-65 6 192 0,0 0 0 0,54-5 0 16,-54 5-384-16,0 0 0 0,0 0 0 0,48-4 0 31,-48 4-736-31,0 0-144 0</inkml:trace>
  <inkml:trace contextRef="#ctx0" brushRef="#br0" timeOffset="26682.22">29706 9765 20271 0,'-2'-3'896'0,"2"3"192"0,0 0-880 0,0 0-208 0,0 0 0 0,0 0 0 0,0 0 3472 0,0 0 656 15,0 0 128-15,2 3 32 0,-2 6-1792 0,0 3-368 16,-2 2-64-16,2 4-16 0,-1 3-928 0,1 3-192 16,-1 4-32-16,1 3-16 15,0 1-304-15,0 3-64 0,0 0-16 0,1-3 0 16,2 1-304-16,-1-1-48 0,2-2-16 0,0-3 0 15,1-2-128-15,-1-3 0 0,1-6 0 0,0-3 0 16,0-3-784-16,0-4-48 0,-5-6 0 0,0 0-19808 16</inkml:trace>
  <inkml:trace contextRef="#ctx0" brushRef="#br0" timeOffset="45336.78">23093 11202 5519 0,'-2'-2'496'0,"0"-4"-496"0,-1 2 0 0,2 0 0 15,0 4 1024-15,0 0 128 0,-2 0 0 0,0-5 16 16,-2-1 592-16,-2-4 112 0,4 3 32 0,3 7 0 0,-4-21 384 0,4 21 80 16,0 0 0-16,0 0 16 15,5-41 80-15,-5 41 16 0,0 0 0 0,0 0 0 16,0 0-752-16,0 0-160 0,0 0-32 0,0 0 0 0,0 0-768 0,0 0-176 15,0 0-16-15,0 0-16 0,11 8-224 0,-11 5-32 16,1-1-16-16,-1 2 0 0,0-2-160 0,2 1-128 0,-1-6 192 0,1 5-192 16,-1 9 128-1,1-1-128-15,0-1 0 0,-1-3 0 0,2 6 0 16,-1-2 0-16,1 3 0 0,1 0 0 0,-2-1 0 16,2-2 0-16,-1-1 0 0,1-1 0 15,-1-2 0-15,0-4 0 0,0 0-128 0,-1-2 128 0,1 3 0 16,-1-6 0-16,-1 2 0 0,2-3 0 0,-2-2 0 15,2-1 0-15,-1 1 0 0,2-1 0 0,0-1 0 0,-4-2 0 16,0 0 0-16,0 0 0 0,0 0 0 0,0 0 0 0,0 0 0 16,48-9 0-16,-48 9 0 0,0 0 128 0,0 0 0 0,0 0-128 0,58-9 224 0,-58 9-64 15,0 0-16 1,42-3 0-16,-42 3-144 0,0 0 0 0,51 3 144 16,-51-3-144-16,0 0 0 0,52 0 128 0,-52 0-128 15,0 0 0-15,56-3 928 0,-56 3 112 0,0 0 32 16,59-1 0-1,-59 1-1664-15,43-3-336 0,-43 3-64 0,46-3-16 0,-46 3 832 0,44-7 176 0,-44 7 0 0,0 0 0 16,59-8 0-16,-59 8 176 0,0 0-176 0,0 0 160 0,54-4-160 0,-54 4 0 16,0 0 0-16,0 0 0 0,0 0 0 0,0 0 0 15,0 0 128 1,34 6-128-16,-33-3 0 0,2-3 0 0,-2 3 0 0,0-3 0 16,1 2 0-16,-1-1 0 0,0 3 0 0,0-1 0 0,1-3 0 0,-1 3 0 0,-1 1 0 0,1-4 0 15,0 2 0 1,1-2 0-16,0 0 0 0,-1 0 0 15,1 0 0-15,-1-2 0 0,0-1 0 0,0 2 0 0,0-2 0 16,-1 3 0-16,0 0 0 0,0 0 0 0,0 0 0 0,0 0 0 0,0 0 0 0,7-38 0 16,-7 38 0-16,0 0 0 0,0 0 0 15,0 0 0-15,5-43 128 16,-5 43-128-16,0 0 128 0,2-41-128 0,-2 41 160 0,1-32-160 16,-1 32 192-16,0-32-192 0,0 32 176 0,2-41-176 15,-2 41 160-15,0-32-160 0,0 32 144 0,1-35-144 16,-1 35 128-16,1-38-128 0,-1 38 0 0,0 0 128 15,5-51-128-15,-5 51 0 0,0 0 0 0,5-41 128 16,-5 41-128-16,0 0 0 0,0 0 160 0,0 0-160 0,5-41 192 0,-5 41-192 0,0 0 272 0,0 0-48 16,0 0-16-16,0 0 0 0,0 0-48 0,0 0-16 15,-5-8 0-15,4 8 0 16,1 0-144-16,-2 0 0 0,2 2 0 16,0-2 128-16,0 3-128 0,0-3 0 0,2 3 0 0,-2 0 0 15,1 1 0-15,0 2 0 0,0-3 0 0,1 4 0 16,-2-4 0-16,1 2 0 0,0 0 0 0,0 0 0 15,-1-4-128-15,0 2 128 0,0-1 0 0,0-2 0 16,0 2 0-16,0-2 0 0,0 0-144 0,0 0 144 16,0 0-512-1,0 0-32-15,-2-30-16 0,2 30-13200 0,0 0-2624 0</inkml:trace>
  <inkml:trace contextRef="#ctx0" brushRef="#br0" timeOffset="46732.17">18051 10503 10127 0,'-1'-4'896'0,"0"0"-704"0,-1 0-192 0,2 2 0 15,0 0 1088-15,-1 0 176 0,-1-7 32 0,-1-1 16 16,0-6 896-16,-4 1 176 0,2 4 48 0,-1 0 0 16,-1 5-112-16,-1 1-16 0,0 5 0 0,-1 0 0 15,0 4-464-15,0 2-112 0,0 0 0 0,-1 2-16 16,0 4-816-16,0 0-144 0,0 2-48 0,2 3 0 15,-1 3-432-15,3 2-80 0,2 1-32 0,2 1 0 16,3 1-160-16,1 1 0 0,6-1 0 0,0-3 128 0,2 0-128 16,4-3 0-16,1-3 0 0,3 0 0 0,3-2 0 15,2-3 0-15,1-4 0 0,-24-7 0 0,54 0-128 0,-54 0 128 16,55-14 0-16,-55 14 0 0,57-22 0 0,-57 22 0 16,0 0 0-16,66-49 0 0,-66 49-128 0,30-45 128 15,-30 45 0-15,15-44 0 0,-15 44-192 0,4-41 48 16,-6 21 0-16,-5-1 0 0,0 1 144 0,-4-1 0 15,-2 4 0-15,-1 0 0 0,-2 3 208 0,-3 2 32 16,-1-1 0-16,-1 3 0 0,-4 4 0 0,1 0 0 16,-1 4 0-16,2 0 0 0,1 4-240 0,3 0 176 15,0 4-176-15,3-2 160 0,1 1-160 0,5 1-176 16,3-5 48-16,3 2 0 16,4-6-400-16,3 0-80 0,-3 3-16 0,0 0-17440 0</inkml:trace>
  <inkml:trace contextRef="#ctx0" brushRef="#br0" timeOffset="47485.92">16907 10166 2751 0,'-3'-4'256'0,"-1"2"-256"0,0 2 0 0,2 0 0 16,1 0 928-16,-2 0 144 0,-3 0 16 0,-4 0 16 16,-1 0 992-16,-3 2 192 0,1 4 32 0,0 1 16 15,3 0-48-15,0 3-16 0,2 2 0 0,0 3 0 16,-1 1-560-16,1 0-112 0,-1 3-32 0,1 3 0 15,0 6-272-15,1 2-48 0,1 1-16 0,1 0 0 16,2-5-496-16,2 0-96 0,2 2-32 0,3 0 0 16,2 0-320-16,5 0-64 0,4-2-16 0,3-1 0 15,0-6-208-15,3-3 0 0,0-6-144 0,-21-10 144 16,45 3-192-16,-45-3 192 0,55-13-208 0,-55 13 80 16,61-35 128-16,-61 35-208 0,58-47 80 0,-58 47 128 15,43-47-896-15,-43 47-64 0,39-58-16 0,-23 21 0 16,-3-4-160-16,-5 5-16 0,-6 8-16 15,-4 3 0-15,-4 7 1168 0,-3-2 256 0,-4-2 32 0,-3 3 16 0,-1 3 848 16,-4 1 192-16,0 3 16 0,-1 4 16 0,1 2-672 0,1 2-144 16,1 2-32-16,0 4 0 0,-1 0-528 0,3 0-192 15,-2-2 0-15,5 6 0 16,6 7-704-16,3-1-144 0,6-5-32 0,5 0-8592 16,3-5-1712-16</inkml:trace>
  <inkml:trace contextRef="#ctx0" brushRef="#br0" timeOffset="48046.13">19401 10235 11055 0,'0'1'976'0,"2"-1"-784"16,-2-1-192-16,0 1 0 0,1 0 2144 0,-1 0 384 0,1-4 80 0,2 4 16 15,0 2 576-15,0 0 112 0,1-4 16 0,-1 2 16 16,0 5-1136-16,-2 0-224 0,0 1-64 0,0 2 0 16,1-1-976-16,-2 2-208 0,0 6-32 0,0-1-16 15,0 4-208-15,-2 1-32 0,1-2-16 0,-1 4 0 16,-1-1-48-16,1 5-16 0,-1 6 0 0,1-2 0 16,1 2-208-16,-1 2-32 15,1-1-128-15,1-1 192 0,1-5-192 0,1-2 0 0,-1-3 0 0,1-1 0 16,2-5-176-16,-1-4 32 0,-2-5 0 15,1-1 0-15,2-4-688 16,1-2-144-16,-5 1-32 0,0 0-17808 0</inkml:trace>
  <inkml:trace contextRef="#ctx0" brushRef="#br0" timeOffset="49752.11">23381 10424 9215 0,'-3'0'816'0,"1"0"-656"0,1 0-160 0,-1 0 0 16,1 0 2240-16,-1-2 432 0,-3 2 80 0,-3 0 0 15,-2-3 576-15,-2 6 96 0,0-1 32 0,-2 5 0 0,2 2-1344 0,2 4-272 16,0 0-48-16,2 6-16 0,1 1-848 0,2 7-160 15,1 1-48-15,3 5 0 0,1 1-336 0,1 1-80 16,4-3-16-16,1 0 0 16,3-3-288-16,2-2 128 0,3-7-128 0,1-2 0 15,1-2 0-15,1-4 0 0,-17-12 0 0,38 7 0 16,-38-7 0-16,0 0 0 0,56-10 0 16,-56 10 0-16,0 0-160 0,56-37 16 0,-56 37 0 0,32-39 0 15,-32 39-272 1,22-44-48-16,-22 44-16 0,11-47 0 0,-11 47-320 0,0-45-64 0,-3 23-16 0,-4 0 0 0,0 0 1056 0,-3 1 208 15,-1-2 32-15,-1 3 16 0,-1-1 336 0,-2 2 64 0,-2-6 0 0,-3 5 16 16,0 4-560-16,1-1-112 0,-1 3-32 16,-1 6 0-16,1 8-144 0,2-2 0 15,-1 0 0-15,3 4 0 0,1 8 0 16,3-2 0-16,1-3-160 0,2-2 160 16,2 3-832-16,2 4-80 0</inkml:trace>
  <inkml:trace contextRef="#ctx0" brushRef="#br0" timeOffset="50646.25">22348 11228 9215 0,'-1'-2'816'0,"0"0"-656"16,-1 2-160-16,2 0 0 0,-1-2 1392 0,0-1 240 15,-1 2 48-15,-3-2 16 0,-2-6 1312 0,0 3 256 16,1 6 48-16,0 0 16 0,2 0-672 0,0 0-128 15,0 0-32-15,2 0 0 0,0 6-1088 0,-1 0-240 0,2 0-32 0,0 2-16 16,1 3-592-16,-2 0-112 16,1 4-32-16,1 1 0 0,0 2-128 0,0 5-16 15,0-1-16-15,0 0 0 0,0 3-224 0,0-2 144 0,0 1-144 16,0-1 128-16,1 5-128 0,-1-2 0 0,0-2 0 16,2 0 0-16,-2-3 0 0,1-3 0 15,-1 2 0-15,1-5 0 0,0-1 0 0,1-2 0 16,-1-2 0-16,0-2 0 0,1 2-128 0,1-2 128 0,-1 0 0 15,2-1 0-15,1-4 0 0,0 2 0 0,0-1 0 0,-5-4 0 0,0 0 0 0,0 0 0 16,37 4 0-16,-37-4 0 16,0 0 0-16,41-4 0 0,-41 4 0 0,0 0 0 0,46-9 128 0,-46 9 32 15,0 0 16-15,50-10 0 0,-50 10-48 0,0 0 0 16,51-6 0-16,-51 6 0 16,0 0-128-16,46-3 0 0,-46 3 144 0,0 0-144 15,41 0 0-15,-41 0 128 0,0 0-128 0,0 0 0 16,56-13 0-16,-56 13 0 0,0 0 0 0,0 0 128 15,55-12-128-15,-55 12 0 0,0 0 0 0,0 0 0 0,46-14 0 0,-46 14 0 0,0 0 0 0,0 0 0 16,0 0 0 0,44-15 0-16,-44 15 0 0,0 0 0 0,0 0 0 15,0 0 0-15,0 0 0 0,0 0 0 0,0 0 0 16,0 0-160-16,21-42 160 0,-21 42 0 0,0 0-144 16,-6-22 144-16,6 22 0 0,0 0-144 0,-6-28 144 15,6 28 0-15,0 0 0 0,-4-31 0 0,4 31 0 0,0 0 0 16,-2-41 0-16,2 41 0 0,0 0 0 0,1-48 0 15,-1 48 0-15,-1-35 0 0,1 35 0 0,0-40 0 16,0 40 0-16,-3-38 128 0,3 38 0 0,-4-38 16 16,4 38 0-16,0 0 0 0,-6-42 32 0,6 42 0 15,0 0 0-15,-5-31 0 0,5 31-48 0,0 0-128 0,0 0 192 0,0 0-64 0,0 0-128 16,0 0 128-16,0 0-128 0,0 0 128 0,0 0-128 16,0 0 0-16,0 0 0 15,0 0 0 1,0 0-576-16,0 0-64 0,0 0 0 0,0 0-18880 0</inkml:trace>
  <inkml:trace contextRef="#ctx0" brushRef="#br0" timeOffset="51234.97">22495 10830 8287 0,'0'0'736'0,"0"0"-592"0,0 0-144 0,0 0 0 0,0 0 2688 0,0 0 496 15,0 0 96-15,5-42 32 0,-5 42 144 0,0 0 48 16,0 0 0-16,0 0 0 0,8-37-1136 0,-6 39-208 16,1 4-48-16,-1 4-16 0,2 3-1264 0,-2 3-240 15,2 0-48-15,1 2-16 0,0 5-224 0,0 1-48 16,1 2-16-16,-1 5 0 0,1-4-240 0,0 7 0 15,1 2 0-15,-3 3 0 0,4-3 0 0,-4-1 0 0,-1-4 0 0,0-5 0 16,-2-4 0-16,-2-7-240 16,0 1 80-16,-1-6 16 0,0-2-48 0,-2 0 0 15,2-4 0-15,-1-2 0 0,1 0 192 0,-1-4 0 0,1 2-144 0,-2-6 144 16,2 2-128-16,-1-6 128 0,2-2-160 0,0-4 160 16,-2-3 0-16,3 19 0 0,-1-50 0 0,0 21 0 15,1-4 224-15,0-1-64 0,1-6-16 0,-1 0 0 16,2 2-144-16,0-1 192 0,0 3-192 0,-1 5 192 15,-1 3-192-15,0 28 0 0,0-51 144 0,0 51-144 16,-2-34 192-16,-2 19-48 0,0 4 0 0,1-2 0 16,-1 2 16-16,0 4 0 0,1-2 0 0,-2 3 0 15,1 5-32-15,0-2-128 0,1 2 192 0,-1 5-64 16,1 2 0-16,0 1-128 0,-1 8 192 0,1-1-64 16,1 4-128-16,0 5 0 0,-1 5 144 0,2 1-144 15,1-1 0-15,-1 3 0 0,2 5 0 0,-1 5 0 0,2-1 0 0,0 2 0 0,0 2 0 0,-1-4 0 16,2-5-144-16,-1-5 144 0,1-5-160 0,-2-7 160 31,0 1-160-31,2-7 160 0,-2-5-160 0,0 0 160 16,2-5-144-16,-1-2 144 0,0-2-128 0,0-2 128 15,-2 4-448-15,0 0-16 0,0 0 0 0,0 0 0 0,28-56 112 0,-28 56 32 16,0 0 0-16,20-54 0 16,-20 54-1168-16,0 0-240 0</inkml:trace>
  <inkml:trace contextRef="#ctx0" brushRef="#br0" timeOffset="51960.14">20636 11285 17503 0,'-2'-2'1552'0,"2"2"-1232"0,0 2-320 0,0-2 0 16,0 0 2576-16,0 2 464 0,-1 2 96 0,1-1 0 15,0 4-336-15,1-1-80 0,-1 0-16 0,2 1 0 16,0 1-1520-16,2-3-304 0,-1-2-64 0,2 0-16 15,2 2-544-15,0-1-128 0,0-1 0 0,-7-3-128 16,0 0 0-16,0 0 0 0,0 0 0 0,50 0 0 16,-50 0-512-16,0 0-144 0</inkml:trace>
  <inkml:trace contextRef="#ctx0" brushRef="#br0" timeOffset="52152.35">21134 11253 20271 0,'-4'12'896'0,"3"-8"192"0,0 2-880 0,-1-2-208 16,1-4 0-16,1 2 0 0,0 2 2000 0,0 2 368 16,1 3 64-16,1 1 0 0,0 0-880 0,2-4-176 15,0 0-32-15,2-2-16 0,-6-4-1088 0,0 0-240 16,0 0 0-16,0 0 0 16,57-20-560-16,-57 20-80 0,0 0 0 0,50-41-16 15,-50 41-208-15,0 0-32 0,54-25-16 0,-54 25 0 0,0 0 144 0,42-28 48 0,-42 28 0 0,0 0 0 31,0 0-1168-31,0 0-224 0</inkml:trace>
  <inkml:trace contextRef="#ctx0" brushRef="#br0" timeOffset="52314.77">21609 11311 17503 0,'2'2'768'0,"-1"-2"176"0,3 3-752 0,-3-3-192 0,2 0 0 0,-2-3 0 16,-1 3 1312-16,0 0 224 0,0 0 64 0,0 0 0 15,0 0-1104-15,52-47-224 0,-52 47-32 0,0 0-7280 32,43-23-1440-32</inkml:trace>
  <inkml:trace contextRef="#ctx0" brushRef="#br0" timeOffset="52397.86">21807 11271 11967 0,'0'2'528'0,"0"-2"112"15,0 2-512-15,0-2-128 0,0 0 0 0,0 1 0 0,0-1 1584 0,0 3 272 16,-2-1 64-16,1-2 16 0</inkml:trace>
  <inkml:trace contextRef="#ctx0" brushRef="#br0" timeOffset="54356.18">16405 9910 6447 0,'-2'0'576'0,"-1"0"-576"0,2 0 0 0,0-3 0 16,1 2 1088-16,-1 1 128 16,-2-2 0-16,1-2 16 0,-2-2 336 0,0 0 64 15,2-4 16-15,1 0 0 0,1 1-320 0,1-1-64 16,3-2-16-16,-1 0 0 0,-3 12 96 0,0 0 0 16,0 0 16-16,27-55 0 0,-27 55-16 0,0 0-16 15,38-63 0-15,-38 63 0 0,27-44-192 0,-27 44-48 16,0 0 0-16,39-60 0 0,-39 60-368 0,0 0-80 15,42-50 0-15,-42 50-16 0,0 0-224 0,39-44-32 16,-39 44-16-16,0 0 0 0,45-39-160 0,-45 39-48 0,0 0 0 16,0 0 0-16,60-41-144 0,-60 41 192 0,0 0-192 15,0 0 192-15,53-37-48 0,-53 37 0 0,0 0 0 16,0 0 0-16,54-24-144 0,-54 24 192 0,0 0-192 0,0 0 192 16,60-18-192-16,-60 18 0 0,0 0 0 0,0 0 0 15,62-13 0-15,-62 13 0 0,0 0 0 0,0 0 0 0,0 0 0 0,0 0 0 0,54-18 0 16,-54 18 0-16,0 0 0 0,58-10 0 15,-58 10 0-15,0 0 0 0,52 0 0 0,-52 0 0 16,0 0 0-16,0 0 0 16,57 2 128-16,-57-2-128 0,0 0 128 0,0 0-128 15,54 8 0-15,-54-8 128 0,0 0-128 16,0 0 0-16,60 0 0 0,-60 0 0 0,0 0 128 0,0 0-128 16,63-3 0-16,-63 3 0 0,0 0 0 0,49-1 0 0,-49 1 0 15,0 0 0-15,47 0 0 0,-47 0 0 0,0 0 0 16,47 4 0-16,-47-4 0 0,0 0 0 0,48 8 0 15,-48-8 128-15,0 0-128 0,46 8 0 16,-46-8 0-16,0 0 128 0,45 10-128 0,-45-10 0 0,29 12 0 16,-14-2 128-16,1 1-128 0,0-3 0 0,-2 0 0 15,-2 0 0-15,2-2 0 0,-2 3 0 0,1-3 0 16,-2 0 0-16,2 4 128 0,0-2-128 0,-1 0 0 16,2 1 0-16,-1-3 0 0,2 1 128 0,0 2-128 15,0-3 128-15,0 0-128 0,-1 2 128 0,1-2-128 0,0 0 0 16,1 0 144-16,-16-6-144 0,35 12 0 0,-35-12 0 15,34 10 0-15,-16-3 0 0,-1-1 0 0,0 0 0 16,-17-6 0-16,33 12 128 0,-16-6-128 0,-2-2 0 0,-3 0 0 0,-12-4 0 0,32 10 0 0,-16-4 0 16,-1 0 0-16,0 0 0 0,2 0 0 0,1 1 0 31,-1 1 0-31,-1 0 0 0,0 0 0 0,-1 5 0 16,0-2 0-16,-2 0 0 0,1-4 0 0,-2 0 0 0,-12-7 0 15,0 0 128-15,44 14-128 0,-32-10 176 0,-12-4-176 16,0 0 192-16,41 9-192 0,-28-4 128 15,-13-5-128-15,33 11 128 0,-33-11-128 0,0 0 0 0,48 4 144 0,-48-4-144 16,34 10 0-16,-34-10 0 0,0 0 0 0,56 9 0 16,-37 0 0-16,-19-9 0 0,35 10 0 0,-35-10 0 15,0 0 0-15,0 0 0 0,61-7 0 0,-61 7 0 16,0 0 0-16,0 0 0 0,52 1 0 0,-52-1 0 16,0 0 0-16,0 0 0 0,46 2 0 0,-46-2 0 0,0 0 0 15,0 0 0-15,0 0 0 0,0 0 128 0,59-2-128 16,-59 2 0-16,0 0 0 0,0 0 0 0,0 0 0 0,0 0 0 15,52-8 0-15,-45 8 0 0,1 4 0 16,-2-4 0-16,-1 3 0 0,0-3 0 0,-1-3 0 0,-2 1 0 16,1-2 0-16,-3 1 0 0,0 6 0 15,-2-3 0-15,0 0 0 0,-2-4 0 0,-2 5 0 16,-1 2 0-16,-1 1-128 0,-1 1-12464 16,1-4-2480-16</inkml:trace>
  <inkml:trace contextRef="#ctx0" brushRef="#br0" timeOffset="56785.86">18943 9799 5519 0,'-2'0'496'0,"2"0"-496"0,0 0 0 0,0 0 0 16,0 0 1648-16,0 0 224 0,0 0 48 0,0-3 16 15,2 6 128-15,-1-2 32 0,3-2 0 0,-1 1 0 16,4 1-240-16,-1 1-64 0,1-2 0 0,2 0 0 16,1 0-448-16,0 0-112 0,-10 0-16 0,0 0 0 15,0 0-368-15,47 4-80 0,-36-1 0 0,0-1-16 16,0 2-240-16,-11-4-32 0,0 0-16 0,0 0 0 0,42 12-112 0,-32-6-32 15,0 0 0-15,1-1 0 0,-1 0 32 0,1-3 0 16,0 3 0-16,0-2 0 16,0-3-64-16,0 3-16 0,1-3 0 0,-1 1 0 0,0 1-64 15,-11-2-16-15,0 0 0 0,0 0 0 0,0 0-192 0,56-2 144 16,-56 2-144-16,0 0 128 0,39 6-128 0,-28-3 0 0,0-1 0 0,2 2 0 16,-2-1 0-16,0 4 0 15,0-1 0-15,-1-2 0 0,1 2 0 0,0 0 0 16,2-2 0-16,0 1 0 0,0 1 0 0,0-3 0 15,0 4 0-15,-13-7 0 0,0 0 0 0,40 3 0 16,-40-3 0-16,0 0 0 0,45 3 0 0,-45-3 0 16,0 0 0-16,0 0 0 0,52-9 128 0,-52 9-128 15,0 0 128-15,41 9-128 0,-29-8 128 0,0 2-128 16,-12-3 128-16,0 0-128 0,34 8 128 0,-24-3-128 16,1 0 128-16,-1-1-128 0,0 0 128 0,1-2-128 15,0 2 0-15,0-2 128 0,0-2-128 0,0 0 0 0,0 0 0 16,2 0 0-16,-13 0 0 0,0 0 0 0,0 0 0 0,45 3 0 15,-37-3 0-15,2 0 0 0,0 3 128 0,1-3-128 16,-11 0 0-16,0 0 128 0,0 0-128 0,48 0 128 0,-48 0-128 0,0 0 0 16,0 0 144-16,56-8-144 0,-56 8 0 0,0 0 128 15,0 0-128-15,0 0 0 16,61-10 0-16,-61 10 0 0,0 0 0 0,0 0 0 16,50-6 0-16,-50 6 0 0,0 0 0 0,0 0 0 15,0 0 0-15,57-10 128 0,-57 10-128 0,0 0 0 0,0 0 0 16,0 0 0-16,0 0 0 0,55-25 128 0,-55 25-128 0,0 0 0 0,0 0 0 0,0 0 0 15,0 0 0-15,47-45 0 16,-47 45 0-16,0 0 0 16,0 0 0-16,0 0 0 0,39-42 0 0,-39 42 0 0,0 0 0 15,0 0 128-15,0 0-128 0,28-43 0 0,-23 36 0 16,-1-2 0-16,-4 9 0 0,0 0 128 0,0 0-128 16,0 0 0-16,20-44 0 0,-17 34 0 0,0 1 0 0,1-1 0 15,-1 4 0-15,0 0 128 0,0 0-128 0,0-1 0 16,1 7 0-16,-3-6 0 0,1-1 0 0,0 1 0 15,-2-1 0-15,0 2 128 0,0 4-128 0,0-2 0 16,-2-2 0-16,1 3 128 0,0 2-128 0,0 0 0 0,-1 0 128 0,1 0-128 0,0-2 144 0,1 2-144 16,0 0 192-16,-1 2-192 15,1 2 144-15,-2-1-144 16,2 0 0-16,0 1 144 0,0 2-144 0,0 0 0 16,2 0 0-16,-2 1 0 0,1 3 0 0,-1-4 0 15,2 2 0-15,1 0 0 0,1-4 0 0,-2 0 0 0,2 3 0 16,-2 0 0-16,3 2 0 0,0 1 0 0,1 0 0 15,0 2 0-15,1 4 0 0,0-1 0 0,0-3 0 16,2 2 0-16,0 4 0 0,-1-2 0 0,2 0 0 0,-1-3 0 16,1-1 0-16,-1-2 0 0,0-1 0 0,0 1 0 0,1 0 0 0,-1-2 0 15,-1 2 0-15,2 0 0 16,0-1 0-16,-1-2 0 0,2 2 0 0,-2-2 0 16,0 2 0-16,1-2 0 0,0-1 0 0,-1-1 0 15,-2 2 0-15,2-4 0 0,1 1 0 0,1-2 0 0,0-2 0 0,0 2 0 0,-1-4 0 0,0 2 0 31,-10 0 0-31,0 0 0 0,0 0 0 0,0 0 0 0,52-9 0 16,-52 9 0-16,0 0 0 0,0 0 0 16,0 0 0-16,58-18 0 0,-58 18 0 0,0 0 0 0,0 0 0 0,0 0 0 15,59-13 0-15,-59 13 0 0,0 0 0 0,0 0 0 16,0 0 0-16,54-9 0 0,-54 9 0 0,0 0 0 16,0 0 0-16,0 0 0 0,61-7 0 0,-61 7 0 15,0 0 0-15,0 0 0 0,54-9 0 0,-54 9 0 16,0 0 0-16,0 0 0 0,56-8 0 0,-56 8 0 15,0 0 0-15,46-2 0 0,-46 2 0 0,0 0 0 16,48-2 0-16,-48 2 0 0,0 0 0 0,49-4 0 16,-49 4 0-16,0 0 0 0,54 2 0 0,-54-2 0 15,0 0 0-15,56-2 0 0,-56 2 0 0,0 0 0 16,0 0 0-16,62-4 0 0,-62 4 0 0,0 0 0 16,53-6 0-16,-53 6 0 0,0 0 0 0,57-6 0 0,-57 6 0 15,0 0 0-15,60 0 0 0,-60 0 0 0,0 0 0 16,63-13 0-16,-63 13 0 0,0 0 0 0,62-6 0 15,-62 6 0-15,0 0 0 0,62-12 0 0,-62 12 0 16,0 0 0-16,62-8-128 0,-62 8 128 0,0 0 0 16,60-11 0-16,-60 11 0 0,0 0 0 0,61-7 0 0,-61 7 0 15,0 0 0-15,59-13 0 0,-59 13 0 0,0 0 0 16,52-6 0-16,-52 6 0 0,0 0 0 0,48-3 0 16,-48 3 0-16,0 0 0 0,46 6 0 0,-46-6 0 15,0 0 0-15,0 0 0 0,58-9 0 0,-58 9 0 16,0 0 0-16,0 0 0 0,62-4 0 0,-62 4 0 15,0 0 0-15,47 0 0 0,-31 8 0 0,-1-6 0 16,-15-2 0-16,0 0 0 0,0 0 0 0,57-10 0 16,-57 10 0-16,0 0 0 0,0 0 0 0,59-12 0 0,-59 12 0 15,0 0 0-15,46-2 0 0,-46 2 0 0,0 0 0 0,51-8 0 16,-51 8 0-16,0 0 0 0,53-18 0 0,-53 18 0 16,0 0 0-16,52-20 0 0,-52 20 0 0,0 0 0 15,0 0 0-15,68-19 0 0,-68 19-144 0,0 0 144 16,0 0 0-16,65-12 0 0,-65 12-160 0,0 0 160 15,51 0-128-15,-51 0 128 0,0 0 0 0,36 4 0 16,-36-4 0-16,0 0-128 0,0 0 128 0,52 5 0 16,-52-5 0-16,0 0 0 0,43 3 0 0,-43-3 0 15,0 0 0-15,48 0 0 0,-48 0 0 0,0 0 0 0,52-3 0 0,-52 3 0 16,0 0 0-16,51-7 0 0,-51 7 0 16,0 0 0-16,0 0 0 0,57-8-128 0,-57 8 128 0,0 0 0 15,0 0 0-15,0 0 0 0,51-10 0 0,-43 10-128 16,0 1 128-16,-2 0 0 0,0-1 0 0,1 4 0 15,0-4 0-15,-1 1 0 16,0 4 0-16,1-5 0 0,0 1 0 0,0-1 0 0,0 3 0 0,0-1 0 16,-2-2 0-16,1 0 0 0,1 4 0 0,1-4 0 15,-1 3 0-15,0-3 0 0,0 1 0 0,-2 1 0 16,1-2 0-16,0 6 0 0,1 1 0 0,1 3 0 16,-2-4 0-16,1 0 0 0,0 0 0 0,0 0 0 15,-1 0 0-15,2-6 0 0,-8 0 0 0,0 0 0 16,0 0 0-16,0 0 0 0,38 14 0 0,-31-5 0 15,1-3 0-15,-1 0 0 0,1 1 0 0,-2 0 0 16,-1-1 0-16,0 1 0 0,1-1 0 0,-1 1-128 0,0-1 128 0,1-1 0 16,-1-2 0-16,1 1 0 0,0 2 0 0,0 1 0 15,2-1 0-15,-1-3 0 0,-1 6 0 16,2-5 0-16,1 0 0 0,-1 0 0 0,1 3 0 16,-1-4 0-16,2 4-144 0,-1-1 144 0,-2-3-128 15,0 4 128-15,-2-4-160 0,0 3 160 0,-2 1 0 16,0-4 0-16,-1 2 0 0,1 2 0 0,-2-3 0 15,1 5 0-15,1-3 0 0,-1 3 0 0,1-2 0 16,-1 2 0-16,2-3 0 0,-2 0 0 0,2 2 0 0,0-2 0 16,0-2 0-16,-2 2 0 0,1 4 0 0,-1-2 0 15,-1-1 0-15,-1-4 0 0,0 4 0 0,-1 1 0 0,0 2 0 0,0-3 0 0,-2 2 0 16,-1 0 0-16,1 1 0 0,-2 0 0 0,1-2 0 16,-1 2-144-16,0 0 144 15,0-4 0-15,1 3-256 0,1-5 16 0,0-4 16 16,2-3 0-1,1-1-944-15,0 4-192 0</inkml:trace>
  <inkml:trace contextRef="#ctx0" brushRef="#br0" timeOffset="58034.3">20040 9002 12895 0,'-2'0'1152'0,"1"-2"-928"0,1 1-224 0,0 1 0 0,0 0 1776 0,0 0 304 16,0-3 64-16,-1 3 16 0,1-4 688 0,0 4 144 15,1-2 16-15,-1 2 16 0,3 0-816 0,-1 2-160 16,2 5-48-16,-1-4 0 0,1 5-944 0,1 0-192 16,1 5-32-16,0-1-16 0,2 0-384 0,-1 6-80 15,2 3-16-15,1-3 0 0,-3 0-336 0,2 3 144 0,1 1-144 0,0 3 0 16,-2-3 0-16,-1 0 0 0,-3 0 0 15,-1-6 0-15,-2 3 0 0,-2-5 0 0,-2 0 0 0,0-4 0 0,-2 0 0 0,-1-4 0 32,-1-3 0-32,0-2 0 0,1-2 0 0,-3-2 0 0,-1-3-160 15,0-2 160-15,-2 0-320 0,0-2 16 0,-1 2 0 16,0 0 0-16,0-4 144 0,0-1 32 16,-1 4 0-16,2-4 0 0,1 1 128 0,1-1 0 0,2 4-144 0,2-4 144 15,1 0-192-15,2 0 16 0,3 13 16 0,-3-28 0 16,3 28-608-1,0 0-112-15,1-40-16 0,-1 40-16176 0</inkml:trace>
  <inkml:trace contextRef="#ctx0" brushRef="#br0" timeOffset="58226.18">19952 8828 24879 0,'-4'4'1088'0,"2"-2"256"15,0 2-1088-15,1-4-256 0,1-4 0 0,0 4 0 0,0 0 1984 0,1 1 352 16,2 2 64-16,-1 0 16 0,3 1-1072 0,1 1-192 16,1-4-64-16,1 2 0 0,0 3-1088 0,2-2 0 15,-10-4 0-15,0 0-11120 16,44 10-2096-16</inkml:trace>
  <inkml:trace contextRef="#ctx0" brushRef="#br0" timeOffset="58437.1">20355 8986 27647 0,'-6'6'1216'0,"2"-2"256"0,2 0-1168 0,-1-2-304 0,2-1 0 0,1-1 0 16,0 2 1920-16,0-1 336 0,0 1 64 0,0 0 16 16,1 0-960-16,2-2-192 0,-3 0-32 0,0 0-16 15,0 0-784-15,0 0-160 0,0 0-16 0,0 0-16 0,0 0-160 0,50-25 0 16,-50 25 0-16,0 0 128 0,0 0-256 0,0 0-64 15,52-26-16-15,-52 26-17744 16</inkml:trace>
  <inkml:trace contextRef="#ctx0" brushRef="#br0" timeOffset="58732.71">20507 8720 15663 0,'-6'4'688'0,"3"-3"144"0,1 2-656 0,1-1-176 0,-1-2 0 0,2 1 0 0,0 2 3072 0,-1-1 592 15,1 2 112-15,0 2 32 0,0 4-640 0,1-1-128 16,2-3-32-16,1 4 0 0,0 0-1904 0,1-2-384 16,2-1-80-16,-1 0 0 0,1 5-336 0,-1 1-64 15,2 5-16-15,-1-2 0 0,-2 0-96 0,1 1 0 16,-1 1-128-16,0 1 192 0,1 0-192 0,-1 0 0 15,0 0 128-15,-1-2-128 0,1-2 0 0,-3 1 0 0,2 0 0 16,-1-1 0-16,-2-2 0 0,0 0 0 0,2-3 0 0,-1-2 0 16,1 2-208-16,-1-4 16 0,0 0 0 0,1 1 0 31,-1-6-976-31,1-1-192 0</inkml:trace>
  <inkml:trace contextRef="#ctx0" brushRef="#br0" timeOffset="59782.73">21348 8905 9215 0,'0'0'816'0,"0"-4"-656"0,0 1-160 0,0 3 0 16,0 0 2112-16,-1 0 400 0,1 0 80 0,-2-3 16 15,2-1 528-15,-1-1 96 0,0 5 32 0,0 2 0 16,-1 1-1088-16,1 1-192 0,0-1-64 0,1 6 0 16,0-3-928-16,0 2-192 0,0 0-32 0,1 2-16 15,0 4-368-15,1-2-80 0,0-1-16 0,-1-1 0 16,2 0-288-16,1-1 128 0,-1 1-128 0,1-3 0 15,0-1 0-15,-2-2 0 0,1-3 0 0,-1 0 0 16,1-2-304-16,-3 1-16 0,0 0 0 0,0 0 0 16,0 0-688-16,6-37-144 0,-6 37-16 0,0 0-16 15,-4-37 320-15,0 25 64 0,4 12 16 0,-8-24 0 0,1 14 512 0,0-1 96 16,1 4 32-16,0 0 0 16,-2 4 704-16,1-3 144 0,1-1 16 0,-2 5 16 15,2 2 160-15,-1 2 48 0,0 0 0 0,0 0 0 0,1 4-272 16,0 0-48-16,1 4-16 0,0-1 0 0,2 3-304 0,1-2-64 15,2 3-16-15,-1 0 0 0,2 2-96 16,-1-1 0-16,2 2-128 0,1-1 192 0,-1 1-192 0,2 0 144 16,1-1-144-16,0 1 128 0,2 0-128 0,1-4 0 15,0 2 0-15,2-4 128 0,0-2-128 0,3-2 0 16,-13-6 0-16,25 8 0 0,-25-8-144 16,0 0-16-16,46-6 0 0,-46 6 0 15,0 0-1264-15,46-23-256 0</inkml:trace>
  <inkml:trace contextRef="#ctx0" brushRef="#br0" timeOffset="60080.03">21583 8947 9215 0,'-3'2'816'15,"1"1"-656"-15,1 0-160 0,-1 0 0 0,1-2 3168 0,-1 1 608 0,-1 5 112 0,-3 1 16 16,-1 6-352-16,-3 1-80 0,2 1-16 0,1 0 0 16,2-4-1792-16,1 1-384 0,3 0-64 0,1-4 0 15,0 1-704-15,4-4-144 0,1 4-32 0,1-4 0 16,4-2-208-16,0-2-128 0,-10-2 128 0,0 0-128 15,0 0 0-15,55-12 0 0,-55 12 0 0,0 0 0 0,0 0 0 0,57-32 0 16,-57 32 0-16,0 0 0 16,0 0-272-16,42-37-32 0,-42 37 0 0,0 0 0 15,0 0-80-15,0 0 0 0,0 0-16 0,0 0 0 16,5-45 528-16,-12 39 96 0,-1 0 32 0,1-3 0 16,-2 4 128-16,-1-1 16 0,-1 0 16 0,1 0 0 15,0 2-224-15,0 1-64 0,1 0 0 0,-3 0 0 16,3 1-128-16,0 2 192 0,1 0-192 0,2 0 192 0,1 2-192 0,2-2 128 15,1 0-128-15,1 0 128 0,2 0-128 0,1 3 0 16,0-3-192-16,3 1 192 16,0 1-640-16,2 1-16 0,3 1 0 15,1 2-17360-15</inkml:trace>
  <inkml:trace contextRef="#ctx0" brushRef="#br0" timeOffset="60527.96">21834 8948 5519 0,'-1'0'496'0,"1"0"-496"16,0 0 0-16,0 0 0 0,0-1 2528 0,0 1 416 16,0 0 64-16,0-2 32 15,-2 2 688-15,2 0 144 0,0-2 32 0,-1 2 0 16,1-1-1360-16,0 1-272 0,0 0-48 0,-1 0-16 16,1 0-1168-16,0 0-224 0,0 0-48 0,-1 0-16 15,1 3-368-15,0 0-80 0,0 1-16 0,0 2 0 16,1 0-160-16,-1 1-128 0,1 2 144 0,0 1-144 15,1 0 0-15,0 5 0 0,2-2 0 0,-1 3 0 16,4-1 0-16,-1-2 0 0,1-1 0 0,1-2 0 16,2-3 0-16,-2-1 0 0,0-1 0 15,0-1 0-15,1-3-272 0,-9-1 48 0,0 0 16 0,0 0 0 16,0 0-208-16,0 0-32 0,46-20-16 0,-46 20 0 16,0 0-592-1,0 0-112-15,0 0-32 0,26-50 0 0,-26 50 688 0,0 0 144 0,0 0 32 0,0 0 0 16,7-47 336-16,-7 47 240 0,0 0-48 0,0 0 0 0,0 0 384 15,-5-30 80-15,4 28 16 0,0-2 0 0,1 4 96 16,0 0 32-16,-2 0 0 0,2 0 0 0,2 4-320 0,-1-2-64 16,0 3-16-16,0 0 0 0,2 2-224 0,-2 2-48 0,2 1-128 0,-2 0 192 15,0 1-192-15,0-1 0 16,2-3 0-16,-1 2 0 0,1-3 0 16,-1-2 0-16,3-2 0 0,-1 2 0 15,-2-4-704-15,2-2-64 0,1 0-32 0,-5 2-17088 16</inkml:trace>
  <inkml:trace contextRef="#ctx0" brushRef="#br0" timeOffset="60830.27">22122 8948 20271 0,'-3'4'896'0,"2"-1"192"0,1 0-880 0,-1-3-208 0,1 1 0 0,0 1 0 0,-1 1 2352 0,1 1 416 16,-2-1 96-16,2 6 16 15,-1 1-544-15,1-1-96 0,1 0-32 0,-1-2 0 16,3-4-1408-16,-1 0-288 0,1-2-48 0,-3-1-16 15,0 0-448-15,0 0 128 0,0 0-128 0,0 0 0 16,0 0 0-16,0 0 0 0,39-48 0 0,-39 48 0 16,0 0 0-16,0 0 0 0,0 0 0 0,30-47 0 15,-30 47 0-15,0 0 0 0,0 0 0 0,0 0 0 0,0 0 0 0,0 0 0 0,0 0 0 16,0 0 0-16,0 0 0 0,43-16 128 16,-41 22-128-16,-1 1 0 0,0 2 256 0,0 0-64 15,1-2 0-15,-2 3 0 0,1 1-192 0,0 0 176 16,0 2-176-16,1-2 160 0,-1-1-160 0,0 0 0 0,2-4 0 0,-2 0 128 15,-1-2-128-15,1-4 0 16,0 2 0-16,-1-2 128 0,0 0-128 0,0 0 0 16,0 0-192-16,0 0-12112 15,24-44-2416-15</inkml:trace>
  <inkml:trace contextRef="#ctx0" brushRef="#br0" timeOffset="61022.34">22332 8841 13823 0,'-4'9'1216'0,"3"-5"-960"0,0-2-256 0,0 0 0 16,1 0 3200-16,0-2 576 0,1 0 128 16,0 3 32-16,0-3-656 0,3 3-128 0,-4-3-16 15,0 0-16-15,0 0-1984 0,0 0-400 0,42 0-80 0,-42 0-16 16,0 0-352-16,41-2-80 0,-41 2-16 0,0 0 0 16,52-8-192-16,-52 8 0 0,0 0 0 0,49-15 0 15,-49 15-256-15,0 0-80 0,0 0-32 0,46-22-18032 16</inkml:trace>
  <inkml:trace contextRef="#ctx0" brushRef="#br0" timeOffset="61250.23">22476 8734 24879 0,'-2'-4'1088'0,"1"4"256"15,0 4-1088-15,0-4-256 0,1 2 0 0,0-2 0 0,0 4 2336 0,-2-1 416 0,2 4 64 0,0 5 32 16,0 1-928-16,2 3-176 0,0 0-32 0,1 0-16 15,-1 2-1104-15,1-1-208 16,-1 1-64-16,2 1 0 0,1-1-320 16,-2 2 144-16,2-1-144 0,-1-3 0 0,1-3 0 0,-1 0 0 15,-1-2 0-15,1-1 0 0,0-4-176 0,-1-2-80 16,0-2-32-16,-1-2-18320 16</inkml:trace>
  <inkml:trace contextRef="#ctx0" brushRef="#br0" timeOffset="61637.46">22649 8923 25791 0,'-2'4'1152'0,"1"-2"224"0,1-2-1104 0,0 2-272 0,1 0 0 0,1-2 0 15,-1 0 1936-15,1 0 336 0,3 2 64 0,-5-2 16 16,0 0-512-16,0 0-112 0,47-4 0 0,-47 4-16 15,0 0-1136-15,46-10-208 0,-46 10-48 0,0 0-16 16,47-10-304-16,-47 10 128 0,0 0-128 0,0 0 0 16,0 0 0-16,43-16 0 0,-43 16 0 0,0 0 0 15,0 0 0-15,0 0-176 0,0 0 32 0,-6-7 0 16,1 5-208-16,-2 1-32 0,-1-4-16 0,0 1 0 16,-2-2 96-16,0 0 32 0,0-2 0 0,0 2 0 15,-1 0 272-15,1 0 0 0,-1 0 0 0,1-1 0 16,3 5 0-16,-1 1 144 0,2-5-144 0,1 3 128 15,3 3 112-15,0-4 16 0,2 2 0 0,0 2 0 16,0 0 48-16,0 0 16 0,0 0 0 0,0 0 0 0,0 0-80 0,36-42-16 0,-36 42 0 0,0 0 0 16,0 0-32-16,47-40 0 0,-47 40 0 0,0 0 0 15,0 0-192 1,55-20 0-16,-55 20 128 0,0 0-128 0,0 0 0 16,45-2-128-16,-45 2 128 0,0 0-208 15,0 0-464-15,34 5-96 0,-26-1 0 0,1-2-17280 16</inkml:trace>
  <inkml:trace contextRef="#ctx0" brushRef="#br0" timeOffset="63041.49">23731 8594 11055 0,'-5'-5'976'0,"2"4"-784"0,1-1-192 0,-1 0 0 16,1 2 1792-16,1 0 304 0,-2 0 64 0,1 0 16 16,-5 0 1088-16,0 2 240 0,0 0 32 0,0 2 16 15,2-1-1344-15,1 6-272 0,1-3-48 0,2 2-16 16,0 3-928-16,-1 0-192 0,4 4-48 0,-1-2 0 16,1 5-432-16,1-5-80 0,-1 2-32 0,1 1 0 15,-1 0-160-15,2-2 0 0,-2 1 0 0,1-2 0 16,1 5-208-16,-1-11-32 0,1-7 0 0,-4 0 0 15,0 0-2128-15,0 0-448 0</inkml:trace>
  <inkml:trace contextRef="#ctx0" brushRef="#br0" timeOffset="63195.31">23627 8482 14735 0,'-8'-4'640'0,"5"0"160"0,1 1-640 0,1 3-160 15,0-3 0-15,1 1 0 0,-1 2 2944 0,1-2 576 0,0 2 96 0,0 0 32 16,1 0-768-16,1 7-160 0,1-3-32 0,2 1 0 15,1 2-1728-15,0-4-368 16,3 0-64-16,0 0-16 0,-9-3-512 0,0 0-144 16,35 7-16-16,-35-7-17184 0</inkml:trace>
  <inkml:trace contextRef="#ctx0" brushRef="#br0" timeOffset="63517.62">23880 8594 911 0,'-5'10'0'0,"3"-7"0"0,1 0 0 15,-1 0 0-15,1 0 3904 0,1 1 704 0,-1 0 144 0,1 5 32 16,-1-1-1024-16,-1 2-208 0,1-4-32 0,0 0-16 0,1-1-1312 0,0-2-256 16,1-1-48-16,0-4-16 0,-1 2-1056 0,0 0-224 15,0 0-32-15,0 0-16 16,0 0-352-16,0 0-192 0,19-48 192 0,-19 48-192 16,0 0 160-16,14-44-160 0,-14 44 128 0,0 0-128 0,0 0 304 0,18-47-32 15,-18 47 0-15,0 0 0 16,0 0 0-16,0 0 0 0,0 0 0 0,0 0 0 15,0 0-80-15,0 0-32 0,0 0 0 0,43-29 0 16,-38 32-32-16,0 4-128 0,3-1 192 0,-2 2-64 16,1 4-128-16,0-1 0 0,-1 2 0 0,0 0 0 15,-1 0 0-15,-1 0 128 0,-1-2-128 0,0 5 0 16,-2 0 128-16,0 0-128 0,-1-2 0 0,0 0 128 0,0-1-128 16,-2-1 0-16,2-1 0 0,0-2 0 0,0 0-176 0,1-8-64 15,-1-1-16-15,0 0-18736 16</inkml:trace>
  <inkml:trace contextRef="#ctx0" brushRef="#br0" timeOffset="64420.1">24648 8088 10127 0,'0'-5'896'0,"0"2"-704"16,0 3-192-16,0 0 0 0,0 0 2112 0,0 0 400 15,0 0 80-15,0 0 16 0,-1-25 1056 0,1 25 224 16,0 0 32-16,0 0 16 0,0 0-1472 0,0 0-288 16,1 2-64-16,0 13-16 0,-1 8-1200 0,2-4-256 15,-2 0-32-15,0 6-16 0,1 9-208 0,-1 5-64 16,1 1 0-16,-1-1 0 0,1-3-192 0,1 3-128 16,0 0 128-16,2-4-128 0,-1 2 0 0,1-4 0 15,1 1 0-15,-1-5 0 0,1-3-128 0,0-5 0 16,-2-3 0-16,0-5 0 15,-1-3-656-15,-2-10-128 0,0 0-32 0,0 0-17744 0</inkml:trace>
  <inkml:trace contextRef="#ctx0" brushRef="#br0" timeOffset="64634.01">24698 8330 19343 0,'0'0'848'0,"0"0"192"0,0 0-832 0,0 0-208 0,0 0 0 0,0 0 0 16,0 0 2624-16,0 0 496 0,0 0 80 0,0 0 32 15,0 0-480-15,49-39-112 0,-49 39-16 0,0 0 0 16,0 0-1664-16,0 0-320 0,52-38-80 0,-52 38-16 16,0 0-240-16,0 0-48 0,0 0-16 0,54-10 0 15,-54 10-240-15,0 0 128 0,0 0-128 0,0 0 0 16,0 0 0-16,44 0 0 0,-44 0 0 0,0 0 0 16,0 0-352-16,0 0-112 0,0 0-32 0,0 0-12048 15,0 0-2432-15</inkml:trace>
  <inkml:trace contextRef="#ctx0" brushRef="#br0" timeOffset="64830.52">24721 8377 10127 0,'0'2'896'0,"0"-1"-704"16,1 2-192-16,1-1 0 0,-1-1 2784 0,0 3 528 16,2 2 96-16,1 5 32 0,3 3 128 0,1 2 16 15,0 0 16-15,0-1 0 0,2 1-1712 0,-1-1-352 0,2-1-64 0,-1-2 0 0,0 0-1024 0,0 1-192 31,0 0-32-31,0-3-16 0,-1 0-208 0,-9-10 0 16,23 15 0-16,-23-15 0 0,0 0 0 0,0 0-160 0,41 0 0 16,-41 0-18144-16</inkml:trace>
  <inkml:trace contextRef="#ctx0" brushRef="#br0" timeOffset="65022.15">25006 8360 29487 0,'-3'4'1296'0,"2"-4"288"0,1 3-1264 0,0-3-320 0,0 0 0 0,0 0 0 0,1 1 1776 0,0 1 288 16,2-2 64-16,-3 0 16 15,0 0-784-15,0 0-144 0,0 0-48 0,33 7 0 16,-33-7-784-16,0 0-176 0,0 0-16 0,42 0-16 16,-42 0-176-16,0 0 0 0,0 0 0 0,47 3 0 15,-47-3-608-15,0 0-160 16</inkml:trace>
  <inkml:trace contextRef="#ctx0" brushRef="#br0" timeOffset="65293.44">25280 7934 11055 0,'0'0'976'0,"0"0"-784"16,0 0-192-16,0 0 0 0,0 0 2944 0,0 0 528 0,0 0 112 0,0 0 32 15,0 0 560-15,0 0 112 0,0 0 32 0,33 6 0 16,-28 6-2784-16,-1 4-576 0,1 4-96 0,0 1-32 0,-1 5-400 0,1 3-96 16,0 2-16-16,0 4 0 15,-1 3-80-15,0-3-32 16,1 3 0-16,-1-6 0 0,-2-1-208 0,1-5 0 0,-1-2 0 0,1-1 0 16,-2-1 0-16,0-4 0 0,0 1 0 0,1-2 0 15,-1-2 0-15,1-3 0 0,0-2 0 16,-1-1 0-16,1-2-208 0,1 0 16 0,-3-7 0 15,0 0 0 1,0 0-1104-16,0 0-224 0</inkml:trace>
  <inkml:trace contextRef="#ctx0" brushRef="#br0" timeOffset="66030.87">25981 8316 6447 0,'-4'0'576'0,"3"-3"-576"0,0 0 0 0,0 3 0 0,0 0 1872 0,1 0 272 0,0 0 48 0,-2-5 16 16,2 5 1024-16,0 0 208 0,0 0 32 0,0 0 16 16,0 0-768-16,0 0-160 0,0 0-16 15,0 0-16-15,52-30-1120 0,-52 30-240 0,0 0-32 0,36 6-16 16,-22-2-800-16,-2 0-176 0,2 1-16 0,-14-5-128 16,0 0 0-16,37 6 0 0,-37-6 0 0,0 0 0 15,0 0-1248-15,0 0-208 0,43-6-32 0,-43 6-14928 16</inkml:trace>
  <inkml:trace contextRef="#ctx0" brushRef="#br0" timeOffset="66223.89">26094 8145 20271 0,'-3'16'896'0,"2"-9"192"0,0 0-880 0,0-2-208 0,1-1 0 0,-2-2 0 0,2 2 2064 0,-1 2 368 15,0 6 80-15,0 2 16 0,-1 5-176 0,1 0-48 0,0 2 0 0,0-1 0 16,1-1-1216-16,0-1-256 0,2-2-64 0,1-3 0 15,2-1-512-15,-1-1-128 16,3 0 0-16,-1-3-128 16,1-2-224-16,-2 0-160 15,0-3-16-15,-1 0-11440 0,1-3-2304 0</inkml:trace>
  <inkml:trace contextRef="#ctx0" brushRef="#br0" timeOffset="66700.87">26413 8216 2751 0,'-4'2'256'0,"3"-2"-256"0,0 0 0 0,-1 0 0 16,1 0 3120-16,1 1 576 0,0 2 112 0,-1-1 32 15,1 2 640-15,-1 2 128 0,1 1 16 0,-2-1 16 16,2-3-2336-16,0 6-448 0,-1 8-112 0,0 1-16 16,2-2-1072-16,-1 0-208 0,1-3-64 0,2 0 0 15,-1-1-384-15,1-2 128 0,0 1-128 0,0-6 0 16,-1 0 0-16,-2-5 0 0,5 6 0 0,-5-6 0 15,0 0 0-15,0 0 0 0,0 0-128 0,0 0 128 0,0 0-368 0,10-43 0 16,-10 43 0-16,0 0 0 0,-3-41 16 0,3 41 0 16,-8-32 0-16,8 32 0 0,-6-35 352 15,6 35 0-15,-6-28 0 0,6 28 0 0,0 0 144 16,-4-36 48-16,4 36 16 0,0 0 0 0,0 0 96 0,0 0 16 16,14-41 0-16,-14 41 0 0,0 0 0 0,0 0 0 15,0 0 0-15,0 0 0 0,0 0-112 0,49-6-16 16,-49 6 0-16,17 10 0 0,-7-4-192 0,-1 2 0 15,0 0 128-15,-1-2-128 0,-8-6 0 0,14 9 0 16,-8 2 0-16,-1 0-160 16,0-1-384-16,-1 0-80 0,-1-4-16 0,1 1-17296 0</inkml:trace>
  <inkml:trace contextRef="#ctx0" brushRef="#br0" timeOffset="66925.42">26663 8212 14735 0,'-4'3'1312'0,"3"-6"-1056"0,1 3-256 0,0 0 0 15,-2 0 2672-15,2 3 464 0,0 0 112 0,-1-2 16 16,1 4-160-16,1 2-32 0,-1-1 0 0,2 0 0 16,0 0-1696-16,1 4-352 0,-1-3-64 0,0 3 0 15,3 2-640-15,-1-5-112 0,1 3-16 0,-1-2-16 16,-1 2-176-16,1-1 0 0,0 1 0 0,-2-4 0 15,1-2-848-15,-1-2-160 0</inkml:trace>
  <inkml:trace contextRef="#ctx0" brushRef="#br0" timeOffset="67098.59">26627 8070 19343 0,'-2'-4'848'0,"2"2"192"0,0-2-832 0,0 1-208 15,0 3 0-15,0 0 0 0,0 0 1728 0,0 0 320 16,0 0 48-16,0 0 16 0,0 0-656 0,0 0-128 16,42-3-32-16,-42 3 0 15,0 0-1424-15,41 10-304 0,-41-10-48 0,34 15-16 16</inkml:trace>
  <inkml:trace contextRef="#ctx0" brushRef="#br0" timeOffset="67523.39">27058 8288 15663 0,'0'0'1392'0,"-1"0"-1120"0,1 0-272 0,-1-3 0 16,0 3 2368-16,-1 0 432 0,2 0 80 0,-7-10 0 15,1 10-128-15,-3-2-48 0,0 0 0 0,1 0 0 16,-2-2-1536-16,1 2-304 0,0-2-64 0,2-1-16 16,0 4-432-16,0-2-96 0,3 3 0 0,-1-1-16 15,1 2-240-15,0 2 176 0,2-2-176 0,-2 2 160 16,0-1-160-16,2 2 0 0,-1 2 0 0,2 0 0 15,0 2-448-15,0 3-80 0,1-1-16 16,0-3 0-16,0-1-560 0,1 3-112 16,1 1-32-16,1 0 0 0,1-2 176 0,0-2 48 0,1-2 0 0,0-1 0 15,-5-3 448-15,0 0 80 0,0 0 32 0,0 0 0 16,0 0 336-16,0 0 128 0,45-19 0 0,-45 19-144 0,0 0 384 16,0 0 80-16,0 0 0 0,0 0 16 0,25-51 560 0,-25 51 128 0,0 0 0 0,0 0 16 15,0 0-272-15,7-40-64 16,-7 40-16-16,0 0 0 0,0 0-48 0,0 0-16 15,0 0 0-15,0 0 0 0,0 0-192 0,-6-23-48 16,5 23 0-16,1 3 0 0,-2-3-64 0,2 4 0 16,-1-1-16-16,1 1 0 0,0 2-64 0,0-1-16 15,1 1 0-15,-1 0 0 0,3 2-224 0,-2 1 144 0,0-3-144 0,2 1 128 16,-1 2-128-16,1-3 0 0,-1 1 0 0,1 0 0 16,0-1 0-16,1 0-192 0,-1-2 32 0,0 1 16 31,2-2-912-31,-1 0-176 0,1-2-48 0,0 1-15408 0</inkml:trace>
  <inkml:trace contextRef="#ctx0" brushRef="#br0" timeOffset="67789.85">27144 7696 8287 0,'-2'-2'736'16,"2"2"-592"-16,0 0-144 0,0 0 0 0,-1 2 3104 0,1 0 592 15,-1 3 112-15,-2-2 32 16,2 7 320-16,-1 3 80 0,0 1 16 0,1 4 0 0,1 3-2544 0,0 1-512 16,1 0-112-16,2 3 0 0,-1 1-640 0,3 0-128 15,1 1-32-15,3 2 0 0,0-1-144 0,1 0-16 16,0-2-128-16,1 3 192 0,0-1-192 16,1 3 0-16,-2-2 0 0,0-3 0 0,-3-4 0 0,-2-2 0 15,-1-2 0-15,-1-3 0 16,-2-3-512-16,-1 0 16 15,0-4 0-15,1-4-17936 0</inkml:trace>
  <inkml:trace contextRef="#ctx0" brushRef="#br0" timeOffset="68245.92">27360 8271 26719 0,'4'4'1184'0,"-3"-4"240"0,-1 0-1136 0,0 0-288 16,0 0 0-16,0 0 0 15,0 0 1520-15,0 0 240 0,0 0 48 0,0 0 16 16,39-6-368-16,-39 6-80 0,0 0-16 0,0 0 0 16,0 0-752-16,45-10-160 0,-45 10-16 0,0 0-16 15,0 0-256-15,0 0-160 0,0 0 192 0,0 0-192 16,0 0 0-16,0 0 0 0,0 0 0 0,0 0 0 16,0 0 0-16,0 0-256 0,20-47 80 0,-20 47 16 15,-9-16 160-15,4 7-192 0,-2-1 192 0,1-2-192 16,-2 0 320-16,8 12 64 0,-15-26 16 0,15 26 0 15,-11-25 0-15,5 15 0 0,6 10 0 0,-10-20 0 16,5 12-208-16,1 1 0 0,4 7 128 0,0 0-128 0,0 0 0 0,0 0 176 0,-8-25-176 0,8 25 160 16,0 0-32-16,0 0 0 0,0 0 0 0,0 0 0 15,0 0 16 1,0 0 0-16,0 0 0 0,0 0 0 0,0 0-144 16,0 0 0-16,0 0 144 0,0 0-144 0,0 0 0 15,0 0 128-15,0 0-128 0,0 0 0 0,0 0 144 0,0 0-144 16,39-44 192-16,-39 44-192 0,0 0 144 0,0 0-144 15,42-10 0-15,-42 10 144 0,0 0-144 0,0 0 0 0,41-6 0 0,-41 6 0 16,0 0-176-16,41-2-16 0,-41 2 0 0,33-2 0 16,-33 2-16-1,33 0-16-15,-33 0 0 0,23 4 0 0,-13-1-112 0,-3-2-32 16,1 4 0-16,-3-4 0 16,-2 2-784-16,0-1-144 0,-1-1-48 0,-2 2-14992 0</inkml:trace>
  <inkml:trace contextRef="#ctx0" brushRef="#br0" timeOffset="82454.03">16630 14316 8287 0,'-3'-9'736'0,"1"6"-592"0,1-4-144 0,0 4 0 0,0 0 1856 0,1 1 352 16,-2-2 64-16,2 4 16 0,0 0 864 0,-6-26 176 15,6 26 48-15,0 0 0 0,-6-21-880 0,5 23-160 0,0 8-32 0,1 0-16 0,0-1-864 0,0 7-160 16,-3 9-48-16,2-3 0 0,1-2-544 0,-1-2-112 31,1 2-32-31,0 5 0 0,1 3-80 0,-2 7-32 16,1 0 0-16,0-1 0 0,-2 1-272 0,4-6-144 15,-1-1 160-15,0-6-160 0,3 0 0 0,1-6 0 16,1-3 0-16,1-7 0 16,2-4-656-16,-9-2-80 0,0 0-16 0,0 0-18416 0</inkml:trace>
  <inkml:trace contextRef="#ctx0" brushRef="#br0" timeOffset="82639.15">16760 14247 7359 0,'0'0'656'0,"0"0"-528"0,0 0-128 0,0 0 0 16,0 1 3776-16,-1 4 704 0,1 1 160 0,-1 4 32 0,1 2-496 0,-1 4-80 15,-1 4-32-15,1 1 0 16,0 1-2464-16,1 1-512 0,-1 1-80 0,1 2-32 16,1-1-384-16,0 4-80 0,2-1 0 0,0-2-16 15,1-1-288-15,1-2-48 0,1-2-16 0,0-5 0 16,0-2-144-16,1-5 0 0,-1-3-192 0,-3-4 192 16,-3-2-1184-16,0 0-112 15,0 0-32-15,0 0-17040 0</inkml:trace>
  <inkml:trace contextRef="#ctx0" brushRef="#br0" timeOffset="82840.09">16446 14323 10127 0,'-6'10'896'0,"3"-7"-704"0,2-3-192 0,1 0 0 0,0 0 2352 0,1 2 432 16,2-2 96-16,1-2 0 0,-4 2 1008 0,0 0 192 15,0 0 32-15,57 0 16 0,-57 0-2064 0,43 3-400 0,-20 2-96 0,-23-5-16 0,50 10-1072 0,-25-2-224 31,0 4-32-31,-1-6-16 0,-24-6-208 0,41 3 0 16,-23 4 0-16,-2-1 0 0,0 0 0 0,-16-6-192 0,0 0 48 0,0 0-12144 16,0 0-2432-16</inkml:trace>
  <inkml:trace contextRef="#ctx0" brushRef="#br0" timeOffset="83037.45">16476 14515 14735 0,'-9'4'1312'0,"4"-2"-1056"0,3-2-256 0,0 0 0 16,1 0 2400-16,1 0 416 0,1 1 96 0,1 2 16 15,1-2 912-15,2 4 176 0,5-1 32 0,1 2 16 16,2 0-2496-16,2-2-496 0,2 0-112 0,3-2 0 16,-20-2-512-16,47 3-112 0,-47-3-16 0,52-3 0 0,-52 3-320 0,52-14 0 0,-52 14 0 0,48-6 0 31,-48 6 0-31,44-2 0 0,-44 2 0 0,37 3-13152 15,-37-3-2624-15</inkml:trace>
  <inkml:trace contextRef="#ctx0" brushRef="#br0" timeOffset="83788.58">17955 14665 5519 0,'-9'-10'496'0,"4"6"-496"15,0 2 0-15,1-2 0 0,1 1 3120 0,0 3 528 16,1-2 96-16,-3 1 32 0,-3-4-112 0,-1 1-16 15,-3 0 0-15,3 4 0 0,-1 0-1280 0,2 3-256 16,0 0-48-16,0 4-16 0,1 0-1232 0,-1 4-256 16,2-3-48-16,-1 2-16 0,1 2-256 0,1 0-48 0,1 3-16 15,1 1 0-15,2-2-176 0,2 1 128 16,1-3-128-16,3-1 128 0,1 0-128 0,2-3 0 16,4 0 0-16,1-4 0 0,2-2 0 0,-15-2 0 0,35-2-128 0,-35 2 128 15,0 0-256-15,49-12 0 16,-49 12 16-16,0 0 0 15,48-26-544-15,-48 26-112 0,0 0-32 0,0 0 0 0,31-47-128 0,-31 47-32 0,0 0 0 0,0 0 0 16,-7-36 1088-16,-1 27 0 0,1-1 0 16,-2 2 192-16,-1 0 800 0,1 0 160 0,-1-1 16 15,-2 3 16-15,4 1-400 0,-5-1-80 0,1 1 0 16,0 1-16-16,-2 0-240 0,3-2-32 0,0 2-16 16,2 2 0-16,2-2-144 0,2-2-16 0,2 1-16 0,2 0 0 15,1 5-224-15,0 0 0 0,0 0 0 0,0 0 0 0,0 0 0 0,45-28 0 16,-45 28-176-16,0 0 176 15,52 3-672-15,-29 4-16 0,4 5 0 0,3 4-17744 0</inkml:trace>
  <inkml:trace contextRef="#ctx0" brushRef="#br0" timeOffset="84093.31">18285 14850 23951 0,'0'6'1056'0,"0"-6"224"0,0 0-1024 0,0 0-256 0,0 0 0 0,0 0 0 0,0-2 2208 0,0-1 384 15,0 3 80-15,0 0 16 0,0 0-512 0,0 0-80 0,-4-48-32 0,4 48 0 0,-5-43-1280 0,5 43-256 16,-6-45-48-16,6 45-16 0,-11-58-208 0,5 21-32 31,-2 2-16-31,0 0 0 0,-2 1-80 0,0 2 0 16,0 0-128-16,1 1 192 0,2-1-192 0,-1 3 144 15,8 29-144-15,-12-50 128 0,6 37 0 0,6 13 0 16,-7-32 0-16,7 32 0 0,0 0 64 0,0 0 16 16,0 0 0-16,6-47 0 0,-6 47-80 0,0 0-128 15,0 0 176-15,0 0-176 0,0 0 144 0,49-31-144 0,-49 31 0 0,0 0 144 16,38 3-144-16,-25 0 0 0,2 1 0 0,-3 1 128 15,0-1-128-15,3 0 0 16,0 4 0-16,0-2 0 0,-1 4 0 0,-3-4-176 16,0 2 176-16,-4 3-192 15,1-1-288-15,-3-3-64 0,-2-2-16 0,-3 1 0 16,0 1-512-16,-3-1-96 0</inkml:trace>
  <inkml:trace contextRef="#ctx0" brushRef="#br0" timeOffset="84309.83">17982 14509 18431 0,'0'4'816'0,"0"-2"160"0,0-1-784 0,1 2-192 0,0-3 0 0,2 0 0 0,2 0 2560 0,2 2 448 16,-7-2 112-16,31 4 16 0,-31-4-144 0,48 4-32 16,-48-4 0-16,56 2 0 0,-56-2-1904 0,53-2-384 15,-53 2-80-15,52 0-16 0,-52 0-384 0,47 2-64 16,-47-2-128-16,45 6 176 0,-45-6-176 0,38 4 0 15,-21 2 0-15,-17-6-12672 16,32 13-2544-16</inkml:trace>
  <inkml:trace contextRef="#ctx0" brushRef="#br0" timeOffset="85241.69">19390 14661 13823 0,'-2'-4'1216'0,"-2"2"-960"0,2-2-256 0,0 4 0 15,2-2 2096-15,-1 2 368 0,1-4 80 0,-3 1 16 16,-2 0 768-16,0-1 176 0,1 1 16 0,0 3 16 16,2 3-1664-16,-1 1-336 0,2 2-64 0,0 0 0 15,1 4-960-15,0 0-176 0,0 2-32 0,0 2-16 16,1 1-144-16,1-2-16 0,1-2-128 0,-1 2 192 15,2 0-192-15,0 1 0 0,1-2 0 0,0-1 0 16,1-1 0-16,0-2 0 0,0 0 0 0,3-4 0 0,1 0 0 0,0 1-128 16,0 2 128-16,0-4 0 0,-10-3-160 0,0 0 32 15,0 0 0-15,0 0 0 0,45-35-176 16,-45 35-16-16,0 0-16 0,0 0 0 0,0 0 96 0,34-44 32 16,-34 44 0-16,0 0 0 0,0 0 80 15,0 0 128-15,0 0-208 0,0 0 80 0,21-50 128 0,-21 45 0 16,-2 3 0-16,1 2 0 0,0 0 0 0,-1 2 0 15,-1 3 0-15,-1 4 0 0,2 1 192 0,-1 1 0 16,1-1 16-16,1 2 0 0,-1-2 16 0,1 2 0 16,2 2 0-16,2-2 0 0,1 1-224 0,2-6 144 15,0 2-144-15,3-1 128 0,2 2-128 0,0-4 0 16,-11-6 0-16,0 0 0 0,0 0 0 0,53-22 0 16,-53 22 0-16,0 0 0 0,47-28 0 0,-47 28 0 15,0 0 0-15,35-46 0 0,-35 46 0 0,0 0 0 0,0 0 128 0,0 0-128 16,21-51 0-16,-21 51 0 15,0 0 0-15,-3-34 128 0,0 26-128 0,-1 0 192 0,0 0-192 16,-1-1 192-16,0 2-192 0,0-2 160 0,2 1-160 0,-1 0 160 16,1 5-160-16,1-4 0 0,-1 2 0 0,2 2 0 15,1 0 0-15,0 3 0 0,0 0 0 0,0 0 0 16,0 0-240-16,0 0-16 0,0 0-16 0,0 0-12016 16,45-13-2416-16</inkml:trace>
  <inkml:trace contextRef="#ctx0" brushRef="#br0" timeOffset="85619.7">19938 14797 6447 0,'-2'-4'576'0,"0"2"-576"0,1 2 0 0,-1 0 0 16,2 0 4032-16,-2 0 688 0,1 2 144 0,-2-2 16 15,-2 0-1344 1,-2 0-272-16,0 4-48 0,-2-2-16 0,2-2-1728 0,-2 4-368 16,2 4-64-16,-2 0-16 0,3-2-640 15,-1 4-128-15,0-4-16 0,1 1-16 0,1 1-224 0,0-4 144 16,3-4-144-16,-1 0 128 0,3 0-128 0,0 0 0 15,3 0 0-15,2 0 0 0,-5 0 0 0,0 0 0 16,0 0-128-16,0 0 128 0,0 0 0 0,0 0 0 16,0 0 192-16,46-28-64 0,-46 28-128 0,0 0-224 0,0 0 48 0,40-45 16 0,-40 45 160 0,0 0 0 31,0 0 0-31,0 0 0 0,14-47 0 0,-14 47 128 16,0 0-128-16,0 0 0 0,0 0 176 0,-6-22-48 15,3 19 0-15,1 2 0 0,-1 1 80 0,1 1 16 16,1 2 0-16,-1-3 0 0,1 1-64 0,1 0-16 15,0 1 0-15,1 1 0 0,2 3 0 0,-1-1 0 16,1 2 0-16,1-4 0 0,0 5-16 0,0-2-128 0,-1 0 192 0,-1 3-64 0,2-2-128 0,0 4 160 16,1-1-160-16,-1 0 160 0,1 5-160 0,0-5 0 15,2-4 0-15,-1 1 0 16,0 6 0-16,-1-5-256 0,4 0 48 0,-2 2-18800 16</inkml:trace>
  <inkml:trace contextRef="#ctx0" brushRef="#br0" timeOffset="85857.06">20099 15207 18431 0,'0'0'816'0,"0"0"160"0,1-2-784 0,0-2-192 0,2 2 0 0,-3 2 0 0,0 0 2816 0,0 0 528 16,0 0 112-16,27-71 0 0,-27 71-576 0,27-65-112 15,-27 65-16-15,29-67-16 0,-29 67-1696 0,34-73-336 0,-34 73-64 0,36-67 0 16,-36 67-304-16,34-59-48 0,-34 59-16 0,27-47 0 15,-27 47-272-15,0 0 0 0,32-48 0 0,-32 48 0 16,0 0 0-16,0 0 0 16,33-45 0-16,-33 45 0 0,0 0 0 0,0 0 0 15,0 0 0-15,0 0-192 16,0 0-512-16,0 0-112 0,13-47-16 0,-20 41-17760 0</inkml:trace>
  <inkml:trace contextRef="#ctx0" brushRef="#br0" timeOffset="86060.06">20116 14598 15663 0,'0'6'688'0,"0"-3"144"0,1 0-656 0,1 1-176 0,-2-2 0 0,1-2 0 0,1 4 2464 0,2 0 464 15,2 4 80-15,4 2 32 16,3 5 112-16,-2-1 32 0,2-2 0 0,0 2 0 16,-2 1-1760-16,0-2-336 0,0 2-80 0,-2 1-16 15,-1-1-608-15,0 1-112 0,-1-2-16 0,-1 0-16 16,1-4-240-16,-1 0 0 0,0-1 0 0,-1-3 0 15,1-2 0-15,0 0-256 0,2-2 16 0,2 2-18448 16</inkml:trace>
  <inkml:trace contextRef="#ctx0" brushRef="#br0" timeOffset="86428.83">20477 14870 28559 0,'0'9'1264'0,"-1"-6"272"0,1 0-1232 0,0 0-304 16,1-1 0-16,-1 0 0 0,2 1 1856 0,-1 0 304 15,1 4 64-15,2-1 16 0,2 4-832 0,2-2-144 16,1-2-48-16,3-2 0 0,-1-1-800 0,0-3-160 0,-11 0-48 0,0 0 0 16,0 0-208-16,49-13 128 0,-49 13-128 0,0 0 0 15,0 0 0-15,0 0 0 16,0 0 0-16,46-31 0 0,-46 31 0 0,0 0 0 16,0 0 0-16,0 0 0 0,0 0 0 0,-6-37-160 15,1 32 32-15,-1-1 0 0,0-3 128 0,-2 3-208 16,2-4 80-16,-1 2 128 0,-2 0 0 0,1-2 0 0,0-1 0 0,-1 1 0 15,0 1 0-15,1-4 0 0,-2 3 0 16,1 0 0-16,-1-1 0 0,0 1 0 0,2 3 0 0,-2-4 0 0,3 3 0 0,-1 0 160 16,3 4-16-1,0-2 0-15,2 2 48 0,1 2 16 16,2-1 0-16,0 2 0 0,4-2-32 0,0 2-16 0,1 1 0 0,1-2 0 16,-6 2-160-16,0 0 0 0,0 0 0 0,43-10 128 15,-43 10-128-15,0 0 0 0,46-10 0 0,-46 10 0 16,0 0-192-16,51-11-32 0,-51 11 0 0,0 0-12384 15,55-13-2464-15</inkml:trace>
  <inkml:trace contextRef="#ctx0" brushRef="#br0" timeOffset="87022.6">21607 14702 6447 0,'-11'1'576'0,"5"1"-576"16,2-2 0-16,2 0 0 0,0 0 1888 0,2 0 272 15,0 0 48-15,0 0 16 0,1 3 720 0,1-3 160 16,3 0 32-16,-5 0 0 0,0 0-416 0,0 0-80 16,45-5-16-16,-45 5 0 0,0 0-880 0,63-14-176 15,-63 14-32-15,49-12-16 0,-49 12-896 0,0 0-176 16,65-20-48-16,-65 20 0 0,0 0-256 0,56-12-144 16,-56 12 160-16,0 0-160 0,40 0 0 0,-40 0 0 15,0 0 0-15,23 6 0 0,-16-2-192 0,-2-2-96 16,0-1-16-16,-2-1-18208 0</inkml:trace>
  <inkml:trace contextRef="#ctx0" brushRef="#br0" timeOffset="87277.15">21840 14535 17503 0,'-3'0'1552'0,"2"0"-1232"0,1 0-320 0,-1 0 0 15,1 0 3152-15,-1 2 576 0,0-2 112 0,-3 4 32 16,0-2-1120-16,2 0-240 0,-2 3-32 0,3-2-16 15,-1 1-1632-15,2 0-336 0,0 2-64 0,0 3-16 16,2 0-192-16,-1 0-32 0,0 2-16 0,0 4 0 16,1 1-176-16,-1-1 0 0,0 1 0 0,-1 0 128 15,1 0-128-15,1 3 0 0,0-1 0 0,-1 0 0 16,2 3 0-16,0-5 0 0,1 0 0 0,1-4 0 16,0-2-176-16,0 0 176 0,1 1-128 0,2-1 128 15,-1-4-720-15,2-2-64 16,-2 0-16-16,-1-2 0 0,-6-2-1632 0,0 0-320 0</inkml:trace>
  <inkml:trace contextRef="#ctx0" brushRef="#br0" timeOffset="87616.66">22054 14791 911 0,'1'0'0'0,"-1"0"0"16,1 0 0-16,-1 0 0 0,0 0 2624 0,0 0 432 16,2 2 80-16,-1-1 32 0,1 2 1136 0,0 1 240 15,0 2 32-15,-1-2 16 0,2 0-1648 0,-2 3-336 16,1 0-64-16,1-1-16 0,-1 3-1328 0,2-3-272 15,0 4-48-15,1-4-16 0,1 0-480 0,0 1-112 16,2-4-16-16,0-3 0 0,-8 0-256 0,0 0 160 16,0 0-160-16,0 0 128 0,0 0-128 0,50-15 0 0,-50 15 0 15,0 0 0-15,0 0 0 0,0 0 0 0,0 0 0 0,0 0 0 16,0 0 0-16,21-48 0 0,-25 40 0 0,0 0 0 16,1 2 0-16,-2 0 0 0,-2 0-128 0,-1-1 128 15,0 1-128-15,0 0 128 0,-2 0-160 0,0-2 160 16,0 2 0-16,-1 0 0 0,1 2 0 0,-1 2 0 15,-2-2 0-15,0-1 0 0,1 4 0 0,-1-1 0 16,2 2 0-16,1 0 208 0,0-2-64 16,3 2-16-16,1 2 0 0,1-2-128 0,1 0 192 0,3 0-64 15,2 0-128-15,3 0 0 0,2-2 0 16,-6 2 0-16,0 0-144 0,0 0-64 0,47-8-16 0,-47 8-12288 16,0 0-2464-16</inkml:trace>
  <inkml:trace contextRef="#ctx0" brushRef="#br0" timeOffset="88359.73">23192 14970 21183 0,'0'1'1888'0,"-2"-1"-1504"0,2-1-384 0,-1 1 0 0,0 0 1776 0,1 0 272 16,-1-5 64-16,-3 1 16 0,0-4 64 0,-1-2 16 15,-1-3 0-15,0-3 0 0,-2-3-1040 0,2-4-208 16,-1-5-32-16,-1-1-16 0,1-4-448 0,0 1-80 15,-1 0-32-15,-1-3 0 0,2 3 0 0,0-3 0 0,0 1 0 0,0 3 0 16,1 1-32-16,-2 3 0 0,0 1 0 0,-1 4 0 16,2 3-64-16,-1 1-32 0,1 2 0 0,1 0 0 15,1 3-64-15,2 1-16 0,1 2 0 16,2 10 0-16,0 0-144 0,0 0 192 0,0 0-192 0,0 0 192 16,0 0-192-16,28-48 160 0,-28 48-160 0,0 0 160 15,0 0-160-15,52-13 0 0,-52 13 0 0,32 0 0 16,-14 4 0-16,-2 0 0 0,0 2 0 0,-1 0 0 15,1 0 0-15,-1 0 0 0,-2 3-160 0,-2-1 160 16,0 0-384-16,-1 0 32 0,-2-2 0 0,-2 0 0 31,-1 0-304-31,-1-2-64 0,-1 1-16 0,-2-1 0 0,2-2-1520 0,-3-2-304 0</inkml:trace>
  <inkml:trace contextRef="#ctx0" brushRef="#br0" timeOffset="88580.39">22813 14661 10127 0,'5'6'448'0,"-1"-6"96"0,1 1-544 0,0-1 0 0,0 0 0 0,0 0 0 16,-5 0 3472-16,0 0 592 15,43-5 112-15,-43 5 32 0,63-6-672 0,-63 6-128 16,69-8-16-16,-69 8-16 0,62-7-1920 0,-62 7-384 15,52-3-80-15,-52 3-16 0,41 1-720 0,-41-1-256 16,33 5 144-16,-18 1-144 0,-3-2 0 0,-1 3 0 16,-1 2 0-16,0-1 0 15,1 5-512-15,-1 0-128 0</inkml:trace>
  <inkml:trace contextRef="#ctx0" brushRef="#br0" timeOffset="88786.73">23477 14765 16575 0,'-4'7'736'0,"3"-4"160"0,0 0-720 0,-1 0-176 16,0-3 0-16,1 1 0 16,0 2 2320-16,-2 0 432 0,1 6 96 0,-3 3 16 15,1 1-480-15,0 0-80 0,2 2-32 0,0-1 0 16,0 1-1056-16,1-2-224 0,1 0-32 0,0 3-16 16,0-4-528-16,1 0-96 0,2-2-32 0,-1-1 0 15,2-3-288-15,-2-2 0 0,0-1 0 0,-1-3-144 16,1 3-1648-16,1-6-320 15</inkml:trace>
  <inkml:trace contextRef="#ctx0" brushRef="#br0" timeOffset="88936.54">23446 14592 22111 0,'-3'0'976'0,"0"0"208"0,2 0-944 0,0 0-240 15,1 2 0-15,0-2 0 0,1 0 2240 0,-1 1 384 16,1 2 96-16,0-3 16 0,1 0-944 0,1 0-176 15,1 2-32-15,0-4-16 0,1-1-1568 0,-5 3-320 16,0 0-64-16,0 0-15936 0</inkml:trace>
  <inkml:trace contextRef="#ctx0" brushRef="#br0" timeOffset="89154.39">23722 14320 19343 0,'-4'6'1728'0,"3"-4"-1392"0,0 3-336 0,1-2 0 16,0-1 2576-16,-1 2 448 0,-3 6 96 0,-1 6 16 16,-1 9-496-16,1-1-80 0,1 2-32 0,3 0 0 15,1 1-1696-15,2-2-320 0,2-1-80 0,0 0-16 16,2 2-288-16,1 2-128 0,1 1 0 0,0 2 128 16,0 4-128-16,-1-3 0 0,1 0 0 0,-2-1 0 15,0 0 0-15,-2-3-192 0,1 1 64 0,-3-1 128 16,1-5-1856-16,-1-5-240 0,-1-4-48 0,1-2-13904 0</inkml:trace>
  <inkml:trace contextRef="#ctx0" brushRef="#br0" timeOffset="89420.17">23859 14304 21183 0,'0'0'944'0,"0"0"192"0,0 0-912 0,0 0-224 15,0 0 0-15,0 0 0 0,-3-13 2432 0,1 19 432 16,2 2 80-16,-1 7 32 0,-1 3-608 0,0 2-128 16,2 5-32-16,-1-1 0 0,2 2-1296 0,-1-1-256 0,3 4-48 15,-1-1-16-15,2 4-272 0,1-2-48 0,0 1-16 0,0 0 0 16,0 1-64-16,0 0 0 0,0 1-16 16,-2 2 0-16,1-5-176 0,0-3 128 0,-2-1-128 0,1-1 128 15,0-3-128-15,1 0 0 16,-1-3 0-16,-1-3 0 0,2-4 0 0,-2-2-176 15,2-3 176-15,1-2-192 0,0-5-704 0,0-2-160 0</inkml:trace>
  <inkml:trace contextRef="#ctx0" brushRef="#br0" timeOffset="90153.13">24836 14778 14735 0,'0'0'1312'0,"0"0"-1056"15,0 0-256-15,0 0 0 0,0 0 2464 0,0 0 432 16,0 3 96-16,1-2 16 0,1 5 448 0,-1 0 80 16,0 1 32-16,-1 1 0 0,1 2-2048 0,2 4-416 15,-2 3-80-15,0-1 0 0,0-2-464 0,-1 1-96 16,2 1-16-16,-1 0 0 0,0 2-192 0,0-2-32 16,2-3-16-16,-2-3 0 0,2 2-208 0,-2-5 0 15,1 2 0-15,1-5 0 0,-1 1-320 0,1-5-64 0,-1 0-16 0,-2 0-12512 16,0 0-2496-16</inkml:trace>
  <inkml:trace contextRef="#ctx0" brushRef="#br0" timeOffset="90304.43">24841 14663 13695 0,'-5'-1'304'0,"3"0"64"0,-1-3 16 0,2 4 0 0,1 0-384 0,0 0 0 0,0 0 0 0,0 0 0 15,1-2 3680-15,2 2 672 0,0 2 128 0,1-1 16 16,1 3-2240-16,1 1-448 0,2-1-80 0,-1 2-32 15,0 0-1312-15,1 3-256 0,2-2-128 0,-3 3 128 16,3 1-864-16,-1 3-176 0</inkml:trace>
  <inkml:trace contextRef="#ctx0" brushRef="#br0" timeOffset="90704.21">25070 14927 22111 0,'1'6'976'0,"-1"-4"208"0,-1 0-944 16,1 0-240-16,0 1 0 0,0-2 0 0,1 1 2496 0,0 2 464 15,2 2 96-15,0 0 16 0,5-2-896 0,-1 2-192 16,2 0-16-16,1 1-16 0,2-5-1280 0,-1-1-256 16,-11-1-48-16,0 0-16 0,40-3-208 0,-40 3-144 15,0 0 192-15,0 0-192 0,48-20 128 0,-48 20-128 16,0 0 0-16,0 0 0 0,0 0 0 0,0 0 0 0,0 0 0 0,0 0 0 0,0 0-160 0,0 0 16 16,0 0 0-16,5-47 0 15,-11 38 144-15,-1-1-208 16,-1 0 80-16,-1 1 128 0,0-4-144 0,-1 3 144 15,0-2 0-15,0 1 0 0,-1 0-128 0,0 0 128 16,-1-1 0-16,1 1 0 0,0 4 0 0,0-3-128 0,0 1 128 16,1-1 0-16,1 1 0 0,2 0 0 0,0 3 0 15,0-2 0-15,5 3 0 0,-1-1 0 0,3 6 0 0,0 0 144 16,0 0 16-16,0 0 0 0,0 0 0 0,20-51 0 16,-20 51 32-16,0 0 0 0,0 0 0 0,0 0 0 15,53-24-16-15,-53 24 0 0,0 0 0 0,46-8 0 16,-46 8-176-16,0 0 128 0,48-8-128 0,-48 8 128 15,40-7-128-15,-40 7 0 0,37-6 0 0,-37 6 0 16,0 0-432-16,46-3-64 16,-46 3-16-16,22 2-18016 0</inkml:trace>
  <inkml:trace contextRef="#ctx0" brushRef="#br0" timeOffset="92364.69">26946 13887 2751 0,'0'0'256'0,"0"-3"-256"0,0 3 0 0,0 0 0 15,0-1 1408-15,-2 1 256 0,0-4 32 0,1 2 16 16,0-1 1376-16,-3 2 288 0,1-1 48 0,-2-1 16 16,2 3-320-16,-4 0-64 0,3 3-16 0,-4-1 0 0,1 2-992 0,-2 2-208 15,-2 0-48-15,0 2 0 16,0 3-896-16,-3 2-192 0,0 0-48 0,1 3 0 15,-2 2-272-15,1-2-64 0,3-3-16 0,-2 3 0 16,-2 2-80-16,-4 8-16 0,1 3 0 0,-1-1 0 16,1 3-48-16,2-1-16 0,1 3 0 0,1 1 0 15,2-1 0-15,2 2 0 0,-1 3 0 0,2-3 0 16,2-3-16-16,0 2 0 0,1 1 0 0,1 6 0 16,0 0-128-16,-1-2 0 0,3 5 0 0,0-6 128 0,2-1-128 15,0 1 0-15,1-3 0 0,1 3 0 0,1 3 0 16,2 0 0-16,1 1 0 0,1 1 0 0,2-2 0 15,0-3 0-15,3 1 0 0,0-5 0 0,3 1 0 16,0-9 0-16,2-1 0 0,-1-3 0 0,1 0 0 16,0-1 0-16,-1 1 0 0,-2-8 0 0,1-5-192 0,-2-3 48 15,-1-2 0-15,-11-4 0 16,0 0-384-16,0 0-80 0,0 0-16 0,0 0 0 16,53-23-976-16,-53 23-192 0</inkml:trace>
  <inkml:trace contextRef="#ctx0" brushRef="#br0" timeOffset="93303.87">27148 14007 22111 0,'0'0'1968'0,"-1"0"-1584"0,2 2-384 0,-2-2 0 16,1 1 2176-16,-1 2 336 15,0-1 80-15,0 3 16 0,-1 6-176 0,0 2-16 0,1 0-16 16,-1 2 0-16,2 3-1424 0,0 0-272 0,2 3-64 16,-1 1-16-16,0 7-240 0,-1-1-64 0,1-2 0 0,1-3 0 15,-1-5-320-15,1 1 144 0,1 3-144 0,-1-2 0 16,1-2 0-16,-2 1 0 0,1-6 0 0,1 0 0 31,-2-3-1008-31,2-4-96 0,-2 0-32 0,-1-4-17056 0</inkml:trace>
  <inkml:trace contextRef="#ctx0" brushRef="#br0" timeOffset="93520.11">27221 14177 11967 0,'0'0'1072'0,"0"0"-864"0,0 0-208 0,0 0 0 16,0 0 3216-16,0 0 608 0,0 0 112 0,49-34 32 15,-49 34-64-15,0 0-16 16,43-45 0-16,-43 45 0 0,0 0-2608 16,42-34-528-16,-42 34-112 0,0 0 0 0,0 0-448 0,0 0-64 15,0 0-128-15,0 0 176 0,0 0-176 0,0 0 128 16,45-26-128-16,-45 26 128 0,0 0-128 0,0 0 0 16,0 0-192-16,0 0 192 15,0 0-704-15,0 0-32 0,0 0 0 0,0 3-17520 0</inkml:trace>
  <inkml:trace contextRef="#ctx0" brushRef="#br0" timeOffset="93720.88">27209 14193 8287 0,'4'3'736'0,"-1"1"-592"0,-3-4-144 0,0 0 0 15,0 0 2608-15,0 0 480 0,24 13 112 0,-10 2 0 16,3 4 576-16,1 3 128 0,0-2 0 0,-2 1 16 15,-3-1-1744-15,0 1-336 0,-3-5-80 0,0 0-16 0,-3 0-1152 0,2-6-224 0,-2 2-48 16,-1-6-16 0,2 0-304-16,-8-6 0 0,0 0 0 0,0 0 0 15,0 0-832-15,0 0-240 16</inkml:trace>
  <inkml:trace contextRef="#ctx0" brushRef="#br0" timeOffset="93945.03">27585 14234 17503 0,'-5'3'768'0,"3"-3"176"0,0 0-752 0,1 0-192 16,1 0 0-16,0 1 0 0,1 1 2432 0,1-2 464 16,0 0 96-16,-2 0 16 0,0 0 144 0,0 0 48 15,0 0 0-15,0 0 0 0,48-9-1984 0,-48 9-400 16,0 0-80-16,0 0-16 0,48-9-336 0,-48 9-64 15,0 0 0-15,38 0-16 0,-38 0-304 0,0 0 0 16,31 9 0-16,-31-9 0 0,17 6 0 0,-11-3 0 16,-1 1 0-16,0 0 0 15,0 1-640-15,-5-5-176 0</inkml:trace>
  <inkml:trace contextRef="#ctx0" brushRef="#br0" timeOffset="94237.09">28035 13918 14735 0,'3'0'640'0,"-3"0"160"0,1 0-640 0,0 0-160 0,-1 0 0 0,0 0 0 16,1 0 3136-16,1 0 576 0,-1 1 128 0,0 1 32 16,0 2-448-16,0 5-96 0,2-3 0 0,-2 4-16 15,0 2-2032-15,1 2-416 0,-1 2-80 0,0 1-16 16,-1 5-160-16,1 1-32 0,-1 3-16 0,0 0 0 0,2 5-288 0,-2 0-48 15,1 3-16-15,-1-2 0 0,0 3-208 0,1-3 0 16,-1 0 128-16,1-1-128 0,-1-6 0 0,0-3 0 0,2-2 0 16,-2-2 0-1,-2-3 0-15,2-5 0 0,0 0-128 0,0-6 128 16,0-2-704-16,0-4-64 0,0 2-32 0,0 0-18848 16</inkml:trace>
  <inkml:trace contextRef="#ctx0" brushRef="#br0" timeOffset="95320.73">27348 15203 22111 0,'0'0'1968'0,"0"0"-1584"0,0 0-384 0,0 0 0 0,0 0 2128 0,5 4 352 16,-4 0 64-16,2 2 16 0,1 4 0 0,1 3 16 16,0 3 0-16,0 0 0 15,-1 2-1344-15,1 1-272 0,0 1-48 0,-2 1-16 16,2 1-256-16,0 0-64 0,-1 2-16 0,0-1 0 15,-2-3-240-15,-1 2-64 0,2-1 0 0,-3 2 0 16,0-1-256-16,-1-2 128 0,-2-1-128 0,-1-4 0 16,1-2 0-16,-3-1 0 0,-1 0 0 0,1-4 0 15,-1 0 0-15,-2-4 0 0,0 0 0 0,1-2 0 16,-3-4 0-16,-1 1 0 0,1-4-192 0,-1 1 192 16,1-2-288-16,-1-2 32 0,0 2 16 0,2-3 0 15,2 3-80-15,0-4 0 0,2 0-16 0,0-1 0 16,6 11 16-16,-6-23 0 0,6 23 0 15,0 0 0-15,-1-41 0 0,1 41 16 0,0 0 0 0,8-49 0 16,-8 49-608-16,0 0-128 0,18-52-32 16,-18 52-16624-16</inkml:trace>
  <inkml:trace contextRef="#ctx0" brushRef="#br0" timeOffset="95503.61">27278 15000 28559 0,'-5'6'1264'0,"3"-6"272"0,1 2-1232 0,-1 0-304 16,1 0 0-16,1 1 0 0,0-3 1792 0,1 1 320 15,1 1 48-15,0 2 16 0,2 0-928 0,-4-4-176 16,0 0-48-16,0 0 0 0,0 0-816 0,38 2-208 0,-38-2 0 0,0 0 0 31,0 0-768-31,46-12-208 0,-46 12-48 0,0 0 0 0</inkml:trace>
  <inkml:trace contextRef="#ctx0" brushRef="#br0" timeOffset="95854.13">27787 15240 11967 0,'0'0'528'0,"0"0"112"0,0 0-512 0,0 0-128 16,0 0 0-16,0 0 0 0,0 0 3456 0,-4-33 640 16,1 29 144-16,1 0 32 0,-1-2-480 0,2 2-80 15,-1 0-32-15,0 2 0 0,2 4-2304 0,3-1-464 0,-1 2-80 0,2-1-32 16,1 2-304-16,1 2-64 0,2-2-16 0,-8-4 0 15,0 0-208-15,0 0-32 0,42 2-16 0,-42-2 0 16,0 0-160-16,38 7 0 16,-38-7 0-16,0 0 0 0,38 1 0 0,-38-1 0 15,0 0-128-15,33 9 128 16,-33-9-864-16,0 0-96 0,0 0-32 0,32 3-18160 0</inkml:trace>
  <inkml:trace contextRef="#ctx0" brushRef="#br0" timeOffset="96137.2">28119 15055 15663 0,'0'2'1392'16,"0"0"-1120"-16,1-2-272 0,-1 1 0 15,2 2 3296-15,-2-1 608 0,1 2 112 0,0 2 16 16,0 2-768-16,2 3-176 0,-1 1-16 0,1 4-16 15,0-3-1792-15,0 3-368 0,-1 1-64 0,2 4 0 0,-1-3-304 0,0 0-48 16,0 3-16-16,1-3 0 16,-2 2-272-16,-1-1-48 0,2-1-16 0,-1 2 0 0,-1-1-128 0,-1-3 0 15,0 2 0-15,0-4 0 0,0-2-144 0,0 1 144 16,-1-7-192-16,1 0 192 16,0-5-832-16,0-1-64 0,3-1-16 0,-3 1-12128 15,0 0-2416-15</inkml:trace>
  <inkml:trace contextRef="#ctx0" brushRef="#br0" timeOffset="96811.38">28475 14019 7359 0,'-3'-2'656'0,"1"0"-528"15,1 2-128-15,0-2 0 0,1 2 1920 0,1 0 368 16,-1 0 64-16,-1 0 16 0,1 2 816 0,1 0 160 16,3 4 48-16,1 0 0 0,2 4-736 0,1 2-144 15,4 4-16-15,0 5-16 0,3-1-1040 0,2 5-208 16,2 1-32-16,1 6-16 0,0 5-576 0,1 0-112 16,0-1-32-16,-2 2 0 0,0 6-128 0,-3-2-16 15,-1 5-16-15,-3 0 0 0,-2-3-176 0,-2 4-128 16,-2 2 144-16,-5-2-144 0,-1 2 0 0,-2-2 128 15,-3-1-128-15,-2-3 0 0,0 0 0 0,0-5 0 16,-2 1 0-16,-1-4 0 0,0 1 176 0,-2-3-176 0,1 1 192 0,-2-2-192 16,2-5 192-16,0 0-192 0,-3 2 192 0,1-2-192 15,-1-1 0-15,-1-2 0 0,1-1 0 0,-1-2 0 16,0-1 0-16,0-3 0 0,0 5 0 0,2-7 0 16,0-3 0-16,1 0 0 0,2-3 0 15,0-1 0-15,1 0 0 0,1-3 0 0,0 3 0 0,1-5-144 16,1 2 16-16,1-2 0 0,0-2 0 0,0 2 0 15,1-4-288-15,3 0-48 16,0 0-16-16,-1-4 0 0,2 4-448 0,0 0-96 16,0 0 0-16,0 0-16912 0</inkml:trace>
  <inkml:trace contextRef="#ctx0" brushRef="#br0" timeOffset="132354.87">9045 11927 1839 0,'-1'2'160'0,"1"0"-160"0,0 0 0 0,0-2 0 0,1 0 1792 0,1 0 320 0,-1 0 64 0,1 0 0 16,2 0 880-16,1 0 160 0,-5 0 48 0,0 0 0 15,0 0 416-15,0 0 96 16,0 0 0-16,51-43 16 0,-51 43-2592 0,0 0-528 16,31-49-96-16,-31 49-32 0,0 0 176 0,32-53 48 15,-32 53 0-15,0 0 0 0,22-48-352 0,-22 48-64 16,0 0-16-16,0 0 0 0,0 0-160 0,0 0-48 16,0 0 0-16,0 0 0 0,0 0 16 0,0 0 0 15,0 0 0-15,0 0 0 0,28 22-144 0,-26 1 192 16,-1-9-192-16,-1 6 192 0,1 2-192 0,-1 3 128 15,0 0-128-15,1 3 128 0,-1 2-128 0,0 5 0 16,0 5 0-16,0 5 0 0,0 6 0 0,-2-2 0 16,-1-1 0-16,1-6 0 0,-2 2 0 0,1-6 0 15,-2-1 0-15,0-7 0 0,2-9 0 0,-2-3 0 16,2-2 0-16,-2-3 0 0,1-6 0 0,1-4 0 16,1-3 0-16,-1-5 0 0,2-3 0 0,0-8 0 0,0-2 0 0,0-11 0 15,1-5 0-15,1-8 0 0,1-9 0 0,1-2 128 16,0-3 64-16,1 4 16 0,0 3 0 15,1 3 0-15,1-1 16 0,0 0 0 0,2 2 0 0,0 5 0 0,-8 40 800 0,15-66 176 16,-15 66 16-16,15-48 16 16,-15 48-1648-1,0 0-336-15,22-47-64 0,-22 47-16 0,0 0 832 0,0 0 0 0,0 0 192 0,0 0-48 16,43-36-144-16,-43 36 0 0,0 0 144 0,0 0-144 16,0 0 0-16,38 6 0 0,-30 2 0 0,2 0 0 0,-1 2 0 15,-1 3 0-15,0 0 0 0,-2 0 0 16,-1-1 0-16,-3 0 0 0,0 1-128 0,-1-1 128 15,-2-2-176-15,-1 0 176 0,0 0-208 0,-3 0 80 0,-1 4-16 16,-2-1 0-16,-2-1 0 0,-1-4 0 0,3 0 720 16,-5-2 160-16,0 4 32 0,-2-2 0 15,0 0-1600-15,-1-1-304 0,1-1-64 16,0 0-16-16,2 4 928 0,2-6 288 0,4-4-160 0,4 0 160 0,0-2 0 0,3 2 0 0,3 2 0 0,0-4-128 16,-3 2 128-1,0 0 0-15,0 0 0 0,0 0 0 0,0 0 880 0,52-18 144 16,-52 18 48-16,0 0 0 0,0 0-720 0,51-10-144 15,-51 10-16-15,0 0-16 16,48-10-912-16,-48 10-176 0,0 0-48 0,0 0 0 0,56-19 768 16,-56 19 192-16,0 0 0 0,0 0 0 0,0 0 0 0,0 0-192 15,51-22 192-15,-51 22-192 16,0 0-864-16,0 0-176 0</inkml:trace>
  <inkml:trace contextRef="#ctx0" brushRef="#br0" timeOffset="132909.37">9670 11307 3679 0,'-4'0'320'0,"2"-2"-320"15,0 1 0-15,1 1 0 0,0-3 2336 0,0 3 400 16,1-1 80-16,-3 1 0 0,1-5 1648 0,-1 4 320 0,1-2 64 0,1 3 16 16,1 0-1920-16,0 0-368 0,1 4-80 0,0 2 0 15,2 0-1520-15,-1 0-288 0,0 3-64 0,1 1-16 16,1 0-96-16,-1 2-32 0,1 1 0 0,1-3 0 16,-1 2-224-16,-1 0-32 0,2 2-16 0,-1 1 0 15,0-3-208-15,-2 2 0 0,0-2 0 0,-2 0 0 0,0 1 0 0,-2-3 0 16,1 2 0-1,0-2 0-15,-2 2 0 0,1-2 0 0,-3 0-128 16,1-1 128-16,0-3 0 0,1-2 0 0,-2-2-128 16,0 2 128-16,1-4-256 0,-1 0 16 0,0-3 0 15,0 2 0-15,0-4-48 0,-1 1-16 0,1 1 0 0,-1-3 0 16,1-3 128-16,0 1 32 0,1 2 0 0,1 0 0 16,-1-4-48-16,4 10 0 0,-5-25 0 0,5 25 0 15,0 0-416 1,-2-47-96-16,2 47 0 0,0 0-17024 0</inkml:trace>
  <inkml:trace contextRef="#ctx0" brushRef="#br0" timeOffset="133073.37">9585 11165 10127 0,'-4'9'896'0,"3"-6"-704"16,-1 0-192-16,1 1 0 0,0-4 3600 0,1 2 688 15,0-2 144-15,0 0 32 0,1 1-752 0,0 2-128 16,-1-3-48-16,0 0 0 0,0 0-2496 0,0 0-496 15,0 0-96-15,0 0-32 0,0 0-416 0,50-22 0 16,-50 22 0-16,0 0 0 16,0 0-272-16,0 0-144 0</inkml:trace>
  <inkml:trace contextRef="#ctx0" brushRef="#br0" timeOffset="133290.57">9833 11285 14735 0,'0'0'1312'0,"0"0"-1056"0,0 0-256 0,0 0 0 16,0 0 3008-16,1 0 528 0,1 0 112 0,0 0 32 15,-2 0-752-15,0 0-160 0,0 0-16 0,0 0-16 16,0 0-1536-16,0 0-304 0,54-16-64 0,-54 16-16 16,0 0-528-16,0 0-96 0,0 0-32 0,51-12 0 15,-51 12-160-15,0 0 0 0,0 0 0 0,0 0 0 16,0 0-208-16,0 0-80 0,41-4-16 0,-41 4-17776 15</inkml:trace>
  <inkml:trace contextRef="#ctx0" brushRef="#br0" timeOffset="133540.81">10046 11066 23039 0,'1'4'1024'0,"-1"-4"192"0,0 0-960 0,1 2-256 15,-1-2 0-15,0 2 0 0,1 0 2688 0,-1 0 480 16,2 3 96-16,0 4 32 0,1 0-1184 0,-1 2-224 16,2 1-48-16,0 1-16 0,-1 1-976 0,0-2-192 15,0 2-32-15,1 3-16 0,0-3-192 0,0 0-32 16,-1 1-16-16,0-2 0 0,0 2-240 0,1-1-128 0,-1-2 160 0,0-3-160 16,0 1 0-16,1 0 0 0,-2-2 0 15,0 0 0-15,0 0 0 0,-1 0 0 16,0 0 0-16,0 2-160 15,1 0-512-15,-2-1-96 0,1-2-32 0,0-1-18400 0</inkml:trace>
  <inkml:trace contextRef="#ctx0" brushRef="#br0" timeOffset="135043.29">10623 11569 9215 0,'0'-3'816'0,"-1"3"-656"0,1-3-160 0,-1 3 0 0,1 0 1632 0,-1-2 288 16,-2 1 64-16,-2-2 16 0,-1-1 1280 0,-2 2 256 16,0 1 48-16,-2 1 16 0,1 1-912 0,-2 1-176 15,0 2-32-15,-3-1-16 0,0 3-1296 0,-1 0-256 16,0 0-48-16,1-2-16 0,3 2-416 0,0 0-96 15,-1 0-16-15,-2 4 0 0,-1 0-64 0,2 2-32 16,-2 1 0-16,2 3 0 0,5 0 32 0,-1 0 16 16,2 5 0-16,2-4 0 0,2 4-272 0,3-1 0 15,0 1 0-15,4-1 0 0,2 2 0 0,0 3 0 16,-1-6 0-16,1-3 0 0,1 0 0 0,1-3 0 16,5 5 0-16,2-2 0 0,2 0 0 0,1-3 0 15,1 0 0-15,-1-3 0 0,1-2 0 0,-19-8-192 16,36 9 192-16,-36-9-192 15,0 0-480-15,52-5-96 0,-52 5 0 0,0 0-17920 0</inkml:trace>
  <inkml:trace contextRef="#ctx0" brushRef="#br0" timeOffset="135238.76">10759 11663 4607 0,'-2'4'400'0,"1"0"-400"0,-1-2 0 0,1 2 0 16,1-4 4480-16,-1 2 832 0,1 2 144 0,-1 2 48 0,-1 4-1072 0,1 5-208 0,0 2-32 0,0 1-16 31,1 2-2624-31,-2-4-528 0,2 2-96 0,0-2-32 16,2-2-448-16,-2 1-112 0,1-2-16 0,0 0 0 15,2-2-320-15,0-1 0 0,1 2 0 0,0-2 128 16,-1-3-256-16,4 0-64 0,-1-1 0 0,0-1-19120 16</inkml:trace>
  <inkml:trace contextRef="#ctx0" brushRef="#br0" timeOffset="135418.73">10910 11785 33167 0,'3'3'1472'0,"-2"0"304"0,0-1-1424 15,0-1-352 1,1 2 0-16,-1-1 0 0,0 0 1600 0,1 1 256 16,3 4 64-16,3-1 0 0,2 0-1152 0,0 0-240 15,2-2-32-15,-2-2-16 0,-10-2-480 0,0 0 0 16,0 0 0-16,44 3 0 0,-44-3-144 0,0 0-80 0,0 0-16 0,49-5-18080 15</inkml:trace>
  <inkml:trace contextRef="#ctx0" brushRef="#br0" timeOffset="135988.9">11230 11866 22111 0,'-5'13'976'0,"3"-10"208"0,1 3-944 0,-1 1-240 0,2-4 0 0,0-5 0 15,0 2 2432-15,2 0 432 0,-1 2 80 0,1-2 32 16,2-2-1168-16,-4 2-224 0,0 0-48 0,0 0-16 0,0 0-800 0,38-36-144 0,-38 36-48 0,0 0 0 16,0 0-336-16,0 0-192 0,45-37 192 15,-45 37-192 1,0 0 0-16,0 0 0 0,0 0 0 0,0 0 0 16,27 5-1008-1,-24 1-144-15,-1 4-48 0,-1 0 0 0,1 2-816 0,0 2-160 0,-1 7-48 16,1 2 0-16,-2 5 880 0,1 4 192 0,0 2 16 15,-2 3 16-15,1-1 288 0,-3-1 64 0,1 0 16 16,-2-5 0-16,-1 3 528 0,0-5 224 0,-1-3-192 0,1-5 192 0,-1-6 1472 0,0 0 432 16,0-8 80-16,1-3 0 0,1-6-448 0,0-3-112 15,-1-4-16-15,5 10 0 0,-5-43-272 0,5 43-64 16,-1-57-16-16,1 57 0 0,1-67-224 0,-1 67-64 16,6-77 0-16,-6 77 0 0,5-63-304 0,-5 63-64 15,9-53-16-15,-9 53 0 0,10-48-64 0,-10 48-32 0,0 0 0 0,15-53 0 0,-15 53-96 16,0 0 0-16,0 0-16 0,0 0 0 0,0 0-176 15,0 0 0-15,0 0 144 0,44-13-144 0,-39 20 0 0,0-1 0 16,0 1 0 0,-1 2-128-16,2 0-64 0,-1 0-16 0,1 1 0 0,-2 3 0 0,0-3 64 15,-3 2 16 1,0 0 0-16,-1 1 0 0,-1-1 128 0,-2 2 0 0,1-4 0 16,-3 2-128-16,1-3 128 0,-2-3 0 0,0 0 0 0,-2-1-128 15,0 0 128-15,0-5-128 0,0 0 128 0,0 0-128 16,2-3 0-16,0-3 0 0,2 2 0 0,1-2 0 15,0-2 128-15,2 0 0 0,1 8 0 0,0 0-128 16,0 0 128-16,0 0 0 0,0 0 0 0,0 0 0 16,23-47 0-16,-23 47 0 0,0 0 0 0,0 0 0 15,0 0 0-15,0 0 0 0,41-6 0 0,-37 6 0 16,2 3-608-16,4 0-144 0,3 0-16 16,5 0-16512-16</inkml:trace>
  <inkml:trace contextRef="#ctx0" brushRef="#br0" timeOffset="136349.84">11635 11566 20271 0,'0'3'896'0,"0"0"192"0,0-3-880 0,0 1-208 15,1 2 0-15,0-3 0 0,0 2 3136 0,2 2 576 16,1 0 112-16,2 2 16 0,1 2-1360 0,2 2-288 0,0 0-48 0,0 2-16 15,3-2-1232-15,-1 3-256 0,0-1-64 0,1 2 0 16,2 2-240-16,-2 1-48 0,2-1-16 0,-2 0 0 16,-1 3-272-16,-2-6 160 0,-2 3-160 0,-1-1 128 15,1 1-128-15,-2 0 0 0,0 4 0 0,-2 1 0 16,-1-2 848-16,-1-1 144 0,-1 2 32 0,-1-4 0 16,-1 3-832-16,0-6-192 15,1 0 0-15,-2-1 0 16,-1 0-800-16,-1 1-208 0,0-3-32 0,-2 2-16 0,1-4 832 0,-2 0 224 15,1-2 0-15,0 1 0 0,0-4-144 0,1 0 144 16,0 0-160-16,1 0 160 0,1-3-256 0,-1 0 64 0,3 0 0 0,0 0 0 16,0 0-16-16,1 0 0 0,1 0 0 0,0-3 0 15,1 1-272-15,-1 2-48 0,0 0-16 0,0 0-11936 0,0 0-2368 16</inkml:trace>
  <inkml:trace contextRef="#ctx0" brushRef="#br0" timeOffset="136904.07">11823 11124 13823 0,'-2'-1'1216'0,"1"-1"-960"0,1-1-256 0,0 3 0 15,0 0 1824-15,-1 0 320 0,0-1 64 0,-1 1 16 16,1 0 992-16,-1 0 208 15,2 4 32-15,-1 2 16 0,2 0-1440 0,0 4-304 16,1 0-48-16,1 5-16 0,1-2-912 0,-1 6-192 16,1 0-48-16,1 5 0 0,0-4-128 0,0 2-16 15,-1-2-16-15,-1-2 0 0,1 3-224 0,1-1-128 16,0 2 160-16,1 3-160 0,-1-3 0 0,-1 1 0 16,-1-5 0-16,0-5 0 0,-1-1-464 0,1-1-48 0,-1-2 0 0,0-2 0 31,-1-2-1200-31,0-5-240 0</inkml:trace>
  <inkml:trace contextRef="#ctx0" brushRef="#br0" timeOffset="137108.54">11884 11305 22111 0,'3'-1'976'0,"-2"-2"208"0,2 2-944 0,-2 1-240 0,0 0 0 0,0 0 0 15,1-3 2880-15,1 1 544 0,-3 2 96 0,0 0 32 16,0 0-1312-16,0 0-272 0,0 0-48 0,44-30-16 15,-44 30-1168-15,0 0-224 0,0 0-64 0,0 0 0 16,0 0-192-16,45-41-32 0,-45 41-16 0,0 0 0 16,0 0-208-16,0 0 0 0,0 0 0 0,0 0 0 15,44-37 0-15,-43 36-128 0,0-1-16 0,0-5 0 16,-2 4-736 0,1-2-144-16,0 5-16 0,0 0-17312 0</inkml:trace>
  <inkml:trace contextRef="#ctx0" brushRef="#br0" timeOffset="137342.57">11881 11323 5519 0,'0'3'496'0,"1"-3"-496"16,0 2 0-16,0-2 0 0,1 2 3568 0,0 0 608 16,2 2 128-16,2 2 32 0,2 3-160 0,1 2-16 15,1 0-16-15,0 1 0 0,1-1-2224 16,0 0-448-16,1 3-96 0,-3-4-16 0,1 0-912 15,-2-2-192-15,-2-1-48 0,0 1 0 0,0-3-208 0,1 1 0 16,-1 1 0-16,1-2 0 0,1-2 0 0,-2 1 0 16,1 0 0-16,-1-3 0 15,1 0-640-15,-3-1-128 0,-4 0-32 0,0 0-16912 0</inkml:trace>
  <inkml:trace contextRef="#ctx0" brushRef="#br0" timeOffset="137620.31">12157 11355 6447 0,'-2'2'576'0,"1"-2"-576"0,1 0 0 0,0 0 0 16,1 0 3392-16,-1 0 576 0,0 1 128 0,2 1 0 0,-1-2 48 15,1 0 0-15,2 0 0 0,1 0 0 0,-5 0-2272 0,0 0-448 16,0 0-80-16,0 0-32 0,0 0-800 0,46-12-144 15,-46 12-48-15,0 0 0 0,0 0-144 0,39-4-48 16,-39 4 0-16,0 0 0 0,0 0-128 16,35 0 0-16,-35 0 0 0,0 0 0 15,0 0-784-15,28 4-96 0</inkml:trace>
  <inkml:trace contextRef="#ctx0" brushRef="#br0" timeOffset="138076.62">12509 11364 5519 0,'1'0'496'0,"-1"0"-496"0,0 0 0 0,0 0 0 16,0 0 3168-16,0 0 544 0,1 0 96 0,1 3 32 15,-1-3 112-15,1 0 16 0,0 0 16 0,0 1 0 0,-1-1-1824 0,1 0-368 0,-1 0-80 16,1 0-16 0,0 2-1008-16,1-2-208 0,1 4-32 0,0 1-16 15,1-1-176-15,0-1-16 0,-1 6-16 0,3-3 0 16,-1 4-96-16,-1 0-128 0,1 0 176 0,-1 1-176 15,0 3 128-15,1-2-128 0,-1 2 0 0,0 0 0 16,-3-1 128-16,2 0-128 0,0 2 0 0,0 1 0 0,-2 0 0 16,2 1 0-16,-2-3 0 0,-1 0 0 0,1-2 160 0,-2 1-160 15,0-3 128-15,-3-1-128 0,2 0 208 0,-2-1-32 0,0-2-16 0,-1 0 0 16,0-1-160-16,-1-1 0 0,0-1 144 0,-2-3-144 16,0 0 0-16,-1 0 0 0,0 0 0 0,0-3 128 15,1 0-128-15,1-1 0 16,-2 1 0-16,1-4 0 0,-1 1 0 0,1-2 0 15,1 0 0-15,1 2-128 0,0-3 128 0,0 3-128 16,1 0 128-16,2 0-128 0,-1 0-128 0,2 2-32 16,0-3 0-16,1 0 0 0,0 1-400 0,1 0-80 0,-1 6 0 0,0 0-11312 15,0 0-2256-15</inkml:trace>
  <inkml:trace contextRef="#ctx0" brushRef="#br0" timeOffset="138596.12">12514 11124 13471 0,'-4'3'288'0,"2"-3"64"0,-1 2 16 0,2-2 16 0,0 0-384 0,0 0 0 0,1 1 0 0,-2-1 0 0,0 3 4224 0,1-2 752 15,-2 2 144-15,1-3 48 0,2 2-2416 0,-2-2-496 0,2-2-80 0,2 2-32 32,0-4-1376-32,1 0-288 0,-3 4-48 0,0 0-16 0,0 0-160 15,0 0-48-15,0 0 0 0,0 0 0 0,0 0 0 0,42-43 0 16,-42 43 0-16,0 0 0 0,0 0-208 0,0 0 128 16,0 0-128-16,0 0 0 0,0 0 0 0,0 0 0 15,47-10 0-15,-45 12 0 0,1 2-192 0,-2 2-64 16,0 1-32-16,-1-1 0 15,0-1-256-15,0 1-48 0,-1 3-16 0,0-3 0 16,-2 1-32-16,-1 2-16 0,1-3 0 0,-1 0 0 0,-1-3 416 0,1 0 96 0,-2 1 16 0,1-4 0 16,1 3 128-16,0-3 0 15,0-3 128-15,-1 1-128 0,1 0 336 0,0 0 0 16,3-2 0-16,0 2 0 0,0-2 112 0,0 0 32 0,2 2 0 0,-1-2 0 16,0-1-160-16,1 1-48 0,-1 4 0 15,0 0 0-15,0 0-128 0,0 0-16 0,0 0-128 0,0 0 192 0,0 0-192 0,0 0 0 16,0 0 128-16,0 0-128 0,0 0 0 0,46-1 0 15,-41 5 128-15,-2 0-128 16,1-1 0-16,0 2-160 0,-2 1 32 0,1-2 0 31,-1 2-688-31,-1-2-128 0,1-1-16 0,-1 0-16384 0</inkml:trace>
  <inkml:trace contextRef="#ctx0" brushRef="#br0" timeOffset="139954.44">7516 10737 4607 0,'-1'4'400'0,"-1"-4"-400"0,1 0 0 0,0 0 0 0,-2-4 1360 0,1 4 192 16,-2 0 48-16,-2 1 0 0,-1-1 832 0,-1 0 160 16,2-1 32-16,0 1 16 0,2 0-320 0,2 0-64 15,0 0-16-15,1 1 0 0,1 2-400 0,-1 1-96 16,1-2-16-16,-1 2 0 0,-1 0-464 0,0 2-112 16,-1 2 0-16,-1-1-16 0,-1 0-336 0,0 2-64 15,-2-2-16-15,1 2 0 0,0-1-384 0,-1 2-80 0,-1 0 0 0,1 2-16 16,-2-2-240-16,2 3 144 0,-1 0-144 0,1 2 128 15,1-1 32-15,0 1 0 0,1-2 0 0,0 2 0 0,0 4 32 0,0-1 16 16,1 4 0 0,-1 1 0-16,1-1-80 0,-1 1-128 0,3 1 176 15,-1-1-176-15,1 2 128 0,-2-3-128 16,2 3 0-16,-1-1 0 0,0 3 144 0,-2-1-144 0,1-5 0 16,0-1 144-16,1-2-16 0,-1 4-128 0,0 4 192 0,0 5-64 15,2-1 0-15,0 3 0 0,0 0 0 16,1 1 0-16,1 1-128 0,1-1 0 0,1 1 0 0,0-3 0 15,0-3 0-15,1 2 0 0,-1-3 0 0,2-2 0 0,-1-4 0 0,-1 3 0 0,1 5 0 0,-1 1 0 32,2-1 0-32,-2-1 0 0,2-9 0 0,0 4 0 15,2 2 0-15,0 0 0 0,1 3 0 0,1 2 0 0,0-3 0 16,1 1 0-16,0-1 0 0,-1-2 0 16,1 1 848-16,0-3 144 0,-1-1 32 0,0 1 0 15,2 0-1648-15,-2-5-320 16,2 1-64-16,-1-2-16 0,0-2 816 0,2-1 208 0,0 3 0 0,-1-1 0 15,-2-7 0-15,1 0 0 0,1 2 0 0,2-2 0 16,2 2 0-16,1-2 0 0,0-1 0 0,-1-2-128 0,2-2-48 0,-16-5 0 16,0 0 0-16,0 0-12944 15,60-8-2576-15</inkml:trace>
  <inkml:trace contextRef="#ctx0" brushRef="#br0" timeOffset="141073.84">8599 10719 2751 0,'0'0'256'16,"0"0"-256"-16,0 0 0 0,1 0 0 0,-1 1 1088 0,1-1 160 16,1 2 32-16,-1 1 16 0,1 1 1168 0,1-2 224 15,1 4 64-15,-1-2 0 0,1 0-176 0,1-1-16 0,-1 2-16 0,1 1 0 16,0 1-432-16,1 0-96 15,0-1-16-15,1 4 0 0,2 0-592 0,0 1-112 16,-1 2-16-16,1 0-16 0,0 2-512 0,-1 1-112 16,1 0 0-16,1 4-16 0,0 1-240 0,-2-1-64 15,1-2 0-15,2 5 0 0,2 1-80 0,0 5-32 0,1-3 0 0,-3-2 0 16,0 0-208-16,0 3 144 0,3-1-144 0,-1 3 128 16,0-7-128-16,-3 0 0 15,-2 3 0-15,1-3 0 0,-3 0 0 0,0 3 128 0,-1-3-128 0,-1-2 0 16,1 1 0-16,-1-2 0 15,-1 3 128-15,1 1-128 0,0 8 0 0,-1-5 0 0,2-3 0 16,-2-2 0-16,1 1 0 0,-2-2 0 0,-1 2 0 16,2-1 128-16,-3-3 0 0,0 2-128 0,0 5 192 0,-3-5-64 15,2-2 0-15,-3 1-128 0,1 3 192 0,-2 0-64 16,0 7 800-16,-3-3 160 0,1 0 16 0,-1-3 16 16,2-3-864-16,0-1-256 0,1-6 128 0,-1 2-128 0,0 4 0 0,0 0 0 15,-2 4 0-15,1-5 128 31,1 4-928-31,-2-3-176 0,3 1-48 0,-1-2 0 0,0 1 816 0,-2-2 208 16,1 2 0-16,0-1 0 0,0 1 0 0,1-1 0 16,0 2 0-16,0-1 0 0,1-1 0 0,-1 2 0 0,1-1 0 0,0-1-128 15,1-4 128-15,0-2 0 0,-1 4 0 0,2-4 0 16,-1-2 0-16,2-1 0 0,-1 1 0 0,-1 0 0 16,2-2 0-16,-1 2 0 0,0-2 0 0,0 3 0 0,1-4 0 0,-1 2 0 0,2 1 0 0,0-1-128 15,0 0 128 1,-1-2 0-16,1-1 0 0,1 0 0 0,0-2-320 15,0-3 0-15,0 0 16 0,0-2 0 16,1-3-464-16,-1-2-80 0,2 2-32 16,-2-6-17344-16</inkml:trace>
  <inkml:trace contextRef="#ctx0" brushRef="#br0" timeOffset="141728.81">7737 10891 11967 0,'-1'0'1072'0,"0"-2"-864"0,1 2-208 0,0-2 0 15,0 2 2176-15,-2 0 400 0,1 0 80 0,0 0 16 16,-2 2 752-16,2 4 160 0,0 1 16 0,-2 0 16 16,2 5-1552-16,1 1-304 0,0 3-64 0,0 2-16 15,0 1-960-15,0 1-192 0,0 0-32 0,1 2-16 0,2 3-208 0,-1-1-32 16,1-1-16-16,-1-1 0 15,2 0-224-15,0-3 0 0,0-1 0 0,-2-2 0 16,0-3 0-16,1-1 0 0,-2-5-144 0,0 2 144 16,2-2-624-16,-2-2-16 15,0-3-16-15,1-2-11664 0,0-2-2336 0</inkml:trace>
  <inkml:trace contextRef="#ctx0" brushRef="#br0" timeOffset="141912.04">7779 11104 11231 0,'1'-3'240'0,"1"0"48"0,-1 1 16 0,0 1 16 0,0-2-320 0,2 1 0 16,-1 0 0-16,2-4 0 0,-4 6 4320 0,0 0 800 16,0 0 144-16,36-44 48 0,-36 44-2320 0,0 0-464 15,0 0-96-15,36-41 0 0,-36 41-1472 0,0 0-272 16,0 0-64-16,42-47-16 0,-42 47-400 0,0 0-80 16,42-41 0-16,-42 41-128 0,0 0 0 0,0 0 0 15,0 0 0-15,0 0 0 0,0 0 0 0,0 0 0 16,0 0 0-16,0 0-12384 15,0 0-2352-15</inkml:trace>
  <inkml:trace contextRef="#ctx0" brushRef="#br0" timeOffset="142114.64">7806 11101 13471 0,'2'3'1200'0,"-1"-1"-960"0,0 0-240 0,0 1 0 15,2-3 3264-15,-1 3 624 0,3 0 112 0,1 3 32 0,4 4-1296 0,3 0-256 16,-1 0-48-16,2 0-16 0,-2 1-1200 0,0-4-224 0,1 2-48 0,-2-3-16 31,0 1-640-31,-2 0-128 0,0-1-32 0,-2 0 0 16,-1-4-128-16,0 2 0 0,-1-1 0 0,-1-3 0 31,1 0-608-31,0 0-48 0,0 0-16 0,-5 0-16608 0</inkml:trace>
  <inkml:trace contextRef="#ctx0" brushRef="#br0" timeOffset="142316.78">8067 11070 5519 0,'-5'4'496'0,"3"-2"-496"0,-1-1 0 0,2 0 0 16,0 1 4048-16,0 0 720 0,1-2 144 0,0 4 16 15,-2-2-592-15,2 2-128 16,0 2-32-16,2-3 0 0,-1 2-2576 0,3-3-512 16,1 1-96-16,-1 0-32 0,-4-3-576 0,0 0-112 15,0 0-16-15,0 0-16 0,44 0-240 0,-44 0 0 16,0 0 0-16,0 0 0 0,44-2 0 0,-44 2 0 15,0 0 0-15,0 0-12608 16,42 2-2560-16</inkml:trace>
  <inkml:trace contextRef="#ctx0" brushRef="#br0" timeOffset="142584.29">8307 10919 14735 0,'0'-1'640'0,"0"1"160"0,0-3-640 0,0 3-160 0,0 0 0 0,0 0 0 16,1 0 2624-16,1-2 480 0,-1 2 96 0,0-1 32 15,3 1-176-15,-2 0-48 0,3 1 0 0,-2 1 0 16,-1 1-1456-16,1 0-288 0,-1 1-64 0,1 2-16 16,-1 3-528-16,1 1-96 0,-2-1-32 0,-1 4 0 15,0 0 624-15,0 3 128 0,0 2 32 0,1 1 0 0,0 0-992 0,0 0-320 0,1 0 160 0,-1 0-160 16,0 0-752-1,0-3-224-15,1 0-48 0,0-1-16 16,-1-1 800-16,1-5 240 0,0 3 0 0,1-3 0 0,0-2-384 16,-1-1 64-16,-1-3 0 0,-1 0 0 15,1 1-1264-15,0-1-240 0</inkml:trace>
  <inkml:trace contextRef="#ctx0" brushRef="#br0" timeOffset="143554.94">7808 12132 17503 0,'0'0'1552'0,"0"3"-1232"15,1-3-320-15,-1 1 0 0,1 1 2480 0,0-2 432 16,2 6 96-16,2 1 0 0,0 3-112 0,1 2-16 16,0 0-16-16,0-1 0 0,2 4-1648 0,-1-2-336 15,-1 0-64-15,2 2-16 0,-1 1-400 0,0-2-80 16,0 3 0-16,0-1-16 0,-1-2-176 0,-1 2-128 15,-1 1 144-15,-2-1-144 0,0-2 0 0,-1 2 0 16,-1 0 0-16,0-1 0 0,-1 1 0 0,-1-1 0 16,1-2 0-16,-3 0 0 0,1-1 0 0,-2-2 0 15,-1-1 0-15,-1-3 0 0,0-5 0 0,-4-1 0 16,0-1-128-16,-4-4 128 0,1-3 0 0,-1 0 0 16,4-2-128-16,-1 0 128 0,1-1 0 0,-2 0-128 15,1-2 128-15,1-3 0 0,1 4-128 0,1-4 128 0,3 1 0 16,1-4 0-16,2 2-160 0,3 17 160 0,-2-41-128 0,2 41 128 31,3-41-496-31,-3 41-16 0,8-40 0 0,-8 40-17664 0</inkml:trace>
  <inkml:trace contextRef="#ctx0" brushRef="#br0" timeOffset="143746.01">7772 11931 22111 0,'-2'2'1968'0,"1"-2"-1584"15,1 2-384-15,0-2 0 0,0 0 3104 0,0 0 544 16,1 2 96-16,-1 0 32 0,0 1-1792 0,2-3-336 16,-1 3-80-16,3-1-16 0,1 0-1120 0,1-2-240 15,1 0-32-15,2 0-16 0,1 0-144 0,0 0 0 16,0 0 0-16,-10 0 0 0,0 0-304 0,44 4 16 16,-44-4 0-16,38 11-17952 15</inkml:trace>
  <inkml:trace contextRef="#ctx0" brushRef="#br0" timeOffset="143954.44">8078 12069 11967 0,'-5'4'1072'0,"3"-2"-864"0,-1 1-208 0,2-2 0 0,0-1 3568 0,1 2 656 0,0-2 144 0,0 3 32 16,0-3-848-16,2 1-160 0,2 2-48 0,0-2 0 15,2-2-2256-15,-1 1-448 0,-5 0-80 0,0 0-32 16,0 0-256-16,0 0-48 0,0 0-16 15,0 0 0-15,46-29-208 0,-46 29 128 0,0 0-128 0,0 0 0 16,0 0 0-16,0 0 0 16,44 0 0-16,-38 1-12624 0,2 2-2512 15</inkml:trace>
  <inkml:trace contextRef="#ctx0" brushRef="#br0" timeOffset="144230.75">8383 11740 9215 0,'-3'3'816'0,"2"-3"-656"15,0 1-160-15,-1-1 0 0,1 2 3008 0,1-2 576 16,-1 1 128-16,0 4 0 0,-1 2 320 0,0 3 64 16,1-1 16-16,-2 6 0 0,2-1-2192 0,0 2-448 15,1 2-96-15,1 1-16 0,-1 0-608 0,1 3-128 16,1 0-32-16,-2-2 0 0,1 2-224 0,1 3-48 15,2 1-16-15,0 5 0 0,1-3-304 0,0-2 160 16,-1 1-160-16,1-4 128 0,0-7-128 0,-1-4 0 0,0-2 0 0,-2-4 0 0,1-2-192 0,-2-2 192 16,1 0-160-16,0-6 160 31,-2 4-1120-31,0 0-128 0</inkml:trace>
  <inkml:trace contextRef="#ctx0" brushRef="#br0" timeOffset="211321.77">5691 10567 2751 0,'-2'0'256'0,"1"0"-256"0,1 0 0 0,-1 0 0 15,1 0 976-15,-1 0 160 16,-1 0 16-16,0 0 16 0,-2-3 688 0,-2 3 144 0,0 0 32 0,-2 3 0 15,0-3-208-15,-2 0-32 16,-1 3-16-16,-2-3 0 0,2 3-816 0,-2 0-144 16,-1-1-48-16,-1 0 0 0,-1 1-224 0,0-2-48 15,0 1-16-15,1-2 0 0,-1 0-32 0,1 0 0 16,2-3 0-16,-2 0 0 0,0-1 160 0,-2-1 32 16,-2 1 0-16,-1-1 0 0,-1 1 48 0,-2 0 16 15,-1-1 0-15,0 4 0 0,0-3 64 0,-1 2 32 16,-1-2 0-16,-1 2 0 0,-1-1-144 0,-2 2-16 15,-5 2-16-15,0 2 0 0,-1-3-224 0,0 2-32 16,1-1-16-16,1 2 0 0,-1-1-80 0,-2 0-16 16,-1 0 0-16,0 2 0 0,5-2 48 0,-2-2 0 0,1 1 0 15,-1 2 0-15,1-3-128 0,1-3-32 16,3 2 0-16,0 1 0 0,-1-2-144 0,-1-2 0 0,1 2 144 16,-1-1-144-16,-3-1 128 0,0 1-128 0,0-1 128 15,-1-1-128-15,1 1 128 0,2 1-128 0,2-4 160 0,0 4-160 16,0-4 192-16,-1 5-48 0,1-2-16 0,-1 2 0 15,5 2-128-15,-3 0 160 0,0 2-160 16,-2 2 160-16,1 2-160 0,0 0 128 0,0 1-128 0,2-1 128 16,3-3-128-16,0 4 0 0,3-4 0 15,1 0 0-15,2 1 0 0,1-2 0 0,0-1 0 0,2 2 0 16,1-1 0-16,2 2 0 0,1-2 0 0,-1 2 0 16,0-1 0-16,1 1 0 0,-1 1 0 0,2 2 0 15,1-1 0-15,1 0 160 0,1 1-160 0,0 2 160 16,3 1-32-16,-1 0-128 0,1 5 192 0,-1 1-64 0,4 0-128 15,-2 2 0-15,2 0 0 0,0 3 128 0,0 1-128 16,1 0 0-16,0 1 0 0,0 1 0 0,1 1 0 16,-2 1 0-16,2 0 0 0,0 1 0 15,0-1 0-15,-1 5 0 0,1 1 0 0,-1 3 0 0,-1 3 0 0,1-1 0 16,-1 3 0-16,-2-1 0 0,2 3 0 0,-4-1 0 16,0 1 0-16,1-1 0 0,0-1 0 0,-3 4 0 15,-1 4 0-15,0 3 0 0,1-1 0 0,1-2 0 0,-1-1 0 0,2-3 0 0,-1-3 176 16,1 0-48-16,2-5-128 0,0-2 192 15,0 3-192 1,0-2 128-16,0 3-128 0,0 1 0 0,0-8 0 0,0 1 128 16,-1 0-128-16,0 0 0 0,0-1 0 0,0 0 0 15,-1 1 0-15,1-3 0 0,1-1 0 0,-1 3 0 16,1-5 0-16,1-4 0 0,2-2 0 0,-1 1 128 0,2 1-128 16,1-3 0-16,3-1 0 0,-1-4 0 0,2 1 0 15,1-5 0-15,1 2 0 0,1-5 0 0,2 2 0 0,-1-3 0 16,0 0 0-16,2-1 0 0,1 2 0 0,0-1 0 15,-11-6 0-15,0 0 0 0,35 17 0 0,-25-12 0 16,1 1 0-16,0 0 0 0,-11-6 0 0,0 0 0 0,36 21 0 0,-25-11 0 16,-2-1 0-16,-1 1 0 15,1 0 0-15,-2-2 0 0,2 2 0 0,1 0 0 16,1-1 0-16,0-2 0 0,-11-7 0 0,0 0 0 16,45 19 0-16,-45-19 0 0,0 0 0 0,58 12 0 15,-58-12 0-15,0 0 0 0,70 4 0 0,-70-4 0 16,0 0 0-16,75 2 0 0,-75-2 0 0,0 0 0 0,73 7 0 0,-73-7 0 15,0 0 0-15,74 7 0 0,-74-7 0 0,50 9 0 16,-50-9 0-16,50 9 0 0,-50-9 0 0,53 13 0 0,-53-13 0 0,51 12 0 16,-51-12 0-16,53 14 0 0,-53-14 0 0,57 12 0 15,-57-12 0 1,55 6 0-16,-55-6 0 0,59 4 0 0,-59-4 0 16,58 4 0-16,-58-4 0 0,58 5 0 0,-58-5 0 0,68 6 0 15,-68-6 0-15,74 6 0 0,-74-6 0 0,73 10 0 16,-73-10 0-16,67 12 0 0,-67-12 0 0,64 14 0 15,-64-14 0-15,66 19 0 0,-66-19 0 0,63 22 0 16,-63-22 0-16,69 22 0 0,-69-22 0 0,73 16 0 0,-73-16 0 0,79 12 0 0,-79-12 0 16,80 3 0-16,-80-3 0 0,97-6 0 0,-97 6 0 0,93-13-128 31,-93 13 128-31,86-14 0 0,-86 14 0 0,109-23 0 16,-109 23 0-16,109-19 0 0,-109 19-128 0,101-19 128 15,-101 19 0-15,97-10 0 0,-97 10 0 0,92-4 0 0,-92 4 0 0,92 2 0 16,-92-2 0-16,83 11 0 0,-83-11 0 0,83 11 0 15,-83-11 0-15,71 11 0 0,-71-11 0 0,74 14 0 0,-74-14 0 0,82 14 0 16,-82-14 0-16,85 10 0 16,-85-10 0-16,92 4 0 0,-92-4 0 15,93-2 0-15,-93 2 0 0,86-2 0 0,-86 2 0 0,90-3 0 16,-90 3 0-16,88-3 0 0,-88 3 0 0,92-4 0 16,-92 4 0-16,84-5 0 0,-84 5 0 0,86-1 0 15,-86 1 0-15,85 0 0 0,-85 0 0 0,80 0 0 16,-80 0 0-16,80 4 0 0,-80-4 0 0,77 4 0 0,-77-4 0 15,88 5 0-15,-88-5 0 0,83 7 0 0,-83-7 0 16,79 9 0-16,-79-9 0 0,81 10 0 0,-81-10 0 16,83 12 0-16,-83-12 0 0,81 10 0 0,-81-10 0 15,80 10 0-15,-80-10 0 0,72 8 0 0,-72-8 0 16,74 13 0-16,-74-13 0 0,79 11 0 0,-79-11 1536 0,75 12 400 0,-75-12 96 16,78 9 16-1,-78-9-3280 1,81 6-656-16,-81-6-128 0,79 6-32 0,-79-6 1648 0,69 2 400 0,-69-2 0 0,66 2 0 15,-66-2 0-15,81 4 0 0,-81-4 0 0,81 5 0 0,-81-5 0 0,82-3 0 16,-82 3 0-16,83-4 0 0,-83 4 0 0,81-4 0 0,-81 4 0 0,76 0 0 0,-76 0 0 0,76 2 0 16,-76-2 0-16,75 0 0 0,-75 0 0 0,74 2 0 31,-74-2 0-31,80 2 0 0,-80-2 0 0,77 0 0 16,-77 0 0-16,73 2 0 0,-73-2 0 0,71 3 0 0,-71-3 0 15,72 3 0-15,-72-3 0 0,77 0 0 0,-77 0 0 16,80 0 0-16,-80 0 0 0,80-2 0 0,-80 2 0 15,78 2-128-15,-78-2 128 0,68 4 0 0,-68-4 0 16,67 9 0-16,-67-9 0 0,69 10 0 0,-69-10 0 16,67 10 0-16,-67-10 0 0,66 8 0 0,-66-8 0 15,65 8 0-15,-65-8 0 0,67 2 0 0,-67-2 0 0,65 0 0 16,-65 0 0-16,62-2 0 0,-62 2 0 0,69-2 0 16,-69 2 0-16,61-8 0 0,-61 8 0 0,64-10 0 15,-64 10 0-15,69-9 0 0,-69 9 0 0,70-7 0 16,-70 7 0-16,65-6 0 0,-65 6 0 0,58 0 0 15,-58 0 0-15,52 3 0 0,-52-3 0 0,55 4 0 0,-55-4 0 16,53 6 0-16,-53-6 0 0,54 5 0 0,-54-5 0 16,52 1 0-16,-52-1 0 0,58 3 0 0,-58-3 0 15,0 0 0-15,79 0 0 0,-79 0 0 0,0 0 0 16,71 0 0-16,-71 0 0 0,0 0 0 0,58 4 0 16,-58-4 0-16,0 0 0 0,67 3 0 0,-67-3 0 0,0 0 0 15,63 3 0-15,-63-3 0 0,0 0 0 0,60 0 0 16,-60 0 0-16,0 0 0 0,62-4 0 0,-62 4 0 15,0 0 0-15,69-6 0 0,-69 6 0 0,0 0 0 16,66-4 0-16,-66 4 0 0,0 0 0 0,66-5 0 16,-66 5 0-16,0 0 0 0,56-1 0 0,-56 1 0 15,0 0 0-15,59-3 0 0,-59 3 0 0,0 0 0 0,61-8 0 16,-61 8-128-16,0 0 128 0,58-8-192 0,-58 8 192 16,0 0-192-16,60-6 192 0,-60 6 0 0,0 0-144 0,60-2 144 15,-60 2 0-15,0 0 0 0,57-2 0 0,-57 2 0 0,0 0 0 0,58 2 0 16,-58-2 0-1,0 0 0-15,59 5 0 0,-59-5 0 0,0 0 0 0,0 0 0 16,64 1 0-16,-64-1 0 0,0 0 0 0,55-8 0 16,-55 8 0-16,0 0 0 0,54-12 0 0,-54 12 0 15,0 0 0-15,54-22 0 0,-54 22 0 0,0 0 0 16,51-25 0-16,-51 25 0 0,0 0 0 0,47-28 0 0,-47 28 0 0,0 0 0 0,45-31 0 16,-45 31 0-1,0 0 0-15,0 0 0 0,49-35 0 0,-49 35 0 16,0 0 0-16,0 0 0 0,0 0 0 0,49-42 0 0,-49 42 0 0,0 0 0 0,0 0 0 0,34-41 0 15,-34 41 0 1,0 0 0-16,21-32-144 0,-15 20 144 0,1-1 0 0,1-6-128 0,-8 19 128 0,18-44 0 16,-18 44-128-16,17-38 128 0,-9 16 0 15,-1 1 0 1,-7 21 0-16,14-45-128 0,-9 22 128 0,0-2 0 0,-2 3 0 16,4-4 0-16,-4 2 0 0,1 1 0 0,0 0 0 15,-2-1 0-15,2-2 0 0,0 1 0 0,1-1 0 0,0-2 0 16,1 3 0-16,-1-4 0 0,0 2 0 0,0 0 0 0,1 0 0 0,-1-3 0 15,0 5 0-15,0-3 128 16,-2 0-128-16,1-5 0 0,0 5 0 0,-3-3 0 16,1 3 0-16,-2-1 0 0,2 1 0 0,-2-1 0 15,0 3 0-15,-2-2 0 0,1 3 0 0,-1-1 0 16,1 3 0-16,-2 0 0 0,1 1 0 0,-1 0 128 16,1 0-128-16,-2-3 0 0,3 1 0 0,-2-3 0 15,2-1 128-15,0-2-128 0,0 3 0 0,1-3 0 16,0 2 0-16,-2-4 0 0,2 2 128 0,0 1-128 15,0 4 0-15,-1-1 0 0,0 1 0 0,0 3 128 0,-1 2-128 0,0-2 0 16,-1 1 0-16,1-2 0 0,1 3 0 0,-3-2 0 16,0 4 0-16,1-1 0 0,-2 1 0 0,0-2 0 15,0-1 0-15,-1-2 0 0,1 0 0 0,0-2 0 16,0 1 0-16,1-1 0 0,0 1 0 0,1 0 0 16,0-1 0-16,-1 1 0 0,1 2 0 0,-1-1 0 0,0 3 0 0,-1 0 0 15,2 1 0-15,-2-2 0 16,0 4 0-16,-1-1 0 0,-1-1 0 0,1 5 0 15,-1 0 0-15,1 0 0 0,-2 2 0 0,-1-1 0 0,2 3 0 16,-3-1 128-16,1 4-128 0,1-2 0 0,-1 3 0 16,-1 2 128-16,-1-3-128 0,1 2 0 0,-1 1 160 15,-1 2-160-15,1 0 160 0,-2 2-160 16,1-2 128-16,0 2-128 0,-1 0 0 0,0 2 144 0,0-2-144 16,1 2 0-16,1 0 0 0,0-2 0 0,-3 3 0 0,-1-2 0 0,0 1 128 0,-1-2-128 15,1 3 0-15,-1-2 0 16,1 2 0-16,-1-3 0 0,2 1 0 15,-3 1 0-15,0-2 0 0,0 3 0 0,1-3 0 16,-2 3 0-16,0 0 0 0,-2 1 0 16,-1-2 128-16,1 2-128 0,1 0 0 0,-2-1 128 0,1 2-128 0,0-1 0 15,-2 2 144-15,-1-2-144 0,1 1 0 0,1-2 0 16,0 4 0-16,1-4 128 0,1 0-128 0,-2 1 0 16,-3-2 0-16,2-2 0 0,1 0 0 0,1 0 0 0,-1 0 0 0,1 0 0 15,0 0 0-15,-1-2 0 16,2 2 0-16,-2-3 0 0,1 2 0 0,-1 1 0 15,1 0 0-15,-2 0 128 0,1 0-128 0,-3 1 128 16,1 2-128-16,2-1 128 0,0 2-128 0,0-3 0 0,-2 1 0 16,-1 2 128-16,-2 1-128 0,0-4 0 0,1 2 0 0,0-1 0 15,-1-1 0-15,-1 2 0 0,1-1 0 0,-1 0 0 16,-2 0 0-16,1 1 0 0,1-2 0 0,-2 1 0 16,1 2 0-16,0 0 0 0,-1 1 0 0,-1-2 0 0,1 0 0 0,-1 1 0 0,3-2 0 15,0 2 0-15,1-4 0 0,-2 1 0 0,0-1 0 0,0 2 0 16,-1-2 0-16,-1 0 0 0,1 0 0 0,-1 3 0 31,3-3 0-31,-2 0 0 0,0 1 0 0,0 2 0 16,1-1 0-16,-2-1 0 0,2 2 0 0,-1-3 0 0,3 2 0 0,-2-2 0 15,1-2 0-15,-2 2 0 0,1-4 0 0,1 2 0 0,-1-2 0 16,1-1 0-16,3 4 0 0,-1-5 0 0,0 2 0 16,-1-1 0-16,0 1 0 0,0 1 0 15,-1 0 0-15,0-1 0 0,0 2 0 0,-1-1 0 16,1 2 0-16,-1-3 0 0,4 2 0 0,-1-2 0 15,1 2 0-15,-2-2 0 0,-1-1 0 0,-1 0 0 16,0-1 0-16,-1 0 0 0,5 0 0 0,-1-1 0 16,0 1 0-16,-1 0 0 0,0 0 0 0,0-3 0 15,-1 2 0-15,1 1 0 0,-1-1 0 0,1 1 0 0,1 0 0 0,-1 0 0 0,0 2 0 0,-1-2 0 16,0 2 0-16,-1-1 0 0,0 2 0 16,1 1 0-16,0 0 0 15,0-2 0-15,0 4 0 0,-1-2 0 16,1-1 0-16,-3 2 0 0,2 1 0 0,-2-2 0 0,2-1 0 15,-1 2-128-15,1-2 128 0,-2 0 0 0,2 0 0 0,1 2-128 0,-2-2 912 0,1 0 192 16,-3 3 48 0,1-3 0-16,1 3-832 0,-1 0-192 0,-1 0 0 0,-1 0 0 15,3 0-768-15,0-2-208 0,-2 2-48 0,0-1 0 0,1 1 832 16,4-3 192-16,0 3 0 0,0-4 0 0,-3 2 768 0,-1 2 208 16,-1-4 48-1,-1 4 0-15,0-2-1632 0,0 1-320 0,3 1-64 0,1 0-16 0,-1 0 816 16,0 0 192-16,-2 0 0 0,1 0 0 15,-1 1 0-15,-1-1 0 0,1 0 0 0,1 2 0 16,1-2 0-16,0 0 0 0,3 0 0 0,-1 0 0 16,1 0 768-16,0 0 208 0,0 0 48 0,0 0 0 15,1-2-1648-15,2 1-320 16,-1 1-64-16,0-3-16 0,1-1 832 0,0 2 192 0,-2 2 0 0,0-4 0 16,2 2 0-16,-1-1 0 0,1 2 0 0,-2 1 0 0,1 0 896 15,-2 0 128-15,-2 0 32 0,1 0 0 0,1 1-816 0,-2 2-240 16,-2-1 0-16,0 4 128 15,3-2-928-15,0-1-176 0,1 0-48 0,-2 3 0 0,0-2 832 16,0 0 192-16,-1 1 0 0,4-2 0 16,0 0 768-16,0 1 208 0,-1-1 48 0,-1 0 0 15,0-2-1648-15,1 2-320 0,1-3-64 0,0 0-16 16,2 0 832-16,-1 0 192 0,1-3 0 0,0 2 0 0,4-2 0 0,-1 0 0 16,1-1 0-16,0 1 0 0,-2 1 0 0,-2-2 0 0,1 2 0 0,0-2 0 15,0 2 0-15,-2 0 0 16,3 0 0-16,-2 2 0 0,-2 0 0 0,-1 0 0 15,0 0 128-15,-1 0-128 0,-1 2 0 0,1-2 0 0,1 2 0 16,0 0 0-16,0 1 0 0,2-3 0 0,-1 0 0 16,1 0 0-16,3 0 0 0,-1 0 0 0,0-3 0 15,-2 3 0-15,2-2 0 0,-1 0 0 0,0 2 0 16,0 0 0-16,-2-2 0 0,2 2 0 0,-1 2 0 0,-1-2 0 16,2 0 0-16,-1 2 0 0,0 0 0 0,-1-2 0 15,0 3 0-15,0 0 0 0,2 0 0 16,-1-2 0-16,1 1 0 0,-2 1 0 0,2-3 0 15,-1 1 0-15,3-1 0 0,-2 0 0 0,-2 0 0 0,0 0 0 16,2 0 0-16,-2-1 0 0,0 1 0 0,1 0 0 16,1 0 0-16,0 0 0 0,-2 0 0 0,0 0 0 0,1 0 0 15,-1 1 0-15,0 2 0 0,0 0 0 0,2 0 0 0,-1 1 0 16,1-1 0-16,0 2 0 0,-3 1 0 16,-2-2 0-16,4 2 0 0,-4-2 0 0,-1 2 0 15,0-2 0-15,2 1 0 0,1-1 0 0,-1-1 0 0,2 1 0 16,2-2 0-16,-3 1 0 0,0 1 0 0,-3-2 0 15,2 2 0-15,0 0 0 0,5-1-192 0,-3 2-32 0,-4 1-16 0,-1-2-19536 32</inkml:trace>
</inkml:ink>
</file>

<file path=ppt/ink/ink32.xml><?xml version="1.0" encoding="utf-8"?>
<inkml:ink xmlns:inkml="http://www.w3.org/2003/InkML">
  <inkml:definitions>
    <inkml:context xml:id="ctx0">
      <inkml:inkSource xml:id="inkSrc0">
        <inkml:traceFormat>
          <inkml:channel name="X" type="integer" max="27388" units="cm"/>
          <inkml:channel name="Y" type="integer" max="18258" units="cm"/>
          <inkml:channel name="F" type="integer" max="65535" units="dev"/>
          <inkml:channel name="T" type="integer" max="2.14748E9" units="dev"/>
        </inkml:traceFormat>
        <inkml:channelProperties>
          <inkml:channelProperty channel="X" name="resolution" value="1000.29218" units="1/cm"/>
          <inkml:channelProperty channel="Y" name="resolution" value="1000.43835" units="1/cm"/>
          <inkml:channelProperty channel="F" name="resolution" value="0" units="1/dev"/>
          <inkml:channelProperty channel="T" name="resolution" value="1" units="1/dev"/>
        </inkml:channelProperties>
      </inkml:inkSource>
      <inkml:timestamp xml:id="ts0" timeString="2023-09-11T15:33:28.127"/>
    </inkml:context>
    <inkml:brush xml:id="br0">
      <inkml:brushProperty name="width" value="0.05292" units="cm"/>
      <inkml:brushProperty name="height" value="0.05292" units="cm"/>
      <inkml:brushProperty name="color" value="#FF0000"/>
    </inkml:brush>
  </inkml:definitions>
  <inkml:trace contextRef="#ctx0" brushRef="#br0">26371 12146 9215 0,'-4'5'816'0,"2"-2"-656"0,0 0-160 0,2-2 0 15,-1 2 1088-15,1-1 176 0,-1-2 32 0,1 1 16 16,-1 3 880-16,1-2 176 0,-2 2 48 0,1-4 0 16,1 0-1072-16,0 0-192 0,1 3-64 0,-1-3 0 15,0 0-192-15,0 0-64 0,0 0 0 0,0 0 0 16,0 0 144-16,0 0 32 0,0 0 0 0,0 0 0 15,0 0 80-15,-1-23 0 0,-3 21 16 0,-1-2 0 16,-1 2-464-16,0-2-80 0,0 3-32 0,-2-4 0 16,2 1-320-16,-2 0-64 0,-1-2-16 0,0 0 0 15,1-3-128-15,-1 2 0 0,0 1 0 0,1-4 128 16,-1-1-128-16,0 1 0 0,2 0 144 0,-2-2-144 16,2 2 208-16,-1-3-16 0,0 1-16 0,-2 2 0 15,1 1-32-15,-1 0 0 0,-1-1 0 0,-1 0 0 16,2 1 32-16,-1-1 0 0,1 2 0 0,-1-2 0 0,0 0-48 15,1 0-128-15,0-1 192 0,0 1-64 0,1 2-128 0,3-3 128 16,-1 4-128-16,2-2 128 0,0 3-128 0,1 0 160 16,-1 1-160-16,-1-1 160 0,1 1-32 15,0 1 0-15,0 0 0 0,-1-2 0 0,1 2 16 0,0 2 0 16,-1-2 0-16,0 2 0 0,1-1-16 16,0 2-128-16,0 1 192 0,0-2-64 0,1 2-128 15,-1-3 160-15,2 3-160 0,-2-1 160 0,2 1-160 0,-1 0 0 0,1 0 0 0,-1 1 128 16,0-1-128-16,1 3 0 0,-1-1 0 15,-1-1 0-15,1 4 0 0,-1-1 0 16,2 0 0-16,-2 1 0 0,0 2 0 0,1 2 0 0,0-3 0 16,-1 4 0-16,3 0 0 0,-2 0 0 15,2 2 0-15,-1-2 0 0,2 2-128 0,0 1 128 16,0-1 0-16,1 0 0 0,0 1 0 0,0-3 0 0,0-1 0 0,0 0 0 16,0-1 0-16,0 0 0 0,0-2 0 0,0 4 0 15,0-4-128-15,1 1 128 0,-1-4 0 0,0 3 0 16,0-3 0-16,0 1 0 0,1-1 0 0,0-3 0 15,0 3-176-15,-1-3 176 0,0 0-128 0,0 0 128 0,0 0-192 0,0 0 32 0,0 0 16 16,0 0 0 0,10-35 144-16,-10 25 0 0,0 10 0 0,0-22-128 15,-1 10 128-15,-1-1 0 0,-1-1 0 0,1 0 0 16,-2-1 0-16,2 1 0 0,-2-2 0 0,0 0 0 16,2 1 0-16,-1-1 0 0,1 0 0 0,-1 0 0 15,2 4 0-15,0-3 0 0,0 3 0 0,-1-2 0 0,1 4 0 0,-1 0 0 16,-1 4 0-16,1 0 0 0,-2 1 0 0,0 1 0 15,0-2 0-15,1 2 0 0,-1 1 0 16,2-2 128-16,-2 1-128 0,0 2 128 0,2 0-128 0,-2 2 128 16,2-2-128-16,-1 2 128 0,2 0-128 0,0 0 128 15,-1 2-128-15,2-2 128 0,-1 2-128 0,1 0 0 16,1-2 0-16,1 2 0 0,-1 2 0 0,1-1 0 16,-2-3 0-16,0 0 0 0,0 0 0 0,0 0 0 15,26 16 0-15,-26-16 0 0,0 0 0 0,0 0 0 16,45 6 0-16,-45-6 0 0,0 0 0 0,0 0 0 15,65 0 0-15,-65 0 0 0,0 0 0 0,0 0 0 16,60-5 0-16,-60 5 0 0,0 0 0 0,59-1 0 16,-59 1 0-16,0 0 0 0,54 0 0 0,-54 0 0 15,0 0 0-15,0 0 0 0,44 10 0 0,-44-10 0 0,0 0 0 16,0 0 0-16,0 0 0 0,0 0 0 0,26 16 0 16,-26-16 0-16,0 0 0 0,0 0 0 0,0 0 0 0,0 0 0 15,0 0 0-15,0 0 0 0,0 0 0 0,0 0 0 16,0 0 0-16,0 0 0 0,0 0 0 0,0 0 0 15,0 0 0-15,0 0 0 0,0 0 0 0,0 0 0 16,0 0 0-16,-3 0 0 0,-2-4 0 0,-1 0 0 16,0 2 0-16,-2-2 0 0,2-1 0 0,0 1 0 15,-1 1 0-15,-2-2-240 0,3 1 64 0,-2 0 16 16,1 1-48-16,-2-2-16 0,2 1 0 0,0 0 0 0,0 2 64 0,1-2 16 16,1-2 0-16,0 2 0 0,0 2 144 0,0-2-160 15,0 2 160-15,0-2-160 16,2 1 160-16,-1 1 0 0,-1 1 0 0,1 1 0 0,-1-3 0 15,2 3 0-15,-1 0 0 0,0 3 0 0,1-3 0 0,-1 3 0 16,-2 4 0-16,1-4 0 0,1 6 0 0,0 1 0 16,-1-2 0-16,2 5 0 0,-2 3 0 0,0 0 0 15,-1 3 0-15,-1 3 0 0,1 4 0 16,-1 2 0-16,-1-6 0 0,1 1 0 0,0 1 0 16,-2-1 0-16,1-1 0 0,1-3-128 0,0-3 128 0,0-4 0 15,3-2 0-15,-1-1 0 0,2-5 0 0,-1 1 0 16,2-1 0-16,1-4 0 0,-1 0 0 0,2 0 0 15,0-4 0-15,0 4 0 0,2-8 0 0,-1 0 0 16,-1 8 0-16,0 0 0 0,0 0 0 0,16-40 0 16,-16 40 0-16,0 0 0 0,26-41 0 0,-26 41 0 15,27-35 0-15,-27 35 128 0,34-38-128 0,-34 38 0 0,0 0 0 16,51-44 128-16,-51 44-128 0,0 0 0 0,47-29 0 0,-47 29 0 16,0 0 0-16,0 0 0 0,0 0 0 0,52-19 0 15,-52 19 0-15,0 0 0 0,0 0 0 0,9 10 128 16,-10-6-128-16,-3 2 144 0,0 3-144 0,-2-2 160 15,-1 4-160-15,-3-1 192 0,0 4-192 0,-2 1 192 16,1-3-192-16,-3 2 0 0,-2 2 0 0,-1 1 128 16,-2-1-128-16,2 0 0 0,-1-2 0 0,2 1 0 15,3-6 0-15,-1 1 0 0,2-1 0 0,3-3 0 16,2 0 0-16,2-4 0 0,2 0 0 0,2-4 0 16,1 2 0-16,0 0 160 0,0 0-160 0,0 0 160 0,40-36-160 15,-40 36 192-15,0 0-192 0,54-47 192 0,-54 47-64 0,0 0-128 16,53-41 192-16,-53 41-64 0,50-37-128 15,-50 37 0-15,50-32 0 0,-50 32 0 0,46-26 0 16,-46 26 0-16,0 0 0 0,52-25 0 0,-52 25 0 16,0 0 0-16,0 0 0 0,0 0 0 0,0 0 0 0,0 0 0 15,0 0 0-15,31 19 0 0,-35-11 0 16,-2 2 128-16,-1 0-128 0,-5 2 0 0,0-2 0 0,-3 3 0 16,-2-1 128-16,0-2-128 0,-2 2 0 0,-2 1 0 15,-4-1 0-15,-1 2 0 0,-2-2 0 0,-2 0 0 16,4-2 0-16,4-2 0 0,5-2 0 0,3-4 0 15,5-2 0-15,2 0 0 0,6-3 0 0,2-6 0 16,-1 9 128-16,0 0-128 0,27-36 0 0,-27 36 0 16,0 0 0-16,39-40 0 0,-39 40 0 0,38-33 0 0,-38 33 0 15,42-35 0-15,-42 35 0 0,40-30 0 0,-40 30 0 0,0 0 0 0,0 0 0 0,49-33 0 16,-49 33-128-16,0 0 128 16,0 0-176-16,0 0 48 0,4 8 0 0,-8-3 0 31,-2 2-288-31,0 2-48 0,-2-3-16 0,1 4-18288 0</inkml:trace>
  <inkml:trace contextRef="#ctx0" brushRef="#br0" timeOffset="77575.42">29742 7043 1839 0,'-3'-13'160'0,"2"3"-160"0,2 1 0 0,0 6 0 0,-1 3 2672 0,0 0 496 16,0 0 96-16,0 0 32 0,11-23-576 0,-11 23-112 16,12-24-32-16,-7 14 0 0,-3-3-80 0,-2 3 0 15,-1 2-16-15,-2 2 0 0,-2-1-576 0,-1 3-112 16,-1 1-32-16,-2 1 0 0,-1 0-880 0,0 2-176 16,-2 0-48-16,0 4 0 0,-1-1-320 0,0 0-64 0,-1 1-16 0,0 0 0 15,1 1-64-15,-2 1-32 16,0 1 0-16,0 2 0 0,-1 1 16 0,1-2 0 15,3 2 0-15,-2 3 0 0,2-2 48 0,-3 4 16 16,2-3 0-16,-4 4 0 0,1 0-112 0,-2-1 0 16,-1 2-128-16,-3-1 192 0,1 2-32 0,-2-2-16 0,-2 2 0 15,-2 2 0-15,-1-1 16 0,0 0 0 0,-2 2 0 16,3-3 0-16,1 0-160 0,-1 1 160 0,0-1-160 16,-3 0 160-16,-1 3-32 0,-1 1-128 0,2-3 192 0,3-1-64 0,4-2-128 0,0 0 128 15,4-2-128 1,0 1 128-16,3-3-128 0,-1 0 0 0,2-2 144 15,-1 0-144-15,1 0 0 0,-1-1 0 0,0 1 0 16,-2-4 0-16,4 1 0 0,-3-1 0 0,1 1 0 16,0 1 0-16,-2-2 208 0,-1 2-16 0,2 1-16 15,1-3 0-15,0 0-16 0,-2 0 0 0,-1 4 0 0,-4-1 0 16,0 1-160-16,-1-1 0 0,2 1 144 0,-1 0-144 16,0 1 0-16,1-1 0 0,0 0 0 0,-2-1 0 0,1 1 0 0,-2 0 0 0,0-1 0 15,1 1 0-15,0 1 0 0,3-1 0 0,3-3 0 16,-2 2 0-16,3-2 0 15,0-1 0-15,1 1 0 0,4-2 0 16,2 1 0-16,1-2 0 0,1 0 0 0,0-1 0 0,2 2 0 16,0-3 0-16,1 0 0 0,1 1 0 0,1-2 0 15,0-1 0-15,2 0 0 0,0 0 0 0,1-1 0 0,0 1 0 16,1-3 0-16,-1 3 0 0,0 0 0 0,0 0 0 16,0 0 0-16,30-28 0 0,-30 28 0 0,27-20 0 15,-27 20 0-15,37-29-128 0,-37 29 128 0,43-34 0 16,-43 34 0-16,50-41 0 0,-50 41 0 0,47-41 0 15,-25 19 0-15,-22 22-128 0,41-38 128 0,-41 38 0 0,41-35 0 0,-41 35 0 0,40-35 0 0,-40 35 0 32,36-28 0-32,-36 28 0 0,0 0 0 0,34-28 0 0,-34 28 0 15,0 0 0-15,28-23 0 0,-28 23 0 0,0 0 0 0,0 0 0 16,21-22 0-16,-21 22 0 0,0 0 0 16,5-12 0-16,-5 9 0 0,-2 2 0 0,-1-2 0 15,-1 0 0-15,1 3 0 0,-5 0 0 0,0 0 0 0,-5 0 0 0,0 1 0 0,-2 4 0 16,-1-1 0-1,-3-1 0-15,2 4 0 0,-2-1 0 0,1 2 0 16,-1-1 128-16,2 2-128 0,-2-1 0 0,2 3 128 16,-2 0-128-16,2 0 0 0,0 2 0 0,2 0 0 0,-1 0 0 15,2-4 0-15,1 4 0 0,0-1 0 0,2 2 0 16,0 1 0-16,0-2 0 0,0 3 0 0,0-1 0 16,0 4 0-16,1-3 0 0,0-4 0 0,2 1 0 15,2-2 0-15,0 0 0 0,0-1 0 0,1 0 0 16,1-2 0-16,0-3 0 0,2 4 0 0,0-3 0 15,0 0 0-15,1-2 0 0,0 0 0 0,0 1 0 0,1-4 0 0,0 4 0 16,0-4 0-16,0 1 0 0,1 1 0 0,-1 1 0 16,2-2 0-16,0-2-128 0,0 4 128 0,-2-4 0 15,0 0 0-15,0 0 0 0,0 0 0 0,0 0 0 0,52 20 0 0,-52-20 0 16,0 0 0-16,62 16 0 0,-62-16 0 16,57 12 0-16,-57-12 0 15,63 12 0-15,-63-12 0 0,68 10 0 0,-68-10 0 0,64 9 0 16,-64-9 0-16,51 6 0 0,-51-6 0 0,54 8 0 15,-54-8 0-15,0 0 0 0,68 14 0 0,-68-14 0 16,0 0 0-16,0 0 0 0,59 19 0 0,-59-19 0 16,0 0 0-16,0 0 0 0,0 0 0 0,41 23 0 15,-41-23 0-15,0 0 0 0,0 0 0 0,0 0 0 16,0 0 0-16,0 0 0 0,0 0 0 0,0 0 0 16,11 25 0-16,-12-22 0 0,-1-3 0 0,-1 1 0 15,0 1 0-15,-1-2 128 0,-1 3-128 0,0-3 0 0,0 0 0 16,-2 0 128-16,0 0 0 0,0 0 16 0,0 0 0 0,-1-3 0 15,1 3-144-15,-13-3 128 0,8 0 0 16,0-1-128-16,0 1 0 0,0 0 0 0,-3 0 0 16,1-4 0-16,-2 2 0 0,-2-1 0 0,-2 1 0 15,0-1 0-15,0 0 0 0,-1 1 0 0,1 1 0 16,2-2 0-16,-1 2 0 0,3-2 0 16,0 0 0-16,1 0-128 0,3 2 128 0,0-2 0 15,1 0 0-15,2 0 0 0,1-1 0 0,1 1 0 0,1 0 0 16,1 2-128-16,0-2 128 0,1-1 0 0,2 1 0 15,-1-1 0-15,2 2 0 0,0 2 0 0,1-3 0 16,0 2 0-16,1 0 0 0,0-1 0 0,1 1 0 16,0-2-144-16,-1 3 144 0,-1 3 0 0,0 0 0 15,0 0 0-15,0 0-128 0,0 0 128 0,21-23 0 0,-21 23 0 0,0 0 0 16,0 0-128-16,0 0 128 0,0 0 0 0,46-18 0 16,-46 18-128-16,0 0 128 0,0 0 0 0,62-16 0 0,-62 16 0 0,0 0 0 15,77-15 0-15,-77 15 0 16,0 0 0-16,64-14 0 0,-64 14 0 0,48-12 0 15,-48 12 0-15,48-16 0 0,-48 16 0 0,0 0 0 16,58-19 0-16,-58 19 0 0,0 0 0 0,0 0 0 16,41-20 0-16,-41 20 0 0,0 0 0 0,0 0 0 15,0 0 0-15,0 0 0 0,0 0 0 0,-1-6 0 16,-8 8 0-16,-1 0 0 0,-2 4 0 0,-2-2 0 16,-2 2 0-16,0 0 0 0,-1 3 0 0,-2-3 0 0,0 4 0 15,-4 0 0-15,-1 0 0 0,0 2 0 0,1-3 0 16,3-3 0-16,4-1 0 0,2-3-128 0,3 1 128 15,2-6 0-15,2 1 0 0,3-3 0 0,1-1 0 16,3 0 0-16,1-7 0 0,1 3 0 0,2-5 0 0,1 2 0 16,2-6 0-16,0 3 0 0,1-2 0 15,1-1 0-15,0-1 0 0,-1-1 0 0,2 3 0 16,-3 2 0-16,-7 16 0 0,14-24 0 0,-14 24 0 0,0 0 0 16,12-17 0-16,-12 17 0 0,0 0 0 0,0 0 0 15,0 0 0-15,0 0 0 0,0 0 0 0,17 31 0 16,-17-16 0-16,0 4 0 0,0 1 0 0,1 5 0 0,-1 3 0 15,1 3 0-15,1 4 0 0,2-5 0 0,0-2 0 16,0-1 0-16,1-1 0 0,-1-3 0 0,1-5 0 0,-1 1-128 16,0-7 128-16,0-1 0 0,-4-11 0 0,0 0 0 15,0 0 0-15,0 0 0 0,0 0 0 0,0 0 0 16,21-22 0-16,-19 5 0 0,1-4 0 0,-3-2 0 16,-2-1 0-16,0-2-160 0,-2-3 160 0,-1-2 0 15,0 2-144-15,-1-2 144 0,1-2 0 0,-1 5 0 0,0-3 0 0,0 5 0 16,-2 1 0-16,1 6 0 0,-1 3 0 0,2 3 0 15,2 3 0-15,-1 4 0 0,2 0 0 0,-1 1 0 16,2 4 0-16,0 2 0 16,2 4 0-16,0 5 0 0,0 2 0 0,0 4 0 15,2 0 0-15,-1 3 0 0,0 1 0 0,0 7 0 16,3 5 0-16,0 6 0 0,1 3 0 0,1 4 0 16,1-5 0-16,2 1 0 0,0-6-192 0,0-3 192 0,1-3-160 15,-1-7 160-15,-2-4-288 0,-7-18 32 0,12 26 16 0,-12-26 0 16,0 0 240-16,0 0 0 15,0 0 0-15,0 0 0 0,0 0 0 0,19-24 0 16,-19 7 0-16,-1 0 0 0,0-4 0 0,-2 1 0 16,0-4 0-16,-1 1 0 0,-2-1 160 0,1-2-160 0,-3-5 128 15,1 1-128-15,1-1 0 0,-2-1 0 0,1 1 128 0,0 3-128 16,0 5 0-16,2 2 0 0,0 4 0 0,1 1 0 16,0 4 0-16,0 2 0 0,2 4 0 0,-1 3 0 15,2-1 0-15,0 6 0 0,-1 3 0 0,1-1 0 16,0 5 128-16,0 4-128 0,1 3 128 0,0 5-128 15,0 5 0-15,1 0 0 0,0 2 0 0,0 4 0 16,2 5 0-16,1 2 0 0,-1-2 0 0,1-5 0 16,1-1 0-16,-1-5 0 0,1-5 0 0,-2-4 0 15,1-5-160-15,-1-2 160 0,-3-10 0 0,0 0-144 0,0 0 144 16,0 0 0-16,0 0 0 0,0 0 0 0,0 0 0 16,11-26 0-16,-13 10 0 0,0-2 0 0,-2-2 0 0,1 1 128 15,-2 3-128-15,0-2 0 0,-3-5 0 0,-2-5 0 16,-2-7 0-16,0 1 0 0,0 2 0 0,1 3 0 0,3 1 0 0,0 5 0 15,3 7 0-15,0 2 0 0,2 4 0 0,0 4 0 0,2 2 0 16,0 4 0 0,-1 1 0-16,1 4 0 0,0 5 0 0,1 2 0 15,0 4 0-15,0 4 0 0,1 5 0 0,0 3 0 0,2 4 0 0,1 6 0 16,1 0 0-16,0 0 0 0,1-3 0 0,0-4 0 0,0-5 0 16,-2-4 0-16,0-3 0 15,-2-6-128-15,-1-2 128 0,-1-1 0 0,0-6 0 16,-1-2 0-16,0 0 0 0,0-4 0 0,-1-4 0 15,-1-4 0-15,0-1 0 0,-2-2 0 0,1-4 0 16,-2-1 0-16,0-2 0 0,-3-3 0 0,1-1 0 16,-2 2 128-16,-1-5-128 0,-2 1 0 15,2 0 0-15,1 1 0 0,2 3 0 0,-1-1 0 0,2 1 0 0,0 6 0 0,3 1 0 16,0 2 0-16,1 6 0 0,2 1 0 16,0 4 0-16,1 2 0 0,0 2 0 0,1 4 0 0,0 2 0 0,2 4 0 0,-1 3 0 15,2 5 0 1,1 2 0-16,-1 3 0 0,2 3 0 0,0 2 0 15,1 3 0-15,1 0 0 0,-1-3 0 0,1-4 0 0,-1-3-128 16,-1-2 128-16,-1-4-128 0,0-5 128 16,-1 1-256-16,-3-7 16 0,0-2 16 0,1-2 0 0,-2-1 224 15,-2-2 0-15,1-1 0 0,0-5 0 0,-2 0 0 16,0-3 0-16,-1-2 0 0,0-3 0 0,-1-1 0 0,-1-3 0 16,0 0 0-16,0-4 0 0,0 1 0 0,-1 0 0 15,1-3 0-15,1-1 0 0,-1 1 128 16,2 3-128-16,2 1 0 0,-1 1 0 0,2 2 0 0,1 2 0 15,0 1 0-15,1 5 0 0,1 2 0 0,-1 6 0 0,0 0 0 0,-1 4 0 0,1 4 0 16,-1 3 0 0,0 4 0-16,-1 2 0 0,1 8 0 0,-1-1 0 15,0 4 0-15,-2 2 0 0,2 3 0 0,1-1 0 16,0-3 0-16,0-3 0 0,1 0 0 0,2-5 0 16,-3-1 0-16,1-4-144 0,0-2 144 0,0-3 0 15,1-4 0-15,-2 0 0 0,0-4 0 0,0-2 0 16,0-2 0-16,-2-4 0 0,2-2 0 0,-2-3 0 0,1-2 0 15,-2-4 0-15,0-1 0 0,0-3 0 0,-1-3 0 0,-1 2 0 16,3-4 0-16,-2 1 0 0,0 0 0 0,2 1 128 0,0 0-128 0,0 0 0 16,2 2 0-16,0 4 0 15,0 3 0-15,2 1 0 0,-1 8 0 0,-1 1 0 16,0 1 0-16,0 4 0 0,0 3 0 0,0 3 0 16,-1 4 0-16,-2 3 0 0,1 4 0 0,-2 4 0 15,0 5 0-15,0-1 0 0,0 5 0 0,-1-1 0 16,-2 1 0-16,2-1 0 0,1-6 0 0,-1 1 0 0,0-7 0 0,1-1 0 0,0-5 0 0,2-3 0 15,-1-1 0 1,1-3 0-16,-1-1 0 0,2-4 0 0,-1-2 0 16,0-2 0-16,1-3 0 0,-1-1 0 15,0-2 0-15,1-2 0 0,0-1 0 0,1-1 0 0,1 0 0 0,0-2 0 0,2 2 0 0,1-5 0 16,1 3 0-16,1 0 0 0,0-1 0 0,-1 1 128 16,1 2-128-16,0-1 0 15,2 4 0-15,-2 0 0 0,0 2 0 16,-1 4 0-16,-5 7 0 0,0 0 0 0,0 0 0 0,0 0 0 15,0 0 0-15,0 0 0 0,0 0 0 0,11 31 0 16,-13-14 0-16,-1 4 0 0,1 1 0 0,-2 3 0 16,1 1 0-16,2 0 0 0,-1 1 0 0,1-4 0 15,1-1 0-15,1-4 0 0,-1-2 0 0,2-2 0 0,-1-2 0 0,2-3 0 16,1-4 0-16,-4-5 0 0,0 0 0 0,0 0 0 0,0 0 0 0,0 0 0 16,0 0 0-1,47-27 0-15,-47 27 0 0,16-25 0 0,-8 10 0 16,0-2 0-16,-1 2 0 0,1-5 0 15,-2 3 0-15,0 0 0 0,0 1 0 0,0-2 0 0,1 2 0 16,-1 3 128-16,0 0-128 0,-1 1 0 0,-5 12 0 0,0 0 0 16,0 0 0-16,0 0 0 0,0 0 0 0,0 0 0 15,0 0 0-15,0 0 0 0,26 43 0 0,-26-21 0 0,-1 7 0 0,1-1 0 0,-2 4 0 16,1 3 0-16,1-3 0 0,1 0 0 16,1-3 0-1,0-4 0-15,3-4 0 0,-1-4 0 0,1-1 0 0,-2-5-128 16,0-3 128-16,1-2 0 0,-2-4 0 0,2-1 0 15,-1-2 0-15,1-1 0 0,-4 2 0 0,10-16-128 16,-10 16-512-16,11-23-112 16,-5 7-16-16,2 0 0 0,-2-2-1056 15,1-3-224-15,2 1-32 0,0 0-14752 0</inkml:trace>
  <inkml:trace contextRef="#ctx0" brushRef="#br0" timeOffset="80029.62">21385 9595 911 0,'4'-4'0'0,"-3"3"0"0,0 1 0 0,0-3 0 15,1 3 640-15,-2 0 64 0,1 0 0 0,0 0 0 16,2 0 240-16,-1 0 48 0,2 0 16 0,-1-2 0 16,-3 2 64-16,0 0 16 0,0 0 0 0,0 0 0 15,0 0 0-15,0 0 0 0,0 0 0 0,0 0 0 16,46-24-96-16,-46 24-16 0,0 0 0 0,0 0 0 16,0 0-144-16,0 0-16 0,43-23-16 0,-43 23 0 15,0 0-224-15,0 0-64 0,0 0 0 0,0 0 0 16,0 0-256-16,0 0-48 0,0 0-16 0,56-8 0 15,-56 8-192-15,0 0 0 0,0 0 0 0,0 0 0 16,58 0-128-16,-58 0 128 0,0 0-192 0,0 0 192 16,71 0-128-16,-71 0 128 0,0 0 0 0,57-8 0 15,-57 8 0-15,0 0 0 0,0 0 0 16,65-8 0-16,-65 8-144 0,0 0 144 0,0 0 0 0,66-15-144 16,-66 15 144-16,0 0 0 0,50-13 0 0,-50 13-128 15,0 0 128-15,0 0 0 0,61-16 0 0,-61 16 128 0,0 0-128 16,57-15 0-16,-57 15 128 0,0 0-128 0,54-10 0 15,-54 10 0-15,0 0 0 0,0 0 0 0,68-9 0 16,-68 9 0-16,0 0 0 0,0 0 0 0,68-3 0 16,-68 3 0-16,0 0 0 0,0 0 0 0,66-13 0 0,-66 13 0 15,0 0 0-15,0 0 0 0,62-13 0 0,-62 13 0 16,0 0 0-16,0 0-128 0,60-19 128 0,-60 19 0 16,0 0 0-16,0 0 0 0,56-15 0 0,-56 15 0 15,0 0 128-15,52-13-128 0,-52 13 176 0,0 0-48 16,57-16 0-16,-57 16 0 0,0 0-128 0,65-19 0 15,-65 19 0-15,0 0 128 0,69-20-128 0,-69 20 0 16,0 0 0-16,60-18 128 0,-60 18-128 0,0 0 0 0,0 0 0 0,63-15 0 16,-63 15 0-16,0 0 0 0,0 0 0 15,56-8 0-15,-56 8 0 0,0 0 0 0,0 0 0 16,55-6 0-16,-55 6 0 0,0 0 0 0,0 0 0 16,52-8 0-16,-52 8 0 0,0 0 0 0,57-13-128 0,-57 13 128 15,0 0 0-15,63-17 0 0,-63 17 0 0,0 0 0 16,66-17 0-16,-66 17 0 0,0 0 0 0,60-14 0 15,-60 14 0-15,0 0 0 0,0 0 0 0,63-9 0 16,-63 9 192-16,0 0 16 0,0 0 0 0,57-7 0 16,-57 7-64-16,0 0-16 0,0 0 0 0,53-9 0 15,-53 9-128-15,0 0 0 0,0 0 0 0,0 0 0 16,61-10 0-16,-61 10 0 0,0 0 0 0,0 0 0 16,51-16 0-16,-51 16 0 0,0 0 0 0,0 0 0 15,0 0 0-15,59-12 0 0,-59 12 0 0,0 0 0 0,0 0 0 0,0 0 0 16,56-12 128-16,-56 12-128 0,0 0 0 0,0 0 0 0,54-14 0 0,-54 14 0 15,0 0 0 1,0 0 0-16,62-19 0 0,-62 19 0 16,0 0 0-16,47-16 0 0,-47 16 0 0,0 0 0 0,0 0 0 15,57-18 0-15,-57 18 0 0,0 0 0 0,0 0 0 16,0 0 0-16,58-16 0 0,-58 16 0 0,0 0 0 0,0 0 0 16,0 0 0-16,0 0 0 0,55-10 0 0,-55 10 0 15,0 0 0-15,0 0 0 0,0 0 0 0,52-6 0 16,-52 6 0-16,0 0 0 0,0 0 0 0,55-13 0 15,-55 13-144-15,0 0 144 0,0 0 0 0,64-12 0 16,-64 12 0-16,0 0 0 0,50-15 0 0,-50 15 0 16,0 0 0-16,0 0 0 0,60-17 0 0,-60 17 0 0,0 0 0 15,0 0 0-15,55-23 0 0,-55 23 0 0,0 0 0 0,0 0 0 16,51-18 0-16,-51 18 0 0,0 0 0 0,0 0 0 16,51-19 0-16,-51 19 0 0,0 0 0 0,0 0 0 15,0 0 0-15,52-13 0 0,-52 13 0 0,0 0 0 16,0 0 0-16,0 0-128 0,57-3 128 0,-57 3 0 15,0 0 0-15,0 0 0 0,0 0 0 0,56 10 0 16,-56-10 0-16,0 0 0 0,0 0-160 0,0 0 160 16,53 16 0-16,-53-16 0 0,0 0 0 0,0 0 0 15,0 0 0-15,60 3 0 0,-60-3 0 0,0 0 0 16,0 0 0-16,54-6 0 0,-54 6 0 0,0 0 0 16,0 0 0-16,55-7 0 0,-55 7 0 0,0 0 128 0,0 0-128 0,0 0 0 15,65-10 0-15,-65 10 0 0,0 0 0 0,0 0 0 0,54-8 0 16,-54 8 0-1,0 0 0-15,0 0 0 0,0 0 0 0,67-8 0 0,-67 8 0 16,0 0 0-16,52-6 0 0,-52 6 0 0,0 0 0 0,50-6 0 16,-50 6 0-16,0 0 0 0,0 0 0 0,62-6 0 15,-62 6 0-15,0 0 0 0,0 0 0 0,60-10 0 16,-60 10 0-16,0 0 0 0,0 0 144 0,51-6 16 16,-51 6 0-16,0 0 0 0,0 0 224 0,0 0 64 15,60-10 0-15,-60 10 0 0,0 0-192 16,0 0-16-16,55-6-16 0,-55 6 0 0,0 0-224 0,0 0 0 15,61-6 0-15,-61 6 0 0,0 0 0 0,0 0 0 16,71-3-192-16,-71 3 192 0,0 0-160 0,61 9 160 0,-61-9-128 0,0 0 128 16,57 10 0-16,-57-10 0 0,0 0 0 0,0 0 0 15,71 7 0-15,-71-7 0 0,0 0 0 16,57-1 0-16,-57 1 0 0,0 0 0 0,58-10 0 0,-58 10 0 0,0 0 0 0,70-19 0 16,-70 19 0-1,48-12 0-15,-48 12 176 0,0 0-48 0,67-19 0 16,-67 19 0-16,51-12 256 0,-51 12 32 0,49-12 16 15,-49 12 0-15,49-11 16 0,-49 11 0 0,0 0 0 0,70-13 0 16,-70 13-256-16,0 0-32 0,71-10-16 0,-71 10 0 16,0 0-144-16,71-8 0 0,-71 8 0 0,0 0 0 15,77-9 0-15,-77 9 0 0,49-6-144 0,-49 6 144 16,50-5 0-16,-50 5 0 0,53-6 0 0,-53 6 0 16,49-6 0-16,-49 6 0 0,0 0 0 0,70-10 0 15,-70 10 0-15,0 0 0 0,59-3 0 0,-59 3 0 16,0 0 320-16,0 0-48 0,66-6 0 0,-66 6 0 15,0 0 16-15,0 0 0 0,65-4 0 0,-65 4 0 0,0 0-96 0,53-6-32 16,-53 6 0-16,0 0 0 0,61-11-160 16,-61 11 160-16,0 0-160 0,68-11 160 0,-68 11-160 0,0 0 0 15,68-16 0-15,-68 16 0 0,0 0 192 0,67-13-64 16,-67 13 0-16,0 0 0 0,59-12 0 16,-59 12-128-16,0 0 192 0,54-10-64 0,-54 10-128 15,0 0 0-15,56-6 0 0,-56 6 128 0,0 0-128 16,50-6 0-16,-50 6 0 0,0 0 0 15,0 0-496-15,0 0 32 0,0 0 0 0,53-6 0 16,-53 6-1456-16,0 0-304 0</inkml:trace>
</inkml:ink>
</file>

<file path=ppt/ink/ink33.xml><?xml version="1.0" encoding="utf-8"?>
<inkml:ink xmlns:inkml="http://www.w3.org/2003/InkML">
  <inkml:definitions>
    <inkml:context xml:id="ctx0">
      <inkml:inkSource xml:id="inkSrc0">
        <inkml:traceFormat>
          <inkml:channel name="X" type="integer" max="27388" units="cm"/>
          <inkml:channel name="Y" type="integer" max="18258" units="cm"/>
          <inkml:channel name="F" type="integer" max="65535" units="dev"/>
          <inkml:channel name="T" type="integer" max="2.14748E9" units="dev"/>
        </inkml:traceFormat>
        <inkml:channelProperties>
          <inkml:channelProperty channel="X" name="resolution" value="1000.29218" units="1/cm"/>
          <inkml:channelProperty channel="Y" name="resolution" value="1000.43835" units="1/cm"/>
          <inkml:channelProperty channel="F" name="resolution" value="0" units="1/dev"/>
          <inkml:channelProperty channel="T" name="resolution" value="1" units="1/dev"/>
        </inkml:channelProperties>
      </inkml:inkSource>
      <inkml:timestamp xml:id="ts0" timeString="2023-09-13T02:44:16.368"/>
    </inkml:context>
    <inkml:brush xml:id="br0">
      <inkml:brushProperty name="width" value="0.05292" units="cm"/>
      <inkml:brushProperty name="height" value="0.05292" units="cm"/>
      <inkml:brushProperty name="color" value="#FF0000"/>
    </inkml:brush>
  </inkml:definitions>
  <inkml:trace contextRef="#ctx0" brushRef="#br0">9763 11259 3679 0,'0'0'320'0,"0"0"-320"16,0-2 0-16,-2 2 0 0,2 0 704 0,0-3 80 16,-1 2 16-16,0-4 0 0,0 1 464 15,-2 0 80-15,2 1 32 0,0 0 0 0,-1 1 128 0,1 1 32 16,0-2 0-16,1 1 0 0,0 2-272 0,0-2-48 15,0 2-16-15,0 0 0 0,1-2-32 0,-2 2 0 0,1 2 0 16,0-2 0-16,0 0-48 0,1 0-16 0,-1 0 0 0,0 0 0 16,0 0-256-16,0 2-48 0,-1 0-16 0,1-2 0 15,0 0-144-15,0 0-48 0,0 0 0 0,0 0 0 16,0 3-256-16,0-3-48 0,0 0-16 0,1 1 0 16,-1 1-112-16,0 1-32 0,1 0 0 0,-1 0 0 15,2 1 96-15,-1-3 16 0,0 4 0 0,-1 1 0 16,1-2 64-16,-1-1 16 0,2 2 0 0,-1-1 0 15,0 0 0-15,0 2 16 0,1 0 0 0,-1 0 0 16,0 1-64-16,0-1-16 0,1-3 0 0,-1 4 0 16,0-1-96-16,0 0-32 0,0 0 0 15,1 0 0-15,-1 1-128 0,-1-1 192 0,1 1-192 0,0-1 192 0,-1-3-192 16,2 3 0-16,-2-1 144 0,1 1-144 0,0 3 0 0,-1-3 0 16,1 0 0-16,1 0 128 0,-2 1-128 0,1-1 0 15,-1 0 0-15,1 0 0 0,0-1 0 0,-1 1 0 16,0-1 0-16,2 1 0 0,-2 0 0 0,0-1 0 15,0 0 0-15,0 2 0 16,0-1 0-16,0-1 0 0,0 1 0 0,-2-1 0 0,2 1 0 0,-1-2 0 16,1 2 0-16,-1 0 0 0,0-2 0 0,-2 2 0 15,2-4 0-15,-2 2 0 0,2 0 0 0,-1 0 0 16,-2 1 0-16,2-2 0 0,-2 0 0 0,1-3 0 16,1 3 0-16,-2-3 0 0,3 0 0 0,-2 0 0 0,1 0 0 0,-2 0 0 15,2-2 0-15,-2 1 128 0,0-2-128 0,-1 0 0 16,3 0 128-16,-3-1-128 0,1 1 128 0,1 0-128 15,0-1 0-15,-1 2 144 0,2 0-144 0,-2-2 0 16,1 0 128-16,-1 0-128 0,-1-1 0 0,0 2 0 16,-1-1 0-16,0 2 0 0,-1-2 0 0,1-1 0 15,0 1 0-15,0 2 0 0,1 0 0 0,-1-1 0 16,1 0 128-16,0 0-128 0,2 0 0 0,0 1 0 16,0 0 0-16,-1 0 0 15,3-1 0-15,-1 2 0 0,-1-4 0 0,2 4 0 0,-1-3 0 0,0 4 0 16,1-2 0-16,0-2 0 0,0 2 0 0,-1-1 0 0,2 2 0 0,-1-2 0 15,1 1 0-15,-1 1 0 0,1-3 0 0,0 2 0 16,-1-1 0-16,1 2 0 0,0-2 0 0,0 0 0 16,0 0 0-16,1 3 0 0,-1-3 0 0,0 3 0 15,1-3 0-15,-1 3 0 16,1 0 0-16,1 0-144 0,-2 0 144 0,1 0 0 16,0 0-704-16,-1 0-64 0,1 0-16 0,1 0-11072 15,-2 0-2224-15</inkml:trace>
  <inkml:trace contextRef="#ctx0" brushRef="#br0" timeOffset="975.69">9797 11025 911 0,'-2'0'0'0,"0"0"0"0,1 0 0 0,0 0 0 16,0 0 1200-16,1 0 144 0,-1 2 48 0,-1-2 0 15,1 2 704-15,-1-2 144 0,-2 3 16 0,-1-2 16 16,0 1 80-16,1 1 16 0,1-2 0 0,0 1 0 31,1 1-528-31,0-3-112 0,2 0 0 0,-1 1-16 16,1-1-624-16,0 0-112 0,0-1-16 0,0 1-16 0,0 0-592 0,0 0-112 16,0-3-32-16,1 3 0 0,-1 0 48 0,2 0 0 15,-1-2 0-15,1 1 0 0,0-2-96 0,0 0-16 16,1 3 0-16,-1-3 0 0,-1-1-144 0,2 2 0 15,-1 1 0-15,-1-1 0 0,2 1 0 0,-2 1 0 16,0-2-144-16,1 2 144 0,-1 0 0 0,0 0 0 16,-1 2-128-16,0-2 128 0,0 1 0 0,0 1 0 15,-1 1-128-15,0-3 128 0,1 4 0 0,-3-4 0 16,2 3 0-16,-2 0 0 0,0 0-128 0,-1-2 128 16,0 1 0-16,-1 1 0 0,0-3 0 0,-1 1 0 0,0 2 0 0,0-3 0 15,0 1 0-15,-1-1 0 0,3 0 0 0,-1-1 0 16,1 1 128-16,0-3 144 0,2 2 32 0,0-2 0 15,0 3 176-15,1-3 32 0,0 0 16 0,-1 0 0 16,1 0-160-16,1-1-48 0,-1-1 0 0,1 2 0 16,0-1-128-16,1 0-16 0,-1-1-16 0,1 2 0 15,1-1-160-15,-1 0 192 0,1 2-192 0,1-2 192 16,-1 4-192-16,-1-2 128 0,2-1-128 0,-1 2 128 16,2 1-128-16,0 0 0 0,-1 0 0 0,1 0 0 15,-1 0 0-15,-1 1 0 0,1 2 0 0,-1-1 0 16,1 2 0-16,-2-2 0 0,0 2 0 0,0 0 0 0,0-2 0 0,-1-1 0 15,0 2 0-15,0 0 0 0,0 2 0 0,0-3 0 16,-1 1 0-16,0 0 0 0,1-1 0 0,-1 0 0 16,0 0-144-16,-1 1 144 0,1 0 0 0,-1 0 0 15,0-3-128-15,1 0 128 0,1 0-224 0,0 0 16 16,0 0 0-16,0-3-11136 16,0 0-2224-16</inkml:trace>
</inkml:ink>
</file>

<file path=ppt/ink/ink34.xml><?xml version="1.0" encoding="utf-8"?>
<inkml:ink xmlns:inkml="http://www.w3.org/2003/InkML">
  <inkml:definitions>
    <inkml:context xml:id="ctx0">
      <inkml:inkSource xml:id="inkSrc0">
        <inkml:traceFormat>
          <inkml:channel name="X" type="integer" max="27388" units="cm"/>
          <inkml:channel name="Y" type="integer" max="18258" units="cm"/>
          <inkml:channel name="F" type="integer" max="65535" units="dev"/>
          <inkml:channel name="T" type="integer" max="2.14748E9" units="dev"/>
        </inkml:traceFormat>
        <inkml:channelProperties>
          <inkml:channelProperty channel="X" name="resolution" value="1000.29218" units="1/cm"/>
          <inkml:channelProperty channel="Y" name="resolution" value="1000.43835" units="1/cm"/>
          <inkml:channelProperty channel="F" name="resolution" value="0" units="1/dev"/>
          <inkml:channelProperty channel="T" name="resolution" value="1" units="1/dev"/>
        </inkml:channelProperties>
      </inkml:inkSource>
      <inkml:timestamp xml:id="ts0" timeString="2023-09-11T15:26:34.835"/>
    </inkml:context>
    <inkml:brush xml:id="br0">
      <inkml:brushProperty name="width" value="0.05292" units="cm"/>
      <inkml:brushProperty name="height" value="0.05292" units="cm"/>
      <inkml:brushProperty name="color" value="#FF0000"/>
    </inkml:brush>
  </inkml:definitions>
  <inkml:trace contextRef="#ctx0" brushRef="#br0">13064 10908 13823 0,'0'0'1216'0,"0"0"-960"16,0 0-256-16,0 1 0 0,-1 2 2368 0,1-3 448 0,0 0 64 0,0 1 32 15,1 1 640-15,2-2 128 16,-1 0 32-16,-2 0 0 0,0 0-2272 0,0 0-448 0,0 0-96 16,51-54 0-16,-51 54-480 0,31-45-96 0,-31 45 0 0,29-45-16 0,-29 45-112 0,0 0-32 15,31-40 0-15,-31 40 0 16,0 0-160-16,0 0 160 0,0 0-160 0,0 0 160 15,0 0-160-15,37 14 192 0,-35 4-192 0,-4 4 192 0,1 4-16 0,-1 5 0 16,-1 1 0 0,0-1 0-16,0-5-48 0,-1 6 0 15,-1 12 0-15,2 4 0 0,-2 1-128 0,0 5 0 0,0-4 0 16,1-1 0-16,-1-12 0 0,0 2 0 0,-1 7 0 16,0-8 0-16,-2-3 0 0,0-9 0 0,0-6 0 0,2-5 0 0,-1-7 0 0,1-4 0 15,1-8 0-15,0-2 0 16,1-3 0-16,-1-7 0 0,0-10 128 0,1-8-128 15,2-7 208-15,3-10-32 0,3-6-16 0,1-2 0 0,2 0-32 0,1 3-128 0,0 3 192 0,5-9-64 16,3-2-128-16,2-2 0 0,3 3 0 16,-2 9 0-1,-2 9 0-15,-17 45 0 0,29-65 144 0,-29 65-144 0,26-42 256 0,-26 42 0 16,0 0-16-16,37-44 0 0,-37 44-48 16,0 0 0-16,0 0 0 0,0 0 0 0,49-26-192 15,-49 26 144-15,0 0-144 0,21 9 128 0,-15-3-128 0,-1 2 0 16,0 0 144-16,0 5-144 0,-1 4 0 0,0 4 0 15,-2 1 0-15,-1 0 0 0,-1 1 0 0,-1-1-256 0,0 0 64 0,-3 0 0 0,-1-1-32 16,0-4-16 0,0-1 0-16,-2 0 0 0,-3-4 848 15,-1 2 160-15,-4 0 48 0,-1-1 0 16,0-3-1584-16,-3-4-304 0,4-4-64 0,-2 2-16 0,-3 0 880 16,2-2 272-16,2 0-160 0,1-2 160 0,4-2 0 0,1 2 0 15,4-2 0-15,2-2 0 0,2 4 0 0,2-4 0 0,2 4 144 0,-2 0-144 16,0 0 240-16,0 0-64 0,0 0-16 0,0 0 0 15,54-5 32-15,-54 5 16 0,0 0 0 0,51 3 0 16,-51-3-64-16,41 6-16 0,-41-6 0 0,43 8 0 16,-43-8-128-16,42 8 0 0,-42-8 0 0,42 6 0 15,-42-6 0-15,47 10-176 0,-47-10 48 0,42 6 0 16,-42-6-1024-16,37 7-192 0</inkml:trace>
  <inkml:trace contextRef="#ctx0" brushRef="#br0" timeOffset="397.56">13726 11007 911 0,'1'-3'0'16,"0"2"0"-16,0 1 0 0,1 0 0 0,-2 0 4128 0,0 0 736 31,1 0 160-31,3 0 32 0,-1 0 448 0,0 0 80 0,1 4 32 16,-1 2 0-16,1 0-3568 0,0 0-704 15,-1 4-128-15,2 3-48 0,0-1-464 0,1 2-80 16,2 0-32-16,-1 2 0 0,1 1-272 0,0-1-64 0,1-2-16 0,0 3 0 16,-1-1-240-16,0 0 0 0,-2-1 128 0,-1-2-128 15,-1-1 0-15,-1 1 0 0,-1-6 0 0,-1 2 0 16,-2 3 0-16,-1-4-128 0,0-3 128 0,-2 1-160 15,-1-5 672-15,-1 3 128 0,-1 1 16 0,-2-5 16 32,-2 0-1648-32,0-6-336 0,-1-1-64 0,0 1-16 0,1-4 944 0,1 0 192 0,0-2 48 0,2-4 0 15,0 1 208-15,2-3-176 0,0 2 176 0,2-1-160 16,4 17 160-16,-5-32-192 0,5 32 192 0,-1-34-192 16,1 34 0-16,0 0 0 0,1-39 0 0,-1 39 0 15,0 0-592-15,0 0-128 0</inkml:trace>
  <inkml:trace contextRef="#ctx0" brushRef="#br0" timeOffset="564.71">13753 10848 22111 0,'-9'4'976'0,"4"-1"208"0,2-2-944 0,0 1-240 16,2-2 0-16,0 0 0 0,2 0 2048 0,-2-2 352 15,-1 1 80-15,0-3 16 0,2 4-1152 0,0 0-208 0,0 0-48 0,0 0-16 16,16-43-1072-16,-16 43-272 0,0 0-32 0,0 0-14928 31</inkml:trace>
  <inkml:trace contextRef="#ctx0" brushRef="#br0" timeOffset="867.57">14282 10328 20271 0,'-1'-4'896'0,"0"3"192"0,-1 0-880 0,1-1-208 15,0 2 0-15,-1 0 0 16,-1 0 3216-16,-1 0 608 0,-3 2 112 0,-2 0 32 16,-1 4-1680-16,-1-2-336 0,0 1-64 15,-1-1-16-15,1 3-976 0,-2 2-208 0,0-1-48 0,-1 4 0 16,0 2-96-16,1 3-32 0,0 1 0 0,1 1 0 16,0 4-160-16,1 4-32 0,2 2-16 0,2-1 0 15,0 2-176-15,4 1-128 0,-1 0 192 0,3 1-192 16,1-4 0-16,0-2 0 0,2 1 0 0,2-3 0 15,3 1 0-15,1-6 0 0,0 2 0 0,4-2 0 16,0-2 0-16,0-2 0 0,3-1-208 0,0-2 80 16,1-3-368-16,-16-9-64 0,33 10-16 0,-33-10 0 15,0 0-320-15,47-6-80 0,-47 6-16 16,0 0-17728-16</inkml:trace>
  <inkml:trace contextRef="#ctx0" brushRef="#br0" timeOffset="1068.46">14391 10431 20271 0,'1'1'1792'0,"-1"1"-1424"16,0-2-368-16,-1 4 0 0,0-2 3392 0,1 0 624 15,-1 4 112-15,-2 5 32 0,1 5-1696 0,-2 4-336 16,1 1-64-16,0 2-16 0,0 2-1008 0,2 0-208 16,0-3-32-16,1 4-16 0,-2 0-320 0,2 1-64 15,2-2-16-15,-1 1 0 0,1 0-240 0,2 1-144 0,-1-3 160 0,0-2-160 0,2 3-192 0,-1-7-128 16,0-4-16-16,1-3-13424 15,0-4-2672-15</inkml:trace>
  <inkml:trace contextRef="#ctx0" brushRef="#br0" timeOffset="1263.28">14424 10646 23951 0,'0'0'1056'0,"0"-3"224"0,2 0-1024 0,-1 3-256 0,0-3 0 0,2 1 0 16,-1 0 3136-16,1 0 560 0,-3 2 112 0,0 0 32 15,0 0-1904-15,0 0-368 0,53-35-80 0,-53 35-16 16,0 0-784-16,0 0-176 0,57-38-16 0,-57 38-16 16,0 0-352-16,0 0-128 0,0 0 0 0,54-22 144 0,-54 22-144 15,0 0 0-15,0 0 0 0,22 8 0 16,-19-3-512-16,-3 0 0 0,0-1 16 0,-2-2-12480 16,1 2-2496-16</inkml:trace>
  <inkml:trace contextRef="#ctx0" brushRef="#br0" timeOffset="1441.64">14449 10643 19343 0,'-1'13'848'0,"0"-6"192"0,2 2-832 0,0-1-208 15,0-4 0-15,1-2 0 0,-1 2 3136 0,3 6 576 16,0 0 112-16,5 9 16 0,3-3-1328 0,1 2-272 16,-1-4-48-16,2-2-16 0,-1-2-1472 0,2-1-288 15,-15-9-64-15,29 12-16 0,-29-12-336 0,0 0 0 0,39 6 0 0,-39-6 0 31,0 0-992-31,0 0-160 0</inkml:trace>
  <inkml:trace contextRef="#ctx0" brushRef="#br0" timeOffset="1707.62">14777 10271 25791 0,'-10'5'1152'0,"6"-1"224"0,0-2-1104 0,1 2-272 0,2 0 0 0,-1-2 0 15,1 4 2816-15,0 4 512 0,0 2 112 0,-1 8 16 16,5 3-1648-16,1-2-320 0,2-2-64 0,2 2-16 0,5-1-704 0,0-1-160 16,3 0-32-16,2 2 0 0,0 2-368 0,1-5-144 15,-6-2 0-15,3 0 144 0,1 4-144 0,-1 1 0 16,-2-1 0-16,-1 1 0 0,-3-1 0 0,-3-2 0 16,-2 1 0-16,-4 1 0 0,-1 0 0 0,-2-2 0 0,-3 1 0 0,-2 3 0 15,-3 0-144 1,-2 3 144-16,0-3-192 0,0 0 192 15,-2 1-560-15,2-5 0 0,-2-4 0 0,3-2 0 16,0 1-224-16,0-6-48 0,2-1-16 16,2-1-17360-16</inkml:trace>
  <inkml:trace contextRef="#ctx0" brushRef="#br0" timeOffset="2082.46">15330 10503 24879 0,'-7'4'1088'0,"4"-1"256"0,0-3-1088 0,2 3-256 16,1-3 0-16,0 0 0 0,0 3 2480 0,0 1 432 15,1-1 96-15,3 3 0 0,1 3-1024 0,2-4-224 16,2 0-32-16,1 1-16 0,-10-6-1024 0,0 0-208 16,37 4-32-16,-37-4-16 15,0 0-240-15,0 0-64 0,49-4 0 0,-49 4 0 0,0 0-128 0,0 0 0 16,54-8 0-16,-54 8 0 15,0 0-720-15,0 0-32 0,0 0 0 16,0 0-17952-16</inkml:trace>
  <inkml:trace contextRef="#ctx0" brushRef="#br0" timeOffset="2284.23">15337 10653 18431 0,'-1'6'816'0,"-1"-2"160"0,2-2-784 0,0 1-192 0,0 1 0 16,2-4 0-16,-1 0 2704 0,0 0 496 0,3 3 112 0,2 0 16 16,3 1-864-16,-9-4-160 0,0 0-48 0,0 0 0 15,54-2-1280-15,-54 2-256 0,0 0-48 0,51-12-16 16,-51 12-480-16,0 0-176 0,48-16 0 0,-48 16 144 16,0 0-144-16,0 0-224 0,46-9 48 15,-46 9-17920-15</inkml:trace>
  <inkml:trace contextRef="#ctx0" brushRef="#br0" timeOffset="3057.45">16199 9891 5519 0,'0'0'496'0,"0"0"-496"16,0 0 0-16,0 0 0 0,0 0 1552 16,0 0 224-16,0-29 32 0,-1 16 16 0,-3-5 720 0,-1 2 144 0,-1 3 16 0,0 3 16 15,-2 4-384-15,2 3-80 16,-3 0-16-16,2 3 0 0,-1 0-352 0,0 3-80 15,0 1-16-15,0 1 0 0,0 2-528 0,1 0-112 16,-2 2-32-16,2 1 0 0,-1-2-512 0,0 5-96 16,0 0-32-16,0 1 0 0,0 3-80 0,0 3-16 15,-1 2 0-15,-1 3 0 0,1 3-32 0,1 4-16 16,-1-1 0-16,0 4 0 0,2 0-80 16,-2-2-32-16,2 7 0 0,0 0 0 0,-1 0-32 15,1 3-16-15,-2-1 0 0,3 2 0 0,1-4-32 0,1 5 0 16,-1 2 0-16,3 1 0 0,-1-5-144 0,2-1 160 15,2-1-160-15,1-5 160 0,0 1-160 0,0-2 0 0,2-4 0 0,1 1 0 0,0-4 0 0,1-3 0 16,3 1 0 0,0-1 0-16,0 1 128 0,3-4-128 15,0-2 0-15,0-2 128 0,1 1-128 0,0-4 192 16,0 1-192-16,-1-4 192 0,3 2-192 0,-2-4 0 0,2 2 0 16,0-2 0-16,2 2 0 0,0-2 0 15,0 1 0-15,-17-11 0 0,36 18 0 0,-36-18-192 0,0 0 32 0,48 12 16 31,-48-12-880-31,0 0-160 0,0 0-32 0,53-7-18480 0</inkml:trace>
  <inkml:trace contextRef="#ctx0" brushRef="#br0" timeOffset="10455.74">16534 9953 1839 0,'0'-5'160'0,"-1"2"-160"0,1-1 0 0,0 1 0 16,0 0 688-16,-2 0 96 0,1-4 32 0,-1-2 0 15,-1-7 144-15,-2 0 16 0,-1 0 16 0,0 1 0 16,0 1 688-16,-2 0 144 0,3 1 32 0,-1 3 0 15,1 4-32-15,0 2 0 0,2 1 0 0,-1 3 0 16,3 1 288-16,-1 1 64 0,1 5 16 0,1-4 0 16,1 4-336-16,2 0-80 0,-1 4-16 0,2 1 0 15,1 2-400-15,-1 1-80 0,-1 1 0 0,1 0-16 16,-1 3-624-16,-1 0-112 0,1 4-16 0,-1 1-16 0,-1 2-112 0,1 2-32 0,-1-5 0 16,0-1 0-1,0-1-224-15,0-1-128 0,-1 1 128 0,0-1-128 0,0-4 0 0,-1-1 0 0,2 1-160 16,-1-6 160-1,0-2-880-15,0-3-64 16,-1 0-16-16,1-5-17328 0</inkml:trace>
  <inkml:trace contextRef="#ctx0" brushRef="#br0" timeOffset="10641.18">16527 9995 32255 0,'0'0'1424'0,"0"0"304"0,0 0-1392 0,0 0-336 16,0 0 0-16,0 0 0 0,0 0 1872 0,0 0 304 15,43-32 64-15,-43 32 16 0,0 0-1232 0,46-33-240 16,-46 33-48-16,0 0-16 0,45-30-384 0,-45 30-80 16,0 0 0-16,0 0-16 0,50-35-240 0,-50 35 0 15,0 0 128-15,0 0-128 0,0 0 0 0,0 0 0 16,0 0 0-16,0 0 0 16,0 0-592-16,0 0-64 0,0 0-16 0</inkml:trace>
  <inkml:trace contextRef="#ctx0" brushRef="#br0" timeOffset="10824.52">16624 9973 14735 0,'-1'10'640'0,"1"-1"160"0,1-6-640 16,0 1-160-16,1-2 0 0,-1 1 0 0,1 1 2240 0,2 5 432 0,2 4 80 0,3 5 0 0,0 1 0 0,0-2 0 0,1-1 0 16,-2-1 0-1,-1-2-1376-15,1-1-288 0,-2-1-48 0,1-2-16 16,-2-1-704-16,1-1-160 0,2-3-32 15,-2 1 0-15,0-1-960 16,-6-4-192-16,0 0-32 0,0 0-15104 0</inkml:trace>
  <inkml:trace contextRef="#ctx0" brushRef="#br0" timeOffset="10986.88">16841 10077 16575 0,'-2'1'736'0,"1"-1"160"0,1-1-720 0,1 1-176 16,1 0 0-16,-1 0 0 0,0 0 2752 0,2 0 528 15,0 0 112-15,-3 0 0 0,0 0-464 0,0 0-112 16,0 0 0-16,45 0-16 0,-45 0-1840 0,0 0-352 16,0 0-80-16,41 4-16 0,-41-4-384 0,0 0-128 15,38-4 0-15,-38 4-12048 0,0 0-2464 0</inkml:trace>
  <inkml:trace contextRef="#ctx0" brushRef="#br0" timeOffset="11185.75">17200 9896 32255 0,'-5'6'1424'0,"2"-2"304"0,-1 0-1392 0,2 0-336 0,0-2 0 0,1 1 0 15,0 0 1920-15,-2 1 320 0,1 5 64 0,-2 1 16 16,2 2-1296-16,1 0-256 0,1 1-48 0,1-3-16 16,0 2-320-16,3-1-80 0,-1 4-16 0,2-3 0 15,3 4-288-15,-3 0 0 0,1-1 0 0,0 1 0 16,0 0 0-16,0 3-224 0,1-3 16 0,-2 0 0 15,0 3-1040-15,-2-3-208 16</inkml:trace>
  <inkml:trace contextRef="#ctx0" brushRef="#br0" timeOffset="11640.22">16686 10997 11967 0,'-1'6'528'0,"0"-5"112"0,1 2-512 0,0-1-128 0,1-2 0 0,0 1 0 16,0 2 2176-16,2-1 416 0,0 5 80 0,5 3 16 16,-1 2 928-16,2 1 192 0,1 2 32 0,1 3 16 15,-1 3-1792-15,1-3-352 0,1 2-80 0,-1 2-16 16,1-2-880-16,-3 1-176 0,1-2-48 0,-1 0 0 16,-2 2-224-16,0-1-48 0,-2-1-16 0,-3-1 0 15,1-2-96-15,-5 0-128 0,1 1 176 0,-1-4-176 0,-1 2 192 0,-2-5-192 16,-1 0 192-16,-1-4-192 0,-1 0 0 0,-3-3 0 15,0-3 0-15,-3-4 0 0,1-1 0 0,-3-2 0 16,-2-3 0-16,2-2 0 16,-1 0-160-16,0-1 16 0,1-4 0 0,-1 1 0 15,4-2-64-15,-1-1-16 0,3 1 0 0,1 0 0 0,3 0-80 16,2 2-16-16,-1-3 0 0,2 3 0 16,4 16-96-16,0 0-32 0,0-41 0 0,0 41-11728 15,0 0-2352-15</inkml:trace>
  <inkml:trace contextRef="#ctx0" brushRef="#br0" timeOffset="11820.89">16688 10852 30399 0,'-4'4'1344'0,"0"-2"288"0,1 1-1312 0,2-2-320 16,0 2 0-16,1-3 0 0,0 2 1728 0,0-1 256 15,1 4 64-15,0-1 16 0,4 2-976 0,0-2-192 0,4-2-32 0,-9-2-16 0,0 0-672 0,32 4-176 16,-32-4 0-16,0 0 0 15,43 2-752 1,-43-2-176-16</inkml:trace>
  <inkml:trace contextRef="#ctx0" brushRef="#br0" timeOffset="12004.34">17045 10966 33167 0,'-2'6'1472'0,"1"-3"304"16,1-3-1424-16,0 3-352 0,0-3 0 0,0 3 0 15,0-3 1584-15,1 4 240 0,1-1 48 0,-1 2 16 16,1 0-976-16,1 1-192 0,2 0-32 0,0-1-16 16,1-1-400-16,0 2-80 0,0-2 0 0,3-1-16 0,-2 0-176 0,2 1 0 15,1-2 0-15,-10-2 0 16,0 0-624-16,0 0-48 0,41-3-16 0,-41 3-17696 16</inkml:trace>
  <inkml:trace contextRef="#ctx0" brushRef="#br0" timeOffset="12220.97">17308 10861 25791 0,'-4'10'1152'0,"2"-2"224"0,1 0-1104 0,-1-4-272 16,2 0 0-16,0-2 0 0,0 3 2544 0,-1 2 448 0,1 5 80 15,0 7 32-15,0 0-1408 0,0 0-288 0,0 4-48 16,3-5-16-16,-1-2-800 0,1 3-160 0,-1-3-48 0,0 0 0 0,1 0-336 0,-1-1 128 15,1-3-128-15,-2-1 0 0,0 0 0 0,1-3-128 16,-1 1 0-16,0-6 0 31,2 0-608-31,-2-3-112 0</inkml:trace>
  <inkml:trace contextRef="#ctx0" brushRef="#br0" timeOffset="12634.02">17522 9831 5519 0,'-9'8'496'0,"4"-3"-496"0,2 2 0 0,1-2 0 0,2-2 4336 0,2 1 768 15,-1 1 144-15,1 5 48 0,2 6-704 0,2 4-144 16,3 7-32-16,2 5 0 0,3 3-2784 0,3 0-560 16,0-1-112-16,3 0-32 0,1 1-400 0,1 1-80 15,1 1 0-15,-1 1-16 0,0 3-256 0,-2 0-48 16,0 4-128-16,-3-1 192 0,-1 1-192 0,0-1 0 16,0 3 0-16,-1-2 0 0,-1-2 0 15,-4 1 0-15,-2-3 0 0,-3 4 0 0,-4 0 0 0,-1 5 0 16,-3 1 0-16,-2-3 0 0,-1-4 0 0,-3 0 0 15,-1-4 0-15,0-4 0 0,-1-5 0 0,-1 0 0 16,-1-5 0-16,0-1 0 0,-1-5-128 0,-1-2-80 0,-1 1-16 0,1-7 0 16,0-2-224-16,2 0-32 0,-1-8-16 0,4-2 0 31,2 0-112-31,1-5-32 0,4 2 0 0,0-7-11776 16,3 10-2352-16</inkml:trace>
  <inkml:trace contextRef="#ctx0" brushRef="#br0" timeOffset="13407.89">18364 10816 25791 0,'-2'2'1152'0,"0"-2"224"0,1 2-1104 0,0-2-272 16,1 0 0-16,0 0 0 0,0-2 1632 0,1 0 272 0,-1 2 48 0,0 0 16 15,0 0-320-15,0 0-64 0,0 0-16 0,30-55 0 16,-30 55-944-16,0 0-192 0,0 0-48 16,0 0 0-16,33-49-192 0,-33 49-32 0,0 0-16 15,0 0 0-15,0 0-144 0,0 0 128 0,19 3-128 0,-17 8 128 16,-1 4-272-16,2 3-64 0,-2 5-16 0,0-1 0 31,1 0-784-31,-1 3-144 0,0 7-48 0,0 6 0 16,-1 3-544-16,0 4-112 0,-1-2-32 0,-1 2 0 15,-3-3 16-15,-2-2 0 0,0 1 0 0,-2-2 0 16,-2-5 1680-16,-1-3 352 0,0-2 64 0,-1-7 16 0,2-2 1744 0,1-8 336 0,0-5 80 0,3-4 16 0,1-4-608 16,-1-6-112-16,4-5-32 0,-1-6 0 15,4 18-768-15,-2-51-176 0,2 51-16 0,2-67-16 16,-2 67-368-16,7-69-64 0,-2 28 0 0,2-1-16 0,1-1 16 16,2-4 0-16,4-4 0 0,-1 3 0 15,3 1-80-15,-16 47-16 0,30-79 0 0,-30 79 0 16,31-61 16-16,-31 61 0 0,32-46 0 0,-32 46 0 0,0 0-16 15,50-44 0-15,-50 44 0 0,0 0 0 0,0 0-160 16,54-26 0-16,-54 26 144 0,0 0-144 0,32 2 0 16,-23 2 0-16,-1 2 0 0,-1 2 0 0,-4 3-160 0,0 0 160 15,-3 4-192-15,-3 1 192 0,0 2-128 0,-4 1 128 16,-1-2 0-16,-1 2 0 0,-1-1 0 0,0-3 0 16,-2 1 0-16,-3-2 0 0,-1 1-144 0,-1-3 144 15,1-1 0-15,1-2-144 0,3-3 144 0,-1 0 0 16,0-2 0-16,1-4 0 0,4 0 0 0,3 0 0 0,1-4 0 15,3 0 0-15,3-2 0 0,-2 6 0 0,0 0 0 16,0 0 0-16,0 0 144 0,0 0-144 0,54-37 192 16,-54 37-192-16,0 0 240 0,0 0-64 0,54-16-16 0,-54 16 0 15,0 0-160-15,53-6 128 0,-53 6-128 0,36 0 128 16,-36 0-128-16,37 4 0 0,-37-4 0 16,32 6 0-1,-32-6-368-15,30 6-96 0,-30-6-32 0,0 0-18672 0</inkml:trace>
  <inkml:trace contextRef="#ctx0" brushRef="#br0" timeOffset="15336.87">20083 10276 11055 0,'-1'-3'976'0,"-1"3"-784"15,2-2-192-15,0 2 0 0,-1-1 1600 0,0 1 288 16,-2-5 48-16,0 1 16 0,-2 0 896 0,-1-2 176 15,-2 4 48-15,-1 1 0 0,2 1-576 0,-3 3-96 16,0 3-32-16,-2 1 0 0,1 5-1104 0,0 0-240 16,-2 6-32-16,0 3-16 0,-1 7-432 0,0 4-96 15,1 5 0-15,1-1-16 0,2 3-96 0,2 0-16 0,2-1 0 0,4 1 0 16,-1-5-160-16,3 1-32 16,4 3-128-16,0 1 192 0,2-1-192 0,0 2 0 0,1-5 0 0,1-1 0 15,-1-2 0-15,2-6 0 0,1 1 0 16,0-1 0-16,-1-1 0 0,3-3 0 15,0 0-128-15,-3-6 128 0,2 1-320 0,-3-5 0 0,2-2 0 0,-1-4 0 32,-2 0-288-32,1-3-64 0,-8-3-16 0,0 0-11600 0,0 0-2336 0</inkml:trace>
  <inkml:trace contextRef="#ctx0" brushRef="#br0" timeOffset="15904.26">20330 10529 16575 0,'0'0'1472'15,"0"3"-1168"-15,0-3-304 0,0 0 0 0,0 1 2560 0,0 2 464 0,1 3 96 0,-1 1 16 16,2 6 64-1,-1 3 32-15,0 2 0 0,-1 3 0 0,0 3-1904 0,-1 0-384 16,0 5-80-16,-1-1-16 0,1 5-320 0,-1 0-64 0,-1-1-16 0,2 3 0 16,0-6-256-16,1 2-48 0,0-5-16 0,1-4 0 31,0 0-128-31,2-6 0 0,0-2 0 0,1-4 0 0,1-2-192 0,-1-3-32 16,-1-2 0-16,2-3 0 15,-1-2-560-15,-4 2-112 0,0 0-32 0,0 0-17600 16</inkml:trace>
  <inkml:trace contextRef="#ctx0" brushRef="#br0" timeOffset="16225.49">20575 10769 16575 0,'0'0'1472'0,"0"0"-1168"0,0 0-304 0,0 0 0 16,0 0 3584-16,0 0 640 0,0 2 144 0,1 0 32 15,2 1-1552-15,0 0-304 0,2 0-64 0,0-2-16 0,3 4-1488 0,-8-5-288 16,0 0-64-16,0 0-16 15,0 0-240-15,39 1-48 0,-39-1-16 0,0 0 0 16,0 0-304-16,44-4 0 0,-44 4 0 0,0 0 0 0,0 0-192 0,42-2-80 0,-42 2-32 0,0 0-19216 16</inkml:trace>
  <inkml:trace contextRef="#ctx0" brushRef="#br0" timeOffset="16805.57">20930 10873 22111 0,'-3'4'976'0,"2"-2"208"0,1-2-944 0,1 0-240 0,1 0 0 0,-1-2 0 0,0-1 1936 15,-1 3 352 1,0 0 64-16,0 0 16 0,0 0-576 0,35-44-96 16,-35 44-32-16,0 0 0 0,31-42-832 0,-31 42-160 15,0 0-32-15,0 0-16 0,0 0-160 0,42-41-16 0,-42 41-16 0,0 0 0 16,0 0-256-16,22 10-48 0,-17 2-128 0,-1 1 192 15,-2 4-192-15,1 4-256 0,-1-1 48 0,0 5 16 32,1-1-512-32,-2 5-112 0,2-3-16 0,-2 5 0 15,1-2 96-15,1 2 16 0,-1 1 0 0,0-1 0 0,-2 0 256 16,-2-2 48-16,1-1 16 0,-1-2 0 0,-2-4 400 0,0-2 192 0,0-3 0 16,0-3-16-16,-1-5 80 0,-2-6 0 0,2 0 16 15,1-9 0-15,-3-3-464 0,2-7-80 0,-1-5-32 0,1-3 0 16,0-4 96-16,2-5 16 0,-1-6 0 0,1-3 0 15,2-5 640-15,1-1 128 0,0-1 16 0,3 2 16 0,2 2 336 16,0 7 64-16,-5 38 16 0,14-63 0 0,-14 63-384 16,16-45-80-16,-16 45-16 0,0 0 0 0,25-44-240 0,-25 44-48 15,0 0-16-15,0 0 0 0,0 0-80 0,50-39-16 16,-50 39 0-16,0 0 0 16,0 0-144-16,48 0 160 0,-37 4-160 0,0 3 160 0,-1 5-160 0,-1-3 0 15,-1 4 0-15,0 0 0 0,-2 3 0 0,-2 2 0 16,-3-2 0-16,-2 4 0 0,-2-4 0 0,-1 2 0 15,-2-2-144-15,-1 0 144 0,-1 0 0 0,0-1 0 16,-2-5 0-16,-1 0 0 0,1-1 0 0,0-3 0 16,-2 0 0-16,2-2 0 0,0-2 0 15,2 0 0-15,1 0 0 0,2-2 0 0,3 0-128 0,0 0 128 16,4 0 0-16,-1-2 0 0,3 0 0 0,0 0 0 16,-4 2 0-16,0 0 0 0,0 0 0 0,0 0 0 15,0 0 0-15,57-16 0 0,-57 16 0 0,0 0 0 16,0 0-128-16,61-13 128 0,-61 13-336 0,0 0-16 0,56-7 0 15,-56 7-17952-15</inkml:trace>
  <inkml:trace contextRef="#ctx0" brushRef="#br0" timeOffset="17165.64">21510 10261 911 0,'0'0'0'0,"0"3"0"0,0-3 0 0,0 1 0 0,0 0 3360 0,1 0 592 15,0 5 112-15,2 1 32 0,0 5 1088 0,2 4 208 16,2 3 48-16,0 3 16 0,3 3-2960 0,0 1-576 16,1 2-128-16,1 3-32 0,2-1-992 0,1 2-192 15,1-1-32-15,-1 0-16 0,1-3-224 0,0-2-48 16,0 0-16-16,-1-1 0 0,-3-1-240 0,-2-1 128 15,-1 1-128-15,-3 0 0 0,-1-3 128 0,-2 1-128 16,0 3 0-16,-3-2 144 0,0 2-144 0,-4-3 160 0,-2 1-160 0,1-1 160 16,-2-1-160-16,-1 1 0 15,1-6 0-15,-1 0 128 0,0 0-128 0,-1-3 0 16,-1-3 0-16,2-2 0 16,-4-1-432-16,3-6-64 0,-3 1-16 0,1-2 0 0,0-2-240 0,0-2-48 0,0 0-16 0,1-2 0 15,1 0-1360-15,1-3-256 0</inkml:trace>
  <inkml:trace contextRef="#ctx0" brushRef="#br0" timeOffset="17953.5">21791 9831 24879 0,'0'0'2208'0,"0"2"-1760"0,0-2-448 0,0 1 0 0,0 2 1424 0,0-1 208 16,1 5 32-16,0 4 16 0,0 5-32 0,0 5-16 0,1 1 0 0,-1 3 0 15,0-2-672-15,0 2-144 16,2 0-32-16,-2-3 0 0,2 0-464 0,0-3-80 15,1-1-32-15,0-2 0 0,-1-3-384 0,2-2-80 0,0-2 0 16,0-3-17424-16</inkml:trace>
  <inkml:trace contextRef="#ctx0" brushRef="#br0" timeOffset="18164.09">21837 9957 26719 0,'0'0'1184'0,"0"0"240"0,0 0-1136 0,0 0-288 0,0 0 0 0,0 0 0 16,0 0 2304-16,49-31 384 0,-49 31 96 0,0 0 16 0,0 0-1296 16,50-30-256-16,-50 30-48 0,0 0-16 15,0 0-816-15,0 0-176 0,46-28-16 0,-46 28-16 0,0 0-160 0,0 0 0 16,0 0 0-16,0 0 0 0,0 0-208 0,0 0-32 16,0 0 0-16,0 0-18000 15</inkml:trace>
  <inkml:trace contextRef="#ctx0" brushRef="#br0" timeOffset="18297.9">21872 9995 1839 0,'-1'10'160'0,"1"-5"-160"0,1 0 0 0,0 0 0 0,1-1 3392 0,-1-2 640 16,1 2 128-16,2 2 16 0,2 4 192 0,4 5 48 16,1 1 0-16,-1-3 0 0,1 0-2384 0,-1-5-480 15,1 0-80-15,-11-8-32 0,23 10-1280 16,-23-10-160-16,0 0-224 0,0 0-16528 0</inkml:trace>
  <inkml:trace contextRef="#ctx0" brushRef="#br0" timeOffset="18470.86">22095 10042 23951 0,'-3'4'1056'0,"2"-2"224"0,1-2-1024 0,0 2-256 0,0 0 0 0,1-2 0 16,0 0 2224-16,2 3 384 0,2-3 80 0,-5 0 0 0,0 0-1088 0,0 0-208 15,0 0-48-15,46-3-16 16,-46 3-1072-16,0 0-256 0,0 0 0 0,0 0-11344 16,53-13-2336-16</inkml:trace>
  <inkml:trace contextRef="#ctx0" brushRef="#br0" timeOffset="18820">22387 10021 32255 0,'-4'11'1424'0,"1"-4"304"0,1-4-1392 0,1 1-336 16,-1 0 0-16,2-2 0 0,0 1 1360 0,0 0 208 15,0 6 32-15,2 1 16 0,-1 0-656 0,1 2-128 16,2 0-16-16,1-2-16 0,1 0-576 0,0 3-224 16,2-3 176-16,-2-1-176 0,1 3 0 0,1-3 0 15,-1 1 0-15,-1 3 0 0,2-3 0 0,-2-2 0 16,-2 2 0-16,-1-2 0 0,1 3 0 0,0-1 0 15,-2 2 0-15,0 0 0 0,-2-1 0 0,-2 2 0 0,0-1 0 16,-1 1 0-16,0-1 0 0,-1-2 0 0,0 2 0 0,-1-4 0 16,-1 0 0-16,0-2 128 0,-1-3-128 0,-1-3 0 15,3 0 0-15,-2-3 0 0,-2 0 0 0,0-3 0 16,0-1 144-16,-3-1-144 0,3-2 128 0,-3 1-128 16,1-1 0-16,1 3 0 0,2-4 128 15,-1 1-128-15,2 0 0 0,-1 1 0 0,3 2 0 16,0-2 0-16,2 3-192 0,0 0 48 15,1 1 0-15,0 2 0 0,2 3-688 0,0 0-128 0,0 0-16 0,0 0-10576 16,0 0-2112-16</inkml:trace>
  <inkml:trace contextRef="#ctx0" brushRef="#br0" timeOffset="19049.91">22347 9837 27647 0,'-6'2'1216'0,"2"0"256"0,2 0-1168 0,-1-2-304 16,3 1 0-16,0 1 0 0,-1-1 2448 0,1 1 432 15,-1 2 96-15,-1-1 16 0,1 0-1584 0,2 1-304 16,1-2-64-16,1 1-16 0,-3-3-720 0,0 0-160 16,0 0-16-16,0 0-128 0,0 0 0 0,0 0 0 15,46-6 0-15,-46 6-192 16,0 0-752-16,0 0-144 0</inkml:trace>
  <inkml:trace contextRef="#ctx0" brushRef="#br0" timeOffset="28195.8">15934 11715 20271 0,'-2'5'1792'0,"-1"-1"-1424"16,2-3-368-16,0-1 0 0,1 0 1408 0,-1 3 192 15,-2 3 64-15,-1 0 0 0,-2 6 80 0,0 5 32 16,-1-4 0-16,0 4 0 0,2-3-736 0,1 1-144 15,-3 1-16-15,2 0-16 0,2 3-368 0,-2-2-80 16,1 1-16-16,0 1 0 0,2 0-144 0,1-1-16 16,-1-4-16-16,1-8 0 0,1 0-224 0,0 0 0 15,1 0 0-15,3-2 0 0,3 2 0 0,5 0 0 16,-12-6 0-16,39 8 0 0,-39-8-160 0,53 2 160 16,-53-2-128-16,70-6 128 0,-70 6-128 0,79-7 128 0,-79 7-128 0,84-5 128 15,-84 5 0-15,86-1-128 0,-86 1 128 0,89 3 0 16,-89-3 0-16,88 3 0 0,-88-3 0 15,94 1 0-15,-42-2 0 0,-1-2 0 0,0 3 0 0,-2-2 0 16,-49 2 0-16,98-4 128 0,-51 4-128 0,1 0 128 16,5 3-128-16,3 0 0 0,2 0 0 0,-1 0 128 15,-2 0-128-15,-4 1 0 0,-4 2 0 0,1 0 0 16,5 0 0-16,3-2 0 0,3-2 0 0,3 0 0 16,1 4 0-16,-7-2 0 0,-56-4 0 15,88 4 0-15,-35-4 0 0,8-4 128 0,7-3-128 0,2-3 0 16,-2 1 144-16,-1-1-144 0,0-3 192 15,-3 1-192-15,0 5 224 0,-2 0-64 0,0-1-16 0,-2 2 0 0,1 2-144 0,-2 0 0 16,-1 4 144-16,-1 1-144 0,-5 2 0 0,3 1 0 16,-1 2 0-16,3 0 128 0,4 3-128 15,-2-2 0-15,-2 3 0 0,0 2 0 0,-2 1 0 16,-1-1 0-16,-5 0 0 0,2-4 0 0,1 0 0 16,3 0 0-16,3-2 0 0,0-1 0 0,1 1 0 15,-4-5 0-15,0-2 0 0,-3-1 0 16,-52 2 0-16,94 2 0 0,-45-1 0 0,3-1 0 0,2-1 0 0,-54 1 0 15,83-9 0-15,-83 9 0 0,88-8 0 0,-35 7 0 16,2 2 0-16,-1 1 0 0,3 1 0 0,-3-2 0 16,-2 1 0-16,-5 1 128 0,-47-3-128 0,94 6 0 15,-43-2 0-15,2-2 0 0,0 2 0 0,0-4 0 16,-53 0 0-16,102-6 0 0,-39-3 0 0,1 2 0 16,-6-2 0-16,0 2 0 0,-1 0 0 0,-57 7 0 0,89-14 0 0,-89 14 0 0,89-14 0 0,-35 8 0 15,-3 0 0-15,-51 6 0 16,90-7 0-16,-90 7 0 0,71-2 0 15,-71 2 0-15,62-4 0 0,-62 4 0 0,58-3 0 0,-58 3 128 16,60-9-128-16,-60 9 128 0,64-14-128 16,-64 14 128-16,63-18-128 0,-63 18 0 0,63-16 0 15,-63 16 0-15,57-16 0 0,-57 16 0 0,0 0 0 16,74-18 128-16,-74 18-128 0,0 0 0 0,53-13 0 0,-53 13 0 16,0 0 0-16,0 0 0 0,0 0 0 0,0 0 0 15,0 0 0-15,0 0 0 0,0 0 0 0,0 0 0 16,0 0 0-16,43-41 144 0,-43 37-144 0,0 1 160 15,-1 0-160-15,1-3 0 0,0 0 0 0,-1-3 0 0,1 2-144 0,0-2-64 16,1 2-16-16,-1 0 0 16,1 1-48-16,1 0-16 0,-1 0 0 0,0 2 0 15,2-2 160-15,-2 1 128 0,3 0-192 0,-2-1 192 0,1-3 0 0,-3 9 0 16,0 0 0-16,12-36 0 0,-12 36 0 0,11-49 0 16,-5 17 0-16,2-9 0 0,0-7 0 0,2-9 176 15,-1-3 0-15,1 0 0 0,-2 7-176 16,1 2 128-16,-3 6-128 0,-2 7 128 0,-3 7-288 0,-3 9-64 15,-4 6-16-15,-3 7 0 16,-2 5-1200-16,-2 4-240 0</inkml:trace>
  <inkml:trace contextRef="#ctx0" brushRef="#br0" timeOffset="28872.85">22887 12195 19343 0,'-3'-4'1728'0,"0"2"-1392"0,2-2-336 0,1 2 0 15,0 2 1328-15,-1-4 192 0,-2-1 32 0,-1 0 16 16,1-1 1088-16,-1 4 224 0,2 2 32 0,0 3 16 15,2 6-1184-15,3 1-224 0,-1 5-48 0,3 1-16 16,3 3-832-16,-1 4-176 0,2-1-16 0,-1 0-16 16,4 3-224-16,-3 1-32 0,3-1-16 0,-3-6 0 0,0-1-144 0,1-1 0 15,1 2 0-15,-1-1 0 16,1-2-480-16,-1-3-80 0,1-3-16 0,-11-10-17840 0</inkml:trace>
  <inkml:trace contextRef="#ctx0" brushRef="#br0" timeOffset="29077.52">23049 12126 14735 0,'-1'4'1312'0,"0"1"-1056"15,1-4-256-15,0 1 0 0,0 1 2976 0,0 0 544 0,0 4 96 0,0 5 32 16,0 4-528-16,1 3-112 16,3 0 0-16,-1 1-16 0,2 1-1872 0,2-5-368 15,0 3-80-15,2-6-16 0,1 2-480 0,-1-2-176 16,4-3 0-16,-1 2 144 0,-12-12-384 0,29 14-80 15,-29-14 0-15,0 0-17664 0</inkml:trace>
  <inkml:trace contextRef="#ctx0" brushRef="#br0" timeOffset="29603.18">23478 12514 19343 0,'-1'0'1728'0,"0"-2"-1392"15,2 2-336-15,-1-3 0 0,-1 3 2352 0,1-1 400 0,-1-1 64 0,-1 0 32 16,0 0-112-16,0 2-32 16,0 0 0-16,1 2 0 0,1 3-1680 0,-1 4-320 15,1 3-80-15,0 1-16 0,1 3-256 0,0 0-48 16,1 4-16-16,-1 2 0 0,0 1-112 0,-1 1-32 16,0 1 0-16,0-7 0 0,-1-6-144 0,-2 2 0 0,2 11 0 0,-1-3 0 0,-2-3 0 0,1-7 0 15,2-5 0-15,1-4 0 0,0-6-336 0,0 3 48 16,0 0 16-16,0 0 0 0,13-48 16 0,-13 48 0 15,14-47 0-15,-14 47 0 16,19-54 256-16,-19 54 0 0,20-51 0 0,-20 51 0 16,19-43 0-16,-19 43 0 0,0 0 0 15,25-42 144-15,-25 42 48 0,0 0 16 0,0 0 0 16,0 0 0-16,0 0-48 0,47-6-16 0,-39 17 0 16,-2 0 0-16,0 1-16 0,-2-2-128 0,1 0 192 0,0 0-64 15,-2 8-128-15,1 5 0 0,0-1 144 0,-2 3-144 16,-1-3 0-16,-1-4 144 0,2 2-144 0,-2-4 0 15,0 0 144-15,0-3-144 0,0-1 0 0,0-3 144 0,1-3-144 0,1-2 0 0,1-3 0 16,-1-1 0 0,-2 0-336-16,0 0-112 15,0 0 0-15,0 0-18400 0</inkml:trace>
  <inkml:trace contextRef="#ctx0" brushRef="#br0" timeOffset="29953.99">23786 12619 16575 0,'2'3'1472'0,"-1"0"-1168"0,0 0-304 0,-1-2 0 16,1 2 3120-16,0-1 560 0,2 4 112 0,1 4 32 16,2 0-816-16,3 2-176 15,0 1-16-15,1-7-16 0,-10-6-1840 0,25 7-352 16,-25-7-80-16,0 0-16 0,48-7-240 0,-48 7-48 16,0 0-16-16,53-40 0 0,-53 40-208 0,0 0 144 15,0 0-144-15,56-39 128 0,-56 39-128 0,0 0 0 16,0 0 0-16,0 0 0 0,17-50-160 0,-19 43 160 15,-2-2-208-15,-1 3 80 0,0 0 128 0,-3 0 0 0,-2 0 0 0,-1 2 0 16,-1-2 0-16,0 2 0 0,0 0 0 16,1 2 128-16,0 2-128 0,-1 0 0 0,2 4 0 0,1-1 0 15,-1 3 0-15,1 3 128 0,2 1-128 0,-1 2 128 16,3 2 48-16,-1 1 16 0,4 3 0 16,-1 1 0-16,1 1 0 0,2-2 16 0,1 1 0 15,0 1 0-15,3-2-208 0,0-2 144 0,0 0-144 0,3 0 128 16,1-1-128-16,1-5 0 0,2 0 0 0,0-1 0 0,4-2 0 0,-15-7 0 0,29 10-160 15,-29-10 160 1,0 0-880-16,48 5-80 16</inkml:trace>
  <inkml:trace contextRef="#ctx0" brushRef="#br0" timeOffset="30498.65">24234 12583 24879 0,'-3'2'1088'0,"2"-2"256"0,0 2-1088 0,0-2-256 16,1 0 0-16,-1 0 0 0,-1 1 2176 0,1 2 384 15,-1 1 80-15,-2 1 16 0,-1 2-720 0,0 2-144 0,0 0-16 0,-1 1-16 16,2 3-976-16,-1-1-192 16,0 0-32-16,0 2-16 0,2 1-160 0,-1-3-48 15,0 4 0-15,3-2 0 0,0 2-192 0,1-1-144 16,1 1 192-16,0-4-192 0,4 2 0 0,0-3 0 16,2-4 0-16,1-2 0 0,-8-5 0 0,0 0 0 15,35 4 0-15,-35-4-144 0,0 0-176 0,0 0-48 16,51-28 0-16,-51 28 0 15,0 0-64-15,0 0-16 0,34-53 0 0,-34 53 0 0,0 0-240 0,0 0-48 0,8-54-16 16,-8 54 0-16,-3-26 288 16,3 26 48-16,-6-18 16 0,1 10 0 0,0 2 400 0,-1-2 192 15,-1 4 0-15,2 0-16 0,0 2 256 0,2-1 48 0,0 2 16 16,1 1 0-16,1 1-176 0,-1 4-48 0,2-1 0 16,0 2 0-16,0 0 48 0,2 4 0 15,-1 4 0-15,0 1 0 0,0-1 0 0,1 4 0 0,-1 0 0 0,0 5 0 16,-1 2-64-16,1 3-16 0,0-2 0 0,1 1 0 15,-1-1-240-15,3-1 176 0,-1 1-176 0,4-2 160 0,-1 2-160 0,4 0 0 16,-1 3 0-16,1-2 0 16,0-1 0-16,-1 2 0 0,1-2 0 0,-4 1 0 15,-1-4 0-15,-3-1-176 0,-2-2 176 0,-2 1-192 16,-2-3 192-16,-2 2-192 0,0-4 192 0,-3-1-192 16,-1-1 48-16,-1-5 0 0,0 1 0 15,-3-3 0-15,2-2-80 0,-3-4-16 0,0-1 0 0,1-4 0 0,-1-2 112 0,0-4 128 16,-1-2-208-16,1-2 80 0,0 2-16 0,2-4 0 0,-2-3 0 0,2 3 0 31,3-3-240-31,2 7-32 0,0-2-16 0,2 6 0 16,2 2-144-16,1 2-16 0,0-1-16 15,2 4 0-15,0-3-144 0,2 1-16 0,0 1-16 16,-1 2-9712-16,0 0-1920 0</inkml:trace>
  <inkml:trace contextRef="#ctx0" brushRef="#br0" timeOffset="30936.83">24726 12695 11967 0,'-7'3'528'0,"3"0"112"0,-1-1-512 0,1 0-128 0,1-2 0 0,0 0 0 15,-1 0 1760-15,-2 0 320 0,-4 2 64 0,-2-2 16 16,0 1 80-16,-1 2 32 0,2 1 0 0,1 0 0 15,3-2-784-15,1 3-144 0,1-2-48 0,0 1 0 16,1 2-128-16,2 0-16 0,-2 1-16 0,1-1 0 16,1 1-368-16,1 2-64 0,-1 0 0 0,2-2-16 15,0 5-416-15,2-2-80 0,0 0 0 0,2-1-16 0,1-1-176 0,0 0 0 0,2-2 0 0,1-2 0 16,-1-2 0-16,-7-2 0 0,0 0 0 0,0 0-176 31,0 0-224-31,0 0-48 0,51-28-16 0,-51 28 0 16,0 0-304-16,21-44-48 0,-21 44-16 0,0 0 0 15,15-45 128 1,-15 45 32-16,6-41 0 0,-6 41 0 0,0 0 528 0,0 0 144 0,0 0 0 0,0 0 0 0,0 0 576 16,0 0 192-16,0 0 48 0,1-32 0 0,-2 32 144 15,1 0 48-15,-2 3 0 0,2 4 0 16,0-1-352-16,2 1-64 0,-2 2-16 0,1 1 0 0,0 5-320 0,0-2-64 16,3 2 0-16,-1 1-16 0,-1-2-176 0,2 1 0 15,-1 1 144-15,1-4-144 0,1-2 0 0,0 0 0 0,1-4-160 0,0-2 160 16,-6-4-1216-16,0 0-144 15</inkml:trace>
  <inkml:trace contextRef="#ctx0" brushRef="#br0" timeOffset="31126.65">24877 12593 27647 0,'-1'7'1216'0,"1"-4"256"0,0 0-1168 0,0 0-304 0,0 0 0 0,1-2 0 15,0 2 1952-15,0 0 336 0,3 3 64 0,2 1 16 16,3 3-832-16,0-1-176 0,2 3-16 0,1-6-16 16,2-3-928-16,-14-3-176 0,32 7-32 0,-32-7-16 15,0 0-176-15,48-7 0 0,-48 7 0 0,0 0-176 16,45-9-1520-16,-45 9-304 16</inkml:trace>
  <inkml:trace contextRef="#ctx0" brushRef="#br0" timeOffset="31360.2">25028 12512 19343 0,'-4'0'848'0,"3"-3"192"0,0 3-832 0,-1-1-208 0,1 1 0 0,1 0 0 16,0 0 2800-16,-1 1 512 16,1 2 96-16,0-1 32 0,0 2-720 0,0 2-144 15,1 3-16-15,-1 2-16 0,1 4-1712 0,1-2-320 16,-1 5-80-16,1 1-16 0,1 1-240 0,-1 1-48 0,2 1-128 0,0 1 192 15,-1-3-192-15,0 1 0 0,1-3 0 0,-1 2 0 16,1-4 0-16,-2-1-208 0,1 1 64 0,-2-3 16 31,2 0-432-31,-1-1-80 0,1 1 0 0,-1-1-17504 16</inkml:trace>
  <inkml:trace contextRef="#ctx0" brushRef="#br0" timeOffset="31583.41">25296 12713 11967 0,'0'4'1072'0,"0"-4"-864"0,0 2-208 0,-1-2 0 16,1 2 2496-16,0 0 464 0,-1 2 96 0,-1 5 16 16,0 0-384-16,1 5-64 0,-2 3 0 0,1-3-16 0,2 1-896 0,-1 1-176 0,1 0-48 0,0-2 0 15,1 0-848-15,-1-1-160 16,1-1-32-16,0-4-16 0,0 0-288 0,1-4-144 15,0-2 160-15,-2-2-160 16,0 0-512-16,0 0-192 0,0 0-32 0,0 0-16128 16</inkml:trace>
  <inkml:trace contextRef="#ctx0" brushRef="#br0" timeOffset="31750.1">25334 12447 15663 0,'-3'0'688'0,"0"0"144"0,1 0-656 0,1 0-176 15,1 0 0-15,0 0 0 0,-2 0 3008 0,1 2 576 16,0 0 128-16,0-2 0 0,-1 0-736 0,1 4-160 0,1-2-16 16,1-2-16-16,2 0-1920 0,-1 0-384 15,-2 0-80-15,0 0-16 0,0 0-384 0,0 0-256 0,0 0 48 0,44-2-11664 16,-44 2-2336-16</inkml:trace>
  <inkml:trace contextRef="#ctx0" brushRef="#br0" timeOffset="32079.77">25538 12729 24879 0,'-2'13'1088'0,"1"-10"256"0,0 4-1088 0,1-5-256 0,0 2 0 0,0-3 0 16,-2 2 1936-16,2 0 336 0,0 3 64 0,-1 3 16 16,1 1-560-16,0-1-128 0,0 0 0 0,3 1-16 15,-2-1-1024-15,1-2-208 0,1 3-32 0,-1-1-16 16,2 0-368-16,-2 1 144 0,1-4-144 0,-1 1 0 15,2-1 0-15,-1-1 0 0,-1-3 0 0,0 0 0 0,1 2 0 0,-1-4-192 16,1-4 48-16,-3 4 16 0,0 0-16 0,0 0 0 16,0 0 0-16,0 0 0 0,32-53 144 0,-32 53 0 15,0 0-144-15,25-45 144 0,-25 45 0 0,0 0 0 16,27-50 0-16,-27 50 0 0,0 0 0 16,0 0 128-16,37-55-128 0,-37 55 128 0,0 0-128 0,0 0 192 0,33-41-192 0,-33 41 192 15,0 0-192-15,0 0 0 16,0 0 0-16,0 0 0 0,0 0 0 0,0 0 0 15,0 0 0-15,0 0 0 16,0 0-576-16,0 0-32 0,0 0-16 0,44-8-16576 0</inkml:trace>
  <inkml:trace contextRef="#ctx0" brushRef="#br0" timeOffset="32451.32">25875 12837 13823 0,'0'2'1216'0,"0"-2"-960"0,0 0-256 0,1-2 0 16,0 2 2480-16,1 0 448 0,-2 0 80 0,0 0 32 16,0 0-592-16,0 0-112 0,0 0-32 0,0 0 0 15,48-45-960-15,-48 45-192 0,0 0-32 0,0 0-16 16,46-38-528-16,-46 38-96 0,0 0-32 0,0 0 0 16,0 0-320-16,0 0-128 0,40-47 0 0,-40 47 144 15,0 0-144-15,0 0 0 0,0 0 0 0,0 0 0 16,-1-43 0-16,-3 39 0 0,-1-2-144 0,-1 0 144 15,0-2 0-15,-1 3 0 0,-2 2 0 0,0-1 0 16,1 1 0-16,-1 1 0 0,0 2 0 0,1 2 0 0,-1-2 208 0,2 4 48 16,-2 5 16-16,2-2 0 0,0 4 80 15,1 2 16-15,1 0 0 0,2 3 0 0,-1 3-96 16,1 0-16-16,2 0 0 0,0 2 0 0,0 2 0 16,1-1 0-16,1-2 0 0,0 1 0 0,2-4-112 15,0-2-16-15,2-2-128 0,1-1 192 0,2-3-192 16,2-1 128-16,0-2-128 0,2-1 0 15,-12-5 0-15,0 0 128 0,37 0-128 0,-37 0 0 0,0 0 0 16,0 0-208-16,56-22 32 0,-56 22-12592 16,0 0-2528-16</inkml:trace>
  <inkml:trace contextRef="#ctx0" brushRef="#br0" timeOffset="33529.21">27334 12107 12895 0,'-11'-16'1152'0,"5"9"-928"0,2-2-224 0,0 5 0 0,2 2 912 0,-1 0 144 15,1 0 32-15,-2-3 0 0,-2 0 1936 0,-1-1 400 16,-2 1 80-16,3 4 16 0,1 1-896 0,1 0-160 16,3 4-32-16,1 2-16 0,1 0-1408 0,1 4-288 15,1 0-48-15,1 2-16 0,-1 4-336 0,2 5-64 16,-1 2 0-16,0-1-16 0,-2 3 16 0,-1 2 0 15,-1 4 0-15,-1 0 0 0,-2 3-128 0,-1 5-128 16,-2-1 176-16,-2 0-176 0,1 2 0 0,-2-4 0 16,3 1 0-16,0-8 0 0,2-1 0 15,2-9 0-15,0-4 0 0,2-5 0 0,2-4 0 0,-1-2 0 16,1-4 0-16,-2 0 0 0,0 0-320 0,0 0 16 0,0 0 16 16,21-37 0-16,-21 37 96 0,0 0 32 15,19-42 0-15,-19 42 0 0,0 0 160 0,26-45 0 16,-26 45 128-16,0 0-128 0,33-34 256 0,-33 34-32 0,0 0 0 15,0 0 0-15,52-16 32 0,-52 16 0 0,0 0 0 0,0 0 0 0,50 12-80 0,-50-12-16 32,0 0 0-32,32 24 0 0,-21-13-160 0,-1 5 0 0,1-3 0 15,-1 6 128-15,-3-3-128 0,-1 3 0 0,-1-1 0 16,-2-2 0-16,-3-3 0 0,-1 3 0 0,-4-3 0 16,-2 2 0-16,-1-1 0 0,-2 1 0 0,-1-6 0 15,-2 0 0-15,1-5 0 0,-2 0 0 0,1-4 0 0,-2 0 0 16,-1-4 0-16,0 0 0 0,0-2 128 0,-2-3-128 15,4 2 192-15,-2-2-64 0,1 3 0 0,1-3 0 0,3 2-128 0,2 1 0 16,2 0 144-16,2-1-144 0,1 4 0 0,4 3 0 16,0 0 0-16,0 0 128 15,0 0-128-15,0 0 0 0,0 0 0 0,0 0 0 0,0 0 0 16,47-21 0-16,-47 21 0 0,0 0 0 16,50-10-400-16,-50 10 0 0,0 0 0 0,74-6-12464 15,-74 6-2496-15</inkml:trace>
  <inkml:trace contextRef="#ctx0" brushRef="#br0" timeOffset="33717.86">27727 12600 16575 0,'-2'3'736'0,"0"-3"160"0,1 3-720 0,1-3-176 15,0 0 0-15,0 0 0 0,-1 0 2688 0,1 0 496 0,-1 3 96 0,0 0 32 16,-1 2-320-16,1 3-64 16,0 1-16-16,0 1 0 0,-2 2-1760 0,2 1-336 0,0-2-80 0,-1 4-16 15,2-3-336-15,0 4-64 0,0-2 0 0,2 1-16 16,1-3-176-16,0 0-128 0,2-2 192 15,0-4-192-15,1 1 0 0,-1-1 0 16,-5-6-160-16,0 0 160 16,0 0-1088-16,0 0-80 0,0 0-32 0,36-43-16544 0</inkml:trace>
  <inkml:trace contextRef="#ctx0" brushRef="#br0" timeOffset="33868.61">27673 12410 9215 0,'-1'-3'816'16,"-1"3"-656"-16,1-3-160 0,1 3 0 15,0 0 3328-15,0 0 640 0,0-2 128 0,0 0 32 0,0 2-416 0,0 0-96 16,0 0-16-16,0 0 0 0,0 0-1984 0,22 14-400 0,-22-14-64 0,19 16-32 16,-19-16-896-16,25 21-224 15,-25-21 0-15,28 22-12128 16,-28-22-2464-16</inkml:trace>
  <inkml:trace contextRef="#ctx0" brushRef="#br0" timeOffset="34194.37">27957 12654 16575 0,'-4'6'1472'0,"2"-3"-1168"0,1 0-304 0,0 0 0 0,-1-3 2416 0,1 1 416 16,0 1 96-16,-2 5 16 0,1-1-64 0,-2 6 0 15,-1-2 0-15,2 2 0 0,0 0-1584 0,1-1-320 16,2-4-64-16,0 2-16 0,1-2-560 0,0-1-112 16,3-3-32-16,-1-3 0 0,-3 0-192 0,0 0 144 0,0 0-144 0,0 0 128 0,41-45-128 0,-41 45 0 15,0 0 0-15,30-44 0 16,-30 44 0-16,0 0 0 0,30-56 0 15,-30 56 0-15,21-36 0 0,-21 36 0 0,0 0 0 16,24-38 0-16,-24 38 0 0,0 0 208 0,0 0-48 0,0 0-16 16,0 0 16-16,0 0 0 0,0 0 0 0,0 0 0 15,28 16-32-15,-27-4-128 0,-1 2 192 0,0 1-64 16,-1 1-128-16,1 0 0 0,0 3 0 0,-2-2 0 16,1 0 0-16,0-1 128 0,0 0-128 15,-1-2 0-15,1 1 0 0,0-5 0 0,1 2 128 16,-1-6-128-16,2 0 0 0,-1-2 0 0,2-4 0 0,-2 0 0 15,0 0-320-15,0 0-80 0,0 0-32 16,0 0-18416-16</inkml:trace>
  <inkml:trace contextRef="#ctx0" brushRef="#br0" timeOffset="34583.68">28420 12713 4607 0,'0'0'400'0,"0"0"-400"16,0 0 0-16,0 0 0 0,0 0 3424 0,-4-6 608 16,1 4 112-16,0-2 16 0,-3 0 496 0,-1-2 80 15,1 1 32-15,-1 1 0 0,1 4-2752 0,-2 0-544 16,2 0-128-16,-1 4 0 0,-1 1-688 0,1 1-128 16,1 2-16-16,-1 0-16 0,1 2-144 0,1 3-32 0,2 3 0 0,0-4 0 0,2 4-192 0,2-4-128 15,2 1 160-15,0-3-160 0,3 0 0 0,2-2 0 16,-8-8 0-16,21 8 0 0,-21-8 0 0,0 0 0 15,0 0-192-15,53-2 192 0,-53 2-384 0,0 0 16 16,0 0 16-16,0 0 0 31,47-23-192-31,-47 23-32 0,0 0-16 0,0 0 0 16,0 0-192-16,0 0-48 0,-1-36 0 0,-4 26 0 0,-1 2 832 0,-1-5 192 0,0 3 32 16,0 0 0-16,0 0 288 0,0-2 48 0,1 2 16 0,-2-2 0 0,2-3-320 15,0 5-64-15,6 10-16 16,-6-16 0-16,3 12-176 0,3 4 0 0,0 0 144 0,0 0-144 15,0 0 0-15,0 0 0 0,0 0 0 0,0 0 0 16,0 0-384-16,0 0-128 16,0 0-48-16,0 0-17424 0</inkml:trace>
  <inkml:trace contextRef="#ctx0" brushRef="#br0" timeOffset="35073.61">28608 12697 11967 0,'1'1'1072'0,"-1"-1"-864"0,0 0-208 0,-1 0 0 0,2 0 2416 0,-1 3 432 15,1-3 96-15,-1 2 0 0,0 2 352 0,0 2 64 16,0 2 16-16,0 2 0 0,-1-2-1568 0,1 5-304 16,-1-3-64-16,-1 2-16 0,1 0-848 0,-1-2-160 15,0-1-32-15,-1-2-16 0,1 2-368 0,0 1 128 16,1-2-128-16,0 2 0 0,-1-4 0 0,2-2 0 16,3-1 0-16,-3-3 0 0,0 0 0 0,0 0 0 0,0 0 0 0,0 0 0 0,42-50 0 0,-42 50 0 15,0 0 0-15,32-42 0 16,-32 42 0-16,0 0 0 15,0 0 0-15,40-41 0 0,-40 41 0 0,0 0 0 0,0 0 0 16,0 0 0-16,0 0 0 0,0 0 0 16,45-10 0-16,-45 10 0 0,9 12 0 0,-4-4 0 15,0 1 0-15,-1-3 176 0,-1 2-176 0,0 0-224 0,-1-2 48 0,-1 2 16 16,1-2 160-16,-2 3 0 0,1-3 0 16,-1-3 0-16,0 0 0 0,0-3 0 0,0 0 0 0,0 0 0 0,0 0 0 0,0 0 0 15,0 0 0-15,0 0 0 16,0 0 272-16,21-49-16 0,-21 49 0 0,0 0 0 15,22-41-256-15,-22 41 160 0,0 0-160 0,0 0 128 16,32-51-128-16,-32 51 0 0,0 0 0 0,0 0-176 16,29-45 176-16,-29 45 0 0,0 0 0 0,0 0 0 15,0 0 0-15,0 0 0 0,0 0 0 0,0 0 128 0,46 7-128 16,-43-1 0-16,2 4 0 0,-1 2 0 0,-2 3 0 16,1-1 0-16,1-1 0 0,-2 0 128 0,1 1-128 0,-2 0 0 0,1 1 0 0,-1 1 0 15,1 0 0 1,-1-4 0-16,-1 1 0 0,1-3 0 0,0-4 0 15,2-4 0-15,-1-1 0 0,2 2 0 0,1-3-224 16,-5 0-112-16,0 0-32 0,0 0-18064 16</inkml:trace>
  <inkml:trace contextRef="#ctx0" brushRef="#br0" timeOffset="35266.53">29231 12658 31327 0,'-6'5'1392'0,"3"-4"272"0,2 1-1328 0,0 1-336 0,-1-2 0 0,2 1 0 15,-1 0 1664-15,0 3 272 0,-1-2 48 0,-3 6 16 16,1 3-896-16,-1 0-176 0,0 0-32 0,0-2-16 16,3 1-480-16,-2-4-80 0,1 2-32 0,2-2 0 15,-1 2-288-15,0-2 0 0,1 5 128 0,1-5-128 16,0 5 0-16,0-3-192 0,1 3 16 16,-1 2-12432-16,2-2-2480 15</inkml:trace>
  <inkml:trace contextRef="#ctx0" brushRef="#br0" timeOffset="35448.01">29247 12572 4607 0,'-6'-12'400'0,"2"7"-400"0,0-1 0 0,2 3 0 0,1 0 2224 0,-1 3 352 16,1-3 80-16,-1 1 16 0,-1-2 1088 0,-1 0 208 0,2 1 64 0,1 0 0 15,1 1-1504-15,1 2-288 0,1 2-64 0,2 1-16 16,1-2-1168-16,1 4-224 0,2 0-64 0,-1 0 0 31,1-2-928-31,0 4-192 16,2 0-32-16,1 2-16448 0</inkml:trace>
  <inkml:trace contextRef="#ctx0" brushRef="#br0" timeOffset="35898.01">29613 12783 15663 0,'-1'0'1392'0,"-1"0"-1120"15,1 0-272-15,0 0 0 0,0 0 2672 0,0 0 464 0,-3 0 112 0,-2-3 16 16,-2 3-368-16,-2 0-64 0,-1 0-16 0,-1-2 0 16,-2 0-1536-16,1 2-304 0,-2 0-64 0,1 0-16 15,2 0-480-15,-1 2-96 0,1 0-32 0,0 1 0 16,-1 1-96-16,1 1 0 0,0 2-16 0,0-4 0 16,1 6-176-16,1 1 0 0,3-6 0 0,1 2 0 15,1 2 0-15,1 0 0 0,3-4-224 0,2 0 80 16,2 0 144-16,2 0-208 0,1-2 80 0,-6-2 128 15,0 0-160-15,0 0 160 0,42-3 0 0,-42 3-144 16,0 0 144-16,0 0 0 0,57-15 0 0,-57 15-128 16,0 0 128-16,0 0 0 0,0 0 0 0,53-20 0 15,-53 20 0-15,0 0 0 0,0 0 0 0,0 0 0 16,0 0 0-16,0 0-160 0,30-44 160 0,-32 37 0 16,1 1-128-16,-1-2 128 0,-2 1 0 0,0 1 0 15,1 2 0-15,-2-2 0 0,1 3 0 0,1 0 0 16,0 2 0-16,0 0 0 0,1 2 0 0,0 0 0 0,1 2 0 0,1 0 0 15,-1 3 160-15,1 3-32 0,0-4 32 0,0 4 16 16,0-1 0-16,1 2 0 0,0 3-176 0,2-1 0 16,-1 2 0-16,1-2 128 0,1 0-128 0,-1 1 0 15,4-2 0-15,-3 0 0 0,3-4-304 0,0 2 16 16,0-3 0-16,1-2 0 16,1 0-880-16,-9-4-176 0,0 0-48 0,0 0-15440 15</inkml:trace>
  <inkml:trace contextRef="#ctx0" brushRef="#br0" timeOffset="36187.55">29902 11913 9215 0,'-1'0'816'0,"0"0"-656"0,0 0-160 0,1 0 0 15,-2 0 3392-15,1 1 656 0,-1 2 128 0,-1-1 32 16,-2 2-80-16,0 4-16 0,2 0 0 0,-2 5 0 15,1-1-2608-15,1 2-528 0,1 2-96 0,-1 2-32 16,2 2-352-16,0 3-80 0,0 3-16 0,1 5 0 16,-1 3-144-16,1 3-16 0,0 0-16 0,0 5 0 15,0 2 32-15,1 6 0 0,0 1 0 0,0-6 0 16,3 1-128-16,1-1-128 0,0-5 176 0,1-1-176 16,-1-7 0-16,1-1 0 0,0-5 0 0,1-1 0 15,-3-3 0-15,1-4 0 0,0-2 0 0,-1-6 0 16,1 0-224-16,-3-4-48 0,2-2-16 0,-1-4 0 15,0 0-656-15,-1-4-128 0,-2 4-16 16,0 0-17632-16</inkml:trace>
  <inkml:trace contextRef="#ctx0" brushRef="#br0" timeOffset="37467.35">29631 13606 1839 0,'0'0'160'0,"0"0"-160"16,0 0 0-16,0 0 0 0,0 0 1312 0,0 0 224 16,0 0 64-16,0 0 0 0,0 0 1936 0,0 0 400 0,0 0 80 0,0 0 16 0,33-42-112 0,-36 38-16 31,-1 2 0-31,-2 2 0 0,0 0-1984 0,-3 2-384 15,-2 0-96-15,1 3-16 0,-1-2-784 0,0 3-176 16,0-2-16-16,-1 5-16 0,-1-3-176 0,0 1-48 16,-5 6 0-16,1-3 0 0,0 0-208 0,1 1 176 0,1 5-176 15,1-3 160-15,2 2-160 0,2 1 0 0,3-3 0 16,2 0 0-16,3 2 0 0,2-3 0 0,5-2 0 16,3 0 0-16,3-1-224 0,-11-9 32 0,33 11 0 0,-33-11 0 31,0 0-192-31,51 2-48 0,-51-2 0 0,0 0 0 15,70-19-144-15,-70 19-16 0,50-34-16 0,-50 34 0 16,41-36-288-16,-41 36-64 0,32-38-16 0,-32 38 0 16,21-47 352-16,-21 47 80 0,11-51 16 0,-11 51 0 0,0-49 528 0,-2 25 0 0,-2 2 160 0,0-3-32 15,-1 4 160-15,-1 2 32 0,1-1 16 0,-2 1 0 0,0 3 64 0,1 1 16 16,0 2 0-16,0 0 0 16,1 4 96-16,1 0 32 0,1-1 0 0,1 4 0 15,1 0-16-15,0-1 0 0,1 4 0 0,0 3 0 0,0 0-288 16,0 0-64-16,0 0-16 0,0 0 0 15,0 0-160-15,13-39 160 0,-13 39-160 0,0 0 160 16,0 0-160-16,0 0 160 0,0 0-160 0,0 0 160 0,0 0-160 16,0 0 128-16,0 0-128 0,0 0 128 15,0 0 32-15,0 0 0 0,0 0 0 0,0 0 0 0,7 12-160 0,-9 2 160 16,2 2-160-16,-1 3 160 0,1 0-160 0,1 4 0 16,1 4 0-16,1 2 0 0,2-1 0 0,0 2 0 15,3 3 0-15,0 2 0 0,2 1 0 0,0-2 0 0,1-2 0 0,0 2 0 16,-1 2-208-16,0-8 16 0,-1-2 16 0,-3-5 0 15,0-5-48 1,-1-3-16-16,-1-1 0 0,-1-6 0 16,-3-6-336-16,0 0-80 0,0 0-16 0,0 0-17120 0</inkml:trace>
  <inkml:trace contextRef="#ctx0" brushRef="#br0" timeOffset="37684.78">30053 13548 26719 0,'-5'7'1184'0,"3"-2"240"0,0 2-1136 0,1-4-288 0,1 1 0 0,-1-2 0 16,2 0 2496-16,-2 4 448 0,0 5 96 0,0 3 16 15,-1 0-1376-15,0 2-272 0,1 1-48 0,-2 1-16 16,3-2-688-16,0 0-144 0,1 3-16 0,-1-7-16 0,2 2-320 0,-1-4-160 16,0 2 160-16,2-3-160 15,-1-2 0-15,0 2 0 0,1-6 0 0,-1 1-160 16,2-1-608-16,-1-3-128 0,-3 0-32 0,0 0-17824 15</inkml:trace>
  <inkml:trace contextRef="#ctx0" brushRef="#br0" timeOffset="37845.37">30066 13424 17503 0,'-10'-6'384'0,"5"1"64"0,1 1 32 0,1 1 32 0,2 3-512 0,0 0 0 15,1 0 0-15,0 0 0 0,0-3 3712 0,0 3 640 0,0 3 128 0,1-3 16 0,2 3-2160 0,0 4-432 16,2-4-96-16,0 6-16 0,4-3-1296 0,-2 0-272 31,1 4-48-31,0-4-16 0,2 4-416 0,0-1-96 16,1 1-16-16,2 0-17392 0</inkml:trace>
  <inkml:trace contextRef="#ctx0" brushRef="#br0" timeOffset="38219.9">30341 13694 13823 0,'-8'2'608'0,"3"0"128"0,0 0-592 0,1-2-144 0,2 3 0 0,-1-3 0 0,1 3 2768 0,-2 0 528 16,-1 4 96-16,-1-1 32 16,1 3-96-16,1-2-32 0,3 2 0 0,3-5 0 15,2 2-1888-15,-4-6-384 0,0 0-80 0,0 0-16 16,37 6-576-16,-37-6-112 0,0 0-32 0,0 0 0 16,59-6-208-16,-59 6 128 0,0 0-128 0,49-10 0 15,-49 10 0-15,0 0 0 0,0 0 0 0,53-16 0 16,-53 16 0-16,0 0-160 0,0 0 160 0,0 0-192 15,0 0-176-15,0 0-32 16,0 0-16-16,0 0 0 0,11-43 176 0,-16 35 48 0,-2 2 0 0,-1 0 0 16,0-3 192-16,-2-1 0 0,0 0 0 0,0-2 0 15,-1 2 160-15,1-2-160 0,0-1 128 0,0 1-128 0,0-1 160 0,2 0-160 16,-2 2 192-16,2 0-192 0,1 5 144 0,1-3-144 16,1 3 0-16,1 2 144 0,3 0-16 0,-1 2 0 15,4 0 0-15,-2 2 0 0,0 0 80 0,0 0 16 16,0 0 0-16,0 0 0 0,0 0-32 0,0 0-16 15,39 4 0-15,-39-4 0 0,0 0-176 0,32 13 0 16,-32-13 0-16,24 11 0 0,-24-11 0 0,27 12-304 16,-27-12 48-16,29 13-12192 15,-29-13-2448-15</inkml:trace>
  <inkml:trace contextRef="#ctx0" brushRef="#br0" timeOffset="38451.94">30663 13609 15663 0,'1'0'1392'0,"0"0"-1120"0,2 0-272 0,-1 0 0 15,-1 0 3360-15,2 0 608 0,-3 0 128 0,0 0 32 16,0 0-1024-16,0 0-208 0,0 0-32 0,58-9-16 16,-58 9-1824-16,0 0-352 0,0 0-80 0,59-5-16 15,-59 5-288-15,0 0-64 0,44-3-16 0,-44 3 0 0,0 0-208 0,0 0 0 16,40 3 0-16,-40-3 0 15,0 0-448-15,0 0-96 0,0 0-16 0,0 0-18240 0</inkml:trace>
  <inkml:trace contextRef="#ctx0" brushRef="#br0" timeOffset="38684.08">30760 13463 10127 0,'-1'0'896'0,"1"0"-704"16,0 0-192-16,0 0 0 0,1 0 3056 0,-1 1 576 15,2 1 112-15,-1 1 32 0,0 3 256 0,2 0 64 16,0 4 16-16,1 0 0 0,1 2-2544 0,-1-2-512 0,-1 3-96 0,1 0-32 0,0 2-528 0,-2-3-96 31,1 4-32-31,0-2 0 0,0 1-272 0,1 1 160 16,-1-1-160-16,0-2 128 0,2 0-128 0,-1-1 0 16,0-2 0-16,1 2 0 0,2-4 0 0,-2 3 0 15,-1-4 0-15,3 2 0 0,-2-2-320 0,0 2 0 0,0-3 0 16,-2 1 0-1,2-4-624-15,-1 1-112 0,0-2-32 0,-1 1-16400 0</inkml:trace>
  <inkml:trace contextRef="#ctx0" brushRef="#br0" timeOffset="39039.17">31016 13623 23039 0,'2'0'1024'0,"-1"0"192"0,0 0-960 0,-1 0-256 0,0 2 0 0,0 0 0 15,1-2 2304-15,-1 1 432 0,0 2 80 0,2 1 0 16,-1 2-672-16,0 0-144 0,0 3-16 0,1 0-16 0,-1 4-1312 0,0-3-256 16,-1 0-48-16,0 1-16 0,1 0-208 0,0 0-128 15,1 0 128-15,-1 0-128 0,0-1 0 0,2 0 0 16,-1-1 0-16,1 1 0 0,-1-4 0 0,1-3 0 16,-1 0 0-16,1-2 0 0,-1-1-256 0,0-1-64 15,-2 1 0-15,0 0-16 16,0 0-624-16,0 0-128 0,0 0-32 0,18-51 0 15,-18 51 160-15,0 0 16 0,11-49 16 0,-11 49 0 0,9-39 672 0,-9 39 256 16,12-42-176-16,-12 42 176 0,0 0 448 0,18-55 192 16,-18 55 48-16,0 0 0 0,23-47 80 0,-23 47 32 15,0 0 0-15,0 0 0 0,0 0-224 0,34-42-64 16,-34 42 0-16,0 0 0 0,0 0-192 0,0 0-64 16,20 7 0-16,-17 2 0 0,-2-1-256 0,1 2 0 15,1 3 0-15,1-1 0 16,-1 2-1216-16,1-2-128 0</inkml:trace>
  <inkml:trace contextRef="#ctx0" brushRef="#br0" timeOffset="39233.01">31401 13674 23951 0,'-9'10'1056'0,"4"-4"224"0,3 0-1024 0,1-2-256 0,1-1 0 0,0-2 0 15,0 1 1968-15,-2 4 336 0,2 1 64 0,-1 5 0 16,0 2-368-16,-2 4-80 0,1-2 0 0,0 3-16 15,-1-3-1136-15,1 0-240 0,0-1-32 0,0 1-16 16,-1-4-352-16,1 2-128 0,1 1 0 0,-1-5 0 0,1-1 0 0,1-2-288 0,0-1 32 0,1-2 16 31,2-2-1632-31,-3-2-336 0</inkml:trace>
  <inkml:trace contextRef="#ctx0" brushRef="#br0" timeOffset="39422.67">31422 13469 10127 0,'-5'-6'448'0,"1"-1"96"0,2 4-544 0,-1 0 0 16,2 3 0-16,0 0 0 0,0 0 2624 0,-1 0 432 15,0 0 80-15,-2 0 0 0,1 0 448 0,0 0 64 16,2 3 32-16,-2-3 0 0,3 1-2048 0,0-1-416 0,2 2-64 0,0-2-32 16,1-2-912-16,-3 2-208 15,0 0 0-15,0 0 0 0,0 0-1056 0,0 0-224 0</inkml:trace>
  <inkml:trace contextRef="#ctx0" brushRef="#br0" timeOffset="39916.74">31619 13166 16575 0,'0'2'1472'15,"0"2"-1168"-15,0 0-304 0,0-2 0 16,0 2 3152-16,0-2 576 0,0 6 112 0,-2 7 32 15,2 3-848-15,-1 4-160 0,0 7-48 0,1-3 0 16,0 2-1968-16,0 3-400 0,2-1-64 0,2 3-32 16,1 2-208-16,0 1-144 0,0 1 192 0,0-2-192 0,1 0 128 0,-1-2-128 15,0-3 0-15,-1-1 0 0,-2-1 0 0,-1-3 0 16,-1 1 0-16,-1-6 0 0,0 1 0 0,-3-5-192 16,0-1 16-16,1-4 16 0,-2 0-192 0,1-4-32 15,0 0-16-15,2-5 0 16,1-2 240-16,-1-4 160 0,4-2-192 0,-2 6 192 0,0 0 0 15,10-37-128-15,-10 37 128 0,12-41 0 0,-12 41 0 16,18-42 0-16,-18 42 128 0,0 0-128 0,31-57 0 0,-31 57 0 16,0 0 0-16,29-40 0 0,-29 40 0 0,0 0 0 15,0 0 0-15,0 0 0 0,0 0 144 0,0 0 48 0,0 0 0 0,48-9 0 0,-42 18-64 16,0-2 0-16,1 4 0 0,0 3 0 16,0-4-128-16,1 1 0 15,-1 2 0-15,1 0 0 0,0-1-128 0,-4 2-64 16,-1 1-16-16,-5-2 0 0,-1 2 208 0,-4-1 0 15,-1 0 0-15,-2 0 0 0,-1 1 0 0,-2-5 0 0,0 2 0 0,-1-2 0 0,2-4 128 16,1 2-128 0,-2-3 0-16,3 1 0 0,1-3 128 0,-1 0-128 0,2-3 0 15,1-3 0-15,2 0 0 0,1-3 0 0,2-1 0 0,2 1-192 32,0 6-320-32,0 0-48 0,0 0-16 0,8-38 0 0,-8 38-1296 0,0 0-272 0,0 0-48 0,0 0-12704 0</inkml:trace>
  <inkml:trace contextRef="#ctx0" brushRef="#br0" timeOffset="40301.35">31959 13719 23951 0,'-4'0'1056'0,"3"0"224"0,1 0-1024 0,0 0-256 0,1 0 0 0,-1 0 0 0,0 1 1776 0,1 1 288 0,0 2 64 0,1 2 16 15,0 3 144-15,-1 3 16 16,2 2 16-16,-3 1 0 0,0 1-1488 0,0 2-320 15,0-2-48-15,0 0-16 0,0 1-288 0,0-3-160 16,2 0 160-16,1-2-160 0,2-2 128 0,1-4-128 16,1 1 0-16,-7-7 0 0,0 0 0 0,0 0 0 15,44-7 0-15,-44 7 0 0,0 0 0 0,0 0 0 16,48-38-192-16,-48 38 192 0,0 0-432 0,0 0 32 16,37-53 0-16,-37 53 0 0,0 0-768 0,0 0-160 0,20-53-16 15,-20 53-16 1,0 0 576-16,0 0 112 0,1-32 32 0,-1 28 0 15,-1 0 960-15,1 2 192 0,-2 2 32 0,2 0 16 0,2 2 432 16,-2 2 96-16,1 0 0 0,-1-1 16 0,1 6-464 0,-1 0-80 16,0 1-32-16,0-1 0 0,0 4-256 0,0-1-48 0,-1 2-16 0,0 1 0 15,1-2-32-15,-2 2-16 0,1-1 0 16,0 0 0-16,0-2-160 0,1 0 0 0,0 0 144 16,1-2-144-16,1 1 0 0,1-3 0 0,-1-2 0 0,3 0 0 31,-1-3-352-31,2-2-144 0,0-1-16 0,1-1-17808 0</inkml:trace>
  <inkml:trace contextRef="#ctx0" brushRef="#br0" timeOffset="40500.85">32246 13763 20271 0,'-3'3'896'0,"2"-2"192"0,2 1-880 0,2-2-208 0,-1 2 0 0,0-2 0 15,2 2 2464-15,1-2 448 16,-5 0 96-16,0 0 0 0,0 0-544 0,48 3-112 15,-48-3-32-15,0 0 0 0,45 3-1440 0,-45-3-304 16,0 0-48-16,37 3-16 0,-37-3-352 0,0 0-160 16,28 10 128-16,-21-7-128 0,0 3 0 0,-2-2 0 15,-1 2 0-15,-2-1 0 0,1 0-256 0,-2 0-48 16,0-4 0-16,2 2-17824 0</inkml:trace>
  <inkml:trace contextRef="#ctx0" brushRef="#br0" timeOffset="40716.71">32416 13652 31327 0,'-1'0'688'0,"1"0"144"0,0 0 16 0,0 0 48 0,1 0-720 0,-1 1-176 0,0 2 0 0,0 0 0 16,1 1 2240-16,-1 5 400 0,0-1 96 0,0 3 16 16,2 4-1920-16,-4-1-368 0,2 3-80 0,0 0 0 0,0 5-192 0,0-4-48 0,-1 4 0 0,1-2 0 31,0 2-144-31,-1 1 0 0,1-2 0 0,-1-2 0 15,1 4 0-15,0-5 0 0,0-2 0 0,2 0-176 16,3-3-288 0,0-3-64-16,3-2-16 0,0-2-17952 0</inkml:trace>
  <inkml:trace contextRef="#ctx0" brushRef="#br0" timeOffset="40907.68">32607 13867 4607 0,'-2'-2'400'0,"1"-1"-400"0,1 2 0 0,0 1 0 0,0 0 2976 0,0 0 512 0,0 1 96 0,0 2 32 16,0-3 544-16,0 2 96 16,0 2 32-16,-1 2 0 0,0 0-2016 0,-1 0-400 15,1 2-80-15,-1 0 0 0,0 2-1168 0,0-1-240 16,1 2-32-16,0 0-16 0,1-1-336 0,0-3 0 16,0 5 0-16,0-5 128 0,1 2-128 0,1-2-160 15,1-1 160-15,-1-1-12096 0,2-1-2304 0</inkml:trace>
  <inkml:trace contextRef="#ctx0" brushRef="#br0" timeOffset="41064.24">32638 13722 13007 0,'-8'-3'272'0,"3"-2"64"0,1 3 16 0,2-1 32 0,3 3-384 0,-1-3 0 16,1 3 0-16,-1 0 0 15,0-2 3504-15,2 1 608 0,-2-2 128 0,2 1 32 16,-1 0-1920-16,2 0-384 15,1 2-80-15,-2-3-16 0,2 6-1504 0,1-3-368 0,0 2 0 0</inkml:trace>
  <inkml:trace contextRef="#ctx0" brushRef="#br0" timeOffset="41410.39">32819 13895 26031 0,'-2'2'576'0,"1"-2"112"15,1 0 16-15,0 2 32 0,0-2-592 0,-2 3-144 0,1-3 0 0,-1 3 0 0,-2 0 2368 0,-1 2 448 16,1 1 96-16,-1 3 16 0,2-3-1520 0,-1 0-288 16,1 1-64-16,1 2-16 0,-1-2-720 0,2 2-128 15,1 0-48-15,0-3 0 0,3 1-144 0,0 0 0 16,2-4 0-16,2 2 0 0,-1-5 0 0,2 1 0 16,-8-1 0-16,0 0 0 0,0 0 0 0,0 0 0 15,0 0 0-15,54-16 0 0,-54 16 0 0,0 0-144 0,0 0 144 0,0 0 0 16,0 0-576-16,0 0-16 0,34-44 0 0,-35 35 0 15,-1 3-176-15,-2-1-48 0,-1 0 0 0,-1-2 0 0,-1 0 528 0,1-1 96 32,0 0 32-32,0-2 0 0,1 2 560 0,0 0 112 15,1 1 32-15,-1 1 0 0,2 4-192 16,-1-2-32-16,1 3-16 0,1 2 0 16,1-1-48-16,0 2 0 0,1 0 0 0,0 0 0 0,1 2-256 0,0-2 0 15,1 1 0-15,0 2 0 16,1-1-1088-16,1-1-256 0</inkml:trace>
  <inkml:trace contextRef="#ctx0" brushRef="#br0" timeOffset="41750.1">32986 14001 10527 0,'3'0'224'0,"-2"0"48"0,0 2 16 0,0-2 32 0,1 0-320 0,-2 0 0 0,1 0 0 0,1 1 0 0,2 2 2368 0,-1-3 432 16,0 0 80-16,0 0 0 0,-1 0-1024 0,1-4-224 15,-1 2-32-15,-2 2-16 0,0 0 448 0,0 0 80 0,0 0 32 0,0 0 0 16,17-45-1568-16,-17 45-304 16,0 0-64-16,0 0-16 0,0 0 256 0,20-44 64 15,-20 44 0-15,0 0 0 0,0 0-160 0,0 0-32 16,37-45 0-16,-37 45 0 0,0 0-64 0,0 0 0 16,0 0-16-16,0 0 0 0,0 0 160 0,0 0 48 15,47-2 0-15,-44 8 0 0,1 1-128 0,-3 2 0 16,1-1-16-16,1 2 0 0,-2 0-48 0,0 3-16 15,0-1 0-15,-1 0 0 0,-1-1 0 0,-1 2 0 0,-2-2 0 0,0 0 0 0,1 0-112 0,-1-3 0 16,1 0-128 0,0 0 192-16,-1-2-192 0,2-1 0 0,0-1 0 15,1-1 0-15,0-3-304 0,1 0-48 0,1-3-16 16</inkml:trace>
  <inkml:trace contextRef="#ctx0" brushRef="#br0" timeOffset="42004.83">33283 13428 12895 0,'-5'-2'576'0,"3"0"112"0,2 0-560 0,0-2-128 0,1 4 0 0,-1-2 0 0,1 2 1968 0,0-4 352 16,2 1 80-16,-3 3 16 0,0 0 1040 0,0 0 224 15,0 0 32-15,37-44 16 0,-37 44-1728 0,0 0-336 16,0 0-80-16,39-45-16 0,-39 45-1104 0,0 0-208 16,0 0-64-16,41-56 0 0,-41 56-192 0,0 0 0 15,0 0 0-15,39-41 0 0,-39 41-320 0,0 0-48 16,0 0-16-16</inkml:trace>
  <inkml:trace contextRef="#ctx0" brushRef="#br0" timeOffset="42257.78">33366 13580 23951 0,'0'0'1056'0,"0"0"224"16,0 0-1024-16,0 0-256 0,0 0 0 0,0 0 0 0,0 0 1632 0,0 0 272 0,43-44 48 0,-43 44 16 15,0 0 384-15,42-51 80 0,-42 51 0 0,31-45 16 16,-31 45-1488-16,27-43-288 0,-27 43-64 0,0 0-16 16,31-60-384-16,-31 60-80 0,0 0 0 0,15-47-128 15,-15 47 0-15,0 0 0 0,0 0 0 0,0 0 0 16,0 0-368-16,0 0-80 16,0 0 0-16</inkml:trace>
  <inkml:trace contextRef="#ctx0" brushRef="#br0" timeOffset="66001.11">2253 12821 7359 0,'0'0'656'0,"0"-3"-528"0,0 3-128 0,0 0 0 0,0 0 1280 0,0-2 208 16,-1 1 48-16,1-2 16 0,-1-1 704 0,-1 1 144 15,0 0 32-15,-1 0 0 0,3 3 384 0,-5-7 64 16,2 7 32-16,-1 2 0 0,-1 0-928 0,-1 1-176 16,0 0-32-16,-2 1-16 0,1 2-816 0,-1 0-176 15,0 3-16-15,-1-3-16 0,2 4-368 0,-3 0-80 16,1 2-16-16,0 1 0 0,1-1-32 0,-1 2-16 15,-1-2 0-15,0 4 0 0,0 3-32 0,-2-1-16 0,1 5 0 16,-1 0 0-16,0 4-48 0,1-3 0 0,3 0 0 0,-1 4 0 16,0-5 16-16,2 4 0 15,1 2 0-15,1 0 0 0,0 0-16 16,2-1 0-16,1 1 0 0,2-1 0 0,1 1 0 0,2-1 0 16,0 1 0-16,2-2 0 0,3 2 0 0,-1 0 0 0,3 2 0 15,1-3 0-15,3 1 96 0,-2-3 16 0,2-2 0 16,-2-1 0-16,2-1-48 0,-2-4-16 0,0 1 0 15,0-3 0-15,-1 0-176 0,-1-2 0 0,2-3 0 0,-2-1 0 16,0-3 0-16,1-2 0 0,-11-5 0 16,0 0 0-16,30 4-256 0,-30-4 0 15,0 0 16-15,0 0 0 16,0 0-576-16,0 0-112 0,47-29-32 0,-47 29 0 16,0 0-592-16,0 0-128 0</inkml:trace>
  <inkml:trace contextRef="#ctx0" brushRef="#br0" timeOffset="66966.85">2557 13105 3679 0,'0'0'320'0,"-1"0"-320"0,1 0 0 0,0 0 0 15,0 0 1248-15,-1-2 176 0,-1 2 48 0,0-4 0 16,1 2 768-16,-2-2 144 0,1 1 48 0,-1 2 0 16,2-1-32-16,0-1 0 0,1 2 0 0,0 1 0 15,1-2-112-15,0 2-32 0,1 0 0 0,-2 0 0 16,1 0-576-16,0 2-112 0,2-1-32 0,-2 2 0 15,0 3-768-15,0 0-144 0,0 4-48 0,1 0 0 16,-1 5-64-16,0 1-32 0,0 6 0 0,1 3 0 16,-2 1-80-16,1 5-16 0,1 1 0 0,0-1 0 15,0 2-96-15,1 1-32 0,0-2 0 0,0-1 0 0,-2-2-96 0,1-4-32 0,0 0 0 16,0-3 0-16,1 0-128 0,-2-3 0 0,0 1 0 16,0-4 0-16,-1 0 0 0,-1-4 0 0,1 0 0 0,-1-5 0 15,1-1 0-15,-1-6 0 16,-1 2 0-16,1-4 0 0,0-4-192 0,1-1 0 15,-1 1-16-15,1 6 0 16,0 0-432-16,0-41-64 0,0 41-32 0,0 0-12384 16,5-54-2496-16</inkml:trace>
  <inkml:trace contextRef="#ctx0" brushRef="#br0" timeOffset="67811.05">2916 13434 13823 0,'-1'-2'1216'0,"-1"2"-960"16,1 2-256-16,1-2 0 0,0 0 1904 0,0-2 336 15,0 2 64-15,-1-1 0 0,0-1 912 0,1 1 176 16,-2-3 48-16,4-2 0 0,0 4-1456 0,2-2-304 15,-1-1-48-15,-3 5-16 0,0 0-800 0,0 0-176 16,0 0-16-16,0 0-16 0,41 2 32 0,-32 1 16 16,0 1 0-16,2 2 0 0,2-2-208 0,2 1-64 15,0-1 0-15,-1 1 0 0,-14-5-240 0,28 0-144 16,-28 0 160-16,0 0-160 0,0 0 0 0,47-12 0 16,-47 12 0-16,0 0 0 0,0 0-240 0,0 0-32 0,41-38-16 0,-41 38 0 31,0 0-576-31,0 0-112 0,0 0-32 0,0 0-11856 15,0 0-2368-15</inkml:trace>
  <inkml:trace contextRef="#ctx0" brushRef="#br0" timeOffset="68125.42">3039 13311 3679 0,'-1'-7'320'16,"0"5"-320"-16,1-2 0 0,0 4 0 15,0-2 2288-15,-1-2 384 0,1 0 80 0,0 4 0 16,0 0 1024-16,0 0 208 0,0 0 48 0,0 0 0 0,0 0-816 0,0 0-144 16,0 0-48-16,0 0 0 15,16 14-1648-15,-12 2-336 0,0 0-64 0,0 3-16 0,1-5-432 0,0 4-80 16,0 3-32-16,0 1 0 0,-1-3-176 0,-1 0-48 15,1 2 0-15,-3-3 0 0,2-2-64 0,-2-4-128 16,0-1 176-16,-1-1-176 0,2-4 0 0,-4 1 0 0,1-4 0 0,0 1 0 0,0-4 0 0,-1 0-176 16,0 0 32-16,1-4 0 31,-1-2-640-31,0 0-128 0,2-4-32 0,0 10-17872 0</inkml:trace>
  <inkml:trace contextRef="#ctx0" brushRef="#br0" timeOffset="68782.07">3459 13448 13823 0,'-5'2'1216'0,"2"-2"-960"15,2 0-256-15,0 0 0 0,1 0 1392 0,0 0 224 0,0-2 48 0,0 1 16 16,1-2 1136-16,1-3 208 0,-2 6 48 0,0 0 16 16,0 0-1104-16,0 0-240 0,26-51-32 0,-26 51-16 15,0 0-768-15,0 0-160 0,34-42-16 0,-34 42-16 16,0 0-288-16,0 0-48 0,0 0-16 0,46-25 0 16,-39 27 0-16,0 4-16 0,0-1 0 0,0 1 0 15,-1 5-32-15,0 4 0 0,1-1 0 0,-1 3 0 16,0-1-32-16,0 1-16 0,2 1 0 0,-2-2 0 15,0 6-112-15,1-4-32 0,1 2 0 16,-1-4 0-16,-1-1 0 0,2 1 0 16,-1-2 0-16,1-2 0 0,-1 1-16 0,-1-5-128 15,2 2 192-15,-2-4-64 0,0 0-128 0,1 1 0 0,-2-4 0 16,2 0 0-16,-4-2 0 0,1 2 0 0,-2-3-128 16,0-4 128-16,-1 1-592 0,-1 0-48 15,0 3-16-15,0 0 0 0,0 0-848 0,0 0-160 16</inkml:trace>
  <inkml:trace contextRef="#ctx0" brushRef="#br0" timeOffset="69060.85">3487 13649 3679 0,'0'0'320'0,"0"0"-320"0,1 0 0 0,-1 0 0 16,2 0 2752-16,-2-2 496 15,2 1 80-15,2-2 32 0,2 1 1344 0,-6 2 272 16,0 0 48-16,0 0 16 0,52-32-2336 0,-52 32-464 16,0 0-80-16,54-49-32 0,-54 49-1184 0,0 0-240 0,48-50-64 0,-48 50 0 15,35-40-208-15,-35 40-48 0,47-52-16 0,-47 52 0 0,43-51-176 0,-43 51-16 16,31-39-16-16,-31 39 0 16,0 0-160-16,0 0 0 0,0 0 144 0,34-36-144 15,-34 36 0-15,0 0 0 0,0 0 0 0,0 0-128 31,0 0-816-31,0 0-144 0</inkml:trace>
  <inkml:trace contextRef="#ctx0" brushRef="#br0" timeOffset="69869.8">4035 12888 4607 0,'-6'0'400'0,"2"0"-400"0,0 0 0 0,2 0 0 0,2 0 2320 16,0 2 384-16,0-2 80 0,-1 1 16 0,1-1 848 0,0 3 160 15,0 3 32-15,2-2 16 0,4-4-1296 0,2 2-256 0,2-1-48 0,1 4-16 16,1-1-800-16,0 2-160 16,-3-2-48-16,2 2 0 0,2 3-560 0,1 3-112 15,0-1-32-15,1 4 0 0,0 4-80 0,-1-3-32 16,-1 2 0-16,-1-2 0 0,2 3-160 0,-1 3-16 16,-1-2-16-16,-1 2 0 0,0 1-32 0,0 1-16 15,-1-2 0-15,-2 3 0 16,2 1-32-16,-2-1 0 0,-1 1 0 0,-2-4 0 0,0-3-144 0,-1 0 160 15,1 3-160-15,-3-3 160 0,1 4-160 0,0-1 0 0,-1 3 144 0,-2-3-144 16,0-1 0 0,-2-1 0-16,0-2 0 0,-3-2 128 0,3 0-128 0,-5 0 0 15,2-1 0-15,-2-1 0 0,0 4 0 0,-2-4 0 16,-2-2 0-16,0 3 0 0,-2-2 0 0,0 0 0 16,0 2 0-16,-2-1 0 0,2-2 0 0,-1 0 0 0,3 1 0 15,0-2 0-15,1 0 0 0,0-1 0 0,3-1 0 0,-2 0 0 0,2-2-176 0,-1-1 176 16,2 0-208-16,1-1 80 0,3 0-96 0,-1-1-16 15,1-4 0 1,1 2 0-16,1-2-96 0,1 0-32 0,0-2 0 16,0-2 0-1,-1 4-272-15,0 0-48 0,0 0-16 0,0 0-11968 0,30-53-2416 0</inkml:trace>
  <inkml:trace contextRef="#ctx0" brushRef="#br0" timeOffset="82874.89">4309 12583 10127 0,'-2'0'896'0,"-1"-2"-704"0,2 2-192 0,1-3 0 16,0 2 2400-16,0 1 448 0,0-2 96 0,-1-2 0 16,0-2 176-16,-1-3 16 0,2 3 16 0,0 0 0 15,3 0-1024-15,-1 1-208 0,1-4-32 0,1 3-16 16,-4 6-896-16,0 0-176 0,0 0-32 0,0 0-16 15,0 0-320-15,0 0-64 0,48-19-16 0,-40 24 0 16,1-1-80-16,-1 2-16 0,-2-2 0 0,1 2 0 16,1 3-256-16,0-2 160 0,0 2-160 0,-2-3 128 15,0 4-128-15,0-4 0 0,-2 0 0 0,0 2 0 0,-1 0 0 0,-1-1 0 16,-1 0 0-16,0 2 0 0,-1-3 0 16,-1 4 0-16,1 0 0 0,-4 2 0 0,2-2 0 15,-3 2 0-15,0 3 0 0,-1-1 0 16,-2 0 0-16,-1 3 0 0,0-5-144 0,-1-1 144 15,0 0-176-15,-3-1 32 0,1-3 0 0,0 2 0 0,1 0 144 0,-2-3-192 16,3 1 192-16,2-3-192 0,0 1 192 0,2-5 0 16,2-2 0-16,2-5-128 0,1 0 128 0,-1-2 0 0,2 9 0 0,0 0 0 15,0 0 0-15,0 0 0 16,21-57 0-16,-21 57 0 0,0 0 144 0,0 0 16 16,0 0 0-16,0 0 0 0,46-42 32 0,-46 42 0 15,0 0 0-15,0 0 0 0,47-8-64 0,-47 8 0 16,0 0 0-16,39-4 0 0,-39 4-128 0,0 0 0 0,33 0 0 15,-23 4 128-15,0-1-128 0,-2 4 0 0,0-1 0 0,-2 2 0 16,0-1 0-16,-1 3 0 0,0-3 0 16,0 2 0-16,-1 3-272 0,1-5 16 0,-3 5 0 0,2-5 0 31,-2 2-976-31,2 0-192 0</inkml:trace>
  <inkml:trace contextRef="#ctx0" brushRef="#br0" timeOffset="83556.66">4797 13210 22111 0,'0'0'1968'0,"-2"-2"-1584"0,2 1-384 16,0 1 0-16,0 0 2304 0,0 0 368 0,2-3 80 0,-1 2 0 15,1-2-208-15,3 1-48 16,0 1-16-16,3 1 0 0,0 1-1488 0,1 1-288 16,2 1-64-16,0-2-16 0,0 2-96 0,0 0-16 15,3 0 0-15,-2-2 0 0,1 2-256 0,-3-1-64 16,1-1-16-16,-1 2 0 0,0-3-176 0,-3 2 0 16,-1-2 0-16,0 0 0 0,-1 0 0 0,-1 0 0 15,0 1 0-15,-2-1 0 0,-1-1-336 0,1 1 0 16,-2 0 0-16,-2-2 0 15,2 2-768-15,-2-3-160 0,-2 2-16 0,1-1-17168 0</inkml:trace>
  <inkml:trace contextRef="#ctx0" brushRef="#br0" timeOffset="83823.25">4762 13413 12895 0,'2'-1'576'0,"0"-2"112"0,0 0-560 0,1 0-128 0,-1 2 0 0,-1 0 0 16,2 0 3328-16,3-2 624 0,-6 3 128 0,0 0 16 15,0 0-448-15,44-10-80 0,-30 13-32 0,-2-3 0 0,1 3-2208 16,-1 0-448-16,-1 1-96 0,-1-3-16 16,1 1-336-16,-1-2-80 0,0 0-16 0,0-1 0 15,-1 0-336-15,-9 1 128 0,0 0-128 0,0 0 0 16,0 0 0-16,0 0 0 0,0 0 0 0,44-24 0 15,-39 19-400-15,-5 5-48 0,0 0-16 0,0 0-12416 16,0 0-2480-16</inkml:trace>
  <inkml:trace contextRef="#ctx0" brushRef="#br0" timeOffset="85012.85">5539 12855 17503 0,'0'0'1552'0,"0"-2"-1232"0,0 2-320 0,0 2 0 16,0-2 2144-16,0 2 368 0,1 0 80 0,-1 2 16 0,1 1 400 0,0 5 96 16,2 0 16-16,-2 2 0 0,1 2-1680 0,1 0-336 0,-1 3-64 0,2 1-16 31,0-1-384-31,-1 4-64 0,2 2-32 0,2-1 0 16,-1 3-128-16,0-1-32 0,-1 4 0 0,1 0 0 0,-1 0-192 0,-1 3-32 0,-1 2-16 0,0-3 0 15,-1 1-144-15,1-2 0 16,-2-3 144-16,2-6-144 15,-2 1 0-15,-1-8 0 0,-1 0 0 0,-1-4 128 16,0 3-128-16,-2-6 0 0,0-1 0 0,2-3 0 0,-2-2 0 0,2-1 0 0,1-2 0 0,-2-3 0 16,2-4-304-16,1 10 32 0,0 0 0 0,-1-37 0 31,1 37-544-31,0 0-96 0,7-44-32 0,-7 44-18032 16</inkml:trace>
  <inkml:trace contextRef="#ctx0" brushRef="#br0" timeOffset="85240.16">5901 13118 19343 0,'-4'6'1728'0,"0"1"-1392"0,4-7-336 0,0 0 0 16,0 3 2576-16,-1 0 448 0,-1 4 96 0,-1 3 16 15,1-2-608-15,1 2-112 0,3-4-32 0,2-5 0 16,3-1-1408-16,-7 0-272 0,0 0-64 0,0 0-16 15,46-19-208-15,-46 19-32 0,0 0-16 0,0 0 0 16,58-23-128-16,-58 23-32 0,0 0 0 0,0 0 0 16,49-9-208-16,-49 9 0 0,23 3 0 0,-15 0 0 15,1-2 0-15,-2 1 0 0,-2-2-208 0,2 0-12656 16,-4 0-2512-16</inkml:trace>
  <inkml:trace contextRef="#ctx0" brushRef="#br0" timeOffset="85469.14">6015 13032 26719 0,'0'8'1184'0,"-2"-2"240"0,2-2-1136 0,0-2-288 16,0 1 0-16,0 0 0 0,0 0 2048 0,0 0 336 16,0 4 80-16,-1 3 16 0,1 2-784 0,0-2-160 15,1 0-16-15,-1-2-16 0,2 0-992 0,-2 0-192 0,1 1-32 0,0-1-16 16,2 0-272-16,-2 2 160 0,0-3-160 0,1 5 128 0,0 0-128 0,0 2 0 15,1-2 0-15,-1 4 0 32,2 3-688-32,-2-3-64 0,2 0-16 0,1-1-17200 0</inkml:trace>
  <inkml:trace contextRef="#ctx0" brushRef="#br0" timeOffset="85956.68">6318 12967 911 0,'-4'2'0'0,"1"-2"0"0,1 0 0 0,1-2 0 16,-1 2 4416-16,2-3 784 0,0 2 176 0,0-4 16 0,0 5-784 0,0 0-144 16,0 0-48-16,0 0 0 15,0 0-2416-15,0 0-480 0,0 0-112 0,35-52 0 16,-35 52-720-16,0 0-144 0,0 0-32 0,49-8 0 0,-49 8-112 0,30 2-16 15,-14 2-16-15,-2-1 0 16,-3 2-208-16,1 2-32 0,3 2-128 0,0 4 192 16,-1-1-192-16,-3 4 0 0,0 0 0 0,-4 3 0 0,1-3 0 0,-2 1 0 15,-2 4 0-15,-3 2 0 0,0 1-192 0,-3 2 0 16,-1 3 16-16,-2 2 0 0,-1 1 176 0,-4 5-208 16,-1-1 80-16,-1 1 128 0,-3-5-192 0,0-4 192 15,0-3-192-15,2-5 192 0,-2-4-320 0,-1-1 64 16,0-5 16-16,-1-2 0 0,3-3-80 0,1-2-32 15,2-3 0-15,1-3 0 0,3-2 144 0,1-3 16 16,2-5 16-16,4 13 0 0,0 0 176 0,-1-42 0 0,1 42 0 16,0 0 0-16,18-52 240 0,-18 52-32 0,0 0 0 0,35-45 0 15,-35 45 112-15,0 0 0 0,44-25 16 16,-44 25 0-16,0 0-80 0,51-6-32 16,-34 8 0-16,1 2 0 0,-1 2-224 0,0 3 176 0,1-2-176 0,-4 2 160 15,1 3-160-15,-1-2 0 0,-2 0 0 0,-1-1 128 16,-1-2-128-16,-1-1 0 0,0 0 0 15,-1-3 0 1,0-2-640-16,-8-1 0 0,0 0 0 0</inkml:trace>
  <inkml:trace contextRef="#ctx0" brushRef="#br0" timeOffset="86173.89">6745 13235 27647 0,'3'4'1216'0,"-2"-2"256"0,2 0-1168 0,-2 0-304 0,0-2 0 0,2 0 0 0,-2 2 2144 0,2 0 368 15,4 3 80-15,0 2 16 0,3 2-928 0,1 1-176 16,-1 2-32-16,1 0-16 0,-1 1-688 0,2 0-128 16,1 3-16-16,0 0-16 0,0-1-256 0,0 1-48 15,1-3-16-15,0-1 0 0,-1-2-288 0,-2 0 0 16,0-4 128-16,-1-2-128 0,1 1 0 0,-1-4 0 16,0-1-176-16,-1-1 176 15,-3-2-688-15,-6 3-16 0,0 0-16 0,0 0 0 16,0 0-400-16,0 0-80 0,0 0-16 0,0 0-16528 0</inkml:trace>
  <inkml:trace contextRef="#ctx0" brushRef="#br0" timeOffset="86394.29">6815 13513 9215 0,'1'0'816'0,"-1"0"-656"0,0 0-160 0,1-2 0 16,0 1 3376-16,2-4 640 0,-3 5 128 0,0 0 16 15,0 0-96-15,33-47-32 0,-33 47 0 0,0 0 0 16,43-67-2464-16,-43 67-496 0,29-46-112 0,-29 46 0 16,31-49-576-16,-31 49-96 0,31-47-32 0,-31 47 0 15,0 0-256-15,38-52 0 0,-38 52 0 0,0 0 0 16,0 0 0-16,0 0-256 0,43-35 32 0,-43 35-12432 16,0 0-2480-16</inkml:trace>
  <inkml:trace contextRef="#ctx0" brushRef="#br0" timeOffset="87007.53">7418 13304 11967 0,'-4'-2'1072'0,"2"-4"-864"0,1 3-208 0,1 2 0 0,0-1 2208 0,1 0 400 16,-1 0 80-16,2-2 0 0,-2 4 928 0,0 0 176 15,0 0 48-15,0 0 0 0,0 0-1840 0,50-31-352 16,-50 31-80-16,0 0-16 0,37 0-912 0,-37 0-176 15,0 0-32-15,38-2-16 0,-38 2-208 0,0 0-32 16,0 0-16-16,46-8 0 0,-46 8-160 0,0 0 0 16,0 0 0-16,0 0 0 0,38-2 0 0,-34 2 0 15,1 0-192-15,0 2 192 16,-1-2-768-16,-2 0-48 0,2 0 0 0,-2 0-17424 0</inkml:trace>
  <inkml:trace contextRef="#ctx0" brushRef="#br0" timeOffset="87225.43">7532 13100 9215 0,'-4'5'400'0,"2"-3"96"0,0 0-496 0,1 0 0 0,1-2 0 0,0 0 0 16,0 2 2816-16,0 0 480 0,0 4 96 0,1-2 0 16,1 2 416-16,0 0 80 0,2 3 16 0,0 1 0 0,0-3-1952 0,1 5-384 0,2-1-80 0,-1 3-16 31,-1-1-848-31,1 3-176 0,-1 0-48 0,1-1 0 15,-1 2-176-15,0-1-32 0,0 2-16 0,-1-2 0 16,1-4-176-16,-3-1 0 0,2 0 0 0,-2-5 0 16,1 1-384-16,0-4-48 0,0 1-16 0,-2-4-11968 15,2 0-2416-15</inkml:trace>
  <inkml:trace contextRef="#ctx0" brushRef="#br0" timeOffset="87758.84">7998 13273 9215 0,'-1'-3'816'0,"0"0"-656"0,1 0-160 0,0-1 0 0,0 1 2304 0,1 0 416 15,-1 3 96-15,0 0 0 0,0 0 1184 0,11-57 224 16,-11 57 64-16,0 0 0 0,0 0-2032 0,0 0-400 16,0 0-64-16,49-29-32 0,-38 31-928 15,1 6-192-15,0 0-48 0,0 4 0 0,-1 3-32 0,2 3-16 16,2 5 0-16,1-1 0 0,-1 4-240 0,-2-4-48 15,1 3-16-15,-2-7 0 0,1 2-240 0,-2-5 128 16,-1-1-128-16,-1-2 0 0,1-2 0 0,-1-4 128 16,-2 0-128-16,0-3 0 0,-1-2 0 0,-6-1 0 15,0 0 0-15,0 0 0 16,0 0-448-16,0 0-96 0,0 0-16 0,26-47 0 16,-26 47-688-16,0 0-144 0</inkml:trace>
  <inkml:trace contextRef="#ctx0" brushRef="#br0" timeOffset="88000.19">8107 13515 27647 0,'1'-5'1216'0,"-1"2"256"0,1-1-1168 0,1 0-304 0,0 0 0 0,-1 0 0 0,-1 4 2192 15,0 0 384-15,0 0 80 0,32-62 16 0,-32 62-1056 0,31-55-208 16,-31 55-32-16,28-50-16 15,-28 50-592-15,0 0-128 0,35-60-32 0,-35 60 0 16,0 0-192-16,28-47-32 0,-28 47-16 0,0 0 0 0,0 0-192 0,29-49-48 16,-29 49 0-16,0 0 0 15,0 0-128-15,0 0 0 0,0 0 0 0,0 0 0 0,0 0-304 0,0 0-32 16,25-50-16-16,-25 50-13088 16,0 0-2624-16</inkml:trace>
  <inkml:trace contextRef="#ctx0" brushRef="#br0" timeOffset="88589.93">8454 12843 7359 0,'-3'-6'320'0,"0"0"80"0,2 2-400 0,0 2 0 16,-1-2 0-16,2 4 0 16,-1-3 2544-16,1-3 416 0,-1-1 96 0,1 7 16 15,0 0 1088-15,0 0 208 0,0 0 48 0,0 0 16 16,0 0-2064-16,-6-35-400 0,7 33-96 0,1 2-16 16,2-3-1008-16,0 2-208 0,0-1-32 0,1 2-16 15,1-4-80-15,1 1-32 0,-7 3 0 0,0 0 0 16,0 0-176-16,0 0-48 0,41-13 0 0,-41 13 0 15,0 0-256-15,0 0 160 0,40-6-160 0,-33 9 128 16,-1 1-128-16,-1 5 0 0,0-2 0 0,-1 4 0 0,-2 2 0 0,-1 0 0 16,-1 2 0-16,2-1 0 15,-2-2 0-15,-2 2-192 0,1 0 64 0,0-1 128 16,-2-6-432-16,1 2 48 0,0-2 0 0,-2 2 0 16,-2 0 80-16,-1 0 32 0,1-2 0 0,-1 0 0 0,-1 2 80 15,1-3 32-15,0 0 0 0,-2 0 0 0,0 0 160 0,1-2-208 0,1 2 80 16,1-4 128-16,3 0-128 15,0-2 128-15,2-2 0 0,1 0 0 0,0 0 0 0,1-1 0 16,2-2 0-16,-3 5 0 0,0 0 160 0,0 0 0 16,0 0 0-16,0 0 0 0,0 0 16 0,40-43 0 15,-40 43 0-15,0 0 0 0,0 0-48 0,0 0-128 16,50-22 192-16,-50 22-64 0,0 0-128 0,0 0 128 16,32 0-128-16,-26 4 128 0,0 1-128 0,1-2 0 15,-1 3 144-15,-3-2-144 0,2 5 0 0,-2-3 0 16,1 0 0-16,-1 2 128 0,0-5-128 0,-1 2 0 15,1-1 0-15,-1 0 0 0,-1-2-128 0,1 2-64 16,0 0 0-16,1-2 0 16,-1 2-512-16,-1-2-96 0,2 1-32 0,-1-3-17760 0</inkml:trace>
  <inkml:trace contextRef="#ctx0" brushRef="#br0" timeOffset="93040.84">1781 14870 3679 0,'0'0'320'0,"0"0"-320"0,0 0 0 0,0 0 0 16,0 0 832-16,0 0 112 0,0 0 16 0,0 0 0 15,0 0 704-15,0 0 128 0,12-55 48 0,-12 55 0 16,0 0 160-16,0 0 48 0,0 0 0 0,0 0 0 0,-9-22 32 0,6 22 16 16,-1 1 0-16,-1 2 0 0,-1 3 64 0,0 0 16 15,-2 2 0-15,0 3 0 16,0-1-816-16,-2 2-144 0,0 2-48 0,-1-2 0 16,1 4-608-16,0-1-128 0,1 1-32 0,0 0 0 15,-1 0-144-15,1 3-16 0,3-3-16 0,-1 2 0 16,1 2-224-16,1 1 176 0,0 1-176 15,1 2 160-15,3 1-160 0,-1-1 0 0,5 0 0 0,-1 3 0 16,1-2 0-16,1-3 0 0,1 4 0 0,-1-4 0 0,3 1 0 0,-1-1 0 16,3-1 0-16,-1-1 0 0,1-2 0 0,-1-2 128 15,5 3-128-15,-1-3 0 0,1 0 0 0,-1-4 0 16,0 1 128-16,-1-6-128 0,1 2 0 0,-1-7 0 16,-1 2 0-16,-1-6 0 0,0 0-192 0,-9 2 0 15,0 0-16-15,0 0-12528 16,0 0-2512-16</inkml:trace>
  <inkml:trace contextRef="#ctx0" brushRef="#br0" timeOffset="93307.15">2011 14905 25791 0,'-4'8'1152'0,"1"-4"224"0,2 0-1104 0,-1 2-272 0,1 0 0 0,1 0 0 16,0-3 2352-16,-2 7 400 0,0 6 96 0,1 8 16 16,-1 2-1152-16,1 3-240 0,4-5-32 0,-2 2-16 15,3-3-800-15,0 1-176 0,3-1-16 0,-1-1-16 16,0 0-160-16,1 0-16 0,1-2-16 0,-3-2 0 16,0-2-224-16,0-4 0 0,-3-5 0 0,1 0 0 15,-1-5 0-15,1-1 0 0,-2-1-128 0,-1-1 128 16,1-4-704-16,-1 5-48 0,0 0 0 15</inkml:trace>
  <inkml:trace contextRef="#ctx0" brushRef="#br0" timeOffset="93573.27">2323 15128 15663 0,'-4'4'688'0,"0"-4"144"32,1 3-656-32,2-3-176 0,0 0 0 0,1 0 0 0,0 1 2752 0,-1-1 528 15,-1 0 112-15,4 0 0 0,0 0-512 0,2 0-96 16,2 0-32-16,3-1 0 0,1 1-1472 0,-1 0-320 16,5-3-48-16,0 3-16 0,2-2-320 0,-16 2-80 15,33-4-16-15,-33 4 0 0,35-6-224 0,-35 6-32 16,0 0-16-16,44-13 0 0,-44 13-208 0,0 0 0 0,34-3 0 15,-28 3 0-15,0 2 0 0,-1 2-208 0,-1 0 32 0,-3-1-12624 16,1 2-2544-16</inkml:trace>
  <inkml:trace contextRef="#ctx0" brushRef="#br0" timeOffset="93791.14">2429 14992 24879 0,'-4'4'1088'0,"3"-3"256"0,-1 2-1088 0,1-1-256 0,0 2 0 0,0-2 0 0,1 2 2624 0,-2 2 448 16,1 7 112-16,-1 0 16 0,2 6-1440 16,-1-3-288-16,2 2-48 0,-1-3-16 0,2-1-832 0,-1-1-160 0,2 0-32 0,-1 2-16 15,1 1-144-15,1-3-32 16,-1 2 0-16,2 1 0 0,-1-1-192 0,1 1 0 16,0 3 0-16,-1-6 0 15,1 3-464-15,-1-3-144 0,3-1-32 0,-2-4-18048 16</inkml:trace>
  <inkml:trace contextRef="#ctx0" brushRef="#br0" timeOffset="94065.69">2720 15191 20271 0,'0'4'1792'0,"0"-4"-1424"0,2 1-368 0,-2-1 0 16,1 0 2496-16,0 3 416 0,0-1 96 0,2 0 0 15,1 2-624-15,0 0-128 0,3-1-16 0,0-3-16 16,1 1-1232-16,0-1-240 0,3 2-48 16,-1 1-16-16,1-2-144 0,0 5-32 0,2 0 0 0,-1 3 0 15,2 1-64-15,-2 0 0 0,1 5-16 0,-1 1 0 16,-2-4-240-16,1 4-32 0,-1 2-16 0,0-1 0 16,0-1-144-16,-3-4 0 0,-1-1 0 0,0 2 0 15,-1-2 0-15,0-1 0 0,1 0 0 0,-2-4 0 16,1 0-416-1,-2-5-64-15,-1 2-16 0,-2-7 0 0,0 0-704 0,-1-2-144 0,-2 0-16 16,0-3-16688-16</inkml:trace>
  <inkml:trace contextRef="#ctx0" brushRef="#br0" timeOffset="94289.87">2693 15439 9215 0,'1'-4'816'0,"-1"4"-656"15,0 0-160-15,0 0 0 0,0 0 3472 0,0 0 672 16,0 0 128-16,38-57 16 0,-38 57 64 0,39-51 0 16,-39 51 0-16,38-45 0 0,-38 45-2832 0,0 0-560 15,52-52-128-15,-52 52 0 0,0 0-448 0,54-47-96 16,-54 47-16-16,0 0 0 0,51-48-272 0,-51 48 0 16,0 0 0-16,43-41 0 0,-43 41 0 0,0 0-256 15,0 0 32-15,48-41 0 16,-48 41-800-16,0 0-144 0</inkml:trace>
  <inkml:trace contextRef="#ctx0" brushRef="#br0" timeOffset="95006.51">3255 14762 11055 0,'-5'3'976'0,"1"-3"-784"0,3 0-192 0,-1 0 0 16,1 1 1584-16,1 2 272 0,1-3 48 0,1 3 16 15,1 3 1920-15,4 3 384 0,2 3 64 0,5 2 32 16,-2-2-1808-16,3 1-352 0,4 0-80 0,-1 2-16 0,2 1-1280 0,1 0-256 16,0 3-48-16,-2-1-16 0,-1 0-128 15,0 3-16-15,0 1-16 0,-3-2 0 16,-4 1-128-16,-1 1-32 0,-4 2 0 0,0 3 0 16,-2-2-144-16,-4 1 128 0,-1 2-128 0,-2 0 128 0,0 1 0 0,-2-3 0 15,-1 1 0-15,-2-5 0 0,1-2-128 16,-2-1 0-16,0-3 0 0,-2-4 0 0,0 0 0 15,0-2 0-15,1-4 0 0,0 1 0 0,0-4 0 16,0 0 0-16,2-6-192 0,-1 0 192 0,3-1-320 16,1-2 48-16,1 0 16 0,3-1 0 0,0 1-64 15,2 0 0-15,-1 6 0 0,0 0 0 0,0 0-64 16,0 0 0-16,0 0-16 0,29-54 0 16,-29 54-1200-16,0 0-224 0</inkml:trace>
  <inkml:trace contextRef="#ctx0" brushRef="#br0" timeOffset="95820.74">3611 14396 911 0,'-4'5'0'0,"0"-1"0"15,1-2 0-15,0-2 0 0,2 2 1088 0,0 0 128 16,-2-2 16-16,-2 1 16 0,-1 4 816 0,-1-1 176 16,-2 0 16-16,2 1 16 0,2-4 208 0,0-1 32 15,1 2 16-15,3-2 0 0,1-2-64 0,0 1-16 16,1-2 0-16,1-1 0 0,3 2-464 0,-1-4-112 15,1 2-16-15,-5 4 0 0,0 0-736 0,0 0-160 0,0 0-16 0,0 0-16 16,0 0-352-16,47-34-64 0,-47 34 0 0,0 0-16 16,0 0-112-16,0 0-32 0,0 0 0 15,37-4 0-15,-33 8-128 0,0-2-32 0,-1 2 0 0,0 2 0 16,-2 0-192-16,0-2 144 0,0 4-144 0,-2-3 128 16,1 2-128-16,-1-3 0 0,0 3 0 0,-1-1 0 0,1-1 0 0,-1 0 0 15,1-2 0-15,-1 0 0 16,0 1 0-16,-1 2-144 0,1-2 144 0,-2 2 0 0,3 0-224 0,-2-2 64 15,2 2 16-15,1 0 0 16,1 0 144-16,-1-3 0 0,2 0 0 0,-1 0-128 0,3 1 128 0,-1-2 0 0,1-2 0 0,0 0 0 16,-1 1 0-16,1-1 0 0,1-1 0 0,1 1 0 31,1 0 0-31,-3-2 0 0,4 2 0 0,-2 0 0 16,1 0 0-16,1 0 0 0,-1 2 0 0,-1-2 0 15,1 4 0-15,-1-2 0 0,-1 3 0 0,0 1 0 0,-2 0 0 16,0 3 0-16,-1-1 0 0,0 0 0 15,-2 1 0-15,1 1 0 0,-1-3 0 0,0-1 0 0,-1 1 0 0,-1-1 0 16,1 0 0-16,-1 0 0 0,-2 3 0 0,-1-6 0 16,0 4 0-16,-2-1-128 0,-1-2 128 0,0-1-192 0,-2 2 192 0,-1-1-192 15,-2 0 192-15,1-1 0 0,-1 4 0 0,1-3 0 16,-3 3 0-16,2 0 0 16,-1-1 0-16,0 3 0 0,3-3 0 15,1-1 0-15,2 1 0 0,2-1 0 0,2-1-176 16,1-2 0-16,3-2 0 0,3 0 0 15,3 0-272-15,-6 0-64 0,0 0-16 0,0 0 0 16,46-18-784-16,-46 18-160 0</inkml:trace>
  <inkml:trace contextRef="#ctx0" brushRef="#br0" timeOffset="96508.79">4115 14930 13823 0,'0'-1'1216'15,"0"1"-960"-15,0 0-256 0,0 0 0 16,1 0 2352-16,1 0 416 0,-1 0 96 0,3 0 16 0,2 0 336 0,1 0 80 16,2 0 16-16,-9 0 0 15,23 1-1648-15,-23-1-320 0,29 3-64 0,-29-3 0 16,32-3-768-16,-32 3-128 0,33-1-48 0,-33 1 0 0,0 0-144 0,41-2-16 15,-41 2-16-15,0 0 0 0,34-4-160 0,-34 4 0 16,0 0 0-16,0 0 0 0,28 0 0 0,-23 1 0 16,0 2 0-16,-1 0 0 15,-2 0-448-15,1 1-80 0,-2 1-16 0,-1-2 0 16,0 1-2176-16,-1 0-432 0</inkml:trace>
  <inkml:trace contextRef="#ctx0" brushRef="#br0" timeOffset="96741.29">4133 15063 7359 0,'0'2'320'0,"0"0"80"0,1 0-400 0,0-2 0 0,0 2 0 0,2-2 0 16,-1 0 2368-16,2 0 384 0,3 0 64 0,-7 0 32 16,0 0 992-16,36-4 208 0,-36 4 48 0,0 0 0 15,42-7-1584-15,-42 7-304 0,32-1-64 0,-32 1-16 16,31 1-1216-16,-16 2-240 0,-1-1-48 0,-2 2-16 15,-1-2-288-15,-1 5-64 0,-1-4-16 0,-2 4 0 16,-1-4-240-16,1 0 0 0,-2 0 0 0,-2 0 0 16,2-2-128-16,0 2-128 0,-1-3-32 0,0 0-18592 15</inkml:trace>
  <inkml:trace contextRef="#ctx0" brushRef="#br0" timeOffset="103079.87">4845 14718 3455 0,'0'0'0'0,"0"0"144"0,0 0-144 0,0 0 192 0,0 0-192 0,0 0 0 0,0 0 0 0,0 0 0 16,0 0 1472-16,8-47 256 0,-8 47 48 0,0 0 16 16,0 0 960-16,0 0 208 0,0 0 48 0,0 0 0 15,17-47 64-15,-15 46 32 0,2 1 0 0,-2 3 0 16,1 0-816-16,-1 0-176 0,-1 4-16 0,1 0-16 0,0 4-1072 0,1 0-224 15,-2 4-32-15,0-1-16 0,0 3-48 0,-1 5-16 16,0 1 0-16,0 3 0 0,0 0-176 16,0 4-48-16,-1 1 0 0,1 2 0 15,-1-3-176-15,1-1-32 0,-1-1-16 0,-1-2 0 16,1 3-224-16,0-5 0 0,0-1 0 0,1-6 0 0,-2-2 0 16,2-3 0-16,-1-2 0 0,0-1 0 0,0-3 0 0,-1-2-128 15,1-1 128-15,0 0-160 16,-2-2-320-16,2-1-64 0,0-1-16 0,0 1 0 15,0-5-144-15,1 1-16 0,0 3-16 0,0-4 0 16,0 1-400-16,0 1-80 0,1-4 0 0,0 2-10448 16,-1 5-2096-16</inkml:trace>
  <inkml:trace contextRef="#ctx0" brushRef="#br0" timeOffset="103574.43">5249 14942 6447 0,'-4'0'576'0,"2"-3"-576"16,1 3 0-16,0-2 0 0,1 2 1488 0,-2-2 192 15,0 2 48-15,-2-5 0 0,-2 2 1600 0,2-1 320 0,0-1 64 0,3 4 0 16,0-3-496-16,2 2-96 0,-1 2-32 0,0 0 0 15,0 0-1488-15,0 0-320 0,0 0-48 0,40-10-16 0,-40 10-528 0,0 0-112 32,0 0-32-32,41-9 0 0,-41 9-96 0,0 0 0 15,28-4-16-15,-28 4 0 0,0 0-192 0,0 0-48 16,40-9 0-16,-40 9 0 0,0 0-192 0,0 0 0 16,32-5 128-16,-25 7-128 0,1-2 0 0,-3 3 0 0,1 0 0 15,-1 3 0-15,0 1-256 0,-2-4 0 16,0 4 0-16,1-1 0 15,-2-3-672-15,-1 0-128 0,0 1-32 0,-1-4-17760 0</inkml:trace>
  <inkml:trace contextRef="#ctx0" brushRef="#br0" timeOffset="103834.42">5359 14797 13823 0,'-2'0'304'0,"1"0"64"0,1 0 16 0,0 0 0 0,0 0-384 0,0 0 0 0,0 0 0 0,1 2 0 0,1-2 3152 0,1 4 560 16,-1 0 128-16,2 2 0 0,0 0-496 0,-1 0-96 15,1 2-32-15,0-2 0 0,-2 3-1968 0,1-3-400 16,0 0-80-16,-1 0 0 0,0 0-336 0,-1 2-64 16,1 0-16-16,-2-1 0 0,0 3-176 0,-2-2-48 15,1 2 0-15,-1 0 0 0,0 0-128 0,0 5 0 0,-2-2 0 0,0 2 0 0,1 1 0 0,0 0 0 31,1-2 0-31,-1 1 0 0,1-3-384 0,-1 0-16 16,2-2 0-16,0-3 0 16,1-4-864-16,-1-3-160 0</inkml:trace>
  <inkml:trace contextRef="#ctx0" brushRef="#br0" timeOffset="111059.73">6377 14997 10127 0,'-3'-1'896'0,"1"-1"-704"0,1 0-192 0,1 2 0 15,0-2 1728-15,0-1 304 0,0 2 64 0,0-4 16 16,0 5 1104-16,0 0 240 0,0 0 32 0,0 0 16 16,0 0-1024-16,0 0-208 0,22-48-32 0,-18 44-16 15,1 4-1152-15,0 0-240 0,1 1-32 0,-1 4-16 16,2-1-320-16,-1 4-64 0,2 3-16 0,-1-1 0 15,1 3-64-15,-2 2-32 0,1-1 0 0,1 0 0 16,-1 5-112-16,2-3-32 0,-1 3 0 0,1-3 0 16,0 0-144-16,-1 0 128 0,1-4-128 0,-2 2 128 0,1-3-128 15,-1-1 128-15,1 0-128 0,-2-4 128 16,1-4-128-16,-1 2 0 0,1-4 0 0,-2 0 0 16,-5 0 0-16,0 0 0 0,0 0 0 0,0 0 0 15,0 0-560-15,0 0 16 0,0 0 0 16,0 0 0-16,0 0-880 0,6-47-176 0</inkml:trace>
  <inkml:trace contextRef="#ctx0" brushRef="#br0" timeOffset="111299.48">6368 15224 10127 0,'1'0'896'0,"1"0"-704"0,-1 0-192 0,0-3 0 15,2 2 2752-15,0-4 528 0,-3 5 112 0,0 0 0 16,0 0 416-16,39-47 80 0,-39 47 16 0,0 0 0 16,49-64-2064-16,-49 64-416 0,0 0-80 0,48-63 0 15,-48 63-704-15,0 0-128 0,45-49-16 0,-45 49-16 16,0 0-160-16,0 0-48 0,44-28 0 0,-44 28 0 16,0 0-272-16,0 0 0 0,0 0 128 0,0 0-128 15,0 0-208-15,0 0-112 0,0 0 0 0,0 0-18944 16</inkml:trace>
  <inkml:trace contextRef="#ctx0" brushRef="#br0" timeOffset="112049.74">6938 15044 8287 0,'-3'0'736'0,"1"0"-592"16,1 0-144-16,1 0 0 0,1 0 1920 0,-1 0 336 0,-2 3 80 0,1-3 16 15,1 0 976-15,0 2 208 0,2-2 48 0,1 1 0 16,0-2-1136-16,2 1-208 0,1 0-64 0,-6 0 0 16,0 0-1056-16,0 0-224 15,0 0-32-15,47-18-16 0,-47 18-528 0,0 0-128 0,0 0 0 0,0 0-16 16,49-16-176-16,-49 16 160 0,0 0-160 0,0 0 160 16,33 0-160-16,-27 3 0 0,0-3 0 0,1 3 0 15,0-3 0-15,-2 3 0 0,0-1 0 0,0-2-176 31,-1 0-1232-31,-1 0-240 0</inkml:trace>
  <inkml:trace contextRef="#ctx0" brushRef="#br0" timeOffset="112282.21">7029 14907 14735 0,'-2'1'640'0,"1"-1"160"0,1 0-640 0,-1 3-160 0,1-3 0 0,0 0 0 16,0 2 2304-16,-1-1 416 15,1 6 96-15,-2-1 0 0,1 2 128 0,1 2 32 16,-1 3 0-16,2-1 0 0,-1 2-1360 16,1-1-272-16,2 2-48 0,-2-3-16 15,2 1-736-15,-1-3-160 0,1 0-16 0,-1-2-16 0,0-2-224 16,1-2-128-16,-1 0 160 0,0-2-160 0,0 1 0 16,-1-3 0-16,1 1 0 0,-1-1 0 15,1 0-384-15,0-1-64 0,-2 1 0 0,0 0-11632 16,0 0-2320-16</inkml:trace>
  <inkml:trace contextRef="#ctx0" brushRef="#br0" timeOffset="113104.49">7792 14939 30399 0,'0'6'1344'0,"0"-2"288"0,1-1-1312 0,0 0-320 0,-1-3 0 0,0 3 0 0,1-2 1808 0,2 5 304 16,0 4 48-16,4 2 16 0,-1 1-896 0,0-1-192 16,0 0-16-16,2 1-16 0,-2-1 1120 0,2-1 208 0,2 2 48 0,0-1 16 31,1-2-2704-31,0 1-560 0,2-1-96 0,-2 0-32 15,0-1-128-15,-1-5-16 0,0 1-16 0,0-1 0 16,-2-1 336-16,-1-3 64 0,-2-3 0 0,-1 1 16 16,-4 2-912-16,0 0-192 0,0 0-48 0,0 0-14544 0</inkml:trace>
  <inkml:trace contextRef="#ctx0" brushRef="#br0" timeOffset="113320.58">7775 15136 11055 0,'-2'2'480'0,"1"-1"112"0,-1-1-464 0,2 0-128 16,2 0 0-16,-1-1 0 0,0 1 3408 0,3-3 672 0,-4 3 128 0,0 0 16 31,0 0-320-31,0 0-80 0,47-31-16 0,-47 31 0 16,0 0-2400-16,39-33-496 0,-39 33-80 0,0 0-32 16,40-40 400-16,-40 40 80 0,0 0 0 0,38-47 16 15,-38 47-1872 1,0 0-368-16,0 0-80 0,40-55 0 0,-40 55 608 0,0 0 128 0,0 0 32 0,0 0 0 15,0 0-480-15,35-47-96 0,-35 47 0 0,0 0-17408 0</inkml:trace>
  <inkml:trace contextRef="#ctx0" brushRef="#br0" timeOffset="113909.23">8104 14600 8287 0,'0'-2'736'15,"0"-2"-592"-15,0 4-144 0,0-2 0 16,0 2 2480-16,0 0 464 0,0-4 80 0,2 1 32 16,-2 3 896-16,0 0 176 0,0 0 32 0,0 0 16 15,0 0-1936-15,0 0-400 0,0 0-80 0,0 0-16 16,0 0-1056-16,45-13-224 0,-38 14-32 0,0-1-16 0,0 0-176 0,0 3-48 15,-1-3 0-15,0 1 0 16,0 0-192-16,0 3 0 0,-1-1 128 0,0 1-128 0,0 1 0 0,-2 1 0 16,-1 2 0-16,-1 0 0 0,-1 0 0 0,0 2 0 15,-1 1 0-15,-1-1 0 0,-1 2-256 0,-1-2 16 16,-1 0 0-16,2 0 0 0,-2 1-32 0,0-5-16 16,0 2 0-16,-1-2 0 0,0-3-16 0,-1 2 0 15,1-1 0-15,0-4 0 0,0-2-16 0,0 0-16 16,-1 0 0-16,3-2 0 0,0-2 336 0,1 1-144 15,1 0 144-15,2 5 0 0,0 0 0 0,0 0 320 16,0 0-32-16,0 0-16 0,0 0 112 0,0 0 0 16,0 0 16-16,0 0 0 0,0 0-112 0,0 0-32 15,44-25 0-15,-36 28 0 0,-1 2-112 0,1 0-16 0,2-2-128 16,-2 0 192-16,1 3-192 0,1-1 0 0,-2 4 0 16,1-3 0-16,0-2 0 0,-2 1-288 0,-1-2 64 15,0 0 16 1,1 0-1296-16,-2-3-256 0</inkml:trace>
  <inkml:trace contextRef="#ctx0" brushRef="#br0" timeOffset="115366.42">8595 15054 10127 0,'-1'0'896'15,"0"0"-704"-15,0-1-192 0,-1 1 0 0,2-3 2240 0,-1 2 432 16,1-1 80-16,-1-2 0 0,0 2 704 0,1-5 128 16,1 4 16-16,-1 3 16 0,0 0-1504 0,0 0-288 15,0 0-64-15,0 0-16 0,0 0-960 0,49-16-192 16,-40 16-32-16,-9 0-16 0,22 1-224 0,-8 1-64 0,-1-2 0 0,1 3 0 15,-14-3-256-15,25 3 160 16,-13-3-160-16,-12 0 128 0,0 0-128 0,32-3 0 16,-32 3 0-16,0 0-176 15,0 0-208-15,0 0-64 0,0 0 0 0,0 0 0 16,0 0-1856-16,41-41-384 0</inkml:trace>
  <inkml:trace contextRef="#ctx0" brushRef="#br0" timeOffset="115597.6">8712 14874 9215 0,'-3'6'816'0,"1"-1"-656"0,0 0-160 0,1 0 0 16,1-4 2944-16,0 1 544 0,0 2 112 0,-1 2 32 16,0 7 208-16,1-1 64 0,-2 0 0 0,2 2 0 15,2-3-2176-15,-2-4-448 0,2 2-64 0,-1-3-32 16,2-2-816-16,-1 2-176 0,1-2-16 0,-1-2-16 15,2 2-160-15,0-1 0 0,-1 0 0 0,1 1 0 16,0 0 0-16,-1 1-176 0,1 1 48 0,1 0 0 16,-1 0-1712-16,0-1-336 0</inkml:trace>
  <inkml:trace contextRef="#ctx0" brushRef="#br0" timeOffset="120151.9">9331 14949 18431 0,'-4'-4'1632'0,"2"1"-1312"15,1 0-320-15,1 3 0 0,0-2 2032 0,0 0 336 16,0-3 64-16,0 5 0 0,0 0-64 0,0 0-32 16,0 0 0-16,14-51 0 0,-14 51-992 0,0 0-192 0,0 0-32 0,35-41-16 15,-35 41-576-15,0 0-112 0,0 0-32 0,37-19 0 16,-31 19-128-16,2 0-48 0,-2 4 0 0,0 2 0 16,0 6 16-16,2-2 0 0,-2 5 0 0,1 1 0 15,2 0-48-15,-2 3-16 0,1-3 0 0,-1 3 0 16,1-1 0-16,0 2 0 15,-2-2 0-15,2-2 0 0,-1 4-32 0,0-1-128 16,-3-4 192-16,3-2-64 0,-1-3-128 0,-1 0 0 0,1-1 0 16,0-6 0-16,0 2 0 0,1-3 0 0,0 0 0 15,-2-4 0-15,-5 2-368 0,0 0 0 0,0 0 0 0,0 0 0 16,0 0-464 0,0 0-112-16,0 0-16 0,0 0-11104 0,0 0-2224 0</inkml:trace>
  <inkml:trace contextRef="#ctx0" brushRef="#br0" timeOffset="120391.68">9377 15106 11055 0,'1'0'976'0,"-1"0"-784"16,1 0-192-16,-1-2 0 0,1 2 2560 0,1 0 448 0,1-3 112 0,1 2 16 0,-4 1 352 0,0 0 80 31,0 0 16-31,0 0 0 0,0 0-1728 0,40-43-352 15,-40 43-64-15,0 0-16 0,0 0-784 0,33-55-176 0,-33 55-16 0,0 0-16 16,0 0-96-16,33-63-16 16,-33 63 0-16,0 0 0 0,0 0-192 0,28-51-128 15,-28 51 160-15,0 0-160 0,0 0 0 0,0 0 0 16,0 0 0-16,0 0 0 16,31-49-480-16,-31 49-32 0,0 0-16 0,0 0-18160 0</inkml:trace>
  <inkml:trace contextRef="#ctx0" brushRef="#br0" timeOffset="121043.86">9526 14412 23039 0,'-1'3'1024'0,"0"-3"192"0,1 0-960 0,0 0-256 0,1 0 0 0,-1 0 0 0,1 0 2480 0,2-3 448 0,1 2 80 0,2 1 32 16,0-4-880-1,-6 4-176-15,0 0-48 0,0 0 0 0,0 0-1296 16,0 0-272-16,46-18-48 0,-40 15-16 0,0 3-144 0,0 0-32 16,-1 0 0-16,0 0 0 0,0 0-128 0,-1 0 0 15,-1 3 144-15,1-3-144 0,-1 4 0 0,-1-2 0 16,-1 2 0-16,-1-2 0 0,2 4 0 0,-4-4 0 15,2 1 0-15,-1 2 0 0,0-1 0 0,-2 0 0 16,2 1 0-16,-1 1 0 0,-2-2 0 0,2-1 0 16,-1 1 0-16,-1 1-128 0,2 1 128 0,-3-2-208 15,1 0 80-15,2-1 128 0,-2 2-144 0,3-4 144 16,0 2 0-16,-1-3 0 0,1 2 0 0,1-2 0 0,1 2 0 0,1-2 0 0,0 0 0 0,2 0 0 31,1 0 128-31,0 0-128 0,1 0 288 0,0-2-32 16,-1 4-16-16,1-2 0 0,2 2-16 0,-2 1 0 0,-1-3 0 0,0 0 0 15,-2 1-64-15,2 1-16 0,0-2 0 0,0 3 0 16,0 0-144-16,1-1 0 0,-1 3 0 16,-1-4 0-16,0 4 0 0,-1-1 0 0,0-1 0 15,-1 2 0-15,0 3 0 0,-1-5 0 0,1 3 0 0,0 1 0 16,-1 1 0-16,0-1 0 0,0-1-128 0,0-3 128 16,-1 4-144-16,0-5 144 0,0 2-192 0,-1 2 192 15,0-2 0-15,-1 2 0 0,-1-2 0 0,-1 1 0 16,1-1 0-16,-2 1 0 0,-1-3 0 0,-2 3 0 15,1-4 0-15,-1 1 0 0,1 1 0 0,-1-3 0 16,0 0 0-16,-1-3 0 0,0 1 0 0,2 1 0 16,1-2 0-16,-2-1 0 0,1-1 144 0,1-1-144 0,0 1 0 0,1-1 128 15,0 0-128-15,2 3 0 0,1 0 0 0,-1 3 0 16,2-3 0-16,0 3 0 0,1 0-144 16,1 0-64-16,0 3-16 0,1-3 0 15,0 3-512-15,-1 0-96 0,2-3-32 16,0 0-17600-16</inkml:trace>
  <inkml:trace contextRef="#ctx0" brushRef="#br0" timeOffset="131795.73">5926 14714 7359 0,'-3'4'656'15,"-1"-2"-528"-15,3 0-128 0,1-4 0 16,0 2 2000-16,-1 0 368 0,-2 0 80 0,1 2 16 0,-1-2 464 0,-1 0 80 15,2-3 32-15,2-1 0 0,0 1-560 0,0 3-112 0,0 0-32 0,0 0 0 16,0 0-768-16,0 0-160 16,0 0-16-16,0 0-16 0,25-51-704 0,-20 47-144 15,1 2-16-15,-6 2-16 16,0 0-112-16,0 0-32 0,0 0 0 0,0 0 0 0,51-16-144 0,-42 17-16 16,0 1-16-16,-1-2 0 0,0 3-176 0,-1 1 0 15,0-2 144-15,-2 4-144 0,1-2 0 0,-2-2 0 16,-2 2 0-16,2-3 128 0,-1 2-128 0,-1-1 0 0,-1 0 0 0,-1 0 0 15,2 0 0-15,-4 2 0 0,2-1 0 0,-1 0 0 16,-1 4 0-16,-2-1 0 0,0 0 0 0,-1 1 0 16,0 2 0-16,0 1 0 15,-1 2 0-15,0-2 0 0,1 0 0 0,0 0 0 16,0 1 0-16,0-5 0 0,1 0 0 0,1-2 0 0,0 0 0 0,2-2 0 16,1-2 0-16,0 0 0 0,1 0 0 0,2-2 0 15,-1 2 0-15,2-4 0 0,0 4 0 0,1-4 0 16,1 2 160-16,-1 2 16 0,1-4 0 0,1 4 0 15,1 0 96-15,-2 1 32 0,0 2 0 0,3-1 0 16,-1 0-64-16,1 1-16 0,0 2 0 16,1-1 0-16,1 0-224 0,-1 2 144 15,0 0-144-15,-1 0 128 0,1 3-128 0,-1-3 0 0,1 0 0 16,-1 2 0-16,-2 0 0 0,-1-1 0 0,0 2 0 0,-1-2 0 16,-1-1 0-16,-3 1 0 0,0 3 0 0,-1-1 0 15,-1 1 0-15,-3 0 0 0,0 2 0 0,-4 0 0 16,-1 1 0-16,0-1 0 0,-3 0 0 0,0-2 0 15,-2 3 0-15,1-3 0 0,-2-2 0 0,-1 2 0 0,-1 0 0 16,-2-1 0-16,2 1 0 0,-3 2 0 0,-1 2 0 16,0-2 0-16,4-2 0 0,-1 0 0 15,3-4 0-15,3-1 0 0,1-4 128 0,2 2-128 16,4-3 0-16,0 0 0 0,3-3 0 0,1 3 0 0,1-1 0 0,0 1 0 16,1-3 0-16,3 1 0 0,-1-2 0 0,-3 4 0 0,0 0-192 0,0 0 192 31,0 0-1120-31,46-44-96 0</inkml:trace>
  <inkml:trace contextRef="#ctx0" brushRef="#br0" timeOffset="132747.79">7397 14623 27647 0,'-1'0'2448'0,"0"-3"-1952"0,-1 3-496 15,1 0 0-15,1 0 1808 0,0-2 272 0,0 0 48 0,-1 2 16 16,2-2-496-16,0-2-112 0,3 2 0 0,1 1-16 15,1-1-880-15,3 2-192 0,1 0-16 0,2 0-16 16,2 2-96-16,-1-1 0 0,2 1-16 0,-2 2 0 16,0 0-160-16,-2 1-16 0,-1 2-128 0,-1 2 192 15,-2-2-192-15,-1 2 0 0,-2-2 0 0,-1 2 0 16,-1 1 0-16,-2 0 0 0,-1 1 0 0,-2-1 0 16,1 2 0-16,-2-2 0 0,-1 2 0 0,-1 1 0 15,1-1 0-15,-1-2 128 0,0 2-128 0,0-4 0 16,-1 0 192-16,1-2-64 0,-1 1-128 0,2-1 192 15,0-2-192-15,1-3 176 0,0-1-176 0,2 0 160 16,1 0-160-16,1-1 0 0,0-2 0 0,0-1 128 16,1 1-128-16,0 0 0 0,-1 3 0 0,0 0 0 15,0 0 0-15,0 0 0 0,0 0 128 0,0 0-128 0,0 0 0 0,0 0 0 16,32-8 0-16,-25 10 128 0,-3 0-128 16,3 2 160-16,0 2-160 0,0-2 160 0,1 2-160 0,-1 0 128 15,2-2-128-15,0 1 128 0,1 3-128 0,-2-2 128 16,2 0-128-16,-3 0 128 0,1 0-128 15,1 0 0-15,-2 1 0 0,-1-1 0 0,-1 0 0 0,0 1 0 0,-2 2 0 0,-1-3 0 16,-2 4 0 0,0-2 0-16,-1 3 0 0,-3-1 0 0,-1-1 0 0,-1 0 0 15,0 1 0-15,-3-4 0 0,-2 4 0 0,0-4 0 16,0 0 0-16,0-2 0 0,-1 0 0 0,-1 1 0 16,-2-1 0-16,-2-2 0 0,1-1 0 0,-2 2 0 15,1-1 0-15,1-2 0 0,1 0 0 0,3 0 0 16,1 0 0-16,2 0 0 0,3 1 0 0,0-1 128 0,3-1-128 0,1 1 0 0,0 0 128 0,1 0-128 0,1 0 128 31,1 1-128-31,1-1 0 0,1 0 0 0,1-1 0 16,1 1 0-1,-5 0-368-15,0 0-96 0,0 0-32 0,0 0-12880 0,41-28-2560 16</inkml:trace>
  <inkml:trace contextRef="#ctx0" brushRef="#br0" timeOffset="133579.01">5484 14911 3679 0,'-2'-3'320'0,"-1"2"-320"0,2 1 0 0,0 0 0 15,-1-2 480-15,0-1 32 16,-2 2 0-16,-2-5 0 0,0-1-256 0,-2-1-64 15,1 2 0-15,1 2 0 0,2 0-192 16,-1 4 128-16,0 0-128 0,3 1 0 0,-1 2 832 0,1 1 80 16,1 1 16-16,-2-2 0 0,2 3 576 0,0-2 112 15,1 2 32-15,-3-3 0 0,2 1-112 0,0-1 0 16,-1 0-16-16,1-1 0 0,-1-2 80 0,1 0 0 16,1-2 16-16,-2-2 0 0,1 2-16 0,0-2-16 15,0-2 0-15,1 1 0 0,0 0-368 0,0 2-64 16,1 0 0-16,-1 3-16 0,1 0-144 0,0 0-32 15,2 0 0-15,-1 3 0 0,2 1-384 0,1 2-96 0,0 0-16 0,0 1 0 16,0-1-144-16,1 1-16 0,3 2-16 0,-1-3 0 16,0 0-128-16,-1-2-32 0,1 0 0 0,-1-2 0 15,-1-2-128-15,0 0 0 0,-1-2 0 0,-5 2 0 16,0 0 0-16,0 0 0 0,0 0 0 0,0 0 0 16,0 0 0-16,0 0 0 0,40-36 0 0,-40 36 0 15,0 0 0-15,0 0 0 0,0 0 0 0,0 0 0 16,0 0-288-16,0 0 64 0,32-3 16 0,-31 6 0 31,0-1-544-31,-1-1-96 0,-1 3-32 0,0-1 0 0,-2-1-1904 16,1 2-384-16</inkml:trace>
  <inkml:trace contextRef="#ctx0" brushRef="#br0" timeOffset="133840.44">5386 14775 9215 0,'2'0'400'0,"-2"-3"96"15,0 3-496-15,0 0 0 0,0-1 0 0,0 1 0 0,0 0 2624 0,0 1 416 16,0 2 96-16,0 0 0 0,0 0 64 0,0 1 16 16,0 2 0-16,0 0 0 0,-2 0-1312 0,2 2-272 15,0 0-48-15,2 1-16 0,-1-2-704 0,0 2-144 16,0 1-16-16,2-3-16 0,-2 4-464 0,0-1-96 15,2 3 0-15,-2-3-128 0,0-2 0 0,0 2 0 16,1 0 0-16,-2 0 0 0,0-1 0 0,0 0-320 16,1 0 32-16,-1-2-17520 0</inkml:trace>
  <inkml:trace contextRef="#ctx0" brushRef="#br0" timeOffset="140701.01">3476 15790 19343 0,'0'-4'1728'0,"-1"1"-1392"16,1-2-336-16,0 3 0 0,0 0 2304 0,-2-2 384 16,2 4 64-16,0 0 32 0,0 0 160 0,-7-31 48 15,6 28 0-15,0 3 0 0,1 3-1776 0,-2 6-368 16,0 1-64-16,-1 2-16 0,0 1-368 0,0 0-80 15,0-1 0-15,-2-2-16 0,1 0-304 0,-2-1 0 16,1-2 0-16,0 0-12960 16,1-1-2688-16</inkml:trace>
  <inkml:trace contextRef="#ctx0" brushRef="#br0" timeOffset="140866.31">3441 16074 24879 0,'-1'15'1088'0,"1"-7"256"0,1 0-1088 0,-1-4-256 0,2 0 0 0,-2-2 0 31,1 1 1712-31,1 4 272 0,1-1 64 0,0 4 16 16,4 0-912-16,-4-1-192 0,2-7-48 0,-1-1 0 15,-2-1-2160 1,1-1-432-16,1-1-96 0,-4 2-16 0</inkml:trace>
  <inkml:trace contextRef="#ctx0" brushRef="#br0" timeOffset="141725.25">2034 16984 17503 0,'-1'0'1552'0,"0"0"-1232"0,-1 0-320 0,1 0 0 15,1 0 1648-15,-1 0 272 0,-3 0 48 0,-1 3 16 0,-2-2 368 0,-2 3 80 16,1 1 0-16,-2-1 16 15,0 4-768-15,0-2-144 0,0 4-48 0,0 3 0 16,-1 0-656-16,1 2-128 0,0 1-16 0,0 3-16 0,2 1-288 0,0 2-48 16,1 0-16-16,1 3 0 15,1-3-80-15,1 3-32 0,0 3 0 0,2-2 0 16,1 3-16-16,1-5-16 0,1 2 0 0,1 0 0 16,1-1-176-16,0-3 128 0,1-1-128 0,0-1 128 15,1 2-128-15,0-3 0 0,1-3 0 0,-1 0 128 16,1-1-128-16,-2-2 0 0,2 2 144 15,0-4-144-15,0 4 0 0,0-5 128 0,3 0-128 0,1-1 0 0,0-2 0 16,1 2 0-16,0-3 0 0,0-4 0 0,-1 0-272 16,0-2-32-16,-10 0 0 0,0 0-12624 15,0 0-2544-15</inkml:trace>
  <inkml:trace contextRef="#ctx0" brushRef="#br0" timeOffset="142001.72">2228 17197 14735 0,'2'3'1312'0,"-2"-1"-1056"0,1-2-256 0,-1 0 0 0,0 1 2272 0,1-1 400 31,-1 0 80-31,1 3 0 0,0-1 544 0,2 2 96 0,-1 2 32 0,0 2 0 16,0 0-1840-16,1 2-368 0,-2 3-80 15,0-1-16-15,2 4-496 0,-1 0-112 0,0 3 0 16,1 0-16-16,-1 2-160 0,1-1-16 0,1 2-16 0,-2-1 0 15,2-3-304-15,-1-1 160 0,1-3-160 0,0 1 128 16,-2-6-128-16,2-1 0 0,0-2 0 0,-2-1 0 31,1-4-512-31,-1-1-16 0,2-1-16 0,-3-1-12192 0,2-2-2432 0</inkml:trace>
  <inkml:trace contextRef="#ctx0" brushRef="#br0" timeOffset="142167.29">2359 17326 10127 0,'0'7'896'0,"-1"-2"-704"0,1 1-192 0,0-2 0 0,1-1 3648 0,-1-2 704 16,0 1 144-16,3 2 32 0,2-2-928 15,1 5-176-15,4-4-32 0,1-3-16 0,1 0-2224 0,-12 0-448 0,0 0-96 0,0 0-16 16,45-12-432-16,-45 12-160 0,0 0 0 0,0 0 144 16,0 0-144-16,43-16 0 15,-43 16 0-15,0 0 0 16,0 0-992-16,0 0-128 0</inkml:trace>
  <inkml:trace contextRef="#ctx0" brushRef="#br0" timeOffset="142368.14">2502 17168 28559 0,'-2'6'1264'0,"1"0"272"0,0-2-1232 0,0-1-304 15,1 1 0-15,0 1 0 0,0-4 2000 0,0 8 352 16,-2 7 64-1,2 4 16-15,0 3-1008 0,2 1-192 16,0 0-32-16,1-4-16 0,0 1-624 0,1-5-128 0,1 0-32 0,0 0 0 16,1-1-272-16,0-5-128 15,0-2 128-15,1-2-128 0,-1-1 0 0,-1-5-320 0,1 0 48 0,0 0-12400 16,-6 0-2464-16</inkml:trace>
  <inkml:trace contextRef="#ctx0" brushRef="#br0" timeOffset="142635.26">2741 17374 23951 0,'2'2'2128'0,"-1"-2"-1696"15,-1 0-432-15,0 0 0 0,1 0 2400 16,0 3 400-16,1-3 80 0,0 1 0 0,3 3-816 0,0-2-160 16,0 1-48-16,0 1 0 0,1-2-1184 0,0 2-240 15,2 2-48-15,-2-2-16 0,1 2-160 0,1 2-16 16,0 0-16-16,1 2 0 0,0 1-176 0,-1 1 0 15,2 2 144-15,-1-2-144 0,0 1 0 0,-1-1 144 0,2 2-144 0,-1-2 0 16,1 0 144-16,-2-2-144 16,0-1 0-16,-1-2 144 0,-1-1-144 0,-1 1 0 15,0-4 0-15,0 0 0 0,-1-1-272 0,-2-2 16 16,1-2 0-16,-2-1 0 16,-1 2-1168-16,0-4-240 0</inkml:trace>
  <inkml:trace contextRef="#ctx0" brushRef="#br0" timeOffset="142863.97">2740 17632 18431 0,'-2'2'816'0,"0"-2"160"0,1 0-784 0,0 0-192 0,1 2 0 0,0-4 0 16,1 0 2816-16,0 0 528 0,2 1 112 0,-3 1 0 15,0 0-816-15,0 0-160 0,0 0-48 0,37-44 0 16,-37 44-1376-16,0 0-288 0,38-44-48 0,-38 44-16 15,35-43-176-15,-35 43-32 0,35-42-16 0,-35 42 0 16,0 0-288-16,43-55-64 0,-43 55-128 0,0 0 192 0,35-41-192 16,-35 41 0-16,0 0 0 0,0 0 0 15,37-44-400-15,-37 44-32 0,0 0 0 0,0 0-18800 16</inkml:trace>
  <inkml:trace contextRef="#ctx0" brushRef="#br0" timeOffset="143406.25">3243 17020 21183 0,'-1'-1'944'0,"1"-1"192"0,0-1-912 0,0 2-224 0,0 1 0 0,0 0 0 16,1 0 1920-16,1-3 352 0,1 2 64 0,1-1 16 15,2 2 144-15,0 0 16 0,1 2 16 0,-1-1 0 0,1 4-1312 0,1 3-256 16,0 0-48-16,2 2-16 0,0 3-192 0,-1-1-64 16,1 4 0-16,1 0 0 15,-1 3-144-15,-2 1-48 0,5-1 0 0,-2 5 0 0,0-1-144 0,-1 2-48 16,0 1 0-16,-2-1 0 0,1 3-256 0,-3-3 160 16,0-2-160-16,-1 1 128 0,0-2-128 15,-2 0 0-15,-2-5 0 0,0-1 0 0,-2 0 0 16,0-4 0-16,-2 0 0 0,0-2 0 0,-2 3 0 15,-1-1 0-15,-2 0 0 0,-2-2 0 0,2 0-256 0,-4-1 0 16,3 1 16-16,-3-4 0 0,1 0-128 0,0-2-16 16,2-4-16-16,1 0 0 15,-1-4-128-15,2 2-32 0,2-5 0 0,1 1 0 0,0-1-272 0,4 7-48 16,0 0-16-16,0 0-11200 0,0-53-2240 0</inkml:trace>
  <inkml:trace contextRef="#ctx0" brushRef="#br0" timeOffset="143923.41">3499 16757 23951 0,'-1'2'1056'0,"0"0"224"0,0 0-1024 0,-1-2-256 16,2 3 0-16,0-2 0 0,0 3 2784 0,-1 1 496 15,1 4 112-15,-1 1 0 0,1 3-1504 0,0-3-304 0,0-2-64 0,0 0-16 16,0 0-864-16,0 0-160 0,-1 0-32 0,0-4-16 16,-1 1-160-16,2-1-16 15,-1-1-16-15,1 0 0 0,0-2-240 0,1 2 176 16,1-3-176-16,-1 0 160 0,1-3-160 0,2 2 0 15,0-2 0-15,-4 3 0 0,0 0 0 0,0 0 0 16,0 0 0-16,0 0 0 0,0 0 0 0,43-29 0 16,-43 29 0-16,0 0 0 0,0 0 0 0,0 0 0 0,0 0 0 0,42-37 0 15,-42 37 0-15,0 0 0 0,0 0 0 0,0 0 0 16,0 0 0-16,0 0 0 16,0 0 0-16,40-35 0 0,-38 35 0 0,1 0 0 15,-1 0 0-15,0 3 0 0,1 0 0 0,-2 0 0 16,2 3 0-16,-2-1 128 0,1 0 0 0,0 1 0 15,0-2 0-15,-1 2 0 0,1 0-128 0,-1 0 0 16,0 0 0-16,0 2 128 0,-1 0-128 0,0-1 0 0,0-1 0 0,0-2 0 16,-1 2 0-16,1 0 0 0,-1-2 0 0,0 2 0 15,-1-4 0-15,1 2 0 0,-1-2 0 0,0 2 0 16,1-1 0-16,-1 0 0 0,0-1 0 16,0 0 0-16,1-2 0 0,1 0 0 0,0 0 0 0,0 0 0 31,0 3-560-31,1-3-80 0,0-3-32 0,2 3-18656 0</inkml:trace>
  <inkml:trace contextRef="#ctx0" brushRef="#br0" timeOffset="144633.66">3938 17086 18431 0,'0'2'1632'0,"0"-2"-1312"0,2 0-320 0,-1 0 0 0,0 0 2368 0,0 0 416 16,1 0 80-16,3 2 16 0,1 0 32 0,2 1 16 16,2-2 0-16,0 1 0 15,-10-2-1712-15,0 0-320 16,39 0-80-16,-39 0-16 0,0 0-304 0,38-3-64 15,-38 3-16-15,0 0 0 0,0 0-224 0,46-9-32 16,-46 9-16-16,0 0 0 0,0 0-144 0,0 0 0 0,0 0 144 0,42-4-144 16,-37 4 0-16,0 4 0 0,-2-2 0 0,2 5 0 15,-1-4 0-15,0 3 0 0,-2-2-128 0,-1 2 128 16,2-3-704-16,-2 3-64 0,0-2-16 0,-2 2-11824 16,0-2-2352-16</inkml:trace>
  <inkml:trace contextRef="#ctx0" brushRef="#br0" timeOffset="144919.65">3936 17203 10943 0,'2'3'240'0,"0"-3"48"0,-1 0 16 0,1 0 0 0,0 0-304 0,-1 0 0 0,0 0 0 0,3 0 0 0,1 2 5104 0,2 0 960 15,1 0 192-15,0 2 32 0,0-1-3216 0,-1 2-640 16,2-1-128-16,-3 2-16 0,0-2-1264 0,2 2-256 16,-1-3-64-16,-1 0 0 0,2-3-336 0,-8 0-80 15,0 0-16-15,0 0 0 0,0 0-272 0,0 0 0 0,43-26 0 0,-43 26 0 0,0 0 0 0,0 0 0 16,0 0 0-16,47-22 0 31,-47 22-704-31,0 0-32 0,32-2-16 0,-32 2-18576 16</inkml:trace>
  <inkml:trace contextRef="#ctx0" brushRef="#br0" timeOffset="145918.01">5111 16594 3679 0,'2'-2'320'0,"-1"2"-320"16,1-2 0-16,-1 1 0 0,0 1 1152 0,-1-3 176 15,0 3 16-15,0 0 16 0,0 0 1024 0,0 0 208 0,0 0 32 16,0 0 16-16,0 0 240 0,0 0 32 0,0 0 16 16,0 0 0-16,0 0-272 0,0 0-48 0,0 0-16 0,0 0 0 15,0 0-1088-15,0 0-224 0,-7-38-32 0,-4 42-16 16,-2-2-368-16,0-1-80 0,-6 4-16 0,0-3 0 0,1 3-192 0,-2-2-32 16,2-2-16-16,-3 2 0 0,-3-1-208 0,-1-2-32 15,2 0-16 1,-1-2 0-16,0 2-144 0,-1 0-128 0,0-3 192 0,2 2-192 15,-1-2 128-15,2 3-128 0,1-3 0 0,2 3 0 16,2 0 0-16,2 0 0 0,2 0 0 0,0 3 0 16,2-3 0-16,1 3 0 0,2 1 0 0,0-2 0 15,3 2 160-15,3-1-160 0,0-2 128 0,2 1-128 16,2 1 208-16,0-3-32 0,3 3-16 0,1-1 0 16,2 0-160-16,2 1 0 0,2 0 0 0,2 4 0 15,-1-4 0-15,3 3 0 0,3 3 0 0,1-1 0 0,3 0 0 0,1 5 0 16,-2-1 0-16,0-2 0 0,2 3 0 0,-1 2 0 15,-1-2 0-15,-2-3 0 0,-1 2 0 0,-3 0 0 0,-1-1 0 0,-4 2 0 16,0 2 0-16,-4-3 0 16,1 4 0-16,-2-4 0 0,-1 4 0 15,-3-3 0-15,1 3-176 0,-3-4 176 0,-1 1-256 16,-2-2 48-16,-1 1 0 0,-2 0 0 0,1-2-64 16,-3 3-16-16,-1 2 0 0,-2-3 0 0,-2 4 160 0,2-4 128 15,0 4-192-15,-1 1 192 0,-2-1 0 0,1 0-128 16,0 0 128-16,0 0 0 0,-1 1 0 0,0 0-160 15,1 2 160-15,-1 0-128 0,2 0 0 0,-1 0 0 0,2-3 0 0,1 3 0 0,1-3 128 16,0-2-208-16,0 3 80 0,2-5 128 0,1-1-160 0,1-2 160 31,1-3 0-31,0 0-144 0,3 0 144 0,-1 0 0 0,0-2 0 16,2 2 0-16,0-2 0 0,0 2 0 16,2 0 0-16,-1 1 0 0,1-1 0 0,1 0 0 0,0 4 0 15,1-4 0-15,1 0 0 0,1 3 0 0,2 1 0 16,-1 0 128-16,3-3 0 0,-4 2 0 0,0-6 0 15,2 2 0-15,4 2 0 0,3-3 0 0,5 1 0 0,0-1 0 16,1-1-128-16,0-3 0 0,5-3 0 0,2 3 0 16,0-4 0-16,2 4 0 0,-1-3 0 0,-1 0 128 0,-28 3-128 0,51 0 0 0,-27 0 0 15,-2 1 0-15,-4 1 0 0,-2-1 0 0,-2 1 0 16,-1 0 0-16,1 0 0 0,-2 1-128 0,-2-3 128 16,-2 0-192 15,-2-3-624-31,-1 3-128 0,0-4-16 0,-2 2-12224 0,-3 2-2432 0</inkml:trace>
  <inkml:trace contextRef="#ctx0" brushRef="#br0" timeOffset="146391.57">4664 17793 18431 0,'-1'4'1632'0,"0"0"-1312"0,0-2-320 0,1 2 0 0,-2-2 2624 0,1 4 464 16,0 4 96-16,0 4 16 0,-1 7-400 0,1 1-80 15,1 4-16-15,3-1 0 0,0 1-1680 0,1-1-320 16,0 1-80-16,-1-2-16 0,2-1-240 0,0-5-48 16,0 1-16-16,-1-3 0 0,0-4-160 0,-2-2-16 15,2-4-128-15,-3-2 192 0,2-2-192 0,-3-2 0 16,1-2 0-16,-1-4-160 16,0 6-352-16,0 0-64 0,0 0 0 0,0 0-11856 15,-3-48-2368-15</inkml:trace>
  <inkml:trace contextRef="#ctx0" brushRef="#br0" timeOffset="146578.87">4684 17907 19343 0,'0'0'848'0,"0"0"192"0,0 0-832 0,0 0-208 31,0 0 0-31,0 0 0 0,37-37 2992 0,-37 37 544 0,0 0 112 0,0 0 32 16,45-35-1104-16,-45 35-208 0,0 0-64 0,0 0 0 15,0 0-1584-15,43-20-320 0,-38 20-64 16,-1 0-16-16,-1 0-320 0,0 4 0 0,-1-1 0 0,-1-2 128 15,-1 1-128-15,0-2 0 0,2 3-176 0,-2 1 176 32,0-4-1280-32,0 1-144 0</inkml:trace>
  <inkml:trace contextRef="#ctx0" brushRef="#br0" timeOffset="146800.24">4689 17942 21183 0,'4'7'944'0,"-2"-4"192"0,-1 0-912 0,1-3-224 15,0 3 0-15,1-2 0 0,0 4 2576 0,2-1 480 16,5 5 80-16,3 1 32 0,1 5-736 0,0-2-160 16,1-2-32-16,0 0 0 0,-2 1-1440 0,1-2-288 15,-3 0-64-15,0-1-16 0,-2 1-272 0,-1-3-160 16,0 2 192-16,-2-3-192 0,-1 1 0 16,0-1 0-16,0 1 0 0,-1-2 0 15,-2-2-640-15,1-3-144 0,-1 0-32 16,-1 0-17232-16</inkml:trace>
  <inkml:trace contextRef="#ctx0" brushRef="#br0" timeOffset="147037.93">4935 17870 18431 0,'0'0'1632'0,"0"0"-1312"0,1 0-320 16,1 0 0-16,-1 2 2624 0,0-4 464 0,3 2 96 0,-1 0 16 15,5 0-432-15,1 0-80 0,0 2 0 0,3-2-16 16,-1 2-1664-16,-1 0-336 0,-1 2-64 0,3-1-16 0,-3 0-320 0,3 1-64 16,-4-2-16-16,2 1 0 0,-1-2-192 0,-1 1 0 15,1 1 0-15,-3-2 0 16,0 2 0-16,-1-3-256 0,-1 0 16 0,0 0 16 16,-2 0-1120-16,0 0-240 0,-2 0-32 15,0-3-15264-15</inkml:trace>
  <inkml:trace contextRef="#ctx0" brushRef="#br0" timeOffset="147266.91">4961 18032 10703 0,'-4'9'224'0,"2"-7"48"0,1 2 16 0,-1-2 32 0,1-2-320 0,1 1 0 0,1-1 0 0,1 3 0 0,-1-3 3904 16,3 1 704-1,1 2 128-15,2-3 48 0,2 0-1424 0,0-4-288 16,3 1-48-16,-12 3-16 0,0 0-1744 0,38-7-368 16,-27 5-64-16,-11 2 0 0,0 0-464 0,33-9-96 15,-21 8-16-15,-4 1 0 0,1-3-256 0,-2 1 0 16,1 0 0-16,-2 2 0 16,-6 0-384-16,0 0-64 0,0 0-32 0,0 0-17952 0</inkml:trace>
  <inkml:trace contextRef="#ctx0" brushRef="#br0" timeOffset="148351.49">4844 16245 13823 0,'0'-4'1216'0,"-3"2"-960"15,3-1-256-15,0 3 0 0,0 3 1456 0,0-3 240 0,0 0 48 0,0-3 16 16,0 3 992-16,-1-1 208 0,1 2 48 0,0 2 0 15,0 1-608-15,0 0-112 0,1 3-32 16,-1-2 0-16,1 3-1184 0,1-2-240 0,0 3-64 0,-1-1 0 16,2 1-352-16,-1 0-80 0,1 0-16 0,-3 1 0 15,2-3-160-15,-1 2-32 0,2-2-128 0,-3-1 192 16,0 3-192-16,1-5 0 0,-1 2 0 0,-1-4 0 16,2-2 0-16,-1 0 0 0,0 0 0 0,0 0 0 15,0 0 0-15,0 0 0 0,0 0 0 0,22-49 0 16,-22 49 0-16,0 0 0 0,0 0-128 0,36-58 128 15,-36 58 0-15,0 0 0 0,36-45 0 0,-36 45 0 16,0 0 0-16,0 0 0 0,43-37 0 0,-43 37 0 16,0 0 0-16,0 0 0 0,0 0 0 0,0 0 0 15,40-6 0-15,-38 8 176 0,1 2-176 0,-2 0 160 16,-1 2-160-16,0 0 160 0,0 3-160 0,0-3 160 0,-1 4-160 0,1 0 0 16,0-2 0-16,1 2 128 0,-1 0-128 15,0 3 0-15,3-1 0 0,-2-2 0 0,0 2 0 0,0-2 0 16,2 0 0-16,-2 1 0 0,1-1 0 15,1 0 0-15,-1 0-128 0,0-2 128 0,0-4-352 16,2 2 0-16,-2-3 0 0,2-3 0 16,-1-3-528-16,-3 3-96 0,0 0-32 0,0 0-16880 15</inkml:trace>
  <inkml:trace contextRef="#ctx0" brushRef="#br0" timeOffset="149954.16">5872 16545 11055 0,'0'-2'976'0,"0"1"-784"0,0 1-192 0,0 0 0 15,0-3 1808-15,0 2 320 0,0 1 64 0,-1-2 16 16,1-2 848-16,-2 1 160 0,0 1 48 0,-1 4 0 16,0 1-832-16,1 1-144 0,-2 3-48 0,-1 2 0 15,3 1-1232-15,-3-1-256 0,1 3-48 0,-1-1-16 0,-1 0-304 0,0-1-64 0,-2 2-16 16,0-2 0-16,-2 0-48 0,1 2 0 0,0-3 0 0,0 1 0 31,0 0-48-31,0 0-16 0,1 1 0 0,-1-1 0 16,1 2-16-16,1 2-16 0,1-2 0 0,0 4 0 15,1-1 0-15,0 5 0 0,0-2 0 0,2 2 0 16,1-1-32-16,2-1-128 0,0 4 192 0,1-2-64 0,0 1-128 16,2-1 128-16,2-2-128 0,0 5 128 0,-2-7-128 0,4 2 0 15,0 2 0-15,3 1 0 0,0-2 0 0,1 1 0 0,1-2 128 0,2 1-128 16,0 0 0-16,0 0 0 0,0-2 0 0,-3-2 128 15,-3-3-128 1,0 1 0-16,1 0 0 0,-1 6 0 0,2 0 0 0,-2-1 0 16,-1-1 0-16,-1-1 0 0,1-1 0 0,-2-1 0 0,-1 1 0 0,0-3 0 15,0 0 0-15,0-2 0 16,-1 0 0-16,1-1 0 0,-2 1 0 0,1-4 0 16,-1 0 0-16,1 0 0 0,-1-2 0 15,1 0 0-15,-1-1 0 0,3 0 0 0,0-1-144 0,0-2-16 0,1-2 0 0,2-1 0 16,-1 2-528-1,-7 1-96-15,0 0-32 0,0 0 0 16,0 0-800-16,50-27-176 0</inkml:trace>
  <inkml:trace contextRef="#ctx0" brushRef="#br0" timeOffset="150641.87">6199 16564 911 0,'-1'3'0'0,"1"-3"0"16,0 1 0-16,-2-1 0 0,2 2 3056 0,0-2 528 0,0-2 96 0,0 4 32 16,0-1 480-16,0 2 96 0,0-1 32 0,2 5 0 15,-2-4-1392-15,0 5-288 0,1 0-48 0,-1 1-16 16,1 1-1472-16,0 0-288 0,-1 0-64 0,0 2-16 16,0 3-304-16,2-3-64 0,-2 2-16 0,0-2 0 0,0 1-160 0,0-1-48 15,-2-2 0-15,2-3 0 16,0 2-144-16,0-5 0 0,-1-2 0 0,1-2 0 15,1-2 0-15,-1 2 0 0,0 0 0 0,0 0 0 16,0 0-256-16,0 0 64 0,23-55 0 0,-23 55 16 16,0 0 176-16,0 0-160 0,30-53 160 0,-30 53-160 15,0 0 160-15,0 0 0 0,34-41 0 0,-34 41 0 0,0 0 0 16,0 0 0-16,0 0 0 0,43-13 0 16,-35 14 0-16,-2 4 0 0,1-1 0 15,-1 2 128-15,1 1-128 0,-3 2 144 0,1-1-144 0,-1-1 160 16,0 0-160-16,-2-1 128 0,1 3-128 0,-2-3 128 0,1 0-128 15,-2 2 0-15,2-2 0 0,-2 0 128 0,0 1-128 0,-2 2 0 16,2-3 0-16,-1 1 0 0,0 0 0 0,0 2 0 16,-2-1 0-16,1 2 0 0,1 0 0 0,-2-1 0 15,2 1 0-15,-2-1 0 16,2 0-576-16,-1-3 0 0,0-2 0 16,1 0-18000-16</inkml:trace>
  <inkml:trace contextRef="#ctx0" brushRef="#br0" timeOffset="151039.71">6226 17159 14735 0,'-1'-3'640'0,"0"2"160"0,1-3-640 0,0 2-160 0,0 2 0 0,0-3 0 16,0 2 2000-16,1-1 368 0,-1 2 80 0,0 0 16 0,0 0 96 0,0 0 32 15,0 0 0-15,0 0 0 0,0 0-672 0,0 0-144 16,0 0-32-16,0 0 0 0,21 3-816 0,-17 7-160 15,-1 5-48-15,1-2 0 0,1 3-208 0,-1 2-64 16,-1 1 0-16,1 1 0 0,0 4-176 0,-1-4-32 16,0 1-16-16,-2-1 0 0,2-2-224 0,-2-2 0 15,1-3 0-15,0-1 0 0,0-2 0 0,1 0 0 16,-1-4 0-16,0-2 0 0,0-2-160 0,-1 0-32 16,1-4 0-16,0 0 0 15,-2 2-432-15,0 0-80 0,0 0-32 0,0 0-11712 16,0 0-2336-16</inkml:trace>
  <inkml:trace contextRef="#ctx0" brushRef="#br0" timeOffset="151252.4">6288 17291 6447 0,'2'-2'272'0,"-2"2"80"0,0 0-352 0,0 0 0 0,0 0 0 0,0 0 0 15,0 0 3696-15,0 0 656 0,41-52 144 0,-41 52 32 16,38-53-672-16,-38 53-128 0,38-45-16 0,-38 45-16 15,0 0-1968-15,45-41-400 0,-45 41-80 0,0 0-16 0,0 0-784 0,45-16-144 16,-38 16-48-16,-1 0 0 16,-1 0-256-16,-1 1 0 0,-1 2 0 0,-2-1 0 15,-1-2-304-15,0 0-112 16,0 0-32-16,-3-2-17504 0</inkml:trace>
  <inkml:trace contextRef="#ctx0" brushRef="#br0" timeOffset="151490.9">6340 17279 1839 0,'4'2'160'0,"-2"-2"-160"16,3 2 0-16,-3-2 0 0,2 2 3344 0,-1-2 640 16,0 2 128-16,3 0 32 0,3 3 336 0,3 0 80 0,2 3 16 0,0 2 0 15,-2 0-2336-15,0 1-480 0,-2 2-96 0,-1-2 0 0,-2 1-1056 16,0 0-208-16,-1-2-32 0,-1-1-16 15,-2 1-352-15,1-4 144 16,-1-4-144-16,-1 2 0 16,-1-4-368-16,1-2-176 0,-1 0-32 0,-1-2-16896 0</inkml:trace>
  <inkml:trace contextRef="#ctx0" brushRef="#br0" timeOffset="152062.53">6687 16562 11055 0,'-3'0'480'0,"0"-2"112"0,1 2-464 0,0 0-128 16,2-2 0-16,0 2 0 0,0 0 1856 0,-1 0 368 15,1-3 64-15,0 2 16 0,0 1 704 0,1 1 160 0,2-1 32 16,1 3 0-16,1-1-944 0,-1 2-176 15,3 0-32-15,-1 2-16 0,0 0-880 0,3 0-192 16,-1 3-16-16,2 1-16 0,1 2-352 0,-1-1-80 16,3 4-16-16,-2 1 0 0,1 0-160 0,-2 3-16 0,2-1-16 0,-2 2 0 15,-1 2-32-15,-2 3-16 0,1 0 0 0,-3 3 0 0,1 1-16 0,-1 1 0 16,-1 0 0 0,-3-1 0-16,1 5-80 0,-2-5-16 0,1-3 0 0,-1-1 0 15,0-1 0-15,-1-1 0 0,-1-1 0 0,-1-2 0 16,0 1-128-16,-1-4 0 0,0 0 0 15,-1-1 0-15,-1 2 0 0,-1-1 0 0,-1-1 0 0,0 0 0 16,-1 4 0-16,-1-2 0 0,0 4 0 0,-1-6 0 16,2 3 0-16,-1-4-192 0,3 1 64 0,0-3 128 15,0 0-160-15,0 0 160 0,2-1 0 0,0-2-144 16,1-4 144-16,1 0 0 0,0 0 0 0,1-2 0 16,0-1-160-16,0-2 160 0,1 4-192 0,0-5 192 15,-2 4-352-15,3-4 32 0,0 2 16 0,0-2 0 16,0 0-112-16,0-2-32 15,0 2 0-15,1-4 0 0,-1 4-288 0,0 0-64 0,0 0-16 0</inkml:trace>
  <inkml:trace contextRef="#ctx0" brushRef="#br0" timeOffset="153262.37">7244 17117 7359 0,'0'0'656'16,"0"-3"-528"-16,0 0-128 0,0 0 0 0,1-1 2224 0,-1 2 400 0,0 2 96 0,0 0 16 15,0 0 896-15,0 0 176 0,0 0 32 0,0 0 16 0,0 0-1296 0,25-48-272 16,-22 48-48-16,2-3-16 16,-1 3-1248-16,1 0-240 0,-1 0-48 0,1 3-16 15,-2-2-272-15,1 1-48 0,0 1-16 0,1 1 0 16,0 2-80-16,0 0 0 0,1 0-16 0,0 0 0 16,1 4-112-16,1 0-128 0,2 3 176 0,-3-1-176 15,3 4 944-15,-3-2 80 0,2 3 0 0,0-1 16 16,-2 1-800-16,1 4-240 0,-2 2 0 15,0 1 128-15,0-4-128 0,-2 1 176 0,0-1-176 16,-2-2 192-16,1 1-192 0,-1-5 0 0,-1 0 0 0,-1-2 128 16,1-4-928-16,-2 0-192 0,1-3-32 0,-1-2-16 0,1 0 720 0,-2-2 128 15,0 1 48-15,0-4 0 16,-1 1-560-16,0-2-96 0,-1 0-32 0,-1-2 0 16,1 0-896-16,-1 0-176 0</inkml:trace>
  <inkml:trace contextRef="#ctx0" brushRef="#br0" timeOffset="153921.79">7220 17446 14735 0,'0'-3'1312'0,"0"0"-1056"31,0 0-256-31,1 2 0 0,-1 1 2256 0,2-3 400 16,-2 3 80-16,0 0 16 0,0 0 640 0,0 0 144 15,37-60 32-15,-37 60 0 0,0 0-1808 0,42-47-352 0,-42 47-80 0,0 0-16 16,53-47-416-16,-53 47-96 0,0 0-16 0,53-37 0 15,-53 37-208-15,0 0-64 0,48-34 0 0,-48 34 0 16,0 0-288-16,40-39-64 0,-40 39-16 0,0 0 0 16,33-46-144-16,-33 46 0 0,0 0 0 15,25-53 0-15,-25 53 0 0,0 0 0 0,0 0 0 0,22-57 0 16,-22 57 0-16,0 0 0 0,0 0 0 0,0 0 0 16,0 0-400-16,0 0 32 0,0 0 16 0,0 0 0 15,0 0-256 1,0 0-48-16,0 0-16 0,0 0 0 0,0 0-176 15,0 0-48-15</inkml:trace>
  <inkml:trace contextRef="#ctx0" brushRef="#br0" timeOffset="154905.22">7754 16633 6447 0,'-2'0'576'0,"-1"0"-576"0,3 0 0 0,-1-2 0 0,1 2 2112 0,-1 0 320 16,-1 0 64-16,-2 0 16 0,0 2 1360 0,2 0 272 15,-1 0 48-15,1 4 16 0,2-2-1264 0,0 5-240 16,1-3-48-16,1 6-16 0,1-2-1568 0,-2 2-320 15,2 2-64-15,0 1-16 0,0 1 672 0,0 2 144 16,1 0 32-16,-1 0 0 0,0 1-1056 0,0-3-208 16,-1 2-32-16,1-4-16 0,-1 1-208 0,1-3 0 15,-1-2 0-15,-1-2 0 0,2 0 0 0,-2-2-192 16,0 1 48-16,-1-5 0 16,2-1-1360-16,-2 2-272 0,0-3-48 0,-2-3-16 0,2 2-416 0,-1-1-96 0,-1-5-16 0,2 7-13760 15</inkml:trace>
  <inkml:trace contextRef="#ctx0" brushRef="#br0" timeOffset="155078.28">7778 16773 18431 0,'0'0'816'0,"0"0"160"0,0 0-784 0,0 0-192 0,0 0 0 0,28-48 0 16,-28 48 3568-16,0 0 656 0,0 0 144 0,39-45 32 16,-39 45-2368-16,0 0-480 0,40-39-80 0,-40 39-32 15,0 0-688-15,0 0-144 0,0 0-32 0,0 0 0 16,0 0-288-16,0 0-64 0,0 0-16 0,36-10 0 15,-34 10-208-15,-2 2 0 0,0-2 0 0,0 0 0 16,0 4-368-16,-2-4-64 0,1 2-16 0,0 2-11776 16,0-1-2368-16</inkml:trace>
  <inkml:trace contextRef="#ctx0" brushRef="#br0" timeOffset="155332.14">7822 16818 11055 0,'2'3'480'0,"-1"0"112"0,1-1-464 0,0-2-128 15,0 0 0-15,-1 0 0 0,2 0 3104 0,0 1 608 16,2 2 112-16,4 1 16 0,1 4-192 0,0-2-32 16,0 4-16-16,0-1 0 0,-4-2-2128 0,1 3-416 15,1 3-96-15,0-1 0 0,0 3-640 0,-2-5-112 16,1 0-16-16,-2-2-16 0,0-1-176 0,-1-4 0 15,0 1 0-15,-1-2 0 16,1-2 0-16,-1 0-176 0,0-2 48 0,0-2 0 16,-3 4-1248-16,0 0-240 0</inkml:trace>
  <inkml:trace contextRef="#ctx0" brushRef="#br0" timeOffset="165745.15">5389 17890 6447 0,'0'-2'576'0,"0"2"-576"0,-1 0 0 0,1 0 0 16,0 0 1344-16,0 0 176 0,-3 0 16 0,2 0 16 15,0 2 1392-15,-2-2 256 0,1 2 64 0,-1-2 16 0,0 3-960 0,-1 0-192 16,0 0-32-16,-1 1-16 0,0-2-272 0,-1 2-48 15,2-4-16-15,-1 2 0 0,-1 2-800 0,3 0-176 16,1-2-16-16,0 2-16 0,1 2-240 16,-1-2-48-16,2 2-16 0,0 3 0 0,2-2-144 0,-1 2-32 15,-1 0 0-15,2 1 0 0,1 3-96 0,-1-1-32 16,2 0 0-16,0 1 0 0,-1-1-128 0,2-2 0 16,-1 2 144-16,0-4-144 0,-1 1 0 0,1-3 0 0,1 0 0 15,-2-5 0-15,2 2 0 0,-1-3 0 0,3 2 0 16,-1-2 0-16,-1 0 0 15,2-2 0-15,1-2 0 0,-8 4 0 0,0 0 0 0,0 0 0 16,0 0 0-16,49-33 0 0,-49 33 0 16,0 0 0-16,0 0 0 0,46-45 0 0,-46 45 0 0,0 0 128 15,0 0-128-15,36-51 128 0,-36 51-128 0,0 0 0 16,0 0 0-16,17-50 128 0,-17 50-128 0,0 0 0 16,0 0 0-16,-4-42 0 0,1 33 0 0,-2 0 0 15,0 3 0-15,-3 1 128 0,1 0-128 0,-3 4 0 0,1-2 0 0,-1 3 128 16,2-2 0-16,-3 2 16 0,0 2 0 0,-1 1 0 15,1-2 96-15,0 2 16 16,1-1 0-16,2 2 0 0,1-2-256 0,1 2 176 0,4-3-176 16,0 2 160-16,1-3-160 0,1 0 0 15,0 2 0-15,0-2 0 16,0 0-560-16,1 0-80 0,-1 0-32 0,2-2-18912 0</inkml:trace>
  <inkml:trace contextRef="#ctx0" brushRef="#br0" timeOffset="166470.99">5001 18101 2751 0,'-3'-1'256'0,"1"-2"-256"16,0 3 0-16,1-2 0 16,1 1 1248-16,-1-2 208 0,-2 0 32 0,0-4 16 15,-1-3 688-15,-1-1 144 0,1 4 32 0,-1-3 0 16,3 4 112-16,1 0 16 0,-2 3 16 0,2 1 0 16,0 2-368-16,0 0-80 0,1 2-16 0,0 1 0 15,0 0-432-15,0 1-80 0,1 1-32 0,-1 1 0 16,1-2-720-16,2 2-144 0,-1-2-16 0,0 0-16 15,2 0-288-15,0-4-48 0,0 2-16 0,-1-2 0 16,2 0-96-16,-1-2-32 0,1 2 0 0,0-2 0 0,0 0-128 0,0 0 192 0,1 0-192 0,0-2 192 31,2 4 16-31,-1 0 16 0,-1 0 0 0,2 0 0 16,-1 0 16-16,2 4 0 0,-2-4 0 0,0 2 0 16,1-2-48-16,-1 2-16 0,1-2 0 0,-1 2 0 15,-1-4-176-15,-1 2 0 0,0-2 144 0,0 2-144 0,0-2 0 16,-2 2 0-16,0-3 0 0,0 2 0 0,-1 1 0 15,-1 0 0-15,2-2 0 0,-2 2 128 0,2 0-128 0,-2 0 0 16,0 0 0-16,0 0 0 0,1 0 0 0,-1 2 0 0,1-2 0 0,0 4 0 0,-1-2 0 16,0-2 0-1,0 4 0-15,0-4 128 0,1 2-128 0,-1-2 0 16,0 0 0-16,0 0 0 0,2 0 0 0,-2-2 0 16,3 2 0-16,-3-4 0 0,0 2 0 0,1-1 0 15,-1 2 0-15,-1-1 0 0,0 2 0 0,0-3 0 16,-1 2 0-16,-1 1 0 0,1 0 0 0,-1 0 0 0,-1 0-144 15,1 0 144 1,-2 1-624-16,0-1-48 0,-1 3-16 0,2-3-18576 0</inkml:trace>
  <inkml:trace contextRef="#ctx0" brushRef="#br0" timeOffset="166806.63">4978 17907 6447 0,'-1'0'576'0,"1"0"-576"0,0 0 0 0,0 0 0 31,0 0 2592-31,0 0 416 0,1 0 64 0,-1 1 32 0,3 2 352 0,-2-1 64 16,3 2 0-16,-1 2 16 0,1-2-1232 0,0-1-240 0,0 2-48 0,-1-3-16 15,2 1-912-15,1-1-192 16,1-1-48-16,-2-1 0 0,2-1-528 0,-1-2-128 15,-1 3 0-15,0-4-16 0,1 2-176 0,-1-1 128 16,0 2-128-16,0-1 128 0,0 2-128 0,-1 0 0 16,2-3 0-16,0 2 128 0,0 1-128 0,-1 0 0 15,0 0 0-15,0 1 0 0,0 2 0 0,-1-3 0 16,0 0 0-16,-2 2 0 16,2-2-448-16,-3 1 16 0,1-1 16 0,-2 0 0 15,2 3-960-15,-4-3-192 0,1 2-32 0,-1-2-16 16,-1 0-608-16,-2 2-112 0,2-2-32 0,-2-2-10416 0</inkml:trace>
  <inkml:trace contextRef="#ctx0" brushRef="#br0" timeOffset="206829.83">12018 13716 6447 0,'1'0'576'0,"-1"0"-576"0,0 0 0 0,2-2 0 0,-2 2 1392 0,0-2 160 16,0 2 48-16,1-2 0 0,-1 2 1184 0,0 0 240 16,0 0 48-16,0 0 16 0,0 0-512 0,0 0-96 15,0 0-32-15,0 0 0 0,0 0-704 0,0 0-144 16,0 0-16-16,-6-10-16 0,1 14-560 0,0 1-112 16,-3-2-32-16,1 4 0 0,-3 0-480 0,-1 2-112 15,-3 3-16-15,3-2 0 0,-1 4 0 0,1 0 0 16,-2 0 0-16,3 1 0 0,0 1-128 0,-1 0-128 15,0 3 144-15,0-1-144 0,0 1 144 0,0-2-144 0,0 4 128 16,1 5-128-16,-1 2 224 0,1 1-32 0,2-3-16 0,2-1 0 16,1-1-176-16,1 1 0 0,2 1 0 0,0 0 0 15,0 1 128-15,1-1-128 0,2 5 0 0,-1-5 128 16,2-6 0-16,0 1 0 0,0 1 0 0,2-3 0 0,0 0 0 0,1 0 0 16,0 1 0-16,2 2 0 15,2 3-128-15,2-1 0 0,-1-1 144 0,1-5-144 16,1-2 0-16,1-6 0 0,-1-1 0 0,-1-4 0 15,2 0 0-15,-3-4 0 0,-10-1-144 0,0 0 144 32,0 0-720-32,53-23-80 0</inkml:trace>
  <inkml:trace contextRef="#ctx0" brushRef="#br0" timeOffset="207237.95">12276 13976 13823 0,'-1'-6'608'0,"0"2"128"0,1 1-592 0,0 2-144 16,-1-1 0-16,1 1 0 0,0 1 2256 0,0 0 432 0,-1-3 64 0,1 3 32 15,0-2 560-15,1 2 112 0,-1 2 32 0,1 2 0 16,0 2-1712-16,0 0-352 0,2 3-64 16,-2 2-16-16,2 4-672 0,-1 1-144 0,-1 5-16 0,2-1-16 0,-3 2-112 0,0-2 0 15,0 3-16-15,-1-1 0 16,1 1-224-16,-3-4-144 0,1 1 192 0,-1-1-192 15,-1 2 0-15,2-5 0 0,-2 0 0 0,2-2 0 16,-1-3 0-16,2-4 0 0,0 3 0 0,1-4-144 31,-1-1-352-31,2-1-64 0,0 0-16 0,2-4-18576 0</inkml:trace>
  <inkml:trace contextRef="#ctx0" brushRef="#br0" timeOffset="207581.19">12582 14123 6447 0,'0'-6'576'0,"0"3"-576"0,0 6 0 16,0-3 0-16,0 0 2944 0,1 0 464 15,0-3 112-15,-1 3 0 0,0 0 512 0,0 0 112 0,0 0 16 0,0 0 0 16,0 0-1824-16,0 0-352 16,54-10-80-16,-54 10-16 0,0 0-1056 0,0 0-224 0,47 7-32 0,-47-7-16 0,0 0-304 0,43 3-64 15,-43-3-16-15,0 0 0 16,38 3-176-16,-38-3 0 0,0 0 0 0,0 0 0 15,37 6 0-15,-37-6 0 0,0 0 0 0,18 7 0 32,-15-4-720-32,-3-3-80 0</inkml:trace>
  <inkml:trace contextRef="#ctx0" brushRef="#br0" timeOffset="207813.84">12728 13970 10127 0,'-6'5'448'0,"2"-2"96"0,1 0-544 0,1-2 0 16,0 1 0-16,0 1 0 16,2-3 3008-16,-1 5 512 0,-1 4 80 0,-2 0 32 0,-1 6 32 0,1 1 16 15,3 3 0-15,0-3 0 0,1 0-1920 0,0 0-384 16,2 0-80-16,-1 0-16 0,1 3-752 0,-1-1-144 16,4-2-48-16,-4-1 0 0,2-1-336 0,-1-4 128 15,1 2-128-15,-1-3 0 0,-1-3 0 0,2 0 0 0,-1 0 0 0,1-2 0 31,-1 0-480-31,-2-4-16 0,0 0 0 0,0 0-17776 0</inkml:trace>
  <inkml:trace contextRef="#ctx0" brushRef="#br0" timeOffset="208329">13099 14200 18431 0,'-3'0'816'0,"2"0"160"0,1 0-784 15,0 0-192-15,0-3 0 0,1 2 0 0,1-2 1888 0,-2 3 336 16,0 0 64-16,0 0 16 0,0 0 512 0,0 0 128 15,43-38 0-15,-43 38 16 0,0 0-1536 0,0 0-304 16,0 0-64-16,53-18-16 0,-53 18-528 0,0 0-128 16,25 8 0-16,-18-2-16 0,1 4-32 0,-2 3 0 15,0 3 0-15,0 2 0 0,-1 2 32 0,1 2 0 16,-1-2 0-16,1 1 0 0,-1-2-160 0,2-1-16 16,0 5-16-16,0-1 0 0,0 0-176 0,0 0 0 15,2 1 0-15,-2-7 0 0,-1-3 0 0,0 0 0 16,3 1 0-16,1-4 0 0,-1-1 0 0,-2-5 0 15,-1-2 0-15,-2-2 0 16,-4 0-512-16,0 0-48 0,0 0 0 0,0 0 0 16,0 0-1248-16,0 0-256 0</inkml:trace>
  <inkml:trace contextRef="#ctx0" brushRef="#br0" timeOffset="208597.53">13101 14458 16575 0,'-1'4'736'0,"0"-2"160"0,0-2-720 0,1 2-176 16,0-2 0-16,0 0 0 0,0 0 2496 0,1-2 448 15,1 2 112-15,-2 0 16 0,0 0-128 0,0 0-32 16,0 0 0-16,39-39 0 0,-39 39-1648 0,0 0-336 16,52-51-64-16,-52 51-16 0,40-36-352 0,-40 36-80 0,45-41-16 0,-45 41 0 0,44-32-80 0,-44 32-32 31,0 0 0-31,61-41 0 0,-61 41-288 0,0 0 128 15,0 0-128-15,51-34 0 0,-51 34 0 0,0 0 0 16,0 0 0-16,0 0 0 16,0 0-512-16,0 0-128 0,0 0 0 0,34-45-18144 0</inkml:trace>
  <inkml:trace contextRef="#ctx0" brushRef="#br0" timeOffset="209227.47">13716 13918 7359 0,'-3'0'656'0,"2"0"-528"16,1 1-128-16,0-1 0 0,0 0 1936 0,0 2 368 16,0-2 64-16,0 3 0 0,0-2 960 0,3 4 176 0,0-1 32 0,2-2 16 15,1 6-672-15,1-6-128 0,-5 2-16 0,2 0-16 16,2 2-1360-16,4 4-272 0,2 4-48 0,4 6-16 15,2 5-320-15,-2 0-80 0,1 1-16 0,-1 2 0 16,-1 1-272-16,-1-1-48 0,-5 0-16 0,0 1 0 16,-2-9-128-16,-2 7-16 0,-2 8-128 15,-2-7 192-15,0-5-192 0,-1-1 0 0,0 0 128 0,-1-4-128 16,0-2 0-16,-2 3 0 0,0 3 0 0,-2 2 0 16,0-1 0-16,-1-3 0 0,-1-4 0 0,0-1 0 0,-2-5 0 15,1 0-128-15,-1-4 128 0,-1-4 0 16,0 2-448-16,0-4 32 0,1 0 0 0,0-2 0 15,0 0-96-15,2 0-32 0,-1-4 0 16,3 2 0-16,0-2-80 16,4 0-16-16,0-1 0 0,1 7 0 0,0 0-1472 15,0 0-320-15</inkml:trace>
  <inkml:trace contextRef="#ctx0" brushRef="#br0" timeOffset="210022.45">13976 13731 11967 0,'-2'6'1072'0,"1"-5"-864"16,1-1-208-16,-1-1 0 0,1-1 1792 0,-1 2 320 15,-2 0 64-15,1-3 16 0,-1 2 880 0,1-1 160 16,0-1 32-16,1 2 16 0,1-2-1008 0,0 1-208 16,3 2-32-16,-2 0-16 0,3 0-1088 0,1 0-224 15,0 0-32-15,-5 0-16 0,0 0-256 0,0 0-48 0,0 0-16 0,40 5 0 0,-40-5-48 0,0 0-16 16,0 0 0-16,45 0 0 0,-45 0-272 0,0 0 128 15,0 0-128 1,0 0 0-16,52-11 0 0,-52 11 0 0,0 0 0 0,0 0 0 16,0 0 0-16,0 0 0 0,0 0 0 0,0 0 0 15,0 0 0-15,0 0 0 0,0 0 0 0,0 0 0 16,0 0 0-16,0 0 0 0,0 0 0 0,-4-24 0 16,-7 25 0-16,-1 2 0 0,-1-1 0 0,1 2 0 15,-3-1 0-15,0 0 0 0,0 0 0 0,2-2 0 16,-1 1 336-16,2-2-32 0,2 0-16 0,0 0 0 15,3 2-128-15,0-4-32 0,2 2 0 0,2 0 0 0,1 0 0 0,1-2 0 0,1 2 0 0,3 0 0 32,0 0-128-32,2 0 128 0,2 0-128 0,-7 0 128 15,0 0-128-15,0 0 0 0,40 2 0 0,-40-2 0 16,0 0 0-16,42 7 0 0,-42-7 0 0,0 0 0 16,47 6-464-16,-47-6-32 0,0 0 0 0,47 1-19344 15</inkml:trace>
  <inkml:trace contextRef="#ctx0" brushRef="#br0" timeOffset="210592.26">14353 13592 7359 0,'0'0'656'0,"0"-2"-528"0,0 2-128 0,0 0 0 15,0 0 3264-15,0 0 608 0,0 2 128 0,-2-2 32 16,2 3 128-16,-1 2 16 0,1 1 16 0,0 3 0 16,0 3-2368-16,0 0-480 0,0 1-80 0,0 0-32 15,1 4-576-15,1-3-112 0,-2 2-32 0,1 1 0 16,-1-1-144-16,0 0-48 0,0 0 0 0,0-1 0 15,0-3-320-15,-1-2 128 0,-1-3-128 0,2-1 0 16,-1 1 0-16,0-2 0 0,0-4 0 0,-1-1 0 16,2-1 0-16,-1-2 0 0,1 3 0 0,0 0 0 15,0 0 0-15,0 0-128 0,9-53 128 0,-9 53 0 16,0 0 0-16,0 0 0 0,15-51 0 0,-15 51-128 16,0 0 128-16,0 0 0 0,20-50 0 0,-20 50 0 0,0 0 0 15,0 0 0-15,0 0 0 0,29-49 0 0,-29 49 0 0,0 0 0 0,0 0 0 16,0 0 0-1,0 0 0-15,0 0 0 0,0 0 0 0,47-21 0 0,-41 24 0 16,-1 0 0-16,0 2 0 0,0 0 128 16,0 2-128-16,0-1 0 0,-1 2 0 0,0 2 0 0,-1-1 0 15,1-2 128-15,0 3-128 0,1-1 0 0,-2 3 192 0,1-2-16 16,0-1-16-16,-1 1 0 0,1 0-160 0,-1-2 128 16,-1 0-128-16,-1 0 128 0,1-1-128 0,-1-1 0 0,1 0 0 0,-1-1 0 0,1 1 0 15,-2-1 0 1,1-1 0-16,-1-2 0 0,0 2 0 0,-1-2 0 15,2-2 0-15,-1 2 0 0,0 0 0 0,0-2 0 0,1 0-128 16,-1 0 128 0,1 0-784-16,1 0-96 0,-1-2-16 0,0 0-18240 0</inkml:trace>
  <inkml:trace contextRef="#ctx0" brushRef="#br0" timeOffset="-200537.02">14800 14285 2751 0,'-6'9'256'0,"2"-9"-256"0,1 0 0 0,0 0 0 0,1 0 1440 0,0 1 240 0,0-1 48 0,-2-1 16 15,-1-2 1216-15,-1-1 240 0,1 0 64 0,2 2 0 16,1-3 0-16,1 4 0 16,4-3 0-16,0 3 0 0,-3 1-896 0,0 0-160 15,0 0-32-15,42 3-16 0,-42-3-1008 0,0 0-208 16,45 6-48-16,-45-6 0 0,27 8 0 0,-15-4-16 16,-12-4 0-16,0 0 0 0,0 0-368 0,40 3-80 15,-40-3-16-15,0 0 0 0,0 0-288 0,0 0-128 16,44-3 0-16,-44 3 128 0,0 0-128 0,0 0 0 15,0 0 0-15,0 0 0 0,0 0-336 0,0 0 0 16,38 3 0-16,-37-6 0 16,0 3-1072-16,-2 3-192 0</inkml:trace>
  <inkml:trace contextRef="#ctx0" brushRef="#br0" timeOffset="-200240.65">14756 14380 6447 0,'-3'6'576'0,"2"-6"-576"0,1 3 0 0,0 1 0 16,0-4 1552-16,0 2 208 0,1-2 32 0,2 0 16 16,2 4 2000-16,2-2 400 0,-7-2 80 0,0 0 0 15,0 0-1024-15,48 0-192 0,-48 0-64 0,0 0 0 16,47-2-1776-16,-47 2-352 0,0 0-80 0,0 0-16 15,52-10-336-15,-52 10-64 0,0 0 0 0,30 7-16 16,-21-1-160-16,-3 3-16 0,0-5-16 0,0 0 0 0,-2-2-176 0,0 0 0 16,-1 0 0-16,1 0 0 0,-2-2 0 0,2 0-272 15,0 0 32-15,-4 0-12688 16,0 0-2560-16</inkml:trace>
  <inkml:trace contextRef="#ctx0" brushRef="#br0" timeOffset="-199687.56">15770 13981 7359 0,'-3'0'656'0,"1"-3"-528"0,1 3-128 0,-1 0 0 0,1 0 2176 0,0 0 384 16,-3 0 96-16,-1 0 16 0,0 0 896 0,0-2 176 15,3 1 32-15,1 1 16 0,2-3-1168 0,-1 3-224 16,0 0-48-16,0 0-16 0,0 0-1216 0,42 0-240 0,-42 0-48 0,0 0-16 16,58 3-64-16,-58-3-16 0,40 3 0 0,-40-3 0 0,40 3-272 0,-40-3-48 15,40 6-16-15,-40-6 0 16,0 0-400-16,51 4 0 0,-51-4 128 16,0 0-128-16,0 0 0 0,42 1 0 15,-42-1 0-15,0 0 0 16,0 0-704-16,0 0-32 0,0 0 0 0,0 0-18960 15</inkml:trace>
  <inkml:trace contextRef="#ctx0" brushRef="#br0" timeOffset="-199448.09">15937 13941 15663 0,'0'3'1392'16,"0"-3"-1120"-16,0 2-272 0,0-1 0 15,0 2 2896-15,0 1 528 0,1 4 96 0,-1 2 32 16,1 5-288-16,-1 5-64 0,0 2-16 0,1 4 0 0,-1 2-1984 0,0 3-400 15,-1-2-80-15,0 2-16 16,1-5-272-16,-3 2-64 0,2 1-16 0,-1-3 0 0,0-2-208 0,0 2-144 0,0 1 192 0,-1-7-192 31,1-1 0-31,-1-3 0 0,1 0 0 0,-1-1 0 0,2-8 0 16,-2 2 0-16,2 1 0 0,-1-2 0 0,1 2-144 0,-2-4-48 16,1 4 0-16,0-3 0 15,1-1-544-15,1 0-112 0,0-2-32 0,0-2-11408 16,3-2-2272-16</inkml:trace>
  <inkml:trace contextRef="#ctx0" brushRef="#br0" timeOffset="-199042.89">16207 14285 28559 0,'-2'10'1264'0,"0"-5"272"0,-1 2-1232 0,1-3-304 0,0 1 0 16,0-1 0-16,-1 2 1904 0,-2 4 320 0,-3 6 64 0,-5 5 16 15,1 2-896-15,0 2-192 0,1-3-16 0,1-1-16 16,1-3-752-16,3 0-160 0,1-3-16 0,2-4-16 16,2 0-240-16,2-5 0 0,3 1 128 15,0-4-128-15,-4-3 0 0,0 0 0 0,0 0 0 0,0 0 0 16,49-12 0-16,-49 12 0 0,0 0 0 0,0 0 0 16,51-43-192-16,-51 43 192 0,0 0-192 0,35-55 192 31,-35 55-640-31,0 0 0 0,24-60-16 0,-24 60 0 0,0 0-16 0,10-51 0 15,-10 51 0-15,0 0 0 0,1-37 672 0,-1 37 0 0,0 0 0 16,-6-16 0-16,4 12 768 0,-2 4 96 0,0 0 16 16,1 4 0-16,0-2-240 0,0 2-32 0,0 2-16 0,2 0 0 15,0 2-144-15,1 0-48 0,0 1 0 0,1-1 0 0,-1 1-176 16,1 3-32-16,0-3-16 0,2 1 0 0,-2 0-176 16,1 3 0-16,0-1 0 0,0 0 128 0,1-2-128 0,-1 0 0 0,2-1 0 0,-2-2 0 15,2 2 0-15,0 1 0 0,-1-2 0 0,2 0 0 16,0 0-384-1,-1-1-64-15,1 0-16 16,0 2-18848-16</inkml:trace>
  <inkml:trace contextRef="#ctx0" brushRef="#br0" timeOffset="-198746.98">16407 14929 18431 0,'0'0'816'0,"1"-2"160"0,0 2-784 0,2-4-192 0,-3 4 0 0,0 0 0 15,0 0 2736-15,0 0 496 0,0 0 96 0,37-53 32 16,-37 53-416-16,35-48-64 0,-35 48-32 0,41-60 0 16,-41 60-1680-16,40-63-336 0,-40 63-64 0,41-64 0 15,-41 64-160-15,39-57-32 0,-39 57 0 0,32-46 0 0,-32 46-240 0,0 0-48 0,37-44-16 16,-37 44 0-16,0 0-272 0,0 0 128 0,33-42-128 0,-33 42 0 31,0 0 0-31,0 0 0 0,26-51 0 0,-26 51 0 16,0 0-624-16,0 0-80 0,3-47 0 0,-3 47-16 15,-6-21-880-15,0 14-160 0</inkml:trace>
  <inkml:trace contextRef="#ctx0" brushRef="#br0" timeOffset="-198550.99">16497 14281 3679 0,'-1'4'320'0,"-1"-2"-320"0,2 2 0 0,0-1 0 16,0-2 2640-16,2 1 464 0,-1 2 96 0,1 2 0 0,2 4 1600 15,1 6 304 1,2 3 64-16,1 2 16 0,-1-1-2592 0,-1-2-512 0,1 4-96 0,0-3-32 16,-1 1-1280-16,-1-2-256 15,1 5-48-15,-1-5-16 0,-1-4-208 0,-2-4-144 16,2 1 192-16,0-5-192 0,0-2 0 0,-1-4 0 0,-3 0-240 0,0 0-18560 0</inkml:trace>
  <inkml:trace contextRef="#ctx0" brushRef="#br0" timeOffset="-198223.25">16940 13940 7359 0,'-4'-4'656'0,"1"2"-528"0,0-1-128 0,0 2 0 0,2 1 3008 0,1 0 576 16,-1-2 128-16,1 2 0 0,-3 2 800 0,-1-2 160 0,1 5 16 0,-2 4 16 15,1-1-2848-15,0 2-560 16,1 3-112-16,0 3-32 0,1-4-464 0,-2 8-112 15,3 1 0-15,-2 5-16 0,1 5-112 0,1 1-32 16,-1 3 0-16,0-3 0 0,1 2-288 0,-1 1-128 16,2 0 128-16,0-3-128 0,0-4 0 0,2-3 0 15,-1-2 0-15,0-2 0 0,3-2-176 0,-3-3-64 16,2-6-16-16,-2 2 0 16,1-2-512-16,3-1-128 0,1-2 0 0,2-2-18048 0</inkml:trace>
  <inkml:trace contextRef="#ctx0" brushRef="#br0" timeOffset="-197882.81">17184 14279 16575 0,'-2'12'1472'0,"-1"-9"-1168"0,2 0-304 0,0-1 0 16,0 3 2752-16,-2-4 512 0,1 4 80 0,-3 1 32 16,-3 4-176-16,-2 2-16 0,-1 4-16 0,1 3 0 15,3-3-2032-15,0-3-416 0,-1 2-80 0,3-2 0 0,2 0-256 0,0-4-32 0,3-3-16 0,-1 2 0 31,3 0-144-31,1 2-48 0,3 2 0 0,1-2 0 16,3 0-144-16,0-1 0 0,0-3 0 0,1-2 0 16,-11-4 0-16,0 0 0 0,36 2 0 0,-36-2 0 15,0 0-304-15,0 0 64 0,0 0 16 0,0 0 0 16,48-37-128-16,-48 37-32 0,0 0 0 0,0 0 0 0,10-48 192 16,-10 48 48-16,0 0 0 0,-4-45 0 0,4 45 144 15,-9-33 0-15,2 17-144 0,1 0 144 16,-1 1 0-16,-2 1 0 0,-1 0 0 0,0 2 0 15,-1 0 0-15,1 3 0 0,2 2 0 0,0 2 0 0,3 1 0 0,2-2 0 16,1 2 0-16,1 1 128 0,2 3-128 0,2-3 0 16,-3 3 0-16,0 0 0 0,0 0 0 0,33 3-256 15,-33-3 64-15,26 10-11936 16,-11-4-2400-16</inkml:trace>
  <inkml:trace contextRef="#ctx0" brushRef="#br0" timeOffset="-197547.7">17404 14383 11967 0,'-2'3'528'0,"1"0"112"0,0 1-512 0,-1-4-128 0,4 2 0 0,-2-2 0 16,-2 4 2768-16,2-2 528 0,-1 4 96 0,0-1 32 0,0 4-336 0,-1 0-64 15,2-2-16-15,0 2 0 16,0 1-1552-16,2-4-320 0,0 1-64 0,1-1-16 16,-1 1-640-16,0-2-128 0,0-2-32 0,0 1 0 15,1-2-128-15,0 0-128 0,1 0 192 0,0-6-192 16,-4 4 144-16,0 0-144 0,0 0 0 0,0 0 144 15,0 0 32-15,0 0 0 0,28-53 0 0,-28 53 0 16,0 0 0-16,15-50 0 0,-15 50 0 0,0 0 0 16,0 0 64-16,15-57 16 0,-15 57 0 0,0 0 0 15,0 0 32-15,0 0 16 0,0 0 0 0,0 0 0 16,0 0-48-16,33-42 0 0,-29 42 0 0,0 0 0 16,1 0-64-16,-2 1 0 0,5-1-16 0,-1 2 0 15,2 5-176-15,-2-1 0 0,1 0 0 0,-1 0 0 0,-1 0 0 16,0 2-176-16,-1-2 16 0,0 0 0 15,-1 0-480-15,-1 0-80 0,-1 1-32 16,0-1-12048-16,1 0-2400 0</inkml:trace>
  <inkml:trace contextRef="#ctx0" brushRef="#br0" timeOffset="-196445.36">18159 14509 13823 0,'-1'0'1216'0,"-1"0"-960"15,1 0-256-15,1-3 0 0,0 3 1536 0,-1 0 272 0,0-2 48 0,-1 1 16 16,0 1 704-16,1-3 144 0,1 3 32 0,1 0 0 0,1 3-848 0,3-2-176 31,-5-1-16-31,0 0-16 0,0 0-672 0,32 9-128 16,-32-9-16-16,0 0-16 0,39 6-416 0,-39-6-96 15,0 0-16-15,0 0 0 0,53-4-336 0,-53 4 0 16,0 0 0-16,0 0 0 0,57-31 0 0,-57 31 0 0,0 0 0 16,0 0 0-16,25-41 0 0,-25 41 0 0,0 0 0 0,1-32-128 31,-1 32-240-31,-5-22-32 0,1 12-16 0,-1 1 0 16,1 3-80-16,-3 0-16 0,-2 2 0 0,0 1 0 15,-3 0 512-15,0 1 0 0,0 0 0 0,-1 2 0 0,0 4 512 16,-2 2 32-16,1-2 16 0,-1 2 0 0,3 0-80 0,0 1-16 0,1-4 0 15,2 3 0-15,1 3-96 0,2-2-32 0,1 3 0 0,3 1 0 16,2 2-48-16,1-2-16 0,3 4 0 0,0-2 0 16,3 2-80-16,2 1-32 0,3-1 0 0,2 1 0 15,2 0-160-15,-2 0 192 0,3 0-192 0,0-1 192 16,-1-1-192-16,0-2 0 0,1 1 0 0,-17-13 0 16,32 13 0-16,-32-13 0 0,30 6 0 0,-30-6 0 15,0 0-512 1,0 0-64-16,48-22-32 0,-48 22-18448 0</inkml:trace>
  <inkml:trace contextRef="#ctx0" brushRef="#br0" timeOffset="-196233.11">18556 14579 32255 0,'2'4'1424'0,"-1"-2"304"0,1-2-1392 16,-1 0-336-16,0 0 0 0,0 0 0 0,2-2 1600 0,-3 2 256 15,0 0 64-15,0 0 0 0,0 0-944 0,43-36-176 0,-43 36-32 0,0 0-16 16,43-34-400-16,-43 34-80 16,0 0-16-16,0 0 0 0,46-49-128 0,-46 49-128 0,0 0 144 0,0 0-144 15,0 0 0-15,32-43 0 0,-32 43-128 0,0 0-12592 16,0 0-2512-16</inkml:trace>
  <inkml:trace contextRef="#ctx0" brushRef="#br0" timeOffset="-196016.72">18585 14273 17503 0,'-3'10'768'0,"1"-8"176"0,2 0-752 0,0 0-192 0,0 0 0 16,0 1 0-16,0 0 2768 16,2 0 528-16,1 7 96 0,4 0 32 0,-3 6-448 15,4 2-96-15,-2 1 0 0,2 1-16 0,1-1-1840 16,0 2-352-16,1 2-80 0,0-5-16 0,1 4-320 0,-2-3-64 15,-1 1 0-15,-3-4-16 0,0-4-176 0,0 1 0 16,0 3 0-16,-1-4 0 0,1 0 0 0,-2-2 0 16,2-2 0-16,0-2 0 15,2-1-816-15,-3-1-80 0</inkml:trace>
  <inkml:trace contextRef="#ctx0" brushRef="#br0" timeOffset="-195557.63">18914 14913 25791 0,'0'8'1152'0,"0"-6"224"16,0-1-1104-16,0 2-272 0,2-3 0 0,-1 0 0 0,0-4 1904 0,-1 4 320 0,0 0 64 0,0 0 16 16,0 0-512-16,28-65-80 0,-28 65-32 0,17-55 0 15,-17 55-1008-15,16-63-208 0,-16 63-32 0,12-63-16 16,-12 63-176-16,10-63-48 0,-10 63 0 0,7-54 0 15,-7 54-16-15,4-41-16 0,-4 41 0 0,4-47 0 16,-4 47 16-16,5-45 0 0,-5 45 0 0,0 0 0 16,10-54-48-16,-10 54 0 0,0 0 0 0,0 0 0 15,13-47-128-15,-13 47 128 0,0 0-128 16,0 0 128-16,0 0 0 0,0 0 0 0,0 0 0 0,0 0 0 16,0 0 16-16,0 0 0 0,40-4 0 0,-35 14 0 15,0-3-144-15,0 5 160 0,1-1-160 0,0 1 160 0,-1 0-160 0,0-3 0 16,0 1 0-16,-2 0 0 0,2 2 0 15,-3-3-224-15,0 1 80 0,-1 2 16 0,-1-4 128 16,-1 1-128-16,1 3 128 0,-2-3-128 0,-2 1 128 16,-1-1-128-16,0-2 128 0,-1 0-128 0,1 1-32 15,-3-2 0-15,0 1 0 0,-2-2 0 0,-1 0-16 16,-3-2 0-16,1 0 0 0,-1 0 0 0,2-3 32 0,-1 3 0 16,3-2 0-16,0-1 0 0,4-1-48 0,-1-2-16 15,2 1 0-15,1 1 0 0,3 1-112 0,1-3 0 16,0 3-16-16,0 0 0 15,0 0-928-15,0 0-176 0,0 0-32 0,0 0-15200 0</inkml:trace>
  <inkml:trace contextRef="#ctx0" brushRef="#br0" timeOffset="-195114.81">19384 14509 1839 0,'-4'1'160'0,"1"-1"-160"0,2 0 0 0,-1 0 0 16,1 0 3120-16,-1 0 592 0,-1 0 112 0,-1-1 16 15,-2 1 816-15,-4 0 144 0,0-3 48 0,1 3 0 16,0 0-2304-16,0 0-464 0,3 0-96 0,0 0 0 16,0 0-1280-16,-1 3-240 0,3-3-48 0,-4 4-16 15,2-1-144-15,0 2-48 0,0 3 0 0,1 0 0 16,-2 5-208-16,4 0 176 0,-1 1-176 0,2 1 160 15,2-5-160-15,1-1 0 0,1 0 0 0,3-3 0 0,3-3 0 16,-8-3 0-16,0 0 0 0,0 0-176 0,49-13 176 0,-49 13 0 16,0 0-144-16,42-27 144 0,-42 27 0 0,0 0 0 15,41-46 0-15,-41 46 0 0,0 0 0 0,0 0 0 16,28-50 0-16,-28 50 0 0,0 0 144 16,0 0 0-16,0 0 0 0,0 0 0 0,0 0 0 15,0 0 0-15,0 0 0 0,0 0 0 16,0 0 48-16,0 0 0 0,0 0 0 0,0 0 0 0,0 0-16 0,0 0 0 15,0 0 0-15,0 0 0 0,-3-3-176 0,1 13 0 16,2 0 144-16,0 2-144 0,2 3 0 0,-1-2 0 16,1 0 0-16,1 0 0 0,-1-1 0 0,1-2 0 15,1-1-192-15,-2 0 64 16,3-2-416-16,0-1-80 0,-1-3-16 0,1-3-12176 16,-5 0-2448-16</inkml:trace>
  <inkml:trace contextRef="#ctx0" brushRef="#br0" timeOffset="-194793.11">19533 14478 17503 0,'-2'9'768'0,"2"-6"176"0,0 0-752 0,0 0-192 0,-1-1 0 0,1 0 0 15,0 2 2448-15,0 2 464 0,-1 3 96 0,1 4 0 16,0 2-528-16,-1 1-112 0,2-3-32 0,-1-1 0 16,2-2-1200-16,0-1-240 0,0-2-64 0,-1-1 0 0,2-2-496 15,0-2-96-15,0-2-32 0,-3 0 0 16,0 0-208-16,0 0 0 0,0 0 0 0,0 0 0 0,31-50-128 0,-31 50 128 15,0 0-192-15,0 0 192 16,26-50-128-16,-26 50 128 0,0 0 0 0,0 0 0 0,0 0 0 0,0 0 0 16,0 0 0-16,34-44 0 0,-30 42 0 0,-1 4 0 15,-1 0 0-15,1 2 0 0,0 2 0 16,-1 0 0-16,0-3 0 0,-1 0 144 0,0 4-16 16,2 2-128-16,-1 4 192 0,0 2-64 0,-1-2-128 0,0 0 0 0,-1-1 144 15,0 0-144-15,1-2 160 0,-1 3-32 16,0-1-128-16,2-2 192 0,-1 0-192 15,-1-8 128-15,1-2-128 0,0 0 0 0,1 1 0 0,-1-1 0 16,1-1 0-16,-2 1 0 0,0 0-1120 0,0 0-160 0</inkml:trace>
  <inkml:trace contextRef="#ctx0" brushRef="#br0" timeOffset="-194340.6">19774 14686 4607 0,'1'3'400'0,"0"-3"-400"16,0 2 0-16,-1-2 0 0,2 1 2416 0,0 0 400 0,2 2 64 0,1 0 32 31,3 3 768-31,1-3 160 0,1 1 16 0,-10-4 16 16,0 0-1312-16,31 2-272 0,-31-2-48 0,0 0-16 15,37-5-976-15,-37 5-192 0,0 0-32 0,40-6-16 16,-40 6-544-16,0 0-96 0,0 0-32 0,0 0 0 15,44-14-208-15,-44 14-128 0,0 0 160 0,0 0-160 0,0 0 0 0,0 0 0 16,0 0 0-16,0 0 0 0,0 0 0 0,32-43 0 0,-32 43 0 0,0 0 0 16,0 0 0-16,0 0 0 0,-7-22-160 0,4 18 160 15,0-5 0-15,-4 2 0 16,1 1 0-16,-1-4 0 0,-2 4 0 0,2 0 0 16,1 2 0-16,-3-1 0 0,-1-1 0 0,-4-2 0 15,2 2 0-15,-2 0 0 0,5 0 0 0,-1 0 0 16,0-1 0-16,0 0 0 0,2 1 0 0,2 0 0 15,4-1 0-15,2 7 0 0,0 0 0 0,0 0 0 16,0 0 0-16,0 0 128 0,0 0 16 0,23-47 16 16,-23 47 0-16,0 0 0 0,0 0-16 0,44-16 0 0,-44 16 0 0,0 0 0 0,35-3-144 0,-35 3 0 31,0 0 0-31,39 3 0 0,-26 4 0 0,1-4-176 16,1 0 48-16,-2 3 0 15,2 0-832-15,-1-2-176 0</inkml:trace>
  <inkml:trace contextRef="#ctx0" brushRef="#br0" timeOffset="-194133.44">20216 14547 22111 0,'-1'0'976'0,"0"0"208"0,0 0-944 16,-1 0-240-16,2 3 0 0,0-3 0 0,-1 0 1984 0,1 3 336 0,-1 1 80 0,0 2 16 15,1 0-432-15,-2 1-64 0,1 2-32 0,1 1 0 16,0 2-1104-16,0-3-208 0,0-1-64 0,1 3 0 15,2 5-320-15,-2-2-64 0,2-4 0 0,-2-2-128 16,1 1 0-16,1 1 0 0,-1 2-160 0,0-2 160 16,-2-6-1664-1,1-2-224-15,-1-2-32 0</inkml:trace>
  <inkml:trace contextRef="#ctx0" brushRef="#br0" timeOffset="-193969.25">20204 14386 911 0,'-5'-6'0'0,"3"3"0"0,-1 0 0 0,2 2 0 0,0 1 3264 0,1 0 576 16,0 0 128-16,-2 0 0 0,2-3 784 0,-1 3 160 15,2 3 16-15,1-3 16 0,1 1-2816 0,1 2-560 16,0-1-112-16,1-1-32 0,1 2-896 0,1 0-176 16,2 0-32-16,0-2-16 0,-1 2-304 0,3 0-224 15,2 2 32-15,-1 1-17088 0</inkml:trace>
  <inkml:trace contextRef="#ctx0" brushRef="#br0" timeOffset="-193581">20501 14569 22111 0,'-5'7'976'0,"0"-5"208"0,1-1-944 0,2 2-240 0,-1-3 0 0,1 1 0 16,-1 1 2496-16,-2 1 464 0,-3 4 96 0,-5 3 16 15,2 3-1008-15,0-2-192 0,4-4-32 0,-1 2-16 16,5 3-1136-16,1-6-240 0,2 2-32 0,3-2-16 15,0 3-160-15,2 1-48 0,3-1 0 0,2-2 0 16,-2 0-192-16,2-2 128 0,3-1-128 0,-13-4 0 16,28 2 0-16,-28-2 0 0,32-2 0 0,-32 2 0 0,0 0 0 0,48-10 0 15,-48 10 0-15,0 0-160 0,0 0-16 0,51-22 0 16,-51 22 0-16,0 0 0 0,0 0-32 0,0 0-16 16,0 0 0-16,0 0 0 0,19-57-48 0,-25 50-16 0,-1-1 0 0,-1 0 0 15,-2 2 112 1,-1 0 32-16,0-3 0 0,-3 2 0 15,2 2 448-15,-3-2 80 0,1-6 32 0,2 5 0 0,3 0-128 0,-2 2-32 16,1-3 0-16,0 6 0 0,0-5-256 0,2 6 128 16,1-1-128-16,3 2 0 0,1 1 128 0,1 1-128 15,2-1 0-15,1 3 0 0,1-1 0 0,3 2 0 16,1 0 128-16,3 2-128 0,0 0 0 0,1-2 0 16,1 2-176-16,2 0 176 0,2-3-976 0,2-2-96 15</inkml:trace>
  <inkml:trace contextRef="#ctx0" brushRef="#br0" timeOffset="-193239.25">20908 14474 17503 0,'-4'13'768'0,"1"-7"176"0,1-1-752 0,-1 0-192 0,2 1 0 0,0-2 0 16,-1-1 1792-16,-2 6 336 0,-2 4 64 0,-2 4 16 0,-2 1-416 0,3 1-64 0,1-4-32 0,1-2 0 31,1-4-576-31,3-3-112 0,1-2-32 0,1-4 0 15,3 0-208-15,-4 0-32 0,0 0-16 0,0 0 0 16,0 0-192-16,0 0-32 0,41-47-16 0,-41 47 0 16,0 0-288-16,37-49-48 0,-37 49-16 0,0 0 0 15,38-50-128-15,-38 50 0 0,0 0 0 0,37-41-176 0,-37 41 176 16,0 0 0-16,0 0-144 0,0 0 144 0,47-31 0 16,-39 31 0-16,-2 4 0 0,-1 1 0 0,0 5 0 15,-2-1 0-15,1 1 0 0,-2 5 0 16,1 1 192-16,-1 0 0 0,2-1 0 0,-3 2 0 0,1 2 80 0,-2-3 32 15,1 3 0-15,-2-1 0 0,-1 2-48 0,1-1-16 16,-1-7 0-16,0 0 0 0,2-4-32 0,0 0 0 16,-1-1 0-16,1-1 0 0,0-3-208 0,0-3 0 15,1-2 0-15,1-2 0 16,0-3-832-16,-2 7-144 16</inkml:trace>
  <inkml:trace contextRef="#ctx0" brushRef="#br0" timeOffset="-192902.8">21395 14686 19343 0,'0'0'848'0,"-1"3"192"0,1 1-832 0,0-1-208 0,0-3 0 0,-2 0 0 16,2 0 2080-16,-1 3 368 0,0 3 80 0,0 3 16 15,-2 2-496-15,2 7-112 16,0-1-16-16,-1 4 0 0,2 1-1200 0,-1 4-240 15,0 3-48-15,-3 1-16 0,-1 0-416 0,-2 4 128 16,-4-6-128-16,-5 4 0 0,-4-1 0 0,-6 1-144 16,-4-1 0-16</inkml:trace>
  <inkml:trace contextRef="#ctx0" brushRef="#br0" timeOffset="-191851.45">16196 15303 11055 0,'-2'0'976'0,"-1"-3"-784"15,1 2-192-15,2 1 0 16,0-2 2672-16,-3 2 480 0,1-3 112 0,0 3 0 15,0 3 304-15,2-1 48 0,3 2 16 0,3 2 0 16,1-2-1824-16,3 2-352 0,3 0-80 0,-2 0-16 16,-11-6-720-16,31 8-128 0,-31-8-48 0,39 5 0 15,-39-5-144-15,41 0-48 0,-41 0 0 0,38 0 0 16,-38 0-272-16,0 0 0 0,46-7 0 0,-46 7 0 16,0 0-192-16,0 0-112 0,42-6-16 0,-42 6-18688 15</inkml:trace>
  <inkml:trace contextRef="#ctx0" brushRef="#br0" timeOffset="-191629.83">16357 15100 18431 0,'-10'7'1632'0,"5"-4"-1312"0,2-1-320 0,-1 2 0 16,1 0 2560-16,2-2 448 0,0 2 96 0,-2 5 16 0,2 0-304 0,-1 5-48 31,-1 7-16-31,2 1 0 0,3 2-1760 0,2 3-352 15,1 1-80-15,-1 2-16 0,2 1-304 0,0 0-64 16,2 1-16-16,-2-1 0 0,0-1-160 0,0-3 0 16,0-1 144-16,2-4-144 0,0 3 0 0,0-7-240 0,-1-2 48 0,-1-3-12224 15,2-6-2448-15</inkml:trace>
  <inkml:trace contextRef="#ctx0" brushRef="#br0" timeOffset="-191265.61">16598 15217 22111 0,'-1'16'976'0,"1"-9"208"0,0 1-944 0,0 0-240 0,0-2 0 0,0 0 0 0,0 6 2576 0,0 7 480 16,-1 7 80-16,1 6 32 0,-1 9-944 0,-1 0-192 16,0-3-48-16,1-1 0 0,-1-8-1328 0,1-1-272 15,0-2-48-15,1-1-16 0,0-5-320 0,1-6 144 16,0-4-144-16,1-4 0 0,0-6 0 0,-2 0 0 15,0 0 0-15,0 0 0 0,0 0-128 0,25-50-96 16,-25 50-16-16,0 0 0 0,29-66-16 0,-29 66 0 16,0 0 0-16,31-60 0 0,-31 60 256 0,0 0-176 0,29-45 176 15,-29 45-160-15,0 0 288 0,0 0 48 16,0 0 16-16,0 0 0 0,0 0 32 0,0 0 16 16,0 0 0-16,34 4 0 0,-32 4 64 0,0 2 16 15,-1 3 0-15,1 0 0 0,-1 0-96 0,0 2-16 16,0-2 0-16,1 0 0 0,-2-1-208 0,1 1 144 15,-1 2-144-15,2-2 128 0,0 0-128 0,0 0 128 0,-1-5-128 16,2 2 128-16,-1-4-128 0,2 1 0 0,0-4 0 16,-4-3 0-16,0 0-176 0,0 0-112 0,0 0-32 0,0 0-12480 15,0 0-2496 1</inkml:trace>
  <inkml:trace contextRef="#ctx0" brushRef="#br0" timeOffset="-190849.96">16940 15583 19343 0,'2'4'1728'0,"-1"-4"-1392"0,0 0-336 0,1 0 0 16,-1 0 2432-16,1 1 432 0,3 2 80 0,3-1 0 15,3 2-432-15,3-2-80 0,-2 2-32 0,1-4 0 16,-13 0-1408-16,0 0-288 0,39-4-48 0,-39 4-16 16,0 0-416-16,0 0-96 0,49-18 0 0,-49 18-128 15,0 0 0-15,0 0 0 0,41-25 0 0,-41 25 0 0,0 0 0 0,0 0 0 0,0 0 0 0,0 0 0 16,0 0 0-16,0 0 0 15,32-42 0-15,-32 42 0 0,0 0 0 0,0 0 0 16,-8-28 0-16,4 22 0 0,-1-3 160 0,-1 1-32 16,0 2 0-16,-1 0 0 0,1 1 96 0,-1 1 16 15,-2 1 0-15,0 0 0 0,1 2 48 0,-1 1 16 16,2 0 0-16,1 1 0 0,-1 2-48 0,2-1 0 16,2 2 0-16,-2 2 0 0,2 0-96 0,0 4-32 15,0 3 0-15,1 0 0 0,-1 2-128 0,3 1 192 16,-1 3-192-16,1-2 192 0,1 0-192 0,0-1 0 0,2-2 144 0,1 1-144 0,2-3 128 0,1-2-128 15,4-3 160 1,0 2-160-16,2-5 240 0,0 1-48 16,2-2-16-16,0 1 0 0,1-1-48 0,-16-3-128 15,31 3 192-15,-31-3-64 0,29 3-128 0,-29-3 0 0,0 0 0 0,32 0 0 16,-32 0-384-16,0 0-128 0,0 0 0 0,0 0-13088 16,36-3-2608-1</inkml:trace>
  <inkml:trace contextRef="#ctx0" brushRef="#br0" timeOffset="-189566.82">18295 15504 11055 0,'1'-1'976'15,"0"0"-784"-15,0 1-192 0,-1 0 0 0,2 0 1760 0,-1 0 304 16,1 0 64-16,1-3 16 0,1 3 800 0,-1 0 144 16,1 3 48-16,-3-2 0 0,2 2-768 0,-3 3-160 15,0 0-32-15,0 0 0 0,-1 0-1088 0,-1 4-240 16,2-1-32-16,-1 1-16 0,1-3-448 0,-1 2-96 15,0-3 0-15,1 0-16 0,0-2-112 0,0-2-128 16,0 2 176-16,0-4-176 0,1 0 0 0,0 0 0 16,-1 0 0-16,0 0 0 0,0 0-320 0,0 0-32 15,0 0 0-15,6-53 0 16,-6 53-352-16,0 0-80 0,-3-36-16 0,3 36 0 16,-10-27 112-16,2 13 32 0,0 2 0 0,-2-1 0 0,0 4 656 0,0 2 0 0,-1 0 0 15,-2 4 0-15,1 0 592 0,0 3 48 0,-2 1 16 0,0 3 0 16,3 1 48-16,-1 1 0 0,0 1 0 0,0 2 0 0,4-2-304 0,-1 4-48 15,0 1-16-15,2 2 0 16,1-1-64-16,1 0-16 0,1 2 0 0,3-2 0 16,0-1-112-16,1-2-16 0,1 2-128 0,1 2 192 15,2-2-192-15,1 1 0 0,1-1 0 0,3-2 0 16,1 0 176-16,2-4-176 0,2 0 192 0,1 0-192 16,2 2 224-16,2 0-64 0,-1-1-16 15,2-1 0-15,0 0-144 0,-1 0 0 0,1 0 0 0,0 0 0 16,0 1-320-16,1-4-32 0,0 1-16 0,-21-4-12400 15,39 3-2480-15</inkml:trace>
  <inkml:trace contextRef="#ctx0" brushRef="#br0" timeOffset="-189258.06">18587 15634 30399 0,'-7'6'1344'0,"4"-4"288"16,-1 0-1312-16,0 2-320 0,1-2 0 0,0-1 0 0,-1 4 1856 0,-3 2 288 15,-4 2 64-15,-4 5 16 0,-1 2-1120 0,1 1-208 16,0 0-64-16,4-1 0 0,2-4-432 0,2 0-80 15,2 2-32-15,4-4 0 0,2 0-64 0,2-2-16 16,4 1 0-16,3-5 0 0,2-2-208 0,-12-2 0 0,0 0 128 0,51-8-128 16,-51 8 0-16,0 0 0 0,62-31 0 0,-62 31 0 0,0 0-320 0,53-46 64 31,-53 46 0-31,0 0 0 0,0 0-112 0,38-53-16 16,-38 53 0-16,0 0 0 0,0 0 208 15,0 0 48-15,-2-41 0 0,-4 37 0 0,-1 2 128 0,-1-2 0 0,-2 0 160 0,-1 4-160 16,1-2 336-16,0 2-16 0,-1 0-16 15,0 2 0-15,1-2-112 0,0 0-32 0,0 0 0 16,0 0 0-16,2 0-160 0,-1-2 0 0,4 2 0 16,1-3 128-16,3 2-128 0,1-4 0 0,2 1 0 0,2 1 0 31,-4 3-320-31,0 0-112 0,0 0-16 0,0 0-17968 0</inkml:trace>
  <inkml:trace contextRef="#ctx0" brushRef="#br0" timeOffset="-188714.96">18896 15562 7359 0,'-4'3'656'0,"0"1"-528"0,2-4-128 16,1 2 0-16,-1-2 1888 0,1 4 352 0,-1-2 64 0,-3 4 0 16,0 2 912-16,0 0 176 0,4 2 48 0,1-3 0 15,2 2-1008-15,3-2-192 0,1-1-32 0,3-2-16 16,2-1-800-16,1 0-176 0,1-1-16 0,0-1-16 15,1 2-608-15,-14-3-128 0,31 0-32 0,-31 0 0 16,31-4-224-16,-31 4-32 0,0 0-16 0,39-10 0 16,-39 10-144-16,0 0 0 0,0 0 0 0,0 0 0 15,0 0 0-15,32-49 0 0,-32 49 0 0,0 0 0 16,0 0 0-16,-8-48 0 0,3 35-160 0,-1 3 160 16,-1 2-256-16,-1-2 64 0,-2 4 0 0,-1-1 0 15,1 4 192-15,-2-2 0 0,-2 4 0 0,-1 1-144 16,2 3 144-16,0-3 0 0,3 3 128 0,-1 0-128 15,-1 6 288-15,-1 1-16 0,2 2 0 16,1 2 0-16,3 1-48 0,2 1-16 0,1 0 0 0,2 0 0 16,2 3-16-16,1 0 0 0,4 4 0 0,1-2 0 15,2 1-64-15,2-2-128 0,2-2 176 0,-1-3-176 0,0-1 144 0,1-2-144 16,3-2 0-16,1-1 144 0,-2-3-144 0,1-3 0 16,0-1 0-16,-15-2 0 0,29 0-224 0,-29 0-80 15,0 0-16-15,47-11-19072 16</inkml:trace>
  <inkml:trace contextRef="#ctx0" brushRef="#br0" timeOffset="-188402.6">19294 15799 19343 0,'-4'12'848'0,"3"-7"192"0,0 0-832 0,-1-1-208 0,2-2 0 0,-1 2 0 16,1-2 2672-16,1 2 480 0,1-2 112 0,-1 2 0 15,1-6-1008-15,-2 2-208 0,0 0-32 0,0 0-16 16,20-57-1104-16,-20 57-208 0,11-55-48 0,-11 55-16 15,8-63-384-15,-8 63-80 0,1-63-16 0,-1 63 0 16,-2-63-16-16,2 63-128 0,-4-53 192 0,4 53-64 16,-5-46-128-16,5 46 0 0,-5-37 0 0,5 37 128 15,0 0-128-15,0-44 0 0,0 44 0 16,0 0 0-16,0 0 128 0,22-57-128 0,-22 57 128 0,0 0-128 16,0 0 224-16,0 0-32 0,42-32-16 0,-42 32 0 15,15 1 0-15,-6 1 0 0,-1 4 0 0,1 1 0 0,1-1-176 0,-3 4 128 16,2 2-128-16,-2-2 128 15,0 0-128-15,-1 0 0 0,1 2 0 0,-1 0-176 16,1-2-80-16,-2 0-32 0,-2 1 0 0,-2-3 0 16,1 0-224-16,-2 0-64 0,-2 1 0 0,0-6-11568 15,-2 2-2320-15</inkml:trace>
  <inkml:trace contextRef="#ctx0" brushRef="#br0" timeOffset="-188186.37">19146 15502 11967 0,'3'1'1072'0,"1"-1"-864"15,0 0-208-15,-1 0 0 0,2 0 2960 0,1 1 560 0,-6-1 96 0,29 5 32 16,-6 0 48-16,5 1 16 16,-1 1 0-16,-2-4 0 0,-2 3-2432 0,-1 2-464 0,-2 1-112 0,0-2 0 15,0 4-704-15,-2-1 0 16,-2 0 0-16,0 0-12128 0,2 2-2368 15</inkml:trace>
  <inkml:trace contextRef="#ctx0" brushRef="#br0" timeOffset="-187915.15">19716 15825 17503 0,'-2'-3'1552'0,"2"2"-1232"0,-1-2-320 0,1 0 0 16,0 3 2160-16,0 0 368 0,0 0 80 0,0 0 16 15,0 0 256-15,-10-57 48 0,10 57 16 0,-12-50 0 16,12 50-1632-16,-14-50-320 0,14 50-64 0,-13-52-16 15,13 52-608-15,-11-53-128 0,11 53-32 0,-7-49 0 0,7 49 80 0,0 0 16 16,3-59 0-16,-3 59 0 0,0 0 80 0,0 0 0 16,0 0 16-16,26-57 0 0,-26 57-80 0,0 0 0 15,0 0-16-15,0 0 0 0,42-22-240 0,-42 22 176 16,0 0-176-16,0 0 160 0,36-6-160 0,-25 6 0 16,1 3 0-16,1 1 0 0,-1 2 0 15,0 3-144-15,2-2 144 0,-3 4-208 0,0-4-112 0,-2 2-32 0,1 1 0 0,-2 3 0 31,-1-5-160-31,-3 2-16 16,-1-2-16-16,-1-2 0 0,-2-1-1312 0,-1-1-256 0,-1-3-48 16</inkml:trace>
  <inkml:trace contextRef="#ctx0" brushRef="#br0" timeOffset="-187718.31">19544 15536 13823 0,'3'4'1216'16,"1"-1"-960"-16,-1-2-256 0,-1-1 0 0,1 2 3008 0,0 1 576 0,6 1 96 0,4 2 32 15,7 4-640-15,3-1-112 0,-1 1-16 0,-1-1-16 16,-1 0-1824-16,-1-3-352 0,0 1-80 0,-2-1-16 16,1 3-512-16,-2-3-144 0,-3 4 0 0,1 0 0 31,-2-1-400-31,-1 4-160 0</inkml:trace>
  <inkml:trace contextRef="#ctx0" brushRef="#br0" timeOffset="-187535.11">19946 15685 7359 0,'0'0'320'0,"-2"0"80"0,2 1-400 0,0 2 0 16,0-3 0-16,0 2 0 0,0-1 1632 0,0 4 240 15,2 3 48-15,-2 1 16 0,2 3 416 0,-1-2 80 16,2-1 0-16,-2 0 16 0,1-2-1024 0,1 2-208 15,1 1-32-15,-2 0-16 0,2 0-640 0,0 0-128 16,-1 1-16-16,1-1-16 16,0-4-672-16,-2 0-128 0</inkml:trace>
  <inkml:trace contextRef="#ctx0" brushRef="#br0" timeOffset="-187352.57">19995 15569 21183 0,'0'0'944'0,"0"2"192"0,1-2-912 0,-1 1-224 0,2 2 0 0,-2-3 0 16,1 2 1968-16,1 2 336 0,2-2 80 0,0 2 16 15,3 2-752-15,0-2-160 0,2-2-16 16,0 2-16 0,1-4-1776-16,1 0-368 0,0 3-64 0,0-3-14064 0</inkml:trace>
  <inkml:trace contextRef="#ctx0" brushRef="#br0" timeOffset="-187066.61">20336 15726 19343 0,'-2'-3'1728'0,"-1"-1"-1392"0,1 4-336 0,-1 0 0 0,2 0 2032 0,-3 0 336 16,-2 0 64-16,-4-2 0 0,-3-2-544 0,0 2-112 15,2-1-32-15,0 2 0 0,3 1-768 0,0 1-144 16,2 4-48-16,0-1 0 0,1 0-16 0,0 2 0 15,0 3 0-15,1-6 0 0,0 0-400 0,2 0-96 16,1 4-16-16,0 2 0 0,1 6-256 0,0-1 0 16,2-5 128-16,0-2-128 0,2-2 0 0,0 5 0 0,2 2 128 0,-1-1-128 0,2 2 192 0,0-2-32 31,0 2 0-31,0-3 0 0,2 0-32 0,0 1-128 16,-1-4 192-16,2-1-64 0,1-1-128 0,1-3 0 15,0 1 0-15,0-6 0 0,-12 3 0 0,0 0-256 16,41-18 64-16,-41 18 16 15,0 0-1232-15,0 0-256 0</inkml:trace>
  <inkml:trace contextRef="#ctx0" brushRef="#br0" timeOffset="-186885.68">20496 15805 18431 0,'-3'10'816'0,"1"-4"160"0,1-2-784 0,1-1-192 0,0 0 0 0,0-1 0 16,0-1 2368-16,0 3 448 0,0 5 64 0,0-1 32 15,1 5-704-15,1 0-144 0,0-3-16 0,1-1-16 16,1 1-1184-16,1-4-224 0,0 1-48 0,0-2-16 16,1-1-560-16,0-1 0 0,0-2 0 0,-1-2-11264 15,2 1-2304-15</inkml:trace>
  <inkml:trace contextRef="#ctx0" brushRef="#br0" timeOffset="-186719.43">20501 15638 18431 0,'1'6'816'0,"0"-6"160"0,0 1-784 0,1 2-192 15,-2-3 0-15,1 2 0 0,0-1 1776 0,2 2 304 16,0 1 64-16,4 2 16 0,0 0-784 0,2 0-160 16,-1 0-16-16,2 1-16 15,-1 1-1680-15,1-3-336 0,1 4-64 0,0-1 0 0</inkml:trace>
  <inkml:trace contextRef="#ctx0" brushRef="#br0" timeOffset="-186372.54">20697 15811 26719 0,'0'7'1184'0,"0"-4"240"0,0-2-1136 0,0 2-288 0,2-3 0 0,-2 0 0 16,1 2 1856-16,1-2 304 0,2 0 64 0,1 0 16 16,1-2-768-16,-6 2-160 0,0 0-32 0,0 0 0 0,40-19-864 0,-40 19-176 15,0 0-48-15,0 0 0 0,44-32-192 0,-44 32 176 16,0 0-176-16,0 0 160 15,48-29-160-15,-48 29 0 0,0 0-160 0,0 0 160 16,0 0-1136-16,0 0-128 0,0 0-16 0,0 0-16 16,0 0-208-1,0 0-32-15,0 0-16 0,7-53 0 0,-15 50 672 0,0-1 144 0,-2-2 32 0,-1 3 0 0,-1-4 704 0,1 4 0 16,0 3 0-16,-1 0 0 0,2 3 640 0,-1 0 64 0,1 1 0 0,0 2 16 16,3 1 304-16,0-1 48 15,2-3 16-15,3 7 0 0,1 5-96 16,0 4-16-16,2-2 0 0,1 0 0 15,2 1-352-15,0-1-80 0,2 0-16 0,0-1 0 0,3 2-240 0,-2-2-48 0,3 0-16 16,-1-3 0 0,1 2-224-16,1-2 144 0,1-1-144 0,-1-2 128 0,2 0-128 0,-1-4 0 15,0 1 0-15,2-2-176 16,-2-3-656-16,-1-2-128 0,-11 0-16 0</inkml:trace>
  <inkml:trace contextRef="#ctx0" brushRef="#br0" timeOffset="-186067.5">20981 15790 7359 0,'0'9'320'0,"0"-6"80"16,0 0-400-16,0-2 0 0,0-1 0 0,0 2 0 0,1 2 1824 0,-1 2 288 0,1 1 48 0,0 2 16 15,1 1 64-15,-1 1 32 0,1-1 0 0,1-2 0 16,-2-2-800-16,1 0-144 0,1-1-48 0,-1-4 0 16,2-1-128-16,0-1-16 0,-1-4-16 0,-3 5 0 15,0 0-144-15,0 0-16 0,0 0-16 0,0 0 0 0,29-54-560 0,-29 54-128 16,0 0 0-16,0 0-16 15,0 0-240-15,30-51 0 0,-30 51 0 0,0 0 0 16,0 0 0-16,0 0 0 0,28-2 0 0,-23 7 0 16,0 4 0-16,0 4 0 0,0-3 0 0,-1 3 144 15,-2 0-144-15,2 1 0 0,-2-1 0 0,1 0 128 16,-1 0-128-16,-1-3 192 0,1 0-192 0,-1-1 192 16,0 0 256-16,0-3 48 0,1 1 16 0,-2-1 0 0,1-4-224 0,1-1-32 0,0 2-16 0,-1-7 0 15,1 2-240-15,1-4-240 0,-3 6 48 16,0 0-11424-16,0 0-2288 0</inkml:trace>
  <inkml:trace contextRef="#ctx0" brushRef="#br0" timeOffset="-185855.28">21260 15780 27647 0,'1'10'1216'0,"-1"-6"256"0,0 1-1168 0,1-4-304 16,1 1 0-16,-2 1 0 0,1-3 1552 0,1 3 256 15,2 0 48-15,1 1 16 0,3 2-656 0,-1-2-128 0,0-1-16 0,1 0-16 16,0 0-688-16,1 1-144 0,1 1-32 0,0-4 0 16,1 4 0-16,-1-5-16 0,0-2 0 0,-2 2 0 15,4 2-176-15,-3-2 0 0,3 0 0 0,-4 0 0 32,0-2-1600-32,-2-2-192 0,1 0-32 0,-7 4-13824 0</inkml:trace>
  <inkml:trace contextRef="#ctx0" brushRef="#br0" timeOffset="-185634.98">21478 15731 5519 0,'-7'11'496'0,"5"-8"-496"0,0 1 0 0,-1 1 0 16,1-4 1968-16,-1 2 288 0,1 3 64 0,-2 1 16 0,-1 6 128 0,-2 3 32 15,-1 2 0-15,2 1 0 0,1-3-64 0,0-1-16 16,3 1 0-16,0-5 0 0,1 4-688 0,0-5-144 15,1 2-32-15,0-3 0 0,0-2-656 0,1-1-144 16,0 1-32-16,1-5 0 0,0 2-512 0,1-2-208 16,0-1 176-16,1-1-176 15,0 3-352-15,-1-3-160 0,2 0-48 0,0 0-10976 16,-1 2-2208-16</inkml:trace>
  <inkml:trace contextRef="#ctx0" brushRef="#br0" timeOffset="-184829.62">21684 16042 11055 0,'-2'6'976'0,"0"-4"-784"16,2 0-192-16,0-2 0 0,0-2 1904 0,0 0 336 0,0 4 64 0,0 0 0 16,2-2 208-16,-2 3 48 0,2-3 0 0,1-3 0 15,-3 3-784-15,0 0-160 0,0 0-16 0,0 0-16 16,0 0-304-16,38-35-48 0,-38 35-16 0,0 0 0 16,0 0-416-16,47-26-96 0,-47 26 0 0,0 0-16 15,42-16-432-15,-42 16-64 0,30-8-32 0,-15 4 0 0,-2 2-160 0,1-1 0 16,-2 2 0-16,-2 1 0 0,0-3 0 0,-1 1 0 15,-3 1 0-15,0-3 0 0,-6 4 0 0,0 0 0 16,0 0 0-16,0 0 0 0,0 0-256 0,0 0 80 16,0 0 16-16,0 0 0 0,1-57 160 0,-7 48-208 0,-1 3 80 15,-3-1 128 1,-1 2-144-16,-3-1 144 0,-1 0 0 0,0-2 0 16,-1 2 0-16,-1-4 0 0,0-1 0 0,-2 0 0 15,3-4 0-15,0 3-128 0,1-2 128 0,1 2 0 16,3 2 0-16,1 1 0 0,4 2 0 0,1 0 0 15,3 2 0-15,1 2 0 0,2-1 0 0,1 2 0 16,2 2 0-16,0-3 0 0,1 2 0 0,0 1 0 16,1 0 0-16,1-3 192 0,1 2-16 0,-1-1-16 0,2 4 64 0,1-2 16 15,2 0 0-15,-1 0 0 0,1 0-80 0,1-2-16 16,0 2 0-16,2-3 0 0,0 2-144 0,0-1 0 16,0-1 0-16,-3-1 0 0,-1 2 0 0,-2-2 0 15,-2 0 0-15,-1 1 0 16,-2 0-1184-16,-1 1-112 0</inkml:trace>
  <inkml:trace contextRef="#ctx0" brushRef="#br0" timeOffset="-183833.68">22633 15737 18431 0,'1'-1'1632'0,"-1"1"-1312"16,0 0-320-16,0 0 0 0,0 0 1552 0,-1 0 240 16,1 0 64-16,-3 0 0 0,1 0 336 0,-3 0 80 15,1 0 16-15,-2 0 0 0,0 1-768 0,-1 1-160 16,0 1-16-16,0 0-16 0,-2 4-512 0,0-1-112 16,-1 0 0-16,1 4-16 0,0-1-368 0,1 2-80 15,0 0-16-15,0 5 0 0,1 0-224 0,1 2 176 16,2 5-176-16,2-6 160 0,2 2-160 0,1-1 0 15,4-3 0-15,1-1 128 0,1-2-128 0,3-2 0 0,1-2 0 0,3-1 0 16,-14-7 0 0,30 3 0-16,-30-3 0 0,0 0 0 0,48-18 0 15,-48 18 0-15,0 0-128 0,57-45 128 0,-57 45-192 0,0 0 16 0,48-63 16 16,-48 63 0-16,0 0-80 0,28-54-16 0,-28 54 0 0,0 0 0 16,9-45 128-16,-9 45 128 0,0 0-208 0,0 0 80 0,0-40 128 0,-2 33 0 15,-1 4 0 1,1 0 0-16,-1 3 0 0,-1 3 0 0,2 2 0 15,-2 0 176-15,1 1 80 0,0 4 32 0,1-1 0 16,-1 1 0-16,1 3 0 0,0 2 0 0,1 1 0 16,1 0 0-16,0 2-64 0,-1 0-16 15,2-1 0-15,-1-3 0 0,0 0-80 0,0-1-128 0,1-2 176 16,-1-2-176-16,3-3 128 0,-2-3-128 0,2 0 0 16,-1-3 0-16,2 0-144 0,-4 0-96 0,0 0-16 0,0 0 0 15,0 0-1104-15,0 0-240 16</inkml:trace>
  <inkml:trace contextRef="#ctx0" brushRef="#br0" timeOffset="-183527.81">22891 15764 14735 0,'0'12'640'16,"0"-5"160"-16,0-3-640 0,0 3-160 0,0-2 0 0,0-2 0 0,0 3 3088 0,1 2 592 16,2 7 112-16,-1 3 32 0,1-2-528 0,-1 3-96 15,2-5-32-15,-2-2 0 0,1-2-2016 0,-1-2-416 16,1-1-80-16,-2-4-16 0,0 0-336 0,0-2-80 0,1-1-16 0,-1-1 0 0,-1-2-208 0,0 3 0 31,0 0 0-31,0 0 0 0,0 0 0 0,-3-60 0 16,3 60 0-16,0-47 0 0,0 47-160 0,2-47 32 15,-2 47 0-15,0 0 0 0,6-58 128 0,-6 58 0 16,0 0 0-16,0 0 0 0,15-56 0 16,-15 56 0-16,0 0 0 0,0 0 0 0,0 0 240 0,0 0-32 0,0 0 0 15,0 0 0-15,0 0-16 0,34-6-16 0,-26 12 0 16,-2 0 0-16,0 3-176 0,2 1 0 0,-1-4 144 15,2 4-144-15,-3-4 0 0,0 3-240 0,0 1 48 0,0 2 0 32,1-2-704-32,-3 0-144 0</inkml:trace>
  <inkml:trace contextRef="#ctx0" brushRef="#br0" timeOffset="-183170.97">23166 15849 29487 0,'1'4'1296'0,"0"-2"288"0,0-2-1264 0,0 0-320 0,1-2 0 0,0 2 0 0,2 0 1616 0,-2 0 272 0,7 2 48 0,-9-2 16 16,0 0-608-16,37-4-128 16,-37 4-32-16,0 0 0 0,0 0-784 0,55-20-144 15,-55 20-48-15,0 0 0 0,42-31-208 0,-42 31 176 16,0 0-176-16,39-48 160 0,-39 48-160 0,0 0 0 16,26-50 0-16,-26 50 0 0,0 0 0 0,0 0-192 15,6-52 64-15,-6 52 128 0,-7-21-304 0,1 14 64 16,0-2 16-16,-2 2 0 0,1 0 224 0,-1 1 0 15,0 1 0-15,-1 0 0 0,-1 0 0 0,0 4 240 16,0-1-48-16,0 2-16 0,2 0 48 16,-2 2 16-16,1 2 0 0,-1 2 0 0,2 2 16 0,-1 0 0 15,0 6 0-15,2 1 0 0,2 1 16 0,0 5 16 16,3 1 0-16,0-2 0 0,2 2-80 0,2-3-16 0,0 3 0 0,3 0 0 16,0-3-192-16,1-3 144 0,3 2-144 0,-1-2 128 15,2 0-128-15,0-3 0 16,0-3 0-16,2 0 0 0,1-1 0 0,-1 3-176 0,2-2 16 15,-1-3 0 1,1 4-752-16,0-4-160 0</inkml:trace>
  <inkml:trace contextRef="#ctx0" brushRef="#br0" timeOffset="-182003.69">21395 16584 3679 0,'-4'-1'320'0,"2"-2"-320"0,-1-1 0 0,1 4 0 0,0-2 2240 0,1-1 384 16,-1 3 80-16,-2-1 16 0,-1 1 96 0,-2-2 0 16,-3 1 16-16,0-2 0 0,1 3-384 0,-2-2-80 15,2 0 0-15,0 2-16 0,-1 0-576 0,-1 2-112 16,-1 0-32-16,0 2 0 0,0 2-800 0,-3 0-144 15,-1 0-48-15,0 4 0 0,0 0-208 0,1 1-48 16,-1 5-16-16,1 0 0 0,0 3-144 0,1 3-32 16,3 0 0-16,0 3 0 0,2 1 0 0,2 3 0 15,1 3 0-15,1-1 0 16,1 3 48-16,2 2 0 0,1 1 0 0,-1 2 0 0,4-2-112 16,-2-3 0-16,0 0-128 0,1-1 192 0,0 2-192 0,1-1 144 15,1 2-144-15,-1-1 128 0,2-1-128 16,1 1 0-16,2-4 0 0,1-1 0 0,-1 1 0 0,3-5 0 0,0-2 0 0,1-1 0 15,0-1 0-15,1-2 0 0,1-2 0 0,1-3 0 16,1-3 0-16,-2-2 0 0,2-2 0 0,-3-2 0 31,2-1-496-31,-2-5 32 0,-12 0 0 0,0 0 0 16,0 0-288-16,49-19-48 0,-49 19-16 0,0 0-17344 0</inkml:trace>
  <inkml:trace contextRef="#ctx0" brushRef="#br0" timeOffset="-181435.39">21580 16722 9215 0,'-3'-2'400'0,"1"1"96"0,0-2-496 0,1 1 0 16,-1 0 0-16,2 2 0 0,0-3 1504 0,-1 0 208 0,0-3 32 16,0 0 16-16,-1 0 1504 0,1 0 320 15,1 2 48-15,-1 0 16 0,1 4-768 0,0-2-128 16,0 4-48-16,0-1 0 0,1 2-1472 0,-1 3-288 15,0 0-64-15,0 2-16 0,0 1-416 0,0 4-96 16,0-1-16-16,1 3 0 0,-1 1-144 0,0-2-48 0,2 1 0 0,-2 1 0 16,0-4-144-16,1 0 0 0,-1 1 0 0,0-3 128 15,1-4-128-15,-1 0 0 0,1-5 0 0,1 2 0 0,-1-3 0 0,1-4-224 16,1-2 80-16,-3 6 16 0,0 0-128 0,0 0-32 16,0 0 0-16,25-56 0 15,-25 56 288-15,0 0-128 0,0 0 128 0,33-58 0 16,-33 58 0-16,0 0-128 0,0 0 128 0,0 0 0 15,48-44 0-15,-48 44 0 0,0 0 0 0,0 0 0 0,0 0 0 0,47-7 0 16,-39 9 0-16,-2 3 0 16,0-2-176-16,0 1 176 0,-2 2-160 0,0 0 160 15,-2 3 0-15,-1-3 0 0,0 4 176 0,1 0-48 16,-2-1-128-16,-2 1 0 0,1 2 0 0,0-2 0 0,0 0 0 16,-2 2 128-16,2-2-128 0,-1 0 0 15,0-2 0-15,1 2 0 0,1-3 0 0,-1-1 128 16,2 0-128-16,0-2 0 0,1-2 0 0,0-1 0 15,2-1-560-15,-1 0-16 0,-3 0-16 0,0 0-17392 16</inkml:trace>
  <inkml:trace contextRef="#ctx0" brushRef="#br0" timeOffset="-181114.07">21954 16804 14735 0,'-3'0'640'0,"1"0"160"0,1 0-640 0,1-3-160 0,0 3 0 0,0 0 0 16,1 0 3328-16,1-2 640 0,-2 2 128 0,0 0 32 15,0 0-752-15,0 0-160 0,0 0-16 0,41-14-16 16,-41 14-2032-16,0 0-384 0,25-2-96 0,-18 4-16 15,1 1-208-15,-1-2-64 0,0 3 0 0,0 1 0 16,-2 1-192-16,1 0-64 0,0 4 0 0,0-4 0 16,0 0-128-16,-1 1 0 0,1 0 0 0,-1-1 0 15,2-3-608 1,-2-2-48-16,1 1-16 0,-1-4-18720 0</inkml:trace>
  <inkml:trace contextRef="#ctx0" brushRef="#br0" timeOffset="-180801.07">22293 16631 8287 0,'2'-4'368'0,"-1"2"80"0,0 0-448 0,-1 1 0 15,2 0 0-15,-2 1 0 0,0 0 2848 0,0 0 480 16,0 0 112-16,0-3 16 0,0 3-80 0,0 3-16 0,0-3 0 15,0 0 0-15,1 1-1488 0,-1-1-288 0,1 1-64 0,0 1-16 0,1 0-640 0,-1-2-128 16,0 4-32-16,0-2 0 16,2 2-304-16,-2 0-64 15,0 1-16-15,1 0 0 0,-1 1-80 0,-1 0-32 0,0 3 0 0,0 3 0 16,1-2-16-16,-1 3-16 0,1 2 0 0,-1 0 0 16,2 2 0-16,-1 2 0 0,0 0 0 0,0-3 0 15,2 2-176-15,-2-2 160 0,1-3-160 0,0-1 160 0,-1-2-160 0,0-3 0 16,0 0 0-16,1-5 0 15,-1-2-320-15,1-4-64 0,0-1 0 16,-2 5-12480-16,0 0-2496 0</inkml:trace>
  <inkml:trace contextRef="#ctx0" brushRef="#br0" timeOffset="-179628.72">21674 17431 1839 0,'-1'-1'160'0,"0"1"-160"15,0 0 0-15,-1 0 0 0,2 0 3200 0,0 0 592 0,0 0 128 0,-1 0 32 16,0 0 848-16,0 3 160 0,-2 0 32 0,2 2 16 0,-2 1-2464 0,2 3-496 16,2-1-112-16,-1 3-16 15,3 1-1152-15,-1 1-224 0,1 2-48 0,-1-1-16 16,2 2-176-16,0-1-48 0,-1 1 0 0,1-4 0 15,0 0-256-15,0 2 160 0,1 1-160 0,-3-4 128 16,2 1-128-16,-2-2 0 0,-1-1-160 0,1-3 160 16,-1 0-672-16,-1-3-32 0,0-2-16 0,0-2-17952 15</inkml:trace>
  <inkml:trace contextRef="#ctx0" brushRef="#br0" timeOffset="-179461.8">21682 17555 11967 0,'0'0'528'0,"0"0"112"0,0 0-512 0,0 0-128 16,0 0 0-16,0 0 0 0,0 0 2816 0,0 0 544 16,44-46 96-16,-44 46 32 0,0 0-288 0,51-46-48 15,-51 46-16-15,0 0 0 0,0 0-1520 0,49-36-304 16,-49 36-64-16,0 0-16 0,0 0-848 0,0 0-160 16,35-4-32-16,-31 6-16 0,-1 0-176 0,0 2-176 0,-1 1 48 0,0-1 0 15,-1 2-1472-15,0-3-272 0</inkml:trace>
  <inkml:trace contextRef="#ctx0" brushRef="#br0" timeOffset="-179264.51">21729 17537 15711 0,'5'4'336'0,"-3"-2"80"0,2 2 16 0,0-3 16 0,-1 1-448 0,0-1 0 0,0 1 0 0,2 2 0 16,3 2 3632-16,5 4 624 0,2 2 128 0,-1 1 32 15,-2-1-1872-15,1 2-368 0,-1 1-80 0,-1-3-16 16,-1 2-1456-16,0-2-304 0,-2-3-48 0,1 1-16 16,-1-4-448-16,-2 0-112 0,1-6-16 0,-7 0-17152 15</inkml:trace>
  <inkml:trace contextRef="#ctx0" brushRef="#br0" timeOffset="-179027.65">22111 17462 28559 0,'-1'4'1264'0,"1"-2"272"0,0-2-1232 0,0 1-304 0,0-1 0 0,1 0 0 16,0 3 1664-16,0-3 288 16,2 0 48-16,0 2 16 0,2-1-464 0,2 2-80 15,-2-1-32-15,-1-2 0 0,1 0-928 0,0 2-192 16,2-2-48-16,-1 2 0 0,1-2-272 0,2 0 128 15,-2 3-128-15,1-3 0 0,0 0 0 0,-2 0 0 16,2 1 0-16,-1 1-192 16,1-1-880-16,-2 1-160 0,1 1-48 0,1-3-16016 0</inkml:trace>
  <inkml:trace contextRef="#ctx0" brushRef="#br0" timeOffset="-178712.08">22481 17285 26719 0,'-7'6'1184'15,"5"-3"240"-15,1-2-1136 0,-1 1-288 0,1 2 0 0,0-1 0 0,0 0 1888 16,-1 3 320-16,0 4 64 0,-1 5 16 0,2 2-496 0,0 1-112 0,0 2-16 0,1-4 0 15,1 2-976-15,0-2-208 16,0-1-32-16,1 1-16 0,-1 0-208 16,0 3-32-16,2-2-16 0,-1 2 0 15,1-3-176-15,-1-1 0 0,1 1 0 0,-2-4 128 0,1-5-128 16,0 0-224-16,0-2 48 0,-1-5 16 16,0 0-480-16,-1-3-112 15,2-1-16-15,-2 4-17424 0</inkml:trace>
  <inkml:trace contextRef="#ctx0" brushRef="#br0" timeOffset="-178217.27">22668 16656 15663 0,'2'6'688'0,"-2"0"144"0,1-2-656 0,0-2-176 15,0 2 0-15,1-4 0 0,-1 2 2496 0,1 3 448 16,2 4 112-16,2 3 16 0,2 4 48 0,0 3 16 16,1-1 0-16,1 2 0 0,1 2-1760 0,-2-3-352 15,1 3-64-15,-1 1 0 0,0 1-432 0,1 5-80 0,0-1 0 0,-1 4-16 16,0 0-64-16,0 2-16 16,0 2 0-16,-2-2 0 0,-1 5-160 0,-1 1-16 15,-1 4-16-15,-2-2 0 0,0 1-160 0,-2-1 0 16,-2-4 0-16,0 0 128 0,1-4-128 0,-3 1 0 15,0-3 0-15,1 0 0 0,-2-3 0 0,-3-2 128 16,2-1-128-16,-3-4 0 0,1 0 0 0,-2 0 0 16,0-3 0-16,-1 0 0 0,0-3 0 0,0-4 0 15,-1-2 0-15,1-4-176 0,1 0-48 0,-1-2-16 16,3-4 0-16,-2 2 0 0,1-4-96 0,2 2-32 16,1-4 0-16,-2 2 0 15,3-1-336-15,0 2-64 0,1-4 0 0,0 0-17408 0</inkml:trace>
  <inkml:trace contextRef="#ctx0" brushRef="#br0" timeOffset="-89445.31">18749 10147 8287 0,'-2'0'736'0,"1"-1"-592"15,0 1-144-15,1 0 0 0,0 0 1504 0,0 0 272 16,0-2 48-16,0 2 16 0,-1 0 1056 0,1 0 224 15,0-3 32-15,1 3 16 0,-1 0-544 0,0 0-128 16,0 0 0-16,0 0-16 0,0 0-768 0,0 0-160 16,0 0-16-16,0 0-16 0,32 13-784 0,-27-5-160 15,1 2-16-15,2 0-16 0,-2 2-160 0,-1 2-48 0,0 3 0 0,0-1 0 16,0 0-48-16,-2 3-16 0,1-3 0 0,0 3 0 0,-1-3-144 16,0-4-128-1,-2-2 144-15,2 2-144 0,-2 1 0 0,-1 0 0 0,0 2 0 0,0-1 0 0,-3 1 0 16,3-11 0-16,-1 3 0 0,1-1 0 0,-1-1 0 15,-2 1 0 1,1-2 0-16,-3 3 0 0,-1 2 0 0,-2-3 0 0,5 0 0 0,-2-2 0 16,0-2 0-16,-3-2-128 0,0 0 128 0,-1-2 0 15,0-6 0-15,1 0 0 0,2-2 0 0,-1-3 0 0,2 1 0 0,0-1 0 16,5 13-128-16,-7-29 128 0,7 29-176 0,-5-25 32 16,5 25 0-16,0 0 0 15,-5-24-176-15,5 24-16 0,0 0-16 0,0 0 0 16,0 0-384-1,0 0-80-15,0 0-16 0</inkml:trace>
  <inkml:trace contextRef="#ctx0" brushRef="#br0" timeOffset="-89219.24">18609 10039 19455 0,'1'0'0'0,"0"-3"0"16,1 3 1856-16,-1 0 368 16,-1 0 80-16,1 0 0 0,-1 0 128 0,0 0 0 15,0 0 16-15,0 0 0 0,0 0-1616 0,51-26-336 16,-51 26-64-16,0 0-16 0,0 0-416 0,58-18-224 16,-58 18 32-16,0 0-15696 0</inkml:trace>
  <inkml:trace contextRef="#ctx0" brushRef="#br0" timeOffset="-88944.86">19001 10192 18431 0,'4'2'816'0,"-3"-2"160"0,0 0-784 0,0 0-192 0,1 3 0 0,-1-3 0 0,0 0 2784 0,1 0 512 16,2 1 96-16,2 2 32 0,-6-3-656 0,0 0-128 16,0 0-16-16,30 6-16 15,-30-6-1648-15,0 0-320 0,0 0-64 0,0 0 0 0,40-4-288 0,-40 4-48 0,0 0-16 0,0 0 0 16,0 0-224 0,0 0 128-16,0 0-128 0,0 0 0 0,0 0 0 0,43-9 0 15,-43 9 0-15,0 0 0 16,0 0-576-16,0 0-128 0,0 0 0 0,0 0-17712 15</inkml:trace>
  <inkml:trace contextRef="#ctx0" brushRef="#br0" timeOffset="-88612.9">19296 9989 20271 0,'0'0'896'0,"0"0"192"0,0 0-880 0,0 0-208 0,2 0 0 0,-2 3 0 15,0-2 2512-15,1 4 464 0,0-2 96 0,0 6 0 16,2 2-448-16,1 4-112 0,-1 4-16 0,1-2 0 16,1 4-1472-16,0 1-320 0,0 0-48 0,1 3-16 15,-1 1-160-15,0-1-32 0,1 0-16 0,-1 1 0 16,1-7-240-16,-2 2-64 0,0-1 0 0,-1-4 0 15,0-1-128-15,-1-3 0 0,-1 2 0 0,1-2 0 16,-2 1 0-16,0-6 0 0,-2 2 0 0,1-5 0 16,0 1 0-16,-1-2-144 0,-1 3 144 0,2-4 0 15,-2 3-576-15,2-5 0 0,0 1 0 0,-2-1 0 16,2 0-448-16,1 0-112 0,0 0-16 0,0 0-10688 16,0 0-2160-16</inkml:trace>
  <inkml:trace contextRef="#ctx0" brushRef="#br0" timeOffset="-24017.79">18561 8374 9823 0,'1'-1'880'0,"0"-2"-704"15,0 3-176-15,-1 0-176 16,0 0 48-16,0 0 128 0,2 0-128 0,-1-2 128 0,1 1 0 0,0-2 0 15,-2 3 0-15,-2-2 0 0,1 0 0 0,0 2 0 16,-2 0 0-16,1 0 0 0,-1 0 0 0,1 0 0 16,-1 0 0-16,2 2 0 0,0-2 0 0,-1 0 0 15,-1-2 0-15,2 2 0 0,-2 0 0 0,1 0 0 16,-1 0 0-16,0 0 0 0,0 2 0 0,-1-2 0 16,2 2 0-16,0-2 0 0,0 3 0 0,0-3 128 15,-2 1-128-15,2 1 0 0,-2 1 0 0,1-3 0 16,1 0 0-16,0 0 0 0,-1 1 0 15,2-1 0-15,0 0 0 0,-1 0 0 0,2 0 0 0,0 3 0 16,2-3 0-16,-2 0 0 0,1 0 0 0,0 2 0 16,-1-2 0-16,1 0 128 0,-1 4-128 0,2-7 176 15,0 0-176-15,2-4 0 0,2-1 0 0,-1 0 0 16,-1 5-128-16,-3 3 128 0,-1 0 0 0,-1 3 0 16,-4 7 0-16,5-10 0 0,-13 26 0 0,13-26 0 15,0 0 0-15,-11 31 0 0,11-27 0 0,0-2 128 0,1 1-128 0,1-3 0 0,-1 1-160 0,3-2 160 16,3-5 0-16,2-3 0 0,3-3 0 0,-2 2 0 31,0 2 0-31,-3 3 0 0,-1 4 0 0,2-1 0 16,-1-1 0-16,2-1 0 0</inkml:trace>
</inkml:ink>
</file>

<file path=ppt/ink/ink35.xml><?xml version="1.0" encoding="utf-8"?>
<inkml:ink xmlns:inkml="http://www.w3.org/2003/InkML">
  <inkml:definitions>
    <inkml:context xml:id="ctx0">
      <inkml:inkSource xml:id="inkSrc0">
        <inkml:traceFormat>
          <inkml:channel name="X" type="integer" max="27388" units="cm"/>
          <inkml:channel name="Y" type="integer" max="18258" units="cm"/>
          <inkml:channel name="F" type="integer" max="65535" units="dev"/>
          <inkml:channel name="T" type="integer" max="2.14748E9" units="dev"/>
        </inkml:traceFormat>
        <inkml:channelProperties>
          <inkml:channelProperty channel="X" name="resolution" value="1000.29218" units="1/cm"/>
          <inkml:channelProperty channel="Y" name="resolution" value="1000.43835" units="1/cm"/>
          <inkml:channelProperty channel="F" name="resolution" value="0" units="1/dev"/>
          <inkml:channelProperty channel="T" name="resolution" value="1" units="1/dev"/>
        </inkml:channelProperties>
      </inkml:inkSource>
      <inkml:timestamp xml:id="ts0" timeString="2023-09-13T01:53:23.349"/>
    </inkml:context>
    <inkml:brush xml:id="br0">
      <inkml:brushProperty name="width" value="0.05292" units="cm"/>
      <inkml:brushProperty name="height" value="0.05292" units="cm"/>
      <inkml:brushProperty name="color" value="#FF0000"/>
    </inkml:brush>
  </inkml:definitions>
  <inkml:trace contextRef="#ctx0" brushRef="#br0">19074 10162 3679 0,'0'0'320'0,"0"0"-320"0,0 1 0 0,0-1 0 15,0 0 832-15,-1 3 112 0,-1-3 16 0,2 2 0 16,-1 2 320-16,0-4 64 0,0 4 0 0,-1-1 16 0,1 0 96 0,0-1 16 15,0 2 0-15,1-1 0 0,-2 0-128 0,2 0 0 16,-1-3-16-16,1 1 0 0,0 2-128 0,1-3-32 16,-1 2 0-16,0-1 0 0,0 2-80 0,0-3-32 15,0 1 0-15,0 0 0 0,0 3-288 0,0-3-64 16,0 2-16-16,0 0 0 0,0 0-256 0,0 0-48 16,-1 2-16-16,1-1 0 0,-2 0-176 0,0 0-48 15,2 1 0-15,0-2 0 0,0 0-144 0,0 0 160 16,2 1-160-16,-2 0 160 0,1 1 16 0,-1 1 0 0,1-2 0 15,-1 2 0-15,1 0 32 0,1-2 16 16,-2 2 0-16,2 0 0 0,-1 0 0 0,-1 0 0 0,2 1 0 0,-1-1 0 16,-1 0-48-16,1 1-16 0,-1 2 0 15,1-3 0-15,1-2-160 0,-2 2 192 0,1 0-192 0,-1-2 192 16,0 2-192-16,0 0 0 0,0-2 144 0,0 1-144 16,-1 3 0-16,1-5 0 0,-2 2 0 15,2 1 0-15,-1-2 0 0,0 2 0 0,0 0 0 0,-2 1 0 16,2-1 0-16,0-3 0 0,-2 4 0 0,2-4 0 15,-2 4 0-15,1-1 0 0,0 2 0 0,0-4 0 16,1 2 0-16,-1-2 0 0,-1 2 0 0,1 0 0 16,-2 1 0-16,1-1 0 0,1-3 0 0,0 4 0 15,-2-5 0-15,0 3 144 0,2 0-144 0,-2-1 160 0,1-1-32 16,0 0 0-16,0 1 0 0,1-2 0 16,1 1-128-16,-2-2 160 0,-1 2-160 0,1 0 160 0,-1-1-160 15,-1 0 128-15,1 0-128 0,1-2 128 0,-1 0-128 0,0 0 128 16,0 0-128-16,2-2 128 0,-2 0-128 0,1 2 0 15,0-3 0-15,1 1 0 0,-2 1 0 0,1-2 0 16,1 0 0-16,-2 1 0 0,2 0 0 16,-1 0 0-16,0-1 0 0,0 2 0 0,2-1 0 0,0-2 0 15,-1 4 0-15,1-4 0 0,0 3 0 0,-2 0 0 16,2-3 0-16,0 2 0 0,0-1 0 0,0-1 0 16,1 2 0-16,-2 1 0 0,2-2 0 0,-1 3 0 15,1-2 0-15,-1 1 0 0,0-3 0 0,-1-1 0 0,1 4 0 16,0-2 0-16,0 1 0 0,-1 0 0 0,2 2 0 0,-1-2 0 15,1 2-128-15,0 0 128 0,-1 0 0 0,1 0 0 16,0 2 0-16,0-2 0 0,0 0 0 0,0 2 0 16,1 0 0-16,-1 1 0 0,0-2 0 0,0 4 0 15,0-1-128-15,1-1 128 0,-1 0 0 0,0-2 0 16,-1 1 0-16,1 1-176 0,0-3 176 16,0 0-128-16,0 0-1104 15,-1-3-224-15,1 1-32 0,-3-2-14320 0</inkml:trace>
  <inkml:trace contextRef="#ctx0" brushRef="#br0" timeOffset="1173.42">19059 9975 8287 0,'-1'0'736'0,"1"0"-592"0,0 0-144 0,0-2 0 0,0 2 896 0,-2 0 128 16,2 0 48-16,-1-2 0 0,0 0 512 0,0 2 96 15,0-2 32-15,1-1 0 0,-3 3-400 0,3-1-80 16,0 1-16-16,0 0 0 0,1-2-304 0,-1 2-64 16,2 0-16-16,-2 0 0 0,1 0-96 0,0 0-32 15,0 0 0-15,0 0 0 0,1 2-208 0,-2-2-48 16,2 1-16-16,-1 2 0 0,2-1-288 0,-2 2-144 16,0-2 160-16,1 0-160 0,-1 3 0 0,1-4 0 15,0 5 0-15,-1-2 0 0,1 1 0 0,-2-2-160 0,2 1 160 0,-1-1-192 16,0 0 192-16,-1 0 0 0,0 0 0 15,0 0-128-15,0 1 128 0,0-2 0 0,0-1-144 0,0 2 144 16,0-3 0-16,0 0 0 0,0 2-144 0,-1-2 144 16,0 0 0-16,-2 0 0 0,1-2 0 0,-1 2 0 15,1-4 0-15,-1 2 0 0,1-1 0 0,-1-1 0 16,2-2 0-16,-2 3 0 0,2-1 0 0,0-2 0 16,1 0 176-16,0-3-176 0,0 1 192 0,0 0-192 15,0 2 576-15,1-2 0 0,0 2 0 0,1 0 0 16,-1 3-48-16,0 0 0 0,0 0 0 0,1 1 0 15,0 0-160-15,-1 0-48 0,1 2 0 0,-1-1 0 16,1 1-112-16,0 0-16 0,0 0-16 0,2 3 0 16,-2-1-176-16,2 0 128 0,0 1-128 0,-2 0 128 0,2 0-128 0,0 1 0 15,-2-1 0-15,2 2 0 0,-2-1 0 0,-1 0 0 16,2-2 0-16,-3 2 0 0,1 0 0 0,-1 0 0 16,0 0 0-16,1 2 0 0,-1-4 0 0,-1 3 0 15,1-2 0-15,0 0 0 0,-1 0 0 0,-2 4 0 16,2-5 0-16,-1 2 0 0,-2-1 0 0,2 0 0 15,-2 1-144-15,0-4 144 0,3 2 0 0,-2-2 0 16,0 0 0-16,-1 0 0 0,2 0 0 0,-2-2 0 16,0 2 0-16,2-4 0 0,-1 1 0 0,1 0 0 0,-1-1 144 0,2 2-144 15,0-2 144-15,-1 1-144 0,1 0 160 0,0 0-160 16,1 1 160-16,0 1-160 0,-1-2 160 0,1-1-160 16,0 2 0-16,1 1 128 0,-1 1-128 0,0 0 0 15,0-3 0-15,0 3 0 0,0 0 0 0,0 0 0 16,0 0-160-16,1 0 32 15,0 3 0-15,1-3-15872 0</inkml:trace>
</inkml:ink>
</file>

<file path=ppt/ink/ink36.xml><?xml version="1.0" encoding="utf-8"?>
<inkml:ink xmlns:inkml="http://www.w3.org/2003/InkML">
  <inkml:definitions>
    <inkml:context xml:id="ctx0">
      <inkml:inkSource xml:id="inkSrc0">
        <inkml:traceFormat>
          <inkml:channel name="X" type="integer" max="27388" units="cm"/>
          <inkml:channel name="Y" type="integer" max="18258" units="cm"/>
          <inkml:channel name="F" type="integer" max="65535" units="dev"/>
          <inkml:channel name="T" type="integer" max="2.14748E9" units="dev"/>
        </inkml:traceFormat>
        <inkml:channelProperties>
          <inkml:channelProperty channel="X" name="resolution" value="1000.29218" units="1/cm"/>
          <inkml:channelProperty channel="Y" name="resolution" value="1000.43835" units="1/cm"/>
          <inkml:channelProperty channel="F" name="resolution" value="0" units="1/dev"/>
          <inkml:channelProperty channel="T" name="resolution" value="1" units="1/dev"/>
        </inkml:channelProperties>
      </inkml:inkSource>
      <inkml:timestamp xml:id="ts0" timeString="2023-09-11T15:15:45.629"/>
    </inkml:context>
    <inkml:brush xml:id="br0">
      <inkml:brushProperty name="width" value="0.05292" units="cm"/>
      <inkml:brushProperty name="height" value="0.05292" units="cm"/>
      <inkml:brushProperty name="color" value="#FF0000"/>
    </inkml:brush>
  </inkml:definitions>
  <inkml:trace contextRef="#ctx0" brushRef="#br0">5954 16123 18431 0,'-4'2'1632'0,"3"-2"-1312"0,2 0-320 0,1 0 0 0,-1 0 1200 0,0 0 160 15,0 3 48-15,0-3 0 0,2 3-16 0,-2 0 0 16,2-2 0-16,-1 4 0 0,1-4-1024 0,-2 4-208 15,0-1-32-15,0-3-128 16,1 1 0-16,-1 1 0 0,1 1 0 0,-1-4-144 0,2 2 144 0,-1-2 0 16,-2 0 0-16,0 0 0 0,0 0 496 0,0 0 16 15,0 0 16-15,0 0 0 0,0 0 144 0,0 0 32 16,0 0 0-16,0 0 0 0,50 24-336 0,-50-24-64 0,0 0-16 0,0 0 0 16,0 0-128-16,0 0-32 0,53 17 0 15,-53-17 0-15,0 0-128 0,46-6 192 16,-46 6-192-16,36-13 192 0,-17 7-64 0,1 0 0 15,1 0 0-15,0-4 0 0,2 1 192 0,-2 2 16 0,-2-2 16 16,2 1 0-16,2 3 144 0,-4-2 16 0,1 1 16 0,-20 6 0 16,40-8-160-16,-40 8-48 0,39-8 0 15,-39 8 0-15,37-2-192 0,-37 2-128 0,41-4 160 0,-41 4-160 16,41 0 0-16,-41 0 0 0,42-2 0 0,-42 2 0 16,46-7 0-16,-46 7 0 0,44-3 0 0,-44 3 0 15,46-3 0-15,-46 3 0 0,51-7 0 0,-51 7 0 16,48-9 0-16,-48 9 0 0,57-10 0 0,-26 2 0 15,-1 0 0-15,0 2 0 0,3-3 0 0,-4 2 0 16,-3 1 0-16,3-1 0 0,2 1 0 0,-1 0 0 16,0 0 208-16,0 2 0 0,-30 4 0 0,57-8 0 15,-57 8-208-15,55 0 144 0,-55 0-144 0,54 6 128 0,-54-6-128 0,53 8 0 0,-53-8 0 0,50 14 0 16,-50-14 0-16,50 16 0 0,-50-16 0 16,52 19 0-1,-52-19 0-15,52 16 0 0,-52-16 0 0,0 0 0 0,70 16 0 0,-70-16 0 0,48 10 0 0,-48-10 0 16,45 6 0-16,-45-6 0 0,49 6 0 0,-49-6 0 15,51 5 0 1,-51-5 128-16,50 4-128 0,-50-4 128 0,45 6 0 16,-45-6-128-16,0 0 192 0,65 7-64 0,-65-7-128 15,0 0 0-15,58 15 0 0,-58-15 0 0,0 0 0 0,62 14 0 0,-62-14 0 16,0 0 0-16,65 17 0 16,-65-17 0-16,0 0 0 0,66 14 0 0,-66-14 0 15,0 0 0-15,66 15 0 0,-66-15 0 0,49 9 0 0,-49-9 0 16,45 10 0-16,-45-10 0 0,45 8 0 0,-45-8 0 15,0 0 0-15,65 11 0 0,-65-11 0 0,46 10 0 16,-46-10 0-16,46 3 0 0,-46-3 0 0,48 4 0 16,-48-4 0-16,53 1 0 0,-53-1 0 0,56 0 0 0,-56 0 128 15,57-1-128-15,-57 1 0 0,60-1 0 0,-60 1 0 0,61 1 0 0,-61-1 0 0,59 5 0 16,-59-5 128 0,60 6-128-16,-60-6 0 0,55 4 0 15,-55-4 0-15,62 4 0 0,-62-4 0 0,62 2 0 16,-62-2 0-16,67 0 0 0,-67 0 0 0,73-2 0 0,-35 0 0 15,0 0 0-15,1-2 0 0,0 2 0 0,1-4 0 0,0-1 0 16,-2 4 144-16,3-3-144 0,1-3 160 0,0 3-160 16,0 1 208-16,-1 0-48 0,1 1-16 0,-2 0 0 15,1 2-144-15,-1 2 0 0,-40 0 144 0,76 2-144 16,-76-2 0-16,77 2 0 0,-77-2 0 0,78 6 0 16,-78-6 0-16,74 6 0 0,-74-6 0 0,74 9 0 15,-74-9 0-15,72 3 0 0,-72-3 0 0,72 3 0 16,-72-3 0-16,69 1 0 0,-69-1 0 0,72-1 0 15,-35-2 0-15,1 1 0 0,1 1 0 0,-1-3 0 0,2 1 128 0,-2 1-128 16,-1 1 160-16,-1-2-160 0,0 1 160 0,-2 1-160 16,-34 1 160-16,68-3-160 0,-68 3 128 0,70 0-128 15,-70 0 0-15,69 0 0 0,-69 0 0 0,70 3 0 16,-70-3 0-16,72 0 0 0,-72 0 0 0,70 0 0 16,-70 0 0-16,72 0 0 0,-72 0 0 0,69 0 0 15,-69 0 0-15,75 0 0 0,-38 0 0 0,1 0 0 16,2 0 0-16,-2 0 0 0,2 0 0 0,-40 0 0 15,74 0 0-15,-74 0 0 0,70 3 0 0,-70-3 0 0,68 3 0 0,-68-3 0 0,66 3 0 0,-66-3 128 32,64 2-128-32,-64-2 0 0,66 1 864 0,-66-1 128 0,70 0 32 15,-70 0 0 1,71 0-1648-16,-71 0-320 0,70 0-64 0,-70 0-16 0,68 1 832 0,-68-1 192 0,71 0 0 0,-71 0 0 16,73 0 0-16,-34 0 0 0,1-1 0 0,0 1 0 15,1 0 0-15,0 1 0 0,0-1 0 0,-2 0 0 16,0 3 0-16,-1-3 0 0,-38 0 0 0,74 3 0 15,-35 0 0-15,0 1 0 0,1 2 0 0,-40-6 0 0,75 6 0 0,-75-6 0 16,67 12 0-16,-67-12 0 16,64 14 0-16,-64-14 0 0,60 16 0 0,-60-16 0 15,52 16 0-15,-52-16 0 0,48 15 0 0,-48-15 0 16,44 13 0-16,-44-13 0 0,0 0 0 0,61 19 0 16,-61-19 0-16,0 0 0 0,54 16 0 0,-54-16 0 15,0 0 0-15,45 12 0 0,-45-12 0 0,0 0-13040 16,0 0-2480-16</inkml:trace>
  <inkml:trace contextRef="#ctx0" brushRef="#br0" timeOffset="15394.69">6739 5377 3679 0,'3'-9'320'0,"-2"4"-320"0,0 0 0 0,-1 1 0 0,0 4 768 0,0-2 64 16,0 1 32-16,0-4 0 0,0 5 1344 0,-1-2 272 0,-2 2 48 0,0 0 16 15,-1 0-80-15,-1 0-16 16,0 0 0-16,1-2 0 0,-1 2-1136 0,2-4-224 15,-1 4-64-15,-1-2 0 0,3 1-384 0,-2 1-96 16,0 3-16-16,-1-2 0 0,0 4 144 0,0-1 32 16,-1 5 0-16,0 1 0 0,1 0-16 0,-1-1 0 15,-2 1 0-15,0 3 0 0,-1 5-288 0,-2 1-48 16,0-1-16-16,-1 5 0 0,-2 3-96 0,-1 2-32 16,-1 0 0-16,1 3 0 0,2-5-16 15,-1 3 0-15,2-1 0 0,-1 1 0 0,1 2-192 0,1-3 176 16,1 0-176-16,0-2 160 0,1 0-160 0,1 2 0 15,0 0 0-15,1-2 0 0,1-1 0 0,1 3 0 16,-2 4 128-16,1 0-128 0,1-1 0 0,-1 0 128 0,1 3-128 16,-1 3 128-16,1 0 32 0,-1-2 0 0,1 0 0 0,0 2 0 15,0-7 0-15,0 1 0 0,1 0 0 0,1-1 0 16,-1 1-32-16,0-3 0 0,-1 4 0 0,2 0 0 16,0 2-128-16,-1-2 0 0,2-4 144 0,-2 4-144 15,2 3 0-15,-1-4 0 0,1-3 0 0,-2 1 0 16,3-1 0-16,-3 1 0 0,2-3 0 0,-1-2 0 15,2 1 0-15,-1-3 0 0,0 4 0 0,0-3 0 16,1-1 0-16,-1 0 0 0,1-1 0 0,0 1 0 16,0-2 0-16,-2-1 0 0,2 1 0 0,-2-2 0 15,2 1 0-15,0-1 0 0,0 2 0 0,0-1 128 16,-2-1-128-16,2-1 0 0,0 2 0 0,-1 0 128 16,1-3-128-16,0 2 0 0,0 1 0 0,1-3 128 15,0 0-128-15,0-3 144 0,1 5-144 0,-1-7 160 0,1 1-160 0,0-1 0 0,2 3 0 0,-2-4 0 16,2 0 0-16,-1 1 0 0,0 1 128 0,3 4-128 15,-1-2 0 1,0 1 0-16,0 1 0 0,-2 0 0 16,0-4 0-16,1 2 0 0,-2 1 0 0,0 1 0 15,2 0 0-15,-2 0 0 0,-1 3 0 0,1-3 0 0,-1 0 0 0,0 0 0 16,2 1 0-16,-2-3 0 0,0-2 0 0,1 0 0 16,-1 1 0-16,1-3 0 0,-1 0 0 0,1-2 0 15,-1 2 0-15,0-2 0 0,2 0 0 0,-2 1 0 16,1 1 0-16,0-4 0 0,0 1 0 0,1 2 0 15,0 1 128-15,-1-1-128 0,0 0 0 0,1 1 0 16,-1-1 0-16,-1 1 0 0,1 0 0 0,-1-2 0 16,0 2 0-16,0 0 0 0,0-1 0 15,0-3 0-15,0 4 0 0,0-3 0 0,0 2 0 0,1-3 0 16,-1 4 0-16,2-4 0 0,-1 3 0 0,-1 1 0 0,1-3 0 0,-1 2 0 16,3-3 0-16,-3 2 0 0,0 0 0 0,-2-2 0 15,2 2 0-15,0-2 0 0,2 0 0 0,-2-1 0 16,1-1 0-16,-1-2 0 0,1 2 0 0,-1-3 0 15,0 2 0-15,1-1 0 0,-1-2 128 0,0 1-128 16,0 2 0-16,2-3 0 0,-2 0 0 0,0 0 0 16,1 2 0-16,-1-2 0 0,-1 0 0 0,1 0 0 15,0 0 0-15,0 0 0 0,-2 0 0 0,1-2 0 16,-1-2 0-16,-1 2 0 0,1-2 128 0,-2-2-128 16,0 2 0-16,1-2 0 0,-2-3 0 0,0-1 128 15,0 0-128-15,0-1 128 0,-1 0-128 0,-1-1 128 16,1-3-128-16,0 1 128 0,1 2-128 0,-1 0 128 0,1-2-128 15,-1 2 0-15,0-1 0 0,-1 1 128 0,1 2-128 16,1 1 0-16,0 2 0 0,0 1 128 0,2 0-128 16,0 3 0-16,-1-1 0 0,2 2 0 0,1 2 128 15,0-1-128-15,-1 2 0 0,1-1 128 0,1 2 0 0,-1-2-128 16,1 2 192-16,-1 0-64 0,-1-2-128 0,1 3 160 16,1-2-160-16,-1 1 160 0,1-2-160 0,-1 3 0 15,-1-2 0-15,2 2 0 0,0-1 0 0,-1 2 0 16,1 2 128-16,0-2-128 0,1 2 0 0,1 0 0 15,-1 0 0-15,1 2 0 0,1 0 0 0,1 5 0 0,0-1 128 16,3-2-128-16,-1 3 0 0,0 0 0 16,1 2 0-16,1-3 0 0,-2-1 0 0,0 2 0 0,2-1 0 0,-1 0 0 15,0 1 0-15,0-1 0 0,0-2 0 0,-2 0 0 16,0 0 0-16,-1-2 0 0,-1 1 0 0,0-3 0 16,-2 2 0-16,2-2 0 0,0-3 0 0,0 2 0 15,-2 0 0-15,0 0 0 0,2-5 0 0,-2 2 0 16,1 0 0-16,1-2 0 0,-2 0 0 0,3 0 0 15,-2-4 0-15,2 2 0 0,0-2 0 0,-1 0 0 16,2-2 0-16,0 0 0 0,-1 1 0 0,1-2 0 16,1-2 0-16,-6 9 0 0,0 0 0 0,0 0 0 15,45-47 0-15,-45 47 0 0,0 0 0 0,44-40 128 16,-44 40-128-16,0 0 160 0,0 0-160 0,60-47 160 16,-60 47-160-16,0 0 128 0,0 0-128 0,49-38 128 15,-42 32-128-15,1 1 0 0,-2 0 0 0,-2 3 0 16,-1-2 0-16,0 1 0 0,-2 0 0 0,-2 0 0 15,1 0-288-15,-3 0-96 0,0-1 0 0,-1 1-18816 16</inkml:trace>
  <inkml:trace contextRef="#ctx0" brushRef="#br0" timeOffset="17132.34">6810 4782 10127 0,'-2'0'896'0,"1"0"-704"16,1 0-192-16,0 0 0 0,0-3 1184 0,-1 1 208 15,0 1 32-15,0-3 16 0,-2-1 672 0,2-1 144 16,0-2 32-16,-1 2 0 0,2-4-928 0,0 2-176 16,2-5-32-16,0 0-16 0,-1-2-96 0,2 1-16 15,-1 2 0-15,1-1 0 0,-1 1-32 0,-1 2-16 16,1 4 0-16,-1 0 0 0,0 2-208 0,-1 0-64 16,0 2 0-16,-1 2 0 0,1 1-128 0,0 0-48 15,-1 3 0-15,1 0 0 0,0-2-144 0,-2 4-16 0,5 1-16 0,-1 3 0 16,2 2-192-16,1-1-32 0,0 4-128 0,2 1 192 15,1-1-192-15,-1 1 0 0,3 2 0 16,1-2 0-16,0 2 0 0,2-1 0 0,-2 0 0 0,-1 1 0 16,0-2 0-16,-3 0 0 0,2-3 0 15,-2 2 0-15,1-1 0 0,-2 1 128 0,0 1-128 16,0-3 0-16,-2 0 0 0,1-2 0 0,-2-1 0 16,1-4 0-16,-1 1 0 0,-1 0 0 0,2-1 0 15,-2 0 0-15,0-2 0 0,0 1 0 0,-1-2 0 16,0 0 0-16,1 1 0 0,-1-1 0 0,0 0 0 0,-1 0 0 0,1 1 0 15,-2-1 0-15,1-1 0 0,0-1 0 16,-1 3 0-16,-2-1 0 0,0 0 0 0,-2 2 0 0,-3-1 0 16,2-2 0-16,-1 0 0 0,-1 0 0 0,2-2 0 15,-1 0-192-15,1 0 192 0,-2 0-208 0,1 0 0 16,-1-4 0-16,0 4 0 0,0-2 0 0,1 2 16 16,2-3 16-16,0 3 0 0,1 0 0 0,1 3 176 15,0-3-192-15,2 0 192 0,0 0-192 0,-1 2 192 16,2 0 0-16,2 0 0 0,-1 1 0 0,0 0 0 15,2 1 0-15,0-2 0 0,1 2 0 0,1-4 0 0,1 3 0 16,0-3 0-16,-6 0-128 0,0 0 128 0,0 0 0 16,0 0 0-16,0 0-128 0,60-12 128 0,-60 12 0 15,0 0 0-15,49-7-128 0,-49 7 128 0,0 0 0 16,56 4 0-16,-56-4 0 0,0 0 0 0,0 0 0 0,50 3 0 16,-50-3 0-16,0 0 0 0,0 0 0 15,35 7 0-15,-29-5 0 0,-1-2 0 0,1 0 0 16,-2 0 0-16,0 0 0 0,-1-2-384 0,-1 0 16 15,-1-1 0-15,0 0-10816 0,-1 3-2160 0</inkml:trace>
  <inkml:trace contextRef="#ctx0" brushRef="#br0" timeOffset="18009.14">7205 4583 6447 0,'-2'1'576'0,"-1"1"-576"0,2-2 0 0,1 0 0 0,0 3 1536 0,0-3 192 15,-1 0 32-15,-2 4 16 0,2 2 736 0,1 0 160 16,1-2 16-16,2-1 16 0,1 2-800 0,1-3-176 15,1 0-16-15,0-2-16 0,1 0-784 0,0-4-144 16,-7 4-48-16,0 0 0 0,0 0-384 0,0 0-80 0,0 0 0 0,0 0-16 16,0 0-96-16,53-31-16 15,-48 28 0-15,0-2 0 0,-2 3-128 0,1 0 0 16,-1 1 0-16,-2 1 0 0,0 0-176 0,0-3 176 16,-1 3-128-16,0 0 128 0,-1-2-128 0,-1 1 128 0,-1-2-128 0,1-1 128 15,-1-1-240-15,-2 1 48 0,-1-3 0 0,-1-4 0 16,-2 1-16-16,-1 0 0 0,0 1 0 0,-1-4 0 0,1 3 464 0,-2-2 112 15,-1 6 16-15,-1-3 0 16,1 2 240-16,-2 0 48 0,1 1 16 0,0 0 0 0,2 0-80 0,0 0-16 16,4 2 0-16,2 0 0 0,1-2-48 0,2 4-16 15,2-1 0-15,1 2 0 16,1-2-144-16,2 0-48 0,2 0 0 0,1 3 0 16,-6 0-64-16,0 0-16 0,0 0 0 0,0 0 0 15,58-10-256-15,-58 10 0 0,0 0 0 0,52 0 0 16,-52 0 0-16,0 0 0 0,54 7 0 0,-54-7-18048 15</inkml:trace>
  <inkml:trace contextRef="#ctx0" brushRef="#br0" timeOffset="18203.59">7377 4359 6447 0,'0'0'576'0,"0"0"-576"16,2-3 0-16,-1 3 0 0,0-1 2368 0,1 1 352 15,1-4 80-15,-3 4 16 0,0 0 768 0,0 0 144 16,0 0 48-16,0 0 0 0,56-34-1840 0,-56 34-352 16,0 0-80-16,0 0-16 0,0 0-1024 0,0 0-208 15,52-27-32-15,-52 27-16 0,0 0-208 0,0 0-256 16,0 0 48-16,0 0-10432 16,0 0-2096-16</inkml:trace>
  <inkml:trace contextRef="#ctx0" brushRef="#br0" timeOffset="18388.68">7440 4213 6447 0,'-2'2'576'0,"1"2"-576"0,-1-3 0 0,2 2 0 15,-1-3 2000-15,1 2 304 0,0 0 48 0,1 2 16 16,1 3 1024-16,0 3 192 0,1 3 64 0,2 6 0 16,-2-1-1344-16,2 1-272 0,1 3-48 0,1-2-16 15,-1-2-1216-15,0 5-240 0,1 1-64 0,1 0 0 16,0 1-448-16,1-6-160 0,0 2 0 0,-1-5-16032 15</inkml:trace>
  <inkml:trace contextRef="#ctx0" brushRef="#br0" timeOffset="19107">7993 4567 12895 0,'-1'-3'1152'16,"0"6"-928"-16,1-3-224 0,0 0 0 0,0 1 1600 0,-2 1 288 15,2 1 48-15,-1 0 16 0,1 5 352 0,0 1 80 16,1-1 16-16,2 2 0 0,1 0-1024 16,0-1-208-16,3 1-32 0,-1-3-16 0,0 2-768 0,0-3-160 15,0 1-16-15,2-2-16 0,-2 1-160 0,0-2 0 16,0-4 0-16,-1 3-176 15,-1-6-352-15,-2-1-80 0,0-2-16 0,-2 0 0 16,-2-3-848-16,0 2-160 0,-2-2-32 0,1-1-16 16,-1 2 464-16,-2 0 80 0,0-2 32 0,-1 4 0 0,1 0 880 0,-1 0 224 15,-2 0 0-15,-2-3 0 0,-3 3 1216 0,1 2 304 16,-1-2 48-16,-1 3 16 0,5 3-16 0,1-1 0 16,-3 5 0-16,3-2 0 0,-3 2-480 0,1 2-80 15,3 2-32-15,-1 0 0 0,4 2-288 0,1 1-64 16,2 3-16-16,1-2 0 0,1 4-240 0,2 1-48 15,2 1-16-15,-1 1 0 0,2 0-128 0,2-3-32 16,-1 3 0-16,1-3 0 0,2 0-16 0,1-3-128 16,0-4 192-16,1 0-64 0,1-5-128 15,-12-4 0-15,0 0 0 0,43 5 0 0,-43-5 0 0,0 0 0 0,54-15 0 16,-54 15 0-16,0 0-160 0,54-22 160 0,-54 22 0 0,0 0-144 31,53-33-544-31,-53 33-96 0,0 0-32 0,53-47-15888 0</inkml:trace>
  <inkml:trace contextRef="#ctx0" brushRef="#br0" timeOffset="19348.59">8180 4194 5519 0,'0'-3'496'0,"0"3"-496"15,0 3 0-15,0 0 0 0,0-2 2624 0,0 2 416 16,-1-1 96-16,-1 4 0 0,2 8 576 0,2 2 128 15,0 5 0-15,2 1 16 0,2 2-1616 0,1 3-336 16,2-1-64-16,1 0-16 0,1 1-1152 0,0-2-224 16,0-2-64-16,0 4 0 0,3-1-384 0,-3 0 0 15,1-1 0-15,0-3 0 0,-1 1 0 0,-1-2-192 16,-2-2 32-16,1-5 16 16,-2 1-1088-16,0-5-224 0,0-2-32 0,-2 2-13952 0</inkml:trace>
  <inkml:trace contextRef="#ctx0" brushRef="#br0" timeOffset="19535.96">8432 4539 9215 0,'-4'9'816'0,"3"-3"-656"0,0-2-160 0,0 0 0 16,-1-2 2176-16,2 1 416 0,-1 0 80 0,0 1 16 15,0 5 176-15,-1 1 32 0,1 2 16 0,0 0 0 16,1-2-1328-16,-1-2-272 0,1 0-48 0,1-4-16 15,0 1-864-15,0-4-160 0,3 2-32 0,-1-3-16 16,0 0-752-16,1-4-128 0,-4 4-48 0,0 0-13840 16</inkml:trace>
  <inkml:trace contextRef="#ctx0" brushRef="#br0" timeOffset="19709.09">8396 4384 6447 0,'-5'-4'272'0,"3"4"80"0,-1-3-352 0,2 3 0 15,0 0 0-15,1 0 0 0,0 0 2496 0,0-2 448 16,0 2 64-16,1-1 32 0,0 1-432 0,2 0-96 16,-1 0-16-16,2-3 0 0,-4 3-1312 0,0 0-272 15,0 0-48-15,27 6-16 0,-18 1-848 0,1 2 0 16,1 0-208-16,1 1-12720 0</inkml:trace>
  <inkml:trace contextRef="#ctx0" brushRef="#br0" timeOffset="20024.25">8734 4489 17503 0,'-6'2'768'0,"2"-2"176"0,1 0-752 0,1-2-192 0,1 2 0 0,-1 0 0 16,0 0 1984-16,-2 0 352 0,-2 0 80 0,-3 0 16 16,1 0-384-16,-1 2-64 0,0-2 0 0,2 0-16 15,0 1-752-15,-1-1-160 0,1-1-32 0,1 1 0 16,-1 3-528-16,1 0-112 0,1-1-32 0,0 3 0 0,2-2 0 0,-2 0 0 15,1 3 0-15,0 0 0 16,2 1-112-16,-1 0-32 0,2-1 0 0,0 1 0 16,1 4-80-16,0-1-128 0,1 3 176 0,0-1-176 15,3-1 128-15,0 2-128 0,1-1 0 0,2 0 0 16,-1-2 0-16,2-1 0 0,0-2 0 0,1-1 0 16,2 1-528-16,0-2-16 15,-11-5 0-15,0 0 0 0,37 0-464 16,-37 0-80-16,0 0-32 0,0 0 0 0,52-23 0 0,-52 23 0 0,0 0 0 0,0 0-13120 15</inkml:trace>
  <inkml:trace contextRef="#ctx0" brushRef="#br0" timeOffset="20258.22">8796 4083 12671 0,'-3'4'272'0,"2"-2"64"0,0 2 16 0,1-2 0 0,0-2-352 0,0 4 0 0,0-1 0 0,1 4 0 16,0 5 3584-16,0 2 656 0,2 7 128 0,-1 4 32 16,3 1-1680-16,0 2-336 0,0 3-64 0,1-1-16 15,3 2-1344-15,-2-1-256 0,2 0-64 0,1 1-16 16,1-1-496-16,-1-3-128 0,1-2 0 0,0-1 0 31,-1-3-448-31,1 0-128 0,-1-3 0 0,-2-2-16 16,-1 1-736-16,-1-7-144 0,-2-3-16 0,0-1-16 15,-2-1-736-15,-1-6-128 0</inkml:trace>
  <inkml:trace contextRef="#ctx0" brushRef="#br0" timeOffset="20460.86">8942 4491 16575 0,'0'-9'736'0,"0"6"160"0,1-1-720 0,0-2-176 16,0 2 0-16,0 2 0 0,1-2 2704 0,0-2 512 0,-2 6 112 0,0 0 0 15,22-50-960-15,-22 50-208 16,0 0-48-16,34-63 0 0,-34 63-1424 0,0 0-304 16,31-45-48-16,-31 45-16 0,0 0-320 0,0 0 0 15,0 0 0-15,29-46 0 0,-29 46 0 0,0 0 0 16,0 0-192-16,0 0-10832 16,7 0-2160-16</inkml:trace>
  <inkml:trace contextRef="#ctx0" brushRef="#br0" timeOffset="20620.54">9040 4412 15663 0,'3'12'688'0,"-2"-5"144"0,2 0-656 0,-2-1-176 0,1-3 0 0,0 0 0 15,0 1 2304-15,3 2 416 0,1 7 96 0,3-1 0 16,1 4-704-16,1-4-128 0,1 2-48 0,-1-2 0 16,2 0-1232-16,-1-3-256 0,0-2-64 0,-2-1 0 15,1-3-1328-15,1 0-272 0</inkml:trace>
  <inkml:trace contextRef="#ctx0" brushRef="#br0" timeOffset="25621.31">14862 4223 8239 0,'0'0'0'0,"0"0"-160"0,0 0 160 0,-1 0-176 16,1 0 176-16,0-3-128 0,0 3 128 0,-1 0 0 16,-1 3-192-16,2-3 64 0,0 0 128 0,0 0-192 15,0 2 192-15,-5 6-160 0</inkml:trace>
  <inkml:trace contextRef="#ctx0" brushRef="#br0" timeOffset="25849.99">14835 4266 3679 0,'-1'0'320'0,"1"-2"-320"16,0 2 0-16,0 0 0 0,0 0 416 0,0 0 16 16,0-3 0-16,-2 2 0 0,0-2-224 0,-1 0-32 15,2 4-16-15,-1-2 0 16,1-2-160-16,-2 3 0 0,1 4 0 0,-1 1 0 15,1-1-144-15,-1-4-64 0,-1 0-16 16,1 2 0-16,0 2 48 0,1 2 16 0,-1-2 0 0,1-2 0 0,1-1 160 0,-1 2 0 16,2-1-144-16,0 0 144 0,0 0 0 0,0-2 0 15,0-4 0-15,0 2 0 0,2-2-272 0,-1 4 16 16,0 4 0-16,0-2 0 0,2 2 256 0,-1-1 0 16,2-2 0-16,-11 5 0 0</inkml:trace>
  <inkml:trace contextRef="#ctx0" brushRef="#br0" timeOffset="27499.55">14999 4516 2751 0,'0'0'256'0,"-1"0"-256"0,1 0 0 0,-1 0 0 16,1 0 912-16,-1 0 144 0,-2 0 32 0,-1 1 0 16,0 2 48-16,-1-1 16 0,-2 2 0 0,1-3 0 15,-1 1-432-15,-1 1-80 0,1 1 0 0,0 2-16 16,-2 0-496-16,0 4-128 0,2-1 0 0,-1 0 0 16,0 5 224-16,-2 1-32 0,0 5 0 0,-1 1 0 0,-2 2 128 0,1 2 32 15,1 3 0-15,-3 3 0 0,2 1-496 0,0 6-112 16,0 6 0-16,3-3-16 15,0-5-816-15,-1 5-176 0,-1 6-16 16,-1 3-16-16,-2 7 160 16,-1 0 48-16,0 4 0 0,-1-5 0 0,1-2 832 0,2-10 256 15,-1-3-128-15,3 0 128 0,1-3 352 0,3-3 144 0,1-3 16 0,2-4 16 0,3 1-16 16,-1-4-16-16,2 0 0 0,2 0 0 0,0 1-272 0,-1 1-48 16,1 2-16-16,-2 3 0 0,0 0-160 0,-2-1 0 15,1-3 0-15,-1 1 0 0,-2-3 144 0,-1 6 0 0,-1 5 0 0,-3 4 0 0,-1 0 224 16,-1 1 32-16,0 2 16 0,0 0 0 15,2-4 256-15,2-4 48 16,1-4 16-16,1 2 0 0,1 0-368 0,3-5-80 16,-2-7-16-16,4 0 0 0,2 4-272 0,1 3 0 15,1-1 0-15,0-2 0 0,-1-1 0 0,0 2 0 0,1 3-144 0,-1-5 144 16,-2 3-128-16,2 2 128 0,-2 1-128 0,0 0 128 31,-1-6-432-31,-1 1 0 0,0 5 0 0,-1-2 0 0,-1-4 208 0,1 3 32 0,-1 2 16 16,-1 1 0-16,2-3 176 0,1-2 0 0,3-1 160 15,-1-1-160-15,4-1 672 0,0-1 32 0,2-3 16 16,-1 3 0-16,1-2-720 0,-1 1 0 0,-2-2-240 0,0-3 64 16,-1-1-80-16,-1 3 0 0,1 3-16 15,0-3 0-15,-1 4-144 16,0-5-32-16,-1-5 0 0,0 0 0 0,-1 4 256 0,0 0 64 0,-2 0 0 0,0 4 0 0,-1 1 304 0,1-2 64 0,1-3 16 0,-1 0 0 31,2-2 192-31,-1-2 64 0,1-1 0 0,-1 0 0 16,2 0-192-16,-1-3-48 0,0 0 0 0,-1 2 0 15,0-1-272-15,0 1 0 0,0 0 0 0,0 0-144 16,0 2 144-16,0 0 0 0,-1 1 0 0,1 3 0 16,1 0 0-16,-1-1 0 0,1 5 0 0,-1-4 176 15,2 3 80-15,-1-1 0 0,-1-2 16 0,1-4 0 0,0-1 176 0,1 0 48 16,-1 2 0-16,0-3 0 0,2 0-240 0,-1-2-32 16,-1 0-16-16,2 0 0 0,-1-2-208 0,-1-2 0 15,2 2 0-15,-2 1-160 0,0-4 160 0,-1 3 0 16,2 1 0-16,-2 0-128 0,0 4 128 0,0-3 0 15,0 0 0-15,0 5 0 0,1-4 0 16,0 1 0-16,-1 3 0 0,1-1 176 0,1 0 16 0,-1-2 0 16,0 4 0-16,1-3 0 0,0-1-192 0,-1 0 160 15,0-1-160-15,-1-2 160 0,1 2-160 0,1-3 0 0,-2 0 0 0,-2-2 0 16,1 2 0-16,1-2 0 0,-1 2 0 16,-2-3 0-16,2 2 0 0,-1 0 160 0,1 0-32 15,-2-1-128-15,1-1 304 0,0-2-48 0,0-2-16 0,-2 1 0 16,2 0-240-16,-2 0 128 0,0-3-128 0,-1 1 0 15,0 0 0-15,2-1 0 0,-2 0-176 0,-1-1 176 16,1-1-192-16,0 2 192 0,0-1-192 0,0-1 192 16,1 1-128-16,-1 1 128 0,1-3 0 0,1-4 0 15,-1 0 0-15,0-1 160 0,1 1-16 0,-2-3 0 16,1 1 176-16,0-2 48 0,0 0 0 0,1 0 0 16,0 2-32-16,0 2 0 0,0-3 0 0,1 3 0 0,-2 1 80 15,3-3 16-15,-2 6 0 0,2 2 0 16,-1 2 96-16,0 1 32 0,1-2 0 0,0 3 0 15,2 3 16-15,-2 3 16 0,1 4 0 0,0 2 0 0,1 4 48 0,0 0 16 16,1 4 0-16,0 1 0 16,0-1-432-16,1 2-96 0,1-1 0 0,-1-2-128 0,2-3 0 0,0 0 0 15,-1 0 0-15,1-4 0 0,0 1 0 16,-1-3 0-16,0-4 0 0,1 0 0 16,-1-2 0-16,0-2 0 0,-3-2 0 0,2 0 0 15,-2 0 0-15,-1-2 0 0,1-2 0 0,-1 0 0 0,1-1 0 0,1 2 0 16,-1-4 128-16,1-1-128 0,1-2 320 0,-1 0-64 15,3-2 0-15,-1-2 0 0,1-1 48 0,1-1 0 16,-6 16 0-16,0 0 0 0,22-54-96 0,-22 54-16 0,0 0 0 0,30-53 0 0,-30 53-192 16,0 0 0-16,0 0 0 0,38-54 0 0,-38 54 0 15,0 0 0 1,0 0 0-16,0 0 0 0,0 0-224 0,51-42-32 16,-47 39-16-16,-1 0 0 15,1 1-1824-15,1 0-352 0</inkml:trace>
  <inkml:trace contextRef="#ctx0" brushRef="#br0" timeOffset="29566.29">14823 4067 7359 0,'-4'0'656'0,"3"0"-528"0,-1 0-128 0,1 0 0 0,1 0 928 0,0-2 160 15,0 2 16-15,0-3 16 0,0 2 736 0,0-4 160 16,1-1 32-16,1-2 0 0,0 0-224 0,2 0-32 16,1-2-16-16,0-1 0 0,0 1-448 0,1 0-96 15,-6 10-16-15,0 0 0 0,0 0-192 0,0 0-64 16,46-44 0-16,-46 44 0 0,0 0-96 0,0 0-32 16,0 0 0-16,51-22 0 0,-43 22-544 0,-2 0-112 15,0 3-32-15,-1 0 0 0,0 3-144 0,0-1 0 0,-1 4 144 0,0-1-144 16,-2 2 0-16,0 0 0 0,0 2 0 0,-2 1 0 15,-2 3 0-15,0 0-128 0,0 2 128 0,-3-1-192 16,1-1 0-16,-2 0 0 0,0 2 0 0,-3-3 0 16,-2 1 48-16,0 0 0 0,-1 0 0 0,0-6 0 15,1-1 144-15,0-2 0 0,2 2 0 0,1-3 0 16,1-2 0-16,1-2 0 0,2-2 0 0,2 0 128 16,2-2 192-16,0-1 64 0,1 2 0 0,3-3 0 0,1 2 32 15,1-2 16-15,-6 4 0 0,0 0 0 16,0 0 464-16,0 0 112 0,0 0 16 0,0 0 0 15,0 0-1024-15,0 0-288 0,54-8-16 0,-54 8 0 16,0 0 304-16,0 0 0 0,52 3 0 0,-52-3 0 16,0 0 0-16,0 0 0 0,47 5 0 0,-47-5 0 0,0 0-256 15,0 0-80-15,0 0-32 0,0 0-17440 16</inkml:trace>
  <inkml:trace contextRef="#ctx0" brushRef="#br0" timeOffset="29931.26">15129 4071 5519 0,'0'2'496'0,"-1"-1"-496"16,1 2 0-16,0-3 0 0,0 1 1696 0,0 2 240 15,0 3 48-15,0 0 16 0,-1 3 480 0,1 2 80 16,0 1 32-16,-2 0 0 0,2 1-416 0,2-1-96 16,-2-4-16-16,1 0 0 0,-1-2-912 0,1-3-192 0,2 1-48 0,-2-4 0 0,1 0-336 0,1-5-64 31,1 0 0-31,1-4-16 0,-5 9-48 0,0 0 0 0,0 0 0 0,23-44 0 15,-23 44-240-15,0 0-48 0,0 0-16 0,28-47 0 16,-28 47-144-16,0 0 0 16,0 0 0-16,0 0 0 0,0 0 0 0,0 0 128 0,0 0-128 15,0 0 0-15,0 0 224 0,0 0-32 0,0 0-16 0,0 0 0 16,0 0 144-16,40 2 48 0,-39 8 0 0,-1-1 0 16,1 1-240-16,-1 2-128 0,2-2 128 0,-1 2-128 15,0-2 0-15,-1 0 128 0,1-1-128 0,1 0 0 16,-1-2 0-16,-1 0 128 0,1-1-128 0,-1-1 0 15,1-1 0-15,1-2 0 0,-2 2 0 0,0-4 0 16,1 0-208-16,-1-2-64 0,1 0-16 16,0-3 0-16,2 2-1712 0,-2-7-352 0,3 1-64 0,-4 9-12112 15</inkml:trace>
  <inkml:trace contextRef="#ctx0" brushRef="#br0" timeOffset="30690.57">15462 4093 11967 0,'0'-4'1072'0,"0"2"-864"0,0 2-208 0,-1-3 0 0,1 3 1504 0,-2-1 256 16,2-1 48-16,-2-2 16 0,-2-2 448 0,2-3 96 15,-2 3 0-15,-1 0 16 0,1 1-688 0,-1 2-144 16,3 1-16-16,-2 2-16 0,-1 0-560 0,0 0-128 15,0 2 0-15,-1 4-16 0,1-2-304 0,2 2-64 16,1-3-16-16,0 3 0 0,1 0-240 0,-2 4-32 16,2 2-16-16,1-2 0 0,1 0-144 0,0-1 0 15,2 2 144-15,1-2-144 0,0-1 0 0,3-4-192 16,-2-1 32-16,1-2 0 0,0-4-160 0,-6 3-48 16,0 0 0-16,0 0 0 15,0 0-144-15,37-50-48 0,-37 50 0 0,0 0 0 16,16-51 112-16,-16 51 32 0,0 0 0 0,8-46 0 0,-8 28 416 0,0-3-160 0,-2-3 160 15,-1 2 0-15,0-3 192 0,-2 4 128 0,1 5 48 16,0 2 0-16,-1 0 96 0,-2 0 32 0,2 2 0 16,-1 2 0-16,0 0-160 0,1 1-16 15,1 0-16-15,1 3 0 0,0 3-16 0,1-1 0 16,1 0 0-16,-1 4 0 0,2 1 160 0,0 4 48 0,0-3 0 0,0 6 0 16,2 5-128-16,-1 3-32 0,0 2 0 15,-1 0 0-15,1 3-208 0,-1 1-128 0,2 0 160 0,-1-3-160 0,1 3 0 0,1 0 0 0,0 0 0 16,1 1 0-16,1-1 0 0,1 0 0 0,-1-3 0 0,3-1 0 15,-2-2 0-15,1-3-208 0,-1-3 32 0,1-3 16 32,-1-2-992-17,0-4-208-15,-1-1-48 0,1-4-14992 0</inkml:trace>
  <inkml:trace contextRef="#ctx0" brushRef="#br0" timeOffset="31662.8">16106 3912 12895 0,'-2'-2'1152'0,"-1"-1"-928"0,2 2-224 0,1 1 0 15,-1 0 1616-15,-1-2 288 0,-1-2 48 0,-2 0 16 16,-1-1 400-16,-2 2 64 0,2-1 32 0,1-1 0 15,3 4-736-15,-1-2-160 0,1 3-32 0,0 3 0 16,1 3-752-16,0 0-144 0,0 0-48 0,1 1 0 0,-2 0-272 0,1 3-48 16,1-2-16-16,0 5 0 0,1-3-256 0,1-2 128 15,0 0-128-15,1-2 0 16,-1 0-432-16,2 0-192 0,0-3-32 0,-1-3-16 16,2-3-752-16,-1 0-160 0,-4 3-16 0,0 0-16 15,0 0-176-15,0 0-16 0,12-54-16 0,-12 42 0 16,-2 0 800-16,-1 2 176 0,0 0 16 0,-1 0 16 0,-1 4 816 0,0 0 224 15,0 0 16-15,0 2 0 0,-1 1 608 0,1 3 128 16,-1 0 32-16,0 3 0 0,1 1 144 0,0-1 48 16,1 3 0-16,-1 1 0 0,0-1 16 0,1 4 0 15,2-4 0-15,-1 4 0 0,3 2-416 0,-1 3-80 16,2 1-16-16,2 4 0 0,1-5-320 0,-1 1-80 16,2-3-16-16,-1-3 0 0,1-1-288 0,0 0 0 15,2-3 0-15,1-3 0 0,0-1 128 0,-8-2-128 16,0 0 0-16,0 0 0 0,0 0 128 0,56-24-128 15,-56 24 0-15,0 0 0 0,41-38 0 0,-41 38-224 16,0 0 16-16,41-43-10608 0,-41 43-2128 16</inkml:trace>
  <inkml:trace contextRef="#ctx0" brushRef="#br0" timeOffset="31869">16247 3504 12895 0,'-6'7'576'0,"2"-6"112"0,0 1-560 0,2 2-128 0,2-4 0 0,0 2 0 16,0 0 1984-16,-1 3 384 0,-1 1 64 0,1 1 0 15,1 6 160-15,-1 1 32 0,1 4 0 0,1 0 0 16,0 3-1056-16,2 2-208 0,1-1-32 0,-1 0-16 16,1 0-912-16,1 2-176 0,0 1-32 0,1-1-16 15,2 2-320-15,-1-1-64 0,0-3-16 0,2-3-10464 16,1-3-2080-16</inkml:trace>
  <inkml:trace contextRef="#ctx0" brushRef="#br0" timeOffset="32046.14">16420 3831 911 0,'-4'12'0'0,"2"-4"0"0,0 0 0 0,0-2 0 15,2-3 3008-15,0 3 512 0,0-2 96 0,-1 2 32 16,1 1-832-16,0 5-144 15,0 4-48-15,0 0 0 0,0-4-1056 0,1 0-224 0,2-4-32 0,-1-2-16 16,3-2-1296-16,-1-6 0 0,1 0-240 0,0-2-7984 31,-5 4-1600-31</inkml:trace>
  <inkml:trace contextRef="#ctx0" brushRef="#br0" timeOffset="32205.36">16433 3689 12895 0,'-3'0'576'0,"1"0"112"0,0 0-560 0,1 0-128 0,0 0 0 0,1 0 0 16,0 0 1888-16,0 0 352 0,0 2 64 0,0-1 0 16,1 4 0-16,0-1-16 0,2 0 0 0,-1 1 0 15,3-2-1296-15,-1 1-256 0,1 0-48 0,0 1-16 16,2-2-1104-16,1 4-208 16,2-1-64-16,-1 0-12768 0</inkml:trace>
  <inkml:trace contextRef="#ctx0" brushRef="#br0" timeOffset="32480.07">16693 3809 10127 0,'-1'0'448'0,"1"0"96"0,-1 0-544 0,1 0 0 15,0-4 0-15,-1 1 0 0,-1 3 1920 0,1 0 256 16,-1-6 64-16,-3 2 16 0,-1 1 496 0,-1 3 80 16,1-3 32-16,-1 0 0 0,1 3-848 0,-2-3-160 15,1 3-48-15,-1-2 0 0,1 2-720 0,0 2-128 16,0-2-48-16,0 3 0 0,1-6-496 0,1 6-96 15,1 3-32-15,2 4 0 0,-1-3-160 0,2 4-128 16,0 0 144-16,1 0-144 0,1 3 0 0,1-2 128 16,1 1-128-16,-1-1 0 0,2-2 0 0,1 0 0 15,1-1 0-15,2-2-160 0,0 2-48 16,1-6-16-16,2 0 0 0,-11-3 0 16,0 0-608-16,0 0-112 0,50-16-16 0,-50 16-16 0,0 0-1184 0,45-50-224 0</inkml:trace>
  <inkml:trace contextRef="#ctx0" brushRef="#br0" timeOffset="32672.97">16822 3473 11967 0,'-1'4'1072'16,"0"1"-864"-16,-1-1-208 0,2-3 0 16,0 2 2464-16,0 0 448 0,0 6 96 0,-1 1 0 0,0 8 144 0,-2 5 32 0,1 3 0 0,-1 2 0 15,1 0-1520-15,1 0-288 0,-1-2-64 0,2-2-16 16,2 0-848-16,0-1-192 0,2-3-16 0,1-4-16 15,1-1-528-15,0-3-96 0,0-2-32 0,2 0 0 32,-2-4-2288-32,0-2-464 0</inkml:trace>
  <inkml:trace contextRef="#ctx0" brushRef="#br0" timeOffset="32857.04">16874 3701 18431 0,'4'-4'816'0,"-3"-1"160"0,0 2-784 0,0-1-192 0,1 4 0 0,-1-3 0 0,0 2 2560 0,2-4 448 32,-3 5 112-32,0 0 16 0,0 0-1184 0,0 0-224 0,35-50-64 0,-35 50 0 15,0 0-1216-15,0 0-240 0,0 0-48 0,0 0-16 16,40-43-336-16,-35 41-80 0,-1 0-16 0,-1 2 0 16,0 2-1248-16,-2 0-256 0,0 2-64 0,-2 2-11920 15</inkml:trace>
  <inkml:trace contextRef="#ctx0" brushRef="#br0" timeOffset="33004.18">16942 3697 10127 0,'-4'8'448'0,"4"-5"96"15,-1 4-544-15,0-2 0 0,1-2 0 0,1 0 0 16,0 0 2144-16,-1 4 320 0,3 5 64 0,0 4 16 16,2 6-112-16,0 1-32 0,2-1 0 0,-3-4 0 0,4-4-864 0,-1-2-192 0,2-3-16 0,1-2-16 31,0 2-1312-31,0-3 0 0,1-5-272 0,-3 2-14032 15</inkml:trace>
  <inkml:trace contextRef="#ctx0" brushRef="#br0" timeOffset="38669.71">18052 3600 2751 0,'2'-3'256'0,"-2"2"-256"0,0 1 0 0,0 0 0 16,0 0 1472-16,1 0 256 0,-1-3 64 0,1 3 0 15,-1-2 640-15,0 1 128 0,0 1 16 0,0 0 16 0,-1 0-416 0,-2 1-96 16,0 1-16-16,-2 2 0 0,0 0-768 0,-1 1-144 15,-2 1-48-15,0 1 0 0,-2 2-368 0,-3 1-80 16,3-1-16-16,-2-2 0 0,-2 3-208 0,-2 1-48 16,-1 3-16-16,-2-2 0 0,-2 2-224 0,-1 0-144 15,-1 5 192-15,-3 0-192 0,0 4 0 0,-3 4 0 16,2 2 0-16,0-3 0 0,2 0-128 0,-1 1 128 16,-1 5-208-16,1-1 80 0,1-1-192 0,-1 4-48 15,-1 1 0-15,-1 2 0 0,-2 1 128 0,0 3 32 16,-1 0 0-16,1 3 0 0,1-4 208 0,3-1 0 15,0 2 0-15,3-2 0 0,-1-1 256 0,2-3-48 16,2-6-16-16,-1 5 0 0,0 0-64 0,-2-2 0 16,0 6-128-16,1-3 192 0,1-2-192 0,0 0 128 15,1-1-128-15,2-1 0 0,2-5 128 0,1-1-128 16,0 1 0-16,1-4 0 0,3-2 0 0,1 1 128 0,-2 1-128 16,2 0 0-16,0-1 0 0,0 2 0 15,0-1 0-15,2-2 0 0,0-1 0 0,1-1 0 0,-1-2 0 0,1-3 0 16,0 2 0-16,-1-1 0 0,0-2 0 15,-1 1 0-15,-1-1 192 0,1 0-48 0,-1 1-16 16,1 0 0-16,-1 2 16 0,0 1 0 0,1-3 0 0,0 0 0 16,3-3-16-16,1 0 0 0,0-1 0 0,2-3 0 15,1 0 0-15,1 0 0 0,0-5 0 0,1 2 0 16,1-1-128-16,-1-2 0 0,3 2 0 0,-2-4 0 16,0 2 0-16,0-2 0 0,1-1 0 0,-1 2 0 15,-1-5-288-15,0 2 64 0,0-1 16 0,-1-1 0 16,1 2 64-16,0-4 16 0,-2 0 0 0,2 0 0 0,2-2 128 15,-2 0 0-15,2-3 0 0,1 0-128 0,-1 1 128 16,2-1 0-16,-1 1 0 0,2-2 0 0,0 2 0 16,-1 1 0-16,0 1 0 0,0 0 0 0,-1 0 0 0,0 0 0 15,-1 1 0-15,-1 3 0 0,1 3 0 16,-4-1 176-16,2 4-176 0,-2-3 192 0,-1 6 112 0,1-2 16 16,-2 2 16-16,1 0 0 0,-2 3-16 15,-2 1 0-15,1 3 0 0,-1 2 0 0,1 0-192 16,-2 1-128-16,1 5 128 0,-1-2-128 0,2 2 0 15,-1-1-240-15,2 0 48 0,0-1 0 0,-1 2-32 0,2-6 0 16,0 2 0-16,2-6 0 0,1-3 224 0,-1 0 0 0,2-4 0 16,2 2 0-16,-1-3 0 0,3-4-144 15,-1 0 144-15,3-1 0 0,-6 5 0 0,0 0 192 16,0 0 0-16,46-38-16 0,-46 38 48 0,0 0 16 0,35-35 0 16,-35 35 0-16,0 0 208 0,0 0 64 0,58-40 0 15,-58 40 0-15,0 0-144 0,0 0-32 0,0 0 0 16,64-14 0-16,-64 14-128 0,0 0-16 0,0 0-16 15,0 0 0-15,0 0-176 0,63-2 0 0,-63 2 0 16,0 0 0 0,0 0-304-16,0 0-144 0,0 0-16 0,52-31-16800 0</inkml:trace>
  <inkml:trace contextRef="#ctx0" brushRef="#br0" timeOffset="39915.18">18337 3246 2751 0,'-3'0'256'0,"1"0"-256"0,1 0 0 0,1 0 0 16,-2 2 1680-16,1-2 304 0,-1 0 48 0,-2 0 16 16,-2 0 864-16,1 0 176 0,0 4 48 0,2-1 0 15,1-2-432-15,2 1-80 0,1-2 0 0,2 0-16 16,0-6-1456-16,2 2-272 0,-5 4-64 0,0 0-16 15,0 0-128-15,0 0-32 0,0 0 0 0,61-12 0 16,-61 12-384-16,0 0-96 0,0 0-16 0,64-12 0 16,-64 12-144-16,0 0 0 0,0 0 0 0,60-16 0 15,-60 16 0-15,0 0 0 0,0 0-128 0,0 0 128 0,0 0-144 0,0 0 144 16,45 16-192-16,-43-10 192 0,-1-2-144 16,-2-1 144-16,-1 2 0 0,0-1-144 0,-2-2 144 15,-1 2 0-15,-1-1 0 0,0 0 0 16,0 0 0-16,-2-2 0 0,0-2 0 0,0 1-128 15,-1 5 128-15,3 0 0 0,0-2 0 0,0 0 0 0,2-3 128 0,2 0-128 16,2 0 128-16,1 1-128 0,1 5 256 0,1 0-32 16,2 1 0-16,0-1 0 0,0 0-64 0,0-2-16 15,1 4 0-15,-6-8 0 0,0 0 64 0,21 20 16 16,-14-11 0-16,-7-9 0 0,0 0-224 0,23 18 128 16,-17-11-128-16,0 0 0 0,0-1 128 0,0 3-128 15,-1-3 0-15,0 1 0 0,0 2 0 0,-2-3 0 16,-1 0 0-16,1 2 0 0,-3 0 0 0,0-1 128 15,-2-1-128-15,0 1 0 0,-2-1 0 0,0 1 0 0,1-5 0 16,-2 2 0-16,0 0 128 0,-1-2-128 0,-2 2 0 16,1-2 0-16,-1-2 128 0,0 0-128 0,-2 0 0 0,0 0 144 15,0 0 96-15,-1-2 16 0,1-2 0 0,0 2 0 16,3-2 16-16,-2 0 16 0,-1-1 0 16,3 1 0-16,1 1-288 0,-1-3 160 0,2 1-160 0,2 0 128 15,0 2-128-15,2-1 0 0,1-2 0 0,1 0 0 16,2 2 0-16,-1 2 0 0,3-1 0 0,0 2 0 15,-5 1-496 1,0 0-128-16,0 0-16 0,0 0-16944 0</inkml:trace>
  <inkml:trace contextRef="#ctx0" brushRef="#br0" timeOffset="40590.74">18686 3136 8287 0,'-2'-1'736'0,"2"1"-592"16,0 0-144-16,0 0 0 0,2 0 1744 0,-2 0 320 15,1 0 64-15,0 0 16 0,1-3 384 0,0 3 80 16,1 3 16-16,2-3 0 0,-5 0-672 0,0 0-128 16,0 0-32-16,0 0 0 0,0 0-896 0,30 23-176 15,-27-14-32-15,-1-1-16 0,0 0-496 0,0 0-176 16,-1 0 0-16,0-3 144 0,-1-4-144 0,1 2 0 16,-1-2 0-16,0 1 0 0,0 1-240 0,0 0 80 0,0-3 16 0,2-3 0 31,-1-3-352-31,1-3-64 0,1 1-16 0,1-3 0 0,-1 0 448 0,1-1 128 0,-4 12 0 0,11-25 0 15,-6 13 192-15,0 2 160 0,-5 10 32 16,0 0 0-16,0 0 128 0,25-35 48 16,-20 32 0-16,-5 3 0 0,0 0-48 0,0 0-16 0,0 0 0 0,0 0 0 15,0 0-240-15,0 0-32 0,0 0-16 16,55-3 0-16,-55 3-208 0,0 0-288 0,0 0 64 16,0 0-16272-16</inkml:trace>
  <inkml:trace contextRef="#ctx0" brushRef="#br0" timeOffset="41019.15">19090 3078 6447 0,'-9'1'576'0,"4"1"-576"0,0-2 0 0,2 0 0 0,0 0 4032 0,2 0 704 16,-2 0 144-16,0 0 32 0,-2 3-1072 0,-3-3-224 15,-3 1-32-15,-4 4-16 0,2-1-2160 0,-2-3-448 16,0 4-64-16,3-1-32 0,2 2-480 0,1-2-112 16,3 1-16-16,0-1 0 0,2 1-128 0,3-1-128 15,0 0 144-15,2-2-144 0,3 1 0 0,-4-3 0 16,0 0 0-16,0 0 0 0,0 0-144 0,0 0-32 15,59-11 0-15,-59 11 0 16,0 0-848-16,0 0-192 0,61-24-16 0,-61 24-16 16,0 0-256-16,0 0-48 0,49-34-16 0,-49 34 0 15,0 0 992-15,0 0 192 0,21-38 32 0,-20 29 16 0,1-4 336 16,-4 1 0-16,1-1 128 0,-1 0-128 0,-2-3 336 0,-1 0-16 16,0 3 0-16,-2 1 0 0,-2 2 160 0,1-2 32 15,0-1 0-15,-1 0 0 0,3-2 192 0,0 5 64 0,0 4 0 16,2 2 0-16,0 2 0 0,0-2 0 0,2 1 0 0,1 1 0 15,0 2-112-15,1 2-16 0,0-2 0 16,1 3 0-16,0 1-320 0,0 2-64 0,3 0 0 16,-2 0-16-16,2 2-240 0,0 0 128 0,1 5-128 0,0 0 0 15,1 6 0-15,-1-1 0 0,0 5 0 16,0-4 0-16,0 2 0 0,0 3 0 0,0 1 0 16,1-1 0-16,-1 1-192 0,0-3-48 0,0 1 0 15,0-7 0-15,-2 0-384 0,2-4-80 0,0-6 0 16,-1 0-16-16,-2 1-1280 0,2-4-256 0</inkml:trace>
  <inkml:trace contextRef="#ctx0" brushRef="#br0" timeOffset="41929.68">19613 3283 11055 0,'0'0'976'0,"0"0"-784"0,1 0-192 0,-1 0 0 15,1 0 1600-15,1 0 288 0,-1 0 48 0,0 0 16 16,2 0 432-16,0 1 96 0,1 3 16 0,0 2 0 16,-1 0-816-16,0 3-144 0,-1-3-48 0,1 2 0 15,-1 0-816-15,1-2-160 0,-1 2-48 0,1-2 0 16,-1 0-464-16,1-1 0 0,-2-1 0 0,0-4 0 16,2 0 0-16,-2 0-128 0,1-4-16 0,1-5 0 31,-2 0-720-31,0-4-144 0,2 1-16 0,-3 2-16 15,0 0 16-15,-1 1 0 0,-2 0 0 0,-1-1 0 0,2 1 496 0,-4-1 96 0,1 0 32 16,-4 0 0-16,2 5 592 0,-2 2 112 0,0 0 16 0,-2 2 16 16,0 1 864-16,-1 4 160 0,-2-2 48 0,2 4 0 15,1-1-336-15,0 1-64 0,-1 3-16 0,2 1 0 16,3 0-352-16,0-1-64 0,2-1 0 0,1 2-16 16,2 6-304-16,0 0-64 0,4 0-16 0,0 3 0 15,0-1-176-15,5 0 128 0,0 0-128 0,0-2 128 16,1-1-128-16,1-1 0 0,2 3 144 0,2-1-144 15,2 1 0-15,2 1 0 0,1-2 0 0,-18-16 0 0,34 23 0 0,-34-23 0 16,0 0 0-16,56 13-128 16,-56-13-400-16,0 0-80 0,0 0-16 15,67-18-15376-15</inkml:trace>
  <inkml:trace contextRef="#ctx0" brushRef="#br0" timeOffset="42184.83">19995 2856 12895 0,'-11'-8'576'0,"6"8"112"0,0 2-560 0,0-2-128 0,1 1 0 0,2-1 0 15,1 3 2496-15,-3-1 448 0,-1 8 112 0,-1 4 16 16,0 4-272-16,-1 3-48 0,2 2-16 0,2-1 0 16,2 0-1072-16,-1 2-192 0,5-1-64 0,-1 3 0 15,3 3-864-15,0-1-176 0,4 4-48 0,-1 3 0 16,2 3-320-16,0 2 144 0,0-2-144 0,-1-3 0 15,-1-3 0-15,-1-6 0 0,-1-1 0 0,0-3 0 16,-1-4 0-16,-1-2 0 0,-1 1-208 0,0-5 80 16,-1-3-1024-1,1-2-192-15,-1-1-32 0,1-3-14896 0</inkml:trace>
  <inkml:trace contextRef="#ctx0" brushRef="#br0" timeOffset="42362.3">20171 3410 19343 0,'-3'7'1728'0,"2"-4"-1392"16,0 2-336-16,1-4 0 0,0 2 2992 0,-2-2 528 16,2 5 96-16,-1 5 32 0,-3 1-1232 0,2 2-240 15,0 0-64-15,0-2 0 0,2-3-1392 0,2-2-272 16,-1-2-64-16,1-1-16 0,1-4-368 0,0 0 0 0,-3 0 0 0,0 0-128 31,0 0-928-31,0 0-176 0,0 0-48 0,36-44-15744 0</inkml:trace>
  <inkml:trace contextRef="#ctx0" brushRef="#br0" timeOffset="42515.42">20173 3180 11967 0,'0'3'528'0,"0"-1"112"0,0-2-512 0,0 2-128 0,0 0 0 16,1 0 0-16,1-2 1728 0,-1 4 304 0,3-1 64 0,2 3 16 15,2-1-1152-15,-8-5-240 0,0 0-32 0,42 15-16 16,-42-15-1824-16,35 22-352 0,-35-22-80 0,37 22-16 0</inkml:trace>
  <inkml:trace contextRef="#ctx0" brushRef="#br0" timeOffset="42770.71">20601 3340 12895 0,'-1'-5'1152'0,"-1"4"-928"16,1 1-224-16,0 0 0 0,0 1 2320 0,-2-2 432 16,-2 1 64-16,-3-3 32 0,-6 0-96 0,-1-4-32 0,-2 4 0 0,1-2 0 15,0 3-1232-15,1 0-240 0,0-2-48 0,0 2-16 16,2 2-640-16,-2-3-128 0,2 6-32 0,0-3 0 15,0 2-192-15,4 2-32 0,-1-2-16 0,2 5 0 16,1 6 32-16,1 0 0 0,1-6 0 0,2 4 0 16,2 2-176-16,1 0 0 0,3-1 144 0,0-2-144 15,2 3 0-15,3-6 0 16,0 2 0-16,-8-9 0 0,26 15 0 0,-26-15 0 16,0 0 0-16,50 11 0 0,-50-11 0 0,0 0 0 15,58 2-144-15,-58-2 144 16,0 0-528-16,52-3-48 0,-52 3 0 15,0 0 0-15,0 0-1376 0,54-13-288 0,-54 13-48 0,0 0-12096 16</inkml:trace>
  <inkml:trace contextRef="#ctx0" brushRef="#br0" timeOffset="43112.25">20848 2976 14735 0,'-3'-12'1312'0,"0"7"-1056"0,2 1-256 0,0 2 0 0,1 1 1840 0,-2 1 304 16,4-3 64-16,-4 3 16 0,1 0 1216 0,0 3 240 16,0-1 48-16,-2 5 16 0,2 2-2272 0,0 1-448 15,1 6-80-15,-2 0-32 0,2 5-576 0,0-1-112 16,2 5-32-16,0-2 0 0,2 6-192 0,0-1 0 16,1 3 0-16,1-3 0 0,0 3 0 0,1-2-128 15,1 0-16-15,-1-1-11696 0,1-6-2352 0</inkml:trace>
  <inkml:trace contextRef="#ctx0" brushRef="#br0" timeOffset="43304.27">20851 3334 15663 0,'0'0'688'0,"0"0"144"0,0 0-656 0,15-31-176 0,-12 27 0 0,0-1 0 15,-3 5 2496-15,0 0 448 0,0 0 112 0,42-36 16 16,-42 36-1216-16,44-38-256 0,-44 38-32 0,45-37-16 15,-45 37-992-15,38-32-208 0,-38 32-32 0,0 0-16 16,42-35-560-16,-42 35-128 0,0 0 0 0,0 0-9280 16,0 0-1840-16</inkml:trace>
  <inkml:trace contextRef="#ctx0" brushRef="#br0" timeOffset="43432.3">20946 3204 9215 0,'-6'26'816'0,"2"-14"-656"0,2 1-160 0,-1-4 0 0,2-2 2240 0,0-1 400 15,1 4 96-15,-2 3 16 0,0 8 32 0,1 5 16 16,-1 5 0-16,4-5 0 0,1-1-1760 0,4-3-336 0,2-3-80 0,4-6-14208 31</inkml:trace>
  <inkml:trace contextRef="#ctx0" brushRef="#br0" timeOffset="54519.35">4001 7067 1839 0,'-3'1'160'0,"-1"2"-160"16,2-1 0-16,0-1 0 0,0 2 1104 0,-2 1 192 15,-2 2 48-15,-4 0 0 0,-2 6-256 0,1-4-64 16,1 3 0-16,4-4 0 0,2-3 272 0,5 1 48 16,2-4 16-16,1-2 0 0,5 1-768 0,0-5-144 15,-9 5-48-15,0 0 0 0,0 0 752 0,53-20 160 16,-53 20 32-16,0 0 0 0,0 0 0 0,0 0 0 16,64-16 0-16,-64 16 0 0,0 0-336 0,0 0-64 15,0 0-16-15,0 0 0 0,0 0-432 0,0 0-96 16,60 8-16-16,-53-6 0 0,-1 2-192 15,2 1-32-15,-1-2-16 0,-1 0 0 0,2 1-144 16,-2-1 0-16,0 0 0 0,-2-2 0 0,-1 1 0 0,0 1 0 16,-1-3 0-16,-2 0 0 0,0 0 0 0,-2 0 0 0,-1 0-144 0,-2-3 144 15,1 3 0-15,-3-3 0 0,-1-2 0 0,-2 1 0 16,-4 0 0-16,-1 1 0 0,1-2 128 0,-3 1-128 0,3 0 192 0,-2 1 0 16,-3 0 0-1,-1-1 0-15,-1 2 128 0,1-2 32 0,3-1 0 16,2 4 0-16,3-1-64 0,1-2-16 0,2 1 0 0,3 1 0 15,0 1 32-15,2-2 0 0,2 2 0 0,-1 1 0 16,2 0 144-16,1 0 48 0,-1 0 0 0,1 0 0 16,0 1 16-16,1 2 0 0,0-1 0 0,2 2 0 15,0 2-288-15,1-2-48 0,1 2-16 0,2 1 0 16,2 0-160-16,0 1 0 0,-9-8 0 0,0 0 0 16,0 0 0-16,53 29 0 0,-53-29 0 0,0 0 0 15,53 26 0-15,-53-26 0 0,0 0 0 0,66 24 0 16,-66-24-128-16,0 0 128 0,68 19 0 0,-68-19 0 15,0 0-256-15,65 10 32 0,-65-10 0 0,0 0-17168 16</inkml:trace>
  <inkml:trace contextRef="#ctx0" brushRef="#br0" timeOffset="56023.94">14549 7292 4607 0,'-5'4'400'0,"3"-2"-400"0,-1-2 0 0,1 1 0 0,1 2 1408 0,-1-3 192 16,1 0 32-16,0 0 16 0,-2 0 672 0,1-3 144 16,1 2 32-16,0-2 0 0,1-4-208 0,1 1-48 15,1 1 0-15,1-2 0 0,-1 1-992 0,2-3-208 16,-4 9-32-16,0 0-16 0,0 0-224 0,23-26-64 15,-23 26 0-15,0 0 0 0,0 0-288 0,0 0-64 16,0 0-16-16,0 0 0 0,59-10-112 0,-59 10-32 16,0 0 0-16,0 0 0 0,0 0 16 0,44 29 0 15,-44-29 0-15,0 0 0 0,0 0-208 0,24 25 0 16,-20-16-144-16,-1-3 144 0,-1 1-208 0,0-3 48 16,-2 1 16-16,0 2 0 0,-2-4 144 0,0 0-128 15,-2 0 128-15,-1-3-128 0,2 0 128 0,-4 0 0 16,1-2 0-16,-1-2 0 0,-2 1 0 0,-1-2 0 0,-1-2 0 0,0 0 0 15,1-2 0-15,-2 2 0 0,1-3 0 0,-1-1 0 16,3 1 0-16,1 0 0 0,3 0 0 0,0-2 0 16,3 2 0-16,1-5 0 0,2 3 0 0,2-1 0 15,1 4 176-15,-4 9 16 0,14-23 0 0,-14 23 0 16,0 0 336-16,25-28 80 0,-25 28 16 0,0 0 0 16,0 0-128-16,0 0-32 0,48-22 0 0,-48 22 0 15,0 0-272-15,0 0-48 0,0 0-16 0,0 0 0 16,53 12-128-16,-53-12 0 0,0 0 0 0,0 0 0 0,28 31-176 0,-23-21-16 0,0 0 0 0,-1 2 0 31,-2 0-128-31,1 1-48 0,-2 0 0 0,-1 0 0 16,0-1-192-1,-2-2-32-15,0-1-16 0,-1 1 0 0,-1-4 64 16,-1 1 16-16,-1-1 0 0,-2 0 0 0,1-2 160 0,-3-1 48 0,0-1 0 16,-1-2 0-16,-1 0 144 0,-1-2 48 0,1-2 0 0,1-2 0 0,0 0 128 0,0-1 192 15,3-2-32-15,1-1-16 0,3-1 368 16,2-3 80-16,3 2 16 0,3-5 0 0,1 5-80 0,2-4-16 15,-7 16 0-15,20-31 0 0,-20 31-144 0,0 0-48 16,36-32 0-16,-36 32 0 0,0 0 16 0,0 0 0 16,45-26 0-16,-45 26 0 0,0 0-16 0,0 0 0 15,0 0 0-15,0 0 0 0,0 0-160 0,45 23-32 16,-41-13-128-16,-1 1 192 0,1-3-192 0,0 2 0 0,-1 2 0 0,2 1 0 16,2 1 0-16,-3-1 0 0,0 0-144 0,-1-3 144 15,-3 0-304-15,-3 1 48 16,-1-3 0-16,0 0 0 0,-3-1 48 0,-1-1 16 0,-1-3 0 15,-2-3 0-15,-1 3 192 0,-2-6 0 0,-1 0-160 16,2 0 160-16,-2-3 0 0,1 0 0 16,0-2 0-16,2 2 0 0,2-2 0 0,2-2 0 0,1 0 0 15,2 1 0-15,3-1 0 0,1 0 0 0,2 2 176 16,0-2-176-16,3 1 128 0,-4 9-128 0,0 0 0 0,0 0 0 16,0 0 0-16,0 0 0 0,0 0 0 0,0 0 0 15,0 0 0-15,0 0 0 0,57-6 0 0,-57 6-160 16,0 0-32-16,0 0-16 0,29 27 0 0,-29-27 0 15,0 0-720 1,0 0-144-16,29 24-16 0,-29-24-14912 0</inkml:trace>
  <inkml:trace contextRef="#ctx0" brushRef="#br0" timeOffset="61263.13">4014 5760 5519 0,'0'-1'496'15,"-1"1"-496"-15,-1 0 0 0,1 0 0 16,1 0 896-16,-1 1 64 0,0 1 32 0,-3-2 0 16,-1 0 352-16,0 3 64 0,0-2 0 0,1 2 16 15,-1-3-368-15,2 2-80 0,-2-1-16 0,1 2 0 16,0-3-144-16,2 2-48 0,-1-1 0 0,1-1 0 0,-1 0 0 0,1 0-16 0,1 0 0 0,0-1 0 15,-1 1 448-15,2-2 80 0,0-2 32 0,0 2 0 32,2-2-176-32,-2-1-48 0,0 1 0 0,0 0 0 0,0 1-576 0,0-2-112 15,1 1-16-15,-1 2-16 0,2 0 128 0,-1 0 16 16,1-1 16-16,-1 3 0 0,0 3-528 0,0-3 0 16,2 2 0-16,-2 0 0 0,2 0 0 0,0 1-144 15,1 0 144-15,1 0 0 0,2 0-144 0,0-1 144 16,1-1-160-16,-8-1 160 0,0 0 0 0,0 0 0 15,0 0-128-15,53-11 128 0,-53 11 0 0,0 0 0 16,0 0 0-16,41-20-144 0,-33 16 144 0,-2-2 0 16,-1 0 0-16,0 1 0 0,-2 1 0 0,0 3 0 15,-1-4 0-15,0 4 0 0,-2-4 0 0,0 4 0 16,0 1 0-16,0-3 0 0,0 3 0 0,-2 0 0 16,2 0 0-16,-1 0 0 0,0 0 0 0,0 0 0 15,-1 0 0-15,0 3 0 0,-2-3 0 0,-1 3 0 0,0 0 0 0,-2-3 0 16,1 4 0-16,-3-2 0 0,0-1-144 15,-2 2 144-15,-1-3 0 0,1 0 0 0,-2 0 0 0,2 0 0 16,3 0 0-16,-1-3 128 0,0 2-128 0,2 1 0 16,1-2 128-16,0-1-128 0,1 2 0 0,0 1 128 15,2 0-128-15,-1 0 160 0,3 0-160 0,0 1 160 16,1 2-16-16,1 0 0 0,0 1 0 0,2 1 0 16,-1-1-144-16,3 2 0 0,-1-4 0 0,2 3 0 15,-1 0 0-15,3-1 0 0,-1 2 0 0,0-2 0 16,2-2 0-16,-9-2 0 0,0 0 0 0,0 0 0 15,0 0-176-15,64 3 176 0,-64-3-128 0,0 0 128 16,0 0 0-16,0 0 0 0,61-6 0 0,-54 6-128 16,0 1 128-16,-2 1 0 0,-2 1 0 0,0-2-128 0,-1 1 128 15,-1-2 0-15,1 3 0 0,-1-3 0 0,-1 1 0 0,0 2-160 16,-1-3 160-16,-1 0 0 0,0-3 0 0,0 2 0 16,-3 0 0-16,-2-1 0 0,1 0 0 15,-4 1 0-15,-1-2 128 0,-1 1-128 0,-2 1 128 0,1-2-128 16,-2 3 0-16,1 0 0 0,1 0 0 0,-1-2 0 15,3 2 0-15,1-2 0 0,1 2 0 0,4-2 0 16,2 2 0-16,1-4 0 0,2 4 0 16,0 0 0-16,3 0 0 0,-1 0 0 0,2 1 0 0,0 2 0 15,1-1 0-15,0 2 0 0,1-1 0 0,-1 0 0 16,2 3 0-16,1-2 0 0,-1 2 0 0,2 1-128 0,-9-7 128 0,0 0 0 0,0 0 0 0,0 0 0 16,0 0-128-1,53 19 128-15,-53-19 0 0,0 0 0 16,0 0 0-16,0 0 0 0,0 0-416 0,0 0 32 15,52-19 0-15,-42 10-14576 0</inkml:trace>
  <inkml:trace contextRef="#ctx0" brushRef="#br0" timeOffset="63233.3">16587 5882 6447 0,'0'0'576'0,"0"-3"-576"0,1 0 0 0,-1-1 0 15,0 4-256-15,2 0-144 0,-2-2-48 0,1-2 0 0,1 1 736 0,1-6 144 16,-1 0 16-16,-1 2 16 0,1 1-176 0,-1-1-32 16,0 4-16-16,0 0 0 0,-1 0-240 0,-1 3 0 15,1-3 0-15,-1 2 0 0,1 1 224 0,-1 0 48 16,-2 1 16-16,2-1 0 0,0 0 1296 0,-2 3 256 0,1-3 48 0,-1 0 16 16,2 0-48-16,0 0 0 0,0 1 0 0,-1-1 0 15,2 0-384-15,0-1-96 0,2 1-16 16,-1 0 0-16,1 0-512 0,1-3-96 0,-1 3-32 0,2 3 0 15,-2-3-208-15,2 3-64 0,-1-3 0 0,0 3 0 16,0-3-176-16,-1 0-32 0,2 3-16 0,-2 0 0 16,1 1-224-16,-1-2 0 0,1-2 0 0,-2 0 0 15,0 4-192-15,-1-4 32 0,0 2 0 0,-2 2 0 16,-1-3-192-16,1 2-32 0,-2-1-16 0,1-1 0 16,-1 2 208-16,-1-3 64 0,1 2 0 0,-1-2 0 15,0 0 128-15,-1 0 0 0,0 0 160 0,-2-2-160 16,0-1 304-16,-2 0-48 0,3-5 0 0,-2 2 0 15,0 6 256-15,2-2 64 0,1-5 0 0,-1 1 0 16,1 0 96-16,1 2 32 0,0-2 0 0,2 0 0 16,0 2-64-16,2-2 0 0,0 0 0 0,1 2 0 0,0-1-160 0,1 2-32 15,-2 3-16-15,1-4 0 0,1 4-160 0,1 0-16 16,-2 0-16-16,0 0 0 0,0 0-96 16,0 0-16-16,0 0 0 0,0 0 0 0,40 16-128 0,-34-10 0 15,0 4 0-15,1-1 128 0,0-2-128 0,-1 2 0 0,-1-2 0 0,1 2 0 16,-1 1-320-16,-1-4 48 15,1 0 16-15,0 0 0 16,0-3-416-16,-2 2-80 0,0 0-16 0,-1-2 0 16,1 0-352-16,-2-3-80 0,-1 1-16 0,0 2 0 15,-1-3 304-15,-2 2 48 0,0-2 16 0,-2 0 0 16,0-2 256-16,-1 2 48 0,-3-3 16 0,0 2 0 0,-1-4 528 0,1 1 0 16,-3 0 160-16,0-2-32 0,0 3 640 0,-1-4 128 15,2-1 16-15,3 0 16 0,0 0 128 0,2-1 32 16,1 2 0-16,1 0 0 0,4-1-320 0,0 0-64 15,1 2-16-15,2 0 0 0,-1 2-128 0,-2 4-32 16,0 0 0-16,0 0 0 0,0 0-192 0,0 0-32 0,0 0-16 0,0 0 0 0,49-28-288 0,-49 28 160 16,0 0-160-16,0 0 128 0,0 0-128 0,0 0 0 15,55 16 144 1,-55-16-144-16,0 0 0 0,31 16 0 0,-31-16 0 16,0 0 0-16,27 25 0 0,-19-15 0 0,-2 2 0 15,-1-2-192-15,0-3-112 0,-1 2-16 0,-2-3-16 0,-1 0 0 16,2 2-48-16,-3 0-16 0,-1-1 0 0,-1 0 0 15,0-2 144-15,-2 1 48 0,0-2 0 0,-2-2 0 16,0 2 32-16,-3-4 16 0,1 2 0 0,-2-2 0 0,-1-2 160 0,1-2 0 16,0-2 0-16,0 0 0 0,0 0 0 0,2-4 256 15,0 1-48-15,2-1 0 0,1 0 48 0,0 2 16 16,3-2 0-16,2 0 0 0,1-2-32 0,1-1-16 16,-2 13 0-16,9-26 0 0,-9 26-64 0,0 0-16 15,0 0 0-15,0 0 0 0,0 0 48 0,0 0 16 16,0 0 0-16,51-25 0 0,-51 25 0 0,0 0 0 15,0 0 0-15,0 0 0 0,42 17-208 0,-42-17 144 16,0 0-144-16,0 0 128 0,37 22-128 0,-37-22 0 16,17 18 0-16,-11-11 0 0,-6-7-128 0,10 12-16 15,-6-2 0-15,-2-3 0 0,1 2-80 0,-3-3-16 16,1 1 0-16,-2 0 0 0,-2 1 16 0,1-1 0 16,-2-1 0-16,0-3 0 0,-1 1 64 0,-1-1 16 0,1-1 0 0,-1-2 0 15,-1 1 144-15,1-2-192 0,-2 1 192 16,1-5-192-16,1 1 192 0,-1-3 0 0,2 1-144 0,3 0 144 15,-1-4 0-15,3 1 0 0,0 9 0 0,0 0 0 16,10-31 0-16,-10 31 0 0,0 0 0 0,14-30 0 16,-14 30 0-16,0 0 128 0,0 0-128 0,0 0 192 15,0 0-192-15,0 0 0 0,0 0 0 0,0 0 128 16,0 0-128-16,0 0 0 0,0 0 0 0,0 0 128 16,0 0-128-16,0 0 0 0,27 20 0 0,-26-14-11424 15,2 3-2208-15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11T15:52:26.662"/>
    </inkml:context>
    <inkml:brush xml:id="br0">
      <inkml:brushProperty name="width" value="0.05" units="cm"/>
      <inkml:brushProperty name="height" value="0.05" units="cm"/>
    </inkml:brush>
  </inkml:definitions>
  <inkml:trace contextRef="#ctx0" brushRef="#br0">398 1 11975 0 0,'-19'2'2476'0'0,"-32"0"0"0"0,30-2-777 0 0,-20 2 0 0 0,20 3-1040 0 0,0 0 1 0 0,0 1 0 0 0,0 0-1 0 0,-20 12 1 0 0,-30 9 187 0 0,67-26-818 0 0,-29 8 207 0 0,30-9-230 0 0,1 1 0 0 0,0-1 0 0 0,-1 0 0 0 0,1 0 0 0 0,0 0 0 0 0,-1 0 0 0 0,1 0 0 0 0,-1 0 0 0 0,1-1 0 0 0,0 1 0 0 0,-5-2 0 0 0,12 7-5 0 0,-2 1-1 0 0,1 0 0 0 0,0 0 1 0 0,-1 0-1 0 0,3 9 1 0 0,-2-6 7 0 0,16 33 22 0 0,-2 1 1 0 0,-3 1 0 0 0,-1 0-1 0 0,-2 1 1 0 0,-2 1 0 0 0,-2 0-1 0 0,2 53 1 0 0,-9-17-31 0 0,-4 0 0 0 0,-19 107 0 0 0,20-171 0 0 0,-1-1 0 0 0,-1 0 0 0 0,-1 0 0 0 0,-11 28 0 0 0,11-41-4 0 0,19-20 23 0 0,24-21 54 0 0,-29 27 187 0 0,3 7-203 0 0,34-11-30 0 0,-34 10 48 0 0,-3 4-17 0 0,37 4-47 0 0,92 16-2291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11T15:52:27.070"/>
    </inkml:context>
    <inkml:brush xml:id="br0">
      <inkml:brushProperty name="width" value="0.05" units="cm"/>
      <inkml:brushProperty name="height" value="0.05" units="cm"/>
    </inkml:brush>
  </inkml:definitions>
  <inkml:trace contextRef="#ctx0" brushRef="#br0">146 1 8287 0 0,'-5'1'769'0'0,"0"1"0"0"0,0 0-1 0 0,0 0 1 0 0,0 1 0 0 0,0-1-1 0 0,1 1 1 0 0,-1 0 0 0 0,1 1-1 0 0,-7 6 1 0 0,-1 1 1631 0 0,-20 25 0 0 0,29-31-2157 0 0,-1 0 0 0 0,1 0 1 0 0,0 0-1 0 0,1 1 0 0 0,-1-1 1 0 0,1 1-1 0 0,0 0 0 0 0,0-1 1 0 0,1 1-1 0 0,-1 0 0 0 0,1 0 1 0 0,1 0-1 0 0,-1 7 0 0 0,2 5 19 0 0,0 0 1 0 0,1 0-1 0 0,5 18 0 0 0,-2-15-185 0 0,2 36 0 0 0,-8-35-100 0 0,-1 0-1 0 0,0 0 1 0 0,-2 0-1 0 0,-11 40 1 0 0,-1 5-12 0 0,16-66 34 0 0,-1 0-1 0 0,1-1 1 0 0,0 1 0 0 0,0 0-1 0 0,0 0 1 0 0,0-1-1 0 0,0 1 1 0 0,0 0 0 0 0,0 0-1 0 0,0-1 1 0 0,0 1-1 0 0,0 0 1 0 0,1 0 0 0 0,-1-1-1 0 0,0 1 1 0 0,0 0-1 0 0,1-1 1 0 0,-1 1 0 0 0,0 0-1 0 0,1-1 1 0 0,-1 1 0 0 0,1 0-1 0 0,0-1 1 0 0,-1 1-1 0 0,1-1 1 0 0,0 1-1 0 0,-1-1 1 0 0,1 0-1 0 0,0 0 1 0 0,-1 1-1 0 0,1-1 1 0 0,0 0-1 0 0,0 0 1 0 0,-1 0 0 0 0,1 0-1 0 0,0 0 1 0 0,1 0-1 0 0,22-5-8 0 0,17-11 25 0 0,-31 13 54 0 0,0 0-1 0 0,27-7 3 0 0,-28 7 27 0 0,0 2 13 0 0,1-2-74 0 0,-3 2-1 0 0,0-1 0 0 0,0 1 0 0 0,0 0 0 0 0,8 1 0 0 0,35-3 107 0 0,5 1-26 0 0,-16 4-111 0 0,62 10-1 0 0,-89-9-552 0 0,26 3 973 0 0,-13-4-8426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11T15:52:27.623"/>
    </inkml:context>
    <inkml:brush xml:id="br0">
      <inkml:brushProperty name="width" value="0.05" units="cm"/>
      <inkml:brushProperty name="height" value="0.05" units="cm"/>
    </inkml:brush>
  </inkml:definitions>
  <inkml:trace contextRef="#ctx0" brushRef="#br0">9 114 5527 0 0,'-1'-1'84'0'0,"0"1"1"0"0,0-1-1 0 0,1 0 0 0 0,-1 0 0 0 0,0 0 0 0 0,1 0 0 0 0,-1 1 0 0 0,1-1 0 0 0,-1 0 0 0 0,1 0 0 0 0,-1 0 0 0 0,1 0 0 0 0,0 0 0 0 0,-1 0 0 0 0,1 0 0 0 0,9-17 14518 0 0,3 12-13692 0 0,36-15-351 0 0,-36 15-71 0 0,-3 3-37 0 0,29-9-123 0 0,-28 9-52 0 0,1 0-11 0 0,34-8-28 0 0,-34 8-111 0 0,1 2-50 0 0,57-6 42 0 0,-22 4-118 0 0,-34 2-17 0 0,-8 0 5 0 0,1 1 1 0 0,0-1-1 0 0,-1 1 1 0 0,1 1-1 0 0,0-1 0 0 0,-1 1 1 0 0,1 0-1 0 0,0 0 1 0 0,7 3-1 0 0,-11-2 10 0 0,0-1 1 0 0,0 1-1 0 0,0-1 0 0 0,0 1 1 0 0,0 0-1 0 0,-1-1 0 0 0,1 1 0 0 0,-1 0 1 0 0,1 0-1 0 0,-1 1 0 0 0,0-1 1 0 0,0 0-1 0 0,0 0 0 0 0,0 0 0 0 0,0 1 1 0 0,0-1-1 0 0,-1 0 0 0 0,1 1 1 0 0,-1-1-1 0 0,1 5 0 0 0,-1 4-7 0 0,1 1 0 0 0,-2-1 0 0 0,-1 13 0 0 0,-36 243 206 0 0,29-181-132 0 0,4 146 0 0 0,8-184-43 0 0,2-1 1 0 0,2 1 0 0 0,2-2-1 0 0,25 79 1 0 0,-27-109-23 0 0,-3-6 0 0 0,-1 0 0 0 0,1 0 0 0 0,-2 0 0 0 0,1 1 0 0 0,1 16 0 0 0,-4-26 0 0 0,-1 0 0 0 0,1 1 0 0 0,0-1 0 0 0,0 1 0 0 0,0-1 0 0 0,-1 0 0 0 0,1 1 0 0 0,-1-1 0 0 0,1 0 0 0 0,-1 1 0 0 0,1-1 0 0 0,-1 0 0 0 0,0 0 0 0 0,0 0 0 0 0,0 1 0 0 0,1-1 0 0 0,-1 0 0 0 0,0 0 0 0 0,0 0 0 0 0,-1 0 0 0 0,1-1 0 0 0,0 1 0 0 0,0 0 0 0 0,0 0 0 0 0,-1-1 0 0 0,1 1 0 0 0,0-1 0 0 0,0 1 0 0 0,-1-1 0 0 0,1 1 0 0 0,-1-1 0 0 0,1 0 0 0 0,0 0 0 0 0,-3 1 0 0 0,-5-1 0 0 0,0 0 0 0 0,1 0 0 0 0,-1 0 0 0 0,-11-3 0 0 0,15 2 0 0 0,-27-4 17 0 0,5 0 57 0 0,-30-1 0 0 0,47 6-57 0 0,1 0 0 0 0,-1 1 0 0 0,1 0-1 0 0,-1 0 1 0 0,1 1 0 0 0,-18 6 0 0 0,19-5 21 0 0,-2 1-17 0 0,8-6-40 0 0,6-4-28 0 0,-4 5-262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11T15:52:28.157"/>
    </inkml:context>
    <inkml:brush xml:id="br0">
      <inkml:brushProperty name="width" value="0.05" units="cm"/>
      <inkml:brushProperty name="height" value="0.05" units="cm"/>
    </inkml:brush>
  </inkml:definitions>
  <inkml:trace contextRef="#ctx0" brushRef="#br0">1 111 6911 0 0,'18'-3'10136'0'0,"-6"-1"-8512"0"0,35-10-148 0 0,-35 10-620 0 0,-1 0-266 0 0,33-12-57 0 0,-33 12-69 0 0,1 0-243 0 0,37-14-106 0 0,-37 14-19 0 0,-1 0-22 0 0,32-10-84 0 0,-32 10-120 0 0,-2 2-1692 0 0,39-10-5761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11T15:52:28.507"/>
    </inkml:context>
    <inkml:brush xml:id="br0">
      <inkml:brushProperty name="width" value="0.05" units="cm"/>
      <inkml:brushProperty name="height" value="0.05" units="cm"/>
    </inkml:brush>
  </inkml:definitions>
  <inkml:trace contextRef="#ctx0" brushRef="#br0">0 14 4143 0 0,'2'1'218'0'0,"-1"-1"0"0"0,1 0 0 0 0,-1 0-1 0 0,1 0 1 0 0,-1 0 0 0 0,1 0 0 0 0,-1 0 0 0 0,1 0-1 0 0,-1-1 1 0 0,1 1 0 0 0,2-1 0 0 0,6-1 3831 0 0,-7 2-3565 0 0,1 0 0 0 0,-1 0 0 0 0,1 0 0 0 0,-1-1 0 0 0,7-1 0 0 0,-3 1 282 0 0,-1-1 1 0 0,0 1-1 0 0,13 0 0 0 0,27-2 2166 0 0,-19 3-2190 0 0,-21 0-66 0 0,3 0-98 0 0,55 1-244 0 0,-49 0-293 0 0,48 3-1853 0 0,-31 0-5463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11T15:52:28.956"/>
    </inkml:context>
    <inkml:brush xml:id="br0">
      <inkml:brushProperty name="width" value="0.05" units="cm"/>
      <inkml:brushProperty name="height" value="0.05" units="cm"/>
    </inkml:brush>
  </inkml:definitions>
  <inkml:trace contextRef="#ctx0" brushRef="#br0">121 207 7367 0 0,'-15'6'77'0'0,"13"-5"520"0"0,0-1 0 0 0,0 1 0 0 0,-1-1 0 0 0,1 0 0 0 0,0 1 1 0 0,-1-1-1 0 0,-3 0 0 0 0,5-1-236 0 0,-1 1 1 0 0,1 0 0 0 0,-1-1 0 0 0,1 1-1 0 0,-1-1 1 0 0,1 0 0 0 0,0 1-1 0 0,-1-1 1 0 0,1 0 0 0 0,0 0 0 0 0,-1 0-1 0 0,1 0 1 0 0,0 0 0 0 0,0 0-1 0 0,0 0 1 0 0,0 0 0 0 0,0 0 0 0 0,0 0-1 0 0,0-1 1 0 0,1 1 0 0 0,-1 0-1 0 0,0-1 1 0 0,0-2 0 0 0,0 2-208 0 0,0-1 0 0 0,0 1-1 0 0,1-1 1 0 0,0 0 0 0 0,-1 1 0 0 0,1-1 0 0 0,0 0-1 0 0,0 0 1 0 0,1 1 0 0 0,-1-1 0 0 0,0 0 0 0 0,1 1 0 0 0,0-1-1 0 0,-1 0 1 0 0,3-3 0 0 0,-3 5 354 0 0,10 1-439 0 0,32 2 6 0 0,-41-1-74 0 0,1-1 0 0 0,-1 0-1 0 0,0 1 1 0 0,0-1 0 0 0,1 1-1 0 0,-1 0 1 0 0,0-1 0 0 0,0 1-1 0 0,0 0 1 0 0,0 0 0 0 0,1 0-1 0 0,-1 0 1 0 0,-1 0 0 0 0,1 0-1 0 0,0 0 1 0 0,0 0 0 0 0,0 0-1 0 0,0 0 1 0 0,-1 0 0 0 0,1 1 0 0 0,0-1-1 0 0,-1 0 1 0 0,0 0 0 0 0,1 3-1 0 0,2 2-1 0 0,8 21-207 0 0,-2 1 1 0 0,0 0-1 0 0,-2 0 0 0 0,4 31 0 0 0,-5-8-427 0 0,1 75 0 0 0,-7-106 323 0 0,-1 0 0 0 0,-1 0 0 0 0,-1-1 0 0 0,0 1 0 0 0,-7 20 0 0 0,8-33 309 0 0,-1 0 0 0 0,1-1 0 0 0,-1 1 0 0 0,0 0 0 0 0,-1-1 0 0 0,0 0 0 0 0,0 0 0 0 0,0 0 0 0 0,-1 0 0 0 0,1 0 0 0 0,-1-1 0 0 0,-1 0 0 0 0,1 0 0 0 0,-1-1 0 0 0,0 1 0 0 0,0-1 1 0 0,-7 3-1 0 0,12-6 48 0 0,-1 0 0 0 0,0 0 0 0 0,0-1 1 0 0,0 1-1 0 0,0 0 0 0 0,0-1 1 0 0,0 1-1 0 0,0-1 0 0 0,0 0 1 0 0,0 0-1 0 0,0 0 0 0 0,0 0 1 0 0,0 0-1 0 0,0 0 0 0 0,0-1 1 0 0,0 1-1 0 0,0-1 0 0 0,0 1 1 0 0,0-1-1 0 0,0 0 0 0 0,-2 0 1 0 0,2-1 41 0 0,-1 0 1 0 0,0-1-1 0 0,1 1 1 0 0,-1 0-1 0 0,1-1 1 0 0,0 1 0 0 0,0-1-1 0 0,0 0 1 0 0,0 0-1 0 0,0 1 1 0 0,-2-7-1 0 0,0-1 31 0 0,1 0-1 0 0,0 0 0 0 0,0 0 0 0 0,1 0 0 0 0,1 0 1 0 0,0 0-1 0 0,0-1 0 0 0,1-13 0 0 0,3-22 14 0 0,1 21-10 0 0,-2 8-81 0 0,12-48 161 0 0,-2 20-73 0 0,-5 21 7 0 0,10-25 1 0 0,-6 23 4 0 0,13-32 16 0 0,-11 31 4 0 0,12-25 0 0 0,-12 28-9 0 0,-5 12-110 0 0,15-28 127 0 0,-15 28-72 0 0,23-34-5 0 0,-14 26-33 0 0,-11 13-55 0 0,0 1 0 0 0,1 0-1 0 0,14-10 1 0 0,-19 15-3 0 0,-1 1 0 0 0,0-1 0 0 0,1 1 0 0 0,-1-1 0 0 0,1 1 0 0 0,-1-1 0 0 0,1 1 0 0 0,-1 0 0 0 0,1-1 0 0 0,0 1 0 0 0,-1 0 0 0 0,1 0 0 0 0,-1 0 0 0 0,1 0 0 0 0,-1 1 0 0 0,1-1 0 0 0,-1 0 0 0 0,1 1 0 0 0,1 0 0 0 0,-2-1-4 0 0,0 1 0 0 0,-1-1 0 0 0,1 1 0 0 0,0-1 0 0 0,0 1 0 0 0,-1-1 0 0 0,1 1 0 0 0,-1 0 0 0 0,1-1-1 0 0,0 1 1 0 0,-1 0 0 0 0,1-1 0 0 0,-1 1 0 0 0,1 0 0 0 0,-1 0 0 0 0,0 0 0 0 0,1 0 0 0 0,-1-1 0 0 0,0 1 0 0 0,0 0 0 0 0,0 0 0 0 0,1 1 0 0 0,-2 20-139 0 0,1-17 120 0 0,-1 9 12 0 0,-1-1 0 0 0,0 0-1 0 0,-1 0 1 0 0,0 0 0 0 0,-1 0-1 0 0,-1-1 1 0 0,0 1-1 0 0,-1-1 1 0 0,0 0 0 0 0,0-1-1 0 0,-2 1 1 0 0,1-1-1 0 0,-1-1 1 0 0,-1 1 0 0 0,0-2-1 0 0,0 1 1 0 0,-1-1 0 0 0,0 0-1 0 0,-1-1 1 0 0,0-1-1 0 0,0 1 1 0 0,-1-2 0 0 0,1 0-1 0 0,-2 0 1 0 0,-19 6-1 0 0,23-9 70 0 0,6-2 205 0 0,9-2-5 0 0,20-6-50 0 0,-24 7-48 0 0,10-3-64 0 0,56-12 91 0 0,-26 6-118 0 0,-21 4-16 0 0,33-5-42 0 0,-4 1-86 0 0,-40 8-302 0 0,1-3-2128 0 0,47-14-5762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34D1E-0A2F-464E-9E74-61C4071D6E03}" type="datetimeFigureOut">
              <a:rPr lang="en-US" smtClean="0"/>
              <a:t>9/12/2023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3889D8-599E-4378-B80E-B98D17F1A7BC}" type="slidenum">
              <a:rPr lang="en-US" smtClean="0"/>
              <a:t>‹#›</a:t>
            </a:fld>
            <a:endParaRPr lang="en-US"/>
          </a:p>
        </p:txBody>
      </p:sp>
    </p:spTree>
    <p:extLst>
      <p:ext uri="{BB962C8B-B14F-4D97-AF65-F5344CB8AC3E}">
        <p14:creationId xmlns:p14="http://schemas.microsoft.com/office/powerpoint/2010/main" val="2046023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371F1-5672-4147-BE50-4D17E0862B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D28EE4-4F35-4279-8EFD-C023545645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856F54-FB54-46A6-B42A-A10844B696F2}"/>
              </a:ext>
            </a:extLst>
          </p:cNvPr>
          <p:cNvSpPr>
            <a:spLocks noGrp="1"/>
          </p:cNvSpPr>
          <p:nvPr>
            <p:ph type="dt" sz="half" idx="10"/>
          </p:nvPr>
        </p:nvSpPr>
        <p:spPr/>
        <p:txBody>
          <a:bodyPr/>
          <a:lstStyle/>
          <a:p>
            <a:fld id="{A3365C89-5D94-459B-ABBC-DD7BD97D95DA}" type="datetimeFigureOut">
              <a:rPr lang="en-US" smtClean="0"/>
              <a:t>9/12/2023</a:t>
            </a:fld>
            <a:endParaRPr lang="en-US"/>
          </a:p>
        </p:txBody>
      </p:sp>
      <p:sp>
        <p:nvSpPr>
          <p:cNvPr id="5" name="Footer Placeholder 4">
            <a:extLst>
              <a:ext uri="{FF2B5EF4-FFF2-40B4-BE49-F238E27FC236}">
                <a16:creationId xmlns:a16="http://schemas.microsoft.com/office/drawing/2014/main" id="{64B0D421-D851-4892-915E-EC569C513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3AF22C-2FA6-4A7D-B268-3109C4BA239C}"/>
              </a:ext>
            </a:extLst>
          </p:cNvPr>
          <p:cNvSpPr>
            <a:spLocks noGrp="1"/>
          </p:cNvSpPr>
          <p:nvPr>
            <p:ph type="sldNum" sz="quarter" idx="12"/>
          </p:nvPr>
        </p:nvSpPr>
        <p:spPr/>
        <p:txBody>
          <a:bodyPr/>
          <a:lstStyle/>
          <a:p>
            <a:fld id="{3E46413B-E112-4836-A64F-90F1926B10FD}" type="slidenum">
              <a:rPr lang="en-US" smtClean="0"/>
              <a:t>‹#›</a:t>
            </a:fld>
            <a:endParaRPr lang="en-US"/>
          </a:p>
        </p:txBody>
      </p:sp>
    </p:spTree>
    <p:extLst>
      <p:ext uri="{BB962C8B-B14F-4D97-AF65-F5344CB8AC3E}">
        <p14:creationId xmlns:p14="http://schemas.microsoft.com/office/powerpoint/2010/main" val="3773131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2CDBF-17CB-4C0B-B0C2-788FD87E6B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A0A28A-6C58-4819-A451-452A5DDD8E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99D761-CF84-4899-B937-B8626807504D}"/>
              </a:ext>
            </a:extLst>
          </p:cNvPr>
          <p:cNvSpPr>
            <a:spLocks noGrp="1"/>
          </p:cNvSpPr>
          <p:nvPr>
            <p:ph type="dt" sz="half" idx="10"/>
          </p:nvPr>
        </p:nvSpPr>
        <p:spPr/>
        <p:txBody>
          <a:bodyPr/>
          <a:lstStyle/>
          <a:p>
            <a:fld id="{A3365C89-5D94-459B-ABBC-DD7BD97D95DA}" type="datetimeFigureOut">
              <a:rPr lang="en-US" smtClean="0"/>
              <a:t>9/12/2023</a:t>
            </a:fld>
            <a:endParaRPr lang="en-US"/>
          </a:p>
        </p:txBody>
      </p:sp>
      <p:sp>
        <p:nvSpPr>
          <p:cNvPr id="5" name="Footer Placeholder 4">
            <a:extLst>
              <a:ext uri="{FF2B5EF4-FFF2-40B4-BE49-F238E27FC236}">
                <a16:creationId xmlns:a16="http://schemas.microsoft.com/office/drawing/2014/main" id="{F8E90B2F-7835-42CA-825F-73FB48DD58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50F0EE-90FB-4E78-99F6-46BBB4A10CA7}"/>
              </a:ext>
            </a:extLst>
          </p:cNvPr>
          <p:cNvSpPr>
            <a:spLocks noGrp="1"/>
          </p:cNvSpPr>
          <p:nvPr>
            <p:ph type="sldNum" sz="quarter" idx="12"/>
          </p:nvPr>
        </p:nvSpPr>
        <p:spPr/>
        <p:txBody>
          <a:bodyPr/>
          <a:lstStyle/>
          <a:p>
            <a:fld id="{3E46413B-E112-4836-A64F-90F1926B10FD}" type="slidenum">
              <a:rPr lang="en-US" smtClean="0"/>
              <a:t>‹#›</a:t>
            </a:fld>
            <a:endParaRPr lang="en-US"/>
          </a:p>
        </p:txBody>
      </p:sp>
    </p:spTree>
    <p:extLst>
      <p:ext uri="{BB962C8B-B14F-4D97-AF65-F5344CB8AC3E}">
        <p14:creationId xmlns:p14="http://schemas.microsoft.com/office/powerpoint/2010/main" val="3741699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A8A222-81C0-4D68-B917-A952CA61E5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73D0-05B2-4DB6-B4AD-EA2EA4194B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52FEA8-4862-4B95-A317-9999322C5FA8}"/>
              </a:ext>
            </a:extLst>
          </p:cNvPr>
          <p:cNvSpPr>
            <a:spLocks noGrp="1"/>
          </p:cNvSpPr>
          <p:nvPr>
            <p:ph type="dt" sz="half" idx="10"/>
          </p:nvPr>
        </p:nvSpPr>
        <p:spPr/>
        <p:txBody>
          <a:bodyPr/>
          <a:lstStyle/>
          <a:p>
            <a:fld id="{A3365C89-5D94-459B-ABBC-DD7BD97D95DA}" type="datetimeFigureOut">
              <a:rPr lang="en-US" smtClean="0"/>
              <a:t>9/12/2023</a:t>
            </a:fld>
            <a:endParaRPr lang="en-US"/>
          </a:p>
        </p:txBody>
      </p:sp>
      <p:sp>
        <p:nvSpPr>
          <p:cNvPr id="5" name="Footer Placeholder 4">
            <a:extLst>
              <a:ext uri="{FF2B5EF4-FFF2-40B4-BE49-F238E27FC236}">
                <a16:creationId xmlns:a16="http://schemas.microsoft.com/office/drawing/2014/main" id="{C9C98EFE-307F-4871-8F32-AAC558781F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4F299F-597D-4968-8CD5-6DDCC04E8F80}"/>
              </a:ext>
            </a:extLst>
          </p:cNvPr>
          <p:cNvSpPr>
            <a:spLocks noGrp="1"/>
          </p:cNvSpPr>
          <p:nvPr>
            <p:ph type="sldNum" sz="quarter" idx="12"/>
          </p:nvPr>
        </p:nvSpPr>
        <p:spPr/>
        <p:txBody>
          <a:bodyPr/>
          <a:lstStyle/>
          <a:p>
            <a:fld id="{3E46413B-E112-4836-A64F-90F1926B10FD}" type="slidenum">
              <a:rPr lang="en-US" smtClean="0"/>
              <a:t>‹#›</a:t>
            </a:fld>
            <a:endParaRPr lang="en-US"/>
          </a:p>
        </p:txBody>
      </p:sp>
    </p:spTree>
    <p:extLst>
      <p:ext uri="{BB962C8B-B14F-4D97-AF65-F5344CB8AC3E}">
        <p14:creationId xmlns:p14="http://schemas.microsoft.com/office/powerpoint/2010/main" val="1356900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6114-E17C-4153-B147-3800386C4D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BC7DDB-A3F0-4D76-B90F-DBC1A158FD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968516-CA32-426E-B583-1D784B8AF9FD}"/>
              </a:ext>
            </a:extLst>
          </p:cNvPr>
          <p:cNvSpPr>
            <a:spLocks noGrp="1"/>
          </p:cNvSpPr>
          <p:nvPr>
            <p:ph type="dt" sz="half" idx="10"/>
          </p:nvPr>
        </p:nvSpPr>
        <p:spPr/>
        <p:txBody>
          <a:bodyPr/>
          <a:lstStyle/>
          <a:p>
            <a:fld id="{A3365C89-5D94-459B-ABBC-DD7BD97D95DA}" type="datetimeFigureOut">
              <a:rPr lang="en-US" smtClean="0"/>
              <a:t>9/12/2023</a:t>
            </a:fld>
            <a:endParaRPr lang="en-US"/>
          </a:p>
        </p:txBody>
      </p:sp>
      <p:sp>
        <p:nvSpPr>
          <p:cNvPr id="5" name="Footer Placeholder 4">
            <a:extLst>
              <a:ext uri="{FF2B5EF4-FFF2-40B4-BE49-F238E27FC236}">
                <a16:creationId xmlns:a16="http://schemas.microsoft.com/office/drawing/2014/main" id="{A4B1AD67-F9CE-4DC0-93F9-F8E6702964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6780CC-F1BF-461A-98CB-9089593B23EF}"/>
              </a:ext>
            </a:extLst>
          </p:cNvPr>
          <p:cNvSpPr>
            <a:spLocks noGrp="1"/>
          </p:cNvSpPr>
          <p:nvPr>
            <p:ph type="sldNum" sz="quarter" idx="12"/>
          </p:nvPr>
        </p:nvSpPr>
        <p:spPr/>
        <p:txBody>
          <a:bodyPr/>
          <a:lstStyle/>
          <a:p>
            <a:fld id="{3E46413B-E112-4836-A64F-90F1926B10FD}" type="slidenum">
              <a:rPr lang="en-US" smtClean="0"/>
              <a:t>‹#›</a:t>
            </a:fld>
            <a:endParaRPr lang="en-US"/>
          </a:p>
        </p:txBody>
      </p:sp>
    </p:spTree>
    <p:extLst>
      <p:ext uri="{BB962C8B-B14F-4D97-AF65-F5344CB8AC3E}">
        <p14:creationId xmlns:p14="http://schemas.microsoft.com/office/powerpoint/2010/main" val="1365660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0489C-ADE4-4A8E-BA93-535ECEA2D0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A7ACBE-08B6-4CBE-83DA-E1294499A5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76BCBE-49D8-4DB6-BC96-12CB37DF7F2C}"/>
              </a:ext>
            </a:extLst>
          </p:cNvPr>
          <p:cNvSpPr>
            <a:spLocks noGrp="1"/>
          </p:cNvSpPr>
          <p:nvPr>
            <p:ph type="dt" sz="half" idx="10"/>
          </p:nvPr>
        </p:nvSpPr>
        <p:spPr/>
        <p:txBody>
          <a:bodyPr/>
          <a:lstStyle/>
          <a:p>
            <a:fld id="{A3365C89-5D94-459B-ABBC-DD7BD97D95DA}" type="datetimeFigureOut">
              <a:rPr lang="en-US" smtClean="0"/>
              <a:t>9/12/2023</a:t>
            </a:fld>
            <a:endParaRPr lang="en-US"/>
          </a:p>
        </p:txBody>
      </p:sp>
      <p:sp>
        <p:nvSpPr>
          <p:cNvPr id="5" name="Footer Placeholder 4">
            <a:extLst>
              <a:ext uri="{FF2B5EF4-FFF2-40B4-BE49-F238E27FC236}">
                <a16:creationId xmlns:a16="http://schemas.microsoft.com/office/drawing/2014/main" id="{8438B1D4-D4B9-4BA6-854A-6D77F578FA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FDE5D9-3DBE-401F-AA67-75305CDC335C}"/>
              </a:ext>
            </a:extLst>
          </p:cNvPr>
          <p:cNvSpPr>
            <a:spLocks noGrp="1"/>
          </p:cNvSpPr>
          <p:nvPr>
            <p:ph type="sldNum" sz="quarter" idx="12"/>
          </p:nvPr>
        </p:nvSpPr>
        <p:spPr/>
        <p:txBody>
          <a:bodyPr/>
          <a:lstStyle/>
          <a:p>
            <a:fld id="{3E46413B-E112-4836-A64F-90F1926B10FD}" type="slidenum">
              <a:rPr lang="en-US" smtClean="0"/>
              <a:t>‹#›</a:t>
            </a:fld>
            <a:endParaRPr lang="en-US"/>
          </a:p>
        </p:txBody>
      </p:sp>
    </p:spTree>
    <p:extLst>
      <p:ext uri="{BB962C8B-B14F-4D97-AF65-F5344CB8AC3E}">
        <p14:creationId xmlns:p14="http://schemas.microsoft.com/office/powerpoint/2010/main" val="156254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BF949-D017-45D2-8805-713C8537EA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A3860F-89B7-4A19-BEBD-C9658B02B6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C5A419-EC67-4DFD-88CB-6E2E62B654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B69A07-F932-409F-9C5E-2933F4657F0F}"/>
              </a:ext>
            </a:extLst>
          </p:cNvPr>
          <p:cNvSpPr>
            <a:spLocks noGrp="1"/>
          </p:cNvSpPr>
          <p:nvPr>
            <p:ph type="dt" sz="half" idx="10"/>
          </p:nvPr>
        </p:nvSpPr>
        <p:spPr/>
        <p:txBody>
          <a:bodyPr/>
          <a:lstStyle/>
          <a:p>
            <a:fld id="{A3365C89-5D94-459B-ABBC-DD7BD97D95DA}" type="datetimeFigureOut">
              <a:rPr lang="en-US" smtClean="0"/>
              <a:t>9/12/2023</a:t>
            </a:fld>
            <a:endParaRPr lang="en-US"/>
          </a:p>
        </p:txBody>
      </p:sp>
      <p:sp>
        <p:nvSpPr>
          <p:cNvPr id="6" name="Footer Placeholder 5">
            <a:extLst>
              <a:ext uri="{FF2B5EF4-FFF2-40B4-BE49-F238E27FC236}">
                <a16:creationId xmlns:a16="http://schemas.microsoft.com/office/drawing/2014/main" id="{0AE4BD02-A2A7-40D9-8B80-98120683EC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4B126E-0BFA-45B9-A073-5C1B967DE55B}"/>
              </a:ext>
            </a:extLst>
          </p:cNvPr>
          <p:cNvSpPr>
            <a:spLocks noGrp="1"/>
          </p:cNvSpPr>
          <p:nvPr>
            <p:ph type="sldNum" sz="quarter" idx="12"/>
          </p:nvPr>
        </p:nvSpPr>
        <p:spPr/>
        <p:txBody>
          <a:bodyPr/>
          <a:lstStyle/>
          <a:p>
            <a:fld id="{3E46413B-E112-4836-A64F-90F1926B10FD}" type="slidenum">
              <a:rPr lang="en-US" smtClean="0"/>
              <a:t>‹#›</a:t>
            </a:fld>
            <a:endParaRPr lang="en-US"/>
          </a:p>
        </p:txBody>
      </p:sp>
    </p:spTree>
    <p:extLst>
      <p:ext uri="{BB962C8B-B14F-4D97-AF65-F5344CB8AC3E}">
        <p14:creationId xmlns:p14="http://schemas.microsoft.com/office/powerpoint/2010/main" val="788557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280A0-01ED-4057-ABB4-CE869D05CD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8C84BF-37E4-400E-8719-922C584528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184BA4-B8AC-45EC-827D-71E99C88F7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8A43A5-8F36-4D1C-A8C1-781B946A73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5829AD-0B8B-4AE7-9400-351199BF29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4F5FE7-FA1B-4D7A-BBB8-EC2A6BEA20AE}"/>
              </a:ext>
            </a:extLst>
          </p:cNvPr>
          <p:cNvSpPr>
            <a:spLocks noGrp="1"/>
          </p:cNvSpPr>
          <p:nvPr>
            <p:ph type="dt" sz="half" idx="10"/>
          </p:nvPr>
        </p:nvSpPr>
        <p:spPr/>
        <p:txBody>
          <a:bodyPr/>
          <a:lstStyle/>
          <a:p>
            <a:fld id="{A3365C89-5D94-459B-ABBC-DD7BD97D95DA}" type="datetimeFigureOut">
              <a:rPr lang="en-US" smtClean="0"/>
              <a:t>9/12/2023</a:t>
            </a:fld>
            <a:endParaRPr lang="en-US"/>
          </a:p>
        </p:txBody>
      </p:sp>
      <p:sp>
        <p:nvSpPr>
          <p:cNvPr id="8" name="Footer Placeholder 7">
            <a:extLst>
              <a:ext uri="{FF2B5EF4-FFF2-40B4-BE49-F238E27FC236}">
                <a16:creationId xmlns:a16="http://schemas.microsoft.com/office/drawing/2014/main" id="{EAD9EF67-1637-40DE-888C-434FA16BD0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96A0F8-A02D-4091-BB0D-0A7A0361A93E}"/>
              </a:ext>
            </a:extLst>
          </p:cNvPr>
          <p:cNvSpPr>
            <a:spLocks noGrp="1"/>
          </p:cNvSpPr>
          <p:nvPr>
            <p:ph type="sldNum" sz="quarter" idx="12"/>
          </p:nvPr>
        </p:nvSpPr>
        <p:spPr/>
        <p:txBody>
          <a:bodyPr/>
          <a:lstStyle/>
          <a:p>
            <a:fld id="{3E46413B-E112-4836-A64F-90F1926B10FD}" type="slidenum">
              <a:rPr lang="en-US" smtClean="0"/>
              <a:t>‹#›</a:t>
            </a:fld>
            <a:endParaRPr lang="en-US"/>
          </a:p>
        </p:txBody>
      </p:sp>
    </p:spTree>
    <p:extLst>
      <p:ext uri="{BB962C8B-B14F-4D97-AF65-F5344CB8AC3E}">
        <p14:creationId xmlns:p14="http://schemas.microsoft.com/office/powerpoint/2010/main" val="636943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C540C-522A-4246-9711-86D9DDDC11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B156A1-BAC1-4152-8340-13F628F4014F}"/>
              </a:ext>
            </a:extLst>
          </p:cNvPr>
          <p:cNvSpPr>
            <a:spLocks noGrp="1"/>
          </p:cNvSpPr>
          <p:nvPr>
            <p:ph type="dt" sz="half" idx="10"/>
          </p:nvPr>
        </p:nvSpPr>
        <p:spPr/>
        <p:txBody>
          <a:bodyPr/>
          <a:lstStyle/>
          <a:p>
            <a:fld id="{A3365C89-5D94-459B-ABBC-DD7BD97D95DA}" type="datetimeFigureOut">
              <a:rPr lang="en-US" smtClean="0"/>
              <a:t>9/12/2023</a:t>
            </a:fld>
            <a:endParaRPr lang="en-US"/>
          </a:p>
        </p:txBody>
      </p:sp>
      <p:sp>
        <p:nvSpPr>
          <p:cNvPr id="4" name="Footer Placeholder 3">
            <a:extLst>
              <a:ext uri="{FF2B5EF4-FFF2-40B4-BE49-F238E27FC236}">
                <a16:creationId xmlns:a16="http://schemas.microsoft.com/office/drawing/2014/main" id="{2DA66E77-C510-41C1-B2CE-0FC892EFD1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C53ACE-0B7D-49C8-B67E-43A64B334C40}"/>
              </a:ext>
            </a:extLst>
          </p:cNvPr>
          <p:cNvSpPr>
            <a:spLocks noGrp="1"/>
          </p:cNvSpPr>
          <p:nvPr>
            <p:ph type="sldNum" sz="quarter" idx="12"/>
          </p:nvPr>
        </p:nvSpPr>
        <p:spPr/>
        <p:txBody>
          <a:bodyPr/>
          <a:lstStyle/>
          <a:p>
            <a:fld id="{3E46413B-E112-4836-A64F-90F1926B10FD}" type="slidenum">
              <a:rPr lang="en-US" smtClean="0"/>
              <a:t>‹#›</a:t>
            </a:fld>
            <a:endParaRPr lang="en-US"/>
          </a:p>
        </p:txBody>
      </p:sp>
    </p:spTree>
    <p:extLst>
      <p:ext uri="{BB962C8B-B14F-4D97-AF65-F5344CB8AC3E}">
        <p14:creationId xmlns:p14="http://schemas.microsoft.com/office/powerpoint/2010/main" val="1072913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DC4F2D-54CE-4DAA-8735-80A0CF4DF309}"/>
              </a:ext>
            </a:extLst>
          </p:cNvPr>
          <p:cNvSpPr>
            <a:spLocks noGrp="1"/>
          </p:cNvSpPr>
          <p:nvPr>
            <p:ph type="dt" sz="half" idx="10"/>
          </p:nvPr>
        </p:nvSpPr>
        <p:spPr/>
        <p:txBody>
          <a:bodyPr/>
          <a:lstStyle/>
          <a:p>
            <a:fld id="{A3365C89-5D94-459B-ABBC-DD7BD97D95DA}" type="datetimeFigureOut">
              <a:rPr lang="en-US" smtClean="0"/>
              <a:t>9/12/2023</a:t>
            </a:fld>
            <a:endParaRPr lang="en-US"/>
          </a:p>
        </p:txBody>
      </p:sp>
      <p:sp>
        <p:nvSpPr>
          <p:cNvPr id="3" name="Footer Placeholder 2">
            <a:extLst>
              <a:ext uri="{FF2B5EF4-FFF2-40B4-BE49-F238E27FC236}">
                <a16:creationId xmlns:a16="http://schemas.microsoft.com/office/drawing/2014/main" id="{D42BAFF5-BD6D-43A2-8B6C-303B629297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6A443E-D239-4A88-8FC8-547BD4C2930C}"/>
              </a:ext>
            </a:extLst>
          </p:cNvPr>
          <p:cNvSpPr>
            <a:spLocks noGrp="1"/>
          </p:cNvSpPr>
          <p:nvPr>
            <p:ph type="sldNum" sz="quarter" idx="12"/>
          </p:nvPr>
        </p:nvSpPr>
        <p:spPr/>
        <p:txBody>
          <a:bodyPr/>
          <a:lstStyle/>
          <a:p>
            <a:fld id="{3E46413B-E112-4836-A64F-90F1926B10FD}" type="slidenum">
              <a:rPr lang="en-US" smtClean="0"/>
              <a:t>‹#›</a:t>
            </a:fld>
            <a:endParaRPr lang="en-US"/>
          </a:p>
        </p:txBody>
      </p:sp>
    </p:spTree>
    <p:extLst>
      <p:ext uri="{BB962C8B-B14F-4D97-AF65-F5344CB8AC3E}">
        <p14:creationId xmlns:p14="http://schemas.microsoft.com/office/powerpoint/2010/main" val="732846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8FFC2-B667-456D-9F8C-6B483FDE1D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7FD799-14F8-43FE-A9A0-33C2488DD9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06442B-8611-4E37-852B-BF7F33118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C2C9DD-FC0C-4C17-A2D9-E451DF323CF7}"/>
              </a:ext>
            </a:extLst>
          </p:cNvPr>
          <p:cNvSpPr>
            <a:spLocks noGrp="1"/>
          </p:cNvSpPr>
          <p:nvPr>
            <p:ph type="dt" sz="half" idx="10"/>
          </p:nvPr>
        </p:nvSpPr>
        <p:spPr/>
        <p:txBody>
          <a:bodyPr/>
          <a:lstStyle/>
          <a:p>
            <a:fld id="{A3365C89-5D94-459B-ABBC-DD7BD97D95DA}" type="datetimeFigureOut">
              <a:rPr lang="en-US" smtClean="0"/>
              <a:t>9/12/2023</a:t>
            </a:fld>
            <a:endParaRPr lang="en-US"/>
          </a:p>
        </p:txBody>
      </p:sp>
      <p:sp>
        <p:nvSpPr>
          <p:cNvPr id="6" name="Footer Placeholder 5">
            <a:extLst>
              <a:ext uri="{FF2B5EF4-FFF2-40B4-BE49-F238E27FC236}">
                <a16:creationId xmlns:a16="http://schemas.microsoft.com/office/drawing/2014/main" id="{FCD9D956-A47E-4C97-B803-4B1F1AF32D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697E16-1489-4295-96A9-B95DF1379191}"/>
              </a:ext>
            </a:extLst>
          </p:cNvPr>
          <p:cNvSpPr>
            <a:spLocks noGrp="1"/>
          </p:cNvSpPr>
          <p:nvPr>
            <p:ph type="sldNum" sz="quarter" idx="12"/>
          </p:nvPr>
        </p:nvSpPr>
        <p:spPr/>
        <p:txBody>
          <a:bodyPr/>
          <a:lstStyle/>
          <a:p>
            <a:fld id="{3E46413B-E112-4836-A64F-90F1926B10FD}" type="slidenum">
              <a:rPr lang="en-US" smtClean="0"/>
              <a:t>‹#›</a:t>
            </a:fld>
            <a:endParaRPr lang="en-US"/>
          </a:p>
        </p:txBody>
      </p:sp>
    </p:spTree>
    <p:extLst>
      <p:ext uri="{BB962C8B-B14F-4D97-AF65-F5344CB8AC3E}">
        <p14:creationId xmlns:p14="http://schemas.microsoft.com/office/powerpoint/2010/main" val="216217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7B221-D9D8-404D-A218-A92E0D2C74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3760DB-F621-4CFC-93B1-9B6F04F5AA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5695E2-467A-4ED2-A68E-197F7DFA69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3A3385-A1A9-4485-BB40-01C696455B62}"/>
              </a:ext>
            </a:extLst>
          </p:cNvPr>
          <p:cNvSpPr>
            <a:spLocks noGrp="1"/>
          </p:cNvSpPr>
          <p:nvPr>
            <p:ph type="dt" sz="half" idx="10"/>
          </p:nvPr>
        </p:nvSpPr>
        <p:spPr/>
        <p:txBody>
          <a:bodyPr/>
          <a:lstStyle/>
          <a:p>
            <a:fld id="{A3365C89-5D94-459B-ABBC-DD7BD97D95DA}" type="datetimeFigureOut">
              <a:rPr lang="en-US" smtClean="0"/>
              <a:t>9/12/2023</a:t>
            </a:fld>
            <a:endParaRPr lang="en-US"/>
          </a:p>
        </p:txBody>
      </p:sp>
      <p:sp>
        <p:nvSpPr>
          <p:cNvPr id="6" name="Footer Placeholder 5">
            <a:extLst>
              <a:ext uri="{FF2B5EF4-FFF2-40B4-BE49-F238E27FC236}">
                <a16:creationId xmlns:a16="http://schemas.microsoft.com/office/drawing/2014/main" id="{68C5553D-1F9E-4938-B503-CD6C662DE6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D9A5A4-B69C-4D48-8279-C27420244E92}"/>
              </a:ext>
            </a:extLst>
          </p:cNvPr>
          <p:cNvSpPr>
            <a:spLocks noGrp="1"/>
          </p:cNvSpPr>
          <p:nvPr>
            <p:ph type="sldNum" sz="quarter" idx="12"/>
          </p:nvPr>
        </p:nvSpPr>
        <p:spPr/>
        <p:txBody>
          <a:bodyPr/>
          <a:lstStyle/>
          <a:p>
            <a:fld id="{3E46413B-E112-4836-A64F-90F1926B10FD}" type="slidenum">
              <a:rPr lang="en-US" smtClean="0"/>
              <a:t>‹#›</a:t>
            </a:fld>
            <a:endParaRPr lang="en-US"/>
          </a:p>
        </p:txBody>
      </p:sp>
    </p:spTree>
    <p:extLst>
      <p:ext uri="{BB962C8B-B14F-4D97-AF65-F5344CB8AC3E}">
        <p14:creationId xmlns:p14="http://schemas.microsoft.com/office/powerpoint/2010/main" val="224943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EB8179-D07F-4167-A8EB-A6C429288A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CDDB2D-CDEA-4DC3-BD65-AD75F664FD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952854-222D-4A9E-8217-C4AE05345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65C89-5D94-459B-ABBC-DD7BD97D95DA}" type="datetimeFigureOut">
              <a:rPr lang="en-US" smtClean="0"/>
              <a:t>9/12/2023</a:t>
            </a:fld>
            <a:endParaRPr lang="en-US"/>
          </a:p>
        </p:txBody>
      </p:sp>
      <p:sp>
        <p:nvSpPr>
          <p:cNvPr id="5" name="Footer Placeholder 4">
            <a:extLst>
              <a:ext uri="{FF2B5EF4-FFF2-40B4-BE49-F238E27FC236}">
                <a16:creationId xmlns:a16="http://schemas.microsoft.com/office/drawing/2014/main" id="{06242A3D-BE8A-4CCA-9BFB-02059A36FD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5E3FE1-3DF1-4C22-839D-A6BFC785A1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46413B-E112-4836-A64F-90F1926B10FD}" type="slidenum">
              <a:rPr lang="en-US" smtClean="0"/>
              <a:t>‹#›</a:t>
            </a:fld>
            <a:endParaRPr lang="en-US"/>
          </a:p>
        </p:txBody>
      </p:sp>
    </p:spTree>
    <p:extLst>
      <p:ext uri="{BB962C8B-B14F-4D97-AF65-F5344CB8AC3E}">
        <p14:creationId xmlns:p14="http://schemas.microsoft.com/office/powerpoint/2010/main" val="367065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20.png"/><Relationship Id="rId3" Type="http://schemas.openxmlformats.org/officeDocument/2006/relationships/slideLayout" Target="../slideLayouts/slideLayout2.xml"/><Relationship Id="rId7" Type="http://schemas.openxmlformats.org/officeDocument/2006/relationships/customXml" Target="../ink/ink36.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1.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image" Target="../media/image67.png"/><Relationship Id="rId18" Type="http://schemas.openxmlformats.org/officeDocument/2006/relationships/image" Target="../media/image72.png"/><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image" Target="../media/image66.png"/><Relationship Id="rId17" Type="http://schemas.openxmlformats.org/officeDocument/2006/relationships/image" Target="../media/image71.png"/><Relationship Id="rId2" Type="http://schemas.openxmlformats.org/officeDocument/2006/relationships/tags" Target="../tags/tag44.xml"/><Relationship Id="rId16" Type="http://schemas.openxmlformats.org/officeDocument/2006/relationships/image" Target="../media/image70.png"/><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image" Target="../media/image63.png"/><Relationship Id="rId5" Type="http://schemas.openxmlformats.org/officeDocument/2006/relationships/tags" Target="../tags/tag47.xml"/><Relationship Id="rId15" Type="http://schemas.openxmlformats.org/officeDocument/2006/relationships/image" Target="../media/image69.png"/><Relationship Id="rId10" Type="http://schemas.openxmlformats.org/officeDocument/2006/relationships/slideLayout" Target="../slideLayouts/slideLayout2.xml"/><Relationship Id="rId19" Type="http://schemas.openxmlformats.org/officeDocument/2006/relationships/image" Target="../media/image73.png"/><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image" Target="../media/image68.pn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78.png"/><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image" Target="../media/image77.pn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image" Target="../media/image76.png"/><Relationship Id="rId5" Type="http://schemas.openxmlformats.org/officeDocument/2006/relationships/tags" Target="../tags/tag56.xml"/><Relationship Id="rId15" Type="http://schemas.openxmlformats.org/officeDocument/2006/relationships/image" Target="../media/image80.png"/><Relationship Id="rId10" Type="http://schemas.openxmlformats.org/officeDocument/2006/relationships/image" Target="../media/image75.png"/><Relationship Id="rId4" Type="http://schemas.openxmlformats.org/officeDocument/2006/relationships/tags" Target="../tags/tag55.xml"/><Relationship Id="rId9" Type="http://schemas.openxmlformats.org/officeDocument/2006/relationships/image" Target="../media/image74.png"/><Relationship Id="rId14" Type="http://schemas.openxmlformats.org/officeDocument/2006/relationships/image" Target="../media/image79.png"/></Relationships>
</file>

<file path=ppt/slides/_rels/slide2.xml.rels><?xml version="1.0" encoding="UTF-8" standalone="yes"?>
<Relationships xmlns="http://schemas.openxmlformats.org/package/2006/relationships"><Relationship Id="rId26" Type="http://schemas.openxmlformats.org/officeDocument/2006/relationships/customXml" Target="../ink/ink4.xml"/><Relationship Id="rId21" Type="http://schemas.openxmlformats.org/officeDocument/2006/relationships/image" Target="../media/image100.png"/><Relationship Id="rId42" Type="http://schemas.openxmlformats.org/officeDocument/2006/relationships/customXml" Target="../ink/ink12.xml"/><Relationship Id="rId47" Type="http://schemas.openxmlformats.org/officeDocument/2006/relationships/image" Target="../media/image23.png"/><Relationship Id="rId63" Type="http://schemas.openxmlformats.org/officeDocument/2006/relationships/image" Target="../media/image31.png"/><Relationship Id="rId68" Type="http://schemas.openxmlformats.org/officeDocument/2006/relationships/customXml" Target="../ink/ink25.xml"/><Relationship Id="rId7" Type="http://schemas.openxmlformats.org/officeDocument/2006/relationships/tags" Target="../tags/tag7.xml"/><Relationship Id="rId71" Type="http://schemas.openxmlformats.org/officeDocument/2006/relationships/image" Target="../media/image35.png"/><Relationship Id="rId2" Type="http://schemas.openxmlformats.org/officeDocument/2006/relationships/tags" Target="../tags/tag2.xml"/><Relationship Id="rId16" Type="http://schemas.openxmlformats.org/officeDocument/2006/relationships/image" Target="../media/image6.png"/><Relationship Id="rId29" Type="http://schemas.openxmlformats.org/officeDocument/2006/relationships/image" Target="../media/image14.png"/><Relationship Id="rId11" Type="http://schemas.openxmlformats.org/officeDocument/2006/relationships/image" Target="../media/image1.png"/><Relationship Id="rId24" Type="http://schemas.openxmlformats.org/officeDocument/2006/relationships/customXml" Target="../ink/ink3.xml"/><Relationship Id="rId32" Type="http://schemas.openxmlformats.org/officeDocument/2006/relationships/customXml" Target="../ink/ink7.xml"/><Relationship Id="rId37" Type="http://schemas.openxmlformats.org/officeDocument/2006/relationships/image" Target="../media/image18.png"/><Relationship Id="rId40" Type="http://schemas.openxmlformats.org/officeDocument/2006/relationships/customXml" Target="../ink/ink11.xml"/><Relationship Id="rId45" Type="http://schemas.openxmlformats.org/officeDocument/2006/relationships/image" Target="../media/image22.png"/><Relationship Id="rId53" Type="http://schemas.openxmlformats.org/officeDocument/2006/relationships/image" Target="../media/image26.png"/><Relationship Id="rId58" Type="http://schemas.openxmlformats.org/officeDocument/2006/relationships/customXml" Target="../ink/ink20.xml"/><Relationship Id="rId66" Type="http://schemas.openxmlformats.org/officeDocument/2006/relationships/customXml" Target="../ink/ink24.xml"/><Relationship Id="rId5" Type="http://schemas.openxmlformats.org/officeDocument/2006/relationships/tags" Target="../tags/tag5.xml"/><Relationship Id="rId61" Type="http://schemas.openxmlformats.org/officeDocument/2006/relationships/image" Target="../media/image30.png"/><Relationship Id="rId19" Type="http://schemas.openxmlformats.org/officeDocument/2006/relationships/image" Target="../media/image9.png"/><Relationship Id="rId14" Type="http://schemas.openxmlformats.org/officeDocument/2006/relationships/image" Target="../media/image4.png"/><Relationship Id="rId22" Type="http://schemas.openxmlformats.org/officeDocument/2006/relationships/customXml" Target="../ink/ink2.xml"/><Relationship Id="rId27" Type="http://schemas.openxmlformats.org/officeDocument/2006/relationships/image" Target="../media/image13.png"/><Relationship Id="rId30" Type="http://schemas.openxmlformats.org/officeDocument/2006/relationships/customXml" Target="../ink/ink6.xml"/><Relationship Id="rId35" Type="http://schemas.openxmlformats.org/officeDocument/2006/relationships/image" Target="../media/image17.png"/><Relationship Id="rId43" Type="http://schemas.openxmlformats.org/officeDocument/2006/relationships/image" Target="../media/image21.png"/><Relationship Id="rId48" Type="http://schemas.openxmlformats.org/officeDocument/2006/relationships/customXml" Target="../ink/ink15.xml"/><Relationship Id="rId56" Type="http://schemas.openxmlformats.org/officeDocument/2006/relationships/customXml" Target="../ink/ink19.xml"/><Relationship Id="rId64" Type="http://schemas.openxmlformats.org/officeDocument/2006/relationships/customXml" Target="../ink/ink23.xml"/><Relationship Id="rId69" Type="http://schemas.openxmlformats.org/officeDocument/2006/relationships/image" Target="../media/image34.png"/><Relationship Id="rId8" Type="http://schemas.openxmlformats.org/officeDocument/2006/relationships/tags" Target="../tags/tag8.xml"/><Relationship Id="rId51" Type="http://schemas.openxmlformats.org/officeDocument/2006/relationships/image" Target="../media/image25.png"/><Relationship Id="rId3" Type="http://schemas.openxmlformats.org/officeDocument/2006/relationships/tags" Target="../tags/tag3.xml"/><Relationship Id="rId12" Type="http://schemas.openxmlformats.org/officeDocument/2006/relationships/image" Target="../media/image2.png"/><Relationship Id="rId17" Type="http://schemas.openxmlformats.org/officeDocument/2006/relationships/image" Target="../media/image7.png"/><Relationship Id="rId25" Type="http://schemas.openxmlformats.org/officeDocument/2006/relationships/image" Target="../media/image12.png"/><Relationship Id="rId33" Type="http://schemas.openxmlformats.org/officeDocument/2006/relationships/image" Target="../media/image16.png"/><Relationship Id="rId38" Type="http://schemas.openxmlformats.org/officeDocument/2006/relationships/customXml" Target="../ink/ink10.xml"/><Relationship Id="rId46" Type="http://schemas.openxmlformats.org/officeDocument/2006/relationships/customXml" Target="../ink/ink14.xml"/><Relationship Id="rId59" Type="http://schemas.openxmlformats.org/officeDocument/2006/relationships/image" Target="../media/image29.png"/><Relationship Id="rId67" Type="http://schemas.openxmlformats.org/officeDocument/2006/relationships/image" Target="../media/image33.png"/><Relationship Id="rId20" Type="http://schemas.openxmlformats.org/officeDocument/2006/relationships/customXml" Target="../ink/ink1.xml"/><Relationship Id="rId41" Type="http://schemas.openxmlformats.org/officeDocument/2006/relationships/image" Target="../media/image20.png"/><Relationship Id="rId54" Type="http://schemas.openxmlformats.org/officeDocument/2006/relationships/customXml" Target="../ink/ink18.xml"/><Relationship Id="rId62" Type="http://schemas.openxmlformats.org/officeDocument/2006/relationships/customXml" Target="../ink/ink22.xml"/><Relationship Id="rId70" Type="http://schemas.openxmlformats.org/officeDocument/2006/relationships/customXml" Target="../ink/ink26.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image" Target="../media/image5.png"/><Relationship Id="rId23" Type="http://schemas.openxmlformats.org/officeDocument/2006/relationships/image" Target="../media/image11.png"/><Relationship Id="rId28" Type="http://schemas.openxmlformats.org/officeDocument/2006/relationships/customXml" Target="../ink/ink5.xml"/><Relationship Id="rId36" Type="http://schemas.openxmlformats.org/officeDocument/2006/relationships/customXml" Target="../ink/ink9.xml"/><Relationship Id="rId49" Type="http://schemas.openxmlformats.org/officeDocument/2006/relationships/image" Target="../media/image24.png"/><Relationship Id="rId57" Type="http://schemas.openxmlformats.org/officeDocument/2006/relationships/image" Target="../media/image28.png"/><Relationship Id="rId10" Type="http://schemas.openxmlformats.org/officeDocument/2006/relationships/slideLayout" Target="../slideLayouts/slideLayout2.xml"/><Relationship Id="rId31" Type="http://schemas.openxmlformats.org/officeDocument/2006/relationships/image" Target="../media/image15.png"/><Relationship Id="rId44" Type="http://schemas.openxmlformats.org/officeDocument/2006/relationships/customXml" Target="../ink/ink13.xml"/><Relationship Id="rId52" Type="http://schemas.openxmlformats.org/officeDocument/2006/relationships/customXml" Target="../ink/ink17.xml"/><Relationship Id="rId60" Type="http://schemas.openxmlformats.org/officeDocument/2006/relationships/customXml" Target="../ink/ink21.xml"/><Relationship Id="rId65" Type="http://schemas.openxmlformats.org/officeDocument/2006/relationships/image" Target="../media/image32.png"/><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image" Target="../media/image3.png"/><Relationship Id="rId18" Type="http://schemas.openxmlformats.org/officeDocument/2006/relationships/image" Target="../media/image8.png"/><Relationship Id="rId39" Type="http://schemas.openxmlformats.org/officeDocument/2006/relationships/image" Target="../media/image19.png"/><Relationship Id="rId34" Type="http://schemas.openxmlformats.org/officeDocument/2006/relationships/customXml" Target="../ink/ink8.xml"/><Relationship Id="rId50" Type="http://schemas.openxmlformats.org/officeDocument/2006/relationships/customXml" Target="../ink/ink16.xml"/><Relationship Id="rId55" Type="http://schemas.openxmlformats.org/officeDocument/2006/relationships/image" Target="../media/image27.png"/></Relationships>
</file>

<file path=ppt/slides/_rels/slide3.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38.png"/><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image" Target="../media/image37.png"/><Relationship Id="rId17" Type="http://schemas.openxmlformats.org/officeDocument/2006/relationships/image" Target="../media/image42.png"/><Relationship Id="rId2" Type="http://schemas.openxmlformats.org/officeDocument/2006/relationships/tags" Target="../tags/tag11.xml"/><Relationship Id="rId16" Type="http://schemas.openxmlformats.org/officeDocument/2006/relationships/image" Target="../media/image41.png"/><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image" Target="../media/image36.png"/><Relationship Id="rId5" Type="http://schemas.openxmlformats.org/officeDocument/2006/relationships/tags" Target="../tags/tag14.xml"/><Relationship Id="rId15" Type="http://schemas.openxmlformats.org/officeDocument/2006/relationships/image" Target="../media/image40.png"/><Relationship Id="rId10" Type="http://schemas.openxmlformats.org/officeDocument/2006/relationships/image" Target="../media/image10.png"/><Relationship Id="rId4" Type="http://schemas.openxmlformats.org/officeDocument/2006/relationships/tags" Target="../tags/tag13.xml"/><Relationship Id="rId9" Type="http://schemas.openxmlformats.org/officeDocument/2006/relationships/slideLayout" Target="../slideLayouts/slideLayout2.xml"/><Relationship Id="rId14" Type="http://schemas.openxmlformats.org/officeDocument/2006/relationships/image" Target="../media/image39.png"/></Relationships>
</file>

<file path=ppt/slides/_rels/slide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image" Target="../media/image64.png"/><Relationship Id="rId4" Type="http://schemas.openxmlformats.org/officeDocument/2006/relationships/customXml" Target="../ink/ink27.xml"/></Relationships>
</file>

<file path=ppt/slides/_rels/slide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ags" Target="../tags/tag19.xml"/><Relationship Id="rId5" Type="http://schemas.openxmlformats.org/officeDocument/2006/relationships/image" Target="../media/image65.png"/><Relationship Id="rId4" Type="http://schemas.openxmlformats.org/officeDocument/2006/relationships/customXml" Target="../ink/ink28.xml"/></Relationships>
</file>

<file path=ppt/slides/_rels/slide6.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tags" Target="../tags/tag22.xml"/><Relationship Id="rId7" Type="http://schemas.openxmlformats.org/officeDocument/2006/relationships/slideLayout" Target="../slideLayouts/slideLayout2.xml"/><Relationship Id="rId12" Type="http://schemas.openxmlformats.org/officeDocument/2006/relationships/image" Target="../media/image48.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image" Target="../media/image47.png"/><Relationship Id="rId5" Type="http://schemas.openxmlformats.org/officeDocument/2006/relationships/tags" Target="../tags/tag24.xml"/><Relationship Id="rId15" Type="http://schemas.openxmlformats.org/officeDocument/2006/relationships/image" Target="../media/image50.png"/><Relationship Id="rId10" Type="http://schemas.openxmlformats.org/officeDocument/2006/relationships/image" Target="../media/image46.png"/><Relationship Id="rId4" Type="http://schemas.openxmlformats.org/officeDocument/2006/relationships/tags" Target="../tags/tag23.xml"/><Relationship Id="rId9" Type="http://schemas.openxmlformats.org/officeDocument/2006/relationships/image" Target="../media/image45.png"/><Relationship Id="rId14" Type="http://schemas.openxmlformats.org/officeDocument/2006/relationships/customXml" Target="../ink/ink29.xml"/></Relationships>
</file>

<file path=ppt/slides/_rels/slide7.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3.png"/><Relationship Id="rId3" Type="http://schemas.openxmlformats.org/officeDocument/2006/relationships/tags" Target="../tags/tag28.xml"/><Relationship Id="rId7" Type="http://schemas.openxmlformats.org/officeDocument/2006/relationships/image" Target="../media/image44.png"/><Relationship Id="rId12" Type="http://schemas.openxmlformats.org/officeDocument/2006/relationships/customXml" Target="../ink/ink30.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slideLayout" Target="../slideLayouts/slideLayout2.xml"/><Relationship Id="rId11" Type="http://schemas.openxmlformats.org/officeDocument/2006/relationships/image" Target="../media/image49.png"/><Relationship Id="rId5" Type="http://schemas.openxmlformats.org/officeDocument/2006/relationships/tags" Target="../tags/tag30.xml"/><Relationship Id="rId10" Type="http://schemas.openxmlformats.org/officeDocument/2006/relationships/image" Target="../media/image52.png"/><Relationship Id="rId4" Type="http://schemas.openxmlformats.org/officeDocument/2006/relationships/tags" Target="../tags/tag29.xml"/><Relationship Id="rId9" Type="http://schemas.openxmlformats.org/officeDocument/2006/relationships/image" Target="../media/image51.png"/></Relationships>
</file>

<file path=ppt/slides/_rels/slide8.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6.png"/><Relationship Id="rId3" Type="http://schemas.openxmlformats.org/officeDocument/2006/relationships/tags" Target="../tags/tag33.xml"/><Relationship Id="rId7" Type="http://schemas.openxmlformats.org/officeDocument/2006/relationships/image" Target="../media/image44.png"/><Relationship Id="rId12" Type="http://schemas.openxmlformats.org/officeDocument/2006/relationships/customXml" Target="../ink/ink31.xml"/><Relationship Id="rId17" Type="http://schemas.openxmlformats.org/officeDocument/2006/relationships/image" Target="../media/image58.png"/><Relationship Id="rId2" Type="http://schemas.openxmlformats.org/officeDocument/2006/relationships/tags" Target="../tags/tag32.xml"/><Relationship Id="rId16" Type="http://schemas.openxmlformats.org/officeDocument/2006/relationships/customXml" Target="../ink/ink33.xml"/><Relationship Id="rId1" Type="http://schemas.openxmlformats.org/officeDocument/2006/relationships/tags" Target="../tags/tag31.xml"/><Relationship Id="rId6" Type="http://schemas.openxmlformats.org/officeDocument/2006/relationships/slideLayout" Target="../slideLayouts/slideLayout2.xml"/><Relationship Id="rId11" Type="http://schemas.openxmlformats.org/officeDocument/2006/relationships/image" Target="../media/image49.png"/><Relationship Id="rId5" Type="http://schemas.openxmlformats.org/officeDocument/2006/relationships/tags" Target="../tags/tag35.xml"/><Relationship Id="rId15" Type="http://schemas.openxmlformats.org/officeDocument/2006/relationships/image" Target="../media/image57.png"/><Relationship Id="rId10" Type="http://schemas.openxmlformats.org/officeDocument/2006/relationships/image" Target="../media/image55.png"/><Relationship Id="rId4" Type="http://schemas.openxmlformats.org/officeDocument/2006/relationships/tags" Target="../tags/tag34.xml"/><Relationship Id="rId9" Type="http://schemas.openxmlformats.org/officeDocument/2006/relationships/image" Target="../media/image54.png"/><Relationship Id="rId14" Type="http://schemas.openxmlformats.org/officeDocument/2006/relationships/customXml" Target="../ink/ink32.xml"/></Relationships>
</file>

<file path=ppt/slides/_rels/slide9.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80.png"/><Relationship Id="rId3" Type="http://schemas.openxmlformats.org/officeDocument/2006/relationships/tags" Target="../tags/tag38.xml"/><Relationship Id="rId7" Type="http://schemas.openxmlformats.org/officeDocument/2006/relationships/image" Target="../media/image44.png"/><Relationship Id="rId12" Type="http://schemas.openxmlformats.org/officeDocument/2006/relationships/customXml" Target="../ink/ink34.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slideLayout" Target="../slideLayouts/slideLayout2.xml"/><Relationship Id="rId11" Type="http://schemas.openxmlformats.org/officeDocument/2006/relationships/image" Target="../media/image49.png"/><Relationship Id="rId5" Type="http://schemas.openxmlformats.org/officeDocument/2006/relationships/tags" Target="../tags/tag40.xml"/><Relationship Id="rId15" Type="http://schemas.openxmlformats.org/officeDocument/2006/relationships/image" Target="../media/image59.png"/><Relationship Id="rId10" Type="http://schemas.openxmlformats.org/officeDocument/2006/relationships/image" Target="../media/image55.png"/><Relationship Id="rId4" Type="http://schemas.openxmlformats.org/officeDocument/2006/relationships/tags" Target="../tags/tag39.xml"/><Relationship Id="rId9" Type="http://schemas.openxmlformats.org/officeDocument/2006/relationships/image" Target="../media/image54.png"/><Relationship Id="rId14" Type="http://schemas.openxmlformats.org/officeDocument/2006/relationships/customXml" Target="../ink/ink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4F46-E5EB-4CAF-811E-A8BAC1255862}"/>
              </a:ext>
            </a:extLst>
          </p:cNvPr>
          <p:cNvSpPr>
            <a:spLocks noGrp="1"/>
          </p:cNvSpPr>
          <p:nvPr>
            <p:ph type="ctrTitle"/>
          </p:nvPr>
        </p:nvSpPr>
        <p:spPr/>
        <p:txBody>
          <a:bodyPr>
            <a:normAutofit fontScale="90000"/>
          </a:bodyPr>
          <a:lstStyle/>
          <a:p>
            <a:r>
              <a:rPr lang="en-US" dirty="0"/>
              <a:t>ECE 313: </a:t>
            </a:r>
            <a:br>
              <a:rPr lang="en-US" dirty="0"/>
            </a:br>
            <a:r>
              <a:rPr lang="en-US" dirty="0"/>
              <a:t>PROBABILITY WITH ENGINEERING APPLICATIONS </a:t>
            </a:r>
          </a:p>
        </p:txBody>
      </p:sp>
      <p:sp>
        <p:nvSpPr>
          <p:cNvPr id="3" name="Subtitle 2">
            <a:extLst>
              <a:ext uri="{FF2B5EF4-FFF2-40B4-BE49-F238E27FC236}">
                <a16:creationId xmlns:a16="http://schemas.microsoft.com/office/drawing/2014/main" id="{3B7D7DDA-1CF7-4CDC-BCBF-9E9EEF86B37B}"/>
              </a:ext>
            </a:extLst>
          </p:cNvPr>
          <p:cNvSpPr>
            <a:spLocks noGrp="1"/>
          </p:cNvSpPr>
          <p:nvPr>
            <p:ph type="subTitle" idx="1"/>
          </p:nvPr>
        </p:nvSpPr>
        <p:spPr>
          <a:xfrm>
            <a:off x="1524000" y="3602038"/>
            <a:ext cx="9144000" cy="981046"/>
          </a:xfrm>
        </p:spPr>
        <p:txBody>
          <a:bodyPr/>
          <a:lstStyle/>
          <a:p>
            <a:r>
              <a:rPr lang="en-US" dirty="0"/>
              <a:t>Fall 2023</a:t>
            </a:r>
          </a:p>
          <a:p>
            <a:r>
              <a:rPr lang="en-US" dirty="0"/>
              <a:t>Prof. Eric Chitambar</a:t>
            </a:r>
          </a:p>
        </p:txBody>
      </p:sp>
      <p:sp>
        <p:nvSpPr>
          <p:cNvPr id="4" name="TextBox 3">
            <a:extLst>
              <a:ext uri="{FF2B5EF4-FFF2-40B4-BE49-F238E27FC236}">
                <a16:creationId xmlns:a16="http://schemas.microsoft.com/office/drawing/2014/main" id="{0FC1A6A7-72FD-4485-B610-DDC422995864}"/>
              </a:ext>
            </a:extLst>
          </p:cNvPr>
          <p:cNvSpPr txBox="1"/>
          <p:nvPr/>
        </p:nvSpPr>
        <p:spPr>
          <a:xfrm>
            <a:off x="5151120" y="5081847"/>
            <a:ext cx="1889760" cy="523220"/>
          </a:xfrm>
          <a:prstGeom prst="rect">
            <a:avLst/>
          </a:prstGeom>
          <a:noFill/>
        </p:spPr>
        <p:txBody>
          <a:bodyPr wrap="square" rtlCol="0">
            <a:spAutoFit/>
          </a:bodyPr>
          <a:lstStyle/>
          <a:p>
            <a:pPr algn="ctr"/>
            <a:r>
              <a:rPr lang="en-US" sz="2800" b="1" dirty="0">
                <a:solidFill>
                  <a:srgbClr val="00B050"/>
                </a:solidFill>
              </a:rPr>
              <a:t>Lecture 9</a:t>
            </a:r>
          </a:p>
        </p:txBody>
      </p:sp>
      <p:sp>
        <p:nvSpPr>
          <p:cNvPr id="5" name="Date Placeholder 4">
            <a:extLst>
              <a:ext uri="{FF2B5EF4-FFF2-40B4-BE49-F238E27FC236}">
                <a16:creationId xmlns:a16="http://schemas.microsoft.com/office/drawing/2014/main" id="{F2D4F3B5-2332-4CD1-ADAE-46438C216B4F}"/>
              </a:ext>
            </a:extLst>
          </p:cNvPr>
          <p:cNvSpPr>
            <a:spLocks noGrp="1"/>
          </p:cNvSpPr>
          <p:nvPr>
            <p:ph type="dt" sz="half" idx="10"/>
          </p:nvPr>
        </p:nvSpPr>
        <p:spPr/>
        <p:txBody>
          <a:bodyPr/>
          <a:lstStyle/>
          <a:p>
            <a:fld id="{DEC5FB31-8737-4B49-ADE6-D0D048BD2CAD}" type="datetime1">
              <a:rPr lang="en-US" smtClean="0"/>
              <a:t>9/12/2023</a:t>
            </a:fld>
            <a:endParaRPr lang="en-US"/>
          </a:p>
        </p:txBody>
      </p:sp>
    </p:spTree>
    <p:extLst>
      <p:ext uri="{BB962C8B-B14F-4D97-AF65-F5344CB8AC3E}">
        <p14:creationId xmlns:p14="http://schemas.microsoft.com/office/powerpoint/2010/main" val="1225244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5E01-71AF-4B2A-A79E-BDDE7E3B127D}"/>
              </a:ext>
            </a:extLst>
          </p:cNvPr>
          <p:cNvSpPr>
            <a:spLocks noGrp="1"/>
          </p:cNvSpPr>
          <p:nvPr>
            <p:ph type="title"/>
          </p:nvPr>
        </p:nvSpPr>
        <p:spPr>
          <a:xfrm>
            <a:off x="838200" y="115743"/>
            <a:ext cx="10515600" cy="1325563"/>
          </a:xfrm>
        </p:spPr>
        <p:txBody>
          <a:bodyPr/>
          <a:lstStyle/>
          <a:p>
            <a:r>
              <a:rPr lang="en-US" dirty="0"/>
              <a:t>Bernoulli Processes</a:t>
            </a:r>
          </a:p>
        </p:txBody>
      </p:sp>
      <p:pic>
        <p:nvPicPr>
          <p:cNvPr id="5" name="Picture 4">
            <a:extLst>
              <a:ext uri="{FF2B5EF4-FFF2-40B4-BE49-F238E27FC236}">
                <a16:creationId xmlns:a16="http://schemas.microsoft.com/office/drawing/2014/main" id="{9982C6F2-72DA-4A09-93D5-CE2C6B9D0018}"/>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493339" y="5474880"/>
            <a:ext cx="3651048" cy="143848"/>
          </a:xfrm>
          <a:prstGeom prst="rect">
            <a:avLst/>
          </a:prstGeom>
        </p:spPr>
      </p:pic>
      <p:cxnSp>
        <p:nvCxnSpPr>
          <p:cNvPr id="8" name="Straight Connector 7">
            <a:extLst>
              <a:ext uri="{FF2B5EF4-FFF2-40B4-BE49-F238E27FC236}">
                <a16:creationId xmlns:a16="http://schemas.microsoft.com/office/drawing/2014/main" id="{738D9B12-80A7-41EB-AE32-4664AAF62891}"/>
              </a:ext>
            </a:extLst>
          </p:cNvPr>
          <p:cNvCxnSpPr/>
          <p:nvPr/>
        </p:nvCxnSpPr>
        <p:spPr>
          <a:xfrm>
            <a:off x="2858299" y="3376799"/>
            <a:ext cx="12788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1CF51DE-2321-4F67-98B4-F5A179277024}"/>
              </a:ext>
            </a:extLst>
          </p:cNvPr>
          <p:cNvCxnSpPr/>
          <p:nvPr/>
        </p:nvCxnSpPr>
        <p:spPr>
          <a:xfrm>
            <a:off x="2986187" y="3333307"/>
            <a:ext cx="0" cy="95693"/>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2385EED-B250-4582-A0BA-726B00D528F8}"/>
              </a:ext>
            </a:extLst>
          </p:cNvPr>
          <p:cNvCxnSpPr/>
          <p:nvPr/>
        </p:nvCxnSpPr>
        <p:spPr>
          <a:xfrm>
            <a:off x="2856824" y="3331534"/>
            <a:ext cx="0" cy="95693"/>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EA7C9AAA-E4CB-4955-B036-0A1A77426BDF}"/>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2872020" y="3139609"/>
            <a:ext cx="112457" cy="160457"/>
          </a:xfrm>
          <a:prstGeom prst="rect">
            <a:avLst/>
          </a:prstGeom>
        </p:spPr>
      </p:pic>
      <p:grpSp>
        <p:nvGrpSpPr>
          <p:cNvPr id="4" name="Group 4">
            <a:extLst>
              <a:ext uri="{FF2B5EF4-FFF2-40B4-BE49-F238E27FC236}">
                <a16:creationId xmlns:a16="http://schemas.microsoft.com/office/drawing/2014/main" id="{EED46963-E39B-4D77-85BA-7ADC6F4B6675}"/>
              </a:ext>
            </a:extLst>
          </p:cNvPr>
          <p:cNvGrpSpPr>
            <a:grpSpLocks noChangeAspect="1"/>
          </p:cNvGrpSpPr>
          <p:nvPr/>
        </p:nvGrpSpPr>
        <p:grpSpPr bwMode="auto">
          <a:xfrm>
            <a:off x="928688" y="1517650"/>
            <a:ext cx="7204075" cy="3924300"/>
            <a:chOff x="585" y="956"/>
            <a:chExt cx="4538" cy="2472"/>
          </a:xfrm>
        </p:grpSpPr>
        <p:sp>
          <p:nvSpPr>
            <p:cNvPr id="7" name="AutoShape 3">
              <a:extLst>
                <a:ext uri="{FF2B5EF4-FFF2-40B4-BE49-F238E27FC236}">
                  <a16:creationId xmlns:a16="http://schemas.microsoft.com/office/drawing/2014/main" id="{424BDC68-85F1-4263-97FA-79B1D84EEFCD}"/>
                </a:ext>
              </a:extLst>
            </p:cNvPr>
            <p:cNvSpPr>
              <a:spLocks noChangeAspect="1" noChangeArrowheads="1" noTextEdit="1"/>
            </p:cNvSpPr>
            <p:nvPr/>
          </p:nvSpPr>
          <p:spPr bwMode="auto">
            <a:xfrm>
              <a:off x="585" y="956"/>
              <a:ext cx="4538" cy="2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a:extLst>
                <a:ext uri="{FF2B5EF4-FFF2-40B4-BE49-F238E27FC236}">
                  <a16:creationId xmlns:a16="http://schemas.microsoft.com/office/drawing/2014/main" id="{D54A89E3-77FD-41B3-9E9A-0D893E6977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 y="956"/>
              <a:ext cx="4544" cy="2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185A05EF-CF34-965A-6793-C0433229BF70}"/>
                  </a:ext>
                </a:extLst>
              </p14:cNvPr>
              <p14:cNvContentPartPr/>
              <p14:nvPr/>
            </p14:nvContentPartPr>
            <p14:xfrm>
              <a:off x="1403280" y="1016280"/>
              <a:ext cx="6186960" cy="4874400"/>
            </p14:xfrm>
          </p:contentPart>
        </mc:Choice>
        <mc:Fallback xmlns="">
          <p:pic>
            <p:nvPicPr>
              <p:cNvPr id="3" name="Ink 2">
                <a:extLst>
                  <a:ext uri="{FF2B5EF4-FFF2-40B4-BE49-F238E27FC236}">
                    <a16:creationId xmlns:a16="http://schemas.microsoft.com/office/drawing/2014/main" id="{185A05EF-CF34-965A-6793-C0433229BF70}"/>
                  </a:ext>
                </a:extLst>
              </p:cNvPr>
              <p:cNvPicPr/>
              <p:nvPr/>
            </p:nvPicPr>
            <p:blipFill>
              <a:blip r:embed="rId8"/>
              <a:stretch>
                <a:fillRect/>
              </a:stretch>
            </p:blipFill>
            <p:spPr>
              <a:xfrm>
                <a:off x="1393920" y="1006920"/>
                <a:ext cx="6205680" cy="4893120"/>
              </a:xfrm>
              <a:prstGeom prst="rect">
                <a:avLst/>
              </a:prstGeom>
            </p:spPr>
          </p:pic>
        </mc:Fallback>
      </mc:AlternateContent>
    </p:spTree>
    <p:extLst>
      <p:ext uri="{BB962C8B-B14F-4D97-AF65-F5344CB8AC3E}">
        <p14:creationId xmlns:p14="http://schemas.microsoft.com/office/powerpoint/2010/main" val="226613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086F-5689-4CB9-BA42-6E7BA5D03C8B}"/>
              </a:ext>
            </a:extLst>
          </p:cNvPr>
          <p:cNvSpPr>
            <a:spLocks noGrp="1"/>
          </p:cNvSpPr>
          <p:nvPr>
            <p:ph type="title"/>
          </p:nvPr>
        </p:nvSpPr>
        <p:spPr>
          <a:xfrm>
            <a:off x="838200" y="165619"/>
            <a:ext cx="10515600" cy="1325563"/>
          </a:xfrm>
        </p:spPr>
        <p:txBody>
          <a:bodyPr/>
          <a:lstStyle/>
          <a:p>
            <a:r>
              <a:rPr lang="en-US" dirty="0"/>
              <a:t>Poisson Distribution</a:t>
            </a:r>
          </a:p>
        </p:txBody>
      </p:sp>
      <p:pic>
        <p:nvPicPr>
          <p:cNvPr id="4" name="Picture 3" descr="\documentclass{article}&#10;\usepackage{amsmath,,amssymb,amsthm}&#10;\textwidth=5.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Recall the pmf of the Binomial distribution is $p(k)=\binom{n}{k}p^k(1-p)^{n-k}$.&#10;\end{document}" title="IguanaTex Bitmap Display">
            <a:extLst>
              <a:ext uri="{FF2B5EF4-FFF2-40B4-BE49-F238E27FC236}">
                <a16:creationId xmlns:a16="http://schemas.microsoft.com/office/drawing/2014/main" id="{03919D04-928E-9ACC-9F7B-E835436B05FD}"/>
              </a:ext>
            </a:extLst>
          </p:cNvPr>
          <p:cNvPicPr>
            <a:picLocks noChangeAspect="1"/>
          </p:cNvPicPr>
          <p:nvPr>
            <p:custDataLst>
              <p:tags r:id="rId1"/>
            </p:custDataLst>
          </p:nvPr>
        </p:nvPicPr>
        <p:blipFill>
          <a:blip r:embed="rId11">
            <a:extLst>
              <a:ext uri="{28A0092B-C50C-407E-A947-70E740481C1C}">
                <a14:useLocalDpi xmlns:a14="http://schemas.microsoft.com/office/drawing/2010/main" val="0"/>
              </a:ext>
            </a:extLst>
          </a:blip>
          <a:stretch>
            <a:fillRect/>
          </a:stretch>
        </p:blipFill>
        <p:spPr>
          <a:xfrm>
            <a:off x="1431636" y="1448257"/>
            <a:ext cx="7172571" cy="274286"/>
          </a:xfrm>
          <a:prstGeom prst="rect">
            <a:avLst/>
          </a:prstGeom>
        </p:spPr>
      </p:pic>
      <p:pic>
        <p:nvPicPr>
          <p:cNvPr id="6" name="Picture 5" descr="\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What if we consider $n&gt;&gt;1$ and $p&lt;&lt;1$?&#10;\end{document}" title="IguanaTex Bitmap Display">
            <a:extLst>
              <a:ext uri="{FF2B5EF4-FFF2-40B4-BE49-F238E27FC236}">
                <a16:creationId xmlns:a16="http://schemas.microsoft.com/office/drawing/2014/main" id="{2BAF44D3-1B33-EC70-35F2-8953FD550105}"/>
              </a:ext>
            </a:extLst>
          </p:cNvPr>
          <p:cNvPicPr>
            <a:picLocks noChangeAspect="1"/>
          </p:cNvPicPr>
          <p:nvPr>
            <p:custDataLst>
              <p:tags r:id="rId2"/>
            </p:custDataLst>
          </p:nvPr>
        </p:nvPicPr>
        <p:blipFill>
          <a:blip r:embed="rId12">
            <a:extLst>
              <a:ext uri="{28A0092B-C50C-407E-A947-70E740481C1C}">
                <a14:useLocalDpi xmlns:a14="http://schemas.microsoft.com/office/drawing/2010/main" val="0"/>
              </a:ext>
            </a:extLst>
          </a:blip>
          <a:stretch>
            <a:fillRect/>
          </a:stretch>
        </p:blipFill>
        <p:spPr>
          <a:xfrm>
            <a:off x="1431636" y="2168695"/>
            <a:ext cx="4300800" cy="204343"/>
          </a:xfrm>
          <a:prstGeom prst="rect">
            <a:avLst/>
          </a:prstGeom>
        </p:spPr>
      </p:pic>
      <p:pic>
        <p:nvPicPr>
          <p:cNvPr id="11" name="Picture 10" descr="\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10;\[p(k)=\frac{n(n-1)(n-2)\cdots (n-k+1)}{k!}\left(\frac{\lambda}{n}\right)^k\left(1-\frac{\lambda}{n}\right)^{n-k}\]&#10;&#10;\end{document}" title="IguanaTex Bitmap Display">
            <a:extLst>
              <a:ext uri="{FF2B5EF4-FFF2-40B4-BE49-F238E27FC236}">
                <a16:creationId xmlns:a16="http://schemas.microsoft.com/office/drawing/2014/main" id="{67D8CD40-E29F-B768-56B5-5BDE5769B451}"/>
              </a:ext>
            </a:extLst>
          </p:cNvPr>
          <p:cNvPicPr>
            <a:picLocks noChangeAspect="1"/>
          </p:cNvPicPr>
          <p:nvPr>
            <p:custDataLst>
              <p:tags r:id="rId3"/>
            </p:custDataLst>
          </p:nvPr>
        </p:nvPicPr>
        <p:blipFill>
          <a:blip r:embed="rId13">
            <a:extLst>
              <a:ext uri="{28A0092B-C50C-407E-A947-70E740481C1C}">
                <a14:useLocalDpi xmlns:a14="http://schemas.microsoft.com/office/drawing/2010/main" val="0"/>
              </a:ext>
            </a:extLst>
          </a:blip>
          <a:stretch>
            <a:fillRect/>
          </a:stretch>
        </p:blipFill>
        <p:spPr>
          <a:xfrm>
            <a:off x="2999638" y="2942826"/>
            <a:ext cx="5761371" cy="602057"/>
          </a:xfrm>
          <a:prstGeom prst="rect">
            <a:avLst/>
          </a:prstGeom>
        </p:spPr>
      </p:pic>
      <p:pic>
        <p:nvPicPr>
          <p:cNvPr id="8" name="Picture 7" descr="\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Let $\lambda=np$:&#10;\end{document}" title="IguanaTex Bitmap Display">
            <a:extLst>
              <a:ext uri="{FF2B5EF4-FFF2-40B4-BE49-F238E27FC236}">
                <a16:creationId xmlns:a16="http://schemas.microsoft.com/office/drawing/2014/main" id="{46186196-3727-4873-F4BD-5647D7C2D7A7}"/>
              </a:ext>
            </a:extLst>
          </p:cNvPr>
          <p:cNvPicPr>
            <a:picLocks noChangeAspect="1"/>
          </p:cNvPicPr>
          <p:nvPr>
            <p:custDataLst>
              <p:tags r:id="rId4"/>
            </p:custDataLst>
          </p:nvPr>
        </p:nvPicPr>
        <p:blipFill>
          <a:blip r:embed="rId14">
            <a:extLst>
              <a:ext uri="{28A0092B-C50C-407E-A947-70E740481C1C}">
                <a14:useLocalDpi xmlns:a14="http://schemas.microsoft.com/office/drawing/2010/main" val="0"/>
              </a:ext>
            </a:extLst>
          </a:blip>
          <a:stretch>
            <a:fillRect/>
          </a:stretch>
        </p:blipFill>
        <p:spPr>
          <a:xfrm>
            <a:off x="2312786" y="2649072"/>
            <a:ext cx="1134171" cy="201600"/>
          </a:xfrm>
          <a:prstGeom prst="rect">
            <a:avLst/>
          </a:prstGeom>
        </p:spPr>
      </p:pic>
      <p:pic>
        <p:nvPicPr>
          <p:cNvPr id="13" name="Picture 12" descr="\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frac{n^k+O(n^{k-1})}{n^k}\left(1-\frac{\lambda}{n}\right)^{-k}\frac{\lambda^k}{k!}\left(1-\frac{\lambda}{n}\right)^{n}\]&#10;\end{document}" title="IguanaTex Bitmap Display">
            <a:extLst>
              <a:ext uri="{FF2B5EF4-FFF2-40B4-BE49-F238E27FC236}">
                <a16:creationId xmlns:a16="http://schemas.microsoft.com/office/drawing/2014/main" id="{6FE3EAAF-05DE-1C6E-7049-058AC693B482}"/>
              </a:ext>
            </a:extLst>
          </p:cNvPr>
          <p:cNvPicPr>
            <a:picLocks noChangeAspect="1"/>
          </p:cNvPicPr>
          <p:nvPr>
            <p:custDataLst>
              <p:tags r:id="rId5"/>
            </p:custDataLst>
          </p:nvPr>
        </p:nvPicPr>
        <p:blipFill>
          <a:blip r:embed="rId15">
            <a:extLst>
              <a:ext uri="{28A0092B-C50C-407E-A947-70E740481C1C}">
                <a14:useLocalDpi xmlns:a14="http://schemas.microsoft.com/office/drawing/2010/main" val="0"/>
              </a:ext>
            </a:extLst>
          </a:blip>
          <a:stretch>
            <a:fillRect/>
          </a:stretch>
        </p:blipFill>
        <p:spPr>
          <a:xfrm>
            <a:off x="3503926" y="3947391"/>
            <a:ext cx="4258285" cy="602057"/>
          </a:xfrm>
          <a:prstGeom prst="rect">
            <a:avLst/>
          </a:prstGeom>
        </p:spPr>
      </p:pic>
      <p:pic>
        <p:nvPicPr>
          <p:cNvPr id="15" name="Picture 14" descr="\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longrightarrow \frac{\lambda^k}{k!}e^{-\lambda}\]&#10;\end{document}" title="IguanaTex Bitmap Display">
            <a:extLst>
              <a:ext uri="{FF2B5EF4-FFF2-40B4-BE49-F238E27FC236}">
                <a16:creationId xmlns:a16="http://schemas.microsoft.com/office/drawing/2014/main" id="{FBD5B480-6330-F397-62CB-4EC5CA852D85}"/>
              </a:ext>
            </a:extLst>
          </p:cNvPr>
          <p:cNvPicPr>
            <a:picLocks noChangeAspect="1"/>
          </p:cNvPicPr>
          <p:nvPr>
            <p:custDataLst>
              <p:tags r:id="rId6"/>
            </p:custDataLst>
          </p:nvPr>
        </p:nvPicPr>
        <p:blipFill>
          <a:blip r:embed="rId16">
            <a:extLst>
              <a:ext uri="{28A0092B-C50C-407E-A947-70E740481C1C}">
                <a14:useLocalDpi xmlns:a14="http://schemas.microsoft.com/office/drawing/2010/main" val="0"/>
              </a:ext>
            </a:extLst>
          </a:blip>
          <a:stretch>
            <a:fillRect/>
          </a:stretch>
        </p:blipFill>
        <p:spPr>
          <a:xfrm>
            <a:off x="8074835" y="3994705"/>
            <a:ext cx="1058743" cy="507428"/>
          </a:xfrm>
          <a:prstGeom prst="rect">
            <a:avLst/>
          </a:prstGeom>
        </p:spPr>
      </p:pic>
      <p:pic>
        <p:nvPicPr>
          <p:cNvPr id="18" name="Picture 17" descr="\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as $n\to\infty$ and $\lambda$ remains constant.&#10;\end{document}" title="IguanaTex Bitmap Display">
            <a:extLst>
              <a:ext uri="{FF2B5EF4-FFF2-40B4-BE49-F238E27FC236}">
                <a16:creationId xmlns:a16="http://schemas.microsoft.com/office/drawing/2014/main" id="{26F517B5-6108-5A39-2397-DA4EEAF3F04E}"/>
              </a:ext>
            </a:extLst>
          </p:cNvPr>
          <p:cNvPicPr>
            <a:picLocks noChangeAspect="1"/>
          </p:cNvPicPr>
          <p:nvPr>
            <p:custDataLst>
              <p:tags r:id="rId7"/>
            </p:custDataLst>
          </p:nvPr>
        </p:nvPicPr>
        <p:blipFill>
          <a:blip r:embed="rId17">
            <a:extLst>
              <a:ext uri="{28A0092B-C50C-407E-A947-70E740481C1C}">
                <a14:useLocalDpi xmlns:a14="http://schemas.microsoft.com/office/drawing/2010/main" val="0"/>
              </a:ext>
            </a:extLst>
          </a:blip>
          <a:stretch>
            <a:fillRect/>
          </a:stretch>
        </p:blipFill>
        <p:spPr>
          <a:xfrm>
            <a:off x="8120612" y="4822151"/>
            <a:ext cx="3453257" cy="160457"/>
          </a:xfrm>
          <a:prstGeom prst="rect">
            <a:avLst/>
          </a:prstGeom>
        </p:spPr>
      </p:pic>
      <p:pic>
        <p:nvPicPr>
          <p:cNvPr id="20" name="Picture 19" descr="\documentclass{article}&#10;\usepackage{amsmath,,amssymb,amsthm}&#10;\textwidth=5.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The \textbf{Poisson Distribution} with parameter $\lambda&gt;0$ is defined by the pmf:&#10;\end{document}" title="IguanaTex Bitmap Display">
            <a:extLst>
              <a:ext uri="{FF2B5EF4-FFF2-40B4-BE49-F238E27FC236}">
                <a16:creationId xmlns:a16="http://schemas.microsoft.com/office/drawing/2014/main" id="{E68DFE3A-8793-7770-29CB-15439D99E2B0}"/>
              </a:ext>
            </a:extLst>
          </p:cNvPr>
          <p:cNvPicPr>
            <a:picLocks noChangeAspect="1"/>
          </p:cNvPicPr>
          <p:nvPr>
            <p:custDataLst>
              <p:tags r:id="rId8"/>
            </p:custDataLst>
          </p:nvPr>
        </p:nvPicPr>
        <p:blipFill>
          <a:blip r:embed="rId18">
            <a:extLst>
              <a:ext uri="{28A0092B-C50C-407E-A947-70E740481C1C}">
                <a14:useLocalDpi xmlns:a14="http://schemas.microsoft.com/office/drawing/2010/main" val="0"/>
              </a:ext>
            </a:extLst>
          </a:blip>
          <a:stretch>
            <a:fillRect/>
          </a:stretch>
        </p:blipFill>
        <p:spPr>
          <a:xfrm>
            <a:off x="1431636" y="5554015"/>
            <a:ext cx="7452342" cy="207086"/>
          </a:xfrm>
          <a:prstGeom prst="rect">
            <a:avLst/>
          </a:prstGeom>
        </p:spPr>
      </p:pic>
      <p:pic>
        <p:nvPicPr>
          <p:cNvPr id="41" name="Picture 40">
            <a:extLst>
              <a:ext uri="{FF2B5EF4-FFF2-40B4-BE49-F238E27FC236}">
                <a16:creationId xmlns:a16="http://schemas.microsoft.com/office/drawing/2014/main" id="{921E9C34-746A-4528-83AA-11802A7EEF00}"/>
              </a:ext>
            </a:extLst>
          </p:cNvPr>
          <p:cNvPicPr>
            <a:picLocks noChangeAspect="1"/>
          </p:cNvPicPr>
          <p:nvPr>
            <p:custDataLst>
              <p:tags r:id="rId9"/>
            </p:custDataLst>
          </p:nvPr>
        </p:nvPicPr>
        <p:blipFill>
          <a:blip r:embed="rId19">
            <a:extLst>
              <a:ext uri="{28A0092B-C50C-407E-A947-70E740481C1C}">
                <a14:useLocalDpi xmlns:a14="http://schemas.microsoft.com/office/drawing/2010/main" val="0"/>
              </a:ext>
            </a:extLst>
          </a:blip>
          <a:stretch>
            <a:fillRect/>
          </a:stretch>
        </p:blipFill>
        <p:spPr>
          <a:xfrm>
            <a:off x="2772975" y="6010817"/>
            <a:ext cx="1600000" cy="563809"/>
          </a:xfrm>
          <a:prstGeom prst="rect">
            <a:avLst/>
          </a:prstGeom>
        </p:spPr>
      </p:pic>
    </p:spTree>
    <p:extLst>
      <p:ext uri="{BB962C8B-B14F-4D97-AF65-F5344CB8AC3E}">
        <p14:creationId xmlns:p14="http://schemas.microsoft.com/office/powerpoint/2010/main" val="171949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086F-5689-4CB9-BA42-6E7BA5D03C8B}"/>
              </a:ext>
            </a:extLst>
          </p:cNvPr>
          <p:cNvSpPr>
            <a:spLocks noGrp="1"/>
          </p:cNvSpPr>
          <p:nvPr>
            <p:ph type="title"/>
          </p:nvPr>
        </p:nvSpPr>
        <p:spPr>
          <a:xfrm>
            <a:off x="838200" y="165619"/>
            <a:ext cx="10515600" cy="1325563"/>
          </a:xfrm>
        </p:spPr>
        <p:txBody>
          <a:bodyPr/>
          <a:lstStyle/>
          <a:p>
            <a:r>
              <a:rPr lang="en-US" dirty="0"/>
              <a:t>Poisson Distribution</a:t>
            </a:r>
          </a:p>
        </p:txBody>
      </p:sp>
      <p:pic>
        <p:nvPicPr>
          <p:cNvPr id="6" name="Picture 5" descr="\documentclass{article}&#10;\usepackage{amsmath,,amssymb,amsthm}&#10;\textwidth=5.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Check normalization:&#10;\end{document}" title="IguanaTex Bitmap Display">
            <a:extLst>
              <a:ext uri="{FF2B5EF4-FFF2-40B4-BE49-F238E27FC236}">
                <a16:creationId xmlns:a16="http://schemas.microsoft.com/office/drawing/2014/main" id="{6BBDE0EC-566A-E801-0472-D817154C5644}"/>
              </a:ext>
            </a:extLst>
          </p:cNvPr>
          <p:cNvPicPr>
            <a:picLocks noChangeAspect="1"/>
          </p:cNvPicPr>
          <p:nvPr>
            <p:custDataLst>
              <p:tags r:id="rId1"/>
            </p:custDataLst>
          </p:nvPr>
        </p:nvPicPr>
        <p:blipFill>
          <a:blip r:embed="rId9">
            <a:extLst>
              <a:ext uri="{28A0092B-C50C-407E-A947-70E740481C1C}">
                <a14:useLocalDpi xmlns:a14="http://schemas.microsoft.com/office/drawing/2010/main" val="0"/>
              </a:ext>
            </a:extLst>
          </a:blip>
          <a:stretch>
            <a:fillRect/>
          </a:stretch>
        </p:blipFill>
        <p:spPr>
          <a:xfrm>
            <a:off x="1431636" y="1447833"/>
            <a:ext cx="2271086" cy="165943"/>
          </a:xfrm>
          <a:prstGeom prst="rect">
            <a:avLst/>
          </a:prstGeom>
        </p:spPr>
      </p:pic>
      <p:pic>
        <p:nvPicPr>
          <p:cNvPr id="9" name="Picture 8" descr="\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sum_{k=0}^\infty p(k)=\sum_{k=0}^\infty\frac{\lambda^k e^{-\lambda}}{k!}\]&#10;\end{document}" title="IguanaTex Bitmap Display">
            <a:extLst>
              <a:ext uri="{FF2B5EF4-FFF2-40B4-BE49-F238E27FC236}">
                <a16:creationId xmlns:a16="http://schemas.microsoft.com/office/drawing/2014/main" id="{A2B969B6-0573-BF13-2A24-134CEFA6E1F8}"/>
              </a:ext>
            </a:extLst>
          </p:cNvPr>
          <p:cNvPicPr>
            <a:picLocks noChangeAspect="1"/>
          </p:cNvPicPr>
          <p:nvPr>
            <p:custDataLst>
              <p:tags r:id="rId2"/>
            </p:custDataLst>
          </p:nvPr>
        </p:nvPicPr>
        <p:blipFill>
          <a:blip r:embed="rId10">
            <a:extLst>
              <a:ext uri="{28A0092B-C50C-407E-A947-70E740481C1C}">
                <a14:useLocalDpi xmlns:a14="http://schemas.microsoft.com/office/drawing/2010/main" val="0"/>
              </a:ext>
            </a:extLst>
          </a:blip>
          <a:stretch>
            <a:fillRect/>
          </a:stretch>
        </p:blipFill>
        <p:spPr>
          <a:xfrm>
            <a:off x="3041262" y="2069396"/>
            <a:ext cx="2088686" cy="633600"/>
          </a:xfrm>
          <a:prstGeom prst="rect">
            <a:avLst/>
          </a:prstGeom>
        </p:spPr>
      </p:pic>
      <p:pic>
        <p:nvPicPr>
          <p:cNvPr id="11" name="Picture 10" descr="\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e^\lambda e^{-\lambda}=1.\]&#10;\end{document}" title="IguanaTex Bitmap Display">
            <a:extLst>
              <a:ext uri="{FF2B5EF4-FFF2-40B4-BE49-F238E27FC236}">
                <a16:creationId xmlns:a16="http://schemas.microsoft.com/office/drawing/2014/main" id="{3F698AFF-290F-1D7C-45C7-B8C8F0FB3F1A}"/>
              </a:ext>
            </a:extLst>
          </p:cNvPr>
          <p:cNvPicPr>
            <a:picLocks noChangeAspect="1"/>
          </p:cNvPicPr>
          <p:nvPr>
            <p:custDataLst>
              <p:tags r:id="rId3"/>
            </p:custDataLst>
          </p:nvPr>
        </p:nvPicPr>
        <p:blipFill>
          <a:blip r:embed="rId11">
            <a:extLst>
              <a:ext uri="{28A0092B-C50C-407E-A947-70E740481C1C}">
                <a14:useLocalDpi xmlns:a14="http://schemas.microsoft.com/office/drawing/2010/main" val="0"/>
              </a:ext>
            </a:extLst>
          </a:blip>
          <a:stretch>
            <a:fillRect/>
          </a:stretch>
        </p:blipFill>
        <p:spPr>
          <a:xfrm>
            <a:off x="5374512" y="2285435"/>
            <a:ext cx="1282286" cy="208457"/>
          </a:xfrm>
          <a:prstGeom prst="rect">
            <a:avLst/>
          </a:prstGeom>
        </p:spPr>
      </p:pic>
      <p:pic>
        <p:nvPicPr>
          <p:cNvPr id="13" name="Picture 12" descr="\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For a r.v. $Y$ having poisson distribution with parameter $\lambda$:&#10;\end{document}" title="IguanaTex Bitmap Display">
            <a:extLst>
              <a:ext uri="{FF2B5EF4-FFF2-40B4-BE49-F238E27FC236}">
                <a16:creationId xmlns:a16="http://schemas.microsoft.com/office/drawing/2014/main" id="{B2D215FC-0FFE-78CC-E6E5-35B6287C1520}"/>
              </a:ext>
            </a:extLst>
          </p:cNvPr>
          <p:cNvPicPr>
            <a:picLocks noChangeAspect="1"/>
          </p:cNvPicPr>
          <p:nvPr>
            <p:custDataLst>
              <p:tags r:id="rId4"/>
            </p:custDataLst>
          </p:nvPr>
        </p:nvPicPr>
        <p:blipFill>
          <a:blip r:embed="rId12">
            <a:extLst>
              <a:ext uri="{28A0092B-C50C-407E-A947-70E740481C1C}">
                <a14:useLocalDpi xmlns:a14="http://schemas.microsoft.com/office/drawing/2010/main" val="0"/>
              </a:ext>
            </a:extLst>
          </a:blip>
          <a:stretch>
            <a:fillRect/>
          </a:stretch>
        </p:blipFill>
        <p:spPr>
          <a:xfrm>
            <a:off x="1376219" y="3176943"/>
            <a:ext cx="6037028" cy="204343"/>
          </a:xfrm>
          <a:prstGeom prst="rect">
            <a:avLst/>
          </a:prstGeom>
        </p:spPr>
      </p:pic>
      <p:pic>
        <p:nvPicPr>
          <p:cNvPr id="16" name="Picture 15" descr="\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E[Y]=\lambda$&#10;\end{document}" title="IguanaTex Bitmap Display">
            <a:extLst>
              <a:ext uri="{FF2B5EF4-FFF2-40B4-BE49-F238E27FC236}">
                <a16:creationId xmlns:a16="http://schemas.microsoft.com/office/drawing/2014/main" id="{11C0D11A-D30C-D58D-3BB2-A6A259EE902F}"/>
              </a:ext>
            </a:extLst>
          </p:cNvPr>
          <p:cNvPicPr>
            <a:picLocks noChangeAspect="1"/>
          </p:cNvPicPr>
          <p:nvPr>
            <p:custDataLst>
              <p:tags r:id="rId5"/>
            </p:custDataLst>
          </p:nvPr>
        </p:nvPicPr>
        <p:blipFill>
          <a:blip r:embed="rId13">
            <a:extLst>
              <a:ext uri="{28A0092B-C50C-407E-A947-70E740481C1C}">
                <a14:useLocalDpi xmlns:a14="http://schemas.microsoft.com/office/drawing/2010/main" val="0"/>
              </a:ext>
            </a:extLst>
          </a:blip>
          <a:stretch>
            <a:fillRect/>
          </a:stretch>
        </p:blipFill>
        <p:spPr>
          <a:xfrm>
            <a:off x="2409351" y="3908375"/>
            <a:ext cx="910628" cy="229029"/>
          </a:xfrm>
          <a:prstGeom prst="rect">
            <a:avLst/>
          </a:prstGeom>
        </p:spPr>
      </p:pic>
      <p:pic>
        <p:nvPicPr>
          <p:cNvPr id="18" name="Picture 17" descr="\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text{Var}(Y)=\lambda$.&#10;\end{document}" title="IguanaTex Bitmap Display">
            <a:extLst>
              <a:ext uri="{FF2B5EF4-FFF2-40B4-BE49-F238E27FC236}">
                <a16:creationId xmlns:a16="http://schemas.microsoft.com/office/drawing/2014/main" id="{ADFFE7A7-1CB0-55AE-4CBE-053DA9D957A2}"/>
              </a:ext>
            </a:extLst>
          </p:cNvPr>
          <p:cNvPicPr>
            <a:picLocks noChangeAspect="1"/>
          </p:cNvPicPr>
          <p:nvPr>
            <p:custDataLst>
              <p:tags r:id="rId6"/>
            </p:custDataLst>
          </p:nvPr>
        </p:nvPicPr>
        <p:blipFill>
          <a:blip r:embed="rId14">
            <a:extLst>
              <a:ext uri="{28A0092B-C50C-407E-A947-70E740481C1C}">
                <a14:useLocalDpi xmlns:a14="http://schemas.microsoft.com/office/drawing/2010/main" val="0"/>
              </a:ext>
            </a:extLst>
          </a:blip>
          <a:stretch>
            <a:fillRect/>
          </a:stretch>
        </p:blipFill>
        <p:spPr>
          <a:xfrm>
            <a:off x="3938177" y="3908375"/>
            <a:ext cx="1191771" cy="229029"/>
          </a:xfrm>
          <a:prstGeom prst="rect">
            <a:avLst/>
          </a:prstGeom>
        </p:spPr>
      </p:pic>
      <p:pic>
        <p:nvPicPr>
          <p:cNvPr id="20" name="Picture 19" descr="\documentclass{article}&#10;\usepackage{amsmath,,amssymb,amsthm}&#10;\textwidth=5.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Take home message: The Poisson Distribution provides a good approximation for the Binomial Distribution when $p$ is small and $n$ is large.&#10;\end{document}" title="IguanaTex Bitmap Display">
            <a:extLst>
              <a:ext uri="{FF2B5EF4-FFF2-40B4-BE49-F238E27FC236}">
                <a16:creationId xmlns:a16="http://schemas.microsoft.com/office/drawing/2014/main" id="{F7CFDD22-4861-A9F1-51F8-CBD5C04BBCFA}"/>
              </a:ext>
            </a:extLst>
          </p:cNvPr>
          <p:cNvPicPr>
            <a:picLocks noChangeAspect="1"/>
          </p:cNvPicPr>
          <p:nvPr>
            <p:custDataLst>
              <p:tags r:id="rId7"/>
            </p:custDataLst>
          </p:nvPr>
        </p:nvPicPr>
        <p:blipFill>
          <a:blip r:embed="rId15">
            <a:extLst>
              <a:ext uri="{28A0092B-C50C-407E-A947-70E740481C1C}">
                <a14:useLocalDpi xmlns:a14="http://schemas.microsoft.com/office/drawing/2010/main" val="0"/>
              </a:ext>
            </a:extLst>
          </a:blip>
          <a:stretch>
            <a:fillRect/>
          </a:stretch>
        </p:blipFill>
        <p:spPr>
          <a:xfrm>
            <a:off x="1376219" y="4677786"/>
            <a:ext cx="8217600" cy="480000"/>
          </a:xfrm>
          <a:prstGeom prst="rect">
            <a:avLst/>
          </a:prstGeom>
        </p:spPr>
      </p:pic>
    </p:spTree>
    <p:extLst>
      <p:ext uri="{BB962C8B-B14F-4D97-AF65-F5344CB8AC3E}">
        <p14:creationId xmlns:p14="http://schemas.microsoft.com/office/powerpoint/2010/main" val="3179923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601ED-1B70-48DE-B38A-068EEED4A7C6}"/>
              </a:ext>
            </a:extLst>
          </p:cNvPr>
          <p:cNvSpPr>
            <a:spLocks noGrp="1"/>
          </p:cNvSpPr>
          <p:nvPr>
            <p:ph type="title"/>
          </p:nvPr>
        </p:nvSpPr>
        <p:spPr>
          <a:xfrm>
            <a:off x="838199" y="0"/>
            <a:ext cx="10515600" cy="1325563"/>
          </a:xfrm>
        </p:spPr>
        <p:txBody>
          <a:bodyPr/>
          <a:lstStyle/>
          <a:p>
            <a:r>
              <a:rPr lang="en-US" dirty="0"/>
              <a:t>Geometric Distribution</a:t>
            </a:r>
          </a:p>
        </p:txBody>
      </p:sp>
      <p:pic>
        <p:nvPicPr>
          <p:cNvPr id="14" name="Picture 13" descr="\documentclass{article}&#10;\usepackage{amsmath,,amssymb,amsthm}&#10;\textwidth=6.8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Suppose we have a sequence of independent experiments each having a Bernouli distribution with parameter $p$.  &#10;&#10;&#10;\end{document}" title="IguanaTex Bitmap Display">
            <a:extLst>
              <a:ext uri="{FF2B5EF4-FFF2-40B4-BE49-F238E27FC236}">
                <a16:creationId xmlns:a16="http://schemas.microsoft.com/office/drawing/2014/main" id="{A8D265E6-F117-FA1D-0A01-E7A10FFFC0D6}"/>
              </a:ext>
            </a:extLst>
          </p:cNvPr>
          <p:cNvPicPr>
            <a:picLocks noChangeAspect="1"/>
          </p:cNvPicPr>
          <p:nvPr>
            <p:custDataLst>
              <p:tags r:id="rId1"/>
            </p:custDataLst>
          </p:nvPr>
        </p:nvPicPr>
        <p:blipFill>
          <a:blip r:embed="rId11">
            <a:extLst>
              <a:ext uri="{28A0092B-C50C-407E-A947-70E740481C1C}">
                <a14:useLocalDpi xmlns:a14="http://schemas.microsoft.com/office/drawing/2010/main" val="0"/>
              </a:ext>
            </a:extLst>
          </a:blip>
          <a:stretch>
            <a:fillRect/>
          </a:stretch>
        </p:blipFill>
        <p:spPr>
          <a:xfrm>
            <a:off x="747428" y="1260596"/>
            <a:ext cx="11156570" cy="207086"/>
          </a:xfrm>
          <a:prstGeom prst="rect">
            <a:avLst/>
          </a:prstGeom>
        </p:spPr>
      </p:pic>
      <p:pic>
        <p:nvPicPr>
          <p:cNvPr id="17" name="Picture 16" descr="\documentclass{article}&#10;\usepackage{amsmath,amssymb,amsthm}&#10;\textwidth=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10;\noindent $\bullet$ Let $L$ denote the number of trials conducted until the outcome of a trial is one.&#10;&#10;\end{document}" title="IguanaTex Bitmap Display">
            <a:extLst>
              <a:ext uri="{FF2B5EF4-FFF2-40B4-BE49-F238E27FC236}">
                <a16:creationId xmlns:a16="http://schemas.microsoft.com/office/drawing/2014/main" id="{B0218F83-CBA9-E994-B296-5B3C0DED4CCA}"/>
              </a:ext>
            </a:extLst>
          </p:cNvPr>
          <p:cNvPicPr>
            <a:picLocks noChangeAspect="1"/>
          </p:cNvPicPr>
          <p:nvPr>
            <p:custDataLst>
              <p:tags r:id="rId2"/>
            </p:custDataLst>
          </p:nvPr>
        </p:nvPicPr>
        <p:blipFill>
          <a:blip r:embed="rId12">
            <a:extLst>
              <a:ext uri="{28A0092B-C50C-407E-A947-70E740481C1C}">
                <a14:useLocalDpi xmlns:a14="http://schemas.microsoft.com/office/drawing/2010/main" val="0"/>
              </a:ext>
            </a:extLst>
          </a:blip>
          <a:stretch>
            <a:fillRect/>
          </a:stretch>
        </p:blipFill>
        <p:spPr>
          <a:xfrm>
            <a:off x="747428" y="1829614"/>
            <a:ext cx="8099657" cy="163200"/>
          </a:xfrm>
          <a:prstGeom prst="rect">
            <a:avLst/>
          </a:prstGeom>
        </p:spPr>
      </p:pic>
      <p:pic>
        <p:nvPicPr>
          <p:cNvPr id="20" name="Picture 19" descr="\documentclass{article}&#10;\usepackage{amsmath,amssymb,amsthm}&#10;\textwidth=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10;\noindent $\bullet$ What is the range of $L$?&#10;&#10;\end{document}" title="IguanaTex Bitmap Display">
            <a:extLst>
              <a:ext uri="{FF2B5EF4-FFF2-40B4-BE49-F238E27FC236}">
                <a16:creationId xmlns:a16="http://schemas.microsoft.com/office/drawing/2014/main" id="{39D70C74-BC1A-5A05-5FBF-13B4E54A3629}"/>
              </a:ext>
            </a:extLst>
          </p:cNvPr>
          <p:cNvPicPr>
            <a:picLocks noChangeAspect="1"/>
          </p:cNvPicPr>
          <p:nvPr>
            <p:custDataLst>
              <p:tags r:id="rId3"/>
            </p:custDataLst>
          </p:nvPr>
        </p:nvPicPr>
        <p:blipFill>
          <a:blip r:embed="rId13">
            <a:extLst>
              <a:ext uri="{28A0092B-C50C-407E-A947-70E740481C1C}">
                <a14:useLocalDpi xmlns:a14="http://schemas.microsoft.com/office/drawing/2010/main" val="0"/>
              </a:ext>
            </a:extLst>
          </a:blip>
          <a:stretch>
            <a:fillRect/>
          </a:stretch>
        </p:blipFill>
        <p:spPr>
          <a:xfrm>
            <a:off x="747428" y="2581345"/>
            <a:ext cx="2565943" cy="207086"/>
          </a:xfrm>
          <a:prstGeom prst="rect">
            <a:avLst/>
          </a:prstGeom>
        </p:spPr>
      </p:pic>
      <p:pic>
        <p:nvPicPr>
          <p:cNvPr id="6" name="Picture 5">
            <a:extLst>
              <a:ext uri="{FF2B5EF4-FFF2-40B4-BE49-F238E27FC236}">
                <a16:creationId xmlns:a16="http://schemas.microsoft.com/office/drawing/2014/main" id="{304BF0D0-C234-46F2-9B03-677BA894C383}"/>
              </a:ext>
            </a:extLst>
          </p:cNvPr>
          <p:cNvPicPr>
            <a:picLocks noChangeAspect="1"/>
          </p:cNvPicPr>
          <p:nvPr>
            <p:custDataLst>
              <p:tags r:id="rId4"/>
            </p:custDataLst>
          </p:nvPr>
        </p:nvPicPr>
        <p:blipFill>
          <a:blip r:embed="rId14">
            <a:extLst>
              <a:ext uri="{28A0092B-C50C-407E-A947-70E740481C1C}">
                <a14:useLocalDpi xmlns:a14="http://schemas.microsoft.com/office/drawing/2010/main" val="0"/>
              </a:ext>
            </a:extLst>
          </a:blip>
          <a:stretch>
            <a:fillRect/>
          </a:stretch>
        </p:blipFill>
        <p:spPr>
          <a:xfrm>
            <a:off x="4994267" y="2912501"/>
            <a:ext cx="3692190" cy="292571"/>
          </a:xfrm>
          <a:prstGeom prst="rect">
            <a:avLst/>
          </a:prstGeom>
        </p:spPr>
      </p:pic>
      <p:pic>
        <p:nvPicPr>
          <p:cNvPr id="23" name="Picture 22">
            <a:extLst>
              <a:ext uri="{FF2B5EF4-FFF2-40B4-BE49-F238E27FC236}">
                <a16:creationId xmlns:a16="http://schemas.microsoft.com/office/drawing/2014/main" id="{DD2DF801-309E-4B4C-A8D4-8DCA85175A23}"/>
              </a:ext>
            </a:extLst>
          </p:cNvPr>
          <p:cNvPicPr>
            <a:picLocks noChangeAspect="1"/>
          </p:cNvPicPr>
          <p:nvPr>
            <p:custDataLst>
              <p:tags r:id="rId5"/>
            </p:custDataLst>
          </p:nvPr>
        </p:nvPicPr>
        <p:blipFill>
          <a:blip r:embed="rId15">
            <a:extLst>
              <a:ext uri="{28A0092B-C50C-407E-A947-70E740481C1C}">
                <a14:useLocalDpi xmlns:a14="http://schemas.microsoft.com/office/drawing/2010/main" val="0"/>
              </a:ext>
            </a:extLst>
          </a:blip>
          <a:stretch>
            <a:fillRect/>
          </a:stretch>
        </p:blipFill>
        <p:spPr>
          <a:xfrm>
            <a:off x="4530267" y="3600865"/>
            <a:ext cx="3771428" cy="292571"/>
          </a:xfrm>
          <a:prstGeom prst="rect">
            <a:avLst/>
          </a:prstGeom>
        </p:spPr>
      </p:pic>
      <p:pic>
        <p:nvPicPr>
          <p:cNvPr id="27" name="Picture 26">
            <a:extLst>
              <a:ext uri="{FF2B5EF4-FFF2-40B4-BE49-F238E27FC236}">
                <a16:creationId xmlns:a16="http://schemas.microsoft.com/office/drawing/2014/main" id="{3A3D9016-A02D-4CEE-B150-66B7DD06676A}"/>
              </a:ext>
            </a:extLst>
          </p:cNvPr>
          <p:cNvPicPr>
            <a:picLocks noChangeAspect="1"/>
          </p:cNvPicPr>
          <p:nvPr>
            <p:custDataLst>
              <p:tags r:id="rId6"/>
            </p:custDataLst>
          </p:nvPr>
        </p:nvPicPr>
        <p:blipFill>
          <a:blip r:embed="rId16">
            <a:extLst>
              <a:ext uri="{28A0092B-C50C-407E-A947-70E740481C1C}">
                <a14:useLocalDpi xmlns:a14="http://schemas.microsoft.com/office/drawing/2010/main" val="0"/>
              </a:ext>
            </a:extLst>
          </a:blip>
          <a:stretch>
            <a:fillRect/>
          </a:stretch>
        </p:blipFill>
        <p:spPr>
          <a:xfrm>
            <a:off x="2276605" y="3771935"/>
            <a:ext cx="1659124" cy="424229"/>
          </a:xfrm>
          <a:prstGeom prst="rect">
            <a:avLst/>
          </a:prstGeom>
        </p:spPr>
      </p:pic>
      <p:cxnSp>
        <p:nvCxnSpPr>
          <p:cNvPr id="29" name="Straight Arrow Connector 28">
            <a:extLst>
              <a:ext uri="{FF2B5EF4-FFF2-40B4-BE49-F238E27FC236}">
                <a16:creationId xmlns:a16="http://schemas.microsoft.com/office/drawing/2014/main" id="{A1E5B794-EE73-4526-A06F-806A519AFD3A}"/>
              </a:ext>
            </a:extLst>
          </p:cNvPr>
          <p:cNvCxnSpPr/>
          <p:nvPr/>
        </p:nvCxnSpPr>
        <p:spPr>
          <a:xfrm flipV="1">
            <a:off x="3692588" y="3747150"/>
            <a:ext cx="693019" cy="1462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descr="\documentclass{article}&#10;\usepackage{amsmath,amssymb,amsthm}&#10;\textwidth=4.8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10;\noindent $\bullet$ The r.v. $L$ is said to have the \textbf{geometric distribution} with parameter $p$.&#10;&#10;\end{document}" title="IguanaTex Bitmap Display">
            <a:extLst>
              <a:ext uri="{FF2B5EF4-FFF2-40B4-BE49-F238E27FC236}">
                <a16:creationId xmlns:a16="http://schemas.microsoft.com/office/drawing/2014/main" id="{DE3FA2C2-8F0F-B51D-39C8-5A25A339D001}"/>
              </a:ext>
            </a:extLst>
          </p:cNvPr>
          <p:cNvPicPr>
            <a:picLocks noChangeAspect="1"/>
          </p:cNvPicPr>
          <p:nvPr>
            <p:custDataLst>
              <p:tags r:id="rId7"/>
            </p:custDataLst>
          </p:nvPr>
        </p:nvPicPr>
        <p:blipFill>
          <a:blip r:embed="rId17">
            <a:extLst>
              <a:ext uri="{28A0092B-C50C-407E-A947-70E740481C1C}">
                <a14:useLocalDpi xmlns:a14="http://schemas.microsoft.com/office/drawing/2010/main" val="0"/>
              </a:ext>
            </a:extLst>
          </a:blip>
          <a:stretch>
            <a:fillRect/>
          </a:stretch>
        </p:blipFill>
        <p:spPr>
          <a:xfrm>
            <a:off x="752867" y="4657217"/>
            <a:ext cx="7600457" cy="202971"/>
          </a:xfrm>
          <a:prstGeom prst="rect">
            <a:avLst/>
          </a:prstGeom>
        </p:spPr>
      </p:pic>
      <p:sp>
        <p:nvSpPr>
          <p:cNvPr id="3" name="Right Brace 2">
            <a:extLst>
              <a:ext uri="{FF2B5EF4-FFF2-40B4-BE49-F238E27FC236}">
                <a16:creationId xmlns:a16="http://schemas.microsoft.com/office/drawing/2014/main" id="{DBB6AC0B-79E1-4129-BB5C-46469F5211D3}"/>
              </a:ext>
            </a:extLst>
          </p:cNvPr>
          <p:cNvSpPr/>
          <p:nvPr/>
        </p:nvSpPr>
        <p:spPr>
          <a:xfrm>
            <a:off x="8958773" y="2837084"/>
            <a:ext cx="317053" cy="39958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pic>
        <p:nvPicPr>
          <p:cNvPr id="5" name="Picture 4">
            <a:extLst>
              <a:ext uri="{FF2B5EF4-FFF2-40B4-BE49-F238E27FC236}">
                <a16:creationId xmlns:a16="http://schemas.microsoft.com/office/drawing/2014/main" id="{5AADE1FA-9A85-4BD7-8BCE-82A7567108D3}"/>
              </a:ext>
            </a:extLst>
          </p:cNvPr>
          <p:cNvPicPr>
            <a:picLocks noChangeAspect="1"/>
          </p:cNvPicPr>
          <p:nvPr>
            <p:custDataLst>
              <p:tags r:id="rId8"/>
            </p:custDataLst>
          </p:nvPr>
        </p:nvPicPr>
        <p:blipFill>
          <a:blip r:embed="rId18">
            <a:extLst>
              <a:ext uri="{28A0092B-C50C-407E-A947-70E740481C1C}">
                <a14:useLocalDpi xmlns:a14="http://schemas.microsoft.com/office/drawing/2010/main" val="0"/>
              </a:ext>
            </a:extLst>
          </a:blip>
          <a:stretch>
            <a:fillRect/>
          </a:stretch>
        </p:blipFill>
        <p:spPr>
          <a:xfrm>
            <a:off x="9501871" y="2912500"/>
            <a:ext cx="2416762" cy="292571"/>
          </a:xfrm>
          <a:prstGeom prst="rect">
            <a:avLst/>
          </a:prstGeom>
        </p:spPr>
      </p:pic>
      <p:pic>
        <p:nvPicPr>
          <p:cNvPr id="26" name="Picture 25" descr="\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qquad E[L]=\frac{1}{p},\qquad \text{Var}(L)=\frac{1-p}{p^2}.\]&#10;\end{document}" title="IguanaTex Bitmap Display">
            <a:extLst>
              <a:ext uri="{FF2B5EF4-FFF2-40B4-BE49-F238E27FC236}">
                <a16:creationId xmlns:a16="http://schemas.microsoft.com/office/drawing/2014/main" id="{87C2E46B-A605-4362-4C71-AD5D04F35ABC}"/>
              </a:ext>
            </a:extLst>
          </p:cNvPr>
          <p:cNvPicPr>
            <a:picLocks noChangeAspect="1"/>
          </p:cNvPicPr>
          <p:nvPr>
            <p:custDataLst>
              <p:tags r:id="rId9"/>
            </p:custDataLst>
          </p:nvPr>
        </p:nvPicPr>
        <p:blipFill>
          <a:blip r:embed="rId19">
            <a:extLst>
              <a:ext uri="{28A0092B-C50C-407E-A947-70E740481C1C}">
                <a14:useLocalDpi xmlns:a14="http://schemas.microsoft.com/office/drawing/2010/main" val="0"/>
              </a:ext>
            </a:extLst>
          </a:blip>
          <a:stretch>
            <a:fillRect/>
          </a:stretch>
        </p:blipFill>
        <p:spPr>
          <a:xfrm>
            <a:off x="747428" y="5395429"/>
            <a:ext cx="3645257" cy="504686"/>
          </a:xfrm>
          <a:prstGeom prst="rect">
            <a:avLst/>
          </a:prstGeom>
        </p:spPr>
      </p:pic>
      <p:sp>
        <p:nvSpPr>
          <p:cNvPr id="21" name="Rectangle 20">
            <a:extLst>
              <a:ext uri="{FF2B5EF4-FFF2-40B4-BE49-F238E27FC236}">
                <a16:creationId xmlns:a16="http://schemas.microsoft.com/office/drawing/2014/main" id="{0F85B92C-2D61-D836-75E3-A0A0BDEDB76D}"/>
              </a:ext>
            </a:extLst>
          </p:cNvPr>
          <p:cNvSpPr/>
          <p:nvPr/>
        </p:nvSpPr>
        <p:spPr>
          <a:xfrm>
            <a:off x="4110960" y="2837084"/>
            <a:ext cx="4736125" cy="135908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9561496E-37F3-3664-F180-F09016605CD0}"/>
              </a:ext>
            </a:extLst>
          </p:cNvPr>
          <p:cNvGrpSpPr/>
          <p:nvPr/>
        </p:nvGrpSpPr>
        <p:grpSpPr>
          <a:xfrm>
            <a:off x="5325294" y="5285392"/>
            <a:ext cx="1374120" cy="465480"/>
            <a:chOff x="5325294" y="5285392"/>
            <a:chExt cx="1374120" cy="465480"/>
          </a:xfrm>
        </p:grpSpPr>
        <mc:AlternateContent xmlns:mc="http://schemas.openxmlformats.org/markup-compatibility/2006" xmlns:p14="http://schemas.microsoft.com/office/powerpoint/2010/main">
          <mc:Choice Requires="p14">
            <p:contentPart p14:bwMode="auto" r:id="rId20">
              <p14:nvContentPartPr>
                <p14:cNvPr id="4" name="Ink 3">
                  <a:extLst>
                    <a:ext uri="{FF2B5EF4-FFF2-40B4-BE49-F238E27FC236}">
                      <a16:creationId xmlns:a16="http://schemas.microsoft.com/office/drawing/2014/main" id="{1D51CA09-3045-03F4-A401-666EC51634C8}"/>
                    </a:ext>
                  </a:extLst>
                </p14:cNvPr>
                <p14:cNvContentPartPr/>
                <p14:nvPr/>
              </p14:nvContentPartPr>
              <p14:xfrm>
                <a:off x="5325294" y="5383312"/>
                <a:ext cx="179640" cy="225720"/>
              </p14:xfrm>
            </p:contentPart>
          </mc:Choice>
          <mc:Fallback xmlns="">
            <p:pic>
              <p:nvPicPr>
                <p:cNvPr id="4" name="Ink 3">
                  <a:extLst>
                    <a:ext uri="{FF2B5EF4-FFF2-40B4-BE49-F238E27FC236}">
                      <a16:creationId xmlns:a16="http://schemas.microsoft.com/office/drawing/2014/main" id="{1D51CA09-3045-03F4-A401-666EC51634C8}"/>
                    </a:ext>
                  </a:extLst>
                </p:cNvPr>
                <p:cNvPicPr/>
                <p:nvPr/>
              </p:nvPicPr>
              <p:blipFill>
                <a:blip r:embed="rId21"/>
                <a:stretch>
                  <a:fillRect/>
                </a:stretch>
              </p:blipFill>
              <p:spPr>
                <a:xfrm>
                  <a:off x="5316294" y="5374312"/>
                  <a:ext cx="19728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 name="Ink 6">
                  <a:extLst>
                    <a:ext uri="{FF2B5EF4-FFF2-40B4-BE49-F238E27FC236}">
                      <a16:creationId xmlns:a16="http://schemas.microsoft.com/office/drawing/2014/main" id="{6BD6FD0A-62A2-2EF2-2652-4EB719B0F25E}"/>
                    </a:ext>
                  </a:extLst>
                </p14:cNvPr>
                <p14:cNvContentPartPr/>
                <p14:nvPr/>
              </p14:nvContentPartPr>
              <p14:xfrm>
                <a:off x="5365614" y="5337952"/>
                <a:ext cx="118800" cy="56520"/>
              </p14:xfrm>
            </p:contentPart>
          </mc:Choice>
          <mc:Fallback xmlns="">
            <p:pic>
              <p:nvPicPr>
                <p:cNvPr id="7" name="Ink 6">
                  <a:extLst>
                    <a:ext uri="{FF2B5EF4-FFF2-40B4-BE49-F238E27FC236}">
                      <a16:creationId xmlns:a16="http://schemas.microsoft.com/office/drawing/2014/main" id="{6BD6FD0A-62A2-2EF2-2652-4EB719B0F25E}"/>
                    </a:ext>
                  </a:extLst>
                </p:cNvPr>
                <p:cNvPicPr/>
                <p:nvPr/>
              </p:nvPicPr>
              <p:blipFill>
                <a:blip r:embed="rId23"/>
                <a:stretch>
                  <a:fillRect/>
                </a:stretch>
              </p:blipFill>
              <p:spPr>
                <a:xfrm>
                  <a:off x="5356614" y="5329312"/>
                  <a:ext cx="13644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8" name="Ink 7">
                  <a:extLst>
                    <a:ext uri="{FF2B5EF4-FFF2-40B4-BE49-F238E27FC236}">
                      <a16:creationId xmlns:a16="http://schemas.microsoft.com/office/drawing/2014/main" id="{D16BF2C4-9B82-F16F-E8E8-907D12D4E96C}"/>
                    </a:ext>
                  </a:extLst>
                </p14:cNvPr>
                <p14:cNvContentPartPr/>
                <p14:nvPr/>
              </p14:nvContentPartPr>
              <p14:xfrm>
                <a:off x="5377134" y="5426872"/>
                <a:ext cx="96120" cy="20520"/>
              </p14:xfrm>
            </p:contentPart>
          </mc:Choice>
          <mc:Fallback xmlns="">
            <p:pic>
              <p:nvPicPr>
                <p:cNvPr id="8" name="Ink 7">
                  <a:extLst>
                    <a:ext uri="{FF2B5EF4-FFF2-40B4-BE49-F238E27FC236}">
                      <a16:creationId xmlns:a16="http://schemas.microsoft.com/office/drawing/2014/main" id="{D16BF2C4-9B82-F16F-E8E8-907D12D4E96C}"/>
                    </a:ext>
                  </a:extLst>
                </p:cNvPr>
                <p:cNvPicPr/>
                <p:nvPr/>
              </p:nvPicPr>
              <p:blipFill>
                <a:blip r:embed="rId25"/>
                <a:stretch>
                  <a:fillRect/>
                </a:stretch>
              </p:blipFill>
              <p:spPr>
                <a:xfrm>
                  <a:off x="5368494" y="5417872"/>
                  <a:ext cx="11376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9" name="Ink 8">
                  <a:extLst>
                    <a:ext uri="{FF2B5EF4-FFF2-40B4-BE49-F238E27FC236}">
                      <a16:creationId xmlns:a16="http://schemas.microsoft.com/office/drawing/2014/main" id="{12527D4A-107C-8338-77EB-8B816081E66A}"/>
                    </a:ext>
                  </a:extLst>
                </p14:cNvPr>
                <p14:cNvContentPartPr/>
                <p14:nvPr/>
              </p14:nvContentPartPr>
              <p14:xfrm>
                <a:off x="5576934" y="5291872"/>
                <a:ext cx="144720" cy="365400"/>
              </p14:xfrm>
            </p:contentPart>
          </mc:Choice>
          <mc:Fallback xmlns="">
            <p:pic>
              <p:nvPicPr>
                <p:cNvPr id="9" name="Ink 8">
                  <a:extLst>
                    <a:ext uri="{FF2B5EF4-FFF2-40B4-BE49-F238E27FC236}">
                      <a16:creationId xmlns:a16="http://schemas.microsoft.com/office/drawing/2014/main" id="{12527D4A-107C-8338-77EB-8B816081E66A}"/>
                    </a:ext>
                  </a:extLst>
                </p:cNvPr>
                <p:cNvPicPr/>
                <p:nvPr/>
              </p:nvPicPr>
              <p:blipFill>
                <a:blip r:embed="rId27"/>
                <a:stretch>
                  <a:fillRect/>
                </a:stretch>
              </p:blipFill>
              <p:spPr>
                <a:xfrm>
                  <a:off x="5567934" y="5283232"/>
                  <a:ext cx="16236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0" name="Ink 9">
                  <a:extLst>
                    <a:ext uri="{FF2B5EF4-FFF2-40B4-BE49-F238E27FC236}">
                      <a16:creationId xmlns:a16="http://schemas.microsoft.com/office/drawing/2014/main" id="{87A9916A-1176-E7C0-E5D4-C683F1466D14}"/>
                    </a:ext>
                  </a:extLst>
                </p14:cNvPr>
                <p14:cNvContentPartPr/>
                <p14:nvPr/>
              </p14:nvContentPartPr>
              <p14:xfrm>
                <a:off x="5790774" y="5354872"/>
                <a:ext cx="190800" cy="205560"/>
              </p14:xfrm>
            </p:contentPart>
          </mc:Choice>
          <mc:Fallback xmlns="">
            <p:pic>
              <p:nvPicPr>
                <p:cNvPr id="10" name="Ink 9">
                  <a:extLst>
                    <a:ext uri="{FF2B5EF4-FFF2-40B4-BE49-F238E27FC236}">
                      <a16:creationId xmlns:a16="http://schemas.microsoft.com/office/drawing/2014/main" id="{87A9916A-1176-E7C0-E5D4-C683F1466D14}"/>
                    </a:ext>
                  </a:extLst>
                </p:cNvPr>
                <p:cNvPicPr/>
                <p:nvPr/>
              </p:nvPicPr>
              <p:blipFill>
                <a:blip r:embed="rId29"/>
                <a:stretch>
                  <a:fillRect/>
                </a:stretch>
              </p:blipFill>
              <p:spPr>
                <a:xfrm>
                  <a:off x="5782134" y="5346232"/>
                  <a:ext cx="20844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1" name="Ink 10">
                  <a:extLst>
                    <a:ext uri="{FF2B5EF4-FFF2-40B4-BE49-F238E27FC236}">
                      <a16:creationId xmlns:a16="http://schemas.microsoft.com/office/drawing/2014/main" id="{42BCBCF8-06AD-0246-45D7-C1D7ACD8ECA3}"/>
                    </a:ext>
                  </a:extLst>
                </p14:cNvPr>
                <p14:cNvContentPartPr/>
                <p14:nvPr/>
              </p14:nvContentPartPr>
              <p14:xfrm>
                <a:off x="5957454" y="5285392"/>
                <a:ext cx="168480" cy="410400"/>
              </p14:xfrm>
            </p:contentPart>
          </mc:Choice>
          <mc:Fallback xmlns="">
            <p:pic>
              <p:nvPicPr>
                <p:cNvPr id="11" name="Ink 10">
                  <a:extLst>
                    <a:ext uri="{FF2B5EF4-FFF2-40B4-BE49-F238E27FC236}">
                      <a16:creationId xmlns:a16="http://schemas.microsoft.com/office/drawing/2014/main" id="{42BCBCF8-06AD-0246-45D7-C1D7ACD8ECA3}"/>
                    </a:ext>
                  </a:extLst>
                </p:cNvPr>
                <p:cNvPicPr/>
                <p:nvPr/>
              </p:nvPicPr>
              <p:blipFill>
                <a:blip r:embed="rId31"/>
                <a:stretch>
                  <a:fillRect/>
                </a:stretch>
              </p:blipFill>
              <p:spPr>
                <a:xfrm>
                  <a:off x="5948454" y="5276392"/>
                  <a:ext cx="186120" cy="4280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2" name="Ink 11">
                  <a:extLst>
                    <a:ext uri="{FF2B5EF4-FFF2-40B4-BE49-F238E27FC236}">
                      <a16:creationId xmlns:a16="http://schemas.microsoft.com/office/drawing/2014/main" id="{8B301572-16BF-0433-D421-A7A2C813801E}"/>
                    </a:ext>
                  </a:extLst>
                </p14:cNvPr>
                <p14:cNvContentPartPr/>
                <p14:nvPr/>
              </p14:nvContentPartPr>
              <p14:xfrm>
                <a:off x="6275334" y="5469352"/>
                <a:ext cx="126360" cy="40320"/>
              </p14:xfrm>
            </p:contentPart>
          </mc:Choice>
          <mc:Fallback xmlns="">
            <p:pic>
              <p:nvPicPr>
                <p:cNvPr id="12" name="Ink 11">
                  <a:extLst>
                    <a:ext uri="{FF2B5EF4-FFF2-40B4-BE49-F238E27FC236}">
                      <a16:creationId xmlns:a16="http://schemas.microsoft.com/office/drawing/2014/main" id="{8B301572-16BF-0433-D421-A7A2C813801E}"/>
                    </a:ext>
                  </a:extLst>
                </p:cNvPr>
                <p:cNvPicPr/>
                <p:nvPr/>
              </p:nvPicPr>
              <p:blipFill>
                <a:blip r:embed="rId33"/>
                <a:stretch>
                  <a:fillRect/>
                </a:stretch>
              </p:blipFill>
              <p:spPr>
                <a:xfrm>
                  <a:off x="6266694" y="5460352"/>
                  <a:ext cx="14400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3" name="Ink 12">
                  <a:extLst>
                    <a:ext uri="{FF2B5EF4-FFF2-40B4-BE49-F238E27FC236}">
                      <a16:creationId xmlns:a16="http://schemas.microsoft.com/office/drawing/2014/main" id="{76E85CAA-529D-7930-1ABF-A2F243BB10E3}"/>
                    </a:ext>
                  </a:extLst>
                </p14:cNvPr>
                <p14:cNvContentPartPr/>
                <p14:nvPr/>
              </p14:nvContentPartPr>
              <p14:xfrm>
                <a:off x="6269934" y="5555032"/>
                <a:ext cx="129240" cy="5760"/>
              </p14:xfrm>
            </p:contentPart>
          </mc:Choice>
          <mc:Fallback xmlns="">
            <p:pic>
              <p:nvPicPr>
                <p:cNvPr id="13" name="Ink 12">
                  <a:extLst>
                    <a:ext uri="{FF2B5EF4-FFF2-40B4-BE49-F238E27FC236}">
                      <a16:creationId xmlns:a16="http://schemas.microsoft.com/office/drawing/2014/main" id="{76E85CAA-529D-7930-1ABF-A2F243BB10E3}"/>
                    </a:ext>
                  </a:extLst>
                </p:cNvPr>
                <p:cNvPicPr/>
                <p:nvPr/>
              </p:nvPicPr>
              <p:blipFill>
                <a:blip r:embed="rId35"/>
                <a:stretch>
                  <a:fillRect/>
                </a:stretch>
              </p:blipFill>
              <p:spPr>
                <a:xfrm>
                  <a:off x="6260934" y="5546032"/>
                  <a:ext cx="14688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5" name="Ink 14">
                  <a:extLst>
                    <a:ext uri="{FF2B5EF4-FFF2-40B4-BE49-F238E27FC236}">
                      <a16:creationId xmlns:a16="http://schemas.microsoft.com/office/drawing/2014/main" id="{23B37605-45C8-16FF-22DA-ACFC2A9506BE}"/>
                    </a:ext>
                  </a:extLst>
                </p14:cNvPr>
                <p14:cNvContentPartPr/>
                <p14:nvPr/>
              </p14:nvContentPartPr>
              <p14:xfrm>
                <a:off x="6537414" y="5471872"/>
                <a:ext cx="162000" cy="279000"/>
              </p14:xfrm>
            </p:contentPart>
          </mc:Choice>
          <mc:Fallback xmlns="">
            <p:pic>
              <p:nvPicPr>
                <p:cNvPr id="15" name="Ink 14">
                  <a:extLst>
                    <a:ext uri="{FF2B5EF4-FFF2-40B4-BE49-F238E27FC236}">
                      <a16:creationId xmlns:a16="http://schemas.microsoft.com/office/drawing/2014/main" id="{23B37605-45C8-16FF-22DA-ACFC2A9506BE}"/>
                    </a:ext>
                  </a:extLst>
                </p:cNvPr>
                <p:cNvPicPr/>
                <p:nvPr/>
              </p:nvPicPr>
              <p:blipFill>
                <a:blip r:embed="rId37"/>
                <a:stretch>
                  <a:fillRect/>
                </a:stretch>
              </p:blipFill>
              <p:spPr>
                <a:xfrm>
                  <a:off x="6528774" y="5462872"/>
                  <a:ext cx="179640" cy="296640"/>
                </a:xfrm>
                <a:prstGeom prst="rect">
                  <a:avLst/>
                </a:prstGeom>
              </p:spPr>
            </p:pic>
          </mc:Fallback>
        </mc:AlternateContent>
      </p:grpSp>
      <p:grpSp>
        <p:nvGrpSpPr>
          <p:cNvPr id="43" name="Group 42">
            <a:extLst>
              <a:ext uri="{FF2B5EF4-FFF2-40B4-BE49-F238E27FC236}">
                <a16:creationId xmlns:a16="http://schemas.microsoft.com/office/drawing/2014/main" id="{2AA32E19-07F8-5988-5E9F-3791DBC675F2}"/>
              </a:ext>
            </a:extLst>
          </p:cNvPr>
          <p:cNvGrpSpPr/>
          <p:nvPr/>
        </p:nvGrpSpPr>
        <p:grpSpPr>
          <a:xfrm>
            <a:off x="6953574" y="5444872"/>
            <a:ext cx="122040" cy="116640"/>
            <a:chOff x="6953574" y="5444872"/>
            <a:chExt cx="122040" cy="116640"/>
          </a:xfrm>
        </p:grpSpPr>
        <mc:AlternateContent xmlns:mc="http://schemas.openxmlformats.org/markup-compatibility/2006" xmlns:p14="http://schemas.microsoft.com/office/powerpoint/2010/main">
          <mc:Choice Requires="p14">
            <p:contentPart p14:bwMode="auto" r:id="rId38">
              <p14:nvContentPartPr>
                <p14:cNvPr id="16" name="Ink 15">
                  <a:extLst>
                    <a:ext uri="{FF2B5EF4-FFF2-40B4-BE49-F238E27FC236}">
                      <a16:creationId xmlns:a16="http://schemas.microsoft.com/office/drawing/2014/main" id="{AC193F3B-C8FB-F921-B673-B96702208067}"/>
                    </a:ext>
                  </a:extLst>
                </p14:cNvPr>
                <p14:cNvContentPartPr/>
                <p14:nvPr/>
              </p14:nvContentPartPr>
              <p14:xfrm>
                <a:off x="6953574" y="5500312"/>
                <a:ext cx="122040" cy="10080"/>
              </p14:xfrm>
            </p:contentPart>
          </mc:Choice>
          <mc:Fallback xmlns="">
            <p:pic>
              <p:nvPicPr>
                <p:cNvPr id="16" name="Ink 15">
                  <a:extLst>
                    <a:ext uri="{FF2B5EF4-FFF2-40B4-BE49-F238E27FC236}">
                      <a16:creationId xmlns:a16="http://schemas.microsoft.com/office/drawing/2014/main" id="{AC193F3B-C8FB-F921-B673-B96702208067}"/>
                    </a:ext>
                  </a:extLst>
                </p:cNvPr>
                <p:cNvPicPr/>
                <p:nvPr/>
              </p:nvPicPr>
              <p:blipFill>
                <a:blip r:embed="rId39"/>
                <a:stretch>
                  <a:fillRect/>
                </a:stretch>
              </p:blipFill>
              <p:spPr>
                <a:xfrm>
                  <a:off x="6944574" y="5491312"/>
                  <a:ext cx="13968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8" name="Ink 17">
                  <a:extLst>
                    <a:ext uri="{FF2B5EF4-FFF2-40B4-BE49-F238E27FC236}">
                      <a16:creationId xmlns:a16="http://schemas.microsoft.com/office/drawing/2014/main" id="{5EDA0442-52CD-CE96-F978-C2A4DD150CDA}"/>
                    </a:ext>
                  </a:extLst>
                </p14:cNvPr>
                <p14:cNvContentPartPr/>
                <p14:nvPr/>
              </p14:nvContentPartPr>
              <p14:xfrm>
                <a:off x="7006494" y="5444872"/>
                <a:ext cx="20160" cy="116640"/>
              </p14:xfrm>
            </p:contentPart>
          </mc:Choice>
          <mc:Fallback xmlns="">
            <p:pic>
              <p:nvPicPr>
                <p:cNvPr id="18" name="Ink 17">
                  <a:extLst>
                    <a:ext uri="{FF2B5EF4-FFF2-40B4-BE49-F238E27FC236}">
                      <a16:creationId xmlns:a16="http://schemas.microsoft.com/office/drawing/2014/main" id="{5EDA0442-52CD-CE96-F978-C2A4DD150CDA}"/>
                    </a:ext>
                  </a:extLst>
                </p:cNvPr>
                <p:cNvPicPr/>
                <p:nvPr/>
              </p:nvPicPr>
              <p:blipFill>
                <a:blip r:embed="rId41"/>
                <a:stretch>
                  <a:fillRect/>
                </a:stretch>
              </p:blipFill>
              <p:spPr>
                <a:xfrm>
                  <a:off x="6997854" y="5436232"/>
                  <a:ext cx="37800" cy="134280"/>
                </a:xfrm>
                <a:prstGeom prst="rect">
                  <a:avLst/>
                </a:prstGeom>
              </p:spPr>
            </p:pic>
          </mc:Fallback>
        </mc:AlternateContent>
      </p:grpSp>
      <p:grpSp>
        <p:nvGrpSpPr>
          <p:cNvPr id="42" name="Group 41">
            <a:extLst>
              <a:ext uri="{FF2B5EF4-FFF2-40B4-BE49-F238E27FC236}">
                <a16:creationId xmlns:a16="http://schemas.microsoft.com/office/drawing/2014/main" id="{690CEFE1-7F58-6329-296D-3ECA5C163439}"/>
              </a:ext>
            </a:extLst>
          </p:cNvPr>
          <p:cNvGrpSpPr/>
          <p:nvPr/>
        </p:nvGrpSpPr>
        <p:grpSpPr>
          <a:xfrm>
            <a:off x="7242294" y="5353792"/>
            <a:ext cx="674280" cy="403920"/>
            <a:chOff x="7242294" y="5353792"/>
            <a:chExt cx="674280" cy="403920"/>
          </a:xfrm>
        </p:grpSpPr>
        <mc:AlternateContent xmlns:mc="http://schemas.openxmlformats.org/markup-compatibility/2006" xmlns:p14="http://schemas.microsoft.com/office/powerpoint/2010/main">
          <mc:Choice Requires="p14">
            <p:contentPart p14:bwMode="auto" r:id="rId42">
              <p14:nvContentPartPr>
                <p14:cNvPr id="19" name="Ink 18">
                  <a:extLst>
                    <a:ext uri="{FF2B5EF4-FFF2-40B4-BE49-F238E27FC236}">
                      <a16:creationId xmlns:a16="http://schemas.microsoft.com/office/drawing/2014/main" id="{7C0810FA-2248-2E6A-8664-A59ED337B191}"/>
                    </a:ext>
                  </a:extLst>
                </p14:cNvPr>
                <p14:cNvContentPartPr/>
                <p14:nvPr/>
              </p14:nvContentPartPr>
              <p14:xfrm>
                <a:off x="7242294" y="5353792"/>
                <a:ext cx="182160" cy="241920"/>
              </p14:xfrm>
            </p:contentPart>
          </mc:Choice>
          <mc:Fallback xmlns="">
            <p:pic>
              <p:nvPicPr>
                <p:cNvPr id="19" name="Ink 18">
                  <a:extLst>
                    <a:ext uri="{FF2B5EF4-FFF2-40B4-BE49-F238E27FC236}">
                      <a16:creationId xmlns:a16="http://schemas.microsoft.com/office/drawing/2014/main" id="{7C0810FA-2248-2E6A-8664-A59ED337B191}"/>
                    </a:ext>
                  </a:extLst>
                </p:cNvPr>
                <p:cNvPicPr/>
                <p:nvPr/>
              </p:nvPicPr>
              <p:blipFill>
                <a:blip r:embed="rId43"/>
                <a:stretch>
                  <a:fillRect/>
                </a:stretch>
              </p:blipFill>
              <p:spPr>
                <a:xfrm>
                  <a:off x="7233294" y="5344792"/>
                  <a:ext cx="19980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2" name="Ink 21">
                  <a:extLst>
                    <a:ext uri="{FF2B5EF4-FFF2-40B4-BE49-F238E27FC236}">
                      <a16:creationId xmlns:a16="http://schemas.microsoft.com/office/drawing/2014/main" id="{5B229999-4866-1364-6A94-D0217E544180}"/>
                    </a:ext>
                  </a:extLst>
                </p14:cNvPr>
                <p14:cNvContentPartPr/>
                <p14:nvPr/>
              </p14:nvContentPartPr>
              <p14:xfrm>
                <a:off x="7452534" y="5491312"/>
                <a:ext cx="88560" cy="34200"/>
              </p14:xfrm>
            </p:contentPart>
          </mc:Choice>
          <mc:Fallback xmlns="">
            <p:pic>
              <p:nvPicPr>
                <p:cNvPr id="22" name="Ink 21">
                  <a:extLst>
                    <a:ext uri="{FF2B5EF4-FFF2-40B4-BE49-F238E27FC236}">
                      <a16:creationId xmlns:a16="http://schemas.microsoft.com/office/drawing/2014/main" id="{5B229999-4866-1364-6A94-D0217E544180}"/>
                    </a:ext>
                  </a:extLst>
                </p:cNvPr>
                <p:cNvPicPr/>
                <p:nvPr/>
              </p:nvPicPr>
              <p:blipFill>
                <a:blip r:embed="rId45"/>
                <a:stretch>
                  <a:fillRect/>
                </a:stretch>
              </p:blipFill>
              <p:spPr>
                <a:xfrm>
                  <a:off x="7443894" y="5482672"/>
                  <a:ext cx="10620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5" name="Ink 24">
                  <a:extLst>
                    <a:ext uri="{FF2B5EF4-FFF2-40B4-BE49-F238E27FC236}">
                      <a16:creationId xmlns:a16="http://schemas.microsoft.com/office/drawing/2014/main" id="{2A3F2C5C-40FE-1FA4-4087-FA6599CF7641}"/>
                    </a:ext>
                  </a:extLst>
                </p14:cNvPr>
                <p14:cNvContentPartPr/>
                <p14:nvPr/>
              </p14:nvContentPartPr>
              <p14:xfrm>
                <a:off x="7613094" y="5496712"/>
                <a:ext cx="146160" cy="261000"/>
              </p14:xfrm>
            </p:contentPart>
          </mc:Choice>
          <mc:Fallback xmlns="">
            <p:pic>
              <p:nvPicPr>
                <p:cNvPr id="25" name="Ink 24">
                  <a:extLst>
                    <a:ext uri="{FF2B5EF4-FFF2-40B4-BE49-F238E27FC236}">
                      <a16:creationId xmlns:a16="http://schemas.microsoft.com/office/drawing/2014/main" id="{2A3F2C5C-40FE-1FA4-4087-FA6599CF7641}"/>
                    </a:ext>
                  </a:extLst>
                </p:cNvPr>
                <p:cNvPicPr/>
                <p:nvPr/>
              </p:nvPicPr>
              <p:blipFill>
                <a:blip r:embed="rId47"/>
                <a:stretch>
                  <a:fillRect/>
                </a:stretch>
              </p:blipFill>
              <p:spPr>
                <a:xfrm>
                  <a:off x="7604454" y="5488072"/>
                  <a:ext cx="16380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8" name="Ink 27">
                  <a:extLst>
                    <a:ext uri="{FF2B5EF4-FFF2-40B4-BE49-F238E27FC236}">
                      <a16:creationId xmlns:a16="http://schemas.microsoft.com/office/drawing/2014/main" id="{7B205BA9-CA25-0AD0-EA6F-03BD8D55B00C}"/>
                    </a:ext>
                  </a:extLst>
                </p14:cNvPr>
                <p14:cNvContentPartPr/>
                <p14:nvPr/>
              </p14:nvContentPartPr>
              <p14:xfrm>
                <a:off x="7783014" y="5374672"/>
                <a:ext cx="133560" cy="275400"/>
              </p14:xfrm>
            </p:contentPart>
          </mc:Choice>
          <mc:Fallback xmlns="">
            <p:pic>
              <p:nvPicPr>
                <p:cNvPr id="28" name="Ink 27">
                  <a:extLst>
                    <a:ext uri="{FF2B5EF4-FFF2-40B4-BE49-F238E27FC236}">
                      <a16:creationId xmlns:a16="http://schemas.microsoft.com/office/drawing/2014/main" id="{7B205BA9-CA25-0AD0-EA6F-03BD8D55B00C}"/>
                    </a:ext>
                  </a:extLst>
                </p:cNvPr>
                <p:cNvPicPr/>
                <p:nvPr/>
              </p:nvPicPr>
              <p:blipFill>
                <a:blip r:embed="rId49"/>
                <a:stretch>
                  <a:fillRect/>
                </a:stretch>
              </p:blipFill>
              <p:spPr>
                <a:xfrm>
                  <a:off x="7774014" y="5366032"/>
                  <a:ext cx="151200" cy="293040"/>
                </a:xfrm>
                <a:prstGeom prst="rect">
                  <a:avLst/>
                </a:prstGeom>
              </p:spPr>
            </p:pic>
          </mc:Fallback>
        </mc:AlternateContent>
      </p:grpSp>
      <p:grpSp>
        <p:nvGrpSpPr>
          <p:cNvPr id="41" name="Group 40">
            <a:extLst>
              <a:ext uri="{FF2B5EF4-FFF2-40B4-BE49-F238E27FC236}">
                <a16:creationId xmlns:a16="http://schemas.microsoft.com/office/drawing/2014/main" id="{9574DFF7-C1A7-64EC-3638-B1E92396412B}"/>
              </a:ext>
            </a:extLst>
          </p:cNvPr>
          <p:cNvGrpSpPr/>
          <p:nvPr/>
        </p:nvGrpSpPr>
        <p:grpSpPr>
          <a:xfrm>
            <a:off x="8089734" y="5255512"/>
            <a:ext cx="1335600" cy="440280"/>
            <a:chOff x="8089734" y="5255512"/>
            <a:chExt cx="1335600" cy="440280"/>
          </a:xfrm>
        </p:grpSpPr>
        <mc:AlternateContent xmlns:mc="http://schemas.openxmlformats.org/markup-compatibility/2006" xmlns:p14="http://schemas.microsoft.com/office/powerpoint/2010/main">
          <mc:Choice Requires="p14">
            <p:contentPart p14:bwMode="auto" r:id="rId50">
              <p14:nvContentPartPr>
                <p14:cNvPr id="30" name="Ink 29">
                  <a:extLst>
                    <a:ext uri="{FF2B5EF4-FFF2-40B4-BE49-F238E27FC236}">
                      <a16:creationId xmlns:a16="http://schemas.microsoft.com/office/drawing/2014/main" id="{531E6ED2-E937-1158-4DB1-F6D1F9AE7D11}"/>
                    </a:ext>
                  </a:extLst>
                </p14:cNvPr>
                <p14:cNvContentPartPr/>
                <p14:nvPr/>
              </p14:nvContentPartPr>
              <p14:xfrm>
                <a:off x="8089734" y="5362432"/>
                <a:ext cx="174600" cy="200520"/>
              </p14:xfrm>
            </p:contentPart>
          </mc:Choice>
          <mc:Fallback xmlns="">
            <p:pic>
              <p:nvPicPr>
                <p:cNvPr id="30" name="Ink 29">
                  <a:extLst>
                    <a:ext uri="{FF2B5EF4-FFF2-40B4-BE49-F238E27FC236}">
                      <a16:creationId xmlns:a16="http://schemas.microsoft.com/office/drawing/2014/main" id="{531E6ED2-E937-1158-4DB1-F6D1F9AE7D11}"/>
                    </a:ext>
                  </a:extLst>
                </p:cNvPr>
                <p:cNvPicPr/>
                <p:nvPr/>
              </p:nvPicPr>
              <p:blipFill>
                <a:blip r:embed="rId51"/>
                <a:stretch>
                  <a:fillRect/>
                </a:stretch>
              </p:blipFill>
              <p:spPr>
                <a:xfrm>
                  <a:off x="8080734" y="5353792"/>
                  <a:ext cx="19224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1" name="Ink 30">
                  <a:extLst>
                    <a:ext uri="{FF2B5EF4-FFF2-40B4-BE49-F238E27FC236}">
                      <a16:creationId xmlns:a16="http://schemas.microsoft.com/office/drawing/2014/main" id="{C00307AF-1D82-E3F4-4DDC-256D7F4299ED}"/>
                    </a:ext>
                  </a:extLst>
                </p14:cNvPr>
                <p14:cNvContentPartPr/>
                <p14:nvPr/>
              </p14:nvContentPartPr>
              <p14:xfrm>
                <a:off x="8124654" y="5334712"/>
                <a:ext cx="141480" cy="103320"/>
              </p14:xfrm>
            </p:contentPart>
          </mc:Choice>
          <mc:Fallback xmlns="">
            <p:pic>
              <p:nvPicPr>
                <p:cNvPr id="31" name="Ink 30">
                  <a:extLst>
                    <a:ext uri="{FF2B5EF4-FFF2-40B4-BE49-F238E27FC236}">
                      <a16:creationId xmlns:a16="http://schemas.microsoft.com/office/drawing/2014/main" id="{C00307AF-1D82-E3F4-4DDC-256D7F4299ED}"/>
                    </a:ext>
                  </a:extLst>
                </p:cNvPr>
                <p:cNvPicPr/>
                <p:nvPr/>
              </p:nvPicPr>
              <p:blipFill>
                <a:blip r:embed="rId53"/>
                <a:stretch>
                  <a:fillRect/>
                </a:stretch>
              </p:blipFill>
              <p:spPr>
                <a:xfrm>
                  <a:off x="8116014" y="5326072"/>
                  <a:ext cx="15912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2" name="Ink 31">
                  <a:extLst>
                    <a:ext uri="{FF2B5EF4-FFF2-40B4-BE49-F238E27FC236}">
                      <a16:creationId xmlns:a16="http://schemas.microsoft.com/office/drawing/2014/main" id="{F9A6C88D-5DD2-F148-1A4F-DD909EF3DF82}"/>
                    </a:ext>
                  </a:extLst>
                </p14:cNvPr>
                <p14:cNvContentPartPr/>
                <p14:nvPr/>
              </p14:nvContentPartPr>
              <p14:xfrm>
                <a:off x="8351454" y="5267752"/>
                <a:ext cx="152640" cy="349200"/>
              </p14:xfrm>
            </p:contentPart>
          </mc:Choice>
          <mc:Fallback xmlns="">
            <p:pic>
              <p:nvPicPr>
                <p:cNvPr id="32" name="Ink 31">
                  <a:extLst>
                    <a:ext uri="{FF2B5EF4-FFF2-40B4-BE49-F238E27FC236}">
                      <a16:creationId xmlns:a16="http://schemas.microsoft.com/office/drawing/2014/main" id="{F9A6C88D-5DD2-F148-1A4F-DD909EF3DF82}"/>
                    </a:ext>
                  </a:extLst>
                </p:cNvPr>
                <p:cNvPicPr/>
                <p:nvPr/>
              </p:nvPicPr>
              <p:blipFill>
                <a:blip r:embed="rId55"/>
                <a:stretch>
                  <a:fillRect/>
                </a:stretch>
              </p:blipFill>
              <p:spPr>
                <a:xfrm>
                  <a:off x="8342814" y="5258752"/>
                  <a:ext cx="170280"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3" name="Ink 32">
                  <a:extLst>
                    <a:ext uri="{FF2B5EF4-FFF2-40B4-BE49-F238E27FC236}">
                      <a16:creationId xmlns:a16="http://schemas.microsoft.com/office/drawing/2014/main" id="{F8F37D1E-DDF1-9CEC-09C7-2FC521DBDC24}"/>
                    </a:ext>
                  </a:extLst>
                </p14:cNvPr>
                <p14:cNvContentPartPr/>
                <p14:nvPr/>
              </p14:nvContentPartPr>
              <p14:xfrm>
                <a:off x="8559894" y="5382952"/>
                <a:ext cx="19080" cy="212760"/>
              </p14:xfrm>
            </p:contentPart>
          </mc:Choice>
          <mc:Fallback xmlns="">
            <p:pic>
              <p:nvPicPr>
                <p:cNvPr id="33" name="Ink 32">
                  <a:extLst>
                    <a:ext uri="{FF2B5EF4-FFF2-40B4-BE49-F238E27FC236}">
                      <a16:creationId xmlns:a16="http://schemas.microsoft.com/office/drawing/2014/main" id="{F8F37D1E-DDF1-9CEC-09C7-2FC521DBDC24}"/>
                    </a:ext>
                  </a:extLst>
                </p:cNvPr>
                <p:cNvPicPr/>
                <p:nvPr/>
              </p:nvPicPr>
              <p:blipFill>
                <a:blip r:embed="rId57"/>
                <a:stretch>
                  <a:fillRect/>
                </a:stretch>
              </p:blipFill>
              <p:spPr>
                <a:xfrm>
                  <a:off x="8551254" y="5374312"/>
                  <a:ext cx="3672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4" name="Ink 33">
                  <a:extLst>
                    <a:ext uri="{FF2B5EF4-FFF2-40B4-BE49-F238E27FC236}">
                      <a16:creationId xmlns:a16="http://schemas.microsoft.com/office/drawing/2014/main" id="{06977770-A2B9-81F6-896A-0F387459949B}"/>
                    </a:ext>
                  </a:extLst>
                </p14:cNvPr>
                <p14:cNvContentPartPr/>
                <p14:nvPr/>
              </p14:nvContentPartPr>
              <p14:xfrm>
                <a:off x="8712534" y="5498512"/>
                <a:ext cx="125280" cy="12600"/>
              </p14:xfrm>
            </p:contentPart>
          </mc:Choice>
          <mc:Fallback xmlns="">
            <p:pic>
              <p:nvPicPr>
                <p:cNvPr id="34" name="Ink 33">
                  <a:extLst>
                    <a:ext uri="{FF2B5EF4-FFF2-40B4-BE49-F238E27FC236}">
                      <a16:creationId xmlns:a16="http://schemas.microsoft.com/office/drawing/2014/main" id="{06977770-A2B9-81F6-896A-0F387459949B}"/>
                    </a:ext>
                  </a:extLst>
                </p:cNvPr>
                <p:cNvPicPr/>
                <p:nvPr/>
              </p:nvPicPr>
              <p:blipFill>
                <a:blip r:embed="rId59"/>
                <a:stretch>
                  <a:fillRect/>
                </a:stretch>
              </p:blipFill>
              <p:spPr>
                <a:xfrm>
                  <a:off x="8703894" y="5489872"/>
                  <a:ext cx="14292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5" name="Ink 34">
                  <a:extLst>
                    <a:ext uri="{FF2B5EF4-FFF2-40B4-BE49-F238E27FC236}">
                      <a16:creationId xmlns:a16="http://schemas.microsoft.com/office/drawing/2014/main" id="{FCF3D579-CD28-3D3A-1F8C-D11A4BBE5D96}"/>
                    </a:ext>
                  </a:extLst>
                </p14:cNvPr>
                <p14:cNvContentPartPr/>
                <p14:nvPr/>
              </p14:nvContentPartPr>
              <p14:xfrm>
                <a:off x="8803614" y="5458912"/>
                <a:ext cx="10800" cy="57240"/>
              </p14:xfrm>
            </p:contentPart>
          </mc:Choice>
          <mc:Fallback xmlns="">
            <p:pic>
              <p:nvPicPr>
                <p:cNvPr id="35" name="Ink 34">
                  <a:extLst>
                    <a:ext uri="{FF2B5EF4-FFF2-40B4-BE49-F238E27FC236}">
                      <a16:creationId xmlns:a16="http://schemas.microsoft.com/office/drawing/2014/main" id="{FCF3D579-CD28-3D3A-1F8C-D11A4BBE5D96}"/>
                    </a:ext>
                  </a:extLst>
                </p:cNvPr>
                <p:cNvPicPr/>
                <p:nvPr/>
              </p:nvPicPr>
              <p:blipFill>
                <a:blip r:embed="rId61"/>
                <a:stretch>
                  <a:fillRect/>
                </a:stretch>
              </p:blipFill>
              <p:spPr>
                <a:xfrm>
                  <a:off x="8794974" y="5449912"/>
                  <a:ext cx="2844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6" name="Ink 35">
                  <a:extLst>
                    <a:ext uri="{FF2B5EF4-FFF2-40B4-BE49-F238E27FC236}">
                      <a16:creationId xmlns:a16="http://schemas.microsoft.com/office/drawing/2014/main" id="{79DD03A4-3AD7-FC1B-30E1-ECFE991FE640}"/>
                    </a:ext>
                  </a:extLst>
                </p14:cNvPr>
                <p14:cNvContentPartPr/>
                <p14:nvPr/>
              </p14:nvContentPartPr>
              <p14:xfrm>
                <a:off x="8998014" y="5400952"/>
                <a:ext cx="169200" cy="200160"/>
              </p14:xfrm>
            </p:contentPart>
          </mc:Choice>
          <mc:Fallback xmlns="">
            <p:pic>
              <p:nvPicPr>
                <p:cNvPr id="36" name="Ink 35">
                  <a:extLst>
                    <a:ext uri="{FF2B5EF4-FFF2-40B4-BE49-F238E27FC236}">
                      <a16:creationId xmlns:a16="http://schemas.microsoft.com/office/drawing/2014/main" id="{79DD03A4-3AD7-FC1B-30E1-ECFE991FE640}"/>
                    </a:ext>
                  </a:extLst>
                </p:cNvPr>
                <p:cNvPicPr/>
                <p:nvPr/>
              </p:nvPicPr>
              <p:blipFill>
                <a:blip r:embed="rId63"/>
                <a:stretch>
                  <a:fillRect/>
                </a:stretch>
              </p:blipFill>
              <p:spPr>
                <a:xfrm>
                  <a:off x="8989014" y="5391952"/>
                  <a:ext cx="18684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7" name="Ink 36">
                  <a:extLst>
                    <a:ext uri="{FF2B5EF4-FFF2-40B4-BE49-F238E27FC236}">
                      <a16:creationId xmlns:a16="http://schemas.microsoft.com/office/drawing/2014/main" id="{6C82371B-E946-F55E-79BA-D229BF26777A}"/>
                    </a:ext>
                  </a:extLst>
                </p14:cNvPr>
                <p14:cNvContentPartPr/>
                <p14:nvPr/>
              </p14:nvContentPartPr>
              <p14:xfrm>
                <a:off x="8950134" y="5255512"/>
                <a:ext cx="215640" cy="96480"/>
              </p14:xfrm>
            </p:contentPart>
          </mc:Choice>
          <mc:Fallback xmlns="">
            <p:pic>
              <p:nvPicPr>
                <p:cNvPr id="37" name="Ink 36">
                  <a:extLst>
                    <a:ext uri="{FF2B5EF4-FFF2-40B4-BE49-F238E27FC236}">
                      <a16:creationId xmlns:a16="http://schemas.microsoft.com/office/drawing/2014/main" id="{6C82371B-E946-F55E-79BA-D229BF26777A}"/>
                    </a:ext>
                  </a:extLst>
                </p:cNvPr>
                <p:cNvPicPr/>
                <p:nvPr/>
              </p:nvPicPr>
              <p:blipFill>
                <a:blip r:embed="rId65"/>
                <a:stretch>
                  <a:fillRect/>
                </a:stretch>
              </p:blipFill>
              <p:spPr>
                <a:xfrm>
                  <a:off x="8941494" y="5246872"/>
                  <a:ext cx="23328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8" name="Ink 37">
                  <a:extLst>
                    <a:ext uri="{FF2B5EF4-FFF2-40B4-BE49-F238E27FC236}">
                      <a16:creationId xmlns:a16="http://schemas.microsoft.com/office/drawing/2014/main" id="{30075FE3-498D-2C8D-BF52-1B2357D1C45C}"/>
                    </a:ext>
                  </a:extLst>
                </p14:cNvPr>
                <p14:cNvContentPartPr/>
                <p14:nvPr/>
              </p14:nvContentPartPr>
              <p14:xfrm>
                <a:off x="9260094" y="5259112"/>
                <a:ext cx="165240" cy="436680"/>
              </p14:xfrm>
            </p:contentPart>
          </mc:Choice>
          <mc:Fallback xmlns="">
            <p:pic>
              <p:nvPicPr>
                <p:cNvPr id="38" name="Ink 37">
                  <a:extLst>
                    <a:ext uri="{FF2B5EF4-FFF2-40B4-BE49-F238E27FC236}">
                      <a16:creationId xmlns:a16="http://schemas.microsoft.com/office/drawing/2014/main" id="{30075FE3-498D-2C8D-BF52-1B2357D1C45C}"/>
                    </a:ext>
                  </a:extLst>
                </p:cNvPr>
                <p:cNvPicPr/>
                <p:nvPr/>
              </p:nvPicPr>
              <p:blipFill>
                <a:blip r:embed="rId67"/>
                <a:stretch>
                  <a:fillRect/>
                </a:stretch>
              </p:blipFill>
              <p:spPr>
                <a:xfrm>
                  <a:off x="9251094" y="5250112"/>
                  <a:ext cx="182880" cy="4543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9" name="Ink 38">
                  <a:extLst>
                    <a:ext uri="{FF2B5EF4-FFF2-40B4-BE49-F238E27FC236}">
                      <a16:creationId xmlns:a16="http://schemas.microsoft.com/office/drawing/2014/main" id="{DE0FBD20-EC61-03F0-EF99-A34BEEC32747}"/>
                    </a:ext>
                  </a:extLst>
                </p14:cNvPr>
                <p14:cNvContentPartPr/>
                <p14:nvPr/>
              </p14:nvContentPartPr>
              <p14:xfrm>
                <a:off x="8385294" y="5606512"/>
                <a:ext cx="81720" cy="31680"/>
              </p14:xfrm>
            </p:contentPart>
          </mc:Choice>
          <mc:Fallback xmlns="">
            <p:pic>
              <p:nvPicPr>
                <p:cNvPr id="39" name="Ink 38">
                  <a:extLst>
                    <a:ext uri="{FF2B5EF4-FFF2-40B4-BE49-F238E27FC236}">
                      <a16:creationId xmlns:a16="http://schemas.microsoft.com/office/drawing/2014/main" id="{DE0FBD20-EC61-03F0-EF99-A34BEEC32747}"/>
                    </a:ext>
                  </a:extLst>
                </p:cNvPr>
                <p:cNvPicPr/>
                <p:nvPr/>
              </p:nvPicPr>
              <p:blipFill>
                <a:blip r:embed="rId69"/>
                <a:stretch>
                  <a:fillRect/>
                </a:stretch>
              </p:blipFill>
              <p:spPr>
                <a:xfrm>
                  <a:off x="8376294" y="5597872"/>
                  <a:ext cx="9936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0" name="Ink 39">
                  <a:extLst>
                    <a:ext uri="{FF2B5EF4-FFF2-40B4-BE49-F238E27FC236}">
                      <a16:creationId xmlns:a16="http://schemas.microsoft.com/office/drawing/2014/main" id="{A3EDDA26-0A64-0CEB-CFDF-8BCFF7789F23}"/>
                    </a:ext>
                  </a:extLst>
                </p14:cNvPr>
                <p14:cNvContentPartPr/>
                <p14:nvPr/>
              </p14:nvContentPartPr>
              <p14:xfrm>
                <a:off x="8123214" y="5416072"/>
                <a:ext cx="93240" cy="45720"/>
              </p14:xfrm>
            </p:contentPart>
          </mc:Choice>
          <mc:Fallback xmlns="">
            <p:pic>
              <p:nvPicPr>
                <p:cNvPr id="40" name="Ink 39">
                  <a:extLst>
                    <a:ext uri="{FF2B5EF4-FFF2-40B4-BE49-F238E27FC236}">
                      <a16:creationId xmlns:a16="http://schemas.microsoft.com/office/drawing/2014/main" id="{A3EDDA26-0A64-0CEB-CFDF-8BCFF7789F23}"/>
                    </a:ext>
                  </a:extLst>
                </p:cNvPr>
                <p:cNvPicPr/>
                <p:nvPr/>
              </p:nvPicPr>
              <p:blipFill>
                <a:blip r:embed="rId71"/>
                <a:stretch>
                  <a:fillRect/>
                </a:stretch>
              </p:blipFill>
              <p:spPr>
                <a:xfrm>
                  <a:off x="8114574" y="5407072"/>
                  <a:ext cx="110880" cy="63360"/>
                </a:xfrm>
                <a:prstGeom prst="rect">
                  <a:avLst/>
                </a:prstGeom>
              </p:spPr>
            </p:pic>
          </mc:Fallback>
        </mc:AlternateContent>
      </p:grpSp>
    </p:spTree>
    <p:extLst>
      <p:ext uri="{BB962C8B-B14F-4D97-AF65-F5344CB8AC3E}">
        <p14:creationId xmlns:p14="http://schemas.microsoft.com/office/powerpoint/2010/main" val="317856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601ED-1B70-48DE-B38A-068EEED4A7C6}"/>
              </a:ext>
            </a:extLst>
          </p:cNvPr>
          <p:cNvSpPr>
            <a:spLocks noGrp="1"/>
          </p:cNvSpPr>
          <p:nvPr>
            <p:ph type="title"/>
          </p:nvPr>
        </p:nvSpPr>
        <p:spPr>
          <a:xfrm>
            <a:off x="838199" y="0"/>
            <a:ext cx="10515600" cy="1325563"/>
          </a:xfrm>
        </p:spPr>
        <p:txBody>
          <a:bodyPr/>
          <a:lstStyle/>
          <a:p>
            <a:r>
              <a:rPr lang="en-US" dirty="0"/>
              <a:t>Geometric Distribution</a:t>
            </a:r>
          </a:p>
        </p:txBody>
      </p:sp>
      <p:pic>
        <p:nvPicPr>
          <p:cNvPr id="6" name="Picture 5" descr="\documentclass{article}&#10;\usepackage{amsmath,,amssymb,amsthm}&#10;\textwidth=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The Geometric Distribution has a property known as \textbf{memoryless}.&#10;&#10;&#10;\end{document}" title="IguanaTex Bitmap Display">
            <a:extLst>
              <a:ext uri="{FF2B5EF4-FFF2-40B4-BE49-F238E27FC236}">
                <a16:creationId xmlns:a16="http://schemas.microsoft.com/office/drawing/2014/main" id="{E324B72A-A147-C138-A5A1-1535B5AD9249}"/>
              </a:ext>
            </a:extLst>
          </p:cNvPr>
          <p:cNvPicPr>
            <a:picLocks noChangeAspect="1"/>
          </p:cNvPicPr>
          <p:nvPr>
            <p:custDataLst>
              <p:tags r:id="rId1"/>
            </p:custDataLst>
          </p:nvPr>
        </p:nvPicPr>
        <p:blipFill>
          <a:blip r:embed="rId10">
            <a:extLst>
              <a:ext uri="{28A0092B-C50C-407E-A947-70E740481C1C}">
                <a14:useLocalDpi xmlns:a14="http://schemas.microsoft.com/office/drawing/2010/main" val="0"/>
              </a:ext>
            </a:extLst>
          </a:blip>
          <a:stretch>
            <a:fillRect/>
          </a:stretch>
        </p:blipFill>
        <p:spPr>
          <a:xfrm>
            <a:off x="1074286" y="1343897"/>
            <a:ext cx="6939428" cy="207086"/>
          </a:xfrm>
          <a:prstGeom prst="rect">
            <a:avLst/>
          </a:prstGeom>
        </p:spPr>
      </p:pic>
      <p:pic>
        <p:nvPicPr>
          <p:cNvPr id="9" name="Picture 8" descr="\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For any $k,n\geq 0$:&#10;\end{document}" title="IguanaTex Bitmap Display">
            <a:extLst>
              <a:ext uri="{FF2B5EF4-FFF2-40B4-BE49-F238E27FC236}">
                <a16:creationId xmlns:a16="http://schemas.microsoft.com/office/drawing/2014/main" id="{6F335113-3913-6D47-1CDD-608E34E3A487}"/>
              </a:ext>
            </a:extLst>
          </p:cNvPr>
          <p:cNvPicPr>
            <a:picLocks noChangeAspect="1"/>
          </p:cNvPicPr>
          <p:nvPr>
            <p:custDataLst>
              <p:tags r:id="rId2"/>
            </p:custDataLst>
          </p:nvPr>
        </p:nvPicPr>
        <p:blipFill>
          <a:blip r:embed="rId11">
            <a:extLst>
              <a:ext uri="{28A0092B-C50C-407E-A947-70E740481C1C}">
                <a14:useLocalDpi xmlns:a14="http://schemas.microsoft.com/office/drawing/2010/main" val="0"/>
              </a:ext>
            </a:extLst>
          </a:blip>
          <a:stretch>
            <a:fillRect/>
          </a:stretch>
        </p:blipFill>
        <p:spPr>
          <a:xfrm>
            <a:off x="1908233" y="1858357"/>
            <a:ext cx="1656686" cy="204343"/>
          </a:xfrm>
          <a:prstGeom prst="rect">
            <a:avLst/>
          </a:prstGeom>
        </p:spPr>
      </p:pic>
      <p:pic>
        <p:nvPicPr>
          <p:cNvPr id="11" name="Picture 10" descr="\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P(L&gt;k+n|L&gt;n)=\frac{P(L&gt;k+n\;\&amp;\; L&gt;n)}{P(L&gt;n)}$&#10;\end{document}" title="IguanaTex Bitmap Display">
            <a:extLst>
              <a:ext uri="{FF2B5EF4-FFF2-40B4-BE49-F238E27FC236}">
                <a16:creationId xmlns:a16="http://schemas.microsoft.com/office/drawing/2014/main" id="{E7C22F11-7E01-3D06-E0D9-9F2F04015B46}"/>
              </a:ext>
            </a:extLst>
          </p:cNvPr>
          <p:cNvPicPr>
            <a:picLocks noChangeAspect="1"/>
          </p:cNvPicPr>
          <p:nvPr>
            <p:custDataLst>
              <p:tags r:id="rId3"/>
            </p:custDataLst>
          </p:nvPr>
        </p:nvPicPr>
        <p:blipFill>
          <a:blip r:embed="rId12">
            <a:extLst>
              <a:ext uri="{28A0092B-C50C-407E-A947-70E740481C1C}">
                <a14:useLocalDpi xmlns:a14="http://schemas.microsoft.com/office/drawing/2010/main" val="0"/>
              </a:ext>
            </a:extLst>
          </a:blip>
          <a:stretch>
            <a:fillRect/>
          </a:stretch>
        </p:blipFill>
        <p:spPr>
          <a:xfrm>
            <a:off x="2540000" y="2540000"/>
            <a:ext cx="4291047" cy="387048"/>
          </a:xfrm>
          <a:prstGeom prst="rect">
            <a:avLst/>
          </a:prstGeom>
        </p:spPr>
      </p:pic>
      <p:pic>
        <p:nvPicPr>
          <p:cNvPr id="13" name="Picture 12" descr="\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frac{P(L&gt;k+n)}{P(L&gt;n)}$&#10;\end{document}" title="IguanaTex Bitmap Display">
            <a:extLst>
              <a:ext uri="{FF2B5EF4-FFF2-40B4-BE49-F238E27FC236}">
                <a16:creationId xmlns:a16="http://schemas.microsoft.com/office/drawing/2014/main" id="{FB7E45BB-E330-9F66-19D0-7196C38EBE56}"/>
              </a:ext>
            </a:extLst>
          </p:cNvPr>
          <p:cNvPicPr>
            <a:picLocks noChangeAspect="1"/>
          </p:cNvPicPr>
          <p:nvPr>
            <p:custDataLst>
              <p:tags r:id="rId4"/>
            </p:custDataLst>
          </p:nvPr>
        </p:nvPicPr>
        <p:blipFill>
          <a:blip r:embed="rId13">
            <a:extLst>
              <a:ext uri="{28A0092B-C50C-407E-A947-70E740481C1C}">
                <a14:useLocalDpi xmlns:a14="http://schemas.microsoft.com/office/drawing/2010/main" val="0"/>
              </a:ext>
            </a:extLst>
          </a:blip>
          <a:stretch>
            <a:fillRect/>
          </a:stretch>
        </p:blipFill>
        <p:spPr>
          <a:xfrm>
            <a:off x="4856635" y="3255234"/>
            <a:ext cx="1287619" cy="387048"/>
          </a:xfrm>
          <a:prstGeom prst="rect">
            <a:avLst/>
          </a:prstGeom>
        </p:spPr>
      </p:pic>
      <p:pic>
        <p:nvPicPr>
          <p:cNvPr id="15" name="Picture 14" descr="\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frac{(1-p)^{k+n}}{(1-p)^n}$&#10;\end{document}" title="IguanaTex Bitmap Display">
            <a:extLst>
              <a:ext uri="{FF2B5EF4-FFF2-40B4-BE49-F238E27FC236}">
                <a16:creationId xmlns:a16="http://schemas.microsoft.com/office/drawing/2014/main" id="{54BE9279-EB01-9827-0253-8E0006EC973C}"/>
              </a:ext>
            </a:extLst>
          </p:cNvPr>
          <p:cNvPicPr>
            <a:picLocks noChangeAspect="1"/>
          </p:cNvPicPr>
          <p:nvPr>
            <p:custDataLst>
              <p:tags r:id="rId5"/>
            </p:custDataLst>
          </p:nvPr>
        </p:nvPicPr>
        <p:blipFill>
          <a:blip r:embed="rId14">
            <a:extLst>
              <a:ext uri="{28A0092B-C50C-407E-A947-70E740481C1C}">
                <a14:useLocalDpi xmlns:a14="http://schemas.microsoft.com/office/drawing/2010/main" val="0"/>
              </a:ext>
            </a:extLst>
          </a:blip>
          <a:stretch>
            <a:fillRect/>
          </a:stretch>
        </p:blipFill>
        <p:spPr>
          <a:xfrm>
            <a:off x="4921396" y="4057040"/>
            <a:ext cx="1158095" cy="419048"/>
          </a:xfrm>
          <a:prstGeom prst="rect">
            <a:avLst/>
          </a:prstGeom>
        </p:spPr>
      </p:pic>
      <p:pic>
        <p:nvPicPr>
          <p:cNvPr id="19" name="Picture 18" descr="\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1-p)^{k}$&#10;\end{document}" title="IguanaTex Bitmap Display">
            <a:extLst>
              <a:ext uri="{FF2B5EF4-FFF2-40B4-BE49-F238E27FC236}">
                <a16:creationId xmlns:a16="http://schemas.microsoft.com/office/drawing/2014/main" id="{441D457E-8896-71AB-DC96-26784DAC9D01}"/>
              </a:ext>
            </a:extLst>
          </p:cNvPr>
          <p:cNvPicPr>
            <a:picLocks noChangeAspect="1"/>
          </p:cNvPicPr>
          <p:nvPr>
            <p:custDataLst>
              <p:tags r:id="rId6"/>
            </p:custDataLst>
          </p:nvPr>
        </p:nvPicPr>
        <p:blipFill>
          <a:blip r:embed="rId15">
            <a:extLst>
              <a:ext uri="{28A0092B-C50C-407E-A947-70E740481C1C}">
                <a14:useLocalDpi xmlns:a14="http://schemas.microsoft.com/office/drawing/2010/main" val="0"/>
              </a:ext>
            </a:extLst>
          </a:blip>
          <a:stretch>
            <a:fillRect/>
          </a:stretch>
        </p:blipFill>
        <p:spPr>
          <a:xfrm>
            <a:off x="6377785" y="4113879"/>
            <a:ext cx="1115428" cy="278857"/>
          </a:xfrm>
          <a:prstGeom prst="rect">
            <a:avLst/>
          </a:prstGeom>
        </p:spPr>
      </p:pic>
      <p:pic>
        <p:nvPicPr>
          <p:cNvPr id="21" name="Picture 20" descr="\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P(L&gt;k)$&#10;\end{document}" title="IguanaTex Bitmap Display">
            <a:extLst>
              <a:ext uri="{FF2B5EF4-FFF2-40B4-BE49-F238E27FC236}">
                <a16:creationId xmlns:a16="http://schemas.microsoft.com/office/drawing/2014/main" id="{DE1A38EF-B343-751D-2473-60EB1B7E4D50}"/>
              </a:ext>
            </a:extLst>
          </p:cNvPr>
          <p:cNvPicPr>
            <a:picLocks noChangeAspect="1"/>
          </p:cNvPicPr>
          <p:nvPr>
            <p:custDataLst>
              <p:tags r:id="rId7"/>
            </p:custDataLst>
          </p:nvPr>
        </p:nvPicPr>
        <p:blipFill>
          <a:blip r:embed="rId16">
            <a:extLst>
              <a:ext uri="{28A0092B-C50C-407E-A947-70E740481C1C}">
                <a14:useLocalDpi xmlns:a14="http://schemas.microsoft.com/office/drawing/2010/main" val="0"/>
              </a:ext>
            </a:extLst>
          </a:blip>
          <a:stretch>
            <a:fillRect/>
          </a:stretch>
        </p:blipFill>
        <p:spPr>
          <a:xfrm>
            <a:off x="7725966" y="4140966"/>
            <a:ext cx="1272381" cy="254476"/>
          </a:xfrm>
          <a:prstGeom prst="rect">
            <a:avLst/>
          </a:prstGeom>
        </p:spPr>
      </p:pic>
      <p:pic>
        <p:nvPicPr>
          <p:cNvPr id="23" name="Picture 22" descr="\documentclass{article}&#10;\usepackage{amsmath,,amssymb,amsthm}&#10;\textwidth=5.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Given that you haven't won a game after $n$ attempts, the probability that you won't win after an additional $k$ trials is the same as if you hadn't had the first $n$ attempts.&#10;&#10;&#10;\end{document}" title="IguanaTex Bitmap Display">
            <a:extLst>
              <a:ext uri="{FF2B5EF4-FFF2-40B4-BE49-F238E27FC236}">
                <a16:creationId xmlns:a16="http://schemas.microsoft.com/office/drawing/2014/main" id="{73D99A2D-B373-3EF7-EE12-22DD2C826F13}"/>
              </a:ext>
            </a:extLst>
          </p:cNvPr>
          <p:cNvPicPr>
            <a:picLocks noChangeAspect="1"/>
          </p:cNvPicPr>
          <p:nvPr>
            <p:custDataLst>
              <p:tags r:id="rId8"/>
            </p:custDataLst>
          </p:nvPr>
        </p:nvPicPr>
        <p:blipFill>
          <a:blip r:embed="rId17">
            <a:extLst>
              <a:ext uri="{28A0092B-C50C-407E-A947-70E740481C1C}">
                <a14:useLocalDpi xmlns:a14="http://schemas.microsoft.com/office/drawing/2010/main" val="0"/>
              </a:ext>
            </a:extLst>
          </a:blip>
          <a:stretch>
            <a:fillRect/>
          </a:stretch>
        </p:blipFill>
        <p:spPr>
          <a:xfrm>
            <a:off x="1075808" y="4956611"/>
            <a:ext cx="9036342" cy="480000"/>
          </a:xfrm>
          <a:prstGeom prst="rect">
            <a:avLst/>
          </a:prstGeom>
        </p:spPr>
      </p:pic>
    </p:spTree>
    <p:extLst>
      <p:ext uri="{BB962C8B-B14F-4D97-AF65-F5344CB8AC3E}">
        <p14:creationId xmlns:p14="http://schemas.microsoft.com/office/powerpoint/2010/main" val="3116611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601ED-1B70-48DE-B38A-068EEED4A7C6}"/>
              </a:ext>
            </a:extLst>
          </p:cNvPr>
          <p:cNvSpPr>
            <a:spLocks noGrp="1"/>
          </p:cNvSpPr>
          <p:nvPr>
            <p:ph type="title"/>
          </p:nvPr>
        </p:nvSpPr>
        <p:spPr>
          <a:xfrm>
            <a:off x="265385" y="-63062"/>
            <a:ext cx="10515600" cy="1325563"/>
          </a:xfrm>
        </p:spPr>
        <p:txBody>
          <a:bodyPr/>
          <a:lstStyle/>
          <a:p>
            <a:r>
              <a:rPr lang="en-US" dirty="0"/>
              <a:t>Geometric distribution</a:t>
            </a:r>
          </a:p>
        </p:txBody>
      </p:sp>
      <p:pic>
        <p:nvPicPr>
          <p:cNvPr id="3" name="Picture 2" descr="\documentclass{article}&#10;\usepackage{amsmath,,amssymb,amsthm}&#10;\textwidth=6.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textbf{Example:}  The collector's dilemma: Suppose a cereal company runs a promotion where they put one of five possible distinct toys in their cereal box, with even probability.  What is the average number of cereal boxes you must purchase to obtain all five toys?  &#10;&#10;&#10;\end{document}" title="IguanaTex Bitmap Display">
            <a:extLst>
              <a:ext uri="{FF2B5EF4-FFF2-40B4-BE49-F238E27FC236}">
                <a16:creationId xmlns:a16="http://schemas.microsoft.com/office/drawing/2014/main" id="{EDE6E959-6D9C-B071-434E-32DB4BB18F1A}"/>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607493" y="1152914"/>
            <a:ext cx="10683427" cy="752914"/>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EBBE79C6-70D9-319E-7D47-80B28A06E3CF}"/>
                  </a:ext>
                </a:extLst>
              </p14:cNvPr>
              <p14:cNvContentPartPr/>
              <p14:nvPr/>
            </p14:nvContentPartPr>
            <p14:xfrm>
              <a:off x="846360" y="482040"/>
              <a:ext cx="10691640" cy="5675040"/>
            </p14:xfrm>
          </p:contentPart>
        </mc:Choice>
        <mc:Fallback xmlns="">
          <p:pic>
            <p:nvPicPr>
              <p:cNvPr id="4" name="Ink 3">
                <a:extLst>
                  <a:ext uri="{FF2B5EF4-FFF2-40B4-BE49-F238E27FC236}">
                    <a16:creationId xmlns:a16="http://schemas.microsoft.com/office/drawing/2014/main" id="{EBBE79C6-70D9-319E-7D47-80B28A06E3CF}"/>
                  </a:ext>
                </a:extLst>
              </p:cNvPr>
              <p:cNvPicPr/>
              <p:nvPr/>
            </p:nvPicPr>
            <p:blipFill>
              <a:blip r:embed="rId5"/>
              <a:stretch>
                <a:fillRect/>
              </a:stretch>
            </p:blipFill>
            <p:spPr>
              <a:xfrm>
                <a:off x="837000" y="472680"/>
                <a:ext cx="10710360" cy="5693760"/>
              </a:xfrm>
              <a:prstGeom prst="rect">
                <a:avLst/>
              </a:prstGeom>
            </p:spPr>
          </p:pic>
        </mc:Fallback>
      </mc:AlternateContent>
    </p:spTree>
    <p:extLst>
      <p:ext uri="{BB962C8B-B14F-4D97-AF65-F5344CB8AC3E}">
        <p14:creationId xmlns:p14="http://schemas.microsoft.com/office/powerpoint/2010/main" val="387403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ocumentclass{article}&#10;\usepackage{amsmath,,amssymb,amsthm}&#10;\textwidth=6.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textbf{Example:}  The collector's dilemma: Suppose a cereal company runs a promotion where they put one of five possible distinct toys in their cereal box, with even probability.  What is the average number of cereal boxes you must purchase to obtain all five toys?  &#10;&#10;&#10;\end{document}" title="IguanaTex Bitmap Display">
            <a:extLst>
              <a:ext uri="{FF2B5EF4-FFF2-40B4-BE49-F238E27FC236}">
                <a16:creationId xmlns:a16="http://schemas.microsoft.com/office/drawing/2014/main" id="{EDE6E959-6D9C-B071-434E-32DB4BB18F1A}"/>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607493" y="1152914"/>
            <a:ext cx="10683427" cy="752914"/>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2557E1CE-9D37-51C5-87FC-29CD8385DA72}"/>
                  </a:ext>
                </a:extLst>
              </p14:cNvPr>
              <p14:cNvContentPartPr/>
              <p14:nvPr/>
            </p14:nvContentPartPr>
            <p14:xfrm>
              <a:off x="1479600" y="1637280"/>
              <a:ext cx="7005600" cy="3834720"/>
            </p14:xfrm>
          </p:contentPart>
        </mc:Choice>
        <mc:Fallback xmlns="">
          <p:pic>
            <p:nvPicPr>
              <p:cNvPr id="5" name="Ink 4">
                <a:extLst>
                  <a:ext uri="{FF2B5EF4-FFF2-40B4-BE49-F238E27FC236}">
                    <a16:creationId xmlns:a16="http://schemas.microsoft.com/office/drawing/2014/main" id="{2557E1CE-9D37-51C5-87FC-29CD8385DA72}"/>
                  </a:ext>
                </a:extLst>
              </p:cNvPr>
              <p:cNvPicPr/>
              <p:nvPr/>
            </p:nvPicPr>
            <p:blipFill>
              <a:blip r:embed="rId5"/>
              <a:stretch>
                <a:fillRect/>
              </a:stretch>
            </p:blipFill>
            <p:spPr>
              <a:xfrm>
                <a:off x="1470240" y="1627920"/>
                <a:ext cx="7024320" cy="3853440"/>
              </a:xfrm>
              <a:prstGeom prst="rect">
                <a:avLst/>
              </a:prstGeom>
            </p:spPr>
          </p:pic>
        </mc:Fallback>
      </mc:AlternateContent>
      <p:sp>
        <p:nvSpPr>
          <p:cNvPr id="7" name="Title 1">
            <a:extLst>
              <a:ext uri="{FF2B5EF4-FFF2-40B4-BE49-F238E27FC236}">
                <a16:creationId xmlns:a16="http://schemas.microsoft.com/office/drawing/2014/main" id="{E276E124-1EB8-CB5C-75DD-F49FC367847E}"/>
              </a:ext>
            </a:extLst>
          </p:cNvPr>
          <p:cNvSpPr>
            <a:spLocks noGrp="1"/>
          </p:cNvSpPr>
          <p:nvPr>
            <p:ph type="title"/>
          </p:nvPr>
        </p:nvSpPr>
        <p:spPr>
          <a:xfrm>
            <a:off x="265385" y="-63062"/>
            <a:ext cx="10515600" cy="1325563"/>
          </a:xfrm>
        </p:spPr>
        <p:txBody>
          <a:bodyPr/>
          <a:lstStyle/>
          <a:p>
            <a:r>
              <a:rPr lang="en-US" dirty="0"/>
              <a:t>Geometric distribution</a:t>
            </a:r>
          </a:p>
        </p:txBody>
      </p:sp>
    </p:spTree>
    <p:extLst>
      <p:ext uri="{BB962C8B-B14F-4D97-AF65-F5344CB8AC3E}">
        <p14:creationId xmlns:p14="http://schemas.microsoft.com/office/powerpoint/2010/main" val="2054160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5E01-71AF-4B2A-A79E-BDDE7E3B127D}"/>
              </a:ext>
            </a:extLst>
          </p:cNvPr>
          <p:cNvSpPr>
            <a:spLocks noGrp="1"/>
          </p:cNvSpPr>
          <p:nvPr>
            <p:ph type="title"/>
          </p:nvPr>
        </p:nvSpPr>
        <p:spPr>
          <a:xfrm>
            <a:off x="838200" y="3102"/>
            <a:ext cx="10515600" cy="1325563"/>
          </a:xfrm>
        </p:spPr>
        <p:txBody>
          <a:bodyPr/>
          <a:lstStyle/>
          <a:p>
            <a:r>
              <a:rPr lang="en-US" dirty="0"/>
              <a:t>Bernoulli Processes</a:t>
            </a:r>
          </a:p>
        </p:txBody>
      </p:sp>
      <p:pic>
        <p:nvPicPr>
          <p:cNvPr id="20" name="Picture 19" descr="\documentclass{article}&#10;\usepackage{amsmath,,amssymb,amsthm}&#10;\textwidth=5.2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A Bernoulli process is a sequence of identical Bernoulli random variables: $X_1,X_2,\cdots$&#10;\end{document}" title="IguanaTex Bitmap Display">
            <a:extLst>
              <a:ext uri="{FF2B5EF4-FFF2-40B4-BE49-F238E27FC236}">
                <a16:creationId xmlns:a16="http://schemas.microsoft.com/office/drawing/2014/main" id="{8C0008AE-3DAB-73C1-5CC3-EB563718B286}"/>
              </a:ext>
            </a:extLst>
          </p:cNvPr>
          <p:cNvPicPr>
            <a:picLocks noChangeAspect="1"/>
          </p:cNvPicPr>
          <p:nvPr>
            <p:custDataLst>
              <p:tags r:id="rId1"/>
            </p:custDataLst>
          </p:nvPr>
        </p:nvPicPr>
        <p:blipFill>
          <a:blip r:embed="rId8">
            <a:extLst>
              <a:ext uri="{28A0092B-C50C-407E-A947-70E740481C1C}">
                <a14:useLocalDpi xmlns:a14="http://schemas.microsoft.com/office/drawing/2010/main" val="0"/>
              </a:ext>
            </a:extLst>
          </a:blip>
          <a:stretch>
            <a:fillRect/>
          </a:stretch>
        </p:blipFill>
        <p:spPr>
          <a:xfrm>
            <a:off x="1281655" y="1328665"/>
            <a:ext cx="8486398" cy="207085"/>
          </a:xfrm>
          <a:prstGeom prst="rect">
            <a:avLst/>
          </a:prstGeom>
        </p:spPr>
      </p:pic>
      <p:pic>
        <p:nvPicPr>
          <p:cNvPr id="25" name="Picture 24">
            <a:extLst>
              <a:ext uri="{FF2B5EF4-FFF2-40B4-BE49-F238E27FC236}">
                <a16:creationId xmlns:a16="http://schemas.microsoft.com/office/drawing/2014/main" id="{1EE23D11-7679-449C-8B7C-A40262C70900}"/>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6440507" y="1734906"/>
            <a:ext cx="2450287" cy="147505"/>
          </a:xfrm>
          <a:prstGeom prst="rect">
            <a:avLst/>
          </a:prstGeom>
        </p:spPr>
      </p:pic>
      <p:cxnSp>
        <p:nvCxnSpPr>
          <p:cNvPr id="27" name="Straight Arrow Connector 26">
            <a:extLst>
              <a:ext uri="{FF2B5EF4-FFF2-40B4-BE49-F238E27FC236}">
                <a16:creationId xmlns:a16="http://schemas.microsoft.com/office/drawing/2014/main" id="{CCDEC56A-8139-4CB6-9F27-0DED6EEF944A}"/>
              </a:ext>
            </a:extLst>
          </p:cNvPr>
          <p:cNvCxnSpPr/>
          <p:nvPr/>
        </p:nvCxnSpPr>
        <p:spPr>
          <a:xfrm flipH="1">
            <a:off x="5846277" y="1846715"/>
            <a:ext cx="385376" cy="7139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11" name="Picture 10" descr="\documentclass{article}&#10;\usepackage{amsmath,,amssymb,amsthm}&#10;\textwidth=5.2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Let $C_j$ be the \textbf{cumulative variable} for the number of counts in $j$ experiments.&#10;\end{document}" title="IguanaTex Bitmap Display">
            <a:extLst>
              <a:ext uri="{FF2B5EF4-FFF2-40B4-BE49-F238E27FC236}">
                <a16:creationId xmlns:a16="http://schemas.microsoft.com/office/drawing/2014/main" id="{46441E58-0263-76A8-34A7-0B453A07F352}"/>
              </a:ext>
            </a:extLst>
          </p:cNvPr>
          <p:cNvPicPr>
            <a:picLocks noChangeAspect="1"/>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1288419" y="2782148"/>
            <a:ext cx="8160000" cy="227657"/>
          </a:xfrm>
          <a:prstGeom prst="rect">
            <a:avLst/>
          </a:prstGeom>
        </p:spPr>
      </p:pic>
      <p:pic>
        <p:nvPicPr>
          <p:cNvPr id="24" name="Picture 23" descr="\documentclass{article}&#10;\usepackage{amsmath,,amssymb,amsthm}&#10;\textwidth=6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C_j:=\sum_{k=1}^j X_k$&#10;\end{document}" title="IguanaTex Bitmap Display">
            <a:extLst>
              <a:ext uri="{FF2B5EF4-FFF2-40B4-BE49-F238E27FC236}">
                <a16:creationId xmlns:a16="http://schemas.microsoft.com/office/drawing/2014/main" id="{A6FF9535-7A7C-62D0-81BA-6FFC3C5ADD25}"/>
              </a:ext>
            </a:extLst>
          </p:cNvPr>
          <p:cNvPicPr>
            <a:picLocks noChangeAspect="1"/>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4188959" y="3357240"/>
            <a:ext cx="1515428" cy="290743"/>
          </a:xfrm>
          <a:prstGeom prst="rect">
            <a:avLst/>
          </a:prstGeom>
        </p:spPr>
      </p:pic>
      <p:pic>
        <p:nvPicPr>
          <p:cNvPr id="28" name="Picture 27" descr="\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begin{enumerate}&#10;\item[$\bullet$] What is the pmf of each $C_j$?&#10;\end{enumerate}&#10;\end{document}" title="IguanaTex Bitmap Display">
            <a:extLst>
              <a:ext uri="{FF2B5EF4-FFF2-40B4-BE49-F238E27FC236}">
                <a16:creationId xmlns:a16="http://schemas.microsoft.com/office/drawing/2014/main" id="{E9419781-C886-4062-959C-DC85CBBF17ED}"/>
              </a:ext>
            </a:extLst>
          </p:cNvPr>
          <p:cNvPicPr>
            <a:picLocks noChangeAspect="1"/>
          </p:cNvPicPr>
          <p:nvPr>
            <p:custDataLst>
              <p:tags r:id="rId5"/>
            </p:custDataLst>
          </p:nvPr>
        </p:nvPicPr>
        <p:blipFill>
          <a:blip r:embed="rId12">
            <a:extLst>
              <a:ext uri="{28A0092B-C50C-407E-A947-70E740481C1C}">
                <a14:useLocalDpi xmlns:a14="http://schemas.microsoft.com/office/drawing/2010/main" val="0"/>
              </a:ext>
            </a:extLst>
          </a:blip>
          <a:stretch>
            <a:fillRect/>
          </a:stretch>
        </p:blipFill>
        <p:spPr>
          <a:xfrm>
            <a:off x="1288419" y="4085783"/>
            <a:ext cx="3061028" cy="227657"/>
          </a:xfrm>
          <a:prstGeom prst="rect">
            <a:avLst/>
          </a:prstGeom>
        </p:spPr>
      </p:pic>
      <p:pic>
        <p:nvPicPr>
          <p:cNvPr id="30" name="Picture 29" descr="\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10;\begin{align}&#10;P\{X_k=1\}&amp;=p\notag\\&#10;P\{X_k=0\}&amp;=1-p\notag.&#10;\end{align}&#10;\end{document}" title="IguanaTex Bitmap Display">
            <a:extLst>
              <a:ext uri="{FF2B5EF4-FFF2-40B4-BE49-F238E27FC236}">
                <a16:creationId xmlns:a16="http://schemas.microsoft.com/office/drawing/2014/main" id="{408A3FF1-CAF4-A2AD-C585-AB0043FC71F3}"/>
              </a:ext>
            </a:extLst>
          </p:cNvPr>
          <p:cNvPicPr>
            <a:picLocks noChangeAspect="1"/>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4377143" y="1882411"/>
            <a:ext cx="1750552" cy="507124"/>
          </a:xfrm>
          <a:prstGeom prst="rect">
            <a:avLst/>
          </a:prstGeom>
        </p:spPr>
      </p:pic>
      <mc:AlternateContent xmlns:mc="http://schemas.openxmlformats.org/markup-compatibility/2006" xmlns:p14="http://schemas.microsoft.com/office/powerpoint/2010/main">
        <mc:Choice Requires="p14">
          <p:contentPart p14:bwMode="auto" r:id="rId14">
            <p14:nvContentPartPr>
              <p14:cNvPr id="3" name="Ink 2">
                <a:extLst>
                  <a:ext uri="{FF2B5EF4-FFF2-40B4-BE49-F238E27FC236}">
                    <a16:creationId xmlns:a16="http://schemas.microsoft.com/office/drawing/2014/main" id="{9B765E43-92E8-0AE0-B054-645AF4B2717B}"/>
                  </a:ext>
                </a:extLst>
              </p14:cNvPr>
              <p14:cNvContentPartPr/>
              <p14:nvPr/>
            </p14:nvContentPartPr>
            <p14:xfrm>
              <a:off x="4110480" y="997920"/>
              <a:ext cx="6896880" cy="4871880"/>
            </p14:xfrm>
          </p:contentPart>
        </mc:Choice>
        <mc:Fallback xmlns="">
          <p:pic>
            <p:nvPicPr>
              <p:cNvPr id="3" name="Ink 2">
                <a:extLst>
                  <a:ext uri="{FF2B5EF4-FFF2-40B4-BE49-F238E27FC236}">
                    <a16:creationId xmlns:a16="http://schemas.microsoft.com/office/drawing/2014/main" id="{9B765E43-92E8-0AE0-B054-645AF4B2717B}"/>
                  </a:ext>
                </a:extLst>
              </p:cNvPr>
              <p:cNvPicPr/>
              <p:nvPr/>
            </p:nvPicPr>
            <p:blipFill>
              <a:blip r:embed="rId15"/>
              <a:stretch>
                <a:fillRect/>
              </a:stretch>
            </p:blipFill>
            <p:spPr>
              <a:xfrm>
                <a:off x="4101120" y="988560"/>
                <a:ext cx="6915600" cy="4890600"/>
              </a:xfrm>
              <a:prstGeom prst="rect">
                <a:avLst/>
              </a:prstGeom>
            </p:spPr>
          </p:pic>
        </mc:Fallback>
      </mc:AlternateContent>
    </p:spTree>
    <p:extLst>
      <p:ext uri="{BB962C8B-B14F-4D97-AF65-F5344CB8AC3E}">
        <p14:creationId xmlns:p14="http://schemas.microsoft.com/office/powerpoint/2010/main" val="71203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5E01-71AF-4B2A-A79E-BDDE7E3B127D}"/>
              </a:ext>
            </a:extLst>
          </p:cNvPr>
          <p:cNvSpPr>
            <a:spLocks noGrp="1"/>
          </p:cNvSpPr>
          <p:nvPr>
            <p:ph type="title"/>
          </p:nvPr>
        </p:nvSpPr>
        <p:spPr>
          <a:xfrm>
            <a:off x="838200" y="3102"/>
            <a:ext cx="10515600" cy="1325563"/>
          </a:xfrm>
        </p:spPr>
        <p:txBody>
          <a:bodyPr/>
          <a:lstStyle/>
          <a:p>
            <a:r>
              <a:rPr lang="en-US" dirty="0"/>
              <a:t>Bernoulli Processes</a:t>
            </a:r>
          </a:p>
        </p:txBody>
      </p:sp>
      <p:pic>
        <p:nvPicPr>
          <p:cNvPr id="20" name="Picture 19" descr="\documentclass{article}&#10;\usepackage{amsmath,,amssymb,amsthm}&#10;\textwidth=5.2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A Bernoulli process is a sequence of identical Bernoulli random variables: $X_1,X_2,\cdots$&#10;\end{document}" title="IguanaTex Bitmap Display">
            <a:extLst>
              <a:ext uri="{FF2B5EF4-FFF2-40B4-BE49-F238E27FC236}">
                <a16:creationId xmlns:a16="http://schemas.microsoft.com/office/drawing/2014/main" id="{8C0008AE-3DAB-73C1-5CC3-EB563718B286}"/>
              </a:ext>
            </a:extLst>
          </p:cNvPr>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1281655" y="1328665"/>
            <a:ext cx="8486398" cy="207085"/>
          </a:xfrm>
          <a:prstGeom prst="rect">
            <a:avLst/>
          </a:prstGeom>
        </p:spPr>
      </p:pic>
      <p:pic>
        <p:nvPicPr>
          <p:cNvPr id="25" name="Picture 24">
            <a:extLst>
              <a:ext uri="{FF2B5EF4-FFF2-40B4-BE49-F238E27FC236}">
                <a16:creationId xmlns:a16="http://schemas.microsoft.com/office/drawing/2014/main" id="{1EE23D11-7679-449C-8B7C-A40262C70900}"/>
              </a:ext>
            </a:extLst>
          </p:cNvPr>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6440507" y="1734906"/>
            <a:ext cx="2450287" cy="147505"/>
          </a:xfrm>
          <a:prstGeom prst="rect">
            <a:avLst/>
          </a:prstGeom>
        </p:spPr>
      </p:pic>
      <p:cxnSp>
        <p:nvCxnSpPr>
          <p:cNvPr id="27" name="Straight Arrow Connector 26">
            <a:extLst>
              <a:ext uri="{FF2B5EF4-FFF2-40B4-BE49-F238E27FC236}">
                <a16:creationId xmlns:a16="http://schemas.microsoft.com/office/drawing/2014/main" id="{CCDEC56A-8139-4CB6-9F27-0DED6EEF944A}"/>
              </a:ext>
            </a:extLst>
          </p:cNvPr>
          <p:cNvCxnSpPr/>
          <p:nvPr/>
        </p:nvCxnSpPr>
        <p:spPr>
          <a:xfrm flipH="1">
            <a:off x="5846277" y="1846715"/>
            <a:ext cx="385376" cy="7139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7" name="Picture 6" descr="\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begin{enumerate}&#10;\item[$\bullet$] What is the pmf of each $L_j$?&#10;\end{enumerate}&#10;\end{document}" title="IguanaTex Bitmap Display">
            <a:extLst>
              <a:ext uri="{FF2B5EF4-FFF2-40B4-BE49-F238E27FC236}">
                <a16:creationId xmlns:a16="http://schemas.microsoft.com/office/drawing/2014/main" id="{DABAFFC3-A192-E290-CCA9-735F8858C47B}"/>
              </a:ext>
            </a:extLst>
          </p:cNvPr>
          <p:cNvPicPr>
            <a:picLocks noChangeAspect="1"/>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1281656" y="3723177"/>
            <a:ext cx="3054171" cy="227657"/>
          </a:xfrm>
          <a:prstGeom prst="rect">
            <a:avLst/>
          </a:prstGeom>
        </p:spPr>
      </p:pic>
      <p:pic>
        <p:nvPicPr>
          <p:cNvPr id="5" name="Picture 4" descr="\documentclass{article}&#10;\usepackage{amsmath,,amssymb,amsthm}&#10;\textwidth=5.2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Let $L_j$ be the r.v. for the number of trials between count $j-1$ and count $j$.&#10;\end{document}" title="IguanaTex Bitmap Display">
            <a:extLst>
              <a:ext uri="{FF2B5EF4-FFF2-40B4-BE49-F238E27FC236}">
                <a16:creationId xmlns:a16="http://schemas.microsoft.com/office/drawing/2014/main" id="{A8D3F1A9-FAAD-A08B-8DF6-EB675A2D0CCE}"/>
              </a:ext>
            </a:extLst>
          </p:cNvPr>
          <p:cNvPicPr>
            <a:picLocks noChangeAspect="1"/>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1281655" y="2861314"/>
            <a:ext cx="7762285" cy="227657"/>
          </a:xfrm>
          <a:prstGeom prst="rect">
            <a:avLst/>
          </a:prstGeom>
        </p:spPr>
      </p:pic>
      <p:pic>
        <p:nvPicPr>
          <p:cNvPr id="8" name="Picture 7" descr="\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10;\begin{align}&#10;P\{X_k=1\}&amp;=p\notag\\&#10;P\{X_k=0\}&amp;=1-p\notag.&#10;\end{align}&#10;\end{document}" title="IguanaTex Bitmap Display">
            <a:extLst>
              <a:ext uri="{FF2B5EF4-FFF2-40B4-BE49-F238E27FC236}">
                <a16:creationId xmlns:a16="http://schemas.microsoft.com/office/drawing/2014/main" id="{FB4ED4F6-558F-57DF-3777-39F01F2120E4}"/>
              </a:ext>
            </a:extLst>
          </p:cNvPr>
          <p:cNvPicPr>
            <a:picLocks noChangeAspect="1"/>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4377143" y="1882411"/>
            <a:ext cx="1750552" cy="507124"/>
          </a:xfrm>
          <a:prstGeom prst="rect">
            <a:avLst/>
          </a:prstGeom>
        </p:spPr>
      </p:pic>
      <mc:AlternateContent xmlns:mc="http://schemas.openxmlformats.org/markup-compatibility/2006" xmlns:p14="http://schemas.microsoft.com/office/powerpoint/2010/main">
        <mc:Choice Requires="p14">
          <p:contentPart p14:bwMode="auto" r:id="rId12">
            <p14:nvContentPartPr>
              <p14:cNvPr id="3" name="Ink 2">
                <a:extLst>
                  <a:ext uri="{FF2B5EF4-FFF2-40B4-BE49-F238E27FC236}">
                    <a16:creationId xmlns:a16="http://schemas.microsoft.com/office/drawing/2014/main" id="{BD049BC4-5801-7FF8-F35C-B72B92C915F8}"/>
                  </a:ext>
                </a:extLst>
              </p14:cNvPr>
              <p14:cNvContentPartPr/>
              <p14:nvPr/>
            </p14:nvContentPartPr>
            <p14:xfrm>
              <a:off x="1883880" y="2538720"/>
              <a:ext cx="9518040" cy="2997720"/>
            </p14:xfrm>
          </p:contentPart>
        </mc:Choice>
        <mc:Fallback xmlns="">
          <p:pic>
            <p:nvPicPr>
              <p:cNvPr id="3" name="Ink 2">
                <a:extLst>
                  <a:ext uri="{FF2B5EF4-FFF2-40B4-BE49-F238E27FC236}">
                    <a16:creationId xmlns:a16="http://schemas.microsoft.com/office/drawing/2014/main" id="{BD049BC4-5801-7FF8-F35C-B72B92C915F8}"/>
                  </a:ext>
                </a:extLst>
              </p:cNvPr>
              <p:cNvPicPr/>
              <p:nvPr/>
            </p:nvPicPr>
            <p:blipFill>
              <a:blip r:embed="rId13"/>
              <a:stretch>
                <a:fillRect/>
              </a:stretch>
            </p:blipFill>
            <p:spPr>
              <a:xfrm>
                <a:off x="1874520" y="2529360"/>
                <a:ext cx="9536760" cy="3016440"/>
              </a:xfrm>
              <a:prstGeom prst="rect">
                <a:avLst/>
              </a:prstGeom>
            </p:spPr>
          </p:pic>
        </mc:Fallback>
      </mc:AlternateContent>
    </p:spTree>
    <p:extLst>
      <p:ext uri="{BB962C8B-B14F-4D97-AF65-F5344CB8AC3E}">
        <p14:creationId xmlns:p14="http://schemas.microsoft.com/office/powerpoint/2010/main" val="116897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5E01-71AF-4B2A-A79E-BDDE7E3B127D}"/>
              </a:ext>
            </a:extLst>
          </p:cNvPr>
          <p:cNvSpPr>
            <a:spLocks noGrp="1"/>
          </p:cNvSpPr>
          <p:nvPr>
            <p:ph type="title"/>
          </p:nvPr>
        </p:nvSpPr>
        <p:spPr>
          <a:xfrm>
            <a:off x="838200" y="3102"/>
            <a:ext cx="10515600" cy="1325563"/>
          </a:xfrm>
        </p:spPr>
        <p:txBody>
          <a:bodyPr/>
          <a:lstStyle/>
          <a:p>
            <a:r>
              <a:rPr lang="en-US" dirty="0"/>
              <a:t>Bernoulli Processes</a:t>
            </a:r>
          </a:p>
        </p:txBody>
      </p:sp>
      <p:pic>
        <p:nvPicPr>
          <p:cNvPr id="20" name="Picture 19" descr="\documentclass{article}&#10;\usepackage{amsmath,,amssymb,amsthm}&#10;\textwidth=5.2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A Bernoulli process is a sequence of identical Bernoulli random variables: $X_1,X_2,\cdots$&#10;\end{document}" title="IguanaTex Bitmap Display">
            <a:extLst>
              <a:ext uri="{FF2B5EF4-FFF2-40B4-BE49-F238E27FC236}">
                <a16:creationId xmlns:a16="http://schemas.microsoft.com/office/drawing/2014/main" id="{8C0008AE-3DAB-73C1-5CC3-EB563718B286}"/>
              </a:ext>
            </a:extLst>
          </p:cNvPr>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1281655" y="1328665"/>
            <a:ext cx="8486398" cy="207085"/>
          </a:xfrm>
          <a:prstGeom prst="rect">
            <a:avLst/>
          </a:prstGeom>
        </p:spPr>
      </p:pic>
      <p:pic>
        <p:nvPicPr>
          <p:cNvPr id="25" name="Picture 24">
            <a:extLst>
              <a:ext uri="{FF2B5EF4-FFF2-40B4-BE49-F238E27FC236}">
                <a16:creationId xmlns:a16="http://schemas.microsoft.com/office/drawing/2014/main" id="{1EE23D11-7679-449C-8B7C-A40262C70900}"/>
              </a:ext>
            </a:extLst>
          </p:cNvPr>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6440507" y="1734906"/>
            <a:ext cx="2450287" cy="147505"/>
          </a:xfrm>
          <a:prstGeom prst="rect">
            <a:avLst/>
          </a:prstGeom>
        </p:spPr>
      </p:pic>
      <p:cxnSp>
        <p:nvCxnSpPr>
          <p:cNvPr id="27" name="Straight Arrow Connector 26">
            <a:extLst>
              <a:ext uri="{FF2B5EF4-FFF2-40B4-BE49-F238E27FC236}">
                <a16:creationId xmlns:a16="http://schemas.microsoft.com/office/drawing/2014/main" id="{CCDEC56A-8139-4CB6-9F27-0DED6EEF944A}"/>
              </a:ext>
            </a:extLst>
          </p:cNvPr>
          <p:cNvCxnSpPr/>
          <p:nvPr/>
        </p:nvCxnSpPr>
        <p:spPr>
          <a:xfrm flipH="1">
            <a:off x="5846277" y="1846715"/>
            <a:ext cx="385376" cy="7139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9" name="Picture 8" descr="\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begin{enumerate}&#10;\item[$\bullet$] What is the pmf of each $S_j$?&#10;\end{enumerate}&#10;\end{document}" title="IguanaTex Bitmap Display">
            <a:extLst>
              <a:ext uri="{FF2B5EF4-FFF2-40B4-BE49-F238E27FC236}">
                <a16:creationId xmlns:a16="http://schemas.microsoft.com/office/drawing/2014/main" id="{A66E3F6D-F5D1-2986-A385-6A15CAEFF188}"/>
              </a:ext>
            </a:extLst>
          </p:cNvPr>
          <p:cNvPicPr>
            <a:picLocks noChangeAspect="1"/>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1281655" y="3429000"/>
            <a:ext cx="3039086" cy="227657"/>
          </a:xfrm>
          <a:prstGeom prst="rect">
            <a:avLst/>
          </a:prstGeom>
        </p:spPr>
      </p:pic>
      <p:pic>
        <p:nvPicPr>
          <p:cNvPr id="6" name="Picture 5" descr="\documentclass{article}&#10;\usepackage{amsmath,,amssymb,amsthm}&#10;\textwidth=5.2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Let $S_j:=\sum_{i=1}^j L_i$ be the total number of trails for $j$ total counts.&#10;\end{document}" title="IguanaTex Bitmap Display">
            <a:extLst>
              <a:ext uri="{FF2B5EF4-FFF2-40B4-BE49-F238E27FC236}">
                <a16:creationId xmlns:a16="http://schemas.microsoft.com/office/drawing/2014/main" id="{89DD3BA8-AE77-6466-5B2F-7173035FE276}"/>
              </a:ext>
            </a:extLst>
          </p:cNvPr>
          <p:cNvPicPr>
            <a:picLocks noChangeAspect="1"/>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1281655" y="2654228"/>
            <a:ext cx="6755657" cy="290743"/>
          </a:xfrm>
          <a:prstGeom prst="rect">
            <a:avLst/>
          </a:prstGeom>
        </p:spPr>
      </p:pic>
      <p:pic>
        <p:nvPicPr>
          <p:cNvPr id="10" name="Picture 9" descr="\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10;\begin{align}&#10;P\{X_k=1\}&amp;=p\notag\\&#10;P\{X_k=0\}&amp;=1-p\notag.&#10;\end{align}&#10;\end{document}" title="IguanaTex Bitmap Display">
            <a:extLst>
              <a:ext uri="{FF2B5EF4-FFF2-40B4-BE49-F238E27FC236}">
                <a16:creationId xmlns:a16="http://schemas.microsoft.com/office/drawing/2014/main" id="{9CD8161D-3A9F-7DCE-F4F3-B4173DA1C561}"/>
              </a:ext>
            </a:extLst>
          </p:cNvPr>
          <p:cNvPicPr>
            <a:picLocks noChangeAspect="1"/>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4377143" y="1882411"/>
            <a:ext cx="1750552" cy="507124"/>
          </a:xfrm>
          <a:prstGeom prst="rect">
            <a:avLst/>
          </a:prstGeom>
        </p:spPr>
      </p:pic>
      <mc:AlternateContent xmlns:mc="http://schemas.openxmlformats.org/markup-compatibility/2006" xmlns:p14="http://schemas.microsoft.com/office/powerpoint/2010/main">
        <mc:Choice Requires="p14">
          <p:contentPart p14:bwMode="auto" r:id="rId12">
            <p14:nvContentPartPr>
              <p14:cNvPr id="3" name="Ink 2">
                <a:extLst>
                  <a:ext uri="{FF2B5EF4-FFF2-40B4-BE49-F238E27FC236}">
                    <a16:creationId xmlns:a16="http://schemas.microsoft.com/office/drawing/2014/main" id="{09A0018E-C830-A09E-0AA8-F55FF741CC12}"/>
                  </a:ext>
                </a:extLst>
              </p14:cNvPr>
              <p14:cNvContentPartPr/>
              <p14:nvPr/>
            </p14:nvContentPartPr>
            <p14:xfrm>
              <a:off x="387360" y="2769840"/>
              <a:ext cx="10332360" cy="3831840"/>
            </p14:xfrm>
          </p:contentPart>
        </mc:Choice>
        <mc:Fallback xmlns="">
          <p:pic>
            <p:nvPicPr>
              <p:cNvPr id="3" name="Ink 2">
                <a:extLst>
                  <a:ext uri="{FF2B5EF4-FFF2-40B4-BE49-F238E27FC236}">
                    <a16:creationId xmlns:a16="http://schemas.microsoft.com/office/drawing/2014/main" id="{09A0018E-C830-A09E-0AA8-F55FF741CC12}"/>
                  </a:ext>
                </a:extLst>
              </p:cNvPr>
              <p:cNvPicPr/>
              <p:nvPr/>
            </p:nvPicPr>
            <p:blipFill>
              <a:blip r:embed="rId13"/>
              <a:stretch>
                <a:fillRect/>
              </a:stretch>
            </p:blipFill>
            <p:spPr>
              <a:xfrm>
                <a:off x="378000" y="2760480"/>
                <a:ext cx="10351080" cy="3850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 name="Ink 3">
                <a:extLst>
                  <a:ext uri="{FF2B5EF4-FFF2-40B4-BE49-F238E27FC236}">
                    <a16:creationId xmlns:a16="http://schemas.microsoft.com/office/drawing/2014/main" id="{358FFABB-8011-D5F8-0FA1-28D8FD5F6663}"/>
                  </a:ext>
                </a:extLst>
              </p14:cNvPr>
              <p14:cNvContentPartPr/>
              <p14:nvPr/>
            </p14:nvContentPartPr>
            <p14:xfrm>
              <a:off x="7698600" y="2482560"/>
              <a:ext cx="3018960" cy="1901520"/>
            </p14:xfrm>
          </p:contentPart>
        </mc:Choice>
        <mc:Fallback xmlns="">
          <p:pic>
            <p:nvPicPr>
              <p:cNvPr id="4" name="Ink 3">
                <a:extLst>
                  <a:ext uri="{FF2B5EF4-FFF2-40B4-BE49-F238E27FC236}">
                    <a16:creationId xmlns:a16="http://schemas.microsoft.com/office/drawing/2014/main" id="{358FFABB-8011-D5F8-0FA1-28D8FD5F6663}"/>
                  </a:ext>
                </a:extLst>
              </p:cNvPr>
              <p:cNvPicPr/>
              <p:nvPr/>
            </p:nvPicPr>
            <p:blipFill>
              <a:blip r:embed="rId15"/>
              <a:stretch>
                <a:fillRect/>
              </a:stretch>
            </p:blipFill>
            <p:spPr>
              <a:xfrm>
                <a:off x="7689240" y="2473200"/>
                <a:ext cx="3037680" cy="1920240"/>
              </a:xfrm>
              <a:prstGeom prst="rect">
                <a:avLst/>
              </a:prstGeom>
            </p:spPr>
          </p:pic>
        </mc:Fallback>
      </mc:AlternateContent>
      <p:sp>
        <p:nvSpPr>
          <p:cNvPr id="5" name="Rectangle 4">
            <a:extLst>
              <a:ext uri="{FF2B5EF4-FFF2-40B4-BE49-F238E27FC236}">
                <a16:creationId xmlns:a16="http://schemas.microsoft.com/office/drawing/2014/main" id="{A6E83C46-EC0F-5971-12E1-D9736249FA4C}"/>
              </a:ext>
            </a:extLst>
          </p:cNvPr>
          <p:cNvSpPr/>
          <p:nvPr/>
        </p:nvSpPr>
        <p:spPr>
          <a:xfrm>
            <a:off x="3430534" y="3976719"/>
            <a:ext cx="263888" cy="20234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16">
            <p14:nvContentPartPr>
              <p14:cNvPr id="7" name="Ink 6">
                <a:extLst>
                  <a:ext uri="{FF2B5EF4-FFF2-40B4-BE49-F238E27FC236}">
                    <a16:creationId xmlns:a16="http://schemas.microsoft.com/office/drawing/2014/main" id="{8893E2F1-B97F-EDC7-B991-3FE6E3FFB03D}"/>
                  </a:ext>
                </a:extLst>
              </p14:cNvPr>
              <p14:cNvContentPartPr/>
              <p14:nvPr/>
            </p14:nvContentPartPr>
            <p14:xfrm>
              <a:off x="3454560" y="3953160"/>
              <a:ext cx="72720" cy="212040"/>
            </p14:xfrm>
          </p:contentPart>
        </mc:Choice>
        <mc:Fallback>
          <p:pic>
            <p:nvPicPr>
              <p:cNvPr id="7" name="Ink 6">
                <a:extLst>
                  <a:ext uri="{FF2B5EF4-FFF2-40B4-BE49-F238E27FC236}">
                    <a16:creationId xmlns:a16="http://schemas.microsoft.com/office/drawing/2014/main" id="{8893E2F1-B97F-EDC7-B991-3FE6E3FFB03D}"/>
                  </a:ext>
                </a:extLst>
              </p:cNvPr>
              <p:cNvPicPr/>
              <p:nvPr/>
            </p:nvPicPr>
            <p:blipFill>
              <a:blip r:embed="rId17"/>
              <a:stretch>
                <a:fillRect/>
              </a:stretch>
            </p:blipFill>
            <p:spPr>
              <a:xfrm>
                <a:off x="3445200" y="3943800"/>
                <a:ext cx="91440" cy="230760"/>
              </a:xfrm>
              <a:prstGeom prst="rect">
                <a:avLst/>
              </a:prstGeom>
            </p:spPr>
          </p:pic>
        </mc:Fallback>
      </mc:AlternateContent>
    </p:spTree>
    <p:extLst>
      <p:ext uri="{BB962C8B-B14F-4D97-AF65-F5344CB8AC3E}">
        <p14:creationId xmlns:p14="http://schemas.microsoft.com/office/powerpoint/2010/main" val="1889527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5E01-71AF-4B2A-A79E-BDDE7E3B127D}"/>
              </a:ext>
            </a:extLst>
          </p:cNvPr>
          <p:cNvSpPr>
            <a:spLocks noGrp="1"/>
          </p:cNvSpPr>
          <p:nvPr>
            <p:ph type="title"/>
          </p:nvPr>
        </p:nvSpPr>
        <p:spPr>
          <a:xfrm>
            <a:off x="838200" y="3102"/>
            <a:ext cx="10515600" cy="1325563"/>
          </a:xfrm>
        </p:spPr>
        <p:txBody>
          <a:bodyPr/>
          <a:lstStyle/>
          <a:p>
            <a:r>
              <a:rPr lang="en-US" dirty="0"/>
              <a:t>Bernoulli Processes</a:t>
            </a:r>
          </a:p>
        </p:txBody>
      </p:sp>
      <p:pic>
        <p:nvPicPr>
          <p:cNvPr id="20" name="Picture 19" descr="\documentclass{article}&#10;\usepackage{amsmath,,amssymb,amsthm}&#10;\textwidth=5.2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A Bernoulli process is a sequence of identical Bernoulli random variables: $X_1,X_2,\cdots$&#10;\end{document}" title="IguanaTex Bitmap Display">
            <a:extLst>
              <a:ext uri="{FF2B5EF4-FFF2-40B4-BE49-F238E27FC236}">
                <a16:creationId xmlns:a16="http://schemas.microsoft.com/office/drawing/2014/main" id="{8C0008AE-3DAB-73C1-5CC3-EB563718B286}"/>
              </a:ext>
            </a:extLst>
          </p:cNvPr>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1281655" y="1328665"/>
            <a:ext cx="8486398" cy="207085"/>
          </a:xfrm>
          <a:prstGeom prst="rect">
            <a:avLst/>
          </a:prstGeom>
        </p:spPr>
      </p:pic>
      <p:pic>
        <p:nvPicPr>
          <p:cNvPr id="25" name="Picture 24">
            <a:extLst>
              <a:ext uri="{FF2B5EF4-FFF2-40B4-BE49-F238E27FC236}">
                <a16:creationId xmlns:a16="http://schemas.microsoft.com/office/drawing/2014/main" id="{1EE23D11-7679-449C-8B7C-A40262C70900}"/>
              </a:ext>
            </a:extLst>
          </p:cNvPr>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6440507" y="1734906"/>
            <a:ext cx="2450287" cy="147505"/>
          </a:xfrm>
          <a:prstGeom prst="rect">
            <a:avLst/>
          </a:prstGeom>
        </p:spPr>
      </p:pic>
      <p:cxnSp>
        <p:nvCxnSpPr>
          <p:cNvPr id="27" name="Straight Arrow Connector 26">
            <a:extLst>
              <a:ext uri="{FF2B5EF4-FFF2-40B4-BE49-F238E27FC236}">
                <a16:creationId xmlns:a16="http://schemas.microsoft.com/office/drawing/2014/main" id="{CCDEC56A-8139-4CB6-9F27-0DED6EEF944A}"/>
              </a:ext>
            </a:extLst>
          </p:cNvPr>
          <p:cNvCxnSpPr/>
          <p:nvPr/>
        </p:nvCxnSpPr>
        <p:spPr>
          <a:xfrm flipH="1">
            <a:off x="5846277" y="1846715"/>
            <a:ext cx="385376" cy="7139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9" name="Picture 8" descr="\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begin{enumerate}&#10;\item[$\bullet$] What is the pmf of each $S_j$?&#10;\end{enumerate}&#10;\end{document}" title="IguanaTex Bitmap Display">
            <a:extLst>
              <a:ext uri="{FF2B5EF4-FFF2-40B4-BE49-F238E27FC236}">
                <a16:creationId xmlns:a16="http://schemas.microsoft.com/office/drawing/2014/main" id="{A66E3F6D-F5D1-2986-A385-6A15CAEFF188}"/>
              </a:ext>
            </a:extLst>
          </p:cNvPr>
          <p:cNvPicPr>
            <a:picLocks noChangeAspect="1"/>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1281655" y="3429000"/>
            <a:ext cx="3039086" cy="227657"/>
          </a:xfrm>
          <a:prstGeom prst="rect">
            <a:avLst/>
          </a:prstGeom>
        </p:spPr>
      </p:pic>
      <p:pic>
        <p:nvPicPr>
          <p:cNvPr id="6" name="Picture 5" descr="\documentclass{article}&#10;\usepackage{amsmath,,amssymb,amsthm}&#10;\textwidth=5.2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Let $S_j:=\sum_{i=1}^j L_i$ be the total number of trails for $j$ total counts.&#10;\end{document}" title="IguanaTex Bitmap Display">
            <a:extLst>
              <a:ext uri="{FF2B5EF4-FFF2-40B4-BE49-F238E27FC236}">
                <a16:creationId xmlns:a16="http://schemas.microsoft.com/office/drawing/2014/main" id="{89DD3BA8-AE77-6466-5B2F-7173035FE276}"/>
              </a:ext>
            </a:extLst>
          </p:cNvPr>
          <p:cNvPicPr>
            <a:picLocks noChangeAspect="1"/>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1281655" y="2654228"/>
            <a:ext cx="6755657" cy="290743"/>
          </a:xfrm>
          <a:prstGeom prst="rect">
            <a:avLst/>
          </a:prstGeom>
        </p:spPr>
      </p:pic>
      <p:pic>
        <p:nvPicPr>
          <p:cNvPr id="10" name="Picture 9" descr="\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10;\begin{align}&#10;P\{X_k=1\}&amp;=p\notag\\&#10;P\{X_k=0\}&amp;=1-p\notag.&#10;\end{align}&#10;\end{document}" title="IguanaTex Bitmap Display">
            <a:extLst>
              <a:ext uri="{FF2B5EF4-FFF2-40B4-BE49-F238E27FC236}">
                <a16:creationId xmlns:a16="http://schemas.microsoft.com/office/drawing/2014/main" id="{9CD8161D-3A9F-7DCE-F4F3-B4173DA1C561}"/>
              </a:ext>
            </a:extLst>
          </p:cNvPr>
          <p:cNvPicPr>
            <a:picLocks noChangeAspect="1"/>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4377143" y="1882411"/>
            <a:ext cx="1750552" cy="507124"/>
          </a:xfrm>
          <a:prstGeom prst="rect">
            <a:avLst/>
          </a:prstGeom>
        </p:spPr>
      </p:pic>
      <mc:AlternateContent xmlns:mc="http://schemas.openxmlformats.org/markup-compatibility/2006" xmlns:p14="http://schemas.microsoft.com/office/powerpoint/2010/main">
        <mc:Choice Requires="p14">
          <p:contentPart p14:bwMode="auto" r:id="rId12">
            <p14:nvContentPartPr>
              <p14:cNvPr id="4" name="Ink 3">
                <a:extLst>
                  <a:ext uri="{FF2B5EF4-FFF2-40B4-BE49-F238E27FC236}">
                    <a16:creationId xmlns:a16="http://schemas.microsoft.com/office/drawing/2014/main" id="{0AF74354-A2A7-F32B-A4F7-3F768D6E397E}"/>
                  </a:ext>
                </a:extLst>
              </p14:cNvPr>
              <p14:cNvContentPartPr/>
              <p14:nvPr/>
            </p14:nvContentPartPr>
            <p14:xfrm>
              <a:off x="580320" y="3006360"/>
              <a:ext cx="11499840" cy="3525840"/>
            </p14:xfrm>
          </p:contentPart>
        </mc:Choice>
        <mc:Fallback xmlns="">
          <p:pic>
            <p:nvPicPr>
              <p:cNvPr id="4" name="Ink 3">
                <a:extLst>
                  <a:ext uri="{FF2B5EF4-FFF2-40B4-BE49-F238E27FC236}">
                    <a16:creationId xmlns:a16="http://schemas.microsoft.com/office/drawing/2014/main" id="{0AF74354-A2A7-F32B-A4F7-3F768D6E397E}"/>
                  </a:ext>
                </a:extLst>
              </p:cNvPr>
              <p:cNvPicPr/>
              <p:nvPr/>
            </p:nvPicPr>
            <p:blipFill>
              <a:blip r:embed="rId13"/>
              <a:stretch>
                <a:fillRect/>
              </a:stretch>
            </p:blipFill>
            <p:spPr>
              <a:xfrm>
                <a:off x="570960" y="2997000"/>
                <a:ext cx="11518560" cy="3544560"/>
              </a:xfrm>
              <a:prstGeom prst="rect">
                <a:avLst/>
              </a:prstGeom>
            </p:spPr>
          </p:pic>
        </mc:Fallback>
      </mc:AlternateContent>
      <p:sp>
        <p:nvSpPr>
          <p:cNvPr id="3" name="Rectangle 2">
            <a:extLst>
              <a:ext uri="{FF2B5EF4-FFF2-40B4-BE49-F238E27FC236}">
                <a16:creationId xmlns:a16="http://schemas.microsoft.com/office/drawing/2014/main" id="{F8766FF9-7BE5-3B6D-60D2-63C80196DA44}"/>
              </a:ext>
            </a:extLst>
          </p:cNvPr>
          <p:cNvSpPr/>
          <p:nvPr/>
        </p:nvSpPr>
        <p:spPr>
          <a:xfrm>
            <a:off x="6584731" y="3429000"/>
            <a:ext cx="425669" cy="3599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14">
            <p14:nvContentPartPr>
              <p14:cNvPr id="5" name="Ink 4">
                <a:extLst>
                  <a:ext uri="{FF2B5EF4-FFF2-40B4-BE49-F238E27FC236}">
                    <a16:creationId xmlns:a16="http://schemas.microsoft.com/office/drawing/2014/main" id="{E684F526-EED1-DA66-1854-90BA7466778E}"/>
                  </a:ext>
                </a:extLst>
              </p14:cNvPr>
              <p14:cNvContentPartPr/>
              <p14:nvPr/>
            </p14:nvContentPartPr>
            <p14:xfrm>
              <a:off x="6803640" y="3573000"/>
              <a:ext cx="77400" cy="236160"/>
            </p14:xfrm>
          </p:contentPart>
        </mc:Choice>
        <mc:Fallback xmlns="">
          <p:pic>
            <p:nvPicPr>
              <p:cNvPr id="5" name="Ink 4">
                <a:extLst>
                  <a:ext uri="{FF2B5EF4-FFF2-40B4-BE49-F238E27FC236}">
                    <a16:creationId xmlns:a16="http://schemas.microsoft.com/office/drawing/2014/main" id="{E684F526-EED1-DA66-1854-90BA7466778E}"/>
                  </a:ext>
                </a:extLst>
              </p:cNvPr>
              <p:cNvPicPr/>
              <p:nvPr/>
            </p:nvPicPr>
            <p:blipFill>
              <a:blip r:embed="rId15"/>
              <a:stretch>
                <a:fillRect/>
              </a:stretch>
            </p:blipFill>
            <p:spPr>
              <a:xfrm>
                <a:off x="6794280" y="3563640"/>
                <a:ext cx="96120" cy="254880"/>
              </a:xfrm>
              <a:prstGeom prst="rect">
                <a:avLst/>
              </a:prstGeom>
            </p:spPr>
          </p:pic>
        </mc:Fallback>
      </mc:AlternateContent>
    </p:spTree>
    <p:extLst>
      <p:ext uri="{BB962C8B-B14F-4D97-AF65-F5344CB8AC3E}">
        <p14:creationId xmlns:p14="http://schemas.microsoft.com/office/powerpoint/2010/main" val="13705159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13.2358"/>
  <p:tag name="ORIGINALWIDTH" val="6100.488"/>
  <p:tag name="OUTPUTTYPE" val="PNG"/>
  <p:tag name="IGUANATEXVERSION" val="160"/>
  <p:tag name="LATEXADDIN" val="\documentclass{article}&#10;\usepackage{amsmath,,amssymb,amsthm}&#10;\textwidth=6.8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Suppose we have a sequence of independent experiments each having a Bernouli distribution with parameter $p$.  &#10;&#10;&#10;\end{document}"/>
  <p:tag name="IGUANATEXSIZE" val="18"/>
  <p:tag name="IGUANATEXCURSOR" val="75"/>
  <p:tag name="TRANSPARENCY" val="True"/>
  <p:tag name="LATEXENGINEID" val="0"/>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13.2358"/>
  <p:tag name="ORIGINALWIDTH" val="3794.526"/>
  <p:tag name="OUTPUTTYPE" val="PNG"/>
  <p:tag name="IGUANATEXVERSION" val="160"/>
  <p:tag name="LATEXADDIN" val="\documentclass{article}&#10;\usepackage{amsmath,,amssymb,amsthm}&#10;\textwidth=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The Geometric Distribution has a property known as \textbf{memoryless}.&#10;&#10;&#10;\end{document}"/>
  <p:tag name="IGUANATEXSIZE" val="18"/>
  <p:tag name="IGUANATEXCURSOR" val="786"/>
  <p:tag name="TRANSPARENCY" val="True"/>
  <p:tag name="LATEXENGINEID" val="0"/>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11.7361"/>
  <p:tag name="ORIGINALWIDTH" val="905.8868"/>
  <p:tag name="OUTPUTTYPE" val="PNG"/>
  <p:tag name="IGUANATEXVERSION" val="160"/>
  <p:tag name="LATEXADDIN" val="\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For any $k,n\geq 0$:&#10;\end{document}"/>
  <p:tag name="IGUANATEXSIZE" val="18"/>
  <p:tag name="IGUANATEXCURSOR" val="665"/>
  <p:tag name="TRANSPARENCY" val="True"/>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90.4762"/>
  <p:tag name="ORIGINALWIDTH" val="2111.736"/>
  <p:tag name="OUTPUTTYPE" val="PNG"/>
  <p:tag name="IGUANATEXVERSION" val="160"/>
  <p:tag name="LATEXADDIN" val="\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P(L&gt;k+n|L&gt;n)=\frac{P(L&gt;k+n\;\&amp;\; L&gt;n)}{P(L&gt;n)}$&#10;\end{document}"/>
  <p:tag name="IGUANATEXSIZE" val="20"/>
  <p:tag name="IGUANATEXCURSOR" val="690"/>
  <p:tag name="TRANSPARENCY" val="True"/>
  <p:tag name="LATEXENGINEID" val="0"/>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90.4762"/>
  <p:tag name="ORIGINALWIDTH" val="633.6708"/>
  <p:tag name="OUTPUTTYPE" val="PNG"/>
  <p:tag name="IGUANATEXVERSION" val="160"/>
  <p:tag name="LATEXADDIN" val="\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frac{P(L&gt;k+n)}{P(L&gt;n)}$&#10;\end{document}"/>
  <p:tag name="IGUANATEXSIZE" val="20"/>
  <p:tag name="IGUANATEXCURSOR" val="668"/>
  <p:tag name="TRANSPARENCY" val="True"/>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206.2243"/>
  <p:tag name="ORIGINALWIDTH" val="569.9287"/>
  <p:tag name="OUTPUTTYPE" val="PNG"/>
  <p:tag name="IGUANATEXVERSION" val="160"/>
  <p:tag name="LATEXADDIN" val="\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frac{(1-p)^{k+n}}{(1-p)^n}$&#10;\end{document}"/>
  <p:tag name="IGUANATEXSIZE" val="20"/>
  <p:tag name="IGUANATEXCURSOR" val="673"/>
  <p:tag name="TRANSPARENCY" val="True"/>
  <p:tag name="LATEXENGINEID" val="0"/>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37.2328"/>
  <p:tag name="ORIGINALWIDTH" val="548.9313"/>
  <p:tag name="OUTPUTTYPE" val="PNG"/>
  <p:tag name="IGUANATEXVERSION" val="160"/>
  <p:tag name="LATEXADDIN" val="\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1-p)^{k}$&#10;\end{document}"/>
  <p:tag name="IGUANATEXSIZE" val="20"/>
  <p:tag name="IGUANATEXCURSOR" val="655"/>
  <p:tag name="TRANSPARENCY" val="True"/>
  <p:tag name="LATEXENGINEID" val="0"/>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626.1718"/>
  <p:tag name="OUTPUTTYPE" val="PNG"/>
  <p:tag name="IGUANATEXVERSION" val="160"/>
  <p:tag name="LATEXADDIN" val="\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P(L&gt;k)$&#10;\end{document}"/>
  <p:tag name="IGUANATEXSIZE" val="20"/>
  <p:tag name="IGUANATEXCURSOR" val="652"/>
  <p:tag name="TRANSPARENCY" val="True"/>
  <p:tag name="LATEXENGINEID" val="0"/>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262.4672"/>
  <p:tag name="ORIGINALWIDTH" val="4941.132"/>
  <p:tag name="OUTPUTTYPE" val="PNG"/>
  <p:tag name="IGUANATEXVERSION" val="160"/>
  <p:tag name="LATEXADDIN" val="\documentclass{article}&#10;\usepackage{amsmath,,amssymb,amsthm}&#10;\textwidth=5.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Given that you haven't won a game after $n$ attempts, the probability that you won't win after an additional $k$ trials is the same as if you hadn't had the first $n$ attempts.&#10;&#10;&#10;\end{document}"/>
  <p:tag name="IGUANATEXSIZE" val="18"/>
  <p:tag name="IGUANATEXCURSOR" val="870"/>
  <p:tag name="TRANSPARENCY" val="True"/>
  <p:tag name="LATEXENGINEID" val="0"/>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411.6985"/>
  <p:tag name="ORIGINALWIDTH" val="5841.77"/>
  <p:tag name="OUTPUTTYPE" val="PNG"/>
  <p:tag name="IGUANATEXVERSION" val="160"/>
  <p:tag name="LATEXADDIN" val="\documentclass{article}&#10;\usepackage{amsmath,,amssymb,amsthm}&#10;\textwidth=6.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textbf{Example:}  The collector's dilemma: Suppose a cereal company runs a promotion where they put one of five possible distinct toys in their cereal box, with even probability.  What is the average number of cereal boxes you must purchase to obtain all five toys?  &#10;&#10;&#10;\end{document}"/>
  <p:tag name="IGUANATEXSIZE" val="18"/>
  <p:tag name="IGUANATEXCURSOR" val="74"/>
  <p:tag name="TRANSPARENCY" val="True"/>
  <p:tag name="LATEXENGINEID" val="0"/>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411.6985"/>
  <p:tag name="ORIGINALWIDTH" val="5841.77"/>
  <p:tag name="OUTPUTTYPE" val="PNG"/>
  <p:tag name="IGUANATEXVERSION" val="160"/>
  <p:tag name="LATEXADDIN" val="\documentclass{article}&#10;\usepackage{amsmath,,amssymb,amsthm}&#10;\textwidth=6.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textbf{Example:}  The collector's dilemma: Suppose a cereal company runs a promotion where they put one of five possible distinct toys in their cereal box, with even probability.  What is the average number of cereal boxes you must purchase to obtain all five toys?  &#10;&#10;&#10;\end{document}"/>
  <p:tag name="IGUANATEXSIZE" val="18"/>
  <p:tag name="IGUANATEXCURSOR" val="74"/>
  <p:tag name="TRANSPARENCY" val="True"/>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89.23882"/>
  <p:tag name="ORIGINALWIDTH" val="4428.946"/>
  <p:tag name="OUTPUTTYPE" val="PNG"/>
  <p:tag name="IGUANATEXVERSION" val="160"/>
  <p:tag name="LATEXADDIN" val="\documentclass{article}&#10;\usepackage{amsmath,amssymb,amsthm}&#10;\textwidth=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10;\noindent $\bullet$ Let $L$ denote the number of trials conducted until the outcome of a trial is one.&#10;&#10;\end{document}"/>
  <p:tag name="IGUANATEXSIZE" val="18"/>
  <p:tag name="IGUANATEXCURSOR" val="72"/>
  <p:tag name="TRANSPARENCY" val="True"/>
  <p:tag name="LATEXENGINEID" val="0"/>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13.2358"/>
  <p:tag name="ORIGINALWIDTH" val="4640.42"/>
  <p:tag name="LATEXADDIN" val="\documentclass{article}&#10;\usepackage{amsmath,,amssymb,amsthm}&#10;\textwidth=5.2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A Bernoulli process is a sequence of identical Bernoulli random variables: $X_1,X_2,\cdots$&#10;\end{document}"/>
  <p:tag name="IGUANATEXSIZE" val="18"/>
  <p:tag name="IGUANATEXCURSOR" val="755"/>
  <p:tag name="TRANSPARENCY" val="True"/>
  <p:tag name="LATEXENGINEID" val="0"/>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1507.312"/>
  <p:tag name="LATEXADDIN" val="\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Call this outcome a ``count''&#10;\end{document}"/>
  <p:tag name="IGUANATEXSIZE" val="16"/>
  <p:tag name="IGUANATEXCURSOR" val="674"/>
  <p:tag name="TRANSPARENCY" val="True"/>
  <p:tag name="FILENAME" val=""/>
  <p:tag name="LATEXENGINEID" val="0"/>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461.942"/>
  <p:tag name="LATEXADDIN" val="\documentclass{article}&#10;\usepackage{amsmath,,amssymb,amsthm}&#10;\textwidth=5.2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Let $C_j$ be the \textbf{cumulative variable} for the number of counts in $j$ experiments.&#10;\end{document}"/>
  <p:tag name="IGUANATEXSIZE" val="18"/>
  <p:tag name="IGUANATEXCURSOR" val="808"/>
  <p:tag name="TRANSPARENCY" val="True"/>
  <p:tag name="LATEXENGINEID" val="0"/>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158.9802"/>
  <p:tag name="ORIGINALWIDTH" val="828.6464"/>
  <p:tag name="LATEXADDIN" val="\documentclass{article}&#10;\usepackage{amsmath,,amssymb,amsthm}&#10;\textwidth=6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C_j:=\sum_{k=1}^j X_k$&#10;\end{document}"/>
  <p:tag name="IGUANATEXSIZE" val="18"/>
  <p:tag name="IGUANATEXCURSOR" val="729"/>
  <p:tag name="TRANSPARENCY" val="True"/>
  <p:tag name="LATEXENGINEID" val="0"/>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673.791"/>
  <p:tag name="LATEXADDIN" val="\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begin{enumerate}&#10;\item[$\bullet$] What is the pmf of each $C_j$?&#10;\end{enumerate}&#10;\end{document}"/>
  <p:tag name="IGUANATEXSIZE" val="18"/>
  <p:tag name="IGUANATEXCURSOR" val="700"/>
  <p:tag name="TRANSPARENCY" val="True"/>
  <p:tag name="LATEXENGINEID" val="0"/>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311.961"/>
  <p:tag name="ORIGINALWIDTH" val="1076.865"/>
  <p:tag name="LATEXADDIN" val="\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10;\begin{align}&#10;P\{X_k=1\}&amp;=p\notag\\&#10;P\{X_k=0\}&amp;=1-p\notag.&#10;\end{align}&#10;\end{document}"/>
  <p:tag name="IGUANATEXSIZE" val="16"/>
  <p:tag name="IGUANATEXCURSOR" val="688"/>
  <p:tag name="TRANSPARENCY" val="True"/>
  <p:tag name="LATEXENGINEID" val="0"/>
  <p:tag name="TEMPFOLDER" val="c:\temp\"/>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113.2358"/>
  <p:tag name="ORIGINALWIDTH" val="4640.42"/>
  <p:tag name="LATEXADDIN" val="\documentclass{article}&#10;\usepackage{amsmath,,amssymb,amsthm}&#10;\textwidth=5.2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A Bernoulli process is a sequence of identical Bernoulli random variables: $X_1,X_2,\cdots$&#10;\end{document}"/>
  <p:tag name="IGUANATEXSIZE" val="18"/>
  <p:tag name="IGUANATEXCURSOR" val="755"/>
  <p:tag name="TRANSPARENCY" val="True"/>
  <p:tag name="LATEXENGINEID" val="0"/>
  <p:tag name="TEMPFOLDER" val="c:\temp\"/>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1507.312"/>
  <p:tag name="LATEXADDIN" val="\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Call this outcome a ``count''&#10;\end{document}"/>
  <p:tag name="IGUANATEXSIZE" val="16"/>
  <p:tag name="IGUANATEXCURSOR" val="674"/>
  <p:tag name="TRANSPARENCY" val="True"/>
  <p:tag name="FILENAME" val=""/>
  <p:tag name="LATEXENGINEID" val="0"/>
  <p:tag name="TEMPFOLDER" val="c:\temp\"/>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670.041"/>
  <p:tag name="LATEXADDIN" val="\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begin{enumerate}&#10;\item[$\bullet$] What is the pmf of each $L_j$?&#10;\end{enumerate}&#10;\end{document}"/>
  <p:tag name="IGUANATEXSIZE" val="18"/>
  <p:tag name="IGUANATEXCURSOR" val="696"/>
  <p:tag name="TRANSPARENCY" val="True"/>
  <p:tag name="LATEXENGINEID" val="0"/>
  <p:tag name="TEMPFOLDER" val="c:\temp\"/>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244.469"/>
  <p:tag name="LATEXADDIN" val="\documentclass{article}&#10;\usepackage{amsmath,,amssymb,amsthm}&#10;\textwidth=5.2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Let $L_j$ be the r.v. for the number of trials between count $j-1$ and count $j$.&#10;\end{document}"/>
  <p:tag name="IGUANATEXSIZE" val="18"/>
  <p:tag name="IGUANATEXCURSOR" val="743"/>
  <p:tag name="TRANSPARENCY" val="True"/>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13.2358"/>
  <p:tag name="ORIGINALWIDTH" val="1403.075"/>
  <p:tag name="OUTPUTTYPE" val="PNG"/>
  <p:tag name="IGUANATEXVERSION" val="160"/>
  <p:tag name="LATEXADDIN" val="\documentclass{article}&#10;\usepackage{amsmath,amssymb,amsthm}&#10;\textwidth=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10;\noindent $\bullet$ What is the range of $L$?&#10;&#10;\end{document}"/>
  <p:tag name="IGUANATEXSIZE" val="18"/>
  <p:tag name="IGUANATEXCURSOR" val="741"/>
  <p:tag name="TRANSPARENCY" val="True"/>
  <p:tag name="LATEXENGINEID" val="0"/>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311.961"/>
  <p:tag name="ORIGINALWIDTH" val="1076.865"/>
  <p:tag name="LATEXADDIN" val="\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10;\begin{align}&#10;P\{X_k=1\}&amp;=p\notag\\&#10;P\{X_k=0\}&amp;=1-p\notag.&#10;\end{align}&#10;\end{document}"/>
  <p:tag name="IGUANATEXSIZE" val="16"/>
  <p:tag name="IGUANATEXCURSOR" val="688"/>
  <p:tag name="TRANSPARENCY" val="True"/>
  <p:tag name="LATEXENGINEID" val="0"/>
  <p:tag name="TEMPFOLDER" val="c:\temp\"/>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113.2358"/>
  <p:tag name="ORIGINALWIDTH" val="4640.42"/>
  <p:tag name="LATEXADDIN" val="\documentclass{article}&#10;\usepackage{amsmath,,amssymb,amsthm}&#10;\textwidth=5.2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A Bernoulli process is a sequence of identical Bernoulli random variables: $X_1,X_2,\cdots$&#10;\end{document}"/>
  <p:tag name="IGUANATEXSIZE" val="18"/>
  <p:tag name="IGUANATEXCURSOR" val="755"/>
  <p:tag name="TRANSPARENCY" val="True"/>
  <p:tag name="LATEXENGINEID" val="0"/>
  <p:tag name="TEMPFOLDER" val="c:\temp\"/>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1507.312"/>
  <p:tag name="LATEXADDIN" val="\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Call this outcome a ``count''&#10;\end{document}"/>
  <p:tag name="IGUANATEXSIZE" val="16"/>
  <p:tag name="IGUANATEXCURSOR" val="674"/>
  <p:tag name="TRANSPARENCY" val="True"/>
  <p:tag name="FILENAME" val=""/>
  <p:tag name="LATEXENGINEID" val="0"/>
  <p:tag name="TEMPFOLDER" val="c:\temp\"/>
  <p:tag name="LATEXFORMHEIGHT" val="312"/>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661.792"/>
  <p:tag name="LATEXADDIN" val="\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begin{enumerate}&#10;\item[$\bullet$] What is the pmf of each $S_j$?&#10;\end{enumerate}&#10;\end{document}"/>
  <p:tag name="IGUANATEXSIZE" val="18"/>
  <p:tag name="IGUANATEXCURSOR" val="696"/>
  <p:tag name="TRANSPARENCY" val="True"/>
  <p:tag name="LATEXENGINEID" val="0"/>
  <p:tag name="TEMPFOLDER" val="c:\temp\"/>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158.9802"/>
  <p:tag name="ORIGINALWIDTH" val="3694.038"/>
  <p:tag name="LATEXADDIN" val="\documentclass{article}&#10;\usepackage{amsmath,,amssymb,amsthm}&#10;\textwidth=5.2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Let $S_j:=\sum_{i=1}^j L_i$ be the total number of trails for $j$ total counts.&#10;\end{document}"/>
  <p:tag name="IGUANATEXSIZE" val="18"/>
  <p:tag name="IGUANATEXCURSOR" val="748"/>
  <p:tag name="TRANSPARENCY" val="True"/>
  <p:tag name="LATEXENGINEID" val="0"/>
  <p:tag name="TEMPFOLDER" val="c:\temp\"/>
  <p:tag name="LATEXFORMHEIGHT" val="312"/>
  <p:tag name="LATEXFORMWIDTH" val="384"/>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311.961"/>
  <p:tag name="ORIGINALWIDTH" val="1076.865"/>
  <p:tag name="LATEXADDIN" val="\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10;\begin{align}&#10;P\{X_k=1\}&amp;=p\notag\\&#10;P\{X_k=0\}&amp;=1-p\notag.&#10;\end{align}&#10;\end{document}"/>
  <p:tag name="IGUANATEXSIZE" val="16"/>
  <p:tag name="IGUANATEXCURSOR" val="688"/>
  <p:tag name="TRANSPARENCY" val="True"/>
  <p:tag name="LATEXENGINEID" val="0"/>
  <p:tag name="TEMPFOLDER" val="c:\temp\"/>
  <p:tag name="LATEXFORMHEIGHT" val="312"/>
  <p:tag name="LATEXFORMWIDTH" val="384"/>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113.2358"/>
  <p:tag name="ORIGINALWIDTH" val="4640.42"/>
  <p:tag name="LATEXADDIN" val="\documentclass{article}&#10;\usepackage{amsmath,,amssymb,amsthm}&#10;\textwidth=5.2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A Bernoulli process is a sequence of identical Bernoulli random variables: $X_1,X_2,\cdots$&#10;\end{document}"/>
  <p:tag name="IGUANATEXSIZE" val="18"/>
  <p:tag name="IGUANATEXCURSOR" val="755"/>
  <p:tag name="TRANSPARENCY" val="True"/>
  <p:tag name="LATEXENGINEID" val="0"/>
  <p:tag name="TEMPFOLDER" val="c:\temp\"/>
  <p:tag name="LATEXFORMHEIGHT" val="312"/>
  <p:tag name="LATEXFORMWIDTH" val="384"/>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1507.312"/>
  <p:tag name="LATEXADDIN" val="\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Call this outcome a ``count''&#10;\end{document}"/>
  <p:tag name="IGUANATEXSIZE" val="16"/>
  <p:tag name="IGUANATEXCURSOR" val="674"/>
  <p:tag name="TRANSPARENCY" val="True"/>
  <p:tag name="FILENAME" val=""/>
  <p:tag name="LATEXENGINEID" val="0"/>
  <p:tag name="TEMPFOLDER" val="c:\temp\"/>
  <p:tag name="LATEXFORMHEIGHT" val="312"/>
  <p:tag name="LATEXFORMWIDTH" val="384"/>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661.792"/>
  <p:tag name="LATEXADDIN" val="\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begin{enumerate}&#10;\item[$\bullet$] What is the pmf of each $S_j$?&#10;\end{enumerate}&#10;\end{document}"/>
  <p:tag name="IGUANATEXSIZE" val="18"/>
  <p:tag name="IGUANATEXCURSOR" val="696"/>
  <p:tag name="TRANSPARENCY" val="True"/>
  <p:tag name="LATEXENGINEID" val="0"/>
  <p:tag name="TEMPFOLDER" val="c:\temp\"/>
  <p:tag name="LATEXFORMHEIGHT" val="312"/>
  <p:tag name="LATEXFORMWIDTH" val="384"/>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158.9802"/>
  <p:tag name="ORIGINALWIDTH" val="3694.038"/>
  <p:tag name="LATEXADDIN" val="\documentclass{article}&#10;\usepackage{amsmath,,amssymb,amsthm}&#10;\textwidth=5.2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Let $S_j:=\sum_{i=1}^j L_i$ be the total number of trails for $j$ total counts.&#10;\end{document}"/>
  <p:tag name="IGUANATEXSIZE" val="18"/>
  <p:tag name="IGUANATEXCURSOR" val="748"/>
  <p:tag name="TRANSPARENCY" val="True"/>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43.982"/>
  <p:tag name="ORIGINALWIDTH" val="1817.023"/>
  <p:tag name="LATEXADDIN" val="\documentclass{article}&#10;\usepackage{amsmath,amssymb,amsthm}&#10;\textwidth=4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10;\noindent \[p_L(k)=(1-p)^{k-1}p \quad\text{for}\quad k\geq 1.\]&#10;&#10;\end{document}"/>
  <p:tag name="IGUANATEXSIZE" val="20"/>
  <p:tag name="IGUANATEXCURSOR" val="755"/>
  <p:tag name="TRANSPARENCY" val="True"/>
  <p:tag name="FILENAME" val=""/>
  <p:tag name="LATEXENGINEID" val="0"/>
  <p:tag name="TEMPFOLDER" val="c:\temp\"/>
  <p:tag name="LATEXFORMHEIGHT" val="312"/>
  <p:tag name="LATEXFORMWIDTH" val="384"/>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311.961"/>
  <p:tag name="ORIGINALWIDTH" val="1076.865"/>
  <p:tag name="LATEXADDIN" val="\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10;\begin{align}&#10;P\{X_k=1\}&amp;=p\notag\\&#10;P\{X_k=0\}&amp;=1-p\notag.&#10;\end{align}&#10;\end{document}"/>
  <p:tag name="IGUANATEXSIZE" val="16"/>
  <p:tag name="IGUANATEXCURSOR" val="688"/>
  <p:tag name="TRANSPARENCY" val="True"/>
  <p:tag name="LATEXENGINEID" val="0"/>
  <p:tag name="TEMPFOLDER" val="c:\temp\"/>
  <p:tag name="LATEXFORMHEIGHT" val="312"/>
  <p:tag name="LATEXFORMWIDTH" val="384"/>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2245.969"/>
  <p:tag name="LATEXADDIN" val="\documentclass{article}&#10;\usepackage{amsmath,,amssymb,amsthm}&#10;\textwidth=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Here $k$ is an index for the trial number.&#10;&#10;&#10;\end{document}"/>
  <p:tag name="IGUANATEXSIZE" val="16"/>
  <p:tag name="IGUANATEXCURSOR" val="758"/>
  <p:tag name="TRANSPARENCY" val="True"/>
  <p:tag name="FILENAME" val=""/>
  <p:tag name="LATEXENGINEID" val="0"/>
  <p:tag name="TEMPFOLDER" val="c:\Temp\"/>
  <p:tag name="LATEXFORMHEIGHT" val="312"/>
  <p:tag name="LATEXFORMWIDTH" val="384"/>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61.49228"/>
  <p:tag name="LATEXADDIN" val="\documentclass{article}&#10;\usepackage{amsmath,,amssymb,amsthm}&#10;\textwidth=5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h$&#10;&#10;&#10;\end{document}"/>
  <p:tag name="IGUANATEXSIZE" val="18"/>
  <p:tag name="IGUANATEXCURSOR" val="709"/>
  <p:tag name="TRANSPARENCY" val="True"/>
  <p:tag name="FILENAME" val=""/>
  <p:tag name="LATEXENGINEID" val="0"/>
  <p:tag name="TEMPFOLDER" val="c:\Temp\"/>
  <p:tag name="LATEXFORMHEIGHT" val="312"/>
  <p:tag name="LATEXFORMWIDTH" val="384"/>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1200"/>
  <p:tag name="ORIGINALHEIGHT" val="149.9813"/>
  <p:tag name="ORIGINALWIDTH" val="3922.01"/>
  <p:tag name="LATEXADDIN" val="\documentclass{article}&#10;\usepackage{amsmath,,amssymb,amsthm}&#10;\textwidth=5.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Recall the pmf of the Binomial distribution is $p(k)=\binom{n}{k}p^k(1-p)^{n-k}$.&#10;\end{document}"/>
  <p:tag name="IGUANATEXSIZE" val="18"/>
  <p:tag name="IGUANATEXCURSOR" val="723"/>
  <p:tag name="TRANSPARENCY" val="True"/>
  <p:tag name="LATEXENGINEID" val="0"/>
  <p:tag name="TEMPFOLDER" val="c:\temp\"/>
  <p:tag name="LATEXFORMHEIGHT" val="312"/>
  <p:tag name="LATEXFORMWIDTH" val="384"/>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1200"/>
  <p:tag name="ORIGINALHEIGHT" val="111.7361"/>
  <p:tag name="ORIGINALWIDTH" val="2351.706"/>
  <p:tag name="LATEXADDIN" val="\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What if we consider $n&gt;&gt;1$ and $p&lt;&lt;1$?&#10;\end{document}"/>
  <p:tag name="IGUANATEXSIZE" val="18"/>
  <p:tag name="IGUANATEXCURSOR" val="692"/>
  <p:tag name="TRANSPARENCY" val="True"/>
  <p:tag name="LATEXENGINEID" val="0"/>
  <p:tag name="TEMPFOLDER" val="c:\temp\"/>
  <p:tag name="LATEXFORMHEIGHT" val="312"/>
  <p:tag name="LATEXFORMWIDTH" val="384"/>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1200"/>
  <p:tag name="ORIGINALHEIGHT" val="329.2088"/>
  <p:tag name="ORIGINALWIDTH" val="3150.356"/>
  <p:tag name="LATEXADDIN" val="\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10;\[p(k)=\frac{n(n-1)(n-2)\cdots (n-k+1)}{k!}\left(\frac{\lambda}{n}\right)^k\left(1-\frac{\lambda}{n}\right)^{n-k}\]&#10;&#10;\end{document}"/>
  <p:tag name="IGUANATEXSIZE" val="18"/>
  <p:tag name="IGUANATEXCURSOR" val="759"/>
  <p:tag name="TRANSPARENCY" val="True"/>
  <p:tag name="LATEXENGINEID" val="0"/>
  <p:tag name="TEMPFOLDER" val="c:\temp\"/>
  <p:tag name="LATEXFORMHEIGHT" val="312"/>
  <p:tag name="LATEXFORMWIDTH" val="384"/>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1200"/>
  <p:tag name="ORIGINALHEIGHT" val="110.2362"/>
  <p:tag name="ORIGINALWIDTH" val="620.1724"/>
  <p:tag name="LATEXADDIN" val="\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Let $\lambda=np$:&#10;\end{document}"/>
  <p:tag name="IGUANATEXSIZE" val="18"/>
  <p:tag name="IGUANATEXCURSOR" val="662"/>
  <p:tag name="TRANSPARENCY" val="True"/>
  <p:tag name="LATEXENGINEID" val="0"/>
  <p:tag name="TEMPFOLDER" val="c:\temp\"/>
  <p:tag name="LATEXFORMHEIGHT" val="312"/>
  <p:tag name="LATEXFORMWIDTH" val="384"/>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UTPUTDPI" val="1200"/>
  <p:tag name="ORIGINALHEIGHT" val="329.2088"/>
  <p:tag name="ORIGINALWIDTH" val="2328.459"/>
  <p:tag name="LATEXADDIN" val="\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frac{n^k+O(n^{k-1})}{n^k}\left(1-\frac{\lambda}{n}\right)^{-k}\frac{\lambda^k}{k!}\left(1-\frac{\lambda}{n}\right)^{n}\]&#10;\end{document}"/>
  <p:tag name="IGUANATEXSIZE" val="18"/>
  <p:tag name="IGUANATEXCURSOR" val="731"/>
  <p:tag name="TRANSPARENCY" val="True"/>
  <p:tag name="LATEXENGINEID" val="0"/>
  <p:tag name="TEMPFOLDER" val="c:\temp\"/>
  <p:tag name="LATEXFORMHEIGHT" val="312"/>
  <p:tag name="LATEXFORMWIDTH" val="384"/>
  <p:tag name="LATEXFORMWRAP" val="True"/>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OUTPUTDPI" val="1200"/>
  <p:tag name="ORIGINALHEIGHT" val="277.4653"/>
  <p:tag name="ORIGINALWIDTH" val="578.9276"/>
  <p:tag name="LATEXADDIN" val="\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longrightarrow \frac{\lambda^k}{k!}e^{-\lambda}\]&#10;\end{document}"/>
  <p:tag name="IGUANATEXSIZE" val="18"/>
  <p:tag name="IGUANATEXCURSOR" val="662"/>
  <p:tag name="TRANSPARENCY" val="True"/>
  <p:tag name="LATEXENGINEID" val="0"/>
  <p:tag name="TEMPFOLDER" val="c:\temp\"/>
  <p:tag name="LATEXFORMHEIGHT" val="312"/>
  <p:tag name="LATEXFORMWIDTH" val="384"/>
  <p:tag name="LATEXFORMWRAP" val="True"/>
  <p:tag name="BITMAPVECTOR" val="0"/>
</p:tagLst>
</file>

<file path=ppt/tags/tag49.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1888.264"/>
  <p:tag name="LATEXADDIN" val="\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as $n\to\infty$ and $\lambda$ remains constant.&#10;\end{document}"/>
  <p:tag name="IGUANATEXSIZE" val="18"/>
  <p:tag name="IGUANATEXCURSOR" val="692"/>
  <p:tag name="TRANSPARENCY" val="True"/>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43.982"/>
  <p:tag name="ORIGINALWIDTH" val="1856.018"/>
  <p:tag name="LATEXADDIN" val="\documentclass{article}&#10;\usepackage{amsmath,amssymb,amsthm}&#10;\textwidth=4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10;\noindent \[P\{L&gt;k\}=(1-p)^k\quad \text{for}\quad k\geq 0.\]&#10;&#10;\end{document}"/>
  <p:tag name="IGUANATEXSIZE" val="20"/>
  <p:tag name="IGUANATEXCURSOR" val="756"/>
  <p:tag name="TRANSPARENCY" val="True"/>
  <p:tag name="FILENAME" val=""/>
  <p:tag name="LATEXENGINEID" val="0"/>
  <p:tag name="TEMPFOLDER" val="C:\Users\echit\Downloads\IguanaTex\"/>
  <p:tag name="LATEXFORMHEIGHT" val="312"/>
  <p:tag name="LATEXFORMWIDTH" val="384"/>
  <p:tag name="LATEXFORMWRAP" val="True"/>
  <p:tag name="BITMAPVECTOR" val="0"/>
</p:tagLst>
</file>

<file path=ppt/tags/tag50.xml><?xml version="1.0" encoding="utf-8"?>
<p:tagLst xmlns:a="http://schemas.openxmlformats.org/drawingml/2006/main" xmlns:r="http://schemas.openxmlformats.org/officeDocument/2006/relationships" xmlns:p="http://schemas.openxmlformats.org/presentationml/2006/main">
  <p:tag name="OUTPUTDPI" val="1200"/>
  <p:tag name="ORIGINALHEIGHT" val="113.2358"/>
  <p:tag name="ORIGINALWIDTH" val="4074.99"/>
  <p:tag name="LATEXADDIN" val="\documentclass{article}&#10;\usepackage{amsmath,,amssymb,amsthm}&#10;\textwidth=5.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The \textbf{Poisson Distribution} with parameter $\lambda&gt;0$ is defined by the pmf:&#10;\end{document}"/>
  <p:tag name="IGUANATEXSIZE" val="18"/>
  <p:tag name="IGUANATEXCURSOR" val="738"/>
  <p:tag name="TRANSPARENCY" val="True"/>
  <p:tag name="LATEXENGINEID" val="0"/>
  <p:tag name="TEMPFOLDER" val="c:\temp\"/>
  <p:tag name="LATEXFORMHEIGHT" val="312"/>
  <p:tag name="LATEXFORMWIDTH" val="384"/>
  <p:tag name="LATEXFORMWRAP" val="True"/>
  <p:tag name="BITMAPVECTOR" val="0"/>
</p:tagLst>
</file>

<file path=ppt/tags/tag51.xml><?xml version="1.0" encoding="utf-8"?>
<p:tagLst xmlns:a="http://schemas.openxmlformats.org/drawingml/2006/main" xmlns:r="http://schemas.openxmlformats.org/officeDocument/2006/relationships" xmlns:p="http://schemas.openxmlformats.org/presentationml/2006/main">
  <p:tag name="OUTPUTDPI" val="1200"/>
  <p:tag name="ORIGINALHEIGHT" val="277.4653"/>
  <p:tag name="ORIGINALWIDTH" val="787.4016"/>
  <p:tag name="LATEXADDIN" val="\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p(k)=\frac{\lambda^k e^{-\lambda}}{k!}.\]&#10;\end{document}"/>
  <p:tag name="IGUANATEXSIZE" val="20"/>
  <p:tag name="IGUANATEXCURSOR" val="688"/>
  <p:tag name="TRANSPARENCY" val="True"/>
  <p:tag name="FILENAME" val=""/>
  <p:tag name="LATEXENGINEID" val="0"/>
  <p:tag name="TEMPFOLDER" val="c:\temp\"/>
  <p:tag name="LATEXFORMHEIGHT" val="312"/>
  <p:tag name="LATEXFORMWIDTH" val="384"/>
  <p:tag name="LATEXFORMWRAP" val="True"/>
  <p:tag name="BITMAPVECTOR" val="0"/>
</p:tagLst>
</file>

<file path=ppt/tags/tag52.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1241.845"/>
  <p:tag name="LATEXADDIN" val="\documentclass{article}&#10;\usepackage{amsmath,,amssymb,amsthm}&#10;\textwidth=5.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Check normalization:&#10;\end{document}"/>
  <p:tag name="IGUANATEXSIZE" val="18"/>
  <p:tag name="IGUANATEXCURSOR" val="675"/>
  <p:tag name="TRANSPARENCY" val="True"/>
  <p:tag name="LATEXENGINEID" val="0"/>
  <p:tag name="TEMPFOLDER" val="c:\temp\"/>
  <p:tag name="LATEXFORMHEIGHT" val="312"/>
  <p:tag name="LATEXFORMWIDTH" val="384"/>
  <p:tag name="LATEXFORMWRAP" val="True"/>
  <p:tag name="BITMAPVECTOR" val="0"/>
</p:tagLst>
</file>

<file path=ppt/tags/tag53.xml><?xml version="1.0" encoding="utf-8"?>
<p:tagLst xmlns:a="http://schemas.openxmlformats.org/drawingml/2006/main" xmlns:r="http://schemas.openxmlformats.org/officeDocument/2006/relationships" xmlns:p="http://schemas.openxmlformats.org/presentationml/2006/main">
  <p:tag name="OUTPUTDPI" val="1200"/>
  <p:tag name="ORIGINALHEIGHT" val="346.4567"/>
  <p:tag name="ORIGINALWIDTH" val="1142.107"/>
  <p:tag name="LATEXADDIN" val="\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sum_{k=0}^\infty p(k)=\sum_{k=0}^\infty\frac{\lambda^k e^{-\lambda}}{k!}\]&#10;\end{document}"/>
  <p:tag name="IGUANATEXSIZE" val="18"/>
  <p:tag name="IGUANATEXCURSOR" val="720"/>
  <p:tag name="TRANSPARENCY" val="True"/>
  <p:tag name="LATEXENGINEID" val="0"/>
  <p:tag name="TEMPFOLDER" val="c:\temp\"/>
  <p:tag name="LATEXFORMHEIGHT" val="312"/>
  <p:tag name="LATEXFORMWIDTH" val="384"/>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UTPUTDPI" val="1200"/>
  <p:tag name="ORIGINALHEIGHT" val="113.9857"/>
  <p:tag name="ORIGINALWIDTH" val="701.1624"/>
  <p:tag name="LATEXADDIN" val="\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e^\lambda e^{-\lambda}=1.\]&#10;\end{document}"/>
  <p:tag name="IGUANATEXSIZE" val="18"/>
  <p:tag name="IGUANATEXCURSOR" val="648"/>
  <p:tag name="TRANSPARENCY" val="True"/>
  <p:tag name="LATEXENGINEID" val="0"/>
  <p:tag name="TEMPFOLDER" val="c:\temp\"/>
  <p:tag name="LATEXFORMHEIGHT" val="312"/>
  <p:tag name="LATEXFORMWIDTH" val="384"/>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OUTPUTDPI" val="1200"/>
  <p:tag name="ORIGINALHEIGHT" val="111.7361"/>
  <p:tag name="ORIGINALWIDTH" val="3301.087"/>
  <p:tag name="LATEXADDIN" val="\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For a r.v. $Y$ having poisson distribution with parameter $\lambda$:&#10;\end{document}"/>
  <p:tag name="IGUANATEXSIZE" val="18"/>
  <p:tag name="IGUANATEXCURSOR" val="656"/>
  <p:tag name="TRANSPARENCY" val="True"/>
  <p:tag name="LATEXENGINEID" val="0"/>
  <p:tag name="TEMPFOLDER" val="c:\temp\"/>
  <p:tag name="LATEXFORMHEIGHT" val="312"/>
  <p:tag name="LATEXFORMWIDTH" val="384"/>
  <p:tag name="LATEXFORMWRAP" val="True"/>
  <p:tag name="BITMAPVECTOR" val="0"/>
</p:tagLst>
</file>

<file path=ppt/tags/tag56.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497.9377"/>
  <p:tag name="LATEXADDIN" val="\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E[Y]=\lambda$&#10;\end{document}"/>
  <p:tag name="IGUANATEXSIZE" val="18"/>
  <p:tag name="IGUANATEXCURSOR" val="659"/>
  <p:tag name="TRANSPARENCY" val="True"/>
  <p:tag name="LATEXENGINEID" val="0"/>
  <p:tag name="TEMPFOLDER" val="c:\temp\"/>
  <p:tag name="LATEXFORMHEIGHT" val="312"/>
  <p:tag name="LATEXFORMWIDTH" val="384"/>
  <p:tag name="LATEXFORMWRAP" val="True"/>
  <p:tag name="BITMAPVECTOR" val="0"/>
</p:tagLst>
</file>

<file path=ppt/tags/tag57.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651.6685"/>
  <p:tag name="LATEXADDIN" val="\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text{Var}(Y)=\lambda$.&#10;\end{document}"/>
  <p:tag name="IGUANATEXSIZE" val="18"/>
  <p:tag name="IGUANATEXCURSOR" val="656"/>
  <p:tag name="TRANSPARENCY" val="True"/>
  <p:tag name="LATEXENGINEID" val="0"/>
  <p:tag name="TEMPFOLDER" val="c:\temp\"/>
  <p:tag name="LATEXFORMHEIGHT" val="312"/>
  <p:tag name="LATEXFORMWIDTH" val="384"/>
  <p:tag name="LATEXFORMWRAP" val="True"/>
  <p:tag name="BITMAPVECTOR" val="0"/>
</p:tagLst>
</file>

<file path=ppt/tags/tag58.xml><?xml version="1.0" encoding="utf-8"?>
<p:tagLst xmlns:a="http://schemas.openxmlformats.org/drawingml/2006/main" xmlns:r="http://schemas.openxmlformats.org/officeDocument/2006/relationships" xmlns:p="http://schemas.openxmlformats.org/presentationml/2006/main">
  <p:tag name="OUTPUTDPI" val="1200"/>
  <p:tag name="ORIGINALHEIGHT" val="262.4672"/>
  <p:tag name="ORIGINALWIDTH" val="4493.438"/>
  <p:tag name="LATEXADDIN" val="\documentclass{article}&#10;\usepackage{amsmath,,amssymb,amsthm}&#10;\textwidth=5.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Take home message: The Poisson Distribution provides a good approximation for the Binomial Distribution when $p$ is small and $n$ is large.&#10;\end{document}"/>
  <p:tag name="IGUANATEXSIZE" val="18"/>
  <p:tag name="IGUANATEXCURSOR" val="794"/>
  <p:tag name="TRANSPARENCY" val="True"/>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260.9674"/>
  <p:tag name="ORIGINALWIDTH" val="1020.622"/>
  <p:tag name="LATEXADDIN" val="\documentclass{article}&#10;\usepackage{amsmath,amssymb,amsthm}&#10;\textwidth=4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begin{center}&#10;\noindent Called \\\textbf{tail probabilities}&#10;\end{center}&#10;\end{document}"/>
  <p:tag name="IGUANATEXSIZE" val="16"/>
  <p:tag name="IGUANATEXCURSOR" val="769"/>
  <p:tag name="TRANSPARENCY" val="True"/>
  <p:tag name="FILENAME" val=""/>
  <p:tag name="LATEXENGINEID" val="0"/>
  <p:tag name="TEMPFOLDER" val="C:\Users\echit\Downloads\IguanaTex\"/>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10.9861"/>
  <p:tag name="ORIGINALWIDTH" val="4155.98"/>
  <p:tag name="OUTPUTTYPE" val="PNG"/>
  <p:tag name="IGUANATEXVERSION" val="160"/>
  <p:tag name="LATEXADDIN" val="\documentclass{article}&#10;\usepackage{amsmath,amssymb,amsthm}&#10;\textwidth=4.8in &#10;\linespread{1}&#10;\pagestyle{empty}&#10;\usepackage{color}&#10;\newcommand{\mc}[1]{\mathcal{#1}}&#10;\newcommand{\mbb}[1]{\mathbb{#1}}&#10;\newcommand{\mbf}[1]{\mathbf{#1}}&#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10;\noindent $\bullet$ The r.v. $L$ is said to have the \textbf{geometric distribution} with parameter $p$.&#10;&#10;\end{document}"/>
  <p:tag name="IGUANATEXSIZE" val="18"/>
  <p:tag name="IGUANATEXCURSOR" val="74"/>
  <p:tag name="TRANSPARENCY" val="True"/>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43.982"/>
  <p:tag name="ORIGINALWIDTH" val="1189.351"/>
  <p:tag name="LATEXADDIN" val="\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sum_{k=1}^\infty (1-p)^{k-1}p=1$.&#10;\end{document}"/>
  <p:tag name="IGUANATEXSIZE" val="20"/>
  <p:tag name="IGUANATEXCURSOR" val="680"/>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275.9655"/>
  <p:tag name="ORIGINALWIDTH" val="1993.251"/>
  <p:tag name="OUTPUTTYPE" val="PNG"/>
  <p:tag name="IGUANATEXVERSION" val="160"/>
  <p:tag name="LATEXADDIN" val="\documentclass{article}&#10;\usepackage{amsmath,,amssymb,amsthm}&#10;\textwidth=4.0in &#10;\pagestyle{empty}&#10;\usepackage{color}&#10;\newcommand{\mbf}{\mathbf}&#10;\newcommand{\mc}{\mathcal}&#10;\newcommand{\bra}[1]{\langle #1|}&#10;\newcommand{\dbra}[1]{\langle\langle #1|}&#10;\newcommand{\ket}[1]{|#1\rangle}&#10;\newcommand{\dket}[1]{|#1\rangle\rangle}&#10;\newcommand{\braket}[3]{\langle #1|#2|#3\rangle}&#10;%inner product&#10;\newcommand{\ip}[2]{\langle #1|#2\rangle}&#10;\newcommand{\dip}[2]{\langle\langle #1|#2\rangle\rangle}&#10;%outer product&#10;\newcommand{\op}[2]{|#1\rangle \langle #2|}&#10;\newcommand{\slocc}{\overset{\underset{\mathrm{SLOCC}}{}}{\longrightarrow}}&#10;\begin{document}&#10;\noindent \[\bullet \qquad E[L]=\frac{1}{p},\qquad \text{Var}(L)=\frac{1-p}{p^2}.\]&#10;\end{document}"/>
  <p:tag name="IGUANATEXSIZE" val="18"/>
  <p:tag name="IGUANATEXCURSOR" val="679"/>
  <p:tag name="TRANSPARENCY" val="True"/>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s_Collaboration_Space_Locked xmlns="7e9d83e0-d7f5-4085-9107-14db155beb6b" xsi:nil="true"/>
    <Invited_Teachers xmlns="7e9d83e0-d7f5-4085-9107-14db155beb6b" xsi:nil="true"/>
    <Owner xmlns="7e9d83e0-d7f5-4085-9107-14db155beb6b">
      <UserInfo>
        <DisplayName/>
        <AccountId xsi:nil="true"/>
        <AccountType/>
      </UserInfo>
    </Owner>
    <Student_Groups xmlns="7e9d83e0-d7f5-4085-9107-14db155beb6b">
      <UserInfo>
        <DisplayName/>
        <AccountId xsi:nil="true"/>
        <AccountType/>
      </UserInfo>
    </Student_Groups>
    <Has_Teacher_Only_SectionGroup xmlns="7e9d83e0-d7f5-4085-9107-14db155beb6b" xsi:nil="true"/>
    <TeamsChannelId xmlns="7e9d83e0-d7f5-4085-9107-14db155beb6b" xsi:nil="true"/>
    <Invited_Students xmlns="7e9d83e0-d7f5-4085-9107-14db155beb6b" xsi:nil="true"/>
    <CultureName xmlns="7e9d83e0-d7f5-4085-9107-14db155beb6b" xsi:nil="true"/>
    <Self_Registration_Enabled xmlns="7e9d83e0-d7f5-4085-9107-14db155beb6b" xsi:nil="true"/>
    <IsNotebookLocked xmlns="7e9d83e0-d7f5-4085-9107-14db155beb6b" xsi:nil="true"/>
    <Teachers xmlns="7e9d83e0-d7f5-4085-9107-14db155beb6b">
      <UserInfo>
        <DisplayName/>
        <AccountId xsi:nil="true"/>
        <AccountType/>
      </UserInfo>
    </Teachers>
    <DefaultSectionNames xmlns="7e9d83e0-d7f5-4085-9107-14db155beb6b" xsi:nil="true"/>
    <AppVersion xmlns="7e9d83e0-d7f5-4085-9107-14db155beb6b" xsi:nil="true"/>
    <NotebookType xmlns="7e9d83e0-d7f5-4085-9107-14db155beb6b" xsi:nil="true"/>
    <FolderType xmlns="7e9d83e0-d7f5-4085-9107-14db155beb6b" xsi:nil="true"/>
    <Students xmlns="7e9d83e0-d7f5-4085-9107-14db155beb6b">
      <UserInfo>
        <DisplayName/>
        <AccountId xsi:nil="true"/>
        <AccountType/>
      </UserInfo>
    </Students>
    <Templates xmlns="7e9d83e0-d7f5-4085-9107-14db155beb6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5070290AB1128448497AE20A5A78357" ma:contentTypeVersion="28" ma:contentTypeDescription="Create a new document." ma:contentTypeScope="" ma:versionID="cdc9307dffce12c383a7599dd6c8f799">
  <xsd:schema xmlns:xsd="http://www.w3.org/2001/XMLSchema" xmlns:xs="http://www.w3.org/2001/XMLSchema" xmlns:p="http://schemas.microsoft.com/office/2006/metadata/properties" xmlns:ns3="7e9d83e0-d7f5-4085-9107-14db155beb6b" xmlns:ns4="692c1096-5931-4d13-a6ca-57d3893be814" targetNamespace="http://schemas.microsoft.com/office/2006/metadata/properties" ma:root="true" ma:fieldsID="a0e95a9ee2d651d53578b7a65add1b0d" ns3:_="" ns4:_="">
    <xsd:import namespace="7e9d83e0-d7f5-4085-9107-14db155beb6b"/>
    <xsd:import namespace="692c1096-5931-4d13-a6ca-57d3893be814"/>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NotebookType" minOccurs="0"/>
                <xsd:element ref="ns3:FolderType" minOccurs="0"/>
                <xsd:element ref="ns3:CultureName" minOccurs="0"/>
                <xsd:element ref="ns3:AppVersion" minOccurs="0"/>
                <xsd:element ref="ns3:TeamsChannelId" minOccurs="0"/>
                <xsd:element ref="ns3:Owner" minOccurs="0"/>
                <xsd:element ref="ns3:DefaultSectionNames" minOccurs="0"/>
                <xsd:element ref="ns3:Templates" minOccurs="0"/>
                <xsd:element ref="ns3:Teachers" minOccurs="0"/>
                <xsd:element ref="ns3:Students" minOccurs="0"/>
                <xsd:element ref="ns3:Student_Group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element ref="ns3:MediaServiceAutoKeyPoints" minOccurs="0"/>
                <xsd:element ref="ns3:MediaServiceKeyPoints" minOccurs="0"/>
                <xsd:element ref="ns3:MediaServiceDateTaken" minOccurs="0"/>
                <xsd:element ref="ns3:MediaServiceLocation"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9d83e0-d7f5-4085-9107-14db155beb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NotebookType" ma:index="13" nillable="true" ma:displayName="Notebook Type" ma:internalName="NotebookType">
      <xsd:simpleType>
        <xsd:restriction base="dms:Text"/>
      </xsd:simpleType>
    </xsd:element>
    <xsd:element name="FolderType" ma:index="14" nillable="true" ma:displayName="Folder Type" ma:internalName="FolderType">
      <xsd:simpleType>
        <xsd:restriction base="dms:Text"/>
      </xsd:simpleType>
    </xsd:element>
    <xsd:element name="CultureName" ma:index="15" nillable="true" ma:displayName="Culture Name" ma:internalName="CultureName">
      <xsd:simpleType>
        <xsd:restriction base="dms:Text"/>
      </xsd:simpleType>
    </xsd:element>
    <xsd:element name="AppVersion" ma:index="16" nillable="true" ma:displayName="App Version" ma:internalName="AppVersion">
      <xsd:simpleType>
        <xsd:restriction base="dms:Text"/>
      </xsd:simpleType>
    </xsd:element>
    <xsd:element name="TeamsChannelId" ma:index="17" nillable="true" ma:displayName="Teams Channel Id" ma:internalName="TeamsChannelId">
      <xsd:simpleType>
        <xsd:restriction base="dms:Text"/>
      </xsd:simpleType>
    </xsd:element>
    <xsd:element name="Owner" ma:index="18"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9" nillable="true" ma:displayName="Default Section Names" ma:internalName="DefaultSectionNames">
      <xsd:simpleType>
        <xsd:restriction base="dms:Note">
          <xsd:maxLength value="255"/>
        </xsd:restriction>
      </xsd:simpleType>
    </xsd:element>
    <xsd:element name="Templates" ma:index="20" nillable="true" ma:displayName="Templates" ma:internalName="Templates">
      <xsd:simpleType>
        <xsd:restriction base="dms:Note">
          <xsd:maxLength value="255"/>
        </xsd:restriction>
      </xsd:simpleType>
    </xsd:element>
    <xsd:element name="Teachers" ma:index="21"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2"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3"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24" nillable="true" ma:displayName="Invited Teachers" ma:internalName="Invited_Teachers">
      <xsd:simpleType>
        <xsd:restriction base="dms:Note">
          <xsd:maxLength value="255"/>
        </xsd:restriction>
      </xsd:simpleType>
    </xsd:element>
    <xsd:element name="Invited_Students" ma:index="25" nillable="true" ma:displayName="Invited Students" ma:internalName="Invited_Students">
      <xsd:simpleType>
        <xsd:restriction base="dms:Note">
          <xsd:maxLength value="255"/>
        </xsd:restriction>
      </xsd:simpleType>
    </xsd:element>
    <xsd:element name="Self_Registration_Enabled" ma:index="26" nillable="true" ma:displayName="Self Registration Enabled" ma:internalName="Self_Registration_Enabled">
      <xsd:simpleType>
        <xsd:restriction base="dms:Boolean"/>
      </xsd:simpleType>
    </xsd:element>
    <xsd:element name="Has_Teacher_Only_SectionGroup" ma:index="27" nillable="true" ma:displayName="Has Teacher Only SectionGroup" ma:internalName="Has_Teacher_Only_SectionGroup">
      <xsd:simpleType>
        <xsd:restriction base="dms:Boolean"/>
      </xsd:simpleType>
    </xsd:element>
    <xsd:element name="Is_Collaboration_Space_Locked" ma:index="28" nillable="true" ma:displayName="Is Collaboration Space Locked" ma:internalName="Is_Collaboration_Space_Locked">
      <xsd:simpleType>
        <xsd:restriction base="dms:Boolean"/>
      </xsd:simpleType>
    </xsd:element>
    <xsd:element name="IsNotebookLocked" ma:index="29" nillable="true" ma:displayName="Is Notebook Locked" ma:internalName="IsNotebookLocked">
      <xsd:simpleType>
        <xsd:restriction base="dms:Boolean"/>
      </xsd:simpleType>
    </xsd:element>
    <xsd:element name="MediaServiceAutoKeyPoints" ma:index="30" nillable="true" ma:displayName="MediaServiceAutoKeyPoints" ma:hidden="true" ma:internalName="MediaServiceAutoKeyPoints" ma:readOnly="true">
      <xsd:simpleType>
        <xsd:restriction base="dms:Note"/>
      </xsd:simpleType>
    </xsd:element>
    <xsd:element name="MediaServiceKeyPoints" ma:index="31" nillable="true" ma:displayName="KeyPoints" ma:internalName="MediaServiceKeyPoints" ma:readOnly="true">
      <xsd:simpleType>
        <xsd:restriction base="dms:Note">
          <xsd:maxLength value="255"/>
        </xsd:restriction>
      </xsd:simpleType>
    </xsd:element>
    <xsd:element name="MediaServiceDateTaken" ma:index="32" nillable="true" ma:displayName="MediaServiceDateTaken" ma:hidden="true" ma:internalName="MediaServiceDateTaken" ma:readOnly="true">
      <xsd:simpleType>
        <xsd:restriction base="dms:Text"/>
      </xsd:simpleType>
    </xsd:element>
    <xsd:element name="MediaServiceLocation" ma:index="33" nillable="true" ma:displayName="Location" ma:internalName="MediaServiceLocation" ma:readOnly="true">
      <xsd:simpleType>
        <xsd:restriction base="dms:Text"/>
      </xsd:simpleType>
    </xsd:element>
    <xsd:element name="MediaServiceAutoTags" ma:index="34" nillable="true" ma:displayName="Tags" ma:internalName="MediaServiceAutoTags" ma:readOnly="true">
      <xsd:simpleType>
        <xsd:restriction base="dms:Text"/>
      </xsd:simpleType>
    </xsd:element>
    <xsd:element name="MediaServiceOCR" ma:index="3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92c1096-5931-4d13-a6ca-57d3893be81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0C789B-8AEF-46DA-BC12-8D2AE90CB089}">
  <ds:schemaRef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692c1096-5931-4d13-a6ca-57d3893be814"/>
    <ds:schemaRef ds:uri="http://schemas.openxmlformats.org/package/2006/metadata/core-properties"/>
    <ds:schemaRef ds:uri="7e9d83e0-d7f5-4085-9107-14db155beb6b"/>
    <ds:schemaRef ds:uri="http://www.w3.org/XML/1998/namespace"/>
  </ds:schemaRefs>
</ds:datastoreItem>
</file>

<file path=customXml/itemProps2.xml><?xml version="1.0" encoding="utf-8"?>
<ds:datastoreItem xmlns:ds="http://schemas.openxmlformats.org/officeDocument/2006/customXml" ds:itemID="{24540577-82DE-4320-A1CE-ECB5D2DD7545}">
  <ds:schemaRefs>
    <ds:schemaRef ds:uri="http://schemas.microsoft.com/sharepoint/v3/contenttype/forms"/>
  </ds:schemaRefs>
</ds:datastoreItem>
</file>

<file path=customXml/itemProps3.xml><?xml version="1.0" encoding="utf-8"?>
<ds:datastoreItem xmlns:ds="http://schemas.openxmlformats.org/officeDocument/2006/customXml" ds:itemID="{EF9E8455-DF69-490A-B879-E20E5FAD8D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9d83e0-d7f5-4085-9107-14db155beb6b"/>
    <ds:schemaRef ds:uri="692c1096-5931-4d13-a6ca-57d3893be8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727</TotalTime>
  <Words>39</Words>
  <Application>Microsoft Office PowerPoint</Application>
  <PresentationFormat>Widescreen</PresentationFormat>
  <Paragraphs>16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ECE 313:  PROBABILITY WITH ENGINEERING APPLICATIONS </vt:lpstr>
      <vt:lpstr>Geometric Distribution</vt:lpstr>
      <vt:lpstr>Geometric Distribution</vt:lpstr>
      <vt:lpstr>Geometric distribution</vt:lpstr>
      <vt:lpstr>Geometric distribution</vt:lpstr>
      <vt:lpstr>Bernoulli Processes</vt:lpstr>
      <vt:lpstr>Bernoulli Processes</vt:lpstr>
      <vt:lpstr>Bernoulli Processes</vt:lpstr>
      <vt:lpstr>Bernoulli Processes</vt:lpstr>
      <vt:lpstr>Bernoulli Processes</vt:lpstr>
      <vt:lpstr>Poisson Distribution</vt:lpstr>
      <vt:lpstr>Poisson Distribution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313:  PROBABILITY WITH ENGINEERING APPLICATIONS</dc:title>
  <dc:creator>Eric Chitambar</dc:creator>
  <cp:lastModifiedBy>Chitambar, Eric</cp:lastModifiedBy>
  <cp:revision>1</cp:revision>
  <dcterms:created xsi:type="dcterms:W3CDTF">2020-01-21T20:22:37Z</dcterms:created>
  <dcterms:modified xsi:type="dcterms:W3CDTF">2023-09-13T02:44:46Z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0x01010075070290AB1128448497AE20A5A78357</vt:lpwstr>
  </property>
</Properties>
</file>