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EBB9-0A01-A5D7-FC54-BF4EAA574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DE520-4EE4-DD2F-EDB1-D920351C7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734C5-07E9-305E-28B3-0D372676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4121-2020-4F08-B0FD-370D0CA355A2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B102F-9C5D-1156-5336-9223D74F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065F4-2B40-3105-6DD3-1C29684D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593E-61FF-4536-B6BE-F8BF99293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10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E8CA-206A-F409-3DBC-5679F15A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48961-56ED-D3CF-A018-8ACF1534E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C7A0F-9017-8161-F48D-B50E5C5E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4121-2020-4F08-B0FD-370D0CA355A2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6416-6A3C-2489-B0B6-68A66F06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C9C07-4670-C88E-46BE-D8C3CDFF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593E-61FF-4536-B6BE-F8BF99293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28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99D963-345F-072A-6269-237C22A10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FBB51-9552-1ADF-335B-DBBCFDF34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EDC56-1301-C9EC-904E-D730CA2F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4121-2020-4F08-B0FD-370D0CA355A2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6087B-7267-C027-D8C3-F9873AA66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2A06C-EE64-FF7A-ED70-F63E8167E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593E-61FF-4536-B6BE-F8BF99293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26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06F2-8571-0F1C-1AB2-3B3ECF08E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20BA8-ED91-ADDD-5723-5A84A284B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6DF1-9BA7-92AF-7CF7-32343224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4121-2020-4F08-B0FD-370D0CA355A2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B2701-BA31-BE87-78EF-C12EA9E8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1FE65-8D24-AD16-4278-97C3D152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593E-61FF-4536-B6BE-F8BF99293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74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A72E-5E55-C531-8B2F-D6B5C011C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E58C1-C0B6-52DC-D3A6-E6C368ADC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7E0EE-44B9-AFCE-C876-F5E0B517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4121-2020-4F08-B0FD-370D0CA355A2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9FEDC-611A-79F8-7FF2-497308B07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9E5CF-C1E3-F871-4F93-62874AAC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593E-61FF-4536-B6BE-F8BF99293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5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F12A-956C-5C64-E444-F4B5BEA1D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B16E-CC64-B71A-545B-64AE1710A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8ADAE-9C7C-F950-E943-E9CF2326B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14BF1-6BA9-EC27-4593-0384E22F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4121-2020-4F08-B0FD-370D0CA355A2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D710D-A886-9C35-CA04-3B59E9DC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D1512-E0F0-1332-F3BE-302C04A1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593E-61FF-4536-B6BE-F8BF99293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32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ABFD-0DF7-6C30-182F-1351ACA6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5C78F-2FB1-4D90-FFC3-C43520564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7936A-ED97-B281-67B6-B738CE906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3DEDA-F694-0BE8-51BD-17DE24684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6EB40-6D03-874E-D879-F15B8BF28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4010D-7173-08AF-D3D0-0EB4E78F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4121-2020-4F08-B0FD-370D0CA355A2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A8238C-3052-0F64-A33A-BAE81E59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BC35F-CA30-B8A9-1EAE-D8F141DA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593E-61FF-4536-B6BE-F8BF99293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47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C328-FB8E-401C-A14B-3B9188FD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08801-1964-5FC5-42C6-0C5567E9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4121-2020-4F08-B0FD-370D0CA355A2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EFFFA-8D18-933E-CFFC-01E193B8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A9371-7C89-5FAF-FA8F-C47300E8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593E-61FF-4536-B6BE-F8BF99293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07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78F80-2707-250D-202C-366AC6C3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4121-2020-4F08-B0FD-370D0CA355A2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665BD7-A888-CCF2-F0FB-D2230C46A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BCFF5-505F-9073-E496-6AE1A1DE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593E-61FF-4536-B6BE-F8BF99293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12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2D5B-0F7B-27F3-77F5-A27FA0631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2809C-F8E2-6AAE-85F1-BD5D81E51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86610-6A15-7936-1C0D-00DF9DEC1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A3C72-2CCF-ED3B-1968-804CE4F7D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4121-2020-4F08-B0FD-370D0CA355A2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BBBE4-005C-44F8-9D76-4485BC9D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A4222-4456-F1F2-3ECB-2B30113F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593E-61FF-4536-B6BE-F8BF99293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79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A07D-DFE6-4598-163F-17851C565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92330F-20F4-C240-D96E-A04F0A993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C0EFB-4119-2732-6ACE-012F80A56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BE6CE-A187-AE58-107A-33E0B623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4121-2020-4F08-B0FD-370D0CA355A2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005A2-2EA1-0C1E-D752-889303C3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AD2EB-5FC8-07C8-C353-36AE73DD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8593E-61FF-4536-B6BE-F8BF99293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90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AAA4F-A43A-7D25-D672-7C3323020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FB987-0AC9-FDC9-208B-5ED81AAD9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2DF97-7945-CF9A-DAF2-D494DC59E0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34121-2020-4F08-B0FD-370D0CA355A2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03DAB-F4CA-8636-ABE9-FE6D70E99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7429B-06CA-9D0D-2EED-B982BFC91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593E-61FF-4536-B6BE-F8BF992933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60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D7231F-F65D-D1B7-A103-CF2908C80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51" y="592814"/>
            <a:ext cx="9028577" cy="579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3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BDA12-E041-EAC1-85D4-F470DD8B9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47" y="414763"/>
            <a:ext cx="9197509" cy="549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63D9A-3EF6-4F68-EE4A-0743A7ADE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083" y="564935"/>
            <a:ext cx="8828963" cy="585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4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EA0D21-BEA2-AB14-5580-FD3EE119F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720" y="452279"/>
            <a:ext cx="8315145" cy="567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89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BDC1AE-7530-9F34-76FC-9C3BE78E4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72" y="543630"/>
            <a:ext cx="8892945" cy="553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3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A349C7-E510-0017-F0EE-2C5BFBC5D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347" y="388275"/>
            <a:ext cx="8478512" cy="575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7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mishra</dc:creator>
  <cp:lastModifiedBy>swati mishra</cp:lastModifiedBy>
  <cp:revision>1</cp:revision>
  <dcterms:created xsi:type="dcterms:W3CDTF">2024-06-06T11:27:21Z</dcterms:created>
  <dcterms:modified xsi:type="dcterms:W3CDTF">2024-06-06T11:32:57Z</dcterms:modified>
</cp:coreProperties>
</file>