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16"/>
  </p:notesMasterIdLst>
  <p:sldIdLst>
    <p:sldId id="256" r:id="rId2"/>
    <p:sldId id="354" r:id="rId3"/>
    <p:sldId id="335" r:id="rId4"/>
    <p:sldId id="355" r:id="rId5"/>
    <p:sldId id="362" r:id="rId6"/>
    <p:sldId id="361" r:id="rId7"/>
    <p:sldId id="364" r:id="rId8"/>
    <p:sldId id="363" r:id="rId9"/>
    <p:sldId id="365" r:id="rId10"/>
    <p:sldId id="366" r:id="rId11"/>
    <p:sldId id="359" r:id="rId12"/>
    <p:sldId id="357" r:id="rId13"/>
    <p:sldId id="360" r:id="rId14"/>
    <p:sldId id="358" r:id="rId15"/>
  </p:sldIdLst>
  <p:sldSz cx="9144000" cy="5143500" type="screen16x9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412" autoAdjust="0"/>
    <p:restoredTop sz="77936" autoAdjust="0"/>
  </p:normalViewPr>
  <p:slideViewPr>
    <p:cSldViewPr>
      <p:cViewPr varScale="1">
        <p:scale>
          <a:sx n="75" d="100"/>
          <a:sy n="75" d="100"/>
        </p:scale>
        <p:origin x="-678" y="-10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A2B0E92B-EC84-420F-988E-32A2A7EAD6B4}" type="datetimeFigureOut">
              <a:rPr lang="he-IL" smtClean="0"/>
              <a:t>י"ב/אדר/תש"פ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A131E78F-B10B-4451-8F75-6971AF1296E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51524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לוודא </a:t>
            </a:r>
            <a:r>
              <a:rPr lang="en-BZ" dirty="0" smtClean="0"/>
              <a:t>express-session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31E78F-B10B-4451-8F75-6971AF1296E1}" type="slidenum">
              <a:rPr lang="he-IL" smtClean="0"/>
              <a:t>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13322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לוודא </a:t>
            </a:r>
            <a:r>
              <a:rPr lang="en-BZ" dirty="0" smtClean="0"/>
              <a:t>express-session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31E78F-B10B-4451-8F75-6971AF1296E1}" type="slidenum">
              <a:rPr lang="he-IL" smtClean="0"/>
              <a:t>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13322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בספריה</a:t>
            </a:r>
            <a:r>
              <a:rPr lang="he-IL" baseline="0" dirty="0" smtClean="0"/>
              <a:t> יש הרבה יותר חופש – אבל זה גם חסרון, לדוגמה </a:t>
            </a:r>
            <a:r>
              <a:rPr lang="en-BZ" baseline="0" dirty="0" err="1" smtClean="0"/>
              <a:t>htt</a:t>
            </a:r>
            <a:r>
              <a:rPr lang="en-US" baseline="0" dirty="0" smtClean="0"/>
              <a:t>p</a:t>
            </a:r>
            <a:r>
              <a:rPr lang="he-IL" baseline="0" smtClean="0"/>
              <a:t>, סטיילים</a:t>
            </a:r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31E78F-B10B-4451-8F75-6971AF1296E1}" type="slidenum">
              <a:rPr lang="he-IL" smtClean="0"/>
              <a:t>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304666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בספריה</a:t>
            </a:r>
            <a:r>
              <a:rPr lang="he-IL" baseline="0" dirty="0" smtClean="0"/>
              <a:t> יש הרבה יותר חופש – אבל זה גם חסרון, לדוגמה </a:t>
            </a:r>
            <a:r>
              <a:rPr lang="en-BZ" baseline="0" dirty="0" err="1" smtClean="0"/>
              <a:t>htt</a:t>
            </a:r>
            <a:r>
              <a:rPr lang="en-US" baseline="0" dirty="0" smtClean="0"/>
              <a:t>p</a:t>
            </a:r>
            <a:r>
              <a:rPr lang="he-IL" baseline="0" smtClean="0"/>
              <a:t>, סטיילים</a:t>
            </a:r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31E78F-B10B-4451-8F75-6971AF1296E1}" type="slidenum">
              <a:rPr lang="he-IL" smtClean="0"/>
              <a:t>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304666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בספריה</a:t>
            </a:r>
            <a:r>
              <a:rPr lang="he-IL" baseline="0" dirty="0" smtClean="0"/>
              <a:t> יש הרבה יותר חופש – אבל זה גם חסרון, לדוגמה </a:t>
            </a:r>
            <a:r>
              <a:rPr lang="en-BZ" baseline="0" dirty="0" err="1" smtClean="0"/>
              <a:t>htt</a:t>
            </a:r>
            <a:r>
              <a:rPr lang="en-US" baseline="0" dirty="0" smtClean="0"/>
              <a:t>p</a:t>
            </a:r>
            <a:r>
              <a:rPr lang="he-IL" baseline="0" smtClean="0"/>
              <a:t>, סטיילים</a:t>
            </a:r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31E78F-B10B-4451-8F75-6971AF1296E1}" type="slidenum">
              <a:rPr lang="he-IL" smtClean="0"/>
              <a:t>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304666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בספריה</a:t>
            </a:r>
            <a:r>
              <a:rPr lang="he-IL" baseline="0" dirty="0" smtClean="0"/>
              <a:t> יש הרבה יותר חופש – אבל זה גם חסרון, לדוגמה </a:t>
            </a:r>
            <a:r>
              <a:rPr lang="en-BZ" baseline="0" dirty="0" err="1" smtClean="0"/>
              <a:t>htt</a:t>
            </a:r>
            <a:r>
              <a:rPr lang="en-US" baseline="0" dirty="0" smtClean="0"/>
              <a:t>p</a:t>
            </a:r>
            <a:r>
              <a:rPr lang="he-IL" baseline="0" smtClean="0"/>
              <a:t>, סטיילים</a:t>
            </a:r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31E78F-B10B-4451-8F75-6971AF1296E1}" type="slidenum">
              <a:rPr lang="he-IL" smtClean="0"/>
              <a:t>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304666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בספריה</a:t>
            </a:r>
            <a:r>
              <a:rPr lang="he-IL" baseline="0" dirty="0" smtClean="0"/>
              <a:t> יש הרבה יותר חופש – אבל זה גם חסרון, לדוגמה </a:t>
            </a:r>
            <a:r>
              <a:rPr lang="en-BZ" baseline="0" dirty="0" err="1" smtClean="0"/>
              <a:t>htt</a:t>
            </a:r>
            <a:r>
              <a:rPr lang="en-US" baseline="0" dirty="0" smtClean="0"/>
              <a:t>p</a:t>
            </a:r>
            <a:r>
              <a:rPr lang="he-IL" baseline="0" smtClean="0"/>
              <a:t>, סטיילים</a:t>
            </a:r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31E78F-B10B-4451-8F75-6971AF1296E1}" type="slidenum">
              <a:rPr lang="he-IL" smtClean="0"/>
              <a:t>10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304666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בספריה</a:t>
            </a:r>
            <a:r>
              <a:rPr lang="he-IL" baseline="0" dirty="0" smtClean="0"/>
              <a:t> יש הרבה יותר חופש – אבל זה גם חסרון, לדוגמה </a:t>
            </a:r>
            <a:r>
              <a:rPr lang="en-BZ" baseline="0" dirty="0" err="1" smtClean="0"/>
              <a:t>htt</a:t>
            </a:r>
            <a:r>
              <a:rPr lang="en-US" baseline="0" dirty="0" smtClean="0"/>
              <a:t>p</a:t>
            </a:r>
            <a:r>
              <a:rPr lang="he-IL" baseline="0" smtClean="0"/>
              <a:t>, סטיילים</a:t>
            </a:r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31E78F-B10B-4451-8F75-6971AF1296E1}" type="slidenum">
              <a:rPr lang="he-IL" smtClean="0"/>
              <a:t>11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304666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BBF33-9990-4A03-9F81-A2647368D645}" type="datetimeFigureOut">
              <a:rPr lang="he-IL" smtClean="0"/>
              <a:t>י"ב/אדר/תש"פ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AB84B-F66A-4994-846E-631AF680859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8957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BBF33-9990-4A03-9F81-A2647368D645}" type="datetimeFigureOut">
              <a:rPr lang="he-IL" smtClean="0"/>
              <a:t>י"ב/אדר/תש"פ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AB84B-F66A-4994-846E-631AF680859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6992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BBF33-9990-4A03-9F81-A2647368D645}" type="datetimeFigureOut">
              <a:rPr lang="he-IL" smtClean="0"/>
              <a:t>י"ב/אדר/תש"פ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AB84B-F66A-4994-846E-631AF680859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94238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BBF33-9990-4A03-9F81-A2647368D645}" type="datetimeFigureOut">
              <a:rPr lang="he-IL" smtClean="0"/>
              <a:t>י"ב/אדר/תש"פ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AB84B-F66A-4994-846E-631AF680859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10120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BBF33-9990-4A03-9F81-A2647368D645}" type="datetimeFigureOut">
              <a:rPr lang="he-IL" smtClean="0"/>
              <a:t>י"ב/אדר/תש"פ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AB84B-F66A-4994-846E-631AF680859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1059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BBF33-9990-4A03-9F81-A2647368D645}" type="datetimeFigureOut">
              <a:rPr lang="he-IL" smtClean="0"/>
              <a:t>י"ב/אדר/תש"פ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AB84B-F66A-4994-846E-631AF680859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00498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BBF33-9990-4A03-9F81-A2647368D645}" type="datetimeFigureOut">
              <a:rPr lang="he-IL" smtClean="0"/>
              <a:t>י"ב/אדר/תש"פ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AB84B-F66A-4994-846E-631AF680859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50100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BBF33-9990-4A03-9F81-A2647368D645}" type="datetimeFigureOut">
              <a:rPr lang="he-IL" smtClean="0"/>
              <a:t>י"ב/אדר/תש"פ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AB84B-F66A-4994-846E-631AF680859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74027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BBF33-9990-4A03-9F81-A2647368D645}" type="datetimeFigureOut">
              <a:rPr lang="he-IL" smtClean="0"/>
              <a:t>י"ב/אדר/תש"פ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AB84B-F66A-4994-846E-631AF680859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14778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BBF33-9990-4A03-9F81-A2647368D645}" type="datetimeFigureOut">
              <a:rPr lang="he-IL" smtClean="0"/>
              <a:t>י"ב/אדר/תש"פ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AB84B-F66A-4994-846E-631AF680859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04920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BBF33-9990-4A03-9F81-A2647368D645}" type="datetimeFigureOut">
              <a:rPr lang="he-IL" smtClean="0"/>
              <a:t>י"ב/אדר/תש"פ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AB84B-F66A-4994-846E-631AF680859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82506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5BBF33-9990-4A03-9F81-A2647368D645}" type="datetimeFigureOut">
              <a:rPr lang="he-IL" smtClean="0"/>
              <a:t>י"ב/אדר/תש"פ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7AB84B-F66A-4994-846E-631AF680859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93156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371600" y="4587974"/>
            <a:ext cx="7772400" cy="555526"/>
          </a:xfrm>
        </p:spPr>
        <p:txBody>
          <a:bodyPr>
            <a:normAutofit/>
          </a:bodyPr>
          <a:lstStyle/>
          <a:p>
            <a:pPr algn="r"/>
            <a:r>
              <a:rPr lang="en-BZ" sz="11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Shahar</a:t>
            </a:r>
            <a:r>
              <a:rPr lang="en-BZ" sz="11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Shamir, Feb 2020</a:t>
            </a:r>
            <a:endParaRPr lang="he-IL" sz="11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כותרת 1"/>
          <p:cNvSpPr txBox="1">
            <a:spLocks/>
          </p:cNvSpPr>
          <p:nvPr/>
        </p:nvSpPr>
        <p:spPr>
          <a:xfrm>
            <a:off x="838200" y="1750219"/>
            <a:ext cx="7772400" cy="1102519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ctr" defTabSz="914400" rtl="1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BZ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MFT </a:t>
            </a:r>
            <a:r>
              <a:rPr lang="en-BZ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Fullstack</a:t>
            </a:r>
            <a:r>
              <a:rPr lang="en-BZ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Development</a:t>
            </a:r>
            <a:endParaRPr lang="he-IL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he-IL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-</a:t>
            </a:r>
          </a:p>
          <a:p>
            <a:r>
              <a:rPr lang="en-BZ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Lesson 3</a:t>
            </a:r>
            <a:endParaRPr lang="he-IL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1320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1102519"/>
          </a:xfrm>
        </p:spPr>
        <p:txBody>
          <a:bodyPr>
            <a:normAutofit/>
          </a:bodyPr>
          <a:lstStyle/>
          <a:p>
            <a:r>
              <a:rPr lang="en-BZ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GitHub Stars</a:t>
            </a:r>
            <a:endParaRPr lang="he-IL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מציין מיקום תוכן 2"/>
          <p:cNvSpPr txBox="1">
            <a:spLocks/>
          </p:cNvSpPr>
          <p:nvPr/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0" indent="0" algn="ct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 rtl="0">
              <a:buFont typeface="Arial" panose="020B0604020202020204" pitchFamily="34" charset="0"/>
              <a:buChar char="•"/>
            </a:pPr>
            <a:r>
              <a:rPr lang="en-BZ" dirty="0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Angular – 58.6K</a:t>
            </a:r>
            <a:endParaRPr lang="en-BZ" dirty="0" smtClean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indent="-457200" algn="l" rtl="0">
              <a:buFont typeface="Arial" panose="020B0604020202020204" pitchFamily="34" charset="0"/>
              <a:buChar char="•"/>
            </a:pPr>
            <a:r>
              <a:rPr lang="en-BZ" dirty="0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React  - 145K</a:t>
            </a:r>
            <a:endParaRPr lang="en-BZ" dirty="0" smtClean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4492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1102519"/>
          </a:xfrm>
        </p:spPr>
        <p:txBody>
          <a:bodyPr>
            <a:normAutofit/>
          </a:bodyPr>
          <a:lstStyle/>
          <a:p>
            <a:r>
              <a:rPr lang="en-BZ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GitHub Stars</a:t>
            </a:r>
            <a:endParaRPr lang="he-IL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מציין מיקום תוכן 2"/>
          <p:cNvSpPr txBox="1">
            <a:spLocks/>
          </p:cNvSpPr>
          <p:nvPr/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0" indent="0" algn="ct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 rtl="0">
              <a:buFont typeface="Arial" panose="020B0604020202020204" pitchFamily="34" charset="0"/>
              <a:buChar char="•"/>
            </a:pPr>
            <a:r>
              <a:rPr lang="en-BZ" dirty="0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Angular – 58.6K</a:t>
            </a:r>
            <a:endParaRPr lang="en-BZ" dirty="0" smtClean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indent="-457200" algn="l" rtl="0">
              <a:buFont typeface="Arial" panose="020B0604020202020204" pitchFamily="34" charset="0"/>
              <a:buChar char="•"/>
            </a:pPr>
            <a:r>
              <a:rPr lang="en-BZ" dirty="0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React  - 145K</a:t>
            </a:r>
            <a:endParaRPr lang="en-BZ" dirty="0" smtClean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indent="-457200" algn="l" rtl="0">
              <a:buFont typeface="Arial" panose="020B0604020202020204" pitchFamily="34" charset="0"/>
              <a:buChar char="•"/>
            </a:pPr>
            <a:r>
              <a:rPr lang="en-BZ" dirty="0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Vue.js – 159K</a:t>
            </a:r>
            <a:endParaRPr lang="en-BZ" dirty="0" smtClean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3516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1102519"/>
          </a:xfrm>
        </p:spPr>
        <p:txBody>
          <a:bodyPr/>
          <a:lstStyle/>
          <a:p>
            <a:r>
              <a:rPr lang="en-BZ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React</a:t>
            </a:r>
            <a:endParaRPr lang="he-IL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מציין מיקום תוכן 2"/>
          <p:cNvSpPr txBox="1">
            <a:spLocks/>
          </p:cNvSpPr>
          <p:nvPr/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0" indent="0" algn="ct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 rtl="0">
              <a:buFont typeface="Arial" panose="020B0604020202020204" pitchFamily="34" charset="0"/>
              <a:buChar char="•"/>
            </a:pPr>
            <a:r>
              <a:rPr lang="en-BZ" dirty="0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Basic features</a:t>
            </a:r>
          </a:p>
          <a:p>
            <a:pPr marL="914400" lvl="1" indent="-457200" algn="l" rtl="0">
              <a:buFont typeface="Arial" panose="020B0604020202020204" pitchFamily="34" charset="0"/>
              <a:buChar char="•"/>
            </a:pPr>
            <a:r>
              <a:rPr lang="en-BZ" dirty="0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Component</a:t>
            </a:r>
          </a:p>
          <a:p>
            <a:pPr marL="914400" lvl="1" indent="-457200" algn="l" rtl="0">
              <a:buFont typeface="Arial" panose="020B0604020202020204" pitchFamily="34" charset="0"/>
              <a:buChar char="•"/>
            </a:pPr>
            <a:r>
              <a:rPr lang="en-BZ" dirty="0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Props</a:t>
            </a:r>
          </a:p>
          <a:p>
            <a:pPr marL="914400" lvl="1" indent="-457200" algn="l" rtl="0">
              <a:buFont typeface="Arial" panose="020B0604020202020204" pitchFamily="34" charset="0"/>
              <a:buChar char="•"/>
            </a:pPr>
            <a:r>
              <a:rPr lang="en-BZ" dirty="0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State	</a:t>
            </a:r>
            <a:endParaRPr lang="en-BZ" dirty="0" smtClean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indent="-457200" algn="l" rtl="0">
              <a:buFont typeface="Arial" panose="020B0604020202020204" pitchFamily="34" charset="0"/>
              <a:buChar char="•"/>
            </a:pPr>
            <a:endParaRPr lang="en-BZ" dirty="0" smtClean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indent="-457200" algn="l" rtl="0">
              <a:buFont typeface="Arial" panose="020B0604020202020204" pitchFamily="34" charset="0"/>
              <a:buChar char="•"/>
            </a:pPr>
            <a:endParaRPr lang="en-BZ" i="1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indent="-457200" algn="l" rtl="0">
              <a:buFont typeface="Arial" panose="020B0604020202020204" pitchFamily="34" charset="0"/>
              <a:buChar char="•"/>
            </a:pPr>
            <a:endParaRPr lang="en-BZ" dirty="0" smtClean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9709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1" algn="just" rtl="0">
              <a:buFont typeface="Arial" panose="020B0604020202020204" pitchFamily="34" charset="0"/>
              <a:buChar char="•"/>
            </a:pPr>
            <a:r>
              <a:rPr lang="en-BZ" dirty="0" smtClean="0"/>
              <a:t>Write </a:t>
            </a:r>
            <a:r>
              <a:rPr lang="en-BZ" dirty="0" smtClean="0"/>
              <a:t>an http call that gets all </a:t>
            </a:r>
            <a:r>
              <a:rPr lang="en-BZ" dirty="0" smtClean="0"/>
              <a:t>projects</a:t>
            </a:r>
            <a:r>
              <a:rPr lang="en-BZ" dirty="0"/>
              <a:t> </a:t>
            </a:r>
            <a:r>
              <a:rPr lang="en-BZ" dirty="0" smtClean="0"/>
              <a:t>(use </a:t>
            </a:r>
            <a:r>
              <a:rPr lang="en-BZ" dirty="0" err="1" smtClean="0"/>
              <a:t>GetAllProjects</a:t>
            </a:r>
            <a:r>
              <a:rPr lang="en-BZ" dirty="0" smtClean="0"/>
              <a:t> SP)</a:t>
            </a:r>
            <a:endParaRPr lang="en-BZ" dirty="0" smtClean="0"/>
          </a:p>
          <a:p>
            <a:pPr lvl="1" algn="just" rtl="0">
              <a:buFont typeface="Arial" panose="020B0604020202020204" pitchFamily="34" charset="0"/>
              <a:buChar char="•"/>
            </a:pPr>
            <a:r>
              <a:rPr lang="en-BZ" dirty="0"/>
              <a:t>Write an http call that </a:t>
            </a:r>
            <a:r>
              <a:rPr lang="en-BZ" dirty="0" smtClean="0"/>
              <a:t>Adds a project</a:t>
            </a:r>
          </a:p>
          <a:p>
            <a:pPr lvl="1" algn="just" rtl="0">
              <a:buFont typeface="Arial" panose="020B0604020202020204" pitchFamily="34" charset="0"/>
              <a:buChar char="•"/>
            </a:pPr>
            <a:r>
              <a:rPr lang="en-BZ" dirty="0" smtClean="0"/>
              <a:t>Write </a:t>
            </a:r>
            <a:r>
              <a:rPr lang="en-BZ" dirty="0"/>
              <a:t>an http call that </a:t>
            </a:r>
            <a:r>
              <a:rPr lang="en-BZ" dirty="0" smtClean="0"/>
              <a:t>updates a project by ID</a:t>
            </a:r>
          </a:p>
          <a:p>
            <a:pPr lvl="1" algn="just" rtl="0">
              <a:buFont typeface="Arial" panose="020B0604020202020204" pitchFamily="34" charset="0"/>
              <a:buChar char="•"/>
            </a:pPr>
            <a:r>
              <a:rPr lang="en-BZ" dirty="0" smtClean="0"/>
              <a:t>Write and http call that deletes a project by ID</a:t>
            </a:r>
            <a:endParaRPr lang="en-BZ" dirty="0" smtClean="0"/>
          </a:p>
          <a:p>
            <a:pPr lvl="1" algn="just" rtl="0">
              <a:buFont typeface="Arial" panose="020B0604020202020204" pitchFamily="34" charset="0"/>
              <a:buChar char="•"/>
            </a:pPr>
            <a:r>
              <a:rPr lang="en-BZ" dirty="0" smtClean="0"/>
              <a:t>Add authentication middleware that saves the current username in session (if not exists)</a:t>
            </a:r>
          </a:p>
          <a:p>
            <a:pPr lvl="1" algn="just" rtl="0">
              <a:buFont typeface="Arial" panose="020B0604020202020204" pitchFamily="34" charset="0"/>
              <a:buChar char="•"/>
            </a:pPr>
            <a:r>
              <a:rPr lang="en-BZ" dirty="0" smtClean="0"/>
              <a:t>Add count  for every http call of the user</a:t>
            </a:r>
          </a:p>
          <a:p>
            <a:pPr lvl="1" algn="just" rtl="0">
              <a:buFont typeface="Arial" panose="020B0604020202020204" pitchFamily="34" charset="0"/>
              <a:buChar char="•"/>
            </a:pPr>
            <a:r>
              <a:rPr lang="en-BZ" b="1" dirty="0"/>
              <a:t>Routes &amp; </a:t>
            </a:r>
            <a:r>
              <a:rPr lang="en-BZ" b="1" dirty="0" err="1"/>
              <a:t>middlewares</a:t>
            </a:r>
            <a:r>
              <a:rPr lang="en-BZ" b="1" dirty="0"/>
              <a:t> should be in </a:t>
            </a:r>
            <a:r>
              <a:rPr lang="en-BZ" b="1" dirty="0" err="1"/>
              <a:t>seperated</a:t>
            </a:r>
            <a:r>
              <a:rPr lang="en-BZ" b="1" dirty="0"/>
              <a:t> Files</a:t>
            </a:r>
          </a:p>
          <a:p>
            <a:pPr lvl="1" algn="just" rtl="0">
              <a:buFont typeface="Arial" panose="020B0604020202020204" pitchFamily="34" charset="0"/>
              <a:buChar char="•"/>
            </a:pPr>
            <a:endParaRPr lang="en-BZ" dirty="0"/>
          </a:p>
          <a:p>
            <a:pPr lvl="1" algn="just" rtl="0">
              <a:buFont typeface="Arial" panose="020B0604020202020204" pitchFamily="34" charset="0"/>
              <a:buChar char="•"/>
            </a:pPr>
            <a:endParaRPr lang="en-BZ" dirty="0" smtClean="0"/>
          </a:p>
          <a:p>
            <a:pPr lvl="1" algn="just" rtl="0">
              <a:buFont typeface="Arial" panose="020B0604020202020204" pitchFamily="34" charset="0"/>
              <a:buChar char="•"/>
            </a:pPr>
            <a:endParaRPr lang="en-BZ" dirty="0" smtClean="0"/>
          </a:p>
        </p:txBody>
      </p:sp>
    </p:spTree>
    <p:extLst>
      <p:ext uri="{BB962C8B-B14F-4D97-AF65-F5344CB8AC3E}">
        <p14:creationId xmlns:p14="http://schemas.microsoft.com/office/powerpoint/2010/main" val="2910452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1102519"/>
          </a:xfrm>
        </p:spPr>
        <p:txBody>
          <a:bodyPr/>
          <a:lstStyle/>
          <a:p>
            <a:r>
              <a:rPr lang="en-BZ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Angular -&gt; React</a:t>
            </a:r>
            <a:endParaRPr lang="he-IL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מציין מיקום תוכן 2"/>
          <p:cNvSpPr txBox="1">
            <a:spLocks/>
          </p:cNvSpPr>
          <p:nvPr/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0" indent="0" algn="ct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 rtl="0">
              <a:buFont typeface="Arial" panose="020B0604020202020204" pitchFamily="34" charset="0"/>
              <a:buChar char="•"/>
            </a:pPr>
            <a:r>
              <a:rPr lang="en-BZ" dirty="0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Input &amp; Output</a:t>
            </a:r>
          </a:p>
          <a:p>
            <a:pPr marL="457200" indent="-457200" algn="l" rtl="0">
              <a:buFont typeface="Arial" panose="020B0604020202020204" pitchFamily="34" charset="0"/>
              <a:buChar char="•"/>
            </a:pPr>
            <a:r>
              <a:rPr lang="en-BZ" dirty="0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*</a:t>
            </a:r>
            <a:r>
              <a:rPr lang="en-BZ" dirty="0" err="1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ngIf</a:t>
            </a:r>
            <a:endParaRPr lang="en-BZ" dirty="0" smtClean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indent="-457200" algn="l" rtl="0">
              <a:buFont typeface="Arial" panose="020B0604020202020204" pitchFamily="34" charset="0"/>
              <a:buChar char="•"/>
            </a:pPr>
            <a:r>
              <a:rPr lang="en-BZ" dirty="0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*</a:t>
            </a:r>
            <a:r>
              <a:rPr lang="en-BZ" dirty="0" err="1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ngFor</a:t>
            </a:r>
            <a:endParaRPr lang="en-BZ" dirty="0" smtClean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indent="-457200" algn="l" rtl="0">
              <a:buFont typeface="Arial" panose="020B0604020202020204" pitchFamily="34" charset="0"/>
              <a:buChar char="•"/>
            </a:pPr>
            <a:endParaRPr lang="en-BZ" dirty="0" smtClean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indent="-457200" algn="l" rtl="0">
              <a:buFont typeface="Arial" panose="020B0604020202020204" pitchFamily="34" charset="0"/>
              <a:buChar char="•"/>
            </a:pPr>
            <a:endParaRPr lang="en-BZ" i="1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indent="-457200" algn="l" rtl="0">
              <a:buFont typeface="Arial" panose="020B0604020202020204" pitchFamily="34" charset="0"/>
              <a:buChar char="•"/>
            </a:pPr>
            <a:endParaRPr lang="en-BZ" dirty="0" smtClean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6746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1102519"/>
          </a:xfrm>
        </p:spPr>
        <p:txBody>
          <a:bodyPr/>
          <a:lstStyle/>
          <a:p>
            <a:r>
              <a:rPr lang="en-BZ" dirty="0">
                <a:latin typeface="Segoe UI Light" panose="020B0502040204020203" pitchFamily="34" charset="0"/>
                <a:cs typeface="Segoe UI Light" panose="020B0502040204020203" pitchFamily="34" charset="0"/>
              </a:rPr>
              <a:t>N</a:t>
            </a:r>
            <a:r>
              <a:rPr lang="en-BZ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ode.js &amp; Express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  <a:r>
              <a:rPr lang="en-US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js</a:t>
            </a:r>
            <a:endParaRPr lang="he-IL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מציין מיקום תוכן 2"/>
          <p:cNvSpPr txBox="1">
            <a:spLocks/>
          </p:cNvSpPr>
          <p:nvPr/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1">
            <a:normAutofit lnSpcReduction="10000"/>
          </a:bodyPr>
          <a:lstStyle>
            <a:lvl1pPr marL="0" indent="0" algn="ct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 rtl="0">
              <a:buFont typeface="Arial" panose="020B0604020202020204" pitchFamily="34" charset="0"/>
              <a:buChar char="•"/>
            </a:pPr>
            <a:r>
              <a:rPr lang="en-BZ" dirty="0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Node Basics</a:t>
            </a:r>
          </a:p>
          <a:p>
            <a:pPr marL="457200" indent="-457200" algn="l" rtl="0">
              <a:buFont typeface="Arial" panose="020B0604020202020204" pitchFamily="34" charset="0"/>
              <a:buChar char="•"/>
            </a:pPr>
            <a:r>
              <a:rPr lang="en-BZ" dirty="0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Routing</a:t>
            </a:r>
          </a:p>
          <a:p>
            <a:pPr marL="457200" indent="-457200" algn="l" rtl="0">
              <a:buFont typeface="Arial" panose="020B0604020202020204" pitchFamily="34" charset="0"/>
              <a:buChar char="•"/>
            </a:pPr>
            <a:r>
              <a:rPr lang="en-BZ" dirty="0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Constructing API</a:t>
            </a:r>
          </a:p>
          <a:p>
            <a:pPr marL="457200" indent="-457200" algn="l" rtl="0">
              <a:buFont typeface="Arial" panose="020B0604020202020204" pitchFamily="34" charset="0"/>
              <a:buChar char="•"/>
            </a:pPr>
            <a:r>
              <a:rPr lang="en-BZ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Sessions &amp; </a:t>
            </a:r>
            <a:r>
              <a:rPr lang="en-BZ" dirty="0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Cookies</a:t>
            </a:r>
          </a:p>
          <a:p>
            <a:pPr marL="457200" indent="-457200" algn="l" rtl="0">
              <a:buFont typeface="Arial" panose="020B0604020202020204" pitchFamily="34" charset="0"/>
              <a:buChar char="•"/>
            </a:pPr>
            <a:r>
              <a:rPr lang="en-BZ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Node &amp; </a:t>
            </a:r>
            <a:r>
              <a:rPr lang="en-BZ" dirty="0" err="1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mssql</a:t>
            </a:r>
            <a:endParaRPr lang="en-BZ" dirty="0" smtClean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indent="-457200" algn="l" rtl="0">
              <a:buFont typeface="Arial" panose="020B0604020202020204" pitchFamily="34" charset="0"/>
              <a:buChar char="•"/>
            </a:pPr>
            <a:r>
              <a:rPr lang="en-BZ" b="1" dirty="0" smtClean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Node &amp; IIS </a:t>
            </a:r>
          </a:p>
          <a:p>
            <a:pPr marL="457200" indent="-457200" algn="l" rtl="0">
              <a:buFont typeface="Arial" panose="020B0604020202020204" pitchFamily="34" charset="0"/>
              <a:buChar char="•"/>
            </a:pPr>
            <a:endParaRPr lang="en-BZ" dirty="0" smtClean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indent="-457200" algn="l" rtl="0">
              <a:buFont typeface="Arial" panose="020B0604020202020204" pitchFamily="34" charset="0"/>
              <a:buChar char="•"/>
            </a:pPr>
            <a:endParaRPr lang="en-BZ" dirty="0" smtClean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9819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/>
          <p:cNvSpPr txBox="1">
            <a:spLocks/>
          </p:cNvSpPr>
          <p:nvPr/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0" indent="0" algn="ct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 rtl="0">
              <a:buFont typeface="Arial" panose="020B0604020202020204" pitchFamily="34" charset="0"/>
              <a:buChar char="•"/>
            </a:pPr>
            <a:endParaRPr lang="en-BZ" dirty="0" smtClean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026" name="Picture 2" descr="C:\Users\sisre\OneDrive\Documents\Dawn\Dev\DDRD\קורסים\קורס react\‏‏Lesson 3\Reac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-238125"/>
            <a:ext cx="7620000" cy="5381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2792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1102519"/>
          </a:xfrm>
        </p:spPr>
        <p:txBody>
          <a:bodyPr/>
          <a:lstStyle/>
          <a:p>
            <a:r>
              <a:rPr lang="en-BZ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React</a:t>
            </a:r>
            <a:endParaRPr lang="he-IL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מציין מיקום תוכן 2"/>
          <p:cNvSpPr txBox="1">
            <a:spLocks/>
          </p:cNvSpPr>
          <p:nvPr/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1">
            <a:normAutofit fontScale="70000" lnSpcReduction="20000"/>
          </a:bodyPr>
          <a:lstStyle>
            <a:lvl1pPr marL="0" indent="0" algn="ct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 rtl="0">
              <a:buFont typeface="Arial" panose="020B0604020202020204" pitchFamily="34" charset="0"/>
              <a:buChar char="•"/>
            </a:pPr>
            <a:r>
              <a:rPr lang="en-BZ" dirty="0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Why React?</a:t>
            </a:r>
          </a:p>
          <a:p>
            <a:pPr marL="457200" indent="-457200" algn="l" rtl="0">
              <a:buFont typeface="Arial" panose="020B0604020202020204" pitchFamily="34" charset="0"/>
              <a:buChar char="•"/>
            </a:pPr>
            <a:r>
              <a:rPr lang="en-BZ" dirty="0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React Vs. Angular</a:t>
            </a:r>
          </a:p>
          <a:p>
            <a:pPr marL="457200" indent="-457200" algn="l" rtl="0">
              <a:buFont typeface="Arial" panose="020B0604020202020204" pitchFamily="34" charset="0"/>
              <a:buChar char="•"/>
            </a:pPr>
            <a:r>
              <a:rPr lang="en-BZ" dirty="0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Basic </a:t>
            </a:r>
            <a:r>
              <a:rPr lang="en-BZ" dirty="0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features</a:t>
            </a:r>
          </a:p>
          <a:p>
            <a:pPr marL="457200" indent="-457200" algn="l" rtl="0">
              <a:buFont typeface="Arial" panose="020B0604020202020204" pitchFamily="34" charset="0"/>
              <a:buChar char="•"/>
            </a:pPr>
            <a:r>
              <a:rPr lang="en-BZ" dirty="0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Function Components</a:t>
            </a:r>
            <a:endParaRPr lang="en-BZ" dirty="0" smtClean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indent="-457200" algn="l" rtl="0">
              <a:buFont typeface="Arial" panose="020B0604020202020204" pitchFamily="34" charset="0"/>
              <a:buChar char="•"/>
            </a:pPr>
            <a:r>
              <a:rPr lang="en-BZ" dirty="0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Hooks</a:t>
            </a:r>
          </a:p>
          <a:p>
            <a:pPr marL="457200" indent="-457200" algn="l" rtl="0">
              <a:buFont typeface="Arial" panose="020B0604020202020204" pitchFamily="34" charset="0"/>
              <a:buChar char="•"/>
            </a:pPr>
            <a:r>
              <a:rPr lang="en-BZ" dirty="0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Forms</a:t>
            </a:r>
          </a:p>
          <a:p>
            <a:pPr marL="457200" indent="-457200" algn="l" rtl="0">
              <a:buFont typeface="Arial" panose="020B0604020202020204" pitchFamily="34" charset="0"/>
              <a:buChar char="•"/>
            </a:pPr>
            <a:r>
              <a:rPr lang="en-BZ" dirty="0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Http</a:t>
            </a:r>
          </a:p>
          <a:p>
            <a:pPr marL="457200" indent="-457200" algn="l" rtl="0">
              <a:buFont typeface="Arial" panose="020B0604020202020204" pitchFamily="34" charset="0"/>
              <a:buChar char="•"/>
            </a:pPr>
            <a:r>
              <a:rPr lang="en-BZ" dirty="0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Redux</a:t>
            </a:r>
          </a:p>
          <a:p>
            <a:pPr marL="457200" indent="-457200" algn="l" rtl="0">
              <a:buFont typeface="Arial" panose="020B0604020202020204" pitchFamily="34" charset="0"/>
              <a:buChar char="•"/>
            </a:pPr>
            <a:r>
              <a:rPr lang="en-BZ" i="1" dirty="0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Routing</a:t>
            </a:r>
          </a:p>
          <a:p>
            <a:pPr marL="457200" indent="-457200" algn="l" rtl="0">
              <a:buFont typeface="Arial" panose="020B0604020202020204" pitchFamily="34" charset="0"/>
              <a:buChar char="•"/>
            </a:pPr>
            <a:endParaRPr lang="en-BZ" i="1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indent="-457200" algn="l" rtl="0">
              <a:buFont typeface="Arial" panose="020B0604020202020204" pitchFamily="34" charset="0"/>
              <a:buChar char="•"/>
            </a:pPr>
            <a:endParaRPr lang="en-BZ" dirty="0" smtClean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8840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1102519"/>
          </a:xfrm>
        </p:spPr>
        <p:txBody>
          <a:bodyPr/>
          <a:lstStyle/>
          <a:p>
            <a:r>
              <a:rPr lang="en-BZ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React</a:t>
            </a:r>
            <a:endParaRPr lang="he-IL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מציין מיקום תוכן 2"/>
          <p:cNvSpPr txBox="1">
            <a:spLocks/>
          </p:cNvSpPr>
          <p:nvPr/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1">
            <a:normAutofit fontScale="85000" lnSpcReduction="20000"/>
          </a:bodyPr>
          <a:lstStyle>
            <a:lvl1pPr marL="0" indent="0" algn="ct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 rtl="0">
              <a:buFont typeface="Arial" panose="020B0604020202020204" pitchFamily="34" charset="0"/>
              <a:buChar char="•"/>
            </a:pPr>
            <a:r>
              <a:rPr lang="en-BZ" b="1" dirty="0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Why React?</a:t>
            </a:r>
          </a:p>
          <a:p>
            <a:pPr marL="457200" indent="-457200" algn="l" rtl="0">
              <a:buFont typeface="Arial" panose="020B0604020202020204" pitchFamily="34" charset="0"/>
              <a:buChar char="•"/>
            </a:pPr>
            <a:r>
              <a:rPr lang="en-BZ" b="1" dirty="0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React Vs. Angular</a:t>
            </a:r>
          </a:p>
          <a:p>
            <a:pPr marL="457200" indent="-457200" algn="l" rtl="0">
              <a:buFont typeface="Arial" panose="020B0604020202020204" pitchFamily="34" charset="0"/>
              <a:buChar char="•"/>
            </a:pPr>
            <a:r>
              <a:rPr lang="en-BZ" b="1" dirty="0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Basic features</a:t>
            </a:r>
          </a:p>
          <a:p>
            <a:pPr marL="457200" indent="-457200" algn="l" rtl="0">
              <a:buFont typeface="Arial" panose="020B0604020202020204" pitchFamily="34" charset="0"/>
              <a:buChar char="•"/>
            </a:pPr>
            <a:r>
              <a:rPr lang="en-BZ" dirty="0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Hooks</a:t>
            </a:r>
          </a:p>
          <a:p>
            <a:pPr marL="457200" indent="-457200" algn="l" rtl="0">
              <a:buFont typeface="Arial" panose="020B0604020202020204" pitchFamily="34" charset="0"/>
              <a:buChar char="•"/>
            </a:pPr>
            <a:r>
              <a:rPr lang="en-BZ" dirty="0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Forms</a:t>
            </a:r>
          </a:p>
          <a:p>
            <a:pPr marL="457200" indent="-457200" algn="l" rtl="0">
              <a:buFont typeface="Arial" panose="020B0604020202020204" pitchFamily="34" charset="0"/>
              <a:buChar char="•"/>
            </a:pPr>
            <a:r>
              <a:rPr lang="en-BZ" dirty="0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Http</a:t>
            </a:r>
          </a:p>
          <a:p>
            <a:pPr marL="457200" indent="-457200" algn="l" rtl="0">
              <a:buFont typeface="Arial" panose="020B0604020202020204" pitchFamily="34" charset="0"/>
              <a:buChar char="•"/>
            </a:pPr>
            <a:r>
              <a:rPr lang="en-BZ" dirty="0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Redux</a:t>
            </a:r>
          </a:p>
          <a:p>
            <a:pPr marL="457200" indent="-457200" algn="l" rtl="0">
              <a:buFont typeface="Arial" panose="020B0604020202020204" pitchFamily="34" charset="0"/>
              <a:buChar char="•"/>
            </a:pPr>
            <a:r>
              <a:rPr lang="en-BZ" i="1" dirty="0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Routing</a:t>
            </a:r>
          </a:p>
          <a:p>
            <a:pPr marL="457200" indent="-457200" algn="l" rtl="0">
              <a:buFont typeface="Arial" panose="020B0604020202020204" pitchFamily="34" charset="0"/>
              <a:buChar char="•"/>
            </a:pPr>
            <a:endParaRPr lang="en-BZ" i="1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indent="-457200" algn="l" rtl="0">
              <a:buFont typeface="Arial" panose="020B0604020202020204" pitchFamily="34" charset="0"/>
              <a:buChar char="•"/>
            </a:pPr>
            <a:endParaRPr lang="en-BZ" dirty="0" smtClean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1342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ציין מיקום תוכן 2"/>
          <p:cNvSpPr txBox="1">
            <a:spLocks/>
          </p:cNvSpPr>
          <p:nvPr/>
        </p:nvSpPr>
        <p:spPr>
          <a:xfrm rot="1472972">
            <a:off x="5611046" y="890988"/>
            <a:ext cx="2520002" cy="985789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0" indent="0" algn="ct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en-BZ" sz="4400" dirty="0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Module</a:t>
            </a:r>
            <a:endParaRPr lang="en-BZ" sz="4400" dirty="0" smtClean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מציין מיקום תוכן 2"/>
          <p:cNvSpPr txBox="1">
            <a:spLocks/>
          </p:cNvSpPr>
          <p:nvPr/>
        </p:nvSpPr>
        <p:spPr>
          <a:xfrm rot="20075148">
            <a:off x="5669809" y="2848769"/>
            <a:ext cx="2520002" cy="985789"/>
          </a:xfrm>
          <a:prstGeom prst="rect">
            <a:avLst/>
          </a:prstGeom>
        </p:spPr>
        <p:txBody>
          <a:bodyPr vert="horz" lIns="91440" tIns="45720" rIns="91440" bIns="45720" rtlCol="1">
            <a:noAutofit/>
          </a:bodyPr>
          <a:lstStyle>
            <a:lvl1pPr marL="0" indent="0" algn="ct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en-BZ" sz="3600" dirty="0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Component</a:t>
            </a:r>
            <a:endParaRPr lang="en-BZ" sz="3600" dirty="0" smtClean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מציין מיקום תוכן 2"/>
          <p:cNvSpPr txBox="1">
            <a:spLocks/>
          </p:cNvSpPr>
          <p:nvPr/>
        </p:nvSpPr>
        <p:spPr>
          <a:xfrm rot="1717949">
            <a:off x="2717384" y="543504"/>
            <a:ext cx="2520002" cy="985789"/>
          </a:xfrm>
          <a:prstGeom prst="rect">
            <a:avLst/>
          </a:prstGeom>
        </p:spPr>
        <p:txBody>
          <a:bodyPr vert="horz" lIns="91440" tIns="45720" rIns="91440" bIns="45720" rtlCol="1">
            <a:noAutofit/>
          </a:bodyPr>
          <a:lstStyle>
            <a:lvl1pPr marL="0" indent="0" algn="ct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en-BZ" sz="3600" dirty="0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Service</a:t>
            </a:r>
            <a:endParaRPr lang="en-BZ" sz="3600" dirty="0" smtClean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מציין מיקום תוכן 2"/>
          <p:cNvSpPr txBox="1">
            <a:spLocks/>
          </p:cNvSpPr>
          <p:nvPr/>
        </p:nvSpPr>
        <p:spPr>
          <a:xfrm rot="19183146">
            <a:off x="279775" y="3280106"/>
            <a:ext cx="2520002" cy="985789"/>
          </a:xfrm>
          <a:prstGeom prst="rect">
            <a:avLst/>
          </a:prstGeom>
        </p:spPr>
        <p:txBody>
          <a:bodyPr vert="horz" lIns="91440" tIns="45720" rIns="91440" bIns="45720" rtlCol="1">
            <a:noAutofit/>
          </a:bodyPr>
          <a:lstStyle>
            <a:lvl1pPr marL="0" indent="0" algn="ct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en-BZ" sz="3600" dirty="0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Injectable</a:t>
            </a:r>
            <a:endParaRPr lang="en-BZ" sz="3600" dirty="0" smtClean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מציין מיקום תוכן 2"/>
          <p:cNvSpPr txBox="1">
            <a:spLocks/>
          </p:cNvSpPr>
          <p:nvPr/>
        </p:nvSpPr>
        <p:spPr>
          <a:xfrm>
            <a:off x="6319821" y="3975213"/>
            <a:ext cx="2520002" cy="985789"/>
          </a:xfrm>
          <a:prstGeom prst="rect">
            <a:avLst/>
          </a:prstGeom>
        </p:spPr>
        <p:txBody>
          <a:bodyPr vert="horz" lIns="91440" tIns="45720" rIns="91440" bIns="45720" rtlCol="1">
            <a:noAutofit/>
          </a:bodyPr>
          <a:lstStyle>
            <a:lvl1pPr marL="0" indent="0" algn="ct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en-BZ" sz="3600" dirty="0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Pipe</a:t>
            </a:r>
            <a:endParaRPr lang="en-BZ" sz="3600" dirty="0" smtClean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מציין מיקום תוכן 2"/>
          <p:cNvSpPr txBox="1">
            <a:spLocks/>
          </p:cNvSpPr>
          <p:nvPr/>
        </p:nvSpPr>
        <p:spPr>
          <a:xfrm rot="1216685">
            <a:off x="279776" y="1798971"/>
            <a:ext cx="2520002" cy="985789"/>
          </a:xfrm>
          <a:prstGeom prst="rect">
            <a:avLst/>
          </a:prstGeom>
        </p:spPr>
        <p:txBody>
          <a:bodyPr vert="horz" lIns="91440" tIns="45720" rIns="91440" bIns="45720" rtlCol="1">
            <a:noAutofit/>
          </a:bodyPr>
          <a:lstStyle>
            <a:lvl1pPr marL="0" indent="0" algn="ct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en-BZ" sz="3600" dirty="0" err="1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HttpClient</a:t>
            </a:r>
            <a:endParaRPr lang="en-BZ" sz="3600" dirty="0" smtClean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מציין מיקום תוכן 2"/>
          <p:cNvSpPr txBox="1">
            <a:spLocks/>
          </p:cNvSpPr>
          <p:nvPr/>
        </p:nvSpPr>
        <p:spPr>
          <a:xfrm rot="1216685">
            <a:off x="549934" y="350664"/>
            <a:ext cx="2520002" cy="985789"/>
          </a:xfrm>
          <a:prstGeom prst="rect">
            <a:avLst/>
          </a:prstGeom>
        </p:spPr>
        <p:txBody>
          <a:bodyPr vert="horz" lIns="91440" tIns="45720" rIns="91440" bIns="45720" rtlCol="1">
            <a:noAutofit/>
          </a:bodyPr>
          <a:lstStyle>
            <a:lvl1pPr marL="0" indent="0" algn="ct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en-BZ" sz="3600" dirty="0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Routing</a:t>
            </a:r>
            <a:endParaRPr lang="en-BZ" sz="3600" dirty="0" smtClean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מציין מיקום תוכן 2"/>
          <p:cNvSpPr txBox="1">
            <a:spLocks/>
          </p:cNvSpPr>
          <p:nvPr/>
        </p:nvSpPr>
        <p:spPr>
          <a:xfrm rot="1216685">
            <a:off x="2729830" y="2392843"/>
            <a:ext cx="4502395" cy="939992"/>
          </a:xfrm>
          <a:prstGeom prst="rect">
            <a:avLst/>
          </a:prstGeom>
        </p:spPr>
        <p:txBody>
          <a:bodyPr vert="horz" lIns="91440" tIns="45720" rIns="91440" bIns="45720" rtlCol="1">
            <a:noAutofit/>
          </a:bodyPr>
          <a:lstStyle>
            <a:lvl1pPr marL="0" indent="0" algn="ct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en-BZ" sz="9600" b="1" dirty="0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Input</a:t>
            </a:r>
            <a:endParaRPr lang="en-BZ" sz="9600" b="1" dirty="0" smtClean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מציין מיקום תוכן 2"/>
          <p:cNvSpPr txBox="1">
            <a:spLocks/>
          </p:cNvSpPr>
          <p:nvPr/>
        </p:nvSpPr>
        <p:spPr>
          <a:xfrm rot="20322310">
            <a:off x="3735871" y="566401"/>
            <a:ext cx="4502395" cy="939992"/>
          </a:xfrm>
          <a:prstGeom prst="rect">
            <a:avLst/>
          </a:prstGeom>
        </p:spPr>
        <p:txBody>
          <a:bodyPr vert="horz" lIns="91440" tIns="45720" rIns="91440" bIns="45720" rtlCol="1">
            <a:noAutofit/>
          </a:bodyPr>
          <a:lstStyle>
            <a:lvl1pPr marL="0" indent="0" algn="ct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en-BZ" sz="9600" b="1" dirty="0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Output</a:t>
            </a:r>
            <a:endParaRPr lang="en-BZ" sz="9600" b="1" dirty="0" smtClean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מציין מיקום תוכן 2"/>
          <p:cNvSpPr txBox="1">
            <a:spLocks/>
          </p:cNvSpPr>
          <p:nvPr/>
        </p:nvSpPr>
        <p:spPr>
          <a:xfrm rot="20322310">
            <a:off x="-2152410" y="1033158"/>
            <a:ext cx="7372997" cy="939992"/>
          </a:xfrm>
          <a:prstGeom prst="rect">
            <a:avLst/>
          </a:prstGeom>
        </p:spPr>
        <p:txBody>
          <a:bodyPr vert="horz" lIns="91440" tIns="45720" rIns="91440" bIns="45720" rtlCol="1">
            <a:noAutofit/>
          </a:bodyPr>
          <a:lstStyle>
            <a:lvl1pPr marL="0" indent="0" algn="ct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en-BZ" sz="13800" b="1" dirty="0" err="1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Webpack</a:t>
            </a:r>
            <a:endParaRPr lang="en-BZ" sz="13800" b="1" dirty="0" smtClean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026" name="Picture 2" descr="https://encrypted-tbn0.gstatic.com/images?q=tbn%3AANd9GcT2CN-dTjV4LVxQoCZrhfOxyDNit2nCVJTaeOelO_oobj30zB-hxFOqjynDe_OvAuxKyBPEcZBI&amp;usqp=CA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207118"/>
            <a:ext cx="4843830" cy="4843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8368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1102519"/>
          </a:xfrm>
        </p:spPr>
        <p:txBody>
          <a:bodyPr>
            <a:normAutofit/>
          </a:bodyPr>
          <a:lstStyle/>
          <a:p>
            <a:r>
              <a:rPr lang="en-BZ" dirty="0">
                <a:latin typeface="Segoe UI Light" panose="020B0502040204020203" pitchFamily="34" charset="0"/>
                <a:cs typeface="Segoe UI Light" panose="020B0502040204020203" pitchFamily="34" charset="0"/>
              </a:rPr>
              <a:t>React Vs. </a:t>
            </a:r>
            <a:r>
              <a:rPr lang="en-BZ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Angular</a:t>
            </a:r>
            <a:endParaRPr lang="he-IL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מציין מיקום תוכן 2"/>
          <p:cNvSpPr txBox="1">
            <a:spLocks/>
          </p:cNvSpPr>
          <p:nvPr/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0" indent="0" algn="ct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 rtl="0">
              <a:buFont typeface="Arial" panose="020B0604020202020204" pitchFamily="34" charset="0"/>
              <a:buChar char="•"/>
            </a:pPr>
            <a:r>
              <a:rPr lang="en-BZ" dirty="0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Framework Vs. Library</a:t>
            </a:r>
          </a:p>
          <a:p>
            <a:pPr marL="457200" indent="-457200" algn="l" rtl="0">
              <a:buFont typeface="Arial" panose="020B0604020202020204" pitchFamily="34" charset="0"/>
              <a:buChar char="•"/>
            </a:pPr>
            <a:r>
              <a:rPr lang="en-BZ" dirty="0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Performance</a:t>
            </a:r>
          </a:p>
          <a:p>
            <a:pPr marL="457200" indent="-457200" algn="l" rtl="0">
              <a:buFont typeface="Arial" panose="020B0604020202020204" pitchFamily="34" charset="0"/>
              <a:buChar char="•"/>
            </a:pPr>
            <a:r>
              <a:rPr lang="en-BZ" dirty="0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Learning Curve</a:t>
            </a:r>
          </a:p>
          <a:p>
            <a:pPr marL="457200" indent="-457200" algn="l" rtl="0">
              <a:buFont typeface="Arial" panose="020B0604020202020204" pitchFamily="34" charset="0"/>
              <a:buChar char="•"/>
            </a:pPr>
            <a:r>
              <a:rPr lang="en-BZ" strike="sngStrike" dirty="0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OOP</a:t>
            </a:r>
          </a:p>
        </p:txBody>
      </p:sp>
    </p:spTree>
    <p:extLst>
      <p:ext uri="{BB962C8B-B14F-4D97-AF65-F5344CB8AC3E}">
        <p14:creationId xmlns:p14="http://schemas.microsoft.com/office/powerpoint/2010/main" val="1651989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646" y="735546"/>
            <a:ext cx="7618709" cy="3672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57674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1102519"/>
          </a:xfrm>
        </p:spPr>
        <p:txBody>
          <a:bodyPr>
            <a:normAutofit/>
          </a:bodyPr>
          <a:lstStyle/>
          <a:p>
            <a:r>
              <a:rPr lang="en-BZ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GitHub Stars</a:t>
            </a:r>
            <a:endParaRPr lang="he-IL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מציין מיקום תוכן 2"/>
          <p:cNvSpPr txBox="1">
            <a:spLocks/>
          </p:cNvSpPr>
          <p:nvPr/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0" indent="0" algn="ct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 rtl="0">
              <a:buFont typeface="Arial" panose="020B0604020202020204" pitchFamily="34" charset="0"/>
              <a:buChar char="•"/>
            </a:pPr>
            <a:r>
              <a:rPr lang="en-BZ" dirty="0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Angular – 58.6K</a:t>
            </a:r>
            <a:endParaRPr lang="en-BZ" dirty="0" smtClean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8059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15344</TotalTime>
  <Words>305</Words>
  <Application>Microsoft Office PowerPoint</Application>
  <PresentationFormat>‫הצגה על המסך (16:9)</PresentationFormat>
  <Paragraphs>90</Paragraphs>
  <Slides>14</Slides>
  <Notes>8</Notes>
  <HiddenSlides>1</HiddenSlides>
  <MMClips>0</MMClips>
  <ScaleCrop>false</ScaleCrop>
  <HeadingPairs>
    <vt:vector size="4" baseType="variant"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14</vt:i4>
      </vt:variant>
    </vt:vector>
  </HeadingPairs>
  <TitlesOfParts>
    <vt:vector size="15" baseType="lpstr">
      <vt:lpstr>ערכת נושא Office</vt:lpstr>
      <vt:lpstr>Shahar Shamir, Feb 2020</vt:lpstr>
      <vt:lpstr>Node.js &amp; Express.js</vt:lpstr>
      <vt:lpstr>מצגת של PowerPoint</vt:lpstr>
      <vt:lpstr>React</vt:lpstr>
      <vt:lpstr>React</vt:lpstr>
      <vt:lpstr>מצגת של PowerPoint</vt:lpstr>
      <vt:lpstr>React Vs. Angular</vt:lpstr>
      <vt:lpstr>מצגת של PowerPoint</vt:lpstr>
      <vt:lpstr>GitHub Stars</vt:lpstr>
      <vt:lpstr>GitHub Stars</vt:lpstr>
      <vt:lpstr>GitHub Stars</vt:lpstr>
      <vt:lpstr>React</vt:lpstr>
      <vt:lpstr>Exercise</vt:lpstr>
      <vt:lpstr>Angular -&gt; React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חייו של מתכנת</dc:title>
  <dc:creator>user</dc:creator>
  <cp:lastModifiedBy>shahar shamir</cp:lastModifiedBy>
  <cp:revision>222</cp:revision>
  <dcterms:created xsi:type="dcterms:W3CDTF">2019-03-29T12:00:38Z</dcterms:created>
  <dcterms:modified xsi:type="dcterms:W3CDTF">2020-03-08T14:32:35Z</dcterms:modified>
</cp:coreProperties>
</file>