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9.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19.xml" ContentType="application/vnd.openxmlformats-officedocument.presentationml.notesSlide+xml"/>
  <Override PartName="/ppt/media/image2.png" ContentType="image/png"/>
  <Override PartName="/ppt/media/image1.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24377650" cy="13716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216000" y="812520"/>
            <a:ext cx="7127280" cy="4008960"/>
          </a:xfrm>
          <a:prstGeom prst="rect">
            <a:avLst/>
          </a:prstGeom>
        </p:spPr>
        <p:txBody>
          <a:bodyPr lIns="0" rIns="0" tIns="0" bIns="0" anchor="ctr"/>
          <a:p>
            <a:r>
              <a:rPr b="0" lang="en-US" sz="3600" spc="-1" strike="noStrike">
                <a:solidFill>
                  <a:srgbClr val="7f7f7f"/>
                </a:solidFill>
                <a:latin typeface="Lato Light"/>
              </a:rPr>
              <a:t>Click to move the slide</a:t>
            </a:r>
            <a:endParaRPr b="0" lang="en-US" sz="3600" spc="-1" strike="noStrike">
              <a:solidFill>
                <a:srgbClr val="7f7f7f"/>
              </a:solidFill>
              <a:latin typeface="Lato Light"/>
            </a:endParaRPr>
          </a:p>
        </p:txBody>
      </p:sp>
      <p:sp>
        <p:nvSpPr>
          <p:cNvPr id="12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30"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3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3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33" name="PlaceHolder 6"/>
          <p:cNvSpPr>
            <a:spLocks noGrp="1"/>
          </p:cNvSpPr>
          <p:nvPr>
            <p:ph type="sldNum"/>
          </p:nvPr>
        </p:nvSpPr>
        <p:spPr>
          <a:xfrm>
            <a:off x="4278960" y="10157400"/>
            <a:ext cx="3280680" cy="534240"/>
          </a:xfrm>
          <a:prstGeom prst="rect">
            <a:avLst/>
          </a:prstGeom>
        </p:spPr>
        <p:txBody>
          <a:bodyPr lIns="0" rIns="0" tIns="0" bIns="0" anchor="b"/>
          <a:p>
            <a:pPr algn="r"/>
            <a:fld id="{E625B695-B667-4969-88ED-FEE307DC255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380880" y="685800"/>
            <a:ext cx="6095520" cy="3428640"/>
          </a:xfrm>
          <a:prstGeom prst="rect">
            <a:avLst/>
          </a:prstGeom>
        </p:spPr>
      </p:sp>
      <p:sp>
        <p:nvSpPr>
          <p:cNvPr id="195"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96" name="TextShape 3"/>
          <p:cNvSpPr txBox="1"/>
          <p:nvPr/>
        </p:nvSpPr>
        <p:spPr>
          <a:xfrm>
            <a:off x="3884760" y="8685360"/>
            <a:ext cx="2971440" cy="456840"/>
          </a:xfrm>
          <a:prstGeom prst="rect">
            <a:avLst/>
          </a:prstGeom>
          <a:noFill/>
          <a:ln>
            <a:noFill/>
          </a:ln>
        </p:spPr>
        <p:txBody>
          <a:bodyPr anchor="b"/>
          <a:p>
            <a:pPr algn="r">
              <a:lnSpc>
                <a:spcPct val="100000"/>
              </a:lnSpc>
            </a:pPr>
            <a:fld id="{0E55B254-65C6-4275-9A46-AEB60557208A}" type="slidenum">
              <a:rPr b="0" lang="en-US" sz="1200" spc="-1" strike="noStrike">
                <a:solidFill>
                  <a:srgbClr val="000000"/>
                </a:solidFill>
                <a:latin typeface="Calibri Ligh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380880" y="685800"/>
            <a:ext cx="6095520" cy="3428640"/>
          </a:xfrm>
          <a:prstGeom prst="rect">
            <a:avLst/>
          </a:prstGeom>
        </p:spPr>
      </p:sp>
      <p:sp>
        <p:nvSpPr>
          <p:cNvPr id="198"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199" name="TextShape 3"/>
          <p:cNvSpPr txBox="1"/>
          <p:nvPr/>
        </p:nvSpPr>
        <p:spPr>
          <a:xfrm>
            <a:off x="3884760" y="8685360"/>
            <a:ext cx="2971440" cy="456840"/>
          </a:xfrm>
          <a:prstGeom prst="rect">
            <a:avLst/>
          </a:prstGeom>
          <a:noFill/>
          <a:ln>
            <a:noFill/>
          </a:ln>
        </p:spPr>
        <p:txBody>
          <a:bodyPr anchor="b"/>
          <a:p>
            <a:pPr algn="r">
              <a:lnSpc>
                <a:spcPct val="100000"/>
              </a:lnSpc>
            </a:pPr>
            <a:fld id="{54F16D3A-324E-499D-B818-27FE874104FC}" type="slidenum">
              <a:rPr b="0" lang="en-US" sz="1200" spc="-1" strike="noStrike">
                <a:solidFill>
                  <a:srgbClr val="000000"/>
                </a:solidFill>
                <a:latin typeface="Calibri Ligh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25" name="PlaceHolder 2"/>
          <p:cNvSpPr>
            <a:spLocks noGrp="1"/>
          </p:cNvSpPr>
          <p:nvPr>
            <p:ph type="body"/>
          </p:nvPr>
        </p:nvSpPr>
        <p:spPr>
          <a:xfrm>
            <a:off x="18150120" y="4951080"/>
            <a:ext cx="3567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26" name="PlaceHolder 3"/>
          <p:cNvSpPr>
            <a:spLocks noGrp="1"/>
          </p:cNvSpPr>
          <p:nvPr>
            <p:ph type="body"/>
          </p:nvPr>
        </p:nvSpPr>
        <p:spPr>
          <a:xfrm>
            <a:off x="18150120" y="6826680"/>
            <a:ext cx="3567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28" name="PlaceHolder 2"/>
          <p:cNvSpPr>
            <a:spLocks noGrp="1"/>
          </p:cNvSpPr>
          <p:nvPr>
            <p:ph type="body"/>
          </p:nvPr>
        </p:nvSpPr>
        <p:spPr>
          <a:xfrm>
            <a:off x="1815012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29" name="PlaceHolder 3"/>
          <p:cNvSpPr>
            <a:spLocks noGrp="1"/>
          </p:cNvSpPr>
          <p:nvPr>
            <p:ph type="body"/>
          </p:nvPr>
        </p:nvSpPr>
        <p:spPr>
          <a:xfrm>
            <a:off x="1997856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30" name="PlaceHolder 4"/>
          <p:cNvSpPr>
            <a:spLocks noGrp="1"/>
          </p:cNvSpPr>
          <p:nvPr>
            <p:ph type="body"/>
          </p:nvPr>
        </p:nvSpPr>
        <p:spPr>
          <a:xfrm>
            <a:off x="18150120" y="68266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31" name="PlaceHolder 5"/>
          <p:cNvSpPr>
            <a:spLocks noGrp="1"/>
          </p:cNvSpPr>
          <p:nvPr>
            <p:ph type="body"/>
          </p:nvPr>
        </p:nvSpPr>
        <p:spPr>
          <a:xfrm>
            <a:off x="19978560" y="68266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33" name="PlaceHolder 2"/>
          <p:cNvSpPr>
            <a:spLocks noGrp="1"/>
          </p:cNvSpPr>
          <p:nvPr>
            <p:ph type="body"/>
          </p:nvPr>
        </p:nvSpPr>
        <p:spPr>
          <a:xfrm>
            <a:off x="18150120" y="49510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34" name="PlaceHolder 3"/>
          <p:cNvSpPr>
            <a:spLocks noGrp="1"/>
          </p:cNvSpPr>
          <p:nvPr>
            <p:ph type="body"/>
          </p:nvPr>
        </p:nvSpPr>
        <p:spPr>
          <a:xfrm>
            <a:off x="19356840" y="49510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35" name="PlaceHolder 4"/>
          <p:cNvSpPr>
            <a:spLocks noGrp="1"/>
          </p:cNvSpPr>
          <p:nvPr>
            <p:ph type="body"/>
          </p:nvPr>
        </p:nvSpPr>
        <p:spPr>
          <a:xfrm>
            <a:off x="20563200" y="49510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36" name="PlaceHolder 5"/>
          <p:cNvSpPr>
            <a:spLocks noGrp="1"/>
          </p:cNvSpPr>
          <p:nvPr>
            <p:ph type="body"/>
          </p:nvPr>
        </p:nvSpPr>
        <p:spPr>
          <a:xfrm>
            <a:off x="18150120" y="68266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37" name="PlaceHolder 6"/>
          <p:cNvSpPr>
            <a:spLocks noGrp="1"/>
          </p:cNvSpPr>
          <p:nvPr>
            <p:ph type="body"/>
          </p:nvPr>
        </p:nvSpPr>
        <p:spPr>
          <a:xfrm>
            <a:off x="19356840" y="68266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38" name="PlaceHolder 7"/>
          <p:cNvSpPr>
            <a:spLocks noGrp="1"/>
          </p:cNvSpPr>
          <p:nvPr>
            <p:ph type="body"/>
          </p:nvPr>
        </p:nvSpPr>
        <p:spPr>
          <a:xfrm>
            <a:off x="20563200" y="68266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44" name="PlaceHolder 2"/>
          <p:cNvSpPr>
            <a:spLocks noGrp="1"/>
          </p:cNvSpPr>
          <p:nvPr>
            <p:ph type="subTitle"/>
          </p:nvPr>
        </p:nvSpPr>
        <p:spPr>
          <a:xfrm>
            <a:off x="18150120" y="4951080"/>
            <a:ext cx="3567960" cy="3590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46" name="PlaceHolder 2"/>
          <p:cNvSpPr>
            <a:spLocks noGrp="1"/>
          </p:cNvSpPr>
          <p:nvPr>
            <p:ph type="body"/>
          </p:nvPr>
        </p:nvSpPr>
        <p:spPr>
          <a:xfrm>
            <a:off x="18150120" y="4951080"/>
            <a:ext cx="3567960" cy="359028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48" name="PlaceHolder 2"/>
          <p:cNvSpPr>
            <a:spLocks noGrp="1"/>
          </p:cNvSpPr>
          <p:nvPr>
            <p:ph type="body"/>
          </p:nvPr>
        </p:nvSpPr>
        <p:spPr>
          <a:xfrm>
            <a:off x="18150120" y="4951080"/>
            <a:ext cx="1740960" cy="359028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49" name="PlaceHolder 3"/>
          <p:cNvSpPr>
            <a:spLocks noGrp="1"/>
          </p:cNvSpPr>
          <p:nvPr>
            <p:ph type="body"/>
          </p:nvPr>
        </p:nvSpPr>
        <p:spPr>
          <a:xfrm>
            <a:off x="19978560" y="4951080"/>
            <a:ext cx="1740960" cy="359028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1218600" y="547200"/>
            <a:ext cx="219394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53" name="PlaceHolder 2"/>
          <p:cNvSpPr>
            <a:spLocks noGrp="1"/>
          </p:cNvSpPr>
          <p:nvPr>
            <p:ph type="body"/>
          </p:nvPr>
        </p:nvSpPr>
        <p:spPr>
          <a:xfrm>
            <a:off x="1815012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54" name="PlaceHolder 3"/>
          <p:cNvSpPr>
            <a:spLocks noGrp="1"/>
          </p:cNvSpPr>
          <p:nvPr>
            <p:ph type="body"/>
          </p:nvPr>
        </p:nvSpPr>
        <p:spPr>
          <a:xfrm>
            <a:off x="19978560" y="4951080"/>
            <a:ext cx="1740960" cy="359028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55" name="PlaceHolder 4"/>
          <p:cNvSpPr>
            <a:spLocks noGrp="1"/>
          </p:cNvSpPr>
          <p:nvPr>
            <p:ph type="body"/>
          </p:nvPr>
        </p:nvSpPr>
        <p:spPr>
          <a:xfrm>
            <a:off x="18150120" y="68266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4" name="PlaceHolder 2"/>
          <p:cNvSpPr>
            <a:spLocks noGrp="1"/>
          </p:cNvSpPr>
          <p:nvPr>
            <p:ph type="subTitle"/>
          </p:nvPr>
        </p:nvSpPr>
        <p:spPr>
          <a:xfrm>
            <a:off x="18150120" y="4951080"/>
            <a:ext cx="3567960" cy="3590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57" name="PlaceHolder 2"/>
          <p:cNvSpPr>
            <a:spLocks noGrp="1"/>
          </p:cNvSpPr>
          <p:nvPr>
            <p:ph type="body"/>
          </p:nvPr>
        </p:nvSpPr>
        <p:spPr>
          <a:xfrm>
            <a:off x="18150120" y="4951080"/>
            <a:ext cx="1740960" cy="359028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58" name="PlaceHolder 3"/>
          <p:cNvSpPr>
            <a:spLocks noGrp="1"/>
          </p:cNvSpPr>
          <p:nvPr>
            <p:ph type="body"/>
          </p:nvPr>
        </p:nvSpPr>
        <p:spPr>
          <a:xfrm>
            <a:off x="1997856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59" name="PlaceHolder 4"/>
          <p:cNvSpPr>
            <a:spLocks noGrp="1"/>
          </p:cNvSpPr>
          <p:nvPr>
            <p:ph type="body"/>
          </p:nvPr>
        </p:nvSpPr>
        <p:spPr>
          <a:xfrm>
            <a:off x="19978560" y="68266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61" name="PlaceHolder 2"/>
          <p:cNvSpPr>
            <a:spLocks noGrp="1"/>
          </p:cNvSpPr>
          <p:nvPr>
            <p:ph type="body"/>
          </p:nvPr>
        </p:nvSpPr>
        <p:spPr>
          <a:xfrm>
            <a:off x="1815012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62" name="PlaceHolder 3"/>
          <p:cNvSpPr>
            <a:spLocks noGrp="1"/>
          </p:cNvSpPr>
          <p:nvPr>
            <p:ph type="body"/>
          </p:nvPr>
        </p:nvSpPr>
        <p:spPr>
          <a:xfrm>
            <a:off x="1997856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63" name="PlaceHolder 4"/>
          <p:cNvSpPr>
            <a:spLocks noGrp="1"/>
          </p:cNvSpPr>
          <p:nvPr>
            <p:ph type="body"/>
          </p:nvPr>
        </p:nvSpPr>
        <p:spPr>
          <a:xfrm>
            <a:off x="18150120" y="6826680"/>
            <a:ext cx="3567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65" name="PlaceHolder 2"/>
          <p:cNvSpPr>
            <a:spLocks noGrp="1"/>
          </p:cNvSpPr>
          <p:nvPr>
            <p:ph type="body"/>
          </p:nvPr>
        </p:nvSpPr>
        <p:spPr>
          <a:xfrm>
            <a:off x="18150120" y="4951080"/>
            <a:ext cx="3567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66" name="PlaceHolder 3"/>
          <p:cNvSpPr>
            <a:spLocks noGrp="1"/>
          </p:cNvSpPr>
          <p:nvPr>
            <p:ph type="body"/>
          </p:nvPr>
        </p:nvSpPr>
        <p:spPr>
          <a:xfrm>
            <a:off x="18150120" y="6826680"/>
            <a:ext cx="3567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68" name="PlaceHolder 2"/>
          <p:cNvSpPr>
            <a:spLocks noGrp="1"/>
          </p:cNvSpPr>
          <p:nvPr>
            <p:ph type="body"/>
          </p:nvPr>
        </p:nvSpPr>
        <p:spPr>
          <a:xfrm>
            <a:off x="1815012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69" name="PlaceHolder 3"/>
          <p:cNvSpPr>
            <a:spLocks noGrp="1"/>
          </p:cNvSpPr>
          <p:nvPr>
            <p:ph type="body"/>
          </p:nvPr>
        </p:nvSpPr>
        <p:spPr>
          <a:xfrm>
            <a:off x="1997856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70" name="PlaceHolder 4"/>
          <p:cNvSpPr>
            <a:spLocks noGrp="1"/>
          </p:cNvSpPr>
          <p:nvPr>
            <p:ph type="body"/>
          </p:nvPr>
        </p:nvSpPr>
        <p:spPr>
          <a:xfrm>
            <a:off x="18150120" y="68266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71" name="PlaceHolder 5"/>
          <p:cNvSpPr>
            <a:spLocks noGrp="1"/>
          </p:cNvSpPr>
          <p:nvPr>
            <p:ph type="body"/>
          </p:nvPr>
        </p:nvSpPr>
        <p:spPr>
          <a:xfrm>
            <a:off x="19978560" y="68266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73" name="PlaceHolder 2"/>
          <p:cNvSpPr>
            <a:spLocks noGrp="1"/>
          </p:cNvSpPr>
          <p:nvPr>
            <p:ph type="body"/>
          </p:nvPr>
        </p:nvSpPr>
        <p:spPr>
          <a:xfrm>
            <a:off x="18150120" y="49510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74" name="PlaceHolder 3"/>
          <p:cNvSpPr>
            <a:spLocks noGrp="1"/>
          </p:cNvSpPr>
          <p:nvPr>
            <p:ph type="body"/>
          </p:nvPr>
        </p:nvSpPr>
        <p:spPr>
          <a:xfrm>
            <a:off x="19356840" y="49510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75" name="PlaceHolder 4"/>
          <p:cNvSpPr>
            <a:spLocks noGrp="1"/>
          </p:cNvSpPr>
          <p:nvPr>
            <p:ph type="body"/>
          </p:nvPr>
        </p:nvSpPr>
        <p:spPr>
          <a:xfrm>
            <a:off x="20563200" y="49510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76" name="PlaceHolder 5"/>
          <p:cNvSpPr>
            <a:spLocks noGrp="1"/>
          </p:cNvSpPr>
          <p:nvPr>
            <p:ph type="body"/>
          </p:nvPr>
        </p:nvSpPr>
        <p:spPr>
          <a:xfrm>
            <a:off x="18150120" y="68266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77" name="PlaceHolder 6"/>
          <p:cNvSpPr>
            <a:spLocks noGrp="1"/>
          </p:cNvSpPr>
          <p:nvPr>
            <p:ph type="body"/>
          </p:nvPr>
        </p:nvSpPr>
        <p:spPr>
          <a:xfrm>
            <a:off x="19356840" y="68266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78" name="PlaceHolder 7"/>
          <p:cNvSpPr>
            <a:spLocks noGrp="1"/>
          </p:cNvSpPr>
          <p:nvPr>
            <p:ph type="body"/>
          </p:nvPr>
        </p:nvSpPr>
        <p:spPr>
          <a:xfrm>
            <a:off x="20563200" y="68266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93" name="PlaceHolder 2"/>
          <p:cNvSpPr>
            <a:spLocks noGrp="1"/>
          </p:cNvSpPr>
          <p:nvPr>
            <p:ph type="subTitle"/>
          </p:nvPr>
        </p:nvSpPr>
        <p:spPr>
          <a:xfrm>
            <a:off x="18150120" y="4951080"/>
            <a:ext cx="3567960" cy="3590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95" name="PlaceHolder 2"/>
          <p:cNvSpPr>
            <a:spLocks noGrp="1"/>
          </p:cNvSpPr>
          <p:nvPr>
            <p:ph type="body"/>
          </p:nvPr>
        </p:nvSpPr>
        <p:spPr>
          <a:xfrm>
            <a:off x="18150120" y="4951080"/>
            <a:ext cx="3567960" cy="359028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97" name="PlaceHolder 2"/>
          <p:cNvSpPr>
            <a:spLocks noGrp="1"/>
          </p:cNvSpPr>
          <p:nvPr>
            <p:ph type="body"/>
          </p:nvPr>
        </p:nvSpPr>
        <p:spPr>
          <a:xfrm>
            <a:off x="18150120" y="4951080"/>
            <a:ext cx="1740960" cy="359028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98" name="PlaceHolder 3"/>
          <p:cNvSpPr>
            <a:spLocks noGrp="1"/>
          </p:cNvSpPr>
          <p:nvPr>
            <p:ph type="body"/>
          </p:nvPr>
        </p:nvSpPr>
        <p:spPr>
          <a:xfrm>
            <a:off x="19978560" y="4951080"/>
            <a:ext cx="1740960" cy="359028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6" name="PlaceHolder 2"/>
          <p:cNvSpPr>
            <a:spLocks noGrp="1"/>
          </p:cNvSpPr>
          <p:nvPr>
            <p:ph type="body"/>
          </p:nvPr>
        </p:nvSpPr>
        <p:spPr>
          <a:xfrm>
            <a:off x="18150120" y="4951080"/>
            <a:ext cx="3567960" cy="359028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1218600" y="547200"/>
            <a:ext cx="219394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102" name="PlaceHolder 2"/>
          <p:cNvSpPr>
            <a:spLocks noGrp="1"/>
          </p:cNvSpPr>
          <p:nvPr>
            <p:ph type="body"/>
          </p:nvPr>
        </p:nvSpPr>
        <p:spPr>
          <a:xfrm>
            <a:off x="1815012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03" name="PlaceHolder 3"/>
          <p:cNvSpPr>
            <a:spLocks noGrp="1"/>
          </p:cNvSpPr>
          <p:nvPr>
            <p:ph type="body"/>
          </p:nvPr>
        </p:nvSpPr>
        <p:spPr>
          <a:xfrm>
            <a:off x="19978560" y="4951080"/>
            <a:ext cx="1740960" cy="359028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04" name="PlaceHolder 4"/>
          <p:cNvSpPr>
            <a:spLocks noGrp="1"/>
          </p:cNvSpPr>
          <p:nvPr>
            <p:ph type="body"/>
          </p:nvPr>
        </p:nvSpPr>
        <p:spPr>
          <a:xfrm>
            <a:off x="18150120" y="68266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106" name="PlaceHolder 2"/>
          <p:cNvSpPr>
            <a:spLocks noGrp="1"/>
          </p:cNvSpPr>
          <p:nvPr>
            <p:ph type="body"/>
          </p:nvPr>
        </p:nvSpPr>
        <p:spPr>
          <a:xfrm>
            <a:off x="18150120" y="4951080"/>
            <a:ext cx="1740960" cy="359028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07" name="PlaceHolder 3"/>
          <p:cNvSpPr>
            <a:spLocks noGrp="1"/>
          </p:cNvSpPr>
          <p:nvPr>
            <p:ph type="body"/>
          </p:nvPr>
        </p:nvSpPr>
        <p:spPr>
          <a:xfrm>
            <a:off x="1997856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08" name="PlaceHolder 4"/>
          <p:cNvSpPr>
            <a:spLocks noGrp="1"/>
          </p:cNvSpPr>
          <p:nvPr>
            <p:ph type="body"/>
          </p:nvPr>
        </p:nvSpPr>
        <p:spPr>
          <a:xfrm>
            <a:off x="19978560" y="68266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110" name="PlaceHolder 2"/>
          <p:cNvSpPr>
            <a:spLocks noGrp="1"/>
          </p:cNvSpPr>
          <p:nvPr>
            <p:ph type="body"/>
          </p:nvPr>
        </p:nvSpPr>
        <p:spPr>
          <a:xfrm>
            <a:off x="1815012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11" name="PlaceHolder 3"/>
          <p:cNvSpPr>
            <a:spLocks noGrp="1"/>
          </p:cNvSpPr>
          <p:nvPr>
            <p:ph type="body"/>
          </p:nvPr>
        </p:nvSpPr>
        <p:spPr>
          <a:xfrm>
            <a:off x="1997856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12" name="PlaceHolder 4"/>
          <p:cNvSpPr>
            <a:spLocks noGrp="1"/>
          </p:cNvSpPr>
          <p:nvPr>
            <p:ph type="body"/>
          </p:nvPr>
        </p:nvSpPr>
        <p:spPr>
          <a:xfrm>
            <a:off x="18150120" y="6826680"/>
            <a:ext cx="3567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114" name="PlaceHolder 2"/>
          <p:cNvSpPr>
            <a:spLocks noGrp="1"/>
          </p:cNvSpPr>
          <p:nvPr>
            <p:ph type="body"/>
          </p:nvPr>
        </p:nvSpPr>
        <p:spPr>
          <a:xfrm>
            <a:off x="18150120" y="4951080"/>
            <a:ext cx="3567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15" name="PlaceHolder 3"/>
          <p:cNvSpPr>
            <a:spLocks noGrp="1"/>
          </p:cNvSpPr>
          <p:nvPr>
            <p:ph type="body"/>
          </p:nvPr>
        </p:nvSpPr>
        <p:spPr>
          <a:xfrm>
            <a:off x="18150120" y="6826680"/>
            <a:ext cx="3567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117" name="PlaceHolder 2"/>
          <p:cNvSpPr>
            <a:spLocks noGrp="1"/>
          </p:cNvSpPr>
          <p:nvPr>
            <p:ph type="body"/>
          </p:nvPr>
        </p:nvSpPr>
        <p:spPr>
          <a:xfrm>
            <a:off x="1815012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18" name="PlaceHolder 3"/>
          <p:cNvSpPr>
            <a:spLocks noGrp="1"/>
          </p:cNvSpPr>
          <p:nvPr>
            <p:ph type="body"/>
          </p:nvPr>
        </p:nvSpPr>
        <p:spPr>
          <a:xfrm>
            <a:off x="1997856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19" name="PlaceHolder 4"/>
          <p:cNvSpPr>
            <a:spLocks noGrp="1"/>
          </p:cNvSpPr>
          <p:nvPr>
            <p:ph type="body"/>
          </p:nvPr>
        </p:nvSpPr>
        <p:spPr>
          <a:xfrm>
            <a:off x="18150120" y="68266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20" name="PlaceHolder 5"/>
          <p:cNvSpPr>
            <a:spLocks noGrp="1"/>
          </p:cNvSpPr>
          <p:nvPr>
            <p:ph type="body"/>
          </p:nvPr>
        </p:nvSpPr>
        <p:spPr>
          <a:xfrm>
            <a:off x="19978560" y="68266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122" name="PlaceHolder 2"/>
          <p:cNvSpPr>
            <a:spLocks noGrp="1"/>
          </p:cNvSpPr>
          <p:nvPr>
            <p:ph type="body"/>
          </p:nvPr>
        </p:nvSpPr>
        <p:spPr>
          <a:xfrm>
            <a:off x="18150120" y="49510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23" name="PlaceHolder 3"/>
          <p:cNvSpPr>
            <a:spLocks noGrp="1"/>
          </p:cNvSpPr>
          <p:nvPr>
            <p:ph type="body"/>
          </p:nvPr>
        </p:nvSpPr>
        <p:spPr>
          <a:xfrm>
            <a:off x="19356840" y="49510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24" name="PlaceHolder 4"/>
          <p:cNvSpPr>
            <a:spLocks noGrp="1"/>
          </p:cNvSpPr>
          <p:nvPr>
            <p:ph type="body"/>
          </p:nvPr>
        </p:nvSpPr>
        <p:spPr>
          <a:xfrm>
            <a:off x="20563200" y="49510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25" name="PlaceHolder 5"/>
          <p:cNvSpPr>
            <a:spLocks noGrp="1"/>
          </p:cNvSpPr>
          <p:nvPr>
            <p:ph type="body"/>
          </p:nvPr>
        </p:nvSpPr>
        <p:spPr>
          <a:xfrm>
            <a:off x="18150120" y="68266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26" name="PlaceHolder 6"/>
          <p:cNvSpPr>
            <a:spLocks noGrp="1"/>
          </p:cNvSpPr>
          <p:nvPr>
            <p:ph type="body"/>
          </p:nvPr>
        </p:nvSpPr>
        <p:spPr>
          <a:xfrm>
            <a:off x="19356840" y="68266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27" name="PlaceHolder 7"/>
          <p:cNvSpPr>
            <a:spLocks noGrp="1"/>
          </p:cNvSpPr>
          <p:nvPr>
            <p:ph type="body"/>
          </p:nvPr>
        </p:nvSpPr>
        <p:spPr>
          <a:xfrm>
            <a:off x="20563200" y="6826680"/>
            <a:ext cx="11487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8" name="PlaceHolder 2"/>
          <p:cNvSpPr>
            <a:spLocks noGrp="1"/>
          </p:cNvSpPr>
          <p:nvPr>
            <p:ph type="body"/>
          </p:nvPr>
        </p:nvSpPr>
        <p:spPr>
          <a:xfrm>
            <a:off x="18150120" y="4951080"/>
            <a:ext cx="1740960" cy="359028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9" name="PlaceHolder 3"/>
          <p:cNvSpPr>
            <a:spLocks noGrp="1"/>
          </p:cNvSpPr>
          <p:nvPr>
            <p:ph type="body"/>
          </p:nvPr>
        </p:nvSpPr>
        <p:spPr>
          <a:xfrm>
            <a:off x="19978560" y="4951080"/>
            <a:ext cx="1740960" cy="359028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218600" y="547200"/>
            <a:ext cx="21939480" cy="106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13" name="PlaceHolder 2"/>
          <p:cNvSpPr>
            <a:spLocks noGrp="1"/>
          </p:cNvSpPr>
          <p:nvPr>
            <p:ph type="body"/>
          </p:nvPr>
        </p:nvSpPr>
        <p:spPr>
          <a:xfrm>
            <a:off x="1815012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4" name="PlaceHolder 3"/>
          <p:cNvSpPr>
            <a:spLocks noGrp="1"/>
          </p:cNvSpPr>
          <p:nvPr>
            <p:ph type="body"/>
          </p:nvPr>
        </p:nvSpPr>
        <p:spPr>
          <a:xfrm>
            <a:off x="19978560" y="4951080"/>
            <a:ext cx="1740960" cy="359028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5" name="PlaceHolder 4"/>
          <p:cNvSpPr>
            <a:spLocks noGrp="1"/>
          </p:cNvSpPr>
          <p:nvPr>
            <p:ph type="body"/>
          </p:nvPr>
        </p:nvSpPr>
        <p:spPr>
          <a:xfrm>
            <a:off x="18150120" y="68266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17" name="PlaceHolder 2"/>
          <p:cNvSpPr>
            <a:spLocks noGrp="1"/>
          </p:cNvSpPr>
          <p:nvPr>
            <p:ph type="body"/>
          </p:nvPr>
        </p:nvSpPr>
        <p:spPr>
          <a:xfrm>
            <a:off x="18150120" y="4951080"/>
            <a:ext cx="1740960" cy="359028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8" name="PlaceHolder 3"/>
          <p:cNvSpPr>
            <a:spLocks noGrp="1"/>
          </p:cNvSpPr>
          <p:nvPr>
            <p:ph type="body"/>
          </p:nvPr>
        </p:nvSpPr>
        <p:spPr>
          <a:xfrm>
            <a:off x="1997856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19" name="PlaceHolder 4"/>
          <p:cNvSpPr>
            <a:spLocks noGrp="1"/>
          </p:cNvSpPr>
          <p:nvPr>
            <p:ph type="body"/>
          </p:nvPr>
        </p:nvSpPr>
        <p:spPr>
          <a:xfrm>
            <a:off x="19978560" y="68266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18600" y="547200"/>
            <a:ext cx="21939480" cy="2289960"/>
          </a:xfrm>
          <a:prstGeom prst="rect">
            <a:avLst/>
          </a:prstGeom>
        </p:spPr>
        <p:txBody>
          <a:bodyPr lIns="0" rIns="0" tIns="0" bIns="0" anchor="ctr"/>
          <a:p>
            <a:endParaRPr b="0" lang="en-US" sz="3600" spc="-1" strike="noStrike">
              <a:solidFill>
                <a:srgbClr val="7f7f7f"/>
              </a:solidFill>
              <a:latin typeface="Lato Light"/>
            </a:endParaRPr>
          </a:p>
        </p:txBody>
      </p:sp>
      <p:sp>
        <p:nvSpPr>
          <p:cNvPr id="21" name="PlaceHolder 2"/>
          <p:cNvSpPr>
            <a:spLocks noGrp="1"/>
          </p:cNvSpPr>
          <p:nvPr>
            <p:ph type="body"/>
          </p:nvPr>
        </p:nvSpPr>
        <p:spPr>
          <a:xfrm>
            <a:off x="1815012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22" name="PlaceHolder 3"/>
          <p:cNvSpPr>
            <a:spLocks noGrp="1"/>
          </p:cNvSpPr>
          <p:nvPr>
            <p:ph type="body"/>
          </p:nvPr>
        </p:nvSpPr>
        <p:spPr>
          <a:xfrm>
            <a:off x="19978560" y="4951080"/>
            <a:ext cx="1740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
        <p:nvSpPr>
          <p:cNvPr id="23" name="PlaceHolder 4"/>
          <p:cNvSpPr>
            <a:spLocks noGrp="1"/>
          </p:cNvSpPr>
          <p:nvPr>
            <p:ph type="body"/>
          </p:nvPr>
        </p:nvSpPr>
        <p:spPr>
          <a:xfrm>
            <a:off x="18150120" y="6826680"/>
            <a:ext cx="3567960" cy="1712520"/>
          </a:xfrm>
          <a:prstGeom prst="rect">
            <a:avLst/>
          </a:prstGeom>
        </p:spPr>
        <p:txBody>
          <a:bodyPr lIns="0" rIns="0" tIns="0" bIns="0">
            <a:normAutofit/>
          </a:bodyPr>
          <a:p>
            <a:endParaRPr b="0" lang="en-US" sz="3600" spc="-1" strike="noStrike">
              <a:solidFill>
                <a:srgbClr val="7f7f7f"/>
              </a:solidFill>
              <a:latin typeface="Montserrat Hairline"/>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9077040" y="12489480"/>
            <a:ext cx="6579000" cy="7801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body"/>
          </p:nvPr>
        </p:nvSpPr>
        <p:spPr>
          <a:xfrm>
            <a:off x="-9000" y="0"/>
            <a:ext cx="24386400" cy="1371564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2600" spc="-1" strike="noStrike">
                <a:solidFill>
                  <a:srgbClr val="7f7f7f"/>
                </a:solidFill>
                <a:latin typeface="Montserrat Hairline"/>
              </a:rPr>
              <a:t>Click to edit the outline text format</a:t>
            </a:r>
            <a:endParaRPr b="0" lang="en-US" sz="2600" spc="-1" strike="noStrike">
              <a:solidFill>
                <a:srgbClr val="7f7f7f"/>
              </a:solidFill>
              <a:latin typeface="Montserrat Hairline"/>
            </a:endParaRPr>
          </a:p>
          <a:p>
            <a:pPr lvl="1" marL="864000" indent="-324000">
              <a:spcBef>
                <a:spcPts val="1134"/>
              </a:spcBef>
              <a:buClr>
                <a:srgbClr val="000000"/>
              </a:buClr>
              <a:buSzPct val="75000"/>
              <a:buFont typeface="Symbol" charset="2"/>
              <a:buChar char=""/>
            </a:pPr>
            <a:r>
              <a:rPr b="0" lang="en-US" sz="2600" spc="-1" strike="noStrike">
                <a:solidFill>
                  <a:srgbClr val="7f7f7f"/>
                </a:solidFill>
                <a:latin typeface="Montserrat Hairline"/>
              </a:rPr>
              <a:t>Second Outline Level</a:t>
            </a:r>
            <a:endParaRPr b="0" lang="en-US" sz="2600" spc="-1" strike="noStrike">
              <a:solidFill>
                <a:srgbClr val="7f7f7f"/>
              </a:solidFill>
              <a:latin typeface="Montserrat Hairline"/>
            </a:endParaRPr>
          </a:p>
          <a:p>
            <a:pPr lvl="2" marL="1296000" indent="-288000">
              <a:spcBef>
                <a:spcPts val="850"/>
              </a:spcBef>
              <a:buClr>
                <a:srgbClr val="000000"/>
              </a:buClr>
              <a:buSzPct val="45000"/>
              <a:buFont typeface="Wingdings" charset="2"/>
              <a:buChar char=""/>
            </a:pPr>
            <a:r>
              <a:rPr b="0" lang="en-US" sz="2600" spc="-1" strike="noStrike">
                <a:solidFill>
                  <a:srgbClr val="7f7f7f"/>
                </a:solidFill>
                <a:latin typeface="Montserrat Hairline"/>
              </a:rPr>
              <a:t>Third Outline Level</a:t>
            </a:r>
            <a:endParaRPr b="0" lang="en-US" sz="2600" spc="-1" strike="noStrike">
              <a:solidFill>
                <a:srgbClr val="7f7f7f"/>
              </a:solidFill>
              <a:latin typeface="Montserrat Hairline"/>
            </a:endParaRPr>
          </a:p>
          <a:p>
            <a:pPr lvl="3" marL="1728000" indent="-216000">
              <a:spcBef>
                <a:spcPts val="567"/>
              </a:spcBef>
              <a:buClr>
                <a:srgbClr val="000000"/>
              </a:buClr>
              <a:buSzPct val="75000"/>
              <a:buFont typeface="Symbol" charset="2"/>
              <a:buChar char=""/>
            </a:pPr>
            <a:r>
              <a:rPr b="0" lang="en-US" sz="2600" spc="-1" strike="noStrike">
                <a:solidFill>
                  <a:srgbClr val="7f7f7f"/>
                </a:solidFill>
                <a:latin typeface="Montserrat Hairline"/>
              </a:rPr>
              <a:t>Fourth Outline Level</a:t>
            </a:r>
            <a:endParaRPr b="0" lang="en-US" sz="2600" spc="-1" strike="noStrike">
              <a:solidFill>
                <a:srgbClr val="7f7f7f"/>
              </a:solidFill>
              <a:latin typeface="Montserrat Hairline"/>
            </a:endParaRPr>
          </a:p>
          <a:p>
            <a:pPr lvl="4" marL="2160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Fifth Outline Level</a:t>
            </a:r>
            <a:endParaRPr b="0" lang="en-US" sz="2600" spc="-1" strike="noStrike">
              <a:solidFill>
                <a:srgbClr val="7f7f7f"/>
              </a:solidFill>
              <a:latin typeface="Montserrat Hairline"/>
            </a:endParaRPr>
          </a:p>
          <a:p>
            <a:pPr lvl="5" marL="2592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Sixth Outline Level</a:t>
            </a:r>
            <a:endParaRPr b="0" lang="en-US" sz="2600" spc="-1" strike="noStrike">
              <a:solidFill>
                <a:srgbClr val="7f7f7f"/>
              </a:solidFill>
              <a:latin typeface="Montserrat Hairline"/>
            </a:endParaRPr>
          </a:p>
          <a:p>
            <a:pPr lvl="6" marL="3024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Seventh Outline Level</a:t>
            </a:r>
            <a:endParaRPr b="0" lang="en-US" sz="2600" spc="-1" strike="noStrike">
              <a:solidFill>
                <a:srgbClr val="7f7f7f"/>
              </a:solidFill>
              <a:latin typeface="Montserrat Hairline"/>
            </a:endParaRPr>
          </a:p>
        </p:txBody>
      </p:sp>
      <p:sp>
        <p:nvSpPr>
          <p:cNvPr id="2" name="PlaceHolder 3"/>
          <p:cNvSpPr>
            <a:spLocks noGrp="1"/>
          </p:cNvSpPr>
          <p:nvPr>
            <p:ph type="title"/>
          </p:nvPr>
        </p:nvSpPr>
        <p:spPr>
          <a:xfrm>
            <a:off x="1218600" y="547200"/>
            <a:ext cx="21939480" cy="2289960"/>
          </a:xfrm>
          <a:prstGeom prst="rect">
            <a:avLst/>
          </a:prstGeom>
        </p:spPr>
        <p:txBody>
          <a:bodyPr lIns="0" rIns="0" tIns="0" bIns="0" anchor="ctr"/>
          <a:p>
            <a:r>
              <a:rPr b="0" lang="en-US" sz="3600" spc="-1" strike="noStrike">
                <a:solidFill>
                  <a:srgbClr val="7f7f7f"/>
                </a:solidFill>
                <a:latin typeface="Lato Light"/>
              </a:rPr>
              <a:t>Click to edit the title text format</a:t>
            </a:r>
            <a:endParaRPr b="0" lang="en-US" sz="3600" spc="-1" strike="noStrike">
              <a:solidFill>
                <a:srgbClr val="7f7f7f"/>
              </a:solidFill>
              <a:latin typeface="Lato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body"/>
          </p:nvPr>
        </p:nvSpPr>
        <p:spPr>
          <a:xfrm>
            <a:off x="0" y="7518240"/>
            <a:ext cx="8006040" cy="619740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2800" spc="-1" strike="noStrike">
                <a:solidFill>
                  <a:srgbClr val="7f7f7f"/>
                </a:solidFill>
                <a:latin typeface="Montserrat Hairline"/>
              </a:rPr>
              <a:t>Click to edit the outline text format</a:t>
            </a:r>
            <a:endParaRPr b="0" lang="en-US" sz="2800" spc="-1" strike="noStrike">
              <a:solidFill>
                <a:srgbClr val="7f7f7f"/>
              </a:solidFill>
              <a:latin typeface="Montserrat Hairline"/>
            </a:endParaRPr>
          </a:p>
          <a:p>
            <a:pPr lvl="1" marL="864000" indent="-324000">
              <a:spcBef>
                <a:spcPts val="1134"/>
              </a:spcBef>
              <a:buClr>
                <a:srgbClr val="000000"/>
              </a:buClr>
              <a:buSzPct val="75000"/>
              <a:buFont typeface="Symbol" charset="2"/>
              <a:buChar char=""/>
            </a:pPr>
            <a:r>
              <a:rPr b="0" lang="en-US" sz="2800" spc="-1" strike="noStrike">
                <a:solidFill>
                  <a:srgbClr val="7f7f7f"/>
                </a:solidFill>
                <a:latin typeface="Montserrat Hairline"/>
              </a:rPr>
              <a:t>Second Outline Level</a:t>
            </a:r>
            <a:endParaRPr b="0" lang="en-US" sz="2800" spc="-1" strike="noStrike">
              <a:solidFill>
                <a:srgbClr val="7f7f7f"/>
              </a:solidFill>
              <a:latin typeface="Montserrat Hairline"/>
            </a:endParaRPr>
          </a:p>
          <a:p>
            <a:pPr lvl="2" marL="1296000" indent="-288000">
              <a:spcBef>
                <a:spcPts val="850"/>
              </a:spcBef>
              <a:buClr>
                <a:srgbClr val="000000"/>
              </a:buClr>
              <a:buSzPct val="45000"/>
              <a:buFont typeface="Wingdings" charset="2"/>
              <a:buChar char=""/>
            </a:pPr>
            <a:r>
              <a:rPr b="0" lang="en-US" sz="2800" spc="-1" strike="noStrike">
                <a:solidFill>
                  <a:srgbClr val="7f7f7f"/>
                </a:solidFill>
                <a:latin typeface="Montserrat Hairline"/>
              </a:rPr>
              <a:t>Third Outline Level</a:t>
            </a:r>
            <a:endParaRPr b="0" lang="en-US" sz="2800" spc="-1" strike="noStrike">
              <a:solidFill>
                <a:srgbClr val="7f7f7f"/>
              </a:solidFill>
              <a:latin typeface="Montserrat Hairline"/>
            </a:endParaRPr>
          </a:p>
          <a:p>
            <a:pPr lvl="3" marL="1728000" indent="-216000">
              <a:spcBef>
                <a:spcPts val="567"/>
              </a:spcBef>
              <a:buClr>
                <a:srgbClr val="000000"/>
              </a:buClr>
              <a:buSzPct val="75000"/>
              <a:buFont typeface="Symbol" charset="2"/>
              <a:buChar char=""/>
            </a:pPr>
            <a:r>
              <a:rPr b="0" lang="en-US" sz="2800" spc="-1" strike="noStrike">
                <a:solidFill>
                  <a:srgbClr val="7f7f7f"/>
                </a:solidFill>
                <a:latin typeface="Montserrat Hairline"/>
              </a:rPr>
              <a:t>Fourth Outline Level</a:t>
            </a:r>
            <a:endParaRPr b="0" lang="en-US" sz="2800" spc="-1" strike="noStrike">
              <a:solidFill>
                <a:srgbClr val="7f7f7f"/>
              </a:solidFill>
              <a:latin typeface="Montserrat Hairline"/>
            </a:endParaRPr>
          </a:p>
          <a:p>
            <a:pPr lvl="4" marL="2160000" indent="-216000">
              <a:spcBef>
                <a:spcPts val="283"/>
              </a:spcBef>
              <a:buClr>
                <a:srgbClr val="000000"/>
              </a:buClr>
              <a:buSzPct val="45000"/>
              <a:buFont typeface="Wingdings" charset="2"/>
              <a:buChar char=""/>
            </a:pPr>
            <a:r>
              <a:rPr b="0" lang="en-US" sz="2800" spc="-1" strike="noStrike">
                <a:solidFill>
                  <a:srgbClr val="7f7f7f"/>
                </a:solidFill>
                <a:latin typeface="Montserrat Hairline"/>
              </a:rPr>
              <a:t>Fifth Outline Level</a:t>
            </a:r>
            <a:endParaRPr b="0" lang="en-US" sz="2800" spc="-1" strike="noStrike">
              <a:solidFill>
                <a:srgbClr val="7f7f7f"/>
              </a:solidFill>
              <a:latin typeface="Montserrat Hairline"/>
            </a:endParaRPr>
          </a:p>
          <a:p>
            <a:pPr lvl="5" marL="2592000" indent="-216000">
              <a:spcBef>
                <a:spcPts val="283"/>
              </a:spcBef>
              <a:buClr>
                <a:srgbClr val="000000"/>
              </a:buClr>
              <a:buSzPct val="45000"/>
              <a:buFont typeface="Wingdings" charset="2"/>
              <a:buChar char=""/>
            </a:pPr>
            <a:r>
              <a:rPr b="0" lang="en-US" sz="2800" spc="-1" strike="noStrike">
                <a:solidFill>
                  <a:srgbClr val="7f7f7f"/>
                </a:solidFill>
                <a:latin typeface="Montserrat Hairline"/>
              </a:rPr>
              <a:t>Sixth Outline Level</a:t>
            </a:r>
            <a:endParaRPr b="0" lang="en-US" sz="2800" spc="-1" strike="noStrike">
              <a:solidFill>
                <a:srgbClr val="7f7f7f"/>
              </a:solidFill>
              <a:latin typeface="Montserrat Hairline"/>
            </a:endParaRPr>
          </a:p>
          <a:p>
            <a:pPr lvl="6" marL="3024000" indent="-216000">
              <a:spcBef>
                <a:spcPts val="283"/>
              </a:spcBef>
              <a:buClr>
                <a:srgbClr val="000000"/>
              </a:buClr>
              <a:buSzPct val="45000"/>
              <a:buFont typeface="Wingdings" charset="2"/>
              <a:buChar char=""/>
            </a:pPr>
            <a:r>
              <a:rPr b="0" lang="en-US" sz="2800" spc="-1" strike="noStrike">
                <a:solidFill>
                  <a:srgbClr val="7f7f7f"/>
                </a:solidFill>
                <a:latin typeface="Montserrat Hairline"/>
              </a:rPr>
              <a:t>Seventh Outline Level</a:t>
            </a:r>
            <a:endParaRPr b="0" lang="en-US" sz="2800" spc="-1" strike="noStrike">
              <a:solidFill>
                <a:srgbClr val="7f7f7f"/>
              </a:solidFill>
              <a:latin typeface="Montserrat Hairline"/>
            </a:endParaRPr>
          </a:p>
        </p:txBody>
      </p:sp>
      <p:sp>
        <p:nvSpPr>
          <p:cNvPr id="40" name="PlaceHolder 2"/>
          <p:cNvSpPr>
            <a:spLocks noGrp="1"/>
          </p:cNvSpPr>
          <p:nvPr>
            <p:ph type="body"/>
          </p:nvPr>
        </p:nvSpPr>
        <p:spPr>
          <a:xfrm>
            <a:off x="8191800" y="7518240"/>
            <a:ext cx="7985880" cy="619740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2800" spc="-1" strike="noStrike">
                <a:solidFill>
                  <a:srgbClr val="7f7f7f"/>
                </a:solidFill>
                <a:latin typeface="Montserrat Hairline"/>
              </a:rPr>
              <a:t>Click to edit the outline text format</a:t>
            </a:r>
            <a:endParaRPr b="0" lang="en-US" sz="2800" spc="-1" strike="noStrike">
              <a:solidFill>
                <a:srgbClr val="7f7f7f"/>
              </a:solidFill>
              <a:latin typeface="Montserrat Hairline"/>
            </a:endParaRPr>
          </a:p>
          <a:p>
            <a:pPr lvl="1" marL="864000" indent="-324000">
              <a:spcBef>
                <a:spcPts val="1134"/>
              </a:spcBef>
              <a:buClr>
                <a:srgbClr val="000000"/>
              </a:buClr>
              <a:buSzPct val="75000"/>
              <a:buFont typeface="Symbol" charset="2"/>
              <a:buChar char=""/>
            </a:pPr>
            <a:r>
              <a:rPr b="0" lang="en-US" sz="2800" spc="-1" strike="noStrike">
                <a:solidFill>
                  <a:srgbClr val="7f7f7f"/>
                </a:solidFill>
                <a:latin typeface="Montserrat Hairline"/>
              </a:rPr>
              <a:t>Second Outline Level</a:t>
            </a:r>
            <a:endParaRPr b="0" lang="en-US" sz="2800" spc="-1" strike="noStrike">
              <a:solidFill>
                <a:srgbClr val="7f7f7f"/>
              </a:solidFill>
              <a:latin typeface="Montserrat Hairline"/>
            </a:endParaRPr>
          </a:p>
          <a:p>
            <a:pPr lvl="2" marL="1296000" indent="-288000">
              <a:spcBef>
                <a:spcPts val="850"/>
              </a:spcBef>
              <a:buClr>
                <a:srgbClr val="000000"/>
              </a:buClr>
              <a:buSzPct val="45000"/>
              <a:buFont typeface="Wingdings" charset="2"/>
              <a:buChar char=""/>
            </a:pPr>
            <a:r>
              <a:rPr b="0" lang="en-US" sz="2800" spc="-1" strike="noStrike">
                <a:solidFill>
                  <a:srgbClr val="7f7f7f"/>
                </a:solidFill>
                <a:latin typeface="Montserrat Hairline"/>
              </a:rPr>
              <a:t>Third Outline Level</a:t>
            </a:r>
            <a:endParaRPr b="0" lang="en-US" sz="2800" spc="-1" strike="noStrike">
              <a:solidFill>
                <a:srgbClr val="7f7f7f"/>
              </a:solidFill>
              <a:latin typeface="Montserrat Hairline"/>
            </a:endParaRPr>
          </a:p>
          <a:p>
            <a:pPr lvl="3" marL="1728000" indent="-216000">
              <a:spcBef>
                <a:spcPts val="567"/>
              </a:spcBef>
              <a:buClr>
                <a:srgbClr val="000000"/>
              </a:buClr>
              <a:buSzPct val="75000"/>
              <a:buFont typeface="Symbol" charset="2"/>
              <a:buChar char=""/>
            </a:pPr>
            <a:r>
              <a:rPr b="0" lang="en-US" sz="2800" spc="-1" strike="noStrike">
                <a:solidFill>
                  <a:srgbClr val="7f7f7f"/>
                </a:solidFill>
                <a:latin typeface="Montserrat Hairline"/>
              </a:rPr>
              <a:t>Fourth Outline Level</a:t>
            </a:r>
            <a:endParaRPr b="0" lang="en-US" sz="2800" spc="-1" strike="noStrike">
              <a:solidFill>
                <a:srgbClr val="7f7f7f"/>
              </a:solidFill>
              <a:latin typeface="Montserrat Hairline"/>
            </a:endParaRPr>
          </a:p>
          <a:p>
            <a:pPr lvl="4" marL="2160000" indent="-216000">
              <a:spcBef>
                <a:spcPts val="283"/>
              </a:spcBef>
              <a:buClr>
                <a:srgbClr val="000000"/>
              </a:buClr>
              <a:buSzPct val="45000"/>
              <a:buFont typeface="Wingdings" charset="2"/>
              <a:buChar char=""/>
            </a:pPr>
            <a:r>
              <a:rPr b="0" lang="en-US" sz="2800" spc="-1" strike="noStrike">
                <a:solidFill>
                  <a:srgbClr val="7f7f7f"/>
                </a:solidFill>
                <a:latin typeface="Montserrat Hairline"/>
              </a:rPr>
              <a:t>Fifth Outline Level</a:t>
            </a:r>
            <a:endParaRPr b="0" lang="en-US" sz="2800" spc="-1" strike="noStrike">
              <a:solidFill>
                <a:srgbClr val="7f7f7f"/>
              </a:solidFill>
              <a:latin typeface="Montserrat Hairline"/>
            </a:endParaRPr>
          </a:p>
          <a:p>
            <a:pPr lvl="5" marL="2592000" indent="-216000">
              <a:spcBef>
                <a:spcPts val="283"/>
              </a:spcBef>
              <a:buClr>
                <a:srgbClr val="000000"/>
              </a:buClr>
              <a:buSzPct val="45000"/>
              <a:buFont typeface="Wingdings" charset="2"/>
              <a:buChar char=""/>
            </a:pPr>
            <a:r>
              <a:rPr b="0" lang="en-US" sz="2800" spc="-1" strike="noStrike">
                <a:solidFill>
                  <a:srgbClr val="7f7f7f"/>
                </a:solidFill>
                <a:latin typeface="Montserrat Hairline"/>
              </a:rPr>
              <a:t>Sixth Outline Level</a:t>
            </a:r>
            <a:endParaRPr b="0" lang="en-US" sz="2800" spc="-1" strike="noStrike">
              <a:solidFill>
                <a:srgbClr val="7f7f7f"/>
              </a:solidFill>
              <a:latin typeface="Montserrat Hairline"/>
            </a:endParaRPr>
          </a:p>
          <a:p>
            <a:pPr lvl="6" marL="3024000" indent="-216000">
              <a:spcBef>
                <a:spcPts val="283"/>
              </a:spcBef>
              <a:buClr>
                <a:srgbClr val="000000"/>
              </a:buClr>
              <a:buSzPct val="45000"/>
              <a:buFont typeface="Wingdings" charset="2"/>
              <a:buChar char=""/>
            </a:pPr>
            <a:r>
              <a:rPr b="0" lang="en-US" sz="2800" spc="-1" strike="noStrike">
                <a:solidFill>
                  <a:srgbClr val="7f7f7f"/>
                </a:solidFill>
                <a:latin typeface="Montserrat Hairline"/>
              </a:rPr>
              <a:t>Seventh Outline Level</a:t>
            </a:r>
            <a:endParaRPr b="0" lang="en-US" sz="2800" spc="-1" strike="noStrike">
              <a:solidFill>
                <a:srgbClr val="7f7f7f"/>
              </a:solidFill>
              <a:latin typeface="Montserrat Hairline"/>
            </a:endParaRPr>
          </a:p>
        </p:txBody>
      </p:sp>
      <p:sp>
        <p:nvSpPr>
          <p:cNvPr id="41" name="PlaceHolder 3"/>
          <p:cNvSpPr>
            <a:spLocks noGrp="1"/>
          </p:cNvSpPr>
          <p:nvPr>
            <p:ph type="body"/>
          </p:nvPr>
        </p:nvSpPr>
        <p:spPr>
          <a:xfrm>
            <a:off x="16363080" y="7518240"/>
            <a:ext cx="8014320" cy="619740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2800" spc="-1" strike="noStrike">
                <a:solidFill>
                  <a:srgbClr val="7f7f7f"/>
                </a:solidFill>
                <a:latin typeface="Montserrat Hairline"/>
              </a:rPr>
              <a:t>Click to edit the outline text format</a:t>
            </a:r>
            <a:endParaRPr b="0" lang="en-US" sz="2800" spc="-1" strike="noStrike">
              <a:solidFill>
                <a:srgbClr val="7f7f7f"/>
              </a:solidFill>
              <a:latin typeface="Montserrat Hairline"/>
            </a:endParaRPr>
          </a:p>
          <a:p>
            <a:pPr lvl="1" marL="864000" indent="-324000">
              <a:spcBef>
                <a:spcPts val="1134"/>
              </a:spcBef>
              <a:buClr>
                <a:srgbClr val="000000"/>
              </a:buClr>
              <a:buSzPct val="75000"/>
              <a:buFont typeface="Symbol" charset="2"/>
              <a:buChar char=""/>
            </a:pPr>
            <a:r>
              <a:rPr b="0" lang="en-US" sz="2800" spc="-1" strike="noStrike">
                <a:solidFill>
                  <a:srgbClr val="7f7f7f"/>
                </a:solidFill>
                <a:latin typeface="Montserrat Hairline"/>
              </a:rPr>
              <a:t>Second Outline Level</a:t>
            </a:r>
            <a:endParaRPr b="0" lang="en-US" sz="2800" spc="-1" strike="noStrike">
              <a:solidFill>
                <a:srgbClr val="7f7f7f"/>
              </a:solidFill>
              <a:latin typeface="Montserrat Hairline"/>
            </a:endParaRPr>
          </a:p>
          <a:p>
            <a:pPr lvl="2" marL="1296000" indent="-288000">
              <a:spcBef>
                <a:spcPts val="850"/>
              </a:spcBef>
              <a:buClr>
                <a:srgbClr val="000000"/>
              </a:buClr>
              <a:buSzPct val="45000"/>
              <a:buFont typeface="Wingdings" charset="2"/>
              <a:buChar char=""/>
            </a:pPr>
            <a:r>
              <a:rPr b="0" lang="en-US" sz="2800" spc="-1" strike="noStrike">
                <a:solidFill>
                  <a:srgbClr val="7f7f7f"/>
                </a:solidFill>
                <a:latin typeface="Montserrat Hairline"/>
              </a:rPr>
              <a:t>Third Outline Level</a:t>
            </a:r>
            <a:endParaRPr b="0" lang="en-US" sz="2800" spc="-1" strike="noStrike">
              <a:solidFill>
                <a:srgbClr val="7f7f7f"/>
              </a:solidFill>
              <a:latin typeface="Montserrat Hairline"/>
            </a:endParaRPr>
          </a:p>
          <a:p>
            <a:pPr lvl="3" marL="1728000" indent="-216000">
              <a:spcBef>
                <a:spcPts val="567"/>
              </a:spcBef>
              <a:buClr>
                <a:srgbClr val="000000"/>
              </a:buClr>
              <a:buSzPct val="75000"/>
              <a:buFont typeface="Symbol" charset="2"/>
              <a:buChar char=""/>
            </a:pPr>
            <a:r>
              <a:rPr b="0" lang="en-US" sz="2800" spc="-1" strike="noStrike">
                <a:solidFill>
                  <a:srgbClr val="7f7f7f"/>
                </a:solidFill>
                <a:latin typeface="Montserrat Hairline"/>
              </a:rPr>
              <a:t>Fourth Outline Level</a:t>
            </a:r>
            <a:endParaRPr b="0" lang="en-US" sz="2800" spc="-1" strike="noStrike">
              <a:solidFill>
                <a:srgbClr val="7f7f7f"/>
              </a:solidFill>
              <a:latin typeface="Montserrat Hairline"/>
            </a:endParaRPr>
          </a:p>
          <a:p>
            <a:pPr lvl="4" marL="2160000" indent="-216000">
              <a:spcBef>
                <a:spcPts val="283"/>
              </a:spcBef>
              <a:buClr>
                <a:srgbClr val="000000"/>
              </a:buClr>
              <a:buSzPct val="45000"/>
              <a:buFont typeface="Wingdings" charset="2"/>
              <a:buChar char=""/>
            </a:pPr>
            <a:r>
              <a:rPr b="0" lang="en-US" sz="2800" spc="-1" strike="noStrike">
                <a:solidFill>
                  <a:srgbClr val="7f7f7f"/>
                </a:solidFill>
                <a:latin typeface="Montserrat Hairline"/>
              </a:rPr>
              <a:t>Fifth Outline Level</a:t>
            </a:r>
            <a:endParaRPr b="0" lang="en-US" sz="2800" spc="-1" strike="noStrike">
              <a:solidFill>
                <a:srgbClr val="7f7f7f"/>
              </a:solidFill>
              <a:latin typeface="Montserrat Hairline"/>
            </a:endParaRPr>
          </a:p>
          <a:p>
            <a:pPr lvl="5" marL="2592000" indent="-216000">
              <a:spcBef>
                <a:spcPts val="283"/>
              </a:spcBef>
              <a:buClr>
                <a:srgbClr val="000000"/>
              </a:buClr>
              <a:buSzPct val="45000"/>
              <a:buFont typeface="Wingdings" charset="2"/>
              <a:buChar char=""/>
            </a:pPr>
            <a:r>
              <a:rPr b="0" lang="en-US" sz="2800" spc="-1" strike="noStrike">
                <a:solidFill>
                  <a:srgbClr val="7f7f7f"/>
                </a:solidFill>
                <a:latin typeface="Montserrat Hairline"/>
              </a:rPr>
              <a:t>Sixth Outline Level</a:t>
            </a:r>
            <a:endParaRPr b="0" lang="en-US" sz="2800" spc="-1" strike="noStrike">
              <a:solidFill>
                <a:srgbClr val="7f7f7f"/>
              </a:solidFill>
              <a:latin typeface="Montserrat Hairline"/>
            </a:endParaRPr>
          </a:p>
          <a:p>
            <a:pPr lvl="6" marL="3024000" indent="-216000">
              <a:spcBef>
                <a:spcPts val="283"/>
              </a:spcBef>
              <a:buClr>
                <a:srgbClr val="000000"/>
              </a:buClr>
              <a:buSzPct val="45000"/>
              <a:buFont typeface="Wingdings" charset="2"/>
              <a:buChar char=""/>
            </a:pPr>
            <a:r>
              <a:rPr b="0" lang="en-US" sz="2800" spc="-1" strike="noStrike">
                <a:solidFill>
                  <a:srgbClr val="7f7f7f"/>
                </a:solidFill>
                <a:latin typeface="Montserrat Hairline"/>
              </a:rPr>
              <a:t>Seventh Outline Level</a:t>
            </a:r>
            <a:endParaRPr b="0" lang="en-US" sz="2800" spc="-1" strike="noStrike">
              <a:solidFill>
                <a:srgbClr val="7f7f7f"/>
              </a:solidFill>
              <a:latin typeface="Montserrat Hairline"/>
            </a:endParaRPr>
          </a:p>
        </p:txBody>
      </p:sp>
      <p:sp>
        <p:nvSpPr>
          <p:cNvPr id="42" name="PlaceHolder 4"/>
          <p:cNvSpPr>
            <a:spLocks noGrp="1"/>
          </p:cNvSpPr>
          <p:nvPr>
            <p:ph type="title"/>
          </p:nvPr>
        </p:nvSpPr>
        <p:spPr>
          <a:xfrm>
            <a:off x="1218600" y="547200"/>
            <a:ext cx="21939480" cy="2289960"/>
          </a:xfrm>
          <a:prstGeom prst="rect">
            <a:avLst/>
          </a:prstGeom>
        </p:spPr>
        <p:txBody>
          <a:bodyPr lIns="0" rIns="0" tIns="0" bIns="0" anchor="ctr"/>
          <a:p>
            <a:r>
              <a:rPr b="0" lang="en-US" sz="3600" spc="-1" strike="noStrike">
                <a:solidFill>
                  <a:srgbClr val="7f7f7f"/>
                </a:solidFill>
                <a:latin typeface="Lato Light"/>
              </a:rPr>
              <a:t>Click to edit the title text format</a:t>
            </a:r>
            <a:endParaRPr b="0" lang="en-US" sz="3600" spc="-1" strike="noStrike">
              <a:solidFill>
                <a:srgbClr val="7f7f7f"/>
              </a:solidFill>
              <a:latin typeface="Lato Ligh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body"/>
          </p:nvPr>
        </p:nvSpPr>
        <p:spPr>
          <a:xfrm>
            <a:off x="18150120" y="4951080"/>
            <a:ext cx="3567960" cy="359028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2600" spc="-1" strike="noStrike">
                <a:solidFill>
                  <a:srgbClr val="7f7f7f"/>
                </a:solidFill>
                <a:latin typeface="Montserrat Hairline"/>
              </a:rPr>
              <a:t>Click to edit the outline text format</a:t>
            </a:r>
            <a:endParaRPr b="0" lang="en-US" sz="2600" spc="-1" strike="noStrike">
              <a:solidFill>
                <a:srgbClr val="7f7f7f"/>
              </a:solidFill>
              <a:latin typeface="Montserrat Hairline"/>
            </a:endParaRPr>
          </a:p>
          <a:p>
            <a:pPr lvl="1" marL="864000" indent="-324000">
              <a:spcBef>
                <a:spcPts val="1134"/>
              </a:spcBef>
              <a:buClr>
                <a:srgbClr val="000000"/>
              </a:buClr>
              <a:buSzPct val="75000"/>
              <a:buFont typeface="Symbol" charset="2"/>
              <a:buChar char=""/>
            </a:pPr>
            <a:r>
              <a:rPr b="0" lang="en-US" sz="2600" spc="-1" strike="noStrike">
                <a:solidFill>
                  <a:srgbClr val="7f7f7f"/>
                </a:solidFill>
                <a:latin typeface="Montserrat Hairline"/>
              </a:rPr>
              <a:t>Second Outline Level</a:t>
            </a:r>
            <a:endParaRPr b="0" lang="en-US" sz="2600" spc="-1" strike="noStrike">
              <a:solidFill>
                <a:srgbClr val="7f7f7f"/>
              </a:solidFill>
              <a:latin typeface="Montserrat Hairline"/>
            </a:endParaRPr>
          </a:p>
          <a:p>
            <a:pPr lvl="2" marL="1296000" indent="-288000">
              <a:spcBef>
                <a:spcPts val="850"/>
              </a:spcBef>
              <a:buClr>
                <a:srgbClr val="000000"/>
              </a:buClr>
              <a:buSzPct val="45000"/>
              <a:buFont typeface="Wingdings" charset="2"/>
              <a:buChar char=""/>
            </a:pPr>
            <a:r>
              <a:rPr b="0" lang="en-US" sz="2600" spc="-1" strike="noStrike">
                <a:solidFill>
                  <a:srgbClr val="7f7f7f"/>
                </a:solidFill>
                <a:latin typeface="Montserrat Hairline"/>
              </a:rPr>
              <a:t>Third Outline Level</a:t>
            </a:r>
            <a:endParaRPr b="0" lang="en-US" sz="2600" spc="-1" strike="noStrike">
              <a:solidFill>
                <a:srgbClr val="7f7f7f"/>
              </a:solidFill>
              <a:latin typeface="Montserrat Hairline"/>
            </a:endParaRPr>
          </a:p>
          <a:p>
            <a:pPr lvl="3" marL="1728000" indent="-216000">
              <a:spcBef>
                <a:spcPts val="567"/>
              </a:spcBef>
              <a:buClr>
                <a:srgbClr val="000000"/>
              </a:buClr>
              <a:buSzPct val="75000"/>
              <a:buFont typeface="Symbol" charset="2"/>
              <a:buChar char=""/>
            </a:pPr>
            <a:r>
              <a:rPr b="0" lang="en-US" sz="2600" spc="-1" strike="noStrike">
                <a:solidFill>
                  <a:srgbClr val="7f7f7f"/>
                </a:solidFill>
                <a:latin typeface="Montserrat Hairline"/>
              </a:rPr>
              <a:t>Fourth Outline Level</a:t>
            </a:r>
            <a:endParaRPr b="0" lang="en-US" sz="2600" spc="-1" strike="noStrike">
              <a:solidFill>
                <a:srgbClr val="7f7f7f"/>
              </a:solidFill>
              <a:latin typeface="Montserrat Hairline"/>
            </a:endParaRPr>
          </a:p>
          <a:p>
            <a:pPr lvl="4" marL="2160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Fifth Outline Level</a:t>
            </a:r>
            <a:endParaRPr b="0" lang="en-US" sz="2600" spc="-1" strike="noStrike">
              <a:solidFill>
                <a:srgbClr val="7f7f7f"/>
              </a:solidFill>
              <a:latin typeface="Montserrat Hairline"/>
            </a:endParaRPr>
          </a:p>
          <a:p>
            <a:pPr lvl="5" marL="2592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Sixth Outline Level</a:t>
            </a:r>
            <a:endParaRPr b="0" lang="en-US" sz="2600" spc="-1" strike="noStrike">
              <a:solidFill>
                <a:srgbClr val="7f7f7f"/>
              </a:solidFill>
              <a:latin typeface="Montserrat Hairline"/>
            </a:endParaRPr>
          </a:p>
          <a:p>
            <a:pPr lvl="6" marL="3024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Seventh Outline Level</a:t>
            </a:r>
            <a:endParaRPr b="0" lang="en-US" sz="2600" spc="-1" strike="noStrike">
              <a:solidFill>
                <a:srgbClr val="7f7f7f"/>
              </a:solidFill>
              <a:latin typeface="Montserrat Hairline"/>
            </a:endParaRPr>
          </a:p>
        </p:txBody>
      </p:sp>
      <p:sp>
        <p:nvSpPr>
          <p:cNvPr id="80" name="PlaceHolder 2"/>
          <p:cNvSpPr>
            <a:spLocks noGrp="1"/>
          </p:cNvSpPr>
          <p:nvPr>
            <p:ph type="body"/>
          </p:nvPr>
        </p:nvSpPr>
        <p:spPr>
          <a:xfrm>
            <a:off x="18150120" y="8854200"/>
            <a:ext cx="3567960" cy="359028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2600" spc="-1" strike="noStrike">
                <a:solidFill>
                  <a:srgbClr val="7f7f7f"/>
                </a:solidFill>
                <a:latin typeface="Montserrat Hairline"/>
              </a:rPr>
              <a:t>Click to edit the outline text format</a:t>
            </a:r>
            <a:endParaRPr b="0" lang="en-US" sz="2600" spc="-1" strike="noStrike">
              <a:solidFill>
                <a:srgbClr val="7f7f7f"/>
              </a:solidFill>
              <a:latin typeface="Montserrat Hairline"/>
            </a:endParaRPr>
          </a:p>
          <a:p>
            <a:pPr lvl="1" marL="864000" indent="-324000">
              <a:spcBef>
                <a:spcPts val="1134"/>
              </a:spcBef>
              <a:buClr>
                <a:srgbClr val="000000"/>
              </a:buClr>
              <a:buSzPct val="75000"/>
              <a:buFont typeface="Symbol" charset="2"/>
              <a:buChar char=""/>
            </a:pPr>
            <a:r>
              <a:rPr b="0" lang="en-US" sz="2600" spc="-1" strike="noStrike">
                <a:solidFill>
                  <a:srgbClr val="7f7f7f"/>
                </a:solidFill>
                <a:latin typeface="Montserrat Hairline"/>
              </a:rPr>
              <a:t>Second Outline Level</a:t>
            </a:r>
            <a:endParaRPr b="0" lang="en-US" sz="2600" spc="-1" strike="noStrike">
              <a:solidFill>
                <a:srgbClr val="7f7f7f"/>
              </a:solidFill>
              <a:latin typeface="Montserrat Hairline"/>
            </a:endParaRPr>
          </a:p>
          <a:p>
            <a:pPr lvl="2" marL="1296000" indent="-288000">
              <a:spcBef>
                <a:spcPts val="850"/>
              </a:spcBef>
              <a:buClr>
                <a:srgbClr val="000000"/>
              </a:buClr>
              <a:buSzPct val="45000"/>
              <a:buFont typeface="Wingdings" charset="2"/>
              <a:buChar char=""/>
            </a:pPr>
            <a:r>
              <a:rPr b="0" lang="en-US" sz="2600" spc="-1" strike="noStrike">
                <a:solidFill>
                  <a:srgbClr val="7f7f7f"/>
                </a:solidFill>
                <a:latin typeface="Montserrat Hairline"/>
              </a:rPr>
              <a:t>Third Outline Level</a:t>
            </a:r>
            <a:endParaRPr b="0" lang="en-US" sz="2600" spc="-1" strike="noStrike">
              <a:solidFill>
                <a:srgbClr val="7f7f7f"/>
              </a:solidFill>
              <a:latin typeface="Montserrat Hairline"/>
            </a:endParaRPr>
          </a:p>
          <a:p>
            <a:pPr lvl="3" marL="1728000" indent="-216000">
              <a:spcBef>
                <a:spcPts val="567"/>
              </a:spcBef>
              <a:buClr>
                <a:srgbClr val="000000"/>
              </a:buClr>
              <a:buSzPct val="75000"/>
              <a:buFont typeface="Symbol" charset="2"/>
              <a:buChar char=""/>
            </a:pPr>
            <a:r>
              <a:rPr b="0" lang="en-US" sz="2600" spc="-1" strike="noStrike">
                <a:solidFill>
                  <a:srgbClr val="7f7f7f"/>
                </a:solidFill>
                <a:latin typeface="Montserrat Hairline"/>
              </a:rPr>
              <a:t>Fourth Outline Level</a:t>
            </a:r>
            <a:endParaRPr b="0" lang="en-US" sz="2600" spc="-1" strike="noStrike">
              <a:solidFill>
                <a:srgbClr val="7f7f7f"/>
              </a:solidFill>
              <a:latin typeface="Montserrat Hairline"/>
            </a:endParaRPr>
          </a:p>
          <a:p>
            <a:pPr lvl="4" marL="2160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Fifth Outline Level</a:t>
            </a:r>
            <a:endParaRPr b="0" lang="en-US" sz="2600" spc="-1" strike="noStrike">
              <a:solidFill>
                <a:srgbClr val="7f7f7f"/>
              </a:solidFill>
              <a:latin typeface="Montserrat Hairline"/>
            </a:endParaRPr>
          </a:p>
          <a:p>
            <a:pPr lvl="5" marL="2592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Sixth Outline Level</a:t>
            </a:r>
            <a:endParaRPr b="0" lang="en-US" sz="2600" spc="-1" strike="noStrike">
              <a:solidFill>
                <a:srgbClr val="7f7f7f"/>
              </a:solidFill>
              <a:latin typeface="Montserrat Hairline"/>
            </a:endParaRPr>
          </a:p>
          <a:p>
            <a:pPr lvl="6" marL="3024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Seventh Outline Level</a:t>
            </a:r>
            <a:endParaRPr b="0" lang="en-US" sz="2600" spc="-1" strike="noStrike">
              <a:solidFill>
                <a:srgbClr val="7f7f7f"/>
              </a:solidFill>
              <a:latin typeface="Montserrat Hairline"/>
            </a:endParaRPr>
          </a:p>
        </p:txBody>
      </p:sp>
      <p:sp>
        <p:nvSpPr>
          <p:cNvPr id="81" name="PlaceHolder 3"/>
          <p:cNvSpPr>
            <a:spLocks noGrp="1"/>
          </p:cNvSpPr>
          <p:nvPr>
            <p:ph type="body"/>
          </p:nvPr>
        </p:nvSpPr>
        <p:spPr>
          <a:xfrm>
            <a:off x="14269320" y="8854200"/>
            <a:ext cx="3567960" cy="359028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2600" spc="-1" strike="noStrike">
                <a:solidFill>
                  <a:srgbClr val="7f7f7f"/>
                </a:solidFill>
                <a:latin typeface="Montserrat Hairline"/>
              </a:rPr>
              <a:t>Click to edit the outline text format</a:t>
            </a:r>
            <a:endParaRPr b="0" lang="en-US" sz="2600" spc="-1" strike="noStrike">
              <a:solidFill>
                <a:srgbClr val="7f7f7f"/>
              </a:solidFill>
              <a:latin typeface="Montserrat Hairline"/>
            </a:endParaRPr>
          </a:p>
          <a:p>
            <a:pPr lvl="1" marL="864000" indent="-324000">
              <a:spcBef>
                <a:spcPts val="1134"/>
              </a:spcBef>
              <a:buClr>
                <a:srgbClr val="000000"/>
              </a:buClr>
              <a:buSzPct val="75000"/>
              <a:buFont typeface="Symbol" charset="2"/>
              <a:buChar char=""/>
            </a:pPr>
            <a:r>
              <a:rPr b="0" lang="en-US" sz="2600" spc="-1" strike="noStrike">
                <a:solidFill>
                  <a:srgbClr val="7f7f7f"/>
                </a:solidFill>
                <a:latin typeface="Montserrat Hairline"/>
              </a:rPr>
              <a:t>Second Outline Level</a:t>
            </a:r>
            <a:endParaRPr b="0" lang="en-US" sz="2600" spc="-1" strike="noStrike">
              <a:solidFill>
                <a:srgbClr val="7f7f7f"/>
              </a:solidFill>
              <a:latin typeface="Montserrat Hairline"/>
            </a:endParaRPr>
          </a:p>
          <a:p>
            <a:pPr lvl="2" marL="1296000" indent="-288000">
              <a:spcBef>
                <a:spcPts val="850"/>
              </a:spcBef>
              <a:buClr>
                <a:srgbClr val="000000"/>
              </a:buClr>
              <a:buSzPct val="45000"/>
              <a:buFont typeface="Wingdings" charset="2"/>
              <a:buChar char=""/>
            </a:pPr>
            <a:r>
              <a:rPr b="0" lang="en-US" sz="2600" spc="-1" strike="noStrike">
                <a:solidFill>
                  <a:srgbClr val="7f7f7f"/>
                </a:solidFill>
                <a:latin typeface="Montserrat Hairline"/>
              </a:rPr>
              <a:t>Third Outline Level</a:t>
            </a:r>
            <a:endParaRPr b="0" lang="en-US" sz="2600" spc="-1" strike="noStrike">
              <a:solidFill>
                <a:srgbClr val="7f7f7f"/>
              </a:solidFill>
              <a:latin typeface="Montserrat Hairline"/>
            </a:endParaRPr>
          </a:p>
          <a:p>
            <a:pPr lvl="3" marL="1728000" indent="-216000">
              <a:spcBef>
                <a:spcPts val="567"/>
              </a:spcBef>
              <a:buClr>
                <a:srgbClr val="000000"/>
              </a:buClr>
              <a:buSzPct val="75000"/>
              <a:buFont typeface="Symbol" charset="2"/>
              <a:buChar char=""/>
            </a:pPr>
            <a:r>
              <a:rPr b="0" lang="en-US" sz="2600" spc="-1" strike="noStrike">
                <a:solidFill>
                  <a:srgbClr val="7f7f7f"/>
                </a:solidFill>
                <a:latin typeface="Montserrat Hairline"/>
              </a:rPr>
              <a:t>Fourth Outline Level</a:t>
            </a:r>
            <a:endParaRPr b="0" lang="en-US" sz="2600" spc="-1" strike="noStrike">
              <a:solidFill>
                <a:srgbClr val="7f7f7f"/>
              </a:solidFill>
              <a:latin typeface="Montserrat Hairline"/>
            </a:endParaRPr>
          </a:p>
          <a:p>
            <a:pPr lvl="4" marL="2160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Fifth Outline Level</a:t>
            </a:r>
            <a:endParaRPr b="0" lang="en-US" sz="2600" spc="-1" strike="noStrike">
              <a:solidFill>
                <a:srgbClr val="7f7f7f"/>
              </a:solidFill>
              <a:latin typeface="Montserrat Hairline"/>
            </a:endParaRPr>
          </a:p>
          <a:p>
            <a:pPr lvl="5" marL="2592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Sixth Outline Level</a:t>
            </a:r>
            <a:endParaRPr b="0" lang="en-US" sz="2600" spc="-1" strike="noStrike">
              <a:solidFill>
                <a:srgbClr val="7f7f7f"/>
              </a:solidFill>
              <a:latin typeface="Montserrat Hairline"/>
            </a:endParaRPr>
          </a:p>
          <a:p>
            <a:pPr lvl="6" marL="3024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Seventh Outline Level</a:t>
            </a:r>
            <a:endParaRPr b="0" lang="en-US" sz="2600" spc="-1" strike="noStrike">
              <a:solidFill>
                <a:srgbClr val="7f7f7f"/>
              </a:solidFill>
              <a:latin typeface="Montserrat Hairline"/>
            </a:endParaRPr>
          </a:p>
        </p:txBody>
      </p:sp>
      <p:sp>
        <p:nvSpPr>
          <p:cNvPr id="82" name="PlaceHolder 4"/>
          <p:cNvSpPr>
            <a:spLocks noGrp="1"/>
          </p:cNvSpPr>
          <p:nvPr>
            <p:ph type="body"/>
          </p:nvPr>
        </p:nvSpPr>
        <p:spPr>
          <a:xfrm>
            <a:off x="10411200" y="8854200"/>
            <a:ext cx="3567960" cy="359028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2600" spc="-1" strike="noStrike">
                <a:solidFill>
                  <a:srgbClr val="7f7f7f"/>
                </a:solidFill>
                <a:latin typeface="Montserrat Hairline"/>
              </a:rPr>
              <a:t>Click to edit the outline text format</a:t>
            </a:r>
            <a:endParaRPr b="0" lang="en-US" sz="2600" spc="-1" strike="noStrike">
              <a:solidFill>
                <a:srgbClr val="7f7f7f"/>
              </a:solidFill>
              <a:latin typeface="Montserrat Hairline"/>
            </a:endParaRPr>
          </a:p>
          <a:p>
            <a:pPr lvl="1" marL="864000" indent="-324000">
              <a:spcBef>
                <a:spcPts val="1134"/>
              </a:spcBef>
              <a:buClr>
                <a:srgbClr val="000000"/>
              </a:buClr>
              <a:buSzPct val="75000"/>
              <a:buFont typeface="Symbol" charset="2"/>
              <a:buChar char=""/>
            </a:pPr>
            <a:r>
              <a:rPr b="0" lang="en-US" sz="2600" spc="-1" strike="noStrike">
                <a:solidFill>
                  <a:srgbClr val="7f7f7f"/>
                </a:solidFill>
                <a:latin typeface="Montserrat Hairline"/>
              </a:rPr>
              <a:t>Second Outline Level</a:t>
            </a:r>
            <a:endParaRPr b="0" lang="en-US" sz="2600" spc="-1" strike="noStrike">
              <a:solidFill>
                <a:srgbClr val="7f7f7f"/>
              </a:solidFill>
              <a:latin typeface="Montserrat Hairline"/>
            </a:endParaRPr>
          </a:p>
          <a:p>
            <a:pPr lvl="2" marL="1296000" indent="-288000">
              <a:spcBef>
                <a:spcPts val="850"/>
              </a:spcBef>
              <a:buClr>
                <a:srgbClr val="000000"/>
              </a:buClr>
              <a:buSzPct val="45000"/>
              <a:buFont typeface="Wingdings" charset="2"/>
              <a:buChar char=""/>
            </a:pPr>
            <a:r>
              <a:rPr b="0" lang="en-US" sz="2600" spc="-1" strike="noStrike">
                <a:solidFill>
                  <a:srgbClr val="7f7f7f"/>
                </a:solidFill>
                <a:latin typeface="Montserrat Hairline"/>
              </a:rPr>
              <a:t>Third Outline Level</a:t>
            </a:r>
            <a:endParaRPr b="0" lang="en-US" sz="2600" spc="-1" strike="noStrike">
              <a:solidFill>
                <a:srgbClr val="7f7f7f"/>
              </a:solidFill>
              <a:latin typeface="Montserrat Hairline"/>
            </a:endParaRPr>
          </a:p>
          <a:p>
            <a:pPr lvl="3" marL="1728000" indent="-216000">
              <a:spcBef>
                <a:spcPts val="567"/>
              </a:spcBef>
              <a:buClr>
                <a:srgbClr val="000000"/>
              </a:buClr>
              <a:buSzPct val="75000"/>
              <a:buFont typeface="Symbol" charset="2"/>
              <a:buChar char=""/>
            </a:pPr>
            <a:r>
              <a:rPr b="0" lang="en-US" sz="2600" spc="-1" strike="noStrike">
                <a:solidFill>
                  <a:srgbClr val="7f7f7f"/>
                </a:solidFill>
                <a:latin typeface="Montserrat Hairline"/>
              </a:rPr>
              <a:t>Fourth Outline Level</a:t>
            </a:r>
            <a:endParaRPr b="0" lang="en-US" sz="2600" spc="-1" strike="noStrike">
              <a:solidFill>
                <a:srgbClr val="7f7f7f"/>
              </a:solidFill>
              <a:latin typeface="Montserrat Hairline"/>
            </a:endParaRPr>
          </a:p>
          <a:p>
            <a:pPr lvl="4" marL="2160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Fifth Outline Level</a:t>
            </a:r>
            <a:endParaRPr b="0" lang="en-US" sz="2600" spc="-1" strike="noStrike">
              <a:solidFill>
                <a:srgbClr val="7f7f7f"/>
              </a:solidFill>
              <a:latin typeface="Montserrat Hairline"/>
            </a:endParaRPr>
          </a:p>
          <a:p>
            <a:pPr lvl="5" marL="2592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Sixth Outline Level</a:t>
            </a:r>
            <a:endParaRPr b="0" lang="en-US" sz="2600" spc="-1" strike="noStrike">
              <a:solidFill>
                <a:srgbClr val="7f7f7f"/>
              </a:solidFill>
              <a:latin typeface="Montserrat Hairline"/>
            </a:endParaRPr>
          </a:p>
          <a:p>
            <a:pPr lvl="6" marL="3024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Seventh Outline Level</a:t>
            </a:r>
            <a:endParaRPr b="0" lang="en-US" sz="2600" spc="-1" strike="noStrike">
              <a:solidFill>
                <a:srgbClr val="7f7f7f"/>
              </a:solidFill>
              <a:latin typeface="Montserrat Hairline"/>
            </a:endParaRPr>
          </a:p>
        </p:txBody>
      </p:sp>
      <p:sp>
        <p:nvSpPr>
          <p:cNvPr id="83" name="PlaceHolder 5"/>
          <p:cNvSpPr>
            <a:spLocks noGrp="1"/>
          </p:cNvSpPr>
          <p:nvPr>
            <p:ph type="body"/>
          </p:nvPr>
        </p:nvSpPr>
        <p:spPr>
          <a:xfrm>
            <a:off x="2649960" y="8854200"/>
            <a:ext cx="3567960" cy="359028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2600" spc="-1" strike="noStrike">
                <a:solidFill>
                  <a:srgbClr val="7f7f7f"/>
                </a:solidFill>
                <a:latin typeface="Montserrat Hairline"/>
              </a:rPr>
              <a:t>Click to edit the outline text format</a:t>
            </a:r>
            <a:endParaRPr b="0" lang="en-US" sz="2600" spc="-1" strike="noStrike">
              <a:solidFill>
                <a:srgbClr val="7f7f7f"/>
              </a:solidFill>
              <a:latin typeface="Montserrat Hairline"/>
            </a:endParaRPr>
          </a:p>
          <a:p>
            <a:pPr lvl="1" marL="864000" indent="-324000">
              <a:spcBef>
                <a:spcPts val="1134"/>
              </a:spcBef>
              <a:buClr>
                <a:srgbClr val="000000"/>
              </a:buClr>
              <a:buSzPct val="75000"/>
              <a:buFont typeface="Symbol" charset="2"/>
              <a:buChar char=""/>
            </a:pPr>
            <a:r>
              <a:rPr b="0" lang="en-US" sz="2600" spc="-1" strike="noStrike">
                <a:solidFill>
                  <a:srgbClr val="7f7f7f"/>
                </a:solidFill>
                <a:latin typeface="Montserrat Hairline"/>
              </a:rPr>
              <a:t>Second Outline Level</a:t>
            </a:r>
            <a:endParaRPr b="0" lang="en-US" sz="2600" spc="-1" strike="noStrike">
              <a:solidFill>
                <a:srgbClr val="7f7f7f"/>
              </a:solidFill>
              <a:latin typeface="Montserrat Hairline"/>
            </a:endParaRPr>
          </a:p>
          <a:p>
            <a:pPr lvl="2" marL="1296000" indent="-288000">
              <a:spcBef>
                <a:spcPts val="850"/>
              </a:spcBef>
              <a:buClr>
                <a:srgbClr val="000000"/>
              </a:buClr>
              <a:buSzPct val="45000"/>
              <a:buFont typeface="Wingdings" charset="2"/>
              <a:buChar char=""/>
            </a:pPr>
            <a:r>
              <a:rPr b="0" lang="en-US" sz="2600" spc="-1" strike="noStrike">
                <a:solidFill>
                  <a:srgbClr val="7f7f7f"/>
                </a:solidFill>
                <a:latin typeface="Montserrat Hairline"/>
              </a:rPr>
              <a:t>Third Outline Level</a:t>
            </a:r>
            <a:endParaRPr b="0" lang="en-US" sz="2600" spc="-1" strike="noStrike">
              <a:solidFill>
                <a:srgbClr val="7f7f7f"/>
              </a:solidFill>
              <a:latin typeface="Montserrat Hairline"/>
            </a:endParaRPr>
          </a:p>
          <a:p>
            <a:pPr lvl="3" marL="1728000" indent="-216000">
              <a:spcBef>
                <a:spcPts val="567"/>
              </a:spcBef>
              <a:buClr>
                <a:srgbClr val="000000"/>
              </a:buClr>
              <a:buSzPct val="75000"/>
              <a:buFont typeface="Symbol" charset="2"/>
              <a:buChar char=""/>
            </a:pPr>
            <a:r>
              <a:rPr b="0" lang="en-US" sz="2600" spc="-1" strike="noStrike">
                <a:solidFill>
                  <a:srgbClr val="7f7f7f"/>
                </a:solidFill>
                <a:latin typeface="Montserrat Hairline"/>
              </a:rPr>
              <a:t>Fourth Outline Level</a:t>
            </a:r>
            <a:endParaRPr b="0" lang="en-US" sz="2600" spc="-1" strike="noStrike">
              <a:solidFill>
                <a:srgbClr val="7f7f7f"/>
              </a:solidFill>
              <a:latin typeface="Montserrat Hairline"/>
            </a:endParaRPr>
          </a:p>
          <a:p>
            <a:pPr lvl="4" marL="2160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Fifth Outline Level</a:t>
            </a:r>
            <a:endParaRPr b="0" lang="en-US" sz="2600" spc="-1" strike="noStrike">
              <a:solidFill>
                <a:srgbClr val="7f7f7f"/>
              </a:solidFill>
              <a:latin typeface="Montserrat Hairline"/>
            </a:endParaRPr>
          </a:p>
          <a:p>
            <a:pPr lvl="5" marL="2592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Sixth Outline Level</a:t>
            </a:r>
            <a:endParaRPr b="0" lang="en-US" sz="2600" spc="-1" strike="noStrike">
              <a:solidFill>
                <a:srgbClr val="7f7f7f"/>
              </a:solidFill>
              <a:latin typeface="Montserrat Hairline"/>
            </a:endParaRPr>
          </a:p>
          <a:p>
            <a:pPr lvl="6" marL="3024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Seventh Outline Level</a:t>
            </a:r>
            <a:endParaRPr b="0" lang="en-US" sz="2600" spc="-1" strike="noStrike">
              <a:solidFill>
                <a:srgbClr val="7f7f7f"/>
              </a:solidFill>
              <a:latin typeface="Montserrat Hairline"/>
            </a:endParaRPr>
          </a:p>
        </p:txBody>
      </p:sp>
      <p:sp>
        <p:nvSpPr>
          <p:cNvPr id="84" name="PlaceHolder 6"/>
          <p:cNvSpPr>
            <a:spLocks noGrp="1"/>
          </p:cNvSpPr>
          <p:nvPr>
            <p:ph type="body"/>
          </p:nvPr>
        </p:nvSpPr>
        <p:spPr>
          <a:xfrm>
            <a:off x="18150120" y="1070640"/>
            <a:ext cx="3567960" cy="359028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2600" spc="-1" strike="noStrike">
                <a:solidFill>
                  <a:srgbClr val="7f7f7f"/>
                </a:solidFill>
                <a:latin typeface="Montserrat Hairline"/>
              </a:rPr>
              <a:t>Click to edit the outline text format</a:t>
            </a:r>
            <a:endParaRPr b="0" lang="en-US" sz="2600" spc="-1" strike="noStrike">
              <a:solidFill>
                <a:srgbClr val="7f7f7f"/>
              </a:solidFill>
              <a:latin typeface="Montserrat Hairline"/>
            </a:endParaRPr>
          </a:p>
          <a:p>
            <a:pPr lvl="1" marL="864000" indent="-324000">
              <a:spcBef>
                <a:spcPts val="1134"/>
              </a:spcBef>
              <a:buClr>
                <a:srgbClr val="000000"/>
              </a:buClr>
              <a:buSzPct val="75000"/>
              <a:buFont typeface="Symbol" charset="2"/>
              <a:buChar char=""/>
            </a:pPr>
            <a:r>
              <a:rPr b="0" lang="en-US" sz="2600" spc="-1" strike="noStrike">
                <a:solidFill>
                  <a:srgbClr val="7f7f7f"/>
                </a:solidFill>
                <a:latin typeface="Montserrat Hairline"/>
              </a:rPr>
              <a:t>Second Outline Level</a:t>
            </a:r>
            <a:endParaRPr b="0" lang="en-US" sz="2600" spc="-1" strike="noStrike">
              <a:solidFill>
                <a:srgbClr val="7f7f7f"/>
              </a:solidFill>
              <a:latin typeface="Montserrat Hairline"/>
            </a:endParaRPr>
          </a:p>
          <a:p>
            <a:pPr lvl="2" marL="1296000" indent="-288000">
              <a:spcBef>
                <a:spcPts val="850"/>
              </a:spcBef>
              <a:buClr>
                <a:srgbClr val="000000"/>
              </a:buClr>
              <a:buSzPct val="45000"/>
              <a:buFont typeface="Wingdings" charset="2"/>
              <a:buChar char=""/>
            </a:pPr>
            <a:r>
              <a:rPr b="0" lang="en-US" sz="2600" spc="-1" strike="noStrike">
                <a:solidFill>
                  <a:srgbClr val="7f7f7f"/>
                </a:solidFill>
                <a:latin typeface="Montserrat Hairline"/>
              </a:rPr>
              <a:t>Third Outline Level</a:t>
            </a:r>
            <a:endParaRPr b="0" lang="en-US" sz="2600" spc="-1" strike="noStrike">
              <a:solidFill>
                <a:srgbClr val="7f7f7f"/>
              </a:solidFill>
              <a:latin typeface="Montserrat Hairline"/>
            </a:endParaRPr>
          </a:p>
          <a:p>
            <a:pPr lvl="3" marL="1728000" indent="-216000">
              <a:spcBef>
                <a:spcPts val="567"/>
              </a:spcBef>
              <a:buClr>
                <a:srgbClr val="000000"/>
              </a:buClr>
              <a:buSzPct val="75000"/>
              <a:buFont typeface="Symbol" charset="2"/>
              <a:buChar char=""/>
            </a:pPr>
            <a:r>
              <a:rPr b="0" lang="en-US" sz="2600" spc="-1" strike="noStrike">
                <a:solidFill>
                  <a:srgbClr val="7f7f7f"/>
                </a:solidFill>
                <a:latin typeface="Montserrat Hairline"/>
              </a:rPr>
              <a:t>Fourth Outline Level</a:t>
            </a:r>
            <a:endParaRPr b="0" lang="en-US" sz="2600" spc="-1" strike="noStrike">
              <a:solidFill>
                <a:srgbClr val="7f7f7f"/>
              </a:solidFill>
              <a:latin typeface="Montserrat Hairline"/>
            </a:endParaRPr>
          </a:p>
          <a:p>
            <a:pPr lvl="4" marL="2160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Fifth Outline Level</a:t>
            </a:r>
            <a:endParaRPr b="0" lang="en-US" sz="2600" spc="-1" strike="noStrike">
              <a:solidFill>
                <a:srgbClr val="7f7f7f"/>
              </a:solidFill>
              <a:latin typeface="Montserrat Hairline"/>
            </a:endParaRPr>
          </a:p>
          <a:p>
            <a:pPr lvl="5" marL="2592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Sixth Outline Level</a:t>
            </a:r>
            <a:endParaRPr b="0" lang="en-US" sz="2600" spc="-1" strike="noStrike">
              <a:solidFill>
                <a:srgbClr val="7f7f7f"/>
              </a:solidFill>
              <a:latin typeface="Montserrat Hairline"/>
            </a:endParaRPr>
          </a:p>
          <a:p>
            <a:pPr lvl="6" marL="3024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Seventh Outline Level</a:t>
            </a:r>
            <a:endParaRPr b="0" lang="en-US" sz="2600" spc="-1" strike="noStrike">
              <a:solidFill>
                <a:srgbClr val="7f7f7f"/>
              </a:solidFill>
              <a:latin typeface="Montserrat Hairline"/>
            </a:endParaRPr>
          </a:p>
        </p:txBody>
      </p:sp>
      <p:sp>
        <p:nvSpPr>
          <p:cNvPr id="85" name="PlaceHolder 7"/>
          <p:cNvSpPr>
            <a:spLocks noGrp="1"/>
          </p:cNvSpPr>
          <p:nvPr>
            <p:ph type="body"/>
          </p:nvPr>
        </p:nvSpPr>
        <p:spPr>
          <a:xfrm>
            <a:off x="14269320" y="1070640"/>
            <a:ext cx="3567960" cy="359028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2600" spc="-1" strike="noStrike">
                <a:solidFill>
                  <a:srgbClr val="7f7f7f"/>
                </a:solidFill>
                <a:latin typeface="Montserrat Hairline"/>
              </a:rPr>
              <a:t>Click to edit the outline text format</a:t>
            </a:r>
            <a:endParaRPr b="0" lang="en-US" sz="2600" spc="-1" strike="noStrike">
              <a:solidFill>
                <a:srgbClr val="7f7f7f"/>
              </a:solidFill>
              <a:latin typeface="Montserrat Hairline"/>
            </a:endParaRPr>
          </a:p>
          <a:p>
            <a:pPr lvl="1" marL="864000" indent="-324000">
              <a:spcBef>
                <a:spcPts val="1134"/>
              </a:spcBef>
              <a:buClr>
                <a:srgbClr val="000000"/>
              </a:buClr>
              <a:buSzPct val="75000"/>
              <a:buFont typeface="Symbol" charset="2"/>
              <a:buChar char=""/>
            </a:pPr>
            <a:r>
              <a:rPr b="0" lang="en-US" sz="2600" spc="-1" strike="noStrike">
                <a:solidFill>
                  <a:srgbClr val="7f7f7f"/>
                </a:solidFill>
                <a:latin typeface="Montserrat Hairline"/>
              </a:rPr>
              <a:t>Second Outline Level</a:t>
            </a:r>
            <a:endParaRPr b="0" lang="en-US" sz="2600" spc="-1" strike="noStrike">
              <a:solidFill>
                <a:srgbClr val="7f7f7f"/>
              </a:solidFill>
              <a:latin typeface="Montserrat Hairline"/>
            </a:endParaRPr>
          </a:p>
          <a:p>
            <a:pPr lvl="2" marL="1296000" indent="-288000">
              <a:spcBef>
                <a:spcPts val="850"/>
              </a:spcBef>
              <a:buClr>
                <a:srgbClr val="000000"/>
              </a:buClr>
              <a:buSzPct val="45000"/>
              <a:buFont typeface="Wingdings" charset="2"/>
              <a:buChar char=""/>
            </a:pPr>
            <a:r>
              <a:rPr b="0" lang="en-US" sz="2600" spc="-1" strike="noStrike">
                <a:solidFill>
                  <a:srgbClr val="7f7f7f"/>
                </a:solidFill>
                <a:latin typeface="Montserrat Hairline"/>
              </a:rPr>
              <a:t>Third Outline Level</a:t>
            </a:r>
            <a:endParaRPr b="0" lang="en-US" sz="2600" spc="-1" strike="noStrike">
              <a:solidFill>
                <a:srgbClr val="7f7f7f"/>
              </a:solidFill>
              <a:latin typeface="Montserrat Hairline"/>
            </a:endParaRPr>
          </a:p>
          <a:p>
            <a:pPr lvl="3" marL="1728000" indent="-216000">
              <a:spcBef>
                <a:spcPts val="567"/>
              </a:spcBef>
              <a:buClr>
                <a:srgbClr val="000000"/>
              </a:buClr>
              <a:buSzPct val="75000"/>
              <a:buFont typeface="Symbol" charset="2"/>
              <a:buChar char=""/>
            </a:pPr>
            <a:r>
              <a:rPr b="0" lang="en-US" sz="2600" spc="-1" strike="noStrike">
                <a:solidFill>
                  <a:srgbClr val="7f7f7f"/>
                </a:solidFill>
                <a:latin typeface="Montserrat Hairline"/>
              </a:rPr>
              <a:t>Fourth Outline Level</a:t>
            </a:r>
            <a:endParaRPr b="0" lang="en-US" sz="2600" spc="-1" strike="noStrike">
              <a:solidFill>
                <a:srgbClr val="7f7f7f"/>
              </a:solidFill>
              <a:latin typeface="Montserrat Hairline"/>
            </a:endParaRPr>
          </a:p>
          <a:p>
            <a:pPr lvl="4" marL="2160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Fifth Outline Level</a:t>
            </a:r>
            <a:endParaRPr b="0" lang="en-US" sz="2600" spc="-1" strike="noStrike">
              <a:solidFill>
                <a:srgbClr val="7f7f7f"/>
              </a:solidFill>
              <a:latin typeface="Montserrat Hairline"/>
            </a:endParaRPr>
          </a:p>
          <a:p>
            <a:pPr lvl="5" marL="2592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Sixth Outline Level</a:t>
            </a:r>
            <a:endParaRPr b="0" lang="en-US" sz="2600" spc="-1" strike="noStrike">
              <a:solidFill>
                <a:srgbClr val="7f7f7f"/>
              </a:solidFill>
              <a:latin typeface="Montserrat Hairline"/>
            </a:endParaRPr>
          </a:p>
          <a:p>
            <a:pPr lvl="6" marL="3024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Seventh Outline Level</a:t>
            </a:r>
            <a:endParaRPr b="0" lang="en-US" sz="2600" spc="-1" strike="noStrike">
              <a:solidFill>
                <a:srgbClr val="7f7f7f"/>
              </a:solidFill>
              <a:latin typeface="Montserrat Hairline"/>
            </a:endParaRPr>
          </a:p>
        </p:txBody>
      </p:sp>
      <p:sp>
        <p:nvSpPr>
          <p:cNvPr id="86" name="PlaceHolder 8"/>
          <p:cNvSpPr>
            <a:spLocks noGrp="1"/>
          </p:cNvSpPr>
          <p:nvPr>
            <p:ph type="body"/>
          </p:nvPr>
        </p:nvSpPr>
        <p:spPr>
          <a:xfrm>
            <a:off x="10411200" y="1070640"/>
            <a:ext cx="3567960" cy="359028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2600" spc="-1" strike="noStrike">
                <a:solidFill>
                  <a:srgbClr val="7f7f7f"/>
                </a:solidFill>
                <a:latin typeface="Montserrat Hairline"/>
              </a:rPr>
              <a:t>Click to edit the outline text format</a:t>
            </a:r>
            <a:endParaRPr b="0" lang="en-US" sz="2600" spc="-1" strike="noStrike">
              <a:solidFill>
                <a:srgbClr val="7f7f7f"/>
              </a:solidFill>
              <a:latin typeface="Montserrat Hairline"/>
            </a:endParaRPr>
          </a:p>
          <a:p>
            <a:pPr lvl="1" marL="864000" indent="-324000">
              <a:spcBef>
                <a:spcPts val="1134"/>
              </a:spcBef>
              <a:buClr>
                <a:srgbClr val="000000"/>
              </a:buClr>
              <a:buSzPct val="75000"/>
              <a:buFont typeface="Symbol" charset="2"/>
              <a:buChar char=""/>
            </a:pPr>
            <a:r>
              <a:rPr b="0" lang="en-US" sz="2600" spc="-1" strike="noStrike">
                <a:solidFill>
                  <a:srgbClr val="7f7f7f"/>
                </a:solidFill>
                <a:latin typeface="Montserrat Hairline"/>
              </a:rPr>
              <a:t>Second Outline Level</a:t>
            </a:r>
            <a:endParaRPr b="0" lang="en-US" sz="2600" spc="-1" strike="noStrike">
              <a:solidFill>
                <a:srgbClr val="7f7f7f"/>
              </a:solidFill>
              <a:latin typeface="Montserrat Hairline"/>
            </a:endParaRPr>
          </a:p>
          <a:p>
            <a:pPr lvl="2" marL="1296000" indent="-288000">
              <a:spcBef>
                <a:spcPts val="850"/>
              </a:spcBef>
              <a:buClr>
                <a:srgbClr val="000000"/>
              </a:buClr>
              <a:buSzPct val="45000"/>
              <a:buFont typeface="Wingdings" charset="2"/>
              <a:buChar char=""/>
            </a:pPr>
            <a:r>
              <a:rPr b="0" lang="en-US" sz="2600" spc="-1" strike="noStrike">
                <a:solidFill>
                  <a:srgbClr val="7f7f7f"/>
                </a:solidFill>
                <a:latin typeface="Montserrat Hairline"/>
              </a:rPr>
              <a:t>Third Outline Level</a:t>
            </a:r>
            <a:endParaRPr b="0" lang="en-US" sz="2600" spc="-1" strike="noStrike">
              <a:solidFill>
                <a:srgbClr val="7f7f7f"/>
              </a:solidFill>
              <a:latin typeface="Montserrat Hairline"/>
            </a:endParaRPr>
          </a:p>
          <a:p>
            <a:pPr lvl="3" marL="1728000" indent="-216000">
              <a:spcBef>
                <a:spcPts val="567"/>
              </a:spcBef>
              <a:buClr>
                <a:srgbClr val="000000"/>
              </a:buClr>
              <a:buSzPct val="75000"/>
              <a:buFont typeface="Symbol" charset="2"/>
              <a:buChar char=""/>
            </a:pPr>
            <a:r>
              <a:rPr b="0" lang="en-US" sz="2600" spc="-1" strike="noStrike">
                <a:solidFill>
                  <a:srgbClr val="7f7f7f"/>
                </a:solidFill>
                <a:latin typeface="Montserrat Hairline"/>
              </a:rPr>
              <a:t>Fourth Outline Level</a:t>
            </a:r>
            <a:endParaRPr b="0" lang="en-US" sz="2600" spc="-1" strike="noStrike">
              <a:solidFill>
                <a:srgbClr val="7f7f7f"/>
              </a:solidFill>
              <a:latin typeface="Montserrat Hairline"/>
            </a:endParaRPr>
          </a:p>
          <a:p>
            <a:pPr lvl="4" marL="2160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Fifth Outline Level</a:t>
            </a:r>
            <a:endParaRPr b="0" lang="en-US" sz="2600" spc="-1" strike="noStrike">
              <a:solidFill>
                <a:srgbClr val="7f7f7f"/>
              </a:solidFill>
              <a:latin typeface="Montserrat Hairline"/>
            </a:endParaRPr>
          </a:p>
          <a:p>
            <a:pPr lvl="5" marL="2592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Sixth Outline Level</a:t>
            </a:r>
            <a:endParaRPr b="0" lang="en-US" sz="2600" spc="-1" strike="noStrike">
              <a:solidFill>
                <a:srgbClr val="7f7f7f"/>
              </a:solidFill>
              <a:latin typeface="Montserrat Hairline"/>
            </a:endParaRPr>
          </a:p>
          <a:p>
            <a:pPr lvl="6" marL="3024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Seventh Outline Level</a:t>
            </a:r>
            <a:endParaRPr b="0" lang="en-US" sz="2600" spc="-1" strike="noStrike">
              <a:solidFill>
                <a:srgbClr val="7f7f7f"/>
              </a:solidFill>
              <a:latin typeface="Montserrat Hairline"/>
            </a:endParaRPr>
          </a:p>
        </p:txBody>
      </p:sp>
      <p:sp>
        <p:nvSpPr>
          <p:cNvPr id="87" name="PlaceHolder 9"/>
          <p:cNvSpPr>
            <a:spLocks noGrp="1"/>
          </p:cNvSpPr>
          <p:nvPr>
            <p:ph type="body"/>
          </p:nvPr>
        </p:nvSpPr>
        <p:spPr>
          <a:xfrm>
            <a:off x="2649960" y="1070640"/>
            <a:ext cx="3567960" cy="359028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2600" spc="-1" strike="noStrike">
                <a:solidFill>
                  <a:srgbClr val="7f7f7f"/>
                </a:solidFill>
                <a:latin typeface="Montserrat Hairline"/>
              </a:rPr>
              <a:t>Click to edit the outline text format</a:t>
            </a:r>
            <a:endParaRPr b="0" lang="en-US" sz="2600" spc="-1" strike="noStrike">
              <a:solidFill>
                <a:srgbClr val="7f7f7f"/>
              </a:solidFill>
              <a:latin typeface="Montserrat Hairline"/>
            </a:endParaRPr>
          </a:p>
          <a:p>
            <a:pPr lvl="1" marL="864000" indent="-324000">
              <a:spcBef>
                <a:spcPts val="1134"/>
              </a:spcBef>
              <a:buClr>
                <a:srgbClr val="000000"/>
              </a:buClr>
              <a:buSzPct val="75000"/>
              <a:buFont typeface="Symbol" charset="2"/>
              <a:buChar char=""/>
            </a:pPr>
            <a:r>
              <a:rPr b="0" lang="en-US" sz="2600" spc="-1" strike="noStrike">
                <a:solidFill>
                  <a:srgbClr val="7f7f7f"/>
                </a:solidFill>
                <a:latin typeface="Montserrat Hairline"/>
              </a:rPr>
              <a:t>Second Outline Level</a:t>
            </a:r>
            <a:endParaRPr b="0" lang="en-US" sz="2600" spc="-1" strike="noStrike">
              <a:solidFill>
                <a:srgbClr val="7f7f7f"/>
              </a:solidFill>
              <a:latin typeface="Montserrat Hairline"/>
            </a:endParaRPr>
          </a:p>
          <a:p>
            <a:pPr lvl="2" marL="1296000" indent="-288000">
              <a:spcBef>
                <a:spcPts val="850"/>
              </a:spcBef>
              <a:buClr>
                <a:srgbClr val="000000"/>
              </a:buClr>
              <a:buSzPct val="45000"/>
              <a:buFont typeface="Wingdings" charset="2"/>
              <a:buChar char=""/>
            </a:pPr>
            <a:r>
              <a:rPr b="0" lang="en-US" sz="2600" spc="-1" strike="noStrike">
                <a:solidFill>
                  <a:srgbClr val="7f7f7f"/>
                </a:solidFill>
                <a:latin typeface="Montserrat Hairline"/>
              </a:rPr>
              <a:t>Third Outline Level</a:t>
            </a:r>
            <a:endParaRPr b="0" lang="en-US" sz="2600" spc="-1" strike="noStrike">
              <a:solidFill>
                <a:srgbClr val="7f7f7f"/>
              </a:solidFill>
              <a:latin typeface="Montserrat Hairline"/>
            </a:endParaRPr>
          </a:p>
          <a:p>
            <a:pPr lvl="3" marL="1728000" indent="-216000">
              <a:spcBef>
                <a:spcPts val="567"/>
              </a:spcBef>
              <a:buClr>
                <a:srgbClr val="000000"/>
              </a:buClr>
              <a:buSzPct val="75000"/>
              <a:buFont typeface="Symbol" charset="2"/>
              <a:buChar char=""/>
            </a:pPr>
            <a:r>
              <a:rPr b="0" lang="en-US" sz="2600" spc="-1" strike="noStrike">
                <a:solidFill>
                  <a:srgbClr val="7f7f7f"/>
                </a:solidFill>
                <a:latin typeface="Montserrat Hairline"/>
              </a:rPr>
              <a:t>Fourth Outline Level</a:t>
            </a:r>
            <a:endParaRPr b="0" lang="en-US" sz="2600" spc="-1" strike="noStrike">
              <a:solidFill>
                <a:srgbClr val="7f7f7f"/>
              </a:solidFill>
              <a:latin typeface="Montserrat Hairline"/>
            </a:endParaRPr>
          </a:p>
          <a:p>
            <a:pPr lvl="4" marL="2160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Fifth Outline Level</a:t>
            </a:r>
            <a:endParaRPr b="0" lang="en-US" sz="2600" spc="-1" strike="noStrike">
              <a:solidFill>
                <a:srgbClr val="7f7f7f"/>
              </a:solidFill>
              <a:latin typeface="Montserrat Hairline"/>
            </a:endParaRPr>
          </a:p>
          <a:p>
            <a:pPr lvl="5" marL="2592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Sixth Outline Level</a:t>
            </a:r>
            <a:endParaRPr b="0" lang="en-US" sz="2600" spc="-1" strike="noStrike">
              <a:solidFill>
                <a:srgbClr val="7f7f7f"/>
              </a:solidFill>
              <a:latin typeface="Montserrat Hairline"/>
            </a:endParaRPr>
          </a:p>
          <a:p>
            <a:pPr lvl="6" marL="3024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Seventh Outline Level</a:t>
            </a:r>
            <a:endParaRPr b="0" lang="en-US" sz="2600" spc="-1" strike="noStrike">
              <a:solidFill>
                <a:srgbClr val="7f7f7f"/>
              </a:solidFill>
              <a:latin typeface="Montserrat Hairline"/>
            </a:endParaRPr>
          </a:p>
        </p:txBody>
      </p:sp>
      <p:sp>
        <p:nvSpPr>
          <p:cNvPr id="88" name="PlaceHolder 10"/>
          <p:cNvSpPr>
            <a:spLocks noGrp="1"/>
          </p:cNvSpPr>
          <p:nvPr>
            <p:ph type="body"/>
          </p:nvPr>
        </p:nvSpPr>
        <p:spPr>
          <a:xfrm>
            <a:off x="2649960" y="4951080"/>
            <a:ext cx="3567960" cy="359028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2600" spc="-1" strike="noStrike">
                <a:solidFill>
                  <a:srgbClr val="7f7f7f"/>
                </a:solidFill>
                <a:latin typeface="Montserrat Hairline"/>
              </a:rPr>
              <a:t>Click to edit the outline text format</a:t>
            </a:r>
            <a:endParaRPr b="0" lang="en-US" sz="2600" spc="-1" strike="noStrike">
              <a:solidFill>
                <a:srgbClr val="7f7f7f"/>
              </a:solidFill>
              <a:latin typeface="Montserrat Hairline"/>
            </a:endParaRPr>
          </a:p>
          <a:p>
            <a:pPr lvl="1" marL="864000" indent="-324000">
              <a:spcBef>
                <a:spcPts val="1134"/>
              </a:spcBef>
              <a:buClr>
                <a:srgbClr val="000000"/>
              </a:buClr>
              <a:buSzPct val="75000"/>
              <a:buFont typeface="Symbol" charset="2"/>
              <a:buChar char=""/>
            </a:pPr>
            <a:r>
              <a:rPr b="0" lang="en-US" sz="2600" spc="-1" strike="noStrike">
                <a:solidFill>
                  <a:srgbClr val="7f7f7f"/>
                </a:solidFill>
                <a:latin typeface="Montserrat Hairline"/>
              </a:rPr>
              <a:t>Second Outline Level</a:t>
            </a:r>
            <a:endParaRPr b="0" lang="en-US" sz="2600" spc="-1" strike="noStrike">
              <a:solidFill>
                <a:srgbClr val="7f7f7f"/>
              </a:solidFill>
              <a:latin typeface="Montserrat Hairline"/>
            </a:endParaRPr>
          </a:p>
          <a:p>
            <a:pPr lvl="2" marL="1296000" indent="-288000">
              <a:spcBef>
                <a:spcPts val="850"/>
              </a:spcBef>
              <a:buClr>
                <a:srgbClr val="000000"/>
              </a:buClr>
              <a:buSzPct val="45000"/>
              <a:buFont typeface="Wingdings" charset="2"/>
              <a:buChar char=""/>
            </a:pPr>
            <a:r>
              <a:rPr b="0" lang="en-US" sz="2600" spc="-1" strike="noStrike">
                <a:solidFill>
                  <a:srgbClr val="7f7f7f"/>
                </a:solidFill>
                <a:latin typeface="Montserrat Hairline"/>
              </a:rPr>
              <a:t>Third Outline Level</a:t>
            </a:r>
            <a:endParaRPr b="0" lang="en-US" sz="2600" spc="-1" strike="noStrike">
              <a:solidFill>
                <a:srgbClr val="7f7f7f"/>
              </a:solidFill>
              <a:latin typeface="Montserrat Hairline"/>
            </a:endParaRPr>
          </a:p>
          <a:p>
            <a:pPr lvl="3" marL="1728000" indent="-216000">
              <a:spcBef>
                <a:spcPts val="567"/>
              </a:spcBef>
              <a:buClr>
                <a:srgbClr val="000000"/>
              </a:buClr>
              <a:buSzPct val="75000"/>
              <a:buFont typeface="Symbol" charset="2"/>
              <a:buChar char=""/>
            </a:pPr>
            <a:r>
              <a:rPr b="0" lang="en-US" sz="2600" spc="-1" strike="noStrike">
                <a:solidFill>
                  <a:srgbClr val="7f7f7f"/>
                </a:solidFill>
                <a:latin typeface="Montserrat Hairline"/>
              </a:rPr>
              <a:t>Fourth Outline Level</a:t>
            </a:r>
            <a:endParaRPr b="0" lang="en-US" sz="2600" spc="-1" strike="noStrike">
              <a:solidFill>
                <a:srgbClr val="7f7f7f"/>
              </a:solidFill>
              <a:latin typeface="Montserrat Hairline"/>
            </a:endParaRPr>
          </a:p>
          <a:p>
            <a:pPr lvl="4" marL="2160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Fifth Outline Level</a:t>
            </a:r>
            <a:endParaRPr b="0" lang="en-US" sz="2600" spc="-1" strike="noStrike">
              <a:solidFill>
                <a:srgbClr val="7f7f7f"/>
              </a:solidFill>
              <a:latin typeface="Montserrat Hairline"/>
            </a:endParaRPr>
          </a:p>
          <a:p>
            <a:pPr lvl="5" marL="2592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Sixth Outline Level</a:t>
            </a:r>
            <a:endParaRPr b="0" lang="en-US" sz="2600" spc="-1" strike="noStrike">
              <a:solidFill>
                <a:srgbClr val="7f7f7f"/>
              </a:solidFill>
              <a:latin typeface="Montserrat Hairline"/>
            </a:endParaRPr>
          </a:p>
          <a:p>
            <a:pPr lvl="6" marL="3024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Seventh Outline Level</a:t>
            </a:r>
            <a:endParaRPr b="0" lang="en-US" sz="2600" spc="-1" strike="noStrike">
              <a:solidFill>
                <a:srgbClr val="7f7f7f"/>
              </a:solidFill>
              <a:latin typeface="Montserrat Hairline"/>
            </a:endParaRPr>
          </a:p>
        </p:txBody>
      </p:sp>
      <p:sp>
        <p:nvSpPr>
          <p:cNvPr id="89" name="PlaceHolder 11"/>
          <p:cNvSpPr>
            <a:spLocks noGrp="1"/>
          </p:cNvSpPr>
          <p:nvPr>
            <p:ph type="body"/>
          </p:nvPr>
        </p:nvSpPr>
        <p:spPr>
          <a:xfrm>
            <a:off x="6530400" y="8854200"/>
            <a:ext cx="3567960" cy="359028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2600" spc="-1" strike="noStrike">
                <a:solidFill>
                  <a:srgbClr val="7f7f7f"/>
                </a:solidFill>
                <a:latin typeface="Montserrat Hairline"/>
              </a:rPr>
              <a:t>Click to edit the outline text format</a:t>
            </a:r>
            <a:endParaRPr b="0" lang="en-US" sz="2600" spc="-1" strike="noStrike">
              <a:solidFill>
                <a:srgbClr val="7f7f7f"/>
              </a:solidFill>
              <a:latin typeface="Montserrat Hairline"/>
            </a:endParaRPr>
          </a:p>
          <a:p>
            <a:pPr lvl="1" marL="864000" indent="-324000">
              <a:spcBef>
                <a:spcPts val="1134"/>
              </a:spcBef>
              <a:buClr>
                <a:srgbClr val="000000"/>
              </a:buClr>
              <a:buSzPct val="75000"/>
              <a:buFont typeface="Symbol" charset="2"/>
              <a:buChar char=""/>
            </a:pPr>
            <a:r>
              <a:rPr b="0" lang="en-US" sz="2600" spc="-1" strike="noStrike">
                <a:solidFill>
                  <a:srgbClr val="7f7f7f"/>
                </a:solidFill>
                <a:latin typeface="Montserrat Hairline"/>
              </a:rPr>
              <a:t>Second Outline Level</a:t>
            </a:r>
            <a:endParaRPr b="0" lang="en-US" sz="2600" spc="-1" strike="noStrike">
              <a:solidFill>
                <a:srgbClr val="7f7f7f"/>
              </a:solidFill>
              <a:latin typeface="Montserrat Hairline"/>
            </a:endParaRPr>
          </a:p>
          <a:p>
            <a:pPr lvl="2" marL="1296000" indent="-288000">
              <a:spcBef>
                <a:spcPts val="850"/>
              </a:spcBef>
              <a:buClr>
                <a:srgbClr val="000000"/>
              </a:buClr>
              <a:buSzPct val="45000"/>
              <a:buFont typeface="Wingdings" charset="2"/>
              <a:buChar char=""/>
            </a:pPr>
            <a:r>
              <a:rPr b="0" lang="en-US" sz="2600" spc="-1" strike="noStrike">
                <a:solidFill>
                  <a:srgbClr val="7f7f7f"/>
                </a:solidFill>
                <a:latin typeface="Montserrat Hairline"/>
              </a:rPr>
              <a:t>Third Outline Level</a:t>
            </a:r>
            <a:endParaRPr b="0" lang="en-US" sz="2600" spc="-1" strike="noStrike">
              <a:solidFill>
                <a:srgbClr val="7f7f7f"/>
              </a:solidFill>
              <a:latin typeface="Montserrat Hairline"/>
            </a:endParaRPr>
          </a:p>
          <a:p>
            <a:pPr lvl="3" marL="1728000" indent="-216000">
              <a:spcBef>
                <a:spcPts val="567"/>
              </a:spcBef>
              <a:buClr>
                <a:srgbClr val="000000"/>
              </a:buClr>
              <a:buSzPct val="75000"/>
              <a:buFont typeface="Symbol" charset="2"/>
              <a:buChar char=""/>
            </a:pPr>
            <a:r>
              <a:rPr b="0" lang="en-US" sz="2600" spc="-1" strike="noStrike">
                <a:solidFill>
                  <a:srgbClr val="7f7f7f"/>
                </a:solidFill>
                <a:latin typeface="Montserrat Hairline"/>
              </a:rPr>
              <a:t>Fourth Outline Level</a:t>
            </a:r>
            <a:endParaRPr b="0" lang="en-US" sz="2600" spc="-1" strike="noStrike">
              <a:solidFill>
                <a:srgbClr val="7f7f7f"/>
              </a:solidFill>
              <a:latin typeface="Montserrat Hairline"/>
            </a:endParaRPr>
          </a:p>
          <a:p>
            <a:pPr lvl="4" marL="2160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Fifth Outline Level</a:t>
            </a:r>
            <a:endParaRPr b="0" lang="en-US" sz="2600" spc="-1" strike="noStrike">
              <a:solidFill>
                <a:srgbClr val="7f7f7f"/>
              </a:solidFill>
              <a:latin typeface="Montserrat Hairline"/>
            </a:endParaRPr>
          </a:p>
          <a:p>
            <a:pPr lvl="5" marL="2592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Sixth Outline Level</a:t>
            </a:r>
            <a:endParaRPr b="0" lang="en-US" sz="2600" spc="-1" strike="noStrike">
              <a:solidFill>
                <a:srgbClr val="7f7f7f"/>
              </a:solidFill>
              <a:latin typeface="Montserrat Hairline"/>
            </a:endParaRPr>
          </a:p>
          <a:p>
            <a:pPr lvl="6" marL="3024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Seventh Outline Level</a:t>
            </a:r>
            <a:endParaRPr b="0" lang="en-US" sz="2600" spc="-1" strike="noStrike">
              <a:solidFill>
                <a:srgbClr val="7f7f7f"/>
              </a:solidFill>
              <a:latin typeface="Montserrat Hairline"/>
            </a:endParaRPr>
          </a:p>
        </p:txBody>
      </p:sp>
      <p:sp>
        <p:nvSpPr>
          <p:cNvPr id="90" name="PlaceHolder 12"/>
          <p:cNvSpPr>
            <a:spLocks noGrp="1"/>
          </p:cNvSpPr>
          <p:nvPr>
            <p:ph type="body"/>
          </p:nvPr>
        </p:nvSpPr>
        <p:spPr>
          <a:xfrm>
            <a:off x="6530400" y="1070640"/>
            <a:ext cx="3567960" cy="359028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2600" spc="-1" strike="noStrike">
                <a:solidFill>
                  <a:srgbClr val="7f7f7f"/>
                </a:solidFill>
                <a:latin typeface="Montserrat Hairline"/>
              </a:rPr>
              <a:t>Click to edit the outline text format</a:t>
            </a:r>
            <a:endParaRPr b="0" lang="en-US" sz="2600" spc="-1" strike="noStrike">
              <a:solidFill>
                <a:srgbClr val="7f7f7f"/>
              </a:solidFill>
              <a:latin typeface="Montserrat Hairline"/>
            </a:endParaRPr>
          </a:p>
          <a:p>
            <a:pPr lvl="1" marL="864000" indent="-324000">
              <a:spcBef>
                <a:spcPts val="1134"/>
              </a:spcBef>
              <a:buClr>
                <a:srgbClr val="000000"/>
              </a:buClr>
              <a:buSzPct val="75000"/>
              <a:buFont typeface="Symbol" charset="2"/>
              <a:buChar char=""/>
            </a:pPr>
            <a:r>
              <a:rPr b="0" lang="en-US" sz="2600" spc="-1" strike="noStrike">
                <a:solidFill>
                  <a:srgbClr val="7f7f7f"/>
                </a:solidFill>
                <a:latin typeface="Montserrat Hairline"/>
              </a:rPr>
              <a:t>Second Outline Level</a:t>
            </a:r>
            <a:endParaRPr b="0" lang="en-US" sz="2600" spc="-1" strike="noStrike">
              <a:solidFill>
                <a:srgbClr val="7f7f7f"/>
              </a:solidFill>
              <a:latin typeface="Montserrat Hairline"/>
            </a:endParaRPr>
          </a:p>
          <a:p>
            <a:pPr lvl="2" marL="1296000" indent="-288000">
              <a:spcBef>
                <a:spcPts val="850"/>
              </a:spcBef>
              <a:buClr>
                <a:srgbClr val="000000"/>
              </a:buClr>
              <a:buSzPct val="45000"/>
              <a:buFont typeface="Wingdings" charset="2"/>
              <a:buChar char=""/>
            </a:pPr>
            <a:r>
              <a:rPr b="0" lang="en-US" sz="2600" spc="-1" strike="noStrike">
                <a:solidFill>
                  <a:srgbClr val="7f7f7f"/>
                </a:solidFill>
                <a:latin typeface="Montserrat Hairline"/>
              </a:rPr>
              <a:t>Third Outline Level</a:t>
            </a:r>
            <a:endParaRPr b="0" lang="en-US" sz="2600" spc="-1" strike="noStrike">
              <a:solidFill>
                <a:srgbClr val="7f7f7f"/>
              </a:solidFill>
              <a:latin typeface="Montserrat Hairline"/>
            </a:endParaRPr>
          </a:p>
          <a:p>
            <a:pPr lvl="3" marL="1728000" indent="-216000">
              <a:spcBef>
                <a:spcPts val="567"/>
              </a:spcBef>
              <a:buClr>
                <a:srgbClr val="000000"/>
              </a:buClr>
              <a:buSzPct val="75000"/>
              <a:buFont typeface="Symbol" charset="2"/>
              <a:buChar char=""/>
            </a:pPr>
            <a:r>
              <a:rPr b="0" lang="en-US" sz="2600" spc="-1" strike="noStrike">
                <a:solidFill>
                  <a:srgbClr val="7f7f7f"/>
                </a:solidFill>
                <a:latin typeface="Montserrat Hairline"/>
              </a:rPr>
              <a:t>Fourth Outline Level</a:t>
            </a:r>
            <a:endParaRPr b="0" lang="en-US" sz="2600" spc="-1" strike="noStrike">
              <a:solidFill>
                <a:srgbClr val="7f7f7f"/>
              </a:solidFill>
              <a:latin typeface="Montserrat Hairline"/>
            </a:endParaRPr>
          </a:p>
          <a:p>
            <a:pPr lvl="4" marL="2160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Fifth Outline Level</a:t>
            </a:r>
            <a:endParaRPr b="0" lang="en-US" sz="2600" spc="-1" strike="noStrike">
              <a:solidFill>
                <a:srgbClr val="7f7f7f"/>
              </a:solidFill>
              <a:latin typeface="Montserrat Hairline"/>
            </a:endParaRPr>
          </a:p>
          <a:p>
            <a:pPr lvl="5" marL="2592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Sixth Outline Level</a:t>
            </a:r>
            <a:endParaRPr b="0" lang="en-US" sz="2600" spc="-1" strike="noStrike">
              <a:solidFill>
                <a:srgbClr val="7f7f7f"/>
              </a:solidFill>
              <a:latin typeface="Montserrat Hairline"/>
            </a:endParaRPr>
          </a:p>
          <a:p>
            <a:pPr lvl="6" marL="3024000" indent="-216000">
              <a:spcBef>
                <a:spcPts val="283"/>
              </a:spcBef>
              <a:buClr>
                <a:srgbClr val="000000"/>
              </a:buClr>
              <a:buSzPct val="45000"/>
              <a:buFont typeface="Wingdings" charset="2"/>
              <a:buChar char=""/>
            </a:pPr>
            <a:r>
              <a:rPr b="0" lang="en-US" sz="2600" spc="-1" strike="noStrike">
                <a:solidFill>
                  <a:srgbClr val="7f7f7f"/>
                </a:solidFill>
                <a:latin typeface="Montserrat Hairline"/>
              </a:rPr>
              <a:t>Seventh Outline Level</a:t>
            </a:r>
            <a:endParaRPr b="0" lang="en-US" sz="2600" spc="-1" strike="noStrike">
              <a:solidFill>
                <a:srgbClr val="7f7f7f"/>
              </a:solidFill>
              <a:latin typeface="Montserrat Hairline"/>
            </a:endParaRPr>
          </a:p>
        </p:txBody>
      </p:sp>
      <p:sp>
        <p:nvSpPr>
          <p:cNvPr id="91" name="PlaceHolder 13"/>
          <p:cNvSpPr>
            <a:spLocks noGrp="1"/>
          </p:cNvSpPr>
          <p:nvPr>
            <p:ph type="title"/>
          </p:nvPr>
        </p:nvSpPr>
        <p:spPr>
          <a:xfrm>
            <a:off x="1218600" y="547200"/>
            <a:ext cx="21939480" cy="2289960"/>
          </a:xfrm>
          <a:prstGeom prst="rect">
            <a:avLst/>
          </a:prstGeom>
        </p:spPr>
        <p:txBody>
          <a:bodyPr lIns="0" rIns="0" tIns="0" bIns="0" anchor="ctr"/>
          <a:p>
            <a:r>
              <a:rPr b="0" lang="en-US" sz="3600" spc="-1" strike="noStrike">
                <a:solidFill>
                  <a:srgbClr val="7f7f7f"/>
                </a:solidFill>
                <a:latin typeface="Lato Light"/>
              </a:rPr>
              <a:t>Click to edit the title text format</a:t>
            </a:r>
            <a:endParaRPr b="0" lang="en-US" sz="3600" spc="-1" strike="noStrike">
              <a:solidFill>
                <a:srgbClr val="7f7f7f"/>
              </a:solidFill>
              <a:latin typeface="Lato Light"/>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github.com/kgabis/parson" TargetMode="External"/><Relationship Id="rId2" Type="http://schemas.openxmlformats.org/officeDocument/2006/relationships/hyperlink" Target="https://github.com/clibs/list" TargetMode="External"/><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2104560" y="5934600"/>
            <a:ext cx="20217960" cy="2120400"/>
          </a:xfrm>
          <a:prstGeom prst="rect">
            <a:avLst/>
          </a:prstGeom>
          <a:noFill/>
          <a:ln>
            <a:noFill/>
          </a:ln>
        </p:spPr>
        <p:style>
          <a:lnRef idx="0"/>
          <a:fillRef idx="0"/>
          <a:effectRef idx="0"/>
          <a:fontRef idx="minor"/>
        </p:style>
        <p:txBody>
          <a:bodyPr wrap="none" lIns="365760" rIns="0" tIns="0" bIns="0"/>
          <a:p>
            <a:pPr algn="ctr">
              <a:lnSpc>
                <a:spcPts val="16699"/>
              </a:lnSpc>
            </a:pPr>
            <a:r>
              <a:rPr b="0" lang="en-US" sz="11100" spc="2997" strike="noStrike">
                <a:solidFill>
                  <a:srgbClr val="000000"/>
                </a:solidFill>
                <a:latin typeface="Montserrat"/>
                <a:ea typeface="Montserrat"/>
              </a:rPr>
              <a:t>Peer-To-Peer mreža</a:t>
            </a:r>
            <a:endParaRPr b="0" lang="en-US" sz="11100" spc="-1" strike="noStrike">
              <a:latin typeface="Arial"/>
            </a:endParaRPr>
          </a:p>
        </p:txBody>
      </p:sp>
      <p:sp>
        <p:nvSpPr>
          <p:cNvPr id="135" name="CustomShape 2"/>
          <p:cNvSpPr/>
          <p:nvPr/>
        </p:nvSpPr>
        <p:spPr>
          <a:xfrm>
            <a:off x="5700240" y="7761600"/>
            <a:ext cx="13026240" cy="1879200"/>
          </a:xfrm>
          <a:prstGeom prst="rect">
            <a:avLst/>
          </a:prstGeom>
          <a:noFill/>
          <a:ln>
            <a:noFill/>
          </a:ln>
        </p:spPr>
        <p:style>
          <a:lnRef idx="0"/>
          <a:fillRef idx="0"/>
          <a:effectRef idx="0"/>
          <a:fontRef idx="minor"/>
        </p:style>
        <p:txBody>
          <a:bodyPr lIns="0" rIns="0" tIns="0" bIns="0" anchor="ctr"/>
          <a:p>
            <a:pPr algn="ctr">
              <a:lnSpc>
                <a:spcPts val="7401"/>
              </a:lnSpc>
            </a:pPr>
            <a:r>
              <a:rPr b="0" lang="en-US" sz="3000" spc="299" strike="noStrike">
                <a:solidFill>
                  <a:srgbClr val="5f5f5f"/>
                </a:solidFill>
                <a:latin typeface="Calibri"/>
                <a:ea typeface="Montserrat Light"/>
              </a:rPr>
              <a:t>Projektni zadatak iz predmeta Osnove računarskih mreža I</a:t>
            </a:r>
            <a:endParaRPr b="0" lang="en-US" sz="3000" spc="-1" strike="noStrike">
              <a:latin typeface="Arial"/>
            </a:endParaRPr>
          </a:p>
        </p:txBody>
      </p:sp>
      <p:sp>
        <p:nvSpPr>
          <p:cNvPr id="136" name="CustomShape 3"/>
          <p:cNvSpPr/>
          <p:nvPr/>
        </p:nvSpPr>
        <p:spPr>
          <a:xfrm>
            <a:off x="532440" y="12026520"/>
            <a:ext cx="13026240" cy="1369440"/>
          </a:xfrm>
          <a:prstGeom prst="rect">
            <a:avLst/>
          </a:prstGeom>
          <a:noFill/>
          <a:ln>
            <a:noFill/>
          </a:ln>
        </p:spPr>
        <p:style>
          <a:lnRef idx="0"/>
          <a:fillRef idx="0"/>
          <a:effectRef idx="0"/>
          <a:fontRef idx="minor"/>
        </p:style>
        <p:txBody>
          <a:bodyPr lIns="0" rIns="0" tIns="0" bIns="0" anchor="ctr"/>
          <a:p>
            <a:pPr>
              <a:lnSpc>
                <a:spcPct val="150000"/>
              </a:lnSpc>
            </a:pPr>
            <a:r>
              <a:rPr b="1" lang="en-US" sz="3000" spc="299" strike="noStrike">
                <a:solidFill>
                  <a:srgbClr val="5f5f5f"/>
                </a:solidFill>
                <a:latin typeface="Calibri"/>
                <a:ea typeface="Montserrat Light"/>
              </a:rPr>
              <a:t>Miljan Džudović RA109/2017</a:t>
            </a:r>
            <a:endParaRPr b="0" lang="en-US" sz="3000" spc="-1" strike="noStrike">
              <a:latin typeface="Arial"/>
            </a:endParaRPr>
          </a:p>
          <a:p>
            <a:pPr>
              <a:lnSpc>
                <a:spcPct val="150000"/>
              </a:lnSpc>
            </a:pPr>
            <a:r>
              <a:rPr b="1" lang="en-US" sz="3000" spc="299" strike="noStrike">
                <a:solidFill>
                  <a:srgbClr val="5f5f5f"/>
                </a:solidFill>
                <a:latin typeface="Calibri"/>
                <a:ea typeface="Montserrat Light"/>
              </a:rPr>
              <a:t>Jasmina Savić RA40/2017</a:t>
            </a:r>
            <a:endParaRPr b="0" lang="en-US" sz="3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8650800" y="1158120"/>
            <a:ext cx="710748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6000" spc="199" strike="noStrike">
                <a:solidFill>
                  <a:srgbClr val="000000"/>
                </a:solidFill>
                <a:latin typeface="Montserrat"/>
                <a:ea typeface="Montserrat"/>
              </a:rPr>
              <a:t>Analiza rešenja</a:t>
            </a:r>
            <a:endParaRPr b="0" lang="en-US" sz="6000" spc="-1" strike="noStrike">
              <a:latin typeface="Arial"/>
            </a:endParaRPr>
          </a:p>
        </p:txBody>
      </p:sp>
      <p:sp>
        <p:nvSpPr>
          <p:cNvPr id="164" name="Line 2"/>
          <p:cNvSpPr/>
          <p:nvPr/>
        </p:nvSpPr>
        <p:spPr>
          <a:xfrm>
            <a:off x="11048040" y="2446560"/>
            <a:ext cx="2281320" cy="36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165" name="CustomShape 3"/>
          <p:cNvSpPr/>
          <p:nvPr/>
        </p:nvSpPr>
        <p:spPr>
          <a:xfrm>
            <a:off x="758880" y="2161800"/>
            <a:ext cx="22859640" cy="13957920"/>
          </a:xfrm>
          <a:prstGeom prst="rect">
            <a:avLst/>
          </a:prstGeom>
          <a:noFill/>
          <a:ln>
            <a:noFill/>
          </a:ln>
        </p:spPr>
        <p:style>
          <a:lnRef idx="0"/>
          <a:fillRef idx="0"/>
          <a:effectRef idx="0"/>
          <a:fontRef idx="minor"/>
        </p:style>
        <p:txBody>
          <a:bodyPr lIns="217440" rIns="217440" tIns="108720" bIns="108720"/>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Peer:</a:t>
            </a:r>
            <a:endParaRPr b="0" lang="en-US" sz="5400" spc="-1" strike="noStrike">
              <a:latin typeface="Arial"/>
            </a:endParaRPr>
          </a:p>
          <a:p>
            <a:pPr lvl="1" marL="2001960" indent="-914040" algn="just">
              <a:lnSpc>
                <a:spcPct val="100000"/>
              </a:lnSpc>
              <a:spcBef>
                <a:spcPts val="961"/>
              </a:spcBef>
              <a:buClr>
                <a:srgbClr val="7f7f7f"/>
              </a:buClr>
              <a:buFont typeface="Lato"/>
              <a:buAutoNum type="arabicPeriod"/>
            </a:pPr>
            <a:r>
              <a:rPr b="0" lang="en-US" sz="4800" spc="-1" strike="noStrike">
                <a:solidFill>
                  <a:srgbClr val="7f7f7f"/>
                </a:solidFill>
                <a:latin typeface="Calibri"/>
                <a:ea typeface="Source Sans Pro"/>
              </a:rPr>
              <a:t>Pri pokretanju navodi putanju do direktorijuma gde se nalaze datoteke koje želi da deli na mreži, kao i gde će biti preuzete datoteke sa mreže, kao i broj socket-a na kojem će da sluša zahtev za prenos segmenta od strane drugih peer-ova</a:t>
            </a:r>
            <a:endParaRPr b="0" lang="en-US" sz="4800" spc="-1" strike="noStrike">
              <a:latin typeface="Arial"/>
            </a:endParaRPr>
          </a:p>
          <a:p>
            <a:pPr lvl="1" marL="2001960" indent="-914040" algn="just">
              <a:lnSpc>
                <a:spcPct val="100000"/>
              </a:lnSpc>
              <a:spcBef>
                <a:spcPts val="961"/>
              </a:spcBef>
              <a:buClr>
                <a:srgbClr val="7f7f7f"/>
              </a:buClr>
              <a:buFont typeface="Lato"/>
              <a:buAutoNum type="arabicPeriod"/>
            </a:pPr>
            <a:r>
              <a:rPr b="0" lang="en-US" sz="4800" spc="-1" strike="noStrike">
                <a:solidFill>
                  <a:srgbClr val="7f7f7f"/>
                </a:solidFill>
                <a:latin typeface="Calibri"/>
                <a:ea typeface="Source Sans Pro"/>
              </a:rPr>
              <a:t>Pokreće “klijentsku” nit, koja vrši komunikaciju sa centralnim serverom (pretstavljanje, izlistavanje fajlova, preuzimanje datoteka) i sa samim korisnikom (nudi mu mogućnosti da izlista datoteke na lokalnom računaru, na mreži i da zatraži preuzimanje datoteke)</a:t>
            </a:r>
            <a:endParaRPr b="0" lang="en-US" sz="4800" spc="-1" strike="noStrike">
              <a:latin typeface="Arial"/>
            </a:endParaRPr>
          </a:p>
          <a:p>
            <a:pPr lvl="1" marL="2001960" indent="-914040" algn="just">
              <a:lnSpc>
                <a:spcPct val="100000"/>
              </a:lnSpc>
              <a:spcBef>
                <a:spcPts val="961"/>
              </a:spcBef>
              <a:buClr>
                <a:srgbClr val="7f7f7f"/>
              </a:buClr>
              <a:buFont typeface="Lato"/>
              <a:buAutoNum type="arabicPeriod"/>
            </a:pPr>
            <a:r>
              <a:rPr b="0" lang="en-US" sz="4800" spc="-1" strike="noStrike">
                <a:solidFill>
                  <a:srgbClr val="7f7f7f"/>
                </a:solidFill>
                <a:latin typeface="Calibri"/>
                <a:ea typeface="Source Sans Pro"/>
              </a:rPr>
              <a:t>Pokreće “serversku” nit, koja sluša na listening socket-u, u slučaju zahteva za prenosom segmenta od strane nekog od peer-ova na mreži</a:t>
            </a:r>
            <a:endParaRPr b="0" lang="en-US" sz="4800" spc="-1" strike="noStrike">
              <a:latin typeface="Arial"/>
            </a:endParaRPr>
          </a:p>
          <a:p>
            <a:pPr lvl="1" marL="2001960" indent="-914040" algn="just">
              <a:lnSpc>
                <a:spcPct val="100000"/>
              </a:lnSpc>
              <a:spcBef>
                <a:spcPts val="961"/>
              </a:spcBef>
              <a:buClr>
                <a:srgbClr val="7f7f7f"/>
              </a:buClr>
              <a:buFont typeface="Lato"/>
              <a:buAutoNum type="arabicPeriod"/>
            </a:pPr>
            <a:r>
              <a:rPr b="0" lang="en-US" sz="4800" spc="-1" strike="noStrike">
                <a:solidFill>
                  <a:srgbClr val="7f7f7f"/>
                </a:solidFill>
                <a:latin typeface="Calibri"/>
                <a:ea typeface="Source Sans Pro"/>
              </a:rPr>
              <a:t>Kada korisnik zatraži preuzimanje datoteke, peer aplikacija kreira praznu datoteku  i šalje zahtev centralnom serveru za segmentima te datoteke (za svaki od segmenata se pokreće posebna nit, kako bi bilo omogućeno preuzimanje više segmenata istovremeno)</a:t>
            </a:r>
            <a:endParaRPr b="0" lang="en-US" sz="4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8650800" y="1158120"/>
            <a:ext cx="710748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6000" spc="199" strike="noStrike">
                <a:solidFill>
                  <a:srgbClr val="000000"/>
                </a:solidFill>
                <a:latin typeface="Montserrat"/>
                <a:ea typeface="Montserrat"/>
              </a:rPr>
              <a:t>Analiza rešenja</a:t>
            </a:r>
            <a:endParaRPr b="0" lang="en-US" sz="6000" spc="-1" strike="noStrike">
              <a:latin typeface="Arial"/>
            </a:endParaRPr>
          </a:p>
        </p:txBody>
      </p:sp>
      <p:sp>
        <p:nvSpPr>
          <p:cNvPr id="167" name="Line 2"/>
          <p:cNvSpPr/>
          <p:nvPr/>
        </p:nvSpPr>
        <p:spPr>
          <a:xfrm>
            <a:off x="11048040" y="2446560"/>
            <a:ext cx="2281320" cy="36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168" name="CustomShape 3"/>
          <p:cNvSpPr/>
          <p:nvPr/>
        </p:nvSpPr>
        <p:spPr>
          <a:xfrm>
            <a:off x="758880" y="2557800"/>
            <a:ext cx="22859640" cy="11185560"/>
          </a:xfrm>
          <a:prstGeom prst="rect">
            <a:avLst/>
          </a:prstGeom>
          <a:noFill/>
          <a:ln>
            <a:noFill/>
          </a:ln>
        </p:spPr>
        <p:style>
          <a:lnRef idx="0"/>
          <a:fillRef idx="0"/>
          <a:effectRef idx="0"/>
          <a:fontRef idx="minor"/>
        </p:style>
        <p:txBody>
          <a:bodyPr lIns="217440" rIns="217440" tIns="108720" bIns="108720"/>
          <a:p>
            <a:pPr marL="914400" indent="-914040" algn="just">
              <a:lnSpc>
                <a:spcPct val="100000"/>
              </a:lnSpc>
              <a:spcBef>
                <a:spcPts val="961"/>
              </a:spcBef>
              <a:buClr>
                <a:srgbClr val="7f7f7f"/>
              </a:buClr>
              <a:buFont typeface="Lato"/>
              <a:buAutoNum type="arabicPeriod" startAt="5"/>
            </a:pPr>
            <a:r>
              <a:rPr b="0" lang="en-US" sz="4800" spc="-1" strike="noStrike">
                <a:solidFill>
                  <a:srgbClr val="7f7f7f"/>
                </a:solidFill>
                <a:latin typeface="Calibri"/>
                <a:ea typeface="Source Sans Pro"/>
              </a:rPr>
              <a:t>Nakon što dobije informacije o segmentu (IP i listening socket peer-a kod kojeg je traženi segment dostupan – peer B), peer pokušava da se poveže sa tim peer-om</a:t>
            </a:r>
            <a:endParaRPr b="0" lang="en-US" sz="4800" spc="-1" strike="noStrike">
              <a:latin typeface="Arial"/>
            </a:endParaRPr>
          </a:p>
          <a:p>
            <a:pPr marL="914400" indent="-914040" algn="just">
              <a:lnSpc>
                <a:spcPct val="100000"/>
              </a:lnSpc>
              <a:spcBef>
                <a:spcPts val="961"/>
              </a:spcBef>
              <a:buClr>
                <a:srgbClr val="7f7f7f"/>
              </a:buClr>
              <a:buFont typeface="Lato"/>
              <a:buAutoNum type="arabicPeriod" startAt="5"/>
            </a:pPr>
            <a:r>
              <a:rPr b="0" lang="en-US" sz="4800" spc="-1" strike="noStrike">
                <a:solidFill>
                  <a:srgbClr val="7f7f7f"/>
                </a:solidFill>
                <a:latin typeface="Calibri"/>
                <a:ea typeface="Source Sans Pro"/>
              </a:rPr>
              <a:t>Po uspešnoj uspostavi veze, šalje peer-u B informacije o segmentu koji od njega želi da preuzme </a:t>
            </a:r>
            <a:endParaRPr b="0" lang="en-US" sz="4800" spc="-1" strike="noStrike">
              <a:latin typeface="Arial"/>
            </a:endParaRPr>
          </a:p>
          <a:p>
            <a:pPr marL="914400" indent="-914040" algn="just">
              <a:lnSpc>
                <a:spcPct val="100000"/>
              </a:lnSpc>
              <a:spcBef>
                <a:spcPts val="961"/>
              </a:spcBef>
              <a:buClr>
                <a:srgbClr val="7f7f7f"/>
              </a:buClr>
              <a:buFont typeface="Lato"/>
              <a:buAutoNum type="arabicPeriod" startAt="5"/>
            </a:pPr>
            <a:r>
              <a:rPr b="0" lang="en-US" sz="4800" spc="-1" strike="noStrike">
                <a:solidFill>
                  <a:srgbClr val="7f7f7f"/>
                </a:solidFill>
                <a:latin typeface="Calibri"/>
                <a:ea typeface="Source Sans Pro"/>
              </a:rPr>
              <a:t>Na peer-u B je (kao i kod svakog peer-a na mreži) aktivna serverska nit, koja na osnovu dobijenih informacija šalje peer-u traženi segment</a:t>
            </a:r>
            <a:endParaRPr b="0" lang="en-US" sz="4800" spc="-1" strike="noStrike">
              <a:latin typeface="Arial"/>
            </a:endParaRPr>
          </a:p>
          <a:p>
            <a:pPr marL="914400" indent="-914040" algn="just">
              <a:lnSpc>
                <a:spcPct val="100000"/>
              </a:lnSpc>
              <a:spcBef>
                <a:spcPts val="961"/>
              </a:spcBef>
              <a:buClr>
                <a:srgbClr val="7f7f7f"/>
              </a:buClr>
              <a:buFont typeface="Lato"/>
              <a:buAutoNum type="arabicPeriod" startAt="5"/>
            </a:pPr>
            <a:r>
              <a:rPr b="0" lang="en-US" sz="4800" spc="-1" strike="noStrike">
                <a:solidFill>
                  <a:srgbClr val="7f7f7f"/>
                </a:solidFill>
                <a:latin typeface="Calibri"/>
                <a:ea typeface="Source Sans Pro"/>
              </a:rPr>
              <a:t>Peer po uspešnom prijemu segmenta upisuje taj segment na odgovarajuće mesto u kreiranu datoteku</a:t>
            </a:r>
            <a:endParaRPr b="0" lang="en-US" sz="4800" spc="-1" strike="noStrike">
              <a:latin typeface="Arial"/>
            </a:endParaRPr>
          </a:p>
          <a:p>
            <a:pPr marL="914400" indent="-914040" algn="just">
              <a:lnSpc>
                <a:spcPct val="100000"/>
              </a:lnSpc>
              <a:spcBef>
                <a:spcPts val="961"/>
              </a:spcBef>
              <a:buClr>
                <a:srgbClr val="7f7f7f"/>
              </a:buClr>
              <a:buFont typeface="Lato"/>
              <a:buAutoNum type="arabicPeriod" startAt="5"/>
            </a:pPr>
            <a:r>
              <a:rPr b="0" lang="en-US" sz="4800" spc="-1" strike="noStrike">
                <a:solidFill>
                  <a:srgbClr val="7f7f7f"/>
                </a:solidFill>
                <a:latin typeface="Calibri"/>
                <a:ea typeface="Source Sans Pro"/>
              </a:rPr>
              <a:t>Po uspešnom preuzimanju svakog od segmenata, peer obaveštava centralni server da je kod njega sada dostupan taj segment</a:t>
            </a:r>
            <a:endParaRPr b="0" lang="en-US" sz="4800" spc="-1" strike="noStrike">
              <a:latin typeface="Arial"/>
            </a:endParaRPr>
          </a:p>
          <a:p>
            <a:pPr marL="914400" indent="-914040" algn="just">
              <a:lnSpc>
                <a:spcPct val="100000"/>
              </a:lnSpc>
              <a:spcBef>
                <a:spcPts val="961"/>
              </a:spcBef>
              <a:buClr>
                <a:srgbClr val="7f7f7f"/>
              </a:buClr>
              <a:buFont typeface="Lato"/>
              <a:buAutoNum type="arabicPeriod" startAt="5"/>
            </a:pPr>
            <a:r>
              <a:rPr b="0" lang="en-US" sz="4800" spc="-1" strike="noStrike">
                <a:solidFill>
                  <a:srgbClr val="7f7f7f"/>
                </a:solidFill>
                <a:latin typeface="Calibri"/>
                <a:ea typeface="Source Sans Pro"/>
              </a:rPr>
              <a:t>Po uspešnom preuzimanju svih segmenata, korisnik je obavešten da je datoteka sada dostupna i na njegovom računaru</a:t>
            </a:r>
            <a:endParaRPr b="0" lang="en-US" sz="4800" spc="-1" strike="noStrike">
              <a:latin typeface="Arial"/>
            </a:endParaRPr>
          </a:p>
          <a:p>
            <a:pPr algn="just">
              <a:lnSpc>
                <a:spcPct val="100000"/>
              </a:lnSpc>
              <a:spcBef>
                <a:spcPts val="961"/>
              </a:spcBef>
            </a:pPr>
            <a:endParaRPr b="0" lang="en-US" sz="4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8582760" y="1158120"/>
            <a:ext cx="724356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6000" spc="199" strike="noStrike">
                <a:solidFill>
                  <a:srgbClr val="000000"/>
                </a:solidFill>
                <a:latin typeface="Montserrat"/>
                <a:ea typeface="Montserrat"/>
              </a:rPr>
              <a:t>Programski kod</a:t>
            </a:r>
            <a:endParaRPr b="0" lang="en-US" sz="6000" spc="-1" strike="noStrike">
              <a:latin typeface="Arial"/>
            </a:endParaRPr>
          </a:p>
        </p:txBody>
      </p:sp>
      <p:sp>
        <p:nvSpPr>
          <p:cNvPr id="170" name="Line 2"/>
          <p:cNvSpPr/>
          <p:nvPr/>
        </p:nvSpPr>
        <p:spPr>
          <a:xfrm>
            <a:off x="11048040" y="2446560"/>
            <a:ext cx="2281320" cy="36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171" name="CustomShape 3"/>
          <p:cNvSpPr/>
          <p:nvPr/>
        </p:nvSpPr>
        <p:spPr>
          <a:xfrm>
            <a:off x="1025280" y="3020400"/>
            <a:ext cx="22859640" cy="12022200"/>
          </a:xfrm>
          <a:prstGeom prst="rect">
            <a:avLst/>
          </a:prstGeom>
          <a:noFill/>
          <a:ln>
            <a:noFill/>
          </a:ln>
        </p:spPr>
        <p:style>
          <a:lnRef idx="0"/>
          <a:fillRef idx="0"/>
          <a:effectRef idx="0"/>
          <a:fontRef idx="minor"/>
        </p:style>
        <p:txBody>
          <a:bodyPr lIns="217440" rIns="217440" tIns="108720" bIns="108720"/>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Rad sa JSON komandnim porukama i na centralnom serveru i na peer aplikaciji je ostvaren pomoću C biblioteke PARSON:</a:t>
            </a:r>
            <a:endParaRPr b="0" lang="en-US" sz="5400" spc="-1" strike="noStrike">
              <a:latin typeface="Arial"/>
            </a:endParaRPr>
          </a:p>
          <a:p>
            <a:pPr lvl="1" marL="1773360" indent="-685440" algn="just">
              <a:lnSpc>
                <a:spcPct val="100000"/>
              </a:lnSpc>
              <a:spcBef>
                <a:spcPts val="1239"/>
              </a:spcBef>
              <a:buClr>
                <a:srgbClr val="7f7f7f"/>
              </a:buClr>
              <a:buFont typeface="Arial"/>
              <a:buChar char="•"/>
            </a:pPr>
            <a:r>
              <a:rPr b="0" lang="en-US" sz="6200" spc="-1" strike="noStrike" u="sng">
                <a:solidFill>
                  <a:srgbClr val="f33b48"/>
                </a:solidFill>
                <a:uFillTx/>
                <a:latin typeface="Calibri"/>
                <a:ea typeface="Source Sans Pro"/>
                <a:hlinkClick r:id="rId1"/>
              </a:rPr>
              <a:t>https://github.com/kgabis/parson</a:t>
            </a:r>
            <a:r>
              <a:rPr b="0" lang="en-US" sz="6200" spc="-1" strike="noStrike">
                <a:solidFill>
                  <a:srgbClr val="7f7f7f"/>
                </a:solidFill>
                <a:latin typeface="Calibri"/>
                <a:ea typeface="Source Sans Pro"/>
              </a:rPr>
              <a:t> </a:t>
            </a:r>
            <a:endParaRPr b="0" lang="en-US" sz="6200" spc="-1" strike="noStrike">
              <a:latin typeface="Arial"/>
            </a:endParaRPr>
          </a:p>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Rad sa listama na strani centralnog servera je ostvaren pomoću C biblioteke:</a:t>
            </a:r>
            <a:endParaRPr b="0" lang="en-US" sz="5400" spc="-1" strike="noStrike">
              <a:latin typeface="Arial"/>
            </a:endParaRPr>
          </a:p>
          <a:p>
            <a:pPr lvl="1" marL="1773360" indent="-685440" algn="just">
              <a:lnSpc>
                <a:spcPct val="100000"/>
              </a:lnSpc>
              <a:spcBef>
                <a:spcPts val="1239"/>
              </a:spcBef>
              <a:buClr>
                <a:srgbClr val="7f7f7f"/>
              </a:buClr>
              <a:buFont typeface="Arial"/>
              <a:buChar char="•"/>
            </a:pPr>
            <a:r>
              <a:rPr b="0" lang="en-US" sz="6200" spc="-1" strike="noStrike" u="sng">
                <a:solidFill>
                  <a:srgbClr val="f33b48"/>
                </a:solidFill>
                <a:uFillTx/>
                <a:latin typeface="Calibri"/>
                <a:ea typeface="Source Sans Pro"/>
                <a:hlinkClick r:id="rId2"/>
              </a:rPr>
              <a:t>https://github.com/clibs/list</a:t>
            </a:r>
            <a:r>
              <a:rPr b="0" lang="en-US" sz="6200" spc="-1" strike="noStrike">
                <a:solidFill>
                  <a:srgbClr val="7f7f7f"/>
                </a:solidFill>
                <a:latin typeface="Calibri"/>
                <a:ea typeface="Source Sans Pro"/>
              </a:rPr>
              <a:t> </a:t>
            </a:r>
            <a:endParaRPr b="0" lang="en-US" sz="6200" spc="-1" strike="noStrike">
              <a:latin typeface="Arial"/>
            </a:endParaRPr>
          </a:p>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Peer i CS aplikacije koriste socket API za ostvarivanje TCP konekcije</a:t>
            </a:r>
            <a:endParaRPr b="0" lang="en-US" sz="5400" spc="-1" strike="noStrike">
              <a:latin typeface="Arial"/>
            </a:endParaRPr>
          </a:p>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Radi konkurentnosti u radu aplikacija, na obe strane su korišćene POSIX niti</a:t>
            </a:r>
            <a:endParaRPr b="0" lang="en-US" sz="5400" spc="-1" strike="noStrike">
              <a:latin typeface="Arial"/>
            </a:endParaRPr>
          </a:p>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Programski kod je organizovan modularno, po funkcijama, koje su definisane i implementirane u odgovarajućim source i header fajlovima</a:t>
            </a:r>
            <a:endParaRPr b="0" lang="en-US" sz="5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7534440" y="1158120"/>
            <a:ext cx="934020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6000" spc="199" strike="noStrike">
                <a:solidFill>
                  <a:srgbClr val="000000"/>
                </a:solidFill>
                <a:latin typeface="Montserrat"/>
                <a:ea typeface="Montserrat"/>
              </a:rPr>
              <a:t>Programski kod - CS</a:t>
            </a:r>
            <a:endParaRPr b="0" lang="en-US" sz="6000" spc="-1" strike="noStrike">
              <a:latin typeface="Arial"/>
            </a:endParaRPr>
          </a:p>
        </p:txBody>
      </p:sp>
      <p:sp>
        <p:nvSpPr>
          <p:cNvPr id="173" name="Line 2"/>
          <p:cNvSpPr/>
          <p:nvPr/>
        </p:nvSpPr>
        <p:spPr>
          <a:xfrm>
            <a:off x="11048040" y="2446560"/>
            <a:ext cx="2281320" cy="36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174" name="CustomShape 3"/>
          <p:cNvSpPr/>
          <p:nvPr/>
        </p:nvSpPr>
        <p:spPr>
          <a:xfrm>
            <a:off x="1025280" y="3020400"/>
            <a:ext cx="22859640" cy="10447560"/>
          </a:xfrm>
          <a:prstGeom prst="rect">
            <a:avLst/>
          </a:prstGeom>
          <a:noFill/>
          <a:ln>
            <a:noFill/>
          </a:ln>
        </p:spPr>
        <p:style>
          <a:lnRef idx="0"/>
          <a:fillRef idx="0"/>
          <a:effectRef idx="0"/>
          <a:fontRef idx="minor"/>
        </p:style>
        <p:txBody>
          <a:bodyPr lIns="217440" rIns="217440" tIns="108720" bIns="108720"/>
          <a:p>
            <a:pPr marL="68580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Neke od bitnijih struktura podataka i funkcija:</a:t>
            </a:r>
            <a:endParaRPr b="0" lang="en-US" sz="4400" spc="-1" strike="noStrike">
              <a:latin typeface="Arial"/>
            </a:endParaRPr>
          </a:p>
          <a:p>
            <a:pPr lvl="1" marL="1773360" indent="-685440" algn="just">
              <a:lnSpc>
                <a:spcPct val="100000"/>
              </a:lnSpc>
              <a:spcBef>
                <a:spcPts val="1080"/>
              </a:spcBef>
              <a:buClr>
                <a:srgbClr val="7f7f7f"/>
              </a:buClr>
              <a:buFont typeface="Arial"/>
              <a:buChar char="•"/>
            </a:pPr>
            <a:r>
              <a:rPr b="1" lang="en-US" sz="5400" spc="-1" strike="noStrike">
                <a:solidFill>
                  <a:srgbClr val="7f7f7f"/>
                </a:solidFill>
                <a:latin typeface="Calibri"/>
                <a:ea typeface="Source Sans Pro"/>
              </a:rPr>
              <a:t>list_t* globalPeersList; </a:t>
            </a:r>
            <a:r>
              <a:rPr b="0" lang="en-US" sz="5400" spc="-1" strike="noStrike">
                <a:solidFill>
                  <a:srgbClr val="7f7f7f"/>
                </a:solidFill>
                <a:latin typeface="Calibri"/>
                <a:ea typeface="Source Sans Pro"/>
              </a:rPr>
              <a:t>-&gt; lista peer-ova dostupnih na mreži</a:t>
            </a:r>
            <a:endParaRPr b="0" lang="en-US" sz="5400" spc="-1" strike="noStrike">
              <a:latin typeface="Arial"/>
            </a:endParaRPr>
          </a:p>
          <a:p>
            <a:pPr lvl="1" marL="1773360" indent="-685440" algn="just">
              <a:lnSpc>
                <a:spcPct val="100000"/>
              </a:lnSpc>
              <a:spcBef>
                <a:spcPts val="1080"/>
              </a:spcBef>
              <a:buClr>
                <a:srgbClr val="7f7f7f"/>
              </a:buClr>
              <a:buFont typeface="Arial"/>
              <a:buChar char="•"/>
            </a:pPr>
            <a:r>
              <a:rPr b="1" lang="en-US" sz="5400" spc="-1" strike="noStrike">
                <a:solidFill>
                  <a:srgbClr val="7f7f7f"/>
                </a:solidFill>
                <a:latin typeface="Calibri"/>
                <a:ea typeface="Source Sans Pro"/>
              </a:rPr>
              <a:t>list_t* globalBlocksList; </a:t>
            </a:r>
            <a:r>
              <a:rPr b="0" lang="en-US" sz="5400" spc="-1" strike="noStrike">
                <a:solidFill>
                  <a:srgbClr val="7f7f7f"/>
                </a:solidFill>
                <a:latin typeface="Calibri"/>
                <a:ea typeface="Source Sans Pro"/>
              </a:rPr>
              <a:t>-&gt; lista segmenata dostupnih na mreži</a:t>
            </a:r>
            <a:endParaRPr b="0" lang="en-US" sz="5400" spc="-1" strike="noStrike">
              <a:latin typeface="Arial"/>
            </a:endParaRPr>
          </a:p>
          <a:p>
            <a:pPr lvl="1" marL="1773360" indent="-685440" algn="just">
              <a:lnSpc>
                <a:spcPct val="100000"/>
              </a:lnSpc>
              <a:spcBef>
                <a:spcPts val="1080"/>
              </a:spcBef>
              <a:buClr>
                <a:srgbClr val="7f7f7f"/>
              </a:buClr>
              <a:buFont typeface="Arial"/>
              <a:buChar char="•"/>
            </a:pPr>
            <a:r>
              <a:rPr b="1" lang="en-US" sz="5400" spc="-1" strike="noStrike">
                <a:solidFill>
                  <a:srgbClr val="7f7f7f"/>
                </a:solidFill>
                <a:latin typeface="Calibri"/>
                <a:ea typeface="Source Sans Pro"/>
              </a:rPr>
              <a:t>list_t* globalFilesList; </a:t>
            </a:r>
            <a:r>
              <a:rPr b="0" lang="en-US" sz="5400" spc="-1" strike="noStrike">
                <a:solidFill>
                  <a:srgbClr val="7f7f7f"/>
                </a:solidFill>
                <a:latin typeface="Calibri"/>
                <a:ea typeface="Source Sans Pro"/>
              </a:rPr>
              <a:t>-&gt; lista datoteka dostupnih na mreži</a:t>
            </a:r>
            <a:endParaRPr b="0" lang="en-US" sz="5400" spc="-1" strike="noStrike">
              <a:latin typeface="Arial"/>
            </a:endParaRPr>
          </a:p>
          <a:p>
            <a:pPr lvl="1" marL="1773360" indent="-685440" algn="just">
              <a:lnSpc>
                <a:spcPct val="100000"/>
              </a:lnSpc>
              <a:spcBef>
                <a:spcPts val="1080"/>
              </a:spcBef>
              <a:buClr>
                <a:srgbClr val="7f7f7f"/>
              </a:buClr>
              <a:buFont typeface="Arial"/>
              <a:buChar char="•"/>
            </a:pPr>
            <a:r>
              <a:rPr b="1" lang="en-US" sz="5400" spc="-1" strike="noStrike">
                <a:solidFill>
                  <a:srgbClr val="7f7f7f"/>
                </a:solidFill>
                <a:latin typeface="Calibri"/>
                <a:ea typeface="Source Sans Pro"/>
              </a:rPr>
              <a:t>list_t* threadList; </a:t>
            </a:r>
            <a:r>
              <a:rPr b="0" lang="en-US" sz="5400" spc="-1" strike="noStrike">
                <a:solidFill>
                  <a:srgbClr val="7f7f7f"/>
                </a:solidFill>
                <a:latin typeface="Calibri"/>
                <a:ea typeface="Source Sans Pro"/>
              </a:rPr>
              <a:t>-&gt; lista u koju se nit dodaje nakon diskonektovanja klijenta sa mreže, kako bi garbage collector nit mogla da oslobodi resurse pridružene niti pridružene klijentu</a:t>
            </a:r>
            <a:endParaRPr b="0" lang="en-US" sz="5400" spc="-1" strike="noStrike">
              <a:latin typeface="Arial"/>
            </a:endParaRPr>
          </a:p>
          <a:p>
            <a:pPr algn="just">
              <a:lnSpc>
                <a:spcPct val="100000"/>
              </a:lnSpc>
              <a:spcBef>
                <a:spcPts val="879"/>
              </a:spcBef>
            </a:pPr>
            <a:endParaRPr b="0" lang="en-US" sz="5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7534440" y="1158120"/>
            <a:ext cx="934020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6000" spc="199" strike="noStrike">
                <a:solidFill>
                  <a:srgbClr val="000000"/>
                </a:solidFill>
                <a:latin typeface="Montserrat"/>
                <a:ea typeface="Montserrat"/>
              </a:rPr>
              <a:t>Programski kod - CS</a:t>
            </a:r>
            <a:endParaRPr b="0" lang="en-US" sz="6000" spc="-1" strike="noStrike">
              <a:latin typeface="Arial"/>
            </a:endParaRPr>
          </a:p>
        </p:txBody>
      </p:sp>
      <p:sp>
        <p:nvSpPr>
          <p:cNvPr id="176" name="Line 2"/>
          <p:cNvSpPr/>
          <p:nvPr/>
        </p:nvSpPr>
        <p:spPr>
          <a:xfrm>
            <a:off x="11048040" y="2446560"/>
            <a:ext cx="2281320" cy="36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177" name="CustomShape 3"/>
          <p:cNvSpPr/>
          <p:nvPr/>
        </p:nvSpPr>
        <p:spPr>
          <a:xfrm>
            <a:off x="1025280" y="2446920"/>
            <a:ext cx="22859640" cy="11611800"/>
          </a:xfrm>
          <a:prstGeom prst="rect">
            <a:avLst/>
          </a:prstGeom>
          <a:noFill/>
          <a:ln>
            <a:noFill/>
          </a:ln>
        </p:spPr>
        <p:style>
          <a:lnRef idx="0"/>
          <a:fillRef idx="0"/>
          <a:effectRef idx="0"/>
          <a:fontRef idx="minor"/>
        </p:style>
        <p:txBody>
          <a:bodyPr lIns="217440" rIns="217440" tIns="108720" bIns="108720"/>
          <a:p>
            <a:pPr marL="68580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Neke od bitnijih struktura podataka i funkcija:</a:t>
            </a:r>
            <a:endParaRPr b="0" lang="en-US" sz="4400" spc="-1" strike="noStrike">
              <a:latin typeface="Arial"/>
            </a:endParaRPr>
          </a:p>
          <a:p>
            <a:pPr lvl="1" marL="177336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u </a:t>
            </a:r>
            <a:r>
              <a:rPr b="1" lang="en-US" sz="4400" spc="-1" strike="noStrike">
                <a:solidFill>
                  <a:srgbClr val="7f7f7f"/>
                </a:solidFill>
                <a:latin typeface="Calibri"/>
                <a:ea typeface="Source Sans Pro"/>
              </a:rPr>
              <a:t>main </a:t>
            </a:r>
            <a:r>
              <a:rPr b="0" lang="en-US" sz="4400" spc="-1" strike="noStrike">
                <a:solidFill>
                  <a:srgbClr val="7f7f7f"/>
                </a:solidFill>
                <a:latin typeface="Calibri"/>
                <a:ea typeface="Source Sans Pro"/>
              </a:rPr>
              <a:t>funkciji se vrši, pored inicijalizacije na početku i oslobađanja resursa na kraju rada, povezivanje servera sa peer-ovima</a:t>
            </a:r>
            <a:endParaRPr b="0" lang="en-US" sz="4400" spc="-1" strike="noStrike">
              <a:latin typeface="Arial"/>
            </a:endParaRPr>
          </a:p>
          <a:p>
            <a:pPr lvl="1" marL="1773360" indent="-685440" algn="just">
              <a:lnSpc>
                <a:spcPct val="100000"/>
              </a:lnSpc>
              <a:spcBef>
                <a:spcPts val="879"/>
              </a:spcBef>
              <a:buClr>
                <a:srgbClr val="7f7f7f"/>
              </a:buClr>
              <a:buFont typeface="Arial"/>
              <a:buChar char="•"/>
            </a:pPr>
            <a:r>
              <a:rPr b="1" lang="en-US" sz="4400" spc="-1" strike="noStrike">
                <a:solidFill>
                  <a:srgbClr val="7f7f7f"/>
                </a:solidFill>
                <a:latin typeface="Calibri"/>
                <a:ea typeface="Source Sans Pro"/>
              </a:rPr>
              <a:t>void* Client(void*) </a:t>
            </a:r>
            <a:r>
              <a:rPr b="0" lang="en-US" sz="4400" spc="-1" strike="noStrike">
                <a:solidFill>
                  <a:srgbClr val="7f7f7f"/>
                </a:solidFill>
                <a:latin typeface="Calibri"/>
                <a:ea typeface="Source Sans Pro"/>
              </a:rPr>
              <a:t>-&gt; funkcija niti pridružene peer-u gde se vrši prijem, obrada, i slanje poruka između CS i peer-ova</a:t>
            </a:r>
            <a:endParaRPr b="0" lang="en-US" sz="4400" spc="-1" strike="noStrike">
              <a:latin typeface="Arial"/>
            </a:endParaRPr>
          </a:p>
          <a:p>
            <a:pPr lvl="1" marL="1773360" indent="-685440" algn="just">
              <a:lnSpc>
                <a:spcPct val="100000"/>
              </a:lnSpc>
              <a:spcBef>
                <a:spcPts val="879"/>
              </a:spcBef>
              <a:buClr>
                <a:srgbClr val="7f7f7f"/>
              </a:buClr>
              <a:buFont typeface="Arial"/>
              <a:buChar char="•"/>
            </a:pPr>
            <a:r>
              <a:rPr b="1" lang="en-US" sz="4400" spc="-1" strike="noStrike">
                <a:solidFill>
                  <a:srgbClr val="7f7f7f"/>
                </a:solidFill>
                <a:latin typeface="Calibri"/>
                <a:ea typeface="Source Sans Pro"/>
              </a:rPr>
              <a:t>int AddBlocks(char *, peerT*) </a:t>
            </a:r>
            <a:r>
              <a:rPr b="0" lang="en-US" sz="4400" spc="-1" strike="noStrike">
                <a:solidFill>
                  <a:srgbClr val="7f7f7f"/>
                </a:solidFill>
                <a:latin typeface="Calibri"/>
                <a:ea typeface="Source Sans Pro"/>
              </a:rPr>
              <a:t>-&gt; poziva funkciju za parsiranje poruke i dodavanje segmenata u listu segmenata</a:t>
            </a:r>
            <a:endParaRPr b="0" lang="en-US" sz="4400" spc="-1" strike="noStrike">
              <a:latin typeface="Arial"/>
            </a:endParaRPr>
          </a:p>
          <a:p>
            <a:pPr lvl="1" marL="1773360" indent="-685440" algn="just">
              <a:lnSpc>
                <a:spcPct val="100000"/>
              </a:lnSpc>
              <a:spcBef>
                <a:spcPts val="879"/>
              </a:spcBef>
              <a:buClr>
                <a:srgbClr val="7f7f7f"/>
              </a:buClr>
              <a:buFont typeface="Arial"/>
              <a:buChar char="•"/>
            </a:pPr>
            <a:r>
              <a:rPr b="1" lang="en-US" sz="4400" spc="-1" strike="noStrike">
                <a:solidFill>
                  <a:srgbClr val="7f7f7f"/>
                </a:solidFill>
                <a:latin typeface="Calibri"/>
                <a:ea typeface="Source Sans Pro"/>
              </a:rPr>
              <a:t>int SendFilesList(clientT*) </a:t>
            </a:r>
            <a:r>
              <a:rPr b="0" lang="en-US" sz="4400" spc="-1" strike="noStrike">
                <a:solidFill>
                  <a:srgbClr val="7f7f7f"/>
                </a:solidFill>
                <a:latin typeface="Calibri"/>
                <a:ea typeface="Source Sans Pro"/>
              </a:rPr>
              <a:t>-&gt; šalje odgovor peer-u odgovor na zahtev za islistavanje datoteka dostupnih na mreži</a:t>
            </a:r>
            <a:endParaRPr b="0" lang="en-US" sz="4400" spc="-1" strike="noStrike">
              <a:latin typeface="Arial"/>
            </a:endParaRPr>
          </a:p>
          <a:p>
            <a:pPr lvl="1" marL="1773360" indent="-685440" algn="just">
              <a:lnSpc>
                <a:spcPct val="100000"/>
              </a:lnSpc>
              <a:spcBef>
                <a:spcPts val="879"/>
              </a:spcBef>
              <a:buClr>
                <a:srgbClr val="7f7f7f"/>
              </a:buClr>
              <a:buFont typeface="Arial"/>
              <a:buChar char="•"/>
            </a:pPr>
            <a:r>
              <a:rPr b="1" lang="en-US" sz="4400" spc="-1" strike="noStrike">
                <a:solidFill>
                  <a:srgbClr val="7f7f7f"/>
                </a:solidFill>
                <a:latin typeface="Calibri"/>
                <a:ea typeface="Source Sans Pro"/>
              </a:rPr>
              <a:t>int ProcessBlockRequest(char *, clientT *, peerT*)</a:t>
            </a:r>
            <a:r>
              <a:rPr b="0" lang="en-US" sz="4400" spc="-1" strike="noStrike">
                <a:solidFill>
                  <a:srgbClr val="7f7f7f"/>
                </a:solidFill>
                <a:latin typeface="Calibri"/>
                <a:ea typeface="Source Sans Pro"/>
              </a:rPr>
              <a:t> -&gt; parsira zahtev peer-a za informacijama o segmentu; u slučaju da CS uspešno pronađe tražene informacije, šalje ih peer-u, odnosno obaveštava peer-a o grešci u suprotnom </a:t>
            </a:r>
            <a:endParaRPr b="0" lang="en-US" sz="4400" spc="-1" strike="noStrike">
              <a:latin typeface="Arial"/>
            </a:endParaRPr>
          </a:p>
          <a:p>
            <a:pPr lvl="1" marL="1773360" indent="-685440" algn="just">
              <a:lnSpc>
                <a:spcPct val="100000"/>
              </a:lnSpc>
              <a:spcBef>
                <a:spcPts val="879"/>
              </a:spcBef>
              <a:buClr>
                <a:srgbClr val="7f7f7f"/>
              </a:buClr>
              <a:buFont typeface="Arial"/>
              <a:buChar char="•"/>
            </a:pPr>
            <a:r>
              <a:rPr b="1" lang="en-US" sz="4400" spc="-1" strike="noStrike">
                <a:solidFill>
                  <a:srgbClr val="7f7f7f"/>
                </a:solidFill>
                <a:latin typeface="Calibri"/>
                <a:ea typeface="Source Sans Pro"/>
              </a:rPr>
              <a:t>int AddPeerToBlock(char*, peerT*)</a:t>
            </a:r>
            <a:r>
              <a:rPr b="0" lang="en-US" sz="4400" spc="-1" strike="noStrike">
                <a:solidFill>
                  <a:srgbClr val="7f7f7f"/>
                </a:solidFill>
                <a:latin typeface="Calibri"/>
                <a:ea typeface="Source Sans Pro"/>
              </a:rPr>
              <a:t> -&gt; dodaje peer-a kao dostupnog za odgovarajući blok, nakon što CS dobije poruku o uspešnom prenosu bloka od peer-a</a:t>
            </a:r>
            <a:endParaRPr b="0" lang="en-US" sz="4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7534440" y="1158120"/>
            <a:ext cx="934020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6000" spc="199" strike="noStrike">
                <a:solidFill>
                  <a:srgbClr val="000000"/>
                </a:solidFill>
                <a:latin typeface="Montserrat"/>
                <a:ea typeface="Montserrat"/>
              </a:rPr>
              <a:t>Programski kod - CS</a:t>
            </a:r>
            <a:endParaRPr b="0" lang="en-US" sz="6000" spc="-1" strike="noStrike">
              <a:latin typeface="Arial"/>
            </a:endParaRPr>
          </a:p>
        </p:txBody>
      </p:sp>
      <p:sp>
        <p:nvSpPr>
          <p:cNvPr id="179" name="Line 2"/>
          <p:cNvSpPr/>
          <p:nvPr/>
        </p:nvSpPr>
        <p:spPr>
          <a:xfrm>
            <a:off x="11048040" y="2446560"/>
            <a:ext cx="2281320" cy="36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180" name="CustomShape 3"/>
          <p:cNvSpPr/>
          <p:nvPr/>
        </p:nvSpPr>
        <p:spPr>
          <a:xfrm>
            <a:off x="110880" y="2446920"/>
            <a:ext cx="22859640" cy="10968480"/>
          </a:xfrm>
          <a:prstGeom prst="rect">
            <a:avLst/>
          </a:prstGeom>
          <a:noFill/>
          <a:ln>
            <a:noFill/>
          </a:ln>
        </p:spPr>
        <p:style>
          <a:lnRef idx="0"/>
          <a:fillRef idx="0"/>
          <a:effectRef idx="0"/>
          <a:fontRef idx="minor"/>
        </p:style>
        <p:txBody>
          <a:bodyPr lIns="217440" rIns="217440" tIns="108720" bIns="108720"/>
          <a:p>
            <a:pPr marL="68580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Neke od bitnijih struktura podataka i funkcija:</a:t>
            </a:r>
            <a:endParaRPr b="0" lang="en-US" sz="4400" spc="-1" strike="noStrike">
              <a:latin typeface="Arial"/>
            </a:endParaRPr>
          </a:p>
          <a:p>
            <a:pPr lvl="1" marL="177336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U datotekama </a:t>
            </a:r>
            <a:r>
              <a:rPr b="1" lang="en-US" sz="4400" spc="-1" strike="noStrike">
                <a:solidFill>
                  <a:srgbClr val="7f7f7f"/>
                </a:solidFill>
                <a:latin typeface="Calibri"/>
                <a:ea typeface="Source Sans Pro"/>
              </a:rPr>
              <a:t>jsonFunctions.c </a:t>
            </a:r>
            <a:r>
              <a:rPr b="0" lang="en-US" sz="4400" spc="-1" strike="noStrike">
                <a:solidFill>
                  <a:srgbClr val="7f7f7f"/>
                </a:solidFill>
                <a:latin typeface="Calibri"/>
                <a:ea typeface="Source Sans Pro"/>
              </a:rPr>
              <a:t>i </a:t>
            </a:r>
            <a:r>
              <a:rPr b="1" lang="en-US" sz="4400" spc="-1" strike="noStrike">
                <a:solidFill>
                  <a:srgbClr val="7f7f7f"/>
                </a:solidFill>
                <a:latin typeface="Calibri"/>
                <a:ea typeface="Source Sans Pro"/>
              </a:rPr>
              <a:t>list_functions.c </a:t>
            </a:r>
            <a:r>
              <a:rPr b="0" lang="en-US" sz="4400" spc="-1" strike="noStrike">
                <a:solidFill>
                  <a:srgbClr val="7f7f7f"/>
                </a:solidFill>
                <a:latin typeface="Calibri"/>
                <a:ea typeface="Source Sans Pro"/>
              </a:rPr>
              <a:t>su implementirane funkcije za parsiranje JSON fajlova prenetih između CS i peer-ova (prepoznavanje komande, iščitavanje informacija, itd.), odnosno za rad sa listama (dodavanje u i brisanje iz odgovarajućih lista)</a:t>
            </a:r>
            <a:endParaRPr b="0" lang="en-US" sz="4400" spc="-1" strike="noStrike">
              <a:latin typeface="Arial"/>
            </a:endParaRPr>
          </a:p>
          <a:p>
            <a:pPr marL="1087560" algn="just">
              <a:lnSpc>
                <a:spcPct val="100000"/>
              </a:lnSpc>
              <a:spcBef>
                <a:spcPts val="879"/>
              </a:spcBef>
            </a:pPr>
            <a:endParaRPr b="0" lang="en-US" sz="4400" spc="-1" strike="noStrike">
              <a:latin typeface="Arial"/>
            </a:endParaRPr>
          </a:p>
          <a:p>
            <a:pPr lvl="1" marL="1659240" indent="-571320" algn="just">
              <a:lnSpc>
                <a:spcPct val="100000"/>
              </a:lnSpc>
              <a:spcBef>
                <a:spcPts val="720"/>
              </a:spcBef>
              <a:buClr>
                <a:srgbClr val="7f7f7f"/>
              </a:buClr>
              <a:buFont typeface="Arial"/>
              <a:buChar char="•"/>
            </a:pPr>
            <a:r>
              <a:rPr b="0" lang="en-US" sz="3600" spc="-1" strike="noStrike">
                <a:solidFill>
                  <a:srgbClr val="7f7f7f"/>
                </a:solidFill>
                <a:latin typeface="Calibri"/>
                <a:ea typeface="Source Sans Pro"/>
              </a:rPr>
              <a:t>typedef struct client</a:t>
            </a:r>
            <a:endParaRPr b="0" lang="en-US" sz="3600" spc="-1" strike="noStrike">
              <a:latin typeface="Arial"/>
            </a:endParaRPr>
          </a:p>
          <a:p>
            <a:pPr marL="2175120" algn="just">
              <a:lnSpc>
                <a:spcPct val="100000"/>
              </a:lnSpc>
              <a:spcBef>
                <a:spcPts val="720"/>
              </a:spcBef>
            </a:pPr>
            <a:r>
              <a:rPr b="0" lang="en-US" sz="3600" spc="-1" strike="noStrike">
                <a:solidFill>
                  <a:srgbClr val="7f7f7f"/>
                </a:solidFill>
                <a:latin typeface="Calibri"/>
                <a:ea typeface="Source Sans Pro"/>
              </a:rPr>
              <a:t>{</a:t>
            </a:r>
            <a:endParaRPr b="0" lang="en-US" sz="3600" spc="-1" strike="noStrike">
              <a:latin typeface="Arial"/>
            </a:endParaRPr>
          </a:p>
          <a:p>
            <a:pPr marL="2175120" algn="just">
              <a:lnSpc>
                <a:spcPct val="100000"/>
              </a:lnSpc>
              <a:spcBef>
                <a:spcPts val="720"/>
              </a:spcBef>
            </a:pPr>
            <a:r>
              <a:rPr b="0" lang="en-US" sz="3600" spc="-1" strike="noStrike">
                <a:solidFill>
                  <a:srgbClr val="7f7f7f"/>
                </a:solidFill>
                <a:latin typeface="Calibri"/>
                <a:ea typeface="Source Sans Pro"/>
              </a:rPr>
              <a:t>    </a:t>
            </a:r>
            <a:r>
              <a:rPr b="0" lang="en-US" sz="3600" spc="-1" strike="noStrike">
                <a:solidFill>
                  <a:srgbClr val="7f7f7f"/>
                </a:solidFill>
                <a:latin typeface="Calibri"/>
                <a:ea typeface="Source Sans Pro"/>
              </a:rPr>
              <a:t>int desc;</a:t>
            </a:r>
            <a:endParaRPr b="0" lang="en-US" sz="3600" spc="-1" strike="noStrike">
              <a:latin typeface="Arial"/>
            </a:endParaRPr>
          </a:p>
          <a:p>
            <a:pPr marL="2175120" algn="just">
              <a:lnSpc>
                <a:spcPct val="100000"/>
              </a:lnSpc>
              <a:spcBef>
                <a:spcPts val="720"/>
              </a:spcBef>
            </a:pPr>
            <a:r>
              <a:rPr b="0" lang="en-US" sz="3600" spc="-1" strike="noStrike">
                <a:solidFill>
                  <a:srgbClr val="7f7f7f"/>
                </a:solidFill>
                <a:latin typeface="Calibri"/>
                <a:ea typeface="Source Sans Pro"/>
              </a:rPr>
              <a:t>    </a:t>
            </a:r>
            <a:r>
              <a:rPr b="0" lang="en-US" sz="3600" spc="-1" strike="noStrike">
                <a:solidFill>
                  <a:srgbClr val="7f7f7f"/>
                </a:solidFill>
                <a:latin typeface="Calibri"/>
                <a:ea typeface="Source Sans Pro"/>
              </a:rPr>
              <a:t>struct in_addr ipAddr;</a:t>
            </a:r>
            <a:endParaRPr b="0" lang="en-US" sz="3600" spc="-1" strike="noStrike">
              <a:latin typeface="Arial"/>
            </a:endParaRPr>
          </a:p>
          <a:p>
            <a:pPr marL="2175120" algn="just">
              <a:lnSpc>
                <a:spcPct val="100000"/>
              </a:lnSpc>
              <a:spcBef>
                <a:spcPts val="720"/>
              </a:spcBef>
            </a:pPr>
            <a:r>
              <a:rPr b="0" lang="en-US" sz="3600" spc="-1" strike="noStrike">
                <a:solidFill>
                  <a:srgbClr val="7f7f7f"/>
                </a:solidFill>
                <a:latin typeface="Calibri"/>
                <a:ea typeface="Source Sans Pro"/>
              </a:rPr>
              <a:t>    </a:t>
            </a:r>
            <a:r>
              <a:rPr b="0" lang="en-US" sz="3600" spc="-1" strike="noStrike">
                <a:solidFill>
                  <a:srgbClr val="7f7f7f"/>
                </a:solidFill>
                <a:latin typeface="Calibri"/>
                <a:ea typeface="Source Sans Pro"/>
              </a:rPr>
              <a:t>pthread_t* thread;</a:t>
            </a:r>
            <a:endParaRPr b="0" lang="en-US" sz="3600" spc="-1" strike="noStrike">
              <a:latin typeface="Arial"/>
            </a:endParaRPr>
          </a:p>
          <a:p>
            <a:pPr marL="2175120" algn="just">
              <a:lnSpc>
                <a:spcPct val="100000"/>
              </a:lnSpc>
              <a:spcBef>
                <a:spcPts val="720"/>
              </a:spcBef>
            </a:pPr>
            <a:r>
              <a:rPr b="0" lang="en-US" sz="3600" spc="-1" strike="noStrike">
                <a:solidFill>
                  <a:srgbClr val="7f7f7f"/>
                </a:solidFill>
                <a:latin typeface="Calibri"/>
                <a:ea typeface="Source Sans Pro"/>
              </a:rPr>
              <a:t>} clientT;</a:t>
            </a:r>
            <a:endParaRPr b="0" lang="en-US" sz="3600" spc="-1" strike="noStrike">
              <a:latin typeface="Arial"/>
            </a:endParaRPr>
          </a:p>
          <a:p>
            <a:pPr marL="1087560" algn="just">
              <a:lnSpc>
                <a:spcPct val="100000"/>
              </a:lnSpc>
              <a:spcBef>
                <a:spcPts val="879"/>
              </a:spcBef>
            </a:pPr>
            <a:endParaRPr b="0" lang="en-US" sz="3600" spc="-1" strike="noStrike">
              <a:latin typeface="Arial"/>
            </a:endParaRPr>
          </a:p>
          <a:p>
            <a:pPr algn="just">
              <a:lnSpc>
                <a:spcPct val="100000"/>
              </a:lnSpc>
              <a:spcBef>
                <a:spcPts val="879"/>
              </a:spcBef>
            </a:pPr>
            <a:endParaRPr b="0" lang="en-US" sz="3600" spc="-1" strike="noStrike">
              <a:latin typeface="Arial"/>
            </a:endParaRPr>
          </a:p>
          <a:p>
            <a:pPr algn="just">
              <a:lnSpc>
                <a:spcPct val="100000"/>
              </a:lnSpc>
              <a:spcBef>
                <a:spcPts val="1239"/>
              </a:spcBef>
            </a:pPr>
            <a:endParaRPr b="0" lang="en-US" sz="3600" spc="-1" strike="noStrike">
              <a:latin typeface="Arial"/>
            </a:endParaRPr>
          </a:p>
        </p:txBody>
      </p:sp>
      <p:sp>
        <p:nvSpPr>
          <p:cNvPr id="181" name="CustomShape 4"/>
          <p:cNvSpPr/>
          <p:nvPr/>
        </p:nvSpPr>
        <p:spPr>
          <a:xfrm>
            <a:off x="5766480" y="6251040"/>
            <a:ext cx="6816240" cy="3874680"/>
          </a:xfrm>
          <a:prstGeom prst="rect">
            <a:avLst/>
          </a:prstGeom>
          <a:noFill/>
          <a:ln>
            <a:noFill/>
          </a:ln>
        </p:spPr>
        <p:style>
          <a:lnRef idx="0"/>
          <a:fillRef idx="0"/>
          <a:effectRef idx="0"/>
          <a:fontRef idx="minor"/>
        </p:style>
        <p:txBody>
          <a:bodyPr lIns="217440" rIns="217440" tIns="108720" bIns="108720"/>
          <a:p>
            <a:pPr lvl="1" marL="1659240" indent="-571320" algn="just">
              <a:lnSpc>
                <a:spcPct val="100000"/>
              </a:lnSpc>
              <a:spcBef>
                <a:spcPts val="720"/>
              </a:spcBef>
              <a:buClr>
                <a:srgbClr val="7f7f7f"/>
              </a:buClr>
              <a:buFont typeface="Arial"/>
              <a:buChar char="•"/>
            </a:pPr>
            <a:r>
              <a:rPr b="0" lang="en-US" sz="3600" spc="-1" strike="noStrike">
                <a:solidFill>
                  <a:srgbClr val="7f7f7f"/>
                </a:solidFill>
                <a:latin typeface="Calibri"/>
                <a:ea typeface="Source Sans Pro"/>
              </a:rPr>
              <a:t>typedef struct peer</a:t>
            </a:r>
            <a:endParaRPr b="0" lang="en-US" sz="3600" spc="-1" strike="noStrike">
              <a:latin typeface="Arial"/>
            </a:endParaRPr>
          </a:p>
          <a:p>
            <a:pPr marL="2175120" algn="just">
              <a:lnSpc>
                <a:spcPct val="100000"/>
              </a:lnSpc>
              <a:spcBef>
                <a:spcPts val="720"/>
              </a:spcBef>
            </a:pPr>
            <a:r>
              <a:rPr b="0" lang="en-US" sz="3600" spc="-1" strike="noStrike">
                <a:solidFill>
                  <a:srgbClr val="7f7f7f"/>
                </a:solidFill>
                <a:latin typeface="Calibri"/>
                <a:ea typeface="Source Sans Pro"/>
              </a:rPr>
              <a:t>{</a:t>
            </a:r>
            <a:endParaRPr b="0" lang="en-US" sz="3600" spc="-1" strike="noStrike">
              <a:latin typeface="Arial"/>
            </a:endParaRPr>
          </a:p>
          <a:p>
            <a:pPr marL="2175120" algn="just">
              <a:lnSpc>
                <a:spcPct val="100000"/>
              </a:lnSpc>
              <a:spcBef>
                <a:spcPts val="720"/>
              </a:spcBef>
            </a:pPr>
            <a:r>
              <a:rPr b="0" lang="en-US" sz="3600" spc="-1" strike="noStrike">
                <a:solidFill>
                  <a:srgbClr val="7f7f7f"/>
                </a:solidFill>
                <a:latin typeface="Calibri"/>
                <a:ea typeface="Source Sans Pro"/>
              </a:rPr>
              <a:t>    </a:t>
            </a:r>
            <a:r>
              <a:rPr b="0" lang="en-US" sz="3600" spc="-1" strike="noStrike">
                <a:solidFill>
                  <a:srgbClr val="7f7f7f"/>
                </a:solidFill>
                <a:latin typeface="Calibri"/>
                <a:ea typeface="Source Sans Pro"/>
              </a:rPr>
              <a:t>char ip[20];</a:t>
            </a:r>
            <a:endParaRPr b="0" lang="en-US" sz="3600" spc="-1" strike="noStrike">
              <a:latin typeface="Arial"/>
            </a:endParaRPr>
          </a:p>
          <a:p>
            <a:pPr marL="2175120" algn="just">
              <a:lnSpc>
                <a:spcPct val="100000"/>
              </a:lnSpc>
              <a:spcBef>
                <a:spcPts val="720"/>
              </a:spcBef>
            </a:pPr>
            <a:r>
              <a:rPr b="0" lang="en-US" sz="3600" spc="-1" strike="noStrike">
                <a:solidFill>
                  <a:srgbClr val="7f7f7f"/>
                </a:solidFill>
                <a:latin typeface="Calibri"/>
                <a:ea typeface="Source Sans Pro"/>
              </a:rPr>
              <a:t>    </a:t>
            </a:r>
            <a:r>
              <a:rPr b="0" lang="en-US" sz="3600" spc="-1" strike="noStrike">
                <a:solidFill>
                  <a:srgbClr val="7f7f7f"/>
                </a:solidFill>
                <a:latin typeface="Calibri"/>
                <a:ea typeface="Source Sans Pro"/>
              </a:rPr>
              <a:t>int listeningSocket;</a:t>
            </a:r>
            <a:endParaRPr b="0" lang="en-US" sz="3600" spc="-1" strike="noStrike">
              <a:latin typeface="Arial"/>
            </a:endParaRPr>
          </a:p>
          <a:p>
            <a:pPr marL="2175120" algn="just">
              <a:lnSpc>
                <a:spcPct val="100000"/>
              </a:lnSpc>
              <a:spcBef>
                <a:spcPts val="720"/>
              </a:spcBef>
            </a:pPr>
            <a:r>
              <a:rPr b="0" lang="en-US" sz="3600" spc="-1" strike="noStrike">
                <a:solidFill>
                  <a:srgbClr val="7f7f7f"/>
                </a:solidFill>
                <a:latin typeface="Calibri"/>
                <a:ea typeface="Source Sans Pro"/>
              </a:rPr>
              <a:t>} peerT;</a:t>
            </a:r>
            <a:endParaRPr b="0" lang="en-US" sz="3600" spc="-1" strike="noStrike">
              <a:latin typeface="Arial"/>
            </a:endParaRPr>
          </a:p>
        </p:txBody>
      </p:sp>
      <p:sp>
        <p:nvSpPr>
          <p:cNvPr id="182" name="CustomShape 5"/>
          <p:cNvSpPr/>
          <p:nvPr/>
        </p:nvSpPr>
        <p:spPr>
          <a:xfrm>
            <a:off x="16355880" y="6168960"/>
            <a:ext cx="8451000" cy="6435000"/>
          </a:xfrm>
          <a:prstGeom prst="rect">
            <a:avLst/>
          </a:prstGeom>
          <a:noFill/>
          <a:ln>
            <a:noFill/>
          </a:ln>
        </p:spPr>
        <p:style>
          <a:lnRef idx="0"/>
          <a:fillRef idx="0"/>
          <a:effectRef idx="0"/>
          <a:fontRef idx="minor"/>
        </p:style>
        <p:txBody>
          <a:bodyPr lIns="217440" rIns="217440" tIns="108720" bIns="108720"/>
          <a:p>
            <a:pPr lvl="1" marL="1659240" indent="-571320" algn="just">
              <a:lnSpc>
                <a:spcPct val="100000"/>
              </a:lnSpc>
              <a:spcBef>
                <a:spcPts val="720"/>
              </a:spcBef>
              <a:buClr>
                <a:srgbClr val="7f7f7f"/>
              </a:buClr>
              <a:buFont typeface="Arial"/>
              <a:buChar char="•"/>
            </a:pPr>
            <a:r>
              <a:rPr b="0" lang="en-US" sz="3600" spc="-1" strike="noStrike">
                <a:solidFill>
                  <a:srgbClr val="7f7f7f"/>
                </a:solidFill>
                <a:latin typeface="Calibri"/>
                <a:ea typeface="Source Sans Pro"/>
              </a:rPr>
              <a:t>typedef struct file</a:t>
            </a:r>
            <a:endParaRPr b="0" lang="en-US" sz="3600" spc="-1" strike="noStrike">
              <a:latin typeface="Arial"/>
            </a:endParaRPr>
          </a:p>
          <a:p>
            <a:pPr marL="1087560" algn="just">
              <a:lnSpc>
                <a:spcPct val="100000"/>
              </a:lnSpc>
              <a:spcBef>
                <a:spcPts val="720"/>
              </a:spcBef>
            </a:pPr>
            <a:r>
              <a:rPr b="0" lang="en-US" sz="3600" spc="-1" strike="noStrike">
                <a:solidFill>
                  <a:srgbClr val="7f7f7f"/>
                </a:solidFill>
                <a:latin typeface="Calibri"/>
                <a:ea typeface="Source Sans Pro"/>
              </a:rPr>
              <a:t>{</a:t>
            </a:r>
            <a:endParaRPr b="0" lang="en-US" sz="3600" spc="-1" strike="noStrike">
              <a:latin typeface="Arial"/>
            </a:endParaRPr>
          </a:p>
          <a:p>
            <a:pPr marL="1087560" algn="just">
              <a:lnSpc>
                <a:spcPct val="100000"/>
              </a:lnSpc>
              <a:spcBef>
                <a:spcPts val="720"/>
              </a:spcBef>
            </a:pPr>
            <a:r>
              <a:rPr b="0" lang="en-US" sz="3600" spc="-1" strike="noStrike">
                <a:solidFill>
                  <a:srgbClr val="7f7f7f"/>
                </a:solidFill>
                <a:latin typeface="Calibri"/>
                <a:ea typeface="Source Sans Pro"/>
              </a:rPr>
              <a:t>    </a:t>
            </a:r>
            <a:r>
              <a:rPr b="0" lang="en-US" sz="3600" spc="-1" strike="noStrike">
                <a:solidFill>
                  <a:srgbClr val="7f7f7f"/>
                </a:solidFill>
                <a:latin typeface="Calibri"/>
                <a:ea typeface="Source Sans Pro"/>
              </a:rPr>
              <a:t>char fileName[100];</a:t>
            </a:r>
            <a:endParaRPr b="0" lang="en-US" sz="3600" spc="-1" strike="noStrike">
              <a:latin typeface="Arial"/>
            </a:endParaRPr>
          </a:p>
          <a:p>
            <a:pPr marL="1087560" algn="just">
              <a:lnSpc>
                <a:spcPct val="100000"/>
              </a:lnSpc>
              <a:spcBef>
                <a:spcPts val="720"/>
              </a:spcBef>
            </a:pPr>
            <a:r>
              <a:rPr b="0" lang="en-US" sz="3600" spc="-1" strike="noStrike">
                <a:solidFill>
                  <a:srgbClr val="7f7f7f"/>
                </a:solidFill>
                <a:latin typeface="Calibri"/>
                <a:ea typeface="Source Sans Pro"/>
              </a:rPr>
              <a:t>    </a:t>
            </a:r>
            <a:r>
              <a:rPr b="0" lang="en-US" sz="3600" spc="-1" strike="noStrike">
                <a:solidFill>
                  <a:srgbClr val="7f7f7f"/>
                </a:solidFill>
                <a:latin typeface="Calibri"/>
                <a:ea typeface="Source Sans Pro"/>
              </a:rPr>
              <a:t>unsigned int size;</a:t>
            </a:r>
            <a:endParaRPr b="0" lang="en-US" sz="3600" spc="-1" strike="noStrike">
              <a:latin typeface="Arial"/>
            </a:endParaRPr>
          </a:p>
          <a:p>
            <a:pPr marL="1087560" algn="just">
              <a:lnSpc>
                <a:spcPct val="100000"/>
              </a:lnSpc>
              <a:spcBef>
                <a:spcPts val="720"/>
              </a:spcBef>
            </a:pPr>
            <a:r>
              <a:rPr b="0" lang="en-US" sz="3600" spc="-1" strike="noStrike">
                <a:solidFill>
                  <a:srgbClr val="7f7f7f"/>
                </a:solidFill>
                <a:latin typeface="Calibri"/>
                <a:ea typeface="Source Sans Pro"/>
              </a:rPr>
              <a:t>    </a:t>
            </a:r>
            <a:r>
              <a:rPr b="0" lang="en-US" sz="3600" spc="-1" strike="noStrike">
                <a:solidFill>
                  <a:srgbClr val="7f7f7f"/>
                </a:solidFill>
                <a:latin typeface="Calibri"/>
                <a:ea typeface="Source Sans Pro"/>
              </a:rPr>
              <a:t>unsigned short isComplete;</a:t>
            </a:r>
            <a:endParaRPr b="0" lang="en-US" sz="3600" spc="-1" strike="noStrike">
              <a:latin typeface="Arial"/>
            </a:endParaRPr>
          </a:p>
          <a:p>
            <a:pPr marL="1087560" algn="just">
              <a:lnSpc>
                <a:spcPct val="100000"/>
              </a:lnSpc>
              <a:spcBef>
                <a:spcPts val="720"/>
              </a:spcBef>
            </a:pPr>
            <a:r>
              <a:rPr b="0" lang="en-US" sz="3600" spc="-1" strike="noStrike">
                <a:solidFill>
                  <a:srgbClr val="7f7f7f"/>
                </a:solidFill>
                <a:latin typeface="Calibri"/>
                <a:ea typeface="Source Sans Pro"/>
              </a:rPr>
              <a:t>    </a:t>
            </a:r>
            <a:r>
              <a:rPr b="0" lang="en-US" sz="3600" spc="-1" strike="noStrike">
                <a:solidFill>
                  <a:srgbClr val="7f7f7f"/>
                </a:solidFill>
                <a:latin typeface="Calibri"/>
                <a:ea typeface="Source Sans Pro"/>
              </a:rPr>
              <a:t>unsigned int numberOfBlocks;</a:t>
            </a:r>
            <a:endParaRPr b="0" lang="en-US" sz="3600" spc="-1" strike="noStrike">
              <a:latin typeface="Arial"/>
            </a:endParaRPr>
          </a:p>
          <a:p>
            <a:pPr marL="1087560" algn="just">
              <a:lnSpc>
                <a:spcPct val="100000"/>
              </a:lnSpc>
              <a:spcBef>
                <a:spcPts val="720"/>
              </a:spcBef>
            </a:pPr>
            <a:r>
              <a:rPr b="0" lang="en-US" sz="3600" spc="-1" strike="noStrike">
                <a:solidFill>
                  <a:srgbClr val="7f7f7f"/>
                </a:solidFill>
                <a:latin typeface="Calibri"/>
                <a:ea typeface="Source Sans Pro"/>
              </a:rPr>
              <a:t>    </a:t>
            </a:r>
            <a:r>
              <a:rPr b="0" lang="en-US" sz="3600" spc="-1" strike="noStrike">
                <a:solidFill>
                  <a:srgbClr val="7f7f7f"/>
                </a:solidFill>
                <a:latin typeface="Calibri"/>
                <a:ea typeface="Source Sans Pro"/>
              </a:rPr>
              <a:t>list_t* blocks; </a:t>
            </a:r>
            <a:endParaRPr b="0" lang="en-US" sz="3600" spc="-1" strike="noStrike">
              <a:latin typeface="Arial"/>
            </a:endParaRPr>
          </a:p>
          <a:p>
            <a:pPr marL="1087560" algn="just">
              <a:lnSpc>
                <a:spcPct val="100000"/>
              </a:lnSpc>
              <a:spcBef>
                <a:spcPts val="720"/>
              </a:spcBef>
            </a:pPr>
            <a:r>
              <a:rPr b="0" lang="en-US" sz="3600" spc="-1" strike="noStrike">
                <a:solidFill>
                  <a:srgbClr val="7f7f7f"/>
                </a:solidFill>
                <a:latin typeface="Calibri"/>
                <a:ea typeface="Source Sans Pro"/>
              </a:rPr>
              <a:t>    </a:t>
            </a:r>
            <a:r>
              <a:rPr b="0" lang="en-US" sz="3600" spc="-1" strike="noStrike">
                <a:solidFill>
                  <a:srgbClr val="7f7f7f"/>
                </a:solidFill>
                <a:latin typeface="Calibri"/>
                <a:ea typeface="Source Sans Pro"/>
              </a:rPr>
              <a:t>char checksum[65];</a:t>
            </a:r>
            <a:endParaRPr b="0" lang="en-US" sz="3600" spc="-1" strike="noStrike">
              <a:latin typeface="Arial"/>
            </a:endParaRPr>
          </a:p>
          <a:p>
            <a:pPr marL="1087560" algn="just">
              <a:lnSpc>
                <a:spcPct val="100000"/>
              </a:lnSpc>
              <a:spcBef>
                <a:spcPts val="720"/>
              </a:spcBef>
            </a:pPr>
            <a:r>
              <a:rPr b="0" lang="en-US" sz="3600" spc="-1" strike="noStrike">
                <a:solidFill>
                  <a:srgbClr val="7f7f7f"/>
                </a:solidFill>
                <a:latin typeface="Calibri"/>
                <a:ea typeface="Source Sans Pro"/>
              </a:rPr>
              <a:t>} fileT;</a:t>
            </a:r>
            <a:endParaRPr b="0" lang="en-US" sz="3600" spc="-1" strike="noStrike">
              <a:latin typeface="Arial"/>
            </a:endParaRPr>
          </a:p>
        </p:txBody>
      </p:sp>
      <p:sp>
        <p:nvSpPr>
          <p:cNvPr id="183" name="CustomShape 6"/>
          <p:cNvSpPr/>
          <p:nvPr/>
        </p:nvSpPr>
        <p:spPr>
          <a:xfrm>
            <a:off x="10794240" y="6235200"/>
            <a:ext cx="6816240" cy="5612040"/>
          </a:xfrm>
          <a:prstGeom prst="rect">
            <a:avLst/>
          </a:prstGeom>
          <a:noFill/>
          <a:ln>
            <a:noFill/>
          </a:ln>
        </p:spPr>
        <p:style>
          <a:lnRef idx="0"/>
          <a:fillRef idx="0"/>
          <a:effectRef idx="0"/>
          <a:fontRef idx="minor"/>
        </p:style>
        <p:txBody>
          <a:bodyPr lIns="217440" rIns="217440" tIns="108720" bIns="108720"/>
          <a:p>
            <a:pPr lvl="1" marL="1659240" indent="-571320" algn="just">
              <a:lnSpc>
                <a:spcPct val="100000"/>
              </a:lnSpc>
              <a:spcBef>
                <a:spcPts val="720"/>
              </a:spcBef>
              <a:buClr>
                <a:srgbClr val="7f7f7f"/>
              </a:buClr>
              <a:buFont typeface="Arial"/>
              <a:buChar char="•"/>
            </a:pPr>
            <a:r>
              <a:rPr b="0" lang="en-US" sz="3600" spc="-1" strike="noStrike">
                <a:solidFill>
                  <a:srgbClr val="7f7f7f"/>
                </a:solidFill>
                <a:latin typeface="Calibri"/>
                <a:ea typeface="Source Sans Pro"/>
              </a:rPr>
              <a:t>typedef struct fileBlock</a:t>
            </a:r>
            <a:endParaRPr b="0" lang="en-US" sz="3600" spc="-1" strike="noStrike">
              <a:latin typeface="Arial"/>
            </a:endParaRPr>
          </a:p>
          <a:p>
            <a:pPr marL="2175120" algn="just">
              <a:lnSpc>
                <a:spcPct val="100000"/>
              </a:lnSpc>
              <a:spcBef>
                <a:spcPts val="720"/>
              </a:spcBef>
            </a:pPr>
            <a:r>
              <a:rPr b="0" lang="en-US" sz="3600" spc="-1" strike="noStrike">
                <a:solidFill>
                  <a:srgbClr val="7f7f7f"/>
                </a:solidFill>
                <a:latin typeface="Calibri"/>
                <a:ea typeface="Source Sans Pro"/>
              </a:rPr>
              <a:t>{</a:t>
            </a:r>
            <a:endParaRPr b="0" lang="en-US" sz="3600" spc="-1" strike="noStrike">
              <a:latin typeface="Arial"/>
            </a:endParaRPr>
          </a:p>
          <a:p>
            <a:pPr marL="2175120" algn="just">
              <a:lnSpc>
                <a:spcPct val="100000"/>
              </a:lnSpc>
              <a:spcBef>
                <a:spcPts val="720"/>
              </a:spcBef>
            </a:pPr>
            <a:r>
              <a:rPr b="0" lang="en-US" sz="3600" spc="-1" strike="noStrike">
                <a:solidFill>
                  <a:srgbClr val="7f7f7f"/>
                </a:solidFill>
                <a:latin typeface="Calibri"/>
                <a:ea typeface="Source Sans Pro"/>
              </a:rPr>
              <a:t>    </a:t>
            </a:r>
            <a:r>
              <a:rPr b="0" lang="en-US" sz="3600" spc="-1" strike="noStrike">
                <a:solidFill>
                  <a:srgbClr val="7f7f7f"/>
                </a:solidFill>
                <a:latin typeface="Calibri"/>
                <a:ea typeface="Source Sans Pro"/>
              </a:rPr>
              <a:t>char fileName[100];</a:t>
            </a:r>
            <a:endParaRPr b="0" lang="en-US" sz="3600" spc="-1" strike="noStrike">
              <a:latin typeface="Arial"/>
            </a:endParaRPr>
          </a:p>
          <a:p>
            <a:pPr marL="2175120" algn="just">
              <a:lnSpc>
                <a:spcPct val="100000"/>
              </a:lnSpc>
              <a:spcBef>
                <a:spcPts val="720"/>
              </a:spcBef>
            </a:pPr>
            <a:r>
              <a:rPr b="0" lang="en-US" sz="3600" spc="-1" strike="noStrike">
                <a:solidFill>
                  <a:srgbClr val="7f7f7f"/>
                </a:solidFill>
                <a:latin typeface="Calibri"/>
                <a:ea typeface="Source Sans Pro"/>
              </a:rPr>
              <a:t>    </a:t>
            </a:r>
            <a:r>
              <a:rPr b="0" lang="en-US" sz="3600" spc="-1" strike="noStrike">
                <a:solidFill>
                  <a:srgbClr val="7f7f7f"/>
                </a:solidFill>
                <a:latin typeface="Calibri"/>
                <a:ea typeface="Source Sans Pro"/>
              </a:rPr>
              <a:t>unsigned int index;</a:t>
            </a:r>
            <a:endParaRPr b="0" lang="en-US" sz="3600" spc="-1" strike="noStrike">
              <a:latin typeface="Arial"/>
            </a:endParaRPr>
          </a:p>
          <a:p>
            <a:pPr marL="2175120" algn="just">
              <a:lnSpc>
                <a:spcPct val="100000"/>
              </a:lnSpc>
              <a:spcBef>
                <a:spcPts val="720"/>
              </a:spcBef>
            </a:pPr>
            <a:r>
              <a:rPr b="0" lang="en-US" sz="3600" spc="-1" strike="noStrike">
                <a:solidFill>
                  <a:srgbClr val="7f7f7f"/>
                </a:solidFill>
                <a:latin typeface="Calibri"/>
                <a:ea typeface="Source Sans Pro"/>
              </a:rPr>
              <a:t>    </a:t>
            </a:r>
            <a:r>
              <a:rPr b="0" lang="en-US" sz="3600" spc="-1" strike="noStrike">
                <a:solidFill>
                  <a:srgbClr val="7f7f7f"/>
                </a:solidFill>
                <a:latin typeface="Calibri"/>
                <a:ea typeface="Source Sans Pro"/>
              </a:rPr>
              <a:t>list_t* peers;</a:t>
            </a:r>
            <a:endParaRPr b="0" lang="en-US" sz="3600" spc="-1" strike="noStrike">
              <a:latin typeface="Arial"/>
            </a:endParaRPr>
          </a:p>
          <a:p>
            <a:pPr marL="2175120" algn="just">
              <a:lnSpc>
                <a:spcPct val="100000"/>
              </a:lnSpc>
              <a:spcBef>
                <a:spcPts val="720"/>
              </a:spcBef>
            </a:pPr>
            <a:r>
              <a:rPr b="0" lang="en-US" sz="3600" spc="-1" strike="noStrike">
                <a:solidFill>
                  <a:srgbClr val="7f7f7f"/>
                </a:solidFill>
                <a:latin typeface="Calibri"/>
                <a:ea typeface="Source Sans Pro"/>
              </a:rPr>
              <a:t>} fileBlockT;</a:t>
            </a:r>
            <a:endParaRPr b="0" lang="en-US" sz="36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7092000" y="1158120"/>
            <a:ext cx="1022508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6000" spc="199" strike="noStrike">
                <a:solidFill>
                  <a:srgbClr val="000000"/>
                </a:solidFill>
                <a:latin typeface="Montserrat"/>
                <a:ea typeface="Montserrat"/>
              </a:rPr>
              <a:t>Programski kod - peer</a:t>
            </a:r>
            <a:endParaRPr b="0" lang="en-US" sz="6000" spc="-1" strike="noStrike">
              <a:latin typeface="Arial"/>
            </a:endParaRPr>
          </a:p>
        </p:txBody>
      </p:sp>
      <p:sp>
        <p:nvSpPr>
          <p:cNvPr id="185" name="Line 2"/>
          <p:cNvSpPr/>
          <p:nvPr/>
        </p:nvSpPr>
        <p:spPr>
          <a:xfrm>
            <a:off x="11048040" y="2446560"/>
            <a:ext cx="2281320" cy="36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186" name="CustomShape 3"/>
          <p:cNvSpPr/>
          <p:nvPr/>
        </p:nvSpPr>
        <p:spPr>
          <a:xfrm>
            <a:off x="110880" y="2446920"/>
            <a:ext cx="22859640" cy="5006160"/>
          </a:xfrm>
          <a:prstGeom prst="rect">
            <a:avLst/>
          </a:prstGeom>
          <a:noFill/>
          <a:ln>
            <a:noFill/>
          </a:ln>
        </p:spPr>
        <p:style>
          <a:lnRef idx="0"/>
          <a:fillRef idx="0"/>
          <a:effectRef idx="0"/>
          <a:fontRef idx="minor"/>
        </p:style>
        <p:txBody>
          <a:bodyPr lIns="217440" rIns="217440" tIns="108720" bIns="108720"/>
          <a:p>
            <a:pPr marL="68580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Svaki peer na početku pokreće dva threda (client i server)</a:t>
            </a:r>
            <a:endParaRPr b="0" lang="en-US" sz="4400" spc="-1" strike="noStrike">
              <a:latin typeface="Arial"/>
            </a:endParaRPr>
          </a:p>
          <a:p>
            <a:pPr marL="68580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Server thread ima zadatak da opslužuje zahteve drugih peerova za preuzimanje fajlova</a:t>
            </a:r>
            <a:endParaRPr b="0" lang="en-US" sz="4400" spc="-1" strike="noStrike">
              <a:latin typeface="Arial"/>
            </a:endParaRPr>
          </a:p>
          <a:p>
            <a:pPr marL="68580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Client thread opslužuje samog korisinika</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1239"/>
              </a:spcBef>
            </a:pPr>
            <a:endParaRPr b="0" lang="en-US" sz="4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110880" y="2446920"/>
            <a:ext cx="22859640" cy="10029600"/>
          </a:xfrm>
          <a:prstGeom prst="rect">
            <a:avLst/>
          </a:prstGeom>
          <a:noFill/>
          <a:ln>
            <a:noFill/>
          </a:ln>
        </p:spPr>
        <p:style>
          <a:lnRef idx="0"/>
          <a:fillRef idx="0"/>
          <a:effectRef idx="0"/>
          <a:fontRef idx="minor"/>
        </p:style>
        <p:txBody>
          <a:bodyPr lIns="217440" rIns="217440" tIns="108720" bIns="108720"/>
          <a:p>
            <a:pPr marL="68580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Server thread na početku započinje garbageCollector thread</a:t>
            </a:r>
            <a:endParaRPr b="0" lang="en-US" sz="4400" spc="-1" strike="noStrike">
              <a:latin typeface="Arial"/>
            </a:endParaRPr>
          </a:p>
          <a:p>
            <a:pPr marL="68580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Server na početku javlja centralnom serveru koje fajlove tj. koje blokove ima na raspolaganju</a:t>
            </a:r>
            <a:endParaRPr b="0" lang="en-US" sz="4400" spc="-1" strike="noStrike">
              <a:latin typeface="Arial"/>
            </a:endParaRPr>
          </a:p>
          <a:p>
            <a:pPr marL="68580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Server thread očekuje nove konekcije</a:t>
            </a:r>
            <a:endParaRPr b="0" lang="en-US" sz="4400" spc="-1" strike="noStrike">
              <a:latin typeface="Arial"/>
            </a:endParaRPr>
          </a:p>
          <a:p>
            <a:pPr marL="68580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Za svaku konekciju dinamički kreira thread i potrebne resurse</a:t>
            </a:r>
            <a:endParaRPr b="0" lang="en-US" sz="4400" spc="-1" strike="noStrike">
              <a:latin typeface="Arial"/>
            </a:endParaRPr>
          </a:p>
          <a:p>
            <a:pPr marL="68580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Na kraju izvršavanja serverSubThreda ubacuje u red za uništavanje strukturu koja mu je prosleđena kao argument na početku i signalizira gabageCollectoru da uništi i oslobodi dinamički alocirane resurse</a:t>
            </a:r>
            <a:endParaRPr b="0" lang="en-US" sz="4400" spc="-1" strike="noStrike">
              <a:latin typeface="Arial"/>
            </a:endParaRPr>
          </a:p>
          <a:p>
            <a:pPr marL="685800" indent="-685440" algn="just">
              <a:lnSpc>
                <a:spcPct val="100000"/>
              </a:lnSpc>
              <a:spcBef>
                <a:spcPts val="879"/>
              </a:spcBef>
              <a:buClr>
                <a:srgbClr val="7f7f7f"/>
              </a:buClr>
              <a:buFont typeface="Arial"/>
              <a:buChar char="•"/>
            </a:pPr>
            <a:endParaRPr b="0" lang="en-US" sz="4400" spc="-1" strike="noStrike">
              <a:latin typeface="Arial"/>
            </a:endParaRPr>
          </a:p>
          <a:p>
            <a:r>
              <a:rPr b="0" lang="en-US" sz="1800" spc="-1" strike="noStrike">
                <a:latin typeface="Arial"/>
              </a:rPr>
              <a:t>	</a:t>
            </a:r>
            <a:r>
              <a:rPr b="0" lang="en-US" sz="1800" spc="-1" strike="noStrike">
                <a:latin typeface="Arial"/>
              </a:rPr>
              <a:t>typedef struct SubThreadArg{</a:t>
            </a:r>
            <a:br/>
            <a:r>
              <a:rPr b="0" lang="en-US" sz="1800" spc="-1" strike="noStrike">
                <a:latin typeface="Arial"/>
              </a:rPr>
              <a:t>	</a:t>
            </a:r>
            <a:r>
              <a:rPr b="0" lang="en-US" sz="1800" spc="-1" strike="noStrike">
                <a:latin typeface="Arial"/>
              </a:rPr>
              <a:t>	</a:t>
            </a:r>
            <a:r>
              <a:rPr b="0" lang="en-US" sz="1800" spc="-1" strike="noStrike">
                <a:latin typeface="Arial"/>
              </a:rPr>
              <a:t>struct sockaddr_in* client;</a:t>
            </a:r>
            <a:br/>
            <a:r>
              <a:rPr b="0" lang="en-US" sz="1800" spc="-1" strike="noStrike">
                <a:latin typeface="Arial"/>
              </a:rPr>
              <a:t>	</a:t>
            </a:r>
            <a:r>
              <a:rPr b="0" lang="en-US" sz="1800" spc="-1" strike="noStrike">
                <a:latin typeface="Arial"/>
              </a:rPr>
              <a:t>	</a:t>
            </a:r>
            <a:r>
              <a:rPr b="0" lang="en-US" sz="1800" spc="-1" strike="noStrike">
                <a:latin typeface="Arial"/>
              </a:rPr>
              <a:t>int* client_sock;</a:t>
            </a:r>
            <a:br/>
            <a:r>
              <a:rPr b="0" lang="en-US" sz="1800" spc="-1" strike="noStrike">
                <a:latin typeface="Arial"/>
              </a:rPr>
              <a:t>	</a:t>
            </a:r>
            <a:r>
              <a:rPr b="0" lang="en-US" sz="1800" spc="-1" strike="noStrike">
                <a:latin typeface="Arial"/>
              </a:rPr>
              <a:t>	</a:t>
            </a:r>
            <a:r>
              <a:rPr b="0" lang="en-US" sz="1800" spc="-1" strike="noStrike">
                <a:latin typeface="Arial"/>
              </a:rPr>
              <a:t>pthread_t* threadPointer;</a:t>
            </a:r>
            <a:br/>
            <a:r>
              <a:rPr b="0" lang="en-US" sz="1800" spc="-1" strike="noStrike">
                <a:latin typeface="Arial"/>
              </a:rPr>
              <a:t>	</a:t>
            </a:r>
            <a:r>
              <a:rPr b="0" lang="en-US" sz="1800" spc="-1" strike="noStrike">
                <a:latin typeface="Arial"/>
              </a:rPr>
              <a:t>	</a:t>
            </a:r>
            <a:r>
              <a:rPr b="0" lang="en-US" sz="1800" spc="-1" strike="noStrike">
                <a:latin typeface="Arial"/>
              </a:rPr>
              <a:t>struct SubThreadArg* selfPointer;</a:t>
            </a:r>
            <a:br/>
            <a:r>
              <a:rPr b="0" lang="en-US" sz="1800" spc="-1" strike="noStrike">
                <a:latin typeface="Arial"/>
              </a:rPr>
              <a:t>	</a:t>
            </a:r>
            <a:r>
              <a:rPr b="0" lang="en-US" sz="1800" spc="-1" strike="noStrike">
                <a:latin typeface="Arial"/>
              </a:rPr>
              <a:t>}SubThreadArg;</a:t>
            </a:r>
            <a:r>
              <a:rPr b="0" lang="en-US" sz="1800" spc="-1" strike="noStrike">
                <a:latin typeface="Arial"/>
              </a:rPr>
              <a:t>	</a:t>
            </a:r>
            <a:endParaRPr b="0" lang="en-US" sz="1800" spc="-1" strike="noStrike">
              <a:latin typeface="Arial"/>
            </a:endParaRPr>
          </a:p>
          <a:p>
            <a:pPr algn="just">
              <a:lnSpc>
                <a:spcPct val="100000"/>
              </a:lnSpc>
              <a:spcBef>
                <a:spcPts val="879"/>
              </a:spcBef>
            </a:pPr>
            <a:endParaRPr b="0" lang="en-US" sz="1800" spc="-1" strike="noStrike">
              <a:latin typeface="Arial"/>
            </a:endParaRPr>
          </a:p>
          <a:p>
            <a:pPr algn="just">
              <a:lnSpc>
                <a:spcPct val="100000"/>
              </a:lnSpc>
              <a:spcBef>
                <a:spcPts val="1239"/>
              </a:spcBef>
            </a:pPr>
            <a:endParaRPr b="0" lang="en-US" sz="1800" spc="-1" strike="noStrike">
              <a:latin typeface="Arial"/>
            </a:endParaRPr>
          </a:p>
        </p:txBody>
      </p:sp>
      <p:sp>
        <p:nvSpPr>
          <p:cNvPr id="188" name="CustomShape 2"/>
          <p:cNvSpPr/>
          <p:nvPr/>
        </p:nvSpPr>
        <p:spPr>
          <a:xfrm>
            <a:off x="4992480" y="1158120"/>
            <a:ext cx="1442520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6000" spc="199" strike="noStrike">
                <a:solidFill>
                  <a:srgbClr val="000000"/>
                </a:solidFill>
                <a:latin typeface="Montserrat"/>
                <a:ea typeface="Montserrat"/>
              </a:rPr>
              <a:t>Programski kod – server thread</a:t>
            </a:r>
            <a:endParaRPr b="0" lang="en-US" sz="6000" spc="-1" strike="noStrike">
              <a:latin typeface="Arial"/>
            </a:endParaRPr>
          </a:p>
        </p:txBody>
      </p:sp>
      <p:sp>
        <p:nvSpPr>
          <p:cNvPr id="189" name="Line 3"/>
          <p:cNvSpPr/>
          <p:nvPr/>
        </p:nvSpPr>
        <p:spPr>
          <a:xfrm>
            <a:off x="11048040" y="2446560"/>
            <a:ext cx="2281320" cy="36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10880" y="2446920"/>
            <a:ext cx="22859640" cy="7606080"/>
          </a:xfrm>
          <a:prstGeom prst="rect">
            <a:avLst/>
          </a:prstGeom>
          <a:noFill/>
          <a:ln>
            <a:noFill/>
          </a:ln>
        </p:spPr>
        <p:style>
          <a:lnRef idx="0"/>
          <a:fillRef idx="0"/>
          <a:effectRef idx="0"/>
          <a:fontRef idx="minor"/>
        </p:style>
        <p:txBody>
          <a:bodyPr lIns="217440" rIns="217440" tIns="108720" bIns="108720"/>
          <a:p>
            <a:pPr marL="68580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Client thread realizovan je kao konzolna aplikacija kojoom se upravlja zadavanjem komandama. Svaka komanda poziva odgovarajuću funkciju.</a:t>
            </a:r>
            <a:endParaRPr b="0" lang="en-US" sz="4400" spc="-1" strike="noStrike">
              <a:latin typeface="Arial"/>
            </a:endParaRPr>
          </a:p>
          <a:p>
            <a:pPr marL="68580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Naredbom ‘help’ izlistavaju se dostupne funkcionalnosti</a:t>
            </a:r>
            <a:endParaRPr b="0" lang="en-US" sz="4400" spc="-1" strike="noStrike">
              <a:latin typeface="Arial"/>
            </a:endParaRPr>
          </a:p>
          <a:p>
            <a:pPr marL="68580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ls - izlistava dostupne fajlove za preuzimanje na peer-to-peer mereži</a:t>
            </a:r>
            <a:endParaRPr b="0" lang="en-US" sz="4400" spc="-1" strike="noStrike">
              <a:latin typeface="Arial"/>
            </a:endParaRPr>
          </a:p>
          <a:p>
            <a:pPr marL="68580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create – kreira meta fajl za fajl koji je prosleđen kao argument, ova funkcija će proveriti da li fajl postoji na lokalu, da li postoji meta fajl na mreži kako ne bi došlo do toga da isti fajlovi imaju različite meta fajlove</a:t>
            </a:r>
            <a:endParaRPr b="0" lang="en-US" sz="4400" spc="-1" strike="noStrike">
              <a:latin typeface="Arial"/>
            </a:endParaRPr>
          </a:p>
          <a:p>
            <a:pPr marL="685800" indent="-685440" algn="just">
              <a:lnSpc>
                <a:spcPct val="100000"/>
              </a:lnSpc>
              <a:spcBef>
                <a:spcPts val="879"/>
              </a:spcBef>
              <a:buClr>
                <a:srgbClr val="7f7f7f"/>
              </a:buClr>
              <a:buFont typeface="Arial"/>
              <a:buChar char="•"/>
            </a:pPr>
            <a:r>
              <a:rPr b="0" lang="en-US" sz="4400" spc="-1" strike="noStrike">
                <a:solidFill>
                  <a:srgbClr val="7f7f7f"/>
                </a:solidFill>
                <a:latin typeface="Calibri"/>
                <a:ea typeface="Source Sans Pro"/>
              </a:rPr>
              <a:t>download – pokreće preuzimanje fajla</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1239"/>
              </a:spcBef>
            </a:pPr>
            <a:endParaRPr b="0" lang="en-US" sz="4400" spc="-1" strike="noStrike">
              <a:latin typeface="Arial"/>
            </a:endParaRPr>
          </a:p>
        </p:txBody>
      </p:sp>
      <p:sp>
        <p:nvSpPr>
          <p:cNvPr id="191" name="CustomShape 2"/>
          <p:cNvSpPr/>
          <p:nvPr/>
        </p:nvSpPr>
        <p:spPr>
          <a:xfrm>
            <a:off x="4992480" y="1158120"/>
            <a:ext cx="1442520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6000" spc="199" strike="noStrike">
                <a:solidFill>
                  <a:srgbClr val="000000"/>
                </a:solidFill>
                <a:latin typeface="Montserrat"/>
                <a:ea typeface="Montserrat"/>
              </a:rPr>
              <a:t>Programski kod – server thread</a:t>
            </a:r>
            <a:endParaRPr b="0" lang="en-US" sz="6000" spc="-1" strike="noStrike">
              <a:latin typeface="Arial"/>
            </a:endParaRPr>
          </a:p>
        </p:txBody>
      </p:sp>
      <p:sp>
        <p:nvSpPr>
          <p:cNvPr id="192" name="Line 3"/>
          <p:cNvSpPr/>
          <p:nvPr/>
        </p:nvSpPr>
        <p:spPr>
          <a:xfrm>
            <a:off x="11048040" y="2446560"/>
            <a:ext cx="2281320" cy="36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6509880" y="6319440"/>
            <a:ext cx="1132596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8000" spc="999" strike="noStrike">
                <a:solidFill>
                  <a:srgbClr val="000000"/>
                </a:solidFill>
                <a:latin typeface="Montserrat"/>
                <a:ea typeface="Montserrat"/>
              </a:rPr>
              <a:t>Hvala na pažnji!</a:t>
            </a:r>
            <a:endParaRPr b="0" lang="en-US" sz="80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8836200" y="1158120"/>
            <a:ext cx="673632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6000" spc="199" strike="noStrike">
                <a:solidFill>
                  <a:srgbClr val="000000"/>
                </a:solidFill>
                <a:latin typeface="Montserrat"/>
                <a:ea typeface="Montserrat"/>
              </a:rPr>
              <a:t>Opis problema</a:t>
            </a:r>
            <a:endParaRPr b="0" lang="en-US" sz="6000" spc="-1" strike="noStrike">
              <a:latin typeface="Arial"/>
            </a:endParaRPr>
          </a:p>
        </p:txBody>
      </p:sp>
      <p:sp>
        <p:nvSpPr>
          <p:cNvPr id="138" name="Line 2"/>
          <p:cNvSpPr/>
          <p:nvPr/>
        </p:nvSpPr>
        <p:spPr>
          <a:xfrm>
            <a:off x="11048040" y="2446560"/>
            <a:ext cx="2281320" cy="36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139" name="CustomShape 3"/>
          <p:cNvSpPr/>
          <p:nvPr/>
        </p:nvSpPr>
        <p:spPr>
          <a:xfrm>
            <a:off x="1522440" y="3988440"/>
            <a:ext cx="21558960" cy="7350120"/>
          </a:xfrm>
          <a:prstGeom prst="rect">
            <a:avLst/>
          </a:prstGeom>
          <a:noFill/>
          <a:ln>
            <a:noFill/>
          </a:ln>
        </p:spPr>
        <p:style>
          <a:lnRef idx="0"/>
          <a:fillRef idx="0"/>
          <a:effectRef idx="0"/>
          <a:fontRef idx="minor"/>
        </p:style>
        <p:txBody>
          <a:bodyPr lIns="217440" rIns="217440" tIns="108720" bIns="108720"/>
          <a:p>
            <a:pPr marL="571680" indent="-57132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Realizovati protokol za deljenje datoteka na peer-to-peer mreži zasnovan na TCP</a:t>
            </a:r>
            <a:endParaRPr b="0" lang="en-US" sz="5400" spc="-1" strike="noStrike">
              <a:latin typeface="Arial"/>
            </a:endParaRPr>
          </a:p>
          <a:p>
            <a:pPr marL="571680" indent="-57132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Distribucija opterećenja se rešava deljenjem datoteke koju treba preneti na N segmenata</a:t>
            </a:r>
            <a:endParaRPr b="0" lang="en-US" sz="5400" spc="-1" strike="noStrike">
              <a:latin typeface="Arial"/>
            </a:endParaRPr>
          </a:p>
          <a:p>
            <a:pPr marL="571680" indent="-57132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Svaki od računara nakon prihvatanja segmenta postaje server sa kog se može preuzeti taj segment</a:t>
            </a:r>
            <a:endParaRPr b="0" lang="en-US" sz="5400" spc="-1" strike="noStrike">
              <a:latin typeface="Arial"/>
            </a:endParaRPr>
          </a:p>
          <a:p>
            <a:pPr marL="571680" indent="-57132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Centralni server koodriniše transfer segmenata</a:t>
            </a:r>
            <a:endParaRPr b="0" lang="en-US" sz="5400" spc="-1" strike="noStrike">
              <a:latin typeface="Arial"/>
            </a:endParaRPr>
          </a:p>
          <a:p>
            <a:pPr algn="just">
              <a:lnSpc>
                <a:spcPct val="100000"/>
              </a:lnSpc>
              <a:spcBef>
                <a:spcPts val="1080"/>
              </a:spcBef>
            </a:pPr>
            <a:endParaRPr b="0" lang="en-US" sz="5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7743240" y="1158120"/>
            <a:ext cx="892296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6000" spc="199" strike="noStrike">
                <a:solidFill>
                  <a:srgbClr val="000000"/>
                </a:solidFill>
                <a:latin typeface="Montserrat"/>
                <a:ea typeface="Montserrat"/>
              </a:rPr>
              <a:t>Peer-To-Peer mreža</a:t>
            </a:r>
            <a:endParaRPr b="0" lang="en-US" sz="6000" spc="-1" strike="noStrike">
              <a:latin typeface="Arial"/>
            </a:endParaRPr>
          </a:p>
        </p:txBody>
      </p:sp>
      <p:sp>
        <p:nvSpPr>
          <p:cNvPr id="141" name="Line 2"/>
          <p:cNvSpPr/>
          <p:nvPr/>
        </p:nvSpPr>
        <p:spPr>
          <a:xfrm>
            <a:off x="11048040" y="2446560"/>
            <a:ext cx="2281320" cy="36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142" name="CustomShape 3"/>
          <p:cNvSpPr/>
          <p:nvPr/>
        </p:nvSpPr>
        <p:spPr>
          <a:xfrm>
            <a:off x="1522440" y="3988440"/>
            <a:ext cx="21558960" cy="4606200"/>
          </a:xfrm>
          <a:prstGeom prst="rect">
            <a:avLst/>
          </a:prstGeom>
          <a:noFill/>
          <a:ln>
            <a:noFill/>
          </a:ln>
        </p:spPr>
        <p:style>
          <a:lnRef idx="0"/>
          <a:fillRef idx="0"/>
          <a:effectRef idx="0"/>
          <a:fontRef idx="minor"/>
        </p:style>
        <p:txBody>
          <a:bodyPr lIns="217440" rIns="217440" tIns="108720" bIns="108720"/>
          <a:p>
            <a:pPr algn="just">
              <a:lnSpc>
                <a:spcPct val="100000"/>
              </a:lnSpc>
              <a:spcBef>
                <a:spcPts val="1080"/>
              </a:spcBef>
            </a:pPr>
            <a:r>
              <a:rPr b="0" lang="en-US" sz="5400" spc="-1" strike="noStrike">
                <a:solidFill>
                  <a:srgbClr val="7f7f7f"/>
                </a:solidFill>
                <a:latin typeface="Calibri"/>
                <a:ea typeface="Source Sans Pro"/>
              </a:rPr>
              <a:t>Kod peer-to-peer mreža ne postoji hijerahija među računarima. </a:t>
            </a:r>
            <a:endParaRPr b="0" lang="en-US" sz="5400" spc="-1" strike="noStrike">
              <a:latin typeface="Arial"/>
            </a:endParaRPr>
          </a:p>
          <a:p>
            <a:pPr algn="just">
              <a:lnSpc>
                <a:spcPct val="100000"/>
              </a:lnSpc>
              <a:spcBef>
                <a:spcPts val="1080"/>
              </a:spcBef>
            </a:pPr>
            <a:r>
              <a:rPr b="0" lang="en-US" sz="5400" spc="-1" strike="noStrike">
                <a:solidFill>
                  <a:srgbClr val="7f7f7f"/>
                </a:solidFill>
                <a:latin typeface="Calibri"/>
                <a:ea typeface="Source Sans Pro"/>
              </a:rPr>
              <a:t>Svi računari u mreži su istovremeno i klijenti i serveri. </a:t>
            </a:r>
            <a:endParaRPr b="0" lang="en-US" sz="5400" spc="-1" strike="noStrike">
              <a:latin typeface="Arial"/>
            </a:endParaRPr>
          </a:p>
          <a:p>
            <a:pPr algn="just">
              <a:lnSpc>
                <a:spcPct val="100000"/>
              </a:lnSpc>
              <a:spcBef>
                <a:spcPts val="1080"/>
              </a:spcBef>
            </a:pPr>
            <a:r>
              <a:rPr b="0" lang="en-US" sz="5400" spc="-1" strike="noStrike">
                <a:solidFill>
                  <a:srgbClr val="7f7f7f"/>
                </a:solidFill>
                <a:latin typeface="Calibri"/>
                <a:ea typeface="Source Sans Pro"/>
              </a:rPr>
              <a:t>Računari međusobno komuniciraju u potpunosti ravnopravno.</a:t>
            </a:r>
            <a:endParaRPr b="0" lang="en-US" sz="5400" spc="-1" strike="noStrike">
              <a:latin typeface="Arial"/>
            </a:endParaRPr>
          </a:p>
        </p:txBody>
      </p:sp>
      <p:pic>
        <p:nvPicPr>
          <p:cNvPr id="143" name="Picture 2" descr=""/>
          <p:cNvPicPr/>
          <p:nvPr/>
        </p:nvPicPr>
        <p:blipFill>
          <a:blip r:embed="rId1"/>
          <a:stretch/>
        </p:blipFill>
        <p:spPr>
          <a:xfrm>
            <a:off x="9615960" y="7861680"/>
            <a:ext cx="5371920" cy="451440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2963880" y="1158120"/>
            <a:ext cx="1848168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6000" spc="199" strike="noStrike">
                <a:solidFill>
                  <a:srgbClr val="000000"/>
                </a:solidFill>
                <a:latin typeface="Montserrat"/>
                <a:ea typeface="Montserrat"/>
              </a:rPr>
              <a:t>Peer-To-Peer mreža za deljenje datoteka</a:t>
            </a:r>
            <a:endParaRPr b="0" lang="en-US" sz="6000" spc="-1" strike="noStrike">
              <a:latin typeface="Arial"/>
            </a:endParaRPr>
          </a:p>
        </p:txBody>
      </p:sp>
      <p:sp>
        <p:nvSpPr>
          <p:cNvPr id="145" name="Line 2"/>
          <p:cNvSpPr/>
          <p:nvPr/>
        </p:nvSpPr>
        <p:spPr>
          <a:xfrm>
            <a:off x="11048040" y="2446560"/>
            <a:ext cx="2281320" cy="36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146" name="CustomShape 3"/>
          <p:cNvSpPr/>
          <p:nvPr/>
        </p:nvSpPr>
        <p:spPr>
          <a:xfrm>
            <a:off x="1522440" y="3988440"/>
            <a:ext cx="21558960" cy="4331880"/>
          </a:xfrm>
          <a:prstGeom prst="rect">
            <a:avLst/>
          </a:prstGeom>
          <a:noFill/>
          <a:ln>
            <a:noFill/>
          </a:ln>
        </p:spPr>
        <p:style>
          <a:lnRef idx="0"/>
          <a:fillRef idx="0"/>
          <a:effectRef idx="0"/>
          <a:fontRef idx="minor"/>
        </p:style>
        <p:txBody>
          <a:bodyPr lIns="217440" rIns="217440" tIns="108720" bIns="108720"/>
          <a:p>
            <a:pPr algn="just">
              <a:lnSpc>
                <a:spcPct val="100000"/>
              </a:lnSpc>
              <a:spcBef>
                <a:spcPts val="1080"/>
              </a:spcBef>
            </a:pPr>
            <a:r>
              <a:rPr b="0" lang="en-US" sz="5400" spc="-1" strike="noStrike">
                <a:solidFill>
                  <a:srgbClr val="7f7f7f"/>
                </a:solidFill>
                <a:latin typeface="Calibri"/>
                <a:ea typeface="Source Sans Pro"/>
              </a:rPr>
              <a:t>Postoji više arhitektura unutar peer-to-peer arhitekture. Jedna od njih je arhitektura sa centralinim serverima. Kod P2P mreža za deljenje datoteka, centralni server ima koordinacionu ulogu: vodi evidenciju o dostupnosti datoteka na svakom od računara prisutnim na mreži. </a:t>
            </a:r>
            <a:endParaRPr b="0" lang="en-US" sz="5400" spc="-1" strike="noStrike">
              <a:latin typeface="Arial"/>
            </a:endParaRPr>
          </a:p>
        </p:txBody>
      </p:sp>
      <p:pic>
        <p:nvPicPr>
          <p:cNvPr id="147" name="Picture 5" descr=""/>
          <p:cNvPicPr/>
          <p:nvPr/>
        </p:nvPicPr>
        <p:blipFill>
          <a:blip r:embed="rId1"/>
          <a:srcRect l="51018" t="0" r="1397" b="27883"/>
          <a:stretch/>
        </p:blipFill>
        <p:spPr>
          <a:xfrm>
            <a:off x="8368200" y="8255520"/>
            <a:ext cx="6622200" cy="49906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2963880" y="1158120"/>
            <a:ext cx="1848168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6000" spc="199" strike="noStrike">
                <a:solidFill>
                  <a:srgbClr val="000000"/>
                </a:solidFill>
                <a:latin typeface="Montserrat"/>
                <a:ea typeface="Montserrat"/>
              </a:rPr>
              <a:t>Peer-To-Peer mreža za deljenje datoteka</a:t>
            </a:r>
            <a:endParaRPr b="0" lang="en-US" sz="6000" spc="-1" strike="noStrike">
              <a:latin typeface="Arial"/>
            </a:endParaRPr>
          </a:p>
        </p:txBody>
      </p:sp>
      <p:sp>
        <p:nvSpPr>
          <p:cNvPr id="149" name="Line 2"/>
          <p:cNvSpPr/>
          <p:nvPr/>
        </p:nvSpPr>
        <p:spPr>
          <a:xfrm>
            <a:off x="11048040" y="2446560"/>
            <a:ext cx="2281320" cy="36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150" name="CustomShape 3"/>
          <p:cNvSpPr/>
          <p:nvPr/>
        </p:nvSpPr>
        <p:spPr>
          <a:xfrm>
            <a:off x="1025280" y="2576880"/>
            <a:ext cx="22859640" cy="10504080"/>
          </a:xfrm>
          <a:prstGeom prst="rect">
            <a:avLst/>
          </a:prstGeom>
          <a:noFill/>
          <a:ln>
            <a:noFill/>
          </a:ln>
        </p:spPr>
        <p:style>
          <a:lnRef idx="0"/>
          <a:fillRef idx="0"/>
          <a:effectRef idx="0"/>
          <a:fontRef idx="minor"/>
        </p:style>
        <p:txBody>
          <a:bodyPr lIns="217440" rIns="217440" tIns="108720" bIns="108720"/>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IP adresa i listening socket centralnog servera je unapred poznat </a:t>
            </a:r>
            <a:endParaRPr b="0" lang="en-US" sz="5400" spc="-1" strike="noStrike">
              <a:latin typeface="Arial"/>
            </a:endParaRPr>
          </a:p>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Kada se konektuje na centralni server, peer šalje centralnom serveru podatke o dostupnim datotekama na lokalnom računaru za prenos i potrebne informacije za konekciju sa ostalim peer-ovima (socket na kojem će on da sluša zahteve za prenosom traženog segmenta od strane drugog peer-a)</a:t>
            </a:r>
            <a:endParaRPr b="0" lang="en-US" sz="5400" spc="-1" strike="noStrike">
              <a:latin typeface="Arial"/>
            </a:endParaRPr>
          </a:p>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Centralni server upisuje podatke o peeru (njegov IP i listening socket) i podatke o segmentima datoteka i samim datotekama dostupnih od strane peera</a:t>
            </a:r>
            <a:endParaRPr b="0" lang="en-US" sz="5400" spc="-1" strike="noStrike">
              <a:latin typeface="Arial"/>
            </a:endParaRPr>
          </a:p>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Centralni server tako ima sliku o svim dostupnim datotekama i segmentima datoteka na celoj P2P mreži, kao i njihove lokacije</a:t>
            </a:r>
            <a:endParaRPr b="0" lang="en-US" sz="5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2963880" y="1158120"/>
            <a:ext cx="1848168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6000" spc="199" strike="noStrike">
                <a:solidFill>
                  <a:srgbClr val="000000"/>
                </a:solidFill>
                <a:latin typeface="Montserrat"/>
                <a:ea typeface="Montserrat"/>
              </a:rPr>
              <a:t>Peer-To-Peer mreža za deljenje datoteka</a:t>
            </a:r>
            <a:endParaRPr b="0" lang="en-US" sz="6000" spc="-1" strike="noStrike">
              <a:latin typeface="Arial"/>
            </a:endParaRPr>
          </a:p>
        </p:txBody>
      </p:sp>
      <p:sp>
        <p:nvSpPr>
          <p:cNvPr id="152" name="Line 2"/>
          <p:cNvSpPr/>
          <p:nvPr/>
        </p:nvSpPr>
        <p:spPr>
          <a:xfrm>
            <a:off x="11048040" y="2446560"/>
            <a:ext cx="2281320" cy="36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153" name="CustomShape 3"/>
          <p:cNvSpPr/>
          <p:nvPr/>
        </p:nvSpPr>
        <p:spPr>
          <a:xfrm>
            <a:off x="1025280" y="3020400"/>
            <a:ext cx="22859640" cy="11601360"/>
          </a:xfrm>
          <a:prstGeom prst="rect">
            <a:avLst/>
          </a:prstGeom>
          <a:noFill/>
          <a:ln>
            <a:noFill/>
          </a:ln>
        </p:spPr>
        <p:style>
          <a:lnRef idx="0"/>
          <a:fillRef idx="0"/>
          <a:effectRef idx="0"/>
          <a:fontRef idx="minor"/>
        </p:style>
        <p:txBody>
          <a:bodyPr lIns="217440" rIns="217440" tIns="108720" bIns="108720"/>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Peer ima mogućnost da izlista datoteke dostupne na mreži</a:t>
            </a:r>
            <a:endParaRPr b="0" lang="en-US" sz="5400" spc="-1" strike="noStrike">
              <a:latin typeface="Arial"/>
            </a:endParaRPr>
          </a:p>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Transfer datoteke počinje tako što peer zahteva od centralnog servera podatke o lokaciji jednog po jednog segmenta datoteke</a:t>
            </a:r>
            <a:endParaRPr b="0" lang="en-US" sz="5400" spc="-1" strike="noStrike">
              <a:latin typeface="Arial"/>
            </a:endParaRPr>
          </a:p>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Nakon što dobije taj podatak, preuzima taj segment na lokalni računar sa računara o kom je obavešten od strane centralnog servera</a:t>
            </a:r>
            <a:endParaRPr b="0" lang="en-US" sz="5400" spc="-1" strike="noStrike">
              <a:latin typeface="Arial"/>
            </a:endParaRPr>
          </a:p>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Nakon preuzimanja svakog od segmenata, obaveštava centralni server da je taj segment sada i kod njega dostupan i prelazi na sledeći segment</a:t>
            </a:r>
            <a:endParaRPr b="0" lang="en-US" sz="5400" spc="-1" strike="noStrike">
              <a:latin typeface="Arial"/>
            </a:endParaRPr>
          </a:p>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Centralni server vodi evidenciju za svaku od datoteka, za svaki segment, kod kog je peer-a dostupan</a:t>
            </a:r>
            <a:endParaRPr b="0" lang="en-US" sz="5400" spc="-1" strike="noStrike">
              <a:latin typeface="Arial"/>
            </a:endParaRPr>
          </a:p>
          <a:p>
            <a:pPr algn="just">
              <a:lnSpc>
                <a:spcPct val="100000"/>
              </a:lnSpc>
              <a:spcBef>
                <a:spcPts val="1080"/>
              </a:spcBef>
            </a:pPr>
            <a:endParaRPr b="0" lang="en-US" sz="5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8650800" y="1158120"/>
            <a:ext cx="710748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6000" spc="199" strike="noStrike">
                <a:solidFill>
                  <a:srgbClr val="000000"/>
                </a:solidFill>
                <a:latin typeface="Montserrat"/>
                <a:ea typeface="Montserrat"/>
              </a:rPr>
              <a:t>Analiza rešenja</a:t>
            </a:r>
            <a:endParaRPr b="0" lang="en-US" sz="6000" spc="-1" strike="noStrike">
              <a:latin typeface="Arial"/>
            </a:endParaRPr>
          </a:p>
        </p:txBody>
      </p:sp>
      <p:sp>
        <p:nvSpPr>
          <p:cNvPr id="155" name="Line 2"/>
          <p:cNvSpPr/>
          <p:nvPr/>
        </p:nvSpPr>
        <p:spPr>
          <a:xfrm>
            <a:off x="11048040" y="2446560"/>
            <a:ext cx="2281320" cy="36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156" name="CustomShape 3"/>
          <p:cNvSpPr/>
          <p:nvPr/>
        </p:nvSpPr>
        <p:spPr>
          <a:xfrm>
            <a:off x="1025280" y="3020400"/>
            <a:ext cx="22859640" cy="6252120"/>
          </a:xfrm>
          <a:prstGeom prst="rect">
            <a:avLst/>
          </a:prstGeom>
          <a:noFill/>
          <a:ln>
            <a:noFill/>
          </a:ln>
        </p:spPr>
        <p:style>
          <a:lnRef idx="0"/>
          <a:fillRef idx="0"/>
          <a:effectRef idx="0"/>
          <a:fontRef idx="minor"/>
        </p:style>
        <p:txBody>
          <a:bodyPr lIns="217440" rIns="217440" tIns="108720" bIns="108720"/>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Centralni server i peer-ovi komuniciraju slanjem specijalnih komandnih poruka, koje sadrže tip poruke (“command”) i informacije u zavisnosti od tipa poruke</a:t>
            </a:r>
            <a:endParaRPr b="0" lang="en-US" sz="5400" spc="-1" strike="noStrike">
              <a:latin typeface="Arial"/>
            </a:endParaRPr>
          </a:p>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Komandne poruke su realizovane u JSON formatu</a:t>
            </a:r>
            <a:endParaRPr b="0" lang="en-US" sz="5400" spc="-1" strike="noStrike">
              <a:latin typeface="Arial"/>
            </a:endParaRPr>
          </a:p>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Tako centralni server raspoznaje različite zahteve peer-a (listanje datoteka dostupnih na mreži, zahtev za preuzimanje određenog segmenta...)</a:t>
            </a:r>
            <a:endParaRPr b="0" lang="en-US" sz="54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8650800" y="1158120"/>
            <a:ext cx="710748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6000" spc="199" strike="noStrike">
                <a:solidFill>
                  <a:srgbClr val="000000"/>
                </a:solidFill>
                <a:latin typeface="Montserrat"/>
                <a:ea typeface="Montserrat"/>
              </a:rPr>
              <a:t>Analiza rešenja</a:t>
            </a:r>
            <a:endParaRPr b="0" lang="en-US" sz="6000" spc="-1" strike="noStrike">
              <a:latin typeface="Arial"/>
            </a:endParaRPr>
          </a:p>
        </p:txBody>
      </p:sp>
      <p:sp>
        <p:nvSpPr>
          <p:cNvPr id="158" name="Line 2"/>
          <p:cNvSpPr/>
          <p:nvPr/>
        </p:nvSpPr>
        <p:spPr>
          <a:xfrm>
            <a:off x="11048040" y="2446560"/>
            <a:ext cx="2281320" cy="36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159" name="CustomShape 3"/>
          <p:cNvSpPr/>
          <p:nvPr/>
        </p:nvSpPr>
        <p:spPr>
          <a:xfrm>
            <a:off x="758880" y="2557800"/>
            <a:ext cx="22859640" cy="11764440"/>
          </a:xfrm>
          <a:prstGeom prst="rect">
            <a:avLst/>
          </a:prstGeom>
          <a:noFill/>
          <a:ln>
            <a:noFill/>
          </a:ln>
        </p:spPr>
        <p:style>
          <a:lnRef idx="0"/>
          <a:fillRef idx="0"/>
          <a:effectRef idx="0"/>
          <a:fontRef idx="minor"/>
        </p:style>
        <p:txBody>
          <a:bodyPr lIns="217440" rIns="217440" tIns="108720" bIns="108720"/>
          <a:p>
            <a:pPr marL="685800" indent="-685440" algn="just">
              <a:lnSpc>
                <a:spcPct val="100000"/>
              </a:lnSpc>
              <a:spcBef>
                <a:spcPts val="1080"/>
              </a:spcBef>
              <a:buClr>
                <a:srgbClr val="7f7f7f"/>
              </a:buClr>
              <a:buFont typeface="Arial"/>
              <a:buChar char="•"/>
            </a:pPr>
            <a:r>
              <a:rPr b="0" lang="en-US" sz="5400" spc="-1" strike="noStrike">
                <a:solidFill>
                  <a:srgbClr val="7f7f7f"/>
                </a:solidFill>
                <a:latin typeface="Calibri"/>
                <a:ea typeface="Source Sans Pro"/>
              </a:rPr>
              <a:t>Centralni server:</a:t>
            </a:r>
            <a:endParaRPr b="0" lang="en-US" sz="5400" spc="-1" strike="noStrike">
              <a:latin typeface="Arial"/>
            </a:endParaRPr>
          </a:p>
          <a:p>
            <a:pPr lvl="1" marL="2001960" indent="-914040" algn="just">
              <a:lnSpc>
                <a:spcPct val="100000"/>
              </a:lnSpc>
              <a:spcBef>
                <a:spcPts val="961"/>
              </a:spcBef>
              <a:buClr>
                <a:srgbClr val="7f7f7f"/>
              </a:buClr>
              <a:buFont typeface="Lato"/>
              <a:buAutoNum type="arabicPeriod"/>
            </a:pPr>
            <a:r>
              <a:rPr b="0" lang="en-US" sz="4800" spc="-1" strike="noStrike">
                <a:solidFill>
                  <a:srgbClr val="7f7f7f"/>
                </a:solidFill>
                <a:latin typeface="Calibri"/>
                <a:ea typeface="Source Sans Pro"/>
              </a:rPr>
              <a:t>Po početku rada kreira, a zatim i održava liste trenutno aktivnih peer-ova, dostupnih datoteka i segmenata na mreži</a:t>
            </a:r>
            <a:endParaRPr b="0" lang="en-US" sz="4800" spc="-1" strike="noStrike">
              <a:latin typeface="Arial"/>
            </a:endParaRPr>
          </a:p>
          <a:p>
            <a:pPr lvl="1" marL="2001960" indent="-914040" algn="just">
              <a:lnSpc>
                <a:spcPct val="100000"/>
              </a:lnSpc>
              <a:spcBef>
                <a:spcPts val="961"/>
              </a:spcBef>
              <a:buClr>
                <a:srgbClr val="7f7f7f"/>
              </a:buClr>
              <a:buFont typeface="Lato"/>
              <a:buAutoNum type="arabicPeriod"/>
            </a:pPr>
            <a:r>
              <a:rPr b="0" lang="en-US" sz="4800" spc="-1" strike="noStrike">
                <a:solidFill>
                  <a:srgbClr val="7f7f7f"/>
                </a:solidFill>
                <a:latin typeface="Calibri"/>
                <a:ea typeface="Source Sans Pro"/>
              </a:rPr>
              <a:t>Peer se, po uspešnom povezivanju sa serverom, “pretstavlja”, odnosno daje informacije o svom listening socket-u i dostupnim datotekama i segmentima dostupnim na lokalnom računaru </a:t>
            </a:r>
            <a:endParaRPr b="0" lang="en-US" sz="4800" spc="-1" strike="noStrike">
              <a:latin typeface="Arial"/>
            </a:endParaRPr>
          </a:p>
          <a:p>
            <a:pPr lvl="1" marL="2001960" indent="-914040" algn="just">
              <a:lnSpc>
                <a:spcPct val="100000"/>
              </a:lnSpc>
              <a:spcBef>
                <a:spcPts val="961"/>
              </a:spcBef>
              <a:buClr>
                <a:srgbClr val="7f7f7f"/>
              </a:buClr>
              <a:buFont typeface="Lato"/>
              <a:buAutoNum type="arabicPeriod"/>
            </a:pPr>
            <a:r>
              <a:rPr b="0" lang="en-US" sz="4800" spc="-1" strike="noStrike">
                <a:solidFill>
                  <a:srgbClr val="7f7f7f"/>
                </a:solidFill>
                <a:latin typeface="Calibri"/>
                <a:ea typeface="Source Sans Pro"/>
              </a:rPr>
              <a:t>Server svakom konektovanom peer-u pridružuje po jednu nit koja će ga usluživati, što omogćava istovremeno posluživanje više peer-ova istovremeno</a:t>
            </a:r>
            <a:endParaRPr b="0" lang="en-US" sz="4800" spc="-1" strike="noStrike">
              <a:latin typeface="Arial"/>
            </a:endParaRPr>
          </a:p>
          <a:p>
            <a:pPr lvl="1" marL="2001960" indent="-914040" algn="just">
              <a:lnSpc>
                <a:spcPct val="100000"/>
              </a:lnSpc>
              <a:spcBef>
                <a:spcPts val="961"/>
              </a:spcBef>
              <a:buClr>
                <a:srgbClr val="7f7f7f"/>
              </a:buClr>
              <a:buFont typeface="Lato"/>
              <a:buAutoNum type="arabicPeriod"/>
            </a:pPr>
            <a:r>
              <a:rPr b="0" lang="en-US" sz="4800" spc="-1" strike="noStrike">
                <a:solidFill>
                  <a:srgbClr val="7f7f7f"/>
                </a:solidFill>
                <a:latin typeface="Calibri"/>
                <a:ea typeface="Source Sans Pro"/>
              </a:rPr>
              <a:t>Server zatim dodaje informacije o peer-u (IP adresu i listening socket), kao i informacije o datotekama (naziv datoteke, veličinu datoteke, broj segmenata) i segmentima (redni broj segmenta unutar datoteke – potreban radi uspešne rekonstrukcije datoteke na prijemnoj strani, veličinu segmenta, ime datoteke kojoj segment pripada)</a:t>
            </a:r>
            <a:endParaRPr b="0" lang="en-US" sz="4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650800" y="1158120"/>
            <a:ext cx="7107480" cy="987480"/>
          </a:xfrm>
          <a:prstGeom prst="rect">
            <a:avLst/>
          </a:prstGeom>
          <a:noFill/>
          <a:ln>
            <a:noFill/>
          </a:ln>
        </p:spPr>
        <p:style>
          <a:lnRef idx="0"/>
          <a:fillRef idx="0"/>
          <a:effectRef idx="0"/>
          <a:fontRef idx="minor"/>
        </p:style>
        <p:txBody>
          <a:bodyPr wrap="none" lIns="90000" rIns="90000" tIns="45000" bIns="45000" anchor="ctr"/>
          <a:p>
            <a:pPr algn="ctr">
              <a:lnSpc>
                <a:spcPts val="7061"/>
              </a:lnSpc>
            </a:pPr>
            <a:r>
              <a:rPr b="1" lang="en-US" sz="6000" spc="199" strike="noStrike">
                <a:solidFill>
                  <a:srgbClr val="000000"/>
                </a:solidFill>
                <a:latin typeface="Montserrat"/>
                <a:ea typeface="Montserrat"/>
              </a:rPr>
              <a:t>Analiza rešenja</a:t>
            </a:r>
            <a:endParaRPr b="0" lang="en-US" sz="6000" spc="-1" strike="noStrike">
              <a:latin typeface="Arial"/>
            </a:endParaRPr>
          </a:p>
        </p:txBody>
      </p:sp>
      <p:sp>
        <p:nvSpPr>
          <p:cNvPr id="161" name="Line 2"/>
          <p:cNvSpPr/>
          <p:nvPr/>
        </p:nvSpPr>
        <p:spPr>
          <a:xfrm>
            <a:off x="11048040" y="2446560"/>
            <a:ext cx="2281320" cy="360"/>
          </a:xfrm>
          <a:prstGeom prst="line">
            <a:avLst/>
          </a:prstGeom>
          <a:ln w="38160">
            <a:solidFill>
              <a:schemeClr val="accent2"/>
            </a:solidFill>
          </a:ln>
        </p:spPr>
        <p:style>
          <a:lnRef idx="1">
            <a:schemeClr val="accent1"/>
          </a:lnRef>
          <a:fillRef idx="0">
            <a:schemeClr val="accent1"/>
          </a:fillRef>
          <a:effectRef idx="0">
            <a:schemeClr val="accent1"/>
          </a:effectRef>
          <a:fontRef idx="minor"/>
        </p:style>
      </p:sp>
      <p:sp>
        <p:nvSpPr>
          <p:cNvPr id="162" name="CustomShape 3"/>
          <p:cNvSpPr/>
          <p:nvPr/>
        </p:nvSpPr>
        <p:spPr>
          <a:xfrm>
            <a:off x="758880" y="2557800"/>
            <a:ext cx="22859640" cy="11672640"/>
          </a:xfrm>
          <a:prstGeom prst="rect">
            <a:avLst/>
          </a:prstGeom>
          <a:noFill/>
          <a:ln>
            <a:noFill/>
          </a:ln>
        </p:spPr>
        <p:style>
          <a:lnRef idx="0"/>
          <a:fillRef idx="0"/>
          <a:effectRef idx="0"/>
          <a:fontRef idx="minor"/>
        </p:style>
        <p:txBody>
          <a:bodyPr lIns="217440" rIns="217440" tIns="108720" bIns="108720"/>
          <a:p>
            <a:pPr marL="914400" indent="-914040" algn="just">
              <a:lnSpc>
                <a:spcPct val="100000"/>
              </a:lnSpc>
              <a:spcBef>
                <a:spcPts val="961"/>
              </a:spcBef>
              <a:buClr>
                <a:srgbClr val="7f7f7f"/>
              </a:buClr>
              <a:buFont typeface="Lato"/>
              <a:buAutoNum type="arabicPeriod" startAt="5"/>
            </a:pPr>
            <a:r>
              <a:rPr b="0" lang="en-US" sz="4800" spc="-1" strike="noStrike">
                <a:solidFill>
                  <a:srgbClr val="7f7f7f"/>
                </a:solidFill>
                <a:latin typeface="Calibri"/>
                <a:ea typeface="Source Sans Pro"/>
              </a:rPr>
              <a:t>Centralni server zatim po potrebi odgovara peer-u na zahteve za segmntima: pokušava da pronađe informacije o traženom segmentu i šalje ih peer-u, ukoliko je pretraga uspešna; u slučaju da ne pronađe  tražene informacije, o tome obaveštava peer-a</a:t>
            </a:r>
            <a:endParaRPr b="0" lang="en-US" sz="4800" spc="-1" strike="noStrike">
              <a:latin typeface="Arial"/>
            </a:endParaRPr>
          </a:p>
          <a:p>
            <a:pPr marL="914400" indent="-914040" algn="just">
              <a:lnSpc>
                <a:spcPct val="100000"/>
              </a:lnSpc>
              <a:spcBef>
                <a:spcPts val="961"/>
              </a:spcBef>
              <a:buClr>
                <a:srgbClr val="7f7f7f"/>
              </a:buClr>
              <a:buFont typeface="Lato"/>
              <a:buAutoNum type="arabicPeriod" startAt="5"/>
            </a:pPr>
            <a:r>
              <a:rPr b="0" lang="en-US" sz="4800" spc="-1" strike="noStrike">
                <a:solidFill>
                  <a:srgbClr val="7f7f7f"/>
                </a:solidFill>
                <a:latin typeface="Calibri"/>
                <a:ea typeface="Source Sans Pro"/>
              </a:rPr>
              <a:t>Centralni server će dobiti poruku o uspešnom preuzimanju segmenta od strane peer-a, i dodaće tog peer-a kao dostupnog za prenos tog segmenta</a:t>
            </a:r>
            <a:endParaRPr b="0" lang="en-US" sz="4800" spc="-1" strike="noStrike">
              <a:latin typeface="Arial"/>
            </a:endParaRPr>
          </a:p>
          <a:p>
            <a:pPr marL="914400" indent="-914040" algn="just">
              <a:lnSpc>
                <a:spcPct val="100000"/>
              </a:lnSpc>
              <a:spcBef>
                <a:spcPts val="961"/>
              </a:spcBef>
              <a:buClr>
                <a:srgbClr val="7f7f7f"/>
              </a:buClr>
              <a:buFont typeface="Lato"/>
              <a:buAutoNum type="arabicPeriod" startAt="5"/>
            </a:pPr>
            <a:r>
              <a:rPr b="0" lang="en-US" sz="4800" spc="-1" strike="noStrike">
                <a:solidFill>
                  <a:srgbClr val="7f7f7f"/>
                </a:solidFill>
                <a:latin typeface="Calibri"/>
                <a:ea typeface="Source Sans Pro"/>
              </a:rPr>
              <a:t>Kada peer zatraži izlistavanje datoteka na mreži, server mu šalje podatke o samo o datotekama koje su dosupne u celosti (moguće je da se razni segmenti nalaze na različitim računarima, ali ukoliko su svi prisutni na mreži, moguće je preuzeti i tu datoteku)</a:t>
            </a:r>
            <a:endParaRPr b="0" lang="en-US" sz="4800" spc="-1" strike="noStrike">
              <a:latin typeface="Arial"/>
            </a:endParaRPr>
          </a:p>
          <a:p>
            <a:pPr marL="914400" indent="-914040" algn="just">
              <a:lnSpc>
                <a:spcPct val="100000"/>
              </a:lnSpc>
              <a:spcBef>
                <a:spcPts val="961"/>
              </a:spcBef>
              <a:buClr>
                <a:srgbClr val="7f7f7f"/>
              </a:buClr>
              <a:buFont typeface="Lato"/>
              <a:buAutoNum type="arabicPeriod" startAt="5"/>
            </a:pPr>
            <a:r>
              <a:rPr b="0" lang="en-US" sz="4800" spc="-1" strike="noStrike">
                <a:solidFill>
                  <a:srgbClr val="7f7f7f"/>
                </a:solidFill>
                <a:latin typeface="Calibri"/>
                <a:ea typeface="Source Sans Pro"/>
              </a:rPr>
              <a:t>Po isključenju peer-a sa mreže, centralni server ga uklanja iz liste dostupnih peer-ova; takođe proverava i liste segmenata i datoteka kako bi ažurirao informacije o njihovj dosupnosti na mreži</a:t>
            </a:r>
            <a:endParaRPr b="0" lang="en-US" sz="4800" spc="-1" strike="noStrike">
              <a:latin typeface="Arial"/>
            </a:endParaRPr>
          </a:p>
          <a:p>
            <a:pPr algn="just">
              <a:lnSpc>
                <a:spcPct val="100000"/>
              </a:lnSpc>
              <a:spcBef>
                <a:spcPts val="961"/>
              </a:spcBef>
            </a:pPr>
            <a:endParaRPr b="0" lang="en-US" sz="4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2e2e35"/>
      </a:accent1>
      <a:accent2>
        <a:srgbClr val="ffccb7"/>
      </a:accent2>
      <a:accent3>
        <a:srgbClr val="9f9ea2"/>
      </a:accent3>
      <a:accent4>
        <a:srgbClr val="d7d5d4"/>
      </a:accent4>
      <a:accent5>
        <a:srgbClr val="2e2e35"/>
      </a:accent5>
      <a:accent6>
        <a:srgbClr val="9f9ea2"/>
      </a:accent6>
      <a:hlink>
        <a:srgbClr val="f33b48"/>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2e2e35"/>
      </a:accent1>
      <a:accent2>
        <a:srgbClr val="ffccb7"/>
      </a:accent2>
      <a:accent3>
        <a:srgbClr val="9f9ea2"/>
      </a:accent3>
      <a:accent4>
        <a:srgbClr val="d7d5d4"/>
      </a:accent4>
      <a:accent5>
        <a:srgbClr val="2e2e35"/>
      </a:accent5>
      <a:accent6>
        <a:srgbClr val="9f9ea2"/>
      </a:accent6>
      <a:hlink>
        <a:srgbClr val="f33b48"/>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2e2e35"/>
      </a:accent1>
      <a:accent2>
        <a:srgbClr val="ffccb7"/>
      </a:accent2>
      <a:accent3>
        <a:srgbClr val="9f9ea2"/>
      </a:accent3>
      <a:accent4>
        <a:srgbClr val="d7d5d4"/>
      </a:accent4>
      <a:accent5>
        <a:srgbClr val="2e2e35"/>
      </a:accent5>
      <a:accent6>
        <a:srgbClr val="9f9ea2"/>
      </a:accent6>
      <a:hlink>
        <a:srgbClr val="f33b48"/>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2e2e35"/>
      </a:accent1>
      <a:accent2>
        <a:srgbClr val="ffccb7"/>
      </a:accent2>
      <a:accent3>
        <a:srgbClr val="9f9ea2"/>
      </a:accent3>
      <a:accent4>
        <a:srgbClr val="d7d5d4"/>
      </a:accent4>
      <a:accent5>
        <a:srgbClr val="2e2e35"/>
      </a:accent5>
      <a:accent6>
        <a:srgbClr val="9f9ea2"/>
      </a:accent6>
      <a:hlink>
        <a:srgbClr val="f33b48"/>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34712</TotalTime>
  <Application>LibreOffice/6.0.7.3$Linux_X86_64 LibreOffice_project/00m0$Build-3</Application>
  <Words>1477</Words>
  <Paragraphs>112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2014-11-12T21:47:38Z</dcterms:created>
  <dc:creator>jasmi</dc:creator>
  <dc:description/>
  <dc:language>en-US</dc:language>
  <cp:lastModifiedBy/>
  <dcterms:modified xsi:type="dcterms:W3CDTF">2020-01-21T10:03:49Z</dcterms:modified>
  <cp:revision>6384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